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4"/>
  </p:sldMasterIdLst>
  <p:notesMasterIdLst>
    <p:notesMasterId r:id="rId12"/>
  </p:notesMasterIdLst>
  <p:sldIdLst>
    <p:sldId id="2146847407" r:id="rId5"/>
    <p:sldId id="2146847408" r:id="rId6"/>
    <p:sldId id="2146847409" r:id="rId7"/>
    <p:sldId id="2146847410" r:id="rId8"/>
    <p:sldId id="2146847411" r:id="rId9"/>
    <p:sldId id="2146847412" r:id="rId10"/>
    <p:sldId id="214684741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ios Medical Communications" initials="HMC" lastIdx="4" clrIdx="0">
    <p:extLst>
      <p:ext uri="{19B8F6BF-5375-455C-9EA6-DF929625EA0E}">
        <p15:presenceInfo xmlns:p15="http://schemas.microsoft.com/office/powerpoint/2012/main" userId="Helios Medical Communications" providerId="None"/>
      </p:ext>
    </p:extLst>
  </p:cmAuthor>
  <p:cmAuthor id="2" name="Amelia" initials="ALM" lastIdx="5" clrIdx="1">
    <p:extLst>
      <p:ext uri="{19B8F6BF-5375-455C-9EA6-DF929625EA0E}">
        <p15:presenceInfo xmlns:p15="http://schemas.microsoft.com/office/powerpoint/2012/main" userId="Amelia" providerId="None"/>
      </p:ext>
    </p:extLst>
  </p:cmAuthor>
  <p:cmAuthor id="3" name="Helios" initials="Helios" lastIdx="2" clrIdx="2">
    <p:extLst>
      <p:ext uri="{19B8F6BF-5375-455C-9EA6-DF929625EA0E}">
        <p15:presenceInfo xmlns:p15="http://schemas.microsoft.com/office/powerpoint/2012/main" userId="Helios" providerId="None"/>
      </p:ext>
    </p:extLst>
  </p:cmAuthor>
  <p:cmAuthor id="4" name="Bethany Broughton" initials="BB" lastIdx="6" clrIdx="3">
    <p:extLst>
      <p:ext uri="{19B8F6BF-5375-455C-9EA6-DF929625EA0E}">
        <p15:presenceInfo xmlns:p15="http://schemas.microsoft.com/office/powerpoint/2012/main" userId="S::bethany.broughton@heliosmedcomms.com::c940cebe-c760-4a12-8cf8-27f7f57d04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8A8A"/>
    <a:srgbClr val="3C1658"/>
    <a:srgbClr val="12172F"/>
    <a:srgbClr val="F9F9F9"/>
    <a:srgbClr val="C93841"/>
    <a:srgbClr val="0079C7"/>
    <a:srgbClr val="B0182E"/>
    <a:srgbClr val="B77EB2"/>
    <a:srgbClr val="E76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any Broughton" userId="c940cebe-c760-4a12-8cf8-27f7f57d0429" providerId="ADAL" clId="{004A3F08-7259-4898-A656-C6A9313854D6}"/>
    <pc:docChg chg="modSld">
      <pc:chgData name="Bethany Broughton" userId="c940cebe-c760-4a12-8cf8-27f7f57d0429" providerId="ADAL" clId="{004A3F08-7259-4898-A656-C6A9313854D6}" dt="2022-01-07T11:08:09.169" v="1" actId="20577"/>
      <pc:docMkLst>
        <pc:docMk/>
      </pc:docMkLst>
      <pc:sldChg chg="modSp mod">
        <pc:chgData name="Bethany Broughton" userId="c940cebe-c760-4a12-8cf8-27f7f57d0429" providerId="ADAL" clId="{004A3F08-7259-4898-A656-C6A9313854D6}" dt="2022-01-07T11:08:09.169" v="1" actId="20577"/>
        <pc:sldMkLst>
          <pc:docMk/>
          <pc:sldMk cId="1346874006" sldId="2146847408"/>
        </pc:sldMkLst>
        <pc:spChg chg="mod">
          <ac:chgData name="Bethany Broughton" userId="c940cebe-c760-4a12-8cf8-27f7f57d0429" providerId="ADAL" clId="{004A3F08-7259-4898-A656-C6A9313854D6}" dt="2022-01-07T11:08:09.169" v="1" actId="20577"/>
          <ac:spMkLst>
            <pc:docMk/>
            <pc:sldMk cId="1346874006" sldId="2146847408"/>
            <ac:spMk id="2" creationId="{6393530C-40F1-4FD0-BC09-C1786191972A}"/>
          </ac:spMkLst>
        </pc:spChg>
      </pc:sldChg>
    </pc:docChg>
  </pc:docChgLst>
  <pc:docChgLst>
    <pc:chgData name="Bethany Broughton" userId="c940cebe-c760-4a12-8cf8-27f7f57d0429" providerId="ADAL" clId="{92720F06-D369-48FA-9ABB-B935D930EDD1}"/>
    <pc:docChg chg="undo custSel modSld">
      <pc:chgData name="Bethany Broughton" userId="c940cebe-c760-4a12-8cf8-27f7f57d0429" providerId="ADAL" clId="{92720F06-D369-48FA-9ABB-B935D930EDD1}" dt="2022-05-06T10:17:07.571" v="6" actId="1076"/>
      <pc:docMkLst>
        <pc:docMk/>
      </pc:docMkLst>
      <pc:sldChg chg="delSp modSp">
        <pc:chgData name="Bethany Broughton" userId="c940cebe-c760-4a12-8cf8-27f7f57d0429" providerId="ADAL" clId="{92720F06-D369-48FA-9ABB-B935D930EDD1}" dt="2022-05-06T10:17:07.571" v="6" actId="1076"/>
        <pc:sldMkLst>
          <pc:docMk/>
          <pc:sldMk cId="3878990691" sldId="2146847410"/>
        </pc:sldMkLst>
        <pc:spChg chg="mod">
          <ac:chgData name="Bethany Broughton" userId="c940cebe-c760-4a12-8cf8-27f7f57d0429" providerId="ADAL" clId="{92720F06-D369-48FA-9ABB-B935D930EDD1}" dt="2022-05-06T10:17:07.571" v="6" actId="1076"/>
          <ac:spMkLst>
            <pc:docMk/>
            <pc:sldMk cId="3878990691" sldId="2146847410"/>
            <ac:spMk id="10" creationId="{F3F1C1B6-F8DF-42B8-B223-929BE3B8CE58}"/>
          </ac:spMkLst>
        </pc:spChg>
        <pc:spChg chg="mod">
          <ac:chgData name="Bethany Broughton" userId="c940cebe-c760-4a12-8cf8-27f7f57d0429" providerId="ADAL" clId="{92720F06-D369-48FA-9ABB-B935D930EDD1}" dt="2022-05-06T10:17:07.571" v="6" actId="1076"/>
          <ac:spMkLst>
            <pc:docMk/>
            <pc:sldMk cId="3878990691" sldId="2146847410"/>
            <ac:spMk id="11" creationId="{CDC5C582-4220-4134-A985-28A0817371D7}"/>
          </ac:spMkLst>
        </pc:spChg>
        <pc:spChg chg="mod">
          <ac:chgData name="Bethany Broughton" userId="c940cebe-c760-4a12-8cf8-27f7f57d0429" providerId="ADAL" clId="{92720F06-D369-48FA-9ABB-B935D930EDD1}" dt="2022-05-06T10:17:07.571" v="6" actId="1076"/>
          <ac:spMkLst>
            <pc:docMk/>
            <pc:sldMk cId="3878990691" sldId="2146847410"/>
            <ac:spMk id="13" creationId="{94A2DFC9-2F51-4AF8-893E-92E74E449E7C}"/>
          </ac:spMkLst>
        </pc:spChg>
        <pc:spChg chg="mod">
          <ac:chgData name="Bethany Broughton" userId="c940cebe-c760-4a12-8cf8-27f7f57d0429" providerId="ADAL" clId="{92720F06-D369-48FA-9ABB-B935D930EDD1}" dt="2022-05-06T10:17:07.571" v="6" actId="1076"/>
          <ac:spMkLst>
            <pc:docMk/>
            <pc:sldMk cId="3878990691" sldId="2146847410"/>
            <ac:spMk id="14" creationId="{9A788908-B5B9-47B4-A9B3-766C64894966}"/>
          </ac:spMkLst>
        </pc:spChg>
        <pc:spChg chg="mod">
          <ac:chgData name="Bethany Broughton" userId="c940cebe-c760-4a12-8cf8-27f7f57d0429" providerId="ADAL" clId="{92720F06-D369-48FA-9ABB-B935D930EDD1}" dt="2022-05-06T10:17:07.571" v="6" actId="1076"/>
          <ac:spMkLst>
            <pc:docMk/>
            <pc:sldMk cId="3878990691" sldId="2146847410"/>
            <ac:spMk id="15" creationId="{1FBF28D7-7556-4F83-94D0-6174CA071DF7}"/>
          </ac:spMkLst>
        </pc:spChg>
        <pc:spChg chg="mod">
          <ac:chgData name="Bethany Broughton" userId="c940cebe-c760-4a12-8cf8-27f7f57d0429" providerId="ADAL" clId="{92720F06-D369-48FA-9ABB-B935D930EDD1}" dt="2022-05-06T10:17:07.571" v="6" actId="1076"/>
          <ac:spMkLst>
            <pc:docMk/>
            <pc:sldMk cId="3878990691" sldId="2146847410"/>
            <ac:spMk id="16" creationId="{A9FEBDCE-0CEE-41F1-A406-A19C9732349E}"/>
          </ac:spMkLst>
        </pc:spChg>
        <pc:grpChg chg="del mod">
          <ac:chgData name="Bethany Broughton" userId="c940cebe-c760-4a12-8cf8-27f7f57d0429" providerId="ADAL" clId="{92720F06-D369-48FA-9ABB-B935D930EDD1}" dt="2022-05-06T10:17:05.086" v="4" actId="165"/>
          <ac:grpSpMkLst>
            <pc:docMk/>
            <pc:sldMk cId="3878990691" sldId="2146847410"/>
            <ac:grpSpMk id="7" creationId="{B7C4992F-EA15-4C02-A0B6-EB8C18F58B3C}"/>
          </ac:grpSpMkLst>
        </pc:grpChg>
        <pc:grpChg chg="mod topLvl">
          <ac:chgData name="Bethany Broughton" userId="c940cebe-c760-4a12-8cf8-27f7f57d0429" providerId="ADAL" clId="{92720F06-D369-48FA-9ABB-B935D930EDD1}" dt="2022-05-06T10:17:07.571" v="6" actId="1076"/>
          <ac:grpSpMkLst>
            <pc:docMk/>
            <pc:sldMk cId="3878990691" sldId="2146847410"/>
            <ac:grpSpMk id="9" creationId="{8143B603-A64B-4076-9A28-822494AD0AD4}"/>
          </ac:grpSpMkLst>
        </pc:grpChg>
        <pc:grpChg chg="mod">
          <ac:chgData name="Bethany Broughton" userId="c940cebe-c760-4a12-8cf8-27f7f57d0429" providerId="ADAL" clId="{92720F06-D369-48FA-9ABB-B935D930EDD1}" dt="2022-05-06T10:17:07.571" v="6" actId="1076"/>
          <ac:grpSpMkLst>
            <pc:docMk/>
            <pc:sldMk cId="3878990691" sldId="2146847410"/>
            <ac:grpSpMk id="12" creationId="{3A3B19F3-C514-4789-9F5A-4364CE5D6EE5}"/>
          </ac:grpSpMkLst>
        </pc:grpChg>
        <pc:picChg chg="mod topLvl">
          <ac:chgData name="Bethany Broughton" userId="c940cebe-c760-4a12-8cf8-27f7f57d0429" providerId="ADAL" clId="{92720F06-D369-48FA-9ABB-B935D930EDD1}" dt="2022-05-06T10:17:07.571" v="6" actId="1076"/>
          <ac:picMkLst>
            <pc:docMk/>
            <pc:sldMk cId="3878990691" sldId="2146847410"/>
            <ac:picMk id="8" creationId="{62FE579F-6FA1-45E7-9DE5-5B1007FB70AF}"/>
          </ac:picMkLst>
        </pc:picChg>
        <pc:cxnChg chg="mod">
          <ac:chgData name="Bethany Broughton" userId="c940cebe-c760-4a12-8cf8-27f7f57d0429" providerId="ADAL" clId="{92720F06-D369-48FA-9ABB-B935D930EDD1}" dt="2022-05-06T10:17:07.571" v="6" actId="1076"/>
          <ac:cxnSpMkLst>
            <pc:docMk/>
            <pc:sldMk cId="3878990691" sldId="2146847410"/>
            <ac:cxnSpMk id="17" creationId="{EC343231-3E34-4381-8800-B6CEB7B0346F}"/>
          </ac:cxnSpMkLst>
        </pc:cxnChg>
        <pc:cxnChg chg="mod">
          <ac:chgData name="Bethany Broughton" userId="c940cebe-c760-4a12-8cf8-27f7f57d0429" providerId="ADAL" clId="{92720F06-D369-48FA-9ABB-B935D930EDD1}" dt="2022-05-06T10:17:07.571" v="6" actId="1076"/>
          <ac:cxnSpMkLst>
            <pc:docMk/>
            <pc:sldMk cId="3878990691" sldId="2146847410"/>
            <ac:cxnSpMk id="18" creationId="{7355EBF7-D944-4B14-9C51-CF4D7178EBFE}"/>
          </ac:cxnSpMkLst>
        </pc:cxnChg>
        <pc:cxnChg chg="mod">
          <ac:chgData name="Bethany Broughton" userId="c940cebe-c760-4a12-8cf8-27f7f57d0429" providerId="ADAL" clId="{92720F06-D369-48FA-9ABB-B935D930EDD1}" dt="2022-05-06T10:17:07.571" v="6" actId="1076"/>
          <ac:cxnSpMkLst>
            <pc:docMk/>
            <pc:sldMk cId="3878990691" sldId="2146847410"/>
            <ac:cxnSpMk id="19" creationId="{3C371F74-1F39-4C63-BE10-395A1D8A0928}"/>
          </ac:cxnSpMkLst>
        </pc:cxnChg>
        <pc:cxnChg chg="mod">
          <ac:chgData name="Bethany Broughton" userId="c940cebe-c760-4a12-8cf8-27f7f57d0429" providerId="ADAL" clId="{92720F06-D369-48FA-9ABB-B935D930EDD1}" dt="2022-05-06T10:17:07.571" v="6" actId="1076"/>
          <ac:cxnSpMkLst>
            <pc:docMk/>
            <pc:sldMk cId="3878990691" sldId="2146847410"/>
            <ac:cxnSpMk id="20" creationId="{23849235-4516-49FB-B9C5-DA655839E7C7}"/>
          </ac:cxnSpMkLst>
        </pc:cxnChg>
      </pc:sldChg>
      <pc:sldChg chg="modSp mod">
        <pc:chgData name="Bethany Broughton" userId="c940cebe-c760-4a12-8cf8-27f7f57d0429" providerId="ADAL" clId="{92720F06-D369-48FA-9ABB-B935D930EDD1}" dt="2022-05-06T10:16:35.689" v="1" actId="1076"/>
        <pc:sldMkLst>
          <pc:docMk/>
          <pc:sldMk cId="1021149863" sldId="2146847411"/>
        </pc:sldMkLst>
        <pc:grpChg chg="mod">
          <ac:chgData name="Bethany Broughton" userId="c940cebe-c760-4a12-8cf8-27f7f57d0429" providerId="ADAL" clId="{92720F06-D369-48FA-9ABB-B935D930EDD1}" dt="2022-05-06T10:16:35.689" v="1" actId="1076"/>
          <ac:grpSpMkLst>
            <pc:docMk/>
            <pc:sldMk cId="1021149863" sldId="2146847411"/>
            <ac:grpSpMk id="16" creationId="{B5F35192-66EA-4DBB-BAF1-55B5FA7F4A5B}"/>
          </ac:grpSpMkLst>
        </pc:grpChg>
      </pc:sldChg>
    </pc:docChg>
  </pc:docChgLst>
  <pc:docChgLst>
    <pc:chgData name="Lucy Cartwright" userId="4b319f90-798c-4537-a364-2a0f302d9c6a" providerId="ADAL" clId="{03E6F9FD-F380-45A4-88F3-14E57E4E91FA}"/>
    <pc:docChg chg="custSel modMainMaster">
      <pc:chgData name="Lucy Cartwright" userId="4b319f90-798c-4537-a364-2a0f302d9c6a" providerId="ADAL" clId="{03E6F9FD-F380-45A4-88F3-14E57E4E91FA}" dt="2022-01-20T14:23:16.677" v="12"/>
      <pc:docMkLst>
        <pc:docMk/>
      </pc:docMkLst>
      <pc:sldMasterChg chg="modSp mod modSldLayout">
        <pc:chgData name="Lucy Cartwright" userId="4b319f90-798c-4537-a364-2a0f302d9c6a" providerId="ADAL" clId="{03E6F9FD-F380-45A4-88F3-14E57E4E91FA}" dt="2022-01-20T14:23:16.677" v="12"/>
        <pc:sldMasterMkLst>
          <pc:docMk/>
          <pc:sldMasterMk cId="96680897" sldId="2147483704"/>
        </pc:sldMasterMkLst>
        <pc:spChg chg="mod">
          <ac:chgData name="Lucy Cartwright" userId="4b319f90-798c-4537-a364-2a0f302d9c6a" providerId="ADAL" clId="{03E6F9FD-F380-45A4-88F3-14E57E4E91FA}" dt="2022-01-20T14:22:01.646" v="8" actId="20577"/>
          <ac:spMkLst>
            <pc:docMk/>
            <pc:sldMasterMk cId="96680897" sldId="2147483704"/>
            <ac:spMk id="12" creationId="{75AAAFAA-0A48-41AA-AED7-4C3871B0A3DD}"/>
          </ac:spMkLst>
        </pc:spChg>
        <pc:sldLayoutChg chg="addSp delSp modSp mod">
          <pc:chgData name="Lucy Cartwright" userId="4b319f90-798c-4537-a364-2a0f302d9c6a" providerId="ADAL" clId="{03E6F9FD-F380-45A4-88F3-14E57E4E91FA}" dt="2022-01-20T14:23:10.973" v="10"/>
          <pc:sldLayoutMkLst>
            <pc:docMk/>
            <pc:sldMasterMk cId="96680897" sldId="2147483704"/>
            <pc:sldLayoutMk cId="87404853" sldId="2147483706"/>
          </pc:sldLayoutMkLst>
          <pc:spChg chg="add mod">
            <ac:chgData name="Lucy Cartwright" userId="4b319f90-798c-4537-a364-2a0f302d9c6a" providerId="ADAL" clId="{03E6F9FD-F380-45A4-88F3-14E57E4E91FA}" dt="2022-01-20T14:23:10.973" v="10"/>
            <ac:spMkLst>
              <pc:docMk/>
              <pc:sldMasterMk cId="96680897" sldId="2147483704"/>
              <pc:sldLayoutMk cId="87404853" sldId="2147483706"/>
              <ac:spMk id="11" creationId="{C954BF5B-605D-4C8D-90A5-01A90CA8140D}"/>
            </ac:spMkLst>
          </pc:spChg>
          <pc:spChg chg="del">
            <ac:chgData name="Lucy Cartwright" userId="4b319f90-798c-4537-a364-2a0f302d9c6a" providerId="ADAL" clId="{03E6F9FD-F380-45A4-88F3-14E57E4E91FA}" dt="2022-01-20T14:23:10.486" v="9" actId="478"/>
            <ac:spMkLst>
              <pc:docMk/>
              <pc:sldMasterMk cId="96680897" sldId="2147483704"/>
              <pc:sldLayoutMk cId="87404853" sldId="2147483706"/>
              <ac:spMk id="12" creationId="{292F5BC5-50FA-4096-B0C2-124F62CF9DED}"/>
            </ac:spMkLst>
          </pc:spChg>
        </pc:sldLayoutChg>
        <pc:sldLayoutChg chg="addSp delSp modSp mod">
          <pc:chgData name="Lucy Cartwright" userId="4b319f90-798c-4537-a364-2a0f302d9c6a" providerId="ADAL" clId="{03E6F9FD-F380-45A4-88F3-14E57E4E91FA}" dt="2022-01-20T14:23:16.677" v="12"/>
          <pc:sldLayoutMkLst>
            <pc:docMk/>
            <pc:sldMasterMk cId="96680897" sldId="2147483704"/>
            <pc:sldLayoutMk cId="533753748" sldId="2147483708"/>
          </pc:sldLayoutMkLst>
          <pc:spChg chg="del">
            <ac:chgData name="Lucy Cartwright" userId="4b319f90-798c-4537-a364-2a0f302d9c6a" providerId="ADAL" clId="{03E6F9FD-F380-45A4-88F3-14E57E4E91FA}" dt="2022-01-20T14:23:16.201" v="11" actId="478"/>
            <ac:spMkLst>
              <pc:docMk/>
              <pc:sldMasterMk cId="96680897" sldId="2147483704"/>
              <pc:sldLayoutMk cId="533753748" sldId="2147483708"/>
              <ac:spMk id="13" creationId="{4EC1ED81-A746-44B0-9BF9-6CFE2F15D213}"/>
            </ac:spMkLst>
          </pc:spChg>
          <pc:spChg chg="add mod">
            <ac:chgData name="Lucy Cartwright" userId="4b319f90-798c-4537-a364-2a0f302d9c6a" providerId="ADAL" clId="{03E6F9FD-F380-45A4-88F3-14E57E4E91FA}" dt="2022-01-20T14:23:16.677" v="12"/>
            <ac:spMkLst>
              <pc:docMk/>
              <pc:sldMasterMk cId="96680897" sldId="2147483704"/>
              <pc:sldLayoutMk cId="533753748" sldId="2147483708"/>
              <ac:spMk id="14" creationId="{F4291ECC-85E7-4243-9A92-B41E860FB325}"/>
            </ac:spMkLst>
          </pc:spChg>
        </pc:sldLayoutChg>
      </pc:sldMasterChg>
    </pc:docChg>
  </pc:docChgLst>
  <pc:docChgLst>
    <pc:chgData name="Bethany Broughton" userId="c940cebe-c760-4a12-8cf8-27f7f57d0429" providerId="ADAL" clId="{204D2896-714B-4CF1-B736-455ED2271A9B}"/>
    <pc:docChg chg="undo custSel modSld modMainMaster">
      <pc:chgData name="Bethany Broughton" userId="c940cebe-c760-4a12-8cf8-27f7f57d0429" providerId="ADAL" clId="{204D2896-714B-4CF1-B736-455ED2271A9B}" dt="2022-01-24T17:15:30.265" v="148" actId="1076"/>
      <pc:docMkLst>
        <pc:docMk/>
      </pc:docMkLst>
      <pc:sldChg chg="addSp delSp modSp mod">
        <pc:chgData name="Bethany Broughton" userId="c940cebe-c760-4a12-8cf8-27f7f57d0429" providerId="ADAL" clId="{204D2896-714B-4CF1-B736-455ED2271A9B}" dt="2022-01-24T17:15:30.265" v="148" actId="1076"/>
        <pc:sldMkLst>
          <pc:docMk/>
          <pc:sldMk cId="1346874006" sldId="2146847408"/>
        </pc:sldMkLst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7" creationId="{8DDA8C85-3BA0-4BC9-9A32-B489C421679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8" creationId="{5586A66E-2617-4FD4-A27D-8BAA26F49AF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9" creationId="{CA7A052D-738E-4E4E-8EAD-BD61D2E4242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60" creationId="{B5B16106-82F4-4AA2-A665-2386338255D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61" creationId="{549F76C4-C8CB-4B91-B898-CCC9438DF16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62" creationId="{2AC719A1-FF16-4F12-9BFD-7ADA3B17C08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63" creationId="{7B4F9864-7602-4316-B6FD-EDAF9D0EA79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64" creationId="{AB149CDC-D010-4795-A0D4-45CD1C6261A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65" creationId="{F58F6C3F-6D92-40A0-9502-8B596308CBD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67" creationId="{CB06569B-F416-44C6-BAD9-6F23D911A2F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68" creationId="{8BC93D16-4ADA-4DD1-9650-420F627C5EF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69" creationId="{6F1B0DF2-5A80-485E-90B7-A7EA9F3E0EA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70" creationId="{D3EBB59F-A173-4EC5-B0EE-DF55B8E056A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71" creationId="{566504C5-9C51-4C82-BE9A-54BDDB574EC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72" creationId="{552FA038-164B-49C3-9A50-623335E471A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73" creationId="{DD6AB872-57ED-494C-A26A-1F7B1E07ADB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74" creationId="{0571AC9D-EE94-4614-AA32-17518D8C0CD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75" creationId="{B4F2467E-C69F-4D4F-AC07-A06E5CC4061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76" creationId="{72C7FD24-FD91-4AC3-907B-341753AEE9A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77" creationId="{500FAC33-F55A-4E4D-A5B2-F40FBBDF68D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79" creationId="{65E4C124-D8B8-49F0-BB60-68761BA84D1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80" creationId="{9769C7A3-FDEC-4701-807C-492B7673D4A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81" creationId="{680C284E-281B-4C5B-BC60-3527421E64F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82" creationId="{3AB9A252-DE0C-41C0-A3B8-2D2ECADA890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83" creationId="{8B7E26E9-C946-4E98-AF4D-8B74FBCF303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84" creationId="{28723205-BA5D-4C54-B935-4F42E8BD119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85" creationId="{A9EE832E-7F48-4703-B4E7-1518315A3A1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86" creationId="{EB8A6BF5-E045-4521-9589-75E93737548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87" creationId="{3C28B9BD-6548-452C-875F-80DE7A287DA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88" creationId="{97B6C400-7760-4060-9C39-2596B9407B8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89" creationId="{C79C0147-336C-45AE-89D3-A2EDE00B80E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91" creationId="{9E1C91E0-5997-4F5D-B754-12070A16F69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92" creationId="{8DC25D81-9F40-4B00-B90A-907859FE5CD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93" creationId="{5C4C54A3-4AAC-471F-BB88-3EAB9D82460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94" creationId="{BBDC393D-D3B2-4C53-A5B2-1F18A765E9D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95" creationId="{71B963BE-C301-46F9-AF3D-962DE7691BC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96" creationId="{51A005D1-37C2-493D-94AD-DBF9E5A6179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97" creationId="{D8A640AB-EAD3-4237-AEAB-80B9BD4E74E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98" creationId="{85614A03-AB7C-42A0-A4F7-246235E9255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99" creationId="{79B53B2A-0956-46C3-AB3E-22DA9CE090C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00" creationId="{41B535AE-1442-4567-8137-B8183013CDE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01" creationId="{8E80B584-1619-4D88-B7FC-7AF77921F9F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03" creationId="{6670FDC1-4FF0-495E-A1C2-A2D47EE933A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04" creationId="{56ECA59F-3D10-4F7C-893A-FC1F2075011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05" creationId="{3F778E82-7775-4C81-BD82-87FE677C140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06" creationId="{CCACEEDB-D0E5-4A46-94F5-9A6B8158F3A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07" creationId="{9CF85095-23A7-4938-8B6C-FC9EF3BA2BC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08" creationId="{2B0F88EF-E8BF-442E-A520-3631DFF5CB5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09" creationId="{9CA0F273-E3AD-4A9C-905A-3E2362F5EF5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10" creationId="{4C82A421-9B3B-4CD7-942F-44F135F13F2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11" creationId="{AD581620-3B0D-42A9-98CD-5A1A0170BB4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12" creationId="{910442B0-955C-4943-88EF-A82D4963D54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13" creationId="{9FFB9911-DDB5-4537-B166-37CF7DDA4D6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15" creationId="{B110EF83-0F79-4A64-8717-40C94B99E4D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16" creationId="{E47AEC88-E08D-4D22-A099-3B2CE79B698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17" creationId="{CA59FB27-0C77-49CD-9995-A91CD2AC71F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18" creationId="{C80D3D9F-3DED-4072-8818-6048C46856E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19" creationId="{88A34CA5-29FD-4657-B265-4CA06C409E1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20" creationId="{BA757E5F-9185-4989-BE0F-3412C93B93F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21" creationId="{31D08EC2-A4A3-471F-BD47-3DA9B92B712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22" creationId="{A88459BE-7E43-473A-AF4E-6C1BFCBEC5F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23" creationId="{B927B490-21D6-4162-A7B4-C6C693FEC8B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24" creationId="{3655F09D-5202-4144-8ADE-E704743CE54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25" creationId="{514F65A6-20B4-4D6E-B340-204D7C462FB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27" creationId="{8558939F-209D-4269-89AF-2FC0BFDC83C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28" creationId="{9C756F14-25FC-4176-A5E0-6DD8490A607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29" creationId="{573D0B72-83C8-4FB0-9112-FCF03576E25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30" creationId="{D08B8A01-E04C-4B88-A336-3E5C4C5D08A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32" creationId="{135B73B2-9109-489C-8797-66123E34B1F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33" creationId="{B9CBF7A9-669C-4AE9-B3A4-7D0F6344337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34" creationId="{30EC53E6-ABB9-47B3-A640-DE474729220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35" creationId="{0CCC4527-715B-4DA3-B0E4-176A2D6D07F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36" creationId="{AA61B28B-C528-42BA-AF25-1737CB6944A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37" creationId="{9AFCE452-CD63-4658-B041-BE26721E697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39" creationId="{49D33DBB-FCE9-4B75-9CB0-4C551AE1D55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40" creationId="{43CF8BB6-D638-44DF-9347-F150A12874F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41" creationId="{4731B3B6-3B95-419F-8DDC-524BE46C3ED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42" creationId="{39F1C94D-5913-4A6E-95AA-678E6C7A8E6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43" creationId="{8A796A9D-CE5C-445F-B1F0-47CFBB44B22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44" creationId="{FAEF9A12-ACD3-4323-8E8F-ACB662DEE26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45" creationId="{F9F081B7-13D0-45F4-9D34-1EE1558D38C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46" creationId="{3B3C98C9-E14C-4D69-A195-7E62692307D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47" creationId="{C5091961-8D5D-4012-B70B-85E529D3B75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48" creationId="{B357B2CC-D983-4332-94AA-1C491161FF7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49" creationId="{D6C0540E-6A01-4E6E-A9B2-D6DF7DFDD65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50" creationId="{63753FF6-6B19-4A21-9E21-CCA588A8BE7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51" creationId="{78FB84B3-49C9-4476-88F5-6F178E81485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52" creationId="{7B27F919-4695-492B-ABC8-91CEB770C69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53" creationId="{D705949D-DEBF-4143-B00F-810885F6141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54" creationId="{CE1FC6BD-2B3E-4290-B647-07B651C9505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55" creationId="{649F3035-9E34-4BA9-B4C8-EE893B77880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56" creationId="{CDB0EE29-D01F-42C4-A236-78BC498F1DE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57" creationId="{56F53952-FD75-4AEB-A439-FFAABE7410C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58" creationId="{0F8601FD-CD1C-402F-BC31-C6F719005A0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59" creationId="{CB210225-5195-4E36-9CCD-826147B40F6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60" creationId="{BCB9ED13-BBFB-47FC-9929-48D86E6961C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61" creationId="{630B1352-529F-4711-8864-445479A4F86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62" creationId="{91982EFD-8094-4ED4-9464-E906DEB8BEB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63" creationId="{2EB7C377-529D-47D1-9314-9752EED3EA7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64" creationId="{F68A6BDD-135F-4631-9D22-5FC75C415C3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65" creationId="{78456C86-ECDE-4200-9784-E830CB3E0B5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66" creationId="{55BE3E9E-2903-4040-AACF-332B9DDBB7F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67" creationId="{AAD1A7F2-BFDF-4166-AE40-AF21655BF54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68" creationId="{E22BE05B-CD7F-4299-A969-89BBE574A88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69" creationId="{04239B85-BC01-4E2E-BE9D-1C53FAE1240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70" creationId="{4EDBA6DC-5A1E-449E-80DF-D7FA595FCBE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71" creationId="{E82E502E-5AA3-4156-B374-620333EFE90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72" creationId="{7CC6830F-95C7-4774-904C-79D2DA49175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73" creationId="{D29852A7-9274-4DC9-A5B6-1B538D7788D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75" creationId="{524A7786-4C1A-4769-83CD-D5394A2D5DF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76" creationId="{70D41AF4-C00E-4A38-99BA-99D42350221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77" creationId="{3DFBA35D-5EB5-477F-B88D-B0D7C9B74AB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78" creationId="{09E41EBD-42F7-41C7-9761-AC3F65279B0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79" creationId="{8BD20AAF-D476-4B7E-8B79-062902B1114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80" creationId="{4F64F8AA-A6B2-442C-938A-731A4EA3DBA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81" creationId="{7452C2E4-35AB-4474-B21E-64D8F6E73B9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82" creationId="{CCBA3ACC-2227-4C81-9FA1-86A0D0622C2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83" creationId="{4BD2DCE8-5E03-41B8-AB2C-829AAB403C7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84" creationId="{5491C735-2A64-4152-AFA3-652FF4851D3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85" creationId="{D604F2FF-8EF6-453E-A539-9F4302EACFB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86" creationId="{229860DA-4E22-42F8-8325-91A76C8EC68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87" creationId="{4D69CC64-AA50-416C-89A2-9B3857E62BA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88" creationId="{06E17397-CBC8-432A-9D95-B6E24BFA7AF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89" creationId="{78B0D6B9-AA5E-45A8-ABAB-B9AEDE4DE6E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90" creationId="{E7A825F4-44B8-475F-BBA9-625DA18B247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91" creationId="{26479BE0-546C-4B1D-A12A-165463C4AFE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92" creationId="{72A48231-B755-4A32-885D-F84B4C806C8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93" creationId="{E87BA262-B49B-4100-B0F3-39E0B2CCAFD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94" creationId="{54927983-F955-4395-A4EE-2AA6535228A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96" creationId="{903A2698-40F3-4A68-8009-ADB1FF0538D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97" creationId="{004A8CA2-3D12-4368-9DC4-E5271FA83EB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98" creationId="{B472EE70-A79B-42EC-8404-F3270920610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199" creationId="{7ACFC2ED-69AB-4909-9B72-B840559F52A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00" creationId="{A68837F4-80D4-4C03-B0DB-ACBEAF34632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01" creationId="{7E322862-B888-4EFC-89E3-B9997E0E956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02" creationId="{2C91EFA0-9092-443B-83AD-AF0D084F08F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03" creationId="{D77D3D66-80DC-45EB-9322-5C351DBAF7B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04" creationId="{C7B3BE62-C473-4FAC-9C1C-4FC702EA008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05" creationId="{1928E5AB-D6F6-4FA9-8586-CAFBD3DA8CB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06" creationId="{B8E7844C-9BD1-4EB4-BF7F-01F426F5178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08" creationId="{80805DEB-163D-4E1C-8E79-54DE336594B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09" creationId="{73A1B79D-056A-4874-96FF-5D55B5E1C65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10" creationId="{8707DF46-CFBE-4A92-956D-D84AE58A298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11" creationId="{35ED44B3-3FA2-4A1E-89C8-DBE22BB90FF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12" creationId="{81368F7D-FACC-4F75-98CB-B1DA3067667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13" creationId="{FC646C85-D027-4481-992D-F83C2F603C4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14" creationId="{4B040759-523C-4A9F-AB91-4273FDB384B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15" creationId="{6FD63B27-9992-4F95-BFFB-32373C056A3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16" creationId="{C6A70A30-B10F-483D-A0F2-17CA6552A4A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17" creationId="{3FA69661-4854-4442-ACEF-34C0CD82830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18" creationId="{500C0B5C-D504-4997-A3CF-13EF1E803C4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20" creationId="{81A39093-4D88-4F2C-BFBD-7C1032F2736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21" creationId="{A4654E96-0C39-4031-8895-2B8FC35A4BB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22" creationId="{8309F442-1842-4880-BF0E-E99CF3DB4DF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23" creationId="{57D548CE-688B-4193-A251-682818A8C6A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24" creationId="{9845893D-96DD-44D2-844C-51080EF7452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25" creationId="{42419533-CBAF-4201-BAD0-E53CF9A0F83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26" creationId="{D61EA8F9-0F6E-4B3A-A934-C2F93EAC641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27" creationId="{0BF1D5DF-489C-4A6B-B3B5-0E2FFE24206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28" creationId="{B307EBB5-2F74-47DF-B38E-7FB40208EC2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29" creationId="{C2E5D5D6-0FC9-4938-8613-37CA4A04197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30" creationId="{63542DA2-4B98-410F-B1AD-E56D42998C1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32" creationId="{B4C74E79-1CF1-4936-B6D0-96263DA78D2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33" creationId="{EDEC672D-9D9F-4B37-9A0D-D4F8BC57DD5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34" creationId="{78996644-B8AD-4C35-922C-061B92529C9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35" creationId="{DE880A06-FB03-4AB8-993D-DF4577BE880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36" creationId="{7D144913-6D66-4A08-96D5-FF0DED5F4C8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37" creationId="{56BF1752-26C9-4213-88CC-504622539EC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38" creationId="{E7FA6DDA-E64E-4C1F-88FA-DC1D4AB2A78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39" creationId="{183DC147-FDA9-41F1-8372-8B39095314D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40" creationId="{F6CF3C3B-FEEC-4F41-9D23-99532DFCF13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41" creationId="{D3F04840-7259-4155-9B8E-9904BE4DB5A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43" creationId="{CEF013C8-815A-4586-8275-BF79C47B7C4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44" creationId="{A23E58BB-AE85-404A-8C4D-815B34FC3FB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76" creationId="{38466428-796C-413F-B1DA-04539FB155D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77" creationId="{C021260F-4840-4BA7-AECD-156CDF66522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78" creationId="{CC70B11A-FF05-42A5-8440-9685169DD1B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79" creationId="{5937B303-F730-40C3-8DC0-4B096A0CE3B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80" creationId="{01BFBBF3-1D3C-42F6-BC52-52F59B2331A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81" creationId="{2C294BE0-9F05-45AD-B1A2-5A990650D1E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82" creationId="{D118A1DA-0192-4237-9118-AF9EA2DE349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83" creationId="{797E03A5-9158-4E4E-BED0-3EF7CBA386C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84" creationId="{21C05173-B17F-4F64-89A8-FDFA6EC1EF4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86" creationId="{620D4F35-E99A-4879-BBD1-B73F7AFDCB9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87" creationId="{8D7DF1A0-AE91-4E90-8198-6558EAF4ABF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88" creationId="{FAE13D2E-E08F-40BB-89B5-0DC14862A6C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89" creationId="{5AC483B1-7044-4D4A-AB88-1B70ED7C096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90" creationId="{E6D15942-FCD4-4756-978A-E2E30F68BD7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91" creationId="{C4FE5C1C-1EA8-4363-A9B7-F53986921E8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92" creationId="{BCE314FC-2EDC-4D1E-8BBE-F942E3907BD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93" creationId="{BA790E24-0F75-497A-9BE8-F95A4094B9B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94" creationId="{79B9FC32-ACD2-4BE3-B43D-12B21F1B210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95" creationId="{765FFBA5-D1F4-41CF-BD3D-5DCAA73D44F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96" creationId="{0072A5D4-D2B2-46A0-9FCD-3B901F196CB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98" creationId="{C8999A08-E433-4FBD-AF98-13B9DA16704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299" creationId="{19C71385-2E2A-41B6-BBF6-78DFBFFF58D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00" creationId="{5A7019C9-BC88-41EC-886B-2098086CE0A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01" creationId="{CD90C9E9-01B0-4561-91FB-89DC0B8A675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02" creationId="{ABDD7E77-A135-49D0-9537-94D8E4339BE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03" creationId="{278C845C-31A4-4296-B738-A4138A404E7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04" creationId="{A7A245DF-AAEF-4BF5-A3E7-D27F6E0CF9E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05" creationId="{7892D3BD-788A-422A-9A0B-D4EA248A3BA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06" creationId="{25C57C51-62C6-45C2-BCB5-5C8AAB8309F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07" creationId="{1B1EFB42-7949-4D8A-A927-9C3BC7BEF80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08" creationId="{F4278374-ED9E-42EE-BD69-45681428009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10" creationId="{CC9513E1-C355-423C-8A4A-F42015DF7CA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11" creationId="{197B1B33-9421-4578-97B7-C9ECE1CF32E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12" creationId="{83DC3320-F50E-4226-B522-53D5EBCC23D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13" creationId="{4C9C55D9-1370-4903-8464-E992729B70C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14" creationId="{EAD8511C-3D72-4F5D-98F6-8A1488ABFB5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15" creationId="{FA8F3D90-5DD6-4C0B-9D8B-3B13E12F5C8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16" creationId="{F1122FAB-41D4-4291-BE0E-F7339C49E26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17" creationId="{F23F2CED-C64F-47E6-AA9A-C1449095990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18" creationId="{5734D284-05B1-4BD0-BE84-184CB9BC7D2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19" creationId="{C7F2CACC-6390-4FDE-9106-1BF543D9AFB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20" creationId="{84AAB7DC-AB76-48DA-A917-D9761EEA576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22" creationId="{E271ABD7-7C2B-4D6B-B968-654E4C9E751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23" creationId="{73AB1A2D-AA5E-4967-A8B6-2072AF30D5C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24" creationId="{EEB3012D-D6B5-4A7E-BC09-6C0C68393CB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25" creationId="{A7C4FD7A-54E2-4256-98CC-8BD81949663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26" creationId="{B07D9644-1D50-4100-BE35-FFD2D4CBF9E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27" creationId="{18200E8C-2604-4287-9C42-03EB4797064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28" creationId="{0B7BB359-DB6D-4E6F-8006-2C88C6154A2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29" creationId="{02557BB4-24DB-4623-8D32-9169604C454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30" creationId="{2D068A50-ABB0-4CFC-8A4D-E27CAEA4659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31" creationId="{F15CD33C-55E1-4552-BD08-514F844B666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32" creationId="{7C17D890-E3AC-45CD-955E-EF28B879498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34" creationId="{CD47145E-98CB-48DE-BEDC-97C65675FB5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35" creationId="{094D7643-A1AB-43ED-924D-62C93C60ECC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36" creationId="{C1DBA8BE-84CC-46CC-8669-3C3DAD78966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37" creationId="{FBA1D61C-823A-4519-A99E-F11F9E216BD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38" creationId="{54E8A4CD-E09F-4B52-8F30-D58D06A82F6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39" creationId="{0E09D2C7-E916-4A7C-B9FB-C82EBAA5119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40" creationId="{6733C460-0F7E-4532-A3C9-4EDEB4B1BC5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41" creationId="{851D841B-2077-4258-860E-FD4C7A607A9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42" creationId="{61731205-6944-4B97-8188-92260547B79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43" creationId="{3D5A8CFD-4238-4AFA-8C9F-FF28D1201DB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44" creationId="{A5651429-8D23-42AB-B63B-3D2EDBEE13C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46" creationId="{C056E0C2-3A29-4FCC-9E2A-292AAFEE1CF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47" creationId="{C26FB7DE-3613-4FA8-84FD-E472E9086DA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48" creationId="{705C493F-CD07-4E8B-BBFF-3D640882C08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49" creationId="{1634943E-E1CB-48F0-8535-8333E50F479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51" creationId="{F8FA99E1-909B-4253-8214-AFF61681FCF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52" creationId="{82653B27-C2B5-45DE-9A2F-A28295CCF8F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53" creationId="{2C7DC713-AEA3-429B-A391-68ED2AB15FF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54" creationId="{8397F83F-D8ED-49C6-9B7B-9176F0062B0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55" creationId="{21BDD462-C532-42B9-9361-2CB9562962F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56" creationId="{E39FD519-7CF2-440A-9FD4-EEAB2189F8E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58" creationId="{453CC84E-C050-405B-818A-9D303ECB5C0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59" creationId="{0FF11938-4DC3-4215-B87E-DA1F7D582BB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60" creationId="{A9D50263-1DD6-4219-AE5D-E1CE578FEC0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61" creationId="{9925513A-A219-455A-8111-83422FB9656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62" creationId="{B87A7006-B948-4B47-83A3-27A1A4E7304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63" creationId="{FE79C9E5-5207-4877-856D-16C9BDCA181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64" creationId="{D759821A-2DAE-4ACD-9AE6-A5ADAA4611D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65" creationId="{27342FF7-A25A-4949-951C-8D3E50CEE2D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66" creationId="{2BB28D70-F6EE-463D-AD0B-6AD0B8FA10B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67" creationId="{5070BB62-D72B-4998-9763-40234CA74BF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68" creationId="{488ADE38-6545-4CA1-8E4C-AA8039C0F49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69" creationId="{BC7B7379-C4DD-40CE-BEFA-B3EAC9C9A49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70" creationId="{6F5D2269-3AE2-431A-88F8-44B2F809395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71" creationId="{25560C98-DADC-4F92-83B9-CF97DD45FEA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72" creationId="{697FAA86-8FDD-4751-97F9-45C00A3A1B6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73" creationId="{5CFE971A-2F63-4BB8-9BDB-B975BCA20CF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74" creationId="{F6BABE4C-AEFA-4816-8D3E-CFBE5D06F0A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75" creationId="{666FE6A9-8104-4B7D-AC37-EAEE278E7EB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76" creationId="{02ED4653-E3FB-4F23-A9F7-E91517B1E2C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77" creationId="{64B502E0-3DE4-41CF-8E5C-1C89785336C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78" creationId="{CC3EB88C-1BDE-4A2D-86C4-449A4FD2283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79" creationId="{6FDA1B4A-F3E3-42C8-9E93-BF177EF73C0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80" creationId="{63437CB8-D440-4F4A-8D41-9DACCE6F9A7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81" creationId="{945F9ACF-6EB5-40EA-839F-B0E7392055F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82" creationId="{B30B3C8E-9B60-41E8-87B7-E2A01369A24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83" creationId="{0C96360E-C334-4DFF-8ED5-A952029AFD2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84" creationId="{7AC67EDC-5EC5-4C00-976D-363EE1CFAF1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85" creationId="{27784FC7-12B6-4C87-BCD7-7718578F935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86" creationId="{4EA05C10-A5D6-4739-ADAC-4EFEA665137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87" creationId="{198C55D3-50AF-466A-9F4F-9663918A488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88" creationId="{CF97C10B-8C6D-41AE-A179-D296659CA74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89" creationId="{C378F2ED-4790-4E6A-A2B9-7A39B0CCBE0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90" creationId="{45777295-6FFB-449D-B946-9567FB4A5ED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91" creationId="{3B899EAF-B0CC-4F58-A798-AC91D0E4F25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92" creationId="{22398D31-9013-4DC7-AA14-B83A7BAFCCE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93" creationId="{A42A65BB-B1D5-4D11-9869-F6467873BC8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94" creationId="{88EA5E38-0D52-4A29-BB02-B8D41BC7476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95" creationId="{57F5DD38-ADE0-42CE-B13D-B807253586D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96" creationId="{3EBC1316-03DA-4C7E-9495-DCB22B24D9C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97" creationId="{81629C07-CA4F-46B0-BEB4-43A6A0C8AA0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98" creationId="{AAAA5A26-5048-4A93-8D3F-96A3E13DB45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399" creationId="{B7900CC7-18AB-4EEA-AD04-147EA432054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00" creationId="{8BECAE02-8C50-402A-BDDA-1434946506E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01" creationId="{9B7347A9-EE3E-405B-A843-A51934F132F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02" creationId="{6CE0B279-48AD-4EDE-AD83-CD10736BDF3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03" creationId="{4B69412F-D0F3-4F6E-ACDC-F096AC3C126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04" creationId="{14707E06-B85E-4C93-914C-B9388E8038D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05" creationId="{86A29D61-5C40-43AE-A620-E33BC410980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06" creationId="{340C6D9E-C53F-4738-BB9E-282DCF17F0F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07" creationId="{550555B9-7792-4A40-BFAE-0007E5776B8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08" creationId="{B097DD20-5C0A-4FE8-B93D-CCC70B9454A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09" creationId="{9BA6532D-CB50-4B44-8ED2-66841D608EA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10" creationId="{03CB5955-EC33-4CFD-B615-C8B656CDE04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11" creationId="{B79BE1C5-696F-43E4-9236-866AD680735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12" creationId="{2650CE08-4B25-4041-9403-AA333D65A3F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13" creationId="{51163924-5781-4CEB-921E-AD9EC15CA53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14" creationId="{5F7A7BB3-EDF7-450C-A045-8ECF5D448FE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15" creationId="{CCFBB4B2-4235-4C20-9E0C-F196888A158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16" creationId="{56F4EFF8-CBCB-4D53-B870-CBC54DD40A2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17" creationId="{5B780416-DDEC-452F-98ED-2167354F710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19" creationId="{B6EF04E0-5E6B-46AD-B481-59263D0EC6F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20" creationId="{F7E1F0D4-E2BE-4A45-BFFE-8FCCCB44930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21" creationId="{E27479F9-8F35-48ED-82DD-4F0859CB6FD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22" creationId="{7A46D67E-1822-4268-9A07-89E337977CA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23" creationId="{EAF5969E-A244-4903-863A-1DD641A5CC2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24" creationId="{938522EA-3EE2-4E93-8CCD-532ED5B6725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25" creationId="{594D22CF-A3E7-464E-B881-1298E9CFA16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26" creationId="{A35F82FC-E3C5-4408-884C-D86A7D218CB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27" creationId="{13291278-4F28-43BA-92E2-56E98FFE9B4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28" creationId="{B7865946-33B8-48C0-9D9B-3E17E5F6B92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29" creationId="{7EC6DCBB-459A-4BA2-AED6-F8826593D2E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30" creationId="{C38311A0-7C35-41A0-8363-BA1F3EC77AA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31" creationId="{E0B8459C-77E9-4CC0-BE52-0D45B1AD669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32" creationId="{11E63B9F-B5DB-469E-B154-BDF83F976C8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33" creationId="{04DE75AE-8084-4D72-8B69-822E986D64F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34" creationId="{231638F5-E37C-431A-ACB6-21650CD09B2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35" creationId="{71D40DA9-D3A1-411F-A247-1113699E056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36" creationId="{6C463358-0558-4933-A77A-0A5222C28C0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37" creationId="{D255BBA9-C8DC-435C-AC4F-16D61D2AC63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38" creationId="{88EF6703-322A-466C-9A8A-52E4CCA3DD6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40" creationId="{14EEF407-62BD-4307-8837-C992C6DED43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41" creationId="{6ECEDECF-80A9-4607-A29B-5D1370554C4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42" creationId="{30C34AF2-7115-4616-8DBA-8354F237380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43" creationId="{60AAB3DB-979A-496C-A9D0-69830B19CE7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44" creationId="{9BB674AA-10FC-4752-9C65-D6290943370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45" creationId="{8EAC6D30-930B-464F-92C5-86991A49D3E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46" creationId="{EED928B6-D5F2-41C2-A742-C4BA8CE2975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47" creationId="{B3DDF18E-5BA4-4922-B30A-056B9726BBC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48" creationId="{57B05417-E8F4-4ED0-8ECF-605FBA13931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49" creationId="{9DDC7887-7447-4522-BF7B-1DCFB56FA96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50" creationId="{1CF3A61B-8495-4714-8522-F80BF636F0C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52" creationId="{8A6DFBF5-A99D-4FF6-BC50-7071EB9B94F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53" creationId="{6E6DDB30-F370-4E64-B237-7BD333B1B56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54" creationId="{FB187B88-389B-43EF-9561-77424E5F70C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55" creationId="{64A798F2-75B7-47A4-8C31-8288DD140EA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56" creationId="{54E6AFC3-F02C-4EF7-A468-01D09ABA6AB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57" creationId="{E3C3305E-5C6C-4A95-87D5-0E63A0E97F5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58" creationId="{E7E1D360-21AD-4560-9355-E449914E014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59" creationId="{BA932159-7F87-4D50-BEA7-EB4E2595FE8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60" creationId="{9EDFDDD2-6C7D-46B5-9210-CAE568F3D83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61" creationId="{0E1A71C4-2B41-4E45-8C85-925013E3809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62" creationId="{53D898BE-12F9-47DB-8F70-D9CA4C365CA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64" creationId="{22661DD7-00D8-48CC-A1C7-E3C316BFBF9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65" creationId="{136658A2-8310-49FB-A412-81ED96A9C50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66" creationId="{8A4B54BC-3316-431E-8307-F3A756CF3F4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67" creationId="{253299D7-F101-4D04-BEB9-8EE7EB13AB4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68" creationId="{E2AB1BE1-3555-4F37-8313-303A53D23B0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69" creationId="{D311706C-E6CD-4A0F-BE94-988128C71D0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70" creationId="{0E5A33EF-9ABE-415A-B542-1E2543AE4DB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71" creationId="{EE8D92BE-943B-45EC-8E14-8135124987B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72" creationId="{1A920BEA-39E6-410C-AB48-816B26CE564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73" creationId="{79A42907-E245-4D90-A28B-8803111D096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74" creationId="{7D425F3C-194C-4E71-B9E3-E0541EA1FD7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76" creationId="{E61D3226-1921-48C7-B1AA-36129002277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77" creationId="{D186A919-CE68-4888-9159-2D65975E2FB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78" creationId="{5CDDF901-D8B6-4ECA-A9F7-650B98E4CA6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79" creationId="{C12C4A2E-3CA2-4064-B2A8-2E6BA1F5803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80" creationId="{59FDF7B5-BEC6-4464-836B-BAAC63C8C6E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81" creationId="{3580F5D5-D5B4-4BA5-8B2E-4334B8E7F4E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82" creationId="{43DB5F12-D441-40AE-8414-24F67941656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83" creationId="{144C611F-795E-438D-9476-4DCD1012E75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84" creationId="{83FB40F8-FEBB-4844-8F7A-44F910F64E1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85" creationId="{2EAA7CD6-21E3-4930-92DD-546407F7EFB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86" creationId="{C36F4EC4-7197-40FC-9712-39842AD34E9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88" creationId="{C5D6C286-4578-4F1B-8254-DA22B466B7B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89" creationId="{A3B4D7D2-19CF-4E36-9D1A-D87840CE239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90" creationId="{66BD7873-2FD9-430C-B9F3-C3EADFA16A2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91" creationId="{2F60CE10-F4AC-4222-A112-FB7367B7BAF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92" creationId="{AC6C36BF-8900-47E5-A799-3A17DE9B28D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93" creationId="{9F2AD10C-875B-435B-B3A7-6D6EEB32EBA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94" creationId="{BED7397C-BA8F-485F-8C71-54E1031169F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95" creationId="{1E3243FD-A3A1-4AFC-BEBE-E45A9DF3457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96" creationId="{A58CA548-2203-49D5-9588-996DB33D012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97" creationId="{ED58FFDE-550E-465C-B673-2F48C0E5094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498" creationId="{995E9507-DC4B-489C-AFE2-46EE6C95CCD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00" creationId="{386A31FD-55A5-4004-8A72-921F7A999CD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01" creationId="{D901009D-97B8-475A-B6B1-A91D638E47C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02" creationId="{B9E56713-65ED-4B63-8B66-2FD37083292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03" creationId="{0A031512-D0F7-43D5-BDE5-D59845193CE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04" creationId="{298882C0-55E4-4A29-98D8-2041B3761B8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05" creationId="{87C5350A-0FE1-497C-978E-F8F88A80522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06" creationId="{5DC7ACC3-F388-4633-A665-AE7193A4880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07" creationId="{ABD179FB-80A2-4CDB-9433-60BD09A2075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08" creationId="{E4845862-8DA6-4CAE-A835-92266BF1E5D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09" creationId="{AF6AC8C4-2352-454F-82CD-4C813973534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10" creationId="{F3DEC3A3-BC75-488E-8C76-0C992E7EE2C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12" creationId="{8C355740-6DDE-4187-9A3D-7E26F7B9B4C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13" creationId="{C82F3ADB-4BB5-4749-88FC-59B78BECA23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14" creationId="{F03AA46F-AC32-431B-B742-31E92DFEF1C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15" creationId="{AFFD8856-64CB-4FA1-B2D5-F59B463C154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16" creationId="{1DA0D9ED-7CA5-46EC-A866-7C9D91DA03F8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17" creationId="{DDB28231-BDDD-4B3F-9D6F-6A729DEE4D9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18" creationId="{26A9B5E0-8236-43C7-A230-1D4C1A3D2B8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19" creationId="{5A5E3186-B72C-4963-B4CD-C412DB0CFF8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20" creationId="{538B0E45-F34D-4728-B30E-FEECF9E86AB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21" creationId="{6E3D3D71-B79E-49AB-887B-D2CC85A2738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22" creationId="{4A739F23-F0ED-4AB8-B918-DBF260B1750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24" creationId="{10BAE3B7-E78E-455A-9FEC-6ED6348B72E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25" creationId="{3552179D-DA54-45A9-9A80-918D8F274F21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26" creationId="{8E70EBBE-D973-44A8-B4A2-FE71572573B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27" creationId="{A7046E30-EAB5-475B-8C37-56F668794C7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28" creationId="{60A22F42-5F04-4CAF-8EAE-F026228AE7E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29" creationId="{9973781B-2363-406C-8947-E36204988CD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30" creationId="{C8CF5709-9F0F-4D2C-81D3-4C87F298EA4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31" creationId="{22AE5CCD-4EC8-41FE-A95E-6D527EB1C55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32" creationId="{E55051FF-973F-412B-A145-62F553266A86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33" creationId="{F669B68C-D926-4620-8354-C85B349845D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34" creationId="{5324B99D-B329-4D55-9A21-EF9A6805325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36" creationId="{73AE8311-1BDB-49F3-9A65-D9011878323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37" creationId="{022FB8E6-5D63-4196-B7DF-CD1F26B0D732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38" creationId="{2531374F-2E08-4E6F-9087-C0F43A7D9619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39" creationId="{32021940-FACA-4E1C-81D3-9F97F4779474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40" creationId="{4ADD5CB4-4092-4291-A9B4-83D2ADF34A23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41" creationId="{4214FF18-F2E2-428A-8039-D29753DF7F45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42" creationId="{958FE18C-1F02-4CEF-BC20-0C2B03D0BF9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43" creationId="{1300A6C9-91F4-45FD-B1EF-200C9F04C12F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44" creationId="{83A44F5E-3EA0-45C6-B731-81814593443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45" creationId="{4A7F2A68-1C3C-432C-BC53-11E366E7FDA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46" creationId="{B8098D75-909E-4D56-A161-89000ED3594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48" creationId="{CEF724F1-F17D-4585-A562-A51A0AD6AD2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49" creationId="{8D35A233-BE1F-49D4-B055-E5903CC18AA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50" creationId="{EA96F8A5-9D3B-4450-9CC8-E0F313879B3D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51" creationId="{A18705E6-CD29-42D7-933A-3140E7D66ABB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52" creationId="{B425572B-948E-42B7-B4B0-9EAA1169EA8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53" creationId="{6865DA22-EF36-40CD-A31B-F639C9F95B1A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54" creationId="{50C26077-218B-4722-BC38-56C1701D6FFC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55" creationId="{0A4C20AA-3FBB-4BCE-8641-3CB402D363D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56" creationId="{E83B3EA3-1628-42F0-9BA9-66A93AD82360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57" creationId="{FDCA3681-B28D-4E79-AF75-7182AB0F0AF7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59" creationId="{7B1FF58B-BFB3-4464-B746-7388C1F62F6E}"/>
          </ac:spMkLst>
        </pc:spChg>
        <pc:spChg chg="mod">
          <ac:chgData name="Bethany Broughton" userId="c940cebe-c760-4a12-8cf8-27f7f57d0429" providerId="ADAL" clId="{204D2896-714B-4CF1-B736-455ED2271A9B}" dt="2022-01-24T17:03:20.148" v="28"/>
          <ac:spMkLst>
            <pc:docMk/>
            <pc:sldMk cId="1346874006" sldId="2146847408"/>
            <ac:spMk id="560" creationId="{FA0AFF4D-22C9-473E-A80D-D04787E55512}"/>
          </ac:spMkLst>
        </pc:spChg>
        <pc:spChg chg="add mod">
          <ac:chgData name="Bethany Broughton" userId="c940cebe-c760-4a12-8cf8-27f7f57d0429" providerId="ADAL" clId="{204D2896-714B-4CF1-B736-455ED2271A9B}" dt="2022-01-24T17:13:32.965" v="115" actId="164"/>
          <ac:spMkLst>
            <pc:docMk/>
            <pc:sldMk cId="1346874006" sldId="2146847408"/>
            <ac:spMk id="573" creationId="{25030D2A-6C8B-42BC-82BE-A7637A211FB9}"/>
          </ac:spMkLst>
        </pc:spChg>
        <pc:spChg chg="add mod">
          <ac:chgData name="Bethany Broughton" userId="c940cebe-c760-4a12-8cf8-27f7f57d0429" providerId="ADAL" clId="{204D2896-714B-4CF1-B736-455ED2271A9B}" dt="2022-01-24T17:13:32.965" v="115" actId="164"/>
          <ac:spMkLst>
            <pc:docMk/>
            <pc:sldMk cId="1346874006" sldId="2146847408"/>
            <ac:spMk id="574" creationId="{DC5BAE31-0D77-4B97-82BE-690FBC8ABE0C}"/>
          </ac:spMkLst>
        </pc:spChg>
        <pc:spChg chg="add mod">
          <ac:chgData name="Bethany Broughton" userId="c940cebe-c760-4a12-8cf8-27f7f57d0429" providerId="ADAL" clId="{204D2896-714B-4CF1-B736-455ED2271A9B}" dt="2022-01-24T17:13:32.965" v="115" actId="164"/>
          <ac:spMkLst>
            <pc:docMk/>
            <pc:sldMk cId="1346874006" sldId="2146847408"/>
            <ac:spMk id="575" creationId="{E9E12ECD-B308-45B8-8642-B62C51077758}"/>
          </ac:spMkLst>
        </pc:spChg>
        <pc:spChg chg="add mod">
          <ac:chgData name="Bethany Broughton" userId="c940cebe-c760-4a12-8cf8-27f7f57d0429" providerId="ADAL" clId="{204D2896-714B-4CF1-B736-455ED2271A9B}" dt="2022-01-24T17:15:27.276" v="147" actId="164"/>
          <ac:spMkLst>
            <pc:docMk/>
            <pc:sldMk cId="1346874006" sldId="2146847408"/>
            <ac:spMk id="577" creationId="{91CEBFD0-4C46-4474-A61B-BB39DBB3A8C1}"/>
          </ac:spMkLst>
        </pc:spChg>
        <pc:spChg chg="add mod">
          <ac:chgData name="Bethany Broughton" userId="c940cebe-c760-4a12-8cf8-27f7f57d0429" providerId="ADAL" clId="{204D2896-714B-4CF1-B736-455ED2271A9B}" dt="2022-01-24T17:15:27.276" v="147" actId="164"/>
          <ac:spMkLst>
            <pc:docMk/>
            <pc:sldMk cId="1346874006" sldId="2146847408"/>
            <ac:spMk id="578" creationId="{CCEDD958-17D3-44ED-B8B7-386018B6E851}"/>
          </ac:spMkLst>
        </pc:spChg>
        <pc:spChg chg="add mod">
          <ac:chgData name="Bethany Broughton" userId="c940cebe-c760-4a12-8cf8-27f7f57d0429" providerId="ADAL" clId="{204D2896-714B-4CF1-B736-455ED2271A9B}" dt="2022-01-24T17:15:27.276" v="147" actId="164"/>
          <ac:spMkLst>
            <pc:docMk/>
            <pc:sldMk cId="1346874006" sldId="2146847408"/>
            <ac:spMk id="579" creationId="{BC536DCD-E089-4D06-921E-70EFC69020B7}"/>
          </ac:spMkLst>
        </pc:spChg>
        <pc:spChg chg="add del mod">
          <ac:chgData name="Bethany Broughton" userId="c940cebe-c760-4a12-8cf8-27f7f57d0429" providerId="ADAL" clId="{204D2896-714B-4CF1-B736-455ED2271A9B}" dt="2022-01-24T17:15:09.533" v="142" actId="478"/>
          <ac:spMkLst>
            <pc:docMk/>
            <pc:sldMk cId="1346874006" sldId="2146847408"/>
            <ac:spMk id="580" creationId="{B5EBCE99-2937-4690-8FD3-7EC1C06E5AC3}"/>
          </ac:spMkLst>
        </pc:spChg>
        <pc:grpChg chg="add del mod">
          <ac:chgData name="Bethany Broughton" userId="c940cebe-c760-4a12-8cf8-27f7f57d0429" providerId="ADAL" clId="{204D2896-714B-4CF1-B736-455ED2271A9B}" dt="2022-01-24T17:03:33.633" v="31" actId="478"/>
          <ac:grpSpMkLst>
            <pc:docMk/>
            <pc:sldMk cId="1346874006" sldId="2146847408"/>
            <ac:grpSpMk id="35" creationId="{63B3F86A-BA22-438C-9D48-CDCB279C1DF4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36" creationId="{77F47F04-EEB0-4F5D-B97F-7977962C3DAD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37" creationId="{A6CF5EC3-7004-41F4-A97F-1D96D765E6F6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38" creationId="{D51BA033-1F7F-40F2-94D2-611710F01EDF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39" creationId="{562F6D0E-DBFA-489C-993C-945FFE237DD1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40" creationId="{BA96C5D5-CA95-4BCE-A5C0-CF97E91D0E11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41" creationId="{764BE8E1-31C6-49BB-AD65-4C3F155A4D15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42" creationId="{FCD9A129-6134-44BD-9547-446E4CC2293F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43" creationId="{4A55558B-3D28-4638-8517-FC87DC0B22E0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44" creationId="{61050675-DDC8-4644-975E-9A39D99BD7FA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45" creationId="{3DDD8B13-1A31-441F-BC5D-777044E199A9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46" creationId="{F499E120-D669-4E47-8360-52E9BBFD28D9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47" creationId="{BD1270C8-E529-4E1A-84E5-1FF051EC785F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48" creationId="{BC5C38DF-803B-40E5-834A-61B820BB4413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49" creationId="{F206CB71-8108-4EAA-BAE4-2736DCC2F0E8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50" creationId="{AD1B73D0-1165-4F30-A23C-42914E1D6803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51" creationId="{1280FF9D-671A-4196-BFF0-997F1EDC32A6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52" creationId="{DE18B0A4-DE06-4304-8100-75D41837C2DB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53" creationId="{B774486B-1E37-44B2-B47E-21E3CE57163D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54" creationId="{D53C988B-24EC-48C1-B1FE-F8D10C994620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55" creationId="{4AA63A31-0FD9-41F8-9900-B4DAACC582A8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56" creationId="{697CC3A7-E6FD-43BC-90B2-F81BA5F76253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66" creationId="{3FEA0421-62B0-4474-AEE8-CB94550057A5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78" creationId="{FC121BE4-1B25-4A97-A0A5-7EC43ACFEF0C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90" creationId="{DFC407B8-BF74-4ECC-B64F-69C622E7D0C2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102" creationId="{EC4A972E-CB14-4620-8BDF-CD62FF4A0D32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114" creationId="{A953D887-D3E0-44F2-9999-85FB3DFCCC6C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126" creationId="{13C9A789-EC58-4378-B72F-4AF99BEB660C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131" creationId="{6C575AC6-67A9-4DA6-AE21-C91A6158A901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138" creationId="{D64C82EE-9372-4994-8E21-4B769765DE37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174" creationId="{25D7C081-432D-4A62-A29E-C654C3091C5B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195" creationId="{B49F6E08-CF1A-48F3-AB63-E005E9DB3634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07" creationId="{318F1445-2F95-4807-9D8F-A5187F841EB2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19" creationId="{D43DED4C-50A3-4293-AFF0-37759BB79E39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31" creationId="{D3B7DCDD-25C3-485E-924C-5D0756B85F99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42" creationId="{E240E805-1EAD-424E-8561-B103BDF8FE1C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45" creationId="{411F55B9-3C0D-482F-81F2-CEE5D76126BF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46" creationId="{2E4A05A7-EC39-40F4-97FB-F13352643733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47" creationId="{8B150A0A-B3F1-4C5B-83EB-F1BB4A417F7C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48" creationId="{41CBFD29-865D-4899-B459-5D7D34DBD159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49" creationId="{5D1CEA85-78D0-4102-9112-6B6058C5DF2E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50" creationId="{C93C349A-369C-4F04-8E0B-61562258C7D6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51" creationId="{F2F9F37E-77D3-49F9-A08C-6154EF93800D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52" creationId="{AD8EC6EC-D5D5-4B5C-BB04-161C94F0CB32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53" creationId="{22538BE8-E2C1-48FA-B678-3CABC0D27B00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54" creationId="{93E609E0-6394-4121-9A13-62023FB1486F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55" creationId="{579DF625-CFFF-415F-BBB5-E289B94E59F7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56" creationId="{7972F313-FE7D-4CD6-9A90-9D7A6DD3A664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57" creationId="{7C3B13EF-D0FE-4D12-B8BE-A59B4EEBFF25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58" creationId="{05515220-51EA-4284-826D-9CF1FE820AC6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59" creationId="{0BEDE92D-2A7E-4753-93FA-EA8D21D1B921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60" creationId="{15B1E287-9FA1-4BA8-B874-6E7D888AD1BD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61" creationId="{159C4FF5-EF72-4804-8532-75D2E164A613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62" creationId="{BA48EC2B-A3D5-4DFF-9C99-34A20D632FCD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63" creationId="{52FB3B2B-688E-482D-929B-C06CCE111BFD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64" creationId="{06E80CC3-E508-4D51-BA8E-022AC9CCE1B1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65" creationId="{0A24820B-C305-42AF-A18B-DABEE4BBE3EE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66" creationId="{C2AE43C6-F138-4C38-B8DD-963EB1C91F18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67" creationId="{16DDA44C-8496-48CC-9461-F5089CBA9A99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68" creationId="{C28A9583-5205-4DFE-9B75-CC59689D43F5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69" creationId="{F7754C5A-F340-4255-9747-6FD60BD475F9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70" creationId="{29374CA4-A0FB-4AEF-9B5C-459325406E87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71" creationId="{077D679D-6B21-413F-9C97-5D747C0C2BB9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72" creationId="{5F2DFDF1-183A-4EC6-8880-4F443B989832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73" creationId="{7A8E21E9-938F-4AD2-A7DD-EDE7D1ADA2BA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74" creationId="{90D9B979-337E-4D87-B678-62B329540394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75" creationId="{7B3D25F4-AEE1-4E35-9B8D-62CF827D7566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85" creationId="{1D91B78E-C73D-45F9-9437-94713B388E06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297" creationId="{911A24F0-2CC1-46E9-B856-7555E3940FD3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309" creationId="{FD4E344D-9523-4A7B-B068-F8E49AC335E1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321" creationId="{E8EE4949-C849-4F0D-A4E0-3E907D9B9133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333" creationId="{0110B3E9-BF1E-45BA-A4FB-E428405D9987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345" creationId="{0882D584-0C16-41E1-9D5D-364E37A195DA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350" creationId="{5453F925-070B-4EE7-A5E7-9BB2B8EE1FB5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357" creationId="{5C940AE6-A445-4A8E-8EE0-FFD32867401E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418" creationId="{D599027B-356B-4D44-9D8D-C51B273DF097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439" creationId="{35706113-E8C9-44A2-BED1-653658985DF0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451" creationId="{D4A7E2E4-27D1-4CC7-9015-8CFA84BF876E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463" creationId="{5795D3D3-FBD5-43DA-B840-A2E8A2D8A80A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475" creationId="{F337FBF6-F070-4E2B-850C-509DAC139CB9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487" creationId="{EF96A01E-720A-4B24-9CAE-E56EBD5054BF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499" creationId="{BBB25A3F-A29A-41E7-A432-236360D0B2A4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511" creationId="{6F3FF25B-76EC-4156-8389-9B1B47948A18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523" creationId="{9C0527FE-1BD4-4FCE-BB26-0F9A7C031051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535" creationId="{C5810F10-A9A8-4E7C-8883-80960EF0D03E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547" creationId="{E4A08BCB-516F-40B8-A3C9-C0F6BFD7D0ED}"/>
          </ac:grpSpMkLst>
        </pc:grpChg>
        <pc:grpChg chg="mod">
          <ac:chgData name="Bethany Broughton" userId="c940cebe-c760-4a12-8cf8-27f7f57d0429" providerId="ADAL" clId="{204D2896-714B-4CF1-B736-455ED2271A9B}" dt="2022-01-24T17:03:20.148" v="28"/>
          <ac:grpSpMkLst>
            <pc:docMk/>
            <pc:sldMk cId="1346874006" sldId="2146847408"/>
            <ac:grpSpMk id="558" creationId="{840BE132-FEDC-404B-991E-31EAF4CC2101}"/>
          </ac:grpSpMkLst>
        </pc:grpChg>
        <pc:grpChg chg="add del mod">
          <ac:chgData name="Bethany Broughton" userId="c940cebe-c760-4a12-8cf8-27f7f57d0429" providerId="ADAL" clId="{204D2896-714B-4CF1-B736-455ED2271A9B}" dt="2022-01-24T17:11:38.948" v="101" actId="478"/>
          <ac:grpSpMkLst>
            <pc:docMk/>
            <pc:sldMk cId="1346874006" sldId="2146847408"/>
            <ac:grpSpMk id="561" creationId="{252C5179-645D-409B-9601-5C65964BAB68}"/>
          </ac:grpSpMkLst>
        </pc:grpChg>
        <pc:grpChg chg="add del mod">
          <ac:chgData name="Bethany Broughton" userId="c940cebe-c760-4a12-8cf8-27f7f57d0429" providerId="ADAL" clId="{204D2896-714B-4CF1-B736-455ED2271A9B}" dt="2022-01-24T17:10:46.900" v="90" actId="478"/>
          <ac:grpSpMkLst>
            <pc:docMk/>
            <pc:sldMk cId="1346874006" sldId="2146847408"/>
            <ac:grpSpMk id="566" creationId="{651951ED-989F-43FD-B4E2-6B529F237366}"/>
          </ac:grpSpMkLst>
        </pc:grpChg>
        <pc:grpChg chg="add del mod">
          <ac:chgData name="Bethany Broughton" userId="c940cebe-c760-4a12-8cf8-27f7f57d0429" providerId="ADAL" clId="{204D2896-714B-4CF1-B736-455ED2271A9B}" dt="2022-01-24T17:10:51.383" v="92"/>
          <ac:grpSpMkLst>
            <pc:docMk/>
            <pc:sldMk cId="1346874006" sldId="2146847408"/>
            <ac:grpSpMk id="569" creationId="{F717380C-5B03-4B58-B8F5-D5471BC42539}"/>
          </ac:grpSpMkLst>
        </pc:grpChg>
        <pc:grpChg chg="add mod">
          <ac:chgData name="Bethany Broughton" userId="c940cebe-c760-4a12-8cf8-27f7f57d0429" providerId="ADAL" clId="{204D2896-714B-4CF1-B736-455ED2271A9B}" dt="2022-01-24T17:13:35.928" v="116" actId="1076"/>
          <ac:grpSpMkLst>
            <pc:docMk/>
            <pc:sldMk cId="1346874006" sldId="2146847408"/>
            <ac:grpSpMk id="576" creationId="{4D123EC7-B9E1-45B6-9B78-D258E2869C7A}"/>
          </ac:grpSpMkLst>
        </pc:grpChg>
        <pc:grpChg chg="add mod">
          <ac:chgData name="Bethany Broughton" userId="c940cebe-c760-4a12-8cf8-27f7f57d0429" providerId="ADAL" clId="{204D2896-714B-4CF1-B736-455ED2271A9B}" dt="2022-01-24T17:15:30.265" v="148" actId="1076"/>
          <ac:grpSpMkLst>
            <pc:docMk/>
            <pc:sldMk cId="1346874006" sldId="2146847408"/>
            <ac:grpSpMk id="581" creationId="{858B4255-1AD7-48CE-AE9E-4A87AE482425}"/>
          </ac:grpSpMkLst>
        </pc:grpChg>
        <pc:picChg chg="add mod modCrop">
          <ac:chgData name="Bethany Broughton" userId="c940cebe-c760-4a12-8cf8-27f7f57d0429" providerId="ADAL" clId="{204D2896-714B-4CF1-B736-455ED2271A9B}" dt="2022-01-24T17:03:58.727" v="38" actId="1076"/>
          <ac:picMkLst>
            <pc:docMk/>
            <pc:sldMk cId="1346874006" sldId="2146847408"/>
            <ac:picMk id="3" creationId="{234EA658-71CB-4A6A-B424-8F7F726C2185}"/>
          </ac:picMkLst>
        </pc:picChg>
        <pc:picChg chg="del mod">
          <ac:chgData name="Bethany Broughton" userId="c940cebe-c760-4a12-8cf8-27f7f57d0429" providerId="ADAL" clId="{204D2896-714B-4CF1-B736-455ED2271A9B}" dt="2022-01-24T17:03:19.190" v="27" actId="478"/>
          <ac:picMkLst>
            <pc:docMk/>
            <pc:sldMk cId="1346874006" sldId="2146847408"/>
            <ac:picMk id="9" creationId="{A8B0A393-79F3-4456-8E12-8322B3D527C9}"/>
          </ac:picMkLst>
        </pc:picChg>
        <pc:picChg chg="add mod modCrop">
          <ac:chgData name="Bethany Broughton" userId="c940cebe-c760-4a12-8cf8-27f7f57d0429" providerId="ADAL" clId="{204D2896-714B-4CF1-B736-455ED2271A9B}" dt="2022-01-24T17:09:02.658" v="47" actId="1076"/>
          <ac:picMkLst>
            <pc:docMk/>
            <pc:sldMk cId="1346874006" sldId="2146847408"/>
            <ac:picMk id="12" creationId="{A4A9C398-9331-4288-9B28-80A3FD2EAE2D}"/>
          </ac:picMkLst>
        </pc:picChg>
        <pc:picChg chg="del mod">
          <ac:chgData name="Bethany Broughton" userId="c940cebe-c760-4a12-8cf8-27f7f57d0429" providerId="ADAL" clId="{204D2896-714B-4CF1-B736-455ED2271A9B}" dt="2022-01-24T17:09:16.133" v="51" actId="478"/>
          <ac:picMkLst>
            <pc:docMk/>
            <pc:sldMk cId="1346874006" sldId="2146847408"/>
            <ac:picMk id="25" creationId="{A257574E-575F-4ADD-A288-054F5D6B8D77}"/>
          </ac:picMkLst>
        </pc:picChg>
        <pc:picChg chg="del">
          <ac:chgData name="Bethany Broughton" userId="c940cebe-c760-4a12-8cf8-27f7f57d0429" providerId="ADAL" clId="{204D2896-714B-4CF1-B736-455ED2271A9B}" dt="2022-01-24T17:10:10.731" v="82" actId="478"/>
          <ac:picMkLst>
            <pc:docMk/>
            <pc:sldMk cId="1346874006" sldId="2146847408"/>
            <ac:picMk id="26" creationId="{202B7BFA-9835-457D-A065-3C0DC396FACF}"/>
          </ac:picMkLst>
        </pc:picChg>
        <pc:picChg chg="del">
          <ac:chgData name="Bethany Broughton" userId="c940cebe-c760-4a12-8cf8-27f7f57d0429" providerId="ADAL" clId="{204D2896-714B-4CF1-B736-455ED2271A9B}" dt="2022-01-24T17:10:20.700" v="88" actId="478"/>
          <ac:picMkLst>
            <pc:docMk/>
            <pc:sldMk cId="1346874006" sldId="2146847408"/>
            <ac:picMk id="27" creationId="{FF38454C-5486-4A8B-A599-011766ED3CB6}"/>
          </ac:picMkLst>
        </pc:picChg>
        <pc:picChg chg="del">
          <ac:chgData name="Bethany Broughton" userId="c940cebe-c760-4a12-8cf8-27f7f57d0429" providerId="ADAL" clId="{204D2896-714B-4CF1-B736-455ED2271A9B}" dt="2022-01-24T17:08:43.340" v="41" actId="478"/>
          <ac:picMkLst>
            <pc:docMk/>
            <pc:sldMk cId="1346874006" sldId="2146847408"/>
            <ac:picMk id="28" creationId="{595CDB6C-8A75-4660-8A84-7E708196852C}"/>
          </ac:picMkLst>
        </pc:picChg>
        <pc:picChg chg="del">
          <ac:chgData name="Bethany Broughton" userId="c940cebe-c760-4a12-8cf8-27f7f57d0429" providerId="ADAL" clId="{204D2896-714B-4CF1-B736-455ED2271A9B}" dt="2022-01-24T17:11:12.588" v="100" actId="478"/>
          <ac:picMkLst>
            <pc:docMk/>
            <pc:sldMk cId="1346874006" sldId="2146847408"/>
            <ac:picMk id="29" creationId="{15995E0C-1D75-4883-8585-605BB649BB78}"/>
          </ac:picMkLst>
        </pc:picChg>
        <pc:picChg chg="del mod">
          <ac:chgData name="Bethany Broughton" userId="c940cebe-c760-4a12-8cf8-27f7f57d0429" providerId="ADAL" clId="{204D2896-714B-4CF1-B736-455ED2271A9B}" dt="2022-01-24T17:11:11.284" v="99" actId="478"/>
          <ac:picMkLst>
            <pc:docMk/>
            <pc:sldMk cId="1346874006" sldId="2146847408"/>
            <ac:picMk id="30" creationId="{A93FE83B-7880-4847-8B87-493D94DEA58D}"/>
          </ac:picMkLst>
        </pc:picChg>
        <pc:picChg chg="mod">
          <ac:chgData name="Bethany Broughton" userId="c940cebe-c760-4a12-8cf8-27f7f57d0429" providerId="ADAL" clId="{204D2896-714B-4CF1-B736-455ED2271A9B}" dt="2022-01-24T17:08:36.674" v="39"/>
          <ac:picMkLst>
            <pc:docMk/>
            <pc:sldMk cId="1346874006" sldId="2146847408"/>
            <ac:picMk id="562" creationId="{DD38AA4C-9986-4411-936B-8CB386FB9E86}"/>
          </ac:picMkLst>
        </pc:picChg>
        <pc:picChg chg="mod">
          <ac:chgData name="Bethany Broughton" userId="c940cebe-c760-4a12-8cf8-27f7f57d0429" providerId="ADAL" clId="{204D2896-714B-4CF1-B736-455ED2271A9B}" dt="2022-01-24T17:08:36.674" v="39"/>
          <ac:picMkLst>
            <pc:docMk/>
            <pc:sldMk cId="1346874006" sldId="2146847408"/>
            <ac:picMk id="563" creationId="{1A9037DB-A4C6-4802-9337-72EB5E7CC3A1}"/>
          </ac:picMkLst>
        </pc:picChg>
        <pc:picChg chg="add mod modCrop">
          <ac:chgData name="Bethany Broughton" userId="c940cebe-c760-4a12-8cf8-27f7f57d0429" providerId="ADAL" clId="{204D2896-714B-4CF1-B736-455ED2271A9B}" dt="2022-01-24T17:09:44.039" v="69" actId="1037"/>
          <ac:picMkLst>
            <pc:docMk/>
            <pc:sldMk cId="1346874006" sldId="2146847408"/>
            <ac:picMk id="564" creationId="{3A202454-8F53-4B29-9503-2134A8014A70}"/>
          </ac:picMkLst>
        </pc:picChg>
        <pc:picChg chg="add mod modCrop">
          <ac:chgData name="Bethany Broughton" userId="c940cebe-c760-4a12-8cf8-27f7f57d0429" providerId="ADAL" clId="{204D2896-714B-4CF1-B736-455ED2271A9B}" dt="2022-01-24T17:10:15.292" v="85" actId="1076"/>
          <ac:picMkLst>
            <pc:docMk/>
            <pc:sldMk cId="1346874006" sldId="2146847408"/>
            <ac:picMk id="565" creationId="{6A9D962E-F11C-448A-ABD7-D9DE21C713C5}"/>
          </ac:picMkLst>
        </pc:picChg>
        <pc:picChg chg="mod">
          <ac:chgData name="Bethany Broughton" userId="c940cebe-c760-4a12-8cf8-27f7f57d0429" providerId="ADAL" clId="{204D2896-714B-4CF1-B736-455ED2271A9B}" dt="2022-01-24T17:10:17.884" v="86"/>
          <ac:picMkLst>
            <pc:docMk/>
            <pc:sldMk cId="1346874006" sldId="2146847408"/>
            <ac:picMk id="567" creationId="{C6E87713-1FAA-4568-83E0-906B46F62EF0}"/>
          </ac:picMkLst>
        </pc:picChg>
        <pc:picChg chg="mod">
          <ac:chgData name="Bethany Broughton" userId="c940cebe-c760-4a12-8cf8-27f7f57d0429" providerId="ADAL" clId="{204D2896-714B-4CF1-B736-455ED2271A9B}" dt="2022-01-24T17:10:17.884" v="86"/>
          <ac:picMkLst>
            <pc:docMk/>
            <pc:sldMk cId="1346874006" sldId="2146847408"/>
            <ac:picMk id="568" creationId="{89B3EDAC-7A7A-42DA-B696-83DF5E53A27D}"/>
          </ac:picMkLst>
        </pc:picChg>
        <pc:picChg chg="mod">
          <ac:chgData name="Bethany Broughton" userId="c940cebe-c760-4a12-8cf8-27f7f57d0429" providerId="ADAL" clId="{204D2896-714B-4CF1-B736-455ED2271A9B}" dt="2022-01-24T17:10:48.443" v="91"/>
          <ac:picMkLst>
            <pc:docMk/>
            <pc:sldMk cId="1346874006" sldId="2146847408"/>
            <ac:picMk id="570" creationId="{FF462D87-E8D8-49B9-8F91-CD8A4C26917C}"/>
          </ac:picMkLst>
        </pc:picChg>
        <pc:picChg chg="mod">
          <ac:chgData name="Bethany Broughton" userId="c940cebe-c760-4a12-8cf8-27f7f57d0429" providerId="ADAL" clId="{204D2896-714B-4CF1-B736-455ED2271A9B}" dt="2022-01-24T17:10:48.443" v="91"/>
          <ac:picMkLst>
            <pc:docMk/>
            <pc:sldMk cId="1346874006" sldId="2146847408"/>
            <ac:picMk id="571" creationId="{BA4D47F9-5121-4EE0-8BC9-C3656111E7AE}"/>
          </ac:picMkLst>
        </pc:picChg>
        <pc:picChg chg="add mod modCrop">
          <ac:chgData name="Bethany Broughton" userId="c940cebe-c760-4a12-8cf8-27f7f57d0429" providerId="ADAL" clId="{204D2896-714B-4CF1-B736-455ED2271A9B}" dt="2022-01-24T17:11:07.178" v="98" actId="1076"/>
          <ac:picMkLst>
            <pc:docMk/>
            <pc:sldMk cId="1346874006" sldId="2146847408"/>
            <ac:picMk id="572" creationId="{0E0E9597-61C2-47C0-8E1C-00BE0C3F0427}"/>
          </ac:picMkLst>
        </pc:picChg>
      </pc:sldChg>
      <pc:sldChg chg="modSp mod">
        <pc:chgData name="Bethany Broughton" userId="c940cebe-c760-4a12-8cf8-27f7f57d0429" providerId="ADAL" clId="{204D2896-714B-4CF1-B736-455ED2271A9B}" dt="2022-01-24T16:41:09.499" v="26" actId="1076"/>
        <pc:sldMkLst>
          <pc:docMk/>
          <pc:sldMk cId="2681963442" sldId="2146847412"/>
        </pc:sldMkLst>
        <pc:grpChg chg="mod">
          <ac:chgData name="Bethany Broughton" userId="c940cebe-c760-4a12-8cf8-27f7f57d0429" providerId="ADAL" clId="{204D2896-714B-4CF1-B736-455ED2271A9B}" dt="2022-01-24T16:41:06.805" v="24" actId="1076"/>
          <ac:grpSpMkLst>
            <pc:docMk/>
            <pc:sldMk cId="2681963442" sldId="2146847412"/>
            <ac:grpSpMk id="18" creationId="{D5D9671B-73C5-40EF-9D30-AA160A10878B}"/>
          </ac:grpSpMkLst>
        </pc:grpChg>
        <pc:grpChg chg="mod">
          <ac:chgData name="Bethany Broughton" userId="c940cebe-c760-4a12-8cf8-27f7f57d0429" providerId="ADAL" clId="{204D2896-714B-4CF1-B736-455ED2271A9B}" dt="2022-01-24T16:41:09.499" v="26" actId="1076"/>
          <ac:grpSpMkLst>
            <pc:docMk/>
            <pc:sldMk cId="2681963442" sldId="2146847412"/>
            <ac:grpSpMk id="24" creationId="{8DB13384-643A-47DD-A2E1-35EC6484C937}"/>
          </ac:grpSpMkLst>
        </pc:grpChg>
      </pc:sldChg>
      <pc:sldMasterChg chg="modSp mod modSldLayout">
        <pc:chgData name="Bethany Broughton" userId="c940cebe-c760-4a12-8cf8-27f7f57d0429" providerId="ADAL" clId="{204D2896-714B-4CF1-B736-455ED2271A9B}" dt="2022-01-20T10:53:44.945" v="18" actId="14100"/>
        <pc:sldMasterMkLst>
          <pc:docMk/>
          <pc:sldMasterMk cId="96680897" sldId="2147483704"/>
        </pc:sldMasterMkLst>
        <pc:spChg chg="mod">
          <ac:chgData name="Bethany Broughton" userId="c940cebe-c760-4a12-8cf8-27f7f57d0429" providerId="ADAL" clId="{204D2896-714B-4CF1-B736-455ED2271A9B}" dt="2022-01-20T10:53:27.963" v="16" actId="14100"/>
          <ac:spMkLst>
            <pc:docMk/>
            <pc:sldMasterMk cId="96680897" sldId="2147483704"/>
            <ac:spMk id="12" creationId="{75AAAFAA-0A48-41AA-AED7-4C3871B0A3DD}"/>
          </ac:spMkLst>
        </pc:spChg>
        <pc:sldLayoutChg chg="modSp mod">
          <pc:chgData name="Bethany Broughton" userId="c940cebe-c760-4a12-8cf8-27f7f57d0429" providerId="ADAL" clId="{204D2896-714B-4CF1-B736-455ED2271A9B}" dt="2022-01-20T10:53:15.721" v="14" actId="14100"/>
          <pc:sldLayoutMkLst>
            <pc:docMk/>
            <pc:sldMasterMk cId="96680897" sldId="2147483704"/>
            <pc:sldLayoutMk cId="87404853" sldId="2147483706"/>
          </pc:sldLayoutMkLst>
          <pc:spChg chg="mod">
            <ac:chgData name="Bethany Broughton" userId="c940cebe-c760-4a12-8cf8-27f7f57d0429" providerId="ADAL" clId="{204D2896-714B-4CF1-B736-455ED2271A9B}" dt="2022-01-20T10:53:15.721" v="14" actId="14100"/>
            <ac:spMkLst>
              <pc:docMk/>
              <pc:sldMasterMk cId="96680897" sldId="2147483704"/>
              <pc:sldLayoutMk cId="87404853" sldId="2147483706"/>
              <ac:spMk id="12" creationId="{292F5BC5-50FA-4096-B0C2-124F62CF9DED}"/>
            </ac:spMkLst>
          </pc:spChg>
        </pc:sldLayoutChg>
        <pc:sldLayoutChg chg="modSp mod">
          <pc:chgData name="Bethany Broughton" userId="c940cebe-c760-4a12-8cf8-27f7f57d0429" providerId="ADAL" clId="{204D2896-714B-4CF1-B736-455ED2271A9B}" dt="2022-01-20T10:53:44.945" v="18" actId="14100"/>
          <pc:sldLayoutMkLst>
            <pc:docMk/>
            <pc:sldMasterMk cId="96680897" sldId="2147483704"/>
            <pc:sldLayoutMk cId="533753748" sldId="2147483708"/>
          </pc:sldLayoutMkLst>
          <pc:spChg chg="mod">
            <ac:chgData name="Bethany Broughton" userId="c940cebe-c760-4a12-8cf8-27f7f57d0429" providerId="ADAL" clId="{204D2896-714B-4CF1-B736-455ED2271A9B}" dt="2022-01-20T10:53:44.945" v="18" actId="14100"/>
            <ac:spMkLst>
              <pc:docMk/>
              <pc:sldMasterMk cId="96680897" sldId="2147483704"/>
              <pc:sldLayoutMk cId="533753748" sldId="2147483708"/>
              <ac:spMk id="13" creationId="{4EC1ED81-A746-44B0-9BF9-6CFE2F15D213}"/>
            </ac:spMkLst>
          </pc:spChg>
        </pc:sldLayoutChg>
      </pc:sldMasterChg>
    </pc:docChg>
  </pc:docChgLst>
  <pc:docChgLst>
    <pc:chgData name="Georgina Hunt" userId="677b4a1e-8257-4c49-893c-103ba656e18c" providerId="ADAL" clId="{2B5D057A-A211-46E1-AC89-3FF343B55C42}"/>
    <pc:docChg chg="custSel modMainMaster">
      <pc:chgData name="Georgina Hunt" userId="677b4a1e-8257-4c49-893c-103ba656e18c" providerId="ADAL" clId="{2B5D057A-A211-46E1-AC89-3FF343B55C42}" dt="2022-09-23T10:12:52.027" v="35" actId="478"/>
      <pc:docMkLst>
        <pc:docMk/>
      </pc:docMkLst>
      <pc:sldMasterChg chg="modSp mod modSldLayout">
        <pc:chgData name="Georgina Hunt" userId="677b4a1e-8257-4c49-893c-103ba656e18c" providerId="ADAL" clId="{2B5D057A-A211-46E1-AC89-3FF343B55C42}" dt="2022-09-23T10:12:52.027" v="35" actId="478"/>
        <pc:sldMasterMkLst>
          <pc:docMk/>
          <pc:sldMasterMk cId="96680897" sldId="2147483704"/>
        </pc:sldMasterMkLst>
        <pc:spChg chg="mod">
          <ac:chgData name="Georgina Hunt" userId="677b4a1e-8257-4c49-893c-103ba656e18c" providerId="ADAL" clId="{2B5D057A-A211-46E1-AC89-3FF343B55C42}" dt="2022-09-23T10:11:45.314" v="8" actId="20577"/>
          <ac:spMkLst>
            <pc:docMk/>
            <pc:sldMasterMk cId="96680897" sldId="2147483704"/>
            <ac:spMk id="12" creationId="{75AAAFAA-0A48-41AA-AED7-4C3871B0A3DD}"/>
          </ac:spMkLst>
        </pc:spChg>
        <pc:sldLayoutChg chg="delSp modSp mod">
          <pc:chgData name="Georgina Hunt" userId="677b4a1e-8257-4c49-893c-103ba656e18c" providerId="ADAL" clId="{2B5D057A-A211-46E1-AC89-3FF343B55C42}" dt="2022-09-23T10:12:07.579" v="18" actId="478"/>
          <pc:sldLayoutMkLst>
            <pc:docMk/>
            <pc:sldMasterMk cId="96680897" sldId="2147483704"/>
            <pc:sldLayoutMk cId="87404853" sldId="2147483706"/>
          </pc:sldLayoutMkLst>
          <pc:spChg chg="mod">
            <ac:chgData name="Georgina Hunt" userId="677b4a1e-8257-4c49-893c-103ba656e18c" providerId="ADAL" clId="{2B5D057A-A211-46E1-AC89-3FF343B55C42}" dt="2022-09-23T10:12:05.513" v="17" actId="20577"/>
            <ac:spMkLst>
              <pc:docMk/>
              <pc:sldMasterMk cId="96680897" sldId="2147483704"/>
              <pc:sldLayoutMk cId="87404853" sldId="2147483706"/>
              <ac:spMk id="11" creationId="{C954BF5B-605D-4C8D-90A5-01A90CA8140D}"/>
            </ac:spMkLst>
          </pc:spChg>
          <pc:grpChg chg="del">
            <ac:chgData name="Georgina Hunt" userId="677b4a1e-8257-4c49-893c-103ba656e18c" providerId="ADAL" clId="{2B5D057A-A211-46E1-AC89-3FF343B55C42}" dt="2022-09-23T10:12:07.579" v="18" actId="478"/>
            <ac:grpSpMkLst>
              <pc:docMk/>
              <pc:sldMasterMk cId="96680897" sldId="2147483704"/>
              <pc:sldLayoutMk cId="87404853" sldId="2147483706"/>
              <ac:grpSpMk id="6" creationId="{442743FA-5DC8-4B13-85AE-8994B4AC5206}"/>
            </ac:grpSpMkLst>
          </pc:grpChg>
          <pc:picChg chg="topLvl">
            <ac:chgData name="Georgina Hunt" userId="677b4a1e-8257-4c49-893c-103ba656e18c" providerId="ADAL" clId="{2B5D057A-A211-46E1-AC89-3FF343B55C42}" dt="2022-09-23T10:12:07.579" v="18" actId="478"/>
            <ac:picMkLst>
              <pc:docMk/>
              <pc:sldMasterMk cId="96680897" sldId="2147483704"/>
              <pc:sldLayoutMk cId="87404853" sldId="2147483706"/>
              <ac:picMk id="7" creationId="{110FC14C-5148-435B-A022-6BE596B8DF52}"/>
            </ac:picMkLst>
          </pc:picChg>
          <pc:picChg chg="del topLvl">
            <ac:chgData name="Georgina Hunt" userId="677b4a1e-8257-4c49-893c-103ba656e18c" providerId="ADAL" clId="{2B5D057A-A211-46E1-AC89-3FF343B55C42}" dt="2022-09-23T10:12:07.579" v="18" actId="478"/>
            <ac:picMkLst>
              <pc:docMk/>
              <pc:sldMasterMk cId="96680897" sldId="2147483704"/>
              <pc:sldLayoutMk cId="87404853" sldId="2147483706"/>
              <ac:picMk id="9" creationId="{4437299D-93F9-4864-95B1-43428078A5E1}"/>
            </ac:picMkLst>
          </pc:picChg>
        </pc:sldLayoutChg>
        <pc:sldLayoutChg chg="delSp mod">
          <pc:chgData name="Georgina Hunt" userId="677b4a1e-8257-4c49-893c-103ba656e18c" providerId="ADAL" clId="{2B5D057A-A211-46E1-AC89-3FF343B55C42}" dt="2022-09-23T10:12:11.779" v="19" actId="478"/>
          <pc:sldLayoutMkLst>
            <pc:docMk/>
            <pc:sldMasterMk cId="96680897" sldId="2147483704"/>
            <pc:sldLayoutMk cId="558211946" sldId="2147483707"/>
          </pc:sldLayoutMkLst>
          <pc:spChg chg="topLvl">
            <ac:chgData name="Georgina Hunt" userId="677b4a1e-8257-4c49-893c-103ba656e18c" providerId="ADAL" clId="{2B5D057A-A211-46E1-AC89-3FF343B55C42}" dt="2022-09-23T10:12:11.779" v="19" actId="478"/>
            <ac:spMkLst>
              <pc:docMk/>
              <pc:sldMasterMk cId="96680897" sldId="2147483704"/>
              <pc:sldLayoutMk cId="558211946" sldId="2147483707"/>
              <ac:spMk id="16" creationId="{3812B2DA-A091-43AA-8954-1F9991C9930D}"/>
            </ac:spMkLst>
          </pc:spChg>
          <pc:grpChg chg="del">
            <ac:chgData name="Georgina Hunt" userId="677b4a1e-8257-4c49-893c-103ba656e18c" providerId="ADAL" clId="{2B5D057A-A211-46E1-AC89-3FF343B55C42}" dt="2022-09-23T10:12:11.779" v="19" actId="478"/>
            <ac:grpSpMkLst>
              <pc:docMk/>
              <pc:sldMasterMk cId="96680897" sldId="2147483704"/>
              <pc:sldLayoutMk cId="558211946" sldId="2147483707"/>
              <ac:grpSpMk id="12" creationId="{909F04AD-6907-4AE9-B035-5A475A03BFC6}"/>
            </ac:grpSpMkLst>
          </pc:grpChg>
          <pc:picChg chg="del topLvl">
            <ac:chgData name="Georgina Hunt" userId="677b4a1e-8257-4c49-893c-103ba656e18c" providerId="ADAL" clId="{2B5D057A-A211-46E1-AC89-3FF343B55C42}" dt="2022-09-23T10:12:11.779" v="19" actId="478"/>
            <ac:picMkLst>
              <pc:docMk/>
              <pc:sldMasterMk cId="96680897" sldId="2147483704"/>
              <pc:sldLayoutMk cId="558211946" sldId="2147483707"/>
              <ac:picMk id="18" creationId="{E2602AF8-E702-4423-8F5B-46D8EE9B9949}"/>
            </ac:picMkLst>
          </pc:picChg>
        </pc:sldLayoutChg>
        <pc:sldLayoutChg chg="delSp modSp mod">
          <pc:chgData name="Georgina Hunt" userId="677b4a1e-8257-4c49-893c-103ba656e18c" providerId="ADAL" clId="{2B5D057A-A211-46E1-AC89-3FF343B55C42}" dt="2022-09-23T10:12:22.439" v="29" actId="20577"/>
          <pc:sldLayoutMkLst>
            <pc:docMk/>
            <pc:sldMasterMk cId="96680897" sldId="2147483704"/>
            <pc:sldLayoutMk cId="533753748" sldId="2147483708"/>
          </pc:sldLayoutMkLst>
          <pc:spChg chg="mod">
            <ac:chgData name="Georgina Hunt" userId="677b4a1e-8257-4c49-893c-103ba656e18c" providerId="ADAL" clId="{2B5D057A-A211-46E1-AC89-3FF343B55C42}" dt="2022-09-23T10:12:22.439" v="29" actId="20577"/>
            <ac:spMkLst>
              <pc:docMk/>
              <pc:sldMasterMk cId="96680897" sldId="2147483704"/>
              <pc:sldLayoutMk cId="533753748" sldId="2147483708"/>
              <ac:spMk id="14" creationId="{F4291ECC-85E7-4243-9A92-B41E860FB325}"/>
            </ac:spMkLst>
          </pc:spChg>
          <pc:spChg chg="topLvl">
            <ac:chgData name="Georgina Hunt" userId="677b4a1e-8257-4c49-893c-103ba656e18c" providerId="ADAL" clId="{2B5D057A-A211-46E1-AC89-3FF343B55C42}" dt="2022-09-23T10:12:14.274" v="20" actId="478"/>
            <ac:spMkLst>
              <pc:docMk/>
              <pc:sldMasterMk cId="96680897" sldId="2147483704"/>
              <pc:sldLayoutMk cId="533753748" sldId="2147483708"/>
              <ac:spMk id="16" creationId="{96747371-0991-4269-86CC-93BBCE171B55}"/>
            </ac:spMkLst>
          </pc:spChg>
          <pc:grpChg chg="del">
            <ac:chgData name="Georgina Hunt" userId="677b4a1e-8257-4c49-893c-103ba656e18c" providerId="ADAL" clId="{2B5D057A-A211-46E1-AC89-3FF343B55C42}" dt="2022-09-23T10:12:14.274" v="20" actId="478"/>
            <ac:grpSpMkLst>
              <pc:docMk/>
              <pc:sldMasterMk cId="96680897" sldId="2147483704"/>
              <pc:sldLayoutMk cId="533753748" sldId="2147483708"/>
              <ac:grpSpMk id="10" creationId="{3FCCE136-039D-41FE-881E-7DE259C66BD7}"/>
            </ac:grpSpMkLst>
          </pc:grpChg>
          <pc:picChg chg="del topLvl">
            <ac:chgData name="Georgina Hunt" userId="677b4a1e-8257-4c49-893c-103ba656e18c" providerId="ADAL" clId="{2B5D057A-A211-46E1-AC89-3FF343B55C42}" dt="2022-09-23T10:12:14.274" v="20" actId="478"/>
            <ac:picMkLst>
              <pc:docMk/>
              <pc:sldMasterMk cId="96680897" sldId="2147483704"/>
              <pc:sldLayoutMk cId="533753748" sldId="2147483708"/>
              <ac:picMk id="17" creationId="{7165C13E-4895-43DC-ACBA-0D556EC011FC}"/>
            </ac:picMkLst>
          </pc:picChg>
        </pc:sldLayoutChg>
        <pc:sldLayoutChg chg="delSp mod">
          <pc:chgData name="Georgina Hunt" userId="677b4a1e-8257-4c49-893c-103ba656e18c" providerId="ADAL" clId="{2B5D057A-A211-46E1-AC89-3FF343B55C42}" dt="2022-09-23T10:12:29.459" v="30" actId="478"/>
          <pc:sldLayoutMkLst>
            <pc:docMk/>
            <pc:sldMasterMk cId="96680897" sldId="2147483704"/>
            <pc:sldLayoutMk cId="2160799304" sldId="2147483709"/>
          </pc:sldLayoutMkLst>
          <pc:spChg chg="topLvl">
            <ac:chgData name="Georgina Hunt" userId="677b4a1e-8257-4c49-893c-103ba656e18c" providerId="ADAL" clId="{2B5D057A-A211-46E1-AC89-3FF343B55C42}" dt="2022-09-23T10:12:29.459" v="30" actId="478"/>
            <ac:spMkLst>
              <pc:docMk/>
              <pc:sldMasterMk cId="96680897" sldId="2147483704"/>
              <pc:sldLayoutMk cId="2160799304" sldId="2147483709"/>
              <ac:spMk id="15" creationId="{26B19037-BC38-4B22-A77B-B40B4C2B86A0}"/>
            </ac:spMkLst>
          </pc:spChg>
          <pc:grpChg chg="del">
            <ac:chgData name="Georgina Hunt" userId="677b4a1e-8257-4c49-893c-103ba656e18c" providerId="ADAL" clId="{2B5D057A-A211-46E1-AC89-3FF343B55C42}" dt="2022-09-23T10:12:29.459" v="30" actId="478"/>
            <ac:grpSpMkLst>
              <pc:docMk/>
              <pc:sldMasterMk cId="96680897" sldId="2147483704"/>
              <pc:sldLayoutMk cId="2160799304" sldId="2147483709"/>
              <ac:grpSpMk id="14" creationId="{D47DF402-F051-47BC-A182-EFCF7DA0C952}"/>
            </ac:grpSpMkLst>
          </pc:grpChg>
          <pc:picChg chg="del topLvl">
            <ac:chgData name="Georgina Hunt" userId="677b4a1e-8257-4c49-893c-103ba656e18c" providerId="ADAL" clId="{2B5D057A-A211-46E1-AC89-3FF343B55C42}" dt="2022-09-23T10:12:29.459" v="30" actId="478"/>
            <ac:picMkLst>
              <pc:docMk/>
              <pc:sldMasterMk cId="96680897" sldId="2147483704"/>
              <pc:sldLayoutMk cId="2160799304" sldId="2147483709"/>
              <ac:picMk id="16" creationId="{27392BAE-36B1-4CB9-B26E-D45435C99022}"/>
            </ac:picMkLst>
          </pc:picChg>
        </pc:sldLayoutChg>
        <pc:sldLayoutChg chg="delSp mod">
          <pc:chgData name="Georgina Hunt" userId="677b4a1e-8257-4c49-893c-103ba656e18c" providerId="ADAL" clId="{2B5D057A-A211-46E1-AC89-3FF343B55C42}" dt="2022-09-23T10:12:33.787" v="31" actId="478"/>
          <pc:sldLayoutMkLst>
            <pc:docMk/>
            <pc:sldMasterMk cId="96680897" sldId="2147483704"/>
            <pc:sldLayoutMk cId="968220051" sldId="2147483710"/>
          </pc:sldLayoutMkLst>
          <pc:spChg chg="topLvl">
            <ac:chgData name="Georgina Hunt" userId="677b4a1e-8257-4c49-893c-103ba656e18c" providerId="ADAL" clId="{2B5D057A-A211-46E1-AC89-3FF343B55C42}" dt="2022-09-23T10:12:33.787" v="31" actId="478"/>
            <ac:spMkLst>
              <pc:docMk/>
              <pc:sldMasterMk cId="96680897" sldId="2147483704"/>
              <pc:sldLayoutMk cId="968220051" sldId="2147483710"/>
              <ac:spMk id="13" creationId="{754FA68F-AD63-4193-9F48-13191F3B3C9F}"/>
            </ac:spMkLst>
          </pc:spChg>
          <pc:grpChg chg="del">
            <ac:chgData name="Georgina Hunt" userId="677b4a1e-8257-4c49-893c-103ba656e18c" providerId="ADAL" clId="{2B5D057A-A211-46E1-AC89-3FF343B55C42}" dt="2022-09-23T10:12:33.787" v="31" actId="478"/>
            <ac:grpSpMkLst>
              <pc:docMk/>
              <pc:sldMasterMk cId="96680897" sldId="2147483704"/>
              <pc:sldLayoutMk cId="968220051" sldId="2147483710"/>
              <ac:grpSpMk id="10" creationId="{D14F3CA2-769A-40F8-AB1A-3AAF06989B57}"/>
            </ac:grpSpMkLst>
          </pc:grpChg>
          <pc:picChg chg="del topLvl">
            <ac:chgData name="Georgina Hunt" userId="677b4a1e-8257-4c49-893c-103ba656e18c" providerId="ADAL" clId="{2B5D057A-A211-46E1-AC89-3FF343B55C42}" dt="2022-09-23T10:12:33.787" v="31" actId="478"/>
            <ac:picMkLst>
              <pc:docMk/>
              <pc:sldMasterMk cId="96680897" sldId="2147483704"/>
              <pc:sldLayoutMk cId="968220051" sldId="2147483710"/>
              <ac:picMk id="14" creationId="{FE7EA3BE-59AE-41D0-9362-6872D264FBDC}"/>
            </ac:picMkLst>
          </pc:picChg>
        </pc:sldLayoutChg>
        <pc:sldLayoutChg chg="delSp mod">
          <pc:chgData name="Georgina Hunt" userId="677b4a1e-8257-4c49-893c-103ba656e18c" providerId="ADAL" clId="{2B5D057A-A211-46E1-AC89-3FF343B55C42}" dt="2022-09-23T10:12:38.368" v="32" actId="478"/>
          <pc:sldLayoutMkLst>
            <pc:docMk/>
            <pc:sldMasterMk cId="96680897" sldId="2147483704"/>
            <pc:sldLayoutMk cId="3809908232" sldId="2147483711"/>
          </pc:sldLayoutMkLst>
          <pc:spChg chg="topLvl">
            <ac:chgData name="Georgina Hunt" userId="677b4a1e-8257-4c49-893c-103ba656e18c" providerId="ADAL" clId="{2B5D057A-A211-46E1-AC89-3FF343B55C42}" dt="2022-09-23T10:12:38.368" v="32" actId="478"/>
            <ac:spMkLst>
              <pc:docMk/>
              <pc:sldMasterMk cId="96680897" sldId="2147483704"/>
              <pc:sldLayoutMk cId="3809908232" sldId="2147483711"/>
              <ac:spMk id="11" creationId="{D3438E2B-DDB2-4A72-AE48-5EC97869A24D}"/>
            </ac:spMkLst>
          </pc:spChg>
          <pc:grpChg chg="del">
            <ac:chgData name="Georgina Hunt" userId="677b4a1e-8257-4c49-893c-103ba656e18c" providerId="ADAL" clId="{2B5D057A-A211-46E1-AC89-3FF343B55C42}" dt="2022-09-23T10:12:38.368" v="32" actId="478"/>
            <ac:grpSpMkLst>
              <pc:docMk/>
              <pc:sldMasterMk cId="96680897" sldId="2147483704"/>
              <pc:sldLayoutMk cId="3809908232" sldId="2147483711"/>
              <ac:grpSpMk id="7" creationId="{B3C2CBF7-337E-4101-9569-83C985282525}"/>
            </ac:grpSpMkLst>
          </pc:grpChg>
          <pc:picChg chg="del topLvl">
            <ac:chgData name="Georgina Hunt" userId="677b4a1e-8257-4c49-893c-103ba656e18c" providerId="ADAL" clId="{2B5D057A-A211-46E1-AC89-3FF343B55C42}" dt="2022-09-23T10:12:38.368" v="32" actId="478"/>
            <ac:picMkLst>
              <pc:docMk/>
              <pc:sldMasterMk cId="96680897" sldId="2147483704"/>
              <pc:sldLayoutMk cId="3809908232" sldId="2147483711"/>
              <ac:picMk id="12" creationId="{5B20685E-3248-48AB-8936-89DE33EFBEA9}"/>
            </ac:picMkLst>
          </pc:picChg>
        </pc:sldLayoutChg>
        <pc:sldLayoutChg chg="delSp mod">
          <pc:chgData name="Georgina Hunt" userId="677b4a1e-8257-4c49-893c-103ba656e18c" providerId="ADAL" clId="{2B5D057A-A211-46E1-AC89-3FF343B55C42}" dt="2022-09-23T10:12:43.403" v="33" actId="478"/>
          <pc:sldLayoutMkLst>
            <pc:docMk/>
            <pc:sldMasterMk cId="96680897" sldId="2147483704"/>
            <pc:sldLayoutMk cId="3813624038" sldId="2147483712"/>
          </pc:sldLayoutMkLst>
          <pc:spChg chg="topLvl">
            <ac:chgData name="Georgina Hunt" userId="677b4a1e-8257-4c49-893c-103ba656e18c" providerId="ADAL" clId="{2B5D057A-A211-46E1-AC89-3FF343B55C42}" dt="2022-09-23T10:12:43.403" v="33" actId="478"/>
            <ac:spMkLst>
              <pc:docMk/>
              <pc:sldMasterMk cId="96680897" sldId="2147483704"/>
              <pc:sldLayoutMk cId="3813624038" sldId="2147483712"/>
              <ac:spMk id="8" creationId="{70EAF046-CE9E-4DD5-8864-98B2AE3CCAB1}"/>
            </ac:spMkLst>
          </pc:spChg>
          <pc:grpChg chg="del">
            <ac:chgData name="Georgina Hunt" userId="677b4a1e-8257-4c49-893c-103ba656e18c" providerId="ADAL" clId="{2B5D057A-A211-46E1-AC89-3FF343B55C42}" dt="2022-09-23T10:12:43.403" v="33" actId="478"/>
            <ac:grpSpMkLst>
              <pc:docMk/>
              <pc:sldMasterMk cId="96680897" sldId="2147483704"/>
              <pc:sldLayoutMk cId="3813624038" sldId="2147483712"/>
              <ac:grpSpMk id="12" creationId="{EEC1D17C-D391-4FC9-8DD1-75160F7728ED}"/>
            </ac:grpSpMkLst>
          </pc:grpChg>
          <pc:picChg chg="del topLvl">
            <ac:chgData name="Georgina Hunt" userId="677b4a1e-8257-4c49-893c-103ba656e18c" providerId="ADAL" clId="{2B5D057A-A211-46E1-AC89-3FF343B55C42}" dt="2022-09-23T10:12:43.403" v="33" actId="478"/>
            <ac:picMkLst>
              <pc:docMk/>
              <pc:sldMasterMk cId="96680897" sldId="2147483704"/>
              <pc:sldLayoutMk cId="3813624038" sldId="2147483712"/>
              <ac:picMk id="9" creationId="{4DC57B1B-A083-4593-A5A2-3B9EDDE66089}"/>
            </ac:picMkLst>
          </pc:picChg>
        </pc:sldLayoutChg>
        <pc:sldLayoutChg chg="delSp mod">
          <pc:chgData name="Georgina Hunt" userId="677b4a1e-8257-4c49-893c-103ba656e18c" providerId="ADAL" clId="{2B5D057A-A211-46E1-AC89-3FF343B55C42}" dt="2022-09-23T10:12:47.777" v="34" actId="478"/>
          <pc:sldLayoutMkLst>
            <pc:docMk/>
            <pc:sldMasterMk cId="96680897" sldId="2147483704"/>
            <pc:sldLayoutMk cId="2539105537" sldId="2147483713"/>
          </pc:sldLayoutMkLst>
          <pc:grpChg chg="del">
            <ac:chgData name="Georgina Hunt" userId="677b4a1e-8257-4c49-893c-103ba656e18c" providerId="ADAL" clId="{2B5D057A-A211-46E1-AC89-3FF343B55C42}" dt="2022-09-23T10:12:47.777" v="34" actId="478"/>
            <ac:grpSpMkLst>
              <pc:docMk/>
              <pc:sldMasterMk cId="96680897" sldId="2147483704"/>
              <pc:sldLayoutMk cId="2539105537" sldId="2147483713"/>
              <ac:grpSpMk id="12" creationId="{AEB6DD95-2C33-4DB9-B222-22749D7BD403}"/>
            </ac:grpSpMkLst>
          </pc:grpChg>
          <pc:picChg chg="topLvl">
            <ac:chgData name="Georgina Hunt" userId="677b4a1e-8257-4c49-893c-103ba656e18c" providerId="ADAL" clId="{2B5D057A-A211-46E1-AC89-3FF343B55C42}" dt="2022-09-23T10:12:47.777" v="34" actId="478"/>
            <ac:picMkLst>
              <pc:docMk/>
              <pc:sldMasterMk cId="96680897" sldId="2147483704"/>
              <pc:sldLayoutMk cId="2539105537" sldId="2147483713"/>
              <ac:picMk id="13" creationId="{4213618D-E9F3-468C-8AF5-959BB22E9BED}"/>
            </ac:picMkLst>
          </pc:picChg>
          <pc:picChg chg="del topLvl">
            <ac:chgData name="Georgina Hunt" userId="677b4a1e-8257-4c49-893c-103ba656e18c" providerId="ADAL" clId="{2B5D057A-A211-46E1-AC89-3FF343B55C42}" dt="2022-09-23T10:12:47.777" v="34" actId="478"/>
            <ac:picMkLst>
              <pc:docMk/>
              <pc:sldMasterMk cId="96680897" sldId="2147483704"/>
              <pc:sldLayoutMk cId="2539105537" sldId="2147483713"/>
              <ac:picMk id="14" creationId="{D7241C7A-B577-4344-8196-DBD3C097DBBC}"/>
            </ac:picMkLst>
          </pc:picChg>
        </pc:sldLayoutChg>
        <pc:sldLayoutChg chg="delSp mod">
          <pc:chgData name="Georgina Hunt" userId="677b4a1e-8257-4c49-893c-103ba656e18c" providerId="ADAL" clId="{2B5D057A-A211-46E1-AC89-3FF343B55C42}" dt="2022-09-23T10:12:52.027" v="35" actId="478"/>
          <pc:sldLayoutMkLst>
            <pc:docMk/>
            <pc:sldMasterMk cId="96680897" sldId="2147483704"/>
            <pc:sldLayoutMk cId="1849476148" sldId="2147483714"/>
          </pc:sldLayoutMkLst>
          <pc:grpChg chg="del">
            <ac:chgData name="Georgina Hunt" userId="677b4a1e-8257-4c49-893c-103ba656e18c" providerId="ADAL" clId="{2B5D057A-A211-46E1-AC89-3FF343B55C42}" dt="2022-09-23T10:12:52.027" v="35" actId="478"/>
            <ac:grpSpMkLst>
              <pc:docMk/>
              <pc:sldMasterMk cId="96680897" sldId="2147483704"/>
              <pc:sldLayoutMk cId="1849476148" sldId="2147483714"/>
              <ac:grpSpMk id="17" creationId="{716D83AF-7133-4A89-BA2C-F460448C53B3}"/>
            </ac:grpSpMkLst>
          </pc:grpChg>
          <pc:picChg chg="topLvl">
            <ac:chgData name="Georgina Hunt" userId="677b4a1e-8257-4c49-893c-103ba656e18c" providerId="ADAL" clId="{2B5D057A-A211-46E1-AC89-3FF343B55C42}" dt="2022-09-23T10:12:52.027" v="35" actId="478"/>
            <ac:picMkLst>
              <pc:docMk/>
              <pc:sldMasterMk cId="96680897" sldId="2147483704"/>
              <pc:sldLayoutMk cId="1849476148" sldId="2147483714"/>
              <ac:picMk id="18" creationId="{D81FD0F0-FD0A-42B9-B0AB-CB51F852ECC3}"/>
            </ac:picMkLst>
          </pc:picChg>
          <pc:picChg chg="del topLvl">
            <ac:chgData name="Georgina Hunt" userId="677b4a1e-8257-4c49-893c-103ba656e18c" providerId="ADAL" clId="{2B5D057A-A211-46E1-AC89-3FF343B55C42}" dt="2022-09-23T10:12:52.027" v="35" actId="478"/>
            <ac:picMkLst>
              <pc:docMk/>
              <pc:sldMasterMk cId="96680897" sldId="2147483704"/>
              <pc:sldLayoutMk cId="1849476148" sldId="2147483714"/>
              <ac:picMk id="19" creationId="{AEEC5800-B784-4E81-A639-B5543B1613B9}"/>
            </ac:picMkLst>
          </pc:picChg>
        </pc:sldLayoutChg>
      </pc:sldMasterChg>
    </pc:docChg>
  </pc:docChgLst>
  <pc:docChgLst>
    <pc:chgData name="Bethany Broughton" userId="c940cebe-c760-4a12-8cf8-27f7f57d0429" providerId="ADAL" clId="{9660231A-A8E4-462E-AFF0-D67C54BDB0E5}"/>
    <pc:docChg chg="custSel">
      <pc:chgData name="Bethany Broughton" userId="c940cebe-c760-4a12-8cf8-27f7f57d0429" providerId="ADAL" clId="{9660231A-A8E4-462E-AFF0-D67C54BDB0E5}" dt="2022-01-07T10:46:21.881" v="5" actId="1592"/>
      <pc:docMkLst>
        <pc:docMk/>
      </pc:docMkLst>
      <pc:sldChg chg="delCm">
        <pc:chgData name="Bethany Broughton" userId="c940cebe-c760-4a12-8cf8-27f7f57d0429" providerId="ADAL" clId="{9660231A-A8E4-462E-AFF0-D67C54BDB0E5}" dt="2022-01-07T10:46:19.558" v="3" actId="1592"/>
        <pc:sldMkLst>
          <pc:docMk/>
          <pc:sldMk cId="1346874006" sldId="2146847408"/>
        </pc:sldMkLst>
      </pc:sldChg>
      <pc:sldChg chg="delCm">
        <pc:chgData name="Bethany Broughton" userId="c940cebe-c760-4a12-8cf8-27f7f57d0429" providerId="ADAL" clId="{9660231A-A8E4-462E-AFF0-D67C54BDB0E5}" dt="2022-01-07T10:46:20.919" v="4" actId="1592"/>
        <pc:sldMkLst>
          <pc:docMk/>
          <pc:sldMk cId="3878990691" sldId="2146847410"/>
        </pc:sldMkLst>
      </pc:sldChg>
      <pc:sldChg chg="delCm">
        <pc:chgData name="Bethany Broughton" userId="c940cebe-c760-4a12-8cf8-27f7f57d0429" providerId="ADAL" clId="{9660231A-A8E4-462E-AFF0-D67C54BDB0E5}" dt="2022-01-07T10:46:21.881" v="5" actId="1592"/>
        <pc:sldMkLst>
          <pc:docMk/>
          <pc:sldMk cId="1021149863" sldId="2146847411"/>
        </pc:sldMkLst>
      </pc:sldChg>
    </pc:docChg>
  </pc:docChgLst>
  <pc:docChgLst>
    <pc:chgData name="Lucy Cartwright" userId="4b319f90-798c-4537-a364-2a0f302d9c6a" providerId="ADAL" clId="{CDFC30C0-3E7C-459E-905C-EF772913DE3C}"/>
    <pc:docChg chg="undo redo custSel addSld delSld modSld delMainMaster modMainMaster">
      <pc:chgData name="Lucy Cartwright" userId="4b319f90-798c-4537-a364-2a0f302d9c6a" providerId="ADAL" clId="{CDFC30C0-3E7C-459E-905C-EF772913DE3C}" dt="2021-12-03T16:51:53.219" v="140" actId="20577"/>
      <pc:docMkLst>
        <pc:docMk/>
      </pc:docMkLst>
      <pc:sldChg chg="delSp modSp del mod">
        <pc:chgData name="Lucy Cartwright" userId="4b319f90-798c-4537-a364-2a0f302d9c6a" providerId="ADAL" clId="{CDFC30C0-3E7C-459E-905C-EF772913DE3C}" dt="2021-12-03T16:24:13.401" v="32" actId="47"/>
        <pc:sldMkLst>
          <pc:docMk/>
          <pc:sldMk cId="2546522380" sldId="12484"/>
        </pc:sldMkLst>
        <pc:spChg chg="mod">
          <ac:chgData name="Lucy Cartwright" userId="4b319f90-798c-4537-a364-2a0f302d9c6a" providerId="ADAL" clId="{CDFC30C0-3E7C-459E-905C-EF772913DE3C}" dt="2021-12-03T16:24:10.977" v="31" actId="6549"/>
          <ac:spMkLst>
            <pc:docMk/>
            <pc:sldMk cId="2546522380" sldId="12484"/>
            <ac:spMk id="4" creationId="{59ECE637-EF65-4DFD-A35D-427AD527FA5E}"/>
          </ac:spMkLst>
        </pc:spChg>
        <pc:spChg chg="mod">
          <ac:chgData name="Lucy Cartwright" userId="4b319f90-798c-4537-a364-2a0f302d9c6a" providerId="ADAL" clId="{CDFC30C0-3E7C-459E-905C-EF772913DE3C}" dt="2021-12-03T16:23:50.340" v="26" actId="6549"/>
          <ac:spMkLst>
            <pc:docMk/>
            <pc:sldMk cId="2546522380" sldId="12484"/>
            <ac:spMk id="5" creationId="{EBC5096B-3D24-4D3A-AE4F-0AB2E988F909}"/>
          </ac:spMkLst>
        </pc:spChg>
        <pc:spChg chg="del">
          <ac:chgData name="Lucy Cartwright" userId="4b319f90-798c-4537-a364-2a0f302d9c6a" providerId="ADAL" clId="{CDFC30C0-3E7C-459E-905C-EF772913DE3C}" dt="2021-12-03T16:24:03.364" v="29" actId="478"/>
          <ac:spMkLst>
            <pc:docMk/>
            <pc:sldMk cId="2546522380" sldId="12484"/>
            <ac:spMk id="8" creationId="{14917EF9-06B7-4E57-BF47-B2CC840683D8}"/>
          </ac:spMkLst>
        </pc:spChg>
        <pc:spChg chg="del">
          <ac:chgData name="Lucy Cartwright" userId="4b319f90-798c-4537-a364-2a0f302d9c6a" providerId="ADAL" clId="{CDFC30C0-3E7C-459E-905C-EF772913DE3C}" dt="2021-12-03T16:24:03.364" v="29" actId="478"/>
          <ac:spMkLst>
            <pc:docMk/>
            <pc:sldMk cId="2546522380" sldId="12484"/>
            <ac:spMk id="10" creationId="{FDE19679-4645-4477-A0B9-438CD95F280E}"/>
          </ac:spMkLst>
        </pc:spChg>
        <pc:spChg chg="del">
          <ac:chgData name="Lucy Cartwright" userId="4b319f90-798c-4537-a364-2a0f302d9c6a" providerId="ADAL" clId="{CDFC30C0-3E7C-459E-905C-EF772913DE3C}" dt="2021-12-03T16:24:03.364" v="29" actId="478"/>
          <ac:spMkLst>
            <pc:docMk/>
            <pc:sldMk cId="2546522380" sldId="12484"/>
            <ac:spMk id="11" creationId="{CE317490-D235-46CE-8AB6-9BEDC8D0D09C}"/>
          </ac:spMkLst>
        </pc:spChg>
        <pc:spChg chg="del">
          <ac:chgData name="Lucy Cartwright" userId="4b319f90-798c-4537-a364-2a0f302d9c6a" providerId="ADAL" clId="{CDFC30C0-3E7C-459E-905C-EF772913DE3C}" dt="2021-12-03T16:24:03.364" v="29" actId="478"/>
          <ac:spMkLst>
            <pc:docMk/>
            <pc:sldMk cId="2546522380" sldId="12484"/>
            <ac:spMk id="12" creationId="{09B574DC-7340-46C9-97DA-E0A28FBB1922}"/>
          </ac:spMkLst>
        </pc:spChg>
        <pc:spChg chg="del">
          <ac:chgData name="Lucy Cartwright" userId="4b319f90-798c-4537-a364-2a0f302d9c6a" providerId="ADAL" clId="{CDFC30C0-3E7C-459E-905C-EF772913DE3C}" dt="2021-12-03T16:24:03.364" v="29" actId="478"/>
          <ac:spMkLst>
            <pc:docMk/>
            <pc:sldMk cId="2546522380" sldId="12484"/>
            <ac:spMk id="13" creationId="{0BB201C1-2C95-4C3E-9E0F-2E297E275C2C}"/>
          </ac:spMkLst>
        </pc:spChg>
        <pc:spChg chg="del">
          <ac:chgData name="Lucy Cartwright" userId="4b319f90-798c-4537-a364-2a0f302d9c6a" providerId="ADAL" clId="{CDFC30C0-3E7C-459E-905C-EF772913DE3C}" dt="2021-12-03T16:24:03.364" v="29" actId="478"/>
          <ac:spMkLst>
            <pc:docMk/>
            <pc:sldMk cId="2546522380" sldId="12484"/>
            <ac:spMk id="14" creationId="{1E537083-128C-480E-9023-DA923D7E8D97}"/>
          </ac:spMkLst>
        </pc:spChg>
        <pc:spChg chg="del">
          <ac:chgData name="Lucy Cartwright" userId="4b319f90-798c-4537-a364-2a0f302d9c6a" providerId="ADAL" clId="{CDFC30C0-3E7C-459E-905C-EF772913DE3C}" dt="2021-12-03T16:24:03.364" v="29" actId="478"/>
          <ac:spMkLst>
            <pc:docMk/>
            <pc:sldMk cId="2546522380" sldId="12484"/>
            <ac:spMk id="15" creationId="{554E81C8-BC64-4BEA-B09D-13F2153D75D9}"/>
          </ac:spMkLst>
        </pc:spChg>
        <pc:spChg chg="del">
          <ac:chgData name="Lucy Cartwright" userId="4b319f90-798c-4537-a364-2a0f302d9c6a" providerId="ADAL" clId="{CDFC30C0-3E7C-459E-905C-EF772913DE3C}" dt="2021-12-03T16:24:03.364" v="29" actId="478"/>
          <ac:spMkLst>
            <pc:docMk/>
            <pc:sldMk cId="2546522380" sldId="12484"/>
            <ac:spMk id="17" creationId="{5B8A7DE4-CCEF-49E9-BB7E-DBC2924F1E08}"/>
          </ac:spMkLst>
        </pc:spChg>
        <pc:spChg chg="del">
          <ac:chgData name="Lucy Cartwright" userId="4b319f90-798c-4537-a364-2a0f302d9c6a" providerId="ADAL" clId="{CDFC30C0-3E7C-459E-905C-EF772913DE3C}" dt="2021-12-03T16:24:03.364" v="29" actId="478"/>
          <ac:spMkLst>
            <pc:docMk/>
            <pc:sldMk cId="2546522380" sldId="12484"/>
            <ac:spMk id="18" creationId="{F4BA1D40-913D-4CC9-9884-5C5ECD703392}"/>
          </ac:spMkLst>
        </pc:spChg>
        <pc:spChg chg="del">
          <ac:chgData name="Lucy Cartwright" userId="4b319f90-798c-4537-a364-2a0f302d9c6a" providerId="ADAL" clId="{CDFC30C0-3E7C-459E-905C-EF772913DE3C}" dt="2021-12-03T16:24:03.364" v="29" actId="478"/>
          <ac:spMkLst>
            <pc:docMk/>
            <pc:sldMk cId="2546522380" sldId="12484"/>
            <ac:spMk id="19" creationId="{8C389060-DD06-4F80-AB9B-B743274D5A29}"/>
          </ac:spMkLst>
        </pc:spChg>
        <pc:grpChg chg="del">
          <ac:chgData name="Lucy Cartwright" userId="4b319f90-798c-4537-a364-2a0f302d9c6a" providerId="ADAL" clId="{CDFC30C0-3E7C-459E-905C-EF772913DE3C}" dt="2021-12-03T16:24:03.364" v="29" actId="478"/>
          <ac:grpSpMkLst>
            <pc:docMk/>
            <pc:sldMk cId="2546522380" sldId="12484"/>
            <ac:grpSpMk id="9" creationId="{28999881-1086-4F43-9B15-2185B58D46CA}"/>
          </ac:grpSpMkLst>
        </pc:grpChg>
      </pc:sldChg>
      <pc:sldChg chg="addSp delSp modSp del mod">
        <pc:chgData name="Lucy Cartwright" userId="4b319f90-798c-4537-a364-2a0f302d9c6a" providerId="ADAL" clId="{CDFC30C0-3E7C-459E-905C-EF772913DE3C}" dt="2021-12-03T16:18:20.916" v="7" actId="47"/>
        <pc:sldMkLst>
          <pc:docMk/>
          <pc:sldMk cId="4225607789" sldId="12486"/>
        </pc:sldMkLst>
        <pc:spChg chg="del">
          <ac:chgData name="Lucy Cartwright" userId="4b319f90-798c-4537-a364-2a0f302d9c6a" providerId="ADAL" clId="{CDFC30C0-3E7C-459E-905C-EF772913DE3C}" dt="2021-12-03T16:18:11.598" v="6" actId="478"/>
          <ac:spMkLst>
            <pc:docMk/>
            <pc:sldMk cId="4225607789" sldId="12486"/>
            <ac:spMk id="2" creationId="{10547208-E993-42DB-B433-FA5FB608817B}"/>
          </ac:spMkLst>
        </pc:spChg>
        <pc:spChg chg="add mod">
          <ac:chgData name="Lucy Cartwright" userId="4b319f90-798c-4537-a364-2a0f302d9c6a" providerId="ADAL" clId="{CDFC30C0-3E7C-459E-905C-EF772913DE3C}" dt="2021-12-03T16:18:11.598" v="6" actId="478"/>
          <ac:spMkLst>
            <pc:docMk/>
            <pc:sldMk cId="4225607789" sldId="12486"/>
            <ac:spMk id="5" creationId="{A0B62927-27D0-4553-8B0D-EF81ED8DD141}"/>
          </ac:spMkLst>
        </pc:spChg>
      </pc:sldChg>
      <pc:sldChg chg="delSp modSp del mod">
        <pc:chgData name="Lucy Cartwright" userId="4b319f90-798c-4537-a364-2a0f302d9c6a" providerId="ADAL" clId="{CDFC30C0-3E7C-459E-905C-EF772913DE3C}" dt="2021-12-03T16:25:51.486" v="56" actId="47"/>
        <pc:sldMkLst>
          <pc:docMk/>
          <pc:sldMk cId="3322570855" sldId="12488"/>
        </pc:sldMkLst>
        <pc:spChg chg="mod">
          <ac:chgData name="Lucy Cartwright" userId="4b319f90-798c-4537-a364-2a0f302d9c6a" providerId="ADAL" clId="{CDFC30C0-3E7C-459E-905C-EF772913DE3C}" dt="2021-12-03T16:25:46.936" v="55" actId="6549"/>
          <ac:spMkLst>
            <pc:docMk/>
            <pc:sldMk cId="3322570855" sldId="12488"/>
            <ac:spMk id="4" creationId="{59ECE637-EF65-4DFD-A35D-427AD527FA5E}"/>
          </ac:spMkLst>
        </pc:spChg>
        <pc:spChg chg="mod">
          <ac:chgData name="Lucy Cartwright" userId="4b319f90-798c-4537-a364-2a0f302d9c6a" providerId="ADAL" clId="{CDFC30C0-3E7C-459E-905C-EF772913DE3C}" dt="2021-12-03T16:25:22.588" v="50" actId="6549"/>
          <ac:spMkLst>
            <pc:docMk/>
            <pc:sldMk cId="3322570855" sldId="12488"/>
            <ac:spMk id="5" creationId="{EBC5096B-3D24-4D3A-AE4F-0AB2E988F909}"/>
          </ac:spMkLst>
        </pc:spChg>
        <pc:spChg chg="del">
          <ac:chgData name="Lucy Cartwright" userId="4b319f90-798c-4537-a364-2a0f302d9c6a" providerId="ADAL" clId="{CDFC30C0-3E7C-459E-905C-EF772913DE3C}" dt="2021-12-03T16:25:38.890" v="53" actId="478"/>
          <ac:spMkLst>
            <pc:docMk/>
            <pc:sldMk cId="3322570855" sldId="12488"/>
            <ac:spMk id="21" creationId="{30957E26-237B-4DFE-B751-93008176ACA7}"/>
          </ac:spMkLst>
        </pc:spChg>
        <pc:spChg chg="del">
          <ac:chgData name="Lucy Cartwright" userId="4b319f90-798c-4537-a364-2a0f302d9c6a" providerId="ADAL" clId="{CDFC30C0-3E7C-459E-905C-EF772913DE3C}" dt="2021-12-03T16:25:38.890" v="53" actId="478"/>
          <ac:spMkLst>
            <pc:docMk/>
            <pc:sldMk cId="3322570855" sldId="12488"/>
            <ac:spMk id="36" creationId="{0FEA6AB9-ABDD-4098-8F85-E73F0B5DBF21}"/>
          </ac:spMkLst>
        </pc:spChg>
        <pc:spChg chg="del">
          <ac:chgData name="Lucy Cartwright" userId="4b319f90-798c-4537-a364-2a0f302d9c6a" providerId="ADAL" clId="{CDFC30C0-3E7C-459E-905C-EF772913DE3C}" dt="2021-12-03T16:25:38.890" v="53" actId="478"/>
          <ac:spMkLst>
            <pc:docMk/>
            <pc:sldMk cId="3322570855" sldId="12488"/>
            <ac:spMk id="37" creationId="{3B3B202C-DE8F-4130-979D-424726998D19}"/>
          </ac:spMkLst>
        </pc:spChg>
        <pc:spChg chg="del">
          <ac:chgData name="Lucy Cartwright" userId="4b319f90-798c-4537-a364-2a0f302d9c6a" providerId="ADAL" clId="{CDFC30C0-3E7C-459E-905C-EF772913DE3C}" dt="2021-12-03T16:25:38.890" v="53" actId="478"/>
          <ac:spMkLst>
            <pc:docMk/>
            <pc:sldMk cId="3322570855" sldId="12488"/>
            <ac:spMk id="38" creationId="{2E6BD5B6-34E3-43D1-8BC3-6688A27341B8}"/>
          </ac:spMkLst>
        </pc:spChg>
        <pc:spChg chg="del">
          <ac:chgData name="Lucy Cartwright" userId="4b319f90-798c-4537-a364-2a0f302d9c6a" providerId="ADAL" clId="{CDFC30C0-3E7C-459E-905C-EF772913DE3C}" dt="2021-12-03T16:25:38.890" v="53" actId="478"/>
          <ac:spMkLst>
            <pc:docMk/>
            <pc:sldMk cId="3322570855" sldId="12488"/>
            <ac:spMk id="39" creationId="{592105F7-1F70-4DA0-964D-33CC7EE31735}"/>
          </ac:spMkLst>
        </pc:spChg>
        <pc:spChg chg="del">
          <ac:chgData name="Lucy Cartwright" userId="4b319f90-798c-4537-a364-2a0f302d9c6a" providerId="ADAL" clId="{CDFC30C0-3E7C-459E-905C-EF772913DE3C}" dt="2021-12-03T16:25:38.890" v="53" actId="478"/>
          <ac:spMkLst>
            <pc:docMk/>
            <pc:sldMk cId="3322570855" sldId="12488"/>
            <ac:spMk id="40" creationId="{E63A697C-8BCD-427C-8450-A387694469C0}"/>
          </ac:spMkLst>
        </pc:spChg>
        <pc:spChg chg="del">
          <ac:chgData name="Lucy Cartwright" userId="4b319f90-798c-4537-a364-2a0f302d9c6a" providerId="ADAL" clId="{CDFC30C0-3E7C-459E-905C-EF772913DE3C}" dt="2021-12-03T16:25:38.890" v="53" actId="478"/>
          <ac:spMkLst>
            <pc:docMk/>
            <pc:sldMk cId="3322570855" sldId="12488"/>
            <ac:spMk id="41" creationId="{A9D18D5B-4F4F-4143-9374-9260A1169749}"/>
          </ac:spMkLst>
        </pc:spChg>
        <pc:spChg chg="del">
          <ac:chgData name="Lucy Cartwright" userId="4b319f90-798c-4537-a364-2a0f302d9c6a" providerId="ADAL" clId="{CDFC30C0-3E7C-459E-905C-EF772913DE3C}" dt="2021-12-03T16:25:38.890" v="53" actId="478"/>
          <ac:spMkLst>
            <pc:docMk/>
            <pc:sldMk cId="3322570855" sldId="12488"/>
            <ac:spMk id="42" creationId="{0908F4FB-DA41-4E26-A587-DAD160B3A92E}"/>
          </ac:spMkLst>
        </pc:spChg>
        <pc:spChg chg="del">
          <ac:chgData name="Lucy Cartwright" userId="4b319f90-798c-4537-a364-2a0f302d9c6a" providerId="ADAL" clId="{CDFC30C0-3E7C-459E-905C-EF772913DE3C}" dt="2021-12-03T16:25:38.890" v="53" actId="478"/>
          <ac:spMkLst>
            <pc:docMk/>
            <pc:sldMk cId="3322570855" sldId="12488"/>
            <ac:spMk id="55" creationId="{C3E785C6-426D-4C42-A328-BDDE2E2CFC3F}"/>
          </ac:spMkLst>
        </pc:spChg>
        <pc:spChg chg="del">
          <ac:chgData name="Lucy Cartwright" userId="4b319f90-798c-4537-a364-2a0f302d9c6a" providerId="ADAL" clId="{CDFC30C0-3E7C-459E-905C-EF772913DE3C}" dt="2021-12-03T16:25:38.890" v="53" actId="478"/>
          <ac:spMkLst>
            <pc:docMk/>
            <pc:sldMk cId="3322570855" sldId="12488"/>
            <ac:spMk id="57" creationId="{2FD3BAC9-6ABD-49C1-B52C-0AD5034D2B26}"/>
          </ac:spMkLst>
        </pc:spChg>
        <pc:spChg chg="del">
          <ac:chgData name="Lucy Cartwright" userId="4b319f90-798c-4537-a364-2a0f302d9c6a" providerId="ADAL" clId="{CDFC30C0-3E7C-459E-905C-EF772913DE3C}" dt="2021-12-03T16:25:38.890" v="53" actId="478"/>
          <ac:spMkLst>
            <pc:docMk/>
            <pc:sldMk cId="3322570855" sldId="12488"/>
            <ac:spMk id="58" creationId="{3F219907-AD24-48D0-8890-7AECD43F495A}"/>
          </ac:spMkLst>
        </pc:spChg>
        <pc:spChg chg="del">
          <ac:chgData name="Lucy Cartwright" userId="4b319f90-798c-4537-a364-2a0f302d9c6a" providerId="ADAL" clId="{CDFC30C0-3E7C-459E-905C-EF772913DE3C}" dt="2021-12-03T16:25:38.890" v="53" actId="478"/>
          <ac:spMkLst>
            <pc:docMk/>
            <pc:sldMk cId="3322570855" sldId="12488"/>
            <ac:spMk id="59" creationId="{3B945568-BDA6-4307-B9F6-DDDDEBFC7A4A}"/>
          </ac:spMkLst>
        </pc:spChg>
        <pc:grpChg chg="del">
          <ac:chgData name="Lucy Cartwright" userId="4b319f90-798c-4537-a364-2a0f302d9c6a" providerId="ADAL" clId="{CDFC30C0-3E7C-459E-905C-EF772913DE3C}" dt="2021-12-03T16:25:38.890" v="53" actId="478"/>
          <ac:grpSpMkLst>
            <pc:docMk/>
            <pc:sldMk cId="3322570855" sldId="12488"/>
            <ac:grpSpMk id="45" creationId="{C3FA1A8A-A25C-4956-9CB3-60E06DA59BBA}"/>
          </ac:grpSpMkLst>
        </pc:grpChg>
        <pc:grpChg chg="del">
          <ac:chgData name="Lucy Cartwright" userId="4b319f90-798c-4537-a364-2a0f302d9c6a" providerId="ADAL" clId="{CDFC30C0-3E7C-459E-905C-EF772913DE3C}" dt="2021-12-03T16:25:38.890" v="53" actId="478"/>
          <ac:grpSpMkLst>
            <pc:docMk/>
            <pc:sldMk cId="3322570855" sldId="12488"/>
            <ac:grpSpMk id="50" creationId="{1638FE5F-4B47-45BD-A835-54993C198DAC}"/>
          </ac:grpSpMkLst>
        </pc:grpChg>
        <pc:picChg chg="del">
          <ac:chgData name="Lucy Cartwright" userId="4b319f90-798c-4537-a364-2a0f302d9c6a" providerId="ADAL" clId="{CDFC30C0-3E7C-459E-905C-EF772913DE3C}" dt="2021-12-03T16:25:38.890" v="53" actId="478"/>
          <ac:picMkLst>
            <pc:docMk/>
            <pc:sldMk cId="3322570855" sldId="12488"/>
            <ac:picMk id="19" creationId="{4B5E235E-9138-44E6-BA56-177C900CC8F6}"/>
          </ac:picMkLst>
        </pc:picChg>
        <pc:picChg chg="del">
          <ac:chgData name="Lucy Cartwright" userId="4b319f90-798c-4537-a364-2a0f302d9c6a" providerId="ADAL" clId="{CDFC30C0-3E7C-459E-905C-EF772913DE3C}" dt="2021-12-03T16:25:38.890" v="53" actId="478"/>
          <ac:picMkLst>
            <pc:docMk/>
            <pc:sldMk cId="3322570855" sldId="12488"/>
            <ac:picMk id="56" creationId="{DC4B7F82-F640-486C-A973-0CAFE32FDA7A}"/>
          </ac:picMkLst>
        </pc:picChg>
        <pc:cxnChg chg="del">
          <ac:chgData name="Lucy Cartwright" userId="4b319f90-798c-4537-a364-2a0f302d9c6a" providerId="ADAL" clId="{CDFC30C0-3E7C-459E-905C-EF772913DE3C}" dt="2021-12-03T16:25:38.890" v="53" actId="478"/>
          <ac:cxnSpMkLst>
            <pc:docMk/>
            <pc:sldMk cId="3322570855" sldId="12488"/>
            <ac:cxnSpMk id="43" creationId="{0578FFD1-0D45-46A3-B209-94A3D0DAD43F}"/>
          </ac:cxnSpMkLst>
        </pc:cxnChg>
        <pc:cxnChg chg="del">
          <ac:chgData name="Lucy Cartwright" userId="4b319f90-798c-4537-a364-2a0f302d9c6a" providerId="ADAL" clId="{CDFC30C0-3E7C-459E-905C-EF772913DE3C}" dt="2021-12-03T16:25:38.890" v="53" actId="478"/>
          <ac:cxnSpMkLst>
            <pc:docMk/>
            <pc:sldMk cId="3322570855" sldId="12488"/>
            <ac:cxnSpMk id="44" creationId="{B6342242-B32C-4D42-AEB7-3014F2FFD3A2}"/>
          </ac:cxnSpMkLst>
        </pc:cxnChg>
      </pc:sldChg>
      <pc:sldChg chg="delSp modSp del mod">
        <pc:chgData name="Lucy Cartwright" userId="4b319f90-798c-4537-a364-2a0f302d9c6a" providerId="ADAL" clId="{CDFC30C0-3E7C-459E-905C-EF772913DE3C}" dt="2021-12-03T16:43:06.596" v="67" actId="47"/>
        <pc:sldMkLst>
          <pc:docMk/>
          <pc:sldMk cId="1132891005" sldId="12489"/>
        </pc:sldMkLst>
        <pc:spChg chg="mod">
          <ac:chgData name="Lucy Cartwright" userId="4b319f90-798c-4537-a364-2a0f302d9c6a" providerId="ADAL" clId="{CDFC30C0-3E7C-459E-905C-EF772913DE3C}" dt="2021-12-03T16:43:04.563" v="66" actId="6549"/>
          <ac:spMkLst>
            <pc:docMk/>
            <pc:sldMk cId="1132891005" sldId="12489"/>
            <ac:spMk id="4" creationId="{59ECE637-EF65-4DFD-A35D-427AD527FA5E}"/>
          </ac:spMkLst>
        </pc:spChg>
        <pc:spChg chg="mod">
          <ac:chgData name="Lucy Cartwright" userId="4b319f90-798c-4537-a364-2a0f302d9c6a" providerId="ADAL" clId="{CDFC30C0-3E7C-459E-905C-EF772913DE3C}" dt="2021-12-03T16:42:41.941" v="61" actId="6549"/>
          <ac:spMkLst>
            <pc:docMk/>
            <pc:sldMk cId="1132891005" sldId="12489"/>
            <ac:spMk id="5" creationId="{EBC5096B-3D24-4D3A-AE4F-0AB2E988F909}"/>
          </ac:spMkLst>
        </pc:spChg>
        <pc:spChg chg="del">
          <ac:chgData name="Lucy Cartwright" userId="4b319f90-798c-4537-a364-2a0f302d9c6a" providerId="ADAL" clId="{CDFC30C0-3E7C-459E-905C-EF772913DE3C}" dt="2021-12-03T16:42:55.971" v="64" actId="478"/>
          <ac:spMkLst>
            <pc:docMk/>
            <pc:sldMk cId="1132891005" sldId="12489"/>
            <ac:spMk id="30" creationId="{1C31274C-049B-4EA3-B5DE-E337722214A2}"/>
          </ac:spMkLst>
        </pc:spChg>
        <pc:spChg chg="del">
          <ac:chgData name="Lucy Cartwright" userId="4b319f90-798c-4537-a364-2a0f302d9c6a" providerId="ADAL" clId="{CDFC30C0-3E7C-459E-905C-EF772913DE3C}" dt="2021-12-03T16:42:55.971" v="64" actId="478"/>
          <ac:spMkLst>
            <pc:docMk/>
            <pc:sldMk cId="1132891005" sldId="12489"/>
            <ac:spMk id="58" creationId="{3F219907-AD24-48D0-8890-7AECD43F495A}"/>
          </ac:spMkLst>
        </pc:spChg>
        <pc:grpChg chg="del">
          <ac:chgData name="Lucy Cartwright" userId="4b319f90-798c-4537-a364-2a0f302d9c6a" providerId="ADAL" clId="{CDFC30C0-3E7C-459E-905C-EF772913DE3C}" dt="2021-12-03T16:42:55.971" v="64" actId="478"/>
          <ac:grpSpMkLst>
            <pc:docMk/>
            <pc:sldMk cId="1132891005" sldId="12489"/>
            <ac:grpSpMk id="31" creationId="{1F3372FA-0F33-428E-8BFF-38DFC5096B6F}"/>
          </ac:grpSpMkLst>
        </pc:grpChg>
        <pc:grpChg chg="del">
          <ac:chgData name="Lucy Cartwright" userId="4b319f90-798c-4537-a364-2a0f302d9c6a" providerId="ADAL" clId="{CDFC30C0-3E7C-459E-905C-EF772913DE3C}" dt="2021-12-03T16:42:55.971" v="64" actId="478"/>
          <ac:grpSpMkLst>
            <pc:docMk/>
            <pc:sldMk cId="1132891005" sldId="12489"/>
            <ac:grpSpMk id="66" creationId="{49358381-A595-483D-AB16-7511FA98AD76}"/>
          </ac:grpSpMkLst>
        </pc:grpChg>
        <pc:grpChg chg="del">
          <ac:chgData name="Lucy Cartwright" userId="4b319f90-798c-4537-a364-2a0f302d9c6a" providerId="ADAL" clId="{CDFC30C0-3E7C-459E-905C-EF772913DE3C}" dt="2021-12-03T16:42:55.971" v="64" actId="478"/>
          <ac:grpSpMkLst>
            <pc:docMk/>
            <pc:sldMk cId="1132891005" sldId="12489"/>
            <ac:grpSpMk id="72" creationId="{AB28C2C7-3CAB-464B-AD9A-BAFD796357A2}"/>
          </ac:grpSpMkLst>
        </pc:grpChg>
      </pc:sldChg>
      <pc:sldChg chg="delSp modSp del mod delCm modCm">
        <pc:chgData name="Lucy Cartwright" userId="4b319f90-798c-4537-a364-2a0f302d9c6a" providerId="ADAL" clId="{CDFC30C0-3E7C-459E-905C-EF772913DE3C}" dt="2021-12-03T16:45:02.615" v="81" actId="47"/>
        <pc:sldMkLst>
          <pc:docMk/>
          <pc:sldMk cId="2603023777" sldId="12490"/>
        </pc:sldMkLst>
        <pc:spChg chg="mod">
          <ac:chgData name="Lucy Cartwright" userId="4b319f90-798c-4537-a364-2a0f302d9c6a" providerId="ADAL" clId="{CDFC30C0-3E7C-459E-905C-EF772913DE3C}" dt="2021-12-03T16:43:49.362" v="71" actId="6549"/>
          <ac:spMkLst>
            <pc:docMk/>
            <pc:sldMk cId="2603023777" sldId="12490"/>
            <ac:spMk id="5" creationId="{EBC5096B-3D24-4D3A-AE4F-0AB2E988F909}"/>
          </ac:spMkLst>
        </pc:spChg>
        <pc:spChg chg="del">
          <ac:chgData name="Lucy Cartwright" userId="4b319f90-798c-4537-a364-2a0f302d9c6a" providerId="ADAL" clId="{CDFC30C0-3E7C-459E-905C-EF772913DE3C}" dt="2021-12-03T16:44:52.341" v="79" actId="478"/>
          <ac:spMkLst>
            <pc:docMk/>
            <pc:sldMk cId="2603023777" sldId="12490"/>
            <ac:spMk id="598" creationId="{1FA85102-E762-45CA-A466-D5F69E076DBF}"/>
          </ac:spMkLst>
        </pc:spChg>
        <pc:spChg chg="del">
          <ac:chgData name="Lucy Cartwright" userId="4b319f90-798c-4537-a364-2a0f302d9c6a" providerId="ADAL" clId="{CDFC30C0-3E7C-459E-905C-EF772913DE3C}" dt="2021-12-03T16:44:52.341" v="79" actId="478"/>
          <ac:spMkLst>
            <pc:docMk/>
            <pc:sldMk cId="2603023777" sldId="12490"/>
            <ac:spMk id="602" creationId="{F41488B1-85D3-4018-9BF9-9D82F42CF28C}"/>
          </ac:spMkLst>
        </pc:spChg>
        <pc:spChg chg="del">
          <ac:chgData name="Lucy Cartwright" userId="4b319f90-798c-4537-a364-2a0f302d9c6a" providerId="ADAL" clId="{CDFC30C0-3E7C-459E-905C-EF772913DE3C}" dt="2021-12-03T16:44:52.341" v="79" actId="478"/>
          <ac:spMkLst>
            <pc:docMk/>
            <pc:sldMk cId="2603023777" sldId="12490"/>
            <ac:spMk id="604" creationId="{547ACEF2-DF22-4E0C-91CC-BC88D24C8793}"/>
          </ac:spMkLst>
        </pc:spChg>
        <pc:grpChg chg="del">
          <ac:chgData name="Lucy Cartwright" userId="4b319f90-798c-4537-a364-2a0f302d9c6a" providerId="ADAL" clId="{CDFC30C0-3E7C-459E-905C-EF772913DE3C}" dt="2021-12-03T16:44:52.341" v="79" actId="478"/>
          <ac:grpSpMkLst>
            <pc:docMk/>
            <pc:sldMk cId="2603023777" sldId="12490"/>
            <ac:grpSpMk id="600" creationId="{AC6D6C9B-E337-4C3F-BED7-B827E1D052A5}"/>
          </ac:grpSpMkLst>
        </pc:grpChg>
        <pc:graphicFrameChg chg="del">
          <ac:chgData name="Lucy Cartwright" userId="4b319f90-798c-4537-a364-2a0f302d9c6a" providerId="ADAL" clId="{CDFC30C0-3E7C-459E-905C-EF772913DE3C}" dt="2021-12-03T16:44:52.341" v="79" actId="478"/>
          <ac:graphicFrameMkLst>
            <pc:docMk/>
            <pc:sldMk cId="2603023777" sldId="12490"/>
            <ac:graphicFrameMk id="603" creationId="{192076AC-C7AA-4A55-809D-D7B2B19A7ADA}"/>
          </ac:graphicFrameMkLst>
        </pc:graphicFrameChg>
      </pc:sldChg>
      <pc:sldChg chg="addSp delSp modSp del mod modClrScheme delCm chgLayout">
        <pc:chgData name="Lucy Cartwright" userId="4b319f90-798c-4537-a364-2a0f302d9c6a" providerId="ADAL" clId="{CDFC30C0-3E7C-459E-905C-EF772913DE3C}" dt="2021-12-03T16:47:32.931" v="119" actId="47"/>
        <pc:sldMkLst>
          <pc:docMk/>
          <pc:sldMk cId="1683939938" sldId="12491"/>
        </pc:sldMkLst>
        <pc:spChg chg="add del mod ord">
          <ac:chgData name="Lucy Cartwright" userId="4b319f90-798c-4537-a364-2a0f302d9c6a" providerId="ADAL" clId="{CDFC30C0-3E7C-459E-905C-EF772913DE3C}" dt="2021-12-03T16:45:43.832" v="90" actId="700"/>
          <ac:spMkLst>
            <pc:docMk/>
            <pc:sldMk cId="1683939938" sldId="12491"/>
            <ac:spMk id="2" creationId="{766BDDE7-2580-4025-BF66-7294B384B0AE}"/>
          </ac:spMkLst>
        </pc:spChg>
        <pc:spChg chg="mod ord">
          <ac:chgData name="Lucy Cartwright" userId="4b319f90-798c-4537-a364-2a0f302d9c6a" providerId="ADAL" clId="{CDFC30C0-3E7C-459E-905C-EF772913DE3C}" dt="2021-12-03T16:45:43.832" v="90" actId="700"/>
          <ac:spMkLst>
            <pc:docMk/>
            <pc:sldMk cId="1683939938" sldId="12491"/>
            <ac:spMk id="4" creationId="{59ECE637-EF65-4DFD-A35D-427AD527FA5E}"/>
          </ac:spMkLst>
        </pc:spChg>
        <pc:spChg chg="del mod ord">
          <ac:chgData name="Lucy Cartwright" userId="4b319f90-798c-4537-a364-2a0f302d9c6a" providerId="ADAL" clId="{CDFC30C0-3E7C-459E-905C-EF772913DE3C}" dt="2021-12-03T16:47:17.626" v="116" actId="478"/>
          <ac:spMkLst>
            <pc:docMk/>
            <pc:sldMk cId="1683939938" sldId="12491"/>
            <ac:spMk id="5" creationId="{EBC5096B-3D24-4D3A-AE4F-0AB2E988F909}"/>
          </ac:spMkLst>
        </pc:spChg>
        <pc:spChg chg="add mod">
          <ac:chgData name="Lucy Cartwright" userId="4b319f90-798c-4537-a364-2a0f302d9c6a" providerId="ADAL" clId="{CDFC30C0-3E7C-459E-905C-EF772913DE3C}" dt="2021-12-03T16:47:17.626" v="116" actId="478"/>
          <ac:spMkLst>
            <pc:docMk/>
            <pc:sldMk cId="1683939938" sldId="12491"/>
            <ac:spMk id="6" creationId="{E1AFC82F-9269-4492-9F6B-B8351D160BCD}"/>
          </ac:spMkLst>
        </pc:spChg>
        <pc:spChg chg="del">
          <ac:chgData name="Lucy Cartwright" userId="4b319f90-798c-4537-a364-2a0f302d9c6a" providerId="ADAL" clId="{CDFC30C0-3E7C-459E-905C-EF772913DE3C}" dt="2021-12-03T16:47:21.399" v="117" actId="478"/>
          <ac:spMkLst>
            <pc:docMk/>
            <pc:sldMk cId="1683939938" sldId="12491"/>
            <ac:spMk id="598" creationId="{7A5B4045-8D16-4167-849C-AB1CCEABB32B}"/>
          </ac:spMkLst>
        </pc:spChg>
        <pc:spChg chg="del">
          <ac:chgData name="Lucy Cartwright" userId="4b319f90-798c-4537-a364-2a0f302d9c6a" providerId="ADAL" clId="{CDFC30C0-3E7C-459E-905C-EF772913DE3C}" dt="2021-12-03T16:47:21.399" v="117" actId="478"/>
          <ac:spMkLst>
            <pc:docMk/>
            <pc:sldMk cId="1683939938" sldId="12491"/>
            <ac:spMk id="599" creationId="{E347BE20-6D27-455B-A6F1-B35E3D3D50F9}"/>
          </ac:spMkLst>
        </pc:spChg>
        <pc:spChg chg="del">
          <ac:chgData name="Lucy Cartwright" userId="4b319f90-798c-4537-a364-2a0f302d9c6a" providerId="ADAL" clId="{CDFC30C0-3E7C-459E-905C-EF772913DE3C}" dt="2021-12-03T16:47:21.399" v="117" actId="478"/>
          <ac:spMkLst>
            <pc:docMk/>
            <pc:sldMk cId="1683939938" sldId="12491"/>
            <ac:spMk id="600" creationId="{E370DB45-DF59-42CD-AEE1-1B3F6163943B}"/>
          </ac:spMkLst>
        </pc:spChg>
        <pc:spChg chg="del">
          <ac:chgData name="Lucy Cartwright" userId="4b319f90-798c-4537-a364-2a0f302d9c6a" providerId="ADAL" clId="{CDFC30C0-3E7C-459E-905C-EF772913DE3C}" dt="2021-12-03T16:47:21.399" v="117" actId="478"/>
          <ac:spMkLst>
            <pc:docMk/>
            <pc:sldMk cId="1683939938" sldId="12491"/>
            <ac:spMk id="601" creationId="{013D0A1D-EC9F-470F-A106-468B61F4E4EE}"/>
          </ac:spMkLst>
        </pc:spChg>
        <pc:spChg chg="del">
          <ac:chgData name="Lucy Cartwright" userId="4b319f90-798c-4537-a364-2a0f302d9c6a" providerId="ADAL" clId="{CDFC30C0-3E7C-459E-905C-EF772913DE3C}" dt="2021-12-03T16:47:21.399" v="117" actId="478"/>
          <ac:spMkLst>
            <pc:docMk/>
            <pc:sldMk cId="1683939938" sldId="12491"/>
            <ac:spMk id="1128" creationId="{742271BE-AABD-4C90-8B35-2B08516C1C2A}"/>
          </ac:spMkLst>
        </pc:spChg>
        <pc:spChg chg="del">
          <ac:chgData name="Lucy Cartwright" userId="4b319f90-798c-4537-a364-2a0f302d9c6a" providerId="ADAL" clId="{CDFC30C0-3E7C-459E-905C-EF772913DE3C}" dt="2021-12-03T16:47:21.399" v="117" actId="478"/>
          <ac:spMkLst>
            <pc:docMk/>
            <pc:sldMk cId="1683939938" sldId="12491"/>
            <ac:spMk id="1129" creationId="{01505FF3-D232-483D-BBBE-1B07F83E5175}"/>
          </ac:spMkLst>
        </pc:spChg>
        <pc:spChg chg="del">
          <ac:chgData name="Lucy Cartwright" userId="4b319f90-798c-4537-a364-2a0f302d9c6a" providerId="ADAL" clId="{CDFC30C0-3E7C-459E-905C-EF772913DE3C}" dt="2021-12-03T16:47:21.399" v="117" actId="478"/>
          <ac:spMkLst>
            <pc:docMk/>
            <pc:sldMk cId="1683939938" sldId="12491"/>
            <ac:spMk id="1130" creationId="{77589B8E-EDD7-454C-9F0B-4D40BD11409F}"/>
          </ac:spMkLst>
        </pc:spChg>
        <pc:spChg chg="del">
          <ac:chgData name="Lucy Cartwright" userId="4b319f90-798c-4537-a364-2a0f302d9c6a" providerId="ADAL" clId="{CDFC30C0-3E7C-459E-905C-EF772913DE3C}" dt="2021-12-03T16:47:21.399" v="117" actId="478"/>
          <ac:spMkLst>
            <pc:docMk/>
            <pc:sldMk cId="1683939938" sldId="12491"/>
            <ac:spMk id="1131" creationId="{3B783143-F5BF-4B05-BF04-B15C9606487C}"/>
          </ac:spMkLst>
        </pc:spChg>
        <pc:spChg chg="del">
          <ac:chgData name="Lucy Cartwright" userId="4b319f90-798c-4537-a364-2a0f302d9c6a" providerId="ADAL" clId="{CDFC30C0-3E7C-459E-905C-EF772913DE3C}" dt="2021-12-03T16:47:21.399" v="117" actId="478"/>
          <ac:spMkLst>
            <pc:docMk/>
            <pc:sldMk cId="1683939938" sldId="12491"/>
            <ac:spMk id="1132" creationId="{37119B4C-267F-47DA-BAAC-7F2676630852}"/>
          </ac:spMkLst>
        </pc:spChg>
        <pc:spChg chg="del">
          <ac:chgData name="Lucy Cartwright" userId="4b319f90-798c-4537-a364-2a0f302d9c6a" providerId="ADAL" clId="{CDFC30C0-3E7C-459E-905C-EF772913DE3C}" dt="2021-12-03T16:47:21.399" v="117" actId="478"/>
          <ac:spMkLst>
            <pc:docMk/>
            <pc:sldMk cId="1683939938" sldId="12491"/>
            <ac:spMk id="1133" creationId="{A9CB6568-AD97-4BE3-BA1A-93657037C4F2}"/>
          </ac:spMkLst>
        </pc:spChg>
        <pc:spChg chg="del">
          <ac:chgData name="Lucy Cartwright" userId="4b319f90-798c-4537-a364-2a0f302d9c6a" providerId="ADAL" clId="{CDFC30C0-3E7C-459E-905C-EF772913DE3C}" dt="2021-12-03T16:47:21.399" v="117" actId="478"/>
          <ac:spMkLst>
            <pc:docMk/>
            <pc:sldMk cId="1683939938" sldId="12491"/>
            <ac:spMk id="1134" creationId="{DE9D320C-1474-40D2-8496-F4B828D6EFBE}"/>
          </ac:spMkLst>
        </pc:spChg>
        <pc:grpChg chg="del">
          <ac:chgData name="Lucy Cartwright" userId="4b319f90-798c-4537-a364-2a0f302d9c6a" providerId="ADAL" clId="{CDFC30C0-3E7C-459E-905C-EF772913DE3C}" dt="2021-12-03T16:47:21.399" v="117" actId="478"/>
          <ac:grpSpMkLst>
            <pc:docMk/>
            <pc:sldMk cId="1683939938" sldId="12491"/>
            <ac:grpSpMk id="602" creationId="{80E49B95-206F-4A32-874B-F5FC3D1163B9}"/>
          </ac:grpSpMkLst>
        </pc:grpChg>
        <pc:grpChg chg="del">
          <ac:chgData name="Lucy Cartwright" userId="4b319f90-798c-4537-a364-2a0f302d9c6a" providerId="ADAL" clId="{CDFC30C0-3E7C-459E-905C-EF772913DE3C}" dt="2021-12-03T16:47:21.399" v="117" actId="478"/>
          <ac:grpSpMkLst>
            <pc:docMk/>
            <pc:sldMk cId="1683939938" sldId="12491"/>
            <ac:grpSpMk id="1135" creationId="{9A15E9EE-7A49-45D8-8F00-2287834E9ECD}"/>
          </ac:grpSpMkLst>
        </pc:grpChg>
      </pc:sldChg>
      <pc:sldChg chg="delSp modSp del mod">
        <pc:chgData name="Lucy Cartwright" userId="4b319f90-798c-4537-a364-2a0f302d9c6a" providerId="ADAL" clId="{CDFC30C0-3E7C-459E-905C-EF772913DE3C}" dt="2021-12-03T16:24:56.643" v="43" actId="47"/>
        <pc:sldMkLst>
          <pc:docMk/>
          <pc:sldMk cId="4029827191" sldId="12492"/>
        </pc:sldMkLst>
        <pc:spChg chg="mod">
          <ac:chgData name="Lucy Cartwright" userId="4b319f90-798c-4537-a364-2a0f302d9c6a" providerId="ADAL" clId="{CDFC30C0-3E7C-459E-905C-EF772913DE3C}" dt="2021-12-03T16:24:53.874" v="42" actId="6549"/>
          <ac:spMkLst>
            <pc:docMk/>
            <pc:sldMk cId="4029827191" sldId="12492"/>
            <ac:spMk id="4" creationId="{59ECE637-EF65-4DFD-A35D-427AD527FA5E}"/>
          </ac:spMkLst>
        </pc:spChg>
        <pc:spChg chg="mod">
          <ac:chgData name="Lucy Cartwright" userId="4b319f90-798c-4537-a364-2a0f302d9c6a" providerId="ADAL" clId="{CDFC30C0-3E7C-459E-905C-EF772913DE3C}" dt="2021-12-03T16:24:30.685" v="37" actId="6549"/>
          <ac:spMkLst>
            <pc:docMk/>
            <pc:sldMk cId="4029827191" sldId="12492"/>
            <ac:spMk id="5" creationId="{EBC5096B-3D24-4D3A-AE4F-0AB2E988F909}"/>
          </ac:spMkLst>
        </pc:spChg>
        <pc:spChg chg="del">
          <ac:chgData name="Lucy Cartwright" userId="4b319f90-798c-4537-a364-2a0f302d9c6a" providerId="ADAL" clId="{CDFC30C0-3E7C-459E-905C-EF772913DE3C}" dt="2021-12-03T16:24:47.321" v="40" actId="478"/>
          <ac:spMkLst>
            <pc:docMk/>
            <pc:sldMk cId="4029827191" sldId="12492"/>
            <ac:spMk id="21" creationId="{E6BC953C-7E52-49A4-8D1F-EF2C30B7AF47}"/>
          </ac:spMkLst>
        </pc:spChg>
        <pc:grpChg chg="del">
          <ac:chgData name="Lucy Cartwright" userId="4b319f90-798c-4537-a364-2a0f302d9c6a" providerId="ADAL" clId="{CDFC30C0-3E7C-459E-905C-EF772913DE3C}" dt="2021-12-03T16:24:47.321" v="40" actId="478"/>
          <ac:grpSpMkLst>
            <pc:docMk/>
            <pc:sldMk cId="4029827191" sldId="12492"/>
            <ac:grpSpMk id="37" creationId="{4BEB3FEF-4EE3-4AA3-8DC8-CEBD81A148BB}"/>
          </ac:grpSpMkLst>
        </pc:grpChg>
        <pc:cxnChg chg="del">
          <ac:chgData name="Lucy Cartwright" userId="4b319f90-798c-4537-a364-2a0f302d9c6a" providerId="ADAL" clId="{CDFC30C0-3E7C-459E-905C-EF772913DE3C}" dt="2021-12-03T16:24:47.321" v="40" actId="478"/>
          <ac:cxnSpMkLst>
            <pc:docMk/>
            <pc:sldMk cId="4029827191" sldId="12492"/>
            <ac:cxnSpMk id="36" creationId="{35E9937C-02DE-4121-BE77-4C17C854FCDE}"/>
          </ac:cxnSpMkLst>
        </pc:cxnChg>
      </pc:sldChg>
      <pc:sldChg chg="delSp modSp del mod">
        <pc:chgData name="Lucy Cartwright" userId="4b319f90-798c-4537-a364-2a0f302d9c6a" providerId="ADAL" clId="{CDFC30C0-3E7C-459E-905C-EF772913DE3C}" dt="2021-12-03T16:23:35.111" v="23" actId="47"/>
        <pc:sldMkLst>
          <pc:docMk/>
          <pc:sldMk cId="3093227439" sldId="12493"/>
        </pc:sldMkLst>
        <pc:spChg chg="mod">
          <ac:chgData name="Lucy Cartwright" userId="4b319f90-798c-4537-a364-2a0f302d9c6a" providerId="ADAL" clId="{CDFC30C0-3E7C-459E-905C-EF772913DE3C}" dt="2021-12-03T16:22:52.148" v="14" actId="6549"/>
          <ac:spMkLst>
            <pc:docMk/>
            <pc:sldMk cId="3093227439" sldId="12493"/>
            <ac:spMk id="2" creationId="{78152069-4432-4390-A30C-9C49D59E2F17}"/>
          </ac:spMkLst>
        </pc:spChg>
        <pc:spChg chg="mod">
          <ac:chgData name="Lucy Cartwright" userId="4b319f90-798c-4537-a364-2a0f302d9c6a" providerId="ADAL" clId="{CDFC30C0-3E7C-459E-905C-EF772913DE3C}" dt="2021-12-03T16:23:30.442" v="22" actId="20577"/>
          <ac:spMkLst>
            <pc:docMk/>
            <pc:sldMk cId="3093227439" sldId="12493"/>
            <ac:spMk id="4" creationId="{FFB4FBD2-7134-4011-B3C8-9F5AB134C0C8}"/>
          </ac:spMkLst>
        </pc:spChg>
        <pc:spChg chg="del">
          <ac:chgData name="Lucy Cartwright" userId="4b319f90-798c-4537-a364-2a0f302d9c6a" providerId="ADAL" clId="{CDFC30C0-3E7C-459E-905C-EF772913DE3C}" dt="2021-12-03T16:23:06.549" v="17" actId="478"/>
          <ac:spMkLst>
            <pc:docMk/>
            <pc:sldMk cId="3093227439" sldId="12493"/>
            <ac:spMk id="6" creationId="{68FC057A-B3F7-432F-B883-BE81439D7236}"/>
          </ac:spMkLst>
        </pc:spChg>
        <pc:spChg chg="del">
          <ac:chgData name="Lucy Cartwright" userId="4b319f90-798c-4537-a364-2a0f302d9c6a" providerId="ADAL" clId="{CDFC30C0-3E7C-459E-905C-EF772913DE3C}" dt="2021-12-03T16:23:06.549" v="17" actId="478"/>
          <ac:spMkLst>
            <pc:docMk/>
            <pc:sldMk cId="3093227439" sldId="12493"/>
            <ac:spMk id="7" creationId="{A46CF9D1-7019-44D5-87B9-5A97C6B8F399}"/>
          </ac:spMkLst>
        </pc:spChg>
        <pc:spChg chg="del">
          <ac:chgData name="Lucy Cartwright" userId="4b319f90-798c-4537-a364-2a0f302d9c6a" providerId="ADAL" clId="{CDFC30C0-3E7C-459E-905C-EF772913DE3C}" dt="2021-12-03T16:23:06.549" v="17" actId="478"/>
          <ac:spMkLst>
            <pc:docMk/>
            <pc:sldMk cId="3093227439" sldId="12493"/>
            <ac:spMk id="8" creationId="{689C03D0-AD18-4F85-A908-718857EAE40B}"/>
          </ac:spMkLst>
        </pc:spChg>
        <pc:spChg chg="del">
          <ac:chgData name="Lucy Cartwright" userId="4b319f90-798c-4537-a364-2a0f302d9c6a" providerId="ADAL" clId="{CDFC30C0-3E7C-459E-905C-EF772913DE3C}" dt="2021-12-03T16:23:06.549" v="17" actId="478"/>
          <ac:spMkLst>
            <pc:docMk/>
            <pc:sldMk cId="3093227439" sldId="12493"/>
            <ac:spMk id="9" creationId="{34F08D5A-5189-43CB-BEA7-B151D0AEBD66}"/>
          </ac:spMkLst>
        </pc:spChg>
        <pc:spChg chg="del">
          <ac:chgData name="Lucy Cartwright" userId="4b319f90-798c-4537-a364-2a0f302d9c6a" providerId="ADAL" clId="{CDFC30C0-3E7C-459E-905C-EF772913DE3C}" dt="2021-12-03T16:23:06.549" v="17" actId="478"/>
          <ac:spMkLst>
            <pc:docMk/>
            <pc:sldMk cId="3093227439" sldId="12493"/>
            <ac:spMk id="11" creationId="{01204C63-B332-4F6E-95A5-E02BBEFBC74B}"/>
          </ac:spMkLst>
        </pc:spChg>
        <pc:spChg chg="del">
          <ac:chgData name="Lucy Cartwright" userId="4b319f90-798c-4537-a364-2a0f302d9c6a" providerId="ADAL" clId="{CDFC30C0-3E7C-459E-905C-EF772913DE3C}" dt="2021-12-03T16:23:06.549" v="17" actId="478"/>
          <ac:spMkLst>
            <pc:docMk/>
            <pc:sldMk cId="3093227439" sldId="12493"/>
            <ac:spMk id="12" creationId="{E44FDE42-100A-46DA-98D5-464F3ED62B2F}"/>
          </ac:spMkLst>
        </pc:spChg>
        <pc:spChg chg="del">
          <ac:chgData name="Lucy Cartwright" userId="4b319f90-798c-4537-a364-2a0f302d9c6a" providerId="ADAL" clId="{CDFC30C0-3E7C-459E-905C-EF772913DE3C}" dt="2021-12-03T16:23:06.549" v="17" actId="478"/>
          <ac:spMkLst>
            <pc:docMk/>
            <pc:sldMk cId="3093227439" sldId="12493"/>
            <ac:spMk id="13" creationId="{760C701C-0CD5-48F7-8958-FC917CCD7B8B}"/>
          </ac:spMkLst>
        </pc:spChg>
        <pc:spChg chg="del">
          <ac:chgData name="Lucy Cartwright" userId="4b319f90-798c-4537-a364-2a0f302d9c6a" providerId="ADAL" clId="{CDFC30C0-3E7C-459E-905C-EF772913DE3C}" dt="2021-12-03T16:23:06.549" v="17" actId="478"/>
          <ac:spMkLst>
            <pc:docMk/>
            <pc:sldMk cId="3093227439" sldId="12493"/>
            <ac:spMk id="14" creationId="{3135FE27-DA03-43EF-9FF0-182CBFF20D9C}"/>
          </ac:spMkLst>
        </pc:spChg>
        <pc:spChg chg="del">
          <ac:chgData name="Lucy Cartwright" userId="4b319f90-798c-4537-a364-2a0f302d9c6a" providerId="ADAL" clId="{CDFC30C0-3E7C-459E-905C-EF772913DE3C}" dt="2021-12-03T16:23:06.549" v="17" actId="478"/>
          <ac:spMkLst>
            <pc:docMk/>
            <pc:sldMk cId="3093227439" sldId="12493"/>
            <ac:spMk id="15" creationId="{49E73F4D-F226-40DF-8263-D41458E2C25A}"/>
          </ac:spMkLst>
        </pc:spChg>
        <pc:spChg chg="del">
          <ac:chgData name="Lucy Cartwright" userId="4b319f90-798c-4537-a364-2a0f302d9c6a" providerId="ADAL" clId="{CDFC30C0-3E7C-459E-905C-EF772913DE3C}" dt="2021-12-03T16:23:06.549" v="17" actId="478"/>
          <ac:spMkLst>
            <pc:docMk/>
            <pc:sldMk cId="3093227439" sldId="12493"/>
            <ac:spMk id="16" creationId="{3642A95F-502D-4467-9F8C-1A4B6F7ADA5E}"/>
          </ac:spMkLst>
        </pc:spChg>
        <pc:spChg chg="del">
          <ac:chgData name="Lucy Cartwright" userId="4b319f90-798c-4537-a364-2a0f302d9c6a" providerId="ADAL" clId="{CDFC30C0-3E7C-459E-905C-EF772913DE3C}" dt="2021-12-03T16:23:06.549" v="17" actId="478"/>
          <ac:spMkLst>
            <pc:docMk/>
            <pc:sldMk cId="3093227439" sldId="12493"/>
            <ac:spMk id="17" creationId="{4455A0B7-1F54-47F6-A165-F0E15AB80491}"/>
          </ac:spMkLst>
        </pc:spChg>
        <pc:spChg chg="del">
          <ac:chgData name="Lucy Cartwright" userId="4b319f90-798c-4537-a364-2a0f302d9c6a" providerId="ADAL" clId="{CDFC30C0-3E7C-459E-905C-EF772913DE3C}" dt="2021-12-03T16:23:06.549" v="17" actId="478"/>
          <ac:spMkLst>
            <pc:docMk/>
            <pc:sldMk cId="3093227439" sldId="12493"/>
            <ac:spMk id="18" creationId="{8379022A-5728-423D-9603-4570E892D30A}"/>
          </ac:spMkLst>
        </pc:spChg>
        <pc:spChg chg="del">
          <ac:chgData name="Lucy Cartwright" userId="4b319f90-798c-4537-a364-2a0f302d9c6a" providerId="ADAL" clId="{CDFC30C0-3E7C-459E-905C-EF772913DE3C}" dt="2021-12-03T16:23:06.549" v="17" actId="478"/>
          <ac:spMkLst>
            <pc:docMk/>
            <pc:sldMk cId="3093227439" sldId="12493"/>
            <ac:spMk id="19" creationId="{64174DC4-933B-4F41-B798-F57C13880F15}"/>
          </ac:spMkLst>
        </pc:spChg>
        <pc:spChg chg="del">
          <ac:chgData name="Lucy Cartwright" userId="4b319f90-798c-4537-a364-2a0f302d9c6a" providerId="ADAL" clId="{CDFC30C0-3E7C-459E-905C-EF772913DE3C}" dt="2021-12-03T16:23:06.549" v="17" actId="478"/>
          <ac:spMkLst>
            <pc:docMk/>
            <pc:sldMk cId="3093227439" sldId="12493"/>
            <ac:spMk id="20" creationId="{870FD3A3-E26E-4207-9AE5-BAD4AE8FBFC4}"/>
          </ac:spMkLst>
        </pc:spChg>
        <pc:spChg chg="del">
          <ac:chgData name="Lucy Cartwright" userId="4b319f90-798c-4537-a364-2a0f302d9c6a" providerId="ADAL" clId="{CDFC30C0-3E7C-459E-905C-EF772913DE3C}" dt="2021-12-03T16:23:06.549" v="17" actId="478"/>
          <ac:spMkLst>
            <pc:docMk/>
            <pc:sldMk cId="3093227439" sldId="12493"/>
            <ac:spMk id="21" creationId="{08A013B6-135F-4D66-8FFD-C67BA2F1915E}"/>
          </ac:spMkLst>
        </pc:spChg>
        <pc:spChg chg="del">
          <ac:chgData name="Lucy Cartwright" userId="4b319f90-798c-4537-a364-2a0f302d9c6a" providerId="ADAL" clId="{CDFC30C0-3E7C-459E-905C-EF772913DE3C}" dt="2021-12-03T16:23:06.549" v="17" actId="478"/>
          <ac:spMkLst>
            <pc:docMk/>
            <pc:sldMk cId="3093227439" sldId="12493"/>
            <ac:spMk id="22" creationId="{54E6B2B1-63AA-4E27-BEF3-835DBB2CD614}"/>
          </ac:spMkLst>
        </pc:spChg>
        <pc:spChg chg="del">
          <ac:chgData name="Lucy Cartwright" userId="4b319f90-798c-4537-a364-2a0f302d9c6a" providerId="ADAL" clId="{CDFC30C0-3E7C-459E-905C-EF772913DE3C}" dt="2021-12-03T16:23:06.549" v="17" actId="478"/>
          <ac:spMkLst>
            <pc:docMk/>
            <pc:sldMk cId="3093227439" sldId="12493"/>
            <ac:spMk id="23" creationId="{DDE0F092-8123-4AFD-BFB5-0DB4D0D4F4AF}"/>
          </ac:spMkLst>
        </pc:spChg>
        <pc:spChg chg="del">
          <ac:chgData name="Lucy Cartwright" userId="4b319f90-798c-4537-a364-2a0f302d9c6a" providerId="ADAL" clId="{CDFC30C0-3E7C-459E-905C-EF772913DE3C}" dt="2021-12-03T16:23:06.549" v="17" actId="478"/>
          <ac:spMkLst>
            <pc:docMk/>
            <pc:sldMk cId="3093227439" sldId="12493"/>
            <ac:spMk id="24" creationId="{5DB7AF72-0824-4961-A58C-3E8B650373F4}"/>
          </ac:spMkLst>
        </pc:spChg>
        <pc:spChg chg="del">
          <ac:chgData name="Lucy Cartwright" userId="4b319f90-798c-4537-a364-2a0f302d9c6a" providerId="ADAL" clId="{CDFC30C0-3E7C-459E-905C-EF772913DE3C}" dt="2021-12-03T16:23:06.549" v="17" actId="478"/>
          <ac:spMkLst>
            <pc:docMk/>
            <pc:sldMk cId="3093227439" sldId="12493"/>
            <ac:spMk id="25" creationId="{08C93A9D-3B8B-4C77-B672-95F4869F9254}"/>
          </ac:spMkLst>
        </pc:spChg>
        <pc:grpChg chg="del">
          <ac:chgData name="Lucy Cartwright" userId="4b319f90-798c-4537-a364-2a0f302d9c6a" providerId="ADAL" clId="{CDFC30C0-3E7C-459E-905C-EF772913DE3C}" dt="2021-12-03T16:23:06.549" v="17" actId="478"/>
          <ac:grpSpMkLst>
            <pc:docMk/>
            <pc:sldMk cId="3093227439" sldId="12493"/>
            <ac:grpSpMk id="32" creationId="{DDB924AC-B292-4035-A7D2-F8F9EAC94198}"/>
          </ac:grpSpMkLst>
        </pc:grpChg>
        <pc:picChg chg="del">
          <ac:chgData name="Lucy Cartwright" userId="4b319f90-798c-4537-a364-2a0f302d9c6a" providerId="ADAL" clId="{CDFC30C0-3E7C-459E-905C-EF772913DE3C}" dt="2021-12-03T16:23:06.549" v="17" actId="478"/>
          <ac:picMkLst>
            <pc:docMk/>
            <pc:sldMk cId="3093227439" sldId="12493"/>
            <ac:picMk id="10" creationId="{9A13E921-C914-4AE5-A59B-B56A73EF716C}"/>
          </ac:picMkLst>
        </pc:picChg>
        <pc:picChg chg="del">
          <ac:chgData name="Lucy Cartwright" userId="4b319f90-798c-4537-a364-2a0f302d9c6a" providerId="ADAL" clId="{CDFC30C0-3E7C-459E-905C-EF772913DE3C}" dt="2021-12-03T16:23:06.549" v="17" actId="478"/>
          <ac:picMkLst>
            <pc:docMk/>
            <pc:sldMk cId="3093227439" sldId="12493"/>
            <ac:picMk id="26" creationId="{8155CD53-1D57-4D58-B532-A8502752554D}"/>
          </ac:picMkLst>
        </pc:picChg>
        <pc:picChg chg="del">
          <ac:chgData name="Lucy Cartwright" userId="4b319f90-798c-4537-a364-2a0f302d9c6a" providerId="ADAL" clId="{CDFC30C0-3E7C-459E-905C-EF772913DE3C}" dt="2021-12-03T16:23:06.549" v="17" actId="478"/>
          <ac:picMkLst>
            <pc:docMk/>
            <pc:sldMk cId="3093227439" sldId="12493"/>
            <ac:picMk id="27" creationId="{4F196111-D367-4E47-B120-34C9F00A9623}"/>
          </ac:picMkLst>
        </pc:picChg>
        <pc:picChg chg="del">
          <ac:chgData name="Lucy Cartwright" userId="4b319f90-798c-4537-a364-2a0f302d9c6a" providerId="ADAL" clId="{CDFC30C0-3E7C-459E-905C-EF772913DE3C}" dt="2021-12-03T16:23:06.549" v="17" actId="478"/>
          <ac:picMkLst>
            <pc:docMk/>
            <pc:sldMk cId="3093227439" sldId="12493"/>
            <ac:picMk id="28" creationId="{59ACFAD3-57D6-4753-8310-BAC85D5125A4}"/>
          </ac:picMkLst>
        </pc:picChg>
        <pc:picChg chg="del">
          <ac:chgData name="Lucy Cartwright" userId="4b319f90-798c-4537-a364-2a0f302d9c6a" providerId="ADAL" clId="{CDFC30C0-3E7C-459E-905C-EF772913DE3C}" dt="2021-12-03T16:23:06.549" v="17" actId="478"/>
          <ac:picMkLst>
            <pc:docMk/>
            <pc:sldMk cId="3093227439" sldId="12493"/>
            <ac:picMk id="29" creationId="{FCE0569B-5699-41EB-B1D8-B800BD83DA87}"/>
          </ac:picMkLst>
        </pc:picChg>
        <pc:picChg chg="del">
          <ac:chgData name="Lucy Cartwright" userId="4b319f90-798c-4537-a364-2a0f302d9c6a" providerId="ADAL" clId="{CDFC30C0-3E7C-459E-905C-EF772913DE3C}" dt="2021-12-03T16:23:06.549" v="17" actId="478"/>
          <ac:picMkLst>
            <pc:docMk/>
            <pc:sldMk cId="3093227439" sldId="12493"/>
            <ac:picMk id="30" creationId="{D55A8A4B-976C-49CB-A823-1074EDC4B4B1}"/>
          </ac:picMkLst>
        </pc:picChg>
        <pc:picChg chg="del">
          <ac:chgData name="Lucy Cartwright" userId="4b319f90-798c-4537-a364-2a0f302d9c6a" providerId="ADAL" clId="{CDFC30C0-3E7C-459E-905C-EF772913DE3C}" dt="2021-12-03T16:23:06.549" v="17" actId="478"/>
          <ac:picMkLst>
            <pc:docMk/>
            <pc:sldMk cId="3093227439" sldId="12493"/>
            <ac:picMk id="31" creationId="{BF94C9E3-5E7E-45AF-8662-D95FD10D1DF5}"/>
          </ac:picMkLst>
        </pc:picChg>
      </pc:sldChg>
      <pc:sldChg chg="addSp delSp modSp add del mod">
        <pc:chgData name="Lucy Cartwright" userId="4b319f90-798c-4537-a364-2a0f302d9c6a" providerId="ADAL" clId="{CDFC30C0-3E7C-459E-905C-EF772913DE3C}" dt="2021-12-03T16:51:53.219" v="140" actId="20577"/>
        <pc:sldMkLst>
          <pc:docMk/>
          <pc:sldMk cId="1608907984" sldId="2146847407"/>
        </pc:sldMkLst>
        <pc:spChg chg="add mod">
          <ac:chgData name="Lucy Cartwright" userId="4b319f90-798c-4537-a364-2a0f302d9c6a" providerId="ADAL" clId="{CDFC30C0-3E7C-459E-905C-EF772913DE3C}" dt="2021-12-03T16:17:54.340" v="5" actId="478"/>
          <ac:spMkLst>
            <pc:docMk/>
            <pc:sldMk cId="1608907984" sldId="2146847407"/>
            <ac:spMk id="3" creationId="{5BDAA2CF-3DD1-4D3B-BC41-9AED211555F6}"/>
          </ac:spMkLst>
        </pc:spChg>
        <pc:spChg chg="mod">
          <ac:chgData name="Lucy Cartwright" userId="4b319f90-798c-4537-a364-2a0f302d9c6a" providerId="ADAL" clId="{CDFC30C0-3E7C-459E-905C-EF772913DE3C}" dt="2021-12-03T16:51:53.219" v="140" actId="20577"/>
          <ac:spMkLst>
            <pc:docMk/>
            <pc:sldMk cId="1608907984" sldId="2146847407"/>
            <ac:spMk id="4" creationId="{EFFA6BFC-0BEE-6742-B0BE-0DAAF034AFD1}"/>
          </ac:spMkLst>
        </pc:spChg>
        <pc:spChg chg="del">
          <ac:chgData name="Lucy Cartwright" userId="4b319f90-798c-4537-a364-2a0f302d9c6a" providerId="ADAL" clId="{CDFC30C0-3E7C-459E-905C-EF772913DE3C}" dt="2021-12-03T16:17:54.340" v="5" actId="478"/>
          <ac:spMkLst>
            <pc:docMk/>
            <pc:sldMk cId="1608907984" sldId="2146847407"/>
            <ac:spMk id="5" creationId="{E64A0543-F226-9C48-B3BC-816EDC5E9996}"/>
          </ac:spMkLst>
        </pc:spChg>
      </pc:sldChg>
      <pc:sldChg chg="addSp delSp modSp new mod">
        <pc:chgData name="Lucy Cartwright" userId="4b319f90-798c-4537-a364-2a0f302d9c6a" providerId="ADAL" clId="{CDFC30C0-3E7C-459E-905C-EF772913DE3C}" dt="2021-12-03T16:23:20.574" v="21" actId="6549"/>
        <pc:sldMkLst>
          <pc:docMk/>
          <pc:sldMk cId="1346874006" sldId="2146847408"/>
        </pc:sldMkLst>
        <pc:spChg chg="mod">
          <ac:chgData name="Lucy Cartwright" userId="4b319f90-798c-4537-a364-2a0f302d9c6a" providerId="ADAL" clId="{CDFC30C0-3E7C-459E-905C-EF772913DE3C}" dt="2021-12-03T16:23:01.920" v="16" actId="947"/>
          <ac:spMkLst>
            <pc:docMk/>
            <pc:sldMk cId="1346874006" sldId="2146847408"/>
            <ac:spMk id="2" creationId="{6393530C-40F1-4FD0-BC09-C1786191972A}"/>
          </ac:spMkLst>
        </pc:spChg>
        <pc:spChg chg="del">
          <ac:chgData name="Lucy Cartwright" userId="4b319f90-798c-4537-a364-2a0f302d9c6a" providerId="ADAL" clId="{CDFC30C0-3E7C-459E-905C-EF772913DE3C}" dt="2021-12-03T16:22:48.631" v="13" actId="478"/>
          <ac:spMkLst>
            <pc:docMk/>
            <pc:sldMk cId="1346874006" sldId="2146847408"/>
            <ac:spMk id="3" creationId="{9A07962C-2AE6-4FDE-B66F-FF71A8C7BD02}"/>
          </ac:spMkLst>
        </pc:spChg>
        <pc:spChg chg="mod">
          <ac:chgData name="Lucy Cartwright" userId="4b319f90-798c-4537-a364-2a0f302d9c6a" providerId="ADAL" clId="{CDFC30C0-3E7C-459E-905C-EF772913DE3C}" dt="2021-12-03T16:23:20.574" v="21" actId="6549"/>
          <ac:spMkLst>
            <pc:docMk/>
            <pc:sldMk cId="1346874006" sldId="2146847408"/>
            <ac:spMk id="4" creationId="{8F06D3BF-B6D7-481F-861D-017D36EB68BA}"/>
          </ac:spMkLst>
        </pc:spChg>
        <pc:spChg chg="add 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5" creationId="{C51E1B48-2B78-41D8-BF2F-FF44195CE206}"/>
          </ac:spMkLst>
        </pc:spChg>
        <pc:spChg chg="add 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6" creationId="{6C854254-74F2-4567-8463-46CEBB2CF56C}"/>
          </ac:spMkLst>
        </pc:spChg>
        <pc:spChg chg="add 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7" creationId="{8CAAB53A-7944-419C-9421-90C30288B447}"/>
          </ac:spMkLst>
        </pc:spChg>
        <pc:spChg chg="add 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8" creationId="{2512DAA8-6923-499F-A2B6-603E38CF277C}"/>
          </ac:spMkLst>
        </pc:spChg>
        <pc:spChg chg="add 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10" creationId="{4A50E5E9-F80A-45CE-979A-25CCED752124}"/>
          </ac:spMkLst>
        </pc:spChg>
        <pc:spChg chg="add 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11" creationId="{E4BE6D8B-C280-4AB0-8E84-C1E212925F3F}"/>
          </ac:spMkLst>
        </pc:spChg>
        <pc:spChg chg="add 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12" creationId="{71E649A1-3DDE-4676-99C0-8075DF5E1F08}"/>
          </ac:spMkLst>
        </pc:spChg>
        <pc:spChg chg="add 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13" creationId="{687D6E01-B3A3-4C18-9F37-EB2F03D92894}"/>
          </ac:spMkLst>
        </pc:spChg>
        <pc:spChg chg="add 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14" creationId="{34F26288-2E33-4460-B590-1112632F232F}"/>
          </ac:spMkLst>
        </pc:spChg>
        <pc:spChg chg="add 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15" creationId="{10D22311-D399-410E-B9DD-E0A0BD3EE636}"/>
          </ac:spMkLst>
        </pc:spChg>
        <pc:spChg chg="add 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16" creationId="{843D5544-7E7A-4589-891D-F552B719750E}"/>
          </ac:spMkLst>
        </pc:spChg>
        <pc:spChg chg="add 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17" creationId="{3B2401F2-0D5E-42C4-9486-72C7ECB66302}"/>
          </ac:spMkLst>
        </pc:spChg>
        <pc:spChg chg="add 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18" creationId="{9E789281-5BF8-4542-B687-51A0D5A85E30}"/>
          </ac:spMkLst>
        </pc:spChg>
        <pc:spChg chg="add 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19" creationId="{80D56D90-C30C-428B-8B4B-D4047DE3A554}"/>
          </ac:spMkLst>
        </pc:spChg>
        <pc:spChg chg="add 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20" creationId="{594F59BA-405F-4571-9366-FFC5F812103D}"/>
          </ac:spMkLst>
        </pc:spChg>
        <pc:spChg chg="add 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21" creationId="{856BBA45-5B4D-44BE-A59C-6913D04542C2}"/>
          </ac:spMkLst>
        </pc:spChg>
        <pc:spChg chg="add 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22" creationId="{4A093F4B-8FEA-45DF-AA95-FAF8AFDDCA91}"/>
          </ac:spMkLst>
        </pc:spChg>
        <pc:spChg chg="add 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23" creationId="{9C8B6E77-9C3E-4FB5-A66C-57F4D3B3D905}"/>
          </ac:spMkLst>
        </pc:spChg>
        <pc:spChg chg="add 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24" creationId="{43430DC9-15F4-4099-80AD-23B92F7DEF6B}"/>
          </ac:spMkLst>
        </pc:spChg>
        <pc:spChg chg="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32" creationId="{9F640685-75A4-419D-8484-0D258B657259}"/>
          </ac:spMkLst>
        </pc:spChg>
        <pc:spChg chg="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33" creationId="{7946F6EF-8D6A-404B-948E-36243F35D3A6}"/>
          </ac:spMkLst>
        </pc:spChg>
        <pc:spChg chg="mod">
          <ac:chgData name="Lucy Cartwright" userId="4b319f90-798c-4537-a364-2a0f302d9c6a" providerId="ADAL" clId="{CDFC30C0-3E7C-459E-905C-EF772913DE3C}" dt="2021-12-03T16:23:08.910" v="18"/>
          <ac:spMkLst>
            <pc:docMk/>
            <pc:sldMk cId="1346874006" sldId="2146847408"/>
            <ac:spMk id="34" creationId="{91B1E34D-40CE-409E-A2A2-153D73CFB5E8}"/>
          </ac:spMkLst>
        </pc:spChg>
        <pc:grpChg chg="add mod">
          <ac:chgData name="Lucy Cartwright" userId="4b319f90-798c-4537-a364-2a0f302d9c6a" providerId="ADAL" clId="{CDFC30C0-3E7C-459E-905C-EF772913DE3C}" dt="2021-12-03T16:23:08.910" v="18"/>
          <ac:grpSpMkLst>
            <pc:docMk/>
            <pc:sldMk cId="1346874006" sldId="2146847408"/>
            <ac:grpSpMk id="31" creationId="{34F1A4A5-F261-4769-8D58-3C9203FEF1D1}"/>
          </ac:grpSpMkLst>
        </pc:grpChg>
        <pc:picChg chg="add mod">
          <ac:chgData name="Lucy Cartwright" userId="4b319f90-798c-4537-a364-2a0f302d9c6a" providerId="ADAL" clId="{CDFC30C0-3E7C-459E-905C-EF772913DE3C}" dt="2021-12-03T16:23:08.910" v="18"/>
          <ac:picMkLst>
            <pc:docMk/>
            <pc:sldMk cId="1346874006" sldId="2146847408"/>
            <ac:picMk id="9" creationId="{A8B0A393-79F3-4456-8E12-8322B3D527C9}"/>
          </ac:picMkLst>
        </pc:picChg>
        <pc:picChg chg="add mod">
          <ac:chgData name="Lucy Cartwright" userId="4b319f90-798c-4537-a364-2a0f302d9c6a" providerId="ADAL" clId="{CDFC30C0-3E7C-459E-905C-EF772913DE3C}" dt="2021-12-03T16:23:08.910" v="18"/>
          <ac:picMkLst>
            <pc:docMk/>
            <pc:sldMk cId="1346874006" sldId="2146847408"/>
            <ac:picMk id="25" creationId="{A257574E-575F-4ADD-A288-054F5D6B8D77}"/>
          </ac:picMkLst>
        </pc:picChg>
        <pc:picChg chg="add mod">
          <ac:chgData name="Lucy Cartwright" userId="4b319f90-798c-4537-a364-2a0f302d9c6a" providerId="ADAL" clId="{CDFC30C0-3E7C-459E-905C-EF772913DE3C}" dt="2021-12-03T16:23:08.910" v="18"/>
          <ac:picMkLst>
            <pc:docMk/>
            <pc:sldMk cId="1346874006" sldId="2146847408"/>
            <ac:picMk id="26" creationId="{202B7BFA-9835-457D-A065-3C0DC396FACF}"/>
          </ac:picMkLst>
        </pc:picChg>
        <pc:picChg chg="add mod">
          <ac:chgData name="Lucy Cartwright" userId="4b319f90-798c-4537-a364-2a0f302d9c6a" providerId="ADAL" clId="{CDFC30C0-3E7C-459E-905C-EF772913DE3C}" dt="2021-12-03T16:23:08.910" v="18"/>
          <ac:picMkLst>
            <pc:docMk/>
            <pc:sldMk cId="1346874006" sldId="2146847408"/>
            <ac:picMk id="27" creationId="{FF38454C-5486-4A8B-A599-011766ED3CB6}"/>
          </ac:picMkLst>
        </pc:picChg>
        <pc:picChg chg="add mod">
          <ac:chgData name="Lucy Cartwright" userId="4b319f90-798c-4537-a364-2a0f302d9c6a" providerId="ADAL" clId="{CDFC30C0-3E7C-459E-905C-EF772913DE3C}" dt="2021-12-03T16:23:08.910" v="18"/>
          <ac:picMkLst>
            <pc:docMk/>
            <pc:sldMk cId="1346874006" sldId="2146847408"/>
            <ac:picMk id="28" creationId="{595CDB6C-8A75-4660-8A84-7E708196852C}"/>
          </ac:picMkLst>
        </pc:picChg>
        <pc:picChg chg="add mod">
          <ac:chgData name="Lucy Cartwright" userId="4b319f90-798c-4537-a364-2a0f302d9c6a" providerId="ADAL" clId="{CDFC30C0-3E7C-459E-905C-EF772913DE3C}" dt="2021-12-03T16:23:08.910" v="18"/>
          <ac:picMkLst>
            <pc:docMk/>
            <pc:sldMk cId="1346874006" sldId="2146847408"/>
            <ac:picMk id="29" creationId="{15995E0C-1D75-4883-8585-605BB649BB78}"/>
          </ac:picMkLst>
        </pc:picChg>
        <pc:picChg chg="add mod">
          <ac:chgData name="Lucy Cartwright" userId="4b319f90-798c-4537-a364-2a0f302d9c6a" providerId="ADAL" clId="{CDFC30C0-3E7C-459E-905C-EF772913DE3C}" dt="2021-12-03T16:23:08.910" v="18"/>
          <ac:picMkLst>
            <pc:docMk/>
            <pc:sldMk cId="1346874006" sldId="2146847408"/>
            <ac:picMk id="30" creationId="{A93FE83B-7880-4847-8B87-493D94DEA58D}"/>
          </ac:picMkLst>
        </pc:picChg>
      </pc:sldChg>
      <pc:sldChg chg="addSp delSp modSp new mod">
        <pc:chgData name="Lucy Cartwright" userId="4b319f90-798c-4537-a364-2a0f302d9c6a" providerId="ADAL" clId="{CDFC30C0-3E7C-459E-905C-EF772913DE3C}" dt="2021-12-03T16:25:08.495" v="47" actId="3626"/>
        <pc:sldMkLst>
          <pc:docMk/>
          <pc:sldMk cId="3815098288" sldId="2146847409"/>
        </pc:sldMkLst>
        <pc:spChg chg="mod">
          <ac:chgData name="Lucy Cartwright" userId="4b319f90-798c-4537-a364-2a0f302d9c6a" providerId="ADAL" clId="{CDFC30C0-3E7C-459E-905C-EF772913DE3C}" dt="2021-12-03T16:23:58.437" v="28" actId="947"/>
          <ac:spMkLst>
            <pc:docMk/>
            <pc:sldMk cId="3815098288" sldId="2146847409"/>
            <ac:spMk id="2" creationId="{82AC89B3-8EBC-4D33-972B-693FEA59C630}"/>
          </ac:spMkLst>
        </pc:spChg>
        <pc:spChg chg="del">
          <ac:chgData name="Lucy Cartwright" userId="4b319f90-798c-4537-a364-2a0f302d9c6a" providerId="ADAL" clId="{CDFC30C0-3E7C-459E-905C-EF772913DE3C}" dt="2021-12-03T16:23:45.929" v="25" actId="478"/>
          <ac:spMkLst>
            <pc:docMk/>
            <pc:sldMk cId="3815098288" sldId="2146847409"/>
            <ac:spMk id="3" creationId="{F88519EF-DFE5-4E83-8648-20FC1662C27D}"/>
          </ac:spMkLst>
        </pc:spChg>
        <pc:spChg chg="mod">
          <ac:chgData name="Lucy Cartwright" userId="4b319f90-798c-4537-a364-2a0f302d9c6a" providerId="ADAL" clId="{CDFC30C0-3E7C-459E-905C-EF772913DE3C}" dt="2021-12-03T16:25:08.495" v="47" actId="3626"/>
          <ac:spMkLst>
            <pc:docMk/>
            <pc:sldMk cId="3815098288" sldId="2146847409"/>
            <ac:spMk id="4" creationId="{D6079D44-CAA5-4533-9CFD-D2626F0C5898}"/>
          </ac:spMkLst>
        </pc:spChg>
        <pc:spChg chg="add mod">
          <ac:chgData name="Lucy Cartwright" userId="4b319f90-798c-4537-a364-2a0f302d9c6a" providerId="ADAL" clId="{CDFC30C0-3E7C-459E-905C-EF772913DE3C}" dt="2021-12-03T16:24:05.284" v="30"/>
          <ac:spMkLst>
            <pc:docMk/>
            <pc:sldMk cId="3815098288" sldId="2146847409"/>
            <ac:spMk id="8" creationId="{3730B4EE-C390-4308-A677-8156A4E36A66}"/>
          </ac:spMkLst>
        </pc:spChg>
        <pc:spChg chg="add mod">
          <ac:chgData name="Lucy Cartwright" userId="4b319f90-798c-4537-a364-2a0f302d9c6a" providerId="ADAL" clId="{CDFC30C0-3E7C-459E-905C-EF772913DE3C}" dt="2021-12-03T16:24:05.284" v="30"/>
          <ac:spMkLst>
            <pc:docMk/>
            <pc:sldMk cId="3815098288" sldId="2146847409"/>
            <ac:spMk id="9" creationId="{6F34F42E-3B26-439A-B27E-8E991DC8731F}"/>
          </ac:spMkLst>
        </pc:spChg>
        <pc:spChg chg="add mod">
          <ac:chgData name="Lucy Cartwright" userId="4b319f90-798c-4537-a364-2a0f302d9c6a" providerId="ADAL" clId="{CDFC30C0-3E7C-459E-905C-EF772913DE3C}" dt="2021-12-03T16:24:05.284" v="30"/>
          <ac:spMkLst>
            <pc:docMk/>
            <pc:sldMk cId="3815098288" sldId="2146847409"/>
            <ac:spMk id="10" creationId="{05633844-49A5-474F-BA58-701C849657F9}"/>
          </ac:spMkLst>
        </pc:spChg>
        <pc:spChg chg="add mod">
          <ac:chgData name="Lucy Cartwright" userId="4b319f90-798c-4537-a364-2a0f302d9c6a" providerId="ADAL" clId="{CDFC30C0-3E7C-459E-905C-EF772913DE3C}" dt="2021-12-03T16:24:05.284" v="30"/>
          <ac:spMkLst>
            <pc:docMk/>
            <pc:sldMk cId="3815098288" sldId="2146847409"/>
            <ac:spMk id="11" creationId="{998B087B-D0E2-41F0-A903-317F7561CC9C}"/>
          </ac:spMkLst>
        </pc:spChg>
        <pc:spChg chg="add mod">
          <ac:chgData name="Lucy Cartwright" userId="4b319f90-798c-4537-a364-2a0f302d9c6a" providerId="ADAL" clId="{CDFC30C0-3E7C-459E-905C-EF772913DE3C}" dt="2021-12-03T16:24:05.284" v="30"/>
          <ac:spMkLst>
            <pc:docMk/>
            <pc:sldMk cId="3815098288" sldId="2146847409"/>
            <ac:spMk id="12" creationId="{10C2929A-A58F-4594-97A4-F7D1D1C1F9D3}"/>
          </ac:spMkLst>
        </pc:spChg>
        <pc:spChg chg="add mod">
          <ac:chgData name="Lucy Cartwright" userId="4b319f90-798c-4537-a364-2a0f302d9c6a" providerId="ADAL" clId="{CDFC30C0-3E7C-459E-905C-EF772913DE3C}" dt="2021-12-03T16:24:05.284" v="30"/>
          <ac:spMkLst>
            <pc:docMk/>
            <pc:sldMk cId="3815098288" sldId="2146847409"/>
            <ac:spMk id="13" creationId="{6634432F-5A64-4EFE-BBE5-80A88C69E1B4}"/>
          </ac:spMkLst>
        </pc:spChg>
        <pc:spChg chg="add mod">
          <ac:chgData name="Lucy Cartwright" userId="4b319f90-798c-4537-a364-2a0f302d9c6a" providerId="ADAL" clId="{CDFC30C0-3E7C-459E-905C-EF772913DE3C}" dt="2021-12-03T16:24:05.284" v="30"/>
          <ac:spMkLst>
            <pc:docMk/>
            <pc:sldMk cId="3815098288" sldId="2146847409"/>
            <ac:spMk id="14" creationId="{F977B26F-79EF-4EE8-9D0D-F17CFA97D22F}"/>
          </ac:spMkLst>
        </pc:spChg>
        <pc:spChg chg="add mod">
          <ac:chgData name="Lucy Cartwright" userId="4b319f90-798c-4537-a364-2a0f302d9c6a" providerId="ADAL" clId="{CDFC30C0-3E7C-459E-905C-EF772913DE3C}" dt="2021-12-03T16:24:05.284" v="30"/>
          <ac:spMkLst>
            <pc:docMk/>
            <pc:sldMk cId="3815098288" sldId="2146847409"/>
            <ac:spMk id="15" creationId="{72DD4787-878E-4C6C-BDF7-AC40CDB01F30}"/>
          </ac:spMkLst>
        </pc:spChg>
        <pc:spChg chg="add mod">
          <ac:chgData name="Lucy Cartwright" userId="4b319f90-798c-4537-a364-2a0f302d9c6a" providerId="ADAL" clId="{CDFC30C0-3E7C-459E-905C-EF772913DE3C}" dt="2021-12-03T16:24:05.284" v="30"/>
          <ac:spMkLst>
            <pc:docMk/>
            <pc:sldMk cId="3815098288" sldId="2146847409"/>
            <ac:spMk id="16" creationId="{ABBB7F7E-F00C-4836-8338-3994E5D5735F}"/>
          </ac:spMkLst>
        </pc:spChg>
        <pc:spChg chg="add mod">
          <ac:chgData name="Lucy Cartwright" userId="4b319f90-798c-4537-a364-2a0f302d9c6a" providerId="ADAL" clId="{CDFC30C0-3E7C-459E-905C-EF772913DE3C}" dt="2021-12-03T16:24:05.284" v="30"/>
          <ac:spMkLst>
            <pc:docMk/>
            <pc:sldMk cId="3815098288" sldId="2146847409"/>
            <ac:spMk id="17" creationId="{A66110E7-7404-4C3C-AF3B-C9BD1EFDB43C}"/>
          </ac:spMkLst>
        </pc:spChg>
        <pc:grpChg chg="add mod">
          <ac:chgData name="Lucy Cartwright" userId="4b319f90-798c-4537-a364-2a0f302d9c6a" providerId="ADAL" clId="{CDFC30C0-3E7C-459E-905C-EF772913DE3C}" dt="2021-12-03T16:24:05.284" v="30"/>
          <ac:grpSpMkLst>
            <pc:docMk/>
            <pc:sldMk cId="3815098288" sldId="2146847409"/>
            <ac:grpSpMk id="5" creationId="{718678B1-865F-4116-ACDC-C933DDB4E554}"/>
          </ac:grpSpMkLst>
        </pc:grpChg>
        <pc:picChg chg="mod">
          <ac:chgData name="Lucy Cartwright" userId="4b319f90-798c-4537-a364-2a0f302d9c6a" providerId="ADAL" clId="{CDFC30C0-3E7C-459E-905C-EF772913DE3C}" dt="2021-12-03T16:24:05.284" v="30"/>
          <ac:picMkLst>
            <pc:docMk/>
            <pc:sldMk cId="3815098288" sldId="2146847409"/>
            <ac:picMk id="6" creationId="{0129CC47-18E9-41B4-9FEE-5558E956E976}"/>
          </ac:picMkLst>
        </pc:picChg>
        <pc:picChg chg="mod">
          <ac:chgData name="Lucy Cartwright" userId="4b319f90-798c-4537-a364-2a0f302d9c6a" providerId="ADAL" clId="{CDFC30C0-3E7C-459E-905C-EF772913DE3C}" dt="2021-12-03T16:24:05.284" v="30"/>
          <ac:picMkLst>
            <pc:docMk/>
            <pc:sldMk cId="3815098288" sldId="2146847409"/>
            <ac:picMk id="7" creationId="{EDE20CED-1C40-4D49-B12A-02E1472FCFE5}"/>
          </ac:picMkLst>
        </pc:picChg>
      </pc:sldChg>
      <pc:sldChg chg="addSp delSp modSp new mod">
        <pc:chgData name="Lucy Cartwright" userId="4b319f90-798c-4537-a364-2a0f302d9c6a" providerId="ADAL" clId="{CDFC30C0-3E7C-459E-905C-EF772913DE3C}" dt="2021-12-03T16:25:04.416" v="46" actId="3626"/>
        <pc:sldMkLst>
          <pc:docMk/>
          <pc:sldMk cId="3878990691" sldId="2146847410"/>
        </pc:sldMkLst>
        <pc:spChg chg="mod">
          <ac:chgData name="Lucy Cartwright" userId="4b319f90-798c-4537-a364-2a0f302d9c6a" providerId="ADAL" clId="{CDFC30C0-3E7C-459E-905C-EF772913DE3C}" dt="2021-12-03T16:24:40.701" v="39" actId="947"/>
          <ac:spMkLst>
            <pc:docMk/>
            <pc:sldMk cId="3878990691" sldId="2146847410"/>
            <ac:spMk id="2" creationId="{23A5715F-FD3A-4DF2-8877-3F77F52C067C}"/>
          </ac:spMkLst>
        </pc:spChg>
        <pc:spChg chg="del">
          <ac:chgData name="Lucy Cartwright" userId="4b319f90-798c-4537-a364-2a0f302d9c6a" providerId="ADAL" clId="{CDFC30C0-3E7C-459E-905C-EF772913DE3C}" dt="2021-12-03T16:24:26.964" v="36" actId="478"/>
          <ac:spMkLst>
            <pc:docMk/>
            <pc:sldMk cId="3878990691" sldId="2146847410"/>
            <ac:spMk id="3" creationId="{1958EC1C-E541-493D-B090-D27045EC61FE}"/>
          </ac:spMkLst>
        </pc:spChg>
        <pc:spChg chg="mod">
          <ac:chgData name="Lucy Cartwright" userId="4b319f90-798c-4537-a364-2a0f302d9c6a" providerId="ADAL" clId="{CDFC30C0-3E7C-459E-905C-EF772913DE3C}" dt="2021-12-03T16:25:04.416" v="46" actId="3626"/>
          <ac:spMkLst>
            <pc:docMk/>
            <pc:sldMk cId="3878990691" sldId="2146847410"/>
            <ac:spMk id="4" creationId="{993B36B0-3B7B-41A8-9E4C-3C6D96598A99}"/>
          </ac:spMkLst>
        </pc:spChg>
        <pc:spChg chg="add mod">
          <ac:chgData name="Lucy Cartwright" userId="4b319f90-798c-4537-a364-2a0f302d9c6a" providerId="ADAL" clId="{CDFC30C0-3E7C-459E-905C-EF772913DE3C}" dt="2021-12-03T16:24:49.722" v="41"/>
          <ac:spMkLst>
            <pc:docMk/>
            <pc:sldMk cId="3878990691" sldId="2146847410"/>
            <ac:spMk id="5" creationId="{154C23DF-A928-45FA-B58C-E1FB1542945B}"/>
          </ac:spMkLst>
        </pc:spChg>
        <pc:spChg chg="mod">
          <ac:chgData name="Lucy Cartwright" userId="4b319f90-798c-4537-a364-2a0f302d9c6a" providerId="ADAL" clId="{CDFC30C0-3E7C-459E-905C-EF772913DE3C}" dt="2021-12-03T16:24:49.722" v="41"/>
          <ac:spMkLst>
            <pc:docMk/>
            <pc:sldMk cId="3878990691" sldId="2146847410"/>
            <ac:spMk id="10" creationId="{F3F1C1B6-F8DF-42B8-B223-929BE3B8CE58}"/>
          </ac:spMkLst>
        </pc:spChg>
        <pc:spChg chg="mod">
          <ac:chgData name="Lucy Cartwright" userId="4b319f90-798c-4537-a364-2a0f302d9c6a" providerId="ADAL" clId="{CDFC30C0-3E7C-459E-905C-EF772913DE3C}" dt="2021-12-03T16:24:49.722" v="41"/>
          <ac:spMkLst>
            <pc:docMk/>
            <pc:sldMk cId="3878990691" sldId="2146847410"/>
            <ac:spMk id="11" creationId="{CDC5C582-4220-4134-A985-28A0817371D7}"/>
          </ac:spMkLst>
        </pc:spChg>
        <pc:spChg chg="mod">
          <ac:chgData name="Lucy Cartwright" userId="4b319f90-798c-4537-a364-2a0f302d9c6a" providerId="ADAL" clId="{CDFC30C0-3E7C-459E-905C-EF772913DE3C}" dt="2021-12-03T16:24:49.722" v="41"/>
          <ac:spMkLst>
            <pc:docMk/>
            <pc:sldMk cId="3878990691" sldId="2146847410"/>
            <ac:spMk id="13" creationId="{94A2DFC9-2F51-4AF8-893E-92E74E449E7C}"/>
          </ac:spMkLst>
        </pc:spChg>
        <pc:spChg chg="mod">
          <ac:chgData name="Lucy Cartwright" userId="4b319f90-798c-4537-a364-2a0f302d9c6a" providerId="ADAL" clId="{CDFC30C0-3E7C-459E-905C-EF772913DE3C}" dt="2021-12-03T16:24:49.722" v="41"/>
          <ac:spMkLst>
            <pc:docMk/>
            <pc:sldMk cId="3878990691" sldId="2146847410"/>
            <ac:spMk id="14" creationId="{9A788908-B5B9-47B4-A9B3-766C64894966}"/>
          </ac:spMkLst>
        </pc:spChg>
        <pc:spChg chg="mod">
          <ac:chgData name="Lucy Cartwright" userId="4b319f90-798c-4537-a364-2a0f302d9c6a" providerId="ADAL" clId="{CDFC30C0-3E7C-459E-905C-EF772913DE3C}" dt="2021-12-03T16:24:49.722" v="41"/>
          <ac:spMkLst>
            <pc:docMk/>
            <pc:sldMk cId="3878990691" sldId="2146847410"/>
            <ac:spMk id="15" creationId="{1FBF28D7-7556-4F83-94D0-6174CA071DF7}"/>
          </ac:spMkLst>
        </pc:spChg>
        <pc:spChg chg="mod">
          <ac:chgData name="Lucy Cartwright" userId="4b319f90-798c-4537-a364-2a0f302d9c6a" providerId="ADAL" clId="{CDFC30C0-3E7C-459E-905C-EF772913DE3C}" dt="2021-12-03T16:24:49.722" v="41"/>
          <ac:spMkLst>
            <pc:docMk/>
            <pc:sldMk cId="3878990691" sldId="2146847410"/>
            <ac:spMk id="16" creationId="{A9FEBDCE-0CEE-41F1-A406-A19C9732349E}"/>
          </ac:spMkLst>
        </pc:spChg>
        <pc:grpChg chg="add mod">
          <ac:chgData name="Lucy Cartwright" userId="4b319f90-798c-4537-a364-2a0f302d9c6a" providerId="ADAL" clId="{CDFC30C0-3E7C-459E-905C-EF772913DE3C}" dt="2021-12-03T16:24:49.722" v="41"/>
          <ac:grpSpMkLst>
            <pc:docMk/>
            <pc:sldMk cId="3878990691" sldId="2146847410"/>
            <ac:grpSpMk id="7" creationId="{B7C4992F-EA15-4C02-A0B6-EB8C18F58B3C}"/>
          </ac:grpSpMkLst>
        </pc:grpChg>
        <pc:grpChg chg="mod">
          <ac:chgData name="Lucy Cartwright" userId="4b319f90-798c-4537-a364-2a0f302d9c6a" providerId="ADAL" clId="{CDFC30C0-3E7C-459E-905C-EF772913DE3C}" dt="2021-12-03T16:24:49.722" v="41"/>
          <ac:grpSpMkLst>
            <pc:docMk/>
            <pc:sldMk cId="3878990691" sldId="2146847410"/>
            <ac:grpSpMk id="9" creationId="{8143B603-A64B-4076-9A28-822494AD0AD4}"/>
          </ac:grpSpMkLst>
        </pc:grpChg>
        <pc:grpChg chg="mod">
          <ac:chgData name="Lucy Cartwright" userId="4b319f90-798c-4537-a364-2a0f302d9c6a" providerId="ADAL" clId="{CDFC30C0-3E7C-459E-905C-EF772913DE3C}" dt="2021-12-03T16:24:49.722" v="41"/>
          <ac:grpSpMkLst>
            <pc:docMk/>
            <pc:sldMk cId="3878990691" sldId="2146847410"/>
            <ac:grpSpMk id="12" creationId="{3A3B19F3-C514-4789-9F5A-4364CE5D6EE5}"/>
          </ac:grpSpMkLst>
        </pc:grpChg>
        <pc:picChg chg="mod">
          <ac:chgData name="Lucy Cartwright" userId="4b319f90-798c-4537-a364-2a0f302d9c6a" providerId="ADAL" clId="{CDFC30C0-3E7C-459E-905C-EF772913DE3C}" dt="2021-12-03T16:24:49.722" v="41"/>
          <ac:picMkLst>
            <pc:docMk/>
            <pc:sldMk cId="3878990691" sldId="2146847410"/>
            <ac:picMk id="8" creationId="{62FE579F-6FA1-45E7-9DE5-5B1007FB70AF}"/>
          </ac:picMkLst>
        </pc:picChg>
        <pc:cxnChg chg="add mod">
          <ac:chgData name="Lucy Cartwright" userId="4b319f90-798c-4537-a364-2a0f302d9c6a" providerId="ADAL" clId="{CDFC30C0-3E7C-459E-905C-EF772913DE3C}" dt="2021-12-03T16:24:49.722" v="41"/>
          <ac:cxnSpMkLst>
            <pc:docMk/>
            <pc:sldMk cId="3878990691" sldId="2146847410"/>
            <ac:cxnSpMk id="6" creationId="{BD0E99BA-C654-45BB-8770-8CC5803E474F}"/>
          </ac:cxnSpMkLst>
        </pc:cxnChg>
        <pc:cxnChg chg="mod">
          <ac:chgData name="Lucy Cartwright" userId="4b319f90-798c-4537-a364-2a0f302d9c6a" providerId="ADAL" clId="{CDFC30C0-3E7C-459E-905C-EF772913DE3C}" dt="2021-12-03T16:24:49.722" v="41"/>
          <ac:cxnSpMkLst>
            <pc:docMk/>
            <pc:sldMk cId="3878990691" sldId="2146847410"/>
            <ac:cxnSpMk id="17" creationId="{EC343231-3E34-4381-8800-B6CEB7B0346F}"/>
          </ac:cxnSpMkLst>
        </pc:cxnChg>
        <pc:cxnChg chg="mod">
          <ac:chgData name="Lucy Cartwright" userId="4b319f90-798c-4537-a364-2a0f302d9c6a" providerId="ADAL" clId="{CDFC30C0-3E7C-459E-905C-EF772913DE3C}" dt="2021-12-03T16:24:49.722" v="41"/>
          <ac:cxnSpMkLst>
            <pc:docMk/>
            <pc:sldMk cId="3878990691" sldId="2146847410"/>
            <ac:cxnSpMk id="18" creationId="{7355EBF7-D944-4B14-9C51-CF4D7178EBFE}"/>
          </ac:cxnSpMkLst>
        </pc:cxnChg>
        <pc:cxnChg chg="mod">
          <ac:chgData name="Lucy Cartwright" userId="4b319f90-798c-4537-a364-2a0f302d9c6a" providerId="ADAL" clId="{CDFC30C0-3E7C-459E-905C-EF772913DE3C}" dt="2021-12-03T16:24:49.722" v="41"/>
          <ac:cxnSpMkLst>
            <pc:docMk/>
            <pc:sldMk cId="3878990691" sldId="2146847410"/>
            <ac:cxnSpMk id="19" creationId="{3C371F74-1F39-4C63-BE10-395A1D8A0928}"/>
          </ac:cxnSpMkLst>
        </pc:cxnChg>
        <pc:cxnChg chg="mod">
          <ac:chgData name="Lucy Cartwright" userId="4b319f90-798c-4537-a364-2a0f302d9c6a" providerId="ADAL" clId="{CDFC30C0-3E7C-459E-905C-EF772913DE3C}" dt="2021-12-03T16:24:49.722" v="41"/>
          <ac:cxnSpMkLst>
            <pc:docMk/>
            <pc:sldMk cId="3878990691" sldId="2146847410"/>
            <ac:cxnSpMk id="20" creationId="{23849235-4516-49FB-B9C5-DA655839E7C7}"/>
          </ac:cxnSpMkLst>
        </pc:cxnChg>
      </pc:sldChg>
      <pc:sldChg chg="addSp delSp modSp new mod">
        <pc:chgData name="Lucy Cartwright" userId="4b319f90-798c-4537-a364-2a0f302d9c6a" providerId="ADAL" clId="{CDFC30C0-3E7C-459E-905C-EF772913DE3C}" dt="2021-12-03T16:25:55.603" v="58" actId="20577"/>
        <pc:sldMkLst>
          <pc:docMk/>
          <pc:sldMk cId="1021149863" sldId="2146847411"/>
        </pc:sldMkLst>
        <pc:spChg chg="mod">
          <ac:chgData name="Lucy Cartwright" userId="4b319f90-798c-4537-a364-2a0f302d9c6a" providerId="ADAL" clId="{CDFC30C0-3E7C-459E-905C-EF772913DE3C}" dt="2021-12-03T16:25:31.497" v="52" actId="947"/>
          <ac:spMkLst>
            <pc:docMk/>
            <pc:sldMk cId="1021149863" sldId="2146847411"/>
            <ac:spMk id="2" creationId="{2E04773B-34C6-4875-9D7B-46412505CE13}"/>
          </ac:spMkLst>
        </pc:spChg>
        <pc:spChg chg="del">
          <ac:chgData name="Lucy Cartwright" userId="4b319f90-798c-4537-a364-2a0f302d9c6a" providerId="ADAL" clId="{CDFC30C0-3E7C-459E-905C-EF772913DE3C}" dt="2021-12-03T16:25:19.033" v="49" actId="478"/>
          <ac:spMkLst>
            <pc:docMk/>
            <pc:sldMk cId="1021149863" sldId="2146847411"/>
            <ac:spMk id="3" creationId="{01BA0544-FE86-4860-B8FB-246CD98F606A}"/>
          </ac:spMkLst>
        </pc:spChg>
        <pc:spChg chg="mod">
          <ac:chgData name="Lucy Cartwright" userId="4b319f90-798c-4537-a364-2a0f302d9c6a" providerId="ADAL" clId="{CDFC30C0-3E7C-459E-905C-EF772913DE3C}" dt="2021-12-03T16:25:55.603" v="58" actId="20577"/>
          <ac:spMkLst>
            <pc:docMk/>
            <pc:sldMk cId="1021149863" sldId="2146847411"/>
            <ac:spMk id="4" creationId="{8C608646-9786-4FCA-87AE-B8A0DF0C58FD}"/>
          </ac:spMkLst>
        </pc:spChg>
        <pc:spChg chg="add mod">
          <ac:chgData name="Lucy Cartwright" userId="4b319f90-798c-4537-a364-2a0f302d9c6a" providerId="ADAL" clId="{CDFC30C0-3E7C-459E-905C-EF772913DE3C}" dt="2021-12-03T16:25:41.864" v="54"/>
          <ac:spMkLst>
            <pc:docMk/>
            <pc:sldMk cId="1021149863" sldId="2146847411"/>
            <ac:spMk id="6" creationId="{147EE590-E784-4864-AF54-31CCDFF3FD3B}"/>
          </ac:spMkLst>
        </pc:spChg>
        <pc:spChg chg="add mod">
          <ac:chgData name="Lucy Cartwright" userId="4b319f90-798c-4537-a364-2a0f302d9c6a" providerId="ADAL" clId="{CDFC30C0-3E7C-459E-905C-EF772913DE3C}" dt="2021-12-03T16:25:41.864" v="54"/>
          <ac:spMkLst>
            <pc:docMk/>
            <pc:sldMk cId="1021149863" sldId="2146847411"/>
            <ac:spMk id="7" creationId="{5AFCA367-C825-4511-A9B0-A169EAAEBEEC}"/>
          </ac:spMkLst>
        </pc:spChg>
        <pc:spChg chg="add mod">
          <ac:chgData name="Lucy Cartwright" userId="4b319f90-798c-4537-a364-2a0f302d9c6a" providerId="ADAL" clId="{CDFC30C0-3E7C-459E-905C-EF772913DE3C}" dt="2021-12-03T16:25:41.864" v="54"/>
          <ac:spMkLst>
            <pc:docMk/>
            <pc:sldMk cId="1021149863" sldId="2146847411"/>
            <ac:spMk id="8" creationId="{9B348A67-C7E5-422E-A7E9-4DFAC3845AC2}"/>
          </ac:spMkLst>
        </pc:spChg>
        <pc:spChg chg="add mod">
          <ac:chgData name="Lucy Cartwright" userId="4b319f90-798c-4537-a364-2a0f302d9c6a" providerId="ADAL" clId="{CDFC30C0-3E7C-459E-905C-EF772913DE3C}" dt="2021-12-03T16:25:41.864" v="54"/>
          <ac:spMkLst>
            <pc:docMk/>
            <pc:sldMk cId="1021149863" sldId="2146847411"/>
            <ac:spMk id="9" creationId="{F087898A-2ED7-4F07-8939-21577FA96BEC}"/>
          </ac:spMkLst>
        </pc:spChg>
        <pc:spChg chg="add mod">
          <ac:chgData name="Lucy Cartwright" userId="4b319f90-798c-4537-a364-2a0f302d9c6a" providerId="ADAL" clId="{CDFC30C0-3E7C-459E-905C-EF772913DE3C}" dt="2021-12-03T16:25:41.864" v="54"/>
          <ac:spMkLst>
            <pc:docMk/>
            <pc:sldMk cId="1021149863" sldId="2146847411"/>
            <ac:spMk id="10" creationId="{61E62E65-339E-48F6-80DD-A37A7AA5B61B}"/>
          </ac:spMkLst>
        </pc:spChg>
        <pc:spChg chg="add mod">
          <ac:chgData name="Lucy Cartwright" userId="4b319f90-798c-4537-a364-2a0f302d9c6a" providerId="ADAL" clId="{CDFC30C0-3E7C-459E-905C-EF772913DE3C}" dt="2021-12-03T16:25:41.864" v="54"/>
          <ac:spMkLst>
            <pc:docMk/>
            <pc:sldMk cId="1021149863" sldId="2146847411"/>
            <ac:spMk id="11" creationId="{F484334D-A7D5-4E67-8D4F-CE094049EBA8}"/>
          </ac:spMkLst>
        </pc:spChg>
        <pc:spChg chg="add mod">
          <ac:chgData name="Lucy Cartwright" userId="4b319f90-798c-4537-a364-2a0f302d9c6a" providerId="ADAL" clId="{CDFC30C0-3E7C-459E-905C-EF772913DE3C}" dt="2021-12-03T16:25:41.864" v="54"/>
          <ac:spMkLst>
            <pc:docMk/>
            <pc:sldMk cId="1021149863" sldId="2146847411"/>
            <ac:spMk id="12" creationId="{5384B820-37B2-47BE-884C-7659C700EE1E}"/>
          </ac:spMkLst>
        </pc:spChg>
        <pc:spChg chg="add mod">
          <ac:chgData name="Lucy Cartwright" userId="4b319f90-798c-4537-a364-2a0f302d9c6a" providerId="ADAL" clId="{CDFC30C0-3E7C-459E-905C-EF772913DE3C}" dt="2021-12-03T16:25:41.864" v="54"/>
          <ac:spMkLst>
            <pc:docMk/>
            <pc:sldMk cId="1021149863" sldId="2146847411"/>
            <ac:spMk id="13" creationId="{3251F504-5DA4-4DBB-B89B-94174D0B2F40}"/>
          </ac:spMkLst>
        </pc:spChg>
        <pc:spChg chg="mod">
          <ac:chgData name="Lucy Cartwright" userId="4b319f90-798c-4537-a364-2a0f302d9c6a" providerId="ADAL" clId="{CDFC30C0-3E7C-459E-905C-EF772913DE3C}" dt="2021-12-03T16:25:41.864" v="54"/>
          <ac:spMkLst>
            <pc:docMk/>
            <pc:sldMk cId="1021149863" sldId="2146847411"/>
            <ac:spMk id="19" creationId="{2E93888B-BDFE-4D37-BD16-B70C35F5E9CB}"/>
          </ac:spMkLst>
        </pc:spChg>
        <pc:spChg chg="mod">
          <ac:chgData name="Lucy Cartwright" userId="4b319f90-798c-4537-a364-2a0f302d9c6a" providerId="ADAL" clId="{CDFC30C0-3E7C-459E-905C-EF772913DE3C}" dt="2021-12-03T16:25:41.864" v="54"/>
          <ac:spMkLst>
            <pc:docMk/>
            <pc:sldMk cId="1021149863" sldId="2146847411"/>
            <ac:spMk id="20" creationId="{BA258976-811A-4E18-B67D-3F7D23841EB9}"/>
          </ac:spMkLst>
        </pc:spChg>
        <pc:spChg chg="mod">
          <ac:chgData name="Lucy Cartwright" userId="4b319f90-798c-4537-a364-2a0f302d9c6a" providerId="ADAL" clId="{CDFC30C0-3E7C-459E-905C-EF772913DE3C}" dt="2021-12-03T16:25:41.864" v="54"/>
          <ac:spMkLst>
            <pc:docMk/>
            <pc:sldMk cId="1021149863" sldId="2146847411"/>
            <ac:spMk id="23" creationId="{F4F6BA6C-CCD2-4A14-90A0-5E897D384079}"/>
          </ac:spMkLst>
        </pc:spChg>
        <pc:spChg chg="mod">
          <ac:chgData name="Lucy Cartwright" userId="4b319f90-798c-4537-a364-2a0f302d9c6a" providerId="ADAL" clId="{CDFC30C0-3E7C-459E-905C-EF772913DE3C}" dt="2021-12-03T16:25:41.864" v="54"/>
          <ac:spMkLst>
            <pc:docMk/>
            <pc:sldMk cId="1021149863" sldId="2146847411"/>
            <ac:spMk id="25" creationId="{FA6A15F8-4AB3-48E3-81A8-529D924CD05D}"/>
          </ac:spMkLst>
        </pc:spChg>
        <pc:spChg chg="add mod">
          <ac:chgData name="Lucy Cartwright" userId="4b319f90-798c-4537-a364-2a0f302d9c6a" providerId="ADAL" clId="{CDFC30C0-3E7C-459E-905C-EF772913DE3C}" dt="2021-12-03T16:25:41.864" v="54"/>
          <ac:spMkLst>
            <pc:docMk/>
            <pc:sldMk cId="1021149863" sldId="2146847411"/>
            <ac:spMk id="26" creationId="{F8892E68-EA09-41B3-87AC-933526741C46}"/>
          </ac:spMkLst>
        </pc:spChg>
        <pc:spChg chg="add mod">
          <ac:chgData name="Lucy Cartwright" userId="4b319f90-798c-4537-a364-2a0f302d9c6a" providerId="ADAL" clId="{CDFC30C0-3E7C-459E-905C-EF772913DE3C}" dt="2021-12-03T16:25:41.864" v="54"/>
          <ac:spMkLst>
            <pc:docMk/>
            <pc:sldMk cId="1021149863" sldId="2146847411"/>
            <ac:spMk id="28" creationId="{C788316A-0905-40C5-BE13-C1069D25D396}"/>
          </ac:spMkLst>
        </pc:spChg>
        <pc:spChg chg="add mod">
          <ac:chgData name="Lucy Cartwright" userId="4b319f90-798c-4537-a364-2a0f302d9c6a" providerId="ADAL" clId="{CDFC30C0-3E7C-459E-905C-EF772913DE3C}" dt="2021-12-03T16:25:41.864" v="54"/>
          <ac:spMkLst>
            <pc:docMk/>
            <pc:sldMk cId="1021149863" sldId="2146847411"/>
            <ac:spMk id="29" creationId="{B463BDA1-1678-4262-ABFC-7C9BCC7E7A11}"/>
          </ac:spMkLst>
        </pc:spChg>
        <pc:spChg chg="add mod">
          <ac:chgData name="Lucy Cartwright" userId="4b319f90-798c-4537-a364-2a0f302d9c6a" providerId="ADAL" clId="{CDFC30C0-3E7C-459E-905C-EF772913DE3C}" dt="2021-12-03T16:25:41.864" v="54"/>
          <ac:spMkLst>
            <pc:docMk/>
            <pc:sldMk cId="1021149863" sldId="2146847411"/>
            <ac:spMk id="30" creationId="{D2335272-4857-4AD3-9093-8BFBCBF4C178}"/>
          </ac:spMkLst>
        </pc:spChg>
        <pc:grpChg chg="add mod">
          <ac:chgData name="Lucy Cartwright" userId="4b319f90-798c-4537-a364-2a0f302d9c6a" providerId="ADAL" clId="{CDFC30C0-3E7C-459E-905C-EF772913DE3C}" dt="2021-12-03T16:25:41.864" v="54"/>
          <ac:grpSpMkLst>
            <pc:docMk/>
            <pc:sldMk cId="1021149863" sldId="2146847411"/>
            <ac:grpSpMk id="16" creationId="{B5F35192-66EA-4DBB-BAF1-55B5FA7F4A5B}"/>
          </ac:grpSpMkLst>
        </pc:grpChg>
        <pc:grpChg chg="add mod">
          <ac:chgData name="Lucy Cartwright" userId="4b319f90-798c-4537-a364-2a0f302d9c6a" providerId="ADAL" clId="{CDFC30C0-3E7C-459E-905C-EF772913DE3C}" dt="2021-12-03T16:25:41.864" v="54"/>
          <ac:grpSpMkLst>
            <pc:docMk/>
            <pc:sldMk cId="1021149863" sldId="2146847411"/>
            <ac:grpSpMk id="21" creationId="{8EA455E0-7D8E-483B-981F-BDE11B9D0383}"/>
          </ac:grpSpMkLst>
        </pc:grpChg>
        <pc:picChg chg="add mod">
          <ac:chgData name="Lucy Cartwright" userId="4b319f90-798c-4537-a364-2a0f302d9c6a" providerId="ADAL" clId="{CDFC30C0-3E7C-459E-905C-EF772913DE3C}" dt="2021-12-03T16:25:41.864" v="54"/>
          <ac:picMkLst>
            <pc:docMk/>
            <pc:sldMk cId="1021149863" sldId="2146847411"/>
            <ac:picMk id="5" creationId="{3CFE6EFD-C4FF-447E-910A-6AE6524DAF29}"/>
          </ac:picMkLst>
        </pc:picChg>
        <pc:picChg chg="mod">
          <ac:chgData name="Lucy Cartwright" userId="4b319f90-798c-4537-a364-2a0f302d9c6a" providerId="ADAL" clId="{CDFC30C0-3E7C-459E-905C-EF772913DE3C}" dt="2021-12-03T16:25:41.864" v="54"/>
          <ac:picMkLst>
            <pc:docMk/>
            <pc:sldMk cId="1021149863" sldId="2146847411"/>
            <ac:picMk id="17" creationId="{03286EB8-7ED5-4E8C-A7AA-F0E5B28C46A2}"/>
          </ac:picMkLst>
        </pc:picChg>
        <pc:picChg chg="mod">
          <ac:chgData name="Lucy Cartwright" userId="4b319f90-798c-4537-a364-2a0f302d9c6a" providerId="ADAL" clId="{CDFC30C0-3E7C-459E-905C-EF772913DE3C}" dt="2021-12-03T16:25:41.864" v="54"/>
          <ac:picMkLst>
            <pc:docMk/>
            <pc:sldMk cId="1021149863" sldId="2146847411"/>
            <ac:picMk id="22" creationId="{FEC3D85F-205B-494D-9AE1-0FB9325D1D4A}"/>
          </ac:picMkLst>
        </pc:picChg>
        <pc:picChg chg="add mod">
          <ac:chgData name="Lucy Cartwright" userId="4b319f90-798c-4537-a364-2a0f302d9c6a" providerId="ADAL" clId="{CDFC30C0-3E7C-459E-905C-EF772913DE3C}" dt="2021-12-03T16:25:41.864" v="54"/>
          <ac:picMkLst>
            <pc:docMk/>
            <pc:sldMk cId="1021149863" sldId="2146847411"/>
            <ac:picMk id="27" creationId="{0FE786BB-AEA0-44DB-9430-B5A2FB8B5306}"/>
          </ac:picMkLst>
        </pc:picChg>
        <pc:cxnChg chg="add mod">
          <ac:chgData name="Lucy Cartwright" userId="4b319f90-798c-4537-a364-2a0f302d9c6a" providerId="ADAL" clId="{CDFC30C0-3E7C-459E-905C-EF772913DE3C}" dt="2021-12-03T16:25:41.864" v="54"/>
          <ac:cxnSpMkLst>
            <pc:docMk/>
            <pc:sldMk cId="1021149863" sldId="2146847411"/>
            <ac:cxnSpMk id="14" creationId="{E266CDFF-DD42-4B23-8D46-4DD150C4104E}"/>
          </ac:cxnSpMkLst>
        </pc:cxnChg>
        <pc:cxnChg chg="add mod">
          <ac:chgData name="Lucy Cartwright" userId="4b319f90-798c-4537-a364-2a0f302d9c6a" providerId="ADAL" clId="{CDFC30C0-3E7C-459E-905C-EF772913DE3C}" dt="2021-12-03T16:25:41.864" v="54"/>
          <ac:cxnSpMkLst>
            <pc:docMk/>
            <pc:sldMk cId="1021149863" sldId="2146847411"/>
            <ac:cxnSpMk id="15" creationId="{F16F29F2-4897-4D6E-8ACC-0F93566B54EA}"/>
          </ac:cxnSpMkLst>
        </pc:cxnChg>
        <pc:cxnChg chg="mod">
          <ac:chgData name="Lucy Cartwright" userId="4b319f90-798c-4537-a364-2a0f302d9c6a" providerId="ADAL" clId="{CDFC30C0-3E7C-459E-905C-EF772913DE3C}" dt="2021-12-03T16:25:41.864" v="54"/>
          <ac:cxnSpMkLst>
            <pc:docMk/>
            <pc:sldMk cId="1021149863" sldId="2146847411"/>
            <ac:cxnSpMk id="18" creationId="{2401E554-B4DC-4873-B6D1-6BB357DAD90C}"/>
          </ac:cxnSpMkLst>
        </pc:cxnChg>
        <pc:cxnChg chg="mod">
          <ac:chgData name="Lucy Cartwright" userId="4b319f90-798c-4537-a364-2a0f302d9c6a" providerId="ADAL" clId="{CDFC30C0-3E7C-459E-905C-EF772913DE3C}" dt="2021-12-03T16:25:41.864" v="54"/>
          <ac:cxnSpMkLst>
            <pc:docMk/>
            <pc:sldMk cId="1021149863" sldId="2146847411"/>
            <ac:cxnSpMk id="24" creationId="{D9C02979-6106-48AF-8B8E-CDCD7380B1E4}"/>
          </ac:cxnSpMkLst>
        </pc:cxnChg>
      </pc:sldChg>
      <pc:sldChg chg="addSp delSp modSp new mod">
        <pc:chgData name="Lucy Cartwright" userId="4b319f90-798c-4537-a364-2a0f302d9c6a" providerId="ADAL" clId="{CDFC30C0-3E7C-459E-905C-EF772913DE3C}" dt="2021-12-03T16:43:09.654" v="69" actId="20577"/>
        <pc:sldMkLst>
          <pc:docMk/>
          <pc:sldMk cId="2681963442" sldId="2146847412"/>
        </pc:sldMkLst>
        <pc:spChg chg="mod">
          <ac:chgData name="Lucy Cartwright" userId="4b319f90-798c-4537-a364-2a0f302d9c6a" providerId="ADAL" clId="{CDFC30C0-3E7C-459E-905C-EF772913DE3C}" dt="2021-12-03T16:42:50.695" v="63" actId="947"/>
          <ac:spMkLst>
            <pc:docMk/>
            <pc:sldMk cId="2681963442" sldId="2146847412"/>
            <ac:spMk id="2" creationId="{B324ABEE-1AA4-4273-8FFE-158301441A3B}"/>
          </ac:spMkLst>
        </pc:spChg>
        <pc:spChg chg="del">
          <ac:chgData name="Lucy Cartwright" userId="4b319f90-798c-4537-a364-2a0f302d9c6a" providerId="ADAL" clId="{CDFC30C0-3E7C-459E-905C-EF772913DE3C}" dt="2021-12-03T16:42:18.002" v="60" actId="478"/>
          <ac:spMkLst>
            <pc:docMk/>
            <pc:sldMk cId="2681963442" sldId="2146847412"/>
            <ac:spMk id="3" creationId="{20DBA195-1211-440A-B7BF-C7AEA6D700E5}"/>
          </ac:spMkLst>
        </pc:spChg>
        <pc:spChg chg="mod">
          <ac:chgData name="Lucy Cartwright" userId="4b319f90-798c-4537-a364-2a0f302d9c6a" providerId="ADAL" clId="{CDFC30C0-3E7C-459E-905C-EF772913DE3C}" dt="2021-12-03T16:43:09.654" v="69" actId="20577"/>
          <ac:spMkLst>
            <pc:docMk/>
            <pc:sldMk cId="2681963442" sldId="2146847412"/>
            <ac:spMk id="4" creationId="{26B9FCC0-55B7-4004-ACF8-324C0C47DDC7}"/>
          </ac:spMkLst>
        </pc:spChg>
        <pc:spChg chg="add 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" creationId="{6812FAC2-8690-4D89-9982-3AF8C4C53B89}"/>
          </ac:spMkLst>
        </pc:spChg>
        <pc:spChg chg="add 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6" creationId="{FF26D865-1ADC-4C3E-AB6C-979480E7230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8" creationId="{21C9181D-093F-4C73-A6C3-46078040D51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9" creationId="{C678A629-1D32-4210-A423-6FF1AF6537A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0" creationId="{B2F25F2A-2227-4459-82FD-06AE7522A18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1" creationId="{DFEC49FF-7E5F-47E9-84F8-76924CBAF9F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2" creationId="{D7163A19-543A-4826-92D2-967EF9913BD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3" creationId="{FCF6781B-A8C1-4D5E-B285-8D6FBF34E7A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4" creationId="{65CCC8AF-19EA-422F-AC9F-35CDF0884A2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5" creationId="{A8719DF2-29D6-4DAE-BB15-6C424226D97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6" creationId="{3017EA44-D7D3-40C4-9C2D-997FEBA99D2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7" creationId="{E468F336-DEF4-4131-9130-366215A096B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6" creationId="{906A7BFD-A7E2-4BA6-80FF-D32BBBDB853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7" creationId="{912C4843-3957-4D70-8847-FF2D8594CA3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8" creationId="{3BD4A2B1-0D50-411C-9F6C-1039D6DD0AE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9" creationId="{D4D21883-B199-41BE-928D-45AD25CD56B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0" creationId="{08A0E916-F341-4992-84A9-AB7043733D5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1" creationId="{CD86F52D-B89B-4B29-8CBA-C46F3DC54D7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2" creationId="{4ADDB458-4611-446D-ADD6-3945CA03B51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3" creationId="{DD5B3214-04EA-4294-A2B4-87DB05FBDE1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4" creationId="{7FEDE4E5-16DA-4530-95B8-585D7B88217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6" creationId="{C31ED46E-E072-4300-9529-F2048FFECDD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7" creationId="{83221D66-2951-47F0-AFFE-03D85D6D076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8" creationId="{26BCE7C0-BCA9-4169-8A5E-6DAD6BD8521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9" creationId="{BAACA793-A386-48C5-9AEC-296BD2E4E5D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60" creationId="{F462DB4A-BE82-4549-90CA-06EA5D8062B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61" creationId="{E7113DA4-EC9B-411D-9228-F92E37D3AED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62" creationId="{60A009F1-D46B-4839-8032-07ED3D610A4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63" creationId="{90450721-91E8-4EBB-9050-BEA3C5E0DAE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64" creationId="{AE58DD46-65A1-4828-948A-B2DED4FA777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65" creationId="{DCA576CA-C55C-4BE2-9B5C-CEA96F4E53B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66" creationId="{AB9F8010-7736-4762-8F43-FEBEC7368A9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68" creationId="{1514E12C-BB75-4C7E-91C9-66BDEF39486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69" creationId="{276ED474-6613-4678-A17B-6A988D14670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70" creationId="{B6968477-257D-451C-8237-EE084142CA8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71" creationId="{00414745-F46A-49C6-B860-4F3BAA611C8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72" creationId="{FE83BB03-9D8A-4AC6-829F-FF36ADBC08B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73" creationId="{9F38C661-CE97-424F-90E2-4D823B6F839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74" creationId="{925FE060-3882-4EAC-87D5-6C2EBB751A9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75" creationId="{0BC3F757-F9F2-451B-903D-39EB17C4D61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76" creationId="{0EE9AD88-84D3-4840-8401-C12E0A0B0D9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77" creationId="{A783BAEE-FA02-478A-BD90-892243BA9C9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78" creationId="{87A0FAAE-A892-4733-B579-2209DF46F6F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80" creationId="{7DA9DD67-71BE-4987-B40B-F8C2E5AA82E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81" creationId="{6085108A-625B-4C13-B2CC-5E84B7FE604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82" creationId="{55D16B0F-A822-42DA-B7EC-8CD53EBECCD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83" creationId="{F53CEF4E-9BC6-4F7F-9668-15778768B7B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84" creationId="{A44ECED2-F80B-417C-B803-8729613EA2B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85" creationId="{319378FC-A89C-44E8-963E-FF2D96C6BB1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86" creationId="{D87ED967-505A-4533-9DC5-E6C76404E37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87" creationId="{118BABBF-60D9-4983-9E12-1DAE92F7246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88" creationId="{9010A094-D31B-4253-AE15-2C42EF9648D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89" creationId="{B9658008-B05D-4F4B-BADB-1FAF2C5218E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90" creationId="{A42006F5-9D16-432E-A887-B7295E66F31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92" creationId="{0117D47B-C94E-4F40-9785-F5F9CA33F1D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93" creationId="{A5F265CB-472E-451B-B639-55A7658CDAB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94" creationId="{FCBCB141-0839-4F8A-85C0-7B7FDCF8F07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95" creationId="{334E2789-B05E-4651-9ECA-CF4A9029187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96" creationId="{30A23490-1CC6-4F1B-B788-FDCCBA92EDE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97" creationId="{E83769B4-ED26-4CE5-A83C-0E5B9561B47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98" creationId="{1B91740B-EAB0-44EC-AE67-CAF5C8EF0AE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99" creationId="{DF2E0A59-434B-4679-B9FE-27A93DF9DE1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00" creationId="{435835BF-7F6C-4BAB-915C-30F324B464E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01" creationId="{0FAEE60A-B646-4239-89F4-36997EA5CDD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02" creationId="{C0D2216A-B7B9-4B00-92AB-5EDD8503BBB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04" creationId="{24E8A49A-AC16-44BD-ABF8-DD80E7A2FDF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05" creationId="{651A0D5C-08C7-44B3-9CFB-B3AD0E5C092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06" creationId="{0B450F69-E901-4ABC-B703-FA94DCBB412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07" creationId="{1DF80644-7229-4FD0-8E5D-08C73D40ECF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08" creationId="{CB86B700-8E96-4EA3-820A-6666B8D96BB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09" creationId="{A9A6179E-5528-459C-A339-EFF0418775F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10" creationId="{E17284C3-889A-44B8-AC2B-89D834242E0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11" creationId="{33FF759B-323D-4595-A6F4-88DFA07BBF1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12" creationId="{C5EF9AF4-7015-425B-AF7A-E13AC8C9E72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13" creationId="{41AB2466-54BD-4C0A-8CEE-E84D45926D1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14" creationId="{4FE653F3-96B9-4C73-8E32-88A8664BEA0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16" creationId="{032A7F8D-C02A-49E7-9C77-29F6A258D43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17" creationId="{C9099078-F7F6-4ED5-B6F8-9A53F5C48A6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18" creationId="{82C0D7E2-08F2-4610-96AC-DF502871676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19" creationId="{E70F34E8-15DA-4B0B-AEB2-0B4C3379334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21" creationId="{46C88696-4B0B-4B14-BEA0-3AF9130AB6F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22" creationId="{C5E292BE-3846-4F56-83C4-284FD4AA044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23" creationId="{06BA1850-1EAD-451A-82A3-15645F16EF2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24" creationId="{B78636A4-533F-4E95-9C1F-A8FD580928F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25" creationId="{AA071379-70C4-4CEC-98B6-2F8B5150C40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26" creationId="{C2988D5F-6DFC-4A30-84FF-EA734D43A22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28" creationId="{6198A524-499D-45D2-8D07-183B76A222E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29" creationId="{56CC3DF5-9B32-40DE-B595-58556C90C51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30" creationId="{A3D69CF0-9D74-494D-B0AE-AA0308773F6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31" creationId="{B5AD4D9E-F8C5-4325-B09D-A97639513E8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32" creationId="{3C049EB2-22D2-4DB1-9FF7-CE24418DFE0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33" creationId="{FBC6DA26-2320-4C35-9E4D-347CB156E77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34" creationId="{B806B385-660B-44AE-8000-6AF8EC8C683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35" creationId="{F208D6DF-A15D-4CEA-B873-82D2FF85D96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36" creationId="{411F42AA-326B-40A2-B1D2-5BA729B56CA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37" creationId="{F3DB46F4-6B20-49C3-A4E9-08774CEC1DB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38" creationId="{90001391-B320-42B4-AC79-615A1C18C22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39" creationId="{5A4C9FF8-B146-49D0-8454-B447F3554FB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40" creationId="{D4EF38E5-7048-49F2-80EC-D267AB965FC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41" creationId="{2DF50651-3925-4F74-8394-FF2E5C51D02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42" creationId="{389B70E8-D607-45B5-9CF2-44EF0BDF22F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43" creationId="{32DE67FE-38E8-47CF-BCC5-784EB3524E6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44" creationId="{47BC73C5-1873-46EB-8F11-97976A339DD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45" creationId="{D5D13E0F-92D5-464E-9F00-A381C68CA1A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46" creationId="{E452FCCC-6C7A-4948-947D-D90A6EFDC24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47" creationId="{0A184C77-CA1A-440E-9616-9DCCA43956D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48" creationId="{035CF0B7-D3AA-4034-BBCD-EAD11788784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49" creationId="{7A9E2708-D923-4B3E-9997-E92C6B74DBE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50" creationId="{6EAFEBC1-F77B-4460-91FF-2BAA798E481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51" creationId="{A40EAF59-F126-4BA2-90C1-FFA31F2A784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52" creationId="{2E8C266F-DDCA-4887-935C-41FCFA5434F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53" creationId="{4F55D935-B03F-48BC-9BB4-F6966BAA65F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54" creationId="{273CB31C-D7F6-4A4A-AB66-C34B1DF937B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55" creationId="{FE8F1C77-4AA2-4969-B425-EEFC615CDEB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56" creationId="{5647CE2B-2E74-4B19-80C5-8DE48BE0AD4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57" creationId="{D698CC72-ECFE-4958-9D1A-2FA23F1B79E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58" creationId="{B124A3B7-1E4F-4A0C-B786-F04947A3E4C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59" creationId="{387FF314-0790-43B9-8001-D1EC71F546B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60" creationId="{9F41EC94-FDF2-40EE-9210-AC86577C37F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61" creationId="{EC00A8C7-E33B-41B3-8210-540916B539C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62" creationId="{35AE11B1-BC0C-43C3-ACEB-AD51EFB2AFB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64" creationId="{5C6A7AB5-8EEF-4087-8C0A-5AA6EEC7206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65" creationId="{06001013-3183-4FA0-8077-021ACB7FC77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66" creationId="{2149A216-4507-49DB-AE98-72DB8F08D27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67" creationId="{D10ABB96-DB7B-4F1C-ABFB-994A7D29438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68" creationId="{A335CABA-0082-4817-BA0C-1B782283148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69" creationId="{FC7F41C1-03B7-4C4F-BE56-EC0719BDEA0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70" creationId="{9C844C05-850A-42FF-80A2-7A3089BB8B1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71" creationId="{979D1D97-4698-4292-81E1-31F7F06716D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72" creationId="{74F077CA-1713-4F2C-A769-DBD45F6C2D8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73" creationId="{A875AB23-3E66-4171-9BC7-C1550431DCF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74" creationId="{397FE783-42E0-482F-BA08-D1DDAA500F3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75" creationId="{112D88AD-252D-4382-906E-0BF5586C71E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76" creationId="{D330E574-5740-4168-9CCC-3DC1F531073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77" creationId="{67B7D74F-DFAE-4060-80F9-FE55DB35432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78" creationId="{325B2A5A-8CFB-4093-98E8-64D1814BB19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79" creationId="{5A3541E6-CC0F-4BF8-841A-0D9301672DD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80" creationId="{0820CA41-DBB3-4729-BA49-21AFA912E3F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81" creationId="{E457D1BE-0135-4B9B-A3B5-48D0CFB2876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82" creationId="{5535A974-8466-4F0C-B245-7FAFD748F71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83" creationId="{B62F9000-671F-4763-8D4E-33DCD7E697E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85" creationId="{335B20D3-27ED-47E3-AB4E-D15CF386020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86" creationId="{FCE3590B-D515-4A52-977F-2A84C28DA60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87" creationId="{941132C6-92B8-40F2-88D9-92289854318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88" creationId="{05D5517E-389D-4D77-8A25-855C212842C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89" creationId="{461D10E4-89CC-40F7-ACD9-093150773A7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90" creationId="{DDDC3B09-0444-438E-AFCE-7113913A3A0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91" creationId="{D6A332CC-C021-4D54-886E-45DC3EE73CF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92" creationId="{681381B9-3753-4C1E-8CDE-54AE6503F15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93" creationId="{A58761A8-BECA-4293-A0A3-50B51C9EE5F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94" creationId="{F46300AB-E117-4E66-8CD2-402361B4F84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95" creationId="{2241F814-FE5C-4001-ABFC-A2E33F284A7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97" creationId="{6701C67D-3727-4F42-B215-CCB6A1EB18D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98" creationId="{613D966B-BB75-4DC5-8581-4DBD2529A4A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199" creationId="{8F15590D-A8DF-44A8-9348-443C657905F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00" creationId="{CD8DFAC5-1B32-46FE-8E06-E0FEAAC80AD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01" creationId="{D5EB3C6D-D78D-4278-871E-6774DEDE072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02" creationId="{4FC97F1C-440F-4AB4-BD35-5920761A085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03" creationId="{64147EF2-F9DE-48DC-83D3-5ED1A616A49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04" creationId="{3DEB05A5-79C8-44BC-84D0-0FE29C2EE09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05" creationId="{AB28EC22-DCEC-4597-8080-5B313CCA8C0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06" creationId="{234B14BE-A881-4A27-8A80-15650A437D8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07" creationId="{F487BECB-3652-4FF8-A0FA-B3F5B697573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09" creationId="{EC4D860E-BA48-4769-BB04-A735C21497F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10" creationId="{CF111C3D-C426-41CA-84C2-A6A45DD72A1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11" creationId="{610067E0-9416-4354-91B6-43BD31B7876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12" creationId="{0D772113-78EE-4861-8F55-0F83DED181B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13" creationId="{1AB06AB6-63F8-425F-B9DD-7F39121F194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14" creationId="{730DF085-1D30-49E2-A344-CD1DAE8DAB0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15" creationId="{4165E275-9230-42F6-AD7F-84F5C1E9D2B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16" creationId="{BD1745C7-CD73-43AF-9E97-E48EFA9B573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17" creationId="{4CC857A7-D507-4640-ACC2-4ED9B2CBB1C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18" creationId="{48F40380-C85B-461F-855B-1C0DD741BE9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19" creationId="{5FAE2E6F-F8CB-4AC3-83D5-ED361295396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21" creationId="{53035FC6-DC53-43E6-97A9-23CF02D74B5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22" creationId="{7F3CB4AB-2BD5-4EDF-B77E-7C6CE7900CC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23" creationId="{C3D145EE-EE7A-4411-8AB6-82DA23533EC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24" creationId="{8300667B-EDE2-47EB-9458-BE126FD8715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25" creationId="{88A96FFE-1DD9-4AD5-8343-A62173B9AF3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26" creationId="{A2722C67-C608-4BCC-BDA9-CD434795897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27" creationId="{23A3C6CE-7614-413B-8ECE-778D51B9ED7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28" creationId="{C5352DD1-DD7A-45E9-BBFB-63705B5420C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29" creationId="{75E03156-33FE-4DB7-AE4F-49AB5E654D6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30" creationId="{CE651CFB-4CB5-472C-86C3-E887AEF25E0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32" creationId="{CE590137-51DD-4828-B95E-4ED3D68A1BA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33" creationId="{C6D1702E-5499-4CEC-8976-3649CD28697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65" creationId="{5C761B24-96C0-4EEE-B575-70123F21EA0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66" creationId="{C4BC2560-A20C-4839-97CD-2AD070A891B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67" creationId="{F679D75A-3C9E-43F4-82D9-F0225C685F6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68" creationId="{7E90870E-A874-49CA-9890-A993BEAAD7E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69" creationId="{219D17C1-21CD-4EEE-B242-AD8F1229DBB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70" creationId="{524D8AE2-9125-4D7D-BD25-B9CCE1C9469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71" creationId="{770B2659-B2E7-4092-8BC6-72568B35353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72" creationId="{2F012AD1-1448-4A02-A68C-953415AA516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73" creationId="{9DD674AB-45C8-41A6-9F67-3D113B55960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75" creationId="{89E39D9E-8454-464E-8D7B-7367C27967D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76" creationId="{ED2D8B4C-0E8B-4E5D-890D-77486EEDC9E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77" creationId="{A8615B35-E827-4506-8789-5735DD11E42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78" creationId="{5B8D7025-2D54-4788-AB28-4318BF7720A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79" creationId="{6A0462D9-5BF3-4249-B276-F5BC0A6AE49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80" creationId="{4B6FFCBC-1F9C-400A-B034-D01DB1618F9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81" creationId="{8A5DA1BF-9F28-4EAD-B330-647B7258A7B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82" creationId="{7A3D2046-5271-49F6-BEB3-21F8BFE6D18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83" creationId="{3AE0F930-B60E-48AE-A04A-CFD68080ED7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84" creationId="{C1DB9136-703B-473A-B68E-2DFC965F9CC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85" creationId="{52212291-7831-4FE1-86C9-FAF94BF8D22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87" creationId="{17D1D23E-1A55-48E0-AD5A-7B23D3D9066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88" creationId="{BCDFCC6F-6D01-4484-8ECD-2B186C675C6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89" creationId="{84590974-8C1F-4737-9D6A-AD3EEEC97CA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90" creationId="{E5E92945-F4AA-491C-ACDF-DB716167BD3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91" creationId="{ACAC906E-D8F5-4B16-BBEE-9AB663592F6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92" creationId="{D49DC5D4-0F6F-48B9-A458-840D730039D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93" creationId="{FA023461-1515-4128-BBAF-741F25539B2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94" creationId="{A3160DB4-6419-4A49-883F-35E2D1C53C2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95" creationId="{2ACE43AC-2E1C-4CB1-9C69-DA1CCBCD811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96" creationId="{A349F4B5-1BC8-453F-B471-25BA9E813C9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97" creationId="{759CBE69-51FD-47B2-8010-4AF76871E63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299" creationId="{87753653-98D0-4482-95DF-72609D95AC9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00" creationId="{D382C892-79C3-4FE1-92EC-4DC1400A4F9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01" creationId="{8EA0C86C-4527-41CB-AE08-A85F15EABD6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02" creationId="{06E7C1C6-B327-4A43-9F30-83AEF843553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03" creationId="{20807CE0-C7E0-45FB-A982-626D88C6523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04" creationId="{43169EE9-0E65-46AC-80E1-E855DE0B930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05" creationId="{2AD96629-6556-4129-B3A2-245A20824E0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06" creationId="{A5A9096C-967C-41B8-AD07-BA8FD47E6D5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07" creationId="{176DDE25-A2CA-4501-B08A-CD67C1C1239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08" creationId="{F3C9B0D6-4BEF-4A87-97E5-69131F622BB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09" creationId="{93EC3915-8F82-42F3-A17E-0506EB8D88B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11" creationId="{395DA876-D9E4-4846-8415-F757EB82A92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12" creationId="{A3356726-7A89-4A1C-B59A-73EDEAA3A5F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13" creationId="{A15F5A64-E55F-4EE5-86FE-AF75ECBB2D0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14" creationId="{8F334B78-1043-402C-9F42-7EBEE62EAA3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15" creationId="{34DF11EF-D771-4515-A0BF-04EA847B895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16" creationId="{75F14433-B72F-4025-9664-D3FF415B315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17" creationId="{5E906A20-A672-489E-8BDD-A2C23E82E1E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18" creationId="{D63A8B96-60AC-4C7A-8026-89CF2668CA2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19" creationId="{E8D9B50D-29EF-484E-B577-ABEE8FF6B3C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20" creationId="{4CFA9411-FE5A-46F4-A48D-10F04FF5082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21" creationId="{B1E52728-0CE7-4B3D-8987-E917F0230A3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23" creationId="{74B658E7-83F3-412E-9A73-41B96EB5D1D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24" creationId="{BE63128D-6593-466B-9D49-8E7087C9CF5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25" creationId="{D297543E-137F-41E6-8050-4A2EC310C80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26" creationId="{C91C9611-CBC9-47DB-ADD9-855A7D087A0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27" creationId="{76959C4C-CC8E-4A49-92E6-08E8F88DA5F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28" creationId="{3EC8E905-4F99-4B24-8CF8-128EE9D11B4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29" creationId="{BF837106-507B-4FC7-9ABB-F49FCBA887A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30" creationId="{2C08E9C4-72BF-47DB-8369-7AF444812B3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31" creationId="{B3BB1DAE-0783-48D9-BC84-B4682CB8FAE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32" creationId="{5D75994C-CCD2-4DD8-83FB-7A83AB90539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33" creationId="{FB2A9995-2FD0-466F-9C11-BBD81006552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35" creationId="{8F15663C-2A61-4307-9620-53070EDA47C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36" creationId="{E3817513-95D0-465C-B37F-FE6C5FCC8A2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37" creationId="{936961B4-2A26-4CCD-A610-7F37F22C144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38" creationId="{990C739A-0A0E-4B83-BC20-897883FA3B4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40" creationId="{249806EF-0EAD-4460-B66F-00B979ED399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41" creationId="{1D3F1C5E-F0E4-4E98-BA1B-3BA168B2229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42" creationId="{9027C342-1332-4496-96D1-F31C4EFF925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43" creationId="{8E98DA53-0619-4990-85CD-932F405C12A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44" creationId="{9575DAB6-CBC3-45D9-B3B0-36419E12B0E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45" creationId="{1C3BDB38-CB4B-40A6-99A8-EB38C677C3B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47" creationId="{00F64D4D-F34F-45A9-9549-49E80795FC8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48" creationId="{F1E00A9B-CEC7-4DE2-AAA0-F5AE89CB328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49" creationId="{DF23901E-6F6E-4E85-9555-58EF6D6DAB8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50" creationId="{5594F3AA-6B34-4853-A239-58498F10931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51" creationId="{732450B8-E6F2-4216-83BC-CA72EB21C25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52" creationId="{FE8DEFCF-AB78-4823-9F53-4F7DA53564B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53" creationId="{F7BA3579-23E4-4ECC-9463-4B02B678F7E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54" creationId="{41330A0D-0C0B-45C4-97F8-DF9BB15868B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55" creationId="{CA3CF92A-D8D3-4D62-B966-88DF12769AD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56" creationId="{4050A464-C012-485B-9F8C-0E68426E7A6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57" creationId="{7187CCA3-4D39-479E-832A-F1C409246F4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58" creationId="{06A1F7B4-A1E7-453B-957A-1EC606503C0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59" creationId="{874AB2FD-ADA6-475D-826E-3C105824840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60" creationId="{422CC207-B94E-4E88-9F07-85CDD07B1A0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61" creationId="{F3772340-6AFF-4596-9229-2C40AAC8F79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62" creationId="{1F1A1F88-71CC-4AD2-A346-3CB74FE6C35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63" creationId="{FAABCCB5-D8F5-4EB1-B829-E762CFECE13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64" creationId="{4FAD2379-F879-43BF-9816-49BC0617E5F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65" creationId="{127057FE-B693-4263-A441-1A15C855AD0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66" creationId="{D0F6CD9A-F2CE-4A95-88DA-BB63203064F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67" creationId="{EF29B089-8A5C-4EA6-8FE3-F602A92C32D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68" creationId="{65ECB862-706A-4D47-88AC-4009603D155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69" creationId="{F892E39C-68B2-467A-A157-A19ECCCBCEF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70" creationId="{01F6DDDB-E4EF-4554-BC55-DFC20D73075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71" creationId="{04AF5294-7D42-4431-8941-31DE1AB5667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72" creationId="{16F6AE4D-E5DB-4F09-BACB-86FB30F27D2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73" creationId="{349C47C3-2398-4143-8E04-78C2AAE875D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74" creationId="{03594099-E664-4BD0-9060-142CF88964D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75" creationId="{46F55891-EFCC-4274-AEC2-BE4A9085CF9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76" creationId="{8C33139B-BCC7-42CF-AC1A-F8F83D1A21B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77" creationId="{06F92657-F5C9-4B39-A03C-BABE065B9DC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78" creationId="{D9C1B4DD-AB58-44AF-8CAD-C0FCFFD6E70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79" creationId="{3E3BEA69-DD97-4C67-9053-9E486C4FEBF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80" creationId="{E7C1FC3A-CE0F-44B0-8525-12CE9341FE6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81" creationId="{D98A5E3E-EFAF-4161-A9C8-0EB1A411B60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82" creationId="{423722A5-BF41-4B08-A4EA-81553E4B532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83" creationId="{6983B61E-9C58-40EE-8D49-9A0A3CC51EB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84" creationId="{79E121F8-9F10-407D-9052-2F241274BAD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85" creationId="{BE0D625A-BAC8-4E90-8EA0-CFB839EB619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86" creationId="{F96D0678-B322-4883-BAE2-EF483A2F8E5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87" creationId="{4247E56A-A6A9-4648-A669-B0EA8103021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88" creationId="{4C6FE84A-9ED5-42F4-8D47-D57F5A3BA47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89" creationId="{D6573638-985A-43EB-BB17-3ED3C74D7CF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90" creationId="{B142903B-F453-4805-B521-F927765DCA0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91" creationId="{433E4361-2CBF-4008-ADE7-C2038F41C10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92" creationId="{AAEF0407-3BD2-4D78-B260-47D89CCE46D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93" creationId="{2DB2DE24-D407-425B-9040-CD3DB36A84C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94" creationId="{4284AE93-BB36-400B-802A-2DBCA66D8A2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95" creationId="{BE070148-6054-41B8-8B08-C24EAAA75E7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96" creationId="{E0FB41CB-A863-4980-B8E4-25D7175F98C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97" creationId="{992BD9F4-6584-4B95-B2D4-EF8FDD02419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98" creationId="{96D2234C-7209-490F-A060-3F9214B04CC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399" creationId="{D62F7764-6D02-45C9-ABAD-8C9BDE3D525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00" creationId="{987E4290-6605-4262-A4F4-7F8555E75D2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01" creationId="{E74BAB76-1386-467B-990A-44D379E872A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02" creationId="{6A4E5A36-2138-4284-9DC8-FEEB65C7E2C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03" creationId="{217419EF-505E-498A-92E2-8187FA094EF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04" creationId="{081AAC6E-CC65-4BEB-A63A-535A189D54B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05" creationId="{1A1D582C-CC39-4944-87C1-0108E5621A9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06" creationId="{C84F39F2-11EF-4DAA-863D-3EEB4D985E0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08" creationId="{517B2833-AD99-420E-9DB0-DFB2D7D4AF1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09" creationId="{1CF794FF-2773-4186-A479-0EFD4F945AA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10" creationId="{F4630D87-9A1D-4C90-A860-D124CE8E06E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11" creationId="{62E55C90-E018-435A-9CE6-51EDFFE6A8B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12" creationId="{AF8A0A9E-9417-4A6E-B406-BBE9F093D36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13" creationId="{C9E175C6-8125-4605-A5E0-593B74E624A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14" creationId="{34AD6508-5B05-4094-9FCD-F0155F4150B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15" creationId="{A7231CE6-46A1-412E-833E-A187B449568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16" creationId="{809D9A9A-1852-4227-98CF-BAE97ABA098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17" creationId="{C86DC8A0-D716-4ED6-87CA-BD0BEDD9D5F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18" creationId="{81ABD787-DE2F-406C-AC54-4CC832B8CB2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19" creationId="{1F1CA5B8-7F6F-4D2F-A2F5-17166231BCD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20" creationId="{2C7AA606-931E-49F5-807F-1E1CF430211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21" creationId="{CCE77ABC-7269-436F-B1E7-E6CC7D27B6E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22" creationId="{0E81FA9F-0C35-4C33-AF27-9A031EA7AA1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23" creationId="{16FE828A-0CCE-4AFC-B7CA-9BF98FE51DA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24" creationId="{45FED734-3BCA-470D-ACE0-F8BDC43340A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25" creationId="{2D8848B9-48C1-4984-889C-9D467886DB2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26" creationId="{ACE198D9-FF0C-4C72-9CE1-170881C6E33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27" creationId="{72E73F67-99B6-461E-91F6-9DAE5871F26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29" creationId="{5E790A62-5AB4-4E1A-9203-EA32C0BAC8C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30" creationId="{15562ADC-98C9-4833-9C5E-5E2B008A076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31" creationId="{A2DE1EDA-D9D7-420A-A817-21620EF45B3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32" creationId="{6D6C010A-5FB4-4E34-BA01-3D4752DB9AF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33" creationId="{75B55AD9-3D16-4D80-83D2-6936F52895C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34" creationId="{9ACAF3A7-69BB-4637-927C-022096CBA20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35" creationId="{2D78E038-BB9C-43B3-BE22-520F0EFCA9F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36" creationId="{B4EF1366-5FE3-4CA8-B810-9180D3F08E3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37" creationId="{8A429C6B-D173-417F-967B-A1D539C72AB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38" creationId="{98DFCD69-E088-4702-8DF6-34CAA34EE4C7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39" creationId="{06DC8DEC-B313-4800-9C31-E17DDA452B6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41" creationId="{896C519E-EB20-4FB2-AE84-43132D1B204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42" creationId="{D0653FBC-C78A-4DBB-86D5-03EC6830BD8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43" creationId="{B5C34B03-3C4D-4D36-A7DC-AF843787A12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44" creationId="{E29B03EE-F4E5-43D3-BB4B-3360B282B96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45" creationId="{409F4762-C1BD-4402-99D3-CF60E31093E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46" creationId="{AB84D3C6-E0AE-4B9F-AF40-AA46634C1F8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47" creationId="{44BCCA4D-78FF-4822-AF42-058E33C3E77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48" creationId="{9A4EF44F-27EB-4C98-8750-20B862F5804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49" creationId="{ACEA4ABF-EDC5-49F0-8D71-B0FAF1A3698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50" creationId="{5058665B-FDAF-4BB7-BDA2-68B7E9ED938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51" creationId="{D4118FBB-A834-479F-9B9B-25C459A6CED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53" creationId="{2C00DCF1-ECFB-49EC-88C6-CD3D47737DE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54" creationId="{1210EB25-3ACE-4D88-99C4-101DBEFD277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55" creationId="{C0BC4568-AF12-443B-84D3-4F312B76AF7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56" creationId="{68A50FD2-DF8A-441F-910B-FFD88EDAE71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57" creationId="{AE1765CF-FFA6-4771-8782-6B616AA9C0D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58" creationId="{90F9F2F0-D3FB-4D98-A0A6-92907B92D21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59" creationId="{1A895F37-0D49-470A-A1DA-13336AE16CD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60" creationId="{44C48D7A-FCB0-4B71-9C44-DDE879687D5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61" creationId="{0E2349A4-A9E4-451A-87BD-077DBBC830C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62" creationId="{F9919C69-5D5C-48B3-AE2A-E827A67AAD7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63" creationId="{84268FE6-CFBA-41B7-897C-546C69C3999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65" creationId="{767D8C0A-BFBF-4FEA-8BE0-65BAACA5CDA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66" creationId="{C4472413-E21C-4EF5-9DD2-83E16831559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67" creationId="{17B67B92-6265-46E4-9672-F0AA20FD7C6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68" creationId="{FBFA4A4E-EBF6-407E-AC91-0F84D33E454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69" creationId="{3D1A1E66-71FF-442B-9E12-1F03246759F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70" creationId="{D0FBAD1E-C2F8-48D0-B175-D14A47E2C68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71" creationId="{89B9E207-AAD5-460B-9435-1AB0434FB26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72" creationId="{73A957F6-D386-4213-A363-57632BC0B32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73" creationId="{F039B712-F3E3-4256-BF80-1012FD1488C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74" creationId="{B7A6C886-98AE-4218-8858-2108AED8515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75" creationId="{6E70DD30-C3ED-48C9-8158-930345F2BA1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77" creationId="{8AE9CE71-C69E-4D4C-8968-94997D651B8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78" creationId="{44F6F8D2-74E7-4940-B795-6D8C912A47A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79" creationId="{3D849C5E-8BAD-463F-B683-C88108D9EC0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80" creationId="{773E82C2-5CBA-404F-A75A-C877BBE2A17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81" creationId="{DFA39F28-8CED-41D7-89E2-F58533C7572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82" creationId="{DCF9AF46-667E-43CB-AFE3-45F028CC42E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83" creationId="{A15F1C67-86CB-470E-8DDE-36DC9CDD765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84" creationId="{492A0E31-1CDA-4BD3-BEA7-99ACA51D4C0D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85" creationId="{1B3B661A-BE30-4066-8E04-35960AD50D2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86" creationId="{56C544B8-2510-4E9C-A854-832249FBE1A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87" creationId="{D0A8D97F-4617-4A51-9450-97D05A8ABD2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89" creationId="{908859BE-849F-4E54-B32E-752B4D76ADF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90" creationId="{202770AA-C3F4-4BE1-8501-9591B878563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91" creationId="{4B7E3D08-D866-4B79-85A1-49DB79FA773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92" creationId="{D34F2511-EC5C-43C7-90A8-D59C822067F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93" creationId="{E6819573-32C3-4CFD-BD27-4451351DB0D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94" creationId="{B8864AE4-0694-4253-9D77-9DA1A6E170A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95" creationId="{E7CE23DC-CAE2-4874-9436-20F488A4A80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96" creationId="{08CD98A8-00AF-48F9-9DA9-85E51AF67464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97" creationId="{78B8DEAF-F161-4C75-AB24-B6A25F6B38E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98" creationId="{B0B17A50-775F-48FE-A635-0261512FF59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499" creationId="{61ACC84B-AF3F-4393-852A-10A74AD1F55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01" creationId="{7F23229D-5326-4A18-B38C-9E27A4F635D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02" creationId="{F5D6A484-59A2-4D0D-B571-4E86FF90CE6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03" creationId="{C7FD1466-C550-4521-921D-359767555F9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04" creationId="{E3282982-891C-421A-926E-AB85F637082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05" creationId="{2C2F4DB0-352A-4BD6-B96A-35A2C584F0D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06" creationId="{1C6BC0F4-467E-48E9-8F0E-5E33F87BB0A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07" creationId="{343AA0D4-52E9-41EE-8F11-99BF4206AA5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08" creationId="{B2DAE8C2-6716-4B4D-9B43-1FC4E6107BA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09" creationId="{04563D23-B862-4B40-A960-C440136EB79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10" creationId="{F86594D0-C8F4-4A66-B1F8-D37FD95A449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11" creationId="{66BE3D07-D827-4C14-8DA8-139DED84847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13" creationId="{DD33A234-A38E-4F2D-BEFE-455D9E3A9F1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14" creationId="{E09AD34A-E709-463A-B50C-F5F78C85511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15" creationId="{5221FFE8-72A9-4F12-9FD2-1EB8A0D5038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16" creationId="{464E88BA-9759-440F-A07F-683B024F7D6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17" creationId="{9FB65E21-759D-472E-BACD-B2CAE4279E2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18" creationId="{04C90635-0FD3-461A-81EC-23B22693D52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19" creationId="{415D24A5-E5D7-4866-9329-F783FC1DE3E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20" creationId="{34266989-25BE-47A8-B531-E7D435554C1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21" creationId="{5DE82140-A8DD-4345-BC6D-5CE392BC566C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22" creationId="{BF5B7D36-76B8-4230-BE9F-EE69B16F0E7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23" creationId="{B285884A-3429-4F43-BC83-0145CA9DD780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25" creationId="{20938548-07C1-4ACA-AC9F-855A171770BB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26" creationId="{C9130056-56B6-47B0-92C4-5215BD93A02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27" creationId="{2DA6F0A7-31A3-4666-AFEA-0884464600C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28" creationId="{D4CCF232-ED37-4606-98BF-2A1D05C60A6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29" creationId="{A2FFC4B5-3506-41AB-8841-D63023BDCA3F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30" creationId="{369574A7-5933-42AE-9CFE-B5AC75BBEEB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31" creationId="{B87F9C58-00FF-482F-BEDF-EB9A8F8A387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32" creationId="{9BDC4A21-093D-4310-891F-A23C9199423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33" creationId="{D5C63783-C47B-4658-A8B1-EF88153CCE68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34" creationId="{80C430FF-3A17-4178-93EA-D3C00184C175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35" creationId="{4887B242-9668-44AB-A925-0DF422256FE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37" creationId="{E9225100-F1B5-4755-8FDB-AB3514FC5606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38" creationId="{BDDA1F3E-D153-44EC-8269-C4E69E47327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39" creationId="{D4364924-9C4E-4B7E-8F8E-65563A412AD9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40" creationId="{13DF1AE3-8BD6-4C2C-9DAA-6154AE535FA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41" creationId="{3C0B1547-189C-482E-B491-B16FC1923281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42" creationId="{0644ED22-F053-4C98-A3C8-1BF3F279074E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43" creationId="{AAB35470-F3AC-4A07-9633-D1C008EF39C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44" creationId="{C526A6F0-B7E7-42AE-8B89-0D82AA0000A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45" creationId="{9CB0FA1F-5849-436A-A4E1-8BBA73E3710A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46" creationId="{82A6197F-9BF3-48B5-ADD3-D8558D8A5623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48" creationId="{E9D5D451-23BA-41CE-90C3-6CB90B692A22}"/>
          </ac:spMkLst>
        </pc:spChg>
        <pc:spChg chg="mod">
          <ac:chgData name="Lucy Cartwright" userId="4b319f90-798c-4537-a364-2a0f302d9c6a" providerId="ADAL" clId="{CDFC30C0-3E7C-459E-905C-EF772913DE3C}" dt="2021-12-03T16:42:57.802" v="65"/>
          <ac:spMkLst>
            <pc:docMk/>
            <pc:sldMk cId="2681963442" sldId="2146847412"/>
            <ac:spMk id="549" creationId="{31504AF1-4D59-44A3-BA76-5DF696EB441F}"/>
          </ac:spMkLst>
        </pc:spChg>
        <pc:grpChg chg="add 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7" creationId="{61EED32C-B31D-4279-980F-825C1FC16690}"/>
          </ac:grpSpMkLst>
        </pc:grpChg>
        <pc:grpChg chg="add 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18" creationId="{D5D9671B-73C5-40EF-9D30-AA160A10878B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19" creationId="{94FEFA14-054C-402E-BD49-3D11827C305B}"/>
          </ac:grpSpMkLst>
        </pc:grpChg>
        <pc:grpChg chg="add 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4" creationId="{8DB13384-643A-47DD-A2E1-35EC6484C937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5" creationId="{9679BEDE-A636-4E7C-9368-107F8F23F128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6" creationId="{C335527C-F190-4EF1-8C91-A1D0481785D7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7" creationId="{54DB26CC-AFF7-4F0D-8955-D5627A78FF2C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8" creationId="{DEFDA872-555A-4373-9C7C-61D8EC98CA12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9" creationId="{43F53A42-9B40-4801-8A7F-E35AF01F899A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30" creationId="{4BD9D421-DA61-4947-99A5-892A00B91115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31" creationId="{FAF9EE9C-A059-46F0-B993-D9F504FB93B4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32" creationId="{FD11D720-943A-41B5-93C1-C5E1E0DD1C75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33" creationId="{9D4E2135-A179-4955-AAA5-7F25A8D58A95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34" creationId="{2B03FE88-1C28-47AB-8D9B-1126DD2AEDA3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35" creationId="{B8553DB7-6B05-4E3A-BE36-80ADB117808C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36" creationId="{CFADB0D7-C330-434D-92F9-9F8581DF2F4A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37" creationId="{FFA26392-BA0E-403C-92C0-F9D23B3513E9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38" creationId="{DAFFD0D8-90D1-420D-B17C-13FF3AA6FA12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39" creationId="{1DE60FE4-6D29-423A-8BDC-0E51AFEBCD30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40" creationId="{DF06AF43-5FFC-428B-9660-C41BB2BF48A4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41" creationId="{4F45EA48-BD27-47D1-8631-CFBAB88A9E8B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42" creationId="{B5D94BE9-51C0-415D-BDBE-0031736AE018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43" creationId="{69F2C6A1-CAF4-4D88-B00E-F0FBD5F8A524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44" creationId="{F04CD414-20BC-41A9-895B-920307661122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45" creationId="{ABF7C55D-64C5-4631-8A53-3F51D0953AA9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55" creationId="{FED22089-7663-4182-A80B-8FDEAF47CF09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67" creationId="{15D3477B-F02C-42C1-8656-21389844F8E1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79" creationId="{E3AAF29B-01A9-4C90-BD0E-81EB9B346733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91" creationId="{2C8D6051-7424-4495-9676-82B8441E6381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103" creationId="{DCAE9DC8-61C5-4C76-AB90-2EA94E503104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115" creationId="{41363146-9D8A-426B-8405-0E6380030F24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120" creationId="{659FEEB9-F43E-4FB5-90CD-7009C03BA7C0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127" creationId="{41D57AF5-08D1-40F7-8107-848B5799D9B0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163" creationId="{5689E174-3B85-4B1F-AD3E-D7C887AEBAD6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184" creationId="{55DE8DD7-0676-488C-B417-918F24F4E892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196" creationId="{998E0D69-8B06-4A31-A6E9-425F383A0DD3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08" creationId="{7799A86B-EE16-4C63-AD9C-4BEEBBE3CDB7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20" creationId="{D2141F70-71D3-4897-98A5-F0A0E41416D3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31" creationId="{4FD34B32-33D1-4A20-AA87-19CDC2D4B404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34" creationId="{1FA6D245-21FC-4925-AAA3-05CCAE098274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35" creationId="{C19447CA-0639-48AD-A729-F623ECF6C13F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36" creationId="{BDB05BE8-135D-4214-8D59-5094B3308C81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37" creationId="{CBFE5644-4CE9-4577-8084-58FCB8C42610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38" creationId="{44782D77-0F8B-4F64-BEAA-6BD2E45166A4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39" creationId="{3EC61283-1420-4C05-82E3-7EE177CB0888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40" creationId="{5CB671EC-568B-4588-A8E2-54A88EE5E3E2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41" creationId="{7FA8C099-ED49-4E1C-A580-2B17E5023521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42" creationId="{8ADD19BE-D664-49D5-B605-2497437EFAD0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43" creationId="{B63A858D-6F66-41F7-A128-E574AC78594E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44" creationId="{04302CA3-B4AC-49B4-8518-528CF2232582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45" creationId="{AF638328-1E4E-4901-80F0-0D7F96D385AD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46" creationId="{8F2CE4AD-C522-4271-9284-1B876A2113C6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47" creationId="{FBD47C3D-EABA-40DD-8298-B82540F8027F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48" creationId="{1104D14F-DD76-489A-B863-8DC4BCD28FA0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49" creationId="{633E4A6E-0052-4F9C-ADF0-4CC3A6B3A6EA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50" creationId="{B5F71DD4-A7F6-4FD0-8027-9774136FB594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51" creationId="{4B19126D-A60A-4E77-B1CD-546750ABA89C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52" creationId="{9001C9C8-FCDA-4547-909C-424B03E892C0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53" creationId="{4F8906BA-CB5F-4CFB-B091-78E00C6E3CEB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54" creationId="{24107A89-6FE1-4E91-A89D-BD969FDE3CB0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55" creationId="{3CE6DAC6-5267-4A80-A256-CC6124ECF8D5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56" creationId="{112571E3-4D06-479A-AF53-E556E05AF0DA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57" creationId="{81F9F41C-EC7C-480B-BFD0-DDE1534FB650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58" creationId="{7BB37039-DE2B-4369-BB1B-CC2B83409496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59" creationId="{3388183E-8F06-4B5A-A12D-157748331395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60" creationId="{5281A355-B560-4A47-B007-2C1402F94FFD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61" creationId="{74B86606-A70B-47D3-AAF9-2792655EC21E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62" creationId="{5F620252-502A-4E05-A04C-17AD9E4C4CC6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63" creationId="{20AADDAF-29BC-43C3-9193-F8498CE9CD70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64" creationId="{208BD156-D70D-4FFD-875D-68CA89FC89E4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74" creationId="{B68C069A-255A-46F2-8AA9-277E51BDADC3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86" creationId="{BE780805-1AF8-4FC8-8F6D-C1F7F2349C8C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298" creationId="{98691189-40F9-4AF7-9EBB-7CC9A5B44096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310" creationId="{52C5E8CE-CA95-449D-BFBD-BF9D8AE94095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322" creationId="{949FD908-C49C-44DD-87F3-8F842FC269E2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334" creationId="{284CA410-2F36-46F3-A030-716FE40C7AC0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339" creationId="{75FE199A-9E53-4C55-BCEC-AE4527EEDFD4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346" creationId="{1F3EF7F3-55BF-4A41-97AB-370538842AE5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407" creationId="{E372E2C1-E290-4CC3-B122-ECDB594C9BCB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428" creationId="{45CA92AB-2509-43BE-A1D5-0B643C555129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440" creationId="{9B7AD919-D73D-4AC6-9AB1-63BCA32AC9CB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452" creationId="{EE0C9E6D-6121-4E80-84A6-26EC4B8B6EFD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464" creationId="{2F274054-14A8-49BA-9437-51F29B0E979A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476" creationId="{BCEC86BD-D000-4DE5-9AF0-0C9CBAA56A1C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488" creationId="{FBB94E24-5E27-4B02-BF79-1A82066F7E67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500" creationId="{D2BE8581-A746-4176-B213-4CAE3352E507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512" creationId="{1E9A5489-8B8A-4F15-A100-C2A1B9429BFC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524" creationId="{66FD88F5-7BAC-453A-9FC8-EF7ED9075814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536" creationId="{A4360299-58B2-4290-AF7F-CD1B31534E66}"/>
          </ac:grpSpMkLst>
        </pc:grpChg>
        <pc:grpChg chg="mod">
          <ac:chgData name="Lucy Cartwright" userId="4b319f90-798c-4537-a364-2a0f302d9c6a" providerId="ADAL" clId="{CDFC30C0-3E7C-459E-905C-EF772913DE3C}" dt="2021-12-03T16:42:57.802" v="65"/>
          <ac:grpSpMkLst>
            <pc:docMk/>
            <pc:sldMk cId="2681963442" sldId="2146847412"/>
            <ac:grpSpMk id="547" creationId="{24567C26-223A-4652-B039-A07DCE4D1B10}"/>
          </ac:grpSpMkLst>
        </pc:grpChg>
        <pc:picChg chg="mod">
          <ac:chgData name="Lucy Cartwright" userId="4b319f90-798c-4537-a364-2a0f302d9c6a" providerId="ADAL" clId="{CDFC30C0-3E7C-459E-905C-EF772913DE3C}" dt="2021-12-03T16:42:57.802" v="65"/>
          <ac:picMkLst>
            <pc:docMk/>
            <pc:sldMk cId="2681963442" sldId="2146847412"/>
            <ac:picMk id="20" creationId="{58967998-4206-4319-9A4F-BDA5C23220DD}"/>
          </ac:picMkLst>
        </pc:picChg>
        <pc:picChg chg="mod">
          <ac:chgData name="Lucy Cartwright" userId="4b319f90-798c-4537-a364-2a0f302d9c6a" providerId="ADAL" clId="{CDFC30C0-3E7C-459E-905C-EF772913DE3C}" dt="2021-12-03T16:42:57.802" v="65"/>
          <ac:picMkLst>
            <pc:docMk/>
            <pc:sldMk cId="2681963442" sldId="2146847412"/>
            <ac:picMk id="21" creationId="{03CFF89A-FA86-4F46-90CF-F82EA76B019A}"/>
          </ac:picMkLst>
        </pc:picChg>
        <pc:picChg chg="mod">
          <ac:chgData name="Lucy Cartwright" userId="4b319f90-798c-4537-a364-2a0f302d9c6a" providerId="ADAL" clId="{CDFC30C0-3E7C-459E-905C-EF772913DE3C}" dt="2021-12-03T16:42:57.802" v="65"/>
          <ac:picMkLst>
            <pc:docMk/>
            <pc:sldMk cId="2681963442" sldId="2146847412"/>
            <ac:picMk id="22" creationId="{41E4EA87-AB44-4709-BDC8-6F18CA250FFE}"/>
          </ac:picMkLst>
        </pc:picChg>
        <pc:picChg chg="mod">
          <ac:chgData name="Lucy Cartwright" userId="4b319f90-798c-4537-a364-2a0f302d9c6a" providerId="ADAL" clId="{CDFC30C0-3E7C-459E-905C-EF772913DE3C}" dt="2021-12-03T16:42:57.802" v="65"/>
          <ac:picMkLst>
            <pc:docMk/>
            <pc:sldMk cId="2681963442" sldId="2146847412"/>
            <ac:picMk id="23" creationId="{1B9481D6-C2C5-4F18-BFDA-8702B8069270}"/>
          </ac:picMkLst>
        </pc:picChg>
      </pc:sldChg>
      <pc:sldChg chg="addSp delSp modSp new mod addCm modCm">
        <pc:chgData name="Lucy Cartwright" userId="4b319f90-798c-4537-a364-2a0f302d9c6a" providerId="ADAL" clId="{CDFC30C0-3E7C-459E-905C-EF772913DE3C}" dt="2021-12-03T16:45:08.803" v="84" actId="3626"/>
        <pc:sldMkLst>
          <pc:docMk/>
          <pc:sldMk cId="1039070695" sldId="2146847413"/>
        </pc:sldMkLst>
        <pc:spChg chg="mod">
          <ac:chgData name="Lucy Cartwright" userId="4b319f90-798c-4537-a364-2a0f302d9c6a" providerId="ADAL" clId="{CDFC30C0-3E7C-459E-905C-EF772913DE3C}" dt="2021-12-03T16:43:57.066" v="73" actId="947"/>
          <ac:spMkLst>
            <pc:docMk/>
            <pc:sldMk cId="1039070695" sldId="2146847413"/>
            <ac:spMk id="2" creationId="{9AFC97C9-F9AD-4836-9B7B-B36CF1FC38C5}"/>
          </ac:spMkLst>
        </pc:spChg>
        <pc:spChg chg="del">
          <ac:chgData name="Lucy Cartwright" userId="4b319f90-798c-4537-a364-2a0f302d9c6a" providerId="ADAL" clId="{CDFC30C0-3E7C-459E-905C-EF772913DE3C}" dt="2021-12-03T16:43:59.947" v="74" actId="478"/>
          <ac:spMkLst>
            <pc:docMk/>
            <pc:sldMk cId="1039070695" sldId="2146847413"/>
            <ac:spMk id="3" creationId="{D98D6C9C-28CE-457C-ACCE-FB4923A7FABB}"/>
          </ac:spMkLst>
        </pc:spChg>
        <pc:spChg chg="mod">
          <ac:chgData name="Lucy Cartwright" userId="4b319f90-798c-4537-a364-2a0f302d9c6a" providerId="ADAL" clId="{CDFC30C0-3E7C-459E-905C-EF772913DE3C}" dt="2021-12-03T16:45:08.803" v="84" actId="3626"/>
          <ac:spMkLst>
            <pc:docMk/>
            <pc:sldMk cId="1039070695" sldId="2146847413"/>
            <ac:spMk id="4" creationId="{98772579-520F-41AD-B359-D64EA8A2B766}"/>
          </ac:spMkLst>
        </pc:spChg>
        <pc:spChg chg="add mod">
          <ac:chgData name="Lucy Cartwright" userId="4b319f90-798c-4537-a364-2a0f302d9c6a" providerId="ADAL" clId="{CDFC30C0-3E7C-459E-905C-EF772913DE3C}" dt="2021-12-03T16:44:55.105" v="80"/>
          <ac:spMkLst>
            <pc:docMk/>
            <pc:sldMk cId="1039070695" sldId="2146847413"/>
            <ac:spMk id="5" creationId="{A754848F-F2E8-4601-9199-640C06311C8A}"/>
          </ac:spMkLst>
        </pc:spChg>
        <pc:spChg chg="mod">
          <ac:chgData name="Lucy Cartwright" userId="4b319f90-798c-4537-a364-2a0f302d9c6a" providerId="ADAL" clId="{CDFC30C0-3E7C-459E-905C-EF772913DE3C}" dt="2021-12-03T16:44:55.105" v="80"/>
          <ac:spMkLst>
            <pc:docMk/>
            <pc:sldMk cId="1039070695" sldId="2146847413"/>
            <ac:spMk id="7" creationId="{BE4111B7-99E4-47BF-ABAF-1905F7474A85}"/>
          </ac:spMkLst>
        </pc:spChg>
        <pc:spChg chg="mod">
          <ac:chgData name="Lucy Cartwright" userId="4b319f90-798c-4537-a364-2a0f302d9c6a" providerId="ADAL" clId="{CDFC30C0-3E7C-459E-905C-EF772913DE3C}" dt="2021-12-03T16:44:55.105" v="80"/>
          <ac:spMkLst>
            <pc:docMk/>
            <pc:sldMk cId="1039070695" sldId="2146847413"/>
            <ac:spMk id="8" creationId="{E5FAC8B2-FBDA-4D80-8F64-32F351007A29}"/>
          </ac:spMkLst>
        </pc:spChg>
        <pc:spChg chg="mod">
          <ac:chgData name="Lucy Cartwright" userId="4b319f90-798c-4537-a364-2a0f302d9c6a" providerId="ADAL" clId="{CDFC30C0-3E7C-459E-905C-EF772913DE3C}" dt="2021-12-03T16:44:55.105" v="80"/>
          <ac:spMkLst>
            <pc:docMk/>
            <pc:sldMk cId="1039070695" sldId="2146847413"/>
            <ac:spMk id="9" creationId="{FF763222-1BD9-4DE7-8706-A1B79E0B6C58}"/>
          </ac:spMkLst>
        </pc:spChg>
        <pc:spChg chg="mod">
          <ac:chgData name="Lucy Cartwright" userId="4b319f90-798c-4537-a364-2a0f302d9c6a" providerId="ADAL" clId="{CDFC30C0-3E7C-459E-905C-EF772913DE3C}" dt="2021-12-03T16:44:55.105" v="80"/>
          <ac:spMkLst>
            <pc:docMk/>
            <pc:sldMk cId="1039070695" sldId="2146847413"/>
            <ac:spMk id="10" creationId="{1AB0C640-75FD-40F3-ABED-A6366241BBF6}"/>
          </ac:spMkLst>
        </pc:spChg>
        <pc:spChg chg="add mod">
          <ac:chgData name="Lucy Cartwright" userId="4b319f90-798c-4537-a364-2a0f302d9c6a" providerId="ADAL" clId="{CDFC30C0-3E7C-459E-905C-EF772913DE3C}" dt="2021-12-03T16:44:55.105" v="80"/>
          <ac:spMkLst>
            <pc:docMk/>
            <pc:sldMk cId="1039070695" sldId="2146847413"/>
            <ac:spMk id="12" creationId="{AD5C3446-0586-4A92-A0A0-2DC1AA146AB6}"/>
          </ac:spMkLst>
        </pc:spChg>
        <pc:spChg chg="add mod">
          <ac:chgData name="Lucy Cartwright" userId="4b319f90-798c-4537-a364-2a0f302d9c6a" providerId="ADAL" clId="{CDFC30C0-3E7C-459E-905C-EF772913DE3C}" dt="2021-12-03T16:44:55.105" v="80"/>
          <ac:spMkLst>
            <pc:docMk/>
            <pc:sldMk cId="1039070695" sldId="2146847413"/>
            <ac:spMk id="13" creationId="{AE378339-3718-4DAB-9835-E08133E8C05B}"/>
          </ac:spMkLst>
        </pc:spChg>
        <pc:grpChg chg="add mod">
          <ac:chgData name="Lucy Cartwright" userId="4b319f90-798c-4537-a364-2a0f302d9c6a" providerId="ADAL" clId="{CDFC30C0-3E7C-459E-905C-EF772913DE3C}" dt="2021-12-03T16:44:55.105" v="80"/>
          <ac:grpSpMkLst>
            <pc:docMk/>
            <pc:sldMk cId="1039070695" sldId="2146847413"/>
            <ac:grpSpMk id="6" creationId="{86BC5509-F19E-45FC-8EBB-F8824CFCE0B0}"/>
          </ac:grpSpMkLst>
        </pc:grpChg>
        <pc:graphicFrameChg chg="add mod">
          <ac:chgData name="Lucy Cartwright" userId="4b319f90-798c-4537-a364-2a0f302d9c6a" providerId="ADAL" clId="{CDFC30C0-3E7C-459E-905C-EF772913DE3C}" dt="2021-12-03T16:44:55.105" v="80"/>
          <ac:graphicFrameMkLst>
            <pc:docMk/>
            <pc:sldMk cId="1039070695" sldId="2146847413"/>
            <ac:graphicFrameMk id="11" creationId="{DA2BB193-20BA-40B7-8768-3933A4A41523}"/>
          </ac:graphicFrameMkLst>
        </pc:graphicFrameChg>
      </pc:sldChg>
      <pc:sldChg chg="addSp delSp modSp new add del mod addCm modCm">
        <pc:chgData name="Lucy Cartwright" userId="4b319f90-798c-4537-a364-2a0f302d9c6a" providerId="ADAL" clId="{CDFC30C0-3E7C-459E-905C-EF772913DE3C}" dt="2021-12-03T16:47:36.003" v="121" actId="20577"/>
        <pc:sldMkLst>
          <pc:docMk/>
          <pc:sldMk cId="3149531542" sldId="2146847414"/>
        </pc:sldMkLst>
        <pc:spChg chg="mod">
          <ac:chgData name="Lucy Cartwright" userId="4b319f90-798c-4537-a364-2a0f302d9c6a" providerId="ADAL" clId="{CDFC30C0-3E7C-459E-905C-EF772913DE3C}" dt="2021-12-03T16:47:12.521" v="114" actId="947"/>
          <ac:spMkLst>
            <pc:docMk/>
            <pc:sldMk cId="3149531542" sldId="2146847414"/>
            <ac:spMk id="2" creationId="{ACA42480-8484-46AA-97E2-3DFD50693760}"/>
          </ac:spMkLst>
        </pc:spChg>
        <pc:spChg chg="add del">
          <ac:chgData name="Lucy Cartwright" userId="4b319f90-798c-4537-a364-2a0f302d9c6a" providerId="ADAL" clId="{CDFC30C0-3E7C-459E-905C-EF772913DE3C}" dt="2021-12-03T16:46:24.124" v="108" actId="478"/>
          <ac:spMkLst>
            <pc:docMk/>
            <pc:sldMk cId="3149531542" sldId="2146847414"/>
            <ac:spMk id="3" creationId="{F8C95413-C575-432F-ADAD-9AC553221EFA}"/>
          </ac:spMkLst>
        </pc:spChg>
        <pc:spChg chg="mod">
          <ac:chgData name="Lucy Cartwright" userId="4b319f90-798c-4537-a364-2a0f302d9c6a" providerId="ADAL" clId="{CDFC30C0-3E7C-459E-905C-EF772913DE3C}" dt="2021-12-03T16:47:36.003" v="121" actId="20577"/>
          <ac:spMkLst>
            <pc:docMk/>
            <pc:sldMk cId="3149531542" sldId="2146847414"/>
            <ac:spMk id="4" creationId="{EAD4282C-940A-410D-891A-1ECF63B8FA13}"/>
          </ac:spMkLst>
        </pc:spChg>
        <pc:spChg chg="add 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" creationId="{CE4618A3-D0C4-4674-9C32-D350408BF309}"/>
          </ac:spMkLst>
        </pc:spChg>
        <pc:spChg chg="add 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6" creationId="{23BFF07A-8EBB-4F8D-83D3-3913FF542017}"/>
          </ac:spMkLst>
        </pc:spChg>
        <pc:spChg chg="add 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7" creationId="{21EB663B-6E21-46F4-BDC9-536FAD556B9B}"/>
          </ac:spMkLst>
        </pc:spChg>
        <pc:spChg chg="add 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8" creationId="{4FD635C4-CF05-4ED4-858A-588713FBB7F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1" creationId="{E59DD0C7-F5BE-4048-861C-80574DDEAEC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2" creationId="{47906FD7-6281-43E3-A03E-6E8B6995E79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3" creationId="{BF802791-5573-4A09-B778-20DB438ECA3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4" creationId="{8C7A0EA2-DEBA-4BB9-944C-15710913C3D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5" creationId="{E284FE9C-8E8C-4826-86FA-46D90841942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6" creationId="{5B50D5AE-FED2-4C74-971B-3A9F7E26224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7" creationId="{4C607397-1FB5-405B-93BF-A5E47431E27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8" creationId="{956329CA-CA65-4A66-9E82-7E8AD1F06F9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9" creationId="{30BD6356-7CCE-4E22-9676-B468C50BE40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1" creationId="{AA2965A1-B6A8-479F-A164-BA11910A357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2" creationId="{F90A26BC-0F6F-4838-BED7-48B21422E14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3" creationId="{FF69A84E-C73E-42DA-A0B7-B08C3891209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4" creationId="{A56A19AF-D44E-4193-B8D3-4EBCF2F3FDD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5" creationId="{A0CE95D6-79C4-4742-8C84-4A71A113444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6" creationId="{799BBADF-A535-41A4-B019-CCE82F2E589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7" creationId="{DD2EFD40-164F-4A18-8A7F-9FF20DCB120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8" creationId="{E87E573C-C287-47BC-874C-E05F0BFB345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9" creationId="{DB602CED-EF67-48F9-98E6-55E273E2B72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0" creationId="{B95F515E-4439-4024-8961-2991C16EA44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1" creationId="{896900CC-5285-4F99-B004-80E566EC008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3" creationId="{9272BF65-DCC4-452D-B0B0-32F7470D66C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4" creationId="{3227547A-CC72-47E0-A65B-86BF88EDB3E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5" creationId="{1CD87D7C-0419-4635-8950-F8341067CAF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6" creationId="{989C884A-F4A8-4AE1-AFB8-D8454859D08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7" creationId="{C4BF3081-C2D0-49D9-9739-63916C8382E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8" creationId="{68F6A279-FA56-43FC-ADD7-947F4870C2F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9" creationId="{498566D9-5865-4ACF-8139-1B5A8098D2C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60" creationId="{B70D8AB9-4604-4077-AAC3-10878964CC3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61" creationId="{65002B97-C0E2-42BA-8CD0-7FA10FE288A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62" creationId="{C753A196-1850-4B43-A3A8-551705FE992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63" creationId="{583DFB19-A939-4E20-B9CB-BACFE75511F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65" creationId="{64F8086E-5458-4CA5-AB41-4F82694F0C4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66" creationId="{5CA3976C-DF35-4116-B787-4A8FF22637D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67" creationId="{8DB01C6E-943D-4BDE-B45C-69D17730306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68" creationId="{701D13D0-723A-4507-9DC6-2D085975EAE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69" creationId="{D054446F-8988-415E-869D-90CA6FD9A5F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70" creationId="{C6CB1D86-859B-4629-88D8-AA4704DA244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71" creationId="{4014668A-754C-41EC-96E9-E80D825F8E2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72" creationId="{A5870FFB-3B50-477D-8646-0AF9D1172C5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73" creationId="{C77FF231-1B97-465E-82B9-9DC4A5AC877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74" creationId="{4BDCC324-D8FB-4C91-9A1B-75E3F2C955A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75" creationId="{03C70D66-F14E-428D-B2D5-459B5134299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77" creationId="{D74D711B-8538-481B-9F80-EFEC6D88A39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78" creationId="{C2C0E41B-8988-40B2-995B-946E61511EF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79" creationId="{DE617348-5CD7-4E85-A03D-CF67B57D25E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80" creationId="{9FB248C8-D1DE-4D04-9AED-338A66D6AE3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81" creationId="{1525D277-4ECC-451C-9C7A-A52ACC74B9E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82" creationId="{233AB8A0-D8D4-4BFD-A2B8-1554AB0FAE5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83" creationId="{AF73E4B5-3DF6-4A83-9B9A-34DE1D9470D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84" creationId="{8BDE6D06-7D7E-4D23-8C9E-EA5E8B428E7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85" creationId="{322DF6AD-FD20-4656-B93A-459F7275504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86" creationId="{D50B7AD8-1E8A-4992-9DB7-9C08E278226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87" creationId="{061845C9-38F8-49FF-84AC-97E790EA1F9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89" creationId="{03BE3A22-7161-4711-8B95-92641364A33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90" creationId="{294FA7BA-E387-4A9C-BB83-925CEFBB65C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91" creationId="{E27656E9-B76F-4114-BA44-5AD2C5CDC4D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92" creationId="{D1219161-1C57-43D9-A6EF-9B100F73E14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93" creationId="{2DD4E303-417C-4845-BA4E-818DAB3DC70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94" creationId="{5F152D35-6C6B-4ED8-AB4F-B65AB95833E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95" creationId="{46005AD2-0AE2-4587-B152-C0318C72CD5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96" creationId="{EA6ABCBB-FC13-464D-84BE-40D8E4EB623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97" creationId="{39F18F47-E17F-47AC-B872-69CDC6410B4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98" creationId="{CC01F3DB-2C83-4647-8368-61D47A7EA64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99" creationId="{1FC9BCA3-53CF-4597-8CA0-B20E3720555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01" creationId="{A6621B4C-AED8-4361-9017-2C526A9D70F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02" creationId="{4C3FD71F-166C-47D8-91AE-450E0E1C086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03" creationId="{9C9FE676-D887-49A8-A1A9-65D90961F7F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04" creationId="{ACD4F4FB-CF08-4141-98AF-5FF35AA9209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06" creationId="{BE071914-9391-46A9-B99A-16B112029E1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07" creationId="{ADBB2B54-399A-4400-83D8-14935A461F9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08" creationId="{6DF4AFD8-917E-4A4B-90B8-B37E7CDA461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09" creationId="{EEE3A450-174C-4919-8CC6-6DCA7AFEBF2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10" creationId="{6E5C6149-C8F8-4C6E-A9C5-26F3EC04F2D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11" creationId="{FEE7CF3A-5237-4F1E-9289-AA533CE6F6E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13" creationId="{D44F6417-0124-4E1A-85A9-0D0ACC75E09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14" creationId="{E93F904B-180F-448E-9A36-A6036516DB9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15" creationId="{9F35F3BA-C5A4-437F-9E13-ADB77A49CB3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16" creationId="{8CDB46CA-67B8-42F5-B5D1-5675869C6DB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17" creationId="{C35E9F62-23C4-4E8B-AED7-B5392F63309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18" creationId="{05622CAD-D7D6-4B35-9C5F-58B1FEE42CD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19" creationId="{690EFB44-28F2-4F24-B081-BDF0B9AB46F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20" creationId="{A9393DEA-0EBE-4878-88F9-99497DEC74C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21" creationId="{30D4589B-07B6-4D4B-941C-804673E9302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22" creationId="{C28ED5E5-95FA-4BB5-8143-42B4CD1ACCC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23" creationId="{4188C17B-F132-43AD-A469-8980923101E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24" creationId="{E06AAC76-0B09-4D73-99DB-998675D4E41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25" creationId="{C0AD54F5-093C-4EE5-BD01-9546BEEBB68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26" creationId="{358523AA-35AE-42A2-B046-1D0ECE7ADC9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27" creationId="{A1031A7A-DFD3-4034-95EC-21D082B13B6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28" creationId="{492347C6-0F7E-48BC-8702-D31E9D03FF0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29" creationId="{11DB20DC-CED9-470C-826B-DC4B581A0BA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30" creationId="{AB129CBC-35DC-4F99-966E-0C6FEED7CCD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31" creationId="{FFE2444C-F0B5-4FDA-89BC-10B40C1BA72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32" creationId="{34A39C9D-E253-4CAB-9F1F-74F0D0FED45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33" creationId="{447C9737-6258-4618-AE73-BB03ABAE799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34" creationId="{75DAF84F-9B36-442B-B1E2-ECADD1186FA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35" creationId="{42052844-BA43-475D-9ED9-56105AB7FC6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36" creationId="{C45F89F6-9D90-4333-BE74-27D5E307CF8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37" creationId="{8D485F0D-A65F-41F2-A48A-12440823BF1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38" creationId="{FE6A5D70-48BB-45C9-B125-B8E83E94E46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39" creationId="{5A0295AE-73E5-4E98-8EE9-C567B35A5F0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40" creationId="{5F2B5C23-0E81-42F7-A3B4-0F28A573989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41" creationId="{7B84185F-66E3-4E73-B376-5C9779C36D4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42" creationId="{C8F64039-7320-48A1-8529-28C3E1B4E08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43" creationId="{D8022592-8DD8-4778-A982-B22BC8285AD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44" creationId="{75411377-0135-4987-A59E-96000B7D308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45" creationId="{15D47B55-A0F1-4A12-9630-F00708353FC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46" creationId="{9DCAECF2-5779-482F-B195-BAA03032352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47" creationId="{8DBA11B5-CEA2-4351-9CF0-0F9A97647CD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49" creationId="{C75D2BC0-1883-472C-89FD-85F837F1D10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50" creationId="{461CC330-B26F-4666-94BD-178A0E8A505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51" creationId="{38F4EAB5-ED7D-422D-98FF-F22DF2A658B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52" creationId="{DEF4F161-B54A-47EB-9619-6DD85446629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53" creationId="{CF26AA91-E8A4-4A86-89A4-E633AED8602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54" creationId="{4CE628D8-255B-4764-AE4F-B1AE9F8550C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55" creationId="{538C4B8E-3A42-4771-A569-53A42F1CD4F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56" creationId="{EDE0B023-859E-4C65-BA4A-F3F03C62E27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57" creationId="{9708F9C0-C3E5-4222-A8E8-C9E7D3A53DD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58" creationId="{34905A26-1CEB-42A6-9EE4-ECA9AF111D2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59" creationId="{30D02122-6DC8-4881-8D6A-7A813F7EA69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60" creationId="{67E8F341-18A6-4BAA-91F0-2FAF3E7B71A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61" creationId="{842C644C-494B-4627-B79F-497DF4AB75A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62" creationId="{3444E9C3-63BC-4F77-A9B4-624828CA6E8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63" creationId="{CC024652-D48C-43E6-BD7E-48A277F2B64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64" creationId="{B3381726-6420-4C58-B2FB-EA3D58DD986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65" creationId="{AA27A22E-CAB6-419A-BD4F-D301D6346E7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66" creationId="{B2923DFE-F682-4D8C-8C1C-BAFAEC80958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67" creationId="{BF5B1934-6BFC-490C-A098-A83150223C4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68" creationId="{F55B84A8-BD0B-450D-A690-0704AE74DA6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70" creationId="{2BEE572F-10F3-49F5-A69C-C0EBF04BBDC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71" creationId="{0190A8E2-103B-4F6A-B17E-7C0A7696EB6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72" creationId="{5B4E289B-0141-4B9E-9F54-99B57465BA4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73" creationId="{B2CFAB93-30AF-43CA-A5C9-F46503FB27A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74" creationId="{35C5DF6E-674A-4BCF-9BB1-9952CAE8204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75" creationId="{58A8A3DC-A9F3-4A70-A164-4CC97CACE6C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76" creationId="{ACB9C7BD-DAE9-43BC-AFB8-55685972D6D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77" creationId="{A8E6B344-B9A1-413B-8134-5170664347F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78" creationId="{EAA1C2E4-BB7D-4FCC-8D2B-00C32DF7A65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79" creationId="{38A7BAFF-F2FD-4D84-9A81-6D813A43D73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80" creationId="{B1148FE8-4F77-41B8-B39C-E5181294E5E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82" creationId="{D4D8DE21-6FD2-40A1-93B4-2BBEA9F49D9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83" creationId="{AB0A0FAB-A700-48A4-B850-EC8C2E5C17B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84" creationId="{66FF8221-17D2-4788-81F9-9A9C62A2EBA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85" creationId="{6A74FA78-E9C3-4BEB-913F-9DE399B03EE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86" creationId="{243FE04C-AC78-4F79-9C7A-6771CB14FD9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87" creationId="{AE8AAFF3-1C99-47F6-920B-14205A3661B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88" creationId="{CA2ECA97-108B-4800-9A7A-C3CA834F998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89" creationId="{3557E115-1679-45CF-9A96-A85F1D861E0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90" creationId="{E4A0EBEA-CC4C-46CA-AFE1-B476256E435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91" creationId="{543DD8EC-7B3D-4C5A-926E-6549A9E1DAD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92" creationId="{8DF41E33-3865-4AA2-BEA7-6C813BA7CDF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94" creationId="{A0354A1C-D19C-4465-82BE-44E9113CA1E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95" creationId="{A5C6C309-B0BA-4721-8839-4432717866B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96" creationId="{A3E65B52-7C92-4FC2-9497-443824E1EA0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97" creationId="{C66B5F58-34E8-4E65-8EBB-0019B448FB4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98" creationId="{E1AA406F-F833-40E4-B873-6EE10AB01F1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199" creationId="{D0C67396-03C3-424C-8A83-4D83C9DDCF9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00" creationId="{6BD32DA8-F706-4A59-AF50-9F4505D0CEA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01" creationId="{43630E95-D2BB-4C2F-BCDB-62FD41F8884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02" creationId="{B2DC9FBF-CED5-4AEF-B67A-0AF01CE59D0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03" creationId="{376EF312-166F-42FF-A7EB-A623C31C5FC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04" creationId="{F7C2573B-FB73-415D-882E-29A4ABF619A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06" creationId="{D4FD3D2C-A404-4E05-A5FB-2C6DC6F685B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07" creationId="{79817BBD-05FE-4965-BDBF-820199582AA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08" creationId="{2B979A99-3116-4879-93E1-8FDCAD5F9A4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09" creationId="{3856395F-40C9-452B-80BD-A3FA11A3775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10" creationId="{D6DD3BB0-84E7-4C58-A07E-9DDD8E79D3D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11" creationId="{DB86D7B4-2FF3-4DBC-BB97-4786115F276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12" creationId="{7BAD3D31-7B5C-4CD1-B36B-F46E669ADDB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13" creationId="{99AF69D4-C189-4705-9945-DA3B7A68AD8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14" creationId="{561CA672-174E-4E90-AD82-F8DAB400C99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15" creationId="{0F73E4F4-A90F-4F0E-AAEF-BB0D9D62A5D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17" creationId="{BC5B5104-D14B-4DBE-8519-DDDBFBDB1D5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18" creationId="{BA27920D-E851-446B-8410-4949621EA52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50" creationId="{9AD8B276-3361-4D26-8356-6235B6F98B6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51" creationId="{1D633185-1172-4047-9325-F405F361AAC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52" creationId="{2F95FF43-29A5-4588-A83D-4897611153E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53" creationId="{C85E1D01-91A3-421A-8982-DDB181560CC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54" creationId="{738E537B-D9F8-49CE-8C90-22FD3E9A47A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55" creationId="{620A6161-C4AD-41FF-B2E0-3F2CD4BD30E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56" creationId="{78CB741C-540B-4B0F-82A8-9BB132E7A61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57" creationId="{71F3EE7D-AB52-40D3-B2D3-A7ACC456505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58" creationId="{B3A065C7-A387-43BA-846E-D2CEC63785D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60" creationId="{34E1A10E-8FC2-45ED-BC1B-3720A1B4B11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61" creationId="{DB8CB191-DCCD-4EFF-9B59-67A98422C4F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62" creationId="{2FDC6328-2F5A-4521-A75E-8BDF58F01EB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63" creationId="{36632B39-0057-4648-BDC1-40AB3EAD2FE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64" creationId="{8FEE7554-E0CB-4BD8-9CED-12A686599F0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65" creationId="{39F4B97E-44B1-4C1C-8C31-969478B60DA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66" creationId="{9886FC01-69A9-4E9F-AFC6-30492147B78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67" creationId="{499A74E5-581F-410E-98E9-51A60317DAF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68" creationId="{9779C175-8980-42C2-B2F1-D2E1FE5473A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69" creationId="{08E71EDF-08F6-4AA3-8BDE-838DCE44F34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70" creationId="{F86D91E2-738C-4E69-8E08-123634ACC78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72" creationId="{257FBAA2-EB8D-4C65-81B8-DFB6A511A4A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73" creationId="{46ED0A94-F1C4-45F6-9B3C-770D044647D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74" creationId="{C0A2D36C-4725-4975-84C9-0AF9C306FDB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75" creationId="{49472CAD-45F4-49C0-A0E5-100F56792EF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76" creationId="{52D2A344-E04C-4182-8EB9-1028781C666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77" creationId="{65825BAC-4BD6-44FA-AA45-20D6414738E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78" creationId="{A5D6DB60-7971-470C-83A7-56ABA7D8D05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79" creationId="{018E8DFE-7146-4709-A47F-605A5CB1D42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80" creationId="{7E9F3F07-2151-4313-ACFB-3EBE335141B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81" creationId="{B2EAF28E-9CAC-45AA-BE6C-BB4FF6CE7EF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82" creationId="{9C9A24D7-37D5-4CB9-831A-E2090C76D89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84" creationId="{8BF8E6B5-E718-4D59-BFA1-64C0E65A00A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85" creationId="{F1BE7A09-2880-4DAB-9532-8DC270AFB1A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86" creationId="{0281C8E5-C696-4F12-8576-061B01B6F16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87" creationId="{97F9E3BF-DBDB-4C21-8967-31091735A9F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88" creationId="{9F638250-5DF7-4D3B-8F4B-600B013E8F0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89" creationId="{40B9D0B9-B500-478E-A9D6-37EFE72A057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90" creationId="{5151EF9A-CBCC-4054-BEB3-F7F48CE6F72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91" creationId="{70FD2341-97EB-4839-B0DF-C341928C67C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92" creationId="{CFC637B9-5E61-4BD3-8A1B-A38139569D5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93" creationId="{9BEAB4E1-5C27-4D64-9231-09D59682356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94" creationId="{BD4DB484-6EBB-4A47-9467-7A64BF30900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96" creationId="{406BF79D-87ED-4AC6-9FFE-C1A498E0CA9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97" creationId="{0E46639D-A805-4DCD-B01D-171068AC642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98" creationId="{A721CB21-50E3-4142-8A90-16D90A021FA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299" creationId="{5F5F78D5-073D-472E-BA9A-F37D817A1B1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00" creationId="{772F2AB7-39D2-4811-82E9-714F7CD57AA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01" creationId="{E19139D9-F77D-4F00-9A94-A28C4F1EC34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02" creationId="{5772C973-6E9E-45C6-9AB9-B35FA51D8DF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03" creationId="{C215AFF7-D32E-458A-A1F8-E56871DBF24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04" creationId="{AA32C16F-5B72-4015-BFB6-0FCAF5D5C05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05" creationId="{344DAE85-F9FA-457D-80CD-F69BD5348E0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06" creationId="{E63B9EC0-1FA0-448C-AE55-C826E5CC077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08" creationId="{F89731C1-956F-4BB4-BF8D-14FE239D9E4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09" creationId="{AA3DCB6D-E241-4287-AD5E-F3C6143E25D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10" creationId="{FA47332F-28AC-4EB2-9812-3A65CC225A6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11" creationId="{8EDE9C1E-9535-444A-96E9-F5C16D0FA40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12" creationId="{DA74E03C-849A-426E-92B5-3AEDC85ADE6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13" creationId="{E06CEDF0-3AEE-47DE-ADB7-A1CE883DFA7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14" creationId="{4337413F-A333-4B19-A0F0-82C3C1A7E5F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15" creationId="{17A3DDCA-662A-462D-80F0-37624C2B74E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16" creationId="{204407F4-86BE-44F6-869D-61B5317F79D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17" creationId="{8E5F878F-AA26-454A-B2BA-BAA78E95863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18" creationId="{C3924829-5680-4CD1-8A19-4634D433DC3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20" creationId="{B5070D9E-E3F4-4908-A17B-EB93BD0FE99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21" creationId="{C18E0FFF-E688-493C-9989-EB9C73C0776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22" creationId="{1630B14C-2FB5-4AF6-A71E-6D70CDB54FC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23" creationId="{A53B9D81-825B-4F5A-84A1-33FE46CD7E6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25" creationId="{D03F900F-CB84-4D3B-A937-73EE643E697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26" creationId="{FB8DB143-0EB2-4496-838F-1610C4191D5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27" creationId="{52A066F2-F51B-4609-9648-71A37E9A9FC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28" creationId="{D27C3BDE-6B1B-44EE-85F3-18CA4E03627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29" creationId="{59790EB4-0BED-45FA-96D9-17AE89A3F25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30" creationId="{986F8E68-250A-41D9-8D79-854CFAEC42E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32" creationId="{1EB53A11-00B7-4741-A8E2-230DADCB85D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33" creationId="{0E86EC7E-E3C4-4510-AE92-F0AA3A965E3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34" creationId="{505B0F28-5600-49BD-B03D-D75A09EA02B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35" creationId="{0271188C-85BF-4339-8573-1577C71EB27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36" creationId="{8EA54020-EB03-4B03-9A69-9B833BD9682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37" creationId="{900FDB38-8255-41E9-A7ED-44EFD47E315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38" creationId="{E7E7628B-FFB6-451F-868C-9D2C4093AC6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39" creationId="{4ED34D7B-E149-4F69-A494-190EE694636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40" creationId="{050643B0-CC5D-4549-899B-83C1B276BD4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41" creationId="{74BB38D2-4ED4-462A-93AA-BF70A18064D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42" creationId="{6170C3BA-EB28-48E0-B69B-FE80EC83560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43" creationId="{2944C7E7-1AA3-42C7-96B3-6EC188FF5F2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44" creationId="{A4274935-F06A-4FDD-82DF-CF3A083BE86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45" creationId="{DE07F267-BDBD-48B3-AEB4-FEA8CAFFB1C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46" creationId="{21B8E378-5AF8-4E19-BB10-C76CCD0E9B7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47" creationId="{86FFE3E3-15FE-4C1B-A83B-43F68C96FD7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48" creationId="{B7D49723-7042-483B-B115-22CF10FB666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49" creationId="{77E55BBC-D4CD-4E05-A190-1569DC4864A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50" creationId="{76D1AC0D-B16A-41A8-A4E2-A49EAFB698A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51" creationId="{2520E63D-844C-45F2-805B-BF479A9888B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52" creationId="{FB5848E0-9D4B-457A-A8E0-20582396E81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53" creationId="{6BA9E4E7-E5DE-4040-95DA-7A8FFEF278E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54" creationId="{4D98A435-F88B-4FB2-9085-C414BA8562C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55" creationId="{6A33DA51-0CEF-44D4-8365-0CA4D95EDF7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56" creationId="{EC43C50C-2B8E-460C-BBDA-325695B7BA9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57" creationId="{4F78FA32-1707-4734-842B-3737C23808F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58" creationId="{CB7261D5-F5D9-4F39-8A38-882A1E7F42D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59" creationId="{BF607D9C-1844-48D5-8492-E2FCB9BFE2F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60" creationId="{F9DF957F-63D5-436F-95C0-C7E2ACB35EC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61" creationId="{BC8C20EF-4BDB-450A-8F05-442C3502811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62" creationId="{2F521CA6-D8EB-4AB1-A6EE-79C2C3B6EDF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63" creationId="{151B556B-F4D6-4A0E-AA14-A40D53A2AF2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64" creationId="{F3185DE5-0C11-4FC6-8CBE-F9E421091EA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65" creationId="{69BBE063-60A5-4B93-8C07-A86D1122EBD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66" creationId="{8CE5A081-A415-472F-9F49-1327DE0E407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67" creationId="{EC5F90DB-0FAE-43E3-AB13-EA22D867BA9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68" creationId="{C0AA881F-9E46-448F-94F0-B48ABB3FFCA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69" creationId="{FE44AFB2-DAED-474D-979B-DDF72FC1F39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70" creationId="{D9B36CE2-0C96-4B22-AAFB-9DCD8B4DEEE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71" creationId="{8D0AEAF8-5098-4015-A1BF-77A7DC87978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72" creationId="{05A6D3AF-65FD-4F57-BEFC-A6E7CDA6022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73" creationId="{1A236C60-7534-46FD-86BE-2F81A7A2B7E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74" creationId="{A6B77A47-F29E-4493-A865-4286043A055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75" creationId="{4567AF40-EC50-4A3F-B876-81133E99D4B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76" creationId="{63973B14-4565-4F1E-A716-2075965D7B2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77" creationId="{16B482A0-9C4A-4F2C-9E04-96D22EAB425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78" creationId="{AF15F048-C9C5-46F1-9390-39BAF2BD19B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79" creationId="{36E32B2C-681E-450E-935A-BDBADC5B5ED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80" creationId="{28B9470D-8CCC-4BEE-832A-584BEDF72A9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81" creationId="{F3374296-2F04-4697-B013-9CAB7D3B0FA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82" creationId="{4F866D4D-6B5F-48B5-8C9E-95807FF6D7F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83" creationId="{D9B15116-A0B8-4ECF-A2CD-EBAD81BBFE7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84" creationId="{DD458F27-C18E-44B2-B0BE-ADA38531E07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85" creationId="{C0EB0A7B-E322-4094-A41B-D0A05C02FD6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86" creationId="{4ADC60BF-BE77-44B5-A081-B46C5362EDF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87" creationId="{1642F100-A4B0-4996-8C5B-67D562EC047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88" creationId="{E4C0C2E1-56EF-49E1-8442-C577F10668D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89" creationId="{365BC417-9B34-41CE-9C53-91395E44666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90" creationId="{4295112A-B922-4068-9419-06100BC8424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91" creationId="{735D6979-9E2F-49DC-AE88-09C92723AE7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93" creationId="{86E92AD2-F36D-495C-8553-F9480025F68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94" creationId="{58AB79E3-7B85-4C67-8C02-C2394873A06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95" creationId="{CA7AA0C1-E2AB-4775-8570-A18581E451E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96" creationId="{BDE7D5B8-7076-4BED-99EB-137D19A6DEB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97" creationId="{EF9F04AC-8FC3-4628-9CD1-5382EB49BB8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98" creationId="{D2A88146-6A6A-4A43-8135-43DE3394F8C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399" creationId="{EB2995B4-F22F-4AEE-B4BE-61067A3506B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00" creationId="{4B2965EA-3352-45F6-B114-453328E4438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01" creationId="{E457013B-6A0F-4BF9-9B9C-4B1BD687CC2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02" creationId="{74A43CF5-1294-4155-8A80-2906DEA596C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03" creationId="{FD7F3B33-93E2-4484-9A42-CFB97BAD0BE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04" creationId="{CDAFC44C-B4DE-4116-A8F4-AADE88DD138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05" creationId="{8DA5C8F7-8A03-4488-B532-2A441789BB3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06" creationId="{B77A7FC8-AADB-4915-AB35-0B9C1546568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07" creationId="{656C2658-548C-48F0-978A-D72368BC979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08" creationId="{3F27AC51-D092-4F3E-960D-86D32EBEA8F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09" creationId="{924DF4C0-2E11-4D42-A4B6-3444F725724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10" creationId="{69E7E418-1FD7-4DF1-BE1C-FC0582F2E92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11" creationId="{65123778-8032-485F-8890-1DE9E2F6FC4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12" creationId="{93099441-63BC-4C20-93B4-09DA6DE1414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14" creationId="{9FE5582D-7FB6-4A64-85D9-25F728E215C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15" creationId="{26245A27-0BDD-45CB-B522-93C2F6ECDAA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16" creationId="{D9B91A32-4D85-4C70-928C-6B259E2D978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17" creationId="{92AD3333-9620-453A-926C-219279D2626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18" creationId="{1D488E34-CAC2-4340-A6C5-0ADE83A7384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19" creationId="{A064060A-49A5-4706-8D13-0E65D3BE07B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20" creationId="{3C7DE915-DE63-4971-BB88-FB9D5105532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21" creationId="{C3AD6083-6DC5-45BB-94DF-3B7C104AF53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22" creationId="{3CC80954-EDA0-4784-9F1D-BC14021ED97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23" creationId="{D8F8CE61-6EE3-4EA5-94D5-7225BB62F73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24" creationId="{0B1381B2-263D-41FC-A20E-E7E836500E2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26" creationId="{9CB7E8E6-C4D7-4A2D-AECE-05C472165FD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27" creationId="{4BCC3A2F-871F-4312-8E99-3C3810E1D82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28" creationId="{FAF19A32-59E6-4BA7-A712-DF35FC2091A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29" creationId="{99A1E272-824E-45E2-BC6E-4946208965E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30" creationId="{3954DE27-4602-4604-BC16-0FD5715A020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31" creationId="{91F49C6F-824A-444F-86FC-465622BE8E9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32" creationId="{CE381A8F-F8E3-41C1-8E71-E63D6F3D2A8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33" creationId="{BDF670E1-2E85-4BCF-BED4-204CDD59C8B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34" creationId="{1967EE57-A372-4FB3-B441-8BE8A0D9CC5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35" creationId="{5AAB9B70-DC6F-4E7E-8EFD-84B1EFB73AA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36" creationId="{4E6FDEA9-FDED-4A4E-A5EF-0875FEF15F1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38" creationId="{265A1BB0-455A-48E2-95DA-B730C4F70F4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39" creationId="{D5764F25-0D3A-4C60-A838-A97D70AF134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40" creationId="{93CD0A01-0D67-4A93-8CC2-6FF65B0BE98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41" creationId="{49800A24-8877-4A60-9A93-7C0A229E32C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42" creationId="{DE6D8348-A359-4295-AAAC-99C2DBF8C96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43" creationId="{AAE23D80-F43F-45EB-BFA4-29CAC2F7FA9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44" creationId="{56972AD2-AE67-4B74-A5A6-3A43C1912BB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45" creationId="{1864A8C1-406B-41CE-B803-9F82BE89134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46" creationId="{58E3C5C3-7681-4856-89F0-2FCA7C8EB0D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47" creationId="{50F59A35-6729-420F-BAC7-C15117D82F0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48" creationId="{35AAE6B8-96F1-4DF9-B38F-60B6D459C5A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50" creationId="{2B02A148-F6D1-4EC2-8EE9-CD6CF552E14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51" creationId="{3B4CD73E-E7FE-438E-A806-D12D7337CBA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52" creationId="{87BA737E-12EA-4413-BE08-A6F21D5F1B5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53" creationId="{17068D07-721B-4136-87B5-E4F7AE34977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54" creationId="{65401954-D5FA-4439-B357-5C3D578B941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55" creationId="{C091309F-47E4-46B5-AE40-41C3945CF44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56" creationId="{E4C68E65-8104-42FF-9633-EBC00C30790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57" creationId="{F08F8D19-B39A-47C3-976D-3B2D156AEC2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58" creationId="{3DC94542-42FD-4D40-9646-830A3904543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59" creationId="{5AFC4A19-982A-4E73-AE98-02902229460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60" creationId="{6ED63DD8-B3CD-445C-A3E1-B4DC045E225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62" creationId="{B0E8558D-3A5B-463C-BCC6-23081FDF231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63" creationId="{5CFBFBE5-8CF9-4243-B290-8ABDDDA4976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64" creationId="{DD5253D0-9D17-4D32-8D2B-C412DC3BD3C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65" creationId="{024DF178-8C87-4E13-BCDA-2F5745D7B18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66" creationId="{AB8EA6D0-2F20-4174-AA46-67F76D2F596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67" creationId="{2DF6D360-92E3-496C-81DD-EC8F086323B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68" creationId="{E4DD9F93-9CD2-4456-B7EC-D46E36EAAF9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69" creationId="{1A1284FC-0EB0-4491-AEB8-114CC46BF57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70" creationId="{A333B698-D990-4B6D-B45A-4E67A616792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71" creationId="{7409C300-0727-4C88-A03B-6DE936A7067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72" creationId="{ECD413A3-8F2D-42A6-A2EA-917DD7BCBFF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74" creationId="{1AE31765-6D9B-4DFC-94DB-500EBE42711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75" creationId="{5B0E17E0-6714-4BDD-92B3-1CABBF1BE4B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76" creationId="{D81FFC99-D8C5-495D-8A01-5A79F4DB2E7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77" creationId="{C5642D8A-41DE-493B-8BA5-99CCFD60741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78" creationId="{ED095E50-7709-4779-9924-5DA4C67794A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79" creationId="{65790588-AF79-4829-BCE9-42A787B5C9C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80" creationId="{E05B3E7D-1256-43A3-A042-E3A6E0D975A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81" creationId="{8EBBE852-C2FE-46EC-A47D-07DF9F8BB79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82" creationId="{1B7C9835-09B9-4F49-BF10-1F459343208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83" creationId="{DB70949A-CA16-4C72-9502-C71F8D3CF68E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84" creationId="{61790B03-5295-4AAC-BA2C-B0B58EC6E56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86" creationId="{8F5696C7-00AF-484E-A68F-755B6D9D5D7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87" creationId="{69DB0726-EEFC-48CB-89B0-61DA024847C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88" creationId="{F190A251-EDD3-45A5-AB07-04766620D57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89" creationId="{6AF52C81-BF21-43CF-B29D-676EA54BD74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90" creationId="{B02E914C-E751-47B1-B84F-4CAE7DA71C5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91" creationId="{B05F274B-7B0A-4684-99EB-AB40806E07B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92" creationId="{BEB5105A-600F-40C7-9FBA-9B002F15BA2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93" creationId="{C2F71682-5F61-42C2-AB6C-3D1783794E6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94" creationId="{D91C3B4C-7D7B-4C50-9B6D-078EAE221AD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95" creationId="{D0E5F3B4-ECC0-43A7-9A8B-0B3C61EB3CE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96" creationId="{BFB7A235-6C47-4753-B5AE-FCEE85F9B18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98" creationId="{08844284-7D82-45E7-8A4D-4506C7A5E75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499" creationId="{726989AD-93FA-49C0-9AE8-AB07FFF77A8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00" creationId="{3BDAF074-3DE3-49C3-A674-26B38A05013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01" creationId="{4B4FC715-E7AF-498E-8DFA-3F6117B0445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02" creationId="{536FA54A-2822-47BF-88A9-D37937798B13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03" creationId="{14937ADC-C3D2-4139-B9E8-65094958AF7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04" creationId="{6AA42766-68A3-4574-AA2C-9422D45FA2B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05" creationId="{7D19BF02-5AB9-4FFB-9C4F-22354A6BCAA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06" creationId="{39F8674E-E0C8-46E1-8720-2C4710EFF36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07" creationId="{7A70ACE6-96C5-4116-B53D-332DBE773B08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08" creationId="{B60F4221-51F5-47D5-8771-E1BE4D4B21B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10" creationId="{A06198D1-A0FE-4571-AADB-2EFB47C2B5C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11" creationId="{6F7E780C-4918-4667-A3B3-A3D62942454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12" creationId="{A9E72341-876A-4581-9B8E-B8B19BA7114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13" creationId="{898A42F8-1F2A-4EE1-A38B-3F27C69F0C81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14" creationId="{8B3C0B71-FE9E-438F-BD04-7C9D5BB9DA7F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15" creationId="{A67233BA-9787-4B40-AD40-8F99EE40F5F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16" creationId="{D7626B99-83C5-45F8-A1FA-9D05AB69685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17" creationId="{EA8CFD98-BE64-48F6-9E28-C7C80488FD92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18" creationId="{7D05859B-CCA4-4D46-AE73-6EDF5E3D6F0D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19" creationId="{E1A4B230-FA77-4B2F-AF56-2D11D026E174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20" creationId="{77EFC7DB-9BC1-4535-A834-96C12883EB1A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22" creationId="{116F633C-4634-4599-8A1E-631518B70C96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23" creationId="{E5972C8E-1475-40FC-BB26-20A170C09955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24" creationId="{936F63A4-A0C7-49E6-A4EF-730212DB021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25" creationId="{94AEB2FC-A761-4286-8BD4-704374342E6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26" creationId="{1A779E8D-BE7E-4F62-AE51-EE7795AEFC77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27" creationId="{2B479D99-F924-45B0-AFA8-CED4F5F59C0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28" creationId="{8E24D0DD-803B-430B-A560-3A30BC77642C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29" creationId="{916DFB7E-8C9D-435C-BD19-1349D7DDD01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30" creationId="{AB092C9F-1202-4256-B9C3-E053B4037059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31" creationId="{B2A0BCDC-0970-446F-B076-D3C39ED80700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33" creationId="{D1E45833-F0AC-4DB2-A8E5-0BD7893B81AB}"/>
          </ac:spMkLst>
        </pc:spChg>
        <pc:spChg chg="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34" creationId="{71FF4790-FC55-4254-AB3A-6664D5D3C07C}"/>
          </ac:spMkLst>
        </pc:spChg>
        <pc:spChg chg="add 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35" creationId="{D655BBEB-0A30-4FFC-9FAA-39F3990002FA}"/>
          </ac:spMkLst>
        </pc:spChg>
        <pc:spChg chg="add 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36" creationId="{C3631A4E-34F3-4909-85A1-134F8F5022F2}"/>
          </ac:spMkLst>
        </pc:spChg>
        <pc:spChg chg="add 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37" creationId="{81CFB0DC-3404-4DAF-9618-7356890C7F7C}"/>
          </ac:spMkLst>
        </pc:spChg>
        <pc:spChg chg="add 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38" creationId="{11DAC7E9-06A8-4877-B685-9CA6E2BFBEF4}"/>
          </ac:spMkLst>
        </pc:spChg>
        <pc:spChg chg="add 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39" creationId="{B0CBCAA4-865F-4612-A449-F149ADC93490}"/>
          </ac:spMkLst>
        </pc:spChg>
        <pc:spChg chg="add 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40" creationId="{BBB0278B-D177-4757-839D-8F5C6C7C2AF4}"/>
          </ac:spMkLst>
        </pc:spChg>
        <pc:spChg chg="add mod">
          <ac:chgData name="Lucy Cartwright" userId="4b319f90-798c-4537-a364-2a0f302d9c6a" providerId="ADAL" clId="{CDFC30C0-3E7C-459E-905C-EF772913DE3C}" dt="2021-12-03T16:47:23.476" v="118"/>
          <ac:spMkLst>
            <pc:docMk/>
            <pc:sldMk cId="3149531542" sldId="2146847414"/>
            <ac:spMk id="541" creationId="{AC15B424-EB48-4000-8791-C0161A5CDBC0}"/>
          </ac:spMkLst>
        </pc:spChg>
        <pc:grpChg chg="add 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9" creationId="{9B2D8279-6A43-4AAA-8A9F-9EF4E2E3BC57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10" creationId="{2633B20C-9321-45E9-9BEF-427781EBB623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11" creationId="{041F1E7F-085D-4A21-84CF-02B86ACBE0F6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12" creationId="{49D74451-AAB8-45BB-B516-E76361186D30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13" creationId="{A16049B5-35E2-4DFC-8C54-0E0403B3BDDA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14" creationId="{D8DFF871-B058-4959-8FF4-A870650E2D48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15" creationId="{6196136D-2B66-4EF8-8D51-2A1C635C8725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16" creationId="{002A48DB-A1D1-4CE6-9BE5-D2912F6BD5C8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17" creationId="{387C2CE8-9BF2-48A4-AFE5-854C07B57AEB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18" creationId="{EE035344-A105-430F-A5E2-DEFEE263989E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19" creationId="{3D933EFF-5632-483E-BB50-F71EC009E294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0" creationId="{DB481FBD-59C6-41FA-A7F1-01D0766C1A95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1" creationId="{F6FD7A22-F637-403B-A04A-470FDAB5B3F1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2" creationId="{0CE56851-C0B1-4DB5-9199-06E039AED88B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3" creationId="{536142C1-BC0A-4579-8C89-CA7F90030554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4" creationId="{CAABAB5E-825A-44B7-A0DE-474A74DED061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5" creationId="{955802FC-2DE0-4926-9B1C-A4FA686D5712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6" creationId="{E024B19B-7E36-451D-9254-2F47EF6034FA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7" creationId="{C0AD9089-5F62-4DFF-957D-F8FE6F4CA0CF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8" creationId="{ED33AF78-2A79-49C0-AAD1-1C67A44405F0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9" creationId="{38714E22-B5FF-4627-9483-89911D541862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30" creationId="{094FC39D-6F85-48C8-A63E-6BEF60565F78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40" creationId="{BAD03BEE-1A33-45A0-871A-38A3D226862D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52" creationId="{BEAC38FC-BD84-45D2-90D8-5A70595AA59F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64" creationId="{70B4106F-FFB3-4D12-8F99-C6473DA0AF3B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76" creationId="{0AA4C3F0-FD39-45A3-9E81-65ED66AB86EB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88" creationId="{8F9E2A18-53CD-4B5B-903E-9638ADF4A6B2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100" creationId="{AD622188-6086-4C60-96E9-70A36738A10C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105" creationId="{7DAAA888-EA75-4FFD-82CE-48A1525D4022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112" creationId="{BED0BFA5-0825-4BDB-96FA-81144CC69D3D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148" creationId="{51E25D8F-8CF7-4AB5-94E6-94734395DD5E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169" creationId="{025E2F18-0DA2-4F2D-9F2A-5620E672F184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181" creationId="{7CD0277D-A8E4-40F9-B1F7-5389982F44F3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193" creationId="{AA375421-4AC5-4F16-8E93-FF84B7981A59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05" creationId="{F5129FB4-AEAF-49C0-8C98-B71B5AB78DE2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16" creationId="{8769BA7B-D985-4DE3-B270-67DBD4416D39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19" creationId="{51A39748-D400-4BAA-9950-A1845E5596EC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20" creationId="{6608F067-6C11-457F-9574-BEDCE252492F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21" creationId="{132591FD-56DE-4D7A-A2E4-FDC12C5999D8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22" creationId="{1D74CDE1-9866-4059-97E3-20CC3EB6503A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23" creationId="{ACFD99F6-0E18-447A-A82E-A67BA620F10B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24" creationId="{CFA8DD77-D4AF-4775-A110-58BB56E1A6E1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25" creationId="{6E993446-43C0-40E3-9C42-E07693202938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26" creationId="{D4933BFE-1F2D-432B-819C-14886E0839AE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27" creationId="{49994B66-68E1-4612-A758-548955703D70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28" creationId="{CC7D8657-8FA5-45FA-8190-EBDE96887F77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29" creationId="{F66C02F5-8A9A-43FF-BE7D-03CDDB0FEEB7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30" creationId="{BE274963-F5EB-4453-A94C-7D79A58D748F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31" creationId="{194B4A43-BA62-431F-8F30-5D0EC8350821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32" creationId="{A81495E5-6DA2-4852-AD48-2FED698BF686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33" creationId="{5A3051E9-EF78-4223-9F8E-B947CADD8BFC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34" creationId="{D9EC3365-C019-45D5-992B-4CBF061EC5B2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35" creationId="{9FD19D47-5852-4A4C-9225-A93EC8E0D888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36" creationId="{9C0E379A-4DFE-4950-AA4F-4AA029BD5CD0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37" creationId="{CB2692FB-C54F-423C-A573-A69674219F3D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38" creationId="{3441C57D-CFAC-4FC8-ADFD-CDA904DCE02B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39" creationId="{443825A3-33DA-41AD-AC0B-BD9BAE4C1F76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40" creationId="{0FDCB88A-71D0-49AF-84CB-6628D444D6F5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41" creationId="{1A935312-4CC6-497D-A09E-70F416E8E0E8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42" creationId="{0ACB63A9-14BE-4E21-9E93-9751CD5154A2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43" creationId="{1D79C726-6D41-4A07-AADC-7AD5C1277205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44" creationId="{916E0C5D-FF58-4ACF-B5C8-88AD746585D1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45" creationId="{9F2942D8-5139-4078-96E4-63AE70E36679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46" creationId="{470069D6-7847-4E7D-9AA7-63C19DBD61ED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47" creationId="{99A62252-3846-473A-A478-318DE4C10E42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48" creationId="{DA4D1AC7-2FC6-4379-8307-F4E046C8F33D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49" creationId="{D2055080-15D2-478B-8F5A-8593A6D4AD2C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59" creationId="{806E1401-C44F-42D2-8BB7-B106B5687240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71" creationId="{5F759EE4-6A20-4F53-B02A-1E07BED8F7B4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83" creationId="{E30F9AE8-AE8B-4383-AA2B-84B8FEF5C413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295" creationId="{79FF4042-46A2-4126-B421-3DF5155B2C70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307" creationId="{39081572-552B-4E70-9560-1329FF536B1B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319" creationId="{19A2BBF4-BD1E-4F4E-A6CE-25FA2E58C6BE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324" creationId="{A64FF4A3-5DF4-41A9-91F5-A29F819376C2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331" creationId="{405F7513-58E0-4EC8-BB98-BAB6DE236F49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392" creationId="{E7694E26-47D4-4B95-9B5D-CD7EB09FAC45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413" creationId="{6190682B-1BFD-4A8E-977A-C7348EB3BBC9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425" creationId="{D48C6643-0F1E-450D-B74B-31B61F56B581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437" creationId="{1C703CBD-31AF-490C-B235-FE7AA5EF4B60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449" creationId="{920BC5E3-378A-44F0-9C90-FDB257D2FC51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461" creationId="{8CDB5841-F8E9-487D-B0B5-35CD90DB697E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473" creationId="{C42717DB-43F8-435D-9FB4-A944E9162EBD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485" creationId="{7FBDC39E-7052-47CA-A661-EDBE90697E6C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497" creationId="{E1B9AB41-FD46-4FB5-B386-C5E48BB08591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509" creationId="{144CB4B6-27F0-4458-B02F-BA4846A6CF1E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521" creationId="{56A98776-6EFF-40D9-9832-5A9785E41122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532" creationId="{0E6BEA48-8194-4B8A-AE6D-A91619090AA1}"/>
          </ac:grpSpMkLst>
        </pc:grpChg>
        <pc:grpChg chg="add 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542" creationId="{24A12721-131C-47FE-86BE-4F22F3048960}"/>
          </ac:grpSpMkLst>
        </pc:grpChg>
        <pc:grpChg chg="mod">
          <ac:chgData name="Lucy Cartwright" userId="4b319f90-798c-4537-a364-2a0f302d9c6a" providerId="ADAL" clId="{CDFC30C0-3E7C-459E-905C-EF772913DE3C}" dt="2021-12-03T16:47:23.476" v="118"/>
          <ac:grpSpMkLst>
            <pc:docMk/>
            <pc:sldMk cId="3149531542" sldId="2146847414"/>
            <ac:grpSpMk id="543" creationId="{27F6531E-2DDD-4BC2-BA96-D08A95DA191F}"/>
          </ac:grpSpMkLst>
        </pc:grpChg>
        <pc:picChg chg="mod">
          <ac:chgData name="Lucy Cartwright" userId="4b319f90-798c-4537-a364-2a0f302d9c6a" providerId="ADAL" clId="{CDFC30C0-3E7C-459E-905C-EF772913DE3C}" dt="2021-12-03T16:47:23.476" v="118"/>
          <ac:picMkLst>
            <pc:docMk/>
            <pc:sldMk cId="3149531542" sldId="2146847414"/>
            <ac:picMk id="544" creationId="{C9D53815-F4C9-4BCF-953B-E3C73236676E}"/>
          </ac:picMkLst>
        </pc:picChg>
        <pc:picChg chg="mod">
          <ac:chgData name="Lucy Cartwright" userId="4b319f90-798c-4537-a364-2a0f302d9c6a" providerId="ADAL" clId="{CDFC30C0-3E7C-459E-905C-EF772913DE3C}" dt="2021-12-03T16:47:23.476" v="118"/>
          <ac:picMkLst>
            <pc:docMk/>
            <pc:sldMk cId="3149531542" sldId="2146847414"/>
            <ac:picMk id="545" creationId="{8308F618-CB47-4D2E-9BFE-7FDE26BDED5C}"/>
          </ac:picMkLst>
        </pc:picChg>
        <pc:picChg chg="mod">
          <ac:chgData name="Lucy Cartwright" userId="4b319f90-798c-4537-a364-2a0f302d9c6a" providerId="ADAL" clId="{CDFC30C0-3E7C-459E-905C-EF772913DE3C}" dt="2021-12-03T16:47:23.476" v="118"/>
          <ac:picMkLst>
            <pc:docMk/>
            <pc:sldMk cId="3149531542" sldId="2146847414"/>
            <ac:picMk id="546" creationId="{A276285D-A3FB-4E6F-9871-2089284E4813}"/>
          </ac:picMkLst>
        </pc:picChg>
        <pc:picChg chg="mod">
          <ac:chgData name="Lucy Cartwright" userId="4b319f90-798c-4537-a364-2a0f302d9c6a" providerId="ADAL" clId="{CDFC30C0-3E7C-459E-905C-EF772913DE3C}" dt="2021-12-03T16:47:23.476" v="118"/>
          <ac:picMkLst>
            <pc:docMk/>
            <pc:sldMk cId="3149531542" sldId="2146847414"/>
            <ac:picMk id="547" creationId="{9065E8BC-1212-4D20-9684-32D0C59D68E3}"/>
          </ac:picMkLst>
        </pc:picChg>
      </pc:sldChg>
      <pc:sldChg chg="addSp delSp modSp add del mod modClrScheme chgLayout">
        <pc:chgData name="Lucy Cartwright" userId="4b319f90-798c-4537-a364-2a0f302d9c6a" providerId="ADAL" clId="{CDFC30C0-3E7C-459E-905C-EF772913DE3C}" dt="2021-12-03T16:46:13.600" v="102" actId="2890"/>
        <pc:sldMkLst>
          <pc:docMk/>
          <pc:sldMk cId="1029484447" sldId="2146847415"/>
        </pc:sldMkLst>
        <pc:spChg chg="add del mod ord">
          <ac:chgData name="Lucy Cartwright" userId="4b319f90-798c-4537-a364-2a0f302d9c6a" providerId="ADAL" clId="{CDFC30C0-3E7C-459E-905C-EF772913DE3C}" dt="2021-12-03T16:46:12.639" v="101" actId="700"/>
          <ac:spMkLst>
            <pc:docMk/>
            <pc:sldMk cId="1029484447" sldId="2146847415"/>
            <ac:spMk id="2" creationId="{DDEE385D-2B3A-41F0-972D-34A68A0D21BE}"/>
          </ac:spMkLst>
        </pc:spChg>
        <pc:spChg chg="add del mod ord">
          <ac:chgData name="Lucy Cartwright" userId="4b319f90-798c-4537-a364-2a0f302d9c6a" providerId="ADAL" clId="{CDFC30C0-3E7C-459E-905C-EF772913DE3C}" dt="2021-12-03T16:46:12.639" v="101" actId="700"/>
          <ac:spMkLst>
            <pc:docMk/>
            <pc:sldMk cId="1029484447" sldId="2146847415"/>
            <ac:spMk id="4" creationId="{59ECE637-EF65-4DFD-A35D-427AD527FA5E}"/>
          </ac:spMkLst>
        </pc:spChg>
        <pc:spChg chg="mod ord">
          <ac:chgData name="Lucy Cartwright" userId="4b319f90-798c-4537-a364-2a0f302d9c6a" providerId="ADAL" clId="{CDFC30C0-3E7C-459E-905C-EF772913DE3C}" dt="2021-12-03T16:46:12.639" v="101" actId="700"/>
          <ac:spMkLst>
            <pc:docMk/>
            <pc:sldMk cId="1029484447" sldId="2146847415"/>
            <ac:spMk id="5" creationId="{EBC5096B-3D24-4D3A-AE4F-0AB2E988F909}"/>
          </ac:spMkLst>
        </pc:spChg>
        <pc:spChg chg="add del mod">
          <ac:chgData name="Lucy Cartwright" userId="4b319f90-798c-4537-a364-2a0f302d9c6a" providerId="ADAL" clId="{CDFC30C0-3E7C-459E-905C-EF772913DE3C}" dt="2021-12-03T16:46:10.815" v="98" actId="478"/>
          <ac:spMkLst>
            <pc:docMk/>
            <pc:sldMk cId="1029484447" sldId="2146847415"/>
            <ac:spMk id="6" creationId="{C33188CF-5733-4BA6-A461-59EE90E96F4A}"/>
          </ac:spMkLst>
        </pc:spChg>
      </pc:sldChg>
      <pc:sldMasterChg chg="del delSldLayout">
        <pc:chgData name="Lucy Cartwright" userId="4b319f90-798c-4537-a364-2a0f302d9c6a" providerId="ADAL" clId="{CDFC30C0-3E7C-459E-905C-EF772913DE3C}" dt="2021-12-03T16:47:47.070" v="130" actId="2696"/>
        <pc:sldMasterMkLst>
          <pc:docMk/>
          <pc:sldMasterMk cId="3600993280" sldId="2147483695"/>
        </pc:sldMasterMkLst>
        <pc:sldLayoutChg chg="del">
          <pc:chgData name="Lucy Cartwright" userId="4b319f90-798c-4537-a364-2a0f302d9c6a" providerId="ADAL" clId="{CDFC30C0-3E7C-459E-905C-EF772913DE3C}" dt="2021-12-03T16:47:47.029" v="122" actId="2696"/>
          <pc:sldLayoutMkLst>
            <pc:docMk/>
            <pc:sldMasterMk cId="3600993280" sldId="2147483695"/>
            <pc:sldLayoutMk cId="4194025985" sldId="2147483696"/>
          </pc:sldLayoutMkLst>
        </pc:sldLayoutChg>
        <pc:sldLayoutChg chg="del">
          <pc:chgData name="Lucy Cartwright" userId="4b319f90-798c-4537-a364-2a0f302d9c6a" providerId="ADAL" clId="{CDFC30C0-3E7C-459E-905C-EF772913DE3C}" dt="2021-12-03T16:47:47.035" v="123" actId="2696"/>
          <pc:sldLayoutMkLst>
            <pc:docMk/>
            <pc:sldMasterMk cId="3600993280" sldId="2147483695"/>
            <pc:sldLayoutMk cId="2235589639" sldId="2147483697"/>
          </pc:sldLayoutMkLst>
        </pc:sldLayoutChg>
        <pc:sldLayoutChg chg="del">
          <pc:chgData name="Lucy Cartwright" userId="4b319f90-798c-4537-a364-2a0f302d9c6a" providerId="ADAL" clId="{CDFC30C0-3E7C-459E-905C-EF772913DE3C}" dt="2021-12-03T16:47:47.044" v="124" actId="2696"/>
          <pc:sldLayoutMkLst>
            <pc:docMk/>
            <pc:sldMasterMk cId="3600993280" sldId="2147483695"/>
            <pc:sldLayoutMk cId="343958723" sldId="2147483698"/>
          </pc:sldLayoutMkLst>
        </pc:sldLayoutChg>
        <pc:sldLayoutChg chg="del">
          <pc:chgData name="Lucy Cartwright" userId="4b319f90-798c-4537-a364-2a0f302d9c6a" providerId="ADAL" clId="{CDFC30C0-3E7C-459E-905C-EF772913DE3C}" dt="2021-12-03T16:47:47.053" v="125" actId="2696"/>
          <pc:sldLayoutMkLst>
            <pc:docMk/>
            <pc:sldMasterMk cId="3600993280" sldId="2147483695"/>
            <pc:sldLayoutMk cId="847419782" sldId="2147483699"/>
          </pc:sldLayoutMkLst>
        </pc:sldLayoutChg>
        <pc:sldLayoutChg chg="del">
          <pc:chgData name="Lucy Cartwright" userId="4b319f90-798c-4537-a364-2a0f302d9c6a" providerId="ADAL" clId="{CDFC30C0-3E7C-459E-905C-EF772913DE3C}" dt="2021-12-03T16:47:47.060" v="126" actId="2696"/>
          <pc:sldLayoutMkLst>
            <pc:docMk/>
            <pc:sldMasterMk cId="3600993280" sldId="2147483695"/>
            <pc:sldLayoutMk cId="3772926612" sldId="2147483700"/>
          </pc:sldLayoutMkLst>
        </pc:sldLayoutChg>
        <pc:sldLayoutChg chg="del">
          <pc:chgData name="Lucy Cartwright" userId="4b319f90-798c-4537-a364-2a0f302d9c6a" providerId="ADAL" clId="{CDFC30C0-3E7C-459E-905C-EF772913DE3C}" dt="2021-12-03T16:47:47.065" v="127" actId="2696"/>
          <pc:sldLayoutMkLst>
            <pc:docMk/>
            <pc:sldMasterMk cId="3600993280" sldId="2147483695"/>
            <pc:sldLayoutMk cId="3464685248" sldId="2147483701"/>
          </pc:sldLayoutMkLst>
        </pc:sldLayoutChg>
        <pc:sldLayoutChg chg="del">
          <pc:chgData name="Lucy Cartwright" userId="4b319f90-798c-4537-a364-2a0f302d9c6a" providerId="ADAL" clId="{CDFC30C0-3E7C-459E-905C-EF772913DE3C}" dt="2021-12-03T16:47:47.066" v="128" actId="2696"/>
          <pc:sldLayoutMkLst>
            <pc:docMk/>
            <pc:sldMasterMk cId="3600993280" sldId="2147483695"/>
            <pc:sldLayoutMk cId="1514728864" sldId="2147483702"/>
          </pc:sldLayoutMkLst>
        </pc:sldLayoutChg>
        <pc:sldLayoutChg chg="del">
          <pc:chgData name="Lucy Cartwright" userId="4b319f90-798c-4537-a364-2a0f302d9c6a" providerId="ADAL" clId="{CDFC30C0-3E7C-459E-905C-EF772913DE3C}" dt="2021-12-03T16:47:47.067" v="129" actId="2696"/>
          <pc:sldLayoutMkLst>
            <pc:docMk/>
            <pc:sldMasterMk cId="3600993280" sldId="2147483695"/>
            <pc:sldLayoutMk cId="87215546" sldId="2147483703"/>
          </pc:sldLayoutMkLst>
        </pc:sldLayoutChg>
      </pc:sldMasterChg>
      <pc:sldMasterChg chg="modSp mod modSldLayout">
        <pc:chgData name="Lucy Cartwright" userId="4b319f90-798c-4537-a364-2a0f302d9c6a" providerId="ADAL" clId="{CDFC30C0-3E7C-459E-905C-EF772913DE3C}" dt="2021-12-03T16:48:07.534" v="138" actId="478"/>
        <pc:sldMasterMkLst>
          <pc:docMk/>
          <pc:sldMasterMk cId="96680897" sldId="2147483704"/>
        </pc:sldMasterMkLst>
        <pc:spChg chg="mod">
          <ac:chgData name="Lucy Cartwright" userId="4b319f90-798c-4537-a364-2a0f302d9c6a" providerId="ADAL" clId="{CDFC30C0-3E7C-459E-905C-EF772913DE3C}" dt="2021-12-03T16:22:08.077" v="9" actId="13926"/>
          <ac:spMkLst>
            <pc:docMk/>
            <pc:sldMasterMk cId="96680897" sldId="2147483704"/>
            <ac:spMk id="12" creationId="{75AAAFAA-0A48-41AA-AED7-4C3871B0A3DD}"/>
          </ac:spMkLst>
        </pc:spChg>
        <pc:sldLayoutChg chg="delSp mod">
          <pc:chgData name="Lucy Cartwright" userId="4b319f90-798c-4537-a364-2a0f302d9c6a" providerId="ADAL" clId="{CDFC30C0-3E7C-459E-905C-EF772913DE3C}" dt="2021-12-03T16:47:50.448" v="131" actId="478"/>
          <pc:sldLayoutMkLst>
            <pc:docMk/>
            <pc:sldMasterMk cId="96680897" sldId="2147483704"/>
            <pc:sldLayoutMk cId="3102367464" sldId="2147483705"/>
          </pc:sldLayoutMkLst>
          <pc:spChg chg="del">
            <ac:chgData name="Lucy Cartwright" userId="4b319f90-798c-4537-a364-2a0f302d9c6a" providerId="ADAL" clId="{CDFC30C0-3E7C-459E-905C-EF772913DE3C}" dt="2021-12-03T16:47:50.448" v="131" actId="478"/>
            <ac:spMkLst>
              <pc:docMk/>
              <pc:sldMasterMk cId="96680897" sldId="2147483704"/>
              <pc:sldLayoutMk cId="3102367464" sldId="2147483705"/>
              <ac:spMk id="10" creationId="{48165630-CA4C-4FA3-ACA4-17CD23FB821C}"/>
            </ac:spMkLst>
          </pc:spChg>
        </pc:sldLayoutChg>
        <pc:sldLayoutChg chg="modSp mod">
          <pc:chgData name="Lucy Cartwright" userId="4b319f90-798c-4537-a364-2a0f302d9c6a" providerId="ADAL" clId="{CDFC30C0-3E7C-459E-905C-EF772913DE3C}" dt="2021-12-03T16:22:14.812" v="10"/>
          <pc:sldLayoutMkLst>
            <pc:docMk/>
            <pc:sldMasterMk cId="96680897" sldId="2147483704"/>
            <pc:sldLayoutMk cId="87404853" sldId="2147483706"/>
          </pc:sldLayoutMkLst>
          <pc:spChg chg="mod">
            <ac:chgData name="Lucy Cartwright" userId="4b319f90-798c-4537-a364-2a0f302d9c6a" providerId="ADAL" clId="{CDFC30C0-3E7C-459E-905C-EF772913DE3C}" dt="2021-12-03T16:22:14.812" v="10"/>
            <ac:spMkLst>
              <pc:docMk/>
              <pc:sldMasterMk cId="96680897" sldId="2147483704"/>
              <pc:sldLayoutMk cId="87404853" sldId="2147483706"/>
              <ac:spMk id="12" creationId="{292F5BC5-50FA-4096-B0C2-124F62CF9DED}"/>
            </ac:spMkLst>
          </pc:spChg>
        </pc:sldLayoutChg>
        <pc:sldLayoutChg chg="delSp mod">
          <pc:chgData name="Lucy Cartwright" userId="4b319f90-798c-4537-a364-2a0f302d9c6a" providerId="ADAL" clId="{CDFC30C0-3E7C-459E-905C-EF772913DE3C}" dt="2021-12-03T16:47:52.482" v="132" actId="478"/>
          <pc:sldLayoutMkLst>
            <pc:docMk/>
            <pc:sldMasterMk cId="96680897" sldId="2147483704"/>
            <pc:sldLayoutMk cId="558211946" sldId="2147483707"/>
          </pc:sldLayoutMkLst>
          <pc:spChg chg="del">
            <ac:chgData name="Lucy Cartwright" userId="4b319f90-798c-4537-a364-2a0f302d9c6a" providerId="ADAL" clId="{CDFC30C0-3E7C-459E-905C-EF772913DE3C}" dt="2021-12-03T16:47:52.482" v="132" actId="478"/>
            <ac:spMkLst>
              <pc:docMk/>
              <pc:sldMasterMk cId="96680897" sldId="2147483704"/>
              <pc:sldLayoutMk cId="558211946" sldId="2147483707"/>
              <ac:spMk id="15" creationId="{21BDAAA0-F998-492D-9749-1EFDB708B005}"/>
            </ac:spMkLst>
          </pc:spChg>
        </pc:sldLayoutChg>
        <pc:sldLayoutChg chg="modSp mod">
          <pc:chgData name="Lucy Cartwright" userId="4b319f90-798c-4537-a364-2a0f302d9c6a" providerId="ADAL" clId="{CDFC30C0-3E7C-459E-905C-EF772913DE3C}" dt="2021-12-03T16:22:21.486" v="11"/>
          <pc:sldLayoutMkLst>
            <pc:docMk/>
            <pc:sldMasterMk cId="96680897" sldId="2147483704"/>
            <pc:sldLayoutMk cId="533753748" sldId="2147483708"/>
          </pc:sldLayoutMkLst>
          <pc:spChg chg="mod">
            <ac:chgData name="Lucy Cartwright" userId="4b319f90-798c-4537-a364-2a0f302d9c6a" providerId="ADAL" clId="{CDFC30C0-3E7C-459E-905C-EF772913DE3C}" dt="2021-12-03T16:22:21.486" v="11"/>
            <ac:spMkLst>
              <pc:docMk/>
              <pc:sldMasterMk cId="96680897" sldId="2147483704"/>
              <pc:sldLayoutMk cId="533753748" sldId="2147483708"/>
              <ac:spMk id="13" creationId="{4EC1ED81-A746-44B0-9BF9-6CFE2F15D213}"/>
            </ac:spMkLst>
          </pc:spChg>
        </pc:sldLayoutChg>
        <pc:sldLayoutChg chg="delSp mod">
          <pc:chgData name="Lucy Cartwright" userId="4b319f90-798c-4537-a364-2a0f302d9c6a" providerId="ADAL" clId="{CDFC30C0-3E7C-459E-905C-EF772913DE3C}" dt="2021-12-03T16:47:54.890" v="133" actId="478"/>
          <pc:sldLayoutMkLst>
            <pc:docMk/>
            <pc:sldMasterMk cId="96680897" sldId="2147483704"/>
            <pc:sldLayoutMk cId="2160799304" sldId="2147483709"/>
          </pc:sldLayoutMkLst>
          <pc:spChg chg="del">
            <ac:chgData name="Lucy Cartwright" userId="4b319f90-798c-4537-a364-2a0f302d9c6a" providerId="ADAL" clId="{CDFC30C0-3E7C-459E-905C-EF772913DE3C}" dt="2021-12-03T16:47:54.890" v="133" actId="478"/>
            <ac:spMkLst>
              <pc:docMk/>
              <pc:sldMasterMk cId="96680897" sldId="2147483704"/>
              <pc:sldLayoutMk cId="2160799304" sldId="2147483709"/>
              <ac:spMk id="7" creationId="{46FCFC72-EF60-4CD2-89BC-2D01A138A806}"/>
            </ac:spMkLst>
          </pc:spChg>
        </pc:sldLayoutChg>
        <pc:sldLayoutChg chg="delSp mod">
          <pc:chgData name="Lucy Cartwright" userId="4b319f90-798c-4537-a364-2a0f302d9c6a" providerId="ADAL" clId="{CDFC30C0-3E7C-459E-905C-EF772913DE3C}" dt="2021-12-03T16:47:57.218" v="134" actId="478"/>
          <pc:sldLayoutMkLst>
            <pc:docMk/>
            <pc:sldMasterMk cId="96680897" sldId="2147483704"/>
            <pc:sldLayoutMk cId="968220051" sldId="2147483710"/>
          </pc:sldLayoutMkLst>
          <pc:spChg chg="del">
            <ac:chgData name="Lucy Cartwright" userId="4b319f90-798c-4537-a364-2a0f302d9c6a" providerId="ADAL" clId="{CDFC30C0-3E7C-459E-905C-EF772913DE3C}" dt="2021-12-03T16:47:57.218" v="134" actId="478"/>
            <ac:spMkLst>
              <pc:docMk/>
              <pc:sldMasterMk cId="96680897" sldId="2147483704"/>
              <pc:sldLayoutMk cId="968220051" sldId="2147483710"/>
              <ac:spMk id="11" creationId="{8F770387-2FED-46C7-AFBF-2D63B84C92FC}"/>
            </ac:spMkLst>
          </pc:spChg>
        </pc:sldLayoutChg>
        <pc:sldLayoutChg chg="delSp mod">
          <pc:chgData name="Lucy Cartwright" userId="4b319f90-798c-4537-a364-2a0f302d9c6a" providerId="ADAL" clId="{CDFC30C0-3E7C-459E-905C-EF772913DE3C}" dt="2021-12-03T16:48:00.131" v="135" actId="478"/>
          <pc:sldLayoutMkLst>
            <pc:docMk/>
            <pc:sldMasterMk cId="96680897" sldId="2147483704"/>
            <pc:sldLayoutMk cId="3809908232" sldId="2147483711"/>
          </pc:sldLayoutMkLst>
          <pc:spChg chg="del">
            <ac:chgData name="Lucy Cartwright" userId="4b319f90-798c-4537-a364-2a0f302d9c6a" providerId="ADAL" clId="{CDFC30C0-3E7C-459E-905C-EF772913DE3C}" dt="2021-12-03T16:48:00.131" v="135" actId="478"/>
            <ac:spMkLst>
              <pc:docMk/>
              <pc:sldMasterMk cId="96680897" sldId="2147483704"/>
              <pc:sldLayoutMk cId="3809908232" sldId="2147483711"/>
              <ac:spMk id="6" creationId="{F7ED682D-B6B6-42FC-932F-732A92DC73AC}"/>
            </ac:spMkLst>
          </pc:spChg>
        </pc:sldLayoutChg>
        <pc:sldLayoutChg chg="delSp mod">
          <pc:chgData name="Lucy Cartwright" userId="4b319f90-798c-4537-a364-2a0f302d9c6a" providerId="ADAL" clId="{CDFC30C0-3E7C-459E-905C-EF772913DE3C}" dt="2021-12-03T16:48:02.891" v="136" actId="478"/>
          <pc:sldLayoutMkLst>
            <pc:docMk/>
            <pc:sldMasterMk cId="96680897" sldId="2147483704"/>
            <pc:sldLayoutMk cId="3813624038" sldId="2147483712"/>
          </pc:sldLayoutMkLst>
          <pc:spChg chg="del">
            <ac:chgData name="Lucy Cartwright" userId="4b319f90-798c-4537-a364-2a0f302d9c6a" providerId="ADAL" clId="{CDFC30C0-3E7C-459E-905C-EF772913DE3C}" dt="2021-12-03T16:48:02.891" v="136" actId="478"/>
            <ac:spMkLst>
              <pc:docMk/>
              <pc:sldMasterMk cId="96680897" sldId="2147483704"/>
              <pc:sldLayoutMk cId="3813624038" sldId="2147483712"/>
              <ac:spMk id="6" creationId="{F7ED682D-B6B6-42FC-932F-732A92DC73AC}"/>
            </ac:spMkLst>
          </pc:spChg>
        </pc:sldLayoutChg>
        <pc:sldLayoutChg chg="delSp mod">
          <pc:chgData name="Lucy Cartwright" userId="4b319f90-798c-4537-a364-2a0f302d9c6a" providerId="ADAL" clId="{CDFC30C0-3E7C-459E-905C-EF772913DE3C}" dt="2021-12-03T16:48:05.170" v="137" actId="478"/>
          <pc:sldLayoutMkLst>
            <pc:docMk/>
            <pc:sldMasterMk cId="96680897" sldId="2147483704"/>
            <pc:sldLayoutMk cId="2539105537" sldId="2147483713"/>
          </pc:sldLayoutMkLst>
          <pc:spChg chg="del">
            <ac:chgData name="Lucy Cartwright" userId="4b319f90-798c-4537-a364-2a0f302d9c6a" providerId="ADAL" clId="{CDFC30C0-3E7C-459E-905C-EF772913DE3C}" dt="2021-12-03T16:48:05.170" v="137" actId="478"/>
            <ac:spMkLst>
              <pc:docMk/>
              <pc:sldMasterMk cId="96680897" sldId="2147483704"/>
              <pc:sldLayoutMk cId="2539105537" sldId="2147483713"/>
              <ac:spMk id="5" creationId="{57ED3808-CB82-4898-BF4F-D3805BB85A74}"/>
            </ac:spMkLst>
          </pc:spChg>
        </pc:sldLayoutChg>
        <pc:sldLayoutChg chg="delSp mod">
          <pc:chgData name="Lucy Cartwright" userId="4b319f90-798c-4537-a364-2a0f302d9c6a" providerId="ADAL" clId="{CDFC30C0-3E7C-459E-905C-EF772913DE3C}" dt="2021-12-03T16:48:07.534" v="138" actId="478"/>
          <pc:sldLayoutMkLst>
            <pc:docMk/>
            <pc:sldMasterMk cId="96680897" sldId="2147483704"/>
            <pc:sldLayoutMk cId="1849476148" sldId="2147483714"/>
          </pc:sldLayoutMkLst>
          <pc:spChg chg="del">
            <ac:chgData name="Lucy Cartwright" userId="4b319f90-798c-4537-a364-2a0f302d9c6a" providerId="ADAL" clId="{CDFC30C0-3E7C-459E-905C-EF772913DE3C}" dt="2021-12-03T16:48:07.534" v="138" actId="478"/>
            <ac:spMkLst>
              <pc:docMk/>
              <pc:sldMasterMk cId="96680897" sldId="2147483704"/>
              <pc:sldLayoutMk cId="1849476148" sldId="2147483714"/>
              <ac:spMk id="10" creationId="{5E1480E8-FB00-4F4F-B42A-6A96A212C059}"/>
            </ac:spMkLst>
          </pc:spChg>
        </pc:sldLayoutChg>
      </pc:sldMasterChg>
    </pc:docChg>
  </pc:docChgLst>
  <pc:docChgLst>
    <pc:chgData name="Bethany Broughton" userId="c940cebe-c760-4a12-8cf8-27f7f57d0429" providerId="ADAL" clId="{7CFA0C7A-5F5B-4A08-BDF2-DE913976D8D9}"/>
    <pc:docChg chg="undo custSel modSld modMainMaster">
      <pc:chgData name="Bethany Broughton" userId="c940cebe-c760-4a12-8cf8-27f7f57d0429" providerId="ADAL" clId="{7CFA0C7A-5F5B-4A08-BDF2-DE913976D8D9}" dt="2022-01-07T10:41:12.690" v="235" actId="27918"/>
      <pc:docMkLst>
        <pc:docMk/>
      </pc:docMkLst>
      <pc:sldChg chg="addSp delSp modSp mod addCm modCm">
        <pc:chgData name="Bethany Broughton" userId="c940cebe-c760-4a12-8cf8-27f7f57d0429" providerId="ADAL" clId="{7CFA0C7A-5F5B-4A08-BDF2-DE913976D8D9}" dt="2022-01-07T10:28:05.800" v="227"/>
        <pc:sldMkLst>
          <pc:docMk/>
          <pc:sldMk cId="1346874006" sldId="2146847408"/>
        </pc:sldMkLst>
        <pc:spChg chg="add del mod">
          <ac:chgData name="Bethany Broughton" userId="c940cebe-c760-4a12-8cf8-27f7f57d0429" providerId="ADAL" clId="{7CFA0C7A-5F5B-4A08-BDF2-DE913976D8D9}" dt="2022-01-06T12:23:22.511" v="115" actId="478"/>
          <ac:spMkLst>
            <pc:docMk/>
            <pc:sldMk cId="1346874006" sldId="2146847408"/>
            <ac:spMk id="3" creationId="{2D14C532-F453-4BAC-B51A-52579A65A01A}"/>
          </ac:spMkLst>
        </pc:spChg>
        <pc:spChg chg="mod">
          <ac:chgData name="Bethany Broughton" userId="c940cebe-c760-4a12-8cf8-27f7f57d0429" providerId="ADAL" clId="{7CFA0C7A-5F5B-4A08-BDF2-DE913976D8D9}" dt="2022-01-07T10:19:54.730" v="160" actId="6549"/>
          <ac:spMkLst>
            <pc:docMk/>
            <pc:sldMk cId="1346874006" sldId="2146847408"/>
            <ac:spMk id="4" creationId="{8F06D3BF-B6D7-481F-861D-017D36EB68BA}"/>
          </ac:spMkLst>
        </pc:spChg>
        <pc:spChg chg="mod">
          <ac:chgData name="Bethany Broughton" userId="c940cebe-c760-4a12-8cf8-27f7f57d0429" providerId="ADAL" clId="{7CFA0C7A-5F5B-4A08-BDF2-DE913976D8D9}" dt="2022-01-06T12:09:57.656" v="54" actId="1076"/>
          <ac:spMkLst>
            <pc:docMk/>
            <pc:sldMk cId="1346874006" sldId="2146847408"/>
            <ac:spMk id="5" creationId="{C51E1B48-2B78-41D8-BF2F-FF44195CE206}"/>
          </ac:spMkLst>
        </pc:spChg>
        <pc:spChg chg="mod">
          <ac:chgData name="Bethany Broughton" userId="c940cebe-c760-4a12-8cf8-27f7f57d0429" providerId="ADAL" clId="{7CFA0C7A-5F5B-4A08-BDF2-DE913976D8D9}" dt="2022-01-06T12:09:57.656" v="54" actId="1076"/>
          <ac:spMkLst>
            <pc:docMk/>
            <pc:sldMk cId="1346874006" sldId="2146847408"/>
            <ac:spMk id="6" creationId="{6C854254-74F2-4567-8463-46CEBB2CF56C}"/>
          </ac:spMkLst>
        </pc:spChg>
        <pc:spChg chg="mod">
          <ac:chgData name="Bethany Broughton" userId="c940cebe-c760-4a12-8cf8-27f7f57d0429" providerId="ADAL" clId="{7CFA0C7A-5F5B-4A08-BDF2-DE913976D8D9}" dt="2022-01-07T10:19:30.671" v="146" actId="20577"/>
          <ac:spMkLst>
            <pc:docMk/>
            <pc:sldMk cId="1346874006" sldId="2146847408"/>
            <ac:spMk id="7" creationId="{8CAAB53A-7944-419C-9421-90C30288B447}"/>
          </ac:spMkLst>
        </pc:spChg>
        <pc:spChg chg="mod">
          <ac:chgData name="Bethany Broughton" userId="c940cebe-c760-4a12-8cf8-27f7f57d0429" providerId="ADAL" clId="{7CFA0C7A-5F5B-4A08-BDF2-DE913976D8D9}" dt="2022-01-06T12:09:57.656" v="54" actId="1076"/>
          <ac:spMkLst>
            <pc:docMk/>
            <pc:sldMk cId="1346874006" sldId="2146847408"/>
            <ac:spMk id="8" creationId="{2512DAA8-6923-499F-A2B6-603E38CF277C}"/>
          </ac:spMkLst>
        </pc:spChg>
        <pc:spChg chg="mod">
          <ac:chgData name="Bethany Broughton" userId="c940cebe-c760-4a12-8cf8-27f7f57d0429" providerId="ADAL" clId="{7CFA0C7A-5F5B-4A08-BDF2-DE913976D8D9}" dt="2022-01-07T10:18:43.520" v="138"/>
          <ac:spMkLst>
            <pc:docMk/>
            <pc:sldMk cId="1346874006" sldId="2146847408"/>
            <ac:spMk id="10" creationId="{4A50E5E9-F80A-45CE-979A-25CCED752124}"/>
          </ac:spMkLst>
        </pc:spChg>
        <pc:spChg chg="mod">
          <ac:chgData name="Bethany Broughton" userId="c940cebe-c760-4a12-8cf8-27f7f57d0429" providerId="ADAL" clId="{7CFA0C7A-5F5B-4A08-BDF2-DE913976D8D9}" dt="2022-01-07T10:18:13.190" v="128" actId="20577"/>
          <ac:spMkLst>
            <pc:docMk/>
            <pc:sldMk cId="1346874006" sldId="2146847408"/>
            <ac:spMk id="11" creationId="{E4BE6D8B-C280-4AB0-8E84-C1E212925F3F}"/>
          </ac:spMkLst>
        </pc:spChg>
        <pc:spChg chg="del">
          <ac:chgData name="Bethany Broughton" userId="c940cebe-c760-4a12-8cf8-27f7f57d0429" providerId="ADAL" clId="{7CFA0C7A-5F5B-4A08-BDF2-DE913976D8D9}" dt="2022-01-06T12:09:49.411" v="53" actId="478"/>
          <ac:spMkLst>
            <pc:docMk/>
            <pc:sldMk cId="1346874006" sldId="2146847408"/>
            <ac:spMk id="12" creationId="{71E649A1-3DDE-4676-99C0-8075DF5E1F08}"/>
          </ac:spMkLst>
        </pc:spChg>
        <pc:spChg chg="mod">
          <ac:chgData name="Bethany Broughton" userId="c940cebe-c760-4a12-8cf8-27f7f57d0429" providerId="ADAL" clId="{7CFA0C7A-5F5B-4A08-BDF2-DE913976D8D9}" dt="2022-01-06T12:09:57.656" v="54" actId="1076"/>
          <ac:spMkLst>
            <pc:docMk/>
            <pc:sldMk cId="1346874006" sldId="2146847408"/>
            <ac:spMk id="13" creationId="{687D6E01-B3A3-4C18-9F37-EB2F03D92894}"/>
          </ac:spMkLst>
        </pc:spChg>
        <pc:spChg chg="mod">
          <ac:chgData name="Bethany Broughton" userId="c940cebe-c760-4a12-8cf8-27f7f57d0429" providerId="ADAL" clId="{7CFA0C7A-5F5B-4A08-BDF2-DE913976D8D9}" dt="2022-01-06T12:09:57.656" v="54" actId="1076"/>
          <ac:spMkLst>
            <pc:docMk/>
            <pc:sldMk cId="1346874006" sldId="2146847408"/>
            <ac:spMk id="14" creationId="{34F26288-2E33-4460-B590-1112632F232F}"/>
          </ac:spMkLst>
        </pc:spChg>
        <pc:spChg chg="mod">
          <ac:chgData name="Bethany Broughton" userId="c940cebe-c760-4a12-8cf8-27f7f57d0429" providerId="ADAL" clId="{7CFA0C7A-5F5B-4A08-BDF2-DE913976D8D9}" dt="2022-01-06T12:09:57.656" v="54" actId="1076"/>
          <ac:spMkLst>
            <pc:docMk/>
            <pc:sldMk cId="1346874006" sldId="2146847408"/>
            <ac:spMk id="15" creationId="{10D22311-D399-410E-B9DD-E0A0BD3EE636}"/>
          </ac:spMkLst>
        </pc:spChg>
        <pc:spChg chg="mod">
          <ac:chgData name="Bethany Broughton" userId="c940cebe-c760-4a12-8cf8-27f7f57d0429" providerId="ADAL" clId="{7CFA0C7A-5F5B-4A08-BDF2-DE913976D8D9}" dt="2022-01-06T12:09:57.656" v="54" actId="1076"/>
          <ac:spMkLst>
            <pc:docMk/>
            <pc:sldMk cId="1346874006" sldId="2146847408"/>
            <ac:spMk id="16" creationId="{843D5544-7E7A-4589-891D-F552B719750E}"/>
          </ac:spMkLst>
        </pc:spChg>
        <pc:spChg chg="mod">
          <ac:chgData name="Bethany Broughton" userId="c940cebe-c760-4a12-8cf8-27f7f57d0429" providerId="ADAL" clId="{7CFA0C7A-5F5B-4A08-BDF2-DE913976D8D9}" dt="2022-01-06T12:09:57.656" v="54" actId="1076"/>
          <ac:spMkLst>
            <pc:docMk/>
            <pc:sldMk cId="1346874006" sldId="2146847408"/>
            <ac:spMk id="17" creationId="{3B2401F2-0D5E-42C4-9486-72C7ECB66302}"/>
          </ac:spMkLst>
        </pc:spChg>
        <pc:spChg chg="mod">
          <ac:chgData name="Bethany Broughton" userId="c940cebe-c760-4a12-8cf8-27f7f57d0429" providerId="ADAL" clId="{7CFA0C7A-5F5B-4A08-BDF2-DE913976D8D9}" dt="2022-01-06T12:09:57.656" v="54" actId="1076"/>
          <ac:spMkLst>
            <pc:docMk/>
            <pc:sldMk cId="1346874006" sldId="2146847408"/>
            <ac:spMk id="18" creationId="{9E789281-5BF8-4542-B687-51A0D5A85E30}"/>
          </ac:spMkLst>
        </pc:spChg>
        <pc:spChg chg="mod">
          <ac:chgData name="Bethany Broughton" userId="c940cebe-c760-4a12-8cf8-27f7f57d0429" providerId="ADAL" clId="{7CFA0C7A-5F5B-4A08-BDF2-DE913976D8D9}" dt="2022-01-06T12:09:57.656" v="54" actId="1076"/>
          <ac:spMkLst>
            <pc:docMk/>
            <pc:sldMk cId="1346874006" sldId="2146847408"/>
            <ac:spMk id="19" creationId="{80D56D90-C30C-428B-8B4B-D4047DE3A554}"/>
          </ac:spMkLst>
        </pc:spChg>
        <pc:spChg chg="mod">
          <ac:chgData name="Bethany Broughton" userId="c940cebe-c760-4a12-8cf8-27f7f57d0429" providerId="ADAL" clId="{7CFA0C7A-5F5B-4A08-BDF2-DE913976D8D9}" dt="2022-01-06T12:09:57.656" v="54" actId="1076"/>
          <ac:spMkLst>
            <pc:docMk/>
            <pc:sldMk cId="1346874006" sldId="2146847408"/>
            <ac:spMk id="20" creationId="{594F59BA-405F-4571-9366-FFC5F812103D}"/>
          </ac:spMkLst>
        </pc:spChg>
        <pc:spChg chg="mod">
          <ac:chgData name="Bethany Broughton" userId="c940cebe-c760-4a12-8cf8-27f7f57d0429" providerId="ADAL" clId="{7CFA0C7A-5F5B-4A08-BDF2-DE913976D8D9}" dt="2022-01-06T12:09:57.656" v="54" actId="1076"/>
          <ac:spMkLst>
            <pc:docMk/>
            <pc:sldMk cId="1346874006" sldId="2146847408"/>
            <ac:spMk id="21" creationId="{856BBA45-5B4D-44BE-A59C-6913D04542C2}"/>
          </ac:spMkLst>
        </pc:spChg>
        <pc:spChg chg="mod">
          <ac:chgData name="Bethany Broughton" userId="c940cebe-c760-4a12-8cf8-27f7f57d0429" providerId="ADAL" clId="{7CFA0C7A-5F5B-4A08-BDF2-DE913976D8D9}" dt="2022-01-07T10:27:40.332" v="223" actId="554"/>
          <ac:spMkLst>
            <pc:docMk/>
            <pc:sldMk cId="1346874006" sldId="2146847408"/>
            <ac:spMk id="22" creationId="{4A093F4B-8FEA-45DF-AA95-FAF8AFDDCA91}"/>
          </ac:spMkLst>
        </pc:spChg>
        <pc:spChg chg="mod">
          <ac:chgData name="Bethany Broughton" userId="c940cebe-c760-4a12-8cf8-27f7f57d0429" providerId="ADAL" clId="{7CFA0C7A-5F5B-4A08-BDF2-DE913976D8D9}" dt="2022-01-07T10:27:40.332" v="223" actId="554"/>
          <ac:spMkLst>
            <pc:docMk/>
            <pc:sldMk cId="1346874006" sldId="2146847408"/>
            <ac:spMk id="23" creationId="{9C8B6E77-9C3E-4FB5-A66C-57F4D3B3D905}"/>
          </ac:spMkLst>
        </pc:spChg>
        <pc:spChg chg="mod">
          <ac:chgData name="Bethany Broughton" userId="c940cebe-c760-4a12-8cf8-27f7f57d0429" providerId="ADAL" clId="{7CFA0C7A-5F5B-4A08-BDF2-DE913976D8D9}" dt="2022-01-07T10:27:40.332" v="223" actId="554"/>
          <ac:spMkLst>
            <pc:docMk/>
            <pc:sldMk cId="1346874006" sldId="2146847408"/>
            <ac:spMk id="24" creationId="{43430DC9-15F4-4099-80AD-23B92F7DEF6B}"/>
          </ac:spMkLst>
        </pc:spChg>
        <pc:spChg chg="add del mod">
          <ac:chgData name="Bethany Broughton" userId="c940cebe-c760-4a12-8cf8-27f7f57d0429" providerId="ADAL" clId="{7CFA0C7A-5F5B-4A08-BDF2-DE913976D8D9}" dt="2022-01-06T12:23:16.457" v="112" actId="478"/>
          <ac:spMkLst>
            <pc:docMk/>
            <pc:sldMk cId="1346874006" sldId="2146847408"/>
            <ac:spMk id="35" creationId="{41A5356C-E1E8-4353-AC0C-6E097270F072}"/>
          </ac:spMkLst>
        </pc:spChg>
        <pc:spChg chg="add del mod">
          <ac:chgData name="Bethany Broughton" userId="c940cebe-c760-4a12-8cf8-27f7f57d0429" providerId="ADAL" clId="{7CFA0C7A-5F5B-4A08-BDF2-DE913976D8D9}" dt="2022-01-06T12:23:14.529" v="110" actId="478"/>
          <ac:spMkLst>
            <pc:docMk/>
            <pc:sldMk cId="1346874006" sldId="2146847408"/>
            <ac:spMk id="36" creationId="{71A7BD13-4A4D-413B-99D1-FE89B4C3C79C}"/>
          </ac:spMkLst>
        </pc:spChg>
        <pc:grpChg chg="mod">
          <ac:chgData name="Bethany Broughton" userId="c940cebe-c760-4a12-8cf8-27f7f57d0429" providerId="ADAL" clId="{7CFA0C7A-5F5B-4A08-BDF2-DE913976D8D9}" dt="2022-01-06T12:09:57.656" v="54" actId="1076"/>
          <ac:grpSpMkLst>
            <pc:docMk/>
            <pc:sldMk cId="1346874006" sldId="2146847408"/>
            <ac:grpSpMk id="31" creationId="{34F1A4A5-F261-4769-8D58-3C9203FEF1D1}"/>
          </ac:grpSpMkLst>
        </pc:grpChg>
        <pc:picChg chg="mod">
          <ac:chgData name="Bethany Broughton" userId="c940cebe-c760-4a12-8cf8-27f7f57d0429" providerId="ADAL" clId="{7CFA0C7A-5F5B-4A08-BDF2-DE913976D8D9}" dt="2022-01-06T12:09:57.656" v="54" actId="1076"/>
          <ac:picMkLst>
            <pc:docMk/>
            <pc:sldMk cId="1346874006" sldId="2146847408"/>
            <ac:picMk id="9" creationId="{A8B0A393-79F3-4456-8E12-8322B3D527C9}"/>
          </ac:picMkLst>
        </pc:picChg>
        <pc:picChg chg="mod">
          <ac:chgData name="Bethany Broughton" userId="c940cebe-c760-4a12-8cf8-27f7f57d0429" providerId="ADAL" clId="{7CFA0C7A-5F5B-4A08-BDF2-DE913976D8D9}" dt="2022-01-06T12:09:57.656" v="54" actId="1076"/>
          <ac:picMkLst>
            <pc:docMk/>
            <pc:sldMk cId="1346874006" sldId="2146847408"/>
            <ac:picMk id="25" creationId="{A257574E-575F-4ADD-A288-054F5D6B8D77}"/>
          </ac:picMkLst>
        </pc:picChg>
        <pc:picChg chg="mod">
          <ac:chgData name="Bethany Broughton" userId="c940cebe-c760-4a12-8cf8-27f7f57d0429" providerId="ADAL" clId="{7CFA0C7A-5F5B-4A08-BDF2-DE913976D8D9}" dt="2022-01-06T12:09:57.656" v="54" actId="1076"/>
          <ac:picMkLst>
            <pc:docMk/>
            <pc:sldMk cId="1346874006" sldId="2146847408"/>
            <ac:picMk id="26" creationId="{202B7BFA-9835-457D-A065-3C0DC396FACF}"/>
          </ac:picMkLst>
        </pc:picChg>
        <pc:picChg chg="mod">
          <ac:chgData name="Bethany Broughton" userId="c940cebe-c760-4a12-8cf8-27f7f57d0429" providerId="ADAL" clId="{7CFA0C7A-5F5B-4A08-BDF2-DE913976D8D9}" dt="2022-01-06T12:09:57.656" v="54" actId="1076"/>
          <ac:picMkLst>
            <pc:docMk/>
            <pc:sldMk cId="1346874006" sldId="2146847408"/>
            <ac:picMk id="27" creationId="{FF38454C-5486-4A8B-A599-011766ED3CB6}"/>
          </ac:picMkLst>
        </pc:picChg>
        <pc:picChg chg="mod">
          <ac:chgData name="Bethany Broughton" userId="c940cebe-c760-4a12-8cf8-27f7f57d0429" providerId="ADAL" clId="{7CFA0C7A-5F5B-4A08-BDF2-DE913976D8D9}" dt="2022-01-06T12:09:57.656" v="54" actId="1076"/>
          <ac:picMkLst>
            <pc:docMk/>
            <pc:sldMk cId="1346874006" sldId="2146847408"/>
            <ac:picMk id="28" creationId="{595CDB6C-8A75-4660-8A84-7E708196852C}"/>
          </ac:picMkLst>
        </pc:picChg>
        <pc:picChg chg="mod">
          <ac:chgData name="Bethany Broughton" userId="c940cebe-c760-4a12-8cf8-27f7f57d0429" providerId="ADAL" clId="{7CFA0C7A-5F5B-4A08-BDF2-DE913976D8D9}" dt="2022-01-06T12:09:57.656" v="54" actId="1076"/>
          <ac:picMkLst>
            <pc:docMk/>
            <pc:sldMk cId="1346874006" sldId="2146847408"/>
            <ac:picMk id="29" creationId="{15995E0C-1D75-4883-8585-605BB649BB78}"/>
          </ac:picMkLst>
        </pc:picChg>
        <pc:picChg chg="mod">
          <ac:chgData name="Bethany Broughton" userId="c940cebe-c760-4a12-8cf8-27f7f57d0429" providerId="ADAL" clId="{7CFA0C7A-5F5B-4A08-BDF2-DE913976D8D9}" dt="2022-01-06T12:09:57.656" v="54" actId="1076"/>
          <ac:picMkLst>
            <pc:docMk/>
            <pc:sldMk cId="1346874006" sldId="2146847408"/>
            <ac:picMk id="30" creationId="{A93FE83B-7880-4847-8B87-493D94DEA58D}"/>
          </ac:picMkLst>
        </pc:picChg>
      </pc:sldChg>
      <pc:sldChg chg="modSp mod">
        <pc:chgData name="Bethany Broughton" userId="c940cebe-c760-4a12-8cf8-27f7f57d0429" providerId="ADAL" clId="{7CFA0C7A-5F5B-4A08-BDF2-DE913976D8D9}" dt="2022-01-06T12:00:10.898" v="45"/>
        <pc:sldMkLst>
          <pc:docMk/>
          <pc:sldMk cId="3815098288" sldId="2146847409"/>
        </pc:sldMkLst>
        <pc:spChg chg="mod">
          <ac:chgData name="Bethany Broughton" userId="c940cebe-c760-4a12-8cf8-27f7f57d0429" providerId="ADAL" clId="{7CFA0C7A-5F5B-4A08-BDF2-DE913976D8D9}" dt="2022-01-06T12:00:10.898" v="45"/>
          <ac:spMkLst>
            <pc:docMk/>
            <pc:sldMk cId="3815098288" sldId="2146847409"/>
            <ac:spMk id="4" creationId="{D6079D44-CAA5-4533-9CFD-D2626F0C5898}"/>
          </ac:spMkLst>
        </pc:spChg>
      </pc:sldChg>
      <pc:sldChg chg="modSp mod addCm modCm">
        <pc:chgData name="Bethany Broughton" userId="c940cebe-c760-4a12-8cf8-27f7f57d0429" providerId="ADAL" clId="{7CFA0C7A-5F5B-4A08-BDF2-DE913976D8D9}" dt="2022-01-07T10:36:25.863" v="230"/>
        <pc:sldMkLst>
          <pc:docMk/>
          <pc:sldMk cId="3878990691" sldId="2146847410"/>
        </pc:sldMkLst>
        <pc:spChg chg="mod">
          <ac:chgData name="Bethany Broughton" userId="c940cebe-c760-4a12-8cf8-27f7f57d0429" providerId="ADAL" clId="{7CFA0C7A-5F5B-4A08-BDF2-DE913976D8D9}" dt="2022-01-06T12:01:28.036" v="48" actId="3626"/>
          <ac:spMkLst>
            <pc:docMk/>
            <pc:sldMk cId="3878990691" sldId="2146847410"/>
            <ac:spMk id="4" creationId="{993B36B0-3B7B-41A8-9E4C-3C6D96598A99}"/>
          </ac:spMkLst>
        </pc:spChg>
      </pc:sldChg>
      <pc:sldChg chg="addCm modCm">
        <pc:chgData name="Bethany Broughton" userId="c940cebe-c760-4a12-8cf8-27f7f57d0429" providerId="ADAL" clId="{7CFA0C7A-5F5B-4A08-BDF2-DE913976D8D9}" dt="2022-01-07T10:38:59.341" v="233"/>
        <pc:sldMkLst>
          <pc:docMk/>
          <pc:sldMk cId="1021149863" sldId="2146847411"/>
        </pc:sldMkLst>
      </pc:sldChg>
      <pc:sldChg chg="modSp mod">
        <pc:chgData name="Bethany Broughton" userId="c940cebe-c760-4a12-8cf8-27f7f57d0429" providerId="ADAL" clId="{7CFA0C7A-5F5B-4A08-BDF2-DE913976D8D9}" dt="2022-01-07T10:41:12.690" v="235" actId="27918"/>
        <pc:sldMkLst>
          <pc:docMk/>
          <pc:sldMk cId="1039070695" sldId="2146847413"/>
        </pc:sldMkLst>
        <pc:spChg chg="mod">
          <ac:chgData name="Bethany Broughton" userId="c940cebe-c760-4a12-8cf8-27f7f57d0429" providerId="ADAL" clId="{7CFA0C7A-5F5B-4A08-BDF2-DE913976D8D9}" dt="2022-01-06T12:02:52.423" v="52" actId="3626"/>
          <ac:spMkLst>
            <pc:docMk/>
            <pc:sldMk cId="1039070695" sldId="2146847413"/>
            <ac:spMk id="4" creationId="{98772579-520F-41AD-B359-D64EA8A2B766}"/>
          </ac:spMkLst>
        </pc:spChg>
      </pc:sldChg>
      <pc:sldMasterChg chg="modSp mod modSldLayout">
        <pc:chgData name="Bethany Broughton" userId="c940cebe-c760-4a12-8cf8-27f7f57d0429" providerId="ADAL" clId="{7CFA0C7A-5F5B-4A08-BDF2-DE913976D8D9}" dt="2022-01-06T11:52:47.713" v="15"/>
        <pc:sldMasterMkLst>
          <pc:docMk/>
          <pc:sldMasterMk cId="96680897" sldId="2147483704"/>
        </pc:sldMasterMkLst>
        <pc:spChg chg="mod">
          <ac:chgData name="Bethany Broughton" userId="c940cebe-c760-4a12-8cf8-27f7f57d0429" providerId="ADAL" clId="{7CFA0C7A-5F5B-4A08-BDF2-DE913976D8D9}" dt="2022-01-06T11:52:47.713" v="15"/>
          <ac:spMkLst>
            <pc:docMk/>
            <pc:sldMasterMk cId="96680897" sldId="2147483704"/>
            <ac:spMk id="12" creationId="{75AAAFAA-0A48-41AA-AED7-4C3871B0A3DD}"/>
          </ac:spMkLst>
        </pc:spChg>
        <pc:sldLayoutChg chg="modSp mod">
          <pc:chgData name="Bethany Broughton" userId="c940cebe-c760-4a12-8cf8-27f7f57d0429" providerId="ADAL" clId="{7CFA0C7A-5F5B-4A08-BDF2-DE913976D8D9}" dt="2022-01-06T11:52:13.605" v="13" actId="20577"/>
          <pc:sldLayoutMkLst>
            <pc:docMk/>
            <pc:sldMasterMk cId="96680897" sldId="2147483704"/>
            <pc:sldLayoutMk cId="87404853" sldId="2147483706"/>
          </pc:sldLayoutMkLst>
          <pc:spChg chg="mod">
            <ac:chgData name="Bethany Broughton" userId="c940cebe-c760-4a12-8cf8-27f7f57d0429" providerId="ADAL" clId="{7CFA0C7A-5F5B-4A08-BDF2-DE913976D8D9}" dt="2022-01-06T11:52:13.605" v="13" actId="20577"/>
            <ac:spMkLst>
              <pc:docMk/>
              <pc:sldMasterMk cId="96680897" sldId="2147483704"/>
              <pc:sldLayoutMk cId="87404853" sldId="2147483706"/>
              <ac:spMk id="12" creationId="{292F5BC5-50FA-4096-B0C2-124F62CF9DED}"/>
            </ac:spMkLst>
          </pc:spChg>
        </pc:sldLayoutChg>
        <pc:sldLayoutChg chg="modSp mod">
          <pc:chgData name="Bethany Broughton" userId="c940cebe-c760-4a12-8cf8-27f7f57d0429" providerId="ADAL" clId="{7CFA0C7A-5F5B-4A08-BDF2-DE913976D8D9}" dt="2022-01-06T11:52:37.724" v="14"/>
          <pc:sldLayoutMkLst>
            <pc:docMk/>
            <pc:sldMasterMk cId="96680897" sldId="2147483704"/>
            <pc:sldLayoutMk cId="533753748" sldId="2147483708"/>
          </pc:sldLayoutMkLst>
          <pc:spChg chg="mod">
            <ac:chgData name="Bethany Broughton" userId="c940cebe-c760-4a12-8cf8-27f7f57d0429" providerId="ADAL" clId="{7CFA0C7A-5F5B-4A08-BDF2-DE913976D8D9}" dt="2022-01-06T11:52:37.724" v="14"/>
            <ac:spMkLst>
              <pc:docMk/>
              <pc:sldMasterMk cId="96680897" sldId="2147483704"/>
              <pc:sldLayoutMk cId="533753748" sldId="2147483708"/>
              <ac:spMk id="13" creationId="{4EC1ED81-A746-44B0-9BF9-6CFE2F15D213}"/>
            </ac:spMkLst>
          </pc:spChg>
        </pc:sldLayoutChg>
      </pc:sldMasterChg>
    </pc:docChg>
  </pc:docChgLst>
  <pc:docChgLst>
    <pc:chgData name="Bethany Broughton" userId="c940cebe-c760-4a12-8cf8-27f7f57d0429" providerId="ADAL" clId="{FCB360C0-30E4-44CD-89BC-B00EA3C9C100}"/>
    <pc:docChg chg="modSld">
      <pc:chgData name="Bethany Broughton" userId="c940cebe-c760-4a12-8cf8-27f7f57d0429" providerId="ADAL" clId="{FCB360C0-30E4-44CD-89BC-B00EA3C9C100}" dt="2022-01-17T11:59:58.808" v="47" actId="20577"/>
      <pc:docMkLst>
        <pc:docMk/>
      </pc:docMkLst>
      <pc:sldChg chg="modSp mod">
        <pc:chgData name="Bethany Broughton" userId="c940cebe-c760-4a12-8cf8-27f7f57d0429" providerId="ADAL" clId="{FCB360C0-30E4-44CD-89BC-B00EA3C9C100}" dt="2022-01-17T11:59:58.808" v="47" actId="20577"/>
        <pc:sldMkLst>
          <pc:docMk/>
          <pc:sldMk cId="1346874006" sldId="2146847408"/>
        </pc:sldMkLst>
        <pc:spChg chg="mod">
          <ac:chgData name="Bethany Broughton" userId="c940cebe-c760-4a12-8cf8-27f7f57d0429" providerId="ADAL" clId="{FCB360C0-30E4-44CD-89BC-B00EA3C9C100}" dt="2022-01-17T11:59:58.808" v="47" actId="20577"/>
          <ac:spMkLst>
            <pc:docMk/>
            <pc:sldMk cId="1346874006" sldId="2146847408"/>
            <ac:spMk id="5" creationId="{C51E1B48-2B78-41D8-BF2F-FF44195CE206}"/>
          </ac:spMkLst>
        </pc:spChg>
      </pc:sldChg>
    </pc:docChg>
  </pc:docChgLst>
  <pc:docChgLst>
    <pc:chgData name="Bethany Broughton" userId="c940cebe-c760-4a12-8cf8-27f7f57d0429" providerId="ADAL" clId="{1005660B-C35C-42A1-8718-C5129E87D45B}"/>
    <pc:docChg chg="custSel delSld">
      <pc:chgData name="Bethany Broughton" userId="c940cebe-c760-4a12-8cf8-27f7f57d0429" providerId="ADAL" clId="{1005660B-C35C-42A1-8718-C5129E87D45B}" dt="2021-12-06T11:51:59.690" v="1" actId="47"/>
      <pc:docMkLst>
        <pc:docMk/>
      </pc:docMkLst>
      <pc:sldChg chg="delCm">
        <pc:chgData name="Bethany Broughton" userId="c940cebe-c760-4a12-8cf8-27f7f57d0429" providerId="ADAL" clId="{1005660B-C35C-42A1-8718-C5129E87D45B}" dt="2021-12-06T11:51:50.772" v="0" actId="1592"/>
        <pc:sldMkLst>
          <pc:docMk/>
          <pc:sldMk cId="1039070695" sldId="2146847413"/>
        </pc:sldMkLst>
      </pc:sldChg>
      <pc:sldChg chg="del">
        <pc:chgData name="Bethany Broughton" userId="c940cebe-c760-4a12-8cf8-27f7f57d0429" providerId="ADAL" clId="{1005660B-C35C-42A1-8718-C5129E87D45B}" dt="2021-12-06T11:51:59.690" v="1" actId="47"/>
        <pc:sldMkLst>
          <pc:docMk/>
          <pc:sldMk cId="3149531542" sldId="214684741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heliosmedicalcomms.sharepoint.com/sites/epithelialbiologyers2020symposium/Shared%20Documents/Content/4.%20Korn/3.%20Data%20Check/Figure%20slide%206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91447841144591E-2"/>
          <c:y val="2.9983906991079518E-2"/>
          <c:w val="0.90136258232741973"/>
          <c:h val="0.4767376822375506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F9-4E13-AE0B-29D25730E4C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F9-4E13-AE0B-29D25730E4C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3F9-4E13-AE0B-29D25730E4C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3F9-4E13-AE0B-29D25730E4C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3F9-4E13-AE0B-29D25730E4C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3F9-4E13-AE0B-29D25730E4C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3F9-4E13-AE0B-29D25730E4C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3F9-4E13-AE0B-29D25730E4C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3F9-4E13-AE0B-29D25730E4C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3F9-4E13-AE0B-29D25730E4C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3F9-4E13-AE0B-29D25730E4C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3F9-4E13-AE0B-29D25730E4C3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A3F9-4E13-AE0B-29D25730E4C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A3F9-4E13-AE0B-29D25730E4C3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A3F9-4E13-AE0B-29D25730E4C3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A3F9-4E13-AE0B-29D25730E4C3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A3F9-4E13-AE0B-29D25730E4C3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A3F9-4E13-AE0B-29D25730E4C3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A3F9-4E13-AE0B-29D25730E4C3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A3F9-4E13-AE0B-29D25730E4C3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A3F9-4E13-AE0B-29D25730E4C3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A3F9-4E13-AE0B-29D25730E4C3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A3F9-4E13-AE0B-29D25730E4C3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A3F9-4E13-AE0B-29D25730E4C3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A3F9-4E13-AE0B-29D25730E4C3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A3F9-4E13-AE0B-29D25730E4C3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A3F9-4E13-AE0B-29D25730E4C3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A3F9-4E13-AE0B-29D25730E4C3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A3F9-4E13-AE0B-29D25730E4C3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A3F9-4E13-AE0B-29D25730E4C3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A3F9-4E13-AE0B-29D25730E4C3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A3F9-4E13-AE0B-29D25730E4C3}"/>
              </c:ext>
            </c:extLst>
          </c:dPt>
          <c:cat>
            <c:strRef>
              <c:f>Sheet1!$C$3:$C$34</c:f>
              <c:strCache>
                <c:ptCount val="32"/>
                <c:pt idx="0">
                  <c:v>Dust or dusting</c:v>
                </c:pt>
                <c:pt idx="1">
                  <c:v>Cold, flu, infections, sinusitis</c:v>
                </c:pt>
                <c:pt idx="2">
                  <c:v>Coughing</c:v>
                </c:pt>
                <c:pt idx="3">
                  <c:v>Smoking (e.g., cigarettes or cigars)</c:v>
                </c:pt>
                <c:pt idx="4">
                  <c:v>Smoke</c:v>
                </c:pt>
                <c:pt idx="5">
                  <c:v>Smog, air pollution</c:v>
                </c:pt>
                <c:pt idx="6">
                  <c:v>Exercise</c:v>
                </c:pt>
                <c:pt idx="7">
                  <c:v>Strong odors</c:v>
                </c:pt>
                <c:pt idx="8">
                  <c:v>Weather changes</c:v>
                </c:pt>
                <c:pt idx="9">
                  <c:v>Mold and mold spores</c:v>
                </c:pt>
                <c:pt idx="10">
                  <c:v>Animals</c:v>
                </c:pt>
                <c:pt idx="11">
                  <c:v>Damp places</c:v>
                </c:pt>
                <c:pt idx="12">
                  <c:v>Humidity</c:v>
                </c:pt>
                <c:pt idx="13">
                  <c:v>Perfumes, hairspray, or air fresheners</c:v>
                </c:pt>
                <c:pt idx="14">
                  <c:v>Grass, mowing the lawn, weeds</c:v>
                </c:pt>
                <c:pt idx="15">
                  <c:v>Cold air</c:v>
                </c:pt>
                <c:pt idx="16">
                  <c:v>Emotions</c:v>
                </c:pt>
                <c:pt idx="17">
                  <c:v>Cleaning products</c:v>
                </c:pt>
                <c:pt idx="18">
                  <c:v>Vacuum cleaning</c:v>
                </c:pt>
                <c:pt idx="19">
                  <c:v>Feathers</c:v>
                </c:pt>
                <c:pt idx="20">
                  <c:v>Air conditioning</c:v>
                </c:pt>
                <c:pt idx="21">
                  <c:v>Lying flat</c:v>
                </c:pt>
                <c:pt idx="22">
                  <c:v>Your work environment</c:v>
                </c:pt>
                <c:pt idx="23">
                  <c:v>Rain</c:v>
                </c:pt>
                <c:pt idx="24">
                  <c:v>Food, drinks, or food colorings</c:v>
                </c:pt>
                <c:pt idx="25">
                  <c:v>Alcohol</c:v>
                </c:pt>
                <c:pt idx="26">
                  <c:v>Other medications</c:v>
                </c:pt>
                <c:pt idx="27">
                  <c:v>Indigestion or heartburn</c:v>
                </c:pt>
                <c:pt idx="28">
                  <c:v>Eating out at particular restaurants</c:v>
                </c:pt>
                <c:pt idx="29">
                  <c:v>Aspirin</c:v>
                </c:pt>
                <c:pt idx="30">
                  <c:v>Hormonal changes</c:v>
                </c:pt>
                <c:pt idx="31">
                  <c:v>Paracetamol</c:v>
                </c:pt>
              </c:strCache>
            </c:strRef>
          </c:cat>
          <c:val>
            <c:numRef>
              <c:f>Sheet1!$D$3:$D$34</c:f>
              <c:numCache>
                <c:formatCode>General</c:formatCode>
                <c:ptCount val="32"/>
                <c:pt idx="0">
                  <c:v>72</c:v>
                </c:pt>
                <c:pt idx="1">
                  <c:v>69</c:v>
                </c:pt>
                <c:pt idx="2">
                  <c:v>68</c:v>
                </c:pt>
                <c:pt idx="3">
                  <c:v>60</c:v>
                </c:pt>
                <c:pt idx="4">
                  <c:v>59</c:v>
                </c:pt>
                <c:pt idx="5">
                  <c:v>58</c:v>
                </c:pt>
                <c:pt idx="6">
                  <c:v>54</c:v>
                </c:pt>
                <c:pt idx="7">
                  <c:v>54</c:v>
                </c:pt>
                <c:pt idx="8">
                  <c:v>51</c:v>
                </c:pt>
                <c:pt idx="9">
                  <c:v>51</c:v>
                </c:pt>
                <c:pt idx="10">
                  <c:v>50</c:v>
                </c:pt>
                <c:pt idx="11">
                  <c:v>48</c:v>
                </c:pt>
                <c:pt idx="12">
                  <c:v>48</c:v>
                </c:pt>
                <c:pt idx="13">
                  <c:v>48</c:v>
                </c:pt>
                <c:pt idx="14">
                  <c:v>47</c:v>
                </c:pt>
                <c:pt idx="15">
                  <c:v>45</c:v>
                </c:pt>
                <c:pt idx="16">
                  <c:v>43</c:v>
                </c:pt>
                <c:pt idx="17">
                  <c:v>42</c:v>
                </c:pt>
                <c:pt idx="18">
                  <c:v>41</c:v>
                </c:pt>
                <c:pt idx="19">
                  <c:v>40</c:v>
                </c:pt>
                <c:pt idx="20">
                  <c:v>37</c:v>
                </c:pt>
                <c:pt idx="21">
                  <c:v>29</c:v>
                </c:pt>
                <c:pt idx="22">
                  <c:v>25</c:v>
                </c:pt>
                <c:pt idx="23">
                  <c:v>19</c:v>
                </c:pt>
                <c:pt idx="24">
                  <c:v>19</c:v>
                </c:pt>
                <c:pt idx="25">
                  <c:v>18</c:v>
                </c:pt>
                <c:pt idx="26">
                  <c:v>18</c:v>
                </c:pt>
                <c:pt idx="27">
                  <c:v>17</c:v>
                </c:pt>
                <c:pt idx="28">
                  <c:v>15</c:v>
                </c:pt>
                <c:pt idx="29">
                  <c:v>15</c:v>
                </c:pt>
                <c:pt idx="30">
                  <c:v>14</c:v>
                </c:pt>
                <c:pt idx="3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0-A3F9-4E13-AE0B-29D25730E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8"/>
        <c:overlap val="-27"/>
        <c:axId val="402223384"/>
        <c:axId val="402226008"/>
      </c:barChart>
      <c:scatterChart>
        <c:scatterStyle val="lineMarker"/>
        <c:varyColors val="0"/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3058"/>
              </a:solidFill>
              <a:ln w="15875">
                <a:noFill/>
              </a:ln>
              <a:effectLst/>
            </c:spPr>
          </c:marker>
          <c:xVal>
            <c:strRef>
              <c:f>Sheet1!$C$3:$C$34</c:f>
              <c:strCache>
                <c:ptCount val="32"/>
                <c:pt idx="0">
                  <c:v>Dust or dusting</c:v>
                </c:pt>
                <c:pt idx="1">
                  <c:v>Cold, flu, infections, sinusitis</c:v>
                </c:pt>
                <c:pt idx="2">
                  <c:v>Coughing</c:v>
                </c:pt>
                <c:pt idx="3">
                  <c:v>Smoking (e.g., cigarettes or cigars)</c:v>
                </c:pt>
                <c:pt idx="4">
                  <c:v>Smoke</c:v>
                </c:pt>
                <c:pt idx="5">
                  <c:v>Smog, air pollution</c:v>
                </c:pt>
                <c:pt idx="6">
                  <c:v>Exercise</c:v>
                </c:pt>
                <c:pt idx="7">
                  <c:v>Strong odors</c:v>
                </c:pt>
                <c:pt idx="8">
                  <c:v>Weather changes</c:v>
                </c:pt>
                <c:pt idx="9">
                  <c:v>Mold and mold spores</c:v>
                </c:pt>
                <c:pt idx="10">
                  <c:v>Animals</c:v>
                </c:pt>
                <c:pt idx="11">
                  <c:v>Damp places</c:v>
                </c:pt>
                <c:pt idx="12">
                  <c:v>Humidity</c:v>
                </c:pt>
                <c:pt idx="13">
                  <c:v>Perfumes, hairspray, or air fresheners</c:v>
                </c:pt>
                <c:pt idx="14">
                  <c:v>Grass, mowing the lawn, weeds</c:v>
                </c:pt>
                <c:pt idx="15">
                  <c:v>Cold air</c:v>
                </c:pt>
                <c:pt idx="16">
                  <c:v>Emotions</c:v>
                </c:pt>
                <c:pt idx="17">
                  <c:v>Cleaning products</c:v>
                </c:pt>
                <c:pt idx="18">
                  <c:v>Vacuum cleaning</c:v>
                </c:pt>
                <c:pt idx="19">
                  <c:v>Feathers</c:v>
                </c:pt>
                <c:pt idx="20">
                  <c:v>Air conditioning</c:v>
                </c:pt>
                <c:pt idx="21">
                  <c:v>Lying flat</c:v>
                </c:pt>
                <c:pt idx="22">
                  <c:v>Your work environment</c:v>
                </c:pt>
                <c:pt idx="23">
                  <c:v>Rain</c:v>
                </c:pt>
                <c:pt idx="24">
                  <c:v>Food, drinks, or food colorings</c:v>
                </c:pt>
                <c:pt idx="25">
                  <c:v>Alcohol</c:v>
                </c:pt>
                <c:pt idx="26">
                  <c:v>Other medications</c:v>
                </c:pt>
                <c:pt idx="27">
                  <c:v>Indigestion or heartburn</c:v>
                </c:pt>
                <c:pt idx="28">
                  <c:v>Eating out at particular restaurants</c:v>
                </c:pt>
                <c:pt idx="29">
                  <c:v>Aspirin</c:v>
                </c:pt>
                <c:pt idx="30">
                  <c:v>Hormonal changes</c:v>
                </c:pt>
                <c:pt idx="31">
                  <c:v>Paracetamol</c:v>
                </c:pt>
              </c:strCache>
            </c:strRef>
          </c:xVal>
          <c:yVal>
            <c:numRef>
              <c:f>Sheet1!$E$3:$E$34</c:f>
              <c:numCache>
                <c:formatCode>General</c:formatCode>
                <c:ptCount val="32"/>
                <c:pt idx="0">
                  <c:v>18.600000000000001</c:v>
                </c:pt>
                <c:pt idx="1">
                  <c:v>6.7</c:v>
                </c:pt>
                <c:pt idx="2">
                  <c:v>11.3</c:v>
                </c:pt>
                <c:pt idx="3">
                  <c:v>14.2</c:v>
                </c:pt>
                <c:pt idx="4">
                  <c:v>9</c:v>
                </c:pt>
                <c:pt idx="5">
                  <c:v>9.5</c:v>
                </c:pt>
                <c:pt idx="6">
                  <c:v>11.1</c:v>
                </c:pt>
                <c:pt idx="7">
                  <c:v>7.6</c:v>
                </c:pt>
                <c:pt idx="8">
                  <c:v>8</c:v>
                </c:pt>
                <c:pt idx="9">
                  <c:v>7.4</c:v>
                </c:pt>
                <c:pt idx="10">
                  <c:v>9.6</c:v>
                </c:pt>
                <c:pt idx="11">
                  <c:v>8.1</c:v>
                </c:pt>
                <c:pt idx="12">
                  <c:v>7.9</c:v>
                </c:pt>
                <c:pt idx="13">
                  <c:v>10</c:v>
                </c:pt>
                <c:pt idx="14">
                  <c:v>6.9</c:v>
                </c:pt>
                <c:pt idx="15">
                  <c:v>7.2</c:v>
                </c:pt>
                <c:pt idx="16">
                  <c:v>8.1999999999999993</c:v>
                </c:pt>
                <c:pt idx="17">
                  <c:v>8.1999999999999993</c:v>
                </c:pt>
                <c:pt idx="18">
                  <c:v>10.1</c:v>
                </c:pt>
                <c:pt idx="19">
                  <c:v>5.4</c:v>
                </c:pt>
                <c:pt idx="20">
                  <c:v>5.8</c:v>
                </c:pt>
                <c:pt idx="21">
                  <c:v>6.8</c:v>
                </c:pt>
                <c:pt idx="22">
                  <c:v>4.8</c:v>
                </c:pt>
                <c:pt idx="23">
                  <c:v>3.4</c:v>
                </c:pt>
                <c:pt idx="24">
                  <c:v>3.1</c:v>
                </c:pt>
                <c:pt idx="25">
                  <c:v>2.4</c:v>
                </c:pt>
                <c:pt idx="26">
                  <c:v>2</c:v>
                </c:pt>
                <c:pt idx="27">
                  <c:v>2.8</c:v>
                </c:pt>
                <c:pt idx="28">
                  <c:v>1.8</c:v>
                </c:pt>
                <c:pt idx="29">
                  <c:v>2.1</c:v>
                </c:pt>
                <c:pt idx="30">
                  <c:v>1.8</c:v>
                </c:pt>
                <c:pt idx="31">
                  <c:v>1.6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1-A3F9-4E13-AE0B-29D25730E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030520"/>
        <c:axId val="399023960"/>
      </c:scatterChart>
      <c:catAx>
        <c:axId val="4022233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tx1">
                        <a:lumMod val="75000"/>
                      </a:schemeClr>
                    </a:solidFill>
                  </a:rPr>
                  <a:t>Trigger</a:t>
                </a:r>
              </a:p>
            </c:rich>
          </c:tx>
          <c:layout>
            <c:manualLayout>
              <c:xMode val="edge"/>
              <c:yMode val="edge"/>
              <c:x val="0.46490984015665565"/>
              <c:y val="0.927766063831515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226008"/>
        <c:crosses val="autoZero"/>
        <c:auto val="1"/>
        <c:lblAlgn val="ctr"/>
        <c:lblOffset val="100"/>
        <c:noMultiLvlLbl val="0"/>
      </c:catAx>
      <c:valAx>
        <c:axId val="4022260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223384"/>
        <c:crosses val="autoZero"/>
        <c:crossBetween val="between"/>
      </c:valAx>
      <c:valAx>
        <c:axId val="39902396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030520"/>
        <c:crosses val="max"/>
        <c:crossBetween val="midCat"/>
      </c:valAx>
      <c:valAx>
        <c:axId val="399030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90239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0.94978</cdr:x>
      <cdr:y>0.03867</cdr:y>
    </cdr:from>
    <cdr:to>
      <cdr:x>1</cdr:x>
      <cdr:y>0.49264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14CFCA9-5EDE-44A3-A33E-2DD4EB05310E}"/>
            </a:ext>
          </a:extLst>
        </cdr:cNvPr>
        <cdr:cNvSpPr txBox="1"/>
      </cdr:nvSpPr>
      <cdr:spPr>
        <a:xfrm xmlns:a="http://schemas.openxmlformats.org/drawingml/2006/main" rot="16200000">
          <a:off x="9140585" y="947712"/>
          <a:ext cx="2067340" cy="5241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4687D185-AFDC-174B-B3A6-C08F4A7C4325}" type="datetimeFigureOut">
              <a:rPr lang="en-GB" smtClean="0"/>
              <a:pPr/>
              <a:t>23/09/2022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B046004E-350C-3048-904D-E601776AB3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8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8.png"/><Relationship Id="rId4" Type="http://schemas.openxmlformats.org/officeDocument/2006/relationships/image" Target="../media/image11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0A33316F-B1D5-114A-BEC0-14F0E4D0E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4800" cy="6865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366448-9A2D-6E4B-9F8A-769DE0B74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892" t="50777" r="34380"/>
          <a:stretch/>
        </p:blipFill>
        <p:spPr>
          <a:xfrm>
            <a:off x="1" y="0"/>
            <a:ext cx="12192000" cy="3992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087D1D-B2D6-D44A-900D-872BD4C32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br>
              <a:rPr lang="en-US"/>
            </a:br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85BB56C-E7A2-1545-B6B6-4C9C64D102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9528B1-EF8B-074A-A297-A83026E04D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9200" y="5405896"/>
            <a:ext cx="3756215" cy="14256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B34DF1-84BC-413D-8901-57B0C9CA5E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36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06F4-133B-44D2-AA79-8FBAC23B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7CD8B80-CCEF-48AD-BB30-4F73BFBAD6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61101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2" descr="Image result for ASTRAZENECA LOGO">
            <a:extLst>
              <a:ext uri="{FF2B5EF4-FFF2-40B4-BE49-F238E27FC236}">
                <a16:creationId xmlns:a16="http://schemas.microsoft.com/office/drawing/2014/main" id="{D81FD0F0-FD0A-42B9-B0AB-CB51F852EC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297" y="6367087"/>
            <a:ext cx="1199532" cy="3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47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F9C8A500-4B81-7B48-A31E-8B8957A3E2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F7CA3F-1067-F24A-AC49-D34BAF0EEC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BD62869-30B7-9B4F-8192-18507D9EB5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69200" y="5407200"/>
            <a:ext cx="3756218" cy="142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6CCC59-4C24-6A48-9D5A-52104DDB4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3072" t="50777" r="33463"/>
          <a:stretch/>
        </p:blipFill>
        <p:spPr>
          <a:xfrm>
            <a:off x="0" y="0"/>
            <a:ext cx="12192000" cy="3992400"/>
          </a:xfrm>
          <a:prstGeom prst="rect">
            <a:avLst/>
          </a:prstGeom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426A2-D813-4668-B846-DD006E76DE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7" name="Picture 2" descr="Image result for ASTRAZENECA LOGO">
            <a:extLst>
              <a:ext uri="{FF2B5EF4-FFF2-40B4-BE49-F238E27FC236}">
                <a16:creationId xmlns:a16="http://schemas.microsoft.com/office/drawing/2014/main" id="{110FC14C-5148-435B-A022-6BE596B8DF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48" y="4733322"/>
            <a:ext cx="2691820" cy="72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54BF5B-605D-4C8D-90A5-01A90CA8140D}"/>
              </a:ext>
            </a:extLst>
          </p:cNvPr>
          <p:cNvSpPr txBox="1"/>
          <p:nvPr userDrawn="1"/>
        </p:nvSpPr>
        <p:spPr>
          <a:xfrm>
            <a:off x="466724" y="6661374"/>
            <a:ext cx="108136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/>
                </a:solidFill>
              </a:rPr>
              <a:t>Veeva ID: GB-38233; date of preparation: October 2022. © 2022 AstraZeneca. All Rights Reserved. </a:t>
            </a:r>
            <a:r>
              <a:rPr lang="en-GB" sz="9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This information is intended for healthcare professionals only. EpiCentral is sponsored and developed by AstraZeneca.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04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3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95CC4F6-0757-4B3C-87C4-C2F950410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2960" t="41940" r="57633"/>
          <a:stretch/>
        </p:blipFill>
        <p:spPr>
          <a:xfrm rot="20836538" flipH="1">
            <a:off x="-798425" y="-1039782"/>
            <a:ext cx="11407289" cy="5977918"/>
          </a:xfrm>
          <a:custGeom>
            <a:avLst/>
            <a:gdLst>
              <a:gd name="connsiteX0" fmla="*/ 10057435 w 11407289"/>
              <a:gd name="connsiteY0" fmla="*/ 0 h 5977918"/>
              <a:gd name="connsiteX1" fmla="*/ 0 w 11407289"/>
              <a:gd name="connsiteY1" fmla="*/ 2271036 h 5977918"/>
              <a:gd name="connsiteX2" fmla="*/ 0 w 11407289"/>
              <a:gd name="connsiteY2" fmla="*/ 5977918 h 5977918"/>
              <a:gd name="connsiteX3" fmla="*/ 11407289 w 11407289"/>
              <a:gd name="connsiteY3" fmla="*/ 5977918 h 597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7289" h="5977918">
                <a:moveTo>
                  <a:pt x="10057435" y="0"/>
                </a:moveTo>
                <a:lnTo>
                  <a:pt x="0" y="2271036"/>
                </a:lnTo>
                <a:lnTo>
                  <a:pt x="0" y="5977918"/>
                </a:lnTo>
                <a:lnTo>
                  <a:pt x="11407289" y="5977918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7F21C2C-15A4-7F45-B0CB-86AEEB9C48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055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E22EDCA-5C28-E347-ACF4-79FD5EE05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05027B8-451C-0745-8CDE-BE69F40B16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88705B-688D-4BBE-AFA8-803C008BA5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3812B2DA-A091-43AA-8954-1F9991C9930D}"/>
              </a:ext>
            </a:extLst>
          </p:cNvPr>
          <p:cNvSpPr txBox="1">
            <a:spLocks/>
          </p:cNvSpPr>
          <p:nvPr userDrawn="1"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8211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26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0CAC459-CD5F-4270-8F31-936D75972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-1" t="38029" r="58511"/>
          <a:stretch/>
        </p:blipFill>
        <p:spPr>
          <a:xfrm rot="20820000" flipH="1">
            <a:off x="-850331" y="-1600212"/>
            <a:ext cx="12010007" cy="6380624"/>
          </a:xfrm>
          <a:custGeom>
            <a:avLst/>
            <a:gdLst>
              <a:gd name="connsiteX0" fmla="*/ 0 w 12010007"/>
              <a:gd name="connsiteY0" fmla="*/ 2944750 h 6380624"/>
              <a:gd name="connsiteX1" fmla="*/ 0 w 12010007"/>
              <a:gd name="connsiteY1" fmla="*/ 6380624 h 6380624"/>
              <a:gd name="connsiteX2" fmla="*/ 12010007 w 12010007"/>
              <a:gd name="connsiteY2" fmla="*/ 6380624 h 6380624"/>
              <a:gd name="connsiteX3" fmla="*/ 12010007 w 12010007"/>
              <a:gd name="connsiteY3" fmla="*/ 5755018 h 6380624"/>
              <a:gd name="connsiteX4" fmla="*/ 11893580 w 12010007"/>
              <a:gd name="connsiteY4" fmla="*/ 5781898 h 6380624"/>
              <a:gd name="connsiteX5" fmla="*/ 10669867 w 12010007"/>
              <a:gd name="connsiteY5" fmla="*/ 481418 h 6380624"/>
              <a:gd name="connsiteX6" fmla="*/ 0 w 12010007"/>
              <a:gd name="connsiteY6" fmla="*/ 0 h 6380624"/>
              <a:gd name="connsiteX7" fmla="*/ 0 w 12010007"/>
              <a:gd name="connsiteY7" fmla="*/ 193017 h 6380624"/>
              <a:gd name="connsiteX8" fmla="*/ 836047 w 12010007"/>
              <a:gd name="connsiteY8" fmla="*/ 0 h 638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0007" h="6380624">
                <a:moveTo>
                  <a:pt x="0" y="2944750"/>
                </a:moveTo>
                <a:lnTo>
                  <a:pt x="0" y="6380624"/>
                </a:lnTo>
                <a:lnTo>
                  <a:pt x="12010007" y="6380624"/>
                </a:lnTo>
                <a:lnTo>
                  <a:pt x="12010007" y="5755018"/>
                </a:lnTo>
                <a:lnTo>
                  <a:pt x="11893580" y="5781898"/>
                </a:lnTo>
                <a:lnTo>
                  <a:pt x="10669867" y="481418"/>
                </a:lnTo>
                <a:close/>
                <a:moveTo>
                  <a:pt x="0" y="0"/>
                </a:moveTo>
                <a:lnTo>
                  <a:pt x="0" y="193017"/>
                </a:lnTo>
                <a:lnTo>
                  <a:pt x="836047" y="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EEA461E-D8BF-5C4F-A437-9C7C874F9B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A0B13B9-CAF2-4EC9-A8F3-F68487F92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200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3A914C4-D3BA-45F7-9461-428FDE0928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9F15BE-4C55-4B27-97B4-2BDB6EB08C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96747371-0991-4269-86CC-93BBCE171B55}"/>
              </a:ext>
            </a:extLst>
          </p:cNvPr>
          <p:cNvSpPr txBox="1">
            <a:spLocks/>
          </p:cNvSpPr>
          <p:nvPr userDrawn="1"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291ECC-85E7-4243-9A92-B41E860FB325}"/>
              </a:ext>
            </a:extLst>
          </p:cNvPr>
          <p:cNvSpPr txBox="1"/>
          <p:nvPr userDrawn="1"/>
        </p:nvSpPr>
        <p:spPr>
          <a:xfrm>
            <a:off x="466724" y="6661374"/>
            <a:ext cx="108136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/>
                </a:solidFill>
              </a:rPr>
              <a:t>Veeva ID: GB-38233; date of preparation: October 2022. © 2022 AstraZeneca. All Rights Reserved. </a:t>
            </a:r>
            <a:r>
              <a:rPr lang="en-GB" sz="9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This information is intended for healthcare professionals only. EpiCentral is sponsored and developed by AstraZeneca.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75374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E0E6-DC75-4B44-AE36-90944DF9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EFFC-91EA-4EA6-9D8A-02E7CDB26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DCCFF21-3FE0-4813-A466-2801008A8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26B19037-BC38-4B22-A77B-B40B4C2B86A0}"/>
              </a:ext>
            </a:extLst>
          </p:cNvPr>
          <p:cNvSpPr txBox="1">
            <a:spLocks/>
          </p:cNvSpPr>
          <p:nvPr userDrawn="1"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079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E7CD-F305-43E9-86B0-12355525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48EA7-F68C-47EF-BEC4-187C77088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2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AFFAC-B44A-4106-AB5E-D7FEA6836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34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D821667B-2C20-40EF-AD51-BBAD9F5375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0">
            <a:extLst>
              <a:ext uri="{FF2B5EF4-FFF2-40B4-BE49-F238E27FC236}">
                <a16:creationId xmlns:a16="http://schemas.microsoft.com/office/drawing/2014/main" id="{754FA68F-AD63-4193-9F48-13191F3B3C9F}"/>
              </a:ext>
            </a:extLst>
          </p:cNvPr>
          <p:cNvSpPr txBox="1">
            <a:spLocks/>
          </p:cNvSpPr>
          <p:nvPr userDrawn="1"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822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16EB70D3-F721-4C26-9236-6BE057DFA1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D3438E2B-DDB2-4A72-AE48-5EC97869A24D}"/>
              </a:ext>
            </a:extLst>
          </p:cNvPr>
          <p:cNvSpPr txBox="1">
            <a:spLocks/>
          </p:cNvSpPr>
          <p:nvPr userDrawn="1"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990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70EAF046-CE9E-4DD5-8864-98B2AE3CCAB1}"/>
              </a:ext>
            </a:extLst>
          </p:cNvPr>
          <p:cNvSpPr txBox="1">
            <a:spLocks/>
          </p:cNvSpPr>
          <p:nvPr userDrawn="1"/>
        </p:nvSpPr>
        <p:spPr>
          <a:xfrm>
            <a:off x="11730017" y="6314387"/>
            <a:ext cx="294812" cy="355098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515CC8-7CA3-4BBD-A125-15BDFFC991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624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E0E6-DC75-4B44-AE36-90944DF9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EFFC-91EA-4EA6-9D8A-02E7CDB26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DCCFF21-3FE0-4813-A466-2801008A8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61101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2" descr="Image result for ASTRAZENECA LOGO">
            <a:extLst>
              <a:ext uri="{FF2B5EF4-FFF2-40B4-BE49-F238E27FC236}">
                <a16:creationId xmlns:a16="http://schemas.microsoft.com/office/drawing/2014/main" id="{4213618D-E9F3-468C-8AF5-959BB22E9B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297" y="6367087"/>
            <a:ext cx="1199532" cy="3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105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hape, rectangle&#10;&#10;Description automatically generated">
            <a:extLst>
              <a:ext uri="{FF2B5EF4-FFF2-40B4-BE49-F238E27FC236}">
                <a16:creationId xmlns:a16="http://schemas.microsoft.com/office/drawing/2014/main" id="{A3A3EF61-82F0-4FC3-AA94-9B4DC9F8950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1999" cy="114112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A2AE35B-3713-4E04-BD23-89F85FEA045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23200" y="100800"/>
            <a:ext cx="2741277" cy="1040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0CB6ED-94F4-43D5-A7E6-1775F1190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alphaModFix amt="10000"/>
          </a:blip>
          <a:srcRect l="59157" t="44809"/>
          <a:stretch/>
        </p:blipFill>
        <p:spPr>
          <a:xfrm>
            <a:off x="-1" y="0"/>
            <a:ext cx="7097485" cy="3411301"/>
          </a:xfrm>
          <a:prstGeom prst="rect">
            <a:avLst/>
          </a:prstGeom>
          <a:effectLst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FCBA9-E3AE-429C-BF56-B86D80AA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282" y="1404000"/>
            <a:ext cx="11095200" cy="460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8000" lvl="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595B33-58AD-4532-AEF7-AB747A04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11095200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AAAFAA-0A48-41AA-AED7-4C3871B0A3DD}"/>
              </a:ext>
            </a:extLst>
          </p:cNvPr>
          <p:cNvSpPr txBox="1"/>
          <p:nvPr userDrawn="1"/>
        </p:nvSpPr>
        <p:spPr>
          <a:xfrm>
            <a:off x="466724" y="6661374"/>
            <a:ext cx="108136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/>
                </a:solidFill>
              </a:rPr>
              <a:t>Veeva ID: GB-38233; date of preparation: October 2022. © 2022 AstraZeneca. All Rights Reserved. </a:t>
            </a:r>
            <a:r>
              <a:rPr lang="en-GB" sz="9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This information is intended for healthcare professionals only. EpiCentral is sponsored and developed by AstraZeneca.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18"/>
        </a:buBlip>
        <a:defRPr lang="en-US" sz="2000" b="0" i="0" kern="1200" dirty="0" smtClean="0">
          <a:solidFill>
            <a:schemeClr val="tx1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ulmonary_pathology/3661529896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FA6BFC-0BEE-6742-B0BE-0DAAF034A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3186000"/>
            <a:ext cx="6480000" cy="1800000"/>
          </a:xfrm>
        </p:spPr>
        <p:txBody>
          <a:bodyPr rIns="0"/>
          <a:lstStyle/>
          <a:p>
            <a:r>
              <a:rPr lang="en-GB"/>
              <a:t>The role of the airway epithelium in asthma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1AECA1A-01C4-7348-A6C1-7E803B11C9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Date Placeholder 9">
            <a:extLst>
              <a:ext uri="{FF2B5EF4-FFF2-40B4-BE49-F238E27FC236}">
                <a16:creationId xmlns:a16="http://schemas.microsoft.com/office/drawing/2014/main" id="{AA8CF5B6-82C2-9449-949A-779FD2BC4571}"/>
              </a:ext>
            </a:extLst>
          </p:cNvPr>
          <p:cNvSpPr txBox="1">
            <a:spLocks/>
          </p:cNvSpPr>
          <p:nvPr/>
        </p:nvSpPr>
        <p:spPr>
          <a:xfrm>
            <a:off x="1794738" y="2569999"/>
            <a:ext cx="2743200" cy="222181"/>
          </a:xfrm>
          <a:prstGeom prst="rect">
            <a:avLst/>
          </a:prstGeom>
          <a:noFill/>
        </p:spPr>
        <p:txBody>
          <a:bodyPr lIns="0" rIns="0" anchor="ctr"/>
          <a:lstStyle>
            <a:defPPr>
              <a:defRPr lang="en-US"/>
            </a:defPPr>
            <a:lvl1pPr marL="0" algn="r" defTabSz="914400" rtl="0" eaLnBrk="1" latinLnBrk="0" hangingPunct="1">
              <a:defRPr lang="en-GB" sz="900" b="1" i="0" kern="1200" spc="2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2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AA2CF-3DD1-4D3B-BC41-9AED211555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90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3530C-40F1-4FD0-BC09-C17861919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Asthma is driven by interactions between the environment, </a:t>
            </a:r>
            <a:br>
              <a:rPr lang="en-GB"/>
            </a:br>
            <a:r>
              <a:rPr lang="en-GB"/>
              <a:t>epithelium and immune system</a:t>
            </a:r>
            <a:r>
              <a:rPr lang="en-GB" baseline="30000"/>
              <a:t>1–6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6D3BF-B6D7-481F-861D-017D36EB68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T2, type 2</a:t>
            </a:r>
            <a:br>
              <a:rPr lang="en-US"/>
            </a:br>
            <a:r>
              <a:rPr lang="en-US"/>
              <a:t>1. </a:t>
            </a:r>
            <a:r>
              <a:rPr lang="da-DK"/>
              <a:t>Pelaia G, et al. Nat Rev Drug Discov 2012;11:958–972; 2. </a:t>
            </a:r>
            <a:r>
              <a:rPr lang="en-US"/>
              <a:t>Bartemes KR, Kita H. Clin Immunol 2012;143:222–235; 3. Watson B, Gauvreau GM. Expert </a:t>
            </a:r>
            <a:r>
              <a:rPr lang="en-US" err="1"/>
              <a:t>Opin</a:t>
            </a:r>
            <a:r>
              <a:rPr lang="en-US"/>
              <a:t> </a:t>
            </a:r>
            <a:r>
              <a:rPr lang="en-US" err="1"/>
              <a:t>Ther</a:t>
            </a:r>
            <a:r>
              <a:rPr lang="en-US"/>
              <a:t> Targets 2014;18:771–785; 4. </a:t>
            </a:r>
            <a:r>
              <a:rPr lang="en-US" err="1"/>
              <a:t>Loxham</a:t>
            </a:r>
            <a:r>
              <a:rPr lang="en-US"/>
              <a:t> M, et al. Clin Exp Allergy 2014;44:1299–1313; 5. </a:t>
            </a:r>
            <a:r>
              <a:rPr lang="en-US" err="1"/>
              <a:t>Brusselle</a:t>
            </a:r>
            <a:r>
              <a:rPr lang="en-US"/>
              <a:t> G, </a:t>
            </a:r>
            <a:r>
              <a:rPr lang="en-US" err="1"/>
              <a:t>Bracke</a:t>
            </a:r>
            <a:r>
              <a:rPr lang="en-US"/>
              <a:t> K. Ann Am </a:t>
            </a:r>
            <a:r>
              <a:rPr lang="en-US" err="1"/>
              <a:t>Thorac</a:t>
            </a:r>
            <a:r>
              <a:rPr lang="en-US"/>
              <a:t> Soc 2014;11(Suppl. 5):S322–S328; 6. Gauvreau GM, et al. Expert </a:t>
            </a:r>
            <a:r>
              <a:rPr lang="en-US" err="1"/>
              <a:t>Opin</a:t>
            </a:r>
            <a:r>
              <a:rPr lang="en-US"/>
              <a:t> </a:t>
            </a:r>
            <a:r>
              <a:rPr lang="en-US" err="1"/>
              <a:t>Ther</a:t>
            </a:r>
            <a:r>
              <a:rPr lang="en-US"/>
              <a:t> Targets 2020;24:777</a:t>
            </a:r>
            <a:r>
              <a:rPr lang="da-DK"/>
              <a:t>–792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1E1B48-2B78-41D8-BF2F-FF44195CE206}"/>
              </a:ext>
            </a:extLst>
          </p:cNvPr>
          <p:cNvSpPr/>
          <p:nvPr/>
        </p:nvSpPr>
        <p:spPr>
          <a:xfrm>
            <a:off x="8100499" y="2383731"/>
            <a:ext cx="3661200" cy="312852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 anchorCtr="0"/>
          <a:lstStyle/>
          <a:p>
            <a:pPr marL="180975" lvl="0" indent="-180975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Allergic eosinophilic inflammation</a:t>
            </a:r>
          </a:p>
          <a:p>
            <a:pPr marL="180975" lvl="0" indent="-180975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Non-allergic eosinophilic inflammation</a:t>
            </a:r>
          </a:p>
          <a:p>
            <a:pPr marL="180975" lvl="0" indent="-180975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Non-T2 (non-eosinophilic) mechanisms</a:t>
            </a:r>
          </a:p>
          <a:p>
            <a:pPr marL="180975" lvl="0" indent="-180975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cell </a:t>
            </a:r>
            <a:b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854254-74F2-4567-8463-46CEBB2CF56C}"/>
              </a:ext>
            </a:extLst>
          </p:cNvPr>
          <p:cNvSpPr/>
          <p:nvPr/>
        </p:nvSpPr>
        <p:spPr>
          <a:xfrm>
            <a:off x="454283" y="2383731"/>
            <a:ext cx="3661200" cy="312852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CAAB53A-7944-419C-9421-90C30288B447}"/>
              </a:ext>
            </a:extLst>
          </p:cNvPr>
          <p:cNvSpPr txBox="1">
            <a:spLocks/>
          </p:cNvSpPr>
          <p:nvPr/>
        </p:nvSpPr>
        <p:spPr>
          <a:xfrm>
            <a:off x="454283" y="1992614"/>
            <a:ext cx="3661200" cy="391116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DC53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Environmental exposures</a:t>
            </a:r>
            <a:r>
              <a:rPr kumimoji="0" lang="en-US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12DAA8-6923-499F-A2B6-603E38CF277C}"/>
              </a:ext>
            </a:extLst>
          </p:cNvPr>
          <p:cNvSpPr/>
          <p:nvPr/>
        </p:nvSpPr>
        <p:spPr>
          <a:xfrm>
            <a:off x="4278526" y="2383731"/>
            <a:ext cx="3661200" cy="312852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 anchorCtr="0"/>
          <a:lstStyle/>
          <a:p>
            <a:pPr marL="180975" lvl="0" indent="-180975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role in tissue homeostasis </a:t>
            </a:r>
          </a:p>
          <a:p>
            <a:pPr marL="180975" lvl="0" indent="-180975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Mediator between environment and immune system</a:t>
            </a:r>
          </a:p>
          <a:p>
            <a:pPr marL="180975" lvl="0" indent="-180975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 production of epithelial cytokines in response to exposures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A50E5E9-F80A-45CE-979A-25CCED752124}"/>
              </a:ext>
            </a:extLst>
          </p:cNvPr>
          <p:cNvSpPr txBox="1">
            <a:spLocks/>
          </p:cNvSpPr>
          <p:nvPr/>
        </p:nvSpPr>
        <p:spPr>
          <a:xfrm>
            <a:off x="4278526" y="1992614"/>
            <a:ext cx="3661200" cy="391116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DC53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Epithelium</a:t>
            </a:r>
            <a:r>
              <a:rPr kumimoji="0" lang="en-US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–</a:t>
            </a:r>
            <a:r>
              <a:rPr kumimoji="0" lang="en-US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4BE6D8B-C280-4AB0-8E84-C1E212925F3F}"/>
              </a:ext>
            </a:extLst>
          </p:cNvPr>
          <p:cNvSpPr txBox="1">
            <a:spLocks/>
          </p:cNvSpPr>
          <p:nvPr/>
        </p:nvSpPr>
        <p:spPr>
          <a:xfrm>
            <a:off x="8100499" y="1992614"/>
            <a:ext cx="3661200" cy="391116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DC53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Immune system</a:t>
            </a:r>
            <a:r>
              <a:rPr kumimoji="0" lang="en-US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5,6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687D6E01-B3A3-4C18-9F37-EB2F03D92894}"/>
              </a:ext>
            </a:extLst>
          </p:cNvPr>
          <p:cNvSpPr/>
          <p:nvPr/>
        </p:nvSpPr>
        <p:spPr>
          <a:xfrm>
            <a:off x="605362" y="2598189"/>
            <a:ext cx="965951" cy="843440"/>
          </a:xfrm>
          <a:prstGeom prst="hexagon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34F26288-2E33-4460-B590-1112632F232F}"/>
              </a:ext>
            </a:extLst>
          </p:cNvPr>
          <p:cNvSpPr/>
          <p:nvPr/>
        </p:nvSpPr>
        <p:spPr>
          <a:xfrm>
            <a:off x="1801908" y="2598189"/>
            <a:ext cx="965951" cy="843440"/>
          </a:xfrm>
          <a:prstGeom prst="hexagon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10D22311-D399-410E-B9DD-E0A0BD3EE636}"/>
              </a:ext>
            </a:extLst>
          </p:cNvPr>
          <p:cNvSpPr/>
          <p:nvPr/>
        </p:nvSpPr>
        <p:spPr>
          <a:xfrm>
            <a:off x="2998454" y="2598189"/>
            <a:ext cx="965951" cy="843440"/>
          </a:xfrm>
          <a:prstGeom prst="hexagon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843D5544-7E7A-4589-891D-F552B719750E}"/>
              </a:ext>
            </a:extLst>
          </p:cNvPr>
          <p:cNvSpPr/>
          <p:nvPr/>
        </p:nvSpPr>
        <p:spPr>
          <a:xfrm>
            <a:off x="605362" y="4026467"/>
            <a:ext cx="965951" cy="843440"/>
          </a:xfrm>
          <a:prstGeom prst="hexagon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3B2401F2-0D5E-42C4-9486-72C7ECB66302}"/>
              </a:ext>
            </a:extLst>
          </p:cNvPr>
          <p:cNvSpPr/>
          <p:nvPr/>
        </p:nvSpPr>
        <p:spPr>
          <a:xfrm>
            <a:off x="1801908" y="4026467"/>
            <a:ext cx="965951" cy="843440"/>
          </a:xfrm>
          <a:prstGeom prst="hexagon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9E789281-5BF8-4542-B687-51A0D5A85E30}"/>
              </a:ext>
            </a:extLst>
          </p:cNvPr>
          <p:cNvSpPr/>
          <p:nvPr/>
        </p:nvSpPr>
        <p:spPr>
          <a:xfrm>
            <a:off x="2998454" y="4026467"/>
            <a:ext cx="965951" cy="843440"/>
          </a:xfrm>
          <a:prstGeom prst="hexagon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D56D90-C30C-428B-8B4B-D4047DE3A554}"/>
              </a:ext>
            </a:extLst>
          </p:cNvPr>
          <p:cNvSpPr txBox="1"/>
          <p:nvPr/>
        </p:nvSpPr>
        <p:spPr>
          <a:xfrm>
            <a:off x="605362" y="3453857"/>
            <a:ext cx="965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Viruses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4F59BA-405F-4571-9366-FFC5F812103D}"/>
              </a:ext>
            </a:extLst>
          </p:cNvPr>
          <p:cNvSpPr txBox="1"/>
          <p:nvPr/>
        </p:nvSpPr>
        <p:spPr>
          <a:xfrm>
            <a:off x="2998452" y="3453857"/>
            <a:ext cx="965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Pollutants /smoke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6BBA45-5B4D-44BE-A59C-6913D04542C2}"/>
              </a:ext>
            </a:extLst>
          </p:cNvPr>
          <p:cNvSpPr txBox="1"/>
          <p:nvPr/>
        </p:nvSpPr>
        <p:spPr>
          <a:xfrm>
            <a:off x="1801908" y="3453857"/>
            <a:ext cx="965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Allergens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093F4B-8FEA-45DF-AA95-FAF8AFDDCA91}"/>
              </a:ext>
            </a:extLst>
          </p:cNvPr>
          <p:cNvSpPr txBox="1"/>
          <p:nvPr/>
        </p:nvSpPr>
        <p:spPr>
          <a:xfrm>
            <a:off x="605362" y="4888957"/>
            <a:ext cx="965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7F134C"/>
              </a:buClr>
              <a:defRPr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Bacteria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8B6E77-9C3E-4FB5-A66C-57F4D3B3D905}"/>
              </a:ext>
            </a:extLst>
          </p:cNvPr>
          <p:cNvSpPr txBox="1"/>
          <p:nvPr/>
        </p:nvSpPr>
        <p:spPr>
          <a:xfrm>
            <a:off x="2711895" y="4888957"/>
            <a:ext cx="1539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7F134C"/>
              </a:buClr>
              <a:defRPr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Other external stimuli (eg house dust mites)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430DC9-15F4-4099-80AD-23B92F7DEF6B}"/>
              </a:ext>
            </a:extLst>
          </p:cNvPr>
          <p:cNvSpPr txBox="1"/>
          <p:nvPr/>
        </p:nvSpPr>
        <p:spPr>
          <a:xfrm>
            <a:off x="1801908" y="4888957"/>
            <a:ext cx="96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7F134C"/>
              </a:buClr>
              <a:defRPr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b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injury</a:t>
            </a:r>
          </a:p>
        </p:txBody>
      </p:sp>
      <p:grpSp>
        <p:nvGrpSpPr>
          <p:cNvPr id="31" name="Graphic 7">
            <a:extLst>
              <a:ext uri="{FF2B5EF4-FFF2-40B4-BE49-F238E27FC236}">
                <a16:creationId xmlns:a16="http://schemas.microsoft.com/office/drawing/2014/main" id="{34F1A4A5-F261-4769-8D58-3C9203FEF1D1}"/>
              </a:ext>
            </a:extLst>
          </p:cNvPr>
          <p:cNvGrpSpPr/>
          <p:nvPr/>
        </p:nvGrpSpPr>
        <p:grpSpPr>
          <a:xfrm>
            <a:off x="10276978" y="3915522"/>
            <a:ext cx="1225981" cy="1391581"/>
            <a:chOff x="10276978" y="3196208"/>
            <a:chExt cx="1225981" cy="1391581"/>
          </a:xfrm>
          <a:solidFill>
            <a:srgbClr val="FFFFFF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F640685-75A4-419D-8484-0D258B657259}"/>
                </a:ext>
              </a:extLst>
            </p:cNvPr>
            <p:cNvSpPr/>
            <p:nvPr/>
          </p:nvSpPr>
          <p:spPr>
            <a:xfrm>
              <a:off x="10276978" y="3196208"/>
              <a:ext cx="1225981" cy="1391581"/>
            </a:xfrm>
            <a:custGeom>
              <a:avLst/>
              <a:gdLst>
                <a:gd name="connsiteX0" fmla="*/ 1186833 w 1225981"/>
                <a:gd name="connsiteY0" fmla="*/ 219471 h 1391581"/>
                <a:gd name="connsiteX1" fmla="*/ 1012265 w 1225981"/>
                <a:gd name="connsiteY1" fmla="*/ 40205 h 1391581"/>
                <a:gd name="connsiteX2" fmla="*/ 1011760 w 1225981"/>
                <a:gd name="connsiteY2" fmla="*/ 0 h 1391581"/>
                <a:gd name="connsiteX3" fmla="*/ 214216 w 1225981"/>
                <a:gd name="connsiteY3" fmla="*/ 0 h 1391581"/>
                <a:gd name="connsiteX4" fmla="*/ 213714 w 1225981"/>
                <a:gd name="connsiteY4" fmla="*/ 40205 h 1391581"/>
                <a:gd name="connsiteX5" fmla="*/ 39146 w 1225981"/>
                <a:gd name="connsiteY5" fmla="*/ 219471 h 1391581"/>
                <a:gd name="connsiteX6" fmla="*/ 0 w 1225981"/>
                <a:gd name="connsiteY6" fmla="*/ 220981 h 1391581"/>
                <a:gd name="connsiteX7" fmla="*/ 0 w 1225981"/>
                <a:gd name="connsiteY7" fmla="*/ 548888 h 1391581"/>
                <a:gd name="connsiteX8" fmla="*/ 400823 w 1225981"/>
                <a:gd name="connsiteY8" fmla="*/ 1266127 h 1391581"/>
                <a:gd name="connsiteX9" fmla="*/ 612990 w 1225981"/>
                <a:gd name="connsiteY9" fmla="*/ 1391582 h 1391581"/>
                <a:gd name="connsiteX10" fmla="*/ 825157 w 1225981"/>
                <a:gd name="connsiteY10" fmla="*/ 1266127 h 1391581"/>
                <a:gd name="connsiteX11" fmla="*/ 1225982 w 1225981"/>
                <a:gd name="connsiteY11" fmla="*/ 548888 h 1391581"/>
                <a:gd name="connsiteX12" fmla="*/ 1225982 w 1225981"/>
                <a:gd name="connsiteY12" fmla="*/ 220981 h 1391581"/>
                <a:gd name="connsiteX13" fmla="*/ 1144551 w 1225981"/>
                <a:gd name="connsiteY13" fmla="*/ 548888 h 1391581"/>
                <a:gd name="connsiteX14" fmla="*/ 783711 w 1225981"/>
                <a:gd name="connsiteY14" fmla="*/ 1196034 h 1391581"/>
                <a:gd name="connsiteX15" fmla="*/ 612990 w 1225981"/>
                <a:gd name="connsiteY15" fmla="*/ 1296981 h 1391581"/>
                <a:gd name="connsiteX16" fmla="*/ 442268 w 1225981"/>
                <a:gd name="connsiteY16" fmla="*/ 1196034 h 1391581"/>
                <a:gd name="connsiteX17" fmla="*/ 81428 w 1225981"/>
                <a:gd name="connsiteY17" fmla="*/ 548888 h 1391581"/>
                <a:gd name="connsiteX18" fmla="*/ 81428 w 1225981"/>
                <a:gd name="connsiteY18" fmla="*/ 296415 h 1391581"/>
                <a:gd name="connsiteX19" fmla="*/ 291575 w 1225981"/>
                <a:gd name="connsiteY19" fmla="*/ 81430 h 1391581"/>
                <a:gd name="connsiteX20" fmla="*/ 934401 w 1225981"/>
                <a:gd name="connsiteY20" fmla="*/ 81430 h 1391581"/>
                <a:gd name="connsiteX21" fmla="*/ 1144551 w 1225981"/>
                <a:gd name="connsiteY21" fmla="*/ 296415 h 139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5981" h="1391581">
                  <a:moveTo>
                    <a:pt x="1186833" y="219471"/>
                  </a:moveTo>
                  <a:cubicBezTo>
                    <a:pt x="1090156" y="215747"/>
                    <a:pt x="1013475" y="137004"/>
                    <a:pt x="1012265" y="40205"/>
                  </a:cubicBezTo>
                  <a:lnTo>
                    <a:pt x="1011760" y="0"/>
                  </a:lnTo>
                  <a:lnTo>
                    <a:pt x="214216" y="0"/>
                  </a:lnTo>
                  <a:lnTo>
                    <a:pt x="213714" y="40205"/>
                  </a:lnTo>
                  <a:cubicBezTo>
                    <a:pt x="212501" y="137004"/>
                    <a:pt x="135823" y="215747"/>
                    <a:pt x="39146" y="219471"/>
                  </a:cubicBezTo>
                  <a:lnTo>
                    <a:pt x="0" y="220981"/>
                  </a:lnTo>
                  <a:lnTo>
                    <a:pt x="0" y="548888"/>
                  </a:lnTo>
                  <a:cubicBezTo>
                    <a:pt x="0" y="845102"/>
                    <a:pt x="153586" y="1119932"/>
                    <a:pt x="400823" y="1266127"/>
                  </a:cubicBezTo>
                  <a:lnTo>
                    <a:pt x="612990" y="1391582"/>
                  </a:lnTo>
                  <a:lnTo>
                    <a:pt x="825157" y="1266127"/>
                  </a:lnTo>
                  <a:cubicBezTo>
                    <a:pt x="1072396" y="1119935"/>
                    <a:pt x="1225982" y="845104"/>
                    <a:pt x="1225982" y="548888"/>
                  </a:cubicBezTo>
                  <a:lnTo>
                    <a:pt x="1225982" y="220981"/>
                  </a:lnTo>
                  <a:close/>
                  <a:moveTo>
                    <a:pt x="1144551" y="548888"/>
                  </a:moveTo>
                  <a:cubicBezTo>
                    <a:pt x="1144551" y="816452"/>
                    <a:pt x="1006285" y="1064424"/>
                    <a:pt x="783711" y="1196034"/>
                  </a:cubicBezTo>
                  <a:lnTo>
                    <a:pt x="612990" y="1296981"/>
                  </a:lnTo>
                  <a:lnTo>
                    <a:pt x="442268" y="1196034"/>
                  </a:lnTo>
                  <a:cubicBezTo>
                    <a:pt x="219694" y="1064424"/>
                    <a:pt x="81428" y="816452"/>
                    <a:pt x="81428" y="548888"/>
                  </a:cubicBezTo>
                  <a:lnTo>
                    <a:pt x="81428" y="296415"/>
                  </a:lnTo>
                  <a:cubicBezTo>
                    <a:pt x="189429" y="275962"/>
                    <a:pt x="273563" y="189844"/>
                    <a:pt x="291575" y="81430"/>
                  </a:cubicBezTo>
                  <a:lnTo>
                    <a:pt x="934401" y="81430"/>
                  </a:lnTo>
                  <a:cubicBezTo>
                    <a:pt x="952416" y="189842"/>
                    <a:pt x="1036550" y="275962"/>
                    <a:pt x="1144551" y="296415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946F6EF-8D6A-404B-948E-36243F35D3A6}"/>
                </a:ext>
              </a:extLst>
            </p:cNvPr>
            <p:cNvSpPr/>
            <p:nvPr/>
          </p:nvSpPr>
          <p:spPr>
            <a:xfrm>
              <a:off x="10717894" y="3662581"/>
              <a:ext cx="344144" cy="344144"/>
            </a:xfrm>
            <a:custGeom>
              <a:avLst/>
              <a:gdLst>
                <a:gd name="connsiteX0" fmla="*/ 212789 w 344144"/>
                <a:gd name="connsiteY0" fmla="*/ 0 h 344144"/>
                <a:gd name="connsiteX1" fmla="*/ 131358 w 344144"/>
                <a:gd name="connsiteY1" fmla="*/ 0 h 344144"/>
                <a:gd name="connsiteX2" fmla="*/ 131358 w 344144"/>
                <a:gd name="connsiteY2" fmla="*/ 131356 h 344144"/>
                <a:gd name="connsiteX3" fmla="*/ 0 w 344144"/>
                <a:gd name="connsiteY3" fmla="*/ 131356 h 344144"/>
                <a:gd name="connsiteX4" fmla="*/ 0 w 344144"/>
                <a:gd name="connsiteY4" fmla="*/ 212786 h 344144"/>
                <a:gd name="connsiteX5" fmla="*/ 131358 w 344144"/>
                <a:gd name="connsiteY5" fmla="*/ 212786 h 344144"/>
                <a:gd name="connsiteX6" fmla="*/ 131358 w 344144"/>
                <a:gd name="connsiteY6" fmla="*/ 344144 h 344144"/>
                <a:gd name="connsiteX7" fmla="*/ 212789 w 344144"/>
                <a:gd name="connsiteY7" fmla="*/ 344144 h 344144"/>
                <a:gd name="connsiteX8" fmla="*/ 212789 w 344144"/>
                <a:gd name="connsiteY8" fmla="*/ 212786 h 344144"/>
                <a:gd name="connsiteX9" fmla="*/ 344144 w 344144"/>
                <a:gd name="connsiteY9" fmla="*/ 212786 h 344144"/>
                <a:gd name="connsiteX10" fmla="*/ 344144 w 344144"/>
                <a:gd name="connsiteY10" fmla="*/ 131356 h 344144"/>
                <a:gd name="connsiteX11" fmla="*/ 212789 w 344144"/>
                <a:gd name="connsiteY11" fmla="*/ 131356 h 344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144" h="344144">
                  <a:moveTo>
                    <a:pt x="212789" y="0"/>
                  </a:moveTo>
                  <a:lnTo>
                    <a:pt x="131358" y="0"/>
                  </a:lnTo>
                  <a:lnTo>
                    <a:pt x="131358" y="131356"/>
                  </a:lnTo>
                  <a:lnTo>
                    <a:pt x="0" y="131356"/>
                  </a:lnTo>
                  <a:lnTo>
                    <a:pt x="0" y="212786"/>
                  </a:lnTo>
                  <a:lnTo>
                    <a:pt x="131358" y="212786"/>
                  </a:lnTo>
                  <a:lnTo>
                    <a:pt x="131358" y="344144"/>
                  </a:lnTo>
                  <a:lnTo>
                    <a:pt x="212789" y="344144"/>
                  </a:lnTo>
                  <a:lnTo>
                    <a:pt x="212789" y="212786"/>
                  </a:lnTo>
                  <a:lnTo>
                    <a:pt x="344144" y="212786"/>
                  </a:lnTo>
                  <a:lnTo>
                    <a:pt x="344144" y="131356"/>
                  </a:lnTo>
                  <a:lnTo>
                    <a:pt x="212789" y="131356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1B1E34D-40CE-409E-A2A2-153D73CFB5E8}"/>
                </a:ext>
              </a:extLst>
            </p:cNvPr>
            <p:cNvSpPr/>
            <p:nvPr/>
          </p:nvSpPr>
          <p:spPr>
            <a:xfrm>
              <a:off x="10533815" y="3478500"/>
              <a:ext cx="712304" cy="712304"/>
            </a:xfrm>
            <a:custGeom>
              <a:avLst/>
              <a:gdLst>
                <a:gd name="connsiteX0" fmla="*/ 356152 w 712304"/>
                <a:gd name="connsiteY0" fmla="*/ 0 h 712304"/>
                <a:gd name="connsiteX1" fmla="*/ 0 w 712304"/>
                <a:gd name="connsiteY1" fmla="*/ 356152 h 712304"/>
                <a:gd name="connsiteX2" fmla="*/ 356152 w 712304"/>
                <a:gd name="connsiteY2" fmla="*/ 712305 h 712304"/>
                <a:gd name="connsiteX3" fmla="*/ 712305 w 712304"/>
                <a:gd name="connsiteY3" fmla="*/ 356152 h 712304"/>
                <a:gd name="connsiteX4" fmla="*/ 356152 w 712304"/>
                <a:gd name="connsiteY4" fmla="*/ 0 h 712304"/>
                <a:gd name="connsiteX5" fmla="*/ 356152 w 712304"/>
                <a:gd name="connsiteY5" fmla="*/ 630877 h 712304"/>
                <a:gd name="connsiteX6" fmla="*/ 81430 w 712304"/>
                <a:gd name="connsiteY6" fmla="*/ 356155 h 712304"/>
                <a:gd name="connsiteX7" fmla="*/ 356152 w 712304"/>
                <a:gd name="connsiteY7" fmla="*/ 81430 h 712304"/>
                <a:gd name="connsiteX8" fmla="*/ 630874 w 712304"/>
                <a:gd name="connsiteY8" fmla="*/ 356152 h 712304"/>
                <a:gd name="connsiteX9" fmla="*/ 356152 w 712304"/>
                <a:gd name="connsiteY9" fmla="*/ 630877 h 71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2304" h="712304">
                  <a:moveTo>
                    <a:pt x="356152" y="0"/>
                  </a:moveTo>
                  <a:cubicBezTo>
                    <a:pt x="159769" y="0"/>
                    <a:pt x="0" y="159769"/>
                    <a:pt x="0" y="356152"/>
                  </a:cubicBezTo>
                  <a:cubicBezTo>
                    <a:pt x="0" y="552536"/>
                    <a:pt x="159769" y="712305"/>
                    <a:pt x="356152" y="712305"/>
                  </a:cubicBezTo>
                  <a:cubicBezTo>
                    <a:pt x="552536" y="712305"/>
                    <a:pt x="712305" y="552536"/>
                    <a:pt x="712305" y="356152"/>
                  </a:cubicBezTo>
                  <a:cubicBezTo>
                    <a:pt x="712305" y="159769"/>
                    <a:pt x="552536" y="0"/>
                    <a:pt x="356152" y="0"/>
                  </a:cubicBezTo>
                  <a:close/>
                  <a:moveTo>
                    <a:pt x="356152" y="630877"/>
                  </a:moveTo>
                  <a:cubicBezTo>
                    <a:pt x="204670" y="630877"/>
                    <a:pt x="81430" y="507638"/>
                    <a:pt x="81430" y="356155"/>
                  </a:cubicBezTo>
                  <a:cubicBezTo>
                    <a:pt x="81430" y="204673"/>
                    <a:pt x="204670" y="81430"/>
                    <a:pt x="356152" y="81430"/>
                  </a:cubicBezTo>
                  <a:cubicBezTo>
                    <a:pt x="507635" y="81430"/>
                    <a:pt x="630874" y="204670"/>
                    <a:pt x="630874" y="356152"/>
                  </a:cubicBezTo>
                  <a:cubicBezTo>
                    <a:pt x="630874" y="507635"/>
                    <a:pt x="507635" y="630877"/>
                    <a:pt x="356152" y="630877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34EA658-71CB-4A6A-B424-8F7F726C21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758"/>
          <a:stretch/>
        </p:blipFill>
        <p:spPr>
          <a:xfrm>
            <a:off x="4266562" y="4317669"/>
            <a:ext cx="3671177" cy="8839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A9C398-9331-4288-9B28-80A3FD2EAE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51" t="40143" r="48832"/>
          <a:stretch/>
        </p:blipFill>
        <p:spPr>
          <a:xfrm>
            <a:off x="767996" y="4251559"/>
            <a:ext cx="723931" cy="401416"/>
          </a:xfrm>
          <a:prstGeom prst="rect">
            <a:avLst/>
          </a:prstGeom>
        </p:spPr>
      </p:pic>
      <p:pic>
        <p:nvPicPr>
          <p:cNvPr id="564" name="Picture 563">
            <a:extLst>
              <a:ext uri="{FF2B5EF4-FFF2-40B4-BE49-F238E27FC236}">
                <a16:creationId xmlns:a16="http://schemas.microsoft.com/office/drawing/2014/main" id="{3A202454-8F53-4B29-9503-2134A8014A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51" t="41516" r="34074"/>
          <a:stretch/>
        </p:blipFill>
        <p:spPr>
          <a:xfrm>
            <a:off x="714728" y="2775940"/>
            <a:ext cx="659993" cy="498500"/>
          </a:xfrm>
          <a:prstGeom prst="rect">
            <a:avLst/>
          </a:prstGeom>
        </p:spPr>
      </p:pic>
      <p:pic>
        <p:nvPicPr>
          <p:cNvPr id="565" name="Picture 564">
            <a:extLst>
              <a:ext uri="{FF2B5EF4-FFF2-40B4-BE49-F238E27FC236}">
                <a16:creationId xmlns:a16="http://schemas.microsoft.com/office/drawing/2014/main" id="{6A9D962E-F11C-448A-ABD7-D9DE21C71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14" t="46637" r="71958" b="-4738"/>
          <a:stretch/>
        </p:blipFill>
        <p:spPr>
          <a:xfrm>
            <a:off x="1836449" y="2794271"/>
            <a:ext cx="896868" cy="480169"/>
          </a:xfrm>
          <a:prstGeom prst="rect">
            <a:avLst/>
          </a:prstGeom>
        </p:spPr>
      </p:pic>
      <p:pic>
        <p:nvPicPr>
          <p:cNvPr id="572" name="Picture 571">
            <a:extLst>
              <a:ext uri="{FF2B5EF4-FFF2-40B4-BE49-F238E27FC236}">
                <a16:creationId xmlns:a16="http://schemas.microsoft.com/office/drawing/2014/main" id="{0E0E9597-61C2-47C0-8E1C-00BE0C3F04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939" t="49470"/>
          <a:stretch/>
        </p:blipFill>
        <p:spPr>
          <a:xfrm>
            <a:off x="2998452" y="2864852"/>
            <a:ext cx="1173236" cy="338859"/>
          </a:xfrm>
          <a:prstGeom prst="rect">
            <a:avLst/>
          </a:prstGeom>
        </p:spPr>
      </p:pic>
      <p:grpSp>
        <p:nvGrpSpPr>
          <p:cNvPr id="576" name="Group 575">
            <a:extLst>
              <a:ext uri="{FF2B5EF4-FFF2-40B4-BE49-F238E27FC236}">
                <a16:creationId xmlns:a16="http://schemas.microsoft.com/office/drawing/2014/main" id="{4D123EC7-B9E1-45B6-9B78-D258E2869C7A}"/>
              </a:ext>
            </a:extLst>
          </p:cNvPr>
          <p:cNvGrpSpPr/>
          <p:nvPr/>
        </p:nvGrpSpPr>
        <p:grpSpPr>
          <a:xfrm>
            <a:off x="2141438" y="4237881"/>
            <a:ext cx="289160" cy="432571"/>
            <a:chOff x="2145347" y="4265394"/>
            <a:chExt cx="289160" cy="432571"/>
          </a:xfrm>
        </p:grpSpPr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25030D2A-6C8B-42BC-82BE-A7637A211FB9}"/>
                </a:ext>
              </a:extLst>
            </p:cNvPr>
            <p:cNvSpPr/>
            <p:nvPr/>
          </p:nvSpPr>
          <p:spPr>
            <a:xfrm rot="2186942">
              <a:off x="2249372" y="4267319"/>
              <a:ext cx="71021" cy="4135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DC5BAE31-0D77-4B97-82BE-690FBC8ABE0C}"/>
                </a:ext>
              </a:extLst>
            </p:cNvPr>
            <p:cNvSpPr/>
            <p:nvPr/>
          </p:nvSpPr>
          <p:spPr>
            <a:xfrm rot="2186942">
              <a:off x="2145347" y="4265394"/>
              <a:ext cx="71021" cy="28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E9E12ECD-B308-45B8-8642-B62C51077758}"/>
                </a:ext>
              </a:extLst>
            </p:cNvPr>
            <p:cNvSpPr/>
            <p:nvPr/>
          </p:nvSpPr>
          <p:spPr>
            <a:xfrm rot="2186942">
              <a:off x="2363486" y="4409965"/>
              <a:ext cx="71021" cy="28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858B4255-1AD7-48CE-AE9E-4A87AE482425}"/>
              </a:ext>
            </a:extLst>
          </p:cNvPr>
          <p:cNvGrpSpPr/>
          <p:nvPr/>
        </p:nvGrpSpPr>
        <p:grpSpPr>
          <a:xfrm>
            <a:off x="3278598" y="4251559"/>
            <a:ext cx="405657" cy="409928"/>
            <a:chOff x="3292077" y="4268835"/>
            <a:chExt cx="405657" cy="409928"/>
          </a:xfrm>
        </p:grpSpPr>
        <p:sp>
          <p:nvSpPr>
            <p:cNvPr id="577" name="Cloud 576">
              <a:extLst>
                <a:ext uri="{FF2B5EF4-FFF2-40B4-BE49-F238E27FC236}">
                  <a16:creationId xmlns:a16="http://schemas.microsoft.com/office/drawing/2014/main" id="{91CEBFD0-4C46-4474-A61B-BB39DBB3A8C1}"/>
                </a:ext>
              </a:extLst>
            </p:cNvPr>
            <p:cNvSpPr/>
            <p:nvPr/>
          </p:nvSpPr>
          <p:spPr>
            <a:xfrm>
              <a:off x="3401502" y="4424480"/>
              <a:ext cx="296232" cy="254283"/>
            </a:xfrm>
            <a:prstGeom prst="cloud">
              <a:avLst/>
            </a:prstGeom>
            <a:solidFill>
              <a:srgbClr val="8A8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8" name="Cloud 577">
              <a:extLst>
                <a:ext uri="{FF2B5EF4-FFF2-40B4-BE49-F238E27FC236}">
                  <a16:creationId xmlns:a16="http://schemas.microsoft.com/office/drawing/2014/main" id="{CCEDD958-17D3-44ED-B8B7-386018B6E851}"/>
                </a:ext>
              </a:extLst>
            </p:cNvPr>
            <p:cNvSpPr/>
            <p:nvPr/>
          </p:nvSpPr>
          <p:spPr>
            <a:xfrm rot="2545421" flipV="1">
              <a:off x="3292077" y="4334182"/>
              <a:ext cx="112011" cy="130887"/>
            </a:xfrm>
            <a:prstGeom prst="cloud">
              <a:avLst/>
            </a:prstGeom>
            <a:solidFill>
              <a:srgbClr val="8A8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9" name="Cloud 578">
              <a:extLst>
                <a:ext uri="{FF2B5EF4-FFF2-40B4-BE49-F238E27FC236}">
                  <a16:creationId xmlns:a16="http://schemas.microsoft.com/office/drawing/2014/main" id="{BC536DCD-E089-4D06-921E-70EFC69020B7}"/>
                </a:ext>
              </a:extLst>
            </p:cNvPr>
            <p:cNvSpPr/>
            <p:nvPr/>
          </p:nvSpPr>
          <p:spPr>
            <a:xfrm rot="2545421" flipV="1">
              <a:off x="3400659" y="4268835"/>
              <a:ext cx="112011" cy="130887"/>
            </a:xfrm>
            <a:prstGeom prst="cloud">
              <a:avLst/>
            </a:prstGeom>
            <a:solidFill>
              <a:srgbClr val="8A8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4687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89B3-8EBC-4D33-972B-693FEA59C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airway epithelium is a first point of contact for </a:t>
            </a:r>
            <a:br>
              <a:rPr lang="en-GB"/>
            </a:br>
            <a:r>
              <a:rPr lang="en-GB"/>
              <a:t>environmental exposures</a:t>
            </a:r>
            <a:r>
              <a:rPr lang="en-GB" baseline="3000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79D44-CAA5-4533-9CFD-D2626F0C58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Image of normal lung; bronchus by Yale Rosen, available at https://www.flickr.com/photos/pulmonary_pathology/3661529896 (Accessed 6 January 2022) </a:t>
            </a:r>
            <a:br>
              <a:rPr lang="en-US"/>
            </a:br>
            <a:r>
              <a:rPr lang="en-US"/>
              <a:t>Licensed under CC BY-SA 2.0 from: https://creativecommons.org/licenses/by-sa/2.0/ (Accessed 6 January 2022) </a:t>
            </a:r>
            <a:br>
              <a:rPr lang="en-US"/>
            </a:br>
            <a:r>
              <a:rPr lang="en-US"/>
              <a:t>1. Bartemes KR, Kita H. Clin Immunol 2012;143:222–235; 2. Roan F, et al. J Clin Invest 2019;129:1441–1451; 3. Wang Y, et al. Respir Med 2008;102:949–955; 4. </a:t>
            </a:r>
            <a:r>
              <a:rPr lang="en-US" err="1"/>
              <a:t>Corren</a:t>
            </a:r>
            <a:r>
              <a:rPr lang="en-US"/>
              <a:t> J. J Allergy Clin Immunol </a:t>
            </a:r>
            <a:r>
              <a:rPr lang="en-US" err="1"/>
              <a:t>Pract</a:t>
            </a:r>
            <a:r>
              <a:rPr lang="en-US"/>
              <a:t> 2019;7:1394–1403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8678B1-865F-4116-ACDC-C933DDB4E554}"/>
              </a:ext>
            </a:extLst>
          </p:cNvPr>
          <p:cNvGrpSpPr/>
          <p:nvPr/>
        </p:nvGrpSpPr>
        <p:grpSpPr>
          <a:xfrm>
            <a:off x="-112551" y="1313061"/>
            <a:ext cx="12411484" cy="4517102"/>
            <a:chOff x="-112551" y="1336673"/>
            <a:chExt cx="12411484" cy="45171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129CC47-18E9-41B4-9FEE-5558E956E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-112551" y="1336673"/>
              <a:ext cx="6350000" cy="45085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DE20CED-1C40-4D49-B12A-02E1472FC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5948933" y="1345275"/>
              <a:ext cx="6350000" cy="45085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730B4EE-C390-4308-A677-8156A4E36A66}"/>
              </a:ext>
            </a:extLst>
          </p:cNvPr>
          <p:cNvSpPr/>
          <p:nvPr/>
        </p:nvSpPr>
        <p:spPr>
          <a:xfrm>
            <a:off x="962025" y="2028825"/>
            <a:ext cx="2209800" cy="2619375"/>
          </a:xfrm>
          <a:prstGeom prst="rect">
            <a:avLst/>
          </a:prstGeom>
          <a:solidFill>
            <a:srgbClr val="FFFFFF">
              <a:alpha val="89804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376AD"/>
                </a:solidFill>
                <a:effectLst/>
                <a:uLnTx/>
                <a:uFillTx/>
                <a:ea typeface="+mn-ea"/>
                <a:cs typeface="+mn-cs"/>
              </a:rPr>
              <a:t>Barrier and sensor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Protective barrier </a:t>
            </a:r>
            <a:b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and sensor of the environment</a:t>
            </a:r>
            <a:r>
              <a:rPr kumimoji="0" lang="en-US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1,2</a:t>
            </a:r>
            <a:endParaRPr kumimoji="0" lang="en-GB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34F42E-3B26-439A-B27E-8E991DC8731F}"/>
              </a:ext>
            </a:extLst>
          </p:cNvPr>
          <p:cNvSpPr/>
          <p:nvPr/>
        </p:nvSpPr>
        <p:spPr>
          <a:xfrm>
            <a:off x="3674745" y="2028825"/>
            <a:ext cx="2209800" cy="2619375"/>
          </a:xfrm>
          <a:prstGeom prst="rect">
            <a:avLst/>
          </a:prstGeom>
          <a:solidFill>
            <a:srgbClr val="FFFFFF">
              <a:alpha val="89804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376AD"/>
                </a:solidFill>
                <a:effectLst/>
                <a:uLnTx/>
                <a:uFillTx/>
                <a:ea typeface="+mn-ea"/>
                <a:cs typeface="+mn-cs"/>
              </a:rPr>
              <a:t>Mediates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376AD"/>
                </a:solidFill>
                <a:effectLst/>
                <a:uLnTx/>
                <a:uFillTx/>
                <a:ea typeface="+mn-ea"/>
                <a:cs typeface="+mn-cs"/>
              </a:rPr>
              <a:t>immunity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Innate and </a:t>
            </a:r>
            <a:b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adaptive immune response</a:t>
            </a:r>
            <a:r>
              <a:rPr kumimoji="0" lang="en-US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633844-49A5-474F-BA58-701C849657F9}"/>
              </a:ext>
            </a:extLst>
          </p:cNvPr>
          <p:cNvSpPr/>
          <p:nvPr/>
        </p:nvSpPr>
        <p:spPr>
          <a:xfrm>
            <a:off x="6387465" y="2028825"/>
            <a:ext cx="2209800" cy="2619375"/>
          </a:xfrm>
          <a:prstGeom prst="rect">
            <a:avLst/>
          </a:prstGeom>
          <a:solidFill>
            <a:srgbClr val="FFFFFF">
              <a:alpha val="89804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376AD"/>
                </a:solidFill>
                <a:effectLst/>
                <a:uLnTx/>
                <a:uFillTx/>
                <a:ea typeface="+mn-ea"/>
                <a:cs typeface="+mn-cs"/>
              </a:rPr>
              <a:t>Induces inflammation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376AD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Epithelial cytokines promote airway inflammation</a:t>
            </a:r>
            <a:r>
              <a:rPr kumimoji="0" lang="en-US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1,2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8B087B-D0E2-41F0-A903-317F7561CC9C}"/>
              </a:ext>
            </a:extLst>
          </p:cNvPr>
          <p:cNvSpPr/>
          <p:nvPr/>
        </p:nvSpPr>
        <p:spPr>
          <a:xfrm>
            <a:off x="9100185" y="2028825"/>
            <a:ext cx="2209800" cy="2619375"/>
          </a:xfrm>
          <a:prstGeom prst="rect">
            <a:avLst/>
          </a:prstGeom>
          <a:solidFill>
            <a:srgbClr val="FFFFFF">
              <a:alpha val="89804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376AD"/>
                </a:solidFill>
                <a:effectLst/>
                <a:uLnTx/>
                <a:uFillTx/>
                <a:ea typeface="+mn-ea"/>
                <a:cs typeface="+mn-cs"/>
              </a:rPr>
              <a:t>Structural changes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376AD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Can drive airway remodelling and smooth muscle pathology</a:t>
            </a:r>
            <a:r>
              <a:rPr kumimoji="0" lang="en-US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1,3,4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0C2929A-A58F-4594-97A4-F7D1D1C1F9D3}"/>
              </a:ext>
            </a:extLst>
          </p:cNvPr>
          <p:cNvSpPr/>
          <p:nvPr/>
        </p:nvSpPr>
        <p:spPr>
          <a:xfrm>
            <a:off x="962025" y="2362200"/>
            <a:ext cx="2724150" cy="2305050"/>
          </a:xfrm>
          <a:custGeom>
            <a:avLst/>
            <a:gdLst>
              <a:gd name="connsiteX0" fmla="*/ 0 w 2724150"/>
              <a:gd name="connsiteY0" fmla="*/ 923925 h 2305050"/>
              <a:gd name="connsiteX1" fmla="*/ 0 w 2724150"/>
              <a:gd name="connsiteY1" fmla="*/ 2305050 h 2305050"/>
              <a:gd name="connsiteX2" fmla="*/ 2209800 w 2724150"/>
              <a:gd name="connsiteY2" fmla="*/ 2305050 h 2305050"/>
              <a:gd name="connsiteX3" fmla="*/ 2209800 w 2724150"/>
              <a:gd name="connsiteY3" fmla="*/ 0 h 2305050"/>
              <a:gd name="connsiteX4" fmla="*/ 2724150 w 2724150"/>
              <a:gd name="connsiteY4" fmla="*/ 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4150" h="2305050">
                <a:moveTo>
                  <a:pt x="0" y="923925"/>
                </a:moveTo>
                <a:lnTo>
                  <a:pt x="0" y="2305050"/>
                </a:lnTo>
                <a:lnTo>
                  <a:pt x="2209800" y="2305050"/>
                </a:lnTo>
                <a:lnTo>
                  <a:pt x="2209800" y="0"/>
                </a:lnTo>
                <a:lnTo>
                  <a:pt x="2724150" y="0"/>
                </a:lnTo>
              </a:path>
            </a:pathLst>
          </a:custGeom>
          <a:noFill/>
          <a:ln w="168275">
            <a:solidFill>
              <a:srgbClr val="0376AD">
                <a:alpha val="80000"/>
              </a:srgbClr>
            </a:solidFill>
            <a:tailEnd type="triangl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34432F-5A64-4EFE-BBE5-80A88C69E1B4}"/>
              </a:ext>
            </a:extLst>
          </p:cNvPr>
          <p:cNvSpPr/>
          <p:nvPr/>
        </p:nvSpPr>
        <p:spPr>
          <a:xfrm>
            <a:off x="962025" y="2028825"/>
            <a:ext cx="2209800" cy="26193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977B26F-79EF-4EE8-9D0D-F17CFA97D22F}"/>
              </a:ext>
            </a:extLst>
          </p:cNvPr>
          <p:cNvSpPr/>
          <p:nvPr/>
        </p:nvSpPr>
        <p:spPr>
          <a:xfrm>
            <a:off x="3667125" y="2362200"/>
            <a:ext cx="2724150" cy="2305050"/>
          </a:xfrm>
          <a:custGeom>
            <a:avLst/>
            <a:gdLst>
              <a:gd name="connsiteX0" fmla="*/ 0 w 2724150"/>
              <a:gd name="connsiteY0" fmla="*/ 923925 h 2305050"/>
              <a:gd name="connsiteX1" fmla="*/ 0 w 2724150"/>
              <a:gd name="connsiteY1" fmla="*/ 2305050 h 2305050"/>
              <a:gd name="connsiteX2" fmla="*/ 2209800 w 2724150"/>
              <a:gd name="connsiteY2" fmla="*/ 2305050 h 2305050"/>
              <a:gd name="connsiteX3" fmla="*/ 2209800 w 2724150"/>
              <a:gd name="connsiteY3" fmla="*/ 0 h 2305050"/>
              <a:gd name="connsiteX4" fmla="*/ 2724150 w 2724150"/>
              <a:gd name="connsiteY4" fmla="*/ 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4150" h="2305050">
                <a:moveTo>
                  <a:pt x="0" y="923925"/>
                </a:moveTo>
                <a:lnTo>
                  <a:pt x="0" y="2305050"/>
                </a:lnTo>
                <a:lnTo>
                  <a:pt x="2209800" y="2305050"/>
                </a:lnTo>
                <a:lnTo>
                  <a:pt x="2209800" y="0"/>
                </a:lnTo>
                <a:lnTo>
                  <a:pt x="2724150" y="0"/>
                </a:lnTo>
              </a:path>
            </a:pathLst>
          </a:custGeom>
          <a:noFill/>
          <a:ln w="168275">
            <a:solidFill>
              <a:srgbClr val="0376AD">
                <a:alpha val="80000"/>
              </a:srgbClr>
            </a:solidFill>
            <a:tailEnd type="triangl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DD4787-878E-4C6C-BDF7-AC40CDB01F30}"/>
              </a:ext>
            </a:extLst>
          </p:cNvPr>
          <p:cNvSpPr/>
          <p:nvPr/>
        </p:nvSpPr>
        <p:spPr>
          <a:xfrm>
            <a:off x="3674745" y="2028825"/>
            <a:ext cx="2209800" cy="26193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BB7F7E-F00C-4836-8338-3994E5D5735F}"/>
              </a:ext>
            </a:extLst>
          </p:cNvPr>
          <p:cNvSpPr/>
          <p:nvPr/>
        </p:nvSpPr>
        <p:spPr>
          <a:xfrm>
            <a:off x="6372225" y="2362200"/>
            <a:ext cx="2724150" cy="2305050"/>
          </a:xfrm>
          <a:custGeom>
            <a:avLst/>
            <a:gdLst>
              <a:gd name="connsiteX0" fmla="*/ 0 w 2724150"/>
              <a:gd name="connsiteY0" fmla="*/ 923925 h 2305050"/>
              <a:gd name="connsiteX1" fmla="*/ 0 w 2724150"/>
              <a:gd name="connsiteY1" fmla="*/ 2305050 h 2305050"/>
              <a:gd name="connsiteX2" fmla="*/ 2209800 w 2724150"/>
              <a:gd name="connsiteY2" fmla="*/ 2305050 h 2305050"/>
              <a:gd name="connsiteX3" fmla="*/ 2209800 w 2724150"/>
              <a:gd name="connsiteY3" fmla="*/ 0 h 2305050"/>
              <a:gd name="connsiteX4" fmla="*/ 2724150 w 2724150"/>
              <a:gd name="connsiteY4" fmla="*/ 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4150" h="2305050">
                <a:moveTo>
                  <a:pt x="0" y="923925"/>
                </a:moveTo>
                <a:lnTo>
                  <a:pt x="0" y="2305050"/>
                </a:lnTo>
                <a:lnTo>
                  <a:pt x="2209800" y="2305050"/>
                </a:lnTo>
                <a:lnTo>
                  <a:pt x="2209800" y="0"/>
                </a:lnTo>
                <a:lnTo>
                  <a:pt x="2724150" y="0"/>
                </a:lnTo>
              </a:path>
            </a:pathLst>
          </a:custGeom>
          <a:noFill/>
          <a:ln w="168275">
            <a:solidFill>
              <a:srgbClr val="0376AD">
                <a:alpha val="80000"/>
              </a:srgbClr>
            </a:solidFill>
            <a:tailEnd type="triangl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6110E7-7404-4C3C-AF3B-C9BD1EFDB43C}"/>
              </a:ext>
            </a:extLst>
          </p:cNvPr>
          <p:cNvSpPr/>
          <p:nvPr/>
        </p:nvSpPr>
        <p:spPr>
          <a:xfrm>
            <a:off x="6387465" y="2028825"/>
            <a:ext cx="2209800" cy="26193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09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5715F-FD3A-4DF2-8877-3F77F52C0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airway epithelium plays a fundamental role in asthma</a:t>
            </a:r>
            <a:r>
              <a:rPr lang="en-GB" baseline="30000"/>
              <a:t>1–4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B36B0-3B7B-41A8-9E4C-3C6D96598A9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Figure adapted from the Centre of Excellence in Severe Asthma as part of the Centre of Research Excellence in Severe Asthma (https://toolkit.severeasthma.org.au) (Accessed 6 January 2022) .  </a:t>
            </a:r>
            <a:br>
              <a:rPr lang="en-US"/>
            </a:br>
            <a:r>
              <a:rPr lang="en-US"/>
              <a:t>1. Bartemes KR, Kita H. Clin Immunol 2012;143:222–235; 2. Roan F, et al. J Clin Invest 2019;129:1441–1451; 3. Holgate ST. Immunol Rev 2011;242:205–219; 4. </a:t>
            </a:r>
            <a:r>
              <a:rPr lang="en-US" err="1"/>
              <a:t>Heijink</a:t>
            </a:r>
            <a:r>
              <a:rPr lang="en-US"/>
              <a:t> IH, et al. Clin Exp Allergy 2014;44:620–630; 5. Cohen L, et al. Am J Respir Crit Care Med 2007;176:138–145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4C23DF-A928-45FA-B58C-E1FB1542945B}"/>
              </a:ext>
            </a:extLst>
          </p:cNvPr>
          <p:cNvSpPr/>
          <p:nvPr/>
        </p:nvSpPr>
        <p:spPr>
          <a:xfrm>
            <a:off x="392516" y="2443636"/>
            <a:ext cx="3566302" cy="2171204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GB">
                <a:solidFill>
                  <a:schemeClr val="tx1"/>
                </a:solidFill>
              </a:rPr>
              <a:t>The airway epithelium serves as a barrier/sensor and mediates airway immunity</a:t>
            </a:r>
            <a:r>
              <a:rPr lang="en-GB" baseline="30000">
                <a:solidFill>
                  <a:schemeClr val="tx1"/>
                </a:solidFill>
              </a:rPr>
              <a:t>1,2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GB">
                <a:solidFill>
                  <a:schemeClr val="tx1"/>
                </a:solidFill>
              </a:rPr>
              <a:t>In severe asthma, the epithelium is significantly altered</a:t>
            </a:r>
            <a:r>
              <a:rPr lang="en-GB" baseline="30000">
                <a:solidFill>
                  <a:schemeClr val="tx1"/>
                </a:solidFill>
              </a:rPr>
              <a:t>1–4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0E99BA-C654-45BB-8770-8CC5803E474F}"/>
              </a:ext>
            </a:extLst>
          </p:cNvPr>
          <p:cNvCxnSpPr>
            <a:cxnSpLocks/>
          </p:cNvCxnSpPr>
          <p:nvPr/>
        </p:nvCxnSpPr>
        <p:spPr>
          <a:xfrm>
            <a:off x="548282" y="3710205"/>
            <a:ext cx="32881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>
            <a:extLst>
              <a:ext uri="{FF2B5EF4-FFF2-40B4-BE49-F238E27FC236}">
                <a16:creationId xmlns:a16="http://schemas.microsoft.com/office/drawing/2014/main" id="{62FE579F-6FA1-45E7-9DE5-5B1007FB7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146" y="1711762"/>
            <a:ext cx="3954307" cy="37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143B603-A64B-4076-9A28-822494AD0AD4}"/>
              </a:ext>
            </a:extLst>
          </p:cNvPr>
          <p:cNvGrpSpPr/>
          <p:nvPr/>
        </p:nvGrpSpPr>
        <p:grpSpPr>
          <a:xfrm>
            <a:off x="4466768" y="1354501"/>
            <a:ext cx="7226351" cy="4211629"/>
            <a:chOff x="4449665" y="1189335"/>
            <a:chExt cx="7226351" cy="421162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F1C1B6-F8DF-42B8-B223-929BE3B8CE58}"/>
                </a:ext>
              </a:extLst>
            </p:cNvPr>
            <p:cNvSpPr txBox="1"/>
            <p:nvPr/>
          </p:nvSpPr>
          <p:spPr>
            <a:xfrm>
              <a:off x="4449665" y="1277938"/>
              <a:ext cx="9672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D37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Healthy airway</a:t>
              </a:r>
              <a:endPara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D37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C5C582-4220-4134-A985-28A0817371D7}"/>
                </a:ext>
              </a:extLst>
            </p:cNvPr>
            <p:cNvSpPr txBox="1"/>
            <p:nvPr/>
          </p:nvSpPr>
          <p:spPr>
            <a:xfrm>
              <a:off x="6920650" y="1277938"/>
              <a:ext cx="9672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376A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Severe asthma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A3B19F3-C514-4789-9F5A-4364CE5D6EE5}"/>
                </a:ext>
              </a:extLst>
            </p:cNvPr>
            <p:cNvGrpSpPr/>
            <p:nvPr/>
          </p:nvGrpSpPr>
          <p:grpSpPr>
            <a:xfrm>
              <a:off x="6629958" y="1601534"/>
              <a:ext cx="1992152" cy="3387230"/>
              <a:chOff x="7638085" y="1246379"/>
              <a:chExt cx="2001005" cy="3309211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C343231-3E34-4381-8800-B6CEB7B0346F}"/>
                  </a:ext>
                </a:extLst>
              </p:cNvPr>
              <p:cNvCxnSpPr>
                <a:cxnSpLocks/>
                <a:endCxn id="13" idx="1"/>
              </p:cNvCxnSpPr>
              <p:nvPr/>
            </p:nvCxnSpPr>
            <p:spPr>
              <a:xfrm>
                <a:off x="8058493" y="3912684"/>
                <a:ext cx="1580553" cy="642906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2"/>
                </a:solidFill>
                <a:prstDash val="solid"/>
                <a:miter lim="800000"/>
                <a:headEnd type="triangle"/>
                <a:tailEnd type="none"/>
              </a:ln>
              <a:effectLst/>
            </p:spPr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355EBF7-D944-4B14-9C51-CF4D7178EBFE}"/>
                  </a:ext>
                </a:extLst>
              </p:cNvPr>
              <p:cNvCxnSpPr>
                <a:cxnSpLocks/>
                <a:endCxn id="14" idx="1"/>
              </p:cNvCxnSpPr>
              <p:nvPr/>
            </p:nvCxnSpPr>
            <p:spPr>
              <a:xfrm flipV="1">
                <a:off x="7999091" y="3529564"/>
                <a:ext cx="1639956" cy="57883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2"/>
                </a:solidFill>
                <a:prstDash val="solid"/>
                <a:miter lim="800000"/>
                <a:headEnd type="triangle"/>
                <a:tailEnd type="none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C371F74-1F39-4C63-BE10-395A1D8A0928}"/>
                  </a:ext>
                </a:extLst>
              </p:cNvPr>
              <p:cNvCxnSpPr>
                <a:cxnSpLocks/>
                <a:endCxn id="15" idx="1"/>
              </p:cNvCxnSpPr>
              <p:nvPr/>
            </p:nvCxnSpPr>
            <p:spPr>
              <a:xfrm flipV="1">
                <a:off x="7638085" y="2387972"/>
                <a:ext cx="2000962" cy="75466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2"/>
                </a:solidFill>
                <a:prstDash val="solid"/>
                <a:miter lim="800000"/>
                <a:headEnd type="triangle"/>
                <a:tailEnd type="none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23849235-4516-49FB-B9C5-DA655839E7C7}"/>
                  </a:ext>
                </a:extLst>
              </p:cNvPr>
              <p:cNvCxnSpPr>
                <a:cxnSpLocks/>
                <a:endCxn id="16" idx="1"/>
              </p:cNvCxnSpPr>
              <p:nvPr/>
            </p:nvCxnSpPr>
            <p:spPr>
              <a:xfrm flipV="1">
                <a:off x="7916918" y="1246379"/>
                <a:ext cx="1722172" cy="167564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2"/>
                </a:solidFill>
                <a:prstDash val="solid"/>
                <a:miter lim="800000"/>
                <a:headEnd type="triangle"/>
                <a:tailEnd type="none"/>
              </a:ln>
              <a:effectLst/>
            </p:spPr>
          </p:cxn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A2DFC9-2F51-4AF8-893E-92E74E449E7C}"/>
                </a:ext>
              </a:extLst>
            </p:cNvPr>
            <p:cNvSpPr/>
            <p:nvPr/>
          </p:nvSpPr>
          <p:spPr>
            <a:xfrm>
              <a:off x="8622069" y="4576564"/>
              <a:ext cx="3053945" cy="824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376AD"/>
                  </a:solidFill>
                  <a:effectLst/>
                  <a:uLnTx/>
                  <a:uFillTx/>
                  <a:ea typeface="+mn-ea"/>
                  <a:cs typeface="+mn-cs"/>
                  <a:sym typeface="Symbol" panose="05050102010706020507" pitchFamily="18" charset="2"/>
                </a:rPr>
                <a:t>Sub-epithelial inflammation </a:t>
              </a:r>
              <a:b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376AD"/>
                  </a:solidFill>
                  <a:effectLst/>
                  <a:uLnTx/>
                  <a:uFillTx/>
                  <a:ea typeface="+mn-ea"/>
                  <a:cs typeface="+mn-cs"/>
                  <a:sym typeface="Symbol" panose="05050102010706020507" pitchFamily="18" charset="2"/>
                </a:rPr>
              </a:b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376AD"/>
                  </a:solidFill>
                  <a:effectLst/>
                  <a:uLnTx/>
                  <a:uFillTx/>
                  <a:ea typeface="+mn-ea"/>
                  <a:cs typeface="+mn-cs"/>
                  <a:sym typeface="Symbol" panose="05050102010706020507" pitchFamily="18" charset="2"/>
                </a:rPr>
                <a:t>and fibrosis</a:t>
              </a:r>
              <a:r>
                <a:rPr kumimoji="0" lang="en-US" sz="1400" b="1" i="0" u="none" strike="noStrike" kern="1200" cap="none" spc="0" normalizeH="0" baseline="30000" noProof="0">
                  <a:ln>
                    <a:noFill/>
                  </a:ln>
                  <a:solidFill>
                    <a:srgbClr val="0376AD"/>
                  </a:solidFill>
                  <a:effectLst/>
                  <a:uLnTx/>
                  <a:uFillTx/>
                  <a:ea typeface="+mn-ea"/>
                  <a:cs typeface="+mn-cs"/>
                  <a:sym typeface="Symbol" panose="05050102010706020507" pitchFamily="18" charset="2"/>
                </a:rPr>
                <a:t>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  <a:sym typeface="Symbol" panose="05050102010706020507" pitchFamily="18" charset="2"/>
                </a:rPr>
                <a:t>Can lead to fixed airway obstruction</a:t>
              </a:r>
              <a:endPara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A788908-B5B9-47B4-A9B3-766C64894966}"/>
                </a:ext>
              </a:extLst>
            </p:cNvPr>
            <p:cNvSpPr/>
            <p:nvPr/>
          </p:nvSpPr>
          <p:spPr>
            <a:xfrm>
              <a:off x="8622069" y="3526348"/>
              <a:ext cx="3053945" cy="824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376AD"/>
                  </a:solidFill>
                  <a:effectLst/>
                  <a:uLnTx/>
                  <a:uFillTx/>
                  <a:ea typeface="+mn-ea"/>
                  <a:cs typeface="+mn-cs"/>
                  <a:sym typeface="Symbol" panose="05050102010706020507" pitchFamily="18" charset="2"/>
                </a:rPr>
                <a:t> </a:t>
              </a:r>
              <a:r>
                <a:rPr lang="en-US" sz="1400" b="1">
                  <a:solidFill>
                    <a:srgbClr val="0376AD"/>
                  </a:solidFill>
                  <a:sym typeface="Symbol" panose="05050102010706020507" pitchFamily="18" charset="2"/>
                </a:rPr>
                <a:t>Basal membrane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376AD"/>
                  </a:solidFill>
                  <a:effectLst/>
                  <a:uLnTx/>
                  <a:uFillTx/>
                  <a:ea typeface="+mn-ea"/>
                  <a:cs typeface="+mn-cs"/>
                </a:rPr>
                <a:t> thickness</a:t>
              </a:r>
              <a:r>
                <a:rPr kumimoji="0" lang="en-US" sz="1400" b="1" i="0" u="none" strike="noStrike" kern="1200" cap="none" spc="0" normalizeH="0" baseline="30000" noProof="0">
                  <a:ln>
                    <a:noFill/>
                  </a:ln>
                  <a:solidFill>
                    <a:srgbClr val="0376AD"/>
                  </a:solidFill>
                  <a:effectLst/>
                  <a:uLnTx/>
                  <a:uFillTx/>
                  <a:ea typeface="+mn-ea"/>
                  <a:cs typeface="+mn-cs"/>
                </a:rPr>
                <a:t>1,3,5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Increased matrix deposition</a:t>
              </a:r>
              <a:r>
                <a:rPr kumimoji="0" lang="en-US" sz="1400" b="0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  <a:sym typeface="Wingdings" panose="05000000000000000000" pitchFamily="2" charset="2"/>
                </a:rPr>
                <a:t></a:t>
              </a:r>
              <a:r>
                <a:rPr kumimoji="0" lang="en-US" sz="1400" b="0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br>
                <a:rPr kumimoji="0" lang="en-US" sz="1400" b="0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en-US" sz="1400" b="0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airway narrowing</a:t>
              </a:r>
              <a:endPara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BF28D7-7556-4F83-94D0-6174CA071DF7}"/>
                </a:ext>
              </a:extLst>
            </p:cNvPr>
            <p:cNvSpPr/>
            <p:nvPr/>
          </p:nvSpPr>
          <p:spPr>
            <a:xfrm>
              <a:off x="8622070" y="2239550"/>
              <a:ext cx="3053946" cy="10609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376AD"/>
                  </a:solidFill>
                  <a:effectLst/>
                  <a:uLnTx/>
                  <a:uFillTx/>
                  <a:ea typeface="+mn-ea"/>
                  <a:cs typeface="+mn-cs"/>
                  <a:sym typeface="Symbol" panose="05050102010706020507" pitchFamily="18" charset="2"/>
                </a:rPr>
                <a:t> Epithelial tight-junction number and integrity</a:t>
              </a:r>
              <a:r>
                <a:rPr kumimoji="0" lang="en-US" sz="1400" b="1" i="0" u="none" strike="noStrike" kern="1200" cap="none" spc="0" normalizeH="0" baseline="30000" noProof="0">
                  <a:ln>
                    <a:noFill/>
                  </a:ln>
                  <a:solidFill>
                    <a:srgbClr val="0376AD"/>
                  </a:solidFill>
                  <a:effectLst/>
                  <a:uLnTx/>
                  <a:uFillTx/>
                  <a:ea typeface="+mn-ea"/>
                  <a:cs typeface="+mn-cs"/>
                  <a:sym typeface="Symbol" panose="05050102010706020507" pitchFamily="18" charset="2"/>
                </a:rPr>
                <a:t>3,4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  <a:sym typeface="Symbol" panose="05050102010706020507" pitchFamily="18" charset="2"/>
                </a:rPr>
                <a:t>Tissue damage as external insults penetrate the airway wall</a:t>
              </a:r>
              <a:endPara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9FEBDCE-0CEE-41F1-A406-A19C9732349E}"/>
                </a:ext>
              </a:extLst>
            </p:cNvPr>
            <p:cNvSpPr/>
            <p:nvPr/>
          </p:nvSpPr>
          <p:spPr>
            <a:xfrm>
              <a:off x="8622100" y="1189335"/>
              <a:ext cx="3053151" cy="8244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376AD"/>
                  </a:solidFill>
                  <a:effectLst/>
                  <a:uLnTx/>
                  <a:uFillTx/>
                  <a:ea typeface="+mn-ea"/>
                  <a:cs typeface="+mn-cs"/>
                  <a:sym typeface="Symbol" panose="05050102010706020507" pitchFamily="18" charset="2"/>
                </a:rPr>
                <a:t>Goblet cell hyperplasia and </a:t>
              </a:r>
              <a:b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376AD"/>
                  </a:solidFill>
                  <a:effectLst/>
                  <a:uLnTx/>
                  <a:uFillTx/>
                  <a:ea typeface="+mn-ea"/>
                  <a:cs typeface="+mn-cs"/>
                  <a:sym typeface="Symbol" panose="05050102010706020507" pitchFamily="18" charset="2"/>
                </a:rPr>
              </a:b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376AD"/>
                  </a:solidFill>
                  <a:effectLst/>
                  <a:uLnTx/>
                  <a:uFillTx/>
                  <a:ea typeface="+mn-ea"/>
                  <a:cs typeface="+mn-cs"/>
                  <a:sym typeface="Symbol" panose="05050102010706020507" pitchFamily="18" charset="2"/>
                </a:rPr>
                <a:t>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376AD"/>
                  </a:solidFill>
                  <a:effectLst/>
                  <a:uLnTx/>
                  <a:uFillTx/>
                  <a:ea typeface="+mn-ea"/>
                  <a:cs typeface="+mn-cs"/>
                </a:rPr>
                <a:t>mucus production</a:t>
              </a:r>
              <a:r>
                <a:rPr kumimoji="0" lang="en-US" sz="1400" b="1" i="0" u="none" strike="noStrike" kern="1200" cap="none" spc="0" normalizeH="0" baseline="30000" noProof="0">
                  <a:ln>
                    <a:noFill/>
                  </a:ln>
                  <a:solidFill>
                    <a:srgbClr val="0376AD"/>
                  </a:solidFill>
                  <a:effectLst/>
                  <a:uLnTx/>
                  <a:uFillTx/>
                  <a:ea typeface="+mn-ea"/>
                  <a:cs typeface="+mn-cs"/>
                </a:rPr>
                <a:t>1,3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Leads to airway blockage</a:t>
              </a:r>
              <a:endPara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899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4773B-34C6-4875-9D7B-46412505C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airway epithelium structure is significantly altered in </a:t>
            </a:r>
            <a:br>
              <a:rPr lang="en-GB"/>
            </a:br>
            <a:r>
              <a:rPr lang="en-GB"/>
              <a:t>severe asthma</a:t>
            </a:r>
            <a:r>
              <a:rPr lang="en-GB" baseline="30000"/>
              <a:t>1–5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08646-9786-4FCA-87AE-B8A0DF0C58F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Figure adapted from Cohen L, et al. Am J Respir Crit Care Med 2007;176:138–145 </a:t>
            </a:r>
            <a:br>
              <a:rPr lang="en-US"/>
            </a:br>
            <a:r>
              <a:rPr lang="en-US"/>
              <a:t>SD, standard deviation; SEM, standard error of the mean</a:t>
            </a:r>
            <a:br>
              <a:rPr lang="en-US"/>
            </a:br>
            <a:r>
              <a:rPr lang="en-US"/>
              <a:t>1. Bartemes KR, Kita H. Clin Immunol 2012;143:222–235; 2. Holgate ST. Immunol Rev 2011;242:205–219; 3. </a:t>
            </a:r>
            <a:r>
              <a:rPr lang="en-US" err="1"/>
              <a:t>Heijink</a:t>
            </a:r>
            <a:r>
              <a:rPr lang="en-US"/>
              <a:t> IH, et al. Clin Exp Allergy 2014;44:620–630; 4. </a:t>
            </a:r>
            <a:r>
              <a:rPr lang="en-US" err="1"/>
              <a:t>Caminati</a:t>
            </a:r>
            <a:r>
              <a:rPr lang="en-US"/>
              <a:t> M, et al. World Allergy Organ J 2018;11:13; </a:t>
            </a:r>
            <a:br>
              <a:rPr lang="en-US"/>
            </a:br>
            <a:r>
              <a:rPr lang="en-US"/>
              <a:t>5. Cohen L, et al. Am J Respir Crit Care Med 2007;176:138–145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E6EFD-C4FF-447E-910A-6AE6524DA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776" y="3786954"/>
            <a:ext cx="2680541" cy="16877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7EE590-E784-4864-AF54-31CCDFF3FD3B}"/>
              </a:ext>
            </a:extLst>
          </p:cNvPr>
          <p:cNvSpPr txBox="1"/>
          <p:nvPr/>
        </p:nvSpPr>
        <p:spPr>
          <a:xfrm>
            <a:off x="8989818" y="1479818"/>
            <a:ext cx="2569735" cy="22508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Severe asthma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FCA367-C825-4511-A9B0-A169EAAEBEEC}"/>
              </a:ext>
            </a:extLst>
          </p:cNvPr>
          <p:cNvSpPr txBox="1"/>
          <p:nvPr/>
        </p:nvSpPr>
        <p:spPr>
          <a:xfrm>
            <a:off x="6122067" y="1477931"/>
            <a:ext cx="2578208" cy="225089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Normal airway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348A67-C7E5-422E-A7E9-4DFAC3845AC2}"/>
              </a:ext>
            </a:extLst>
          </p:cNvPr>
          <p:cNvSpPr/>
          <p:nvPr/>
        </p:nvSpPr>
        <p:spPr>
          <a:xfrm>
            <a:off x="3751350" y="5041318"/>
            <a:ext cx="23064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Epithelial cells stained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(mean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± SEM)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87898A-2ED7-4F07-8939-21577FA96BEC}"/>
              </a:ext>
            </a:extLst>
          </p:cNvPr>
          <p:cNvSpPr/>
          <p:nvPr/>
        </p:nvSpPr>
        <p:spPr>
          <a:xfrm>
            <a:off x="6108657" y="5225984"/>
            <a:ext cx="2779493" cy="276999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61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±32 cells/mm</a:t>
            </a:r>
            <a:r>
              <a:rPr kumimoji="0" lang="en-US" sz="1200" b="1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2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E62E65-339E-48F6-80DD-A37A7AA5B61B}"/>
              </a:ext>
            </a:extLst>
          </p:cNvPr>
          <p:cNvSpPr/>
          <p:nvPr/>
        </p:nvSpPr>
        <p:spPr>
          <a:xfrm>
            <a:off x="3898454" y="1813898"/>
            <a:ext cx="2203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Epithelial thickness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(mean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Arial" panose="020B0604020202020204" pitchFamily="34" charset="0"/>
              </a:rPr>
              <a:t>± SD)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84334D-A7D5-4E67-8D4F-CE094049EBA8}"/>
              </a:ext>
            </a:extLst>
          </p:cNvPr>
          <p:cNvSpPr/>
          <p:nvPr/>
        </p:nvSpPr>
        <p:spPr>
          <a:xfrm>
            <a:off x="590550" y="1480848"/>
            <a:ext cx="3160800" cy="39227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square" lIns="108000" tIns="108000" rIns="108000" bIns="108000" anchor="ctr" anchorCtr="0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>
                <a:solidFill>
                  <a:schemeClr val="bg2"/>
                </a:solidFill>
              </a:rPr>
              <a:t>In bronchial biopsies of patients with severe asthma versus healthy controls:</a:t>
            </a:r>
            <a:r>
              <a:rPr lang="en-US" sz="2000" b="1" baseline="30000">
                <a:solidFill>
                  <a:schemeClr val="bg2"/>
                </a:solidFill>
              </a:rPr>
              <a:t>5</a:t>
            </a:r>
          </a:p>
          <a:p>
            <a:pPr marL="0" lvl="1" algn="ctr">
              <a:spcBef>
                <a:spcPts val="600"/>
              </a:spcBef>
              <a:spcAft>
                <a:spcPts val="600"/>
              </a:spcAft>
            </a:pPr>
            <a:r>
              <a:rPr lang="en-US" b="1">
                <a:solidFill>
                  <a:schemeClr val="bg2"/>
                </a:solidFill>
              </a:rPr>
              <a:t>↑ Epithelial thickness</a:t>
            </a:r>
            <a:r>
              <a:rPr lang="en-US">
                <a:solidFill>
                  <a:schemeClr val="bg2"/>
                </a:solidFill>
              </a:rPr>
              <a:t> </a:t>
            </a:r>
            <a:br>
              <a:rPr lang="en-US"/>
            </a:br>
            <a:r>
              <a:rPr lang="en-US"/>
              <a:t>versus normal airway</a:t>
            </a:r>
            <a:r>
              <a:rPr lang="en-US" b="1" baseline="30000"/>
              <a:t> </a:t>
            </a:r>
            <a:r>
              <a:rPr lang="en-US"/>
              <a:t>(</a:t>
            </a:r>
            <a:r>
              <a:rPr lang="en-US" b="1"/>
              <a:t>A</a:t>
            </a:r>
            <a:r>
              <a:rPr lang="en-US"/>
              <a:t>)</a:t>
            </a:r>
          </a:p>
          <a:p>
            <a:pPr marL="0" lvl="1" algn="ctr">
              <a:spcBef>
                <a:spcPts val="600"/>
              </a:spcBef>
              <a:spcAft>
                <a:spcPts val="600"/>
              </a:spcAft>
            </a:pPr>
            <a:r>
              <a:rPr lang="en-US" b="1">
                <a:solidFill>
                  <a:schemeClr val="bg2"/>
                </a:solidFill>
              </a:rPr>
              <a:t>↑ Epithelial cell proliferation</a:t>
            </a:r>
            <a:br>
              <a:rPr lang="en-US"/>
            </a:br>
            <a:r>
              <a:rPr lang="en-US"/>
              <a:t>versus normal airway</a:t>
            </a:r>
            <a:r>
              <a:rPr lang="en-US" baseline="30000"/>
              <a:t> </a:t>
            </a:r>
            <a:r>
              <a:rPr lang="en-US"/>
              <a:t>(</a:t>
            </a:r>
            <a:r>
              <a:rPr lang="en-US" b="1"/>
              <a:t>B</a:t>
            </a:r>
            <a:r>
              <a:rPr lang="en-US"/>
              <a:t>)</a:t>
            </a:r>
          </a:p>
          <a:p>
            <a:pPr marL="0" lvl="1" algn="ctr" defTabSz="720725">
              <a:spcBef>
                <a:spcPts val="600"/>
              </a:spcBef>
              <a:spcAft>
                <a:spcPts val="600"/>
              </a:spcAft>
            </a:pPr>
            <a:r>
              <a:rPr lang="en-US" b="1">
                <a:solidFill>
                  <a:schemeClr val="bg2"/>
                </a:solidFill>
              </a:rPr>
              <a:t>↑ Apoptosis </a:t>
            </a:r>
            <a:br>
              <a:rPr lang="en-US" b="1">
                <a:solidFill>
                  <a:schemeClr val="accent2"/>
                </a:solidFill>
              </a:rPr>
            </a:br>
            <a:r>
              <a:rPr lang="en-US"/>
              <a:t>versus normal airway</a:t>
            </a:r>
            <a:endParaRPr lang="en-US" sz="1600" baseline="3000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384B820-37B2-47BE-884C-7659C700EE1E}"/>
              </a:ext>
            </a:extLst>
          </p:cNvPr>
          <p:cNvSpPr/>
          <p:nvPr/>
        </p:nvSpPr>
        <p:spPr>
          <a:xfrm rot="10800000">
            <a:off x="7222253" y="1697471"/>
            <a:ext cx="377837" cy="160529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251F504-5DA4-4DBB-B89B-94174D0B2F40}"/>
              </a:ext>
            </a:extLst>
          </p:cNvPr>
          <p:cNvSpPr/>
          <p:nvPr/>
        </p:nvSpPr>
        <p:spPr>
          <a:xfrm rot="10800000">
            <a:off x="10085767" y="1697471"/>
            <a:ext cx="377837" cy="16052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266CDFF-DD42-4B23-8D46-4DD150C4104E}"/>
              </a:ext>
            </a:extLst>
          </p:cNvPr>
          <p:cNvCxnSpPr/>
          <p:nvPr/>
        </p:nvCxnSpPr>
        <p:spPr>
          <a:xfrm>
            <a:off x="1020809" y="3786954"/>
            <a:ext cx="230028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6F29F2-4897-4D6E-8ACC-0F93566B54EA}"/>
              </a:ext>
            </a:extLst>
          </p:cNvPr>
          <p:cNvCxnSpPr/>
          <p:nvPr/>
        </p:nvCxnSpPr>
        <p:spPr>
          <a:xfrm>
            <a:off x="1020809" y="4450344"/>
            <a:ext cx="230028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F35192-66EA-4DBB-BAF1-55B5FA7F4A5B}"/>
              </a:ext>
            </a:extLst>
          </p:cNvPr>
          <p:cNvGrpSpPr/>
          <p:nvPr/>
        </p:nvGrpSpPr>
        <p:grpSpPr>
          <a:xfrm>
            <a:off x="6105249" y="2002059"/>
            <a:ext cx="2693597" cy="1786905"/>
            <a:chOff x="7196727" y="1405292"/>
            <a:chExt cx="3207127" cy="212757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3286EB8-7ED5-4E8C-A7AA-F0E5B28C4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6727" y="1736283"/>
              <a:ext cx="3207127" cy="1796585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401E554-B4DC-4873-B6D1-6BB357DAD90C}"/>
                </a:ext>
              </a:extLst>
            </p:cNvPr>
            <p:cNvCxnSpPr/>
            <p:nvPr/>
          </p:nvCxnSpPr>
          <p:spPr>
            <a:xfrm>
              <a:off x="8299598" y="1677618"/>
              <a:ext cx="0" cy="17810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E93888B-BDFE-4D37-BD16-B70C35F5E9CB}"/>
                </a:ext>
              </a:extLst>
            </p:cNvPr>
            <p:cNvSpPr/>
            <p:nvPr/>
          </p:nvSpPr>
          <p:spPr>
            <a:xfrm>
              <a:off x="7216750" y="1405292"/>
              <a:ext cx="3143261" cy="32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28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±10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 mm</a:t>
              </a:r>
            </a:p>
          </p:txBody>
        </p:sp>
        <p:sp>
          <p:nvSpPr>
            <p:cNvPr id="20" name="Left Bracket 19">
              <a:extLst>
                <a:ext uri="{FF2B5EF4-FFF2-40B4-BE49-F238E27FC236}">
                  <a16:creationId xmlns:a16="http://schemas.microsoft.com/office/drawing/2014/main" id="{BA258976-811A-4E18-B67D-3F7D23841EB9}"/>
                </a:ext>
              </a:extLst>
            </p:cNvPr>
            <p:cNvSpPr/>
            <p:nvPr/>
          </p:nvSpPr>
          <p:spPr>
            <a:xfrm>
              <a:off x="8280546" y="1881417"/>
              <a:ext cx="51274" cy="316194"/>
            </a:xfrm>
            <a:prstGeom prst="leftBracke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A455E0-7D8E-483B-981F-BDE11B9D0383}"/>
              </a:ext>
            </a:extLst>
          </p:cNvPr>
          <p:cNvGrpSpPr/>
          <p:nvPr/>
        </p:nvGrpSpPr>
        <p:grpSpPr>
          <a:xfrm>
            <a:off x="8967469" y="1999729"/>
            <a:ext cx="2688471" cy="1794482"/>
            <a:chOff x="10843612" y="1730478"/>
            <a:chExt cx="2688471" cy="179448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EC3D85F-205B-494D-9AE1-0FB9325D1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43612" y="1988099"/>
              <a:ext cx="2688471" cy="1536861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4F6BA6C-CCD2-4A14-90A0-5E897D384079}"/>
                </a:ext>
              </a:extLst>
            </p:cNvPr>
            <p:cNvSpPr/>
            <p:nvPr/>
          </p:nvSpPr>
          <p:spPr>
            <a:xfrm>
              <a:off x="10880435" y="1730478"/>
              <a:ext cx="256973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37</a:t>
              </a:r>
              <a:r>
                <a:rPr kumimoji="0" lang="en-US" sz="1200" b="1" i="0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±</a:t>
              </a: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14 mm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9C02979-6106-48AF-8B8E-CDCD7380B1E4}"/>
                </a:ext>
              </a:extLst>
            </p:cNvPr>
            <p:cNvCxnSpPr/>
            <p:nvPr/>
          </p:nvCxnSpPr>
          <p:spPr>
            <a:xfrm>
              <a:off x="11956502" y="1937524"/>
              <a:ext cx="0" cy="178105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Left Bracket 24">
              <a:extLst>
                <a:ext uri="{FF2B5EF4-FFF2-40B4-BE49-F238E27FC236}">
                  <a16:creationId xmlns:a16="http://schemas.microsoft.com/office/drawing/2014/main" id="{FA6A15F8-4AB3-48E3-81A8-529D924CD05D}"/>
                </a:ext>
              </a:extLst>
            </p:cNvPr>
            <p:cNvSpPr/>
            <p:nvPr/>
          </p:nvSpPr>
          <p:spPr>
            <a:xfrm>
              <a:off x="11939039" y="2148454"/>
              <a:ext cx="45719" cy="396000"/>
            </a:xfrm>
            <a:prstGeom prst="leftBracke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F8892E68-EA09-41B3-87AC-933526741C46}"/>
              </a:ext>
            </a:extLst>
          </p:cNvPr>
          <p:cNvSpPr/>
          <p:nvPr/>
        </p:nvSpPr>
        <p:spPr>
          <a:xfrm>
            <a:off x="8258887" y="2272933"/>
            <a:ext cx="1125126" cy="1125126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 anchorCtr="0"/>
          <a:lstStyle/>
          <a:p>
            <a:pPr lvl="0" algn="ctr">
              <a:buClr>
                <a:srgbClr val="7F134C"/>
              </a:buClr>
              <a:defRPr/>
            </a:pPr>
            <a:r>
              <a:rPr lang="en-US" sz="2400" b="1">
                <a:solidFill>
                  <a:schemeClr val="tx1"/>
                </a:solidFill>
              </a:rPr>
              <a:t>A</a:t>
            </a:r>
            <a:br>
              <a:rPr lang="en-US" sz="1000">
                <a:solidFill>
                  <a:schemeClr val="tx1"/>
                </a:solidFill>
              </a:rPr>
            </a:br>
            <a:r>
              <a:rPr lang="en-US" sz="1000" err="1">
                <a:solidFill>
                  <a:schemeClr val="tx1"/>
                </a:solidFill>
              </a:rPr>
              <a:t>Haematoxylin</a:t>
            </a:r>
            <a:r>
              <a:rPr lang="en-US" sz="1000">
                <a:solidFill>
                  <a:schemeClr val="tx1"/>
                </a:solidFill>
              </a:rPr>
              <a:t>-</a:t>
            </a:r>
            <a:br>
              <a:rPr lang="en-US" sz="1000">
                <a:solidFill>
                  <a:schemeClr val="tx1"/>
                </a:solidFill>
              </a:rPr>
            </a:br>
            <a:r>
              <a:rPr lang="en-US" sz="1000">
                <a:solidFill>
                  <a:schemeClr val="tx1"/>
                </a:solidFill>
              </a:rPr>
              <a:t>eosin</a:t>
            </a:r>
            <a:br>
              <a:rPr lang="en-US" sz="1000">
                <a:solidFill>
                  <a:schemeClr val="tx1"/>
                </a:solidFill>
              </a:rPr>
            </a:br>
            <a:r>
              <a:rPr lang="en-US" sz="1000">
                <a:solidFill>
                  <a:schemeClr val="tx1"/>
                </a:solidFill>
              </a:rPr>
              <a:t>staining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FE786BB-AEA0-44DB-9430-B5A2FB8B53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4734" y="3898141"/>
            <a:ext cx="2736317" cy="156904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788316A-0905-40C5-BE13-C1069D25D396}"/>
              </a:ext>
            </a:extLst>
          </p:cNvPr>
          <p:cNvSpPr/>
          <p:nvPr/>
        </p:nvSpPr>
        <p:spPr>
          <a:xfrm>
            <a:off x="8989819" y="5225984"/>
            <a:ext cx="2714509" cy="276999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386±116 cells/mm</a:t>
            </a:r>
            <a:r>
              <a:rPr kumimoji="0" lang="en-US" sz="1200" b="1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463BDA1-1678-4262-ABFC-7C9BCC7E7A11}"/>
              </a:ext>
            </a:extLst>
          </p:cNvPr>
          <p:cNvSpPr/>
          <p:nvPr/>
        </p:nvSpPr>
        <p:spPr>
          <a:xfrm>
            <a:off x="8258887" y="3972193"/>
            <a:ext cx="1125126" cy="1125126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 anchorCtr="0"/>
          <a:lstStyle/>
          <a:p>
            <a:pPr lvl="0" algn="ctr">
              <a:buClr>
                <a:srgbClr val="7F134C"/>
              </a:buClr>
              <a:defRPr/>
            </a:pP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2335272-4857-4AD3-9093-8BFBCBF4C178}"/>
              </a:ext>
            </a:extLst>
          </p:cNvPr>
          <p:cNvSpPr/>
          <p:nvPr/>
        </p:nvSpPr>
        <p:spPr>
          <a:xfrm>
            <a:off x="8258887" y="4006483"/>
            <a:ext cx="1125126" cy="112512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 anchorCtr="0"/>
          <a:lstStyle/>
          <a:p>
            <a:pPr lvl="0" algn="ctr">
              <a:buClr>
                <a:srgbClr val="7F134C"/>
              </a:buClr>
              <a:defRPr/>
            </a:pPr>
            <a:r>
              <a:rPr lang="en-US" sz="2400" b="1">
                <a:solidFill>
                  <a:schemeClr val="tx1"/>
                </a:solidFill>
              </a:rPr>
              <a:t>B</a:t>
            </a:r>
            <a:br>
              <a:rPr lang="en-US" sz="1000">
                <a:solidFill>
                  <a:schemeClr val="tx1"/>
                </a:solidFill>
              </a:rPr>
            </a:br>
            <a:r>
              <a:rPr lang="en-US" sz="1000">
                <a:solidFill>
                  <a:schemeClr val="tx1"/>
                </a:solidFill>
              </a:rPr>
              <a:t>Staining of cellular</a:t>
            </a:r>
          </a:p>
          <a:p>
            <a:pPr lvl="0" algn="ctr">
              <a:buClr>
                <a:srgbClr val="7F134C"/>
              </a:buClr>
              <a:defRPr/>
            </a:pPr>
            <a:r>
              <a:rPr lang="en-US" sz="1000">
                <a:solidFill>
                  <a:schemeClr val="tx1"/>
                </a:solidFill>
              </a:rPr>
              <a:t>proliferation</a:t>
            </a:r>
          </a:p>
          <a:p>
            <a:pPr lvl="0" algn="ctr">
              <a:buClr>
                <a:srgbClr val="7F134C"/>
              </a:buClr>
              <a:defRPr/>
            </a:pPr>
            <a:r>
              <a:rPr lang="en-US" sz="1000">
                <a:solidFill>
                  <a:schemeClr val="tx1"/>
                </a:solidFill>
              </a:rPr>
              <a:t>marker</a:t>
            </a:r>
          </a:p>
        </p:txBody>
      </p:sp>
    </p:spTree>
    <p:extLst>
      <p:ext uri="{BB962C8B-B14F-4D97-AF65-F5344CB8AC3E}">
        <p14:creationId xmlns:p14="http://schemas.microsoft.com/office/powerpoint/2010/main" val="1021149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4ABEE-1AA4-4273-8FFE-15830144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Environmental exposures trigger airway inflammation at </a:t>
            </a:r>
            <a:br>
              <a:rPr lang="en-GB"/>
            </a:br>
            <a:r>
              <a:rPr lang="en-GB"/>
              <a:t>the epithelium</a:t>
            </a:r>
            <a:r>
              <a:rPr lang="en-GB" baseline="30000"/>
              <a:t>1–4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9FCC0-55B7-4004-ACF8-324C0C47DD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1. </a:t>
            </a:r>
            <a:r>
              <a:rPr lang="en-US" err="1"/>
              <a:t>Wark</a:t>
            </a:r>
            <a:r>
              <a:rPr lang="en-US"/>
              <a:t> PA, Gibson PG. Thorax 2006;61:909–915; 2. </a:t>
            </a:r>
            <a:r>
              <a:rPr lang="en-US" err="1"/>
              <a:t>Iikura</a:t>
            </a:r>
            <a:r>
              <a:rPr lang="en-US"/>
              <a:t> M, et al. </a:t>
            </a:r>
            <a:r>
              <a:rPr lang="en-US" err="1"/>
              <a:t>PLoS</a:t>
            </a:r>
            <a:r>
              <a:rPr lang="en-US"/>
              <a:t> One 2015;10:e0123584; 3. </a:t>
            </a:r>
            <a:r>
              <a:rPr lang="en-US" err="1"/>
              <a:t>Baxi</a:t>
            </a:r>
            <a:r>
              <a:rPr lang="en-US"/>
              <a:t> SN, </a:t>
            </a:r>
            <a:r>
              <a:rPr lang="en-US" err="1"/>
              <a:t>Phipatanakul</a:t>
            </a:r>
            <a:r>
              <a:rPr lang="en-US"/>
              <a:t> W. </a:t>
            </a:r>
            <a:r>
              <a:rPr lang="en-US" err="1"/>
              <a:t>Adolesc</a:t>
            </a:r>
            <a:r>
              <a:rPr lang="en-US"/>
              <a:t> Med State Art Rev 2010;21:57–71; 4. Lambrecht BN, et al. Immunity 2019;50:975–991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812FAC2-8690-4D89-9982-3AF8C4C53B89}"/>
              </a:ext>
            </a:extLst>
          </p:cNvPr>
          <p:cNvSpPr/>
          <p:nvPr/>
        </p:nvSpPr>
        <p:spPr>
          <a:xfrm>
            <a:off x="8258887" y="3972193"/>
            <a:ext cx="1125126" cy="1125126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 anchorCtr="0"/>
          <a:lstStyle/>
          <a:p>
            <a:pPr lvl="0" algn="ctr">
              <a:buClr>
                <a:srgbClr val="7F134C"/>
              </a:buClr>
              <a:defRPr/>
            </a:pPr>
            <a:endParaRPr lang="en-US" sz="1000" b="1">
              <a:solidFill>
                <a:srgbClr val="000000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FF26D865-1ADC-4C3E-AB6C-979480E72301}"/>
              </a:ext>
            </a:extLst>
          </p:cNvPr>
          <p:cNvSpPr/>
          <p:nvPr/>
        </p:nvSpPr>
        <p:spPr>
          <a:xfrm>
            <a:off x="798989" y="1566126"/>
            <a:ext cx="10582183" cy="791255"/>
          </a:xfrm>
          <a:prstGeom prst="triangle">
            <a:avLst/>
          </a:prstGeom>
          <a:gradFill flip="none" rotWithShape="1">
            <a:gsLst>
              <a:gs pos="0">
                <a:srgbClr val="C3C3C3">
                  <a:alpha val="75000"/>
                </a:srgbClr>
              </a:gs>
              <a:gs pos="60000">
                <a:schemeClr val="bg1">
                  <a:lumMod val="95000"/>
                  <a:alpha val="78000"/>
                </a:schemeClr>
              </a:gs>
              <a:gs pos="32000">
                <a:schemeClr val="bg1">
                  <a:lumMod val="85000"/>
                  <a:alpha val="86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EED32C-B31D-4279-980F-825C1FC16690}"/>
              </a:ext>
            </a:extLst>
          </p:cNvPr>
          <p:cNvGrpSpPr/>
          <p:nvPr/>
        </p:nvGrpSpPr>
        <p:grpSpPr>
          <a:xfrm>
            <a:off x="346228" y="2352802"/>
            <a:ext cx="11487705" cy="3089472"/>
            <a:chOff x="346228" y="2252065"/>
            <a:chExt cx="11487705" cy="30894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1C9181D-093F-4C73-A6C3-46078040D511}"/>
                </a:ext>
              </a:extLst>
            </p:cNvPr>
            <p:cNvSpPr/>
            <p:nvPr/>
          </p:nvSpPr>
          <p:spPr>
            <a:xfrm>
              <a:off x="346228" y="2252065"/>
              <a:ext cx="11487705" cy="3089472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74000">
                  <a:srgbClr val="D9D9D9"/>
                </a:gs>
                <a:gs pos="83000">
                  <a:srgbClr val="D9D9D9"/>
                </a:gs>
                <a:gs pos="100000">
                  <a:srgbClr val="C1C1C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C678A629-1D32-4210-A423-6FF1AF6537A3}"/>
                </a:ext>
              </a:extLst>
            </p:cNvPr>
            <p:cNvSpPr/>
            <p:nvPr/>
          </p:nvSpPr>
          <p:spPr>
            <a:xfrm>
              <a:off x="2108094" y="3427957"/>
              <a:ext cx="439229" cy="1080000"/>
            </a:xfrm>
            <a:prstGeom prst="down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B2F25F2A-2227-4459-82FD-06AE7522A18F}"/>
                </a:ext>
              </a:extLst>
            </p:cNvPr>
            <p:cNvSpPr/>
            <p:nvPr/>
          </p:nvSpPr>
          <p:spPr>
            <a:xfrm>
              <a:off x="5876386" y="3427957"/>
              <a:ext cx="439229" cy="1080000"/>
            </a:xfrm>
            <a:prstGeom prst="down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DFEC49FF-7E5F-47E9-84F8-76924CBAF9F0}"/>
                </a:ext>
              </a:extLst>
            </p:cNvPr>
            <p:cNvSpPr/>
            <p:nvPr/>
          </p:nvSpPr>
          <p:spPr>
            <a:xfrm>
              <a:off x="9635079" y="3427957"/>
              <a:ext cx="439229" cy="1080000"/>
            </a:xfrm>
            <a:prstGeom prst="downArrow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Content Placeholder 3">
              <a:extLst>
                <a:ext uri="{FF2B5EF4-FFF2-40B4-BE49-F238E27FC236}">
                  <a16:creationId xmlns:a16="http://schemas.microsoft.com/office/drawing/2014/main" id="{D7163A19-543A-4826-92D2-967EF9913BDB}"/>
                </a:ext>
              </a:extLst>
            </p:cNvPr>
            <p:cNvSpPr txBox="1">
              <a:spLocks/>
            </p:cNvSpPr>
            <p:nvPr/>
          </p:nvSpPr>
          <p:spPr>
            <a:xfrm>
              <a:off x="529336" y="2838506"/>
              <a:ext cx="3600000" cy="677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108000" tIns="60960" rIns="108000" bIns="60960" rtlCol="0" anchor="ctr">
              <a:noAutofit/>
            </a:bodyPr>
            <a:lstStyle>
              <a:lvl1pPr marL="243000" indent="-243000" algn="l" defTabSz="914378" rtl="0" eaLnBrk="1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86000" indent="-243000" algn="l" defTabSz="914378" rtl="0" eaLnBrk="1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729000" indent="-243000" algn="l" defTabSz="914378" rtl="0" eaLnBrk="1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914378" indent="-228594" algn="l" defTabSz="914378" rtl="0" eaLnBrk="1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142972" indent="-228594" algn="l" defTabSz="914378" rtl="0" eaLnBrk="1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8915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>
                  <a:srgbClr val="7F134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Respiratory viruses and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bacteria</a:t>
              </a:r>
              <a:r>
                <a:rPr kumimoji="0" lang="en-US" sz="1600" b="1" i="0" u="none" strike="noStrike" kern="1200" cap="none" spc="0" normalizeH="0" baseline="30000" noProof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1,2</a:t>
              </a:r>
              <a:endParaRPr kumimoji="0" lang="en-US" sz="16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Content Placeholder 3">
              <a:extLst>
                <a:ext uri="{FF2B5EF4-FFF2-40B4-BE49-F238E27FC236}">
                  <a16:creationId xmlns:a16="http://schemas.microsoft.com/office/drawing/2014/main" id="{FCF6781B-A8C1-4D5E-B285-8D6FBF34E7A3}"/>
                </a:ext>
              </a:extLst>
            </p:cNvPr>
            <p:cNvSpPr txBox="1">
              <a:spLocks/>
            </p:cNvSpPr>
            <p:nvPr/>
          </p:nvSpPr>
          <p:spPr>
            <a:xfrm>
              <a:off x="4288029" y="2838076"/>
              <a:ext cx="3600000" cy="6847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121920" tIns="60960" rIns="121920" bIns="60960" rtlCol="0" anchor="ctr">
              <a:noAutofit/>
            </a:bodyPr>
            <a:lstStyle>
              <a:lvl1pPr marL="243000" indent="-243000" algn="l" defTabSz="914378" rtl="0" eaLnBrk="1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86000" indent="-243000" algn="l" defTabSz="914378" rtl="0" eaLnBrk="1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729000" indent="-243000" algn="l" defTabSz="914378" rtl="0" eaLnBrk="1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914378" indent="-228594" algn="l" defTabSz="914378" rtl="0" eaLnBrk="1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142972" indent="-228594" algn="l" defTabSz="914378" rtl="0" eaLnBrk="1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8915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0"/>
                </a:spcAft>
                <a:buClr>
                  <a:srgbClr val="7F134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Dust mites, cockroaches, animal dander, </a:t>
              </a:r>
              <a:r>
                <a:rPr kumimoji="0" lang="en-US" sz="1600" b="1" i="0" u="none" strike="noStrike" kern="1200" cap="none" spc="0" normalizeH="0" baseline="0" noProof="0" err="1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moulds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, pollen</a:t>
              </a:r>
              <a:r>
                <a:rPr kumimoji="0" lang="en-US" sz="1600" b="1" i="0" u="none" strike="noStrike" kern="1200" cap="none" spc="0" normalizeH="0" baseline="30000" noProof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" name="Content Placeholder 3">
              <a:extLst>
                <a:ext uri="{FF2B5EF4-FFF2-40B4-BE49-F238E27FC236}">
                  <a16:creationId xmlns:a16="http://schemas.microsoft.com/office/drawing/2014/main" id="{65CCC8AF-19EA-422F-AC9F-35CDF0884A26}"/>
                </a:ext>
              </a:extLst>
            </p:cNvPr>
            <p:cNvSpPr txBox="1">
              <a:spLocks/>
            </p:cNvSpPr>
            <p:nvPr/>
          </p:nvSpPr>
          <p:spPr>
            <a:xfrm>
              <a:off x="8046722" y="2838075"/>
              <a:ext cx="3600000" cy="6847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121920" tIns="60960" rIns="121920" bIns="60960" rtlCol="0" anchor="ctr">
              <a:noAutofit/>
            </a:bodyPr>
            <a:lstStyle>
              <a:lvl1pPr marL="243000" indent="-243000" algn="l" defTabSz="914378" rtl="0" eaLnBrk="1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86000" indent="-243000" algn="l" defTabSz="914378" rtl="0" eaLnBrk="1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Char char="–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729000" indent="-243000" algn="l" defTabSz="914378" rtl="0" eaLnBrk="1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914378" indent="-228594" algn="l" defTabSz="914378" rtl="0" eaLnBrk="1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142972" indent="-228594" algn="l" defTabSz="914378" rtl="0" eaLnBrk="1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537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8915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200"/>
                </a:spcAft>
                <a:buClr>
                  <a:srgbClr val="7F134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Smoke, dust, chemical pollution, particulate matter</a:t>
              </a:r>
              <a:r>
                <a:rPr kumimoji="0" lang="en-US" sz="1600" b="1" i="0" u="none" strike="noStrike" kern="1200" cap="none" spc="0" normalizeH="0" baseline="30000" noProof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8719DF2-29D6-4DAE-BB15-6C424226D970}"/>
                </a:ext>
              </a:extLst>
            </p:cNvPr>
            <p:cNvSpPr/>
            <p:nvPr/>
          </p:nvSpPr>
          <p:spPr>
            <a:xfrm>
              <a:off x="4288029" y="2562180"/>
              <a:ext cx="3600000" cy="36000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Aeroallergens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017EA44-D7D3-40C4-9C2D-997FEBA99D20}"/>
                </a:ext>
              </a:extLst>
            </p:cNvPr>
            <p:cNvSpPr/>
            <p:nvPr/>
          </p:nvSpPr>
          <p:spPr>
            <a:xfrm>
              <a:off x="529336" y="2562180"/>
              <a:ext cx="3600000" cy="36000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Pathogens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468F336-DEF4-4131-9130-366215A096B0}"/>
                </a:ext>
              </a:extLst>
            </p:cNvPr>
            <p:cNvSpPr/>
            <p:nvPr/>
          </p:nvSpPr>
          <p:spPr>
            <a:xfrm>
              <a:off x="8046722" y="2562180"/>
              <a:ext cx="3600000" cy="360000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Air pollutants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5D9671B-73C5-40EF-9D30-AA160A10878B}"/>
              </a:ext>
            </a:extLst>
          </p:cNvPr>
          <p:cNvGrpSpPr/>
          <p:nvPr/>
        </p:nvGrpSpPr>
        <p:grpSpPr>
          <a:xfrm>
            <a:off x="4205700" y="1157855"/>
            <a:ext cx="3780600" cy="993318"/>
            <a:chOff x="4205700" y="1157855"/>
            <a:chExt cx="3780600" cy="99331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4FEFA14-054C-402E-BD49-3D11827C305B}"/>
                </a:ext>
              </a:extLst>
            </p:cNvPr>
            <p:cNvGrpSpPr/>
            <p:nvPr/>
          </p:nvGrpSpPr>
          <p:grpSpPr>
            <a:xfrm>
              <a:off x="4205700" y="1157855"/>
              <a:ext cx="3780600" cy="993318"/>
              <a:chOff x="4736554" y="1199555"/>
              <a:chExt cx="2772816" cy="72853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3CFF89A-FA86-4F46-90CF-F82EA76B01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451" b="88732" l="0" r="100000">
                            <a14:foregroundMark x1="19469" y1="39437" x2="19469" y2="39437"/>
                            <a14:foregroundMark x1="43363" y1="77465" x2="43363" y2="77465"/>
                            <a14:foregroundMark x1="67257" y1="46479" x2="67257" y2="46479"/>
                            <a14:foregroundMark x1="89381" y1="39437" x2="89381" y2="39437"/>
                            <a14:backgroundMark x1="100000" y1="50704" x2="100000" y2="5070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06289" y="1270979"/>
                <a:ext cx="992652" cy="624586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1E4EA87-AB44-4709-BDC8-6F18CA250F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451" b="88732" l="17532" r="100000">
                            <a14:foregroundMark x1="18831" y1="52113" x2="18831" y2="52113"/>
                            <a14:foregroundMark x1="37662" y1="64789" x2="37662" y2="64789"/>
                            <a14:foregroundMark x1="44805" y1="22535" x2="44805" y2="22535"/>
                            <a14:foregroundMark x1="79221" y1="35211" x2="79221" y2="35211"/>
                            <a14:foregroundMark x1="87662" y1="69014" x2="87662" y2="6901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36554" y="1294931"/>
                <a:ext cx="1359446" cy="624586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3" name="Cigarette2">
                <a:extLst>
                  <a:ext uri="{FF2B5EF4-FFF2-40B4-BE49-F238E27FC236}">
                    <a16:creationId xmlns:a16="http://schemas.microsoft.com/office/drawing/2014/main" id="{1B9481D6-C2C5-4F18-BFDA-8702B80692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6804099" y="1199555"/>
                <a:ext cx="705271" cy="728532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8967998-4206-4319-9A4F-BDA5C2322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rgbClr val="B9B9B9">
                  <a:tint val="45000"/>
                  <a:satMod val="400000"/>
                </a:srgbClr>
              </a:duotone>
              <a:alphaModFix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Glass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3784289">
              <a:off x="5566287" y="1325968"/>
              <a:ext cx="315404" cy="477225"/>
            </a:xfrm>
            <a:prstGeom prst="rect">
              <a:avLst/>
            </a:prstGeom>
            <a:ln>
              <a:noFill/>
            </a:ln>
            <a:effectLst>
              <a:glow rad="635">
                <a:schemeClr val="tx1">
                  <a:alpha val="26000"/>
                </a:schemeClr>
              </a:glow>
              <a:outerShdw blurRad="63500" sx="96000" sy="96000" algn="ctr" rotWithShape="0">
                <a:schemeClr val="tx1">
                  <a:alpha val="34000"/>
                </a:schemeClr>
              </a:outerShdw>
            </a:effec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DB13384-643A-47DD-A2E1-35EC6484C937}"/>
              </a:ext>
            </a:extLst>
          </p:cNvPr>
          <p:cNvGrpSpPr/>
          <p:nvPr/>
        </p:nvGrpSpPr>
        <p:grpSpPr>
          <a:xfrm>
            <a:off x="280677" y="4691071"/>
            <a:ext cx="11630647" cy="872526"/>
            <a:chOff x="38088" y="4977797"/>
            <a:chExt cx="11630647" cy="87252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679BEDE-A636-4E7C-9368-107F8F23F128}"/>
                </a:ext>
              </a:extLst>
            </p:cNvPr>
            <p:cNvGrpSpPr/>
            <p:nvPr/>
          </p:nvGrpSpPr>
          <p:grpSpPr>
            <a:xfrm>
              <a:off x="38088" y="4977797"/>
              <a:ext cx="7061955" cy="872526"/>
              <a:chOff x="38088" y="4977797"/>
              <a:chExt cx="7061955" cy="872526"/>
            </a:xfrm>
          </p:grpSpPr>
          <p:grpSp>
            <p:nvGrpSpPr>
              <p:cNvPr id="234" name="Epithelial Cell">
                <a:extLst>
                  <a:ext uri="{FF2B5EF4-FFF2-40B4-BE49-F238E27FC236}">
                    <a16:creationId xmlns:a16="http://schemas.microsoft.com/office/drawing/2014/main" id="{1FA6D245-21FC-4925-AAA3-05CCAE098274}"/>
                  </a:ext>
                </a:extLst>
              </p:cNvPr>
              <p:cNvGrpSpPr/>
              <p:nvPr/>
            </p:nvGrpSpPr>
            <p:grpSpPr>
              <a:xfrm>
                <a:off x="1736769" y="5001535"/>
                <a:ext cx="292605" cy="544481"/>
                <a:chOff x="2685383" y="1805888"/>
                <a:chExt cx="506734" cy="942935"/>
              </a:xfrm>
            </p:grpSpPr>
            <p:sp>
              <p:nvSpPr>
                <p:cNvPr id="539" name="Freeform: Shape 538">
                  <a:extLst>
                    <a:ext uri="{FF2B5EF4-FFF2-40B4-BE49-F238E27FC236}">
                      <a16:creationId xmlns:a16="http://schemas.microsoft.com/office/drawing/2014/main" id="{D4364924-9C4E-4B7E-8F8E-65563A412AD9}"/>
                    </a:ext>
                  </a:extLst>
                </p:cNvPr>
                <p:cNvSpPr/>
                <p:nvPr/>
              </p:nvSpPr>
              <p:spPr>
                <a:xfrm>
                  <a:off x="2747649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0" name="Freeform: Shape 539">
                  <a:extLst>
                    <a:ext uri="{FF2B5EF4-FFF2-40B4-BE49-F238E27FC236}">
                      <a16:creationId xmlns:a16="http://schemas.microsoft.com/office/drawing/2014/main" id="{13DF1AE3-8BD6-4C2C-9DAA-6154AE535FA3}"/>
                    </a:ext>
                  </a:extLst>
                </p:cNvPr>
                <p:cNvSpPr/>
                <p:nvPr/>
              </p:nvSpPr>
              <p:spPr>
                <a:xfrm>
                  <a:off x="2801804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1" name="Freeform: Shape 540">
                  <a:extLst>
                    <a:ext uri="{FF2B5EF4-FFF2-40B4-BE49-F238E27FC236}">
                      <a16:creationId xmlns:a16="http://schemas.microsoft.com/office/drawing/2014/main" id="{3C0B1547-189C-482E-B491-B16FC1923281}"/>
                    </a:ext>
                  </a:extLst>
                </p:cNvPr>
                <p:cNvSpPr/>
                <p:nvPr/>
              </p:nvSpPr>
              <p:spPr>
                <a:xfrm>
                  <a:off x="2849573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2" name="Freeform: Shape 541">
                  <a:extLst>
                    <a:ext uri="{FF2B5EF4-FFF2-40B4-BE49-F238E27FC236}">
                      <a16:creationId xmlns:a16="http://schemas.microsoft.com/office/drawing/2014/main" id="{0644ED22-F053-4C98-A3C8-1BF3F279074E}"/>
                    </a:ext>
                  </a:extLst>
                </p:cNvPr>
                <p:cNvSpPr/>
                <p:nvPr/>
              </p:nvSpPr>
              <p:spPr>
                <a:xfrm>
                  <a:off x="2899701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3" name="Freeform: Shape 542">
                  <a:extLst>
                    <a:ext uri="{FF2B5EF4-FFF2-40B4-BE49-F238E27FC236}">
                      <a16:creationId xmlns:a16="http://schemas.microsoft.com/office/drawing/2014/main" id="{AAB35470-F3AC-4A07-9633-D1C008EF39CA}"/>
                    </a:ext>
                  </a:extLst>
                </p:cNvPr>
                <p:cNvSpPr/>
                <p:nvPr/>
              </p:nvSpPr>
              <p:spPr>
                <a:xfrm>
                  <a:off x="2947609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4" name="Freeform: Shape 543">
                  <a:extLst>
                    <a:ext uri="{FF2B5EF4-FFF2-40B4-BE49-F238E27FC236}">
                      <a16:creationId xmlns:a16="http://schemas.microsoft.com/office/drawing/2014/main" id="{C526A6F0-B7E7-42AE-8B89-0D82AA0000AA}"/>
                    </a:ext>
                  </a:extLst>
                </p:cNvPr>
                <p:cNvSpPr/>
                <p:nvPr/>
              </p:nvSpPr>
              <p:spPr>
                <a:xfrm>
                  <a:off x="2993433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5" name="Freeform: Shape 544">
                  <a:extLst>
                    <a:ext uri="{FF2B5EF4-FFF2-40B4-BE49-F238E27FC236}">
                      <a16:creationId xmlns:a16="http://schemas.microsoft.com/office/drawing/2014/main" id="{9CB0FA1F-5849-436A-A4E1-8BBA73E3710A}"/>
                    </a:ext>
                  </a:extLst>
                </p:cNvPr>
                <p:cNvSpPr/>
                <p:nvPr/>
              </p:nvSpPr>
              <p:spPr>
                <a:xfrm>
                  <a:off x="3045506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6" name="Freeform: Shape 545">
                  <a:extLst>
                    <a:ext uri="{FF2B5EF4-FFF2-40B4-BE49-F238E27FC236}">
                      <a16:creationId xmlns:a16="http://schemas.microsoft.com/office/drawing/2014/main" id="{82A6197F-9BF3-48B5-ADD3-D8558D8A5623}"/>
                    </a:ext>
                  </a:extLst>
                </p:cNvPr>
                <p:cNvSpPr/>
                <p:nvPr/>
              </p:nvSpPr>
              <p:spPr>
                <a:xfrm>
                  <a:off x="3091330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547" name="Group 546">
                  <a:extLst>
                    <a:ext uri="{FF2B5EF4-FFF2-40B4-BE49-F238E27FC236}">
                      <a16:creationId xmlns:a16="http://schemas.microsoft.com/office/drawing/2014/main" id="{24567C26-223A-4652-B039-A07DCE4D1B10}"/>
                    </a:ext>
                  </a:extLst>
                </p:cNvPr>
                <p:cNvGrpSpPr/>
                <p:nvPr/>
              </p:nvGrpSpPr>
              <p:grpSpPr>
                <a:xfrm>
                  <a:off x="2685383" y="2033317"/>
                  <a:ext cx="506734" cy="715506"/>
                  <a:chOff x="664078" y="1946983"/>
                  <a:chExt cx="506734" cy="715506"/>
                </a:xfrm>
              </p:grpSpPr>
              <p:sp>
                <p:nvSpPr>
                  <p:cNvPr id="548" name="Rectangle: Rounded Corners 547">
                    <a:extLst>
                      <a:ext uri="{FF2B5EF4-FFF2-40B4-BE49-F238E27FC236}">
                        <a16:creationId xmlns:a16="http://schemas.microsoft.com/office/drawing/2014/main" id="{E9D5D451-23BA-41CE-90C3-6CB90B692A22}"/>
                      </a:ext>
                    </a:extLst>
                  </p:cNvPr>
                  <p:cNvSpPr/>
                  <p:nvPr/>
                </p:nvSpPr>
                <p:spPr>
                  <a:xfrm>
                    <a:off x="664078" y="1946983"/>
                    <a:ext cx="506734" cy="715506"/>
                  </a:xfrm>
                  <a:prstGeom prst="roundRect">
                    <a:avLst>
                      <a:gd name="adj" fmla="val 35662"/>
                    </a:avLst>
                  </a:prstGeom>
                  <a:gradFill flip="none" rotWithShape="1">
                    <a:gsLst>
                      <a:gs pos="16000">
                        <a:srgbClr val="FFEAD5"/>
                      </a:gs>
                      <a:gs pos="75000">
                        <a:srgbClr val="FFCC99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9" name="Oval 548">
                    <a:extLst>
                      <a:ext uri="{FF2B5EF4-FFF2-40B4-BE49-F238E27FC236}">
                        <a16:creationId xmlns:a16="http://schemas.microsoft.com/office/drawing/2014/main" id="{31504AF1-4D59-44A3-BA76-5DF696EB441F}"/>
                      </a:ext>
                    </a:extLst>
                  </p:cNvPr>
                  <p:cNvSpPr/>
                  <p:nvPr/>
                </p:nvSpPr>
                <p:spPr>
                  <a:xfrm>
                    <a:off x="785408" y="2311610"/>
                    <a:ext cx="259620" cy="211583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FFEAD5"/>
                      </a:gs>
                      <a:gs pos="74000">
                        <a:srgbClr val="A45200"/>
                      </a:gs>
                      <a:gs pos="53000">
                        <a:srgbClr val="FFC08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35" name="Epithelial Cell">
                <a:extLst>
                  <a:ext uri="{FF2B5EF4-FFF2-40B4-BE49-F238E27FC236}">
                    <a16:creationId xmlns:a16="http://schemas.microsoft.com/office/drawing/2014/main" id="{C19447CA-0639-48AD-A729-F623ECF6C13F}"/>
                  </a:ext>
                </a:extLst>
              </p:cNvPr>
              <p:cNvGrpSpPr/>
              <p:nvPr/>
            </p:nvGrpSpPr>
            <p:grpSpPr>
              <a:xfrm>
                <a:off x="2348141" y="5001535"/>
                <a:ext cx="292605" cy="544481"/>
                <a:chOff x="3744162" y="1805888"/>
                <a:chExt cx="506734" cy="942935"/>
              </a:xfrm>
            </p:grpSpPr>
            <p:sp>
              <p:nvSpPr>
                <p:cNvPr id="527" name="Freeform: Shape 526">
                  <a:extLst>
                    <a:ext uri="{FF2B5EF4-FFF2-40B4-BE49-F238E27FC236}">
                      <a16:creationId xmlns:a16="http://schemas.microsoft.com/office/drawing/2014/main" id="{2DA6F0A7-31A3-4666-AFEA-0884464600CA}"/>
                    </a:ext>
                  </a:extLst>
                </p:cNvPr>
                <p:cNvSpPr/>
                <p:nvPr/>
              </p:nvSpPr>
              <p:spPr>
                <a:xfrm>
                  <a:off x="3785898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8" name="Freeform: Shape 527">
                  <a:extLst>
                    <a:ext uri="{FF2B5EF4-FFF2-40B4-BE49-F238E27FC236}">
                      <a16:creationId xmlns:a16="http://schemas.microsoft.com/office/drawing/2014/main" id="{D4CCF232-ED37-4606-98BF-2A1D05C60A66}"/>
                    </a:ext>
                  </a:extLst>
                </p:cNvPr>
                <p:cNvSpPr/>
                <p:nvPr/>
              </p:nvSpPr>
              <p:spPr>
                <a:xfrm>
                  <a:off x="3840053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9" name="Freeform: Shape 528">
                  <a:extLst>
                    <a:ext uri="{FF2B5EF4-FFF2-40B4-BE49-F238E27FC236}">
                      <a16:creationId xmlns:a16="http://schemas.microsoft.com/office/drawing/2014/main" id="{A2FFC4B5-3506-41AB-8841-D63023BDCA3F}"/>
                    </a:ext>
                  </a:extLst>
                </p:cNvPr>
                <p:cNvSpPr/>
                <p:nvPr/>
              </p:nvSpPr>
              <p:spPr>
                <a:xfrm>
                  <a:off x="3887822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0" name="Freeform: Shape 529">
                  <a:extLst>
                    <a:ext uri="{FF2B5EF4-FFF2-40B4-BE49-F238E27FC236}">
                      <a16:creationId xmlns:a16="http://schemas.microsoft.com/office/drawing/2014/main" id="{369574A7-5933-42AE-9CFE-B5AC75BBEEBE}"/>
                    </a:ext>
                  </a:extLst>
                </p:cNvPr>
                <p:cNvSpPr/>
                <p:nvPr/>
              </p:nvSpPr>
              <p:spPr>
                <a:xfrm>
                  <a:off x="3937950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1" name="Freeform: Shape 530">
                  <a:extLst>
                    <a:ext uri="{FF2B5EF4-FFF2-40B4-BE49-F238E27FC236}">
                      <a16:creationId xmlns:a16="http://schemas.microsoft.com/office/drawing/2014/main" id="{B87F9C58-00FF-482F-BEDF-EB9A8F8A3878}"/>
                    </a:ext>
                  </a:extLst>
                </p:cNvPr>
                <p:cNvSpPr/>
                <p:nvPr/>
              </p:nvSpPr>
              <p:spPr>
                <a:xfrm>
                  <a:off x="3985858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2" name="Freeform: Shape 531">
                  <a:extLst>
                    <a:ext uri="{FF2B5EF4-FFF2-40B4-BE49-F238E27FC236}">
                      <a16:creationId xmlns:a16="http://schemas.microsoft.com/office/drawing/2014/main" id="{9BDC4A21-093D-4310-891F-A23C91994236}"/>
                    </a:ext>
                  </a:extLst>
                </p:cNvPr>
                <p:cNvSpPr/>
                <p:nvPr/>
              </p:nvSpPr>
              <p:spPr>
                <a:xfrm>
                  <a:off x="4031682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3" name="Freeform: Shape 532">
                  <a:extLst>
                    <a:ext uri="{FF2B5EF4-FFF2-40B4-BE49-F238E27FC236}">
                      <a16:creationId xmlns:a16="http://schemas.microsoft.com/office/drawing/2014/main" id="{D5C63783-C47B-4658-A8B1-EF88153CCE68}"/>
                    </a:ext>
                  </a:extLst>
                </p:cNvPr>
                <p:cNvSpPr/>
                <p:nvPr/>
              </p:nvSpPr>
              <p:spPr>
                <a:xfrm>
                  <a:off x="4083755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4" name="Freeform: Shape 533">
                  <a:extLst>
                    <a:ext uri="{FF2B5EF4-FFF2-40B4-BE49-F238E27FC236}">
                      <a16:creationId xmlns:a16="http://schemas.microsoft.com/office/drawing/2014/main" id="{80C430FF-3A17-4178-93EA-D3C00184C175}"/>
                    </a:ext>
                  </a:extLst>
                </p:cNvPr>
                <p:cNvSpPr/>
                <p:nvPr/>
              </p:nvSpPr>
              <p:spPr>
                <a:xfrm>
                  <a:off x="4129579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5" name="Freeform: Shape 534">
                  <a:extLst>
                    <a:ext uri="{FF2B5EF4-FFF2-40B4-BE49-F238E27FC236}">
                      <a16:creationId xmlns:a16="http://schemas.microsoft.com/office/drawing/2014/main" id="{4887B242-9668-44AB-A925-0DF422256FE3}"/>
                    </a:ext>
                  </a:extLst>
                </p:cNvPr>
                <p:cNvSpPr/>
                <p:nvPr/>
              </p:nvSpPr>
              <p:spPr>
                <a:xfrm>
                  <a:off x="4170881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536" name="Group 535">
                  <a:extLst>
                    <a:ext uri="{FF2B5EF4-FFF2-40B4-BE49-F238E27FC236}">
                      <a16:creationId xmlns:a16="http://schemas.microsoft.com/office/drawing/2014/main" id="{A4360299-58B2-4290-AF7F-CD1B31534E66}"/>
                    </a:ext>
                  </a:extLst>
                </p:cNvPr>
                <p:cNvGrpSpPr/>
                <p:nvPr/>
              </p:nvGrpSpPr>
              <p:grpSpPr>
                <a:xfrm>
                  <a:off x="3744162" y="2033317"/>
                  <a:ext cx="506734" cy="715506"/>
                  <a:chOff x="664078" y="1946983"/>
                  <a:chExt cx="506734" cy="715506"/>
                </a:xfrm>
              </p:grpSpPr>
              <p:sp>
                <p:nvSpPr>
                  <p:cNvPr id="537" name="Rectangle: Rounded Corners 536">
                    <a:extLst>
                      <a:ext uri="{FF2B5EF4-FFF2-40B4-BE49-F238E27FC236}">
                        <a16:creationId xmlns:a16="http://schemas.microsoft.com/office/drawing/2014/main" id="{E9225100-F1B5-4755-8FDB-AB3514FC5606}"/>
                      </a:ext>
                    </a:extLst>
                  </p:cNvPr>
                  <p:cNvSpPr/>
                  <p:nvPr/>
                </p:nvSpPr>
                <p:spPr>
                  <a:xfrm>
                    <a:off x="664078" y="1946983"/>
                    <a:ext cx="506734" cy="715506"/>
                  </a:xfrm>
                  <a:prstGeom prst="roundRect">
                    <a:avLst>
                      <a:gd name="adj" fmla="val 35662"/>
                    </a:avLst>
                  </a:prstGeom>
                  <a:gradFill flip="none" rotWithShape="1">
                    <a:gsLst>
                      <a:gs pos="16000">
                        <a:srgbClr val="FFEAD5"/>
                      </a:gs>
                      <a:gs pos="75000">
                        <a:srgbClr val="FFCC99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38" name="Oval 537">
                    <a:extLst>
                      <a:ext uri="{FF2B5EF4-FFF2-40B4-BE49-F238E27FC236}">
                        <a16:creationId xmlns:a16="http://schemas.microsoft.com/office/drawing/2014/main" id="{BDDA1F3E-D153-44EC-8269-C4E69E473273}"/>
                      </a:ext>
                    </a:extLst>
                  </p:cNvPr>
                  <p:cNvSpPr/>
                  <p:nvPr/>
                </p:nvSpPr>
                <p:spPr>
                  <a:xfrm>
                    <a:off x="785408" y="2311610"/>
                    <a:ext cx="259620" cy="211583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FFEAD5"/>
                      </a:gs>
                      <a:gs pos="74000">
                        <a:srgbClr val="A45200"/>
                      </a:gs>
                      <a:gs pos="53000">
                        <a:srgbClr val="FFC08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36" name="Epithelial Cell">
                <a:extLst>
                  <a:ext uri="{FF2B5EF4-FFF2-40B4-BE49-F238E27FC236}">
                    <a16:creationId xmlns:a16="http://schemas.microsoft.com/office/drawing/2014/main" id="{BDB05BE8-135D-4214-8D59-5094B3308C81}"/>
                  </a:ext>
                </a:extLst>
              </p:cNvPr>
              <p:cNvGrpSpPr/>
              <p:nvPr/>
            </p:nvGrpSpPr>
            <p:grpSpPr>
              <a:xfrm>
                <a:off x="3469112" y="5001535"/>
                <a:ext cx="292605" cy="544481"/>
                <a:chOff x="4692938" y="1805888"/>
                <a:chExt cx="506734" cy="942935"/>
              </a:xfrm>
            </p:grpSpPr>
            <p:sp>
              <p:nvSpPr>
                <p:cNvPr id="515" name="Freeform: Shape 514">
                  <a:extLst>
                    <a:ext uri="{FF2B5EF4-FFF2-40B4-BE49-F238E27FC236}">
                      <a16:creationId xmlns:a16="http://schemas.microsoft.com/office/drawing/2014/main" id="{5221FFE8-72A9-4F12-9FD2-1EB8A0D50389}"/>
                    </a:ext>
                  </a:extLst>
                </p:cNvPr>
                <p:cNvSpPr/>
                <p:nvPr/>
              </p:nvSpPr>
              <p:spPr>
                <a:xfrm>
                  <a:off x="4741344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6" name="Freeform: Shape 515">
                  <a:extLst>
                    <a:ext uri="{FF2B5EF4-FFF2-40B4-BE49-F238E27FC236}">
                      <a16:creationId xmlns:a16="http://schemas.microsoft.com/office/drawing/2014/main" id="{464E88BA-9759-440F-A07F-683B024F7D6B}"/>
                    </a:ext>
                  </a:extLst>
                </p:cNvPr>
                <p:cNvSpPr/>
                <p:nvPr/>
              </p:nvSpPr>
              <p:spPr>
                <a:xfrm>
                  <a:off x="4795499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7" name="Freeform: Shape 516">
                  <a:extLst>
                    <a:ext uri="{FF2B5EF4-FFF2-40B4-BE49-F238E27FC236}">
                      <a16:creationId xmlns:a16="http://schemas.microsoft.com/office/drawing/2014/main" id="{9FB65E21-759D-472E-BACD-B2CAE4279E22}"/>
                    </a:ext>
                  </a:extLst>
                </p:cNvPr>
                <p:cNvSpPr/>
                <p:nvPr/>
              </p:nvSpPr>
              <p:spPr>
                <a:xfrm>
                  <a:off x="4843268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8" name="Freeform: Shape 517">
                  <a:extLst>
                    <a:ext uri="{FF2B5EF4-FFF2-40B4-BE49-F238E27FC236}">
                      <a16:creationId xmlns:a16="http://schemas.microsoft.com/office/drawing/2014/main" id="{04C90635-0FD3-461A-81EC-23B22693D529}"/>
                    </a:ext>
                  </a:extLst>
                </p:cNvPr>
                <p:cNvSpPr/>
                <p:nvPr/>
              </p:nvSpPr>
              <p:spPr>
                <a:xfrm>
                  <a:off x="4893396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9" name="Freeform: Shape 518">
                  <a:extLst>
                    <a:ext uri="{FF2B5EF4-FFF2-40B4-BE49-F238E27FC236}">
                      <a16:creationId xmlns:a16="http://schemas.microsoft.com/office/drawing/2014/main" id="{415D24A5-E5D7-4866-9329-F783FC1DE3E3}"/>
                    </a:ext>
                  </a:extLst>
                </p:cNvPr>
                <p:cNvSpPr/>
                <p:nvPr/>
              </p:nvSpPr>
              <p:spPr>
                <a:xfrm>
                  <a:off x="4941304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0" name="Freeform: Shape 519">
                  <a:extLst>
                    <a:ext uri="{FF2B5EF4-FFF2-40B4-BE49-F238E27FC236}">
                      <a16:creationId xmlns:a16="http://schemas.microsoft.com/office/drawing/2014/main" id="{34266989-25BE-47A8-B531-E7D435554C1F}"/>
                    </a:ext>
                  </a:extLst>
                </p:cNvPr>
                <p:cNvSpPr/>
                <p:nvPr/>
              </p:nvSpPr>
              <p:spPr>
                <a:xfrm>
                  <a:off x="4987128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1" name="Freeform: Shape 520">
                  <a:extLst>
                    <a:ext uri="{FF2B5EF4-FFF2-40B4-BE49-F238E27FC236}">
                      <a16:creationId xmlns:a16="http://schemas.microsoft.com/office/drawing/2014/main" id="{5DE82140-A8DD-4345-BC6D-5CE392BC566C}"/>
                    </a:ext>
                  </a:extLst>
                </p:cNvPr>
                <p:cNvSpPr/>
                <p:nvPr/>
              </p:nvSpPr>
              <p:spPr>
                <a:xfrm>
                  <a:off x="5039201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2" name="Freeform: Shape 521">
                  <a:extLst>
                    <a:ext uri="{FF2B5EF4-FFF2-40B4-BE49-F238E27FC236}">
                      <a16:creationId xmlns:a16="http://schemas.microsoft.com/office/drawing/2014/main" id="{BF5B7D36-76B8-4230-BE9F-EE69B16F0E7E}"/>
                    </a:ext>
                  </a:extLst>
                </p:cNvPr>
                <p:cNvSpPr/>
                <p:nvPr/>
              </p:nvSpPr>
              <p:spPr>
                <a:xfrm>
                  <a:off x="5085025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3" name="Freeform: Shape 522">
                  <a:extLst>
                    <a:ext uri="{FF2B5EF4-FFF2-40B4-BE49-F238E27FC236}">
                      <a16:creationId xmlns:a16="http://schemas.microsoft.com/office/drawing/2014/main" id="{B285884A-3429-4F43-BC83-0145CA9DD780}"/>
                    </a:ext>
                  </a:extLst>
                </p:cNvPr>
                <p:cNvSpPr/>
                <p:nvPr/>
              </p:nvSpPr>
              <p:spPr>
                <a:xfrm>
                  <a:off x="5126327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524" name="Group 523">
                  <a:extLst>
                    <a:ext uri="{FF2B5EF4-FFF2-40B4-BE49-F238E27FC236}">
                      <a16:creationId xmlns:a16="http://schemas.microsoft.com/office/drawing/2014/main" id="{66FD88F5-7BAC-453A-9FC8-EF7ED9075814}"/>
                    </a:ext>
                  </a:extLst>
                </p:cNvPr>
                <p:cNvGrpSpPr/>
                <p:nvPr/>
              </p:nvGrpSpPr>
              <p:grpSpPr>
                <a:xfrm>
                  <a:off x="4692938" y="2033317"/>
                  <a:ext cx="506734" cy="715506"/>
                  <a:chOff x="664078" y="1946983"/>
                  <a:chExt cx="506734" cy="715506"/>
                </a:xfrm>
              </p:grpSpPr>
              <p:sp>
                <p:nvSpPr>
                  <p:cNvPr id="525" name="Rectangle: Rounded Corners 524">
                    <a:extLst>
                      <a:ext uri="{FF2B5EF4-FFF2-40B4-BE49-F238E27FC236}">
                        <a16:creationId xmlns:a16="http://schemas.microsoft.com/office/drawing/2014/main" id="{20938548-07C1-4ACA-AC9F-855A171770BB}"/>
                      </a:ext>
                    </a:extLst>
                  </p:cNvPr>
                  <p:cNvSpPr/>
                  <p:nvPr/>
                </p:nvSpPr>
                <p:spPr>
                  <a:xfrm>
                    <a:off x="664078" y="1946983"/>
                    <a:ext cx="506734" cy="715506"/>
                  </a:xfrm>
                  <a:prstGeom prst="roundRect">
                    <a:avLst>
                      <a:gd name="adj" fmla="val 35662"/>
                    </a:avLst>
                  </a:prstGeom>
                  <a:gradFill flip="none" rotWithShape="1">
                    <a:gsLst>
                      <a:gs pos="16000">
                        <a:srgbClr val="FFEAD5"/>
                      </a:gs>
                      <a:gs pos="75000">
                        <a:srgbClr val="FFCC99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6" name="Oval 525">
                    <a:extLst>
                      <a:ext uri="{FF2B5EF4-FFF2-40B4-BE49-F238E27FC236}">
                        <a16:creationId xmlns:a16="http://schemas.microsoft.com/office/drawing/2014/main" id="{C9130056-56B6-47B0-92C4-5215BD93A028}"/>
                      </a:ext>
                    </a:extLst>
                  </p:cNvPr>
                  <p:cNvSpPr/>
                  <p:nvPr/>
                </p:nvSpPr>
                <p:spPr>
                  <a:xfrm>
                    <a:off x="785408" y="2311610"/>
                    <a:ext cx="259620" cy="211583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FFEAD5"/>
                      </a:gs>
                      <a:gs pos="74000">
                        <a:srgbClr val="A45200"/>
                      </a:gs>
                      <a:gs pos="53000">
                        <a:srgbClr val="FFC08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37" name="Epithelial Cell">
                <a:extLst>
                  <a:ext uri="{FF2B5EF4-FFF2-40B4-BE49-F238E27FC236}">
                    <a16:creationId xmlns:a16="http://schemas.microsoft.com/office/drawing/2014/main" id="{CBFE5644-4CE9-4577-8084-58FCB8C42610}"/>
                  </a:ext>
                </a:extLst>
              </p:cNvPr>
              <p:cNvGrpSpPr/>
              <p:nvPr/>
            </p:nvGrpSpPr>
            <p:grpSpPr>
              <a:xfrm>
                <a:off x="3762888" y="5001535"/>
                <a:ext cx="292605" cy="544481"/>
                <a:chOff x="5201701" y="1805888"/>
                <a:chExt cx="506734" cy="942935"/>
              </a:xfrm>
            </p:grpSpPr>
            <p:sp>
              <p:nvSpPr>
                <p:cNvPr id="503" name="Freeform: Shape 502">
                  <a:extLst>
                    <a:ext uri="{FF2B5EF4-FFF2-40B4-BE49-F238E27FC236}">
                      <a16:creationId xmlns:a16="http://schemas.microsoft.com/office/drawing/2014/main" id="{C7FD1466-C550-4521-921D-359767555F96}"/>
                    </a:ext>
                  </a:extLst>
                </p:cNvPr>
                <p:cNvSpPr/>
                <p:nvPr/>
              </p:nvSpPr>
              <p:spPr>
                <a:xfrm>
                  <a:off x="5247299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4" name="Freeform: Shape 503">
                  <a:extLst>
                    <a:ext uri="{FF2B5EF4-FFF2-40B4-BE49-F238E27FC236}">
                      <a16:creationId xmlns:a16="http://schemas.microsoft.com/office/drawing/2014/main" id="{E3282982-891C-421A-926E-AB85F6370828}"/>
                    </a:ext>
                  </a:extLst>
                </p:cNvPr>
                <p:cNvSpPr/>
                <p:nvPr/>
              </p:nvSpPr>
              <p:spPr>
                <a:xfrm>
                  <a:off x="5301454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5" name="Freeform: Shape 504">
                  <a:extLst>
                    <a:ext uri="{FF2B5EF4-FFF2-40B4-BE49-F238E27FC236}">
                      <a16:creationId xmlns:a16="http://schemas.microsoft.com/office/drawing/2014/main" id="{2C2F4DB0-352A-4BD6-B96A-35A2C584F0D2}"/>
                    </a:ext>
                  </a:extLst>
                </p:cNvPr>
                <p:cNvSpPr/>
                <p:nvPr/>
              </p:nvSpPr>
              <p:spPr>
                <a:xfrm>
                  <a:off x="5349223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6" name="Freeform: Shape 505">
                  <a:extLst>
                    <a:ext uri="{FF2B5EF4-FFF2-40B4-BE49-F238E27FC236}">
                      <a16:creationId xmlns:a16="http://schemas.microsoft.com/office/drawing/2014/main" id="{1C6BC0F4-467E-48E9-8F0E-5E33F87BB0A5}"/>
                    </a:ext>
                  </a:extLst>
                </p:cNvPr>
                <p:cNvSpPr/>
                <p:nvPr/>
              </p:nvSpPr>
              <p:spPr>
                <a:xfrm>
                  <a:off x="5399351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7" name="Freeform: Shape 506">
                  <a:extLst>
                    <a:ext uri="{FF2B5EF4-FFF2-40B4-BE49-F238E27FC236}">
                      <a16:creationId xmlns:a16="http://schemas.microsoft.com/office/drawing/2014/main" id="{343AA0D4-52E9-41EE-8F11-99BF4206AA5E}"/>
                    </a:ext>
                  </a:extLst>
                </p:cNvPr>
                <p:cNvSpPr/>
                <p:nvPr/>
              </p:nvSpPr>
              <p:spPr>
                <a:xfrm>
                  <a:off x="5447259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8" name="Freeform: Shape 507">
                  <a:extLst>
                    <a:ext uri="{FF2B5EF4-FFF2-40B4-BE49-F238E27FC236}">
                      <a16:creationId xmlns:a16="http://schemas.microsoft.com/office/drawing/2014/main" id="{B2DAE8C2-6716-4B4D-9B43-1FC4E6107BA6}"/>
                    </a:ext>
                  </a:extLst>
                </p:cNvPr>
                <p:cNvSpPr/>
                <p:nvPr/>
              </p:nvSpPr>
              <p:spPr>
                <a:xfrm>
                  <a:off x="5493083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9" name="Freeform: Shape 508">
                  <a:extLst>
                    <a:ext uri="{FF2B5EF4-FFF2-40B4-BE49-F238E27FC236}">
                      <a16:creationId xmlns:a16="http://schemas.microsoft.com/office/drawing/2014/main" id="{04563D23-B862-4B40-A960-C440136EB795}"/>
                    </a:ext>
                  </a:extLst>
                </p:cNvPr>
                <p:cNvSpPr/>
                <p:nvPr/>
              </p:nvSpPr>
              <p:spPr>
                <a:xfrm>
                  <a:off x="5545156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0" name="Freeform: Shape 509">
                  <a:extLst>
                    <a:ext uri="{FF2B5EF4-FFF2-40B4-BE49-F238E27FC236}">
                      <a16:creationId xmlns:a16="http://schemas.microsoft.com/office/drawing/2014/main" id="{F86594D0-C8F4-4A66-B1F8-D37FD95A4498}"/>
                    </a:ext>
                  </a:extLst>
                </p:cNvPr>
                <p:cNvSpPr/>
                <p:nvPr/>
              </p:nvSpPr>
              <p:spPr>
                <a:xfrm>
                  <a:off x="5590980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1" name="Freeform: Shape 510">
                  <a:extLst>
                    <a:ext uri="{FF2B5EF4-FFF2-40B4-BE49-F238E27FC236}">
                      <a16:creationId xmlns:a16="http://schemas.microsoft.com/office/drawing/2014/main" id="{66BE3D07-D827-4C14-8DA8-139DED848472}"/>
                    </a:ext>
                  </a:extLst>
                </p:cNvPr>
                <p:cNvSpPr/>
                <p:nvPr/>
              </p:nvSpPr>
              <p:spPr>
                <a:xfrm>
                  <a:off x="5632282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512" name="Group 511">
                  <a:extLst>
                    <a:ext uri="{FF2B5EF4-FFF2-40B4-BE49-F238E27FC236}">
                      <a16:creationId xmlns:a16="http://schemas.microsoft.com/office/drawing/2014/main" id="{1E9A5489-8B8A-4F15-A100-C2A1B9429BFC}"/>
                    </a:ext>
                  </a:extLst>
                </p:cNvPr>
                <p:cNvGrpSpPr/>
                <p:nvPr/>
              </p:nvGrpSpPr>
              <p:grpSpPr>
                <a:xfrm>
                  <a:off x="5201701" y="2033317"/>
                  <a:ext cx="506734" cy="715506"/>
                  <a:chOff x="664078" y="1946983"/>
                  <a:chExt cx="506734" cy="715506"/>
                </a:xfrm>
              </p:grpSpPr>
              <p:sp>
                <p:nvSpPr>
                  <p:cNvPr id="513" name="Rectangle: Rounded Corners 512">
                    <a:extLst>
                      <a:ext uri="{FF2B5EF4-FFF2-40B4-BE49-F238E27FC236}">
                        <a16:creationId xmlns:a16="http://schemas.microsoft.com/office/drawing/2014/main" id="{DD33A234-A38E-4F2D-BEFE-455D9E3A9F1B}"/>
                      </a:ext>
                    </a:extLst>
                  </p:cNvPr>
                  <p:cNvSpPr/>
                  <p:nvPr/>
                </p:nvSpPr>
                <p:spPr>
                  <a:xfrm>
                    <a:off x="664078" y="1946983"/>
                    <a:ext cx="506734" cy="715506"/>
                  </a:xfrm>
                  <a:prstGeom prst="roundRect">
                    <a:avLst>
                      <a:gd name="adj" fmla="val 35662"/>
                    </a:avLst>
                  </a:prstGeom>
                  <a:gradFill flip="none" rotWithShape="1">
                    <a:gsLst>
                      <a:gs pos="16000">
                        <a:srgbClr val="FFEAD5"/>
                      </a:gs>
                      <a:gs pos="75000">
                        <a:srgbClr val="FFCC99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4" name="Oval 513">
                    <a:extLst>
                      <a:ext uri="{FF2B5EF4-FFF2-40B4-BE49-F238E27FC236}">
                        <a16:creationId xmlns:a16="http://schemas.microsoft.com/office/drawing/2014/main" id="{E09AD34A-E709-463A-B50C-F5F78C855112}"/>
                      </a:ext>
                    </a:extLst>
                  </p:cNvPr>
                  <p:cNvSpPr/>
                  <p:nvPr/>
                </p:nvSpPr>
                <p:spPr>
                  <a:xfrm>
                    <a:off x="785408" y="2311610"/>
                    <a:ext cx="259620" cy="211583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FFEAD5"/>
                      </a:gs>
                      <a:gs pos="74000">
                        <a:srgbClr val="A45200"/>
                      </a:gs>
                      <a:gs pos="53000">
                        <a:srgbClr val="FFC08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38" name="Epithelial Cell">
                <a:extLst>
                  <a:ext uri="{FF2B5EF4-FFF2-40B4-BE49-F238E27FC236}">
                    <a16:creationId xmlns:a16="http://schemas.microsoft.com/office/drawing/2014/main" id="{44782D77-0F8B-4F64-BEAA-6BD2E45166A4}"/>
                  </a:ext>
                </a:extLst>
              </p:cNvPr>
              <p:cNvGrpSpPr/>
              <p:nvPr/>
            </p:nvGrpSpPr>
            <p:grpSpPr>
              <a:xfrm>
                <a:off x="4303973" y="5001535"/>
                <a:ext cx="292605" cy="544481"/>
                <a:chOff x="6138756" y="1805888"/>
                <a:chExt cx="506734" cy="942935"/>
              </a:xfrm>
            </p:grpSpPr>
            <p:sp>
              <p:nvSpPr>
                <p:cNvPr id="491" name="Freeform: Shape 490">
                  <a:extLst>
                    <a:ext uri="{FF2B5EF4-FFF2-40B4-BE49-F238E27FC236}">
                      <a16:creationId xmlns:a16="http://schemas.microsoft.com/office/drawing/2014/main" id="{4B7E3D08-D866-4B79-85A1-49DB79FA773E}"/>
                    </a:ext>
                  </a:extLst>
                </p:cNvPr>
                <p:cNvSpPr/>
                <p:nvPr/>
              </p:nvSpPr>
              <p:spPr>
                <a:xfrm>
                  <a:off x="6183007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2" name="Freeform: Shape 491">
                  <a:extLst>
                    <a:ext uri="{FF2B5EF4-FFF2-40B4-BE49-F238E27FC236}">
                      <a16:creationId xmlns:a16="http://schemas.microsoft.com/office/drawing/2014/main" id="{D34F2511-EC5C-43C7-90A8-D59C822067F4}"/>
                    </a:ext>
                  </a:extLst>
                </p:cNvPr>
                <p:cNvSpPr/>
                <p:nvPr/>
              </p:nvSpPr>
              <p:spPr>
                <a:xfrm>
                  <a:off x="6237162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3" name="Freeform: Shape 492">
                  <a:extLst>
                    <a:ext uri="{FF2B5EF4-FFF2-40B4-BE49-F238E27FC236}">
                      <a16:creationId xmlns:a16="http://schemas.microsoft.com/office/drawing/2014/main" id="{E6819573-32C3-4CFD-BD27-4451351DB0DF}"/>
                    </a:ext>
                  </a:extLst>
                </p:cNvPr>
                <p:cNvSpPr/>
                <p:nvPr/>
              </p:nvSpPr>
              <p:spPr>
                <a:xfrm>
                  <a:off x="6284931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4" name="Freeform: Shape 493">
                  <a:extLst>
                    <a:ext uri="{FF2B5EF4-FFF2-40B4-BE49-F238E27FC236}">
                      <a16:creationId xmlns:a16="http://schemas.microsoft.com/office/drawing/2014/main" id="{B8864AE4-0694-4253-9D77-9DA1A6E170A0}"/>
                    </a:ext>
                  </a:extLst>
                </p:cNvPr>
                <p:cNvSpPr/>
                <p:nvPr/>
              </p:nvSpPr>
              <p:spPr>
                <a:xfrm>
                  <a:off x="6335059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5" name="Freeform: Shape 494">
                  <a:extLst>
                    <a:ext uri="{FF2B5EF4-FFF2-40B4-BE49-F238E27FC236}">
                      <a16:creationId xmlns:a16="http://schemas.microsoft.com/office/drawing/2014/main" id="{E7CE23DC-CAE2-4874-9436-20F488A4A80C}"/>
                    </a:ext>
                  </a:extLst>
                </p:cNvPr>
                <p:cNvSpPr/>
                <p:nvPr/>
              </p:nvSpPr>
              <p:spPr>
                <a:xfrm>
                  <a:off x="6382967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6" name="Freeform: Shape 495">
                  <a:extLst>
                    <a:ext uri="{FF2B5EF4-FFF2-40B4-BE49-F238E27FC236}">
                      <a16:creationId xmlns:a16="http://schemas.microsoft.com/office/drawing/2014/main" id="{08CD98A8-00AF-48F9-9DA9-85E51AF67464}"/>
                    </a:ext>
                  </a:extLst>
                </p:cNvPr>
                <p:cNvSpPr/>
                <p:nvPr/>
              </p:nvSpPr>
              <p:spPr>
                <a:xfrm>
                  <a:off x="6428791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7" name="Freeform: Shape 496">
                  <a:extLst>
                    <a:ext uri="{FF2B5EF4-FFF2-40B4-BE49-F238E27FC236}">
                      <a16:creationId xmlns:a16="http://schemas.microsoft.com/office/drawing/2014/main" id="{78B8DEAF-F161-4C75-AB24-B6A25F6B38E6}"/>
                    </a:ext>
                  </a:extLst>
                </p:cNvPr>
                <p:cNvSpPr/>
                <p:nvPr/>
              </p:nvSpPr>
              <p:spPr>
                <a:xfrm>
                  <a:off x="6480864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8" name="Freeform: Shape 497">
                  <a:extLst>
                    <a:ext uri="{FF2B5EF4-FFF2-40B4-BE49-F238E27FC236}">
                      <a16:creationId xmlns:a16="http://schemas.microsoft.com/office/drawing/2014/main" id="{B0B17A50-775F-48FE-A635-0261512FF593}"/>
                    </a:ext>
                  </a:extLst>
                </p:cNvPr>
                <p:cNvSpPr/>
                <p:nvPr/>
              </p:nvSpPr>
              <p:spPr>
                <a:xfrm>
                  <a:off x="6526688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9" name="Freeform: Shape 498">
                  <a:extLst>
                    <a:ext uri="{FF2B5EF4-FFF2-40B4-BE49-F238E27FC236}">
                      <a16:creationId xmlns:a16="http://schemas.microsoft.com/office/drawing/2014/main" id="{61ACC84B-AF3F-4393-852A-10A74AD1F55C}"/>
                    </a:ext>
                  </a:extLst>
                </p:cNvPr>
                <p:cNvSpPr/>
                <p:nvPr/>
              </p:nvSpPr>
              <p:spPr>
                <a:xfrm>
                  <a:off x="6567990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500" name="Group 499">
                  <a:extLst>
                    <a:ext uri="{FF2B5EF4-FFF2-40B4-BE49-F238E27FC236}">
                      <a16:creationId xmlns:a16="http://schemas.microsoft.com/office/drawing/2014/main" id="{D2BE8581-A746-4176-B213-4CAE3352E507}"/>
                    </a:ext>
                  </a:extLst>
                </p:cNvPr>
                <p:cNvGrpSpPr/>
                <p:nvPr/>
              </p:nvGrpSpPr>
              <p:grpSpPr>
                <a:xfrm>
                  <a:off x="6138756" y="2033317"/>
                  <a:ext cx="506734" cy="715506"/>
                  <a:chOff x="664078" y="1946983"/>
                  <a:chExt cx="506734" cy="715506"/>
                </a:xfrm>
              </p:grpSpPr>
              <p:sp>
                <p:nvSpPr>
                  <p:cNvPr id="501" name="Rectangle: Rounded Corners 500">
                    <a:extLst>
                      <a:ext uri="{FF2B5EF4-FFF2-40B4-BE49-F238E27FC236}">
                        <a16:creationId xmlns:a16="http://schemas.microsoft.com/office/drawing/2014/main" id="{7F23229D-5326-4A18-B38C-9E27A4F635DB}"/>
                      </a:ext>
                    </a:extLst>
                  </p:cNvPr>
                  <p:cNvSpPr/>
                  <p:nvPr/>
                </p:nvSpPr>
                <p:spPr>
                  <a:xfrm>
                    <a:off x="664078" y="1946983"/>
                    <a:ext cx="506734" cy="715506"/>
                  </a:xfrm>
                  <a:prstGeom prst="roundRect">
                    <a:avLst>
                      <a:gd name="adj" fmla="val 35662"/>
                    </a:avLst>
                  </a:prstGeom>
                  <a:gradFill flip="none" rotWithShape="1">
                    <a:gsLst>
                      <a:gs pos="16000">
                        <a:srgbClr val="FFEAD5"/>
                      </a:gs>
                      <a:gs pos="75000">
                        <a:srgbClr val="FFCC99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2" name="Oval 501">
                    <a:extLst>
                      <a:ext uri="{FF2B5EF4-FFF2-40B4-BE49-F238E27FC236}">
                        <a16:creationId xmlns:a16="http://schemas.microsoft.com/office/drawing/2014/main" id="{F5D6A484-59A2-4D0D-B571-4E86FF90CE68}"/>
                      </a:ext>
                    </a:extLst>
                  </p:cNvPr>
                  <p:cNvSpPr/>
                  <p:nvPr/>
                </p:nvSpPr>
                <p:spPr>
                  <a:xfrm>
                    <a:off x="785408" y="2311610"/>
                    <a:ext cx="259620" cy="211583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FFEAD5"/>
                      </a:gs>
                      <a:gs pos="74000">
                        <a:srgbClr val="A45200"/>
                      </a:gs>
                      <a:gs pos="53000">
                        <a:srgbClr val="FFC08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39" name="Epithelial Cell">
                <a:extLst>
                  <a:ext uri="{FF2B5EF4-FFF2-40B4-BE49-F238E27FC236}">
                    <a16:creationId xmlns:a16="http://schemas.microsoft.com/office/drawing/2014/main" id="{3EC61283-1420-4C05-82E3-7EE177CB0888}"/>
                  </a:ext>
                </a:extLst>
              </p:cNvPr>
              <p:cNvGrpSpPr/>
              <p:nvPr/>
            </p:nvGrpSpPr>
            <p:grpSpPr>
              <a:xfrm>
                <a:off x="5111299" y="5001535"/>
                <a:ext cx="292605" cy="544481"/>
                <a:chOff x="7536889" y="1805888"/>
                <a:chExt cx="506734" cy="942935"/>
              </a:xfrm>
            </p:grpSpPr>
            <p:sp>
              <p:nvSpPr>
                <p:cNvPr id="479" name="Freeform: Shape 478">
                  <a:extLst>
                    <a:ext uri="{FF2B5EF4-FFF2-40B4-BE49-F238E27FC236}">
                      <a16:creationId xmlns:a16="http://schemas.microsoft.com/office/drawing/2014/main" id="{3D849C5E-8BAD-463F-B683-C88108D9EC06}"/>
                    </a:ext>
                  </a:extLst>
                </p:cNvPr>
                <p:cNvSpPr/>
                <p:nvPr/>
              </p:nvSpPr>
              <p:spPr>
                <a:xfrm>
                  <a:off x="7583783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0" name="Freeform: Shape 479">
                  <a:extLst>
                    <a:ext uri="{FF2B5EF4-FFF2-40B4-BE49-F238E27FC236}">
                      <a16:creationId xmlns:a16="http://schemas.microsoft.com/office/drawing/2014/main" id="{773E82C2-5CBA-404F-A75A-C877BBE2A170}"/>
                    </a:ext>
                  </a:extLst>
                </p:cNvPr>
                <p:cNvSpPr/>
                <p:nvPr/>
              </p:nvSpPr>
              <p:spPr>
                <a:xfrm>
                  <a:off x="7637938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1" name="Freeform: Shape 480">
                  <a:extLst>
                    <a:ext uri="{FF2B5EF4-FFF2-40B4-BE49-F238E27FC236}">
                      <a16:creationId xmlns:a16="http://schemas.microsoft.com/office/drawing/2014/main" id="{DFA39F28-8CED-41D7-89E2-F58533C75720}"/>
                    </a:ext>
                  </a:extLst>
                </p:cNvPr>
                <p:cNvSpPr/>
                <p:nvPr/>
              </p:nvSpPr>
              <p:spPr>
                <a:xfrm>
                  <a:off x="7685707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2" name="Freeform: Shape 481">
                  <a:extLst>
                    <a:ext uri="{FF2B5EF4-FFF2-40B4-BE49-F238E27FC236}">
                      <a16:creationId xmlns:a16="http://schemas.microsoft.com/office/drawing/2014/main" id="{DCF9AF46-667E-43CB-AFE3-45F028CC42EE}"/>
                    </a:ext>
                  </a:extLst>
                </p:cNvPr>
                <p:cNvSpPr/>
                <p:nvPr/>
              </p:nvSpPr>
              <p:spPr>
                <a:xfrm>
                  <a:off x="7735835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3" name="Freeform: Shape 482">
                  <a:extLst>
                    <a:ext uri="{FF2B5EF4-FFF2-40B4-BE49-F238E27FC236}">
                      <a16:creationId xmlns:a16="http://schemas.microsoft.com/office/drawing/2014/main" id="{A15F1C67-86CB-470E-8DDE-36DC9CDD7653}"/>
                    </a:ext>
                  </a:extLst>
                </p:cNvPr>
                <p:cNvSpPr/>
                <p:nvPr/>
              </p:nvSpPr>
              <p:spPr>
                <a:xfrm>
                  <a:off x="7783743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4" name="Freeform: Shape 483">
                  <a:extLst>
                    <a:ext uri="{FF2B5EF4-FFF2-40B4-BE49-F238E27FC236}">
                      <a16:creationId xmlns:a16="http://schemas.microsoft.com/office/drawing/2014/main" id="{492A0E31-1CDA-4BD3-BEA7-99ACA51D4C0D}"/>
                    </a:ext>
                  </a:extLst>
                </p:cNvPr>
                <p:cNvSpPr/>
                <p:nvPr/>
              </p:nvSpPr>
              <p:spPr>
                <a:xfrm>
                  <a:off x="7829567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5" name="Freeform: Shape 484">
                  <a:extLst>
                    <a:ext uri="{FF2B5EF4-FFF2-40B4-BE49-F238E27FC236}">
                      <a16:creationId xmlns:a16="http://schemas.microsoft.com/office/drawing/2014/main" id="{1B3B661A-BE30-4066-8E04-35960AD50D2B}"/>
                    </a:ext>
                  </a:extLst>
                </p:cNvPr>
                <p:cNvSpPr/>
                <p:nvPr/>
              </p:nvSpPr>
              <p:spPr>
                <a:xfrm>
                  <a:off x="7881640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6" name="Freeform: Shape 485">
                  <a:extLst>
                    <a:ext uri="{FF2B5EF4-FFF2-40B4-BE49-F238E27FC236}">
                      <a16:creationId xmlns:a16="http://schemas.microsoft.com/office/drawing/2014/main" id="{56C544B8-2510-4E9C-A854-832249FBE1A3}"/>
                    </a:ext>
                  </a:extLst>
                </p:cNvPr>
                <p:cNvSpPr/>
                <p:nvPr/>
              </p:nvSpPr>
              <p:spPr>
                <a:xfrm>
                  <a:off x="7927464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7" name="Freeform: Shape 486">
                  <a:extLst>
                    <a:ext uri="{FF2B5EF4-FFF2-40B4-BE49-F238E27FC236}">
                      <a16:creationId xmlns:a16="http://schemas.microsoft.com/office/drawing/2014/main" id="{D0A8D97F-4617-4A51-9450-97D05A8ABD22}"/>
                    </a:ext>
                  </a:extLst>
                </p:cNvPr>
                <p:cNvSpPr/>
                <p:nvPr/>
              </p:nvSpPr>
              <p:spPr>
                <a:xfrm>
                  <a:off x="7968766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88" name="Group 487">
                  <a:extLst>
                    <a:ext uri="{FF2B5EF4-FFF2-40B4-BE49-F238E27FC236}">
                      <a16:creationId xmlns:a16="http://schemas.microsoft.com/office/drawing/2014/main" id="{FBB94E24-5E27-4B02-BF79-1A82066F7E67}"/>
                    </a:ext>
                  </a:extLst>
                </p:cNvPr>
                <p:cNvGrpSpPr/>
                <p:nvPr/>
              </p:nvGrpSpPr>
              <p:grpSpPr>
                <a:xfrm>
                  <a:off x="7536889" y="2033317"/>
                  <a:ext cx="506734" cy="715506"/>
                  <a:chOff x="664078" y="1946983"/>
                  <a:chExt cx="506734" cy="715506"/>
                </a:xfrm>
              </p:grpSpPr>
              <p:sp>
                <p:nvSpPr>
                  <p:cNvPr id="489" name="Rectangle: Rounded Corners 488">
                    <a:extLst>
                      <a:ext uri="{FF2B5EF4-FFF2-40B4-BE49-F238E27FC236}">
                        <a16:creationId xmlns:a16="http://schemas.microsoft.com/office/drawing/2014/main" id="{908859BE-849F-4E54-B32E-752B4D76ADF4}"/>
                      </a:ext>
                    </a:extLst>
                  </p:cNvPr>
                  <p:cNvSpPr/>
                  <p:nvPr/>
                </p:nvSpPr>
                <p:spPr>
                  <a:xfrm>
                    <a:off x="664078" y="1946983"/>
                    <a:ext cx="506734" cy="715506"/>
                  </a:xfrm>
                  <a:prstGeom prst="roundRect">
                    <a:avLst>
                      <a:gd name="adj" fmla="val 35662"/>
                    </a:avLst>
                  </a:prstGeom>
                  <a:gradFill flip="none" rotWithShape="1">
                    <a:gsLst>
                      <a:gs pos="16000">
                        <a:srgbClr val="FFEAD5"/>
                      </a:gs>
                      <a:gs pos="75000">
                        <a:srgbClr val="FFCC99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0" name="Oval 489">
                    <a:extLst>
                      <a:ext uri="{FF2B5EF4-FFF2-40B4-BE49-F238E27FC236}">
                        <a16:creationId xmlns:a16="http://schemas.microsoft.com/office/drawing/2014/main" id="{202770AA-C3F4-4BE1-8501-9591B8785638}"/>
                      </a:ext>
                    </a:extLst>
                  </p:cNvPr>
                  <p:cNvSpPr/>
                  <p:nvPr/>
                </p:nvSpPr>
                <p:spPr>
                  <a:xfrm>
                    <a:off x="785408" y="2311610"/>
                    <a:ext cx="259620" cy="211583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FFEAD5"/>
                      </a:gs>
                      <a:gs pos="74000">
                        <a:srgbClr val="A45200"/>
                      </a:gs>
                      <a:gs pos="53000">
                        <a:srgbClr val="FFC08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40" name="Epithelial Cell">
                <a:extLst>
                  <a:ext uri="{FF2B5EF4-FFF2-40B4-BE49-F238E27FC236}">
                    <a16:creationId xmlns:a16="http://schemas.microsoft.com/office/drawing/2014/main" id="{5CB671EC-568B-4588-A8E2-54A88EE5E3E2}"/>
                  </a:ext>
                </a:extLst>
              </p:cNvPr>
              <p:cNvGrpSpPr/>
              <p:nvPr/>
            </p:nvGrpSpPr>
            <p:grpSpPr>
              <a:xfrm>
                <a:off x="5402018" y="5015644"/>
                <a:ext cx="292605" cy="544481"/>
                <a:chOff x="8040358" y="1805888"/>
                <a:chExt cx="506734" cy="942935"/>
              </a:xfrm>
            </p:grpSpPr>
            <p:sp>
              <p:nvSpPr>
                <p:cNvPr id="467" name="Freeform: Shape 466">
                  <a:extLst>
                    <a:ext uri="{FF2B5EF4-FFF2-40B4-BE49-F238E27FC236}">
                      <a16:creationId xmlns:a16="http://schemas.microsoft.com/office/drawing/2014/main" id="{17B67B92-6265-46E4-9672-F0AA20FD7C63}"/>
                    </a:ext>
                  </a:extLst>
                </p:cNvPr>
                <p:cNvSpPr/>
                <p:nvPr/>
              </p:nvSpPr>
              <p:spPr>
                <a:xfrm>
                  <a:off x="8061781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8" name="Freeform: Shape 467">
                  <a:extLst>
                    <a:ext uri="{FF2B5EF4-FFF2-40B4-BE49-F238E27FC236}">
                      <a16:creationId xmlns:a16="http://schemas.microsoft.com/office/drawing/2014/main" id="{FBFA4A4E-EBF6-407E-AC91-0F84D33E4546}"/>
                    </a:ext>
                  </a:extLst>
                </p:cNvPr>
                <p:cNvSpPr/>
                <p:nvPr/>
              </p:nvSpPr>
              <p:spPr>
                <a:xfrm>
                  <a:off x="8115936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9" name="Freeform: Shape 468">
                  <a:extLst>
                    <a:ext uri="{FF2B5EF4-FFF2-40B4-BE49-F238E27FC236}">
                      <a16:creationId xmlns:a16="http://schemas.microsoft.com/office/drawing/2014/main" id="{3D1A1E66-71FF-442B-9E12-1F03246759FB}"/>
                    </a:ext>
                  </a:extLst>
                </p:cNvPr>
                <p:cNvSpPr/>
                <p:nvPr/>
              </p:nvSpPr>
              <p:spPr>
                <a:xfrm>
                  <a:off x="8163705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0" name="Freeform: Shape 469">
                  <a:extLst>
                    <a:ext uri="{FF2B5EF4-FFF2-40B4-BE49-F238E27FC236}">
                      <a16:creationId xmlns:a16="http://schemas.microsoft.com/office/drawing/2014/main" id="{D0FBAD1E-C2F8-48D0-B175-D14A47E2C685}"/>
                    </a:ext>
                  </a:extLst>
                </p:cNvPr>
                <p:cNvSpPr/>
                <p:nvPr/>
              </p:nvSpPr>
              <p:spPr>
                <a:xfrm>
                  <a:off x="8213833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1" name="Freeform: Shape 470">
                  <a:extLst>
                    <a:ext uri="{FF2B5EF4-FFF2-40B4-BE49-F238E27FC236}">
                      <a16:creationId xmlns:a16="http://schemas.microsoft.com/office/drawing/2014/main" id="{89B9E207-AAD5-460B-9435-1AB0434FB268}"/>
                    </a:ext>
                  </a:extLst>
                </p:cNvPr>
                <p:cNvSpPr/>
                <p:nvPr/>
              </p:nvSpPr>
              <p:spPr>
                <a:xfrm>
                  <a:off x="8261741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2" name="Freeform: Shape 471">
                  <a:extLst>
                    <a:ext uri="{FF2B5EF4-FFF2-40B4-BE49-F238E27FC236}">
                      <a16:creationId xmlns:a16="http://schemas.microsoft.com/office/drawing/2014/main" id="{73A957F6-D386-4213-A363-57632BC0B32C}"/>
                    </a:ext>
                  </a:extLst>
                </p:cNvPr>
                <p:cNvSpPr/>
                <p:nvPr/>
              </p:nvSpPr>
              <p:spPr>
                <a:xfrm>
                  <a:off x="8307565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3" name="Freeform: Shape 472">
                  <a:extLst>
                    <a:ext uri="{FF2B5EF4-FFF2-40B4-BE49-F238E27FC236}">
                      <a16:creationId xmlns:a16="http://schemas.microsoft.com/office/drawing/2014/main" id="{F039B712-F3E3-4256-BF80-1012FD1488CA}"/>
                    </a:ext>
                  </a:extLst>
                </p:cNvPr>
                <p:cNvSpPr/>
                <p:nvPr/>
              </p:nvSpPr>
              <p:spPr>
                <a:xfrm>
                  <a:off x="8359638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4" name="Freeform: Shape 473">
                  <a:extLst>
                    <a:ext uri="{FF2B5EF4-FFF2-40B4-BE49-F238E27FC236}">
                      <a16:creationId xmlns:a16="http://schemas.microsoft.com/office/drawing/2014/main" id="{B7A6C886-98AE-4218-8858-2108AED8515D}"/>
                    </a:ext>
                  </a:extLst>
                </p:cNvPr>
                <p:cNvSpPr/>
                <p:nvPr/>
              </p:nvSpPr>
              <p:spPr>
                <a:xfrm>
                  <a:off x="8405462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5" name="Freeform: Shape 474">
                  <a:extLst>
                    <a:ext uri="{FF2B5EF4-FFF2-40B4-BE49-F238E27FC236}">
                      <a16:creationId xmlns:a16="http://schemas.microsoft.com/office/drawing/2014/main" id="{6E70DD30-C3ED-48C9-8158-930345F2BA16}"/>
                    </a:ext>
                  </a:extLst>
                </p:cNvPr>
                <p:cNvSpPr/>
                <p:nvPr/>
              </p:nvSpPr>
              <p:spPr>
                <a:xfrm>
                  <a:off x="8446764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76" name="Group 475">
                  <a:extLst>
                    <a:ext uri="{FF2B5EF4-FFF2-40B4-BE49-F238E27FC236}">
                      <a16:creationId xmlns:a16="http://schemas.microsoft.com/office/drawing/2014/main" id="{BCEC86BD-D000-4DE5-9AF0-0C9CBAA56A1C}"/>
                    </a:ext>
                  </a:extLst>
                </p:cNvPr>
                <p:cNvGrpSpPr/>
                <p:nvPr/>
              </p:nvGrpSpPr>
              <p:grpSpPr>
                <a:xfrm>
                  <a:off x="8040358" y="2033317"/>
                  <a:ext cx="506734" cy="715506"/>
                  <a:chOff x="664078" y="1946983"/>
                  <a:chExt cx="506734" cy="715506"/>
                </a:xfrm>
              </p:grpSpPr>
              <p:sp>
                <p:nvSpPr>
                  <p:cNvPr id="477" name="Rectangle: Rounded Corners 476">
                    <a:extLst>
                      <a:ext uri="{FF2B5EF4-FFF2-40B4-BE49-F238E27FC236}">
                        <a16:creationId xmlns:a16="http://schemas.microsoft.com/office/drawing/2014/main" id="{8AE9CE71-C69E-4D4C-8968-94997D651B8C}"/>
                      </a:ext>
                    </a:extLst>
                  </p:cNvPr>
                  <p:cNvSpPr/>
                  <p:nvPr/>
                </p:nvSpPr>
                <p:spPr>
                  <a:xfrm>
                    <a:off x="664078" y="1946983"/>
                    <a:ext cx="506734" cy="715506"/>
                  </a:xfrm>
                  <a:prstGeom prst="roundRect">
                    <a:avLst>
                      <a:gd name="adj" fmla="val 35662"/>
                    </a:avLst>
                  </a:prstGeom>
                  <a:gradFill flip="none" rotWithShape="1">
                    <a:gsLst>
                      <a:gs pos="16000">
                        <a:srgbClr val="FFEAD5"/>
                      </a:gs>
                      <a:gs pos="75000">
                        <a:srgbClr val="FFCC99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8" name="Oval 477">
                    <a:extLst>
                      <a:ext uri="{FF2B5EF4-FFF2-40B4-BE49-F238E27FC236}">
                        <a16:creationId xmlns:a16="http://schemas.microsoft.com/office/drawing/2014/main" id="{44F6F8D2-74E7-4940-B795-6D8C912A47A1}"/>
                      </a:ext>
                    </a:extLst>
                  </p:cNvPr>
                  <p:cNvSpPr/>
                  <p:nvPr/>
                </p:nvSpPr>
                <p:spPr>
                  <a:xfrm>
                    <a:off x="785408" y="2311610"/>
                    <a:ext cx="259620" cy="211583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FFEAD5"/>
                      </a:gs>
                      <a:gs pos="74000">
                        <a:srgbClr val="A45200"/>
                      </a:gs>
                      <a:gs pos="53000">
                        <a:srgbClr val="FFC08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41" name="Epithelial Cell">
                <a:extLst>
                  <a:ext uri="{FF2B5EF4-FFF2-40B4-BE49-F238E27FC236}">
                    <a16:creationId xmlns:a16="http://schemas.microsoft.com/office/drawing/2014/main" id="{7FA8C099-ED49-4E1C-A580-2B17E5023521}"/>
                  </a:ext>
                </a:extLst>
              </p:cNvPr>
              <p:cNvGrpSpPr/>
              <p:nvPr/>
            </p:nvGrpSpPr>
            <p:grpSpPr>
              <a:xfrm>
                <a:off x="5679003" y="5001535"/>
                <a:ext cx="292605" cy="544481"/>
                <a:chOff x="8520041" y="1805888"/>
                <a:chExt cx="506734" cy="942935"/>
              </a:xfrm>
            </p:grpSpPr>
            <p:sp>
              <p:nvSpPr>
                <p:cNvPr id="455" name="Freeform: Shape 454">
                  <a:extLst>
                    <a:ext uri="{FF2B5EF4-FFF2-40B4-BE49-F238E27FC236}">
                      <a16:creationId xmlns:a16="http://schemas.microsoft.com/office/drawing/2014/main" id="{C0BC4568-AF12-443B-84D3-4F312B76AF7D}"/>
                    </a:ext>
                  </a:extLst>
                </p:cNvPr>
                <p:cNvSpPr/>
                <p:nvPr/>
              </p:nvSpPr>
              <p:spPr>
                <a:xfrm>
                  <a:off x="8561339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6" name="Freeform: Shape 455">
                  <a:extLst>
                    <a:ext uri="{FF2B5EF4-FFF2-40B4-BE49-F238E27FC236}">
                      <a16:creationId xmlns:a16="http://schemas.microsoft.com/office/drawing/2014/main" id="{68A50FD2-DF8A-441F-910B-FFD88EDAE712}"/>
                    </a:ext>
                  </a:extLst>
                </p:cNvPr>
                <p:cNvSpPr/>
                <p:nvPr/>
              </p:nvSpPr>
              <p:spPr>
                <a:xfrm>
                  <a:off x="8615494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7" name="Freeform: Shape 456">
                  <a:extLst>
                    <a:ext uri="{FF2B5EF4-FFF2-40B4-BE49-F238E27FC236}">
                      <a16:creationId xmlns:a16="http://schemas.microsoft.com/office/drawing/2014/main" id="{AE1765CF-FFA6-4771-8782-6B616AA9C0DE}"/>
                    </a:ext>
                  </a:extLst>
                </p:cNvPr>
                <p:cNvSpPr/>
                <p:nvPr/>
              </p:nvSpPr>
              <p:spPr>
                <a:xfrm>
                  <a:off x="8663263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8" name="Freeform: Shape 457">
                  <a:extLst>
                    <a:ext uri="{FF2B5EF4-FFF2-40B4-BE49-F238E27FC236}">
                      <a16:creationId xmlns:a16="http://schemas.microsoft.com/office/drawing/2014/main" id="{90F9F2F0-D3FB-4D98-A0A6-92907B92D212}"/>
                    </a:ext>
                  </a:extLst>
                </p:cNvPr>
                <p:cNvSpPr/>
                <p:nvPr/>
              </p:nvSpPr>
              <p:spPr>
                <a:xfrm>
                  <a:off x="8713391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9" name="Freeform: Shape 458">
                  <a:extLst>
                    <a:ext uri="{FF2B5EF4-FFF2-40B4-BE49-F238E27FC236}">
                      <a16:creationId xmlns:a16="http://schemas.microsoft.com/office/drawing/2014/main" id="{1A895F37-0D49-470A-A1DA-13336AE16CD0}"/>
                    </a:ext>
                  </a:extLst>
                </p:cNvPr>
                <p:cNvSpPr/>
                <p:nvPr/>
              </p:nvSpPr>
              <p:spPr>
                <a:xfrm>
                  <a:off x="8761299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0" name="Freeform: Shape 459">
                  <a:extLst>
                    <a:ext uri="{FF2B5EF4-FFF2-40B4-BE49-F238E27FC236}">
                      <a16:creationId xmlns:a16="http://schemas.microsoft.com/office/drawing/2014/main" id="{44C48D7A-FCB0-4B71-9C44-DDE879687D56}"/>
                    </a:ext>
                  </a:extLst>
                </p:cNvPr>
                <p:cNvSpPr/>
                <p:nvPr/>
              </p:nvSpPr>
              <p:spPr>
                <a:xfrm>
                  <a:off x="8807123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1" name="Freeform: Shape 460">
                  <a:extLst>
                    <a:ext uri="{FF2B5EF4-FFF2-40B4-BE49-F238E27FC236}">
                      <a16:creationId xmlns:a16="http://schemas.microsoft.com/office/drawing/2014/main" id="{0E2349A4-A9E4-451A-87BD-077DBBC830CB}"/>
                    </a:ext>
                  </a:extLst>
                </p:cNvPr>
                <p:cNvSpPr/>
                <p:nvPr/>
              </p:nvSpPr>
              <p:spPr>
                <a:xfrm>
                  <a:off x="8859196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2" name="Freeform: Shape 461">
                  <a:extLst>
                    <a:ext uri="{FF2B5EF4-FFF2-40B4-BE49-F238E27FC236}">
                      <a16:creationId xmlns:a16="http://schemas.microsoft.com/office/drawing/2014/main" id="{F9919C69-5D5C-48B3-AE2A-E827A67AAD7B}"/>
                    </a:ext>
                  </a:extLst>
                </p:cNvPr>
                <p:cNvSpPr/>
                <p:nvPr/>
              </p:nvSpPr>
              <p:spPr>
                <a:xfrm>
                  <a:off x="8905020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3" name="Freeform: Shape 462">
                  <a:extLst>
                    <a:ext uri="{FF2B5EF4-FFF2-40B4-BE49-F238E27FC236}">
                      <a16:creationId xmlns:a16="http://schemas.microsoft.com/office/drawing/2014/main" id="{84268FE6-CFBA-41B7-897C-546C69C3999C}"/>
                    </a:ext>
                  </a:extLst>
                </p:cNvPr>
                <p:cNvSpPr/>
                <p:nvPr/>
              </p:nvSpPr>
              <p:spPr>
                <a:xfrm>
                  <a:off x="8946322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64" name="Group 463">
                  <a:extLst>
                    <a:ext uri="{FF2B5EF4-FFF2-40B4-BE49-F238E27FC236}">
                      <a16:creationId xmlns:a16="http://schemas.microsoft.com/office/drawing/2014/main" id="{2F274054-14A8-49BA-9437-51F29B0E979A}"/>
                    </a:ext>
                  </a:extLst>
                </p:cNvPr>
                <p:cNvGrpSpPr/>
                <p:nvPr/>
              </p:nvGrpSpPr>
              <p:grpSpPr>
                <a:xfrm>
                  <a:off x="8520041" y="2033317"/>
                  <a:ext cx="506734" cy="715506"/>
                  <a:chOff x="664078" y="1946983"/>
                  <a:chExt cx="506734" cy="715506"/>
                </a:xfrm>
              </p:grpSpPr>
              <p:sp>
                <p:nvSpPr>
                  <p:cNvPr id="465" name="Rectangle: Rounded Corners 464">
                    <a:extLst>
                      <a:ext uri="{FF2B5EF4-FFF2-40B4-BE49-F238E27FC236}">
                        <a16:creationId xmlns:a16="http://schemas.microsoft.com/office/drawing/2014/main" id="{767D8C0A-BFBF-4FEA-8BE0-65BAACA5CDAB}"/>
                      </a:ext>
                    </a:extLst>
                  </p:cNvPr>
                  <p:cNvSpPr/>
                  <p:nvPr/>
                </p:nvSpPr>
                <p:spPr>
                  <a:xfrm>
                    <a:off x="664078" y="1946983"/>
                    <a:ext cx="506734" cy="715506"/>
                  </a:xfrm>
                  <a:prstGeom prst="roundRect">
                    <a:avLst>
                      <a:gd name="adj" fmla="val 35662"/>
                    </a:avLst>
                  </a:prstGeom>
                  <a:gradFill flip="none" rotWithShape="1">
                    <a:gsLst>
                      <a:gs pos="16000">
                        <a:srgbClr val="FFEAD5"/>
                      </a:gs>
                      <a:gs pos="75000">
                        <a:srgbClr val="FFCC99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6" name="Oval 465">
                    <a:extLst>
                      <a:ext uri="{FF2B5EF4-FFF2-40B4-BE49-F238E27FC236}">
                        <a16:creationId xmlns:a16="http://schemas.microsoft.com/office/drawing/2014/main" id="{C4472413-E21C-4EF5-9DD2-83E16831559C}"/>
                      </a:ext>
                    </a:extLst>
                  </p:cNvPr>
                  <p:cNvSpPr/>
                  <p:nvPr/>
                </p:nvSpPr>
                <p:spPr>
                  <a:xfrm>
                    <a:off x="785408" y="2311610"/>
                    <a:ext cx="259620" cy="211583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FFEAD5"/>
                      </a:gs>
                      <a:gs pos="74000">
                        <a:srgbClr val="A45200"/>
                      </a:gs>
                      <a:gs pos="53000">
                        <a:srgbClr val="FFC08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42" name="Epithelial Cell">
                <a:extLst>
                  <a:ext uri="{FF2B5EF4-FFF2-40B4-BE49-F238E27FC236}">
                    <a16:creationId xmlns:a16="http://schemas.microsoft.com/office/drawing/2014/main" id="{8ADD19BE-D664-49D5-B605-2497437EFAD0}"/>
                  </a:ext>
                </a:extLst>
              </p:cNvPr>
              <p:cNvGrpSpPr/>
              <p:nvPr/>
            </p:nvGrpSpPr>
            <p:grpSpPr>
              <a:xfrm>
                <a:off x="5972778" y="5001535"/>
                <a:ext cx="308773" cy="544481"/>
                <a:chOff x="9028803" y="1805888"/>
                <a:chExt cx="534735" cy="942935"/>
              </a:xfrm>
            </p:grpSpPr>
            <p:sp>
              <p:nvSpPr>
                <p:cNvPr id="443" name="Freeform: Shape 442">
                  <a:extLst>
                    <a:ext uri="{FF2B5EF4-FFF2-40B4-BE49-F238E27FC236}">
                      <a16:creationId xmlns:a16="http://schemas.microsoft.com/office/drawing/2014/main" id="{B5C34B03-3C4D-4D36-A7DC-AF843787A12F}"/>
                    </a:ext>
                  </a:extLst>
                </p:cNvPr>
                <p:cNvSpPr/>
                <p:nvPr/>
              </p:nvSpPr>
              <p:spPr>
                <a:xfrm>
                  <a:off x="9136541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Freeform: Shape 443">
                  <a:extLst>
                    <a:ext uri="{FF2B5EF4-FFF2-40B4-BE49-F238E27FC236}">
                      <a16:creationId xmlns:a16="http://schemas.microsoft.com/office/drawing/2014/main" id="{E29B03EE-F4E5-43D3-BB4B-3360B282B968}"/>
                    </a:ext>
                  </a:extLst>
                </p:cNvPr>
                <p:cNvSpPr/>
                <p:nvPr/>
              </p:nvSpPr>
              <p:spPr>
                <a:xfrm>
                  <a:off x="9190696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Freeform: Shape 444">
                  <a:extLst>
                    <a:ext uri="{FF2B5EF4-FFF2-40B4-BE49-F238E27FC236}">
                      <a16:creationId xmlns:a16="http://schemas.microsoft.com/office/drawing/2014/main" id="{409F4762-C1BD-4402-99D3-CF60E31093E5}"/>
                    </a:ext>
                  </a:extLst>
                </p:cNvPr>
                <p:cNvSpPr/>
                <p:nvPr/>
              </p:nvSpPr>
              <p:spPr>
                <a:xfrm>
                  <a:off x="9238465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Freeform: Shape 445">
                  <a:extLst>
                    <a:ext uri="{FF2B5EF4-FFF2-40B4-BE49-F238E27FC236}">
                      <a16:creationId xmlns:a16="http://schemas.microsoft.com/office/drawing/2014/main" id="{AB84D3C6-E0AE-4B9F-AF40-AA46634C1F84}"/>
                    </a:ext>
                  </a:extLst>
                </p:cNvPr>
                <p:cNvSpPr/>
                <p:nvPr/>
              </p:nvSpPr>
              <p:spPr>
                <a:xfrm>
                  <a:off x="9288593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Freeform: Shape 446">
                  <a:extLst>
                    <a:ext uri="{FF2B5EF4-FFF2-40B4-BE49-F238E27FC236}">
                      <a16:creationId xmlns:a16="http://schemas.microsoft.com/office/drawing/2014/main" id="{44BCCA4D-78FF-4822-AF42-058E33C3E774}"/>
                    </a:ext>
                  </a:extLst>
                </p:cNvPr>
                <p:cNvSpPr/>
                <p:nvPr/>
              </p:nvSpPr>
              <p:spPr>
                <a:xfrm>
                  <a:off x="9336501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8" name="Freeform: Shape 447">
                  <a:extLst>
                    <a:ext uri="{FF2B5EF4-FFF2-40B4-BE49-F238E27FC236}">
                      <a16:creationId xmlns:a16="http://schemas.microsoft.com/office/drawing/2014/main" id="{9A4EF44F-27EB-4C98-8750-20B862F5804D}"/>
                    </a:ext>
                  </a:extLst>
                </p:cNvPr>
                <p:cNvSpPr/>
                <p:nvPr/>
              </p:nvSpPr>
              <p:spPr>
                <a:xfrm>
                  <a:off x="9382325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Freeform: Shape 448">
                  <a:extLst>
                    <a:ext uri="{FF2B5EF4-FFF2-40B4-BE49-F238E27FC236}">
                      <a16:creationId xmlns:a16="http://schemas.microsoft.com/office/drawing/2014/main" id="{ACEA4ABF-EDC5-49F0-8D71-B0FAF1A36981}"/>
                    </a:ext>
                  </a:extLst>
                </p:cNvPr>
                <p:cNvSpPr/>
                <p:nvPr/>
              </p:nvSpPr>
              <p:spPr>
                <a:xfrm>
                  <a:off x="9434398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0" name="Freeform: Shape 449">
                  <a:extLst>
                    <a:ext uri="{FF2B5EF4-FFF2-40B4-BE49-F238E27FC236}">
                      <a16:creationId xmlns:a16="http://schemas.microsoft.com/office/drawing/2014/main" id="{5058665B-FDAF-4BB7-BDA2-68B7E9ED9385}"/>
                    </a:ext>
                  </a:extLst>
                </p:cNvPr>
                <p:cNvSpPr/>
                <p:nvPr/>
              </p:nvSpPr>
              <p:spPr>
                <a:xfrm>
                  <a:off x="9480222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1" name="Freeform: Shape 450">
                  <a:extLst>
                    <a:ext uri="{FF2B5EF4-FFF2-40B4-BE49-F238E27FC236}">
                      <a16:creationId xmlns:a16="http://schemas.microsoft.com/office/drawing/2014/main" id="{D4118FBB-A834-479F-9B9B-25C459A6CEDC}"/>
                    </a:ext>
                  </a:extLst>
                </p:cNvPr>
                <p:cNvSpPr/>
                <p:nvPr/>
              </p:nvSpPr>
              <p:spPr>
                <a:xfrm>
                  <a:off x="9521524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52" name="Group 451">
                  <a:extLst>
                    <a:ext uri="{FF2B5EF4-FFF2-40B4-BE49-F238E27FC236}">
                      <a16:creationId xmlns:a16="http://schemas.microsoft.com/office/drawing/2014/main" id="{EE0C9E6D-6121-4E80-84A6-26EC4B8B6EFD}"/>
                    </a:ext>
                  </a:extLst>
                </p:cNvPr>
                <p:cNvGrpSpPr/>
                <p:nvPr/>
              </p:nvGrpSpPr>
              <p:grpSpPr>
                <a:xfrm>
                  <a:off x="9028803" y="2033317"/>
                  <a:ext cx="506734" cy="715506"/>
                  <a:chOff x="664078" y="1946983"/>
                  <a:chExt cx="506734" cy="715506"/>
                </a:xfrm>
              </p:grpSpPr>
              <p:sp>
                <p:nvSpPr>
                  <p:cNvPr id="453" name="Rectangle: Rounded Corners 452">
                    <a:extLst>
                      <a:ext uri="{FF2B5EF4-FFF2-40B4-BE49-F238E27FC236}">
                        <a16:creationId xmlns:a16="http://schemas.microsoft.com/office/drawing/2014/main" id="{2C00DCF1-ECFB-49EC-88C6-CD3D47737DE3}"/>
                      </a:ext>
                    </a:extLst>
                  </p:cNvPr>
                  <p:cNvSpPr/>
                  <p:nvPr/>
                </p:nvSpPr>
                <p:spPr>
                  <a:xfrm>
                    <a:off x="664078" y="1946983"/>
                    <a:ext cx="506734" cy="715506"/>
                  </a:xfrm>
                  <a:prstGeom prst="roundRect">
                    <a:avLst>
                      <a:gd name="adj" fmla="val 35662"/>
                    </a:avLst>
                  </a:prstGeom>
                  <a:gradFill flip="none" rotWithShape="1">
                    <a:gsLst>
                      <a:gs pos="16000">
                        <a:srgbClr val="FFEAD5"/>
                      </a:gs>
                      <a:gs pos="75000">
                        <a:srgbClr val="FFCC99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54" name="Oval 453">
                    <a:extLst>
                      <a:ext uri="{FF2B5EF4-FFF2-40B4-BE49-F238E27FC236}">
                        <a16:creationId xmlns:a16="http://schemas.microsoft.com/office/drawing/2014/main" id="{1210EB25-3ACE-4D88-99C4-101DBEFD277F}"/>
                      </a:ext>
                    </a:extLst>
                  </p:cNvPr>
                  <p:cNvSpPr/>
                  <p:nvPr/>
                </p:nvSpPr>
                <p:spPr>
                  <a:xfrm>
                    <a:off x="785408" y="2311610"/>
                    <a:ext cx="259620" cy="211583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FFEAD5"/>
                      </a:gs>
                      <a:gs pos="74000">
                        <a:srgbClr val="A45200"/>
                      </a:gs>
                      <a:gs pos="53000">
                        <a:srgbClr val="FFC08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43" name="Epithelial Cell">
                <a:extLst>
                  <a:ext uri="{FF2B5EF4-FFF2-40B4-BE49-F238E27FC236}">
                    <a16:creationId xmlns:a16="http://schemas.microsoft.com/office/drawing/2014/main" id="{B63A858D-6F66-41F7-A128-E574AC78594E}"/>
                  </a:ext>
                </a:extLst>
              </p:cNvPr>
              <p:cNvGrpSpPr/>
              <p:nvPr/>
            </p:nvGrpSpPr>
            <p:grpSpPr>
              <a:xfrm>
                <a:off x="6523781" y="5001535"/>
                <a:ext cx="292605" cy="544481"/>
                <a:chOff x="9983035" y="1805888"/>
                <a:chExt cx="506734" cy="942935"/>
              </a:xfrm>
            </p:grpSpPr>
            <p:sp>
              <p:nvSpPr>
                <p:cNvPr id="431" name="Freeform: Shape 430">
                  <a:extLst>
                    <a:ext uri="{FF2B5EF4-FFF2-40B4-BE49-F238E27FC236}">
                      <a16:creationId xmlns:a16="http://schemas.microsoft.com/office/drawing/2014/main" id="{A2DE1EDA-D9D7-420A-A817-21620EF45B3A}"/>
                    </a:ext>
                  </a:extLst>
                </p:cNvPr>
                <p:cNvSpPr/>
                <p:nvPr/>
              </p:nvSpPr>
              <p:spPr>
                <a:xfrm>
                  <a:off x="10001929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Freeform: Shape 431">
                  <a:extLst>
                    <a:ext uri="{FF2B5EF4-FFF2-40B4-BE49-F238E27FC236}">
                      <a16:creationId xmlns:a16="http://schemas.microsoft.com/office/drawing/2014/main" id="{6D6C010A-5FB4-4E34-BA01-3D4752DB9AF1}"/>
                    </a:ext>
                  </a:extLst>
                </p:cNvPr>
                <p:cNvSpPr/>
                <p:nvPr/>
              </p:nvSpPr>
              <p:spPr>
                <a:xfrm>
                  <a:off x="10056084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Freeform: Shape 432">
                  <a:extLst>
                    <a:ext uri="{FF2B5EF4-FFF2-40B4-BE49-F238E27FC236}">
                      <a16:creationId xmlns:a16="http://schemas.microsoft.com/office/drawing/2014/main" id="{75B55AD9-3D16-4D80-83D2-6936F52895C9}"/>
                    </a:ext>
                  </a:extLst>
                </p:cNvPr>
                <p:cNvSpPr/>
                <p:nvPr/>
              </p:nvSpPr>
              <p:spPr>
                <a:xfrm>
                  <a:off x="10103853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Freeform: Shape 433">
                  <a:extLst>
                    <a:ext uri="{FF2B5EF4-FFF2-40B4-BE49-F238E27FC236}">
                      <a16:creationId xmlns:a16="http://schemas.microsoft.com/office/drawing/2014/main" id="{9ACAF3A7-69BB-4637-927C-022096CBA208}"/>
                    </a:ext>
                  </a:extLst>
                </p:cNvPr>
                <p:cNvSpPr/>
                <p:nvPr/>
              </p:nvSpPr>
              <p:spPr>
                <a:xfrm>
                  <a:off x="10153981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Freeform: Shape 434">
                  <a:extLst>
                    <a:ext uri="{FF2B5EF4-FFF2-40B4-BE49-F238E27FC236}">
                      <a16:creationId xmlns:a16="http://schemas.microsoft.com/office/drawing/2014/main" id="{2D78E038-BB9C-43B3-BE22-520F0EFCA9FA}"/>
                    </a:ext>
                  </a:extLst>
                </p:cNvPr>
                <p:cNvSpPr/>
                <p:nvPr/>
              </p:nvSpPr>
              <p:spPr>
                <a:xfrm>
                  <a:off x="10201889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Freeform: Shape 435">
                  <a:extLst>
                    <a:ext uri="{FF2B5EF4-FFF2-40B4-BE49-F238E27FC236}">
                      <a16:creationId xmlns:a16="http://schemas.microsoft.com/office/drawing/2014/main" id="{B4EF1366-5FE3-4CA8-B810-9180D3F08E3C}"/>
                    </a:ext>
                  </a:extLst>
                </p:cNvPr>
                <p:cNvSpPr/>
                <p:nvPr/>
              </p:nvSpPr>
              <p:spPr>
                <a:xfrm>
                  <a:off x="10247713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Freeform: Shape 436">
                  <a:extLst>
                    <a:ext uri="{FF2B5EF4-FFF2-40B4-BE49-F238E27FC236}">
                      <a16:creationId xmlns:a16="http://schemas.microsoft.com/office/drawing/2014/main" id="{8A429C6B-D173-417F-967B-A1D539C72ABF}"/>
                    </a:ext>
                  </a:extLst>
                </p:cNvPr>
                <p:cNvSpPr/>
                <p:nvPr/>
              </p:nvSpPr>
              <p:spPr>
                <a:xfrm>
                  <a:off x="10299786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Freeform: Shape 437">
                  <a:extLst>
                    <a:ext uri="{FF2B5EF4-FFF2-40B4-BE49-F238E27FC236}">
                      <a16:creationId xmlns:a16="http://schemas.microsoft.com/office/drawing/2014/main" id="{98DFCD69-E088-4702-8DF6-34CAA34EE4C7}"/>
                    </a:ext>
                  </a:extLst>
                </p:cNvPr>
                <p:cNvSpPr/>
                <p:nvPr/>
              </p:nvSpPr>
              <p:spPr>
                <a:xfrm>
                  <a:off x="10345610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Freeform: Shape 438">
                  <a:extLst>
                    <a:ext uri="{FF2B5EF4-FFF2-40B4-BE49-F238E27FC236}">
                      <a16:creationId xmlns:a16="http://schemas.microsoft.com/office/drawing/2014/main" id="{06DC8DEC-B313-4800-9C31-E17DDA452B6E}"/>
                    </a:ext>
                  </a:extLst>
                </p:cNvPr>
                <p:cNvSpPr/>
                <p:nvPr/>
              </p:nvSpPr>
              <p:spPr>
                <a:xfrm>
                  <a:off x="10386912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40" name="Group 439">
                  <a:extLst>
                    <a:ext uri="{FF2B5EF4-FFF2-40B4-BE49-F238E27FC236}">
                      <a16:creationId xmlns:a16="http://schemas.microsoft.com/office/drawing/2014/main" id="{9B7AD919-D73D-4AC6-9AB1-63BCA32AC9CB}"/>
                    </a:ext>
                  </a:extLst>
                </p:cNvPr>
                <p:cNvGrpSpPr/>
                <p:nvPr/>
              </p:nvGrpSpPr>
              <p:grpSpPr>
                <a:xfrm>
                  <a:off x="9983035" y="2033317"/>
                  <a:ext cx="506734" cy="715506"/>
                  <a:chOff x="664078" y="1946983"/>
                  <a:chExt cx="506734" cy="715506"/>
                </a:xfrm>
              </p:grpSpPr>
              <p:sp>
                <p:nvSpPr>
                  <p:cNvPr id="441" name="Rectangle: Rounded Corners 440">
                    <a:extLst>
                      <a:ext uri="{FF2B5EF4-FFF2-40B4-BE49-F238E27FC236}">
                        <a16:creationId xmlns:a16="http://schemas.microsoft.com/office/drawing/2014/main" id="{896C519E-EB20-4FB2-AE84-43132D1B204A}"/>
                      </a:ext>
                    </a:extLst>
                  </p:cNvPr>
                  <p:cNvSpPr/>
                  <p:nvPr/>
                </p:nvSpPr>
                <p:spPr>
                  <a:xfrm>
                    <a:off x="664078" y="1946983"/>
                    <a:ext cx="506734" cy="715506"/>
                  </a:xfrm>
                  <a:prstGeom prst="roundRect">
                    <a:avLst>
                      <a:gd name="adj" fmla="val 35662"/>
                    </a:avLst>
                  </a:prstGeom>
                  <a:gradFill flip="none" rotWithShape="1">
                    <a:gsLst>
                      <a:gs pos="16000">
                        <a:srgbClr val="FFEAD5"/>
                      </a:gs>
                      <a:gs pos="75000">
                        <a:srgbClr val="FFCC99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2" name="Oval 441">
                    <a:extLst>
                      <a:ext uri="{FF2B5EF4-FFF2-40B4-BE49-F238E27FC236}">
                        <a16:creationId xmlns:a16="http://schemas.microsoft.com/office/drawing/2014/main" id="{D0653FBC-C78A-4DBB-86D5-03EC6830BD89}"/>
                      </a:ext>
                    </a:extLst>
                  </p:cNvPr>
                  <p:cNvSpPr/>
                  <p:nvPr/>
                </p:nvSpPr>
                <p:spPr>
                  <a:xfrm>
                    <a:off x="785408" y="2311610"/>
                    <a:ext cx="259620" cy="211583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FFEAD5"/>
                      </a:gs>
                      <a:gs pos="74000">
                        <a:srgbClr val="A45200"/>
                      </a:gs>
                      <a:gs pos="53000">
                        <a:srgbClr val="FFC08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44" name="Epithelial Cell">
                <a:extLst>
                  <a:ext uri="{FF2B5EF4-FFF2-40B4-BE49-F238E27FC236}">
                    <a16:creationId xmlns:a16="http://schemas.microsoft.com/office/drawing/2014/main" id="{04302CA3-B4AC-49B4-8518-528CF2232582}"/>
                  </a:ext>
                </a:extLst>
              </p:cNvPr>
              <p:cNvGrpSpPr/>
              <p:nvPr/>
            </p:nvGrpSpPr>
            <p:grpSpPr>
              <a:xfrm>
                <a:off x="6807438" y="5001535"/>
                <a:ext cx="292605" cy="544481"/>
                <a:chOff x="10474274" y="1805888"/>
                <a:chExt cx="506734" cy="942935"/>
              </a:xfrm>
            </p:grpSpPr>
            <p:sp>
              <p:nvSpPr>
                <p:cNvPr id="419" name="Freeform: Shape 418">
                  <a:extLst>
                    <a:ext uri="{FF2B5EF4-FFF2-40B4-BE49-F238E27FC236}">
                      <a16:creationId xmlns:a16="http://schemas.microsoft.com/office/drawing/2014/main" id="{1F1CA5B8-7F6F-4D2F-A2F5-17166231BCD6}"/>
                    </a:ext>
                  </a:extLst>
                </p:cNvPr>
                <p:cNvSpPr/>
                <p:nvPr/>
              </p:nvSpPr>
              <p:spPr>
                <a:xfrm>
                  <a:off x="10521848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0" name="Freeform: Shape 419">
                  <a:extLst>
                    <a:ext uri="{FF2B5EF4-FFF2-40B4-BE49-F238E27FC236}">
                      <a16:creationId xmlns:a16="http://schemas.microsoft.com/office/drawing/2014/main" id="{2C7AA606-931E-49F5-807F-1E1CF4302117}"/>
                    </a:ext>
                  </a:extLst>
                </p:cNvPr>
                <p:cNvSpPr/>
                <p:nvPr/>
              </p:nvSpPr>
              <p:spPr>
                <a:xfrm>
                  <a:off x="10576003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1" name="Freeform: Shape 420">
                  <a:extLst>
                    <a:ext uri="{FF2B5EF4-FFF2-40B4-BE49-F238E27FC236}">
                      <a16:creationId xmlns:a16="http://schemas.microsoft.com/office/drawing/2014/main" id="{CCE77ABC-7269-436F-B1E7-E6CC7D27B6E9}"/>
                    </a:ext>
                  </a:extLst>
                </p:cNvPr>
                <p:cNvSpPr/>
                <p:nvPr/>
              </p:nvSpPr>
              <p:spPr>
                <a:xfrm>
                  <a:off x="10623772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2" name="Freeform: Shape 421">
                  <a:extLst>
                    <a:ext uri="{FF2B5EF4-FFF2-40B4-BE49-F238E27FC236}">
                      <a16:creationId xmlns:a16="http://schemas.microsoft.com/office/drawing/2014/main" id="{0E81FA9F-0C35-4C33-AF27-9A031EA7AA15}"/>
                    </a:ext>
                  </a:extLst>
                </p:cNvPr>
                <p:cNvSpPr/>
                <p:nvPr/>
              </p:nvSpPr>
              <p:spPr>
                <a:xfrm>
                  <a:off x="10673900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3" name="Freeform: Shape 422">
                  <a:extLst>
                    <a:ext uri="{FF2B5EF4-FFF2-40B4-BE49-F238E27FC236}">
                      <a16:creationId xmlns:a16="http://schemas.microsoft.com/office/drawing/2014/main" id="{16FE828A-0CCE-4AFC-B7CA-9BF98FE51DA6}"/>
                    </a:ext>
                  </a:extLst>
                </p:cNvPr>
                <p:cNvSpPr/>
                <p:nvPr/>
              </p:nvSpPr>
              <p:spPr>
                <a:xfrm>
                  <a:off x="10721808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4" name="Freeform: Shape 423">
                  <a:extLst>
                    <a:ext uri="{FF2B5EF4-FFF2-40B4-BE49-F238E27FC236}">
                      <a16:creationId xmlns:a16="http://schemas.microsoft.com/office/drawing/2014/main" id="{45FED734-3BCA-470D-ACE0-F8BDC43340A8}"/>
                    </a:ext>
                  </a:extLst>
                </p:cNvPr>
                <p:cNvSpPr/>
                <p:nvPr/>
              </p:nvSpPr>
              <p:spPr>
                <a:xfrm>
                  <a:off x="10767632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5" name="Freeform: Shape 424">
                  <a:extLst>
                    <a:ext uri="{FF2B5EF4-FFF2-40B4-BE49-F238E27FC236}">
                      <a16:creationId xmlns:a16="http://schemas.microsoft.com/office/drawing/2014/main" id="{2D8848B9-48C1-4984-889C-9D467886DB27}"/>
                    </a:ext>
                  </a:extLst>
                </p:cNvPr>
                <p:cNvSpPr/>
                <p:nvPr/>
              </p:nvSpPr>
              <p:spPr>
                <a:xfrm>
                  <a:off x="10819705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6" name="Freeform: Shape 425">
                  <a:extLst>
                    <a:ext uri="{FF2B5EF4-FFF2-40B4-BE49-F238E27FC236}">
                      <a16:creationId xmlns:a16="http://schemas.microsoft.com/office/drawing/2014/main" id="{ACE198D9-FF0C-4C72-9CE1-170881C6E334}"/>
                    </a:ext>
                  </a:extLst>
                </p:cNvPr>
                <p:cNvSpPr/>
                <p:nvPr/>
              </p:nvSpPr>
              <p:spPr>
                <a:xfrm>
                  <a:off x="10865529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7" name="Freeform: Shape 426">
                  <a:extLst>
                    <a:ext uri="{FF2B5EF4-FFF2-40B4-BE49-F238E27FC236}">
                      <a16:creationId xmlns:a16="http://schemas.microsoft.com/office/drawing/2014/main" id="{72E73F67-99B6-461E-91F6-9DAE5871F266}"/>
                    </a:ext>
                  </a:extLst>
                </p:cNvPr>
                <p:cNvSpPr/>
                <p:nvPr/>
              </p:nvSpPr>
              <p:spPr>
                <a:xfrm>
                  <a:off x="10906831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428" name="Group 427">
                  <a:extLst>
                    <a:ext uri="{FF2B5EF4-FFF2-40B4-BE49-F238E27FC236}">
                      <a16:creationId xmlns:a16="http://schemas.microsoft.com/office/drawing/2014/main" id="{45CA92AB-2509-43BE-A1D5-0B643C555129}"/>
                    </a:ext>
                  </a:extLst>
                </p:cNvPr>
                <p:cNvGrpSpPr/>
                <p:nvPr/>
              </p:nvGrpSpPr>
              <p:grpSpPr>
                <a:xfrm>
                  <a:off x="10474274" y="2033317"/>
                  <a:ext cx="506734" cy="715506"/>
                  <a:chOff x="664078" y="1946983"/>
                  <a:chExt cx="506734" cy="715506"/>
                </a:xfrm>
              </p:grpSpPr>
              <p:sp>
                <p:nvSpPr>
                  <p:cNvPr id="429" name="Rectangle: Rounded Corners 428">
                    <a:extLst>
                      <a:ext uri="{FF2B5EF4-FFF2-40B4-BE49-F238E27FC236}">
                        <a16:creationId xmlns:a16="http://schemas.microsoft.com/office/drawing/2014/main" id="{5E790A62-5AB4-4E1A-9203-EA32C0BAC8CE}"/>
                      </a:ext>
                    </a:extLst>
                  </p:cNvPr>
                  <p:cNvSpPr/>
                  <p:nvPr/>
                </p:nvSpPr>
                <p:spPr>
                  <a:xfrm>
                    <a:off x="664078" y="1946983"/>
                    <a:ext cx="506734" cy="715506"/>
                  </a:xfrm>
                  <a:prstGeom prst="roundRect">
                    <a:avLst>
                      <a:gd name="adj" fmla="val 35662"/>
                    </a:avLst>
                  </a:prstGeom>
                  <a:gradFill flip="none" rotWithShape="1">
                    <a:gsLst>
                      <a:gs pos="16000">
                        <a:srgbClr val="FFEAD5"/>
                      </a:gs>
                      <a:gs pos="75000">
                        <a:srgbClr val="FFCC99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" name="Oval 429">
                    <a:extLst>
                      <a:ext uri="{FF2B5EF4-FFF2-40B4-BE49-F238E27FC236}">
                        <a16:creationId xmlns:a16="http://schemas.microsoft.com/office/drawing/2014/main" id="{15562ADC-98C9-4833-9C5E-5E2B008A076B}"/>
                      </a:ext>
                    </a:extLst>
                  </p:cNvPr>
                  <p:cNvSpPr/>
                  <p:nvPr/>
                </p:nvSpPr>
                <p:spPr>
                  <a:xfrm>
                    <a:off x="785408" y="2311610"/>
                    <a:ext cx="259620" cy="211583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FFEAD5"/>
                      </a:gs>
                      <a:gs pos="74000">
                        <a:srgbClr val="A45200"/>
                      </a:gs>
                      <a:gs pos="53000">
                        <a:srgbClr val="FFC08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45" name="Epithelial Cell">
                <a:extLst>
                  <a:ext uri="{FF2B5EF4-FFF2-40B4-BE49-F238E27FC236}">
                    <a16:creationId xmlns:a16="http://schemas.microsoft.com/office/drawing/2014/main" id="{AF638328-1E4E-4901-80F0-0D7F96D385AD}"/>
                  </a:ext>
                </a:extLst>
              </p:cNvPr>
              <p:cNvGrpSpPr/>
              <p:nvPr/>
            </p:nvGrpSpPr>
            <p:grpSpPr>
              <a:xfrm>
                <a:off x="1189341" y="5001535"/>
                <a:ext cx="292605" cy="544481"/>
                <a:chOff x="1702231" y="1805888"/>
                <a:chExt cx="506734" cy="942935"/>
              </a:xfrm>
            </p:grpSpPr>
            <p:grpSp>
              <p:nvGrpSpPr>
                <p:cNvPr id="407" name="Group 406">
                  <a:extLst>
                    <a:ext uri="{FF2B5EF4-FFF2-40B4-BE49-F238E27FC236}">
                      <a16:creationId xmlns:a16="http://schemas.microsoft.com/office/drawing/2014/main" id="{E372E2C1-E290-4CC3-B122-ECDB594C9BCB}"/>
                    </a:ext>
                  </a:extLst>
                </p:cNvPr>
                <p:cNvGrpSpPr/>
                <p:nvPr/>
              </p:nvGrpSpPr>
              <p:grpSpPr>
                <a:xfrm>
                  <a:off x="1764230" y="1805888"/>
                  <a:ext cx="426997" cy="308271"/>
                  <a:chOff x="1764230" y="1805888"/>
                  <a:chExt cx="426997" cy="308271"/>
                </a:xfrm>
              </p:grpSpPr>
              <p:sp>
                <p:nvSpPr>
                  <p:cNvPr id="410" name="Freeform: Shape 409">
                    <a:extLst>
                      <a:ext uri="{FF2B5EF4-FFF2-40B4-BE49-F238E27FC236}">
                        <a16:creationId xmlns:a16="http://schemas.microsoft.com/office/drawing/2014/main" id="{F4630D87-9A1D-4C90-A860-D124CE8E06E7}"/>
                      </a:ext>
                    </a:extLst>
                  </p:cNvPr>
                  <p:cNvSpPr/>
                  <p:nvPr/>
                </p:nvSpPr>
                <p:spPr>
                  <a:xfrm>
                    <a:off x="1764230" y="1839215"/>
                    <a:ext cx="45824" cy="266613"/>
                  </a:xfrm>
                  <a:custGeom>
                    <a:avLst/>
                    <a:gdLst>
                      <a:gd name="connsiteX0" fmla="*/ 0 w 45824"/>
                      <a:gd name="connsiteY0" fmla="*/ 0 h 266613"/>
                      <a:gd name="connsiteX1" fmla="*/ 0 w 45824"/>
                      <a:gd name="connsiteY1" fmla="*/ 0 h 266613"/>
                      <a:gd name="connsiteX2" fmla="*/ 4165 w 45824"/>
                      <a:gd name="connsiteY2" fmla="*/ 18746 h 266613"/>
                      <a:gd name="connsiteX3" fmla="*/ 10414 w 45824"/>
                      <a:gd name="connsiteY3" fmla="*/ 47907 h 266613"/>
                      <a:gd name="connsiteX4" fmla="*/ 16663 w 45824"/>
                      <a:gd name="connsiteY4" fmla="*/ 52072 h 266613"/>
                      <a:gd name="connsiteX5" fmla="*/ 20829 w 45824"/>
                      <a:gd name="connsiteY5" fmla="*/ 58321 h 266613"/>
                      <a:gd name="connsiteX6" fmla="*/ 27078 w 45824"/>
                      <a:gd name="connsiteY6" fmla="*/ 60404 h 266613"/>
                      <a:gd name="connsiteX7" fmla="*/ 33326 w 45824"/>
                      <a:gd name="connsiteY7" fmla="*/ 64570 h 266613"/>
                      <a:gd name="connsiteX8" fmla="*/ 41658 w 45824"/>
                      <a:gd name="connsiteY8" fmla="*/ 77067 h 266613"/>
                      <a:gd name="connsiteX9" fmla="*/ 45824 w 45824"/>
                      <a:gd name="connsiteY9" fmla="*/ 83316 h 266613"/>
                      <a:gd name="connsiteX10" fmla="*/ 43741 w 45824"/>
                      <a:gd name="connsiteY10" fmla="*/ 145804 h 266613"/>
                      <a:gd name="connsiteX11" fmla="*/ 41658 w 45824"/>
                      <a:gd name="connsiteY11" fmla="*/ 152052 h 266613"/>
                      <a:gd name="connsiteX12" fmla="*/ 37492 w 45824"/>
                      <a:gd name="connsiteY12" fmla="*/ 168716 h 266613"/>
                      <a:gd name="connsiteX13" fmla="*/ 31243 w 45824"/>
                      <a:gd name="connsiteY13" fmla="*/ 174964 h 266613"/>
                      <a:gd name="connsiteX14" fmla="*/ 20829 w 45824"/>
                      <a:gd name="connsiteY14" fmla="*/ 193711 h 266613"/>
                      <a:gd name="connsiteX15" fmla="*/ 16663 w 45824"/>
                      <a:gd name="connsiteY15" fmla="*/ 199959 h 266613"/>
                      <a:gd name="connsiteX16" fmla="*/ 12497 w 45824"/>
                      <a:gd name="connsiteY16" fmla="*/ 214540 h 266613"/>
                      <a:gd name="connsiteX17" fmla="*/ 10414 w 45824"/>
                      <a:gd name="connsiteY17" fmla="*/ 222872 h 266613"/>
                      <a:gd name="connsiteX18" fmla="*/ 10414 w 45824"/>
                      <a:gd name="connsiteY18" fmla="*/ 266613 h 266613"/>
                      <a:gd name="connsiteX19" fmla="*/ 12497 w 45824"/>
                      <a:gd name="connsiteY19" fmla="*/ 266613 h 26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5824" h="266613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388" y="6249"/>
                          <a:pt x="3053" y="12442"/>
                          <a:pt x="4165" y="18746"/>
                        </a:cubicBezTo>
                        <a:cubicBezTo>
                          <a:pt x="4487" y="20573"/>
                          <a:pt x="6286" y="45156"/>
                          <a:pt x="10414" y="47907"/>
                        </a:cubicBezTo>
                        <a:lnTo>
                          <a:pt x="16663" y="52072"/>
                        </a:lnTo>
                        <a:cubicBezTo>
                          <a:pt x="18052" y="54155"/>
                          <a:pt x="18874" y="56757"/>
                          <a:pt x="20829" y="58321"/>
                        </a:cubicBezTo>
                        <a:cubicBezTo>
                          <a:pt x="22544" y="59693"/>
                          <a:pt x="25114" y="59422"/>
                          <a:pt x="27078" y="60404"/>
                        </a:cubicBezTo>
                        <a:cubicBezTo>
                          <a:pt x="29317" y="61524"/>
                          <a:pt x="31243" y="63181"/>
                          <a:pt x="33326" y="64570"/>
                        </a:cubicBezTo>
                        <a:lnTo>
                          <a:pt x="41658" y="77067"/>
                        </a:lnTo>
                        <a:lnTo>
                          <a:pt x="45824" y="83316"/>
                        </a:lnTo>
                        <a:cubicBezTo>
                          <a:pt x="45130" y="104145"/>
                          <a:pt x="45002" y="125001"/>
                          <a:pt x="43741" y="145804"/>
                        </a:cubicBezTo>
                        <a:cubicBezTo>
                          <a:pt x="43608" y="147995"/>
                          <a:pt x="42190" y="149922"/>
                          <a:pt x="41658" y="152052"/>
                        </a:cubicBezTo>
                        <a:cubicBezTo>
                          <a:pt x="41237" y="153734"/>
                          <a:pt x="39397" y="165859"/>
                          <a:pt x="37492" y="168716"/>
                        </a:cubicBezTo>
                        <a:cubicBezTo>
                          <a:pt x="35858" y="171167"/>
                          <a:pt x="33326" y="172881"/>
                          <a:pt x="31243" y="174964"/>
                        </a:cubicBezTo>
                        <a:cubicBezTo>
                          <a:pt x="27577" y="185962"/>
                          <a:pt x="30377" y="179389"/>
                          <a:pt x="20829" y="193711"/>
                        </a:cubicBezTo>
                        <a:lnTo>
                          <a:pt x="16663" y="199959"/>
                        </a:lnTo>
                        <a:cubicBezTo>
                          <a:pt x="10151" y="226006"/>
                          <a:pt x="18474" y="193622"/>
                          <a:pt x="12497" y="214540"/>
                        </a:cubicBezTo>
                        <a:cubicBezTo>
                          <a:pt x="11711" y="217293"/>
                          <a:pt x="10528" y="220011"/>
                          <a:pt x="10414" y="222872"/>
                        </a:cubicBezTo>
                        <a:cubicBezTo>
                          <a:pt x="9831" y="237441"/>
                          <a:pt x="10414" y="252033"/>
                          <a:pt x="10414" y="266613"/>
                        </a:cubicBezTo>
                        <a:lnTo>
                          <a:pt x="12497" y="266613"/>
                        </a:lnTo>
                      </a:path>
                    </a:pathLst>
                  </a:custGeom>
                  <a:noFill/>
                  <a:ln w="22225" cap="rnd">
                    <a:solidFill>
                      <a:srgbClr val="FFA7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1" name="Freeform: Shape 410">
                    <a:extLst>
                      <a:ext uri="{FF2B5EF4-FFF2-40B4-BE49-F238E27FC236}">
                        <a16:creationId xmlns:a16="http://schemas.microsoft.com/office/drawing/2014/main" id="{62E55C90-E018-435A-9CE6-51EDFFE6A8B4}"/>
                      </a:ext>
                    </a:extLst>
                  </p:cNvPr>
                  <p:cNvSpPr/>
                  <p:nvPr/>
                </p:nvSpPr>
                <p:spPr>
                  <a:xfrm>
                    <a:off x="1818385" y="1822551"/>
                    <a:ext cx="45825" cy="245784"/>
                  </a:xfrm>
                  <a:custGeom>
                    <a:avLst/>
                    <a:gdLst>
                      <a:gd name="connsiteX0" fmla="*/ 0 w 45825"/>
                      <a:gd name="connsiteY0" fmla="*/ 0 h 245784"/>
                      <a:gd name="connsiteX1" fmla="*/ 0 w 45825"/>
                      <a:gd name="connsiteY1" fmla="*/ 0 h 245784"/>
                      <a:gd name="connsiteX2" fmla="*/ 2083 w 45825"/>
                      <a:gd name="connsiteY2" fmla="*/ 41659 h 245784"/>
                      <a:gd name="connsiteX3" fmla="*/ 4166 w 45825"/>
                      <a:gd name="connsiteY3" fmla="*/ 47907 h 245784"/>
                      <a:gd name="connsiteX4" fmla="*/ 8332 w 45825"/>
                      <a:gd name="connsiteY4" fmla="*/ 54156 h 245784"/>
                      <a:gd name="connsiteX5" fmla="*/ 14581 w 45825"/>
                      <a:gd name="connsiteY5" fmla="*/ 58322 h 245784"/>
                      <a:gd name="connsiteX6" fmla="*/ 24995 w 45825"/>
                      <a:gd name="connsiteY6" fmla="*/ 68736 h 245784"/>
                      <a:gd name="connsiteX7" fmla="*/ 31244 w 45825"/>
                      <a:gd name="connsiteY7" fmla="*/ 81234 h 245784"/>
                      <a:gd name="connsiteX8" fmla="*/ 39576 w 45825"/>
                      <a:gd name="connsiteY8" fmla="*/ 93731 h 245784"/>
                      <a:gd name="connsiteX9" fmla="*/ 43742 w 45825"/>
                      <a:gd name="connsiteY9" fmla="*/ 99980 h 245784"/>
                      <a:gd name="connsiteX10" fmla="*/ 45825 w 45825"/>
                      <a:gd name="connsiteY10" fmla="*/ 106229 h 245784"/>
                      <a:gd name="connsiteX11" fmla="*/ 43742 w 45825"/>
                      <a:gd name="connsiteY11" fmla="*/ 139556 h 245784"/>
                      <a:gd name="connsiteX12" fmla="*/ 41659 w 45825"/>
                      <a:gd name="connsiteY12" fmla="*/ 145804 h 245784"/>
                      <a:gd name="connsiteX13" fmla="*/ 39576 w 45825"/>
                      <a:gd name="connsiteY13" fmla="*/ 156219 h 245784"/>
                      <a:gd name="connsiteX14" fmla="*/ 35410 w 45825"/>
                      <a:gd name="connsiteY14" fmla="*/ 162468 h 245784"/>
                      <a:gd name="connsiteX15" fmla="*/ 29161 w 45825"/>
                      <a:gd name="connsiteY15" fmla="*/ 183297 h 245784"/>
                      <a:gd name="connsiteX16" fmla="*/ 24995 w 45825"/>
                      <a:gd name="connsiteY16" fmla="*/ 189546 h 245784"/>
                      <a:gd name="connsiteX17" fmla="*/ 16664 w 45825"/>
                      <a:gd name="connsiteY17" fmla="*/ 208292 h 245784"/>
                      <a:gd name="connsiteX18" fmla="*/ 14581 w 45825"/>
                      <a:gd name="connsiteY18" fmla="*/ 220789 h 245784"/>
                      <a:gd name="connsiteX19" fmla="*/ 10415 w 45825"/>
                      <a:gd name="connsiteY19" fmla="*/ 227038 h 245784"/>
                      <a:gd name="connsiteX20" fmla="*/ 12498 w 45825"/>
                      <a:gd name="connsiteY20" fmla="*/ 245784 h 245784"/>
                      <a:gd name="connsiteX21" fmla="*/ 12498 w 45825"/>
                      <a:gd name="connsiteY21" fmla="*/ 245784 h 245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5825" h="245784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694" y="13886"/>
                          <a:pt x="878" y="27808"/>
                          <a:pt x="2083" y="41659"/>
                        </a:cubicBezTo>
                        <a:cubicBezTo>
                          <a:pt x="2273" y="43846"/>
                          <a:pt x="3184" y="45943"/>
                          <a:pt x="4166" y="47907"/>
                        </a:cubicBezTo>
                        <a:cubicBezTo>
                          <a:pt x="5286" y="50146"/>
                          <a:pt x="6562" y="52386"/>
                          <a:pt x="8332" y="54156"/>
                        </a:cubicBezTo>
                        <a:cubicBezTo>
                          <a:pt x="10102" y="55926"/>
                          <a:pt x="12498" y="56933"/>
                          <a:pt x="14581" y="58322"/>
                        </a:cubicBezTo>
                        <a:cubicBezTo>
                          <a:pt x="25691" y="74988"/>
                          <a:pt x="11109" y="54850"/>
                          <a:pt x="24995" y="68736"/>
                        </a:cubicBezTo>
                        <a:cubicBezTo>
                          <a:pt x="31931" y="75672"/>
                          <a:pt x="27008" y="73610"/>
                          <a:pt x="31244" y="81234"/>
                        </a:cubicBezTo>
                        <a:cubicBezTo>
                          <a:pt x="33676" y="85611"/>
                          <a:pt x="36799" y="89565"/>
                          <a:pt x="39576" y="93731"/>
                        </a:cubicBezTo>
                        <a:cubicBezTo>
                          <a:pt x="40965" y="95814"/>
                          <a:pt x="42950" y="97605"/>
                          <a:pt x="43742" y="99980"/>
                        </a:cubicBezTo>
                        <a:lnTo>
                          <a:pt x="45825" y="106229"/>
                        </a:lnTo>
                        <a:cubicBezTo>
                          <a:pt x="45131" y="117338"/>
                          <a:pt x="44907" y="128486"/>
                          <a:pt x="43742" y="139556"/>
                        </a:cubicBezTo>
                        <a:cubicBezTo>
                          <a:pt x="43512" y="141739"/>
                          <a:pt x="42191" y="143674"/>
                          <a:pt x="41659" y="145804"/>
                        </a:cubicBezTo>
                        <a:cubicBezTo>
                          <a:pt x="40800" y="149239"/>
                          <a:pt x="40819" y="152904"/>
                          <a:pt x="39576" y="156219"/>
                        </a:cubicBezTo>
                        <a:cubicBezTo>
                          <a:pt x="38697" y="158563"/>
                          <a:pt x="36799" y="160385"/>
                          <a:pt x="35410" y="162468"/>
                        </a:cubicBezTo>
                        <a:cubicBezTo>
                          <a:pt x="34246" y="167125"/>
                          <a:pt x="31189" y="180255"/>
                          <a:pt x="29161" y="183297"/>
                        </a:cubicBezTo>
                        <a:cubicBezTo>
                          <a:pt x="27772" y="185380"/>
                          <a:pt x="26012" y="187258"/>
                          <a:pt x="24995" y="189546"/>
                        </a:cubicBezTo>
                        <a:cubicBezTo>
                          <a:pt x="15081" y="211855"/>
                          <a:pt x="26092" y="194150"/>
                          <a:pt x="16664" y="208292"/>
                        </a:cubicBezTo>
                        <a:cubicBezTo>
                          <a:pt x="15970" y="212458"/>
                          <a:pt x="15917" y="216783"/>
                          <a:pt x="14581" y="220789"/>
                        </a:cubicBezTo>
                        <a:cubicBezTo>
                          <a:pt x="13789" y="223164"/>
                          <a:pt x="10623" y="224543"/>
                          <a:pt x="10415" y="227038"/>
                        </a:cubicBezTo>
                        <a:cubicBezTo>
                          <a:pt x="9893" y="233303"/>
                          <a:pt x="12498" y="245784"/>
                          <a:pt x="12498" y="245784"/>
                        </a:cubicBezTo>
                        <a:lnTo>
                          <a:pt x="12498" y="245784"/>
                        </a:lnTo>
                      </a:path>
                    </a:pathLst>
                  </a:custGeom>
                  <a:noFill/>
                  <a:ln w="22225" cap="rnd">
                    <a:solidFill>
                      <a:srgbClr val="FFA7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2" name="Freeform: Shape 411">
                    <a:extLst>
                      <a:ext uri="{FF2B5EF4-FFF2-40B4-BE49-F238E27FC236}">
                        <a16:creationId xmlns:a16="http://schemas.microsoft.com/office/drawing/2014/main" id="{AF8A0A9E-9417-4A6E-B406-BBE9F093D36A}"/>
                      </a:ext>
                    </a:extLst>
                  </p:cNvPr>
                  <p:cNvSpPr/>
                  <p:nvPr/>
                </p:nvSpPr>
                <p:spPr>
                  <a:xfrm>
                    <a:off x="1866154" y="1816303"/>
                    <a:ext cx="39714" cy="239535"/>
                  </a:xfrm>
                  <a:custGeom>
                    <a:avLst/>
                    <a:gdLst>
                      <a:gd name="connsiteX0" fmla="*/ 4304 w 39714"/>
                      <a:gd name="connsiteY0" fmla="*/ 0 h 239535"/>
                      <a:gd name="connsiteX1" fmla="*/ 4304 w 39714"/>
                      <a:gd name="connsiteY1" fmla="*/ 0 h 239535"/>
                      <a:gd name="connsiteX2" fmla="*/ 138 w 39714"/>
                      <a:gd name="connsiteY2" fmla="*/ 18746 h 239535"/>
                      <a:gd name="connsiteX3" fmla="*/ 6387 w 39714"/>
                      <a:gd name="connsiteY3" fmla="*/ 52072 h 239535"/>
                      <a:gd name="connsiteX4" fmla="*/ 8470 w 39714"/>
                      <a:gd name="connsiteY4" fmla="*/ 58321 h 239535"/>
                      <a:gd name="connsiteX5" fmla="*/ 14719 w 39714"/>
                      <a:gd name="connsiteY5" fmla="*/ 62487 h 239535"/>
                      <a:gd name="connsiteX6" fmla="*/ 18885 w 39714"/>
                      <a:gd name="connsiteY6" fmla="*/ 68736 h 239535"/>
                      <a:gd name="connsiteX7" fmla="*/ 35548 w 39714"/>
                      <a:gd name="connsiteY7" fmla="*/ 87482 h 239535"/>
                      <a:gd name="connsiteX8" fmla="*/ 39714 w 39714"/>
                      <a:gd name="connsiteY8" fmla="*/ 99979 h 239535"/>
                      <a:gd name="connsiteX9" fmla="*/ 37631 w 39714"/>
                      <a:gd name="connsiteY9" fmla="*/ 147887 h 239535"/>
                      <a:gd name="connsiteX10" fmla="*/ 31382 w 39714"/>
                      <a:gd name="connsiteY10" fmla="*/ 179130 h 239535"/>
                      <a:gd name="connsiteX11" fmla="*/ 27216 w 39714"/>
                      <a:gd name="connsiteY11" fmla="*/ 185379 h 239535"/>
                      <a:gd name="connsiteX12" fmla="*/ 25133 w 39714"/>
                      <a:gd name="connsiteY12" fmla="*/ 193711 h 239535"/>
                      <a:gd name="connsiteX13" fmla="*/ 23051 w 39714"/>
                      <a:gd name="connsiteY13" fmla="*/ 199959 h 239535"/>
                      <a:gd name="connsiteX14" fmla="*/ 23051 w 39714"/>
                      <a:gd name="connsiteY14" fmla="*/ 239535 h 239535"/>
                      <a:gd name="connsiteX15" fmla="*/ 23051 w 39714"/>
                      <a:gd name="connsiteY15" fmla="*/ 239535 h 239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9714" h="239535">
                        <a:moveTo>
                          <a:pt x="4304" y="0"/>
                        </a:moveTo>
                        <a:lnTo>
                          <a:pt x="4304" y="0"/>
                        </a:lnTo>
                        <a:cubicBezTo>
                          <a:pt x="2915" y="6249"/>
                          <a:pt x="474" y="12354"/>
                          <a:pt x="138" y="18746"/>
                        </a:cubicBezTo>
                        <a:cubicBezTo>
                          <a:pt x="-664" y="33980"/>
                          <a:pt x="2105" y="39226"/>
                          <a:pt x="6387" y="52072"/>
                        </a:cubicBezTo>
                        <a:cubicBezTo>
                          <a:pt x="7081" y="54155"/>
                          <a:pt x="6643" y="57103"/>
                          <a:pt x="8470" y="58321"/>
                        </a:cubicBezTo>
                        <a:lnTo>
                          <a:pt x="14719" y="62487"/>
                        </a:lnTo>
                        <a:cubicBezTo>
                          <a:pt x="16108" y="64570"/>
                          <a:pt x="17222" y="66865"/>
                          <a:pt x="18885" y="68736"/>
                        </a:cubicBezTo>
                        <a:cubicBezTo>
                          <a:pt x="23076" y="73451"/>
                          <a:pt x="32396" y="80391"/>
                          <a:pt x="35548" y="87482"/>
                        </a:cubicBezTo>
                        <a:cubicBezTo>
                          <a:pt x="37331" y="91495"/>
                          <a:pt x="39714" y="99979"/>
                          <a:pt x="39714" y="99979"/>
                        </a:cubicBezTo>
                        <a:cubicBezTo>
                          <a:pt x="39020" y="115948"/>
                          <a:pt x="38628" y="131934"/>
                          <a:pt x="37631" y="147887"/>
                        </a:cubicBezTo>
                        <a:cubicBezTo>
                          <a:pt x="37214" y="154555"/>
                          <a:pt x="36034" y="172152"/>
                          <a:pt x="31382" y="179130"/>
                        </a:cubicBezTo>
                        <a:lnTo>
                          <a:pt x="27216" y="185379"/>
                        </a:lnTo>
                        <a:cubicBezTo>
                          <a:pt x="26522" y="188156"/>
                          <a:pt x="25919" y="190958"/>
                          <a:pt x="25133" y="193711"/>
                        </a:cubicBezTo>
                        <a:cubicBezTo>
                          <a:pt x="24530" y="195822"/>
                          <a:pt x="23151" y="197766"/>
                          <a:pt x="23051" y="199959"/>
                        </a:cubicBezTo>
                        <a:cubicBezTo>
                          <a:pt x="22452" y="213137"/>
                          <a:pt x="23051" y="226343"/>
                          <a:pt x="23051" y="239535"/>
                        </a:cubicBezTo>
                        <a:lnTo>
                          <a:pt x="23051" y="239535"/>
                        </a:lnTo>
                      </a:path>
                    </a:pathLst>
                  </a:custGeom>
                  <a:noFill/>
                  <a:ln w="22225" cap="rnd">
                    <a:solidFill>
                      <a:srgbClr val="FFA7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3" name="Freeform: Shape 412">
                    <a:extLst>
                      <a:ext uri="{FF2B5EF4-FFF2-40B4-BE49-F238E27FC236}">
                        <a16:creationId xmlns:a16="http://schemas.microsoft.com/office/drawing/2014/main" id="{C9E175C6-8125-4605-A5E0-593B74E624AB}"/>
                      </a:ext>
                    </a:extLst>
                  </p:cNvPr>
                  <p:cNvSpPr/>
                  <p:nvPr/>
                </p:nvSpPr>
                <p:spPr>
                  <a:xfrm>
                    <a:off x="1916282" y="1807971"/>
                    <a:ext cx="39637" cy="256198"/>
                  </a:xfrm>
                  <a:custGeom>
                    <a:avLst/>
                    <a:gdLst>
                      <a:gd name="connsiteX0" fmla="*/ 0 w 39637"/>
                      <a:gd name="connsiteY0" fmla="*/ 0 h 256198"/>
                      <a:gd name="connsiteX1" fmla="*/ 0 w 39637"/>
                      <a:gd name="connsiteY1" fmla="*/ 0 h 256198"/>
                      <a:gd name="connsiteX2" fmla="*/ 4166 w 39637"/>
                      <a:gd name="connsiteY2" fmla="*/ 18746 h 256198"/>
                      <a:gd name="connsiteX3" fmla="*/ 10415 w 39637"/>
                      <a:gd name="connsiteY3" fmla="*/ 31244 h 256198"/>
                      <a:gd name="connsiteX4" fmla="*/ 16664 w 39637"/>
                      <a:gd name="connsiteY4" fmla="*/ 35409 h 256198"/>
                      <a:gd name="connsiteX5" fmla="*/ 18747 w 39637"/>
                      <a:gd name="connsiteY5" fmla="*/ 41658 h 256198"/>
                      <a:gd name="connsiteX6" fmla="*/ 27078 w 39637"/>
                      <a:gd name="connsiteY6" fmla="*/ 54156 h 256198"/>
                      <a:gd name="connsiteX7" fmla="*/ 31244 w 39637"/>
                      <a:gd name="connsiteY7" fmla="*/ 66653 h 256198"/>
                      <a:gd name="connsiteX8" fmla="*/ 35410 w 39637"/>
                      <a:gd name="connsiteY8" fmla="*/ 79151 h 256198"/>
                      <a:gd name="connsiteX9" fmla="*/ 37493 w 39637"/>
                      <a:gd name="connsiteY9" fmla="*/ 85399 h 256198"/>
                      <a:gd name="connsiteX10" fmla="*/ 37493 w 39637"/>
                      <a:gd name="connsiteY10" fmla="*/ 141638 h 256198"/>
                      <a:gd name="connsiteX11" fmla="*/ 33327 w 39637"/>
                      <a:gd name="connsiteY11" fmla="*/ 172882 h 256198"/>
                      <a:gd name="connsiteX12" fmla="*/ 29161 w 39637"/>
                      <a:gd name="connsiteY12" fmla="*/ 179131 h 256198"/>
                      <a:gd name="connsiteX13" fmla="*/ 27078 w 39637"/>
                      <a:gd name="connsiteY13" fmla="*/ 185379 h 256198"/>
                      <a:gd name="connsiteX14" fmla="*/ 18747 w 39637"/>
                      <a:gd name="connsiteY14" fmla="*/ 197877 h 256198"/>
                      <a:gd name="connsiteX15" fmla="*/ 14581 w 39637"/>
                      <a:gd name="connsiteY15" fmla="*/ 210374 h 256198"/>
                      <a:gd name="connsiteX16" fmla="*/ 12498 w 39637"/>
                      <a:gd name="connsiteY16" fmla="*/ 216623 h 256198"/>
                      <a:gd name="connsiteX17" fmla="*/ 14581 w 39637"/>
                      <a:gd name="connsiteY17" fmla="*/ 245784 h 256198"/>
                      <a:gd name="connsiteX18" fmla="*/ 16664 w 39637"/>
                      <a:gd name="connsiteY18" fmla="*/ 254116 h 256198"/>
                      <a:gd name="connsiteX19" fmla="*/ 12498 w 39637"/>
                      <a:gd name="connsiteY19" fmla="*/ 256198 h 256198"/>
                      <a:gd name="connsiteX20" fmla="*/ 12498 w 39637"/>
                      <a:gd name="connsiteY20" fmla="*/ 256198 h 2561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637" h="256198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389" y="6249"/>
                          <a:pt x="2613" y="12536"/>
                          <a:pt x="4166" y="18746"/>
                        </a:cubicBezTo>
                        <a:cubicBezTo>
                          <a:pt x="5295" y="23263"/>
                          <a:pt x="7021" y="27850"/>
                          <a:pt x="10415" y="31244"/>
                        </a:cubicBezTo>
                        <a:cubicBezTo>
                          <a:pt x="12185" y="33014"/>
                          <a:pt x="14581" y="34021"/>
                          <a:pt x="16664" y="35409"/>
                        </a:cubicBezTo>
                        <a:cubicBezTo>
                          <a:pt x="17358" y="37492"/>
                          <a:pt x="17681" y="39739"/>
                          <a:pt x="18747" y="41658"/>
                        </a:cubicBezTo>
                        <a:cubicBezTo>
                          <a:pt x="21178" y="46035"/>
                          <a:pt x="25495" y="49406"/>
                          <a:pt x="27078" y="54156"/>
                        </a:cubicBezTo>
                        <a:lnTo>
                          <a:pt x="31244" y="66653"/>
                        </a:lnTo>
                        <a:lnTo>
                          <a:pt x="35410" y="79151"/>
                        </a:lnTo>
                        <a:lnTo>
                          <a:pt x="37493" y="85399"/>
                        </a:lnTo>
                        <a:cubicBezTo>
                          <a:pt x="40443" y="117843"/>
                          <a:pt x="40259" y="102911"/>
                          <a:pt x="37493" y="141638"/>
                        </a:cubicBezTo>
                        <a:cubicBezTo>
                          <a:pt x="37105" y="147068"/>
                          <a:pt x="37561" y="164414"/>
                          <a:pt x="33327" y="172882"/>
                        </a:cubicBezTo>
                        <a:cubicBezTo>
                          <a:pt x="32207" y="175121"/>
                          <a:pt x="30281" y="176892"/>
                          <a:pt x="29161" y="179131"/>
                        </a:cubicBezTo>
                        <a:cubicBezTo>
                          <a:pt x="28179" y="181095"/>
                          <a:pt x="28144" y="183460"/>
                          <a:pt x="27078" y="185379"/>
                        </a:cubicBezTo>
                        <a:cubicBezTo>
                          <a:pt x="24647" y="189756"/>
                          <a:pt x="20330" y="193127"/>
                          <a:pt x="18747" y="197877"/>
                        </a:cubicBezTo>
                        <a:lnTo>
                          <a:pt x="14581" y="210374"/>
                        </a:lnTo>
                        <a:lnTo>
                          <a:pt x="12498" y="216623"/>
                        </a:lnTo>
                        <a:cubicBezTo>
                          <a:pt x="13192" y="226343"/>
                          <a:pt x="13505" y="236099"/>
                          <a:pt x="14581" y="245784"/>
                        </a:cubicBezTo>
                        <a:cubicBezTo>
                          <a:pt x="14897" y="248629"/>
                          <a:pt x="17225" y="251309"/>
                          <a:pt x="16664" y="254116"/>
                        </a:cubicBezTo>
                        <a:cubicBezTo>
                          <a:pt x="16360" y="255638"/>
                          <a:pt x="13887" y="255504"/>
                          <a:pt x="12498" y="256198"/>
                        </a:cubicBezTo>
                        <a:lnTo>
                          <a:pt x="12498" y="256198"/>
                        </a:lnTo>
                      </a:path>
                    </a:pathLst>
                  </a:custGeom>
                  <a:noFill/>
                  <a:ln w="22225" cap="rnd">
                    <a:solidFill>
                      <a:srgbClr val="FFA7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4" name="Freeform: Shape 413">
                    <a:extLst>
                      <a:ext uri="{FF2B5EF4-FFF2-40B4-BE49-F238E27FC236}">
                        <a16:creationId xmlns:a16="http://schemas.microsoft.com/office/drawing/2014/main" id="{34AD6508-5B05-4094-9FCD-F0155F4150BB}"/>
                      </a:ext>
                    </a:extLst>
                  </p:cNvPr>
                  <p:cNvSpPr/>
                  <p:nvPr/>
                </p:nvSpPr>
                <p:spPr>
                  <a:xfrm>
                    <a:off x="1964190" y="1805888"/>
                    <a:ext cx="48958" cy="247867"/>
                  </a:xfrm>
                  <a:custGeom>
                    <a:avLst/>
                    <a:gdLst>
                      <a:gd name="connsiteX0" fmla="*/ 0 w 48958"/>
                      <a:gd name="connsiteY0" fmla="*/ 0 h 247867"/>
                      <a:gd name="connsiteX1" fmla="*/ 0 w 48958"/>
                      <a:gd name="connsiteY1" fmla="*/ 0 h 247867"/>
                      <a:gd name="connsiteX2" fmla="*/ 4165 w 48958"/>
                      <a:gd name="connsiteY2" fmla="*/ 35409 h 247867"/>
                      <a:gd name="connsiteX3" fmla="*/ 8331 w 48958"/>
                      <a:gd name="connsiteY3" fmla="*/ 41658 h 247867"/>
                      <a:gd name="connsiteX4" fmla="*/ 20829 w 48958"/>
                      <a:gd name="connsiteY4" fmla="*/ 52073 h 247867"/>
                      <a:gd name="connsiteX5" fmla="*/ 33326 w 48958"/>
                      <a:gd name="connsiteY5" fmla="*/ 62487 h 247867"/>
                      <a:gd name="connsiteX6" fmla="*/ 41658 w 48958"/>
                      <a:gd name="connsiteY6" fmla="*/ 74985 h 247867"/>
                      <a:gd name="connsiteX7" fmla="*/ 45824 w 48958"/>
                      <a:gd name="connsiteY7" fmla="*/ 91648 h 247867"/>
                      <a:gd name="connsiteX8" fmla="*/ 47907 w 48958"/>
                      <a:gd name="connsiteY8" fmla="*/ 97897 h 247867"/>
                      <a:gd name="connsiteX9" fmla="*/ 37492 w 48958"/>
                      <a:gd name="connsiteY9" fmla="*/ 162467 h 247867"/>
                      <a:gd name="connsiteX10" fmla="*/ 16663 w 48958"/>
                      <a:gd name="connsiteY10" fmla="*/ 187462 h 247867"/>
                      <a:gd name="connsiteX11" fmla="*/ 12497 w 48958"/>
                      <a:gd name="connsiteY11" fmla="*/ 193711 h 247867"/>
                      <a:gd name="connsiteX12" fmla="*/ 8331 w 48958"/>
                      <a:gd name="connsiteY12" fmla="*/ 199960 h 247867"/>
                      <a:gd name="connsiteX13" fmla="*/ 6248 w 48958"/>
                      <a:gd name="connsiteY13" fmla="*/ 212457 h 247867"/>
                      <a:gd name="connsiteX14" fmla="*/ 4165 w 48958"/>
                      <a:gd name="connsiteY14" fmla="*/ 218706 h 247867"/>
                      <a:gd name="connsiteX15" fmla="*/ 2082 w 48958"/>
                      <a:gd name="connsiteY15" fmla="*/ 247867 h 247867"/>
                      <a:gd name="connsiteX16" fmla="*/ 2082 w 48958"/>
                      <a:gd name="connsiteY16" fmla="*/ 245784 h 247867"/>
                      <a:gd name="connsiteX0" fmla="*/ 0 w 48958"/>
                      <a:gd name="connsiteY0" fmla="*/ 0 h 247867"/>
                      <a:gd name="connsiteX1" fmla="*/ 0 w 48958"/>
                      <a:gd name="connsiteY1" fmla="*/ 0 h 247867"/>
                      <a:gd name="connsiteX2" fmla="*/ 4165 w 48958"/>
                      <a:gd name="connsiteY2" fmla="*/ 35409 h 247867"/>
                      <a:gd name="connsiteX3" fmla="*/ 8331 w 48958"/>
                      <a:gd name="connsiteY3" fmla="*/ 41658 h 247867"/>
                      <a:gd name="connsiteX4" fmla="*/ 20829 w 48958"/>
                      <a:gd name="connsiteY4" fmla="*/ 52073 h 247867"/>
                      <a:gd name="connsiteX5" fmla="*/ 33326 w 48958"/>
                      <a:gd name="connsiteY5" fmla="*/ 62487 h 247867"/>
                      <a:gd name="connsiteX6" fmla="*/ 41658 w 48958"/>
                      <a:gd name="connsiteY6" fmla="*/ 74985 h 247867"/>
                      <a:gd name="connsiteX7" fmla="*/ 45824 w 48958"/>
                      <a:gd name="connsiteY7" fmla="*/ 91648 h 247867"/>
                      <a:gd name="connsiteX8" fmla="*/ 47907 w 48958"/>
                      <a:gd name="connsiteY8" fmla="*/ 97897 h 247867"/>
                      <a:gd name="connsiteX9" fmla="*/ 37492 w 48958"/>
                      <a:gd name="connsiteY9" fmla="*/ 162467 h 247867"/>
                      <a:gd name="connsiteX10" fmla="*/ 16663 w 48958"/>
                      <a:gd name="connsiteY10" fmla="*/ 187462 h 247867"/>
                      <a:gd name="connsiteX11" fmla="*/ 12497 w 48958"/>
                      <a:gd name="connsiteY11" fmla="*/ 193711 h 247867"/>
                      <a:gd name="connsiteX12" fmla="*/ 8331 w 48958"/>
                      <a:gd name="connsiteY12" fmla="*/ 199960 h 247867"/>
                      <a:gd name="connsiteX13" fmla="*/ 6248 w 48958"/>
                      <a:gd name="connsiteY13" fmla="*/ 212457 h 247867"/>
                      <a:gd name="connsiteX14" fmla="*/ 4165 w 48958"/>
                      <a:gd name="connsiteY14" fmla="*/ 218706 h 247867"/>
                      <a:gd name="connsiteX15" fmla="*/ 2082 w 48958"/>
                      <a:gd name="connsiteY15" fmla="*/ 247867 h 247867"/>
                      <a:gd name="connsiteX16" fmla="*/ 4165 w 48958"/>
                      <a:gd name="connsiteY16" fmla="*/ 245784 h 247867"/>
                      <a:gd name="connsiteX0" fmla="*/ 0 w 48958"/>
                      <a:gd name="connsiteY0" fmla="*/ 0 h 247867"/>
                      <a:gd name="connsiteX1" fmla="*/ 0 w 48958"/>
                      <a:gd name="connsiteY1" fmla="*/ 0 h 247867"/>
                      <a:gd name="connsiteX2" fmla="*/ 4165 w 48958"/>
                      <a:gd name="connsiteY2" fmla="*/ 35409 h 247867"/>
                      <a:gd name="connsiteX3" fmla="*/ 8331 w 48958"/>
                      <a:gd name="connsiteY3" fmla="*/ 41658 h 247867"/>
                      <a:gd name="connsiteX4" fmla="*/ 20829 w 48958"/>
                      <a:gd name="connsiteY4" fmla="*/ 52073 h 247867"/>
                      <a:gd name="connsiteX5" fmla="*/ 33326 w 48958"/>
                      <a:gd name="connsiteY5" fmla="*/ 62487 h 247867"/>
                      <a:gd name="connsiteX6" fmla="*/ 41658 w 48958"/>
                      <a:gd name="connsiteY6" fmla="*/ 74985 h 247867"/>
                      <a:gd name="connsiteX7" fmla="*/ 45824 w 48958"/>
                      <a:gd name="connsiteY7" fmla="*/ 91648 h 247867"/>
                      <a:gd name="connsiteX8" fmla="*/ 47907 w 48958"/>
                      <a:gd name="connsiteY8" fmla="*/ 97897 h 247867"/>
                      <a:gd name="connsiteX9" fmla="*/ 37492 w 48958"/>
                      <a:gd name="connsiteY9" fmla="*/ 162467 h 247867"/>
                      <a:gd name="connsiteX10" fmla="*/ 16663 w 48958"/>
                      <a:gd name="connsiteY10" fmla="*/ 187462 h 247867"/>
                      <a:gd name="connsiteX11" fmla="*/ 12497 w 48958"/>
                      <a:gd name="connsiteY11" fmla="*/ 193711 h 247867"/>
                      <a:gd name="connsiteX12" fmla="*/ 8331 w 48958"/>
                      <a:gd name="connsiteY12" fmla="*/ 199960 h 247867"/>
                      <a:gd name="connsiteX13" fmla="*/ 6248 w 48958"/>
                      <a:gd name="connsiteY13" fmla="*/ 212457 h 247867"/>
                      <a:gd name="connsiteX14" fmla="*/ 4165 w 48958"/>
                      <a:gd name="connsiteY14" fmla="*/ 218706 h 247867"/>
                      <a:gd name="connsiteX15" fmla="*/ 2082 w 48958"/>
                      <a:gd name="connsiteY15" fmla="*/ 247867 h 247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48958" h="247867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89" y="805"/>
                          <a:pt x="3626" y="33434"/>
                          <a:pt x="4165" y="35409"/>
                        </a:cubicBezTo>
                        <a:cubicBezTo>
                          <a:pt x="4824" y="37824"/>
                          <a:pt x="6728" y="39735"/>
                          <a:pt x="8331" y="41658"/>
                        </a:cubicBezTo>
                        <a:cubicBezTo>
                          <a:pt x="16631" y="51618"/>
                          <a:pt x="11890" y="44623"/>
                          <a:pt x="20829" y="52073"/>
                        </a:cubicBezTo>
                        <a:cubicBezTo>
                          <a:pt x="36858" y="65432"/>
                          <a:pt x="17817" y="52150"/>
                          <a:pt x="33326" y="62487"/>
                        </a:cubicBezTo>
                        <a:cubicBezTo>
                          <a:pt x="36103" y="66653"/>
                          <a:pt x="40075" y="70235"/>
                          <a:pt x="41658" y="74985"/>
                        </a:cubicBezTo>
                        <a:cubicBezTo>
                          <a:pt x="46420" y="89270"/>
                          <a:pt x="40797" y="71540"/>
                          <a:pt x="45824" y="91648"/>
                        </a:cubicBezTo>
                        <a:cubicBezTo>
                          <a:pt x="46357" y="93778"/>
                          <a:pt x="47213" y="95814"/>
                          <a:pt x="47907" y="97897"/>
                        </a:cubicBezTo>
                        <a:cubicBezTo>
                          <a:pt x="46922" y="122514"/>
                          <a:pt x="55086" y="144871"/>
                          <a:pt x="37492" y="162467"/>
                        </a:cubicBezTo>
                        <a:cubicBezTo>
                          <a:pt x="21456" y="178504"/>
                          <a:pt x="28262" y="170064"/>
                          <a:pt x="16663" y="187462"/>
                        </a:cubicBezTo>
                        <a:lnTo>
                          <a:pt x="12497" y="193711"/>
                        </a:lnTo>
                        <a:lnTo>
                          <a:pt x="8331" y="199960"/>
                        </a:lnTo>
                        <a:cubicBezTo>
                          <a:pt x="7637" y="204126"/>
                          <a:pt x="7164" y="208334"/>
                          <a:pt x="6248" y="212457"/>
                        </a:cubicBezTo>
                        <a:cubicBezTo>
                          <a:pt x="5772" y="214600"/>
                          <a:pt x="4526" y="216540"/>
                          <a:pt x="4165" y="218706"/>
                        </a:cubicBezTo>
                        <a:cubicBezTo>
                          <a:pt x="1699" y="233504"/>
                          <a:pt x="2082" y="243354"/>
                          <a:pt x="2082" y="247867"/>
                        </a:cubicBezTo>
                      </a:path>
                    </a:pathLst>
                  </a:custGeom>
                  <a:noFill/>
                  <a:ln w="22225" cap="rnd">
                    <a:solidFill>
                      <a:srgbClr val="FFA7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5" name="Freeform: Shape 414">
                    <a:extLst>
                      <a:ext uri="{FF2B5EF4-FFF2-40B4-BE49-F238E27FC236}">
                        <a16:creationId xmlns:a16="http://schemas.microsoft.com/office/drawing/2014/main" id="{A7231CE6-46A1-412E-833E-A187B449568A}"/>
                      </a:ext>
                    </a:extLst>
                  </p:cNvPr>
                  <p:cNvSpPr/>
                  <p:nvPr/>
                </p:nvSpPr>
                <p:spPr>
                  <a:xfrm>
                    <a:off x="2010014" y="1810054"/>
                    <a:ext cx="39575" cy="247867"/>
                  </a:xfrm>
                  <a:custGeom>
                    <a:avLst/>
                    <a:gdLst>
                      <a:gd name="connsiteX0" fmla="*/ 0 w 39575"/>
                      <a:gd name="connsiteY0" fmla="*/ 0 h 247867"/>
                      <a:gd name="connsiteX1" fmla="*/ 0 w 39575"/>
                      <a:gd name="connsiteY1" fmla="*/ 0 h 247867"/>
                      <a:gd name="connsiteX2" fmla="*/ 4165 w 39575"/>
                      <a:gd name="connsiteY2" fmla="*/ 29161 h 247867"/>
                      <a:gd name="connsiteX3" fmla="*/ 8331 w 39575"/>
                      <a:gd name="connsiteY3" fmla="*/ 35409 h 247867"/>
                      <a:gd name="connsiteX4" fmla="*/ 18746 w 39575"/>
                      <a:gd name="connsiteY4" fmla="*/ 52073 h 247867"/>
                      <a:gd name="connsiteX5" fmla="*/ 22912 w 39575"/>
                      <a:gd name="connsiteY5" fmla="*/ 64570 h 247867"/>
                      <a:gd name="connsiteX6" fmla="*/ 24995 w 39575"/>
                      <a:gd name="connsiteY6" fmla="*/ 74985 h 247867"/>
                      <a:gd name="connsiteX7" fmla="*/ 33326 w 39575"/>
                      <a:gd name="connsiteY7" fmla="*/ 87482 h 247867"/>
                      <a:gd name="connsiteX8" fmla="*/ 37492 w 39575"/>
                      <a:gd name="connsiteY8" fmla="*/ 93731 h 247867"/>
                      <a:gd name="connsiteX9" fmla="*/ 39575 w 39575"/>
                      <a:gd name="connsiteY9" fmla="*/ 99980 h 247867"/>
                      <a:gd name="connsiteX10" fmla="*/ 37492 w 39575"/>
                      <a:gd name="connsiteY10" fmla="*/ 120809 h 247867"/>
                      <a:gd name="connsiteX11" fmla="*/ 35409 w 39575"/>
                      <a:gd name="connsiteY11" fmla="*/ 127058 h 247867"/>
                      <a:gd name="connsiteX12" fmla="*/ 33326 w 39575"/>
                      <a:gd name="connsiteY12" fmla="*/ 160384 h 247867"/>
                      <a:gd name="connsiteX13" fmla="*/ 31243 w 39575"/>
                      <a:gd name="connsiteY13" fmla="*/ 166633 h 247867"/>
                      <a:gd name="connsiteX14" fmla="*/ 24995 w 39575"/>
                      <a:gd name="connsiteY14" fmla="*/ 168716 h 247867"/>
                      <a:gd name="connsiteX15" fmla="*/ 20829 w 39575"/>
                      <a:gd name="connsiteY15" fmla="*/ 174965 h 247867"/>
                      <a:gd name="connsiteX16" fmla="*/ 16663 w 39575"/>
                      <a:gd name="connsiteY16" fmla="*/ 193711 h 247867"/>
                      <a:gd name="connsiteX17" fmla="*/ 14580 w 39575"/>
                      <a:gd name="connsiteY17" fmla="*/ 199960 h 247867"/>
                      <a:gd name="connsiteX18" fmla="*/ 10414 w 39575"/>
                      <a:gd name="connsiteY18" fmla="*/ 214540 h 247867"/>
                      <a:gd name="connsiteX19" fmla="*/ 8331 w 39575"/>
                      <a:gd name="connsiteY19" fmla="*/ 247867 h 247867"/>
                      <a:gd name="connsiteX20" fmla="*/ 8331 w 39575"/>
                      <a:gd name="connsiteY20" fmla="*/ 247867 h 247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575" h="247867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531" y="5837"/>
                          <a:pt x="160" y="21151"/>
                          <a:pt x="4165" y="29161"/>
                        </a:cubicBezTo>
                        <a:cubicBezTo>
                          <a:pt x="5284" y="31400"/>
                          <a:pt x="6942" y="33326"/>
                          <a:pt x="8331" y="35409"/>
                        </a:cubicBezTo>
                        <a:cubicBezTo>
                          <a:pt x="13289" y="50282"/>
                          <a:pt x="8843" y="45471"/>
                          <a:pt x="18746" y="52073"/>
                        </a:cubicBezTo>
                        <a:cubicBezTo>
                          <a:pt x="20135" y="56239"/>
                          <a:pt x="22051" y="60264"/>
                          <a:pt x="22912" y="64570"/>
                        </a:cubicBezTo>
                        <a:cubicBezTo>
                          <a:pt x="23606" y="68042"/>
                          <a:pt x="23530" y="71762"/>
                          <a:pt x="24995" y="74985"/>
                        </a:cubicBezTo>
                        <a:cubicBezTo>
                          <a:pt x="27067" y="79543"/>
                          <a:pt x="30549" y="83316"/>
                          <a:pt x="33326" y="87482"/>
                        </a:cubicBezTo>
                        <a:cubicBezTo>
                          <a:pt x="34715" y="89565"/>
                          <a:pt x="36700" y="91356"/>
                          <a:pt x="37492" y="93731"/>
                        </a:cubicBezTo>
                        <a:lnTo>
                          <a:pt x="39575" y="99980"/>
                        </a:lnTo>
                        <a:cubicBezTo>
                          <a:pt x="38881" y="106923"/>
                          <a:pt x="38553" y="113913"/>
                          <a:pt x="37492" y="120809"/>
                        </a:cubicBezTo>
                        <a:cubicBezTo>
                          <a:pt x="37158" y="122979"/>
                          <a:pt x="35639" y="124874"/>
                          <a:pt x="35409" y="127058"/>
                        </a:cubicBezTo>
                        <a:cubicBezTo>
                          <a:pt x="34244" y="138127"/>
                          <a:pt x="34491" y="149315"/>
                          <a:pt x="33326" y="160384"/>
                        </a:cubicBezTo>
                        <a:cubicBezTo>
                          <a:pt x="33096" y="162568"/>
                          <a:pt x="32795" y="165080"/>
                          <a:pt x="31243" y="166633"/>
                        </a:cubicBezTo>
                        <a:cubicBezTo>
                          <a:pt x="29691" y="168185"/>
                          <a:pt x="27078" y="168022"/>
                          <a:pt x="24995" y="168716"/>
                        </a:cubicBezTo>
                        <a:cubicBezTo>
                          <a:pt x="23606" y="170799"/>
                          <a:pt x="21949" y="172726"/>
                          <a:pt x="20829" y="174965"/>
                        </a:cubicBezTo>
                        <a:cubicBezTo>
                          <a:pt x="18015" y="180592"/>
                          <a:pt x="17943" y="187949"/>
                          <a:pt x="16663" y="193711"/>
                        </a:cubicBezTo>
                        <a:cubicBezTo>
                          <a:pt x="16187" y="195854"/>
                          <a:pt x="15183" y="197849"/>
                          <a:pt x="14580" y="199960"/>
                        </a:cubicBezTo>
                        <a:cubicBezTo>
                          <a:pt x="9349" y="218268"/>
                          <a:pt x="15408" y="199557"/>
                          <a:pt x="10414" y="214540"/>
                        </a:cubicBezTo>
                        <a:cubicBezTo>
                          <a:pt x="8285" y="246477"/>
                          <a:pt x="8331" y="235346"/>
                          <a:pt x="8331" y="247867"/>
                        </a:cubicBezTo>
                        <a:lnTo>
                          <a:pt x="8331" y="247867"/>
                        </a:lnTo>
                      </a:path>
                    </a:pathLst>
                  </a:custGeom>
                  <a:noFill/>
                  <a:ln w="22225" cap="rnd">
                    <a:solidFill>
                      <a:srgbClr val="FFA7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6" name="Freeform: Shape 415">
                    <a:extLst>
                      <a:ext uri="{FF2B5EF4-FFF2-40B4-BE49-F238E27FC236}">
                        <a16:creationId xmlns:a16="http://schemas.microsoft.com/office/drawing/2014/main" id="{809D9A9A-1852-4227-98CF-BAE97ABA0980}"/>
                      </a:ext>
                    </a:extLst>
                  </p:cNvPr>
                  <p:cNvSpPr/>
                  <p:nvPr/>
                </p:nvSpPr>
                <p:spPr>
                  <a:xfrm>
                    <a:off x="2062087" y="1820468"/>
                    <a:ext cx="37492" cy="249950"/>
                  </a:xfrm>
                  <a:custGeom>
                    <a:avLst/>
                    <a:gdLst>
                      <a:gd name="connsiteX0" fmla="*/ 0 w 37492"/>
                      <a:gd name="connsiteY0" fmla="*/ 0 h 249950"/>
                      <a:gd name="connsiteX1" fmla="*/ 0 w 37492"/>
                      <a:gd name="connsiteY1" fmla="*/ 0 h 249950"/>
                      <a:gd name="connsiteX2" fmla="*/ 2082 w 37492"/>
                      <a:gd name="connsiteY2" fmla="*/ 18747 h 249950"/>
                      <a:gd name="connsiteX3" fmla="*/ 6248 w 37492"/>
                      <a:gd name="connsiteY3" fmla="*/ 24995 h 249950"/>
                      <a:gd name="connsiteX4" fmla="*/ 8331 w 37492"/>
                      <a:gd name="connsiteY4" fmla="*/ 31244 h 249950"/>
                      <a:gd name="connsiteX5" fmla="*/ 12497 w 37492"/>
                      <a:gd name="connsiteY5" fmla="*/ 37493 h 249950"/>
                      <a:gd name="connsiteX6" fmla="*/ 16663 w 37492"/>
                      <a:gd name="connsiteY6" fmla="*/ 49990 h 249950"/>
                      <a:gd name="connsiteX7" fmla="*/ 18746 w 37492"/>
                      <a:gd name="connsiteY7" fmla="*/ 64571 h 249950"/>
                      <a:gd name="connsiteX8" fmla="*/ 24995 w 37492"/>
                      <a:gd name="connsiteY8" fmla="*/ 83317 h 249950"/>
                      <a:gd name="connsiteX9" fmla="*/ 29160 w 37492"/>
                      <a:gd name="connsiteY9" fmla="*/ 95814 h 249950"/>
                      <a:gd name="connsiteX10" fmla="*/ 33326 w 37492"/>
                      <a:gd name="connsiteY10" fmla="*/ 102063 h 249950"/>
                      <a:gd name="connsiteX11" fmla="*/ 35409 w 37492"/>
                      <a:gd name="connsiteY11" fmla="*/ 110395 h 249950"/>
                      <a:gd name="connsiteX12" fmla="*/ 37492 w 37492"/>
                      <a:gd name="connsiteY12" fmla="*/ 116644 h 249950"/>
                      <a:gd name="connsiteX13" fmla="*/ 35409 w 37492"/>
                      <a:gd name="connsiteY13" fmla="*/ 158302 h 249950"/>
                      <a:gd name="connsiteX14" fmla="*/ 29160 w 37492"/>
                      <a:gd name="connsiteY14" fmla="*/ 172882 h 249950"/>
                      <a:gd name="connsiteX15" fmla="*/ 22912 w 37492"/>
                      <a:gd name="connsiteY15" fmla="*/ 177048 h 249950"/>
                      <a:gd name="connsiteX16" fmla="*/ 18746 w 37492"/>
                      <a:gd name="connsiteY16" fmla="*/ 183297 h 249950"/>
                      <a:gd name="connsiteX17" fmla="*/ 14580 w 37492"/>
                      <a:gd name="connsiteY17" fmla="*/ 195794 h 249950"/>
                      <a:gd name="connsiteX18" fmla="*/ 8331 w 37492"/>
                      <a:gd name="connsiteY18" fmla="*/ 199960 h 249950"/>
                      <a:gd name="connsiteX19" fmla="*/ 6248 w 37492"/>
                      <a:gd name="connsiteY19" fmla="*/ 208292 h 249950"/>
                      <a:gd name="connsiteX20" fmla="*/ 4165 w 37492"/>
                      <a:gd name="connsiteY20" fmla="*/ 214541 h 249950"/>
                      <a:gd name="connsiteX21" fmla="*/ 6248 w 37492"/>
                      <a:gd name="connsiteY21" fmla="*/ 249950 h 249950"/>
                      <a:gd name="connsiteX22" fmla="*/ 6248 w 37492"/>
                      <a:gd name="connsiteY22" fmla="*/ 249950 h 249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37492" h="24995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694" y="6249"/>
                          <a:pt x="557" y="12647"/>
                          <a:pt x="2082" y="18747"/>
                        </a:cubicBezTo>
                        <a:cubicBezTo>
                          <a:pt x="2689" y="21175"/>
                          <a:pt x="5128" y="22756"/>
                          <a:pt x="6248" y="24995"/>
                        </a:cubicBezTo>
                        <a:cubicBezTo>
                          <a:pt x="7230" y="26959"/>
                          <a:pt x="7349" y="29280"/>
                          <a:pt x="8331" y="31244"/>
                        </a:cubicBezTo>
                        <a:cubicBezTo>
                          <a:pt x="9451" y="33483"/>
                          <a:pt x="11480" y="35205"/>
                          <a:pt x="12497" y="37493"/>
                        </a:cubicBezTo>
                        <a:cubicBezTo>
                          <a:pt x="14280" y="41506"/>
                          <a:pt x="16663" y="49990"/>
                          <a:pt x="16663" y="49990"/>
                        </a:cubicBezTo>
                        <a:cubicBezTo>
                          <a:pt x="17357" y="54850"/>
                          <a:pt x="17642" y="59787"/>
                          <a:pt x="18746" y="64571"/>
                        </a:cubicBezTo>
                        <a:cubicBezTo>
                          <a:pt x="18746" y="64572"/>
                          <a:pt x="23954" y="80192"/>
                          <a:pt x="24995" y="83317"/>
                        </a:cubicBezTo>
                        <a:cubicBezTo>
                          <a:pt x="24997" y="83322"/>
                          <a:pt x="29156" y="95809"/>
                          <a:pt x="29160" y="95814"/>
                        </a:cubicBezTo>
                        <a:lnTo>
                          <a:pt x="33326" y="102063"/>
                        </a:lnTo>
                        <a:cubicBezTo>
                          <a:pt x="34020" y="104840"/>
                          <a:pt x="34623" y="107642"/>
                          <a:pt x="35409" y="110395"/>
                        </a:cubicBezTo>
                        <a:cubicBezTo>
                          <a:pt x="36012" y="112506"/>
                          <a:pt x="37492" y="114448"/>
                          <a:pt x="37492" y="116644"/>
                        </a:cubicBezTo>
                        <a:cubicBezTo>
                          <a:pt x="37492" y="130547"/>
                          <a:pt x="36564" y="144447"/>
                          <a:pt x="35409" y="158302"/>
                        </a:cubicBezTo>
                        <a:cubicBezTo>
                          <a:pt x="34974" y="163518"/>
                          <a:pt x="32942" y="169100"/>
                          <a:pt x="29160" y="172882"/>
                        </a:cubicBezTo>
                        <a:cubicBezTo>
                          <a:pt x="27390" y="174652"/>
                          <a:pt x="24995" y="175659"/>
                          <a:pt x="22912" y="177048"/>
                        </a:cubicBezTo>
                        <a:cubicBezTo>
                          <a:pt x="21523" y="179131"/>
                          <a:pt x="19763" y="181009"/>
                          <a:pt x="18746" y="183297"/>
                        </a:cubicBezTo>
                        <a:cubicBezTo>
                          <a:pt x="16963" y="187310"/>
                          <a:pt x="18234" y="193358"/>
                          <a:pt x="14580" y="195794"/>
                        </a:cubicBezTo>
                        <a:lnTo>
                          <a:pt x="8331" y="199960"/>
                        </a:lnTo>
                        <a:cubicBezTo>
                          <a:pt x="7637" y="202737"/>
                          <a:pt x="7034" y="205539"/>
                          <a:pt x="6248" y="208292"/>
                        </a:cubicBezTo>
                        <a:cubicBezTo>
                          <a:pt x="5645" y="210403"/>
                          <a:pt x="4165" y="212345"/>
                          <a:pt x="4165" y="214541"/>
                        </a:cubicBezTo>
                        <a:cubicBezTo>
                          <a:pt x="4165" y="226364"/>
                          <a:pt x="6248" y="249950"/>
                          <a:pt x="6248" y="249950"/>
                        </a:cubicBezTo>
                        <a:lnTo>
                          <a:pt x="6248" y="249950"/>
                        </a:lnTo>
                      </a:path>
                    </a:pathLst>
                  </a:custGeom>
                  <a:noFill/>
                  <a:ln w="22225" cap="rnd">
                    <a:solidFill>
                      <a:srgbClr val="FFA7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7" name="Freeform: Shape 416">
                    <a:extLst>
                      <a:ext uri="{FF2B5EF4-FFF2-40B4-BE49-F238E27FC236}">
                        <a16:creationId xmlns:a16="http://schemas.microsoft.com/office/drawing/2014/main" id="{C86DC8A0-D716-4ED6-87CA-BD0BEDD9D5F3}"/>
                      </a:ext>
                    </a:extLst>
                  </p:cNvPr>
                  <p:cNvSpPr/>
                  <p:nvPr/>
                </p:nvSpPr>
                <p:spPr>
                  <a:xfrm>
                    <a:off x="2107911" y="1826717"/>
                    <a:ext cx="29161" cy="249950"/>
                  </a:xfrm>
                  <a:custGeom>
                    <a:avLst/>
                    <a:gdLst>
                      <a:gd name="connsiteX0" fmla="*/ 0 w 29161"/>
                      <a:gd name="connsiteY0" fmla="*/ 0 h 249950"/>
                      <a:gd name="connsiteX1" fmla="*/ 0 w 29161"/>
                      <a:gd name="connsiteY1" fmla="*/ 0 h 249950"/>
                      <a:gd name="connsiteX2" fmla="*/ 4166 w 29161"/>
                      <a:gd name="connsiteY2" fmla="*/ 24995 h 249950"/>
                      <a:gd name="connsiteX3" fmla="*/ 8331 w 29161"/>
                      <a:gd name="connsiteY3" fmla="*/ 31244 h 249950"/>
                      <a:gd name="connsiteX4" fmla="*/ 12497 w 29161"/>
                      <a:gd name="connsiteY4" fmla="*/ 43741 h 249950"/>
                      <a:gd name="connsiteX5" fmla="*/ 14580 w 29161"/>
                      <a:gd name="connsiteY5" fmla="*/ 49990 h 249950"/>
                      <a:gd name="connsiteX6" fmla="*/ 24995 w 29161"/>
                      <a:gd name="connsiteY6" fmla="*/ 77068 h 249950"/>
                      <a:gd name="connsiteX7" fmla="*/ 29161 w 29161"/>
                      <a:gd name="connsiteY7" fmla="*/ 83317 h 249950"/>
                      <a:gd name="connsiteX8" fmla="*/ 27078 w 29161"/>
                      <a:gd name="connsiteY8" fmla="*/ 160385 h 249950"/>
                      <a:gd name="connsiteX9" fmla="*/ 24995 w 29161"/>
                      <a:gd name="connsiteY9" fmla="*/ 166633 h 249950"/>
                      <a:gd name="connsiteX10" fmla="*/ 16663 w 29161"/>
                      <a:gd name="connsiteY10" fmla="*/ 179131 h 249950"/>
                      <a:gd name="connsiteX11" fmla="*/ 12497 w 29161"/>
                      <a:gd name="connsiteY11" fmla="*/ 185380 h 249950"/>
                      <a:gd name="connsiteX12" fmla="*/ 10414 w 29161"/>
                      <a:gd name="connsiteY12" fmla="*/ 191628 h 249950"/>
                      <a:gd name="connsiteX13" fmla="*/ 2083 w 29161"/>
                      <a:gd name="connsiteY13" fmla="*/ 204126 h 249950"/>
                      <a:gd name="connsiteX14" fmla="*/ 4166 w 29161"/>
                      <a:gd name="connsiteY14" fmla="*/ 249950 h 249950"/>
                      <a:gd name="connsiteX15" fmla="*/ 4166 w 29161"/>
                      <a:gd name="connsiteY15" fmla="*/ 249950 h 249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9161" h="24995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660" y="5944"/>
                          <a:pt x="676" y="18015"/>
                          <a:pt x="4166" y="24995"/>
                        </a:cubicBezTo>
                        <a:cubicBezTo>
                          <a:pt x="5285" y="27234"/>
                          <a:pt x="7314" y="28956"/>
                          <a:pt x="8331" y="31244"/>
                        </a:cubicBezTo>
                        <a:cubicBezTo>
                          <a:pt x="10114" y="35257"/>
                          <a:pt x="11108" y="39575"/>
                          <a:pt x="12497" y="43741"/>
                        </a:cubicBezTo>
                        <a:lnTo>
                          <a:pt x="14580" y="49990"/>
                        </a:lnTo>
                        <a:cubicBezTo>
                          <a:pt x="17371" y="69527"/>
                          <a:pt x="13940" y="60485"/>
                          <a:pt x="24995" y="77068"/>
                        </a:cubicBezTo>
                        <a:lnTo>
                          <a:pt x="29161" y="83317"/>
                        </a:lnTo>
                        <a:cubicBezTo>
                          <a:pt x="28467" y="109006"/>
                          <a:pt x="28361" y="134718"/>
                          <a:pt x="27078" y="160385"/>
                        </a:cubicBezTo>
                        <a:cubicBezTo>
                          <a:pt x="26968" y="162578"/>
                          <a:pt x="26061" y="164714"/>
                          <a:pt x="24995" y="166633"/>
                        </a:cubicBezTo>
                        <a:cubicBezTo>
                          <a:pt x="22563" y="171010"/>
                          <a:pt x="19440" y="174965"/>
                          <a:pt x="16663" y="179131"/>
                        </a:cubicBezTo>
                        <a:cubicBezTo>
                          <a:pt x="15274" y="181214"/>
                          <a:pt x="13289" y="183005"/>
                          <a:pt x="12497" y="185380"/>
                        </a:cubicBezTo>
                        <a:cubicBezTo>
                          <a:pt x="11803" y="187463"/>
                          <a:pt x="11480" y="189709"/>
                          <a:pt x="10414" y="191628"/>
                        </a:cubicBezTo>
                        <a:cubicBezTo>
                          <a:pt x="7983" y="196005"/>
                          <a:pt x="2083" y="204126"/>
                          <a:pt x="2083" y="204126"/>
                        </a:cubicBezTo>
                        <a:cubicBezTo>
                          <a:pt x="4275" y="245781"/>
                          <a:pt x="4166" y="230491"/>
                          <a:pt x="4166" y="249950"/>
                        </a:cubicBezTo>
                        <a:lnTo>
                          <a:pt x="4166" y="249950"/>
                        </a:lnTo>
                      </a:path>
                    </a:pathLst>
                  </a:custGeom>
                  <a:noFill/>
                  <a:ln w="22225" cap="rnd">
                    <a:solidFill>
                      <a:srgbClr val="FFA7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8" name="Freeform: Shape 417">
                    <a:extLst>
                      <a:ext uri="{FF2B5EF4-FFF2-40B4-BE49-F238E27FC236}">
                        <a16:creationId xmlns:a16="http://schemas.microsoft.com/office/drawing/2014/main" id="{81ABD787-DE2F-406C-AC54-4CC832B8CB2B}"/>
                      </a:ext>
                    </a:extLst>
                  </p:cNvPr>
                  <p:cNvSpPr/>
                  <p:nvPr/>
                </p:nvSpPr>
                <p:spPr>
                  <a:xfrm>
                    <a:off x="2149213" y="1862127"/>
                    <a:ext cx="42014" cy="252032"/>
                  </a:xfrm>
                  <a:custGeom>
                    <a:avLst/>
                    <a:gdLst>
                      <a:gd name="connsiteX0" fmla="*/ 12854 w 42014"/>
                      <a:gd name="connsiteY0" fmla="*/ 0 h 252032"/>
                      <a:gd name="connsiteX1" fmla="*/ 12854 w 42014"/>
                      <a:gd name="connsiteY1" fmla="*/ 0 h 252032"/>
                      <a:gd name="connsiteX2" fmla="*/ 14936 w 42014"/>
                      <a:gd name="connsiteY2" fmla="*/ 18746 h 252032"/>
                      <a:gd name="connsiteX3" fmla="*/ 23268 w 42014"/>
                      <a:gd name="connsiteY3" fmla="*/ 45824 h 252032"/>
                      <a:gd name="connsiteX4" fmla="*/ 29517 w 42014"/>
                      <a:gd name="connsiteY4" fmla="*/ 49990 h 252032"/>
                      <a:gd name="connsiteX5" fmla="*/ 33683 w 42014"/>
                      <a:gd name="connsiteY5" fmla="*/ 62487 h 252032"/>
                      <a:gd name="connsiteX6" fmla="*/ 35766 w 42014"/>
                      <a:gd name="connsiteY6" fmla="*/ 68736 h 252032"/>
                      <a:gd name="connsiteX7" fmla="*/ 37849 w 42014"/>
                      <a:gd name="connsiteY7" fmla="*/ 85399 h 252032"/>
                      <a:gd name="connsiteX8" fmla="*/ 39931 w 42014"/>
                      <a:gd name="connsiteY8" fmla="*/ 91648 h 252032"/>
                      <a:gd name="connsiteX9" fmla="*/ 42014 w 42014"/>
                      <a:gd name="connsiteY9" fmla="*/ 108311 h 252032"/>
                      <a:gd name="connsiteX10" fmla="*/ 39931 w 42014"/>
                      <a:gd name="connsiteY10" fmla="*/ 152052 h 252032"/>
                      <a:gd name="connsiteX11" fmla="*/ 29517 w 42014"/>
                      <a:gd name="connsiteY11" fmla="*/ 170799 h 252032"/>
                      <a:gd name="connsiteX12" fmla="*/ 25351 w 42014"/>
                      <a:gd name="connsiteY12" fmla="*/ 177047 h 252032"/>
                      <a:gd name="connsiteX13" fmla="*/ 19102 w 42014"/>
                      <a:gd name="connsiteY13" fmla="*/ 183296 h 252032"/>
                      <a:gd name="connsiteX14" fmla="*/ 6605 w 42014"/>
                      <a:gd name="connsiteY14" fmla="*/ 204125 h 252032"/>
                      <a:gd name="connsiteX15" fmla="*/ 2439 w 42014"/>
                      <a:gd name="connsiteY15" fmla="*/ 216623 h 252032"/>
                      <a:gd name="connsiteX16" fmla="*/ 356 w 42014"/>
                      <a:gd name="connsiteY16" fmla="*/ 222872 h 252032"/>
                      <a:gd name="connsiteX17" fmla="*/ 4522 w 42014"/>
                      <a:gd name="connsiteY17" fmla="*/ 252032 h 252032"/>
                      <a:gd name="connsiteX18" fmla="*/ 4522 w 42014"/>
                      <a:gd name="connsiteY18" fmla="*/ 252032 h 2520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2014" h="252032">
                        <a:moveTo>
                          <a:pt x="12854" y="0"/>
                        </a:moveTo>
                        <a:lnTo>
                          <a:pt x="12854" y="0"/>
                        </a:lnTo>
                        <a:cubicBezTo>
                          <a:pt x="13548" y="6249"/>
                          <a:pt x="14156" y="12507"/>
                          <a:pt x="14936" y="18746"/>
                        </a:cubicBezTo>
                        <a:cubicBezTo>
                          <a:pt x="16034" y="27530"/>
                          <a:pt x="16361" y="38917"/>
                          <a:pt x="23268" y="45824"/>
                        </a:cubicBezTo>
                        <a:cubicBezTo>
                          <a:pt x="25038" y="47594"/>
                          <a:pt x="27434" y="48601"/>
                          <a:pt x="29517" y="49990"/>
                        </a:cubicBezTo>
                        <a:lnTo>
                          <a:pt x="33683" y="62487"/>
                        </a:lnTo>
                        <a:lnTo>
                          <a:pt x="35766" y="68736"/>
                        </a:lnTo>
                        <a:cubicBezTo>
                          <a:pt x="36460" y="74290"/>
                          <a:pt x="36848" y="79892"/>
                          <a:pt x="37849" y="85399"/>
                        </a:cubicBezTo>
                        <a:cubicBezTo>
                          <a:pt x="38242" y="87559"/>
                          <a:pt x="39538" y="89488"/>
                          <a:pt x="39931" y="91648"/>
                        </a:cubicBezTo>
                        <a:cubicBezTo>
                          <a:pt x="40932" y="97155"/>
                          <a:pt x="41320" y="102757"/>
                          <a:pt x="42014" y="108311"/>
                        </a:cubicBezTo>
                        <a:cubicBezTo>
                          <a:pt x="41320" y="122891"/>
                          <a:pt x="41143" y="137506"/>
                          <a:pt x="39931" y="152052"/>
                        </a:cubicBezTo>
                        <a:cubicBezTo>
                          <a:pt x="39407" y="158340"/>
                          <a:pt x="31905" y="167218"/>
                          <a:pt x="29517" y="170799"/>
                        </a:cubicBezTo>
                        <a:cubicBezTo>
                          <a:pt x="28128" y="172882"/>
                          <a:pt x="27121" y="175277"/>
                          <a:pt x="25351" y="177047"/>
                        </a:cubicBezTo>
                        <a:cubicBezTo>
                          <a:pt x="23268" y="179130"/>
                          <a:pt x="20910" y="180971"/>
                          <a:pt x="19102" y="183296"/>
                        </a:cubicBezTo>
                        <a:cubicBezTo>
                          <a:pt x="15079" y="188469"/>
                          <a:pt x="9271" y="197461"/>
                          <a:pt x="6605" y="204125"/>
                        </a:cubicBezTo>
                        <a:cubicBezTo>
                          <a:pt x="4974" y="208202"/>
                          <a:pt x="3828" y="212457"/>
                          <a:pt x="2439" y="216623"/>
                        </a:cubicBezTo>
                        <a:lnTo>
                          <a:pt x="356" y="222872"/>
                        </a:lnTo>
                        <a:cubicBezTo>
                          <a:pt x="2514" y="250929"/>
                          <a:pt x="-3964" y="243550"/>
                          <a:pt x="4522" y="252032"/>
                        </a:cubicBezTo>
                        <a:lnTo>
                          <a:pt x="4522" y="252032"/>
                        </a:lnTo>
                      </a:path>
                    </a:pathLst>
                  </a:custGeom>
                  <a:noFill/>
                  <a:ln w="22225" cap="rnd">
                    <a:solidFill>
                      <a:srgbClr val="FFA7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08" name="Rectangle: Rounded Corners 407">
                  <a:extLst>
                    <a:ext uri="{FF2B5EF4-FFF2-40B4-BE49-F238E27FC236}">
                      <a16:creationId xmlns:a16="http://schemas.microsoft.com/office/drawing/2014/main" id="{517B2833-AD99-420E-9DB0-DFB2D7D4AF10}"/>
                    </a:ext>
                  </a:extLst>
                </p:cNvPr>
                <p:cNvSpPr/>
                <p:nvPr/>
              </p:nvSpPr>
              <p:spPr>
                <a:xfrm>
                  <a:off x="1702231" y="2033317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Oval 408">
                  <a:extLst>
                    <a:ext uri="{FF2B5EF4-FFF2-40B4-BE49-F238E27FC236}">
                      <a16:creationId xmlns:a16="http://schemas.microsoft.com/office/drawing/2014/main" id="{1CF794FF-2773-4186-A479-0EFD4F945AA7}"/>
                    </a:ext>
                  </a:extLst>
                </p:cNvPr>
                <p:cNvSpPr/>
                <p:nvPr/>
              </p:nvSpPr>
              <p:spPr>
                <a:xfrm>
                  <a:off x="1823561" y="2397944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6" name="Goblet Cell">
                <a:extLst>
                  <a:ext uri="{FF2B5EF4-FFF2-40B4-BE49-F238E27FC236}">
                    <a16:creationId xmlns:a16="http://schemas.microsoft.com/office/drawing/2014/main" id="{8F2CE4AD-C522-4271-9284-1B876A2113C6}"/>
                  </a:ext>
                </a:extLst>
              </p:cNvPr>
              <p:cNvGrpSpPr/>
              <p:nvPr/>
            </p:nvGrpSpPr>
            <p:grpSpPr>
              <a:xfrm>
                <a:off x="1479476" y="5121814"/>
                <a:ext cx="248594" cy="424201"/>
                <a:chOff x="769325" y="2021060"/>
                <a:chExt cx="430517" cy="734635"/>
              </a:xfrm>
            </p:grpSpPr>
            <p:sp>
              <p:nvSpPr>
                <p:cNvPr id="405" name="Rectangle: Rounded Corners 49">
                  <a:extLst>
                    <a:ext uri="{FF2B5EF4-FFF2-40B4-BE49-F238E27FC236}">
                      <a16:creationId xmlns:a16="http://schemas.microsoft.com/office/drawing/2014/main" id="{1A1D582C-CC39-4944-87C1-0108E5621A9D}"/>
                    </a:ext>
                  </a:extLst>
                </p:cNvPr>
                <p:cNvSpPr/>
                <p:nvPr/>
              </p:nvSpPr>
              <p:spPr>
                <a:xfrm>
                  <a:off x="769325" y="2021060"/>
                  <a:ext cx="430517" cy="734635"/>
                </a:xfrm>
                <a:custGeom>
                  <a:avLst/>
                  <a:gdLst>
                    <a:gd name="connsiteX0" fmla="*/ 0 w 506734"/>
                    <a:gd name="connsiteY0" fmla="*/ 180711 h 715506"/>
                    <a:gd name="connsiteX1" fmla="*/ 180711 w 506734"/>
                    <a:gd name="connsiteY1" fmla="*/ 0 h 715506"/>
                    <a:gd name="connsiteX2" fmla="*/ 326023 w 506734"/>
                    <a:gd name="connsiteY2" fmla="*/ 0 h 715506"/>
                    <a:gd name="connsiteX3" fmla="*/ 506734 w 506734"/>
                    <a:gd name="connsiteY3" fmla="*/ 180711 h 715506"/>
                    <a:gd name="connsiteX4" fmla="*/ 506734 w 506734"/>
                    <a:gd name="connsiteY4" fmla="*/ 534795 h 715506"/>
                    <a:gd name="connsiteX5" fmla="*/ 326023 w 506734"/>
                    <a:gd name="connsiteY5" fmla="*/ 715506 h 715506"/>
                    <a:gd name="connsiteX6" fmla="*/ 180711 w 506734"/>
                    <a:gd name="connsiteY6" fmla="*/ 715506 h 715506"/>
                    <a:gd name="connsiteX7" fmla="*/ 0 w 506734"/>
                    <a:gd name="connsiteY7" fmla="*/ 534795 h 715506"/>
                    <a:gd name="connsiteX8" fmla="*/ 0 w 506734"/>
                    <a:gd name="connsiteY8" fmla="*/ 180711 h 715506"/>
                    <a:gd name="connsiteX0" fmla="*/ 0 w 506734"/>
                    <a:gd name="connsiteY0" fmla="*/ 180711 h 715506"/>
                    <a:gd name="connsiteX1" fmla="*/ 180711 w 506734"/>
                    <a:gd name="connsiteY1" fmla="*/ 0 h 715506"/>
                    <a:gd name="connsiteX2" fmla="*/ 326023 w 506734"/>
                    <a:gd name="connsiteY2" fmla="*/ 0 h 715506"/>
                    <a:gd name="connsiteX3" fmla="*/ 506734 w 506734"/>
                    <a:gd name="connsiteY3" fmla="*/ 180711 h 715506"/>
                    <a:gd name="connsiteX4" fmla="*/ 506734 w 506734"/>
                    <a:gd name="connsiteY4" fmla="*/ 534795 h 715506"/>
                    <a:gd name="connsiteX5" fmla="*/ 326023 w 506734"/>
                    <a:gd name="connsiteY5" fmla="*/ 715506 h 715506"/>
                    <a:gd name="connsiteX6" fmla="*/ 180711 w 506734"/>
                    <a:gd name="connsiteY6" fmla="*/ 715506 h 715506"/>
                    <a:gd name="connsiteX7" fmla="*/ 38470 w 506734"/>
                    <a:gd name="connsiteY7" fmla="*/ 528877 h 715506"/>
                    <a:gd name="connsiteX8" fmla="*/ 0 w 506734"/>
                    <a:gd name="connsiteY8" fmla="*/ 180711 h 715506"/>
                    <a:gd name="connsiteX0" fmla="*/ 0 w 506734"/>
                    <a:gd name="connsiteY0" fmla="*/ 180711 h 715506"/>
                    <a:gd name="connsiteX1" fmla="*/ 180711 w 506734"/>
                    <a:gd name="connsiteY1" fmla="*/ 0 h 715506"/>
                    <a:gd name="connsiteX2" fmla="*/ 326023 w 506734"/>
                    <a:gd name="connsiteY2" fmla="*/ 0 h 715506"/>
                    <a:gd name="connsiteX3" fmla="*/ 506734 w 506734"/>
                    <a:gd name="connsiteY3" fmla="*/ 180711 h 715506"/>
                    <a:gd name="connsiteX4" fmla="*/ 456427 w 506734"/>
                    <a:gd name="connsiteY4" fmla="*/ 540714 h 715506"/>
                    <a:gd name="connsiteX5" fmla="*/ 326023 w 506734"/>
                    <a:gd name="connsiteY5" fmla="*/ 715506 h 715506"/>
                    <a:gd name="connsiteX6" fmla="*/ 180711 w 506734"/>
                    <a:gd name="connsiteY6" fmla="*/ 715506 h 715506"/>
                    <a:gd name="connsiteX7" fmla="*/ 38470 w 506734"/>
                    <a:gd name="connsiteY7" fmla="*/ 528877 h 715506"/>
                    <a:gd name="connsiteX8" fmla="*/ 0 w 506734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43977 w 456427"/>
                    <a:gd name="connsiteY3" fmla="*/ 242855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43977 w 456427"/>
                    <a:gd name="connsiteY3" fmla="*/ 242855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43977 w 456427"/>
                    <a:gd name="connsiteY3" fmla="*/ 242855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14385 w 456427"/>
                    <a:gd name="connsiteY3" fmla="*/ 233978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14385 w 456427"/>
                    <a:gd name="connsiteY3" fmla="*/ 233978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3670 h 718465"/>
                    <a:gd name="connsiteX1" fmla="*/ 254692 w 456427"/>
                    <a:gd name="connsiteY1" fmla="*/ 0 h 718465"/>
                    <a:gd name="connsiteX2" fmla="*/ 326023 w 456427"/>
                    <a:gd name="connsiteY2" fmla="*/ 2959 h 718465"/>
                    <a:gd name="connsiteX3" fmla="*/ 314385 w 456427"/>
                    <a:gd name="connsiteY3" fmla="*/ 236937 h 718465"/>
                    <a:gd name="connsiteX4" fmla="*/ 456427 w 456427"/>
                    <a:gd name="connsiteY4" fmla="*/ 543673 h 718465"/>
                    <a:gd name="connsiteX5" fmla="*/ 326023 w 456427"/>
                    <a:gd name="connsiteY5" fmla="*/ 718465 h 718465"/>
                    <a:gd name="connsiteX6" fmla="*/ 180711 w 456427"/>
                    <a:gd name="connsiteY6" fmla="*/ 718465 h 718465"/>
                    <a:gd name="connsiteX7" fmla="*/ 38470 w 456427"/>
                    <a:gd name="connsiteY7" fmla="*/ 531836 h 718465"/>
                    <a:gd name="connsiteX8" fmla="*/ 0 w 456427"/>
                    <a:gd name="connsiteY8" fmla="*/ 183670 h 718465"/>
                    <a:gd name="connsiteX0" fmla="*/ 0 w 456427"/>
                    <a:gd name="connsiteY0" fmla="*/ 188003 h 722798"/>
                    <a:gd name="connsiteX1" fmla="*/ 254692 w 456427"/>
                    <a:gd name="connsiteY1" fmla="*/ 4333 h 722798"/>
                    <a:gd name="connsiteX2" fmla="*/ 326023 w 456427"/>
                    <a:gd name="connsiteY2" fmla="*/ 7292 h 722798"/>
                    <a:gd name="connsiteX3" fmla="*/ 314385 w 456427"/>
                    <a:gd name="connsiteY3" fmla="*/ 241270 h 722798"/>
                    <a:gd name="connsiteX4" fmla="*/ 456427 w 456427"/>
                    <a:gd name="connsiteY4" fmla="*/ 548006 h 722798"/>
                    <a:gd name="connsiteX5" fmla="*/ 326023 w 456427"/>
                    <a:gd name="connsiteY5" fmla="*/ 722798 h 722798"/>
                    <a:gd name="connsiteX6" fmla="*/ 180711 w 456427"/>
                    <a:gd name="connsiteY6" fmla="*/ 722798 h 722798"/>
                    <a:gd name="connsiteX7" fmla="*/ 38470 w 456427"/>
                    <a:gd name="connsiteY7" fmla="*/ 536169 h 722798"/>
                    <a:gd name="connsiteX8" fmla="*/ 0 w 456427"/>
                    <a:gd name="connsiteY8" fmla="*/ 188003 h 722798"/>
                    <a:gd name="connsiteX0" fmla="*/ 0 w 456427"/>
                    <a:gd name="connsiteY0" fmla="*/ 193117 h 727912"/>
                    <a:gd name="connsiteX1" fmla="*/ 254692 w 456427"/>
                    <a:gd name="connsiteY1" fmla="*/ 9447 h 727912"/>
                    <a:gd name="connsiteX2" fmla="*/ 320105 w 456427"/>
                    <a:gd name="connsiteY2" fmla="*/ 569 h 727912"/>
                    <a:gd name="connsiteX3" fmla="*/ 314385 w 456427"/>
                    <a:gd name="connsiteY3" fmla="*/ 246384 h 727912"/>
                    <a:gd name="connsiteX4" fmla="*/ 456427 w 456427"/>
                    <a:gd name="connsiteY4" fmla="*/ 553120 h 727912"/>
                    <a:gd name="connsiteX5" fmla="*/ 326023 w 456427"/>
                    <a:gd name="connsiteY5" fmla="*/ 727912 h 727912"/>
                    <a:gd name="connsiteX6" fmla="*/ 180711 w 456427"/>
                    <a:gd name="connsiteY6" fmla="*/ 727912 h 727912"/>
                    <a:gd name="connsiteX7" fmla="*/ 38470 w 456427"/>
                    <a:gd name="connsiteY7" fmla="*/ 541283 h 727912"/>
                    <a:gd name="connsiteX8" fmla="*/ 0 w 456427"/>
                    <a:gd name="connsiteY8" fmla="*/ 193117 h 727912"/>
                    <a:gd name="connsiteX0" fmla="*/ 0 w 456427"/>
                    <a:gd name="connsiteY0" fmla="*/ 195619 h 730414"/>
                    <a:gd name="connsiteX1" fmla="*/ 257652 w 456427"/>
                    <a:gd name="connsiteY1" fmla="*/ 6031 h 730414"/>
                    <a:gd name="connsiteX2" fmla="*/ 320105 w 456427"/>
                    <a:gd name="connsiteY2" fmla="*/ 3071 h 730414"/>
                    <a:gd name="connsiteX3" fmla="*/ 314385 w 456427"/>
                    <a:gd name="connsiteY3" fmla="*/ 248886 h 730414"/>
                    <a:gd name="connsiteX4" fmla="*/ 456427 w 456427"/>
                    <a:gd name="connsiteY4" fmla="*/ 555622 h 730414"/>
                    <a:gd name="connsiteX5" fmla="*/ 326023 w 456427"/>
                    <a:gd name="connsiteY5" fmla="*/ 730414 h 730414"/>
                    <a:gd name="connsiteX6" fmla="*/ 180711 w 456427"/>
                    <a:gd name="connsiteY6" fmla="*/ 730414 h 730414"/>
                    <a:gd name="connsiteX7" fmla="*/ 38470 w 456427"/>
                    <a:gd name="connsiteY7" fmla="*/ 543785 h 730414"/>
                    <a:gd name="connsiteX8" fmla="*/ 0 w 456427"/>
                    <a:gd name="connsiteY8" fmla="*/ 195619 h 730414"/>
                    <a:gd name="connsiteX0" fmla="*/ 165716 w 417957"/>
                    <a:gd name="connsiteY0" fmla="*/ 210415 h 730414"/>
                    <a:gd name="connsiteX1" fmla="*/ 219182 w 417957"/>
                    <a:gd name="connsiteY1" fmla="*/ 6031 h 730414"/>
                    <a:gd name="connsiteX2" fmla="*/ 281635 w 417957"/>
                    <a:gd name="connsiteY2" fmla="*/ 3071 h 730414"/>
                    <a:gd name="connsiteX3" fmla="*/ 275915 w 417957"/>
                    <a:gd name="connsiteY3" fmla="*/ 248886 h 730414"/>
                    <a:gd name="connsiteX4" fmla="*/ 417957 w 417957"/>
                    <a:gd name="connsiteY4" fmla="*/ 555622 h 730414"/>
                    <a:gd name="connsiteX5" fmla="*/ 287553 w 417957"/>
                    <a:gd name="connsiteY5" fmla="*/ 730414 h 730414"/>
                    <a:gd name="connsiteX6" fmla="*/ 142241 w 417957"/>
                    <a:gd name="connsiteY6" fmla="*/ 730414 h 730414"/>
                    <a:gd name="connsiteX7" fmla="*/ 0 w 417957"/>
                    <a:gd name="connsiteY7" fmla="*/ 543785 h 730414"/>
                    <a:gd name="connsiteX8" fmla="*/ 165716 w 417957"/>
                    <a:gd name="connsiteY8" fmla="*/ 210415 h 730414"/>
                    <a:gd name="connsiteX0" fmla="*/ 165716 w 417957"/>
                    <a:gd name="connsiteY0" fmla="*/ 214636 h 734635"/>
                    <a:gd name="connsiteX1" fmla="*/ 207346 w 417957"/>
                    <a:gd name="connsiteY1" fmla="*/ 4333 h 734635"/>
                    <a:gd name="connsiteX2" fmla="*/ 281635 w 417957"/>
                    <a:gd name="connsiteY2" fmla="*/ 7292 h 734635"/>
                    <a:gd name="connsiteX3" fmla="*/ 275915 w 417957"/>
                    <a:gd name="connsiteY3" fmla="*/ 253107 h 734635"/>
                    <a:gd name="connsiteX4" fmla="*/ 417957 w 417957"/>
                    <a:gd name="connsiteY4" fmla="*/ 559843 h 734635"/>
                    <a:gd name="connsiteX5" fmla="*/ 287553 w 417957"/>
                    <a:gd name="connsiteY5" fmla="*/ 734635 h 734635"/>
                    <a:gd name="connsiteX6" fmla="*/ 142241 w 417957"/>
                    <a:gd name="connsiteY6" fmla="*/ 734635 h 734635"/>
                    <a:gd name="connsiteX7" fmla="*/ 0 w 417957"/>
                    <a:gd name="connsiteY7" fmla="*/ 548006 h 734635"/>
                    <a:gd name="connsiteX8" fmla="*/ 165716 w 417957"/>
                    <a:gd name="connsiteY8" fmla="*/ 214636 h 734635"/>
                    <a:gd name="connsiteX0" fmla="*/ 165716 w 417957"/>
                    <a:gd name="connsiteY0" fmla="*/ 214636 h 734635"/>
                    <a:gd name="connsiteX1" fmla="*/ 207346 w 417957"/>
                    <a:gd name="connsiteY1" fmla="*/ 4333 h 734635"/>
                    <a:gd name="connsiteX2" fmla="*/ 281635 w 417957"/>
                    <a:gd name="connsiteY2" fmla="*/ 7292 h 734635"/>
                    <a:gd name="connsiteX3" fmla="*/ 293671 w 417957"/>
                    <a:gd name="connsiteY3" fmla="*/ 247188 h 734635"/>
                    <a:gd name="connsiteX4" fmla="*/ 417957 w 417957"/>
                    <a:gd name="connsiteY4" fmla="*/ 559843 h 734635"/>
                    <a:gd name="connsiteX5" fmla="*/ 287553 w 417957"/>
                    <a:gd name="connsiteY5" fmla="*/ 734635 h 734635"/>
                    <a:gd name="connsiteX6" fmla="*/ 142241 w 417957"/>
                    <a:gd name="connsiteY6" fmla="*/ 734635 h 734635"/>
                    <a:gd name="connsiteX7" fmla="*/ 0 w 417957"/>
                    <a:gd name="connsiteY7" fmla="*/ 548006 h 734635"/>
                    <a:gd name="connsiteX8" fmla="*/ 165716 w 417957"/>
                    <a:gd name="connsiteY8" fmla="*/ 214636 h 734635"/>
                    <a:gd name="connsiteX0" fmla="*/ 165716 w 417957"/>
                    <a:gd name="connsiteY0" fmla="*/ 214636 h 734635"/>
                    <a:gd name="connsiteX1" fmla="*/ 207346 w 417957"/>
                    <a:gd name="connsiteY1" fmla="*/ 4333 h 734635"/>
                    <a:gd name="connsiteX2" fmla="*/ 281635 w 417957"/>
                    <a:gd name="connsiteY2" fmla="*/ 7292 h 734635"/>
                    <a:gd name="connsiteX3" fmla="*/ 293671 w 417957"/>
                    <a:gd name="connsiteY3" fmla="*/ 247188 h 734635"/>
                    <a:gd name="connsiteX4" fmla="*/ 417957 w 417957"/>
                    <a:gd name="connsiteY4" fmla="*/ 559843 h 734635"/>
                    <a:gd name="connsiteX5" fmla="*/ 287553 w 417957"/>
                    <a:gd name="connsiteY5" fmla="*/ 734635 h 734635"/>
                    <a:gd name="connsiteX6" fmla="*/ 142241 w 417957"/>
                    <a:gd name="connsiteY6" fmla="*/ 734635 h 734635"/>
                    <a:gd name="connsiteX7" fmla="*/ 0 w 417957"/>
                    <a:gd name="connsiteY7" fmla="*/ 548006 h 734635"/>
                    <a:gd name="connsiteX8" fmla="*/ 165716 w 417957"/>
                    <a:gd name="connsiteY8" fmla="*/ 214636 h 734635"/>
                    <a:gd name="connsiteX0" fmla="*/ 177553 w 429794"/>
                    <a:gd name="connsiteY0" fmla="*/ 214636 h 734635"/>
                    <a:gd name="connsiteX1" fmla="*/ 219183 w 429794"/>
                    <a:gd name="connsiteY1" fmla="*/ 4333 h 734635"/>
                    <a:gd name="connsiteX2" fmla="*/ 293472 w 429794"/>
                    <a:gd name="connsiteY2" fmla="*/ 7292 h 734635"/>
                    <a:gd name="connsiteX3" fmla="*/ 305508 w 429794"/>
                    <a:gd name="connsiteY3" fmla="*/ 247188 h 734635"/>
                    <a:gd name="connsiteX4" fmla="*/ 429794 w 429794"/>
                    <a:gd name="connsiteY4" fmla="*/ 559843 h 734635"/>
                    <a:gd name="connsiteX5" fmla="*/ 299390 w 429794"/>
                    <a:gd name="connsiteY5" fmla="*/ 734635 h 734635"/>
                    <a:gd name="connsiteX6" fmla="*/ 154078 w 429794"/>
                    <a:gd name="connsiteY6" fmla="*/ 734635 h 734635"/>
                    <a:gd name="connsiteX7" fmla="*/ 0 w 429794"/>
                    <a:gd name="connsiteY7" fmla="*/ 524333 h 734635"/>
                    <a:gd name="connsiteX8" fmla="*/ 177553 w 429794"/>
                    <a:gd name="connsiteY8" fmla="*/ 214636 h 734635"/>
                    <a:gd name="connsiteX0" fmla="*/ 177553 w 429794"/>
                    <a:gd name="connsiteY0" fmla="*/ 214636 h 734635"/>
                    <a:gd name="connsiteX1" fmla="*/ 219183 w 429794"/>
                    <a:gd name="connsiteY1" fmla="*/ 4333 h 734635"/>
                    <a:gd name="connsiteX2" fmla="*/ 293472 w 429794"/>
                    <a:gd name="connsiteY2" fmla="*/ 7292 h 734635"/>
                    <a:gd name="connsiteX3" fmla="*/ 305508 w 429794"/>
                    <a:gd name="connsiteY3" fmla="*/ 247188 h 734635"/>
                    <a:gd name="connsiteX4" fmla="*/ 429794 w 429794"/>
                    <a:gd name="connsiteY4" fmla="*/ 559843 h 734635"/>
                    <a:gd name="connsiteX5" fmla="*/ 299390 w 429794"/>
                    <a:gd name="connsiteY5" fmla="*/ 734635 h 734635"/>
                    <a:gd name="connsiteX6" fmla="*/ 154078 w 429794"/>
                    <a:gd name="connsiteY6" fmla="*/ 734635 h 734635"/>
                    <a:gd name="connsiteX7" fmla="*/ 0 w 429794"/>
                    <a:gd name="connsiteY7" fmla="*/ 524333 h 734635"/>
                    <a:gd name="connsiteX8" fmla="*/ 177553 w 429794"/>
                    <a:gd name="connsiteY8" fmla="*/ 214636 h 734635"/>
                    <a:gd name="connsiteX0" fmla="*/ 177553 w 429794"/>
                    <a:gd name="connsiteY0" fmla="*/ 214636 h 734635"/>
                    <a:gd name="connsiteX1" fmla="*/ 219183 w 429794"/>
                    <a:gd name="connsiteY1" fmla="*/ 4333 h 734635"/>
                    <a:gd name="connsiteX2" fmla="*/ 293472 w 429794"/>
                    <a:gd name="connsiteY2" fmla="*/ 7292 h 734635"/>
                    <a:gd name="connsiteX3" fmla="*/ 305508 w 429794"/>
                    <a:gd name="connsiteY3" fmla="*/ 247188 h 734635"/>
                    <a:gd name="connsiteX4" fmla="*/ 429794 w 429794"/>
                    <a:gd name="connsiteY4" fmla="*/ 559843 h 734635"/>
                    <a:gd name="connsiteX5" fmla="*/ 299390 w 429794"/>
                    <a:gd name="connsiteY5" fmla="*/ 734635 h 734635"/>
                    <a:gd name="connsiteX6" fmla="*/ 154078 w 429794"/>
                    <a:gd name="connsiteY6" fmla="*/ 734635 h 734635"/>
                    <a:gd name="connsiteX7" fmla="*/ 0 w 429794"/>
                    <a:gd name="connsiteY7" fmla="*/ 524333 h 734635"/>
                    <a:gd name="connsiteX8" fmla="*/ 177553 w 429794"/>
                    <a:gd name="connsiteY8" fmla="*/ 214636 h 734635"/>
                    <a:gd name="connsiteX0" fmla="*/ 177553 w 430892"/>
                    <a:gd name="connsiteY0" fmla="*/ 214636 h 734635"/>
                    <a:gd name="connsiteX1" fmla="*/ 219183 w 430892"/>
                    <a:gd name="connsiteY1" fmla="*/ 4333 h 734635"/>
                    <a:gd name="connsiteX2" fmla="*/ 293472 w 430892"/>
                    <a:gd name="connsiteY2" fmla="*/ 7292 h 734635"/>
                    <a:gd name="connsiteX3" fmla="*/ 305508 w 430892"/>
                    <a:gd name="connsiteY3" fmla="*/ 247188 h 734635"/>
                    <a:gd name="connsiteX4" fmla="*/ 429794 w 430892"/>
                    <a:gd name="connsiteY4" fmla="*/ 559843 h 734635"/>
                    <a:gd name="connsiteX5" fmla="*/ 299390 w 430892"/>
                    <a:gd name="connsiteY5" fmla="*/ 734635 h 734635"/>
                    <a:gd name="connsiteX6" fmla="*/ 154078 w 430892"/>
                    <a:gd name="connsiteY6" fmla="*/ 734635 h 734635"/>
                    <a:gd name="connsiteX7" fmla="*/ 0 w 430892"/>
                    <a:gd name="connsiteY7" fmla="*/ 524333 h 734635"/>
                    <a:gd name="connsiteX8" fmla="*/ 177553 w 430892"/>
                    <a:gd name="connsiteY8" fmla="*/ 214636 h 734635"/>
                    <a:gd name="connsiteX0" fmla="*/ 177553 w 431329"/>
                    <a:gd name="connsiteY0" fmla="*/ 214636 h 734635"/>
                    <a:gd name="connsiteX1" fmla="*/ 219183 w 431329"/>
                    <a:gd name="connsiteY1" fmla="*/ 4333 h 734635"/>
                    <a:gd name="connsiteX2" fmla="*/ 293472 w 431329"/>
                    <a:gd name="connsiteY2" fmla="*/ 7292 h 734635"/>
                    <a:gd name="connsiteX3" fmla="*/ 314386 w 431329"/>
                    <a:gd name="connsiteY3" fmla="*/ 247188 h 734635"/>
                    <a:gd name="connsiteX4" fmla="*/ 429794 w 431329"/>
                    <a:gd name="connsiteY4" fmla="*/ 559843 h 734635"/>
                    <a:gd name="connsiteX5" fmla="*/ 299390 w 431329"/>
                    <a:gd name="connsiteY5" fmla="*/ 734635 h 734635"/>
                    <a:gd name="connsiteX6" fmla="*/ 154078 w 431329"/>
                    <a:gd name="connsiteY6" fmla="*/ 734635 h 734635"/>
                    <a:gd name="connsiteX7" fmla="*/ 0 w 431329"/>
                    <a:gd name="connsiteY7" fmla="*/ 524333 h 734635"/>
                    <a:gd name="connsiteX8" fmla="*/ 177553 w 431329"/>
                    <a:gd name="connsiteY8" fmla="*/ 214636 h 734635"/>
                    <a:gd name="connsiteX0" fmla="*/ 177553 w 431329"/>
                    <a:gd name="connsiteY0" fmla="*/ 214636 h 734635"/>
                    <a:gd name="connsiteX1" fmla="*/ 219183 w 431329"/>
                    <a:gd name="connsiteY1" fmla="*/ 4333 h 734635"/>
                    <a:gd name="connsiteX2" fmla="*/ 293472 w 431329"/>
                    <a:gd name="connsiteY2" fmla="*/ 7292 h 734635"/>
                    <a:gd name="connsiteX3" fmla="*/ 314386 w 431329"/>
                    <a:gd name="connsiteY3" fmla="*/ 247188 h 734635"/>
                    <a:gd name="connsiteX4" fmla="*/ 429794 w 431329"/>
                    <a:gd name="connsiteY4" fmla="*/ 559843 h 734635"/>
                    <a:gd name="connsiteX5" fmla="*/ 299390 w 431329"/>
                    <a:gd name="connsiteY5" fmla="*/ 734635 h 734635"/>
                    <a:gd name="connsiteX6" fmla="*/ 154078 w 431329"/>
                    <a:gd name="connsiteY6" fmla="*/ 734635 h 734635"/>
                    <a:gd name="connsiteX7" fmla="*/ 0 w 431329"/>
                    <a:gd name="connsiteY7" fmla="*/ 524333 h 734635"/>
                    <a:gd name="connsiteX8" fmla="*/ 177553 w 431329"/>
                    <a:gd name="connsiteY8" fmla="*/ 214636 h 734635"/>
                    <a:gd name="connsiteX0" fmla="*/ 177553 w 431158"/>
                    <a:gd name="connsiteY0" fmla="*/ 214636 h 734635"/>
                    <a:gd name="connsiteX1" fmla="*/ 219183 w 431158"/>
                    <a:gd name="connsiteY1" fmla="*/ 4333 h 734635"/>
                    <a:gd name="connsiteX2" fmla="*/ 293472 w 431158"/>
                    <a:gd name="connsiteY2" fmla="*/ 7292 h 734635"/>
                    <a:gd name="connsiteX3" fmla="*/ 311427 w 431158"/>
                    <a:gd name="connsiteY3" fmla="*/ 232392 h 734635"/>
                    <a:gd name="connsiteX4" fmla="*/ 429794 w 431158"/>
                    <a:gd name="connsiteY4" fmla="*/ 559843 h 734635"/>
                    <a:gd name="connsiteX5" fmla="*/ 299390 w 431158"/>
                    <a:gd name="connsiteY5" fmla="*/ 734635 h 734635"/>
                    <a:gd name="connsiteX6" fmla="*/ 154078 w 431158"/>
                    <a:gd name="connsiteY6" fmla="*/ 734635 h 734635"/>
                    <a:gd name="connsiteX7" fmla="*/ 0 w 431158"/>
                    <a:gd name="connsiteY7" fmla="*/ 524333 h 734635"/>
                    <a:gd name="connsiteX8" fmla="*/ 177553 w 431158"/>
                    <a:gd name="connsiteY8" fmla="*/ 214636 h 734635"/>
                    <a:gd name="connsiteX0" fmla="*/ 177553 w 430517"/>
                    <a:gd name="connsiteY0" fmla="*/ 214636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77553 w 430517"/>
                    <a:gd name="connsiteY8" fmla="*/ 214636 h 734635"/>
                    <a:gd name="connsiteX0" fmla="*/ 177553 w 430517"/>
                    <a:gd name="connsiteY0" fmla="*/ 214636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77553 w 430517"/>
                    <a:gd name="connsiteY8" fmla="*/ 214636 h 734635"/>
                    <a:gd name="connsiteX0" fmla="*/ 162757 w 430517"/>
                    <a:gd name="connsiteY0" fmla="*/ 208717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62757 w 430517"/>
                    <a:gd name="connsiteY8" fmla="*/ 208717 h 734635"/>
                    <a:gd name="connsiteX0" fmla="*/ 162757 w 430517"/>
                    <a:gd name="connsiteY0" fmla="*/ 208717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62757 w 430517"/>
                    <a:gd name="connsiteY8" fmla="*/ 208717 h 734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0517" h="734635">
                      <a:moveTo>
                        <a:pt x="162757" y="208717"/>
                      </a:moveTo>
                      <a:cubicBezTo>
                        <a:pt x="177553" y="100035"/>
                        <a:pt x="119379" y="4333"/>
                        <a:pt x="219183" y="4333"/>
                      </a:cubicBezTo>
                      <a:cubicBezTo>
                        <a:pt x="240000" y="-6518"/>
                        <a:pt x="269695" y="6306"/>
                        <a:pt x="293472" y="7292"/>
                      </a:cubicBezTo>
                      <a:cubicBezTo>
                        <a:pt x="340010" y="54639"/>
                        <a:pt x="314386" y="114833"/>
                        <a:pt x="311427" y="232392"/>
                      </a:cubicBezTo>
                      <a:cubicBezTo>
                        <a:pt x="406122" y="333651"/>
                        <a:pt x="435713" y="428992"/>
                        <a:pt x="429794" y="559843"/>
                      </a:cubicBezTo>
                      <a:cubicBezTo>
                        <a:pt x="429794" y="659647"/>
                        <a:pt x="399194" y="734635"/>
                        <a:pt x="299390" y="734635"/>
                      </a:cubicBezTo>
                      <a:lnTo>
                        <a:pt x="154078" y="734635"/>
                      </a:lnTo>
                      <a:cubicBezTo>
                        <a:pt x="54274" y="734635"/>
                        <a:pt x="0" y="624137"/>
                        <a:pt x="0" y="524333"/>
                      </a:cubicBezTo>
                      <a:cubicBezTo>
                        <a:pt x="0" y="406305"/>
                        <a:pt x="50306" y="297153"/>
                        <a:pt x="162757" y="2087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99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6" name="Oval 405">
                  <a:extLst>
                    <a:ext uri="{FF2B5EF4-FFF2-40B4-BE49-F238E27FC236}">
                      <a16:creationId xmlns:a16="http://schemas.microsoft.com/office/drawing/2014/main" id="{C84F39F2-11EF-4DAA-863D-3EEB4D985E0E}"/>
                    </a:ext>
                  </a:extLst>
                </p:cNvPr>
                <p:cNvSpPr/>
                <p:nvPr/>
              </p:nvSpPr>
              <p:spPr>
                <a:xfrm>
                  <a:off x="864024" y="2404818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FF5353"/>
                    </a:gs>
                    <a:gs pos="53000">
                      <a:srgbClr val="FF99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7" name="Goblet Cell">
                <a:extLst>
                  <a:ext uri="{FF2B5EF4-FFF2-40B4-BE49-F238E27FC236}">
                    <a16:creationId xmlns:a16="http://schemas.microsoft.com/office/drawing/2014/main" id="{FBD47C3D-EABA-40DD-8298-B82540F8027F}"/>
                  </a:ext>
                </a:extLst>
              </p:cNvPr>
              <p:cNvGrpSpPr/>
              <p:nvPr/>
            </p:nvGrpSpPr>
            <p:grpSpPr>
              <a:xfrm>
                <a:off x="2636677" y="5121814"/>
                <a:ext cx="248594" cy="424201"/>
                <a:chOff x="769325" y="2021060"/>
                <a:chExt cx="430517" cy="734635"/>
              </a:xfrm>
            </p:grpSpPr>
            <p:sp>
              <p:nvSpPr>
                <p:cNvPr id="403" name="Rectangle: Rounded Corners 49">
                  <a:extLst>
                    <a:ext uri="{FF2B5EF4-FFF2-40B4-BE49-F238E27FC236}">
                      <a16:creationId xmlns:a16="http://schemas.microsoft.com/office/drawing/2014/main" id="{217419EF-505E-498A-92E2-8187FA094EF4}"/>
                    </a:ext>
                  </a:extLst>
                </p:cNvPr>
                <p:cNvSpPr/>
                <p:nvPr/>
              </p:nvSpPr>
              <p:spPr>
                <a:xfrm>
                  <a:off x="769325" y="2021060"/>
                  <a:ext cx="430517" cy="734635"/>
                </a:xfrm>
                <a:custGeom>
                  <a:avLst/>
                  <a:gdLst>
                    <a:gd name="connsiteX0" fmla="*/ 0 w 506734"/>
                    <a:gd name="connsiteY0" fmla="*/ 180711 h 715506"/>
                    <a:gd name="connsiteX1" fmla="*/ 180711 w 506734"/>
                    <a:gd name="connsiteY1" fmla="*/ 0 h 715506"/>
                    <a:gd name="connsiteX2" fmla="*/ 326023 w 506734"/>
                    <a:gd name="connsiteY2" fmla="*/ 0 h 715506"/>
                    <a:gd name="connsiteX3" fmla="*/ 506734 w 506734"/>
                    <a:gd name="connsiteY3" fmla="*/ 180711 h 715506"/>
                    <a:gd name="connsiteX4" fmla="*/ 506734 w 506734"/>
                    <a:gd name="connsiteY4" fmla="*/ 534795 h 715506"/>
                    <a:gd name="connsiteX5" fmla="*/ 326023 w 506734"/>
                    <a:gd name="connsiteY5" fmla="*/ 715506 h 715506"/>
                    <a:gd name="connsiteX6" fmla="*/ 180711 w 506734"/>
                    <a:gd name="connsiteY6" fmla="*/ 715506 h 715506"/>
                    <a:gd name="connsiteX7" fmla="*/ 0 w 506734"/>
                    <a:gd name="connsiteY7" fmla="*/ 534795 h 715506"/>
                    <a:gd name="connsiteX8" fmla="*/ 0 w 506734"/>
                    <a:gd name="connsiteY8" fmla="*/ 180711 h 715506"/>
                    <a:gd name="connsiteX0" fmla="*/ 0 w 506734"/>
                    <a:gd name="connsiteY0" fmla="*/ 180711 h 715506"/>
                    <a:gd name="connsiteX1" fmla="*/ 180711 w 506734"/>
                    <a:gd name="connsiteY1" fmla="*/ 0 h 715506"/>
                    <a:gd name="connsiteX2" fmla="*/ 326023 w 506734"/>
                    <a:gd name="connsiteY2" fmla="*/ 0 h 715506"/>
                    <a:gd name="connsiteX3" fmla="*/ 506734 w 506734"/>
                    <a:gd name="connsiteY3" fmla="*/ 180711 h 715506"/>
                    <a:gd name="connsiteX4" fmla="*/ 506734 w 506734"/>
                    <a:gd name="connsiteY4" fmla="*/ 534795 h 715506"/>
                    <a:gd name="connsiteX5" fmla="*/ 326023 w 506734"/>
                    <a:gd name="connsiteY5" fmla="*/ 715506 h 715506"/>
                    <a:gd name="connsiteX6" fmla="*/ 180711 w 506734"/>
                    <a:gd name="connsiteY6" fmla="*/ 715506 h 715506"/>
                    <a:gd name="connsiteX7" fmla="*/ 38470 w 506734"/>
                    <a:gd name="connsiteY7" fmla="*/ 528877 h 715506"/>
                    <a:gd name="connsiteX8" fmla="*/ 0 w 506734"/>
                    <a:gd name="connsiteY8" fmla="*/ 180711 h 715506"/>
                    <a:gd name="connsiteX0" fmla="*/ 0 w 506734"/>
                    <a:gd name="connsiteY0" fmla="*/ 180711 h 715506"/>
                    <a:gd name="connsiteX1" fmla="*/ 180711 w 506734"/>
                    <a:gd name="connsiteY1" fmla="*/ 0 h 715506"/>
                    <a:gd name="connsiteX2" fmla="*/ 326023 w 506734"/>
                    <a:gd name="connsiteY2" fmla="*/ 0 h 715506"/>
                    <a:gd name="connsiteX3" fmla="*/ 506734 w 506734"/>
                    <a:gd name="connsiteY3" fmla="*/ 180711 h 715506"/>
                    <a:gd name="connsiteX4" fmla="*/ 456427 w 506734"/>
                    <a:gd name="connsiteY4" fmla="*/ 540714 h 715506"/>
                    <a:gd name="connsiteX5" fmla="*/ 326023 w 506734"/>
                    <a:gd name="connsiteY5" fmla="*/ 715506 h 715506"/>
                    <a:gd name="connsiteX6" fmla="*/ 180711 w 506734"/>
                    <a:gd name="connsiteY6" fmla="*/ 715506 h 715506"/>
                    <a:gd name="connsiteX7" fmla="*/ 38470 w 506734"/>
                    <a:gd name="connsiteY7" fmla="*/ 528877 h 715506"/>
                    <a:gd name="connsiteX8" fmla="*/ 0 w 506734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43977 w 456427"/>
                    <a:gd name="connsiteY3" fmla="*/ 242855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43977 w 456427"/>
                    <a:gd name="connsiteY3" fmla="*/ 242855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43977 w 456427"/>
                    <a:gd name="connsiteY3" fmla="*/ 242855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14385 w 456427"/>
                    <a:gd name="connsiteY3" fmla="*/ 233978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14385 w 456427"/>
                    <a:gd name="connsiteY3" fmla="*/ 233978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3670 h 718465"/>
                    <a:gd name="connsiteX1" fmla="*/ 254692 w 456427"/>
                    <a:gd name="connsiteY1" fmla="*/ 0 h 718465"/>
                    <a:gd name="connsiteX2" fmla="*/ 326023 w 456427"/>
                    <a:gd name="connsiteY2" fmla="*/ 2959 h 718465"/>
                    <a:gd name="connsiteX3" fmla="*/ 314385 w 456427"/>
                    <a:gd name="connsiteY3" fmla="*/ 236937 h 718465"/>
                    <a:gd name="connsiteX4" fmla="*/ 456427 w 456427"/>
                    <a:gd name="connsiteY4" fmla="*/ 543673 h 718465"/>
                    <a:gd name="connsiteX5" fmla="*/ 326023 w 456427"/>
                    <a:gd name="connsiteY5" fmla="*/ 718465 h 718465"/>
                    <a:gd name="connsiteX6" fmla="*/ 180711 w 456427"/>
                    <a:gd name="connsiteY6" fmla="*/ 718465 h 718465"/>
                    <a:gd name="connsiteX7" fmla="*/ 38470 w 456427"/>
                    <a:gd name="connsiteY7" fmla="*/ 531836 h 718465"/>
                    <a:gd name="connsiteX8" fmla="*/ 0 w 456427"/>
                    <a:gd name="connsiteY8" fmla="*/ 183670 h 718465"/>
                    <a:gd name="connsiteX0" fmla="*/ 0 w 456427"/>
                    <a:gd name="connsiteY0" fmla="*/ 188003 h 722798"/>
                    <a:gd name="connsiteX1" fmla="*/ 254692 w 456427"/>
                    <a:gd name="connsiteY1" fmla="*/ 4333 h 722798"/>
                    <a:gd name="connsiteX2" fmla="*/ 326023 w 456427"/>
                    <a:gd name="connsiteY2" fmla="*/ 7292 h 722798"/>
                    <a:gd name="connsiteX3" fmla="*/ 314385 w 456427"/>
                    <a:gd name="connsiteY3" fmla="*/ 241270 h 722798"/>
                    <a:gd name="connsiteX4" fmla="*/ 456427 w 456427"/>
                    <a:gd name="connsiteY4" fmla="*/ 548006 h 722798"/>
                    <a:gd name="connsiteX5" fmla="*/ 326023 w 456427"/>
                    <a:gd name="connsiteY5" fmla="*/ 722798 h 722798"/>
                    <a:gd name="connsiteX6" fmla="*/ 180711 w 456427"/>
                    <a:gd name="connsiteY6" fmla="*/ 722798 h 722798"/>
                    <a:gd name="connsiteX7" fmla="*/ 38470 w 456427"/>
                    <a:gd name="connsiteY7" fmla="*/ 536169 h 722798"/>
                    <a:gd name="connsiteX8" fmla="*/ 0 w 456427"/>
                    <a:gd name="connsiteY8" fmla="*/ 188003 h 722798"/>
                    <a:gd name="connsiteX0" fmla="*/ 0 w 456427"/>
                    <a:gd name="connsiteY0" fmla="*/ 193117 h 727912"/>
                    <a:gd name="connsiteX1" fmla="*/ 254692 w 456427"/>
                    <a:gd name="connsiteY1" fmla="*/ 9447 h 727912"/>
                    <a:gd name="connsiteX2" fmla="*/ 320105 w 456427"/>
                    <a:gd name="connsiteY2" fmla="*/ 569 h 727912"/>
                    <a:gd name="connsiteX3" fmla="*/ 314385 w 456427"/>
                    <a:gd name="connsiteY3" fmla="*/ 246384 h 727912"/>
                    <a:gd name="connsiteX4" fmla="*/ 456427 w 456427"/>
                    <a:gd name="connsiteY4" fmla="*/ 553120 h 727912"/>
                    <a:gd name="connsiteX5" fmla="*/ 326023 w 456427"/>
                    <a:gd name="connsiteY5" fmla="*/ 727912 h 727912"/>
                    <a:gd name="connsiteX6" fmla="*/ 180711 w 456427"/>
                    <a:gd name="connsiteY6" fmla="*/ 727912 h 727912"/>
                    <a:gd name="connsiteX7" fmla="*/ 38470 w 456427"/>
                    <a:gd name="connsiteY7" fmla="*/ 541283 h 727912"/>
                    <a:gd name="connsiteX8" fmla="*/ 0 w 456427"/>
                    <a:gd name="connsiteY8" fmla="*/ 193117 h 727912"/>
                    <a:gd name="connsiteX0" fmla="*/ 0 w 456427"/>
                    <a:gd name="connsiteY0" fmla="*/ 195619 h 730414"/>
                    <a:gd name="connsiteX1" fmla="*/ 257652 w 456427"/>
                    <a:gd name="connsiteY1" fmla="*/ 6031 h 730414"/>
                    <a:gd name="connsiteX2" fmla="*/ 320105 w 456427"/>
                    <a:gd name="connsiteY2" fmla="*/ 3071 h 730414"/>
                    <a:gd name="connsiteX3" fmla="*/ 314385 w 456427"/>
                    <a:gd name="connsiteY3" fmla="*/ 248886 h 730414"/>
                    <a:gd name="connsiteX4" fmla="*/ 456427 w 456427"/>
                    <a:gd name="connsiteY4" fmla="*/ 555622 h 730414"/>
                    <a:gd name="connsiteX5" fmla="*/ 326023 w 456427"/>
                    <a:gd name="connsiteY5" fmla="*/ 730414 h 730414"/>
                    <a:gd name="connsiteX6" fmla="*/ 180711 w 456427"/>
                    <a:gd name="connsiteY6" fmla="*/ 730414 h 730414"/>
                    <a:gd name="connsiteX7" fmla="*/ 38470 w 456427"/>
                    <a:gd name="connsiteY7" fmla="*/ 543785 h 730414"/>
                    <a:gd name="connsiteX8" fmla="*/ 0 w 456427"/>
                    <a:gd name="connsiteY8" fmla="*/ 195619 h 730414"/>
                    <a:gd name="connsiteX0" fmla="*/ 165716 w 417957"/>
                    <a:gd name="connsiteY0" fmla="*/ 210415 h 730414"/>
                    <a:gd name="connsiteX1" fmla="*/ 219182 w 417957"/>
                    <a:gd name="connsiteY1" fmla="*/ 6031 h 730414"/>
                    <a:gd name="connsiteX2" fmla="*/ 281635 w 417957"/>
                    <a:gd name="connsiteY2" fmla="*/ 3071 h 730414"/>
                    <a:gd name="connsiteX3" fmla="*/ 275915 w 417957"/>
                    <a:gd name="connsiteY3" fmla="*/ 248886 h 730414"/>
                    <a:gd name="connsiteX4" fmla="*/ 417957 w 417957"/>
                    <a:gd name="connsiteY4" fmla="*/ 555622 h 730414"/>
                    <a:gd name="connsiteX5" fmla="*/ 287553 w 417957"/>
                    <a:gd name="connsiteY5" fmla="*/ 730414 h 730414"/>
                    <a:gd name="connsiteX6" fmla="*/ 142241 w 417957"/>
                    <a:gd name="connsiteY6" fmla="*/ 730414 h 730414"/>
                    <a:gd name="connsiteX7" fmla="*/ 0 w 417957"/>
                    <a:gd name="connsiteY7" fmla="*/ 543785 h 730414"/>
                    <a:gd name="connsiteX8" fmla="*/ 165716 w 417957"/>
                    <a:gd name="connsiteY8" fmla="*/ 210415 h 730414"/>
                    <a:gd name="connsiteX0" fmla="*/ 165716 w 417957"/>
                    <a:gd name="connsiteY0" fmla="*/ 214636 h 734635"/>
                    <a:gd name="connsiteX1" fmla="*/ 207346 w 417957"/>
                    <a:gd name="connsiteY1" fmla="*/ 4333 h 734635"/>
                    <a:gd name="connsiteX2" fmla="*/ 281635 w 417957"/>
                    <a:gd name="connsiteY2" fmla="*/ 7292 h 734635"/>
                    <a:gd name="connsiteX3" fmla="*/ 275915 w 417957"/>
                    <a:gd name="connsiteY3" fmla="*/ 253107 h 734635"/>
                    <a:gd name="connsiteX4" fmla="*/ 417957 w 417957"/>
                    <a:gd name="connsiteY4" fmla="*/ 559843 h 734635"/>
                    <a:gd name="connsiteX5" fmla="*/ 287553 w 417957"/>
                    <a:gd name="connsiteY5" fmla="*/ 734635 h 734635"/>
                    <a:gd name="connsiteX6" fmla="*/ 142241 w 417957"/>
                    <a:gd name="connsiteY6" fmla="*/ 734635 h 734635"/>
                    <a:gd name="connsiteX7" fmla="*/ 0 w 417957"/>
                    <a:gd name="connsiteY7" fmla="*/ 548006 h 734635"/>
                    <a:gd name="connsiteX8" fmla="*/ 165716 w 417957"/>
                    <a:gd name="connsiteY8" fmla="*/ 214636 h 734635"/>
                    <a:gd name="connsiteX0" fmla="*/ 165716 w 417957"/>
                    <a:gd name="connsiteY0" fmla="*/ 214636 h 734635"/>
                    <a:gd name="connsiteX1" fmla="*/ 207346 w 417957"/>
                    <a:gd name="connsiteY1" fmla="*/ 4333 h 734635"/>
                    <a:gd name="connsiteX2" fmla="*/ 281635 w 417957"/>
                    <a:gd name="connsiteY2" fmla="*/ 7292 h 734635"/>
                    <a:gd name="connsiteX3" fmla="*/ 293671 w 417957"/>
                    <a:gd name="connsiteY3" fmla="*/ 247188 h 734635"/>
                    <a:gd name="connsiteX4" fmla="*/ 417957 w 417957"/>
                    <a:gd name="connsiteY4" fmla="*/ 559843 h 734635"/>
                    <a:gd name="connsiteX5" fmla="*/ 287553 w 417957"/>
                    <a:gd name="connsiteY5" fmla="*/ 734635 h 734635"/>
                    <a:gd name="connsiteX6" fmla="*/ 142241 w 417957"/>
                    <a:gd name="connsiteY6" fmla="*/ 734635 h 734635"/>
                    <a:gd name="connsiteX7" fmla="*/ 0 w 417957"/>
                    <a:gd name="connsiteY7" fmla="*/ 548006 h 734635"/>
                    <a:gd name="connsiteX8" fmla="*/ 165716 w 417957"/>
                    <a:gd name="connsiteY8" fmla="*/ 214636 h 734635"/>
                    <a:gd name="connsiteX0" fmla="*/ 165716 w 417957"/>
                    <a:gd name="connsiteY0" fmla="*/ 214636 h 734635"/>
                    <a:gd name="connsiteX1" fmla="*/ 207346 w 417957"/>
                    <a:gd name="connsiteY1" fmla="*/ 4333 h 734635"/>
                    <a:gd name="connsiteX2" fmla="*/ 281635 w 417957"/>
                    <a:gd name="connsiteY2" fmla="*/ 7292 h 734635"/>
                    <a:gd name="connsiteX3" fmla="*/ 293671 w 417957"/>
                    <a:gd name="connsiteY3" fmla="*/ 247188 h 734635"/>
                    <a:gd name="connsiteX4" fmla="*/ 417957 w 417957"/>
                    <a:gd name="connsiteY4" fmla="*/ 559843 h 734635"/>
                    <a:gd name="connsiteX5" fmla="*/ 287553 w 417957"/>
                    <a:gd name="connsiteY5" fmla="*/ 734635 h 734635"/>
                    <a:gd name="connsiteX6" fmla="*/ 142241 w 417957"/>
                    <a:gd name="connsiteY6" fmla="*/ 734635 h 734635"/>
                    <a:gd name="connsiteX7" fmla="*/ 0 w 417957"/>
                    <a:gd name="connsiteY7" fmla="*/ 548006 h 734635"/>
                    <a:gd name="connsiteX8" fmla="*/ 165716 w 417957"/>
                    <a:gd name="connsiteY8" fmla="*/ 214636 h 734635"/>
                    <a:gd name="connsiteX0" fmla="*/ 177553 w 429794"/>
                    <a:gd name="connsiteY0" fmla="*/ 214636 h 734635"/>
                    <a:gd name="connsiteX1" fmla="*/ 219183 w 429794"/>
                    <a:gd name="connsiteY1" fmla="*/ 4333 h 734635"/>
                    <a:gd name="connsiteX2" fmla="*/ 293472 w 429794"/>
                    <a:gd name="connsiteY2" fmla="*/ 7292 h 734635"/>
                    <a:gd name="connsiteX3" fmla="*/ 305508 w 429794"/>
                    <a:gd name="connsiteY3" fmla="*/ 247188 h 734635"/>
                    <a:gd name="connsiteX4" fmla="*/ 429794 w 429794"/>
                    <a:gd name="connsiteY4" fmla="*/ 559843 h 734635"/>
                    <a:gd name="connsiteX5" fmla="*/ 299390 w 429794"/>
                    <a:gd name="connsiteY5" fmla="*/ 734635 h 734635"/>
                    <a:gd name="connsiteX6" fmla="*/ 154078 w 429794"/>
                    <a:gd name="connsiteY6" fmla="*/ 734635 h 734635"/>
                    <a:gd name="connsiteX7" fmla="*/ 0 w 429794"/>
                    <a:gd name="connsiteY7" fmla="*/ 524333 h 734635"/>
                    <a:gd name="connsiteX8" fmla="*/ 177553 w 429794"/>
                    <a:gd name="connsiteY8" fmla="*/ 214636 h 734635"/>
                    <a:gd name="connsiteX0" fmla="*/ 177553 w 429794"/>
                    <a:gd name="connsiteY0" fmla="*/ 214636 h 734635"/>
                    <a:gd name="connsiteX1" fmla="*/ 219183 w 429794"/>
                    <a:gd name="connsiteY1" fmla="*/ 4333 h 734635"/>
                    <a:gd name="connsiteX2" fmla="*/ 293472 w 429794"/>
                    <a:gd name="connsiteY2" fmla="*/ 7292 h 734635"/>
                    <a:gd name="connsiteX3" fmla="*/ 305508 w 429794"/>
                    <a:gd name="connsiteY3" fmla="*/ 247188 h 734635"/>
                    <a:gd name="connsiteX4" fmla="*/ 429794 w 429794"/>
                    <a:gd name="connsiteY4" fmla="*/ 559843 h 734635"/>
                    <a:gd name="connsiteX5" fmla="*/ 299390 w 429794"/>
                    <a:gd name="connsiteY5" fmla="*/ 734635 h 734635"/>
                    <a:gd name="connsiteX6" fmla="*/ 154078 w 429794"/>
                    <a:gd name="connsiteY6" fmla="*/ 734635 h 734635"/>
                    <a:gd name="connsiteX7" fmla="*/ 0 w 429794"/>
                    <a:gd name="connsiteY7" fmla="*/ 524333 h 734635"/>
                    <a:gd name="connsiteX8" fmla="*/ 177553 w 429794"/>
                    <a:gd name="connsiteY8" fmla="*/ 214636 h 734635"/>
                    <a:gd name="connsiteX0" fmla="*/ 177553 w 429794"/>
                    <a:gd name="connsiteY0" fmla="*/ 214636 h 734635"/>
                    <a:gd name="connsiteX1" fmla="*/ 219183 w 429794"/>
                    <a:gd name="connsiteY1" fmla="*/ 4333 h 734635"/>
                    <a:gd name="connsiteX2" fmla="*/ 293472 w 429794"/>
                    <a:gd name="connsiteY2" fmla="*/ 7292 h 734635"/>
                    <a:gd name="connsiteX3" fmla="*/ 305508 w 429794"/>
                    <a:gd name="connsiteY3" fmla="*/ 247188 h 734635"/>
                    <a:gd name="connsiteX4" fmla="*/ 429794 w 429794"/>
                    <a:gd name="connsiteY4" fmla="*/ 559843 h 734635"/>
                    <a:gd name="connsiteX5" fmla="*/ 299390 w 429794"/>
                    <a:gd name="connsiteY5" fmla="*/ 734635 h 734635"/>
                    <a:gd name="connsiteX6" fmla="*/ 154078 w 429794"/>
                    <a:gd name="connsiteY6" fmla="*/ 734635 h 734635"/>
                    <a:gd name="connsiteX7" fmla="*/ 0 w 429794"/>
                    <a:gd name="connsiteY7" fmla="*/ 524333 h 734635"/>
                    <a:gd name="connsiteX8" fmla="*/ 177553 w 429794"/>
                    <a:gd name="connsiteY8" fmla="*/ 214636 h 734635"/>
                    <a:gd name="connsiteX0" fmla="*/ 177553 w 430892"/>
                    <a:gd name="connsiteY0" fmla="*/ 214636 h 734635"/>
                    <a:gd name="connsiteX1" fmla="*/ 219183 w 430892"/>
                    <a:gd name="connsiteY1" fmla="*/ 4333 h 734635"/>
                    <a:gd name="connsiteX2" fmla="*/ 293472 w 430892"/>
                    <a:gd name="connsiteY2" fmla="*/ 7292 h 734635"/>
                    <a:gd name="connsiteX3" fmla="*/ 305508 w 430892"/>
                    <a:gd name="connsiteY3" fmla="*/ 247188 h 734635"/>
                    <a:gd name="connsiteX4" fmla="*/ 429794 w 430892"/>
                    <a:gd name="connsiteY4" fmla="*/ 559843 h 734635"/>
                    <a:gd name="connsiteX5" fmla="*/ 299390 w 430892"/>
                    <a:gd name="connsiteY5" fmla="*/ 734635 h 734635"/>
                    <a:gd name="connsiteX6" fmla="*/ 154078 w 430892"/>
                    <a:gd name="connsiteY6" fmla="*/ 734635 h 734635"/>
                    <a:gd name="connsiteX7" fmla="*/ 0 w 430892"/>
                    <a:gd name="connsiteY7" fmla="*/ 524333 h 734635"/>
                    <a:gd name="connsiteX8" fmla="*/ 177553 w 430892"/>
                    <a:gd name="connsiteY8" fmla="*/ 214636 h 734635"/>
                    <a:gd name="connsiteX0" fmla="*/ 177553 w 431329"/>
                    <a:gd name="connsiteY0" fmla="*/ 214636 h 734635"/>
                    <a:gd name="connsiteX1" fmla="*/ 219183 w 431329"/>
                    <a:gd name="connsiteY1" fmla="*/ 4333 h 734635"/>
                    <a:gd name="connsiteX2" fmla="*/ 293472 w 431329"/>
                    <a:gd name="connsiteY2" fmla="*/ 7292 h 734635"/>
                    <a:gd name="connsiteX3" fmla="*/ 314386 w 431329"/>
                    <a:gd name="connsiteY3" fmla="*/ 247188 h 734635"/>
                    <a:gd name="connsiteX4" fmla="*/ 429794 w 431329"/>
                    <a:gd name="connsiteY4" fmla="*/ 559843 h 734635"/>
                    <a:gd name="connsiteX5" fmla="*/ 299390 w 431329"/>
                    <a:gd name="connsiteY5" fmla="*/ 734635 h 734635"/>
                    <a:gd name="connsiteX6" fmla="*/ 154078 w 431329"/>
                    <a:gd name="connsiteY6" fmla="*/ 734635 h 734635"/>
                    <a:gd name="connsiteX7" fmla="*/ 0 w 431329"/>
                    <a:gd name="connsiteY7" fmla="*/ 524333 h 734635"/>
                    <a:gd name="connsiteX8" fmla="*/ 177553 w 431329"/>
                    <a:gd name="connsiteY8" fmla="*/ 214636 h 734635"/>
                    <a:gd name="connsiteX0" fmla="*/ 177553 w 431329"/>
                    <a:gd name="connsiteY0" fmla="*/ 214636 h 734635"/>
                    <a:gd name="connsiteX1" fmla="*/ 219183 w 431329"/>
                    <a:gd name="connsiteY1" fmla="*/ 4333 h 734635"/>
                    <a:gd name="connsiteX2" fmla="*/ 293472 w 431329"/>
                    <a:gd name="connsiteY2" fmla="*/ 7292 h 734635"/>
                    <a:gd name="connsiteX3" fmla="*/ 314386 w 431329"/>
                    <a:gd name="connsiteY3" fmla="*/ 247188 h 734635"/>
                    <a:gd name="connsiteX4" fmla="*/ 429794 w 431329"/>
                    <a:gd name="connsiteY4" fmla="*/ 559843 h 734635"/>
                    <a:gd name="connsiteX5" fmla="*/ 299390 w 431329"/>
                    <a:gd name="connsiteY5" fmla="*/ 734635 h 734635"/>
                    <a:gd name="connsiteX6" fmla="*/ 154078 w 431329"/>
                    <a:gd name="connsiteY6" fmla="*/ 734635 h 734635"/>
                    <a:gd name="connsiteX7" fmla="*/ 0 w 431329"/>
                    <a:gd name="connsiteY7" fmla="*/ 524333 h 734635"/>
                    <a:gd name="connsiteX8" fmla="*/ 177553 w 431329"/>
                    <a:gd name="connsiteY8" fmla="*/ 214636 h 734635"/>
                    <a:gd name="connsiteX0" fmla="*/ 177553 w 431158"/>
                    <a:gd name="connsiteY0" fmla="*/ 214636 h 734635"/>
                    <a:gd name="connsiteX1" fmla="*/ 219183 w 431158"/>
                    <a:gd name="connsiteY1" fmla="*/ 4333 h 734635"/>
                    <a:gd name="connsiteX2" fmla="*/ 293472 w 431158"/>
                    <a:gd name="connsiteY2" fmla="*/ 7292 h 734635"/>
                    <a:gd name="connsiteX3" fmla="*/ 311427 w 431158"/>
                    <a:gd name="connsiteY3" fmla="*/ 232392 h 734635"/>
                    <a:gd name="connsiteX4" fmla="*/ 429794 w 431158"/>
                    <a:gd name="connsiteY4" fmla="*/ 559843 h 734635"/>
                    <a:gd name="connsiteX5" fmla="*/ 299390 w 431158"/>
                    <a:gd name="connsiteY5" fmla="*/ 734635 h 734635"/>
                    <a:gd name="connsiteX6" fmla="*/ 154078 w 431158"/>
                    <a:gd name="connsiteY6" fmla="*/ 734635 h 734635"/>
                    <a:gd name="connsiteX7" fmla="*/ 0 w 431158"/>
                    <a:gd name="connsiteY7" fmla="*/ 524333 h 734635"/>
                    <a:gd name="connsiteX8" fmla="*/ 177553 w 431158"/>
                    <a:gd name="connsiteY8" fmla="*/ 214636 h 734635"/>
                    <a:gd name="connsiteX0" fmla="*/ 177553 w 430517"/>
                    <a:gd name="connsiteY0" fmla="*/ 214636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77553 w 430517"/>
                    <a:gd name="connsiteY8" fmla="*/ 214636 h 734635"/>
                    <a:gd name="connsiteX0" fmla="*/ 177553 w 430517"/>
                    <a:gd name="connsiteY0" fmla="*/ 214636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77553 w 430517"/>
                    <a:gd name="connsiteY8" fmla="*/ 214636 h 734635"/>
                    <a:gd name="connsiteX0" fmla="*/ 162757 w 430517"/>
                    <a:gd name="connsiteY0" fmla="*/ 208717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62757 w 430517"/>
                    <a:gd name="connsiteY8" fmla="*/ 208717 h 734635"/>
                    <a:gd name="connsiteX0" fmla="*/ 162757 w 430517"/>
                    <a:gd name="connsiteY0" fmla="*/ 208717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62757 w 430517"/>
                    <a:gd name="connsiteY8" fmla="*/ 208717 h 734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0517" h="734635">
                      <a:moveTo>
                        <a:pt x="162757" y="208717"/>
                      </a:moveTo>
                      <a:cubicBezTo>
                        <a:pt x="177553" y="100035"/>
                        <a:pt x="119379" y="4333"/>
                        <a:pt x="219183" y="4333"/>
                      </a:cubicBezTo>
                      <a:cubicBezTo>
                        <a:pt x="240000" y="-6518"/>
                        <a:pt x="269695" y="6306"/>
                        <a:pt x="293472" y="7292"/>
                      </a:cubicBezTo>
                      <a:cubicBezTo>
                        <a:pt x="340010" y="54639"/>
                        <a:pt x="314386" y="114833"/>
                        <a:pt x="311427" y="232392"/>
                      </a:cubicBezTo>
                      <a:cubicBezTo>
                        <a:pt x="406122" y="333651"/>
                        <a:pt x="435713" y="428992"/>
                        <a:pt x="429794" y="559843"/>
                      </a:cubicBezTo>
                      <a:cubicBezTo>
                        <a:pt x="429794" y="659647"/>
                        <a:pt x="399194" y="734635"/>
                        <a:pt x="299390" y="734635"/>
                      </a:cubicBezTo>
                      <a:lnTo>
                        <a:pt x="154078" y="734635"/>
                      </a:lnTo>
                      <a:cubicBezTo>
                        <a:pt x="54274" y="734635"/>
                        <a:pt x="0" y="624137"/>
                        <a:pt x="0" y="524333"/>
                      </a:cubicBezTo>
                      <a:cubicBezTo>
                        <a:pt x="0" y="406305"/>
                        <a:pt x="50306" y="297153"/>
                        <a:pt x="162757" y="2087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99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4" name="Oval 403">
                  <a:extLst>
                    <a:ext uri="{FF2B5EF4-FFF2-40B4-BE49-F238E27FC236}">
                      <a16:creationId xmlns:a16="http://schemas.microsoft.com/office/drawing/2014/main" id="{081AAC6E-CC65-4BEB-A63A-535A189D54B0}"/>
                    </a:ext>
                  </a:extLst>
                </p:cNvPr>
                <p:cNvSpPr/>
                <p:nvPr/>
              </p:nvSpPr>
              <p:spPr>
                <a:xfrm>
                  <a:off x="864024" y="2404818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FF5353"/>
                    </a:gs>
                    <a:gs pos="53000">
                      <a:srgbClr val="FF99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8" name="Goblet Cell">
                <a:extLst>
                  <a:ext uri="{FF2B5EF4-FFF2-40B4-BE49-F238E27FC236}">
                    <a16:creationId xmlns:a16="http://schemas.microsoft.com/office/drawing/2014/main" id="{1104D14F-DD76-489A-B863-8DC4BCD28FA0}"/>
                  </a:ext>
                </a:extLst>
              </p:cNvPr>
              <p:cNvGrpSpPr/>
              <p:nvPr/>
            </p:nvGrpSpPr>
            <p:grpSpPr>
              <a:xfrm>
                <a:off x="4057264" y="5121814"/>
                <a:ext cx="248594" cy="424201"/>
                <a:chOff x="769325" y="2021060"/>
                <a:chExt cx="430517" cy="734635"/>
              </a:xfrm>
            </p:grpSpPr>
            <p:sp>
              <p:nvSpPr>
                <p:cNvPr id="401" name="Rectangle: Rounded Corners 49">
                  <a:extLst>
                    <a:ext uri="{FF2B5EF4-FFF2-40B4-BE49-F238E27FC236}">
                      <a16:creationId xmlns:a16="http://schemas.microsoft.com/office/drawing/2014/main" id="{E74BAB76-1386-467B-990A-44D379E872A7}"/>
                    </a:ext>
                  </a:extLst>
                </p:cNvPr>
                <p:cNvSpPr/>
                <p:nvPr/>
              </p:nvSpPr>
              <p:spPr>
                <a:xfrm>
                  <a:off x="769325" y="2021060"/>
                  <a:ext cx="430517" cy="734635"/>
                </a:xfrm>
                <a:custGeom>
                  <a:avLst/>
                  <a:gdLst>
                    <a:gd name="connsiteX0" fmla="*/ 0 w 506734"/>
                    <a:gd name="connsiteY0" fmla="*/ 180711 h 715506"/>
                    <a:gd name="connsiteX1" fmla="*/ 180711 w 506734"/>
                    <a:gd name="connsiteY1" fmla="*/ 0 h 715506"/>
                    <a:gd name="connsiteX2" fmla="*/ 326023 w 506734"/>
                    <a:gd name="connsiteY2" fmla="*/ 0 h 715506"/>
                    <a:gd name="connsiteX3" fmla="*/ 506734 w 506734"/>
                    <a:gd name="connsiteY3" fmla="*/ 180711 h 715506"/>
                    <a:gd name="connsiteX4" fmla="*/ 506734 w 506734"/>
                    <a:gd name="connsiteY4" fmla="*/ 534795 h 715506"/>
                    <a:gd name="connsiteX5" fmla="*/ 326023 w 506734"/>
                    <a:gd name="connsiteY5" fmla="*/ 715506 h 715506"/>
                    <a:gd name="connsiteX6" fmla="*/ 180711 w 506734"/>
                    <a:gd name="connsiteY6" fmla="*/ 715506 h 715506"/>
                    <a:gd name="connsiteX7" fmla="*/ 0 w 506734"/>
                    <a:gd name="connsiteY7" fmla="*/ 534795 h 715506"/>
                    <a:gd name="connsiteX8" fmla="*/ 0 w 506734"/>
                    <a:gd name="connsiteY8" fmla="*/ 180711 h 715506"/>
                    <a:gd name="connsiteX0" fmla="*/ 0 w 506734"/>
                    <a:gd name="connsiteY0" fmla="*/ 180711 h 715506"/>
                    <a:gd name="connsiteX1" fmla="*/ 180711 w 506734"/>
                    <a:gd name="connsiteY1" fmla="*/ 0 h 715506"/>
                    <a:gd name="connsiteX2" fmla="*/ 326023 w 506734"/>
                    <a:gd name="connsiteY2" fmla="*/ 0 h 715506"/>
                    <a:gd name="connsiteX3" fmla="*/ 506734 w 506734"/>
                    <a:gd name="connsiteY3" fmla="*/ 180711 h 715506"/>
                    <a:gd name="connsiteX4" fmla="*/ 506734 w 506734"/>
                    <a:gd name="connsiteY4" fmla="*/ 534795 h 715506"/>
                    <a:gd name="connsiteX5" fmla="*/ 326023 w 506734"/>
                    <a:gd name="connsiteY5" fmla="*/ 715506 h 715506"/>
                    <a:gd name="connsiteX6" fmla="*/ 180711 w 506734"/>
                    <a:gd name="connsiteY6" fmla="*/ 715506 h 715506"/>
                    <a:gd name="connsiteX7" fmla="*/ 38470 w 506734"/>
                    <a:gd name="connsiteY7" fmla="*/ 528877 h 715506"/>
                    <a:gd name="connsiteX8" fmla="*/ 0 w 506734"/>
                    <a:gd name="connsiteY8" fmla="*/ 180711 h 715506"/>
                    <a:gd name="connsiteX0" fmla="*/ 0 w 506734"/>
                    <a:gd name="connsiteY0" fmla="*/ 180711 h 715506"/>
                    <a:gd name="connsiteX1" fmla="*/ 180711 w 506734"/>
                    <a:gd name="connsiteY1" fmla="*/ 0 h 715506"/>
                    <a:gd name="connsiteX2" fmla="*/ 326023 w 506734"/>
                    <a:gd name="connsiteY2" fmla="*/ 0 h 715506"/>
                    <a:gd name="connsiteX3" fmla="*/ 506734 w 506734"/>
                    <a:gd name="connsiteY3" fmla="*/ 180711 h 715506"/>
                    <a:gd name="connsiteX4" fmla="*/ 456427 w 506734"/>
                    <a:gd name="connsiteY4" fmla="*/ 540714 h 715506"/>
                    <a:gd name="connsiteX5" fmla="*/ 326023 w 506734"/>
                    <a:gd name="connsiteY5" fmla="*/ 715506 h 715506"/>
                    <a:gd name="connsiteX6" fmla="*/ 180711 w 506734"/>
                    <a:gd name="connsiteY6" fmla="*/ 715506 h 715506"/>
                    <a:gd name="connsiteX7" fmla="*/ 38470 w 506734"/>
                    <a:gd name="connsiteY7" fmla="*/ 528877 h 715506"/>
                    <a:gd name="connsiteX8" fmla="*/ 0 w 506734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43977 w 456427"/>
                    <a:gd name="connsiteY3" fmla="*/ 242855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43977 w 456427"/>
                    <a:gd name="connsiteY3" fmla="*/ 242855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43977 w 456427"/>
                    <a:gd name="connsiteY3" fmla="*/ 242855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14385 w 456427"/>
                    <a:gd name="connsiteY3" fmla="*/ 233978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14385 w 456427"/>
                    <a:gd name="connsiteY3" fmla="*/ 233978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3670 h 718465"/>
                    <a:gd name="connsiteX1" fmla="*/ 254692 w 456427"/>
                    <a:gd name="connsiteY1" fmla="*/ 0 h 718465"/>
                    <a:gd name="connsiteX2" fmla="*/ 326023 w 456427"/>
                    <a:gd name="connsiteY2" fmla="*/ 2959 h 718465"/>
                    <a:gd name="connsiteX3" fmla="*/ 314385 w 456427"/>
                    <a:gd name="connsiteY3" fmla="*/ 236937 h 718465"/>
                    <a:gd name="connsiteX4" fmla="*/ 456427 w 456427"/>
                    <a:gd name="connsiteY4" fmla="*/ 543673 h 718465"/>
                    <a:gd name="connsiteX5" fmla="*/ 326023 w 456427"/>
                    <a:gd name="connsiteY5" fmla="*/ 718465 h 718465"/>
                    <a:gd name="connsiteX6" fmla="*/ 180711 w 456427"/>
                    <a:gd name="connsiteY6" fmla="*/ 718465 h 718465"/>
                    <a:gd name="connsiteX7" fmla="*/ 38470 w 456427"/>
                    <a:gd name="connsiteY7" fmla="*/ 531836 h 718465"/>
                    <a:gd name="connsiteX8" fmla="*/ 0 w 456427"/>
                    <a:gd name="connsiteY8" fmla="*/ 183670 h 718465"/>
                    <a:gd name="connsiteX0" fmla="*/ 0 w 456427"/>
                    <a:gd name="connsiteY0" fmla="*/ 188003 h 722798"/>
                    <a:gd name="connsiteX1" fmla="*/ 254692 w 456427"/>
                    <a:gd name="connsiteY1" fmla="*/ 4333 h 722798"/>
                    <a:gd name="connsiteX2" fmla="*/ 326023 w 456427"/>
                    <a:gd name="connsiteY2" fmla="*/ 7292 h 722798"/>
                    <a:gd name="connsiteX3" fmla="*/ 314385 w 456427"/>
                    <a:gd name="connsiteY3" fmla="*/ 241270 h 722798"/>
                    <a:gd name="connsiteX4" fmla="*/ 456427 w 456427"/>
                    <a:gd name="connsiteY4" fmla="*/ 548006 h 722798"/>
                    <a:gd name="connsiteX5" fmla="*/ 326023 w 456427"/>
                    <a:gd name="connsiteY5" fmla="*/ 722798 h 722798"/>
                    <a:gd name="connsiteX6" fmla="*/ 180711 w 456427"/>
                    <a:gd name="connsiteY6" fmla="*/ 722798 h 722798"/>
                    <a:gd name="connsiteX7" fmla="*/ 38470 w 456427"/>
                    <a:gd name="connsiteY7" fmla="*/ 536169 h 722798"/>
                    <a:gd name="connsiteX8" fmla="*/ 0 w 456427"/>
                    <a:gd name="connsiteY8" fmla="*/ 188003 h 722798"/>
                    <a:gd name="connsiteX0" fmla="*/ 0 w 456427"/>
                    <a:gd name="connsiteY0" fmla="*/ 193117 h 727912"/>
                    <a:gd name="connsiteX1" fmla="*/ 254692 w 456427"/>
                    <a:gd name="connsiteY1" fmla="*/ 9447 h 727912"/>
                    <a:gd name="connsiteX2" fmla="*/ 320105 w 456427"/>
                    <a:gd name="connsiteY2" fmla="*/ 569 h 727912"/>
                    <a:gd name="connsiteX3" fmla="*/ 314385 w 456427"/>
                    <a:gd name="connsiteY3" fmla="*/ 246384 h 727912"/>
                    <a:gd name="connsiteX4" fmla="*/ 456427 w 456427"/>
                    <a:gd name="connsiteY4" fmla="*/ 553120 h 727912"/>
                    <a:gd name="connsiteX5" fmla="*/ 326023 w 456427"/>
                    <a:gd name="connsiteY5" fmla="*/ 727912 h 727912"/>
                    <a:gd name="connsiteX6" fmla="*/ 180711 w 456427"/>
                    <a:gd name="connsiteY6" fmla="*/ 727912 h 727912"/>
                    <a:gd name="connsiteX7" fmla="*/ 38470 w 456427"/>
                    <a:gd name="connsiteY7" fmla="*/ 541283 h 727912"/>
                    <a:gd name="connsiteX8" fmla="*/ 0 w 456427"/>
                    <a:gd name="connsiteY8" fmla="*/ 193117 h 727912"/>
                    <a:gd name="connsiteX0" fmla="*/ 0 w 456427"/>
                    <a:gd name="connsiteY0" fmla="*/ 195619 h 730414"/>
                    <a:gd name="connsiteX1" fmla="*/ 257652 w 456427"/>
                    <a:gd name="connsiteY1" fmla="*/ 6031 h 730414"/>
                    <a:gd name="connsiteX2" fmla="*/ 320105 w 456427"/>
                    <a:gd name="connsiteY2" fmla="*/ 3071 h 730414"/>
                    <a:gd name="connsiteX3" fmla="*/ 314385 w 456427"/>
                    <a:gd name="connsiteY3" fmla="*/ 248886 h 730414"/>
                    <a:gd name="connsiteX4" fmla="*/ 456427 w 456427"/>
                    <a:gd name="connsiteY4" fmla="*/ 555622 h 730414"/>
                    <a:gd name="connsiteX5" fmla="*/ 326023 w 456427"/>
                    <a:gd name="connsiteY5" fmla="*/ 730414 h 730414"/>
                    <a:gd name="connsiteX6" fmla="*/ 180711 w 456427"/>
                    <a:gd name="connsiteY6" fmla="*/ 730414 h 730414"/>
                    <a:gd name="connsiteX7" fmla="*/ 38470 w 456427"/>
                    <a:gd name="connsiteY7" fmla="*/ 543785 h 730414"/>
                    <a:gd name="connsiteX8" fmla="*/ 0 w 456427"/>
                    <a:gd name="connsiteY8" fmla="*/ 195619 h 730414"/>
                    <a:gd name="connsiteX0" fmla="*/ 165716 w 417957"/>
                    <a:gd name="connsiteY0" fmla="*/ 210415 h 730414"/>
                    <a:gd name="connsiteX1" fmla="*/ 219182 w 417957"/>
                    <a:gd name="connsiteY1" fmla="*/ 6031 h 730414"/>
                    <a:gd name="connsiteX2" fmla="*/ 281635 w 417957"/>
                    <a:gd name="connsiteY2" fmla="*/ 3071 h 730414"/>
                    <a:gd name="connsiteX3" fmla="*/ 275915 w 417957"/>
                    <a:gd name="connsiteY3" fmla="*/ 248886 h 730414"/>
                    <a:gd name="connsiteX4" fmla="*/ 417957 w 417957"/>
                    <a:gd name="connsiteY4" fmla="*/ 555622 h 730414"/>
                    <a:gd name="connsiteX5" fmla="*/ 287553 w 417957"/>
                    <a:gd name="connsiteY5" fmla="*/ 730414 h 730414"/>
                    <a:gd name="connsiteX6" fmla="*/ 142241 w 417957"/>
                    <a:gd name="connsiteY6" fmla="*/ 730414 h 730414"/>
                    <a:gd name="connsiteX7" fmla="*/ 0 w 417957"/>
                    <a:gd name="connsiteY7" fmla="*/ 543785 h 730414"/>
                    <a:gd name="connsiteX8" fmla="*/ 165716 w 417957"/>
                    <a:gd name="connsiteY8" fmla="*/ 210415 h 730414"/>
                    <a:gd name="connsiteX0" fmla="*/ 165716 w 417957"/>
                    <a:gd name="connsiteY0" fmla="*/ 214636 h 734635"/>
                    <a:gd name="connsiteX1" fmla="*/ 207346 w 417957"/>
                    <a:gd name="connsiteY1" fmla="*/ 4333 h 734635"/>
                    <a:gd name="connsiteX2" fmla="*/ 281635 w 417957"/>
                    <a:gd name="connsiteY2" fmla="*/ 7292 h 734635"/>
                    <a:gd name="connsiteX3" fmla="*/ 275915 w 417957"/>
                    <a:gd name="connsiteY3" fmla="*/ 253107 h 734635"/>
                    <a:gd name="connsiteX4" fmla="*/ 417957 w 417957"/>
                    <a:gd name="connsiteY4" fmla="*/ 559843 h 734635"/>
                    <a:gd name="connsiteX5" fmla="*/ 287553 w 417957"/>
                    <a:gd name="connsiteY5" fmla="*/ 734635 h 734635"/>
                    <a:gd name="connsiteX6" fmla="*/ 142241 w 417957"/>
                    <a:gd name="connsiteY6" fmla="*/ 734635 h 734635"/>
                    <a:gd name="connsiteX7" fmla="*/ 0 w 417957"/>
                    <a:gd name="connsiteY7" fmla="*/ 548006 h 734635"/>
                    <a:gd name="connsiteX8" fmla="*/ 165716 w 417957"/>
                    <a:gd name="connsiteY8" fmla="*/ 214636 h 734635"/>
                    <a:gd name="connsiteX0" fmla="*/ 165716 w 417957"/>
                    <a:gd name="connsiteY0" fmla="*/ 214636 h 734635"/>
                    <a:gd name="connsiteX1" fmla="*/ 207346 w 417957"/>
                    <a:gd name="connsiteY1" fmla="*/ 4333 h 734635"/>
                    <a:gd name="connsiteX2" fmla="*/ 281635 w 417957"/>
                    <a:gd name="connsiteY2" fmla="*/ 7292 h 734635"/>
                    <a:gd name="connsiteX3" fmla="*/ 293671 w 417957"/>
                    <a:gd name="connsiteY3" fmla="*/ 247188 h 734635"/>
                    <a:gd name="connsiteX4" fmla="*/ 417957 w 417957"/>
                    <a:gd name="connsiteY4" fmla="*/ 559843 h 734635"/>
                    <a:gd name="connsiteX5" fmla="*/ 287553 w 417957"/>
                    <a:gd name="connsiteY5" fmla="*/ 734635 h 734635"/>
                    <a:gd name="connsiteX6" fmla="*/ 142241 w 417957"/>
                    <a:gd name="connsiteY6" fmla="*/ 734635 h 734635"/>
                    <a:gd name="connsiteX7" fmla="*/ 0 w 417957"/>
                    <a:gd name="connsiteY7" fmla="*/ 548006 h 734635"/>
                    <a:gd name="connsiteX8" fmla="*/ 165716 w 417957"/>
                    <a:gd name="connsiteY8" fmla="*/ 214636 h 734635"/>
                    <a:gd name="connsiteX0" fmla="*/ 165716 w 417957"/>
                    <a:gd name="connsiteY0" fmla="*/ 214636 h 734635"/>
                    <a:gd name="connsiteX1" fmla="*/ 207346 w 417957"/>
                    <a:gd name="connsiteY1" fmla="*/ 4333 h 734635"/>
                    <a:gd name="connsiteX2" fmla="*/ 281635 w 417957"/>
                    <a:gd name="connsiteY2" fmla="*/ 7292 h 734635"/>
                    <a:gd name="connsiteX3" fmla="*/ 293671 w 417957"/>
                    <a:gd name="connsiteY3" fmla="*/ 247188 h 734635"/>
                    <a:gd name="connsiteX4" fmla="*/ 417957 w 417957"/>
                    <a:gd name="connsiteY4" fmla="*/ 559843 h 734635"/>
                    <a:gd name="connsiteX5" fmla="*/ 287553 w 417957"/>
                    <a:gd name="connsiteY5" fmla="*/ 734635 h 734635"/>
                    <a:gd name="connsiteX6" fmla="*/ 142241 w 417957"/>
                    <a:gd name="connsiteY6" fmla="*/ 734635 h 734635"/>
                    <a:gd name="connsiteX7" fmla="*/ 0 w 417957"/>
                    <a:gd name="connsiteY7" fmla="*/ 548006 h 734635"/>
                    <a:gd name="connsiteX8" fmla="*/ 165716 w 417957"/>
                    <a:gd name="connsiteY8" fmla="*/ 214636 h 734635"/>
                    <a:gd name="connsiteX0" fmla="*/ 177553 w 429794"/>
                    <a:gd name="connsiteY0" fmla="*/ 214636 h 734635"/>
                    <a:gd name="connsiteX1" fmla="*/ 219183 w 429794"/>
                    <a:gd name="connsiteY1" fmla="*/ 4333 h 734635"/>
                    <a:gd name="connsiteX2" fmla="*/ 293472 w 429794"/>
                    <a:gd name="connsiteY2" fmla="*/ 7292 h 734635"/>
                    <a:gd name="connsiteX3" fmla="*/ 305508 w 429794"/>
                    <a:gd name="connsiteY3" fmla="*/ 247188 h 734635"/>
                    <a:gd name="connsiteX4" fmla="*/ 429794 w 429794"/>
                    <a:gd name="connsiteY4" fmla="*/ 559843 h 734635"/>
                    <a:gd name="connsiteX5" fmla="*/ 299390 w 429794"/>
                    <a:gd name="connsiteY5" fmla="*/ 734635 h 734635"/>
                    <a:gd name="connsiteX6" fmla="*/ 154078 w 429794"/>
                    <a:gd name="connsiteY6" fmla="*/ 734635 h 734635"/>
                    <a:gd name="connsiteX7" fmla="*/ 0 w 429794"/>
                    <a:gd name="connsiteY7" fmla="*/ 524333 h 734635"/>
                    <a:gd name="connsiteX8" fmla="*/ 177553 w 429794"/>
                    <a:gd name="connsiteY8" fmla="*/ 214636 h 734635"/>
                    <a:gd name="connsiteX0" fmla="*/ 177553 w 429794"/>
                    <a:gd name="connsiteY0" fmla="*/ 214636 h 734635"/>
                    <a:gd name="connsiteX1" fmla="*/ 219183 w 429794"/>
                    <a:gd name="connsiteY1" fmla="*/ 4333 h 734635"/>
                    <a:gd name="connsiteX2" fmla="*/ 293472 w 429794"/>
                    <a:gd name="connsiteY2" fmla="*/ 7292 h 734635"/>
                    <a:gd name="connsiteX3" fmla="*/ 305508 w 429794"/>
                    <a:gd name="connsiteY3" fmla="*/ 247188 h 734635"/>
                    <a:gd name="connsiteX4" fmla="*/ 429794 w 429794"/>
                    <a:gd name="connsiteY4" fmla="*/ 559843 h 734635"/>
                    <a:gd name="connsiteX5" fmla="*/ 299390 w 429794"/>
                    <a:gd name="connsiteY5" fmla="*/ 734635 h 734635"/>
                    <a:gd name="connsiteX6" fmla="*/ 154078 w 429794"/>
                    <a:gd name="connsiteY6" fmla="*/ 734635 h 734635"/>
                    <a:gd name="connsiteX7" fmla="*/ 0 w 429794"/>
                    <a:gd name="connsiteY7" fmla="*/ 524333 h 734635"/>
                    <a:gd name="connsiteX8" fmla="*/ 177553 w 429794"/>
                    <a:gd name="connsiteY8" fmla="*/ 214636 h 734635"/>
                    <a:gd name="connsiteX0" fmla="*/ 177553 w 429794"/>
                    <a:gd name="connsiteY0" fmla="*/ 214636 h 734635"/>
                    <a:gd name="connsiteX1" fmla="*/ 219183 w 429794"/>
                    <a:gd name="connsiteY1" fmla="*/ 4333 h 734635"/>
                    <a:gd name="connsiteX2" fmla="*/ 293472 w 429794"/>
                    <a:gd name="connsiteY2" fmla="*/ 7292 h 734635"/>
                    <a:gd name="connsiteX3" fmla="*/ 305508 w 429794"/>
                    <a:gd name="connsiteY3" fmla="*/ 247188 h 734635"/>
                    <a:gd name="connsiteX4" fmla="*/ 429794 w 429794"/>
                    <a:gd name="connsiteY4" fmla="*/ 559843 h 734635"/>
                    <a:gd name="connsiteX5" fmla="*/ 299390 w 429794"/>
                    <a:gd name="connsiteY5" fmla="*/ 734635 h 734635"/>
                    <a:gd name="connsiteX6" fmla="*/ 154078 w 429794"/>
                    <a:gd name="connsiteY6" fmla="*/ 734635 h 734635"/>
                    <a:gd name="connsiteX7" fmla="*/ 0 w 429794"/>
                    <a:gd name="connsiteY7" fmla="*/ 524333 h 734635"/>
                    <a:gd name="connsiteX8" fmla="*/ 177553 w 429794"/>
                    <a:gd name="connsiteY8" fmla="*/ 214636 h 734635"/>
                    <a:gd name="connsiteX0" fmla="*/ 177553 w 430892"/>
                    <a:gd name="connsiteY0" fmla="*/ 214636 h 734635"/>
                    <a:gd name="connsiteX1" fmla="*/ 219183 w 430892"/>
                    <a:gd name="connsiteY1" fmla="*/ 4333 h 734635"/>
                    <a:gd name="connsiteX2" fmla="*/ 293472 w 430892"/>
                    <a:gd name="connsiteY2" fmla="*/ 7292 h 734635"/>
                    <a:gd name="connsiteX3" fmla="*/ 305508 w 430892"/>
                    <a:gd name="connsiteY3" fmla="*/ 247188 h 734635"/>
                    <a:gd name="connsiteX4" fmla="*/ 429794 w 430892"/>
                    <a:gd name="connsiteY4" fmla="*/ 559843 h 734635"/>
                    <a:gd name="connsiteX5" fmla="*/ 299390 w 430892"/>
                    <a:gd name="connsiteY5" fmla="*/ 734635 h 734635"/>
                    <a:gd name="connsiteX6" fmla="*/ 154078 w 430892"/>
                    <a:gd name="connsiteY6" fmla="*/ 734635 h 734635"/>
                    <a:gd name="connsiteX7" fmla="*/ 0 w 430892"/>
                    <a:gd name="connsiteY7" fmla="*/ 524333 h 734635"/>
                    <a:gd name="connsiteX8" fmla="*/ 177553 w 430892"/>
                    <a:gd name="connsiteY8" fmla="*/ 214636 h 734635"/>
                    <a:gd name="connsiteX0" fmla="*/ 177553 w 431329"/>
                    <a:gd name="connsiteY0" fmla="*/ 214636 h 734635"/>
                    <a:gd name="connsiteX1" fmla="*/ 219183 w 431329"/>
                    <a:gd name="connsiteY1" fmla="*/ 4333 h 734635"/>
                    <a:gd name="connsiteX2" fmla="*/ 293472 w 431329"/>
                    <a:gd name="connsiteY2" fmla="*/ 7292 h 734635"/>
                    <a:gd name="connsiteX3" fmla="*/ 314386 w 431329"/>
                    <a:gd name="connsiteY3" fmla="*/ 247188 h 734635"/>
                    <a:gd name="connsiteX4" fmla="*/ 429794 w 431329"/>
                    <a:gd name="connsiteY4" fmla="*/ 559843 h 734635"/>
                    <a:gd name="connsiteX5" fmla="*/ 299390 w 431329"/>
                    <a:gd name="connsiteY5" fmla="*/ 734635 h 734635"/>
                    <a:gd name="connsiteX6" fmla="*/ 154078 w 431329"/>
                    <a:gd name="connsiteY6" fmla="*/ 734635 h 734635"/>
                    <a:gd name="connsiteX7" fmla="*/ 0 w 431329"/>
                    <a:gd name="connsiteY7" fmla="*/ 524333 h 734635"/>
                    <a:gd name="connsiteX8" fmla="*/ 177553 w 431329"/>
                    <a:gd name="connsiteY8" fmla="*/ 214636 h 734635"/>
                    <a:gd name="connsiteX0" fmla="*/ 177553 w 431329"/>
                    <a:gd name="connsiteY0" fmla="*/ 214636 h 734635"/>
                    <a:gd name="connsiteX1" fmla="*/ 219183 w 431329"/>
                    <a:gd name="connsiteY1" fmla="*/ 4333 h 734635"/>
                    <a:gd name="connsiteX2" fmla="*/ 293472 w 431329"/>
                    <a:gd name="connsiteY2" fmla="*/ 7292 h 734635"/>
                    <a:gd name="connsiteX3" fmla="*/ 314386 w 431329"/>
                    <a:gd name="connsiteY3" fmla="*/ 247188 h 734635"/>
                    <a:gd name="connsiteX4" fmla="*/ 429794 w 431329"/>
                    <a:gd name="connsiteY4" fmla="*/ 559843 h 734635"/>
                    <a:gd name="connsiteX5" fmla="*/ 299390 w 431329"/>
                    <a:gd name="connsiteY5" fmla="*/ 734635 h 734635"/>
                    <a:gd name="connsiteX6" fmla="*/ 154078 w 431329"/>
                    <a:gd name="connsiteY6" fmla="*/ 734635 h 734635"/>
                    <a:gd name="connsiteX7" fmla="*/ 0 w 431329"/>
                    <a:gd name="connsiteY7" fmla="*/ 524333 h 734635"/>
                    <a:gd name="connsiteX8" fmla="*/ 177553 w 431329"/>
                    <a:gd name="connsiteY8" fmla="*/ 214636 h 734635"/>
                    <a:gd name="connsiteX0" fmla="*/ 177553 w 431158"/>
                    <a:gd name="connsiteY0" fmla="*/ 214636 h 734635"/>
                    <a:gd name="connsiteX1" fmla="*/ 219183 w 431158"/>
                    <a:gd name="connsiteY1" fmla="*/ 4333 h 734635"/>
                    <a:gd name="connsiteX2" fmla="*/ 293472 w 431158"/>
                    <a:gd name="connsiteY2" fmla="*/ 7292 h 734635"/>
                    <a:gd name="connsiteX3" fmla="*/ 311427 w 431158"/>
                    <a:gd name="connsiteY3" fmla="*/ 232392 h 734635"/>
                    <a:gd name="connsiteX4" fmla="*/ 429794 w 431158"/>
                    <a:gd name="connsiteY4" fmla="*/ 559843 h 734635"/>
                    <a:gd name="connsiteX5" fmla="*/ 299390 w 431158"/>
                    <a:gd name="connsiteY5" fmla="*/ 734635 h 734635"/>
                    <a:gd name="connsiteX6" fmla="*/ 154078 w 431158"/>
                    <a:gd name="connsiteY6" fmla="*/ 734635 h 734635"/>
                    <a:gd name="connsiteX7" fmla="*/ 0 w 431158"/>
                    <a:gd name="connsiteY7" fmla="*/ 524333 h 734635"/>
                    <a:gd name="connsiteX8" fmla="*/ 177553 w 431158"/>
                    <a:gd name="connsiteY8" fmla="*/ 214636 h 734635"/>
                    <a:gd name="connsiteX0" fmla="*/ 177553 w 430517"/>
                    <a:gd name="connsiteY0" fmla="*/ 214636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77553 w 430517"/>
                    <a:gd name="connsiteY8" fmla="*/ 214636 h 734635"/>
                    <a:gd name="connsiteX0" fmla="*/ 177553 w 430517"/>
                    <a:gd name="connsiteY0" fmla="*/ 214636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77553 w 430517"/>
                    <a:gd name="connsiteY8" fmla="*/ 214636 h 734635"/>
                    <a:gd name="connsiteX0" fmla="*/ 162757 w 430517"/>
                    <a:gd name="connsiteY0" fmla="*/ 208717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62757 w 430517"/>
                    <a:gd name="connsiteY8" fmla="*/ 208717 h 734635"/>
                    <a:gd name="connsiteX0" fmla="*/ 162757 w 430517"/>
                    <a:gd name="connsiteY0" fmla="*/ 208717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62757 w 430517"/>
                    <a:gd name="connsiteY8" fmla="*/ 208717 h 734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0517" h="734635">
                      <a:moveTo>
                        <a:pt x="162757" y="208717"/>
                      </a:moveTo>
                      <a:cubicBezTo>
                        <a:pt x="177553" y="100035"/>
                        <a:pt x="119379" y="4333"/>
                        <a:pt x="219183" y="4333"/>
                      </a:cubicBezTo>
                      <a:cubicBezTo>
                        <a:pt x="240000" y="-6518"/>
                        <a:pt x="269695" y="6306"/>
                        <a:pt x="293472" y="7292"/>
                      </a:cubicBezTo>
                      <a:cubicBezTo>
                        <a:pt x="340010" y="54639"/>
                        <a:pt x="314386" y="114833"/>
                        <a:pt x="311427" y="232392"/>
                      </a:cubicBezTo>
                      <a:cubicBezTo>
                        <a:pt x="406122" y="333651"/>
                        <a:pt x="435713" y="428992"/>
                        <a:pt x="429794" y="559843"/>
                      </a:cubicBezTo>
                      <a:cubicBezTo>
                        <a:pt x="429794" y="659647"/>
                        <a:pt x="399194" y="734635"/>
                        <a:pt x="299390" y="734635"/>
                      </a:cubicBezTo>
                      <a:lnTo>
                        <a:pt x="154078" y="734635"/>
                      </a:lnTo>
                      <a:cubicBezTo>
                        <a:pt x="54274" y="734635"/>
                        <a:pt x="0" y="624137"/>
                        <a:pt x="0" y="524333"/>
                      </a:cubicBezTo>
                      <a:cubicBezTo>
                        <a:pt x="0" y="406305"/>
                        <a:pt x="50306" y="297153"/>
                        <a:pt x="162757" y="2087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99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2" name="Oval 401">
                  <a:extLst>
                    <a:ext uri="{FF2B5EF4-FFF2-40B4-BE49-F238E27FC236}">
                      <a16:creationId xmlns:a16="http://schemas.microsoft.com/office/drawing/2014/main" id="{6A4E5A36-2138-4284-9DC8-FEEB65C7E2C1}"/>
                    </a:ext>
                  </a:extLst>
                </p:cNvPr>
                <p:cNvSpPr/>
                <p:nvPr/>
              </p:nvSpPr>
              <p:spPr>
                <a:xfrm>
                  <a:off x="864024" y="2404818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FF5353"/>
                    </a:gs>
                    <a:gs pos="53000">
                      <a:srgbClr val="FF99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9" name="Goblet Cell">
                <a:extLst>
                  <a:ext uri="{FF2B5EF4-FFF2-40B4-BE49-F238E27FC236}">
                    <a16:creationId xmlns:a16="http://schemas.microsoft.com/office/drawing/2014/main" id="{633E4A6E-0052-4F9C-ADF0-4CC3A6B3A6EA}"/>
                  </a:ext>
                </a:extLst>
              </p:cNvPr>
              <p:cNvGrpSpPr/>
              <p:nvPr/>
            </p:nvGrpSpPr>
            <p:grpSpPr>
              <a:xfrm>
                <a:off x="4605344" y="5121814"/>
                <a:ext cx="248594" cy="424201"/>
                <a:chOff x="769325" y="2021060"/>
                <a:chExt cx="430517" cy="734635"/>
              </a:xfrm>
            </p:grpSpPr>
            <p:sp>
              <p:nvSpPr>
                <p:cNvPr id="399" name="Rectangle: Rounded Corners 49">
                  <a:extLst>
                    <a:ext uri="{FF2B5EF4-FFF2-40B4-BE49-F238E27FC236}">
                      <a16:creationId xmlns:a16="http://schemas.microsoft.com/office/drawing/2014/main" id="{D62F7764-6D02-45C9-ABAD-8C9BDE3D5256}"/>
                    </a:ext>
                  </a:extLst>
                </p:cNvPr>
                <p:cNvSpPr/>
                <p:nvPr/>
              </p:nvSpPr>
              <p:spPr>
                <a:xfrm>
                  <a:off x="769325" y="2021060"/>
                  <a:ext cx="430517" cy="734635"/>
                </a:xfrm>
                <a:custGeom>
                  <a:avLst/>
                  <a:gdLst>
                    <a:gd name="connsiteX0" fmla="*/ 0 w 506734"/>
                    <a:gd name="connsiteY0" fmla="*/ 180711 h 715506"/>
                    <a:gd name="connsiteX1" fmla="*/ 180711 w 506734"/>
                    <a:gd name="connsiteY1" fmla="*/ 0 h 715506"/>
                    <a:gd name="connsiteX2" fmla="*/ 326023 w 506734"/>
                    <a:gd name="connsiteY2" fmla="*/ 0 h 715506"/>
                    <a:gd name="connsiteX3" fmla="*/ 506734 w 506734"/>
                    <a:gd name="connsiteY3" fmla="*/ 180711 h 715506"/>
                    <a:gd name="connsiteX4" fmla="*/ 506734 w 506734"/>
                    <a:gd name="connsiteY4" fmla="*/ 534795 h 715506"/>
                    <a:gd name="connsiteX5" fmla="*/ 326023 w 506734"/>
                    <a:gd name="connsiteY5" fmla="*/ 715506 h 715506"/>
                    <a:gd name="connsiteX6" fmla="*/ 180711 w 506734"/>
                    <a:gd name="connsiteY6" fmla="*/ 715506 h 715506"/>
                    <a:gd name="connsiteX7" fmla="*/ 0 w 506734"/>
                    <a:gd name="connsiteY7" fmla="*/ 534795 h 715506"/>
                    <a:gd name="connsiteX8" fmla="*/ 0 w 506734"/>
                    <a:gd name="connsiteY8" fmla="*/ 180711 h 715506"/>
                    <a:gd name="connsiteX0" fmla="*/ 0 w 506734"/>
                    <a:gd name="connsiteY0" fmla="*/ 180711 h 715506"/>
                    <a:gd name="connsiteX1" fmla="*/ 180711 w 506734"/>
                    <a:gd name="connsiteY1" fmla="*/ 0 h 715506"/>
                    <a:gd name="connsiteX2" fmla="*/ 326023 w 506734"/>
                    <a:gd name="connsiteY2" fmla="*/ 0 h 715506"/>
                    <a:gd name="connsiteX3" fmla="*/ 506734 w 506734"/>
                    <a:gd name="connsiteY3" fmla="*/ 180711 h 715506"/>
                    <a:gd name="connsiteX4" fmla="*/ 506734 w 506734"/>
                    <a:gd name="connsiteY4" fmla="*/ 534795 h 715506"/>
                    <a:gd name="connsiteX5" fmla="*/ 326023 w 506734"/>
                    <a:gd name="connsiteY5" fmla="*/ 715506 h 715506"/>
                    <a:gd name="connsiteX6" fmla="*/ 180711 w 506734"/>
                    <a:gd name="connsiteY6" fmla="*/ 715506 h 715506"/>
                    <a:gd name="connsiteX7" fmla="*/ 38470 w 506734"/>
                    <a:gd name="connsiteY7" fmla="*/ 528877 h 715506"/>
                    <a:gd name="connsiteX8" fmla="*/ 0 w 506734"/>
                    <a:gd name="connsiteY8" fmla="*/ 180711 h 715506"/>
                    <a:gd name="connsiteX0" fmla="*/ 0 w 506734"/>
                    <a:gd name="connsiteY0" fmla="*/ 180711 h 715506"/>
                    <a:gd name="connsiteX1" fmla="*/ 180711 w 506734"/>
                    <a:gd name="connsiteY1" fmla="*/ 0 h 715506"/>
                    <a:gd name="connsiteX2" fmla="*/ 326023 w 506734"/>
                    <a:gd name="connsiteY2" fmla="*/ 0 h 715506"/>
                    <a:gd name="connsiteX3" fmla="*/ 506734 w 506734"/>
                    <a:gd name="connsiteY3" fmla="*/ 180711 h 715506"/>
                    <a:gd name="connsiteX4" fmla="*/ 456427 w 506734"/>
                    <a:gd name="connsiteY4" fmla="*/ 540714 h 715506"/>
                    <a:gd name="connsiteX5" fmla="*/ 326023 w 506734"/>
                    <a:gd name="connsiteY5" fmla="*/ 715506 h 715506"/>
                    <a:gd name="connsiteX6" fmla="*/ 180711 w 506734"/>
                    <a:gd name="connsiteY6" fmla="*/ 715506 h 715506"/>
                    <a:gd name="connsiteX7" fmla="*/ 38470 w 506734"/>
                    <a:gd name="connsiteY7" fmla="*/ 528877 h 715506"/>
                    <a:gd name="connsiteX8" fmla="*/ 0 w 506734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43977 w 456427"/>
                    <a:gd name="connsiteY3" fmla="*/ 242855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43977 w 456427"/>
                    <a:gd name="connsiteY3" fmla="*/ 242855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43977 w 456427"/>
                    <a:gd name="connsiteY3" fmla="*/ 242855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14385 w 456427"/>
                    <a:gd name="connsiteY3" fmla="*/ 233978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14385 w 456427"/>
                    <a:gd name="connsiteY3" fmla="*/ 233978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3670 h 718465"/>
                    <a:gd name="connsiteX1" fmla="*/ 254692 w 456427"/>
                    <a:gd name="connsiteY1" fmla="*/ 0 h 718465"/>
                    <a:gd name="connsiteX2" fmla="*/ 326023 w 456427"/>
                    <a:gd name="connsiteY2" fmla="*/ 2959 h 718465"/>
                    <a:gd name="connsiteX3" fmla="*/ 314385 w 456427"/>
                    <a:gd name="connsiteY3" fmla="*/ 236937 h 718465"/>
                    <a:gd name="connsiteX4" fmla="*/ 456427 w 456427"/>
                    <a:gd name="connsiteY4" fmla="*/ 543673 h 718465"/>
                    <a:gd name="connsiteX5" fmla="*/ 326023 w 456427"/>
                    <a:gd name="connsiteY5" fmla="*/ 718465 h 718465"/>
                    <a:gd name="connsiteX6" fmla="*/ 180711 w 456427"/>
                    <a:gd name="connsiteY6" fmla="*/ 718465 h 718465"/>
                    <a:gd name="connsiteX7" fmla="*/ 38470 w 456427"/>
                    <a:gd name="connsiteY7" fmla="*/ 531836 h 718465"/>
                    <a:gd name="connsiteX8" fmla="*/ 0 w 456427"/>
                    <a:gd name="connsiteY8" fmla="*/ 183670 h 718465"/>
                    <a:gd name="connsiteX0" fmla="*/ 0 w 456427"/>
                    <a:gd name="connsiteY0" fmla="*/ 188003 h 722798"/>
                    <a:gd name="connsiteX1" fmla="*/ 254692 w 456427"/>
                    <a:gd name="connsiteY1" fmla="*/ 4333 h 722798"/>
                    <a:gd name="connsiteX2" fmla="*/ 326023 w 456427"/>
                    <a:gd name="connsiteY2" fmla="*/ 7292 h 722798"/>
                    <a:gd name="connsiteX3" fmla="*/ 314385 w 456427"/>
                    <a:gd name="connsiteY3" fmla="*/ 241270 h 722798"/>
                    <a:gd name="connsiteX4" fmla="*/ 456427 w 456427"/>
                    <a:gd name="connsiteY4" fmla="*/ 548006 h 722798"/>
                    <a:gd name="connsiteX5" fmla="*/ 326023 w 456427"/>
                    <a:gd name="connsiteY5" fmla="*/ 722798 h 722798"/>
                    <a:gd name="connsiteX6" fmla="*/ 180711 w 456427"/>
                    <a:gd name="connsiteY6" fmla="*/ 722798 h 722798"/>
                    <a:gd name="connsiteX7" fmla="*/ 38470 w 456427"/>
                    <a:gd name="connsiteY7" fmla="*/ 536169 h 722798"/>
                    <a:gd name="connsiteX8" fmla="*/ 0 w 456427"/>
                    <a:gd name="connsiteY8" fmla="*/ 188003 h 722798"/>
                    <a:gd name="connsiteX0" fmla="*/ 0 w 456427"/>
                    <a:gd name="connsiteY0" fmla="*/ 193117 h 727912"/>
                    <a:gd name="connsiteX1" fmla="*/ 254692 w 456427"/>
                    <a:gd name="connsiteY1" fmla="*/ 9447 h 727912"/>
                    <a:gd name="connsiteX2" fmla="*/ 320105 w 456427"/>
                    <a:gd name="connsiteY2" fmla="*/ 569 h 727912"/>
                    <a:gd name="connsiteX3" fmla="*/ 314385 w 456427"/>
                    <a:gd name="connsiteY3" fmla="*/ 246384 h 727912"/>
                    <a:gd name="connsiteX4" fmla="*/ 456427 w 456427"/>
                    <a:gd name="connsiteY4" fmla="*/ 553120 h 727912"/>
                    <a:gd name="connsiteX5" fmla="*/ 326023 w 456427"/>
                    <a:gd name="connsiteY5" fmla="*/ 727912 h 727912"/>
                    <a:gd name="connsiteX6" fmla="*/ 180711 w 456427"/>
                    <a:gd name="connsiteY6" fmla="*/ 727912 h 727912"/>
                    <a:gd name="connsiteX7" fmla="*/ 38470 w 456427"/>
                    <a:gd name="connsiteY7" fmla="*/ 541283 h 727912"/>
                    <a:gd name="connsiteX8" fmla="*/ 0 w 456427"/>
                    <a:gd name="connsiteY8" fmla="*/ 193117 h 727912"/>
                    <a:gd name="connsiteX0" fmla="*/ 0 w 456427"/>
                    <a:gd name="connsiteY0" fmla="*/ 195619 h 730414"/>
                    <a:gd name="connsiteX1" fmla="*/ 257652 w 456427"/>
                    <a:gd name="connsiteY1" fmla="*/ 6031 h 730414"/>
                    <a:gd name="connsiteX2" fmla="*/ 320105 w 456427"/>
                    <a:gd name="connsiteY2" fmla="*/ 3071 h 730414"/>
                    <a:gd name="connsiteX3" fmla="*/ 314385 w 456427"/>
                    <a:gd name="connsiteY3" fmla="*/ 248886 h 730414"/>
                    <a:gd name="connsiteX4" fmla="*/ 456427 w 456427"/>
                    <a:gd name="connsiteY4" fmla="*/ 555622 h 730414"/>
                    <a:gd name="connsiteX5" fmla="*/ 326023 w 456427"/>
                    <a:gd name="connsiteY5" fmla="*/ 730414 h 730414"/>
                    <a:gd name="connsiteX6" fmla="*/ 180711 w 456427"/>
                    <a:gd name="connsiteY6" fmla="*/ 730414 h 730414"/>
                    <a:gd name="connsiteX7" fmla="*/ 38470 w 456427"/>
                    <a:gd name="connsiteY7" fmla="*/ 543785 h 730414"/>
                    <a:gd name="connsiteX8" fmla="*/ 0 w 456427"/>
                    <a:gd name="connsiteY8" fmla="*/ 195619 h 730414"/>
                    <a:gd name="connsiteX0" fmla="*/ 165716 w 417957"/>
                    <a:gd name="connsiteY0" fmla="*/ 210415 h 730414"/>
                    <a:gd name="connsiteX1" fmla="*/ 219182 w 417957"/>
                    <a:gd name="connsiteY1" fmla="*/ 6031 h 730414"/>
                    <a:gd name="connsiteX2" fmla="*/ 281635 w 417957"/>
                    <a:gd name="connsiteY2" fmla="*/ 3071 h 730414"/>
                    <a:gd name="connsiteX3" fmla="*/ 275915 w 417957"/>
                    <a:gd name="connsiteY3" fmla="*/ 248886 h 730414"/>
                    <a:gd name="connsiteX4" fmla="*/ 417957 w 417957"/>
                    <a:gd name="connsiteY4" fmla="*/ 555622 h 730414"/>
                    <a:gd name="connsiteX5" fmla="*/ 287553 w 417957"/>
                    <a:gd name="connsiteY5" fmla="*/ 730414 h 730414"/>
                    <a:gd name="connsiteX6" fmla="*/ 142241 w 417957"/>
                    <a:gd name="connsiteY6" fmla="*/ 730414 h 730414"/>
                    <a:gd name="connsiteX7" fmla="*/ 0 w 417957"/>
                    <a:gd name="connsiteY7" fmla="*/ 543785 h 730414"/>
                    <a:gd name="connsiteX8" fmla="*/ 165716 w 417957"/>
                    <a:gd name="connsiteY8" fmla="*/ 210415 h 730414"/>
                    <a:gd name="connsiteX0" fmla="*/ 165716 w 417957"/>
                    <a:gd name="connsiteY0" fmla="*/ 214636 h 734635"/>
                    <a:gd name="connsiteX1" fmla="*/ 207346 w 417957"/>
                    <a:gd name="connsiteY1" fmla="*/ 4333 h 734635"/>
                    <a:gd name="connsiteX2" fmla="*/ 281635 w 417957"/>
                    <a:gd name="connsiteY2" fmla="*/ 7292 h 734635"/>
                    <a:gd name="connsiteX3" fmla="*/ 275915 w 417957"/>
                    <a:gd name="connsiteY3" fmla="*/ 253107 h 734635"/>
                    <a:gd name="connsiteX4" fmla="*/ 417957 w 417957"/>
                    <a:gd name="connsiteY4" fmla="*/ 559843 h 734635"/>
                    <a:gd name="connsiteX5" fmla="*/ 287553 w 417957"/>
                    <a:gd name="connsiteY5" fmla="*/ 734635 h 734635"/>
                    <a:gd name="connsiteX6" fmla="*/ 142241 w 417957"/>
                    <a:gd name="connsiteY6" fmla="*/ 734635 h 734635"/>
                    <a:gd name="connsiteX7" fmla="*/ 0 w 417957"/>
                    <a:gd name="connsiteY7" fmla="*/ 548006 h 734635"/>
                    <a:gd name="connsiteX8" fmla="*/ 165716 w 417957"/>
                    <a:gd name="connsiteY8" fmla="*/ 214636 h 734635"/>
                    <a:gd name="connsiteX0" fmla="*/ 165716 w 417957"/>
                    <a:gd name="connsiteY0" fmla="*/ 214636 h 734635"/>
                    <a:gd name="connsiteX1" fmla="*/ 207346 w 417957"/>
                    <a:gd name="connsiteY1" fmla="*/ 4333 h 734635"/>
                    <a:gd name="connsiteX2" fmla="*/ 281635 w 417957"/>
                    <a:gd name="connsiteY2" fmla="*/ 7292 h 734635"/>
                    <a:gd name="connsiteX3" fmla="*/ 293671 w 417957"/>
                    <a:gd name="connsiteY3" fmla="*/ 247188 h 734635"/>
                    <a:gd name="connsiteX4" fmla="*/ 417957 w 417957"/>
                    <a:gd name="connsiteY4" fmla="*/ 559843 h 734635"/>
                    <a:gd name="connsiteX5" fmla="*/ 287553 w 417957"/>
                    <a:gd name="connsiteY5" fmla="*/ 734635 h 734635"/>
                    <a:gd name="connsiteX6" fmla="*/ 142241 w 417957"/>
                    <a:gd name="connsiteY6" fmla="*/ 734635 h 734635"/>
                    <a:gd name="connsiteX7" fmla="*/ 0 w 417957"/>
                    <a:gd name="connsiteY7" fmla="*/ 548006 h 734635"/>
                    <a:gd name="connsiteX8" fmla="*/ 165716 w 417957"/>
                    <a:gd name="connsiteY8" fmla="*/ 214636 h 734635"/>
                    <a:gd name="connsiteX0" fmla="*/ 165716 w 417957"/>
                    <a:gd name="connsiteY0" fmla="*/ 214636 h 734635"/>
                    <a:gd name="connsiteX1" fmla="*/ 207346 w 417957"/>
                    <a:gd name="connsiteY1" fmla="*/ 4333 h 734635"/>
                    <a:gd name="connsiteX2" fmla="*/ 281635 w 417957"/>
                    <a:gd name="connsiteY2" fmla="*/ 7292 h 734635"/>
                    <a:gd name="connsiteX3" fmla="*/ 293671 w 417957"/>
                    <a:gd name="connsiteY3" fmla="*/ 247188 h 734635"/>
                    <a:gd name="connsiteX4" fmla="*/ 417957 w 417957"/>
                    <a:gd name="connsiteY4" fmla="*/ 559843 h 734635"/>
                    <a:gd name="connsiteX5" fmla="*/ 287553 w 417957"/>
                    <a:gd name="connsiteY5" fmla="*/ 734635 h 734635"/>
                    <a:gd name="connsiteX6" fmla="*/ 142241 w 417957"/>
                    <a:gd name="connsiteY6" fmla="*/ 734635 h 734635"/>
                    <a:gd name="connsiteX7" fmla="*/ 0 w 417957"/>
                    <a:gd name="connsiteY7" fmla="*/ 548006 h 734635"/>
                    <a:gd name="connsiteX8" fmla="*/ 165716 w 417957"/>
                    <a:gd name="connsiteY8" fmla="*/ 214636 h 734635"/>
                    <a:gd name="connsiteX0" fmla="*/ 177553 w 429794"/>
                    <a:gd name="connsiteY0" fmla="*/ 214636 h 734635"/>
                    <a:gd name="connsiteX1" fmla="*/ 219183 w 429794"/>
                    <a:gd name="connsiteY1" fmla="*/ 4333 h 734635"/>
                    <a:gd name="connsiteX2" fmla="*/ 293472 w 429794"/>
                    <a:gd name="connsiteY2" fmla="*/ 7292 h 734635"/>
                    <a:gd name="connsiteX3" fmla="*/ 305508 w 429794"/>
                    <a:gd name="connsiteY3" fmla="*/ 247188 h 734635"/>
                    <a:gd name="connsiteX4" fmla="*/ 429794 w 429794"/>
                    <a:gd name="connsiteY4" fmla="*/ 559843 h 734635"/>
                    <a:gd name="connsiteX5" fmla="*/ 299390 w 429794"/>
                    <a:gd name="connsiteY5" fmla="*/ 734635 h 734635"/>
                    <a:gd name="connsiteX6" fmla="*/ 154078 w 429794"/>
                    <a:gd name="connsiteY6" fmla="*/ 734635 h 734635"/>
                    <a:gd name="connsiteX7" fmla="*/ 0 w 429794"/>
                    <a:gd name="connsiteY7" fmla="*/ 524333 h 734635"/>
                    <a:gd name="connsiteX8" fmla="*/ 177553 w 429794"/>
                    <a:gd name="connsiteY8" fmla="*/ 214636 h 734635"/>
                    <a:gd name="connsiteX0" fmla="*/ 177553 w 429794"/>
                    <a:gd name="connsiteY0" fmla="*/ 214636 h 734635"/>
                    <a:gd name="connsiteX1" fmla="*/ 219183 w 429794"/>
                    <a:gd name="connsiteY1" fmla="*/ 4333 h 734635"/>
                    <a:gd name="connsiteX2" fmla="*/ 293472 w 429794"/>
                    <a:gd name="connsiteY2" fmla="*/ 7292 h 734635"/>
                    <a:gd name="connsiteX3" fmla="*/ 305508 w 429794"/>
                    <a:gd name="connsiteY3" fmla="*/ 247188 h 734635"/>
                    <a:gd name="connsiteX4" fmla="*/ 429794 w 429794"/>
                    <a:gd name="connsiteY4" fmla="*/ 559843 h 734635"/>
                    <a:gd name="connsiteX5" fmla="*/ 299390 w 429794"/>
                    <a:gd name="connsiteY5" fmla="*/ 734635 h 734635"/>
                    <a:gd name="connsiteX6" fmla="*/ 154078 w 429794"/>
                    <a:gd name="connsiteY6" fmla="*/ 734635 h 734635"/>
                    <a:gd name="connsiteX7" fmla="*/ 0 w 429794"/>
                    <a:gd name="connsiteY7" fmla="*/ 524333 h 734635"/>
                    <a:gd name="connsiteX8" fmla="*/ 177553 w 429794"/>
                    <a:gd name="connsiteY8" fmla="*/ 214636 h 734635"/>
                    <a:gd name="connsiteX0" fmla="*/ 177553 w 429794"/>
                    <a:gd name="connsiteY0" fmla="*/ 214636 h 734635"/>
                    <a:gd name="connsiteX1" fmla="*/ 219183 w 429794"/>
                    <a:gd name="connsiteY1" fmla="*/ 4333 h 734635"/>
                    <a:gd name="connsiteX2" fmla="*/ 293472 w 429794"/>
                    <a:gd name="connsiteY2" fmla="*/ 7292 h 734635"/>
                    <a:gd name="connsiteX3" fmla="*/ 305508 w 429794"/>
                    <a:gd name="connsiteY3" fmla="*/ 247188 h 734635"/>
                    <a:gd name="connsiteX4" fmla="*/ 429794 w 429794"/>
                    <a:gd name="connsiteY4" fmla="*/ 559843 h 734635"/>
                    <a:gd name="connsiteX5" fmla="*/ 299390 w 429794"/>
                    <a:gd name="connsiteY5" fmla="*/ 734635 h 734635"/>
                    <a:gd name="connsiteX6" fmla="*/ 154078 w 429794"/>
                    <a:gd name="connsiteY6" fmla="*/ 734635 h 734635"/>
                    <a:gd name="connsiteX7" fmla="*/ 0 w 429794"/>
                    <a:gd name="connsiteY7" fmla="*/ 524333 h 734635"/>
                    <a:gd name="connsiteX8" fmla="*/ 177553 w 429794"/>
                    <a:gd name="connsiteY8" fmla="*/ 214636 h 734635"/>
                    <a:gd name="connsiteX0" fmla="*/ 177553 w 430892"/>
                    <a:gd name="connsiteY0" fmla="*/ 214636 h 734635"/>
                    <a:gd name="connsiteX1" fmla="*/ 219183 w 430892"/>
                    <a:gd name="connsiteY1" fmla="*/ 4333 h 734635"/>
                    <a:gd name="connsiteX2" fmla="*/ 293472 w 430892"/>
                    <a:gd name="connsiteY2" fmla="*/ 7292 h 734635"/>
                    <a:gd name="connsiteX3" fmla="*/ 305508 w 430892"/>
                    <a:gd name="connsiteY3" fmla="*/ 247188 h 734635"/>
                    <a:gd name="connsiteX4" fmla="*/ 429794 w 430892"/>
                    <a:gd name="connsiteY4" fmla="*/ 559843 h 734635"/>
                    <a:gd name="connsiteX5" fmla="*/ 299390 w 430892"/>
                    <a:gd name="connsiteY5" fmla="*/ 734635 h 734635"/>
                    <a:gd name="connsiteX6" fmla="*/ 154078 w 430892"/>
                    <a:gd name="connsiteY6" fmla="*/ 734635 h 734635"/>
                    <a:gd name="connsiteX7" fmla="*/ 0 w 430892"/>
                    <a:gd name="connsiteY7" fmla="*/ 524333 h 734635"/>
                    <a:gd name="connsiteX8" fmla="*/ 177553 w 430892"/>
                    <a:gd name="connsiteY8" fmla="*/ 214636 h 734635"/>
                    <a:gd name="connsiteX0" fmla="*/ 177553 w 431329"/>
                    <a:gd name="connsiteY0" fmla="*/ 214636 h 734635"/>
                    <a:gd name="connsiteX1" fmla="*/ 219183 w 431329"/>
                    <a:gd name="connsiteY1" fmla="*/ 4333 h 734635"/>
                    <a:gd name="connsiteX2" fmla="*/ 293472 w 431329"/>
                    <a:gd name="connsiteY2" fmla="*/ 7292 h 734635"/>
                    <a:gd name="connsiteX3" fmla="*/ 314386 w 431329"/>
                    <a:gd name="connsiteY3" fmla="*/ 247188 h 734635"/>
                    <a:gd name="connsiteX4" fmla="*/ 429794 w 431329"/>
                    <a:gd name="connsiteY4" fmla="*/ 559843 h 734635"/>
                    <a:gd name="connsiteX5" fmla="*/ 299390 w 431329"/>
                    <a:gd name="connsiteY5" fmla="*/ 734635 h 734635"/>
                    <a:gd name="connsiteX6" fmla="*/ 154078 w 431329"/>
                    <a:gd name="connsiteY6" fmla="*/ 734635 h 734635"/>
                    <a:gd name="connsiteX7" fmla="*/ 0 w 431329"/>
                    <a:gd name="connsiteY7" fmla="*/ 524333 h 734635"/>
                    <a:gd name="connsiteX8" fmla="*/ 177553 w 431329"/>
                    <a:gd name="connsiteY8" fmla="*/ 214636 h 734635"/>
                    <a:gd name="connsiteX0" fmla="*/ 177553 w 431329"/>
                    <a:gd name="connsiteY0" fmla="*/ 214636 h 734635"/>
                    <a:gd name="connsiteX1" fmla="*/ 219183 w 431329"/>
                    <a:gd name="connsiteY1" fmla="*/ 4333 h 734635"/>
                    <a:gd name="connsiteX2" fmla="*/ 293472 w 431329"/>
                    <a:gd name="connsiteY2" fmla="*/ 7292 h 734635"/>
                    <a:gd name="connsiteX3" fmla="*/ 314386 w 431329"/>
                    <a:gd name="connsiteY3" fmla="*/ 247188 h 734635"/>
                    <a:gd name="connsiteX4" fmla="*/ 429794 w 431329"/>
                    <a:gd name="connsiteY4" fmla="*/ 559843 h 734635"/>
                    <a:gd name="connsiteX5" fmla="*/ 299390 w 431329"/>
                    <a:gd name="connsiteY5" fmla="*/ 734635 h 734635"/>
                    <a:gd name="connsiteX6" fmla="*/ 154078 w 431329"/>
                    <a:gd name="connsiteY6" fmla="*/ 734635 h 734635"/>
                    <a:gd name="connsiteX7" fmla="*/ 0 w 431329"/>
                    <a:gd name="connsiteY7" fmla="*/ 524333 h 734635"/>
                    <a:gd name="connsiteX8" fmla="*/ 177553 w 431329"/>
                    <a:gd name="connsiteY8" fmla="*/ 214636 h 734635"/>
                    <a:gd name="connsiteX0" fmla="*/ 177553 w 431158"/>
                    <a:gd name="connsiteY0" fmla="*/ 214636 h 734635"/>
                    <a:gd name="connsiteX1" fmla="*/ 219183 w 431158"/>
                    <a:gd name="connsiteY1" fmla="*/ 4333 h 734635"/>
                    <a:gd name="connsiteX2" fmla="*/ 293472 w 431158"/>
                    <a:gd name="connsiteY2" fmla="*/ 7292 h 734635"/>
                    <a:gd name="connsiteX3" fmla="*/ 311427 w 431158"/>
                    <a:gd name="connsiteY3" fmla="*/ 232392 h 734635"/>
                    <a:gd name="connsiteX4" fmla="*/ 429794 w 431158"/>
                    <a:gd name="connsiteY4" fmla="*/ 559843 h 734635"/>
                    <a:gd name="connsiteX5" fmla="*/ 299390 w 431158"/>
                    <a:gd name="connsiteY5" fmla="*/ 734635 h 734635"/>
                    <a:gd name="connsiteX6" fmla="*/ 154078 w 431158"/>
                    <a:gd name="connsiteY6" fmla="*/ 734635 h 734635"/>
                    <a:gd name="connsiteX7" fmla="*/ 0 w 431158"/>
                    <a:gd name="connsiteY7" fmla="*/ 524333 h 734635"/>
                    <a:gd name="connsiteX8" fmla="*/ 177553 w 431158"/>
                    <a:gd name="connsiteY8" fmla="*/ 214636 h 734635"/>
                    <a:gd name="connsiteX0" fmla="*/ 177553 w 430517"/>
                    <a:gd name="connsiteY0" fmla="*/ 214636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77553 w 430517"/>
                    <a:gd name="connsiteY8" fmla="*/ 214636 h 734635"/>
                    <a:gd name="connsiteX0" fmla="*/ 177553 w 430517"/>
                    <a:gd name="connsiteY0" fmla="*/ 214636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77553 w 430517"/>
                    <a:gd name="connsiteY8" fmla="*/ 214636 h 734635"/>
                    <a:gd name="connsiteX0" fmla="*/ 162757 w 430517"/>
                    <a:gd name="connsiteY0" fmla="*/ 208717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62757 w 430517"/>
                    <a:gd name="connsiteY8" fmla="*/ 208717 h 734635"/>
                    <a:gd name="connsiteX0" fmla="*/ 162757 w 430517"/>
                    <a:gd name="connsiteY0" fmla="*/ 208717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62757 w 430517"/>
                    <a:gd name="connsiteY8" fmla="*/ 208717 h 734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0517" h="734635">
                      <a:moveTo>
                        <a:pt x="162757" y="208717"/>
                      </a:moveTo>
                      <a:cubicBezTo>
                        <a:pt x="177553" y="100035"/>
                        <a:pt x="119379" y="4333"/>
                        <a:pt x="219183" y="4333"/>
                      </a:cubicBezTo>
                      <a:cubicBezTo>
                        <a:pt x="240000" y="-6518"/>
                        <a:pt x="269695" y="6306"/>
                        <a:pt x="293472" y="7292"/>
                      </a:cubicBezTo>
                      <a:cubicBezTo>
                        <a:pt x="340010" y="54639"/>
                        <a:pt x="314386" y="114833"/>
                        <a:pt x="311427" y="232392"/>
                      </a:cubicBezTo>
                      <a:cubicBezTo>
                        <a:pt x="406122" y="333651"/>
                        <a:pt x="435713" y="428992"/>
                        <a:pt x="429794" y="559843"/>
                      </a:cubicBezTo>
                      <a:cubicBezTo>
                        <a:pt x="429794" y="659647"/>
                        <a:pt x="399194" y="734635"/>
                        <a:pt x="299390" y="734635"/>
                      </a:cubicBezTo>
                      <a:lnTo>
                        <a:pt x="154078" y="734635"/>
                      </a:lnTo>
                      <a:cubicBezTo>
                        <a:pt x="54274" y="734635"/>
                        <a:pt x="0" y="624137"/>
                        <a:pt x="0" y="524333"/>
                      </a:cubicBezTo>
                      <a:cubicBezTo>
                        <a:pt x="0" y="406305"/>
                        <a:pt x="50306" y="297153"/>
                        <a:pt x="162757" y="2087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99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0" name="Oval 399">
                  <a:extLst>
                    <a:ext uri="{FF2B5EF4-FFF2-40B4-BE49-F238E27FC236}">
                      <a16:creationId xmlns:a16="http://schemas.microsoft.com/office/drawing/2014/main" id="{987E4290-6605-4262-A4F4-7F8555E75D26}"/>
                    </a:ext>
                  </a:extLst>
                </p:cNvPr>
                <p:cNvSpPr/>
                <p:nvPr/>
              </p:nvSpPr>
              <p:spPr>
                <a:xfrm>
                  <a:off x="864024" y="2404818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FF5353"/>
                    </a:gs>
                    <a:gs pos="53000">
                      <a:srgbClr val="FF99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0" name="Goblet Cell">
                <a:extLst>
                  <a:ext uri="{FF2B5EF4-FFF2-40B4-BE49-F238E27FC236}">
                    <a16:creationId xmlns:a16="http://schemas.microsoft.com/office/drawing/2014/main" id="{B5F71DD4-A7F6-4FD0-8027-9774136FB594}"/>
                  </a:ext>
                </a:extLst>
              </p:cNvPr>
              <p:cNvGrpSpPr/>
              <p:nvPr/>
            </p:nvGrpSpPr>
            <p:grpSpPr>
              <a:xfrm>
                <a:off x="4860134" y="5121814"/>
                <a:ext cx="248594" cy="424201"/>
                <a:chOff x="769325" y="2021060"/>
                <a:chExt cx="430517" cy="734635"/>
              </a:xfrm>
            </p:grpSpPr>
            <p:sp>
              <p:nvSpPr>
                <p:cNvPr id="397" name="Rectangle: Rounded Corners 49">
                  <a:extLst>
                    <a:ext uri="{FF2B5EF4-FFF2-40B4-BE49-F238E27FC236}">
                      <a16:creationId xmlns:a16="http://schemas.microsoft.com/office/drawing/2014/main" id="{992BD9F4-6584-4B95-B2D4-EF8FDD02419E}"/>
                    </a:ext>
                  </a:extLst>
                </p:cNvPr>
                <p:cNvSpPr/>
                <p:nvPr/>
              </p:nvSpPr>
              <p:spPr>
                <a:xfrm>
                  <a:off x="769325" y="2021060"/>
                  <a:ext cx="430517" cy="734635"/>
                </a:xfrm>
                <a:custGeom>
                  <a:avLst/>
                  <a:gdLst>
                    <a:gd name="connsiteX0" fmla="*/ 0 w 506734"/>
                    <a:gd name="connsiteY0" fmla="*/ 180711 h 715506"/>
                    <a:gd name="connsiteX1" fmla="*/ 180711 w 506734"/>
                    <a:gd name="connsiteY1" fmla="*/ 0 h 715506"/>
                    <a:gd name="connsiteX2" fmla="*/ 326023 w 506734"/>
                    <a:gd name="connsiteY2" fmla="*/ 0 h 715506"/>
                    <a:gd name="connsiteX3" fmla="*/ 506734 w 506734"/>
                    <a:gd name="connsiteY3" fmla="*/ 180711 h 715506"/>
                    <a:gd name="connsiteX4" fmla="*/ 506734 w 506734"/>
                    <a:gd name="connsiteY4" fmla="*/ 534795 h 715506"/>
                    <a:gd name="connsiteX5" fmla="*/ 326023 w 506734"/>
                    <a:gd name="connsiteY5" fmla="*/ 715506 h 715506"/>
                    <a:gd name="connsiteX6" fmla="*/ 180711 w 506734"/>
                    <a:gd name="connsiteY6" fmla="*/ 715506 h 715506"/>
                    <a:gd name="connsiteX7" fmla="*/ 0 w 506734"/>
                    <a:gd name="connsiteY7" fmla="*/ 534795 h 715506"/>
                    <a:gd name="connsiteX8" fmla="*/ 0 w 506734"/>
                    <a:gd name="connsiteY8" fmla="*/ 180711 h 715506"/>
                    <a:gd name="connsiteX0" fmla="*/ 0 w 506734"/>
                    <a:gd name="connsiteY0" fmla="*/ 180711 h 715506"/>
                    <a:gd name="connsiteX1" fmla="*/ 180711 w 506734"/>
                    <a:gd name="connsiteY1" fmla="*/ 0 h 715506"/>
                    <a:gd name="connsiteX2" fmla="*/ 326023 w 506734"/>
                    <a:gd name="connsiteY2" fmla="*/ 0 h 715506"/>
                    <a:gd name="connsiteX3" fmla="*/ 506734 w 506734"/>
                    <a:gd name="connsiteY3" fmla="*/ 180711 h 715506"/>
                    <a:gd name="connsiteX4" fmla="*/ 506734 w 506734"/>
                    <a:gd name="connsiteY4" fmla="*/ 534795 h 715506"/>
                    <a:gd name="connsiteX5" fmla="*/ 326023 w 506734"/>
                    <a:gd name="connsiteY5" fmla="*/ 715506 h 715506"/>
                    <a:gd name="connsiteX6" fmla="*/ 180711 w 506734"/>
                    <a:gd name="connsiteY6" fmla="*/ 715506 h 715506"/>
                    <a:gd name="connsiteX7" fmla="*/ 38470 w 506734"/>
                    <a:gd name="connsiteY7" fmla="*/ 528877 h 715506"/>
                    <a:gd name="connsiteX8" fmla="*/ 0 w 506734"/>
                    <a:gd name="connsiteY8" fmla="*/ 180711 h 715506"/>
                    <a:gd name="connsiteX0" fmla="*/ 0 w 506734"/>
                    <a:gd name="connsiteY0" fmla="*/ 180711 h 715506"/>
                    <a:gd name="connsiteX1" fmla="*/ 180711 w 506734"/>
                    <a:gd name="connsiteY1" fmla="*/ 0 h 715506"/>
                    <a:gd name="connsiteX2" fmla="*/ 326023 w 506734"/>
                    <a:gd name="connsiteY2" fmla="*/ 0 h 715506"/>
                    <a:gd name="connsiteX3" fmla="*/ 506734 w 506734"/>
                    <a:gd name="connsiteY3" fmla="*/ 180711 h 715506"/>
                    <a:gd name="connsiteX4" fmla="*/ 456427 w 506734"/>
                    <a:gd name="connsiteY4" fmla="*/ 540714 h 715506"/>
                    <a:gd name="connsiteX5" fmla="*/ 326023 w 506734"/>
                    <a:gd name="connsiteY5" fmla="*/ 715506 h 715506"/>
                    <a:gd name="connsiteX6" fmla="*/ 180711 w 506734"/>
                    <a:gd name="connsiteY6" fmla="*/ 715506 h 715506"/>
                    <a:gd name="connsiteX7" fmla="*/ 38470 w 506734"/>
                    <a:gd name="connsiteY7" fmla="*/ 528877 h 715506"/>
                    <a:gd name="connsiteX8" fmla="*/ 0 w 506734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43977 w 456427"/>
                    <a:gd name="connsiteY3" fmla="*/ 242855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43977 w 456427"/>
                    <a:gd name="connsiteY3" fmla="*/ 242855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43977 w 456427"/>
                    <a:gd name="connsiteY3" fmla="*/ 242855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14385 w 456427"/>
                    <a:gd name="connsiteY3" fmla="*/ 233978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14385 w 456427"/>
                    <a:gd name="connsiteY3" fmla="*/ 233978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3670 h 718465"/>
                    <a:gd name="connsiteX1" fmla="*/ 254692 w 456427"/>
                    <a:gd name="connsiteY1" fmla="*/ 0 h 718465"/>
                    <a:gd name="connsiteX2" fmla="*/ 326023 w 456427"/>
                    <a:gd name="connsiteY2" fmla="*/ 2959 h 718465"/>
                    <a:gd name="connsiteX3" fmla="*/ 314385 w 456427"/>
                    <a:gd name="connsiteY3" fmla="*/ 236937 h 718465"/>
                    <a:gd name="connsiteX4" fmla="*/ 456427 w 456427"/>
                    <a:gd name="connsiteY4" fmla="*/ 543673 h 718465"/>
                    <a:gd name="connsiteX5" fmla="*/ 326023 w 456427"/>
                    <a:gd name="connsiteY5" fmla="*/ 718465 h 718465"/>
                    <a:gd name="connsiteX6" fmla="*/ 180711 w 456427"/>
                    <a:gd name="connsiteY6" fmla="*/ 718465 h 718465"/>
                    <a:gd name="connsiteX7" fmla="*/ 38470 w 456427"/>
                    <a:gd name="connsiteY7" fmla="*/ 531836 h 718465"/>
                    <a:gd name="connsiteX8" fmla="*/ 0 w 456427"/>
                    <a:gd name="connsiteY8" fmla="*/ 183670 h 718465"/>
                    <a:gd name="connsiteX0" fmla="*/ 0 w 456427"/>
                    <a:gd name="connsiteY0" fmla="*/ 188003 h 722798"/>
                    <a:gd name="connsiteX1" fmla="*/ 254692 w 456427"/>
                    <a:gd name="connsiteY1" fmla="*/ 4333 h 722798"/>
                    <a:gd name="connsiteX2" fmla="*/ 326023 w 456427"/>
                    <a:gd name="connsiteY2" fmla="*/ 7292 h 722798"/>
                    <a:gd name="connsiteX3" fmla="*/ 314385 w 456427"/>
                    <a:gd name="connsiteY3" fmla="*/ 241270 h 722798"/>
                    <a:gd name="connsiteX4" fmla="*/ 456427 w 456427"/>
                    <a:gd name="connsiteY4" fmla="*/ 548006 h 722798"/>
                    <a:gd name="connsiteX5" fmla="*/ 326023 w 456427"/>
                    <a:gd name="connsiteY5" fmla="*/ 722798 h 722798"/>
                    <a:gd name="connsiteX6" fmla="*/ 180711 w 456427"/>
                    <a:gd name="connsiteY6" fmla="*/ 722798 h 722798"/>
                    <a:gd name="connsiteX7" fmla="*/ 38470 w 456427"/>
                    <a:gd name="connsiteY7" fmla="*/ 536169 h 722798"/>
                    <a:gd name="connsiteX8" fmla="*/ 0 w 456427"/>
                    <a:gd name="connsiteY8" fmla="*/ 188003 h 722798"/>
                    <a:gd name="connsiteX0" fmla="*/ 0 w 456427"/>
                    <a:gd name="connsiteY0" fmla="*/ 193117 h 727912"/>
                    <a:gd name="connsiteX1" fmla="*/ 254692 w 456427"/>
                    <a:gd name="connsiteY1" fmla="*/ 9447 h 727912"/>
                    <a:gd name="connsiteX2" fmla="*/ 320105 w 456427"/>
                    <a:gd name="connsiteY2" fmla="*/ 569 h 727912"/>
                    <a:gd name="connsiteX3" fmla="*/ 314385 w 456427"/>
                    <a:gd name="connsiteY3" fmla="*/ 246384 h 727912"/>
                    <a:gd name="connsiteX4" fmla="*/ 456427 w 456427"/>
                    <a:gd name="connsiteY4" fmla="*/ 553120 h 727912"/>
                    <a:gd name="connsiteX5" fmla="*/ 326023 w 456427"/>
                    <a:gd name="connsiteY5" fmla="*/ 727912 h 727912"/>
                    <a:gd name="connsiteX6" fmla="*/ 180711 w 456427"/>
                    <a:gd name="connsiteY6" fmla="*/ 727912 h 727912"/>
                    <a:gd name="connsiteX7" fmla="*/ 38470 w 456427"/>
                    <a:gd name="connsiteY7" fmla="*/ 541283 h 727912"/>
                    <a:gd name="connsiteX8" fmla="*/ 0 w 456427"/>
                    <a:gd name="connsiteY8" fmla="*/ 193117 h 727912"/>
                    <a:gd name="connsiteX0" fmla="*/ 0 w 456427"/>
                    <a:gd name="connsiteY0" fmla="*/ 195619 h 730414"/>
                    <a:gd name="connsiteX1" fmla="*/ 257652 w 456427"/>
                    <a:gd name="connsiteY1" fmla="*/ 6031 h 730414"/>
                    <a:gd name="connsiteX2" fmla="*/ 320105 w 456427"/>
                    <a:gd name="connsiteY2" fmla="*/ 3071 h 730414"/>
                    <a:gd name="connsiteX3" fmla="*/ 314385 w 456427"/>
                    <a:gd name="connsiteY3" fmla="*/ 248886 h 730414"/>
                    <a:gd name="connsiteX4" fmla="*/ 456427 w 456427"/>
                    <a:gd name="connsiteY4" fmla="*/ 555622 h 730414"/>
                    <a:gd name="connsiteX5" fmla="*/ 326023 w 456427"/>
                    <a:gd name="connsiteY5" fmla="*/ 730414 h 730414"/>
                    <a:gd name="connsiteX6" fmla="*/ 180711 w 456427"/>
                    <a:gd name="connsiteY6" fmla="*/ 730414 h 730414"/>
                    <a:gd name="connsiteX7" fmla="*/ 38470 w 456427"/>
                    <a:gd name="connsiteY7" fmla="*/ 543785 h 730414"/>
                    <a:gd name="connsiteX8" fmla="*/ 0 w 456427"/>
                    <a:gd name="connsiteY8" fmla="*/ 195619 h 730414"/>
                    <a:gd name="connsiteX0" fmla="*/ 165716 w 417957"/>
                    <a:gd name="connsiteY0" fmla="*/ 210415 h 730414"/>
                    <a:gd name="connsiteX1" fmla="*/ 219182 w 417957"/>
                    <a:gd name="connsiteY1" fmla="*/ 6031 h 730414"/>
                    <a:gd name="connsiteX2" fmla="*/ 281635 w 417957"/>
                    <a:gd name="connsiteY2" fmla="*/ 3071 h 730414"/>
                    <a:gd name="connsiteX3" fmla="*/ 275915 w 417957"/>
                    <a:gd name="connsiteY3" fmla="*/ 248886 h 730414"/>
                    <a:gd name="connsiteX4" fmla="*/ 417957 w 417957"/>
                    <a:gd name="connsiteY4" fmla="*/ 555622 h 730414"/>
                    <a:gd name="connsiteX5" fmla="*/ 287553 w 417957"/>
                    <a:gd name="connsiteY5" fmla="*/ 730414 h 730414"/>
                    <a:gd name="connsiteX6" fmla="*/ 142241 w 417957"/>
                    <a:gd name="connsiteY6" fmla="*/ 730414 h 730414"/>
                    <a:gd name="connsiteX7" fmla="*/ 0 w 417957"/>
                    <a:gd name="connsiteY7" fmla="*/ 543785 h 730414"/>
                    <a:gd name="connsiteX8" fmla="*/ 165716 w 417957"/>
                    <a:gd name="connsiteY8" fmla="*/ 210415 h 730414"/>
                    <a:gd name="connsiteX0" fmla="*/ 165716 w 417957"/>
                    <a:gd name="connsiteY0" fmla="*/ 214636 h 734635"/>
                    <a:gd name="connsiteX1" fmla="*/ 207346 w 417957"/>
                    <a:gd name="connsiteY1" fmla="*/ 4333 h 734635"/>
                    <a:gd name="connsiteX2" fmla="*/ 281635 w 417957"/>
                    <a:gd name="connsiteY2" fmla="*/ 7292 h 734635"/>
                    <a:gd name="connsiteX3" fmla="*/ 275915 w 417957"/>
                    <a:gd name="connsiteY3" fmla="*/ 253107 h 734635"/>
                    <a:gd name="connsiteX4" fmla="*/ 417957 w 417957"/>
                    <a:gd name="connsiteY4" fmla="*/ 559843 h 734635"/>
                    <a:gd name="connsiteX5" fmla="*/ 287553 w 417957"/>
                    <a:gd name="connsiteY5" fmla="*/ 734635 h 734635"/>
                    <a:gd name="connsiteX6" fmla="*/ 142241 w 417957"/>
                    <a:gd name="connsiteY6" fmla="*/ 734635 h 734635"/>
                    <a:gd name="connsiteX7" fmla="*/ 0 w 417957"/>
                    <a:gd name="connsiteY7" fmla="*/ 548006 h 734635"/>
                    <a:gd name="connsiteX8" fmla="*/ 165716 w 417957"/>
                    <a:gd name="connsiteY8" fmla="*/ 214636 h 734635"/>
                    <a:gd name="connsiteX0" fmla="*/ 165716 w 417957"/>
                    <a:gd name="connsiteY0" fmla="*/ 214636 h 734635"/>
                    <a:gd name="connsiteX1" fmla="*/ 207346 w 417957"/>
                    <a:gd name="connsiteY1" fmla="*/ 4333 h 734635"/>
                    <a:gd name="connsiteX2" fmla="*/ 281635 w 417957"/>
                    <a:gd name="connsiteY2" fmla="*/ 7292 h 734635"/>
                    <a:gd name="connsiteX3" fmla="*/ 293671 w 417957"/>
                    <a:gd name="connsiteY3" fmla="*/ 247188 h 734635"/>
                    <a:gd name="connsiteX4" fmla="*/ 417957 w 417957"/>
                    <a:gd name="connsiteY4" fmla="*/ 559843 h 734635"/>
                    <a:gd name="connsiteX5" fmla="*/ 287553 w 417957"/>
                    <a:gd name="connsiteY5" fmla="*/ 734635 h 734635"/>
                    <a:gd name="connsiteX6" fmla="*/ 142241 w 417957"/>
                    <a:gd name="connsiteY6" fmla="*/ 734635 h 734635"/>
                    <a:gd name="connsiteX7" fmla="*/ 0 w 417957"/>
                    <a:gd name="connsiteY7" fmla="*/ 548006 h 734635"/>
                    <a:gd name="connsiteX8" fmla="*/ 165716 w 417957"/>
                    <a:gd name="connsiteY8" fmla="*/ 214636 h 734635"/>
                    <a:gd name="connsiteX0" fmla="*/ 165716 w 417957"/>
                    <a:gd name="connsiteY0" fmla="*/ 214636 h 734635"/>
                    <a:gd name="connsiteX1" fmla="*/ 207346 w 417957"/>
                    <a:gd name="connsiteY1" fmla="*/ 4333 h 734635"/>
                    <a:gd name="connsiteX2" fmla="*/ 281635 w 417957"/>
                    <a:gd name="connsiteY2" fmla="*/ 7292 h 734635"/>
                    <a:gd name="connsiteX3" fmla="*/ 293671 w 417957"/>
                    <a:gd name="connsiteY3" fmla="*/ 247188 h 734635"/>
                    <a:gd name="connsiteX4" fmla="*/ 417957 w 417957"/>
                    <a:gd name="connsiteY4" fmla="*/ 559843 h 734635"/>
                    <a:gd name="connsiteX5" fmla="*/ 287553 w 417957"/>
                    <a:gd name="connsiteY5" fmla="*/ 734635 h 734635"/>
                    <a:gd name="connsiteX6" fmla="*/ 142241 w 417957"/>
                    <a:gd name="connsiteY6" fmla="*/ 734635 h 734635"/>
                    <a:gd name="connsiteX7" fmla="*/ 0 w 417957"/>
                    <a:gd name="connsiteY7" fmla="*/ 548006 h 734635"/>
                    <a:gd name="connsiteX8" fmla="*/ 165716 w 417957"/>
                    <a:gd name="connsiteY8" fmla="*/ 214636 h 734635"/>
                    <a:gd name="connsiteX0" fmla="*/ 177553 w 429794"/>
                    <a:gd name="connsiteY0" fmla="*/ 214636 h 734635"/>
                    <a:gd name="connsiteX1" fmla="*/ 219183 w 429794"/>
                    <a:gd name="connsiteY1" fmla="*/ 4333 h 734635"/>
                    <a:gd name="connsiteX2" fmla="*/ 293472 w 429794"/>
                    <a:gd name="connsiteY2" fmla="*/ 7292 h 734635"/>
                    <a:gd name="connsiteX3" fmla="*/ 305508 w 429794"/>
                    <a:gd name="connsiteY3" fmla="*/ 247188 h 734635"/>
                    <a:gd name="connsiteX4" fmla="*/ 429794 w 429794"/>
                    <a:gd name="connsiteY4" fmla="*/ 559843 h 734635"/>
                    <a:gd name="connsiteX5" fmla="*/ 299390 w 429794"/>
                    <a:gd name="connsiteY5" fmla="*/ 734635 h 734635"/>
                    <a:gd name="connsiteX6" fmla="*/ 154078 w 429794"/>
                    <a:gd name="connsiteY6" fmla="*/ 734635 h 734635"/>
                    <a:gd name="connsiteX7" fmla="*/ 0 w 429794"/>
                    <a:gd name="connsiteY7" fmla="*/ 524333 h 734635"/>
                    <a:gd name="connsiteX8" fmla="*/ 177553 w 429794"/>
                    <a:gd name="connsiteY8" fmla="*/ 214636 h 734635"/>
                    <a:gd name="connsiteX0" fmla="*/ 177553 w 429794"/>
                    <a:gd name="connsiteY0" fmla="*/ 214636 h 734635"/>
                    <a:gd name="connsiteX1" fmla="*/ 219183 w 429794"/>
                    <a:gd name="connsiteY1" fmla="*/ 4333 h 734635"/>
                    <a:gd name="connsiteX2" fmla="*/ 293472 w 429794"/>
                    <a:gd name="connsiteY2" fmla="*/ 7292 h 734635"/>
                    <a:gd name="connsiteX3" fmla="*/ 305508 w 429794"/>
                    <a:gd name="connsiteY3" fmla="*/ 247188 h 734635"/>
                    <a:gd name="connsiteX4" fmla="*/ 429794 w 429794"/>
                    <a:gd name="connsiteY4" fmla="*/ 559843 h 734635"/>
                    <a:gd name="connsiteX5" fmla="*/ 299390 w 429794"/>
                    <a:gd name="connsiteY5" fmla="*/ 734635 h 734635"/>
                    <a:gd name="connsiteX6" fmla="*/ 154078 w 429794"/>
                    <a:gd name="connsiteY6" fmla="*/ 734635 h 734635"/>
                    <a:gd name="connsiteX7" fmla="*/ 0 w 429794"/>
                    <a:gd name="connsiteY7" fmla="*/ 524333 h 734635"/>
                    <a:gd name="connsiteX8" fmla="*/ 177553 w 429794"/>
                    <a:gd name="connsiteY8" fmla="*/ 214636 h 734635"/>
                    <a:gd name="connsiteX0" fmla="*/ 177553 w 429794"/>
                    <a:gd name="connsiteY0" fmla="*/ 214636 h 734635"/>
                    <a:gd name="connsiteX1" fmla="*/ 219183 w 429794"/>
                    <a:gd name="connsiteY1" fmla="*/ 4333 h 734635"/>
                    <a:gd name="connsiteX2" fmla="*/ 293472 w 429794"/>
                    <a:gd name="connsiteY2" fmla="*/ 7292 h 734635"/>
                    <a:gd name="connsiteX3" fmla="*/ 305508 w 429794"/>
                    <a:gd name="connsiteY3" fmla="*/ 247188 h 734635"/>
                    <a:gd name="connsiteX4" fmla="*/ 429794 w 429794"/>
                    <a:gd name="connsiteY4" fmla="*/ 559843 h 734635"/>
                    <a:gd name="connsiteX5" fmla="*/ 299390 w 429794"/>
                    <a:gd name="connsiteY5" fmla="*/ 734635 h 734635"/>
                    <a:gd name="connsiteX6" fmla="*/ 154078 w 429794"/>
                    <a:gd name="connsiteY6" fmla="*/ 734635 h 734635"/>
                    <a:gd name="connsiteX7" fmla="*/ 0 w 429794"/>
                    <a:gd name="connsiteY7" fmla="*/ 524333 h 734635"/>
                    <a:gd name="connsiteX8" fmla="*/ 177553 w 429794"/>
                    <a:gd name="connsiteY8" fmla="*/ 214636 h 734635"/>
                    <a:gd name="connsiteX0" fmla="*/ 177553 w 430892"/>
                    <a:gd name="connsiteY0" fmla="*/ 214636 h 734635"/>
                    <a:gd name="connsiteX1" fmla="*/ 219183 w 430892"/>
                    <a:gd name="connsiteY1" fmla="*/ 4333 h 734635"/>
                    <a:gd name="connsiteX2" fmla="*/ 293472 w 430892"/>
                    <a:gd name="connsiteY2" fmla="*/ 7292 h 734635"/>
                    <a:gd name="connsiteX3" fmla="*/ 305508 w 430892"/>
                    <a:gd name="connsiteY3" fmla="*/ 247188 h 734635"/>
                    <a:gd name="connsiteX4" fmla="*/ 429794 w 430892"/>
                    <a:gd name="connsiteY4" fmla="*/ 559843 h 734635"/>
                    <a:gd name="connsiteX5" fmla="*/ 299390 w 430892"/>
                    <a:gd name="connsiteY5" fmla="*/ 734635 h 734635"/>
                    <a:gd name="connsiteX6" fmla="*/ 154078 w 430892"/>
                    <a:gd name="connsiteY6" fmla="*/ 734635 h 734635"/>
                    <a:gd name="connsiteX7" fmla="*/ 0 w 430892"/>
                    <a:gd name="connsiteY7" fmla="*/ 524333 h 734635"/>
                    <a:gd name="connsiteX8" fmla="*/ 177553 w 430892"/>
                    <a:gd name="connsiteY8" fmla="*/ 214636 h 734635"/>
                    <a:gd name="connsiteX0" fmla="*/ 177553 w 431329"/>
                    <a:gd name="connsiteY0" fmla="*/ 214636 h 734635"/>
                    <a:gd name="connsiteX1" fmla="*/ 219183 w 431329"/>
                    <a:gd name="connsiteY1" fmla="*/ 4333 h 734635"/>
                    <a:gd name="connsiteX2" fmla="*/ 293472 w 431329"/>
                    <a:gd name="connsiteY2" fmla="*/ 7292 h 734635"/>
                    <a:gd name="connsiteX3" fmla="*/ 314386 w 431329"/>
                    <a:gd name="connsiteY3" fmla="*/ 247188 h 734635"/>
                    <a:gd name="connsiteX4" fmla="*/ 429794 w 431329"/>
                    <a:gd name="connsiteY4" fmla="*/ 559843 h 734635"/>
                    <a:gd name="connsiteX5" fmla="*/ 299390 w 431329"/>
                    <a:gd name="connsiteY5" fmla="*/ 734635 h 734635"/>
                    <a:gd name="connsiteX6" fmla="*/ 154078 w 431329"/>
                    <a:gd name="connsiteY6" fmla="*/ 734635 h 734635"/>
                    <a:gd name="connsiteX7" fmla="*/ 0 w 431329"/>
                    <a:gd name="connsiteY7" fmla="*/ 524333 h 734635"/>
                    <a:gd name="connsiteX8" fmla="*/ 177553 w 431329"/>
                    <a:gd name="connsiteY8" fmla="*/ 214636 h 734635"/>
                    <a:gd name="connsiteX0" fmla="*/ 177553 w 431329"/>
                    <a:gd name="connsiteY0" fmla="*/ 214636 h 734635"/>
                    <a:gd name="connsiteX1" fmla="*/ 219183 w 431329"/>
                    <a:gd name="connsiteY1" fmla="*/ 4333 h 734635"/>
                    <a:gd name="connsiteX2" fmla="*/ 293472 w 431329"/>
                    <a:gd name="connsiteY2" fmla="*/ 7292 h 734635"/>
                    <a:gd name="connsiteX3" fmla="*/ 314386 w 431329"/>
                    <a:gd name="connsiteY3" fmla="*/ 247188 h 734635"/>
                    <a:gd name="connsiteX4" fmla="*/ 429794 w 431329"/>
                    <a:gd name="connsiteY4" fmla="*/ 559843 h 734635"/>
                    <a:gd name="connsiteX5" fmla="*/ 299390 w 431329"/>
                    <a:gd name="connsiteY5" fmla="*/ 734635 h 734635"/>
                    <a:gd name="connsiteX6" fmla="*/ 154078 w 431329"/>
                    <a:gd name="connsiteY6" fmla="*/ 734635 h 734635"/>
                    <a:gd name="connsiteX7" fmla="*/ 0 w 431329"/>
                    <a:gd name="connsiteY7" fmla="*/ 524333 h 734635"/>
                    <a:gd name="connsiteX8" fmla="*/ 177553 w 431329"/>
                    <a:gd name="connsiteY8" fmla="*/ 214636 h 734635"/>
                    <a:gd name="connsiteX0" fmla="*/ 177553 w 431158"/>
                    <a:gd name="connsiteY0" fmla="*/ 214636 h 734635"/>
                    <a:gd name="connsiteX1" fmla="*/ 219183 w 431158"/>
                    <a:gd name="connsiteY1" fmla="*/ 4333 h 734635"/>
                    <a:gd name="connsiteX2" fmla="*/ 293472 w 431158"/>
                    <a:gd name="connsiteY2" fmla="*/ 7292 h 734635"/>
                    <a:gd name="connsiteX3" fmla="*/ 311427 w 431158"/>
                    <a:gd name="connsiteY3" fmla="*/ 232392 h 734635"/>
                    <a:gd name="connsiteX4" fmla="*/ 429794 w 431158"/>
                    <a:gd name="connsiteY4" fmla="*/ 559843 h 734635"/>
                    <a:gd name="connsiteX5" fmla="*/ 299390 w 431158"/>
                    <a:gd name="connsiteY5" fmla="*/ 734635 h 734635"/>
                    <a:gd name="connsiteX6" fmla="*/ 154078 w 431158"/>
                    <a:gd name="connsiteY6" fmla="*/ 734635 h 734635"/>
                    <a:gd name="connsiteX7" fmla="*/ 0 w 431158"/>
                    <a:gd name="connsiteY7" fmla="*/ 524333 h 734635"/>
                    <a:gd name="connsiteX8" fmla="*/ 177553 w 431158"/>
                    <a:gd name="connsiteY8" fmla="*/ 214636 h 734635"/>
                    <a:gd name="connsiteX0" fmla="*/ 177553 w 430517"/>
                    <a:gd name="connsiteY0" fmla="*/ 214636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77553 w 430517"/>
                    <a:gd name="connsiteY8" fmla="*/ 214636 h 734635"/>
                    <a:gd name="connsiteX0" fmla="*/ 177553 w 430517"/>
                    <a:gd name="connsiteY0" fmla="*/ 214636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77553 w 430517"/>
                    <a:gd name="connsiteY8" fmla="*/ 214636 h 734635"/>
                    <a:gd name="connsiteX0" fmla="*/ 162757 w 430517"/>
                    <a:gd name="connsiteY0" fmla="*/ 208717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62757 w 430517"/>
                    <a:gd name="connsiteY8" fmla="*/ 208717 h 734635"/>
                    <a:gd name="connsiteX0" fmla="*/ 162757 w 430517"/>
                    <a:gd name="connsiteY0" fmla="*/ 208717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62757 w 430517"/>
                    <a:gd name="connsiteY8" fmla="*/ 208717 h 734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0517" h="734635">
                      <a:moveTo>
                        <a:pt x="162757" y="208717"/>
                      </a:moveTo>
                      <a:cubicBezTo>
                        <a:pt x="177553" y="100035"/>
                        <a:pt x="119379" y="4333"/>
                        <a:pt x="219183" y="4333"/>
                      </a:cubicBezTo>
                      <a:cubicBezTo>
                        <a:pt x="240000" y="-6518"/>
                        <a:pt x="269695" y="6306"/>
                        <a:pt x="293472" y="7292"/>
                      </a:cubicBezTo>
                      <a:cubicBezTo>
                        <a:pt x="340010" y="54639"/>
                        <a:pt x="314386" y="114833"/>
                        <a:pt x="311427" y="232392"/>
                      </a:cubicBezTo>
                      <a:cubicBezTo>
                        <a:pt x="406122" y="333651"/>
                        <a:pt x="435713" y="428992"/>
                        <a:pt x="429794" y="559843"/>
                      </a:cubicBezTo>
                      <a:cubicBezTo>
                        <a:pt x="429794" y="659647"/>
                        <a:pt x="399194" y="734635"/>
                        <a:pt x="299390" y="734635"/>
                      </a:cubicBezTo>
                      <a:lnTo>
                        <a:pt x="154078" y="734635"/>
                      </a:lnTo>
                      <a:cubicBezTo>
                        <a:pt x="54274" y="734635"/>
                        <a:pt x="0" y="624137"/>
                        <a:pt x="0" y="524333"/>
                      </a:cubicBezTo>
                      <a:cubicBezTo>
                        <a:pt x="0" y="406305"/>
                        <a:pt x="50306" y="297153"/>
                        <a:pt x="162757" y="2087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99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8" name="Oval 397">
                  <a:extLst>
                    <a:ext uri="{FF2B5EF4-FFF2-40B4-BE49-F238E27FC236}">
                      <a16:creationId xmlns:a16="http://schemas.microsoft.com/office/drawing/2014/main" id="{96D2234C-7209-490F-A060-3F9214B04CCF}"/>
                    </a:ext>
                  </a:extLst>
                </p:cNvPr>
                <p:cNvSpPr/>
                <p:nvPr/>
              </p:nvSpPr>
              <p:spPr>
                <a:xfrm>
                  <a:off x="864024" y="2404818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FF5353"/>
                    </a:gs>
                    <a:gs pos="53000">
                      <a:srgbClr val="FF99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1" name="Goblet Cell">
                <a:extLst>
                  <a:ext uri="{FF2B5EF4-FFF2-40B4-BE49-F238E27FC236}">
                    <a16:creationId xmlns:a16="http://schemas.microsoft.com/office/drawing/2014/main" id="{4B19126D-A60A-4E77-B1CD-546750ABA89C}"/>
                  </a:ext>
                </a:extLst>
              </p:cNvPr>
              <p:cNvGrpSpPr/>
              <p:nvPr/>
            </p:nvGrpSpPr>
            <p:grpSpPr>
              <a:xfrm>
                <a:off x="6266553" y="5121814"/>
                <a:ext cx="248594" cy="424201"/>
                <a:chOff x="769325" y="2021060"/>
                <a:chExt cx="430517" cy="734635"/>
              </a:xfrm>
            </p:grpSpPr>
            <p:sp>
              <p:nvSpPr>
                <p:cNvPr id="395" name="Rectangle: Rounded Corners 49">
                  <a:extLst>
                    <a:ext uri="{FF2B5EF4-FFF2-40B4-BE49-F238E27FC236}">
                      <a16:creationId xmlns:a16="http://schemas.microsoft.com/office/drawing/2014/main" id="{BE070148-6054-41B8-8B08-C24EAAA75E76}"/>
                    </a:ext>
                  </a:extLst>
                </p:cNvPr>
                <p:cNvSpPr/>
                <p:nvPr/>
              </p:nvSpPr>
              <p:spPr>
                <a:xfrm>
                  <a:off x="769325" y="2021060"/>
                  <a:ext cx="430517" cy="734635"/>
                </a:xfrm>
                <a:custGeom>
                  <a:avLst/>
                  <a:gdLst>
                    <a:gd name="connsiteX0" fmla="*/ 0 w 506734"/>
                    <a:gd name="connsiteY0" fmla="*/ 180711 h 715506"/>
                    <a:gd name="connsiteX1" fmla="*/ 180711 w 506734"/>
                    <a:gd name="connsiteY1" fmla="*/ 0 h 715506"/>
                    <a:gd name="connsiteX2" fmla="*/ 326023 w 506734"/>
                    <a:gd name="connsiteY2" fmla="*/ 0 h 715506"/>
                    <a:gd name="connsiteX3" fmla="*/ 506734 w 506734"/>
                    <a:gd name="connsiteY3" fmla="*/ 180711 h 715506"/>
                    <a:gd name="connsiteX4" fmla="*/ 506734 w 506734"/>
                    <a:gd name="connsiteY4" fmla="*/ 534795 h 715506"/>
                    <a:gd name="connsiteX5" fmla="*/ 326023 w 506734"/>
                    <a:gd name="connsiteY5" fmla="*/ 715506 h 715506"/>
                    <a:gd name="connsiteX6" fmla="*/ 180711 w 506734"/>
                    <a:gd name="connsiteY6" fmla="*/ 715506 h 715506"/>
                    <a:gd name="connsiteX7" fmla="*/ 0 w 506734"/>
                    <a:gd name="connsiteY7" fmla="*/ 534795 h 715506"/>
                    <a:gd name="connsiteX8" fmla="*/ 0 w 506734"/>
                    <a:gd name="connsiteY8" fmla="*/ 180711 h 715506"/>
                    <a:gd name="connsiteX0" fmla="*/ 0 w 506734"/>
                    <a:gd name="connsiteY0" fmla="*/ 180711 h 715506"/>
                    <a:gd name="connsiteX1" fmla="*/ 180711 w 506734"/>
                    <a:gd name="connsiteY1" fmla="*/ 0 h 715506"/>
                    <a:gd name="connsiteX2" fmla="*/ 326023 w 506734"/>
                    <a:gd name="connsiteY2" fmla="*/ 0 h 715506"/>
                    <a:gd name="connsiteX3" fmla="*/ 506734 w 506734"/>
                    <a:gd name="connsiteY3" fmla="*/ 180711 h 715506"/>
                    <a:gd name="connsiteX4" fmla="*/ 506734 w 506734"/>
                    <a:gd name="connsiteY4" fmla="*/ 534795 h 715506"/>
                    <a:gd name="connsiteX5" fmla="*/ 326023 w 506734"/>
                    <a:gd name="connsiteY5" fmla="*/ 715506 h 715506"/>
                    <a:gd name="connsiteX6" fmla="*/ 180711 w 506734"/>
                    <a:gd name="connsiteY6" fmla="*/ 715506 h 715506"/>
                    <a:gd name="connsiteX7" fmla="*/ 38470 w 506734"/>
                    <a:gd name="connsiteY7" fmla="*/ 528877 h 715506"/>
                    <a:gd name="connsiteX8" fmla="*/ 0 w 506734"/>
                    <a:gd name="connsiteY8" fmla="*/ 180711 h 715506"/>
                    <a:gd name="connsiteX0" fmla="*/ 0 w 506734"/>
                    <a:gd name="connsiteY0" fmla="*/ 180711 h 715506"/>
                    <a:gd name="connsiteX1" fmla="*/ 180711 w 506734"/>
                    <a:gd name="connsiteY1" fmla="*/ 0 h 715506"/>
                    <a:gd name="connsiteX2" fmla="*/ 326023 w 506734"/>
                    <a:gd name="connsiteY2" fmla="*/ 0 h 715506"/>
                    <a:gd name="connsiteX3" fmla="*/ 506734 w 506734"/>
                    <a:gd name="connsiteY3" fmla="*/ 180711 h 715506"/>
                    <a:gd name="connsiteX4" fmla="*/ 456427 w 506734"/>
                    <a:gd name="connsiteY4" fmla="*/ 540714 h 715506"/>
                    <a:gd name="connsiteX5" fmla="*/ 326023 w 506734"/>
                    <a:gd name="connsiteY5" fmla="*/ 715506 h 715506"/>
                    <a:gd name="connsiteX6" fmla="*/ 180711 w 506734"/>
                    <a:gd name="connsiteY6" fmla="*/ 715506 h 715506"/>
                    <a:gd name="connsiteX7" fmla="*/ 38470 w 506734"/>
                    <a:gd name="connsiteY7" fmla="*/ 528877 h 715506"/>
                    <a:gd name="connsiteX8" fmla="*/ 0 w 506734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43977 w 456427"/>
                    <a:gd name="connsiteY3" fmla="*/ 242855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43977 w 456427"/>
                    <a:gd name="connsiteY3" fmla="*/ 242855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43977 w 456427"/>
                    <a:gd name="connsiteY3" fmla="*/ 242855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14385 w 456427"/>
                    <a:gd name="connsiteY3" fmla="*/ 233978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0711 h 715506"/>
                    <a:gd name="connsiteX1" fmla="*/ 180711 w 456427"/>
                    <a:gd name="connsiteY1" fmla="*/ 0 h 715506"/>
                    <a:gd name="connsiteX2" fmla="*/ 326023 w 456427"/>
                    <a:gd name="connsiteY2" fmla="*/ 0 h 715506"/>
                    <a:gd name="connsiteX3" fmla="*/ 314385 w 456427"/>
                    <a:gd name="connsiteY3" fmla="*/ 233978 h 715506"/>
                    <a:gd name="connsiteX4" fmla="*/ 456427 w 456427"/>
                    <a:gd name="connsiteY4" fmla="*/ 540714 h 715506"/>
                    <a:gd name="connsiteX5" fmla="*/ 326023 w 456427"/>
                    <a:gd name="connsiteY5" fmla="*/ 715506 h 715506"/>
                    <a:gd name="connsiteX6" fmla="*/ 180711 w 456427"/>
                    <a:gd name="connsiteY6" fmla="*/ 715506 h 715506"/>
                    <a:gd name="connsiteX7" fmla="*/ 38470 w 456427"/>
                    <a:gd name="connsiteY7" fmla="*/ 528877 h 715506"/>
                    <a:gd name="connsiteX8" fmla="*/ 0 w 456427"/>
                    <a:gd name="connsiteY8" fmla="*/ 180711 h 715506"/>
                    <a:gd name="connsiteX0" fmla="*/ 0 w 456427"/>
                    <a:gd name="connsiteY0" fmla="*/ 183670 h 718465"/>
                    <a:gd name="connsiteX1" fmla="*/ 254692 w 456427"/>
                    <a:gd name="connsiteY1" fmla="*/ 0 h 718465"/>
                    <a:gd name="connsiteX2" fmla="*/ 326023 w 456427"/>
                    <a:gd name="connsiteY2" fmla="*/ 2959 h 718465"/>
                    <a:gd name="connsiteX3" fmla="*/ 314385 w 456427"/>
                    <a:gd name="connsiteY3" fmla="*/ 236937 h 718465"/>
                    <a:gd name="connsiteX4" fmla="*/ 456427 w 456427"/>
                    <a:gd name="connsiteY4" fmla="*/ 543673 h 718465"/>
                    <a:gd name="connsiteX5" fmla="*/ 326023 w 456427"/>
                    <a:gd name="connsiteY5" fmla="*/ 718465 h 718465"/>
                    <a:gd name="connsiteX6" fmla="*/ 180711 w 456427"/>
                    <a:gd name="connsiteY6" fmla="*/ 718465 h 718465"/>
                    <a:gd name="connsiteX7" fmla="*/ 38470 w 456427"/>
                    <a:gd name="connsiteY7" fmla="*/ 531836 h 718465"/>
                    <a:gd name="connsiteX8" fmla="*/ 0 w 456427"/>
                    <a:gd name="connsiteY8" fmla="*/ 183670 h 718465"/>
                    <a:gd name="connsiteX0" fmla="*/ 0 w 456427"/>
                    <a:gd name="connsiteY0" fmla="*/ 188003 h 722798"/>
                    <a:gd name="connsiteX1" fmla="*/ 254692 w 456427"/>
                    <a:gd name="connsiteY1" fmla="*/ 4333 h 722798"/>
                    <a:gd name="connsiteX2" fmla="*/ 326023 w 456427"/>
                    <a:gd name="connsiteY2" fmla="*/ 7292 h 722798"/>
                    <a:gd name="connsiteX3" fmla="*/ 314385 w 456427"/>
                    <a:gd name="connsiteY3" fmla="*/ 241270 h 722798"/>
                    <a:gd name="connsiteX4" fmla="*/ 456427 w 456427"/>
                    <a:gd name="connsiteY4" fmla="*/ 548006 h 722798"/>
                    <a:gd name="connsiteX5" fmla="*/ 326023 w 456427"/>
                    <a:gd name="connsiteY5" fmla="*/ 722798 h 722798"/>
                    <a:gd name="connsiteX6" fmla="*/ 180711 w 456427"/>
                    <a:gd name="connsiteY6" fmla="*/ 722798 h 722798"/>
                    <a:gd name="connsiteX7" fmla="*/ 38470 w 456427"/>
                    <a:gd name="connsiteY7" fmla="*/ 536169 h 722798"/>
                    <a:gd name="connsiteX8" fmla="*/ 0 w 456427"/>
                    <a:gd name="connsiteY8" fmla="*/ 188003 h 722798"/>
                    <a:gd name="connsiteX0" fmla="*/ 0 w 456427"/>
                    <a:gd name="connsiteY0" fmla="*/ 193117 h 727912"/>
                    <a:gd name="connsiteX1" fmla="*/ 254692 w 456427"/>
                    <a:gd name="connsiteY1" fmla="*/ 9447 h 727912"/>
                    <a:gd name="connsiteX2" fmla="*/ 320105 w 456427"/>
                    <a:gd name="connsiteY2" fmla="*/ 569 h 727912"/>
                    <a:gd name="connsiteX3" fmla="*/ 314385 w 456427"/>
                    <a:gd name="connsiteY3" fmla="*/ 246384 h 727912"/>
                    <a:gd name="connsiteX4" fmla="*/ 456427 w 456427"/>
                    <a:gd name="connsiteY4" fmla="*/ 553120 h 727912"/>
                    <a:gd name="connsiteX5" fmla="*/ 326023 w 456427"/>
                    <a:gd name="connsiteY5" fmla="*/ 727912 h 727912"/>
                    <a:gd name="connsiteX6" fmla="*/ 180711 w 456427"/>
                    <a:gd name="connsiteY6" fmla="*/ 727912 h 727912"/>
                    <a:gd name="connsiteX7" fmla="*/ 38470 w 456427"/>
                    <a:gd name="connsiteY7" fmla="*/ 541283 h 727912"/>
                    <a:gd name="connsiteX8" fmla="*/ 0 w 456427"/>
                    <a:gd name="connsiteY8" fmla="*/ 193117 h 727912"/>
                    <a:gd name="connsiteX0" fmla="*/ 0 w 456427"/>
                    <a:gd name="connsiteY0" fmla="*/ 195619 h 730414"/>
                    <a:gd name="connsiteX1" fmla="*/ 257652 w 456427"/>
                    <a:gd name="connsiteY1" fmla="*/ 6031 h 730414"/>
                    <a:gd name="connsiteX2" fmla="*/ 320105 w 456427"/>
                    <a:gd name="connsiteY2" fmla="*/ 3071 h 730414"/>
                    <a:gd name="connsiteX3" fmla="*/ 314385 w 456427"/>
                    <a:gd name="connsiteY3" fmla="*/ 248886 h 730414"/>
                    <a:gd name="connsiteX4" fmla="*/ 456427 w 456427"/>
                    <a:gd name="connsiteY4" fmla="*/ 555622 h 730414"/>
                    <a:gd name="connsiteX5" fmla="*/ 326023 w 456427"/>
                    <a:gd name="connsiteY5" fmla="*/ 730414 h 730414"/>
                    <a:gd name="connsiteX6" fmla="*/ 180711 w 456427"/>
                    <a:gd name="connsiteY6" fmla="*/ 730414 h 730414"/>
                    <a:gd name="connsiteX7" fmla="*/ 38470 w 456427"/>
                    <a:gd name="connsiteY7" fmla="*/ 543785 h 730414"/>
                    <a:gd name="connsiteX8" fmla="*/ 0 w 456427"/>
                    <a:gd name="connsiteY8" fmla="*/ 195619 h 730414"/>
                    <a:gd name="connsiteX0" fmla="*/ 165716 w 417957"/>
                    <a:gd name="connsiteY0" fmla="*/ 210415 h 730414"/>
                    <a:gd name="connsiteX1" fmla="*/ 219182 w 417957"/>
                    <a:gd name="connsiteY1" fmla="*/ 6031 h 730414"/>
                    <a:gd name="connsiteX2" fmla="*/ 281635 w 417957"/>
                    <a:gd name="connsiteY2" fmla="*/ 3071 h 730414"/>
                    <a:gd name="connsiteX3" fmla="*/ 275915 w 417957"/>
                    <a:gd name="connsiteY3" fmla="*/ 248886 h 730414"/>
                    <a:gd name="connsiteX4" fmla="*/ 417957 w 417957"/>
                    <a:gd name="connsiteY4" fmla="*/ 555622 h 730414"/>
                    <a:gd name="connsiteX5" fmla="*/ 287553 w 417957"/>
                    <a:gd name="connsiteY5" fmla="*/ 730414 h 730414"/>
                    <a:gd name="connsiteX6" fmla="*/ 142241 w 417957"/>
                    <a:gd name="connsiteY6" fmla="*/ 730414 h 730414"/>
                    <a:gd name="connsiteX7" fmla="*/ 0 w 417957"/>
                    <a:gd name="connsiteY7" fmla="*/ 543785 h 730414"/>
                    <a:gd name="connsiteX8" fmla="*/ 165716 w 417957"/>
                    <a:gd name="connsiteY8" fmla="*/ 210415 h 730414"/>
                    <a:gd name="connsiteX0" fmla="*/ 165716 w 417957"/>
                    <a:gd name="connsiteY0" fmla="*/ 214636 h 734635"/>
                    <a:gd name="connsiteX1" fmla="*/ 207346 w 417957"/>
                    <a:gd name="connsiteY1" fmla="*/ 4333 h 734635"/>
                    <a:gd name="connsiteX2" fmla="*/ 281635 w 417957"/>
                    <a:gd name="connsiteY2" fmla="*/ 7292 h 734635"/>
                    <a:gd name="connsiteX3" fmla="*/ 275915 w 417957"/>
                    <a:gd name="connsiteY3" fmla="*/ 253107 h 734635"/>
                    <a:gd name="connsiteX4" fmla="*/ 417957 w 417957"/>
                    <a:gd name="connsiteY4" fmla="*/ 559843 h 734635"/>
                    <a:gd name="connsiteX5" fmla="*/ 287553 w 417957"/>
                    <a:gd name="connsiteY5" fmla="*/ 734635 h 734635"/>
                    <a:gd name="connsiteX6" fmla="*/ 142241 w 417957"/>
                    <a:gd name="connsiteY6" fmla="*/ 734635 h 734635"/>
                    <a:gd name="connsiteX7" fmla="*/ 0 w 417957"/>
                    <a:gd name="connsiteY7" fmla="*/ 548006 h 734635"/>
                    <a:gd name="connsiteX8" fmla="*/ 165716 w 417957"/>
                    <a:gd name="connsiteY8" fmla="*/ 214636 h 734635"/>
                    <a:gd name="connsiteX0" fmla="*/ 165716 w 417957"/>
                    <a:gd name="connsiteY0" fmla="*/ 214636 h 734635"/>
                    <a:gd name="connsiteX1" fmla="*/ 207346 w 417957"/>
                    <a:gd name="connsiteY1" fmla="*/ 4333 h 734635"/>
                    <a:gd name="connsiteX2" fmla="*/ 281635 w 417957"/>
                    <a:gd name="connsiteY2" fmla="*/ 7292 h 734635"/>
                    <a:gd name="connsiteX3" fmla="*/ 293671 w 417957"/>
                    <a:gd name="connsiteY3" fmla="*/ 247188 h 734635"/>
                    <a:gd name="connsiteX4" fmla="*/ 417957 w 417957"/>
                    <a:gd name="connsiteY4" fmla="*/ 559843 h 734635"/>
                    <a:gd name="connsiteX5" fmla="*/ 287553 w 417957"/>
                    <a:gd name="connsiteY5" fmla="*/ 734635 h 734635"/>
                    <a:gd name="connsiteX6" fmla="*/ 142241 w 417957"/>
                    <a:gd name="connsiteY6" fmla="*/ 734635 h 734635"/>
                    <a:gd name="connsiteX7" fmla="*/ 0 w 417957"/>
                    <a:gd name="connsiteY7" fmla="*/ 548006 h 734635"/>
                    <a:gd name="connsiteX8" fmla="*/ 165716 w 417957"/>
                    <a:gd name="connsiteY8" fmla="*/ 214636 h 734635"/>
                    <a:gd name="connsiteX0" fmla="*/ 165716 w 417957"/>
                    <a:gd name="connsiteY0" fmla="*/ 214636 h 734635"/>
                    <a:gd name="connsiteX1" fmla="*/ 207346 w 417957"/>
                    <a:gd name="connsiteY1" fmla="*/ 4333 h 734635"/>
                    <a:gd name="connsiteX2" fmla="*/ 281635 w 417957"/>
                    <a:gd name="connsiteY2" fmla="*/ 7292 h 734635"/>
                    <a:gd name="connsiteX3" fmla="*/ 293671 w 417957"/>
                    <a:gd name="connsiteY3" fmla="*/ 247188 h 734635"/>
                    <a:gd name="connsiteX4" fmla="*/ 417957 w 417957"/>
                    <a:gd name="connsiteY4" fmla="*/ 559843 h 734635"/>
                    <a:gd name="connsiteX5" fmla="*/ 287553 w 417957"/>
                    <a:gd name="connsiteY5" fmla="*/ 734635 h 734635"/>
                    <a:gd name="connsiteX6" fmla="*/ 142241 w 417957"/>
                    <a:gd name="connsiteY6" fmla="*/ 734635 h 734635"/>
                    <a:gd name="connsiteX7" fmla="*/ 0 w 417957"/>
                    <a:gd name="connsiteY7" fmla="*/ 548006 h 734635"/>
                    <a:gd name="connsiteX8" fmla="*/ 165716 w 417957"/>
                    <a:gd name="connsiteY8" fmla="*/ 214636 h 734635"/>
                    <a:gd name="connsiteX0" fmla="*/ 177553 w 429794"/>
                    <a:gd name="connsiteY0" fmla="*/ 214636 h 734635"/>
                    <a:gd name="connsiteX1" fmla="*/ 219183 w 429794"/>
                    <a:gd name="connsiteY1" fmla="*/ 4333 h 734635"/>
                    <a:gd name="connsiteX2" fmla="*/ 293472 w 429794"/>
                    <a:gd name="connsiteY2" fmla="*/ 7292 h 734635"/>
                    <a:gd name="connsiteX3" fmla="*/ 305508 w 429794"/>
                    <a:gd name="connsiteY3" fmla="*/ 247188 h 734635"/>
                    <a:gd name="connsiteX4" fmla="*/ 429794 w 429794"/>
                    <a:gd name="connsiteY4" fmla="*/ 559843 h 734635"/>
                    <a:gd name="connsiteX5" fmla="*/ 299390 w 429794"/>
                    <a:gd name="connsiteY5" fmla="*/ 734635 h 734635"/>
                    <a:gd name="connsiteX6" fmla="*/ 154078 w 429794"/>
                    <a:gd name="connsiteY6" fmla="*/ 734635 h 734635"/>
                    <a:gd name="connsiteX7" fmla="*/ 0 w 429794"/>
                    <a:gd name="connsiteY7" fmla="*/ 524333 h 734635"/>
                    <a:gd name="connsiteX8" fmla="*/ 177553 w 429794"/>
                    <a:gd name="connsiteY8" fmla="*/ 214636 h 734635"/>
                    <a:gd name="connsiteX0" fmla="*/ 177553 w 429794"/>
                    <a:gd name="connsiteY0" fmla="*/ 214636 h 734635"/>
                    <a:gd name="connsiteX1" fmla="*/ 219183 w 429794"/>
                    <a:gd name="connsiteY1" fmla="*/ 4333 h 734635"/>
                    <a:gd name="connsiteX2" fmla="*/ 293472 w 429794"/>
                    <a:gd name="connsiteY2" fmla="*/ 7292 h 734635"/>
                    <a:gd name="connsiteX3" fmla="*/ 305508 w 429794"/>
                    <a:gd name="connsiteY3" fmla="*/ 247188 h 734635"/>
                    <a:gd name="connsiteX4" fmla="*/ 429794 w 429794"/>
                    <a:gd name="connsiteY4" fmla="*/ 559843 h 734635"/>
                    <a:gd name="connsiteX5" fmla="*/ 299390 w 429794"/>
                    <a:gd name="connsiteY5" fmla="*/ 734635 h 734635"/>
                    <a:gd name="connsiteX6" fmla="*/ 154078 w 429794"/>
                    <a:gd name="connsiteY6" fmla="*/ 734635 h 734635"/>
                    <a:gd name="connsiteX7" fmla="*/ 0 w 429794"/>
                    <a:gd name="connsiteY7" fmla="*/ 524333 h 734635"/>
                    <a:gd name="connsiteX8" fmla="*/ 177553 w 429794"/>
                    <a:gd name="connsiteY8" fmla="*/ 214636 h 734635"/>
                    <a:gd name="connsiteX0" fmla="*/ 177553 w 429794"/>
                    <a:gd name="connsiteY0" fmla="*/ 214636 h 734635"/>
                    <a:gd name="connsiteX1" fmla="*/ 219183 w 429794"/>
                    <a:gd name="connsiteY1" fmla="*/ 4333 h 734635"/>
                    <a:gd name="connsiteX2" fmla="*/ 293472 w 429794"/>
                    <a:gd name="connsiteY2" fmla="*/ 7292 h 734635"/>
                    <a:gd name="connsiteX3" fmla="*/ 305508 w 429794"/>
                    <a:gd name="connsiteY3" fmla="*/ 247188 h 734635"/>
                    <a:gd name="connsiteX4" fmla="*/ 429794 w 429794"/>
                    <a:gd name="connsiteY4" fmla="*/ 559843 h 734635"/>
                    <a:gd name="connsiteX5" fmla="*/ 299390 w 429794"/>
                    <a:gd name="connsiteY5" fmla="*/ 734635 h 734635"/>
                    <a:gd name="connsiteX6" fmla="*/ 154078 w 429794"/>
                    <a:gd name="connsiteY6" fmla="*/ 734635 h 734635"/>
                    <a:gd name="connsiteX7" fmla="*/ 0 w 429794"/>
                    <a:gd name="connsiteY7" fmla="*/ 524333 h 734635"/>
                    <a:gd name="connsiteX8" fmla="*/ 177553 w 429794"/>
                    <a:gd name="connsiteY8" fmla="*/ 214636 h 734635"/>
                    <a:gd name="connsiteX0" fmla="*/ 177553 w 430892"/>
                    <a:gd name="connsiteY0" fmla="*/ 214636 h 734635"/>
                    <a:gd name="connsiteX1" fmla="*/ 219183 w 430892"/>
                    <a:gd name="connsiteY1" fmla="*/ 4333 h 734635"/>
                    <a:gd name="connsiteX2" fmla="*/ 293472 w 430892"/>
                    <a:gd name="connsiteY2" fmla="*/ 7292 h 734635"/>
                    <a:gd name="connsiteX3" fmla="*/ 305508 w 430892"/>
                    <a:gd name="connsiteY3" fmla="*/ 247188 h 734635"/>
                    <a:gd name="connsiteX4" fmla="*/ 429794 w 430892"/>
                    <a:gd name="connsiteY4" fmla="*/ 559843 h 734635"/>
                    <a:gd name="connsiteX5" fmla="*/ 299390 w 430892"/>
                    <a:gd name="connsiteY5" fmla="*/ 734635 h 734635"/>
                    <a:gd name="connsiteX6" fmla="*/ 154078 w 430892"/>
                    <a:gd name="connsiteY6" fmla="*/ 734635 h 734635"/>
                    <a:gd name="connsiteX7" fmla="*/ 0 w 430892"/>
                    <a:gd name="connsiteY7" fmla="*/ 524333 h 734635"/>
                    <a:gd name="connsiteX8" fmla="*/ 177553 w 430892"/>
                    <a:gd name="connsiteY8" fmla="*/ 214636 h 734635"/>
                    <a:gd name="connsiteX0" fmla="*/ 177553 w 431329"/>
                    <a:gd name="connsiteY0" fmla="*/ 214636 h 734635"/>
                    <a:gd name="connsiteX1" fmla="*/ 219183 w 431329"/>
                    <a:gd name="connsiteY1" fmla="*/ 4333 h 734635"/>
                    <a:gd name="connsiteX2" fmla="*/ 293472 w 431329"/>
                    <a:gd name="connsiteY2" fmla="*/ 7292 h 734635"/>
                    <a:gd name="connsiteX3" fmla="*/ 314386 w 431329"/>
                    <a:gd name="connsiteY3" fmla="*/ 247188 h 734635"/>
                    <a:gd name="connsiteX4" fmla="*/ 429794 w 431329"/>
                    <a:gd name="connsiteY4" fmla="*/ 559843 h 734635"/>
                    <a:gd name="connsiteX5" fmla="*/ 299390 w 431329"/>
                    <a:gd name="connsiteY5" fmla="*/ 734635 h 734635"/>
                    <a:gd name="connsiteX6" fmla="*/ 154078 w 431329"/>
                    <a:gd name="connsiteY6" fmla="*/ 734635 h 734635"/>
                    <a:gd name="connsiteX7" fmla="*/ 0 w 431329"/>
                    <a:gd name="connsiteY7" fmla="*/ 524333 h 734635"/>
                    <a:gd name="connsiteX8" fmla="*/ 177553 w 431329"/>
                    <a:gd name="connsiteY8" fmla="*/ 214636 h 734635"/>
                    <a:gd name="connsiteX0" fmla="*/ 177553 w 431329"/>
                    <a:gd name="connsiteY0" fmla="*/ 214636 h 734635"/>
                    <a:gd name="connsiteX1" fmla="*/ 219183 w 431329"/>
                    <a:gd name="connsiteY1" fmla="*/ 4333 h 734635"/>
                    <a:gd name="connsiteX2" fmla="*/ 293472 w 431329"/>
                    <a:gd name="connsiteY2" fmla="*/ 7292 h 734635"/>
                    <a:gd name="connsiteX3" fmla="*/ 314386 w 431329"/>
                    <a:gd name="connsiteY3" fmla="*/ 247188 h 734635"/>
                    <a:gd name="connsiteX4" fmla="*/ 429794 w 431329"/>
                    <a:gd name="connsiteY4" fmla="*/ 559843 h 734635"/>
                    <a:gd name="connsiteX5" fmla="*/ 299390 w 431329"/>
                    <a:gd name="connsiteY5" fmla="*/ 734635 h 734635"/>
                    <a:gd name="connsiteX6" fmla="*/ 154078 w 431329"/>
                    <a:gd name="connsiteY6" fmla="*/ 734635 h 734635"/>
                    <a:gd name="connsiteX7" fmla="*/ 0 w 431329"/>
                    <a:gd name="connsiteY7" fmla="*/ 524333 h 734635"/>
                    <a:gd name="connsiteX8" fmla="*/ 177553 w 431329"/>
                    <a:gd name="connsiteY8" fmla="*/ 214636 h 734635"/>
                    <a:gd name="connsiteX0" fmla="*/ 177553 w 431158"/>
                    <a:gd name="connsiteY0" fmla="*/ 214636 h 734635"/>
                    <a:gd name="connsiteX1" fmla="*/ 219183 w 431158"/>
                    <a:gd name="connsiteY1" fmla="*/ 4333 h 734635"/>
                    <a:gd name="connsiteX2" fmla="*/ 293472 w 431158"/>
                    <a:gd name="connsiteY2" fmla="*/ 7292 h 734635"/>
                    <a:gd name="connsiteX3" fmla="*/ 311427 w 431158"/>
                    <a:gd name="connsiteY3" fmla="*/ 232392 h 734635"/>
                    <a:gd name="connsiteX4" fmla="*/ 429794 w 431158"/>
                    <a:gd name="connsiteY4" fmla="*/ 559843 h 734635"/>
                    <a:gd name="connsiteX5" fmla="*/ 299390 w 431158"/>
                    <a:gd name="connsiteY5" fmla="*/ 734635 h 734635"/>
                    <a:gd name="connsiteX6" fmla="*/ 154078 w 431158"/>
                    <a:gd name="connsiteY6" fmla="*/ 734635 h 734635"/>
                    <a:gd name="connsiteX7" fmla="*/ 0 w 431158"/>
                    <a:gd name="connsiteY7" fmla="*/ 524333 h 734635"/>
                    <a:gd name="connsiteX8" fmla="*/ 177553 w 431158"/>
                    <a:gd name="connsiteY8" fmla="*/ 214636 h 734635"/>
                    <a:gd name="connsiteX0" fmla="*/ 177553 w 430517"/>
                    <a:gd name="connsiteY0" fmla="*/ 214636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77553 w 430517"/>
                    <a:gd name="connsiteY8" fmla="*/ 214636 h 734635"/>
                    <a:gd name="connsiteX0" fmla="*/ 177553 w 430517"/>
                    <a:gd name="connsiteY0" fmla="*/ 214636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77553 w 430517"/>
                    <a:gd name="connsiteY8" fmla="*/ 214636 h 734635"/>
                    <a:gd name="connsiteX0" fmla="*/ 162757 w 430517"/>
                    <a:gd name="connsiteY0" fmla="*/ 208717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62757 w 430517"/>
                    <a:gd name="connsiteY8" fmla="*/ 208717 h 734635"/>
                    <a:gd name="connsiteX0" fmla="*/ 162757 w 430517"/>
                    <a:gd name="connsiteY0" fmla="*/ 208717 h 734635"/>
                    <a:gd name="connsiteX1" fmla="*/ 219183 w 430517"/>
                    <a:gd name="connsiteY1" fmla="*/ 4333 h 734635"/>
                    <a:gd name="connsiteX2" fmla="*/ 293472 w 430517"/>
                    <a:gd name="connsiteY2" fmla="*/ 7292 h 734635"/>
                    <a:gd name="connsiteX3" fmla="*/ 311427 w 430517"/>
                    <a:gd name="connsiteY3" fmla="*/ 232392 h 734635"/>
                    <a:gd name="connsiteX4" fmla="*/ 429794 w 430517"/>
                    <a:gd name="connsiteY4" fmla="*/ 559843 h 734635"/>
                    <a:gd name="connsiteX5" fmla="*/ 299390 w 430517"/>
                    <a:gd name="connsiteY5" fmla="*/ 734635 h 734635"/>
                    <a:gd name="connsiteX6" fmla="*/ 154078 w 430517"/>
                    <a:gd name="connsiteY6" fmla="*/ 734635 h 734635"/>
                    <a:gd name="connsiteX7" fmla="*/ 0 w 430517"/>
                    <a:gd name="connsiteY7" fmla="*/ 524333 h 734635"/>
                    <a:gd name="connsiteX8" fmla="*/ 162757 w 430517"/>
                    <a:gd name="connsiteY8" fmla="*/ 208717 h 734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0517" h="734635">
                      <a:moveTo>
                        <a:pt x="162757" y="208717"/>
                      </a:moveTo>
                      <a:cubicBezTo>
                        <a:pt x="177553" y="100035"/>
                        <a:pt x="119379" y="4333"/>
                        <a:pt x="219183" y="4333"/>
                      </a:cubicBezTo>
                      <a:cubicBezTo>
                        <a:pt x="240000" y="-6518"/>
                        <a:pt x="269695" y="6306"/>
                        <a:pt x="293472" y="7292"/>
                      </a:cubicBezTo>
                      <a:cubicBezTo>
                        <a:pt x="340010" y="54639"/>
                        <a:pt x="314386" y="114833"/>
                        <a:pt x="311427" y="232392"/>
                      </a:cubicBezTo>
                      <a:cubicBezTo>
                        <a:pt x="406122" y="333651"/>
                        <a:pt x="435713" y="428992"/>
                        <a:pt x="429794" y="559843"/>
                      </a:cubicBezTo>
                      <a:cubicBezTo>
                        <a:pt x="429794" y="659647"/>
                        <a:pt x="399194" y="734635"/>
                        <a:pt x="299390" y="734635"/>
                      </a:cubicBezTo>
                      <a:lnTo>
                        <a:pt x="154078" y="734635"/>
                      </a:lnTo>
                      <a:cubicBezTo>
                        <a:pt x="54274" y="734635"/>
                        <a:pt x="0" y="624137"/>
                        <a:pt x="0" y="524333"/>
                      </a:cubicBezTo>
                      <a:cubicBezTo>
                        <a:pt x="0" y="406305"/>
                        <a:pt x="50306" y="297153"/>
                        <a:pt x="162757" y="2087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99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Oval 395">
                  <a:extLst>
                    <a:ext uri="{FF2B5EF4-FFF2-40B4-BE49-F238E27FC236}">
                      <a16:creationId xmlns:a16="http://schemas.microsoft.com/office/drawing/2014/main" id="{E0FB41CB-A863-4980-B8E4-25D7175F98C4}"/>
                    </a:ext>
                  </a:extLst>
                </p:cNvPr>
                <p:cNvSpPr/>
                <p:nvPr/>
              </p:nvSpPr>
              <p:spPr>
                <a:xfrm>
                  <a:off x="864024" y="2404818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FF5353"/>
                    </a:gs>
                    <a:gs pos="53000">
                      <a:srgbClr val="FF99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2" name="Mulberry Cells">
                <a:extLst>
                  <a:ext uri="{FF2B5EF4-FFF2-40B4-BE49-F238E27FC236}">
                    <a16:creationId xmlns:a16="http://schemas.microsoft.com/office/drawing/2014/main" id="{9001C9C8-FCDA-4547-909C-424B03E892C0}"/>
                  </a:ext>
                </a:extLst>
              </p:cNvPr>
              <p:cNvGrpSpPr/>
              <p:nvPr/>
            </p:nvGrpSpPr>
            <p:grpSpPr>
              <a:xfrm>
                <a:off x="1457491" y="5079645"/>
                <a:ext cx="270511" cy="193850"/>
                <a:chOff x="2201728" y="1941159"/>
                <a:chExt cx="468472" cy="335711"/>
              </a:xfrm>
            </p:grpSpPr>
            <p:sp>
              <p:nvSpPr>
                <p:cNvPr id="391" name="Oval 390">
                  <a:extLst>
                    <a:ext uri="{FF2B5EF4-FFF2-40B4-BE49-F238E27FC236}">
                      <a16:creationId xmlns:a16="http://schemas.microsoft.com/office/drawing/2014/main" id="{433E4361-2CBF-4008-ADE7-C2038F41C107}"/>
                    </a:ext>
                  </a:extLst>
                </p:cNvPr>
                <p:cNvSpPr/>
                <p:nvPr/>
              </p:nvSpPr>
              <p:spPr>
                <a:xfrm>
                  <a:off x="2442461" y="2107642"/>
                  <a:ext cx="227739" cy="156402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2" name="Oval 391">
                  <a:extLst>
                    <a:ext uri="{FF2B5EF4-FFF2-40B4-BE49-F238E27FC236}">
                      <a16:creationId xmlns:a16="http://schemas.microsoft.com/office/drawing/2014/main" id="{AAEF0407-3BD2-4D78-B260-47D89CCE46DB}"/>
                    </a:ext>
                  </a:extLst>
                </p:cNvPr>
                <p:cNvSpPr/>
                <p:nvPr/>
              </p:nvSpPr>
              <p:spPr>
                <a:xfrm rot="2619738">
                  <a:off x="2256792" y="1941159"/>
                  <a:ext cx="231922" cy="173205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3" name="Oval 392">
                  <a:extLst>
                    <a:ext uri="{FF2B5EF4-FFF2-40B4-BE49-F238E27FC236}">
                      <a16:creationId xmlns:a16="http://schemas.microsoft.com/office/drawing/2014/main" id="{2DB2DE24-D407-425B-9040-CD3DB36A84C6}"/>
                    </a:ext>
                  </a:extLst>
                </p:cNvPr>
                <p:cNvSpPr/>
                <p:nvPr/>
              </p:nvSpPr>
              <p:spPr>
                <a:xfrm>
                  <a:off x="2201728" y="2120468"/>
                  <a:ext cx="227739" cy="156402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4" name="Oval 393">
                  <a:extLst>
                    <a:ext uri="{FF2B5EF4-FFF2-40B4-BE49-F238E27FC236}">
                      <a16:creationId xmlns:a16="http://schemas.microsoft.com/office/drawing/2014/main" id="{4284AE93-BB36-400B-802A-2DBCA66D8A21}"/>
                    </a:ext>
                  </a:extLst>
                </p:cNvPr>
                <p:cNvSpPr/>
                <p:nvPr/>
              </p:nvSpPr>
              <p:spPr>
                <a:xfrm>
                  <a:off x="2505626" y="1943936"/>
                  <a:ext cx="153895" cy="126073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3" name="Mulberry Cells">
                <a:extLst>
                  <a:ext uri="{FF2B5EF4-FFF2-40B4-BE49-F238E27FC236}">
                    <a16:creationId xmlns:a16="http://schemas.microsoft.com/office/drawing/2014/main" id="{4F8906BA-CB5F-4CFB-B091-78E00C6E3CEB}"/>
                  </a:ext>
                </a:extLst>
              </p:cNvPr>
              <p:cNvGrpSpPr/>
              <p:nvPr/>
            </p:nvGrpSpPr>
            <p:grpSpPr>
              <a:xfrm>
                <a:off x="2591494" y="5047719"/>
                <a:ext cx="296461" cy="248818"/>
                <a:chOff x="4165601" y="1885870"/>
                <a:chExt cx="513413" cy="430905"/>
              </a:xfrm>
            </p:grpSpPr>
            <p:sp>
              <p:nvSpPr>
                <p:cNvPr id="385" name="Oval 384">
                  <a:extLst>
                    <a:ext uri="{FF2B5EF4-FFF2-40B4-BE49-F238E27FC236}">
                      <a16:creationId xmlns:a16="http://schemas.microsoft.com/office/drawing/2014/main" id="{BE0D625A-BAC8-4E90-8EA0-CFB839EB6191}"/>
                    </a:ext>
                  </a:extLst>
                </p:cNvPr>
                <p:cNvSpPr/>
                <p:nvPr/>
              </p:nvSpPr>
              <p:spPr>
                <a:xfrm>
                  <a:off x="4304373" y="2170472"/>
                  <a:ext cx="137232" cy="95971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6" name="Oval 385">
                  <a:extLst>
                    <a:ext uri="{FF2B5EF4-FFF2-40B4-BE49-F238E27FC236}">
                      <a16:creationId xmlns:a16="http://schemas.microsoft.com/office/drawing/2014/main" id="{F96D0678-B322-4883-BAE2-EF483A2F8E54}"/>
                    </a:ext>
                  </a:extLst>
                </p:cNvPr>
                <p:cNvSpPr/>
                <p:nvPr/>
              </p:nvSpPr>
              <p:spPr>
                <a:xfrm rot="20411541">
                  <a:off x="4489193" y="2160373"/>
                  <a:ext cx="180354" cy="156402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7" name="Oval 386">
                  <a:extLst>
                    <a:ext uri="{FF2B5EF4-FFF2-40B4-BE49-F238E27FC236}">
                      <a16:creationId xmlns:a16="http://schemas.microsoft.com/office/drawing/2014/main" id="{4247E56A-A6A9-4648-A669-B0EA8103021C}"/>
                    </a:ext>
                  </a:extLst>
                </p:cNvPr>
                <p:cNvSpPr/>
                <p:nvPr/>
              </p:nvSpPr>
              <p:spPr>
                <a:xfrm rot="18704086">
                  <a:off x="4378048" y="1898885"/>
                  <a:ext cx="165885" cy="139856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8" name="Oval 387">
                  <a:extLst>
                    <a:ext uri="{FF2B5EF4-FFF2-40B4-BE49-F238E27FC236}">
                      <a16:creationId xmlns:a16="http://schemas.microsoft.com/office/drawing/2014/main" id="{4C6FE84A-9ED5-42F4-8D47-D57F5A3BA474}"/>
                    </a:ext>
                  </a:extLst>
                </p:cNvPr>
                <p:cNvSpPr/>
                <p:nvPr/>
              </p:nvSpPr>
              <p:spPr>
                <a:xfrm rot="18704086">
                  <a:off x="4531952" y="2007758"/>
                  <a:ext cx="154064" cy="140061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9" name="Oval 388">
                  <a:extLst>
                    <a:ext uri="{FF2B5EF4-FFF2-40B4-BE49-F238E27FC236}">
                      <a16:creationId xmlns:a16="http://schemas.microsoft.com/office/drawing/2014/main" id="{D6573638-985A-43EB-BB17-3ED3C74D7CFC}"/>
                    </a:ext>
                  </a:extLst>
                </p:cNvPr>
                <p:cNvSpPr/>
                <p:nvPr/>
              </p:nvSpPr>
              <p:spPr>
                <a:xfrm rot="378857">
                  <a:off x="4165601" y="2046019"/>
                  <a:ext cx="180354" cy="120942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0" name="Oval 389">
                  <a:extLst>
                    <a:ext uri="{FF2B5EF4-FFF2-40B4-BE49-F238E27FC236}">
                      <a16:creationId xmlns:a16="http://schemas.microsoft.com/office/drawing/2014/main" id="{B142903B-F453-4805-B521-F927765DCA04}"/>
                    </a:ext>
                  </a:extLst>
                </p:cNvPr>
                <p:cNvSpPr/>
                <p:nvPr/>
              </p:nvSpPr>
              <p:spPr>
                <a:xfrm rot="555277">
                  <a:off x="4351821" y="2059533"/>
                  <a:ext cx="165551" cy="126772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4" name="Mulberry Cells">
                <a:extLst>
                  <a:ext uri="{FF2B5EF4-FFF2-40B4-BE49-F238E27FC236}">
                    <a16:creationId xmlns:a16="http://schemas.microsoft.com/office/drawing/2014/main" id="{24107A89-6FE1-4E91-A89D-BD969FDE3CB0}"/>
                  </a:ext>
                </a:extLst>
              </p:cNvPr>
              <p:cNvGrpSpPr/>
              <p:nvPr/>
            </p:nvGrpSpPr>
            <p:grpSpPr>
              <a:xfrm>
                <a:off x="4008001" y="5047246"/>
                <a:ext cx="291249" cy="220405"/>
                <a:chOff x="5626189" y="1885051"/>
                <a:chExt cx="504388" cy="381698"/>
              </a:xfrm>
            </p:grpSpPr>
            <p:sp>
              <p:nvSpPr>
                <p:cNvPr id="380" name="Oval 379">
                  <a:extLst>
                    <a:ext uri="{FF2B5EF4-FFF2-40B4-BE49-F238E27FC236}">
                      <a16:creationId xmlns:a16="http://schemas.microsoft.com/office/drawing/2014/main" id="{E7C1FC3A-CE0F-44B0-8525-12CE9341FE67}"/>
                    </a:ext>
                  </a:extLst>
                </p:cNvPr>
                <p:cNvSpPr/>
                <p:nvPr/>
              </p:nvSpPr>
              <p:spPr>
                <a:xfrm>
                  <a:off x="5871614" y="1885051"/>
                  <a:ext cx="227739" cy="156402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1" name="Oval 380">
                  <a:extLst>
                    <a:ext uri="{FF2B5EF4-FFF2-40B4-BE49-F238E27FC236}">
                      <a16:creationId xmlns:a16="http://schemas.microsoft.com/office/drawing/2014/main" id="{D98A5E3E-EFAF-4161-A9C8-0EB1A411B60D}"/>
                    </a:ext>
                  </a:extLst>
                </p:cNvPr>
                <p:cNvSpPr/>
                <p:nvPr/>
              </p:nvSpPr>
              <p:spPr>
                <a:xfrm rot="18704086">
                  <a:off x="5962574" y="2058182"/>
                  <a:ext cx="172648" cy="163358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2" name="Oval 381">
                  <a:extLst>
                    <a:ext uri="{FF2B5EF4-FFF2-40B4-BE49-F238E27FC236}">
                      <a16:creationId xmlns:a16="http://schemas.microsoft.com/office/drawing/2014/main" id="{423722A5-BF41-4B08-A4EA-81553E4B5320}"/>
                    </a:ext>
                  </a:extLst>
                </p:cNvPr>
                <p:cNvSpPr/>
                <p:nvPr/>
              </p:nvSpPr>
              <p:spPr>
                <a:xfrm>
                  <a:off x="5802998" y="2102067"/>
                  <a:ext cx="137232" cy="108075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3" name="Oval 382">
                  <a:extLst>
                    <a:ext uri="{FF2B5EF4-FFF2-40B4-BE49-F238E27FC236}">
                      <a16:creationId xmlns:a16="http://schemas.microsoft.com/office/drawing/2014/main" id="{6983B61E-9C58-40EE-8D49-9A0A3CC51EBA}"/>
                    </a:ext>
                  </a:extLst>
                </p:cNvPr>
                <p:cNvSpPr/>
                <p:nvPr/>
              </p:nvSpPr>
              <p:spPr>
                <a:xfrm rot="18704086">
                  <a:off x="5704875" y="1957834"/>
                  <a:ext cx="165885" cy="139856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4" name="Oval 383">
                  <a:extLst>
                    <a:ext uri="{FF2B5EF4-FFF2-40B4-BE49-F238E27FC236}">
                      <a16:creationId xmlns:a16="http://schemas.microsoft.com/office/drawing/2014/main" id="{79E121F8-9F10-407D-9052-2F241274BAD9}"/>
                    </a:ext>
                  </a:extLst>
                </p:cNvPr>
                <p:cNvSpPr/>
                <p:nvPr/>
              </p:nvSpPr>
              <p:spPr>
                <a:xfrm rot="458189">
                  <a:off x="5626189" y="2126893"/>
                  <a:ext cx="165885" cy="139856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5" name="Mulberry Cells">
                <a:extLst>
                  <a:ext uri="{FF2B5EF4-FFF2-40B4-BE49-F238E27FC236}">
                    <a16:creationId xmlns:a16="http://schemas.microsoft.com/office/drawing/2014/main" id="{3CE6DAC6-5267-4A80-A256-CC6124ECF8D5}"/>
                  </a:ext>
                </a:extLst>
              </p:cNvPr>
              <p:cNvGrpSpPr/>
              <p:nvPr/>
            </p:nvGrpSpPr>
            <p:grpSpPr>
              <a:xfrm>
                <a:off x="4545445" y="5046202"/>
                <a:ext cx="572419" cy="250417"/>
                <a:chOff x="6556937" y="1883243"/>
                <a:chExt cx="991318" cy="433673"/>
              </a:xfrm>
            </p:grpSpPr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F892E39C-68B2-467A-A157-A19ECCCBCEFA}"/>
                    </a:ext>
                  </a:extLst>
                </p:cNvPr>
                <p:cNvSpPr/>
                <p:nvPr/>
              </p:nvSpPr>
              <p:spPr>
                <a:xfrm rot="18704086">
                  <a:off x="6923288" y="2005131"/>
                  <a:ext cx="154064" cy="140061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Oval 369">
                  <a:extLst>
                    <a:ext uri="{FF2B5EF4-FFF2-40B4-BE49-F238E27FC236}">
                      <a16:creationId xmlns:a16="http://schemas.microsoft.com/office/drawing/2014/main" id="{01F6DDDB-E4EF-4554-BC55-DFC20D73075C}"/>
                    </a:ext>
                  </a:extLst>
                </p:cNvPr>
                <p:cNvSpPr/>
                <p:nvPr/>
              </p:nvSpPr>
              <p:spPr>
                <a:xfrm>
                  <a:off x="7270057" y="1885051"/>
                  <a:ext cx="227739" cy="156402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04AF5294-7D42-4431-8941-31DE1AB56673}"/>
                    </a:ext>
                  </a:extLst>
                </p:cNvPr>
                <p:cNvSpPr/>
                <p:nvPr/>
              </p:nvSpPr>
              <p:spPr>
                <a:xfrm rot="18704086">
                  <a:off x="7380252" y="2052762"/>
                  <a:ext cx="172648" cy="163358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2" name="Oval 371">
                  <a:extLst>
                    <a:ext uri="{FF2B5EF4-FFF2-40B4-BE49-F238E27FC236}">
                      <a16:creationId xmlns:a16="http://schemas.microsoft.com/office/drawing/2014/main" id="{16F6AE4D-E5DB-4F09-BACB-86FB30F27D2E}"/>
                    </a:ext>
                  </a:extLst>
                </p:cNvPr>
                <p:cNvSpPr/>
                <p:nvPr/>
              </p:nvSpPr>
              <p:spPr>
                <a:xfrm>
                  <a:off x="7204802" y="2102067"/>
                  <a:ext cx="137232" cy="108075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3" name="Oval 372">
                  <a:extLst>
                    <a:ext uri="{FF2B5EF4-FFF2-40B4-BE49-F238E27FC236}">
                      <a16:creationId xmlns:a16="http://schemas.microsoft.com/office/drawing/2014/main" id="{349C47C3-2398-4143-8E04-78C2AAE875D8}"/>
                    </a:ext>
                  </a:extLst>
                </p:cNvPr>
                <p:cNvSpPr/>
                <p:nvPr/>
              </p:nvSpPr>
              <p:spPr>
                <a:xfrm rot="18704086">
                  <a:off x="7100763" y="1952834"/>
                  <a:ext cx="165885" cy="139856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4" name="Oval 373">
                  <a:extLst>
                    <a:ext uri="{FF2B5EF4-FFF2-40B4-BE49-F238E27FC236}">
                      <a16:creationId xmlns:a16="http://schemas.microsoft.com/office/drawing/2014/main" id="{03594099-E664-4BD0-9060-142CF88964D7}"/>
                    </a:ext>
                  </a:extLst>
                </p:cNvPr>
                <p:cNvSpPr/>
                <p:nvPr/>
              </p:nvSpPr>
              <p:spPr>
                <a:xfrm rot="19152988">
                  <a:off x="6884888" y="2177060"/>
                  <a:ext cx="165885" cy="139856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5" name="Oval 374">
                  <a:extLst>
                    <a:ext uri="{FF2B5EF4-FFF2-40B4-BE49-F238E27FC236}">
                      <a16:creationId xmlns:a16="http://schemas.microsoft.com/office/drawing/2014/main" id="{46F55891-EFCC-4274-AEC2-BE4A9085CF93}"/>
                    </a:ext>
                  </a:extLst>
                </p:cNvPr>
                <p:cNvSpPr/>
                <p:nvPr/>
              </p:nvSpPr>
              <p:spPr>
                <a:xfrm rot="458189">
                  <a:off x="7036776" y="2133321"/>
                  <a:ext cx="165885" cy="139856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Oval 375">
                  <a:extLst>
                    <a:ext uri="{FF2B5EF4-FFF2-40B4-BE49-F238E27FC236}">
                      <a16:creationId xmlns:a16="http://schemas.microsoft.com/office/drawing/2014/main" id="{8C33139B-BCC7-42CF-AC1A-F8F83D1A21BD}"/>
                    </a:ext>
                  </a:extLst>
                </p:cNvPr>
                <p:cNvSpPr/>
                <p:nvPr/>
              </p:nvSpPr>
              <p:spPr>
                <a:xfrm>
                  <a:off x="6695709" y="2167845"/>
                  <a:ext cx="137232" cy="95971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Oval 376">
                  <a:extLst>
                    <a:ext uri="{FF2B5EF4-FFF2-40B4-BE49-F238E27FC236}">
                      <a16:creationId xmlns:a16="http://schemas.microsoft.com/office/drawing/2014/main" id="{06F92657-F5C9-4B39-A03C-BABE065B9DCC}"/>
                    </a:ext>
                  </a:extLst>
                </p:cNvPr>
                <p:cNvSpPr/>
                <p:nvPr/>
              </p:nvSpPr>
              <p:spPr>
                <a:xfrm rot="18704086">
                  <a:off x="6769384" y="1896258"/>
                  <a:ext cx="165885" cy="139856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8" name="Oval 377">
                  <a:extLst>
                    <a:ext uri="{FF2B5EF4-FFF2-40B4-BE49-F238E27FC236}">
                      <a16:creationId xmlns:a16="http://schemas.microsoft.com/office/drawing/2014/main" id="{D9C1B4DD-AB58-44AF-8CAD-C0FCFFD6E702}"/>
                    </a:ext>
                  </a:extLst>
                </p:cNvPr>
                <p:cNvSpPr/>
                <p:nvPr/>
              </p:nvSpPr>
              <p:spPr>
                <a:xfrm rot="378857">
                  <a:off x="6556937" y="2043392"/>
                  <a:ext cx="180354" cy="120942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3E3BEA69-DD97-4C67-9053-9E486C4FEBF1}"/>
                    </a:ext>
                  </a:extLst>
                </p:cNvPr>
                <p:cNvSpPr/>
                <p:nvPr/>
              </p:nvSpPr>
              <p:spPr>
                <a:xfrm rot="555277">
                  <a:off x="6743157" y="2056906"/>
                  <a:ext cx="165551" cy="126772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6" name="Mulberry Cells">
                <a:extLst>
                  <a:ext uri="{FF2B5EF4-FFF2-40B4-BE49-F238E27FC236}">
                    <a16:creationId xmlns:a16="http://schemas.microsoft.com/office/drawing/2014/main" id="{112571E3-4D06-479A-AF53-E556E05AF0DA}"/>
                  </a:ext>
                </a:extLst>
              </p:cNvPr>
              <p:cNvGrpSpPr/>
              <p:nvPr/>
            </p:nvGrpSpPr>
            <p:grpSpPr>
              <a:xfrm>
                <a:off x="6241993" y="5019083"/>
                <a:ext cx="312454" cy="298640"/>
                <a:chOff x="9495032" y="1836277"/>
                <a:chExt cx="541109" cy="517186"/>
              </a:xfrm>
            </p:grpSpPr>
            <p:sp>
              <p:nvSpPr>
                <p:cNvPr id="361" name="Oval 360">
                  <a:extLst>
                    <a:ext uri="{FF2B5EF4-FFF2-40B4-BE49-F238E27FC236}">
                      <a16:creationId xmlns:a16="http://schemas.microsoft.com/office/drawing/2014/main" id="{F3772340-6AFF-4596-9229-2C40AAC8F790}"/>
                    </a:ext>
                  </a:extLst>
                </p:cNvPr>
                <p:cNvSpPr/>
                <p:nvPr/>
              </p:nvSpPr>
              <p:spPr>
                <a:xfrm>
                  <a:off x="9503581" y="2257492"/>
                  <a:ext cx="137232" cy="95971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2" name="Oval 361">
                  <a:extLst>
                    <a:ext uri="{FF2B5EF4-FFF2-40B4-BE49-F238E27FC236}">
                      <a16:creationId xmlns:a16="http://schemas.microsoft.com/office/drawing/2014/main" id="{1F1A1F88-71CC-4AD2-A346-3CB74FE6C35A}"/>
                    </a:ext>
                  </a:extLst>
                </p:cNvPr>
                <p:cNvSpPr/>
                <p:nvPr/>
              </p:nvSpPr>
              <p:spPr>
                <a:xfrm rot="18704086">
                  <a:off x="9516249" y="2007470"/>
                  <a:ext cx="165885" cy="139856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3" name="Oval 362">
                  <a:extLst>
                    <a:ext uri="{FF2B5EF4-FFF2-40B4-BE49-F238E27FC236}">
                      <a16:creationId xmlns:a16="http://schemas.microsoft.com/office/drawing/2014/main" id="{FAABCCB5-D8F5-4EB1-B829-E762CFECE139}"/>
                    </a:ext>
                  </a:extLst>
                </p:cNvPr>
                <p:cNvSpPr/>
                <p:nvPr/>
              </p:nvSpPr>
              <p:spPr>
                <a:xfrm rot="378857">
                  <a:off x="9609831" y="2156516"/>
                  <a:ext cx="180354" cy="120942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Oval 363">
                  <a:extLst>
                    <a:ext uri="{FF2B5EF4-FFF2-40B4-BE49-F238E27FC236}">
                      <a16:creationId xmlns:a16="http://schemas.microsoft.com/office/drawing/2014/main" id="{4FAD2379-F879-43BF-9816-49BC0617E5F3}"/>
                    </a:ext>
                  </a:extLst>
                </p:cNvPr>
                <p:cNvSpPr/>
                <p:nvPr/>
              </p:nvSpPr>
              <p:spPr>
                <a:xfrm rot="929585">
                  <a:off x="9728886" y="2042641"/>
                  <a:ext cx="165551" cy="126772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Oval 364">
                  <a:extLst>
                    <a:ext uri="{FF2B5EF4-FFF2-40B4-BE49-F238E27FC236}">
                      <a16:creationId xmlns:a16="http://schemas.microsoft.com/office/drawing/2014/main" id="{127057FE-B693-4263-A441-1A15C855AD05}"/>
                    </a:ext>
                  </a:extLst>
                </p:cNvPr>
                <p:cNvSpPr/>
                <p:nvPr/>
              </p:nvSpPr>
              <p:spPr>
                <a:xfrm rot="1186556">
                  <a:off x="9808402" y="1904826"/>
                  <a:ext cx="227739" cy="156402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6" name="Oval 365">
                  <a:extLst>
                    <a:ext uri="{FF2B5EF4-FFF2-40B4-BE49-F238E27FC236}">
                      <a16:creationId xmlns:a16="http://schemas.microsoft.com/office/drawing/2014/main" id="{D0F6CD9A-F2CE-4A95-88DA-BB63203064F0}"/>
                    </a:ext>
                  </a:extLst>
                </p:cNvPr>
                <p:cNvSpPr/>
                <p:nvPr/>
              </p:nvSpPr>
              <p:spPr>
                <a:xfrm>
                  <a:off x="9654598" y="1885051"/>
                  <a:ext cx="137232" cy="108075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Oval 366">
                  <a:extLst>
                    <a:ext uri="{FF2B5EF4-FFF2-40B4-BE49-F238E27FC236}">
                      <a16:creationId xmlns:a16="http://schemas.microsoft.com/office/drawing/2014/main" id="{EF29B089-8A5C-4EA6-8FE3-F602A92C32D7}"/>
                    </a:ext>
                  </a:extLst>
                </p:cNvPr>
                <p:cNvSpPr/>
                <p:nvPr/>
              </p:nvSpPr>
              <p:spPr>
                <a:xfrm>
                  <a:off x="9495032" y="1836277"/>
                  <a:ext cx="137232" cy="108075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Oval 367">
                  <a:extLst>
                    <a:ext uri="{FF2B5EF4-FFF2-40B4-BE49-F238E27FC236}">
                      <a16:creationId xmlns:a16="http://schemas.microsoft.com/office/drawing/2014/main" id="{65ECB862-706A-4D47-88AC-4009603D1552}"/>
                    </a:ext>
                  </a:extLst>
                </p:cNvPr>
                <p:cNvSpPr/>
                <p:nvPr/>
              </p:nvSpPr>
              <p:spPr>
                <a:xfrm rot="378857">
                  <a:off x="9834805" y="2183834"/>
                  <a:ext cx="149211" cy="134470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7" name="Epithelial Cell">
                <a:extLst>
                  <a:ext uri="{FF2B5EF4-FFF2-40B4-BE49-F238E27FC236}">
                    <a16:creationId xmlns:a16="http://schemas.microsoft.com/office/drawing/2014/main" id="{81F9F41C-EC7C-480B-BFD0-DDE1534FB650}"/>
                  </a:ext>
                </a:extLst>
              </p:cNvPr>
              <p:cNvGrpSpPr/>
              <p:nvPr/>
            </p:nvGrpSpPr>
            <p:grpSpPr>
              <a:xfrm>
                <a:off x="2062305" y="4993116"/>
                <a:ext cx="292605" cy="552900"/>
                <a:chOff x="3262900" y="1525410"/>
                <a:chExt cx="506734" cy="957516"/>
              </a:xfrm>
            </p:grpSpPr>
            <p:grpSp>
              <p:nvGrpSpPr>
                <p:cNvPr id="339" name="Group 338">
                  <a:extLst>
                    <a:ext uri="{FF2B5EF4-FFF2-40B4-BE49-F238E27FC236}">
                      <a16:creationId xmlns:a16="http://schemas.microsoft.com/office/drawing/2014/main" id="{75FE199A-9E53-4C55-BCEC-AE4527EEDFD4}"/>
                    </a:ext>
                  </a:extLst>
                </p:cNvPr>
                <p:cNvGrpSpPr/>
                <p:nvPr/>
              </p:nvGrpSpPr>
              <p:grpSpPr>
                <a:xfrm>
                  <a:off x="3286480" y="1539991"/>
                  <a:ext cx="426997" cy="308271"/>
                  <a:chOff x="1764230" y="1805888"/>
                  <a:chExt cx="426997" cy="308271"/>
                </a:xfrm>
              </p:grpSpPr>
              <p:sp>
                <p:nvSpPr>
                  <p:cNvPr id="352" name="Freeform: Shape 351">
                    <a:extLst>
                      <a:ext uri="{FF2B5EF4-FFF2-40B4-BE49-F238E27FC236}">
                        <a16:creationId xmlns:a16="http://schemas.microsoft.com/office/drawing/2014/main" id="{FE8DEFCF-AB78-4823-9F53-4F7DA53564B8}"/>
                      </a:ext>
                    </a:extLst>
                  </p:cNvPr>
                  <p:cNvSpPr/>
                  <p:nvPr/>
                </p:nvSpPr>
                <p:spPr>
                  <a:xfrm>
                    <a:off x="1764230" y="1839215"/>
                    <a:ext cx="45824" cy="266613"/>
                  </a:xfrm>
                  <a:custGeom>
                    <a:avLst/>
                    <a:gdLst>
                      <a:gd name="connsiteX0" fmla="*/ 0 w 45824"/>
                      <a:gd name="connsiteY0" fmla="*/ 0 h 266613"/>
                      <a:gd name="connsiteX1" fmla="*/ 0 w 45824"/>
                      <a:gd name="connsiteY1" fmla="*/ 0 h 266613"/>
                      <a:gd name="connsiteX2" fmla="*/ 4165 w 45824"/>
                      <a:gd name="connsiteY2" fmla="*/ 18746 h 266613"/>
                      <a:gd name="connsiteX3" fmla="*/ 10414 w 45824"/>
                      <a:gd name="connsiteY3" fmla="*/ 47907 h 266613"/>
                      <a:gd name="connsiteX4" fmla="*/ 16663 w 45824"/>
                      <a:gd name="connsiteY4" fmla="*/ 52072 h 266613"/>
                      <a:gd name="connsiteX5" fmla="*/ 20829 w 45824"/>
                      <a:gd name="connsiteY5" fmla="*/ 58321 h 266613"/>
                      <a:gd name="connsiteX6" fmla="*/ 27078 w 45824"/>
                      <a:gd name="connsiteY6" fmla="*/ 60404 h 266613"/>
                      <a:gd name="connsiteX7" fmla="*/ 33326 w 45824"/>
                      <a:gd name="connsiteY7" fmla="*/ 64570 h 266613"/>
                      <a:gd name="connsiteX8" fmla="*/ 41658 w 45824"/>
                      <a:gd name="connsiteY8" fmla="*/ 77067 h 266613"/>
                      <a:gd name="connsiteX9" fmla="*/ 45824 w 45824"/>
                      <a:gd name="connsiteY9" fmla="*/ 83316 h 266613"/>
                      <a:gd name="connsiteX10" fmla="*/ 43741 w 45824"/>
                      <a:gd name="connsiteY10" fmla="*/ 145804 h 266613"/>
                      <a:gd name="connsiteX11" fmla="*/ 41658 w 45824"/>
                      <a:gd name="connsiteY11" fmla="*/ 152052 h 266613"/>
                      <a:gd name="connsiteX12" fmla="*/ 37492 w 45824"/>
                      <a:gd name="connsiteY12" fmla="*/ 168716 h 266613"/>
                      <a:gd name="connsiteX13" fmla="*/ 31243 w 45824"/>
                      <a:gd name="connsiteY13" fmla="*/ 174964 h 266613"/>
                      <a:gd name="connsiteX14" fmla="*/ 20829 w 45824"/>
                      <a:gd name="connsiteY14" fmla="*/ 193711 h 266613"/>
                      <a:gd name="connsiteX15" fmla="*/ 16663 w 45824"/>
                      <a:gd name="connsiteY15" fmla="*/ 199959 h 266613"/>
                      <a:gd name="connsiteX16" fmla="*/ 12497 w 45824"/>
                      <a:gd name="connsiteY16" fmla="*/ 214540 h 266613"/>
                      <a:gd name="connsiteX17" fmla="*/ 10414 w 45824"/>
                      <a:gd name="connsiteY17" fmla="*/ 222872 h 266613"/>
                      <a:gd name="connsiteX18" fmla="*/ 10414 w 45824"/>
                      <a:gd name="connsiteY18" fmla="*/ 266613 h 266613"/>
                      <a:gd name="connsiteX19" fmla="*/ 12497 w 45824"/>
                      <a:gd name="connsiteY19" fmla="*/ 266613 h 26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5824" h="266613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388" y="6249"/>
                          <a:pt x="3053" y="12442"/>
                          <a:pt x="4165" y="18746"/>
                        </a:cubicBezTo>
                        <a:cubicBezTo>
                          <a:pt x="4487" y="20573"/>
                          <a:pt x="6286" y="45156"/>
                          <a:pt x="10414" y="47907"/>
                        </a:cubicBezTo>
                        <a:lnTo>
                          <a:pt x="16663" y="52072"/>
                        </a:lnTo>
                        <a:cubicBezTo>
                          <a:pt x="18052" y="54155"/>
                          <a:pt x="18874" y="56757"/>
                          <a:pt x="20829" y="58321"/>
                        </a:cubicBezTo>
                        <a:cubicBezTo>
                          <a:pt x="22544" y="59693"/>
                          <a:pt x="25114" y="59422"/>
                          <a:pt x="27078" y="60404"/>
                        </a:cubicBezTo>
                        <a:cubicBezTo>
                          <a:pt x="29317" y="61524"/>
                          <a:pt x="31243" y="63181"/>
                          <a:pt x="33326" y="64570"/>
                        </a:cubicBezTo>
                        <a:lnTo>
                          <a:pt x="41658" y="77067"/>
                        </a:lnTo>
                        <a:lnTo>
                          <a:pt x="45824" y="83316"/>
                        </a:lnTo>
                        <a:cubicBezTo>
                          <a:pt x="45130" y="104145"/>
                          <a:pt x="45002" y="125001"/>
                          <a:pt x="43741" y="145804"/>
                        </a:cubicBezTo>
                        <a:cubicBezTo>
                          <a:pt x="43608" y="147995"/>
                          <a:pt x="42190" y="149922"/>
                          <a:pt x="41658" y="152052"/>
                        </a:cubicBezTo>
                        <a:cubicBezTo>
                          <a:pt x="41237" y="153734"/>
                          <a:pt x="39397" y="165859"/>
                          <a:pt x="37492" y="168716"/>
                        </a:cubicBezTo>
                        <a:cubicBezTo>
                          <a:pt x="35858" y="171167"/>
                          <a:pt x="33326" y="172881"/>
                          <a:pt x="31243" y="174964"/>
                        </a:cubicBezTo>
                        <a:cubicBezTo>
                          <a:pt x="27577" y="185962"/>
                          <a:pt x="30377" y="179389"/>
                          <a:pt x="20829" y="193711"/>
                        </a:cubicBezTo>
                        <a:lnTo>
                          <a:pt x="16663" y="199959"/>
                        </a:lnTo>
                        <a:cubicBezTo>
                          <a:pt x="10151" y="226006"/>
                          <a:pt x="18474" y="193622"/>
                          <a:pt x="12497" y="214540"/>
                        </a:cubicBezTo>
                        <a:cubicBezTo>
                          <a:pt x="11711" y="217293"/>
                          <a:pt x="10528" y="220011"/>
                          <a:pt x="10414" y="222872"/>
                        </a:cubicBezTo>
                        <a:cubicBezTo>
                          <a:pt x="9831" y="237441"/>
                          <a:pt x="10414" y="252033"/>
                          <a:pt x="10414" y="266613"/>
                        </a:cubicBezTo>
                        <a:lnTo>
                          <a:pt x="12497" y="266613"/>
                        </a:lnTo>
                      </a:path>
                    </a:pathLst>
                  </a:custGeom>
                  <a:noFill/>
                  <a:ln w="22225" cap="rnd">
                    <a:solidFill>
                      <a:srgbClr val="FFA7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3" name="Freeform: Shape 352">
                    <a:extLst>
                      <a:ext uri="{FF2B5EF4-FFF2-40B4-BE49-F238E27FC236}">
                        <a16:creationId xmlns:a16="http://schemas.microsoft.com/office/drawing/2014/main" id="{F7BA3579-23E4-4ECC-9463-4B02B678F7E8}"/>
                      </a:ext>
                    </a:extLst>
                  </p:cNvPr>
                  <p:cNvSpPr/>
                  <p:nvPr/>
                </p:nvSpPr>
                <p:spPr>
                  <a:xfrm>
                    <a:off x="1818385" y="1822551"/>
                    <a:ext cx="45825" cy="245784"/>
                  </a:xfrm>
                  <a:custGeom>
                    <a:avLst/>
                    <a:gdLst>
                      <a:gd name="connsiteX0" fmla="*/ 0 w 45825"/>
                      <a:gd name="connsiteY0" fmla="*/ 0 h 245784"/>
                      <a:gd name="connsiteX1" fmla="*/ 0 w 45825"/>
                      <a:gd name="connsiteY1" fmla="*/ 0 h 245784"/>
                      <a:gd name="connsiteX2" fmla="*/ 2083 w 45825"/>
                      <a:gd name="connsiteY2" fmla="*/ 41659 h 245784"/>
                      <a:gd name="connsiteX3" fmla="*/ 4166 w 45825"/>
                      <a:gd name="connsiteY3" fmla="*/ 47907 h 245784"/>
                      <a:gd name="connsiteX4" fmla="*/ 8332 w 45825"/>
                      <a:gd name="connsiteY4" fmla="*/ 54156 h 245784"/>
                      <a:gd name="connsiteX5" fmla="*/ 14581 w 45825"/>
                      <a:gd name="connsiteY5" fmla="*/ 58322 h 245784"/>
                      <a:gd name="connsiteX6" fmla="*/ 24995 w 45825"/>
                      <a:gd name="connsiteY6" fmla="*/ 68736 h 245784"/>
                      <a:gd name="connsiteX7" fmla="*/ 31244 w 45825"/>
                      <a:gd name="connsiteY7" fmla="*/ 81234 h 245784"/>
                      <a:gd name="connsiteX8" fmla="*/ 39576 w 45825"/>
                      <a:gd name="connsiteY8" fmla="*/ 93731 h 245784"/>
                      <a:gd name="connsiteX9" fmla="*/ 43742 w 45825"/>
                      <a:gd name="connsiteY9" fmla="*/ 99980 h 245784"/>
                      <a:gd name="connsiteX10" fmla="*/ 45825 w 45825"/>
                      <a:gd name="connsiteY10" fmla="*/ 106229 h 245784"/>
                      <a:gd name="connsiteX11" fmla="*/ 43742 w 45825"/>
                      <a:gd name="connsiteY11" fmla="*/ 139556 h 245784"/>
                      <a:gd name="connsiteX12" fmla="*/ 41659 w 45825"/>
                      <a:gd name="connsiteY12" fmla="*/ 145804 h 245784"/>
                      <a:gd name="connsiteX13" fmla="*/ 39576 w 45825"/>
                      <a:gd name="connsiteY13" fmla="*/ 156219 h 245784"/>
                      <a:gd name="connsiteX14" fmla="*/ 35410 w 45825"/>
                      <a:gd name="connsiteY14" fmla="*/ 162468 h 245784"/>
                      <a:gd name="connsiteX15" fmla="*/ 29161 w 45825"/>
                      <a:gd name="connsiteY15" fmla="*/ 183297 h 245784"/>
                      <a:gd name="connsiteX16" fmla="*/ 24995 w 45825"/>
                      <a:gd name="connsiteY16" fmla="*/ 189546 h 245784"/>
                      <a:gd name="connsiteX17" fmla="*/ 16664 w 45825"/>
                      <a:gd name="connsiteY17" fmla="*/ 208292 h 245784"/>
                      <a:gd name="connsiteX18" fmla="*/ 14581 w 45825"/>
                      <a:gd name="connsiteY18" fmla="*/ 220789 h 245784"/>
                      <a:gd name="connsiteX19" fmla="*/ 10415 w 45825"/>
                      <a:gd name="connsiteY19" fmla="*/ 227038 h 245784"/>
                      <a:gd name="connsiteX20" fmla="*/ 12498 w 45825"/>
                      <a:gd name="connsiteY20" fmla="*/ 245784 h 245784"/>
                      <a:gd name="connsiteX21" fmla="*/ 12498 w 45825"/>
                      <a:gd name="connsiteY21" fmla="*/ 245784 h 245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5825" h="245784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694" y="13886"/>
                          <a:pt x="878" y="27808"/>
                          <a:pt x="2083" y="41659"/>
                        </a:cubicBezTo>
                        <a:cubicBezTo>
                          <a:pt x="2273" y="43846"/>
                          <a:pt x="3184" y="45943"/>
                          <a:pt x="4166" y="47907"/>
                        </a:cubicBezTo>
                        <a:cubicBezTo>
                          <a:pt x="5286" y="50146"/>
                          <a:pt x="6562" y="52386"/>
                          <a:pt x="8332" y="54156"/>
                        </a:cubicBezTo>
                        <a:cubicBezTo>
                          <a:pt x="10102" y="55926"/>
                          <a:pt x="12498" y="56933"/>
                          <a:pt x="14581" y="58322"/>
                        </a:cubicBezTo>
                        <a:cubicBezTo>
                          <a:pt x="25691" y="74988"/>
                          <a:pt x="11109" y="54850"/>
                          <a:pt x="24995" y="68736"/>
                        </a:cubicBezTo>
                        <a:cubicBezTo>
                          <a:pt x="31931" y="75672"/>
                          <a:pt x="27008" y="73610"/>
                          <a:pt x="31244" y="81234"/>
                        </a:cubicBezTo>
                        <a:cubicBezTo>
                          <a:pt x="33676" y="85611"/>
                          <a:pt x="36799" y="89565"/>
                          <a:pt x="39576" y="93731"/>
                        </a:cubicBezTo>
                        <a:cubicBezTo>
                          <a:pt x="40965" y="95814"/>
                          <a:pt x="42950" y="97605"/>
                          <a:pt x="43742" y="99980"/>
                        </a:cubicBezTo>
                        <a:lnTo>
                          <a:pt x="45825" y="106229"/>
                        </a:lnTo>
                        <a:cubicBezTo>
                          <a:pt x="45131" y="117338"/>
                          <a:pt x="44907" y="128486"/>
                          <a:pt x="43742" y="139556"/>
                        </a:cubicBezTo>
                        <a:cubicBezTo>
                          <a:pt x="43512" y="141739"/>
                          <a:pt x="42191" y="143674"/>
                          <a:pt x="41659" y="145804"/>
                        </a:cubicBezTo>
                        <a:cubicBezTo>
                          <a:pt x="40800" y="149239"/>
                          <a:pt x="40819" y="152904"/>
                          <a:pt x="39576" y="156219"/>
                        </a:cubicBezTo>
                        <a:cubicBezTo>
                          <a:pt x="38697" y="158563"/>
                          <a:pt x="36799" y="160385"/>
                          <a:pt x="35410" y="162468"/>
                        </a:cubicBezTo>
                        <a:cubicBezTo>
                          <a:pt x="34246" y="167125"/>
                          <a:pt x="31189" y="180255"/>
                          <a:pt x="29161" y="183297"/>
                        </a:cubicBezTo>
                        <a:cubicBezTo>
                          <a:pt x="27772" y="185380"/>
                          <a:pt x="26012" y="187258"/>
                          <a:pt x="24995" y="189546"/>
                        </a:cubicBezTo>
                        <a:cubicBezTo>
                          <a:pt x="15081" y="211855"/>
                          <a:pt x="26092" y="194150"/>
                          <a:pt x="16664" y="208292"/>
                        </a:cubicBezTo>
                        <a:cubicBezTo>
                          <a:pt x="15970" y="212458"/>
                          <a:pt x="15917" y="216783"/>
                          <a:pt x="14581" y="220789"/>
                        </a:cubicBezTo>
                        <a:cubicBezTo>
                          <a:pt x="13789" y="223164"/>
                          <a:pt x="10623" y="224543"/>
                          <a:pt x="10415" y="227038"/>
                        </a:cubicBezTo>
                        <a:cubicBezTo>
                          <a:pt x="9893" y="233303"/>
                          <a:pt x="12498" y="245784"/>
                          <a:pt x="12498" y="245784"/>
                        </a:cubicBezTo>
                        <a:lnTo>
                          <a:pt x="12498" y="245784"/>
                        </a:lnTo>
                      </a:path>
                    </a:pathLst>
                  </a:custGeom>
                  <a:noFill/>
                  <a:ln w="22225" cap="rnd">
                    <a:solidFill>
                      <a:srgbClr val="FFA7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4" name="Freeform: Shape 353">
                    <a:extLst>
                      <a:ext uri="{FF2B5EF4-FFF2-40B4-BE49-F238E27FC236}">
                        <a16:creationId xmlns:a16="http://schemas.microsoft.com/office/drawing/2014/main" id="{41330A0D-0C0B-45C4-97F8-DF9BB15868B5}"/>
                      </a:ext>
                    </a:extLst>
                  </p:cNvPr>
                  <p:cNvSpPr/>
                  <p:nvPr/>
                </p:nvSpPr>
                <p:spPr>
                  <a:xfrm>
                    <a:off x="1866154" y="1816303"/>
                    <a:ext cx="39714" cy="239535"/>
                  </a:xfrm>
                  <a:custGeom>
                    <a:avLst/>
                    <a:gdLst>
                      <a:gd name="connsiteX0" fmla="*/ 4304 w 39714"/>
                      <a:gd name="connsiteY0" fmla="*/ 0 h 239535"/>
                      <a:gd name="connsiteX1" fmla="*/ 4304 w 39714"/>
                      <a:gd name="connsiteY1" fmla="*/ 0 h 239535"/>
                      <a:gd name="connsiteX2" fmla="*/ 138 w 39714"/>
                      <a:gd name="connsiteY2" fmla="*/ 18746 h 239535"/>
                      <a:gd name="connsiteX3" fmla="*/ 6387 w 39714"/>
                      <a:gd name="connsiteY3" fmla="*/ 52072 h 239535"/>
                      <a:gd name="connsiteX4" fmla="*/ 8470 w 39714"/>
                      <a:gd name="connsiteY4" fmla="*/ 58321 h 239535"/>
                      <a:gd name="connsiteX5" fmla="*/ 14719 w 39714"/>
                      <a:gd name="connsiteY5" fmla="*/ 62487 h 239535"/>
                      <a:gd name="connsiteX6" fmla="*/ 18885 w 39714"/>
                      <a:gd name="connsiteY6" fmla="*/ 68736 h 239535"/>
                      <a:gd name="connsiteX7" fmla="*/ 35548 w 39714"/>
                      <a:gd name="connsiteY7" fmla="*/ 87482 h 239535"/>
                      <a:gd name="connsiteX8" fmla="*/ 39714 w 39714"/>
                      <a:gd name="connsiteY8" fmla="*/ 99979 h 239535"/>
                      <a:gd name="connsiteX9" fmla="*/ 37631 w 39714"/>
                      <a:gd name="connsiteY9" fmla="*/ 147887 h 239535"/>
                      <a:gd name="connsiteX10" fmla="*/ 31382 w 39714"/>
                      <a:gd name="connsiteY10" fmla="*/ 179130 h 239535"/>
                      <a:gd name="connsiteX11" fmla="*/ 27216 w 39714"/>
                      <a:gd name="connsiteY11" fmla="*/ 185379 h 239535"/>
                      <a:gd name="connsiteX12" fmla="*/ 25133 w 39714"/>
                      <a:gd name="connsiteY12" fmla="*/ 193711 h 239535"/>
                      <a:gd name="connsiteX13" fmla="*/ 23051 w 39714"/>
                      <a:gd name="connsiteY13" fmla="*/ 199959 h 239535"/>
                      <a:gd name="connsiteX14" fmla="*/ 23051 w 39714"/>
                      <a:gd name="connsiteY14" fmla="*/ 239535 h 239535"/>
                      <a:gd name="connsiteX15" fmla="*/ 23051 w 39714"/>
                      <a:gd name="connsiteY15" fmla="*/ 239535 h 239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9714" h="239535">
                        <a:moveTo>
                          <a:pt x="4304" y="0"/>
                        </a:moveTo>
                        <a:lnTo>
                          <a:pt x="4304" y="0"/>
                        </a:lnTo>
                        <a:cubicBezTo>
                          <a:pt x="2915" y="6249"/>
                          <a:pt x="474" y="12354"/>
                          <a:pt x="138" y="18746"/>
                        </a:cubicBezTo>
                        <a:cubicBezTo>
                          <a:pt x="-664" y="33980"/>
                          <a:pt x="2105" y="39226"/>
                          <a:pt x="6387" y="52072"/>
                        </a:cubicBezTo>
                        <a:cubicBezTo>
                          <a:pt x="7081" y="54155"/>
                          <a:pt x="6643" y="57103"/>
                          <a:pt x="8470" y="58321"/>
                        </a:cubicBezTo>
                        <a:lnTo>
                          <a:pt x="14719" y="62487"/>
                        </a:lnTo>
                        <a:cubicBezTo>
                          <a:pt x="16108" y="64570"/>
                          <a:pt x="17222" y="66865"/>
                          <a:pt x="18885" y="68736"/>
                        </a:cubicBezTo>
                        <a:cubicBezTo>
                          <a:pt x="23076" y="73451"/>
                          <a:pt x="32396" y="80391"/>
                          <a:pt x="35548" y="87482"/>
                        </a:cubicBezTo>
                        <a:cubicBezTo>
                          <a:pt x="37331" y="91495"/>
                          <a:pt x="39714" y="99979"/>
                          <a:pt x="39714" y="99979"/>
                        </a:cubicBezTo>
                        <a:cubicBezTo>
                          <a:pt x="39020" y="115948"/>
                          <a:pt x="38628" y="131934"/>
                          <a:pt x="37631" y="147887"/>
                        </a:cubicBezTo>
                        <a:cubicBezTo>
                          <a:pt x="37214" y="154555"/>
                          <a:pt x="36034" y="172152"/>
                          <a:pt x="31382" y="179130"/>
                        </a:cubicBezTo>
                        <a:lnTo>
                          <a:pt x="27216" y="185379"/>
                        </a:lnTo>
                        <a:cubicBezTo>
                          <a:pt x="26522" y="188156"/>
                          <a:pt x="25919" y="190958"/>
                          <a:pt x="25133" y="193711"/>
                        </a:cubicBezTo>
                        <a:cubicBezTo>
                          <a:pt x="24530" y="195822"/>
                          <a:pt x="23151" y="197766"/>
                          <a:pt x="23051" y="199959"/>
                        </a:cubicBezTo>
                        <a:cubicBezTo>
                          <a:pt x="22452" y="213137"/>
                          <a:pt x="23051" y="226343"/>
                          <a:pt x="23051" y="239535"/>
                        </a:cubicBezTo>
                        <a:lnTo>
                          <a:pt x="23051" y="239535"/>
                        </a:lnTo>
                      </a:path>
                    </a:pathLst>
                  </a:custGeom>
                  <a:noFill/>
                  <a:ln w="22225" cap="rnd">
                    <a:solidFill>
                      <a:srgbClr val="FFA7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5" name="Freeform: Shape 354">
                    <a:extLst>
                      <a:ext uri="{FF2B5EF4-FFF2-40B4-BE49-F238E27FC236}">
                        <a16:creationId xmlns:a16="http://schemas.microsoft.com/office/drawing/2014/main" id="{CA3CF92A-D8D3-4D62-B966-88DF12769ADD}"/>
                      </a:ext>
                    </a:extLst>
                  </p:cNvPr>
                  <p:cNvSpPr/>
                  <p:nvPr/>
                </p:nvSpPr>
                <p:spPr>
                  <a:xfrm>
                    <a:off x="1916282" y="1807971"/>
                    <a:ext cx="39637" cy="256198"/>
                  </a:xfrm>
                  <a:custGeom>
                    <a:avLst/>
                    <a:gdLst>
                      <a:gd name="connsiteX0" fmla="*/ 0 w 39637"/>
                      <a:gd name="connsiteY0" fmla="*/ 0 h 256198"/>
                      <a:gd name="connsiteX1" fmla="*/ 0 w 39637"/>
                      <a:gd name="connsiteY1" fmla="*/ 0 h 256198"/>
                      <a:gd name="connsiteX2" fmla="*/ 4166 w 39637"/>
                      <a:gd name="connsiteY2" fmla="*/ 18746 h 256198"/>
                      <a:gd name="connsiteX3" fmla="*/ 10415 w 39637"/>
                      <a:gd name="connsiteY3" fmla="*/ 31244 h 256198"/>
                      <a:gd name="connsiteX4" fmla="*/ 16664 w 39637"/>
                      <a:gd name="connsiteY4" fmla="*/ 35409 h 256198"/>
                      <a:gd name="connsiteX5" fmla="*/ 18747 w 39637"/>
                      <a:gd name="connsiteY5" fmla="*/ 41658 h 256198"/>
                      <a:gd name="connsiteX6" fmla="*/ 27078 w 39637"/>
                      <a:gd name="connsiteY6" fmla="*/ 54156 h 256198"/>
                      <a:gd name="connsiteX7" fmla="*/ 31244 w 39637"/>
                      <a:gd name="connsiteY7" fmla="*/ 66653 h 256198"/>
                      <a:gd name="connsiteX8" fmla="*/ 35410 w 39637"/>
                      <a:gd name="connsiteY8" fmla="*/ 79151 h 256198"/>
                      <a:gd name="connsiteX9" fmla="*/ 37493 w 39637"/>
                      <a:gd name="connsiteY9" fmla="*/ 85399 h 256198"/>
                      <a:gd name="connsiteX10" fmla="*/ 37493 w 39637"/>
                      <a:gd name="connsiteY10" fmla="*/ 141638 h 256198"/>
                      <a:gd name="connsiteX11" fmla="*/ 33327 w 39637"/>
                      <a:gd name="connsiteY11" fmla="*/ 172882 h 256198"/>
                      <a:gd name="connsiteX12" fmla="*/ 29161 w 39637"/>
                      <a:gd name="connsiteY12" fmla="*/ 179131 h 256198"/>
                      <a:gd name="connsiteX13" fmla="*/ 27078 w 39637"/>
                      <a:gd name="connsiteY13" fmla="*/ 185379 h 256198"/>
                      <a:gd name="connsiteX14" fmla="*/ 18747 w 39637"/>
                      <a:gd name="connsiteY14" fmla="*/ 197877 h 256198"/>
                      <a:gd name="connsiteX15" fmla="*/ 14581 w 39637"/>
                      <a:gd name="connsiteY15" fmla="*/ 210374 h 256198"/>
                      <a:gd name="connsiteX16" fmla="*/ 12498 w 39637"/>
                      <a:gd name="connsiteY16" fmla="*/ 216623 h 256198"/>
                      <a:gd name="connsiteX17" fmla="*/ 14581 w 39637"/>
                      <a:gd name="connsiteY17" fmla="*/ 245784 h 256198"/>
                      <a:gd name="connsiteX18" fmla="*/ 16664 w 39637"/>
                      <a:gd name="connsiteY18" fmla="*/ 254116 h 256198"/>
                      <a:gd name="connsiteX19" fmla="*/ 12498 w 39637"/>
                      <a:gd name="connsiteY19" fmla="*/ 256198 h 256198"/>
                      <a:gd name="connsiteX20" fmla="*/ 12498 w 39637"/>
                      <a:gd name="connsiteY20" fmla="*/ 256198 h 2561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637" h="256198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389" y="6249"/>
                          <a:pt x="2613" y="12536"/>
                          <a:pt x="4166" y="18746"/>
                        </a:cubicBezTo>
                        <a:cubicBezTo>
                          <a:pt x="5295" y="23263"/>
                          <a:pt x="7021" y="27850"/>
                          <a:pt x="10415" y="31244"/>
                        </a:cubicBezTo>
                        <a:cubicBezTo>
                          <a:pt x="12185" y="33014"/>
                          <a:pt x="14581" y="34021"/>
                          <a:pt x="16664" y="35409"/>
                        </a:cubicBezTo>
                        <a:cubicBezTo>
                          <a:pt x="17358" y="37492"/>
                          <a:pt x="17681" y="39739"/>
                          <a:pt x="18747" y="41658"/>
                        </a:cubicBezTo>
                        <a:cubicBezTo>
                          <a:pt x="21178" y="46035"/>
                          <a:pt x="25495" y="49406"/>
                          <a:pt x="27078" y="54156"/>
                        </a:cubicBezTo>
                        <a:lnTo>
                          <a:pt x="31244" y="66653"/>
                        </a:lnTo>
                        <a:lnTo>
                          <a:pt x="35410" y="79151"/>
                        </a:lnTo>
                        <a:lnTo>
                          <a:pt x="37493" y="85399"/>
                        </a:lnTo>
                        <a:cubicBezTo>
                          <a:pt x="40443" y="117843"/>
                          <a:pt x="40259" y="102911"/>
                          <a:pt x="37493" y="141638"/>
                        </a:cubicBezTo>
                        <a:cubicBezTo>
                          <a:pt x="37105" y="147068"/>
                          <a:pt x="37561" y="164414"/>
                          <a:pt x="33327" y="172882"/>
                        </a:cubicBezTo>
                        <a:cubicBezTo>
                          <a:pt x="32207" y="175121"/>
                          <a:pt x="30281" y="176892"/>
                          <a:pt x="29161" y="179131"/>
                        </a:cubicBezTo>
                        <a:cubicBezTo>
                          <a:pt x="28179" y="181095"/>
                          <a:pt x="28144" y="183460"/>
                          <a:pt x="27078" y="185379"/>
                        </a:cubicBezTo>
                        <a:cubicBezTo>
                          <a:pt x="24647" y="189756"/>
                          <a:pt x="20330" y="193127"/>
                          <a:pt x="18747" y="197877"/>
                        </a:cubicBezTo>
                        <a:lnTo>
                          <a:pt x="14581" y="210374"/>
                        </a:lnTo>
                        <a:lnTo>
                          <a:pt x="12498" y="216623"/>
                        </a:lnTo>
                        <a:cubicBezTo>
                          <a:pt x="13192" y="226343"/>
                          <a:pt x="13505" y="236099"/>
                          <a:pt x="14581" y="245784"/>
                        </a:cubicBezTo>
                        <a:cubicBezTo>
                          <a:pt x="14897" y="248629"/>
                          <a:pt x="17225" y="251309"/>
                          <a:pt x="16664" y="254116"/>
                        </a:cubicBezTo>
                        <a:cubicBezTo>
                          <a:pt x="16360" y="255638"/>
                          <a:pt x="13887" y="255504"/>
                          <a:pt x="12498" y="256198"/>
                        </a:cubicBezTo>
                        <a:lnTo>
                          <a:pt x="12498" y="256198"/>
                        </a:lnTo>
                      </a:path>
                    </a:pathLst>
                  </a:custGeom>
                  <a:noFill/>
                  <a:ln w="22225" cap="rnd">
                    <a:solidFill>
                      <a:srgbClr val="FFA7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6" name="Freeform: Shape 355">
                    <a:extLst>
                      <a:ext uri="{FF2B5EF4-FFF2-40B4-BE49-F238E27FC236}">
                        <a16:creationId xmlns:a16="http://schemas.microsoft.com/office/drawing/2014/main" id="{4050A464-C012-485B-9F8C-0E68426E7A63}"/>
                      </a:ext>
                    </a:extLst>
                  </p:cNvPr>
                  <p:cNvSpPr/>
                  <p:nvPr/>
                </p:nvSpPr>
                <p:spPr>
                  <a:xfrm>
                    <a:off x="1964190" y="1805888"/>
                    <a:ext cx="48958" cy="247867"/>
                  </a:xfrm>
                  <a:custGeom>
                    <a:avLst/>
                    <a:gdLst>
                      <a:gd name="connsiteX0" fmla="*/ 0 w 48958"/>
                      <a:gd name="connsiteY0" fmla="*/ 0 h 247867"/>
                      <a:gd name="connsiteX1" fmla="*/ 0 w 48958"/>
                      <a:gd name="connsiteY1" fmla="*/ 0 h 247867"/>
                      <a:gd name="connsiteX2" fmla="*/ 4165 w 48958"/>
                      <a:gd name="connsiteY2" fmla="*/ 35409 h 247867"/>
                      <a:gd name="connsiteX3" fmla="*/ 8331 w 48958"/>
                      <a:gd name="connsiteY3" fmla="*/ 41658 h 247867"/>
                      <a:gd name="connsiteX4" fmla="*/ 20829 w 48958"/>
                      <a:gd name="connsiteY4" fmla="*/ 52073 h 247867"/>
                      <a:gd name="connsiteX5" fmla="*/ 33326 w 48958"/>
                      <a:gd name="connsiteY5" fmla="*/ 62487 h 247867"/>
                      <a:gd name="connsiteX6" fmla="*/ 41658 w 48958"/>
                      <a:gd name="connsiteY6" fmla="*/ 74985 h 247867"/>
                      <a:gd name="connsiteX7" fmla="*/ 45824 w 48958"/>
                      <a:gd name="connsiteY7" fmla="*/ 91648 h 247867"/>
                      <a:gd name="connsiteX8" fmla="*/ 47907 w 48958"/>
                      <a:gd name="connsiteY8" fmla="*/ 97897 h 247867"/>
                      <a:gd name="connsiteX9" fmla="*/ 37492 w 48958"/>
                      <a:gd name="connsiteY9" fmla="*/ 162467 h 247867"/>
                      <a:gd name="connsiteX10" fmla="*/ 16663 w 48958"/>
                      <a:gd name="connsiteY10" fmla="*/ 187462 h 247867"/>
                      <a:gd name="connsiteX11" fmla="*/ 12497 w 48958"/>
                      <a:gd name="connsiteY11" fmla="*/ 193711 h 247867"/>
                      <a:gd name="connsiteX12" fmla="*/ 8331 w 48958"/>
                      <a:gd name="connsiteY12" fmla="*/ 199960 h 247867"/>
                      <a:gd name="connsiteX13" fmla="*/ 6248 w 48958"/>
                      <a:gd name="connsiteY13" fmla="*/ 212457 h 247867"/>
                      <a:gd name="connsiteX14" fmla="*/ 4165 w 48958"/>
                      <a:gd name="connsiteY14" fmla="*/ 218706 h 247867"/>
                      <a:gd name="connsiteX15" fmla="*/ 2082 w 48958"/>
                      <a:gd name="connsiteY15" fmla="*/ 247867 h 247867"/>
                      <a:gd name="connsiteX16" fmla="*/ 2082 w 48958"/>
                      <a:gd name="connsiteY16" fmla="*/ 245784 h 247867"/>
                      <a:gd name="connsiteX0" fmla="*/ 0 w 48958"/>
                      <a:gd name="connsiteY0" fmla="*/ 0 h 247867"/>
                      <a:gd name="connsiteX1" fmla="*/ 0 w 48958"/>
                      <a:gd name="connsiteY1" fmla="*/ 0 h 247867"/>
                      <a:gd name="connsiteX2" fmla="*/ 4165 w 48958"/>
                      <a:gd name="connsiteY2" fmla="*/ 35409 h 247867"/>
                      <a:gd name="connsiteX3" fmla="*/ 8331 w 48958"/>
                      <a:gd name="connsiteY3" fmla="*/ 41658 h 247867"/>
                      <a:gd name="connsiteX4" fmla="*/ 20829 w 48958"/>
                      <a:gd name="connsiteY4" fmla="*/ 52073 h 247867"/>
                      <a:gd name="connsiteX5" fmla="*/ 33326 w 48958"/>
                      <a:gd name="connsiteY5" fmla="*/ 62487 h 247867"/>
                      <a:gd name="connsiteX6" fmla="*/ 41658 w 48958"/>
                      <a:gd name="connsiteY6" fmla="*/ 74985 h 247867"/>
                      <a:gd name="connsiteX7" fmla="*/ 45824 w 48958"/>
                      <a:gd name="connsiteY7" fmla="*/ 91648 h 247867"/>
                      <a:gd name="connsiteX8" fmla="*/ 47907 w 48958"/>
                      <a:gd name="connsiteY8" fmla="*/ 97897 h 247867"/>
                      <a:gd name="connsiteX9" fmla="*/ 37492 w 48958"/>
                      <a:gd name="connsiteY9" fmla="*/ 162467 h 247867"/>
                      <a:gd name="connsiteX10" fmla="*/ 16663 w 48958"/>
                      <a:gd name="connsiteY10" fmla="*/ 187462 h 247867"/>
                      <a:gd name="connsiteX11" fmla="*/ 12497 w 48958"/>
                      <a:gd name="connsiteY11" fmla="*/ 193711 h 247867"/>
                      <a:gd name="connsiteX12" fmla="*/ 8331 w 48958"/>
                      <a:gd name="connsiteY12" fmla="*/ 199960 h 247867"/>
                      <a:gd name="connsiteX13" fmla="*/ 6248 w 48958"/>
                      <a:gd name="connsiteY13" fmla="*/ 212457 h 247867"/>
                      <a:gd name="connsiteX14" fmla="*/ 4165 w 48958"/>
                      <a:gd name="connsiteY14" fmla="*/ 218706 h 247867"/>
                      <a:gd name="connsiteX15" fmla="*/ 2082 w 48958"/>
                      <a:gd name="connsiteY15" fmla="*/ 247867 h 247867"/>
                      <a:gd name="connsiteX16" fmla="*/ 4165 w 48958"/>
                      <a:gd name="connsiteY16" fmla="*/ 245784 h 247867"/>
                      <a:gd name="connsiteX0" fmla="*/ 0 w 48958"/>
                      <a:gd name="connsiteY0" fmla="*/ 0 h 247867"/>
                      <a:gd name="connsiteX1" fmla="*/ 0 w 48958"/>
                      <a:gd name="connsiteY1" fmla="*/ 0 h 247867"/>
                      <a:gd name="connsiteX2" fmla="*/ 4165 w 48958"/>
                      <a:gd name="connsiteY2" fmla="*/ 35409 h 247867"/>
                      <a:gd name="connsiteX3" fmla="*/ 8331 w 48958"/>
                      <a:gd name="connsiteY3" fmla="*/ 41658 h 247867"/>
                      <a:gd name="connsiteX4" fmla="*/ 20829 w 48958"/>
                      <a:gd name="connsiteY4" fmla="*/ 52073 h 247867"/>
                      <a:gd name="connsiteX5" fmla="*/ 33326 w 48958"/>
                      <a:gd name="connsiteY5" fmla="*/ 62487 h 247867"/>
                      <a:gd name="connsiteX6" fmla="*/ 41658 w 48958"/>
                      <a:gd name="connsiteY6" fmla="*/ 74985 h 247867"/>
                      <a:gd name="connsiteX7" fmla="*/ 45824 w 48958"/>
                      <a:gd name="connsiteY7" fmla="*/ 91648 h 247867"/>
                      <a:gd name="connsiteX8" fmla="*/ 47907 w 48958"/>
                      <a:gd name="connsiteY8" fmla="*/ 97897 h 247867"/>
                      <a:gd name="connsiteX9" fmla="*/ 37492 w 48958"/>
                      <a:gd name="connsiteY9" fmla="*/ 162467 h 247867"/>
                      <a:gd name="connsiteX10" fmla="*/ 16663 w 48958"/>
                      <a:gd name="connsiteY10" fmla="*/ 187462 h 247867"/>
                      <a:gd name="connsiteX11" fmla="*/ 12497 w 48958"/>
                      <a:gd name="connsiteY11" fmla="*/ 193711 h 247867"/>
                      <a:gd name="connsiteX12" fmla="*/ 8331 w 48958"/>
                      <a:gd name="connsiteY12" fmla="*/ 199960 h 247867"/>
                      <a:gd name="connsiteX13" fmla="*/ 6248 w 48958"/>
                      <a:gd name="connsiteY13" fmla="*/ 212457 h 247867"/>
                      <a:gd name="connsiteX14" fmla="*/ 4165 w 48958"/>
                      <a:gd name="connsiteY14" fmla="*/ 218706 h 247867"/>
                      <a:gd name="connsiteX15" fmla="*/ 2082 w 48958"/>
                      <a:gd name="connsiteY15" fmla="*/ 247867 h 247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48958" h="247867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89" y="805"/>
                          <a:pt x="3626" y="33434"/>
                          <a:pt x="4165" y="35409"/>
                        </a:cubicBezTo>
                        <a:cubicBezTo>
                          <a:pt x="4824" y="37824"/>
                          <a:pt x="6728" y="39735"/>
                          <a:pt x="8331" y="41658"/>
                        </a:cubicBezTo>
                        <a:cubicBezTo>
                          <a:pt x="16631" y="51618"/>
                          <a:pt x="11890" y="44623"/>
                          <a:pt x="20829" y="52073"/>
                        </a:cubicBezTo>
                        <a:cubicBezTo>
                          <a:pt x="36858" y="65432"/>
                          <a:pt x="17817" y="52150"/>
                          <a:pt x="33326" y="62487"/>
                        </a:cubicBezTo>
                        <a:cubicBezTo>
                          <a:pt x="36103" y="66653"/>
                          <a:pt x="40075" y="70235"/>
                          <a:pt x="41658" y="74985"/>
                        </a:cubicBezTo>
                        <a:cubicBezTo>
                          <a:pt x="46420" y="89270"/>
                          <a:pt x="40797" y="71540"/>
                          <a:pt x="45824" y="91648"/>
                        </a:cubicBezTo>
                        <a:cubicBezTo>
                          <a:pt x="46357" y="93778"/>
                          <a:pt x="47213" y="95814"/>
                          <a:pt x="47907" y="97897"/>
                        </a:cubicBezTo>
                        <a:cubicBezTo>
                          <a:pt x="46922" y="122514"/>
                          <a:pt x="55086" y="144871"/>
                          <a:pt x="37492" y="162467"/>
                        </a:cubicBezTo>
                        <a:cubicBezTo>
                          <a:pt x="21456" y="178504"/>
                          <a:pt x="28262" y="170064"/>
                          <a:pt x="16663" y="187462"/>
                        </a:cubicBezTo>
                        <a:lnTo>
                          <a:pt x="12497" y="193711"/>
                        </a:lnTo>
                        <a:lnTo>
                          <a:pt x="8331" y="199960"/>
                        </a:lnTo>
                        <a:cubicBezTo>
                          <a:pt x="7637" y="204126"/>
                          <a:pt x="7164" y="208334"/>
                          <a:pt x="6248" y="212457"/>
                        </a:cubicBezTo>
                        <a:cubicBezTo>
                          <a:pt x="5772" y="214600"/>
                          <a:pt x="4526" y="216540"/>
                          <a:pt x="4165" y="218706"/>
                        </a:cubicBezTo>
                        <a:cubicBezTo>
                          <a:pt x="1699" y="233504"/>
                          <a:pt x="2082" y="243354"/>
                          <a:pt x="2082" y="247867"/>
                        </a:cubicBezTo>
                      </a:path>
                    </a:pathLst>
                  </a:custGeom>
                  <a:noFill/>
                  <a:ln w="22225" cap="rnd">
                    <a:solidFill>
                      <a:srgbClr val="FFA7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7" name="Freeform: Shape 356">
                    <a:extLst>
                      <a:ext uri="{FF2B5EF4-FFF2-40B4-BE49-F238E27FC236}">
                        <a16:creationId xmlns:a16="http://schemas.microsoft.com/office/drawing/2014/main" id="{7187CCA3-4D39-479E-832A-F1C409246F48}"/>
                      </a:ext>
                    </a:extLst>
                  </p:cNvPr>
                  <p:cNvSpPr/>
                  <p:nvPr/>
                </p:nvSpPr>
                <p:spPr>
                  <a:xfrm>
                    <a:off x="2010014" y="1810054"/>
                    <a:ext cx="39575" cy="247867"/>
                  </a:xfrm>
                  <a:custGeom>
                    <a:avLst/>
                    <a:gdLst>
                      <a:gd name="connsiteX0" fmla="*/ 0 w 39575"/>
                      <a:gd name="connsiteY0" fmla="*/ 0 h 247867"/>
                      <a:gd name="connsiteX1" fmla="*/ 0 w 39575"/>
                      <a:gd name="connsiteY1" fmla="*/ 0 h 247867"/>
                      <a:gd name="connsiteX2" fmla="*/ 4165 w 39575"/>
                      <a:gd name="connsiteY2" fmla="*/ 29161 h 247867"/>
                      <a:gd name="connsiteX3" fmla="*/ 8331 w 39575"/>
                      <a:gd name="connsiteY3" fmla="*/ 35409 h 247867"/>
                      <a:gd name="connsiteX4" fmla="*/ 18746 w 39575"/>
                      <a:gd name="connsiteY4" fmla="*/ 52073 h 247867"/>
                      <a:gd name="connsiteX5" fmla="*/ 22912 w 39575"/>
                      <a:gd name="connsiteY5" fmla="*/ 64570 h 247867"/>
                      <a:gd name="connsiteX6" fmla="*/ 24995 w 39575"/>
                      <a:gd name="connsiteY6" fmla="*/ 74985 h 247867"/>
                      <a:gd name="connsiteX7" fmla="*/ 33326 w 39575"/>
                      <a:gd name="connsiteY7" fmla="*/ 87482 h 247867"/>
                      <a:gd name="connsiteX8" fmla="*/ 37492 w 39575"/>
                      <a:gd name="connsiteY8" fmla="*/ 93731 h 247867"/>
                      <a:gd name="connsiteX9" fmla="*/ 39575 w 39575"/>
                      <a:gd name="connsiteY9" fmla="*/ 99980 h 247867"/>
                      <a:gd name="connsiteX10" fmla="*/ 37492 w 39575"/>
                      <a:gd name="connsiteY10" fmla="*/ 120809 h 247867"/>
                      <a:gd name="connsiteX11" fmla="*/ 35409 w 39575"/>
                      <a:gd name="connsiteY11" fmla="*/ 127058 h 247867"/>
                      <a:gd name="connsiteX12" fmla="*/ 33326 w 39575"/>
                      <a:gd name="connsiteY12" fmla="*/ 160384 h 247867"/>
                      <a:gd name="connsiteX13" fmla="*/ 31243 w 39575"/>
                      <a:gd name="connsiteY13" fmla="*/ 166633 h 247867"/>
                      <a:gd name="connsiteX14" fmla="*/ 24995 w 39575"/>
                      <a:gd name="connsiteY14" fmla="*/ 168716 h 247867"/>
                      <a:gd name="connsiteX15" fmla="*/ 20829 w 39575"/>
                      <a:gd name="connsiteY15" fmla="*/ 174965 h 247867"/>
                      <a:gd name="connsiteX16" fmla="*/ 16663 w 39575"/>
                      <a:gd name="connsiteY16" fmla="*/ 193711 h 247867"/>
                      <a:gd name="connsiteX17" fmla="*/ 14580 w 39575"/>
                      <a:gd name="connsiteY17" fmla="*/ 199960 h 247867"/>
                      <a:gd name="connsiteX18" fmla="*/ 10414 w 39575"/>
                      <a:gd name="connsiteY18" fmla="*/ 214540 h 247867"/>
                      <a:gd name="connsiteX19" fmla="*/ 8331 w 39575"/>
                      <a:gd name="connsiteY19" fmla="*/ 247867 h 247867"/>
                      <a:gd name="connsiteX20" fmla="*/ 8331 w 39575"/>
                      <a:gd name="connsiteY20" fmla="*/ 247867 h 247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9575" h="247867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531" y="5837"/>
                          <a:pt x="160" y="21151"/>
                          <a:pt x="4165" y="29161"/>
                        </a:cubicBezTo>
                        <a:cubicBezTo>
                          <a:pt x="5284" y="31400"/>
                          <a:pt x="6942" y="33326"/>
                          <a:pt x="8331" y="35409"/>
                        </a:cubicBezTo>
                        <a:cubicBezTo>
                          <a:pt x="13289" y="50282"/>
                          <a:pt x="8843" y="45471"/>
                          <a:pt x="18746" y="52073"/>
                        </a:cubicBezTo>
                        <a:cubicBezTo>
                          <a:pt x="20135" y="56239"/>
                          <a:pt x="22051" y="60264"/>
                          <a:pt x="22912" y="64570"/>
                        </a:cubicBezTo>
                        <a:cubicBezTo>
                          <a:pt x="23606" y="68042"/>
                          <a:pt x="23530" y="71762"/>
                          <a:pt x="24995" y="74985"/>
                        </a:cubicBezTo>
                        <a:cubicBezTo>
                          <a:pt x="27067" y="79543"/>
                          <a:pt x="30549" y="83316"/>
                          <a:pt x="33326" y="87482"/>
                        </a:cubicBezTo>
                        <a:cubicBezTo>
                          <a:pt x="34715" y="89565"/>
                          <a:pt x="36700" y="91356"/>
                          <a:pt x="37492" y="93731"/>
                        </a:cubicBezTo>
                        <a:lnTo>
                          <a:pt x="39575" y="99980"/>
                        </a:lnTo>
                        <a:cubicBezTo>
                          <a:pt x="38881" y="106923"/>
                          <a:pt x="38553" y="113913"/>
                          <a:pt x="37492" y="120809"/>
                        </a:cubicBezTo>
                        <a:cubicBezTo>
                          <a:pt x="37158" y="122979"/>
                          <a:pt x="35639" y="124874"/>
                          <a:pt x="35409" y="127058"/>
                        </a:cubicBezTo>
                        <a:cubicBezTo>
                          <a:pt x="34244" y="138127"/>
                          <a:pt x="34491" y="149315"/>
                          <a:pt x="33326" y="160384"/>
                        </a:cubicBezTo>
                        <a:cubicBezTo>
                          <a:pt x="33096" y="162568"/>
                          <a:pt x="32795" y="165080"/>
                          <a:pt x="31243" y="166633"/>
                        </a:cubicBezTo>
                        <a:cubicBezTo>
                          <a:pt x="29691" y="168185"/>
                          <a:pt x="27078" y="168022"/>
                          <a:pt x="24995" y="168716"/>
                        </a:cubicBezTo>
                        <a:cubicBezTo>
                          <a:pt x="23606" y="170799"/>
                          <a:pt x="21949" y="172726"/>
                          <a:pt x="20829" y="174965"/>
                        </a:cubicBezTo>
                        <a:cubicBezTo>
                          <a:pt x="18015" y="180592"/>
                          <a:pt x="17943" y="187949"/>
                          <a:pt x="16663" y="193711"/>
                        </a:cubicBezTo>
                        <a:cubicBezTo>
                          <a:pt x="16187" y="195854"/>
                          <a:pt x="15183" y="197849"/>
                          <a:pt x="14580" y="199960"/>
                        </a:cubicBezTo>
                        <a:cubicBezTo>
                          <a:pt x="9349" y="218268"/>
                          <a:pt x="15408" y="199557"/>
                          <a:pt x="10414" y="214540"/>
                        </a:cubicBezTo>
                        <a:cubicBezTo>
                          <a:pt x="8285" y="246477"/>
                          <a:pt x="8331" y="235346"/>
                          <a:pt x="8331" y="247867"/>
                        </a:cubicBezTo>
                        <a:lnTo>
                          <a:pt x="8331" y="247867"/>
                        </a:lnTo>
                      </a:path>
                    </a:pathLst>
                  </a:custGeom>
                  <a:noFill/>
                  <a:ln w="22225" cap="rnd">
                    <a:solidFill>
                      <a:srgbClr val="FFA7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8" name="Freeform: Shape 357">
                    <a:extLst>
                      <a:ext uri="{FF2B5EF4-FFF2-40B4-BE49-F238E27FC236}">
                        <a16:creationId xmlns:a16="http://schemas.microsoft.com/office/drawing/2014/main" id="{06A1F7B4-A1E7-453B-957A-1EC606503C04}"/>
                      </a:ext>
                    </a:extLst>
                  </p:cNvPr>
                  <p:cNvSpPr/>
                  <p:nvPr/>
                </p:nvSpPr>
                <p:spPr>
                  <a:xfrm>
                    <a:off x="2062087" y="1820468"/>
                    <a:ext cx="37492" cy="249950"/>
                  </a:xfrm>
                  <a:custGeom>
                    <a:avLst/>
                    <a:gdLst>
                      <a:gd name="connsiteX0" fmla="*/ 0 w 37492"/>
                      <a:gd name="connsiteY0" fmla="*/ 0 h 249950"/>
                      <a:gd name="connsiteX1" fmla="*/ 0 w 37492"/>
                      <a:gd name="connsiteY1" fmla="*/ 0 h 249950"/>
                      <a:gd name="connsiteX2" fmla="*/ 2082 w 37492"/>
                      <a:gd name="connsiteY2" fmla="*/ 18747 h 249950"/>
                      <a:gd name="connsiteX3" fmla="*/ 6248 w 37492"/>
                      <a:gd name="connsiteY3" fmla="*/ 24995 h 249950"/>
                      <a:gd name="connsiteX4" fmla="*/ 8331 w 37492"/>
                      <a:gd name="connsiteY4" fmla="*/ 31244 h 249950"/>
                      <a:gd name="connsiteX5" fmla="*/ 12497 w 37492"/>
                      <a:gd name="connsiteY5" fmla="*/ 37493 h 249950"/>
                      <a:gd name="connsiteX6" fmla="*/ 16663 w 37492"/>
                      <a:gd name="connsiteY6" fmla="*/ 49990 h 249950"/>
                      <a:gd name="connsiteX7" fmla="*/ 18746 w 37492"/>
                      <a:gd name="connsiteY7" fmla="*/ 64571 h 249950"/>
                      <a:gd name="connsiteX8" fmla="*/ 24995 w 37492"/>
                      <a:gd name="connsiteY8" fmla="*/ 83317 h 249950"/>
                      <a:gd name="connsiteX9" fmla="*/ 29160 w 37492"/>
                      <a:gd name="connsiteY9" fmla="*/ 95814 h 249950"/>
                      <a:gd name="connsiteX10" fmla="*/ 33326 w 37492"/>
                      <a:gd name="connsiteY10" fmla="*/ 102063 h 249950"/>
                      <a:gd name="connsiteX11" fmla="*/ 35409 w 37492"/>
                      <a:gd name="connsiteY11" fmla="*/ 110395 h 249950"/>
                      <a:gd name="connsiteX12" fmla="*/ 37492 w 37492"/>
                      <a:gd name="connsiteY12" fmla="*/ 116644 h 249950"/>
                      <a:gd name="connsiteX13" fmla="*/ 35409 w 37492"/>
                      <a:gd name="connsiteY13" fmla="*/ 158302 h 249950"/>
                      <a:gd name="connsiteX14" fmla="*/ 29160 w 37492"/>
                      <a:gd name="connsiteY14" fmla="*/ 172882 h 249950"/>
                      <a:gd name="connsiteX15" fmla="*/ 22912 w 37492"/>
                      <a:gd name="connsiteY15" fmla="*/ 177048 h 249950"/>
                      <a:gd name="connsiteX16" fmla="*/ 18746 w 37492"/>
                      <a:gd name="connsiteY16" fmla="*/ 183297 h 249950"/>
                      <a:gd name="connsiteX17" fmla="*/ 14580 w 37492"/>
                      <a:gd name="connsiteY17" fmla="*/ 195794 h 249950"/>
                      <a:gd name="connsiteX18" fmla="*/ 8331 w 37492"/>
                      <a:gd name="connsiteY18" fmla="*/ 199960 h 249950"/>
                      <a:gd name="connsiteX19" fmla="*/ 6248 w 37492"/>
                      <a:gd name="connsiteY19" fmla="*/ 208292 h 249950"/>
                      <a:gd name="connsiteX20" fmla="*/ 4165 w 37492"/>
                      <a:gd name="connsiteY20" fmla="*/ 214541 h 249950"/>
                      <a:gd name="connsiteX21" fmla="*/ 6248 w 37492"/>
                      <a:gd name="connsiteY21" fmla="*/ 249950 h 249950"/>
                      <a:gd name="connsiteX22" fmla="*/ 6248 w 37492"/>
                      <a:gd name="connsiteY22" fmla="*/ 249950 h 249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37492" h="24995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694" y="6249"/>
                          <a:pt x="557" y="12647"/>
                          <a:pt x="2082" y="18747"/>
                        </a:cubicBezTo>
                        <a:cubicBezTo>
                          <a:pt x="2689" y="21175"/>
                          <a:pt x="5128" y="22756"/>
                          <a:pt x="6248" y="24995"/>
                        </a:cubicBezTo>
                        <a:cubicBezTo>
                          <a:pt x="7230" y="26959"/>
                          <a:pt x="7349" y="29280"/>
                          <a:pt x="8331" y="31244"/>
                        </a:cubicBezTo>
                        <a:cubicBezTo>
                          <a:pt x="9451" y="33483"/>
                          <a:pt x="11480" y="35205"/>
                          <a:pt x="12497" y="37493"/>
                        </a:cubicBezTo>
                        <a:cubicBezTo>
                          <a:pt x="14280" y="41506"/>
                          <a:pt x="16663" y="49990"/>
                          <a:pt x="16663" y="49990"/>
                        </a:cubicBezTo>
                        <a:cubicBezTo>
                          <a:pt x="17357" y="54850"/>
                          <a:pt x="17642" y="59787"/>
                          <a:pt x="18746" y="64571"/>
                        </a:cubicBezTo>
                        <a:cubicBezTo>
                          <a:pt x="18746" y="64572"/>
                          <a:pt x="23954" y="80192"/>
                          <a:pt x="24995" y="83317"/>
                        </a:cubicBezTo>
                        <a:cubicBezTo>
                          <a:pt x="24997" y="83322"/>
                          <a:pt x="29156" y="95809"/>
                          <a:pt x="29160" y="95814"/>
                        </a:cubicBezTo>
                        <a:lnTo>
                          <a:pt x="33326" y="102063"/>
                        </a:lnTo>
                        <a:cubicBezTo>
                          <a:pt x="34020" y="104840"/>
                          <a:pt x="34623" y="107642"/>
                          <a:pt x="35409" y="110395"/>
                        </a:cubicBezTo>
                        <a:cubicBezTo>
                          <a:pt x="36012" y="112506"/>
                          <a:pt x="37492" y="114448"/>
                          <a:pt x="37492" y="116644"/>
                        </a:cubicBezTo>
                        <a:cubicBezTo>
                          <a:pt x="37492" y="130547"/>
                          <a:pt x="36564" y="144447"/>
                          <a:pt x="35409" y="158302"/>
                        </a:cubicBezTo>
                        <a:cubicBezTo>
                          <a:pt x="34974" y="163518"/>
                          <a:pt x="32942" y="169100"/>
                          <a:pt x="29160" y="172882"/>
                        </a:cubicBezTo>
                        <a:cubicBezTo>
                          <a:pt x="27390" y="174652"/>
                          <a:pt x="24995" y="175659"/>
                          <a:pt x="22912" y="177048"/>
                        </a:cubicBezTo>
                        <a:cubicBezTo>
                          <a:pt x="21523" y="179131"/>
                          <a:pt x="19763" y="181009"/>
                          <a:pt x="18746" y="183297"/>
                        </a:cubicBezTo>
                        <a:cubicBezTo>
                          <a:pt x="16963" y="187310"/>
                          <a:pt x="18234" y="193358"/>
                          <a:pt x="14580" y="195794"/>
                        </a:cubicBezTo>
                        <a:lnTo>
                          <a:pt x="8331" y="199960"/>
                        </a:lnTo>
                        <a:cubicBezTo>
                          <a:pt x="7637" y="202737"/>
                          <a:pt x="7034" y="205539"/>
                          <a:pt x="6248" y="208292"/>
                        </a:cubicBezTo>
                        <a:cubicBezTo>
                          <a:pt x="5645" y="210403"/>
                          <a:pt x="4165" y="212345"/>
                          <a:pt x="4165" y="214541"/>
                        </a:cubicBezTo>
                        <a:cubicBezTo>
                          <a:pt x="4165" y="226364"/>
                          <a:pt x="6248" y="249950"/>
                          <a:pt x="6248" y="249950"/>
                        </a:cubicBezTo>
                        <a:lnTo>
                          <a:pt x="6248" y="249950"/>
                        </a:lnTo>
                      </a:path>
                    </a:pathLst>
                  </a:custGeom>
                  <a:noFill/>
                  <a:ln w="22225" cap="rnd">
                    <a:solidFill>
                      <a:srgbClr val="FFA7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9" name="Freeform: Shape 358">
                    <a:extLst>
                      <a:ext uri="{FF2B5EF4-FFF2-40B4-BE49-F238E27FC236}">
                        <a16:creationId xmlns:a16="http://schemas.microsoft.com/office/drawing/2014/main" id="{874AB2FD-ADA6-475D-826E-3C105824840C}"/>
                      </a:ext>
                    </a:extLst>
                  </p:cNvPr>
                  <p:cNvSpPr/>
                  <p:nvPr/>
                </p:nvSpPr>
                <p:spPr>
                  <a:xfrm>
                    <a:off x="2107911" y="1826717"/>
                    <a:ext cx="29161" cy="249950"/>
                  </a:xfrm>
                  <a:custGeom>
                    <a:avLst/>
                    <a:gdLst>
                      <a:gd name="connsiteX0" fmla="*/ 0 w 29161"/>
                      <a:gd name="connsiteY0" fmla="*/ 0 h 249950"/>
                      <a:gd name="connsiteX1" fmla="*/ 0 w 29161"/>
                      <a:gd name="connsiteY1" fmla="*/ 0 h 249950"/>
                      <a:gd name="connsiteX2" fmla="*/ 4166 w 29161"/>
                      <a:gd name="connsiteY2" fmla="*/ 24995 h 249950"/>
                      <a:gd name="connsiteX3" fmla="*/ 8331 w 29161"/>
                      <a:gd name="connsiteY3" fmla="*/ 31244 h 249950"/>
                      <a:gd name="connsiteX4" fmla="*/ 12497 w 29161"/>
                      <a:gd name="connsiteY4" fmla="*/ 43741 h 249950"/>
                      <a:gd name="connsiteX5" fmla="*/ 14580 w 29161"/>
                      <a:gd name="connsiteY5" fmla="*/ 49990 h 249950"/>
                      <a:gd name="connsiteX6" fmla="*/ 24995 w 29161"/>
                      <a:gd name="connsiteY6" fmla="*/ 77068 h 249950"/>
                      <a:gd name="connsiteX7" fmla="*/ 29161 w 29161"/>
                      <a:gd name="connsiteY7" fmla="*/ 83317 h 249950"/>
                      <a:gd name="connsiteX8" fmla="*/ 27078 w 29161"/>
                      <a:gd name="connsiteY8" fmla="*/ 160385 h 249950"/>
                      <a:gd name="connsiteX9" fmla="*/ 24995 w 29161"/>
                      <a:gd name="connsiteY9" fmla="*/ 166633 h 249950"/>
                      <a:gd name="connsiteX10" fmla="*/ 16663 w 29161"/>
                      <a:gd name="connsiteY10" fmla="*/ 179131 h 249950"/>
                      <a:gd name="connsiteX11" fmla="*/ 12497 w 29161"/>
                      <a:gd name="connsiteY11" fmla="*/ 185380 h 249950"/>
                      <a:gd name="connsiteX12" fmla="*/ 10414 w 29161"/>
                      <a:gd name="connsiteY12" fmla="*/ 191628 h 249950"/>
                      <a:gd name="connsiteX13" fmla="*/ 2083 w 29161"/>
                      <a:gd name="connsiteY13" fmla="*/ 204126 h 249950"/>
                      <a:gd name="connsiteX14" fmla="*/ 4166 w 29161"/>
                      <a:gd name="connsiteY14" fmla="*/ 249950 h 249950"/>
                      <a:gd name="connsiteX15" fmla="*/ 4166 w 29161"/>
                      <a:gd name="connsiteY15" fmla="*/ 249950 h 249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9161" h="24995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660" y="5944"/>
                          <a:pt x="676" y="18015"/>
                          <a:pt x="4166" y="24995"/>
                        </a:cubicBezTo>
                        <a:cubicBezTo>
                          <a:pt x="5285" y="27234"/>
                          <a:pt x="7314" y="28956"/>
                          <a:pt x="8331" y="31244"/>
                        </a:cubicBezTo>
                        <a:cubicBezTo>
                          <a:pt x="10114" y="35257"/>
                          <a:pt x="11108" y="39575"/>
                          <a:pt x="12497" y="43741"/>
                        </a:cubicBezTo>
                        <a:lnTo>
                          <a:pt x="14580" y="49990"/>
                        </a:lnTo>
                        <a:cubicBezTo>
                          <a:pt x="17371" y="69527"/>
                          <a:pt x="13940" y="60485"/>
                          <a:pt x="24995" y="77068"/>
                        </a:cubicBezTo>
                        <a:lnTo>
                          <a:pt x="29161" y="83317"/>
                        </a:lnTo>
                        <a:cubicBezTo>
                          <a:pt x="28467" y="109006"/>
                          <a:pt x="28361" y="134718"/>
                          <a:pt x="27078" y="160385"/>
                        </a:cubicBezTo>
                        <a:cubicBezTo>
                          <a:pt x="26968" y="162578"/>
                          <a:pt x="26061" y="164714"/>
                          <a:pt x="24995" y="166633"/>
                        </a:cubicBezTo>
                        <a:cubicBezTo>
                          <a:pt x="22563" y="171010"/>
                          <a:pt x="19440" y="174965"/>
                          <a:pt x="16663" y="179131"/>
                        </a:cubicBezTo>
                        <a:cubicBezTo>
                          <a:pt x="15274" y="181214"/>
                          <a:pt x="13289" y="183005"/>
                          <a:pt x="12497" y="185380"/>
                        </a:cubicBezTo>
                        <a:cubicBezTo>
                          <a:pt x="11803" y="187463"/>
                          <a:pt x="11480" y="189709"/>
                          <a:pt x="10414" y="191628"/>
                        </a:cubicBezTo>
                        <a:cubicBezTo>
                          <a:pt x="7983" y="196005"/>
                          <a:pt x="2083" y="204126"/>
                          <a:pt x="2083" y="204126"/>
                        </a:cubicBezTo>
                        <a:cubicBezTo>
                          <a:pt x="4275" y="245781"/>
                          <a:pt x="4166" y="230491"/>
                          <a:pt x="4166" y="249950"/>
                        </a:cubicBezTo>
                        <a:lnTo>
                          <a:pt x="4166" y="249950"/>
                        </a:lnTo>
                      </a:path>
                    </a:pathLst>
                  </a:custGeom>
                  <a:noFill/>
                  <a:ln w="22225" cap="rnd">
                    <a:solidFill>
                      <a:srgbClr val="FFA7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0" name="Freeform: Shape 359">
                    <a:extLst>
                      <a:ext uri="{FF2B5EF4-FFF2-40B4-BE49-F238E27FC236}">
                        <a16:creationId xmlns:a16="http://schemas.microsoft.com/office/drawing/2014/main" id="{422CC207-B94E-4E88-9F07-85CDD07B1A03}"/>
                      </a:ext>
                    </a:extLst>
                  </p:cNvPr>
                  <p:cNvSpPr/>
                  <p:nvPr/>
                </p:nvSpPr>
                <p:spPr>
                  <a:xfrm>
                    <a:off x="2149213" y="1862127"/>
                    <a:ext cx="42014" cy="252032"/>
                  </a:xfrm>
                  <a:custGeom>
                    <a:avLst/>
                    <a:gdLst>
                      <a:gd name="connsiteX0" fmla="*/ 12854 w 42014"/>
                      <a:gd name="connsiteY0" fmla="*/ 0 h 252032"/>
                      <a:gd name="connsiteX1" fmla="*/ 12854 w 42014"/>
                      <a:gd name="connsiteY1" fmla="*/ 0 h 252032"/>
                      <a:gd name="connsiteX2" fmla="*/ 14936 w 42014"/>
                      <a:gd name="connsiteY2" fmla="*/ 18746 h 252032"/>
                      <a:gd name="connsiteX3" fmla="*/ 23268 w 42014"/>
                      <a:gd name="connsiteY3" fmla="*/ 45824 h 252032"/>
                      <a:gd name="connsiteX4" fmla="*/ 29517 w 42014"/>
                      <a:gd name="connsiteY4" fmla="*/ 49990 h 252032"/>
                      <a:gd name="connsiteX5" fmla="*/ 33683 w 42014"/>
                      <a:gd name="connsiteY5" fmla="*/ 62487 h 252032"/>
                      <a:gd name="connsiteX6" fmla="*/ 35766 w 42014"/>
                      <a:gd name="connsiteY6" fmla="*/ 68736 h 252032"/>
                      <a:gd name="connsiteX7" fmla="*/ 37849 w 42014"/>
                      <a:gd name="connsiteY7" fmla="*/ 85399 h 252032"/>
                      <a:gd name="connsiteX8" fmla="*/ 39931 w 42014"/>
                      <a:gd name="connsiteY8" fmla="*/ 91648 h 252032"/>
                      <a:gd name="connsiteX9" fmla="*/ 42014 w 42014"/>
                      <a:gd name="connsiteY9" fmla="*/ 108311 h 252032"/>
                      <a:gd name="connsiteX10" fmla="*/ 39931 w 42014"/>
                      <a:gd name="connsiteY10" fmla="*/ 152052 h 252032"/>
                      <a:gd name="connsiteX11" fmla="*/ 29517 w 42014"/>
                      <a:gd name="connsiteY11" fmla="*/ 170799 h 252032"/>
                      <a:gd name="connsiteX12" fmla="*/ 25351 w 42014"/>
                      <a:gd name="connsiteY12" fmla="*/ 177047 h 252032"/>
                      <a:gd name="connsiteX13" fmla="*/ 19102 w 42014"/>
                      <a:gd name="connsiteY13" fmla="*/ 183296 h 252032"/>
                      <a:gd name="connsiteX14" fmla="*/ 6605 w 42014"/>
                      <a:gd name="connsiteY14" fmla="*/ 204125 h 252032"/>
                      <a:gd name="connsiteX15" fmla="*/ 2439 w 42014"/>
                      <a:gd name="connsiteY15" fmla="*/ 216623 h 252032"/>
                      <a:gd name="connsiteX16" fmla="*/ 356 w 42014"/>
                      <a:gd name="connsiteY16" fmla="*/ 222872 h 252032"/>
                      <a:gd name="connsiteX17" fmla="*/ 4522 w 42014"/>
                      <a:gd name="connsiteY17" fmla="*/ 252032 h 252032"/>
                      <a:gd name="connsiteX18" fmla="*/ 4522 w 42014"/>
                      <a:gd name="connsiteY18" fmla="*/ 252032 h 2520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2014" h="252032">
                        <a:moveTo>
                          <a:pt x="12854" y="0"/>
                        </a:moveTo>
                        <a:lnTo>
                          <a:pt x="12854" y="0"/>
                        </a:lnTo>
                        <a:cubicBezTo>
                          <a:pt x="13548" y="6249"/>
                          <a:pt x="14156" y="12507"/>
                          <a:pt x="14936" y="18746"/>
                        </a:cubicBezTo>
                        <a:cubicBezTo>
                          <a:pt x="16034" y="27530"/>
                          <a:pt x="16361" y="38917"/>
                          <a:pt x="23268" y="45824"/>
                        </a:cubicBezTo>
                        <a:cubicBezTo>
                          <a:pt x="25038" y="47594"/>
                          <a:pt x="27434" y="48601"/>
                          <a:pt x="29517" y="49990"/>
                        </a:cubicBezTo>
                        <a:lnTo>
                          <a:pt x="33683" y="62487"/>
                        </a:lnTo>
                        <a:lnTo>
                          <a:pt x="35766" y="68736"/>
                        </a:lnTo>
                        <a:cubicBezTo>
                          <a:pt x="36460" y="74290"/>
                          <a:pt x="36848" y="79892"/>
                          <a:pt x="37849" y="85399"/>
                        </a:cubicBezTo>
                        <a:cubicBezTo>
                          <a:pt x="38242" y="87559"/>
                          <a:pt x="39538" y="89488"/>
                          <a:pt x="39931" y="91648"/>
                        </a:cubicBezTo>
                        <a:cubicBezTo>
                          <a:pt x="40932" y="97155"/>
                          <a:pt x="41320" y="102757"/>
                          <a:pt x="42014" y="108311"/>
                        </a:cubicBezTo>
                        <a:cubicBezTo>
                          <a:pt x="41320" y="122891"/>
                          <a:pt x="41143" y="137506"/>
                          <a:pt x="39931" y="152052"/>
                        </a:cubicBezTo>
                        <a:cubicBezTo>
                          <a:pt x="39407" y="158340"/>
                          <a:pt x="31905" y="167218"/>
                          <a:pt x="29517" y="170799"/>
                        </a:cubicBezTo>
                        <a:cubicBezTo>
                          <a:pt x="28128" y="172882"/>
                          <a:pt x="27121" y="175277"/>
                          <a:pt x="25351" y="177047"/>
                        </a:cubicBezTo>
                        <a:cubicBezTo>
                          <a:pt x="23268" y="179130"/>
                          <a:pt x="20910" y="180971"/>
                          <a:pt x="19102" y="183296"/>
                        </a:cubicBezTo>
                        <a:cubicBezTo>
                          <a:pt x="15079" y="188469"/>
                          <a:pt x="9271" y="197461"/>
                          <a:pt x="6605" y="204125"/>
                        </a:cubicBezTo>
                        <a:cubicBezTo>
                          <a:pt x="4974" y="208202"/>
                          <a:pt x="3828" y="212457"/>
                          <a:pt x="2439" y="216623"/>
                        </a:cubicBezTo>
                        <a:lnTo>
                          <a:pt x="356" y="222872"/>
                        </a:lnTo>
                        <a:cubicBezTo>
                          <a:pt x="2514" y="250929"/>
                          <a:pt x="-3964" y="243550"/>
                          <a:pt x="4522" y="252032"/>
                        </a:cubicBezTo>
                        <a:lnTo>
                          <a:pt x="4522" y="252032"/>
                        </a:lnTo>
                      </a:path>
                    </a:pathLst>
                  </a:custGeom>
                  <a:noFill/>
                  <a:ln w="22225" cap="rnd">
                    <a:solidFill>
                      <a:srgbClr val="FFA74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40" name="Freeform: Shape 339">
                  <a:extLst>
                    <a:ext uri="{FF2B5EF4-FFF2-40B4-BE49-F238E27FC236}">
                      <a16:creationId xmlns:a16="http://schemas.microsoft.com/office/drawing/2014/main" id="{249806EF-0EAD-4460-B66F-00B979ED3990}"/>
                    </a:ext>
                  </a:extLst>
                </p:cNvPr>
                <p:cNvSpPr/>
                <p:nvPr/>
              </p:nvSpPr>
              <p:spPr>
                <a:xfrm>
                  <a:off x="3439967" y="1527493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Freeform: Shape 340">
                  <a:extLst>
                    <a:ext uri="{FF2B5EF4-FFF2-40B4-BE49-F238E27FC236}">
                      <a16:creationId xmlns:a16="http://schemas.microsoft.com/office/drawing/2014/main" id="{1D3F1C5E-F0E4-4E98-BA1B-3BA168B22295}"/>
                    </a:ext>
                  </a:extLst>
                </p:cNvPr>
                <p:cNvSpPr/>
                <p:nvPr/>
              </p:nvSpPr>
              <p:spPr>
                <a:xfrm>
                  <a:off x="3487875" y="1525410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Freeform: Shape 341">
                  <a:extLst>
                    <a:ext uri="{FF2B5EF4-FFF2-40B4-BE49-F238E27FC236}">
                      <a16:creationId xmlns:a16="http://schemas.microsoft.com/office/drawing/2014/main" id="{9027C342-1332-4496-96D1-F31C4EFF9256}"/>
                    </a:ext>
                  </a:extLst>
                </p:cNvPr>
                <p:cNvSpPr/>
                <p:nvPr/>
              </p:nvSpPr>
              <p:spPr>
                <a:xfrm>
                  <a:off x="3533699" y="1529576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Freeform: Shape 342">
                  <a:extLst>
                    <a:ext uri="{FF2B5EF4-FFF2-40B4-BE49-F238E27FC236}">
                      <a16:creationId xmlns:a16="http://schemas.microsoft.com/office/drawing/2014/main" id="{8E98DA53-0619-4990-85CD-932F405C12AF}"/>
                    </a:ext>
                  </a:extLst>
                </p:cNvPr>
                <p:cNvSpPr/>
                <p:nvPr/>
              </p:nvSpPr>
              <p:spPr>
                <a:xfrm>
                  <a:off x="3585772" y="1539990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Freeform: Shape 343">
                  <a:extLst>
                    <a:ext uri="{FF2B5EF4-FFF2-40B4-BE49-F238E27FC236}">
                      <a16:creationId xmlns:a16="http://schemas.microsoft.com/office/drawing/2014/main" id="{9575DAB6-CBC3-45D9-B3B0-36419E12B0EC}"/>
                    </a:ext>
                  </a:extLst>
                </p:cNvPr>
                <p:cNvSpPr/>
                <p:nvPr/>
              </p:nvSpPr>
              <p:spPr>
                <a:xfrm>
                  <a:off x="3631596" y="1546239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5" name="Freeform: Shape 344">
                  <a:extLst>
                    <a:ext uri="{FF2B5EF4-FFF2-40B4-BE49-F238E27FC236}">
                      <a16:creationId xmlns:a16="http://schemas.microsoft.com/office/drawing/2014/main" id="{1C3BDB38-CB4B-40A6-99A8-EB38C677C3B9}"/>
                    </a:ext>
                  </a:extLst>
                </p:cNvPr>
                <p:cNvSpPr/>
                <p:nvPr/>
              </p:nvSpPr>
              <p:spPr>
                <a:xfrm>
                  <a:off x="3672898" y="1581649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46" name="Group 345">
                  <a:extLst>
                    <a:ext uri="{FF2B5EF4-FFF2-40B4-BE49-F238E27FC236}">
                      <a16:creationId xmlns:a16="http://schemas.microsoft.com/office/drawing/2014/main" id="{1F3EF7F3-55BF-4A41-97AB-370538842AE5}"/>
                    </a:ext>
                  </a:extLst>
                </p:cNvPr>
                <p:cNvGrpSpPr/>
                <p:nvPr/>
              </p:nvGrpSpPr>
              <p:grpSpPr>
                <a:xfrm>
                  <a:off x="3262900" y="1767420"/>
                  <a:ext cx="506734" cy="715506"/>
                  <a:chOff x="664078" y="1946983"/>
                  <a:chExt cx="506734" cy="715506"/>
                </a:xfrm>
              </p:grpSpPr>
              <p:sp>
                <p:nvSpPr>
                  <p:cNvPr id="350" name="Rectangle: Rounded Corners 349">
                    <a:extLst>
                      <a:ext uri="{FF2B5EF4-FFF2-40B4-BE49-F238E27FC236}">
                        <a16:creationId xmlns:a16="http://schemas.microsoft.com/office/drawing/2014/main" id="{5594F3AA-6B34-4853-A239-58498F109318}"/>
                      </a:ext>
                    </a:extLst>
                  </p:cNvPr>
                  <p:cNvSpPr/>
                  <p:nvPr/>
                </p:nvSpPr>
                <p:spPr>
                  <a:xfrm>
                    <a:off x="664078" y="1946983"/>
                    <a:ext cx="506734" cy="715506"/>
                  </a:xfrm>
                  <a:prstGeom prst="roundRect">
                    <a:avLst>
                      <a:gd name="adj" fmla="val 35662"/>
                    </a:avLst>
                  </a:prstGeom>
                  <a:gradFill flip="none" rotWithShape="1">
                    <a:gsLst>
                      <a:gs pos="16000">
                        <a:srgbClr val="FFEAD5"/>
                      </a:gs>
                      <a:gs pos="75000">
                        <a:srgbClr val="FFCC99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1" name="Oval 350">
                    <a:extLst>
                      <a:ext uri="{FF2B5EF4-FFF2-40B4-BE49-F238E27FC236}">
                        <a16:creationId xmlns:a16="http://schemas.microsoft.com/office/drawing/2014/main" id="{732450B8-E6F2-4216-83BC-CA72EB21C253}"/>
                      </a:ext>
                    </a:extLst>
                  </p:cNvPr>
                  <p:cNvSpPr/>
                  <p:nvPr/>
                </p:nvSpPr>
                <p:spPr>
                  <a:xfrm>
                    <a:off x="785408" y="2311610"/>
                    <a:ext cx="259620" cy="211583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FFEAD5"/>
                      </a:gs>
                      <a:gs pos="74000">
                        <a:srgbClr val="A45200"/>
                      </a:gs>
                      <a:gs pos="53000">
                        <a:srgbClr val="FFC08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47" name="Freeform: Shape 346">
                  <a:extLst>
                    <a:ext uri="{FF2B5EF4-FFF2-40B4-BE49-F238E27FC236}">
                      <a16:creationId xmlns:a16="http://schemas.microsoft.com/office/drawing/2014/main" id="{00F64D4D-F34F-45A9-9549-49E80795FC87}"/>
                    </a:ext>
                  </a:extLst>
                </p:cNvPr>
                <p:cNvSpPr/>
                <p:nvPr/>
              </p:nvSpPr>
              <p:spPr>
                <a:xfrm>
                  <a:off x="3287915" y="1558737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Freeform: Shape 347">
                  <a:extLst>
                    <a:ext uri="{FF2B5EF4-FFF2-40B4-BE49-F238E27FC236}">
                      <a16:creationId xmlns:a16="http://schemas.microsoft.com/office/drawing/2014/main" id="{F1E00A9B-CEC7-4DE2-AAA0-F5AE89CB3284}"/>
                    </a:ext>
                  </a:extLst>
                </p:cNvPr>
                <p:cNvSpPr/>
                <p:nvPr/>
              </p:nvSpPr>
              <p:spPr>
                <a:xfrm>
                  <a:off x="3342070" y="1542073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Freeform: Shape 348">
                  <a:extLst>
                    <a:ext uri="{FF2B5EF4-FFF2-40B4-BE49-F238E27FC236}">
                      <a16:creationId xmlns:a16="http://schemas.microsoft.com/office/drawing/2014/main" id="{DF23901E-6F6E-4E85-9555-58EF6D6DAB8A}"/>
                    </a:ext>
                  </a:extLst>
                </p:cNvPr>
                <p:cNvSpPr/>
                <p:nvPr/>
              </p:nvSpPr>
              <p:spPr>
                <a:xfrm>
                  <a:off x="3389839" y="1535825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8" name="Dendritic Cell">
                <a:extLst>
                  <a:ext uri="{FF2B5EF4-FFF2-40B4-BE49-F238E27FC236}">
                    <a16:creationId xmlns:a16="http://schemas.microsoft.com/office/drawing/2014/main" id="{7BB37039-DE2B-4369-BB1B-CC2B83409496}"/>
                  </a:ext>
                </a:extLst>
              </p:cNvPr>
              <p:cNvGrpSpPr/>
              <p:nvPr/>
            </p:nvGrpSpPr>
            <p:grpSpPr>
              <a:xfrm>
                <a:off x="1767238" y="4977797"/>
                <a:ext cx="593022" cy="872526"/>
                <a:chOff x="2755356" y="1735922"/>
                <a:chExt cx="1027000" cy="1511046"/>
              </a:xfrm>
            </p:grpSpPr>
            <p:sp>
              <p:nvSpPr>
                <p:cNvPr id="337" name="Freeform: Shape 336">
                  <a:extLst>
                    <a:ext uri="{FF2B5EF4-FFF2-40B4-BE49-F238E27FC236}">
                      <a16:creationId xmlns:a16="http://schemas.microsoft.com/office/drawing/2014/main" id="{936961B4-2A26-4CCD-A610-7F37F22C144A}"/>
                    </a:ext>
                  </a:extLst>
                </p:cNvPr>
                <p:cNvSpPr/>
                <p:nvPr/>
              </p:nvSpPr>
              <p:spPr>
                <a:xfrm>
                  <a:off x="2755356" y="1735922"/>
                  <a:ext cx="1027000" cy="1511046"/>
                </a:xfrm>
                <a:custGeom>
                  <a:avLst/>
                  <a:gdLst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56799 w 1034979"/>
                    <a:gd name="connsiteY4" fmla="*/ 936462 h 1509906"/>
                    <a:gd name="connsiteX5" fmla="*/ 351084 w 1034979"/>
                    <a:gd name="connsiteY5" fmla="*/ 940272 h 1509906"/>
                    <a:gd name="connsiteX6" fmla="*/ 339654 w 1034979"/>
                    <a:gd name="connsiteY6" fmla="*/ 949797 h 1509906"/>
                    <a:gd name="connsiteX7" fmla="*/ 328224 w 1034979"/>
                    <a:gd name="connsiteY7" fmla="*/ 953607 h 1509906"/>
                    <a:gd name="connsiteX8" fmla="*/ 312984 w 1034979"/>
                    <a:gd name="connsiteY8" fmla="*/ 959322 h 1509906"/>
                    <a:gd name="connsiteX9" fmla="*/ 265359 w 1034979"/>
                    <a:gd name="connsiteY9" fmla="*/ 955512 h 1509906"/>
                    <a:gd name="connsiteX10" fmla="*/ 253929 w 1034979"/>
                    <a:gd name="connsiteY10" fmla="*/ 951702 h 1509906"/>
                    <a:gd name="connsiteX11" fmla="*/ 242499 w 1034979"/>
                    <a:gd name="connsiteY11" fmla="*/ 947892 h 1509906"/>
                    <a:gd name="connsiteX12" fmla="*/ 236784 w 1034979"/>
                    <a:gd name="connsiteY12" fmla="*/ 945987 h 1509906"/>
                    <a:gd name="connsiteX13" fmla="*/ 231069 w 1034979"/>
                    <a:gd name="connsiteY13" fmla="*/ 944082 h 1509906"/>
                    <a:gd name="connsiteX14" fmla="*/ 219639 w 1034979"/>
                    <a:gd name="connsiteY14" fmla="*/ 942177 h 1509906"/>
                    <a:gd name="connsiteX15" fmla="*/ 213924 w 1034979"/>
                    <a:gd name="connsiteY15" fmla="*/ 940272 h 1509906"/>
                    <a:gd name="connsiteX16" fmla="*/ 206304 w 1034979"/>
                    <a:gd name="connsiteY16" fmla="*/ 938367 h 1509906"/>
                    <a:gd name="connsiteX17" fmla="*/ 194874 w 1034979"/>
                    <a:gd name="connsiteY17" fmla="*/ 934557 h 1509906"/>
                    <a:gd name="connsiteX18" fmla="*/ 189159 w 1034979"/>
                    <a:gd name="connsiteY18" fmla="*/ 932652 h 1509906"/>
                    <a:gd name="connsiteX19" fmla="*/ 181539 w 1034979"/>
                    <a:gd name="connsiteY19" fmla="*/ 930747 h 1509906"/>
                    <a:gd name="connsiteX20" fmla="*/ 170109 w 1034979"/>
                    <a:gd name="connsiteY20" fmla="*/ 925032 h 1509906"/>
                    <a:gd name="connsiteX21" fmla="*/ 164394 w 1034979"/>
                    <a:gd name="connsiteY21" fmla="*/ 921222 h 1509906"/>
                    <a:gd name="connsiteX22" fmla="*/ 156774 w 1034979"/>
                    <a:gd name="connsiteY22" fmla="*/ 909792 h 1509906"/>
                    <a:gd name="connsiteX23" fmla="*/ 145344 w 1034979"/>
                    <a:gd name="connsiteY23" fmla="*/ 905982 h 1509906"/>
                    <a:gd name="connsiteX24" fmla="*/ 139629 w 1034979"/>
                    <a:gd name="connsiteY24" fmla="*/ 902172 h 1509906"/>
                    <a:gd name="connsiteX25" fmla="*/ 133914 w 1034979"/>
                    <a:gd name="connsiteY25" fmla="*/ 900267 h 1509906"/>
                    <a:gd name="connsiteX26" fmla="*/ 116769 w 1034979"/>
                    <a:gd name="connsiteY26" fmla="*/ 896457 h 1509906"/>
                    <a:gd name="connsiteX27" fmla="*/ 111054 w 1034979"/>
                    <a:gd name="connsiteY27" fmla="*/ 890742 h 1509906"/>
                    <a:gd name="connsiteX28" fmla="*/ 101529 w 1034979"/>
                    <a:gd name="connsiteY28" fmla="*/ 873597 h 1509906"/>
                    <a:gd name="connsiteX29" fmla="*/ 84384 w 1034979"/>
                    <a:gd name="connsiteY29" fmla="*/ 865977 h 1509906"/>
                    <a:gd name="connsiteX30" fmla="*/ 78669 w 1034979"/>
                    <a:gd name="connsiteY30" fmla="*/ 864072 h 1509906"/>
                    <a:gd name="connsiteX31" fmla="*/ 59619 w 1034979"/>
                    <a:gd name="connsiteY31" fmla="*/ 867882 h 1509906"/>
                    <a:gd name="connsiteX32" fmla="*/ 53904 w 1034979"/>
                    <a:gd name="connsiteY32" fmla="*/ 871692 h 1509906"/>
                    <a:gd name="connsiteX33" fmla="*/ 50094 w 1034979"/>
                    <a:gd name="connsiteY33" fmla="*/ 877407 h 1509906"/>
                    <a:gd name="connsiteX34" fmla="*/ 46284 w 1034979"/>
                    <a:gd name="connsiteY34" fmla="*/ 888837 h 1509906"/>
                    <a:gd name="connsiteX35" fmla="*/ 50094 w 1034979"/>
                    <a:gd name="connsiteY35" fmla="*/ 926937 h 1509906"/>
                    <a:gd name="connsiteX36" fmla="*/ 53904 w 1034979"/>
                    <a:gd name="connsiteY36" fmla="*/ 932652 h 1509906"/>
                    <a:gd name="connsiteX37" fmla="*/ 59619 w 1034979"/>
                    <a:gd name="connsiteY37" fmla="*/ 936462 h 1509906"/>
                    <a:gd name="connsiteX38" fmla="*/ 63429 w 1034979"/>
                    <a:gd name="connsiteY38" fmla="*/ 942177 h 1509906"/>
                    <a:gd name="connsiteX39" fmla="*/ 80574 w 1034979"/>
                    <a:gd name="connsiteY39" fmla="*/ 951702 h 1509906"/>
                    <a:gd name="connsiteX40" fmla="*/ 103434 w 1034979"/>
                    <a:gd name="connsiteY40" fmla="*/ 953607 h 1509906"/>
                    <a:gd name="connsiteX41" fmla="*/ 124389 w 1034979"/>
                    <a:gd name="connsiteY41" fmla="*/ 959322 h 1509906"/>
                    <a:gd name="connsiteX42" fmla="*/ 130104 w 1034979"/>
                    <a:gd name="connsiteY42" fmla="*/ 961227 h 1509906"/>
                    <a:gd name="connsiteX43" fmla="*/ 135819 w 1034979"/>
                    <a:gd name="connsiteY43" fmla="*/ 966942 h 1509906"/>
                    <a:gd name="connsiteX44" fmla="*/ 143439 w 1034979"/>
                    <a:gd name="connsiteY44" fmla="*/ 968847 h 1509906"/>
                    <a:gd name="connsiteX45" fmla="*/ 166299 w 1034979"/>
                    <a:gd name="connsiteY45" fmla="*/ 972657 h 1509906"/>
                    <a:gd name="connsiteX46" fmla="*/ 191064 w 1034979"/>
                    <a:gd name="connsiteY46" fmla="*/ 978372 h 1509906"/>
                    <a:gd name="connsiteX47" fmla="*/ 208209 w 1034979"/>
                    <a:gd name="connsiteY47" fmla="*/ 984087 h 1509906"/>
                    <a:gd name="connsiteX48" fmla="*/ 213924 w 1034979"/>
                    <a:gd name="connsiteY48" fmla="*/ 985992 h 1509906"/>
                    <a:gd name="connsiteX49" fmla="*/ 229164 w 1034979"/>
                    <a:gd name="connsiteY49" fmla="*/ 989802 h 1509906"/>
                    <a:gd name="connsiteX50" fmla="*/ 248214 w 1034979"/>
                    <a:gd name="connsiteY50" fmla="*/ 995517 h 1509906"/>
                    <a:gd name="connsiteX51" fmla="*/ 253929 w 1034979"/>
                    <a:gd name="connsiteY51" fmla="*/ 999327 h 1509906"/>
                    <a:gd name="connsiteX52" fmla="*/ 267264 w 1034979"/>
                    <a:gd name="connsiteY52" fmla="*/ 1014567 h 1509906"/>
                    <a:gd name="connsiteX53" fmla="*/ 272979 w 1034979"/>
                    <a:gd name="connsiteY53" fmla="*/ 1033617 h 1509906"/>
                    <a:gd name="connsiteX54" fmla="*/ 274884 w 1034979"/>
                    <a:gd name="connsiteY54" fmla="*/ 1039332 h 1509906"/>
                    <a:gd name="connsiteX55" fmla="*/ 276789 w 1034979"/>
                    <a:gd name="connsiteY55" fmla="*/ 1045047 h 1509906"/>
                    <a:gd name="connsiteX56" fmla="*/ 278694 w 1034979"/>
                    <a:gd name="connsiteY56" fmla="*/ 1069812 h 1509906"/>
                    <a:gd name="connsiteX57" fmla="*/ 280599 w 1034979"/>
                    <a:gd name="connsiteY57" fmla="*/ 1075527 h 1509906"/>
                    <a:gd name="connsiteX58" fmla="*/ 278694 w 1034979"/>
                    <a:gd name="connsiteY58" fmla="*/ 1094577 h 1509906"/>
                    <a:gd name="connsiteX59" fmla="*/ 276789 w 1034979"/>
                    <a:gd name="connsiteY59" fmla="*/ 1104102 h 1509906"/>
                    <a:gd name="connsiteX60" fmla="*/ 263454 w 1034979"/>
                    <a:gd name="connsiteY60" fmla="*/ 1117437 h 1509906"/>
                    <a:gd name="connsiteX61" fmla="*/ 252024 w 1034979"/>
                    <a:gd name="connsiteY61" fmla="*/ 1125057 h 1509906"/>
                    <a:gd name="connsiteX62" fmla="*/ 240594 w 1034979"/>
                    <a:gd name="connsiteY62" fmla="*/ 1128867 h 1509906"/>
                    <a:gd name="connsiteX63" fmla="*/ 126294 w 1034979"/>
                    <a:gd name="connsiteY63" fmla="*/ 1128867 h 1509906"/>
                    <a:gd name="connsiteX64" fmla="*/ 120579 w 1034979"/>
                    <a:gd name="connsiteY64" fmla="*/ 1130772 h 1509906"/>
                    <a:gd name="connsiteX65" fmla="*/ 105339 w 1034979"/>
                    <a:gd name="connsiteY65" fmla="*/ 1132677 h 1509906"/>
                    <a:gd name="connsiteX66" fmla="*/ 88194 w 1034979"/>
                    <a:gd name="connsiteY66" fmla="*/ 1138392 h 1509906"/>
                    <a:gd name="connsiteX67" fmla="*/ 82479 w 1034979"/>
                    <a:gd name="connsiteY67" fmla="*/ 1140297 h 1509906"/>
                    <a:gd name="connsiteX68" fmla="*/ 76764 w 1034979"/>
                    <a:gd name="connsiteY68" fmla="*/ 1144107 h 1509906"/>
                    <a:gd name="connsiteX69" fmla="*/ 65334 w 1034979"/>
                    <a:gd name="connsiteY69" fmla="*/ 1146012 h 1509906"/>
                    <a:gd name="connsiteX70" fmla="*/ 27234 w 1034979"/>
                    <a:gd name="connsiteY70" fmla="*/ 1147917 h 1509906"/>
                    <a:gd name="connsiteX71" fmla="*/ 15804 w 1034979"/>
                    <a:gd name="connsiteY71" fmla="*/ 1153632 h 1509906"/>
                    <a:gd name="connsiteX72" fmla="*/ 6279 w 1034979"/>
                    <a:gd name="connsiteY72" fmla="*/ 1163157 h 1509906"/>
                    <a:gd name="connsiteX73" fmla="*/ 4374 w 1034979"/>
                    <a:gd name="connsiteY73" fmla="*/ 1168872 h 1509906"/>
                    <a:gd name="connsiteX74" fmla="*/ 564 w 1034979"/>
                    <a:gd name="connsiteY74" fmla="*/ 1174587 h 1509906"/>
                    <a:gd name="connsiteX75" fmla="*/ 6279 w 1034979"/>
                    <a:gd name="connsiteY75" fmla="*/ 1206972 h 1509906"/>
                    <a:gd name="connsiteX76" fmla="*/ 11994 w 1034979"/>
                    <a:gd name="connsiteY76" fmla="*/ 1210782 h 1509906"/>
                    <a:gd name="connsiteX77" fmla="*/ 17709 w 1034979"/>
                    <a:gd name="connsiteY77" fmla="*/ 1212687 h 1509906"/>
                    <a:gd name="connsiteX78" fmla="*/ 145344 w 1034979"/>
                    <a:gd name="connsiteY78" fmla="*/ 1210782 h 1509906"/>
                    <a:gd name="connsiteX79" fmla="*/ 152964 w 1034979"/>
                    <a:gd name="connsiteY79" fmla="*/ 1208877 h 1509906"/>
                    <a:gd name="connsiteX80" fmla="*/ 303459 w 1034979"/>
                    <a:gd name="connsiteY80" fmla="*/ 1203162 h 1509906"/>
                    <a:gd name="connsiteX81" fmla="*/ 318699 w 1034979"/>
                    <a:gd name="connsiteY81" fmla="*/ 1210782 h 1509906"/>
                    <a:gd name="connsiteX82" fmla="*/ 330129 w 1034979"/>
                    <a:gd name="connsiteY82" fmla="*/ 1216497 h 1509906"/>
                    <a:gd name="connsiteX83" fmla="*/ 333939 w 1034979"/>
                    <a:gd name="connsiteY83" fmla="*/ 1222212 h 1509906"/>
                    <a:gd name="connsiteX84" fmla="*/ 339654 w 1034979"/>
                    <a:gd name="connsiteY84" fmla="*/ 1224117 h 1509906"/>
                    <a:gd name="connsiteX85" fmla="*/ 351084 w 1034979"/>
                    <a:gd name="connsiteY85" fmla="*/ 1231737 h 1509906"/>
                    <a:gd name="connsiteX86" fmla="*/ 356799 w 1034979"/>
                    <a:gd name="connsiteY86" fmla="*/ 1235547 h 1509906"/>
                    <a:gd name="connsiteX87" fmla="*/ 360609 w 1034979"/>
                    <a:gd name="connsiteY87" fmla="*/ 1241262 h 1509906"/>
                    <a:gd name="connsiteX88" fmla="*/ 366324 w 1034979"/>
                    <a:gd name="connsiteY88" fmla="*/ 1252692 h 1509906"/>
                    <a:gd name="connsiteX89" fmla="*/ 362514 w 1034979"/>
                    <a:gd name="connsiteY89" fmla="*/ 1279362 h 1509906"/>
                    <a:gd name="connsiteX90" fmla="*/ 358704 w 1034979"/>
                    <a:gd name="connsiteY90" fmla="*/ 1285077 h 1509906"/>
                    <a:gd name="connsiteX91" fmla="*/ 356799 w 1034979"/>
                    <a:gd name="connsiteY91" fmla="*/ 1290792 h 1509906"/>
                    <a:gd name="connsiteX92" fmla="*/ 352989 w 1034979"/>
                    <a:gd name="connsiteY92" fmla="*/ 1296507 h 1509906"/>
                    <a:gd name="connsiteX93" fmla="*/ 351084 w 1034979"/>
                    <a:gd name="connsiteY93" fmla="*/ 1302222 h 1509906"/>
                    <a:gd name="connsiteX94" fmla="*/ 347274 w 1034979"/>
                    <a:gd name="connsiteY94" fmla="*/ 1307937 h 1509906"/>
                    <a:gd name="connsiteX95" fmla="*/ 330129 w 1034979"/>
                    <a:gd name="connsiteY95" fmla="*/ 1374612 h 1509906"/>
                    <a:gd name="connsiteX96" fmla="*/ 328224 w 1034979"/>
                    <a:gd name="connsiteY96" fmla="*/ 1426047 h 1509906"/>
                    <a:gd name="connsiteX97" fmla="*/ 330129 w 1034979"/>
                    <a:gd name="connsiteY97" fmla="*/ 1450812 h 1509906"/>
                    <a:gd name="connsiteX98" fmla="*/ 332034 w 1034979"/>
                    <a:gd name="connsiteY98" fmla="*/ 1456527 h 1509906"/>
                    <a:gd name="connsiteX99" fmla="*/ 335844 w 1034979"/>
                    <a:gd name="connsiteY99" fmla="*/ 1460337 h 1509906"/>
                    <a:gd name="connsiteX100" fmla="*/ 364419 w 1034979"/>
                    <a:gd name="connsiteY100" fmla="*/ 1506057 h 1509906"/>
                    <a:gd name="connsiteX101" fmla="*/ 387279 w 1034979"/>
                    <a:gd name="connsiteY101" fmla="*/ 1507962 h 1509906"/>
                    <a:gd name="connsiteX102" fmla="*/ 392994 w 1034979"/>
                    <a:gd name="connsiteY102" fmla="*/ 1502247 h 1509906"/>
                    <a:gd name="connsiteX103" fmla="*/ 394899 w 1034979"/>
                    <a:gd name="connsiteY103" fmla="*/ 1490817 h 1509906"/>
                    <a:gd name="connsiteX104" fmla="*/ 396804 w 1034979"/>
                    <a:gd name="connsiteY104" fmla="*/ 1485102 h 1509906"/>
                    <a:gd name="connsiteX105" fmla="*/ 398709 w 1034979"/>
                    <a:gd name="connsiteY105" fmla="*/ 1467957 h 1509906"/>
                    <a:gd name="connsiteX106" fmla="*/ 400614 w 1034979"/>
                    <a:gd name="connsiteY106" fmla="*/ 1454622 h 1509906"/>
                    <a:gd name="connsiteX107" fmla="*/ 404424 w 1034979"/>
                    <a:gd name="connsiteY107" fmla="*/ 1397472 h 1509906"/>
                    <a:gd name="connsiteX108" fmla="*/ 410139 w 1034979"/>
                    <a:gd name="connsiteY108" fmla="*/ 1386042 h 1509906"/>
                    <a:gd name="connsiteX109" fmla="*/ 413949 w 1034979"/>
                    <a:gd name="connsiteY109" fmla="*/ 1372707 h 1509906"/>
                    <a:gd name="connsiteX110" fmla="*/ 415854 w 1034979"/>
                    <a:gd name="connsiteY110" fmla="*/ 1366992 h 1509906"/>
                    <a:gd name="connsiteX111" fmla="*/ 417759 w 1034979"/>
                    <a:gd name="connsiteY111" fmla="*/ 1353657 h 1509906"/>
                    <a:gd name="connsiteX112" fmla="*/ 421569 w 1034979"/>
                    <a:gd name="connsiteY112" fmla="*/ 1342227 h 1509906"/>
                    <a:gd name="connsiteX113" fmla="*/ 427284 w 1034979"/>
                    <a:gd name="connsiteY113" fmla="*/ 1328892 h 1509906"/>
                    <a:gd name="connsiteX114" fmla="*/ 436809 w 1034979"/>
                    <a:gd name="connsiteY114" fmla="*/ 1317462 h 1509906"/>
                    <a:gd name="connsiteX115" fmla="*/ 450144 w 1034979"/>
                    <a:gd name="connsiteY115" fmla="*/ 1302222 h 1509906"/>
                    <a:gd name="connsiteX116" fmla="*/ 457764 w 1034979"/>
                    <a:gd name="connsiteY116" fmla="*/ 1290792 h 1509906"/>
                    <a:gd name="connsiteX117" fmla="*/ 461574 w 1034979"/>
                    <a:gd name="connsiteY117" fmla="*/ 1279362 h 1509906"/>
                    <a:gd name="connsiteX118" fmla="*/ 465384 w 1034979"/>
                    <a:gd name="connsiteY118" fmla="*/ 1264122 h 1509906"/>
                    <a:gd name="connsiteX119" fmla="*/ 467289 w 1034979"/>
                    <a:gd name="connsiteY119" fmla="*/ 1258407 h 1509906"/>
                    <a:gd name="connsiteX120" fmla="*/ 507294 w 1034979"/>
                    <a:gd name="connsiteY120" fmla="*/ 1252692 h 1509906"/>
                    <a:gd name="connsiteX121" fmla="*/ 535869 w 1034979"/>
                    <a:gd name="connsiteY121" fmla="*/ 1243167 h 1509906"/>
                    <a:gd name="connsiteX122" fmla="*/ 541584 w 1034979"/>
                    <a:gd name="connsiteY122" fmla="*/ 1241262 h 1509906"/>
                    <a:gd name="connsiteX123" fmla="*/ 547299 w 1034979"/>
                    <a:gd name="connsiteY123" fmla="*/ 1239357 h 1509906"/>
                    <a:gd name="connsiteX124" fmla="*/ 554919 w 1034979"/>
                    <a:gd name="connsiteY124" fmla="*/ 1237452 h 1509906"/>
                    <a:gd name="connsiteX125" fmla="*/ 573969 w 1034979"/>
                    <a:gd name="connsiteY125" fmla="*/ 1229832 h 1509906"/>
                    <a:gd name="connsiteX126" fmla="*/ 585399 w 1034979"/>
                    <a:gd name="connsiteY126" fmla="*/ 1226022 h 1509906"/>
                    <a:gd name="connsiteX127" fmla="*/ 720654 w 1034979"/>
                    <a:gd name="connsiteY127" fmla="*/ 1309842 h 1509906"/>
                    <a:gd name="connsiteX128" fmla="*/ 733989 w 1034979"/>
                    <a:gd name="connsiteY128" fmla="*/ 1319367 h 1509906"/>
                    <a:gd name="connsiteX129" fmla="*/ 743514 w 1034979"/>
                    <a:gd name="connsiteY129" fmla="*/ 1321272 h 1509906"/>
                    <a:gd name="connsiteX130" fmla="*/ 749229 w 1034979"/>
                    <a:gd name="connsiteY130" fmla="*/ 1323177 h 1509906"/>
                    <a:gd name="connsiteX131" fmla="*/ 762564 w 1034979"/>
                    <a:gd name="connsiteY131" fmla="*/ 1328892 h 1509906"/>
                    <a:gd name="connsiteX132" fmla="*/ 777804 w 1034979"/>
                    <a:gd name="connsiteY132" fmla="*/ 1326987 h 1509906"/>
                    <a:gd name="connsiteX133" fmla="*/ 789234 w 1034979"/>
                    <a:gd name="connsiteY133" fmla="*/ 1321272 h 1509906"/>
                    <a:gd name="connsiteX134" fmla="*/ 794949 w 1034979"/>
                    <a:gd name="connsiteY134" fmla="*/ 1319367 h 1509906"/>
                    <a:gd name="connsiteX135" fmla="*/ 802569 w 1034979"/>
                    <a:gd name="connsiteY135" fmla="*/ 1302222 h 1509906"/>
                    <a:gd name="connsiteX136" fmla="*/ 800664 w 1034979"/>
                    <a:gd name="connsiteY136" fmla="*/ 1277457 h 1509906"/>
                    <a:gd name="connsiteX137" fmla="*/ 798759 w 1034979"/>
                    <a:gd name="connsiteY137" fmla="*/ 1271742 h 1509906"/>
                    <a:gd name="connsiteX138" fmla="*/ 796854 w 1034979"/>
                    <a:gd name="connsiteY138" fmla="*/ 1264122 h 1509906"/>
                    <a:gd name="connsiteX139" fmla="*/ 783519 w 1034979"/>
                    <a:gd name="connsiteY139" fmla="*/ 1246977 h 1509906"/>
                    <a:gd name="connsiteX140" fmla="*/ 773994 w 1034979"/>
                    <a:gd name="connsiteY140" fmla="*/ 1241262 h 1509906"/>
                    <a:gd name="connsiteX141" fmla="*/ 648264 w 1034979"/>
                    <a:gd name="connsiteY141" fmla="*/ 1149822 h 1509906"/>
                    <a:gd name="connsiteX142" fmla="*/ 644454 w 1034979"/>
                    <a:gd name="connsiteY142" fmla="*/ 1132677 h 1509906"/>
                    <a:gd name="connsiteX143" fmla="*/ 646359 w 1034979"/>
                    <a:gd name="connsiteY143" fmla="*/ 1125057 h 1509906"/>
                    <a:gd name="connsiteX144" fmla="*/ 650169 w 1034979"/>
                    <a:gd name="connsiteY144" fmla="*/ 1107912 h 1509906"/>
                    <a:gd name="connsiteX145" fmla="*/ 653979 w 1034979"/>
                    <a:gd name="connsiteY145" fmla="*/ 1102197 h 1509906"/>
                    <a:gd name="connsiteX146" fmla="*/ 655884 w 1034979"/>
                    <a:gd name="connsiteY146" fmla="*/ 1096482 h 1509906"/>
                    <a:gd name="connsiteX147" fmla="*/ 661599 w 1034979"/>
                    <a:gd name="connsiteY147" fmla="*/ 1094577 h 1509906"/>
                    <a:gd name="connsiteX148" fmla="*/ 671124 w 1034979"/>
                    <a:gd name="connsiteY148" fmla="*/ 1083147 h 1509906"/>
                    <a:gd name="connsiteX149" fmla="*/ 724464 w 1034979"/>
                    <a:gd name="connsiteY149" fmla="*/ 1075527 h 1509906"/>
                    <a:gd name="connsiteX150" fmla="*/ 842574 w 1034979"/>
                    <a:gd name="connsiteY150" fmla="*/ 1077432 h 1509906"/>
                    <a:gd name="connsiteX151" fmla="*/ 871149 w 1034979"/>
                    <a:gd name="connsiteY151" fmla="*/ 1079337 h 1509906"/>
                    <a:gd name="connsiteX152" fmla="*/ 899724 w 1034979"/>
                    <a:gd name="connsiteY152" fmla="*/ 1085052 h 1509906"/>
                    <a:gd name="connsiteX153" fmla="*/ 922584 w 1034979"/>
                    <a:gd name="connsiteY153" fmla="*/ 1088862 h 1509906"/>
                    <a:gd name="connsiteX154" fmla="*/ 951159 w 1034979"/>
                    <a:gd name="connsiteY154" fmla="*/ 1094577 h 1509906"/>
                    <a:gd name="connsiteX155" fmla="*/ 956874 w 1034979"/>
                    <a:gd name="connsiteY155" fmla="*/ 1094577 h 1509906"/>
                    <a:gd name="connsiteX156" fmla="*/ 1002594 w 1034979"/>
                    <a:gd name="connsiteY156" fmla="*/ 1092672 h 1509906"/>
                    <a:gd name="connsiteX157" fmla="*/ 1031169 w 1034979"/>
                    <a:gd name="connsiteY157" fmla="*/ 1085052 h 1509906"/>
                    <a:gd name="connsiteX158" fmla="*/ 1034979 w 1034979"/>
                    <a:gd name="connsiteY158" fmla="*/ 1079337 h 1509906"/>
                    <a:gd name="connsiteX159" fmla="*/ 1033074 w 1034979"/>
                    <a:gd name="connsiteY159" fmla="*/ 1060287 h 1509906"/>
                    <a:gd name="connsiteX160" fmla="*/ 1027359 w 1034979"/>
                    <a:gd name="connsiteY160" fmla="*/ 1056477 h 1509906"/>
                    <a:gd name="connsiteX161" fmla="*/ 1012119 w 1034979"/>
                    <a:gd name="connsiteY161" fmla="*/ 1054572 h 1509906"/>
                    <a:gd name="connsiteX162" fmla="*/ 1006404 w 1034979"/>
                    <a:gd name="connsiteY162" fmla="*/ 1052667 h 1509906"/>
                    <a:gd name="connsiteX163" fmla="*/ 998784 w 1034979"/>
                    <a:gd name="connsiteY163" fmla="*/ 1050762 h 1509906"/>
                    <a:gd name="connsiteX164" fmla="*/ 987354 w 1034979"/>
                    <a:gd name="connsiteY164" fmla="*/ 1043142 h 1509906"/>
                    <a:gd name="connsiteX165" fmla="*/ 975924 w 1034979"/>
                    <a:gd name="connsiteY165" fmla="*/ 1039332 h 1509906"/>
                    <a:gd name="connsiteX166" fmla="*/ 970209 w 1034979"/>
                    <a:gd name="connsiteY166" fmla="*/ 1037427 h 1509906"/>
                    <a:gd name="connsiteX167" fmla="*/ 962589 w 1034979"/>
                    <a:gd name="connsiteY167" fmla="*/ 1035522 h 1509906"/>
                    <a:gd name="connsiteX168" fmla="*/ 956874 w 1034979"/>
                    <a:gd name="connsiteY168" fmla="*/ 1033617 h 1509906"/>
                    <a:gd name="connsiteX169" fmla="*/ 935919 w 1034979"/>
                    <a:gd name="connsiteY169" fmla="*/ 1027902 h 1509906"/>
                    <a:gd name="connsiteX170" fmla="*/ 930204 w 1034979"/>
                    <a:gd name="connsiteY170" fmla="*/ 1025997 h 1509906"/>
                    <a:gd name="connsiteX171" fmla="*/ 825429 w 1034979"/>
                    <a:gd name="connsiteY171" fmla="*/ 1027902 h 1509906"/>
                    <a:gd name="connsiteX172" fmla="*/ 819714 w 1034979"/>
                    <a:gd name="connsiteY172" fmla="*/ 1029807 h 1509906"/>
                    <a:gd name="connsiteX173" fmla="*/ 730179 w 1034979"/>
                    <a:gd name="connsiteY173" fmla="*/ 1031712 h 1509906"/>
                    <a:gd name="connsiteX174" fmla="*/ 716844 w 1034979"/>
                    <a:gd name="connsiteY174" fmla="*/ 1035522 h 1509906"/>
                    <a:gd name="connsiteX175" fmla="*/ 695889 w 1034979"/>
                    <a:gd name="connsiteY175" fmla="*/ 1037427 h 1509906"/>
                    <a:gd name="connsiteX176" fmla="*/ 669219 w 1034979"/>
                    <a:gd name="connsiteY176" fmla="*/ 1039332 h 1509906"/>
                    <a:gd name="connsiteX177" fmla="*/ 669219 w 1034979"/>
                    <a:gd name="connsiteY177" fmla="*/ 1039332 h 1509906"/>
                    <a:gd name="connsiteX178" fmla="*/ 646359 w 1034979"/>
                    <a:gd name="connsiteY178" fmla="*/ 1043142 h 1509906"/>
                    <a:gd name="connsiteX179" fmla="*/ 642549 w 1034979"/>
                    <a:gd name="connsiteY179" fmla="*/ 1031712 h 1509906"/>
                    <a:gd name="connsiteX180" fmla="*/ 640644 w 1034979"/>
                    <a:gd name="connsiteY180" fmla="*/ 1025997 h 1509906"/>
                    <a:gd name="connsiteX181" fmla="*/ 642549 w 1034979"/>
                    <a:gd name="connsiteY181" fmla="*/ 1008852 h 1509906"/>
                    <a:gd name="connsiteX182" fmla="*/ 644454 w 1034979"/>
                    <a:gd name="connsiteY182" fmla="*/ 1003137 h 1509906"/>
                    <a:gd name="connsiteX183" fmla="*/ 661599 w 1034979"/>
                    <a:gd name="connsiteY183" fmla="*/ 993612 h 1509906"/>
                    <a:gd name="connsiteX184" fmla="*/ 673029 w 1034979"/>
                    <a:gd name="connsiteY184" fmla="*/ 985992 h 1509906"/>
                    <a:gd name="connsiteX185" fmla="*/ 674934 w 1034979"/>
                    <a:gd name="connsiteY185" fmla="*/ 980277 h 1509906"/>
                    <a:gd name="connsiteX186" fmla="*/ 680649 w 1034979"/>
                    <a:gd name="connsiteY186" fmla="*/ 978372 h 1509906"/>
                    <a:gd name="connsiteX187" fmla="*/ 686364 w 1034979"/>
                    <a:gd name="connsiteY187" fmla="*/ 974562 h 1509906"/>
                    <a:gd name="connsiteX188" fmla="*/ 695889 w 1034979"/>
                    <a:gd name="connsiteY188" fmla="*/ 965037 h 1509906"/>
                    <a:gd name="connsiteX189" fmla="*/ 705414 w 1034979"/>
                    <a:gd name="connsiteY189" fmla="*/ 953607 h 1509906"/>
                    <a:gd name="connsiteX190" fmla="*/ 716844 w 1034979"/>
                    <a:gd name="connsiteY190" fmla="*/ 945987 h 1509906"/>
                    <a:gd name="connsiteX191" fmla="*/ 732084 w 1034979"/>
                    <a:gd name="connsiteY191" fmla="*/ 932652 h 1509906"/>
                    <a:gd name="connsiteX192" fmla="*/ 741609 w 1034979"/>
                    <a:gd name="connsiteY192" fmla="*/ 921222 h 1509906"/>
                    <a:gd name="connsiteX193" fmla="*/ 753039 w 1034979"/>
                    <a:gd name="connsiteY193" fmla="*/ 911697 h 1509906"/>
                    <a:gd name="connsiteX194" fmla="*/ 758754 w 1034979"/>
                    <a:gd name="connsiteY194" fmla="*/ 900267 h 1509906"/>
                    <a:gd name="connsiteX195" fmla="*/ 760659 w 1034979"/>
                    <a:gd name="connsiteY195" fmla="*/ 894552 h 1509906"/>
                    <a:gd name="connsiteX196" fmla="*/ 766374 w 1034979"/>
                    <a:gd name="connsiteY196" fmla="*/ 883122 h 1509906"/>
                    <a:gd name="connsiteX197" fmla="*/ 764469 w 1034979"/>
                    <a:gd name="connsiteY197" fmla="*/ 867882 h 1509906"/>
                    <a:gd name="connsiteX198" fmla="*/ 758754 w 1034979"/>
                    <a:gd name="connsiteY198" fmla="*/ 865977 h 1509906"/>
                    <a:gd name="connsiteX199" fmla="*/ 737799 w 1034979"/>
                    <a:gd name="connsiteY199" fmla="*/ 867882 h 1509906"/>
                    <a:gd name="connsiteX200" fmla="*/ 732084 w 1034979"/>
                    <a:gd name="connsiteY200" fmla="*/ 871692 h 1509906"/>
                    <a:gd name="connsiteX201" fmla="*/ 720654 w 1034979"/>
                    <a:gd name="connsiteY201" fmla="*/ 875502 h 1509906"/>
                    <a:gd name="connsiteX202" fmla="*/ 716844 w 1034979"/>
                    <a:gd name="connsiteY202" fmla="*/ 881217 h 1509906"/>
                    <a:gd name="connsiteX203" fmla="*/ 711129 w 1034979"/>
                    <a:gd name="connsiteY203" fmla="*/ 883122 h 1509906"/>
                    <a:gd name="connsiteX204" fmla="*/ 705414 w 1034979"/>
                    <a:gd name="connsiteY204" fmla="*/ 886932 h 1509906"/>
                    <a:gd name="connsiteX205" fmla="*/ 699699 w 1034979"/>
                    <a:gd name="connsiteY205" fmla="*/ 892647 h 1509906"/>
                    <a:gd name="connsiteX206" fmla="*/ 692079 w 1034979"/>
                    <a:gd name="connsiteY206" fmla="*/ 896457 h 1509906"/>
                    <a:gd name="connsiteX207" fmla="*/ 650169 w 1034979"/>
                    <a:gd name="connsiteY207" fmla="*/ 925032 h 1509906"/>
                    <a:gd name="connsiteX208" fmla="*/ 636834 w 1034979"/>
                    <a:gd name="connsiteY208" fmla="*/ 936462 h 1509906"/>
                    <a:gd name="connsiteX209" fmla="*/ 627309 w 1034979"/>
                    <a:gd name="connsiteY209" fmla="*/ 953607 h 1509906"/>
                    <a:gd name="connsiteX210" fmla="*/ 602544 w 1034979"/>
                    <a:gd name="connsiteY210" fmla="*/ 959322 h 1509906"/>
                    <a:gd name="connsiteX211" fmla="*/ 589209 w 1034979"/>
                    <a:gd name="connsiteY211" fmla="*/ 963132 h 1509906"/>
                    <a:gd name="connsiteX212" fmla="*/ 573969 w 1034979"/>
                    <a:gd name="connsiteY212" fmla="*/ 961227 h 1509906"/>
                    <a:gd name="connsiteX213" fmla="*/ 562539 w 1034979"/>
                    <a:gd name="connsiteY213" fmla="*/ 957417 h 1509906"/>
                    <a:gd name="connsiteX214" fmla="*/ 551109 w 1034979"/>
                    <a:gd name="connsiteY214" fmla="*/ 953607 h 1509906"/>
                    <a:gd name="connsiteX215" fmla="*/ 539679 w 1034979"/>
                    <a:gd name="connsiteY215" fmla="*/ 949797 h 1509906"/>
                    <a:gd name="connsiteX216" fmla="*/ 533964 w 1034979"/>
                    <a:gd name="connsiteY216" fmla="*/ 947892 h 1509906"/>
                    <a:gd name="connsiteX217" fmla="*/ 528249 w 1034979"/>
                    <a:gd name="connsiteY217" fmla="*/ 944082 h 1509906"/>
                    <a:gd name="connsiteX218" fmla="*/ 516819 w 1034979"/>
                    <a:gd name="connsiteY218" fmla="*/ 938367 h 1509906"/>
                    <a:gd name="connsiteX219" fmla="*/ 509199 w 1034979"/>
                    <a:gd name="connsiteY219" fmla="*/ 926937 h 1509906"/>
                    <a:gd name="connsiteX220" fmla="*/ 505389 w 1034979"/>
                    <a:gd name="connsiteY220" fmla="*/ 905982 h 1509906"/>
                    <a:gd name="connsiteX221" fmla="*/ 507294 w 1034979"/>
                    <a:gd name="connsiteY221" fmla="*/ 841212 h 1509906"/>
                    <a:gd name="connsiteX222" fmla="*/ 513009 w 1034979"/>
                    <a:gd name="connsiteY222" fmla="*/ 827877 h 1509906"/>
                    <a:gd name="connsiteX223" fmla="*/ 503484 w 1034979"/>
                    <a:gd name="connsiteY223" fmla="*/ 351627 h 1509906"/>
                    <a:gd name="connsiteX224" fmla="*/ 499674 w 1034979"/>
                    <a:gd name="connsiteY224" fmla="*/ 60162 h 1509906"/>
                    <a:gd name="connsiteX225" fmla="*/ 490149 w 1034979"/>
                    <a:gd name="connsiteY225" fmla="*/ 33492 h 1509906"/>
                    <a:gd name="connsiteX226" fmla="*/ 488244 w 1034979"/>
                    <a:gd name="connsiteY226" fmla="*/ 27777 h 1509906"/>
                    <a:gd name="connsiteX227" fmla="*/ 484434 w 1034979"/>
                    <a:gd name="connsiteY227" fmla="*/ 22062 h 1509906"/>
                    <a:gd name="connsiteX228" fmla="*/ 478719 w 1034979"/>
                    <a:gd name="connsiteY228" fmla="*/ 10632 h 1509906"/>
                    <a:gd name="connsiteX229" fmla="*/ 473004 w 1034979"/>
                    <a:gd name="connsiteY229" fmla="*/ 6822 h 1509906"/>
                    <a:gd name="connsiteX230" fmla="*/ 469194 w 1034979"/>
                    <a:gd name="connsiteY230" fmla="*/ 1107 h 1509906"/>
                    <a:gd name="connsiteX231" fmla="*/ 429189 w 1034979"/>
                    <a:gd name="connsiteY231" fmla="*/ 4917 h 1509906"/>
                    <a:gd name="connsiteX232" fmla="*/ 421569 w 1034979"/>
                    <a:gd name="connsiteY232" fmla="*/ 16347 h 1509906"/>
                    <a:gd name="connsiteX233" fmla="*/ 417759 w 1034979"/>
                    <a:gd name="connsiteY233" fmla="*/ 22062 h 1509906"/>
                    <a:gd name="connsiteX234" fmla="*/ 419664 w 1034979"/>
                    <a:gd name="connsiteY234" fmla="*/ 54447 h 1509906"/>
                    <a:gd name="connsiteX235" fmla="*/ 423474 w 1034979"/>
                    <a:gd name="connsiteY235" fmla="*/ 65877 h 1509906"/>
                    <a:gd name="connsiteX236" fmla="*/ 425379 w 1034979"/>
                    <a:gd name="connsiteY236" fmla="*/ 71592 h 1509906"/>
                    <a:gd name="connsiteX237" fmla="*/ 425379 w 1034979"/>
                    <a:gd name="connsiteY237" fmla="*/ 77307 h 1509906"/>
                    <a:gd name="connsiteX238" fmla="*/ 429189 w 1034979"/>
                    <a:gd name="connsiteY238" fmla="*/ 231612 h 1509906"/>
                    <a:gd name="connsiteX239" fmla="*/ 440619 w 1034979"/>
                    <a:gd name="connsiteY239" fmla="*/ 414492 h 1509906"/>
                    <a:gd name="connsiteX240" fmla="*/ 425379 w 1034979"/>
                    <a:gd name="connsiteY240" fmla="*/ 711672 h 1509906"/>
                    <a:gd name="connsiteX241" fmla="*/ 417759 w 1034979"/>
                    <a:gd name="connsiteY241" fmla="*/ 839307 h 1509906"/>
                    <a:gd name="connsiteX242" fmla="*/ 413949 w 1034979"/>
                    <a:gd name="connsiteY242" fmla="*/ 856452 h 1509906"/>
                    <a:gd name="connsiteX243" fmla="*/ 417759 w 1034979"/>
                    <a:gd name="connsiteY243" fmla="*/ 877407 h 1509906"/>
                    <a:gd name="connsiteX244" fmla="*/ 421569 w 1034979"/>
                    <a:gd name="connsiteY244" fmla="*/ 883122 h 1509906"/>
                    <a:gd name="connsiteX245" fmla="*/ 425379 w 1034979"/>
                    <a:gd name="connsiteY245" fmla="*/ 894552 h 1509906"/>
                    <a:gd name="connsiteX246" fmla="*/ 423474 w 1034979"/>
                    <a:gd name="connsiteY246" fmla="*/ 921222 h 1509906"/>
                    <a:gd name="connsiteX247" fmla="*/ 417759 w 1034979"/>
                    <a:gd name="connsiteY247" fmla="*/ 923127 h 1509906"/>
                    <a:gd name="connsiteX248" fmla="*/ 412044 w 1034979"/>
                    <a:gd name="connsiteY248" fmla="*/ 926937 h 1509906"/>
                    <a:gd name="connsiteX249" fmla="*/ 421569 w 1034979"/>
                    <a:gd name="connsiteY249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56799 w 1034979"/>
                    <a:gd name="connsiteY4" fmla="*/ 936462 h 1509906"/>
                    <a:gd name="connsiteX5" fmla="*/ 351084 w 1034979"/>
                    <a:gd name="connsiteY5" fmla="*/ 940272 h 1509906"/>
                    <a:gd name="connsiteX6" fmla="*/ 339654 w 1034979"/>
                    <a:gd name="connsiteY6" fmla="*/ 949797 h 1509906"/>
                    <a:gd name="connsiteX7" fmla="*/ 328224 w 1034979"/>
                    <a:gd name="connsiteY7" fmla="*/ 953607 h 1509906"/>
                    <a:gd name="connsiteX8" fmla="*/ 312984 w 1034979"/>
                    <a:gd name="connsiteY8" fmla="*/ 959322 h 1509906"/>
                    <a:gd name="connsiteX9" fmla="*/ 265359 w 1034979"/>
                    <a:gd name="connsiteY9" fmla="*/ 955512 h 1509906"/>
                    <a:gd name="connsiteX10" fmla="*/ 253929 w 1034979"/>
                    <a:gd name="connsiteY10" fmla="*/ 951702 h 1509906"/>
                    <a:gd name="connsiteX11" fmla="*/ 242499 w 1034979"/>
                    <a:gd name="connsiteY11" fmla="*/ 947892 h 1509906"/>
                    <a:gd name="connsiteX12" fmla="*/ 236784 w 1034979"/>
                    <a:gd name="connsiteY12" fmla="*/ 945987 h 1509906"/>
                    <a:gd name="connsiteX13" fmla="*/ 231069 w 1034979"/>
                    <a:gd name="connsiteY13" fmla="*/ 944082 h 1509906"/>
                    <a:gd name="connsiteX14" fmla="*/ 219639 w 1034979"/>
                    <a:gd name="connsiteY14" fmla="*/ 942177 h 1509906"/>
                    <a:gd name="connsiteX15" fmla="*/ 213924 w 1034979"/>
                    <a:gd name="connsiteY15" fmla="*/ 940272 h 1509906"/>
                    <a:gd name="connsiteX16" fmla="*/ 206304 w 1034979"/>
                    <a:gd name="connsiteY16" fmla="*/ 938367 h 1509906"/>
                    <a:gd name="connsiteX17" fmla="*/ 194874 w 1034979"/>
                    <a:gd name="connsiteY17" fmla="*/ 934557 h 1509906"/>
                    <a:gd name="connsiteX18" fmla="*/ 189159 w 1034979"/>
                    <a:gd name="connsiteY18" fmla="*/ 932652 h 1509906"/>
                    <a:gd name="connsiteX19" fmla="*/ 181539 w 1034979"/>
                    <a:gd name="connsiteY19" fmla="*/ 930747 h 1509906"/>
                    <a:gd name="connsiteX20" fmla="*/ 170109 w 1034979"/>
                    <a:gd name="connsiteY20" fmla="*/ 925032 h 1509906"/>
                    <a:gd name="connsiteX21" fmla="*/ 164394 w 1034979"/>
                    <a:gd name="connsiteY21" fmla="*/ 921222 h 1509906"/>
                    <a:gd name="connsiteX22" fmla="*/ 156774 w 1034979"/>
                    <a:gd name="connsiteY22" fmla="*/ 909792 h 1509906"/>
                    <a:gd name="connsiteX23" fmla="*/ 145344 w 1034979"/>
                    <a:gd name="connsiteY23" fmla="*/ 905982 h 1509906"/>
                    <a:gd name="connsiteX24" fmla="*/ 139629 w 1034979"/>
                    <a:gd name="connsiteY24" fmla="*/ 902172 h 1509906"/>
                    <a:gd name="connsiteX25" fmla="*/ 133914 w 1034979"/>
                    <a:gd name="connsiteY25" fmla="*/ 900267 h 1509906"/>
                    <a:gd name="connsiteX26" fmla="*/ 116769 w 1034979"/>
                    <a:gd name="connsiteY26" fmla="*/ 896457 h 1509906"/>
                    <a:gd name="connsiteX27" fmla="*/ 111054 w 1034979"/>
                    <a:gd name="connsiteY27" fmla="*/ 890742 h 1509906"/>
                    <a:gd name="connsiteX28" fmla="*/ 101529 w 1034979"/>
                    <a:gd name="connsiteY28" fmla="*/ 873597 h 1509906"/>
                    <a:gd name="connsiteX29" fmla="*/ 84384 w 1034979"/>
                    <a:gd name="connsiteY29" fmla="*/ 865977 h 1509906"/>
                    <a:gd name="connsiteX30" fmla="*/ 78669 w 1034979"/>
                    <a:gd name="connsiteY30" fmla="*/ 864072 h 1509906"/>
                    <a:gd name="connsiteX31" fmla="*/ 59619 w 1034979"/>
                    <a:gd name="connsiteY31" fmla="*/ 867882 h 1509906"/>
                    <a:gd name="connsiteX32" fmla="*/ 53904 w 1034979"/>
                    <a:gd name="connsiteY32" fmla="*/ 871692 h 1509906"/>
                    <a:gd name="connsiteX33" fmla="*/ 50094 w 1034979"/>
                    <a:gd name="connsiteY33" fmla="*/ 877407 h 1509906"/>
                    <a:gd name="connsiteX34" fmla="*/ 46284 w 1034979"/>
                    <a:gd name="connsiteY34" fmla="*/ 888837 h 1509906"/>
                    <a:gd name="connsiteX35" fmla="*/ 50094 w 1034979"/>
                    <a:gd name="connsiteY35" fmla="*/ 926937 h 1509906"/>
                    <a:gd name="connsiteX36" fmla="*/ 53904 w 1034979"/>
                    <a:gd name="connsiteY36" fmla="*/ 932652 h 1509906"/>
                    <a:gd name="connsiteX37" fmla="*/ 59619 w 1034979"/>
                    <a:gd name="connsiteY37" fmla="*/ 936462 h 1509906"/>
                    <a:gd name="connsiteX38" fmla="*/ 63429 w 1034979"/>
                    <a:gd name="connsiteY38" fmla="*/ 942177 h 1509906"/>
                    <a:gd name="connsiteX39" fmla="*/ 80574 w 1034979"/>
                    <a:gd name="connsiteY39" fmla="*/ 951702 h 1509906"/>
                    <a:gd name="connsiteX40" fmla="*/ 103434 w 1034979"/>
                    <a:gd name="connsiteY40" fmla="*/ 953607 h 1509906"/>
                    <a:gd name="connsiteX41" fmla="*/ 124389 w 1034979"/>
                    <a:gd name="connsiteY41" fmla="*/ 959322 h 1509906"/>
                    <a:gd name="connsiteX42" fmla="*/ 130104 w 1034979"/>
                    <a:gd name="connsiteY42" fmla="*/ 961227 h 1509906"/>
                    <a:gd name="connsiteX43" fmla="*/ 135819 w 1034979"/>
                    <a:gd name="connsiteY43" fmla="*/ 966942 h 1509906"/>
                    <a:gd name="connsiteX44" fmla="*/ 143439 w 1034979"/>
                    <a:gd name="connsiteY44" fmla="*/ 968847 h 1509906"/>
                    <a:gd name="connsiteX45" fmla="*/ 166299 w 1034979"/>
                    <a:gd name="connsiteY45" fmla="*/ 972657 h 1509906"/>
                    <a:gd name="connsiteX46" fmla="*/ 191064 w 1034979"/>
                    <a:gd name="connsiteY46" fmla="*/ 978372 h 1509906"/>
                    <a:gd name="connsiteX47" fmla="*/ 208209 w 1034979"/>
                    <a:gd name="connsiteY47" fmla="*/ 984087 h 1509906"/>
                    <a:gd name="connsiteX48" fmla="*/ 213924 w 1034979"/>
                    <a:gd name="connsiteY48" fmla="*/ 985992 h 1509906"/>
                    <a:gd name="connsiteX49" fmla="*/ 229164 w 1034979"/>
                    <a:gd name="connsiteY49" fmla="*/ 989802 h 1509906"/>
                    <a:gd name="connsiteX50" fmla="*/ 248214 w 1034979"/>
                    <a:gd name="connsiteY50" fmla="*/ 995517 h 1509906"/>
                    <a:gd name="connsiteX51" fmla="*/ 253929 w 1034979"/>
                    <a:gd name="connsiteY51" fmla="*/ 999327 h 1509906"/>
                    <a:gd name="connsiteX52" fmla="*/ 267264 w 1034979"/>
                    <a:gd name="connsiteY52" fmla="*/ 1014567 h 1509906"/>
                    <a:gd name="connsiteX53" fmla="*/ 272979 w 1034979"/>
                    <a:gd name="connsiteY53" fmla="*/ 1033617 h 1509906"/>
                    <a:gd name="connsiteX54" fmla="*/ 274884 w 1034979"/>
                    <a:gd name="connsiteY54" fmla="*/ 1039332 h 1509906"/>
                    <a:gd name="connsiteX55" fmla="*/ 276789 w 1034979"/>
                    <a:gd name="connsiteY55" fmla="*/ 1045047 h 1509906"/>
                    <a:gd name="connsiteX56" fmla="*/ 278694 w 1034979"/>
                    <a:gd name="connsiteY56" fmla="*/ 1069812 h 1509906"/>
                    <a:gd name="connsiteX57" fmla="*/ 280599 w 1034979"/>
                    <a:gd name="connsiteY57" fmla="*/ 1075527 h 1509906"/>
                    <a:gd name="connsiteX58" fmla="*/ 278694 w 1034979"/>
                    <a:gd name="connsiteY58" fmla="*/ 1094577 h 1509906"/>
                    <a:gd name="connsiteX59" fmla="*/ 276789 w 1034979"/>
                    <a:gd name="connsiteY59" fmla="*/ 1104102 h 1509906"/>
                    <a:gd name="connsiteX60" fmla="*/ 263454 w 1034979"/>
                    <a:gd name="connsiteY60" fmla="*/ 1117437 h 1509906"/>
                    <a:gd name="connsiteX61" fmla="*/ 252024 w 1034979"/>
                    <a:gd name="connsiteY61" fmla="*/ 1125057 h 1509906"/>
                    <a:gd name="connsiteX62" fmla="*/ 240594 w 1034979"/>
                    <a:gd name="connsiteY62" fmla="*/ 1128867 h 1509906"/>
                    <a:gd name="connsiteX63" fmla="*/ 126294 w 1034979"/>
                    <a:gd name="connsiteY63" fmla="*/ 1128867 h 1509906"/>
                    <a:gd name="connsiteX64" fmla="*/ 120579 w 1034979"/>
                    <a:gd name="connsiteY64" fmla="*/ 1130772 h 1509906"/>
                    <a:gd name="connsiteX65" fmla="*/ 105339 w 1034979"/>
                    <a:gd name="connsiteY65" fmla="*/ 1132677 h 1509906"/>
                    <a:gd name="connsiteX66" fmla="*/ 88194 w 1034979"/>
                    <a:gd name="connsiteY66" fmla="*/ 1138392 h 1509906"/>
                    <a:gd name="connsiteX67" fmla="*/ 82479 w 1034979"/>
                    <a:gd name="connsiteY67" fmla="*/ 1140297 h 1509906"/>
                    <a:gd name="connsiteX68" fmla="*/ 76764 w 1034979"/>
                    <a:gd name="connsiteY68" fmla="*/ 1144107 h 1509906"/>
                    <a:gd name="connsiteX69" fmla="*/ 65334 w 1034979"/>
                    <a:gd name="connsiteY69" fmla="*/ 1146012 h 1509906"/>
                    <a:gd name="connsiteX70" fmla="*/ 27234 w 1034979"/>
                    <a:gd name="connsiteY70" fmla="*/ 1147917 h 1509906"/>
                    <a:gd name="connsiteX71" fmla="*/ 15804 w 1034979"/>
                    <a:gd name="connsiteY71" fmla="*/ 1153632 h 1509906"/>
                    <a:gd name="connsiteX72" fmla="*/ 6279 w 1034979"/>
                    <a:gd name="connsiteY72" fmla="*/ 1163157 h 1509906"/>
                    <a:gd name="connsiteX73" fmla="*/ 4374 w 1034979"/>
                    <a:gd name="connsiteY73" fmla="*/ 1168872 h 1509906"/>
                    <a:gd name="connsiteX74" fmla="*/ 564 w 1034979"/>
                    <a:gd name="connsiteY74" fmla="*/ 1174587 h 1509906"/>
                    <a:gd name="connsiteX75" fmla="*/ 6279 w 1034979"/>
                    <a:gd name="connsiteY75" fmla="*/ 1206972 h 1509906"/>
                    <a:gd name="connsiteX76" fmla="*/ 11994 w 1034979"/>
                    <a:gd name="connsiteY76" fmla="*/ 1210782 h 1509906"/>
                    <a:gd name="connsiteX77" fmla="*/ 17709 w 1034979"/>
                    <a:gd name="connsiteY77" fmla="*/ 1212687 h 1509906"/>
                    <a:gd name="connsiteX78" fmla="*/ 145344 w 1034979"/>
                    <a:gd name="connsiteY78" fmla="*/ 1210782 h 1509906"/>
                    <a:gd name="connsiteX79" fmla="*/ 152964 w 1034979"/>
                    <a:gd name="connsiteY79" fmla="*/ 1208877 h 1509906"/>
                    <a:gd name="connsiteX80" fmla="*/ 303459 w 1034979"/>
                    <a:gd name="connsiteY80" fmla="*/ 1203162 h 1509906"/>
                    <a:gd name="connsiteX81" fmla="*/ 318699 w 1034979"/>
                    <a:gd name="connsiteY81" fmla="*/ 1210782 h 1509906"/>
                    <a:gd name="connsiteX82" fmla="*/ 330129 w 1034979"/>
                    <a:gd name="connsiteY82" fmla="*/ 1216497 h 1509906"/>
                    <a:gd name="connsiteX83" fmla="*/ 333939 w 1034979"/>
                    <a:gd name="connsiteY83" fmla="*/ 1222212 h 1509906"/>
                    <a:gd name="connsiteX84" fmla="*/ 339654 w 1034979"/>
                    <a:gd name="connsiteY84" fmla="*/ 1224117 h 1509906"/>
                    <a:gd name="connsiteX85" fmla="*/ 351084 w 1034979"/>
                    <a:gd name="connsiteY85" fmla="*/ 1231737 h 1509906"/>
                    <a:gd name="connsiteX86" fmla="*/ 356799 w 1034979"/>
                    <a:gd name="connsiteY86" fmla="*/ 1235547 h 1509906"/>
                    <a:gd name="connsiteX87" fmla="*/ 360609 w 1034979"/>
                    <a:gd name="connsiteY87" fmla="*/ 1241262 h 1509906"/>
                    <a:gd name="connsiteX88" fmla="*/ 366324 w 1034979"/>
                    <a:gd name="connsiteY88" fmla="*/ 1252692 h 1509906"/>
                    <a:gd name="connsiteX89" fmla="*/ 362514 w 1034979"/>
                    <a:gd name="connsiteY89" fmla="*/ 1279362 h 1509906"/>
                    <a:gd name="connsiteX90" fmla="*/ 358704 w 1034979"/>
                    <a:gd name="connsiteY90" fmla="*/ 1285077 h 1509906"/>
                    <a:gd name="connsiteX91" fmla="*/ 356799 w 1034979"/>
                    <a:gd name="connsiteY91" fmla="*/ 1290792 h 1509906"/>
                    <a:gd name="connsiteX92" fmla="*/ 352989 w 1034979"/>
                    <a:gd name="connsiteY92" fmla="*/ 1296507 h 1509906"/>
                    <a:gd name="connsiteX93" fmla="*/ 351084 w 1034979"/>
                    <a:gd name="connsiteY93" fmla="*/ 1302222 h 1509906"/>
                    <a:gd name="connsiteX94" fmla="*/ 347274 w 1034979"/>
                    <a:gd name="connsiteY94" fmla="*/ 1307937 h 1509906"/>
                    <a:gd name="connsiteX95" fmla="*/ 330129 w 1034979"/>
                    <a:gd name="connsiteY95" fmla="*/ 1374612 h 1509906"/>
                    <a:gd name="connsiteX96" fmla="*/ 328224 w 1034979"/>
                    <a:gd name="connsiteY96" fmla="*/ 1426047 h 1509906"/>
                    <a:gd name="connsiteX97" fmla="*/ 330129 w 1034979"/>
                    <a:gd name="connsiteY97" fmla="*/ 1450812 h 1509906"/>
                    <a:gd name="connsiteX98" fmla="*/ 332034 w 1034979"/>
                    <a:gd name="connsiteY98" fmla="*/ 1456527 h 1509906"/>
                    <a:gd name="connsiteX99" fmla="*/ 335844 w 1034979"/>
                    <a:gd name="connsiteY99" fmla="*/ 1460337 h 1509906"/>
                    <a:gd name="connsiteX100" fmla="*/ 364419 w 1034979"/>
                    <a:gd name="connsiteY100" fmla="*/ 1506057 h 1509906"/>
                    <a:gd name="connsiteX101" fmla="*/ 387279 w 1034979"/>
                    <a:gd name="connsiteY101" fmla="*/ 1507962 h 1509906"/>
                    <a:gd name="connsiteX102" fmla="*/ 392994 w 1034979"/>
                    <a:gd name="connsiteY102" fmla="*/ 1502247 h 1509906"/>
                    <a:gd name="connsiteX103" fmla="*/ 394899 w 1034979"/>
                    <a:gd name="connsiteY103" fmla="*/ 1490817 h 1509906"/>
                    <a:gd name="connsiteX104" fmla="*/ 396804 w 1034979"/>
                    <a:gd name="connsiteY104" fmla="*/ 1485102 h 1509906"/>
                    <a:gd name="connsiteX105" fmla="*/ 398709 w 1034979"/>
                    <a:gd name="connsiteY105" fmla="*/ 1467957 h 1509906"/>
                    <a:gd name="connsiteX106" fmla="*/ 400614 w 1034979"/>
                    <a:gd name="connsiteY106" fmla="*/ 1454622 h 1509906"/>
                    <a:gd name="connsiteX107" fmla="*/ 404424 w 1034979"/>
                    <a:gd name="connsiteY107" fmla="*/ 1397472 h 1509906"/>
                    <a:gd name="connsiteX108" fmla="*/ 410139 w 1034979"/>
                    <a:gd name="connsiteY108" fmla="*/ 1386042 h 1509906"/>
                    <a:gd name="connsiteX109" fmla="*/ 413949 w 1034979"/>
                    <a:gd name="connsiteY109" fmla="*/ 1372707 h 1509906"/>
                    <a:gd name="connsiteX110" fmla="*/ 415854 w 1034979"/>
                    <a:gd name="connsiteY110" fmla="*/ 1366992 h 1509906"/>
                    <a:gd name="connsiteX111" fmla="*/ 417759 w 1034979"/>
                    <a:gd name="connsiteY111" fmla="*/ 1353657 h 1509906"/>
                    <a:gd name="connsiteX112" fmla="*/ 421569 w 1034979"/>
                    <a:gd name="connsiteY112" fmla="*/ 1342227 h 1509906"/>
                    <a:gd name="connsiteX113" fmla="*/ 427284 w 1034979"/>
                    <a:gd name="connsiteY113" fmla="*/ 1328892 h 1509906"/>
                    <a:gd name="connsiteX114" fmla="*/ 436809 w 1034979"/>
                    <a:gd name="connsiteY114" fmla="*/ 1317462 h 1509906"/>
                    <a:gd name="connsiteX115" fmla="*/ 450144 w 1034979"/>
                    <a:gd name="connsiteY115" fmla="*/ 1302222 h 1509906"/>
                    <a:gd name="connsiteX116" fmla="*/ 457764 w 1034979"/>
                    <a:gd name="connsiteY116" fmla="*/ 1290792 h 1509906"/>
                    <a:gd name="connsiteX117" fmla="*/ 461574 w 1034979"/>
                    <a:gd name="connsiteY117" fmla="*/ 1279362 h 1509906"/>
                    <a:gd name="connsiteX118" fmla="*/ 465384 w 1034979"/>
                    <a:gd name="connsiteY118" fmla="*/ 1264122 h 1509906"/>
                    <a:gd name="connsiteX119" fmla="*/ 467289 w 1034979"/>
                    <a:gd name="connsiteY119" fmla="*/ 1258407 h 1509906"/>
                    <a:gd name="connsiteX120" fmla="*/ 507294 w 1034979"/>
                    <a:gd name="connsiteY120" fmla="*/ 1252692 h 1509906"/>
                    <a:gd name="connsiteX121" fmla="*/ 535869 w 1034979"/>
                    <a:gd name="connsiteY121" fmla="*/ 1243167 h 1509906"/>
                    <a:gd name="connsiteX122" fmla="*/ 541584 w 1034979"/>
                    <a:gd name="connsiteY122" fmla="*/ 1241262 h 1509906"/>
                    <a:gd name="connsiteX123" fmla="*/ 547299 w 1034979"/>
                    <a:gd name="connsiteY123" fmla="*/ 1239357 h 1509906"/>
                    <a:gd name="connsiteX124" fmla="*/ 554919 w 1034979"/>
                    <a:gd name="connsiteY124" fmla="*/ 1237452 h 1509906"/>
                    <a:gd name="connsiteX125" fmla="*/ 573969 w 1034979"/>
                    <a:gd name="connsiteY125" fmla="*/ 1229832 h 1509906"/>
                    <a:gd name="connsiteX126" fmla="*/ 585399 w 1034979"/>
                    <a:gd name="connsiteY126" fmla="*/ 1226022 h 1509906"/>
                    <a:gd name="connsiteX127" fmla="*/ 720654 w 1034979"/>
                    <a:gd name="connsiteY127" fmla="*/ 1309842 h 1509906"/>
                    <a:gd name="connsiteX128" fmla="*/ 733989 w 1034979"/>
                    <a:gd name="connsiteY128" fmla="*/ 1319367 h 1509906"/>
                    <a:gd name="connsiteX129" fmla="*/ 743514 w 1034979"/>
                    <a:gd name="connsiteY129" fmla="*/ 1321272 h 1509906"/>
                    <a:gd name="connsiteX130" fmla="*/ 749229 w 1034979"/>
                    <a:gd name="connsiteY130" fmla="*/ 1323177 h 1509906"/>
                    <a:gd name="connsiteX131" fmla="*/ 762564 w 1034979"/>
                    <a:gd name="connsiteY131" fmla="*/ 1328892 h 1509906"/>
                    <a:gd name="connsiteX132" fmla="*/ 777804 w 1034979"/>
                    <a:gd name="connsiteY132" fmla="*/ 1326987 h 1509906"/>
                    <a:gd name="connsiteX133" fmla="*/ 789234 w 1034979"/>
                    <a:gd name="connsiteY133" fmla="*/ 1321272 h 1509906"/>
                    <a:gd name="connsiteX134" fmla="*/ 794949 w 1034979"/>
                    <a:gd name="connsiteY134" fmla="*/ 1319367 h 1509906"/>
                    <a:gd name="connsiteX135" fmla="*/ 802569 w 1034979"/>
                    <a:gd name="connsiteY135" fmla="*/ 1302222 h 1509906"/>
                    <a:gd name="connsiteX136" fmla="*/ 800664 w 1034979"/>
                    <a:gd name="connsiteY136" fmla="*/ 1277457 h 1509906"/>
                    <a:gd name="connsiteX137" fmla="*/ 798759 w 1034979"/>
                    <a:gd name="connsiteY137" fmla="*/ 1271742 h 1509906"/>
                    <a:gd name="connsiteX138" fmla="*/ 796854 w 1034979"/>
                    <a:gd name="connsiteY138" fmla="*/ 1264122 h 1509906"/>
                    <a:gd name="connsiteX139" fmla="*/ 783519 w 1034979"/>
                    <a:gd name="connsiteY139" fmla="*/ 1246977 h 1509906"/>
                    <a:gd name="connsiteX140" fmla="*/ 773994 w 1034979"/>
                    <a:gd name="connsiteY140" fmla="*/ 1241262 h 1509906"/>
                    <a:gd name="connsiteX141" fmla="*/ 648264 w 1034979"/>
                    <a:gd name="connsiteY141" fmla="*/ 1149822 h 1509906"/>
                    <a:gd name="connsiteX142" fmla="*/ 644454 w 1034979"/>
                    <a:gd name="connsiteY142" fmla="*/ 1132677 h 1509906"/>
                    <a:gd name="connsiteX143" fmla="*/ 646359 w 1034979"/>
                    <a:gd name="connsiteY143" fmla="*/ 1125057 h 1509906"/>
                    <a:gd name="connsiteX144" fmla="*/ 650169 w 1034979"/>
                    <a:gd name="connsiteY144" fmla="*/ 1107912 h 1509906"/>
                    <a:gd name="connsiteX145" fmla="*/ 653979 w 1034979"/>
                    <a:gd name="connsiteY145" fmla="*/ 1102197 h 1509906"/>
                    <a:gd name="connsiteX146" fmla="*/ 655884 w 1034979"/>
                    <a:gd name="connsiteY146" fmla="*/ 1096482 h 1509906"/>
                    <a:gd name="connsiteX147" fmla="*/ 661599 w 1034979"/>
                    <a:gd name="connsiteY147" fmla="*/ 1094577 h 1509906"/>
                    <a:gd name="connsiteX148" fmla="*/ 671124 w 1034979"/>
                    <a:gd name="connsiteY148" fmla="*/ 1083147 h 1509906"/>
                    <a:gd name="connsiteX149" fmla="*/ 724464 w 1034979"/>
                    <a:gd name="connsiteY149" fmla="*/ 1075527 h 1509906"/>
                    <a:gd name="connsiteX150" fmla="*/ 842574 w 1034979"/>
                    <a:gd name="connsiteY150" fmla="*/ 1077432 h 1509906"/>
                    <a:gd name="connsiteX151" fmla="*/ 871149 w 1034979"/>
                    <a:gd name="connsiteY151" fmla="*/ 1079337 h 1509906"/>
                    <a:gd name="connsiteX152" fmla="*/ 899724 w 1034979"/>
                    <a:gd name="connsiteY152" fmla="*/ 1085052 h 1509906"/>
                    <a:gd name="connsiteX153" fmla="*/ 922584 w 1034979"/>
                    <a:gd name="connsiteY153" fmla="*/ 1088862 h 1509906"/>
                    <a:gd name="connsiteX154" fmla="*/ 951159 w 1034979"/>
                    <a:gd name="connsiteY154" fmla="*/ 1094577 h 1509906"/>
                    <a:gd name="connsiteX155" fmla="*/ 956874 w 1034979"/>
                    <a:gd name="connsiteY155" fmla="*/ 1094577 h 1509906"/>
                    <a:gd name="connsiteX156" fmla="*/ 1002594 w 1034979"/>
                    <a:gd name="connsiteY156" fmla="*/ 1092672 h 1509906"/>
                    <a:gd name="connsiteX157" fmla="*/ 1031169 w 1034979"/>
                    <a:gd name="connsiteY157" fmla="*/ 1085052 h 1509906"/>
                    <a:gd name="connsiteX158" fmla="*/ 1034979 w 1034979"/>
                    <a:gd name="connsiteY158" fmla="*/ 1079337 h 1509906"/>
                    <a:gd name="connsiteX159" fmla="*/ 1033074 w 1034979"/>
                    <a:gd name="connsiteY159" fmla="*/ 1060287 h 1509906"/>
                    <a:gd name="connsiteX160" fmla="*/ 1027359 w 1034979"/>
                    <a:gd name="connsiteY160" fmla="*/ 1056477 h 1509906"/>
                    <a:gd name="connsiteX161" fmla="*/ 1012119 w 1034979"/>
                    <a:gd name="connsiteY161" fmla="*/ 1054572 h 1509906"/>
                    <a:gd name="connsiteX162" fmla="*/ 1006404 w 1034979"/>
                    <a:gd name="connsiteY162" fmla="*/ 1052667 h 1509906"/>
                    <a:gd name="connsiteX163" fmla="*/ 998784 w 1034979"/>
                    <a:gd name="connsiteY163" fmla="*/ 1050762 h 1509906"/>
                    <a:gd name="connsiteX164" fmla="*/ 987354 w 1034979"/>
                    <a:gd name="connsiteY164" fmla="*/ 1043142 h 1509906"/>
                    <a:gd name="connsiteX165" fmla="*/ 975924 w 1034979"/>
                    <a:gd name="connsiteY165" fmla="*/ 1039332 h 1509906"/>
                    <a:gd name="connsiteX166" fmla="*/ 970209 w 1034979"/>
                    <a:gd name="connsiteY166" fmla="*/ 1037427 h 1509906"/>
                    <a:gd name="connsiteX167" fmla="*/ 962589 w 1034979"/>
                    <a:gd name="connsiteY167" fmla="*/ 1035522 h 1509906"/>
                    <a:gd name="connsiteX168" fmla="*/ 956874 w 1034979"/>
                    <a:gd name="connsiteY168" fmla="*/ 1033617 h 1509906"/>
                    <a:gd name="connsiteX169" fmla="*/ 935919 w 1034979"/>
                    <a:gd name="connsiteY169" fmla="*/ 1027902 h 1509906"/>
                    <a:gd name="connsiteX170" fmla="*/ 930204 w 1034979"/>
                    <a:gd name="connsiteY170" fmla="*/ 1025997 h 1509906"/>
                    <a:gd name="connsiteX171" fmla="*/ 825429 w 1034979"/>
                    <a:gd name="connsiteY171" fmla="*/ 1027902 h 1509906"/>
                    <a:gd name="connsiteX172" fmla="*/ 819714 w 1034979"/>
                    <a:gd name="connsiteY172" fmla="*/ 1029807 h 1509906"/>
                    <a:gd name="connsiteX173" fmla="*/ 730179 w 1034979"/>
                    <a:gd name="connsiteY173" fmla="*/ 1031712 h 1509906"/>
                    <a:gd name="connsiteX174" fmla="*/ 716844 w 1034979"/>
                    <a:gd name="connsiteY174" fmla="*/ 1035522 h 1509906"/>
                    <a:gd name="connsiteX175" fmla="*/ 695889 w 1034979"/>
                    <a:gd name="connsiteY175" fmla="*/ 1037427 h 1509906"/>
                    <a:gd name="connsiteX176" fmla="*/ 669219 w 1034979"/>
                    <a:gd name="connsiteY176" fmla="*/ 1039332 h 1509906"/>
                    <a:gd name="connsiteX177" fmla="*/ 669219 w 1034979"/>
                    <a:gd name="connsiteY177" fmla="*/ 1039332 h 1509906"/>
                    <a:gd name="connsiteX178" fmla="*/ 646359 w 1034979"/>
                    <a:gd name="connsiteY178" fmla="*/ 1043142 h 1509906"/>
                    <a:gd name="connsiteX179" fmla="*/ 642549 w 1034979"/>
                    <a:gd name="connsiteY179" fmla="*/ 1031712 h 1509906"/>
                    <a:gd name="connsiteX180" fmla="*/ 640644 w 1034979"/>
                    <a:gd name="connsiteY180" fmla="*/ 1025997 h 1509906"/>
                    <a:gd name="connsiteX181" fmla="*/ 642549 w 1034979"/>
                    <a:gd name="connsiteY181" fmla="*/ 1008852 h 1509906"/>
                    <a:gd name="connsiteX182" fmla="*/ 644454 w 1034979"/>
                    <a:gd name="connsiteY182" fmla="*/ 1003137 h 1509906"/>
                    <a:gd name="connsiteX183" fmla="*/ 661599 w 1034979"/>
                    <a:gd name="connsiteY183" fmla="*/ 993612 h 1509906"/>
                    <a:gd name="connsiteX184" fmla="*/ 673029 w 1034979"/>
                    <a:gd name="connsiteY184" fmla="*/ 985992 h 1509906"/>
                    <a:gd name="connsiteX185" fmla="*/ 674934 w 1034979"/>
                    <a:gd name="connsiteY185" fmla="*/ 980277 h 1509906"/>
                    <a:gd name="connsiteX186" fmla="*/ 680649 w 1034979"/>
                    <a:gd name="connsiteY186" fmla="*/ 978372 h 1509906"/>
                    <a:gd name="connsiteX187" fmla="*/ 686364 w 1034979"/>
                    <a:gd name="connsiteY187" fmla="*/ 974562 h 1509906"/>
                    <a:gd name="connsiteX188" fmla="*/ 695889 w 1034979"/>
                    <a:gd name="connsiteY188" fmla="*/ 965037 h 1509906"/>
                    <a:gd name="connsiteX189" fmla="*/ 705414 w 1034979"/>
                    <a:gd name="connsiteY189" fmla="*/ 953607 h 1509906"/>
                    <a:gd name="connsiteX190" fmla="*/ 716844 w 1034979"/>
                    <a:gd name="connsiteY190" fmla="*/ 945987 h 1509906"/>
                    <a:gd name="connsiteX191" fmla="*/ 732084 w 1034979"/>
                    <a:gd name="connsiteY191" fmla="*/ 932652 h 1509906"/>
                    <a:gd name="connsiteX192" fmla="*/ 741609 w 1034979"/>
                    <a:gd name="connsiteY192" fmla="*/ 921222 h 1509906"/>
                    <a:gd name="connsiteX193" fmla="*/ 753039 w 1034979"/>
                    <a:gd name="connsiteY193" fmla="*/ 911697 h 1509906"/>
                    <a:gd name="connsiteX194" fmla="*/ 758754 w 1034979"/>
                    <a:gd name="connsiteY194" fmla="*/ 900267 h 1509906"/>
                    <a:gd name="connsiteX195" fmla="*/ 760659 w 1034979"/>
                    <a:gd name="connsiteY195" fmla="*/ 894552 h 1509906"/>
                    <a:gd name="connsiteX196" fmla="*/ 766374 w 1034979"/>
                    <a:gd name="connsiteY196" fmla="*/ 883122 h 1509906"/>
                    <a:gd name="connsiteX197" fmla="*/ 764469 w 1034979"/>
                    <a:gd name="connsiteY197" fmla="*/ 867882 h 1509906"/>
                    <a:gd name="connsiteX198" fmla="*/ 758754 w 1034979"/>
                    <a:gd name="connsiteY198" fmla="*/ 865977 h 1509906"/>
                    <a:gd name="connsiteX199" fmla="*/ 737799 w 1034979"/>
                    <a:gd name="connsiteY199" fmla="*/ 867882 h 1509906"/>
                    <a:gd name="connsiteX200" fmla="*/ 732084 w 1034979"/>
                    <a:gd name="connsiteY200" fmla="*/ 871692 h 1509906"/>
                    <a:gd name="connsiteX201" fmla="*/ 720654 w 1034979"/>
                    <a:gd name="connsiteY201" fmla="*/ 875502 h 1509906"/>
                    <a:gd name="connsiteX202" fmla="*/ 716844 w 1034979"/>
                    <a:gd name="connsiteY202" fmla="*/ 881217 h 1509906"/>
                    <a:gd name="connsiteX203" fmla="*/ 711129 w 1034979"/>
                    <a:gd name="connsiteY203" fmla="*/ 883122 h 1509906"/>
                    <a:gd name="connsiteX204" fmla="*/ 705414 w 1034979"/>
                    <a:gd name="connsiteY204" fmla="*/ 886932 h 1509906"/>
                    <a:gd name="connsiteX205" fmla="*/ 699699 w 1034979"/>
                    <a:gd name="connsiteY205" fmla="*/ 892647 h 1509906"/>
                    <a:gd name="connsiteX206" fmla="*/ 692079 w 1034979"/>
                    <a:gd name="connsiteY206" fmla="*/ 896457 h 1509906"/>
                    <a:gd name="connsiteX207" fmla="*/ 650169 w 1034979"/>
                    <a:gd name="connsiteY207" fmla="*/ 925032 h 1509906"/>
                    <a:gd name="connsiteX208" fmla="*/ 636834 w 1034979"/>
                    <a:gd name="connsiteY208" fmla="*/ 936462 h 1509906"/>
                    <a:gd name="connsiteX209" fmla="*/ 627309 w 1034979"/>
                    <a:gd name="connsiteY209" fmla="*/ 953607 h 1509906"/>
                    <a:gd name="connsiteX210" fmla="*/ 602544 w 1034979"/>
                    <a:gd name="connsiteY210" fmla="*/ 959322 h 1509906"/>
                    <a:gd name="connsiteX211" fmla="*/ 589209 w 1034979"/>
                    <a:gd name="connsiteY211" fmla="*/ 963132 h 1509906"/>
                    <a:gd name="connsiteX212" fmla="*/ 573969 w 1034979"/>
                    <a:gd name="connsiteY212" fmla="*/ 961227 h 1509906"/>
                    <a:gd name="connsiteX213" fmla="*/ 562539 w 1034979"/>
                    <a:gd name="connsiteY213" fmla="*/ 957417 h 1509906"/>
                    <a:gd name="connsiteX214" fmla="*/ 551109 w 1034979"/>
                    <a:gd name="connsiteY214" fmla="*/ 953607 h 1509906"/>
                    <a:gd name="connsiteX215" fmla="*/ 539679 w 1034979"/>
                    <a:gd name="connsiteY215" fmla="*/ 949797 h 1509906"/>
                    <a:gd name="connsiteX216" fmla="*/ 533964 w 1034979"/>
                    <a:gd name="connsiteY216" fmla="*/ 947892 h 1509906"/>
                    <a:gd name="connsiteX217" fmla="*/ 528249 w 1034979"/>
                    <a:gd name="connsiteY217" fmla="*/ 944082 h 1509906"/>
                    <a:gd name="connsiteX218" fmla="*/ 516819 w 1034979"/>
                    <a:gd name="connsiteY218" fmla="*/ 938367 h 1509906"/>
                    <a:gd name="connsiteX219" fmla="*/ 509199 w 1034979"/>
                    <a:gd name="connsiteY219" fmla="*/ 926937 h 1509906"/>
                    <a:gd name="connsiteX220" fmla="*/ 505389 w 1034979"/>
                    <a:gd name="connsiteY220" fmla="*/ 905982 h 1509906"/>
                    <a:gd name="connsiteX221" fmla="*/ 507294 w 1034979"/>
                    <a:gd name="connsiteY221" fmla="*/ 841212 h 1509906"/>
                    <a:gd name="connsiteX222" fmla="*/ 513009 w 1034979"/>
                    <a:gd name="connsiteY222" fmla="*/ 827877 h 1509906"/>
                    <a:gd name="connsiteX223" fmla="*/ 503484 w 1034979"/>
                    <a:gd name="connsiteY223" fmla="*/ 351627 h 1509906"/>
                    <a:gd name="connsiteX224" fmla="*/ 499674 w 1034979"/>
                    <a:gd name="connsiteY224" fmla="*/ 60162 h 1509906"/>
                    <a:gd name="connsiteX225" fmla="*/ 490149 w 1034979"/>
                    <a:gd name="connsiteY225" fmla="*/ 33492 h 1509906"/>
                    <a:gd name="connsiteX226" fmla="*/ 488244 w 1034979"/>
                    <a:gd name="connsiteY226" fmla="*/ 27777 h 1509906"/>
                    <a:gd name="connsiteX227" fmla="*/ 484434 w 1034979"/>
                    <a:gd name="connsiteY227" fmla="*/ 22062 h 1509906"/>
                    <a:gd name="connsiteX228" fmla="*/ 478719 w 1034979"/>
                    <a:gd name="connsiteY228" fmla="*/ 10632 h 1509906"/>
                    <a:gd name="connsiteX229" fmla="*/ 473004 w 1034979"/>
                    <a:gd name="connsiteY229" fmla="*/ 6822 h 1509906"/>
                    <a:gd name="connsiteX230" fmla="*/ 469194 w 1034979"/>
                    <a:gd name="connsiteY230" fmla="*/ 1107 h 1509906"/>
                    <a:gd name="connsiteX231" fmla="*/ 429189 w 1034979"/>
                    <a:gd name="connsiteY231" fmla="*/ 4917 h 1509906"/>
                    <a:gd name="connsiteX232" fmla="*/ 421569 w 1034979"/>
                    <a:gd name="connsiteY232" fmla="*/ 16347 h 1509906"/>
                    <a:gd name="connsiteX233" fmla="*/ 417759 w 1034979"/>
                    <a:gd name="connsiteY233" fmla="*/ 22062 h 1509906"/>
                    <a:gd name="connsiteX234" fmla="*/ 419664 w 1034979"/>
                    <a:gd name="connsiteY234" fmla="*/ 54447 h 1509906"/>
                    <a:gd name="connsiteX235" fmla="*/ 423474 w 1034979"/>
                    <a:gd name="connsiteY235" fmla="*/ 65877 h 1509906"/>
                    <a:gd name="connsiteX236" fmla="*/ 425379 w 1034979"/>
                    <a:gd name="connsiteY236" fmla="*/ 71592 h 1509906"/>
                    <a:gd name="connsiteX237" fmla="*/ 425379 w 1034979"/>
                    <a:gd name="connsiteY237" fmla="*/ 77307 h 1509906"/>
                    <a:gd name="connsiteX238" fmla="*/ 429189 w 1034979"/>
                    <a:gd name="connsiteY238" fmla="*/ 231612 h 1509906"/>
                    <a:gd name="connsiteX239" fmla="*/ 440619 w 1034979"/>
                    <a:gd name="connsiteY239" fmla="*/ 414492 h 1509906"/>
                    <a:gd name="connsiteX240" fmla="*/ 425379 w 1034979"/>
                    <a:gd name="connsiteY240" fmla="*/ 711672 h 1509906"/>
                    <a:gd name="connsiteX241" fmla="*/ 417759 w 1034979"/>
                    <a:gd name="connsiteY241" fmla="*/ 839307 h 1509906"/>
                    <a:gd name="connsiteX242" fmla="*/ 413949 w 1034979"/>
                    <a:gd name="connsiteY242" fmla="*/ 856452 h 1509906"/>
                    <a:gd name="connsiteX243" fmla="*/ 417759 w 1034979"/>
                    <a:gd name="connsiteY243" fmla="*/ 877407 h 1509906"/>
                    <a:gd name="connsiteX244" fmla="*/ 421569 w 1034979"/>
                    <a:gd name="connsiteY244" fmla="*/ 883122 h 1509906"/>
                    <a:gd name="connsiteX245" fmla="*/ 425379 w 1034979"/>
                    <a:gd name="connsiteY245" fmla="*/ 894552 h 1509906"/>
                    <a:gd name="connsiteX246" fmla="*/ 423474 w 1034979"/>
                    <a:gd name="connsiteY246" fmla="*/ 921222 h 1509906"/>
                    <a:gd name="connsiteX247" fmla="*/ 417759 w 1034979"/>
                    <a:gd name="connsiteY247" fmla="*/ 923127 h 1509906"/>
                    <a:gd name="connsiteX248" fmla="*/ 412044 w 1034979"/>
                    <a:gd name="connsiteY248" fmla="*/ 926937 h 1509906"/>
                    <a:gd name="connsiteX249" fmla="*/ 421569 w 1034979"/>
                    <a:gd name="connsiteY249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56799 w 1034979"/>
                    <a:gd name="connsiteY4" fmla="*/ 936462 h 1509906"/>
                    <a:gd name="connsiteX5" fmla="*/ 351084 w 1034979"/>
                    <a:gd name="connsiteY5" fmla="*/ 940272 h 1509906"/>
                    <a:gd name="connsiteX6" fmla="*/ 339654 w 1034979"/>
                    <a:gd name="connsiteY6" fmla="*/ 949797 h 1509906"/>
                    <a:gd name="connsiteX7" fmla="*/ 328224 w 1034979"/>
                    <a:gd name="connsiteY7" fmla="*/ 953607 h 1509906"/>
                    <a:gd name="connsiteX8" fmla="*/ 312984 w 1034979"/>
                    <a:gd name="connsiteY8" fmla="*/ 959322 h 1509906"/>
                    <a:gd name="connsiteX9" fmla="*/ 265359 w 1034979"/>
                    <a:gd name="connsiteY9" fmla="*/ 955512 h 1509906"/>
                    <a:gd name="connsiteX10" fmla="*/ 253929 w 1034979"/>
                    <a:gd name="connsiteY10" fmla="*/ 951702 h 1509906"/>
                    <a:gd name="connsiteX11" fmla="*/ 242499 w 1034979"/>
                    <a:gd name="connsiteY11" fmla="*/ 947892 h 1509906"/>
                    <a:gd name="connsiteX12" fmla="*/ 236784 w 1034979"/>
                    <a:gd name="connsiteY12" fmla="*/ 945987 h 1509906"/>
                    <a:gd name="connsiteX13" fmla="*/ 231069 w 1034979"/>
                    <a:gd name="connsiteY13" fmla="*/ 944082 h 1509906"/>
                    <a:gd name="connsiteX14" fmla="*/ 219639 w 1034979"/>
                    <a:gd name="connsiteY14" fmla="*/ 942177 h 1509906"/>
                    <a:gd name="connsiteX15" fmla="*/ 213924 w 1034979"/>
                    <a:gd name="connsiteY15" fmla="*/ 940272 h 1509906"/>
                    <a:gd name="connsiteX16" fmla="*/ 206304 w 1034979"/>
                    <a:gd name="connsiteY16" fmla="*/ 938367 h 1509906"/>
                    <a:gd name="connsiteX17" fmla="*/ 194874 w 1034979"/>
                    <a:gd name="connsiteY17" fmla="*/ 934557 h 1509906"/>
                    <a:gd name="connsiteX18" fmla="*/ 189159 w 1034979"/>
                    <a:gd name="connsiteY18" fmla="*/ 932652 h 1509906"/>
                    <a:gd name="connsiteX19" fmla="*/ 181539 w 1034979"/>
                    <a:gd name="connsiteY19" fmla="*/ 930747 h 1509906"/>
                    <a:gd name="connsiteX20" fmla="*/ 170109 w 1034979"/>
                    <a:gd name="connsiteY20" fmla="*/ 925032 h 1509906"/>
                    <a:gd name="connsiteX21" fmla="*/ 164394 w 1034979"/>
                    <a:gd name="connsiteY21" fmla="*/ 921222 h 1509906"/>
                    <a:gd name="connsiteX22" fmla="*/ 156774 w 1034979"/>
                    <a:gd name="connsiteY22" fmla="*/ 909792 h 1509906"/>
                    <a:gd name="connsiteX23" fmla="*/ 145344 w 1034979"/>
                    <a:gd name="connsiteY23" fmla="*/ 905982 h 1509906"/>
                    <a:gd name="connsiteX24" fmla="*/ 139629 w 1034979"/>
                    <a:gd name="connsiteY24" fmla="*/ 902172 h 1509906"/>
                    <a:gd name="connsiteX25" fmla="*/ 133914 w 1034979"/>
                    <a:gd name="connsiteY25" fmla="*/ 900267 h 1509906"/>
                    <a:gd name="connsiteX26" fmla="*/ 116769 w 1034979"/>
                    <a:gd name="connsiteY26" fmla="*/ 896457 h 1509906"/>
                    <a:gd name="connsiteX27" fmla="*/ 111054 w 1034979"/>
                    <a:gd name="connsiteY27" fmla="*/ 890742 h 1509906"/>
                    <a:gd name="connsiteX28" fmla="*/ 101529 w 1034979"/>
                    <a:gd name="connsiteY28" fmla="*/ 873597 h 1509906"/>
                    <a:gd name="connsiteX29" fmla="*/ 84384 w 1034979"/>
                    <a:gd name="connsiteY29" fmla="*/ 865977 h 1509906"/>
                    <a:gd name="connsiteX30" fmla="*/ 78669 w 1034979"/>
                    <a:gd name="connsiteY30" fmla="*/ 864072 h 1509906"/>
                    <a:gd name="connsiteX31" fmla="*/ 59619 w 1034979"/>
                    <a:gd name="connsiteY31" fmla="*/ 867882 h 1509906"/>
                    <a:gd name="connsiteX32" fmla="*/ 53904 w 1034979"/>
                    <a:gd name="connsiteY32" fmla="*/ 871692 h 1509906"/>
                    <a:gd name="connsiteX33" fmla="*/ 50094 w 1034979"/>
                    <a:gd name="connsiteY33" fmla="*/ 877407 h 1509906"/>
                    <a:gd name="connsiteX34" fmla="*/ 46284 w 1034979"/>
                    <a:gd name="connsiteY34" fmla="*/ 888837 h 1509906"/>
                    <a:gd name="connsiteX35" fmla="*/ 50094 w 1034979"/>
                    <a:gd name="connsiteY35" fmla="*/ 926937 h 1509906"/>
                    <a:gd name="connsiteX36" fmla="*/ 53904 w 1034979"/>
                    <a:gd name="connsiteY36" fmla="*/ 932652 h 1509906"/>
                    <a:gd name="connsiteX37" fmla="*/ 59619 w 1034979"/>
                    <a:gd name="connsiteY37" fmla="*/ 936462 h 1509906"/>
                    <a:gd name="connsiteX38" fmla="*/ 63429 w 1034979"/>
                    <a:gd name="connsiteY38" fmla="*/ 942177 h 1509906"/>
                    <a:gd name="connsiteX39" fmla="*/ 80574 w 1034979"/>
                    <a:gd name="connsiteY39" fmla="*/ 951702 h 1509906"/>
                    <a:gd name="connsiteX40" fmla="*/ 103434 w 1034979"/>
                    <a:gd name="connsiteY40" fmla="*/ 953607 h 1509906"/>
                    <a:gd name="connsiteX41" fmla="*/ 124389 w 1034979"/>
                    <a:gd name="connsiteY41" fmla="*/ 959322 h 1509906"/>
                    <a:gd name="connsiteX42" fmla="*/ 130104 w 1034979"/>
                    <a:gd name="connsiteY42" fmla="*/ 961227 h 1509906"/>
                    <a:gd name="connsiteX43" fmla="*/ 135819 w 1034979"/>
                    <a:gd name="connsiteY43" fmla="*/ 966942 h 1509906"/>
                    <a:gd name="connsiteX44" fmla="*/ 143439 w 1034979"/>
                    <a:gd name="connsiteY44" fmla="*/ 968847 h 1509906"/>
                    <a:gd name="connsiteX45" fmla="*/ 166299 w 1034979"/>
                    <a:gd name="connsiteY45" fmla="*/ 972657 h 1509906"/>
                    <a:gd name="connsiteX46" fmla="*/ 191064 w 1034979"/>
                    <a:gd name="connsiteY46" fmla="*/ 978372 h 1509906"/>
                    <a:gd name="connsiteX47" fmla="*/ 208209 w 1034979"/>
                    <a:gd name="connsiteY47" fmla="*/ 984087 h 1509906"/>
                    <a:gd name="connsiteX48" fmla="*/ 213924 w 1034979"/>
                    <a:gd name="connsiteY48" fmla="*/ 985992 h 1509906"/>
                    <a:gd name="connsiteX49" fmla="*/ 229164 w 1034979"/>
                    <a:gd name="connsiteY49" fmla="*/ 989802 h 1509906"/>
                    <a:gd name="connsiteX50" fmla="*/ 248214 w 1034979"/>
                    <a:gd name="connsiteY50" fmla="*/ 995517 h 1509906"/>
                    <a:gd name="connsiteX51" fmla="*/ 253929 w 1034979"/>
                    <a:gd name="connsiteY51" fmla="*/ 999327 h 1509906"/>
                    <a:gd name="connsiteX52" fmla="*/ 267264 w 1034979"/>
                    <a:gd name="connsiteY52" fmla="*/ 1014567 h 1509906"/>
                    <a:gd name="connsiteX53" fmla="*/ 272979 w 1034979"/>
                    <a:gd name="connsiteY53" fmla="*/ 1033617 h 1509906"/>
                    <a:gd name="connsiteX54" fmla="*/ 274884 w 1034979"/>
                    <a:gd name="connsiteY54" fmla="*/ 1039332 h 1509906"/>
                    <a:gd name="connsiteX55" fmla="*/ 276789 w 1034979"/>
                    <a:gd name="connsiteY55" fmla="*/ 1045047 h 1509906"/>
                    <a:gd name="connsiteX56" fmla="*/ 278694 w 1034979"/>
                    <a:gd name="connsiteY56" fmla="*/ 1069812 h 1509906"/>
                    <a:gd name="connsiteX57" fmla="*/ 280599 w 1034979"/>
                    <a:gd name="connsiteY57" fmla="*/ 1075527 h 1509906"/>
                    <a:gd name="connsiteX58" fmla="*/ 278694 w 1034979"/>
                    <a:gd name="connsiteY58" fmla="*/ 1094577 h 1509906"/>
                    <a:gd name="connsiteX59" fmla="*/ 276789 w 1034979"/>
                    <a:gd name="connsiteY59" fmla="*/ 1104102 h 1509906"/>
                    <a:gd name="connsiteX60" fmla="*/ 263454 w 1034979"/>
                    <a:gd name="connsiteY60" fmla="*/ 1117437 h 1509906"/>
                    <a:gd name="connsiteX61" fmla="*/ 252024 w 1034979"/>
                    <a:gd name="connsiteY61" fmla="*/ 1125057 h 1509906"/>
                    <a:gd name="connsiteX62" fmla="*/ 240594 w 1034979"/>
                    <a:gd name="connsiteY62" fmla="*/ 1128867 h 1509906"/>
                    <a:gd name="connsiteX63" fmla="*/ 126294 w 1034979"/>
                    <a:gd name="connsiteY63" fmla="*/ 1128867 h 1509906"/>
                    <a:gd name="connsiteX64" fmla="*/ 120579 w 1034979"/>
                    <a:gd name="connsiteY64" fmla="*/ 1130772 h 1509906"/>
                    <a:gd name="connsiteX65" fmla="*/ 105339 w 1034979"/>
                    <a:gd name="connsiteY65" fmla="*/ 1132677 h 1509906"/>
                    <a:gd name="connsiteX66" fmla="*/ 88194 w 1034979"/>
                    <a:gd name="connsiteY66" fmla="*/ 1138392 h 1509906"/>
                    <a:gd name="connsiteX67" fmla="*/ 82479 w 1034979"/>
                    <a:gd name="connsiteY67" fmla="*/ 1140297 h 1509906"/>
                    <a:gd name="connsiteX68" fmla="*/ 76764 w 1034979"/>
                    <a:gd name="connsiteY68" fmla="*/ 1144107 h 1509906"/>
                    <a:gd name="connsiteX69" fmla="*/ 65334 w 1034979"/>
                    <a:gd name="connsiteY69" fmla="*/ 1146012 h 1509906"/>
                    <a:gd name="connsiteX70" fmla="*/ 27234 w 1034979"/>
                    <a:gd name="connsiteY70" fmla="*/ 1147917 h 1509906"/>
                    <a:gd name="connsiteX71" fmla="*/ 15804 w 1034979"/>
                    <a:gd name="connsiteY71" fmla="*/ 1153632 h 1509906"/>
                    <a:gd name="connsiteX72" fmla="*/ 6279 w 1034979"/>
                    <a:gd name="connsiteY72" fmla="*/ 1163157 h 1509906"/>
                    <a:gd name="connsiteX73" fmla="*/ 4374 w 1034979"/>
                    <a:gd name="connsiteY73" fmla="*/ 1168872 h 1509906"/>
                    <a:gd name="connsiteX74" fmla="*/ 564 w 1034979"/>
                    <a:gd name="connsiteY74" fmla="*/ 1174587 h 1509906"/>
                    <a:gd name="connsiteX75" fmla="*/ 6279 w 1034979"/>
                    <a:gd name="connsiteY75" fmla="*/ 1206972 h 1509906"/>
                    <a:gd name="connsiteX76" fmla="*/ 11994 w 1034979"/>
                    <a:gd name="connsiteY76" fmla="*/ 1210782 h 1509906"/>
                    <a:gd name="connsiteX77" fmla="*/ 17709 w 1034979"/>
                    <a:gd name="connsiteY77" fmla="*/ 1212687 h 1509906"/>
                    <a:gd name="connsiteX78" fmla="*/ 145344 w 1034979"/>
                    <a:gd name="connsiteY78" fmla="*/ 1210782 h 1509906"/>
                    <a:gd name="connsiteX79" fmla="*/ 152964 w 1034979"/>
                    <a:gd name="connsiteY79" fmla="*/ 1208877 h 1509906"/>
                    <a:gd name="connsiteX80" fmla="*/ 303459 w 1034979"/>
                    <a:gd name="connsiteY80" fmla="*/ 1203162 h 1509906"/>
                    <a:gd name="connsiteX81" fmla="*/ 318699 w 1034979"/>
                    <a:gd name="connsiteY81" fmla="*/ 1210782 h 1509906"/>
                    <a:gd name="connsiteX82" fmla="*/ 330129 w 1034979"/>
                    <a:gd name="connsiteY82" fmla="*/ 1216497 h 1509906"/>
                    <a:gd name="connsiteX83" fmla="*/ 333939 w 1034979"/>
                    <a:gd name="connsiteY83" fmla="*/ 1222212 h 1509906"/>
                    <a:gd name="connsiteX84" fmla="*/ 339654 w 1034979"/>
                    <a:gd name="connsiteY84" fmla="*/ 1224117 h 1509906"/>
                    <a:gd name="connsiteX85" fmla="*/ 351084 w 1034979"/>
                    <a:gd name="connsiteY85" fmla="*/ 1231737 h 1509906"/>
                    <a:gd name="connsiteX86" fmla="*/ 356799 w 1034979"/>
                    <a:gd name="connsiteY86" fmla="*/ 1235547 h 1509906"/>
                    <a:gd name="connsiteX87" fmla="*/ 360609 w 1034979"/>
                    <a:gd name="connsiteY87" fmla="*/ 1241262 h 1509906"/>
                    <a:gd name="connsiteX88" fmla="*/ 366324 w 1034979"/>
                    <a:gd name="connsiteY88" fmla="*/ 1252692 h 1509906"/>
                    <a:gd name="connsiteX89" fmla="*/ 362514 w 1034979"/>
                    <a:gd name="connsiteY89" fmla="*/ 1279362 h 1509906"/>
                    <a:gd name="connsiteX90" fmla="*/ 358704 w 1034979"/>
                    <a:gd name="connsiteY90" fmla="*/ 1285077 h 1509906"/>
                    <a:gd name="connsiteX91" fmla="*/ 356799 w 1034979"/>
                    <a:gd name="connsiteY91" fmla="*/ 1290792 h 1509906"/>
                    <a:gd name="connsiteX92" fmla="*/ 352989 w 1034979"/>
                    <a:gd name="connsiteY92" fmla="*/ 1296507 h 1509906"/>
                    <a:gd name="connsiteX93" fmla="*/ 351084 w 1034979"/>
                    <a:gd name="connsiteY93" fmla="*/ 1302222 h 1509906"/>
                    <a:gd name="connsiteX94" fmla="*/ 347274 w 1034979"/>
                    <a:gd name="connsiteY94" fmla="*/ 1307937 h 1509906"/>
                    <a:gd name="connsiteX95" fmla="*/ 330129 w 1034979"/>
                    <a:gd name="connsiteY95" fmla="*/ 1374612 h 1509906"/>
                    <a:gd name="connsiteX96" fmla="*/ 328224 w 1034979"/>
                    <a:gd name="connsiteY96" fmla="*/ 1426047 h 1509906"/>
                    <a:gd name="connsiteX97" fmla="*/ 330129 w 1034979"/>
                    <a:gd name="connsiteY97" fmla="*/ 1450812 h 1509906"/>
                    <a:gd name="connsiteX98" fmla="*/ 332034 w 1034979"/>
                    <a:gd name="connsiteY98" fmla="*/ 1456527 h 1509906"/>
                    <a:gd name="connsiteX99" fmla="*/ 335844 w 1034979"/>
                    <a:gd name="connsiteY99" fmla="*/ 1460337 h 1509906"/>
                    <a:gd name="connsiteX100" fmla="*/ 364419 w 1034979"/>
                    <a:gd name="connsiteY100" fmla="*/ 1506057 h 1509906"/>
                    <a:gd name="connsiteX101" fmla="*/ 387279 w 1034979"/>
                    <a:gd name="connsiteY101" fmla="*/ 1507962 h 1509906"/>
                    <a:gd name="connsiteX102" fmla="*/ 392994 w 1034979"/>
                    <a:gd name="connsiteY102" fmla="*/ 1502247 h 1509906"/>
                    <a:gd name="connsiteX103" fmla="*/ 394899 w 1034979"/>
                    <a:gd name="connsiteY103" fmla="*/ 1490817 h 1509906"/>
                    <a:gd name="connsiteX104" fmla="*/ 396804 w 1034979"/>
                    <a:gd name="connsiteY104" fmla="*/ 1485102 h 1509906"/>
                    <a:gd name="connsiteX105" fmla="*/ 398709 w 1034979"/>
                    <a:gd name="connsiteY105" fmla="*/ 1467957 h 1509906"/>
                    <a:gd name="connsiteX106" fmla="*/ 400614 w 1034979"/>
                    <a:gd name="connsiteY106" fmla="*/ 1454622 h 1509906"/>
                    <a:gd name="connsiteX107" fmla="*/ 404424 w 1034979"/>
                    <a:gd name="connsiteY107" fmla="*/ 1397472 h 1509906"/>
                    <a:gd name="connsiteX108" fmla="*/ 410139 w 1034979"/>
                    <a:gd name="connsiteY108" fmla="*/ 1386042 h 1509906"/>
                    <a:gd name="connsiteX109" fmla="*/ 413949 w 1034979"/>
                    <a:gd name="connsiteY109" fmla="*/ 1372707 h 1509906"/>
                    <a:gd name="connsiteX110" fmla="*/ 415854 w 1034979"/>
                    <a:gd name="connsiteY110" fmla="*/ 1366992 h 1509906"/>
                    <a:gd name="connsiteX111" fmla="*/ 417759 w 1034979"/>
                    <a:gd name="connsiteY111" fmla="*/ 1353657 h 1509906"/>
                    <a:gd name="connsiteX112" fmla="*/ 421569 w 1034979"/>
                    <a:gd name="connsiteY112" fmla="*/ 1342227 h 1509906"/>
                    <a:gd name="connsiteX113" fmla="*/ 427284 w 1034979"/>
                    <a:gd name="connsiteY113" fmla="*/ 1328892 h 1509906"/>
                    <a:gd name="connsiteX114" fmla="*/ 436809 w 1034979"/>
                    <a:gd name="connsiteY114" fmla="*/ 1317462 h 1509906"/>
                    <a:gd name="connsiteX115" fmla="*/ 450144 w 1034979"/>
                    <a:gd name="connsiteY115" fmla="*/ 1302222 h 1509906"/>
                    <a:gd name="connsiteX116" fmla="*/ 457764 w 1034979"/>
                    <a:gd name="connsiteY116" fmla="*/ 1290792 h 1509906"/>
                    <a:gd name="connsiteX117" fmla="*/ 461574 w 1034979"/>
                    <a:gd name="connsiteY117" fmla="*/ 1279362 h 1509906"/>
                    <a:gd name="connsiteX118" fmla="*/ 465384 w 1034979"/>
                    <a:gd name="connsiteY118" fmla="*/ 1264122 h 1509906"/>
                    <a:gd name="connsiteX119" fmla="*/ 467289 w 1034979"/>
                    <a:gd name="connsiteY119" fmla="*/ 1258407 h 1509906"/>
                    <a:gd name="connsiteX120" fmla="*/ 507294 w 1034979"/>
                    <a:gd name="connsiteY120" fmla="*/ 1252692 h 1509906"/>
                    <a:gd name="connsiteX121" fmla="*/ 535869 w 1034979"/>
                    <a:gd name="connsiteY121" fmla="*/ 1243167 h 1509906"/>
                    <a:gd name="connsiteX122" fmla="*/ 541584 w 1034979"/>
                    <a:gd name="connsiteY122" fmla="*/ 1241262 h 1509906"/>
                    <a:gd name="connsiteX123" fmla="*/ 547299 w 1034979"/>
                    <a:gd name="connsiteY123" fmla="*/ 1239357 h 1509906"/>
                    <a:gd name="connsiteX124" fmla="*/ 554919 w 1034979"/>
                    <a:gd name="connsiteY124" fmla="*/ 1237452 h 1509906"/>
                    <a:gd name="connsiteX125" fmla="*/ 573969 w 1034979"/>
                    <a:gd name="connsiteY125" fmla="*/ 1229832 h 1509906"/>
                    <a:gd name="connsiteX126" fmla="*/ 585399 w 1034979"/>
                    <a:gd name="connsiteY126" fmla="*/ 1226022 h 1509906"/>
                    <a:gd name="connsiteX127" fmla="*/ 720654 w 1034979"/>
                    <a:gd name="connsiteY127" fmla="*/ 1309842 h 1509906"/>
                    <a:gd name="connsiteX128" fmla="*/ 733989 w 1034979"/>
                    <a:gd name="connsiteY128" fmla="*/ 1319367 h 1509906"/>
                    <a:gd name="connsiteX129" fmla="*/ 743514 w 1034979"/>
                    <a:gd name="connsiteY129" fmla="*/ 1321272 h 1509906"/>
                    <a:gd name="connsiteX130" fmla="*/ 749229 w 1034979"/>
                    <a:gd name="connsiteY130" fmla="*/ 1323177 h 1509906"/>
                    <a:gd name="connsiteX131" fmla="*/ 762564 w 1034979"/>
                    <a:gd name="connsiteY131" fmla="*/ 1328892 h 1509906"/>
                    <a:gd name="connsiteX132" fmla="*/ 777804 w 1034979"/>
                    <a:gd name="connsiteY132" fmla="*/ 1326987 h 1509906"/>
                    <a:gd name="connsiteX133" fmla="*/ 789234 w 1034979"/>
                    <a:gd name="connsiteY133" fmla="*/ 1321272 h 1509906"/>
                    <a:gd name="connsiteX134" fmla="*/ 794949 w 1034979"/>
                    <a:gd name="connsiteY134" fmla="*/ 1319367 h 1509906"/>
                    <a:gd name="connsiteX135" fmla="*/ 802569 w 1034979"/>
                    <a:gd name="connsiteY135" fmla="*/ 1302222 h 1509906"/>
                    <a:gd name="connsiteX136" fmla="*/ 800664 w 1034979"/>
                    <a:gd name="connsiteY136" fmla="*/ 1277457 h 1509906"/>
                    <a:gd name="connsiteX137" fmla="*/ 798759 w 1034979"/>
                    <a:gd name="connsiteY137" fmla="*/ 1271742 h 1509906"/>
                    <a:gd name="connsiteX138" fmla="*/ 796854 w 1034979"/>
                    <a:gd name="connsiteY138" fmla="*/ 1264122 h 1509906"/>
                    <a:gd name="connsiteX139" fmla="*/ 783519 w 1034979"/>
                    <a:gd name="connsiteY139" fmla="*/ 1246977 h 1509906"/>
                    <a:gd name="connsiteX140" fmla="*/ 773994 w 1034979"/>
                    <a:gd name="connsiteY140" fmla="*/ 1241262 h 1509906"/>
                    <a:gd name="connsiteX141" fmla="*/ 648264 w 1034979"/>
                    <a:gd name="connsiteY141" fmla="*/ 1149822 h 1509906"/>
                    <a:gd name="connsiteX142" fmla="*/ 644454 w 1034979"/>
                    <a:gd name="connsiteY142" fmla="*/ 1132677 h 1509906"/>
                    <a:gd name="connsiteX143" fmla="*/ 646359 w 1034979"/>
                    <a:gd name="connsiteY143" fmla="*/ 1125057 h 1509906"/>
                    <a:gd name="connsiteX144" fmla="*/ 650169 w 1034979"/>
                    <a:gd name="connsiteY144" fmla="*/ 1107912 h 1509906"/>
                    <a:gd name="connsiteX145" fmla="*/ 653979 w 1034979"/>
                    <a:gd name="connsiteY145" fmla="*/ 1102197 h 1509906"/>
                    <a:gd name="connsiteX146" fmla="*/ 655884 w 1034979"/>
                    <a:gd name="connsiteY146" fmla="*/ 1096482 h 1509906"/>
                    <a:gd name="connsiteX147" fmla="*/ 661599 w 1034979"/>
                    <a:gd name="connsiteY147" fmla="*/ 1094577 h 1509906"/>
                    <a:gd name="connsiteX148" fmla="*/ 671124 w 1034979"/>
                    <a:gd name="connsiteY148" fmla="*/ 1083147 h 1509906"/>
                    <a:gd name="connsiteX149" fmla="*/ 724464 w 1034979"/>
                    <a:gd name="connsiteY149" fmla="*/ 1075527 h 1509906"/>
                    <a:gd name="connsiteX150" fmla="*/ 842574 w 1034979"/>
                    <a:gd name="connsiteY150" fmla="*/ 1077432 h 1509906"/>
                    <a:gd name="connsiteX151" fmla="*/ 871149 w 1034979"/>
                    <a:gd name="connsiteY151" fmla="*/ 1079337 h 1509906"/>
                    <a:gd name="connsiteX152" fmla="*/ 899724 w 1034979"/>
                    <a:gd name="connsiteY152" fmla="*/ 1085052 h 1509906"/>
                    <a:gd name="connsiteX153" fmla="*/ 922584 w 1034979"/>
                    <a:gd name="connsiteY153" fmla="*/ 1088862 h 1509906"/>
                    <a:gd name="connsiteX154" fmla="*/ 951159 w 1034979"/>
                    <a:gd name="connsiteY154" fmla="*/ 1094577 h 1509906"/>
                    <a:gd name="connsiteX155" fmla="*/ 956874 w 1034979"/>
                    <a:gd name="connsiteY155" fmla="*/ 1094577 h 1509906"/>
                    <a:gd name="connsiteX156" fmla="*/ 1002594 w 1034979"/>
                    <a:gd name="connsiteY156" fmla="*/ 1092672 h 1509906"/>
                    <a:gd name="connsiteX157" fmla="*/ 1031169 w 1034979"/>
                    <a:gd name="connsiteY157" fmla="*/ 1085052 h 1509906"/>
                    <a:gd name="connsiteX158" fmla="*/ 1034979 w 1034979"/>
                    <a:gd name="connsiteY158" fmla="*/ 1079337 h 1509906"/>
                    <a:gd name="connsiteX159" fmla="*/ 1033074 w 1034979"/>
                    <a:gd name="connsiteY159" fmla="*/ 1060287 h 1509906"/>
                    <a:gd name="connsiteX160" fmla="*/ 1027359 w 1034979"/>
                    <a:gd name="connsiteY160" fmla="*/ 1056477 h 1509906"/>
                    <a:gd name="connsiteX161" fmla="*/ 1012119 w 1034979"/>
                    <a:gd name="connsiteY161" fmla="*/ 1054572 h 1509906"/>
                    <a:gd name="connsiteX162" fmla="*/ 1006404 w 1034979"/>
                    <a:gd name="connsiteY162" fmla="*/ 1052667 h 1509906"/>
                    <a:gd name="connsiteX163" fmla="*/ 998784 w 1034979"/>
                    <a:gd name="connsiteY163" fmla="*/ 1050762 h 1509906"/>
                    <a:gd name="connsiteX164" fmla="*/ 987354 w 1034979"/>
                    <a:gd name="connsiteY164" fmla="*/ 1043142 h 1509906"/>
                    <a:gd name="connsiteX165" fmla="*/ 975924 w 1034979"/>
                    <a:gd name="connsiteY165" fmla="*/ 1039332 h 1509906"/>
                    <a:gd name="connsiteX166" fmla="*/ 970209 w 1034979"/>
                    <a:gd name="connsiteY166" fmla="*/ 1037427 h 1509906"/>
                    <a:gd name="connsiteX167" fmla="*/ 962589 w 1034979"/>
                    <a:gd name="connsiteY167" fmla="*/ 1035522 h 1509906"/>
                    <a:gd name="connsiteX168" fmla="*/ 956874 w 1034979"/>
                    <a:gd name="connsiteY168" fmla="*/ 1033617 h 1509906"/>
                    <a:gd name="connsiteX169" fmla="*/ 935919 w 1034979"/>
                    <a:gd name="connsiteY169" fmla="*/ 1027902 h 1509906"/>
                    <a:gd name="connsiteX170" fmla="*/ 930204 w 1034979"/>
                    <a:gd name="connsiteY170" fmla="*/ 1025997 h 1509906"/>
                    <a:gd name="connsiteX171" fmla="*/ 825429 w 1034979"/>
                    <a:gd name="connsiteY171" fmla="*/ 1027902 h 1509906"/>
                    <a:gd name="connsiteX172" fmla="*/ 819714 w 1034979"/>
                    <a:gd name="connsiteY172" fmla="*/ 1029807 h 1509906"/>
                    <a:gd name="connsiteX173" fmla="*/ 730179 w 1034979"/>
                    <a:gd name="connsiteY173" fmla="*/ 1031712 h 1509906"/>
                    <a:gd name="connsiteX174" fmla="*/ 716844 w 1034979"/>
                    <a:gd name="connsiteY174" fmla="*/ 1035522 h 1509906"/>
                    <a:gd name="connsiteX175" fmla="*/ 695889 w 1034979"/>
                    <a:gd name="connsiteY175" fmla="*/ 1037427 h 1509906"/>
                    <a:gd name="connsiteX176" fmla="*/ 669219 w 1034979"/>
                    <a:gd name="connsiteY176" fmla="*/ 1039332 h 1509906"/>
                    <a:gd name="connsiteX177" fmla="*/ 669219 w 1034979"/>
                    <a:gd name="connsiteY177" fmla="*/ 1039332 h 1509906"/>
                    <a:gd name="connsiteX178" fmla="*/ 646359 w 1034979"/>
                    <a:gd name="connsiteY178" fmla="*/ 1043142 h 1509906"/>
                    <a:gd name="connsiteX179" fmla="*/ 642549 w 1034979"/>
                    <a:gd name="connsiteY179" fmla="*/ 1031712 h 1509906"/>
                    <a:gd name="connsiteX180" fmla="*/ 640644 w 1034979"/>
                    <a:gd name="connsiteY180" fmla="*/ 1025997 h 1509906"/>
                    <a:gd name="connsiteX181" fmla="*/ 642549 w 1034979"/>
                    <a:gd name="connsiteY181" fmla="*/ 1008852 h 1509906"/>
                    <a:gd name="connsiteX182" fmla="*/ 644454 w 1034979"/>
                    <a:gd name="connsiteY182" fmla="*/ 1003137 h 1509906"/>
                    <a:gd name="connsiteX183" fmla="*/ 661599 w 1034979"/>
                    <a:gd name="connsiteY183" fmla="*/ 993612 h 1509906"/>
                    <a:gd name="connsiteX184" fmla="*/ 673029 w 1034979"/>
                    <a:gd name="connsiteY184" fmla="*/ 985992 h 1509906"/>
                    <a:gd name="connsiteX185" fmla="*/ 674934 w 1034979"/>
                    <a:gd name="connsiteY185" fmla="*/ 980277 h 1509906"/>
                    <a:gd name="connsiteX186" fmla="*/ 680649 w 1034979"/>
                    <a:gd name="connsiteY186" fmla="*/ 978372 h 1509906"/>
                    <a:gd name="connsiteX187" fmla="*/ 686364 w 1034979"/>
                    <a:gd name="connsiteY187" fmla="*/ 974562 h 1509906"/>
                    <a:gd name="connsiteX188" fmla="*/ 695889 w 1034979"/>
                    <a:gd name="connsiteY188" fmla="*/ 965037 h 1509906"/>
                    <a:gd name="connsiteX189" fmla="*/ 705414 w 1034979"/>
                    <a:gd name="connsiteY189" fmla="*/ 953607 h 1509906"/>
                    <a:gd name="connsiteX190" fmla="*/ 716844 w 1034979"/>
                    <a:gd name="connsiteY190" fmla="*/ 945987 h 1509906"/>
                    <a:gd name="connsiteX191" fmla="*/ 732084 w 1034979"/>
                    <a:gd name="connsiteY191" fmla="*/ 932652 h 1509906"/>
                    <a:gd name="connsiteX192" fmla="*/ 741609 w 1034979"/>
                    <a:gd name="connsiteY192" fmla="*/ 921222 h 1509906"/>
                    <a:gd name="connsiteX193" fmla="*/ 753039 w 1034979"/>
                    <a:gd name="connsiteY193" fmla="*/ 911697 h 1509906"/>
                    <a:gd name="connsiteX194" fmla="*/ 758754 w 1034979"/>
                    <a:gd name="connsiteY194" fmla="*/ 900267 h 1509906"/>
                    <a:gd name="connsiteX195" fmla="*/ 760659 w 1034979"/>
                    <a:gd name="connsiteY195" fmla="*/ 894552 h 1509906"/>
                    <a:gd name="connsiteX196" fmla="*/ 766374 w 1034979"/>
                    <a:gd name="connsiteY196" fmla="*/ 883122 h 1509906"/>
                    <a:gd name="connsiteX197" fmla="*/ 764469 w 1034979"/>
                    <a:gd name="connsiteY197" fmla="*/ 867882 h 1509906"/>
                    <a:gd name="connsiteX198" fmla="*/ 758754 w 1034979"/>
                    <a:gd name="connsiteY198" fmla="*/ 865977 h 1509906"/>
                    <a:gd name="connsiteX199" fmla="*/ 737799 w 1034979"/>
                    <a:gd name="connsiteY199" fmla="*/ 867882 h 1509906"/>
                    <a:gd name="connsiteX200" fmla="*/ 732084 w 1034979"/>
                    <a:gd name="connsiteY200" fmla="*/ 871692 h 1509906"/>
                    <a:gd name="connsiteX201" fmla="*/ 720654 w 1034979"/>
                    <a:gd name="connsiteY201" fmla="*/ 875502 h 1509906"/>
                    <a:gd name="connsiteX202" fmla="*/ 716844 w 1034979"/>
                    <a:gd name="connsiteY202" fmla="*/ 881217 h 1509906"/>
                    <a:gd name="connsiteX203" fmla="*/ 711129 w 1034979"/>
                    <a:gd name="connsiteY203" fmla="*/ 883122 h 1509906"/>
                    <a:gd name="connsiteX204" fmla="*/ 705414 w 1034979"/>
                    <a:gd name="connsiteY204" fmla="*/ 886932 h 1509906"/>
                    <a:gd name="connsiteX205" fmla="*/ 699699 w 1034979"/>
                    <a:gd name="connsiteY205" fmla="*/ 892647 h 1509906"/>
                    <a:gd name="connsiteX206" fmla="*/ 692079 w 1034979"/>
                    <a:gd name="connsiteY206" fmla="*/ 896457 h 1509906"/>
                    <a:gd name="connsiteX207" fmla="*/ 650169 w 1034979"/>
                    <a:gd name="connsiteY207" fmla="*/ 925032 h 1509906"/>
                    <a:gd name="connsiteX208" fmla="*/ 636834 w 1034979"/>
                    <a:gd name="connsiteY208" fmla="*/ 936462 h 1509906"/>
                    <a:gd name="connsiteX209" fmla="*/ 627309 w 1034979"/>
                    <a:gd name="connsiteY209" fmla="*/ 953607 h 1509906"/>
                    <a:gd name="connsiteX210" fmla="*/ 602544 w 1034979"/>
                    <a:gd name="connsiteY210" fmla="*/ 959322 h 1509906"/>
                    <a:gd name="connsiteX211" fmla="*/ 589209 w 1034979"/>
                    <a:gd name="connsiteY211" fmla="*/ 963132 h 1509906"/>
                    <a:gd name="connsiteX212" fmla="*/ 573969 w 1034979"/>
                    <a:gd name="connsiteY212" fmla="*/ 961227 h 1509906"/>
                    <a:gd name="connsiteX213" fmla="*/ 562539 w 1034979"/>
                    <a:gd name="connsiteY213" fmla="*/ 957417 h 1509906"/>
                    <a:gd name="connsiteX214" fmla="*/ 551109 w 1034979"/>
                    <a:gd name="connsiteY214" fmla="*/ 953607 h 1509906"/>
                    <a:gd name="connsiteX215" fmla="*/ 539679 w 1034979"/>
                    <a:gd name="connsiteY215" fmla="*/ 949797 h 1509906"/>
                    <a:gd name="connsiteX216" fmla="*/ 533964 w 1034979"/>
                    <a:gd name="connsiteY216" fmla="*/ 947892 h 1509906"/>
                    <a:gd name="connsiteX217" fmla="*/ 528249 w 1034979"/>
                    <a:gd name="connsiteY217" fmla="*/ 944082 h 1509906"/>
                    <a:gd name="connsiteX218" fmla="*/ 516819 w 1034979"/>
                    <a:gd name="connsiteY218" fmla="*/ 938367 h 1509906"/>
                    <a:gd name="connsiteX219" fmla="*/ 509199 w 1034979"/>
                    <a:gd name="connsiteY219" fmla="*/ 926937 h 1509906"/>
                    <a:gd name="connsiteX220" fmla="*/ 505389 w 1034979"/>
                    <a:gd name="connsiteY220" fmla="*/ 905982 h 1509906"/>
                    <a:gd name="connsiteX221" fmla="*/ 507294 w 1034979"/>
                    <a:gd name="connsiteY221" fmla="*/ 841212 h 1509906"/>
                    <a:gd name="connsiteX222" fmla="*/ 513009 w 1034979"/>
                    <a:gd name="connsiteY222" fmla="*/ 827877 h 1509906"/>
                    <a:gd name="connsiteX223" fmla="*/ 503484 w 1034979"/>
                    <a:gd name="connsiteY223" fmla="*/ 351627 h 1509906"/>
                    <a:gd name="connsiteX224" fmla="*/ 499674 w 1034979"/>
                    <a:gd name="connsiteY224" fmla="*/ 60162 h 1509906"/>
                    <a:gd name="connsiteX225" fmla="*/ 490149 w 1034979"/>
                    <a:gd name="connsiteY225" fmla="*/ 33492 h 1509906"/>
                    <a:gd name="connsiteX226" fmla="*/ 488244 w 1034979"/>
                    <a:gd name="connsiteY226" fmla="*/ 27777 h 1509906"/>
                    <a:gd name="connsiteX227" fmla="*/ 484434 w 1034979"/>
                    <a:gd name="connsiteY227" fmla="*/ 22062 h 1509906"/>
                    <a:gd name="connsiteX228" fmla="*/ 478719 w 1034979"/>
                    <a:gd name="connsiteY228" fmla="*/ 10632 h 1509906"/>
                    <a:gd name="connsiteX229" fmla="*/ 473004 w 1034979"/>
                    <a:gd name="connsiteY229" fmla="*/ 6822 h 1509906"/>
                    <a:gd name="connsiteX230" fmla="*/ 469194 w 1034979"/>
                    <a:gd name="connsiteY230" fmla="*/ 1107 h 1509906"/>
                    <a:gd name="connsiteX231" fmla="*/ 429189 w 1034979"/>
                    <a:gd name="connsiteY231" fmla="*/ 4917 h 1509906"/>
                    <a:gd name="connsiteX232" fmla="*/ 421569 w 1034979"/>
                    <a:gd name="connsiteY232" fmla="*/ 16347 h 1509906"/>
                    <a:gd name="connsiteX233" fmla="*/ 417759 w 1034979"/>
                    <a:gd name="connsiteY233" fmla="*/ 22062 h 1509906"/>
                    <a:gd name="connsiteX234" fmla="*/ 419664 w 1034979"/>
                    <a:gd name="connsiteY234" fmla="*/ 54447 h 1509906"/>
                    <a:gd name="connsiteX235" fmla="*/ 423474 w 1034979"/>
                    <a:gd name="connsiteY235" fmla="*/ 65877 h 1509906"/>
                    <a:gd name="connsiteX236" fmla="*/ 425379 w 1034979"/>
                    <a:gd name="connsiteY236" fmla="*/ 71592 h 1509906"/>
                    <a:gd name="connsiteX237" fmla="*/ 425379 w 1034979"/>
                    <a:gd name="connsiteY237" fmla="*/ 77307 h 1509906"/>
                    <a:gd name="connsiteX238" fmla="*/ 429189 w 1034979"/>
                    <a:gd name="connsiteY238" fmla="*/ 231612 h 1509906"/>
                    <a:gd name="connsiteX239" fmla="*/ 440619 w 1034979"/>
                    <a:gd name="connsiteY239" fmla="*/ 414492 h 1509906"/>
                    <a:gd name="connsiteX240" fmla="*/ 425379 w 1034979"/>
                    <a:gd name="connsiteY240" fmla="*/ 711672 h 1509906"/>
                    <a:gd name="connsiteX241" fmla="*/ 417759 w 1034979"/>
                    <a:gd name="connsiteY241" fmla="*/ 839307 h 1509906"/>
                    <a:gd name="connsiteX242" fmla="*/ 413949 w 1034979"/>
                    <a:gd name="connsiteY242" fmla="*/ 856452 h 1509906"/>
                    <a:gd name="connsiteX243" fmla="*/ 417759 w 1034979"/>
                    <a:gd name="connsiteY243" fmla="*/ 877407 h 1509906"/>
                    <a:gd name="connsiteX244" fmla="*/ 421569 w 1034979"/>
                    <a:gd name="connsiteY244" fmla="*/ 883122 h 1509906"/>
                    <a:gd name="connsiteX245" fmla="*/ 425379 w 1034979"/>
                    <a:gd name="connsiteY245" fmla="*/ 894552 h 1509906"/>
                    <a:gd name="connsiteX246" fmla="*/ 423474 w 1034979"/>
                    <a:gd name="connsiteY246" fmla="*/ 921222 h 1509906"/>
                    <a:gd name="connsiteX247" fmla="*/ 417759 w 1034979"/>
                    <a:gd name="connsiteY247" fmla="*/ 923127 h 1509906"/>
                    <a:gd name="connsiteX248" fmla="*/ 412044 w 1034979"/>
                    <a:gd name="connsiteY248" fmla="*/ 926937 h 1509906"/>
                    <a:gd name="connsiteX249" fmla="*/ 421569 w 1034979"/>
                    <a:gd name="connsiteY249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56799 w 1034979"/>
                    <a:gd name="connsiteY4" fmla="*/ 936462 h 1509906"/>
                    <a:gd name="connsiteX5" fmla="*/ 351084 w 1034979"/>
                    <a:gd name="connsiteY5" fmla="*/ 940272 h 1509906"/>
                    <a:gd name="connsiteX6" fmla="*/ 339654 w 1034979"/>
                    <a:gd name="connsiteY6" fmla="*/ 949797 h 1509906"/>
                    <a:gd name="connsiteX7" fmla="*/ 328224 w 1034979"/>
                    <a:gd name="connsiteY7" fmla="*/ 953607 h 1509906"/>
                    <a:gd name="connsiteX8" fmla="*/ 312984 w 1034979"/>
                    <a:gd name="connsiteY8" fmla="*/ 959322 h 1509906"/>
                    <a:gd name="connsiteX9" fmla="*/ 265359 w 1034979"/>
                    <a:gd name="connsiteY9" fmla="*/ 955512 h 1509906"/>
                    <a:gd name="connsiteX10" fmla="*/ 253929 w 1034979"/>
                    <a:gd name="connsiteY10" fmla="*/ 951702 h 1509906"/>
                    <a:gd name="connsiteX11" fmla="*/ 242499 w 1034979"/>
                    <a:gd name="connsiteY11" fmla="*/ 947892 h 1509906"/>
                    <a:gd name="connsiteX12" fmla="*/ 236784 w 1034979"/>
                    <a:gd name="connsiteY12" fmla="*/ 945987 h 1509906"/>
                    <a:gd name="connsiteX13" fmla="*/ 231069 w 1034979"/>
                    <a:gd name="connsiteY13" fmla="*/ 944082 h 1509906"/>
                    <a:gd name="connsiteX14" fmla="*/ 219639 w 1034979"/>
                    <a:gd name="connsiteY14" fmla="*/ 942177 h 1509906"/>
                    <a:gd name="connsiteX15" fmla="*/ 213924 w 1034979"/>
                    <a:gd name="connsiteY15" fmla="*/ 940272 h 1509906"/>
                    <a:gd name="connsiteX16" fmla="*/ 206304 w 1034979"/>
                    <a:gd name="connsiteY16" fmla="*/ 938367 h 1509906"/>
                    <a:gd name="connsiteX17" fmla="*/ 194874 w 1034979"/>
                    <a:gd name="connsiteY17" fmla="*/ 934557 h 1509906"/>
                    <a:gd name="connsiteX18" fmla="*/ 189159 w 1034979"/>
                    <a:gd name="connsiteY18" fmla="*/ 932652 h 1509906"/>
                    <a:gd name="connsiteX19" fmla="*/ 181539 w 1034979"/>
                    <a:gd name="connsiteY19" fmla="*/ 930747 h 1509906"/>
                    <a:gd name="connsiteX20" fmla="*/ 170109 w 1034979"/>
                    <a:gd name="connsiteY20" fmla="*/ 925032 h 1509906"/>
                    <a:gd name="connsiteX21" fmla="*/ 164394 w 1034979"/>
                    <a:gd name="connsiteY21" fmla="*/ 921222 h 1509906"/>
                    <a:gd name="connsiteX22" fmla="*/ 156774 w 1034979"/>
                    <a:gd name="connsiteY22" fmla="*/ 909792 h 1509906"/>
                    <a:gd name="connsiteX23" fmla="*/ 145344 w 1034979"/>
                    <a:gd name="connsiteY23" fmla="*/ 905982 h 1509906"/>
                    <a:gd name="connsiteX24" fmla="*/ 139629 w 1034979"/>
                    <a:gd name="connsiteY24" fmla="*/ 902172 h 1509906"/>
                    <a:gd name="connsiteX25" fmla="*/ 116769 w 1034979"/>
                    <a:gd name="connsiteY25" fmla="*/ 896457 h 1509906"/>
                    <a:gd name="connsiteX26" fmla="*/ 111054 w 1034979"/>
                    <a:gd name="connsiteY26" fmla="*/ 890742 h 1509906"/>
                    <a:gd name="connsiteX27" fmla="*/ 101529 w 1034979"/>
                    <a:gd name="connsiteY27" fmla="*/ 873597 h 1509906"/>
                    <a:gd name="connsiteX28" fmla="*/ 84384 w 1034979"/>
                    <a:gd name="connsiteY28" fmla="*/ 865977 h 1509906"/>
                    <a:gd name="connsiteX29" fmla="*/ 78669 w 1034979"/>
                    <a:gd name="connsiteY29" fmla="*/ 864072 h 1509906"/>
                    <a:gd name="connsiteX30" fmla="*/ 59619 w 1034979"/>
                    <a:gd name="connsiteY30" fmla="*/ 867882 h 1509906"/>
                    <a:gd name="connsiteX31" fmla="*/ 53904 w 1034979"/>
                    <a:gd name="connsiteY31" fmla="*/ 871692 h 1509906"/>
                    <a:gd name="connsiteX32" fmla="*/ 50094 w 1034979"/>
                    <a:gd name="connsiteY32" fmla="*/ 877407 h 1509906"/>
                    <a:gd name="connsiteX33" fmla="*/ 46284 w 1034979"/>
                    <a:gd name="connsiteY33" fmla="*/ 888837 h 1509906"/>
                    <a:gd name="connsiteX34" fmla="*/ 50094 w 1034979"/>
                    <a:gd name="connsiteY34" fmla="*/ 926937 h 1509906"/>
                    <a:gd name="connsiteX35" fmla="*/ 53904 w 1034979"/>
                    <a:gd name="connsiteY35" fmla="*/ 932652 h 1509906"/>
                    <a:gd name="connsiteX36" fmla="*/ 59619 w 1034979"/>
                    <a:gd name="connsiteY36" fmla="*/ 936462 h 1509906"/>
                    <a:gd name="connsiteX37" fmla="*/ 63429 w 1034979"/>
                    <a:gd name="connsiteY37" fmla="*/ 942177 h 1509906"/>
                    <a:gd name="connsiteX38" fmla="*/ 80574 w 1034979"/>
                    <a:gd name="connsiteY38" fmla="*/ 951702 h 1509906"/>
                    <a:gd name="connsiteX39" fmla="*/ 103434 w 1034979"/>
                    <a:gd name="connsiteY39" fmla="*/ 953607 h 1509906"/>
                    <a:gd name="connsiteX40" fmla="*/ 124389 w 1034979"/>
                    <a:gd name="connsiteY40" fmla="*/ 959322 h 1509906"/>
                    <a:gd name="connsiteX41" fmla="*/ 130104 w 1034979"/>
                    <a:gd name="connsiteY41" fmla="*/ 961227 h 1509906"/>
                    <a:gd name="connsiteX42" fmla="*/ 135819 w 1034979"/>
                    <a:gd name="connsiteY42" fmla="*/ 966942 h 1509906"/>
                    <a:gd name="connsiteX43" fmla="*/ 143439 w 1034979"/>
                    <a:gd name="connsiteY43" fmla="*/ 968847 h 1509906"/>
                    <a:gd name="connsiteX44" fmla="*/ 166299 w 1034979"/>
                    <a:gd name="connsiteY44" fmla="*/ 972657 h 1509906"/>
                    <a:gd name="connsiteX45" fmla="*/ 191064 w 1034979"/>
                    <a:gd name="connsiteY45" fmla="*/ 978372 h 1509906"/>
                    <a:gd name="connsiteX46" fmla="*/ 208209 w 1034979"/>
                    <a:gd name="connsiteY46" fmla="*/ 984087 h 1509906"/>
                    <a:gd name="connsiteX47" fmla="*/ 213924 w 1034979"/>
                    <a:gd name="connsiteY47" fmla="*/ 985992 h 1509906"/>
                    <a:gd name="connsiteX48" fmla="*/ 229164 w 1034979"/>
                    <a:gd name="connsiteY48" fmla="*/ 989802 h 1509906"/>
                    <a:gd name="connsiteX49" fmla="*/ 248214 w 1034979"/>
                    <a:gd name="connsiteY49" fmla="*/ 995517 h 1509906"/>
                    <a:gd name="connsiteX50" fmla="*/ 253929 w 1034979"/>
                    <a:gd name="connsiteY50" fmla="*/ 999327 h 1509906"/>
                    <a:gd name="connsiteX51" fmla="*/ 267264 w 1034979"/>
                    <a:gd name="connsiteY51" fmla="*/ 1014567 h 1509906"/>
                    <a:gd name="connsiteX52" fmla="*/ 272979 w 1034979"/>
                    <a:gd name="connsiteY52" fmla="*/ 1033617 h 1509906"/>
                    <a:gd name="connsiteX53" fmla="*/ 274884 w 1034979"/>
                    <a:gd name="connsiteY53" fmla="*/ 1039332 h 1509906"/>
                    <a:gd name="connsiteX54" fmla="*/ 276789 w 1034979"/>
                    <a:gd name="connsiteY54" fmla="*/ 1045047 h 1509906"/>
                    <a:gd name="connsiteX55" fmla="*/ 278694 w 1034979"/>
                    <a:gd name="connsiteY55" fmla="*/ 1069812 h 1509906"/>
                    <a:gd name="connsiteX56" fmla="*/ 280599 w 1034979"/>
                    <a:gd name="connsiteY56" fmla="*/ 1075527 h 1509906"/>
                    <a:gd name="connsiteX57" fmla="*/ 278694 w 1034979"/>
                    <a:gd name="connsiteY57" fmla="*/ 1094577 h 1509906"/>
                    <a:gd name="connsiteX58" fmla="*/ 276789 w 1034979"/>
                    <a:gd name="connsiteY58" fmla="*/ 1104102 h 1509906"/>
                    <a:gd name="connsiteX59" fmla="*/ 263454 w 1034979"/>
                    <a:gd name="connsiteY59" fmla="*/ 1117437 h 1509906"/>
                    <a:gd name="connsiteX60" fmla="*/ 252024 w 1034979"/>
                    <a:gd name="connsiteY60" fmla="*/ 1125057 h 1509906"/>
                    <a:gd name="connsiteX61" fmla="*/ 240594 w 1034979"/>
                    <a:gd name="connsiteY61" fmla="*/ 1128867 h 1509906"/>
                    <a:gd name="connsiteX62" fmla="*/ 126294 w 1034979"/>
                    <a:gd name="connsiteY62" fmla="*/ 1128867 h 1509906"/>
                    <a:gd name="connsiteX63" fmla="*/ 120579 w 1034979"/>
                    <a:gd name="connsiteY63" fmla="*/ 1130772 h 1509906"/>
                    <a:gd name="connsiteX64" fmla="*/ 105339 w 1034979"/>
                    <a:gd name="connsiteY64" fmla="*/ 1132677 h 1509906"/>
                    <a:gd name="connsiteX65" fmla="*/ 88194 w 1034979"/>
                    <a:gd name="connsiteY65" fmla="*/ 1138392 h 1509906"/>
                    <a:gd name="connsiteX66" fmla="*/ 82479 w 1034979"/>
                    <a:gd name="connsiteY66" fmla="*/ 1140297 h 1509906"/>
                    <a:gd name="connsiteX67" fmla="*/ 76764 w 1034979"/>
                    <a:gd name="connsiteY67" fmla="*/ 1144107 h 1509906"/>
                    <a:gd name="connsiteX68" fmla="*/ 65334 w 1034979"/>
                    <a:gd name="connsiteY68" fmla="*/ 1146012 h 1509906"/>
                    <a:gd name="connsiteX69" fmla="*/ 27234 w 1034979"/>
                    <a:gd name="connsiteY69" fmla="*/ 1147917 h 1509906"/>
                    <a:gd name="connsiteX70" fmla="*/ 15804 w 1034979"/>
                    <a:gd name="connsiteY70" fmla="*/ 1153632 h 1509906"/>
                    <a:gd name="connsiteX71" fmla="*/ 6279 w 1034979"/>
                    <a:gd name="connsiteY71" fmla="*/ 1163157 h 1509906"/>
                    <a:gd name="connsiteX72" fmla="*/ 4374 w 1034979"/>
                    <a:gd name="connsiteY72" fmla="*/ 1168872 h 1509906"/>
                    <a:gd name="connsiteX73" fmla="*/ 564 w 1034979"/>
                    <a:gd name="connsiteY73" fmla="*/ 1174587 h 1509906"/>
                    <a:gd name="connsiteX74" fmla="*/ 6279 w 1034979"/>
                    <a:gd name="connsiteY74" fmla="*/ 1206972 h 1509906"/>
                    <a:gd name="connsiteX75" fmla="*/ 11994 w 1034979"/>
                    <a:gd name="connsiteY75" fmla="*/ 1210782 h 1509906"/>
                    <a:gd name="connsiteX76" fmla="*/ 17709 w 1034979"/>
                    <a:gd name="connsiteY76" fmla="*/ 1212687 h 1509906"/>
                    <a:gd name="connsiteX77" fmla="*/ 145344 w 1034979"/>
                    <a:gd name="connsiteY77" fmla="*/ 1210782 h 1509906"/>
                    <a:gd name="connsiteX78" fmla="*/ 152964 w 1034979"/>
                    <a:gd name="connsiteY78" fmla="*/ 1208877 h 1509906"/>
                    <a:gd name="connsiteX79" fmla="*/ 303459 w 1034979"/>
                    <a:gd name="connsiteY79" fmla="*/ 1203162 h 1509906"/>
                    <a:gd name="connsiteX80" fmla="*/ 318699 w 1034979"/>
                    <a:gd name="connsiteY80" fmla="*/ 1210782 h 1509906"/>
                    <a:gd name="connsiteX81" fmla="*/ 330129 w 1034979"/>
                    <a:gd name="connsiteY81" fmla="*/ 1216497 h 1509906"/>
                    <a:gd name="connsiteX82" fmla="*/ 333939 w 1034979"/>
                    <a:gd name="connsiteY82" fmla="*/ 1222212 h 1509906"/>
                    <a:gd name="connsiteX83" fmla="*/ 339654 w 1034979"/>
                    <a:gd name="connsiteY83" fmla="*/ 1224117 h 1509906"/>
                    <a:gd name="connsiteX84" fmla="*/ 351084 w 1034979"/>
                    <a:gd name="connsiteY84" fmla="*/ 1231737 h 1509906"/>
                    <a:gd name="connsiteX85" fmla="*/ 356799 w 1034979"/>
                    <a:gd name="connsiteY85" fmla="*/ 1235547 h 1509906"/>
                    <a:gd name="connsiteX86" fmla="*/ 360609 w 1034979"/>
                    <a:gd name="connsiteY86" fmla="*/ 1241262 h 1509906"/>
                    <a:gd name="connsiteX87" fmla="*/ 366324 w 1034979"/>
                    <a:gd name="connsiteY87" fmla="*/ 1252692 h 1509906"/>
                    <a:gd name="connsiteX88" fmla="*/ 362514 w 1034979"/>
                    <a:gd name="connsiteY88" fmla="*/ 1279362 h 1509906"/>
                    <a:gd name="connsiteX89" fmla="*/ 358704 w 1034979"/>
                    <a:gd name="connsiteY89" fmla="*/ 1285077 h 1509906"/>
                    <a:gd name="connsiteX90" fmla="*/ 356799 w 1034979"/>
                    <a:gd name="connsiteY90" fmla="*/ 1290792 h 1509906"/>
                    <a:gd name="connsiteX91" fmla="*/ 352989 w 1034979"/>
                    <a:gd name="connsiteY91" fmla="*/ 1296507 h 1509906"/>
                    <a:gd name="connsiteX92" fmla="*/ 351084 w 1034979"/>
                    <a:gd name="connsiteY92" fmla="*/ 1302222 h 1509906"/>
                    <a:gd name="connsiteX93" fmla="*/ 347274 w 1034979"/>
                    <a:gd name="connsiteY93" fmla="*/ 1307937 h 1509906"/>
                    <a:gd name="connsiteX94" fmla="*/ 330129 w 1034979"/>
                    <a:gd name="connsiteY94" fmla="*/ 1374612 h 1509906"/>
                    <a:gd name="connsiteX95" fmla="*/ 328224 w 1034979"/>
                    <a:gd name="connsiteY95" fmla="*/ 1426047 h 1509906"/>
                    <a:gd name="connsiteX96" fmla="*/ 330129 w 1034979"/>
                    <a:gd name="connsiteY96" fmla="*/ 1450812 h 1509906"/>
                    <a:gd name="connsiteX97" fmla="*/ 332034 w 1034979"/>
                    <a:gd name="connsiteY97" fmla="*/ 1456527 h 1509906"/>
                    <a:gd name="connsiteX98" fmla="*/ 335844 w 1034979"/>
                    <a:gd name="connsiteY98" fmla="*/ 1460337 h 1509906"/>
                    <a:gd name="connsiteX99" fmla="*/ 364419 w 1034979"/>
                    <a:gd name="connsiteY99" fmla="*/ 1506057 h 1509906"/>
                    <a:gd name="connsiteX100" fmla="*/ 387279 w 1034979"/>
                    <a:gd name="connsiteY100" fmla="*/ 1507962 h 1509906"/>
                    <a:gd name="connsiteX101" fmla="*/ 392994 w 1034979"/>
                    <a:gd name="connsiteY101" fmla="*/ 1502247 h 1509906"/>
                    <a:gd name="connsiteX102" fmla="*/ 394899 w 1034979"/>
                    <a:gd name="connsiteY102" fmla="*/ 1490817 h 1509906"/>
                    <a:gd name="connsiteX103" fmla="*/ 396804 w 1034979"/>
                    <a:gd name="connsiteY103" fmla="*/ 1485102 h 1509906"/>
                    <a:gd name="connsiteX104" fmla="*/ 398709 w 1034979"/>
                    <a:gd name="connsiteY104" fmla="*/ 1467957 h 1509906"/>
                    <a:gd name="connsiteX105" fmla="*/ 400614 w 1034979"/>
                    <a:gd name="connsiteY105" fmla="*/ 1454622 h 1509906"/>
                    <a:gd name="connsiteX106" fmla="*/ 404424 w 1034979"/>
                    <a:gd name="connsiteY106" fmla="*/ 1397472 h 1509906"/>
                    <a:gd name="connsiteX107" fmla="*/ 410139 w 1034979"/>
                    <a:gd name="connsiteY107" fmla="*/ 1386042 h 1509906"/>
                    <a:gd name="connsiteX108" fmla="*/ 413949 w 1034979"/>
                    <a:gd name="connsiteY108" fmla="*/ 1372707 h 1509906"/>
                    <a:gd name="connsiteX109" fmla="*/ 415854 w 1034979"/>
                    <a:gd name="connsiteY109" fmla="*/ 1366992 h 1509906"/>
                    <a:gd name="connsiteX110" fmla="*/ 417759 w 1034979"/>
                    <a:gd name="connsiteY110" fmla="*/ 1353657 h 1509906"/>
                    <a:gd name="connsiteX111" fmla="*/ 421569 w 1034979"/>
                    <a:gd name="connsiteY111" fmla="*/ 1342227 h 1509906"/>
                    <a:gd name="connsiteX112" fmla="*/ 427284 w 1034979"/>
                    <a:gd name="connsiteY112" fmla="*/ 1328892 h 1509906"/>
                    <a:gd name="connsiteX113" fmla="*/ 436809 w 1034979"/>
                    <a:gd name="connsiteY113" fmla="*/ 1317462 h 1509906"/>
                    <a:gd name="connsiteX114" fmla="*/ 450144 w 1034979"/>
                    <a:gd name="connsiteY114" fmla="*/ 1302222 h 1509906"/>
                    <a:gd name="connsiteX115" fmla="*/ 457764 w 1034979"/>
                    <a:gd name="connsiteY115" fmla="*/ 1290792 h 1509906"/>
                    <a:gd name="connsiteX116" fmla="*/ 461574 w 1034979"/>
                    <a:gd name="connsiteY116" fmla="*/ 1279362 h 1509906"/>
                    <a:gd name="connsiteX117" fmla="*/ 465384 w 1034979"/>
                    <a:gd name="connsiteY117" fmla="*/ 1264122 h 1509906"/>
                    <a:gd name="connsiteX118" fmla="*/ 467289 w 1034979"/>
                    <a:gd name="connsiteY118" fmla="*/ 1258407 h 1509906"/>
                    <a:gd name="connsiteX119" fmla="*/ 507294 w 1034979"/>
                    <a:gd name="connsiteY119" fmla="*/ 1252692 h 1509906"/>
                    <a:gd name="connsiteX120" fmla="*/ 535869 w 1034979"/>
                    <a:gd name="connsiteY120" fmla="*/ 1243167 h 1509906"/>
                    <a:gd name="connsiteX121" fmla="*/ 541584 w 1034979"/>
                    <a:gd name="connsiteY121" fmla="*/ 1241262 h 1509906"/>
                    <a:gd name="connsiteX122" fmla="*/ 547299 w 1034979"/>
                    <a:gd name="connsiteY122" fmla="*/ 1239357 h 1509906"/>
                    <a:gd name="connsiteX123" fmla="*/ 554919 w 1034979"/>
                    <a:gd name="connsiteY123" fmla="*/ 1237452 h 1509906"/>
                    <a:gd name="connsiteX124" fmla="*/ 573969 w 1034979"/>
                    <a:gd name="connsiteY124" fmla="*/ 1229832 h 1509906"/>
                    <a:gd name="connsiteX125" fmla="*/ 585399 w 1034979"/>
                    <a:gd name="connsiteY125" fmla="*/ 1226022 h 1509906"/>
                    <a:gd name="connsiteX126" fmla="*/ 720654 w 1034979"/>
                    <a:gd name="connsiteY126" fmla="*/ 1309842 h 1509906"/>
                    <a:gd name="connsiteX127" fmla="*/ 733989 w 1034979"/>
                    <a:gd name="connsiteY127" fmla="*/ 1319367 h 1509906"/>
                    <a:gd name="connsiteX128" fmla="*/ 743514 w 1034979"/>
                    <a:gd name="connsiteY128" fmla="*/ 1321272 h 1509906"/>
                    <a:gd name="connsiteX129" fmla="*/ 749229 w 1034979"/>
                    <a:gd name="connsiteY129" fmla="*/ 1323177 h 1509906"/>
                    <a:gd name="connsiteX130" fmla="*/ 762564 w 1034979"/>
                    <a:gd name="connsiteY130" fmla="*/ 1328892 h 1509906"/>
                    <a:gd name="connsiteX131" fmla="*/ 777804 w 1034979"/>
                    <a:gd name="connsiteY131" fmla="*/ 1326987 h 1509906"/>
                    <a:gd name="connsiteX132" fmla="*/ 789234 w 1034979"/>
                    <a:gd name="connsiteY132" fmla="*/ 1321272 h 1509906"/>
                    <a:gd name="connsiteX133" fmla="*/ 794949 w 1034979"/>
                    <a:gd name="connsiteY133" fmla="*/ 1319367 h 1509906"/>
                    <a:gd name="connsiteX134" fmla="*/ 802569 w 1034979"/>
                    <a:gd name="connsiteY134" fmla="*/ 1302222 h 1509906"/>
                    <a:gd name="connsiteX135" fmla="*/ 800664 w 1034979"/>
                    <a:gd name="connsiteY135" fmla="*/ 1277457 h 1509906"/>
                    <a:gd name="connsiteX136" fmla="*/ 798759 w 1034979"/>
                    <a:gd name="connsiteY136" fmla="*/ 1271742 h 1509906"/>
                    <a:gd name="connsiteX137" fmla="*/ 796854 w 1034979"/>
                    <a:gd name="connsiteY137" fmla="*/ 1264122 h 1509906"/>
                    <a:gd name="connsiteX138" fmla="*/ 783519 w 1034979"/>
                    <a:gd name="connsiteY138" fmla="*/ 1246977 h 1509906"/>
                    <a:gd name="connsiteX139" fmla="*/ 773994 w 1034979"/>
                    <a:gd name="connsiteY139" fmla="*/ 1241262 h 1509906"/>
                    <a:gd name="connsiteX140" fmla="*/ 648264 w 1034979"/>
                    <a:gd name="connsiteY140" fmla="*/ 1149822 h 1509906"/>
                    <a:gd name="connsiteX141" fmla="*/ 644454 w 1034979"/>
                    <a:gd name="connsiteY141" fmla="*/ 1132677 h 1509906"/>
                    <a:gd name="connsiteX142" fmla="*/ 646359 w 1034979"/>
                    <a:gd name="connsiteY142" fmla="*/ 1125057 h 1509906"/>
                    <a:gd name="connsiteX143" fmla="*/ 650169 w 1034979"/>
                    <a:gd name="connsiteY143" fmla="*/ 1107912 h 1509906"/>
                    <a:gd name="connsiteX144" fmla="*/ 653979 w 1034979"/>
                    <a:gd name="connsiteY144" fmla="*/ 1102197 h 1509906"/>
                    <a:gd name="connsiteX145" fmla="*/ 655884 w 1034979"/>
                    <a:gd name="connsiteY145" fmla="*/ 1096482 h 1509906"/>
                    <a:gd name="connsiteX146" fmla="*/ 661599 w 1034979"/>
                    <a:gd name="connsiteY146" fmla="*/ 1094577 h 1509906"/>
                    <a:gd name="connsiteX147" fmla="*/ 671124 w 1034979"/>
                    <a:gd name="connsiteY147" fmla="*/ 1083147 h 1509906"/>
                    <a:gd name="connsiteX148" fmla="*/ 724464 w 1034979"/>
                    <a:gd name="connsiteY148" fmla="*/ 1075527 h 1509906"/>
                    <a:gd name="connsiteX149" fmla="*/ 842574 w 1034979"/>
                    <a:gd name="connsiteY149" fmla="*/ 1077432 h 1509906"/>
                    <a:gd name="connsiteX150" fmla="*/ 871149 w 1034979"/>
                    <a:gd name="connsiteY150" fmla="*/ 1079337 h 1509906"/>
                    <a:gd name="connsiteX151" fmla="*/ 899724 w 1034979"/>
                    <a:gd name="connsiteY151" fmla="*/ 1085052 h 1509906"/>
                    <a:gd name="connsiteX152" fmla="*/ 922584 w 1034979"/>
                    <a:gd name="connsiteY152" fmla="*/ 1088862 h 1509906"/>
                    <a:gd name="connsiteX153" fmla="*/ 951159 w 1034979"/>
                    <a:gd name="connsiteY153" fmla="*/ 1094577 h 1509906"/>
                    <a:gd name="connsiteX154" fmla="*/ 956874 w 1034979"/>
                    <a:gd name="connsiteY154" fmla="*/ 1094577 h 1509906"/>
                    <a:gd name="connsiteX155" fmla="*/ 1002594 w 1034979"/>
                    <a:gd name="connsiteY155" fmla="*/ 1092672 h 1509906"/>
                    <a:gd name="connsiteX156" fmla="*/ 1031169 w 1034979"/>
                    <a:gd name="connsiteY156" fmla="*/ 1085052 h 1509906"/>
                    <a:gd name="connsiteX157" fmla="*/ 1034979 w 1034979"/>
                    <a:gd name="connsiteY157" fmla="*/ 1079337 h 1509906"/>
                    <a:gd name="connsiteX158" fmla="*/ 1033074 w 1034979"/>
                    <a:gd name="connsiteY158" fmla="*/ 1060287 h 1509906"/>
                    <a:gd name="connsiteX159" fmla="*/ 1027359 w 1034979"/>
                    <a:gd name="connsiteY159" fmla="*/ 1056477 h 1509906"/>
                    <a:gd name="connsiteX160" fmla="*/ 1012119 w 1034979"/>
                    <a:gd name="connsiteY160" fmla="*/ 1054572 h 1509906"/>
                    <a:gd name="connsiteX161" fmla="*/ 1006404 w 1034979"/>
                    <a:gd name="connsiteY161" fmla="*/ 1052667 h 1509906"/>
                    <a:gd name="connsiteX162" fmla="*/ 998784 w 1034979"/>
                    <a:gd name="connsiteY162" fmla="*/ 1050762 h 1509906"/>
                    <a:gd name="connsiteX163" fmla="*/ 987354 w 1034979"/>
                    <a:gd name="connsiteY163" fmla="*/ 1043142 h 1509906"/>
                    <a:gd name="connsiteX164" fmla="*/ 975924 w 1034979"/>
                    <a:gd name="connsiteY164" fmla="*/ 1039332 h 1509906"/>
                    <a:gd name="connsiteX165" fmla="*/ 970209 w 1034979"/>
                    <a:gd name="connsiteY165" fmla="*/ 1037427 h 1509906"/>
                    <a:gd name="connsiteX166" fmla="*/ 962589 w 1034979"/>
                    <a:gd name="connsiteY166" fmla="*/ 1035522 h 1509906"/>
                    <a:gd name="connsiteX167" fmla="*/ 956874 w 1034979"/>
                    <a:gd name="connsiteY167" fmla="*/ 1033617 h 1509906"/>
                    <a:gd name="connsiteX168" fmla="*/ 935919 w 1034979"/>
                    <a:gd name="connsiteY168" fmla="*/ 1027902 h 1509906"/>
                    <a:gd name="connsiteX169" fmla="*/ 930204 w 1034979"/>
                    <a:gd name="connsiteY169" fmla="*/ 1025997 h 1509906"/>
                    <a:gd name="connsiteX170" fmla="*/ 825429 w 1034979"/>
                    <a:gd name="connsiteY170" fmla="*/ 1027902 h 1509906"/>
                    <a:gd name="connsiteX171" fmla="*/ 819714 w 1034979"/>
                    <a:gd name="connsiteY171" fmla="*/ 1029807 h 1509906"/>
                    <a:gd name="connsiteX172" fmla="*/ 730179 w 1034979"/>
                    <a:gd name="connsiteY172" fmla="*/ 1031712 h 1509906"/>
                    <a:gd name="connsiteX173" fmla="*/ 716844 w 1034979"/>
                    <a:gd name="connsiteY173" fmla="*/ 1035522 h 1509906"/>
                    <a:gd name="connsiteX174" fmla="*/ 695889 w 1034979"/>
                    <a:gd name="connsiteY174" fmla="*/ 1037427 h 1509906"/>
                    <a:gd name="connsiteX175" fmla="*/ 669219 w 1034979"/>
                    <a:gd name="connsiteY175" fmla="*/ 1039332 h 1509906"/>
                    <a:gd name="connsiteX176" fmla="*/ 669219 w 1034979"/>
                    <a:gd name="connsiteY176" fmla="*/ 1039332 h 1509906"/>
                    <a:gd name="connsiteX177" fmla="*/ 646359 w 1034979"/>
                    <a:gd name="connsiteY177" fmla="*/ 1043142 h 1509906"/>
                    <a:gd name="connsiteX178" fmla="*/ 642549 w 1034979"/>
                    <a:gd name="connsiteY178" fmla="*/ 1031712 h 1509906"/>
                    <a:gd name="connsiteX179" fmla="*/ 640644 w 1034979"/>
                    <a:gd name="connsiteY179" fmla="*/ 1025997 h 1509906"/>
                    <a:gd name="connsiteX180" fmla="*/ 642549 w 1034979"/>
                    <a:gd name="connsiteY180" fmla="*/ 1008852 h 1509906"/>
                    <a:gd name="connsiteX181" fmla="*/ 644454 w 1034979"/>
                    <a:gd name="connsiteY181" fmla="*/ 1003137 h 1509906"/>
                    <a:gd name="connsiteX182" fmla="*/ 661599 w 1034979"/>
                    <a:gd name="connsiteY182" fmla="*/ 993612 h 1509906"/>
                    <a:gd name="connsiteX183" fmla="*/ 673029 w 1034979"/>
                    <a:gd name="connsiteY183" fmla="*/ 985992 h 1509906"/>
                    <a:gd name="connsiteX184" fmla="*/ 674934 w 1034979"/>
                    <a:gd name="connsiteY184" fmla="*/ 980277 h 1509906"/>
                    <a:gd name="connsiteX185" fmla="*/ 680649 w 1034979"/>
                    <a:gd name="connsiteY185" fmla="*/ 978372 h 1509906"/>
                    <a:gd name="connsiteX186" fmla="*/ 686364 w 1034979"/>
                    <a:gd name="connsiteY186" fmla="*/ 974562 h 1509906"/>
                    <a:gd name="connsiteX187" fmla="*/ 695889 w 1034979"/>
                    <a:gd name="connsiteY187" fmla="*/ 965037 h 1509906"/>
                    <a:gd name="connsiteX188" fmla="*/ 705414 w 1034979"/>
                    <a:gd name="connsiteY188" fmla="*/ 953607 h 1509906"/>
                    <a:gd name="connsiteX189" fmla="*/ 716844 w 1034979"/>
                    <a:gd name="connsiteY189" fmla="*/ 945987 h 1509906"/>
                    <a:gd name="connsiteX190" fmla="*/ 732084 w 1034979"/>
                    <a:gd name="connsiteY190" fmla="*/ 932652 h 1509906"/>
                    <a:gd name="connsiteX191" fmla="*/ 741609 w 1034979"/>
                    <a:gd name="connsiteY191" fmla="*/ 921222 h 1509906"/>
                    <a:gd name="connsiteX192" fmla="*/ 753039 w 1034979"/>
                    <a:gd name="connsiteY192" fmla="*/ 911697 h 1509906"/>
                    <a:gd name="connsiteX193" fmla="*/ 758754 w 1034979"/>
                    <a:gd name="connsiteY193" fmla="*/ 900267 h 1509906"/>
                    <a:gd name="connsiteX194" fmla="*/ 760659 w 1034979"/>
                    <a:gd name="connsiteY194" fmla="*/ 894552 h 1509906"/>
                    <a:gd name="connsiteX195" fmla="*/ 766374 w 1034979"/>
                    <a:gd name="connsiteY195" fmla="*/ 883122 h 1509906"/>
                    <a:gd name="connsiteX196" fmla="*/ 764469 w 1034979"/>
                    <a:gd name="connsiteY196" fmla="*/ 867882 h 1509906"/>
                    <a:gd name="connsiteX197" fmla="*/ 758754 w 1034979"/>
                    <a:gd name="connsiteY197" fmla="*/ 865977 h 1509906"/>
                    <a:gd name="connsiteX198" fmla="*/ 737799 w 1034979"/>
                    <a:gd name="connsiteY198" fmla="*/ 867882 h 1509906"/>
                    <a:gd name="connsiteX199" fmla="*/ 732084 w 1034979"/>
                    <a:gd name="connsiteY199" fmla="*/ 871692 h 1509906"/>
                    <a:gd name="connsiteX200" fmla="*/ 720654 w 1034979"/>
                    <a:gd name="connsiteY200" fmla="*/ 875502 h 1509906"/>
                    <a:gd name="connsiteX201" fmla="*/ 716844 w 1034979"/>
                    <a:gd name="connsiteY201" fmla="*/ 881217 h 1509906"/>
                    <a:gd name="connsiteX202" fmla="*/ 711129 w 1034979"/>
                    <a:gd name="connsiteY202" fmla="*/ 883122 h 1509906"/>
                    <a:gd name="connsiteX203" fmla="*/ 705414 w 1034979"/>
                    <a:gd name="connsiteY203" fmla="*/ 886932 h 1509906"/>
                    <a:gd name="connsiteX204" fmla="*/ 699699 w 1034979"/>
                    <a:gd name="connsiteY204" fmla="*/ 892647 h 1509906"/>
                    <a:gd name="connsiteX205" fmla="*/ 692079 w 1034979"/>
                    <a:gd name="connsiteY205" fmla="*/ 896457 h 1509906"/>
                    <a:gd name="connsiteX206" fmla="*/ 650169 w 1034979"/>
                    <a:gd name="connsiteY206" fmla="*/ 925032 h 1509906"/>
                    <a:gd name="connsiteX207" fmla="*/ 636834 w 1034979"/>
                    <a:gd name="connsiteY207" fmla="*/ 936462 h 1509906"/>
                    <a:gd name="connsiteX208" fmla="*/ 627309 w 1034979"/>
                    <a:gd name="connsiteY208" fmla="*/ 953607 h 1509906"/>
                    <a:gd name="connsiteX209" fmla="*/ 602544 w 1034979"/>
                    <a:gd name="connsiteY209" fmla="*/ 959322 h 1509906"/>
                    <a:gd name="connsiteX210" fmla="*/ 589209 w 1034979"/>
                    <a:gd name="connsiteY210" fmla="*/ 963132 h 1509906"/>
                    <a:gd name="connsiteX211" fmla="*/ 573969 w 1034979"/>
                    <a:gd name="connsiteY211" fmla="*/ 961227 h 1509906"/>
                    <a:gd name="connsiteX212" fmla="*/ 562539 w 1034979"/>
                    <a:gd name="connsiteY212" fmla="*/ 957417 h 1509906"/>
                    <a:gd name="connsiteX213" fmla="*/ 551109 w 1034979"/>
                    <a:gd name="connsiteY213" fmla="*/ 953607 h 1509906"/>
                    <a:gd name="connsiteX214" fmla="*/ 539679 w 1034979"/>
                    <a:gd name="connsiteY214" fmla="*/ 949797 h 1509906"/>
                    <a:gd name="connsiteX215" fmla="*/ 533964 w 1034979"/>
                    <a:gd name="connsiteY215" fmla="*/ 947892 h 1509906"/>
                    <a:gd name="connsiteX216" fmla="*/ 528249 w 1034979"/>
                    <a:gd name="connsiteY216" fmla="*/ 944082 h 1509906"/>
                    <a:gd name="connsiteX217" fmla="*/ 516819 w 1034979"/>
                    <a:gd name="connsiteY217" fmla="*/ 938367 h 1509906"/>
                    <a:gd name="connsiteX218" fmla="*/ 509199 w 1034979"/>
                    <a:gd name="connsiteY218" fmla="*/ 926937 h 1509906"/>
                    <a:gd name="connsiteX219" fmla="*/ 505389 w 1034979"/>
                    <a:gd name="connsiteY219" fmla="*/ 905982 h 1509906"/>
                    <a:gd name="connsiteX220" fmla="*/ 507294 w 1034979"/>
                    <a:gd name="connsiteY220" fmla="*/ 841212 h 1509906"/>
                    <a:gd name="connsiteX221" fmla="*/ 513009 w 1034979"/>
                    <a:gd name="connsiteY221" fmla="*/ 827877 h 1509906"/>
                    <a:gd name="connsiteX222" fmla="*/ 503484 w 1034979"/>
                    <a:gd name="connsiteY222" fmla="*/ 351627 h 1509906"/>
                    <a:gd name="connsiteX223" fmla="*/ 499674 w 1034979"/>
                    <a:gd name="connsiteY223" fmla="*/ 60162 h 1509906"/>
                    <a:gd name="connsiteX224" fmla="*/ 490149 w 1034979"/>
                    <a:gd name="connsiteY224" fmla="*/ 33492 h 1509906"/>
                    <a:gd name="connsiteX225" fmla="*/ 488244 w 1034979"/>
                    <a:gd name="connsiteY225" fmla="*/ 27777 h 1509906"/>
                    <a:gd name="connsiteX226" fmla="*/ 484434 w 1034979"/>
                    <a:gd name="connsiteY226" fmla="*/ 22062 h 1509906"/>
                    <a:gd name="connsiteX227" fmla="*/ 478719 w 1034979"/>
                    <a:gd name="connsiteY227" fmla="*/ 10632 h 1509906"/>
                    <a:gd name="connsiteX228" fmla="*/ 473004 w 1034979"/>
                    <a:gd name="connsiteY228" fmla="*/ 6822 h 1509906"/>
                    <a:gd name="connsiteX229" fmla="*/ 469194 w 1034979"/>
                    <a:gd name="connsiteY229" fmla="*/ 1107 h 1509906"/>
                    <a:gd name="connsiteX230" fmla="*/ 429189 w 1034979"/>
                    <a:gd name="connsiteY230" fmla="*/ 4917 h 1509906"/>
                    <a:gd name="connsiteX231" fmla="*/ 421569 w 1034979"/>
                    <a:gd name="connsiteY231" fmla="*/ 16347 h 1509906"/>
                    <a:gd name="connsiteX232" fmla="*/ 417759 w 1034979"/>
                    <a:gd name="connsiteY232" fmla="*/ 22062 h 1509906"/>
                    <a:gd name="connsiteX233" fmla="*/ 419664 w 1034979"/>
                    <a:gd name="connsiteY233" fmla="*/ 54447 h 1509906"/>
                    <a:gd name="connsiteX234" fmla="*/ 423474 w 1034979"/>
                    <a:gd name="connsiteY234" fmla="*/ 65877 h 1509906"/>
                    <a:gd name="connsiteX235" fmla="*/ 425379 w 1034979"/>
                    <a:gd name="connsiteY235" fmla="*/ 71592 h 1509906"/>
                    <a:gd name="connsiteX236" fmla="*/ 425379 w 1034979"/>
                    <a:gd name="connsiteY236" fmla="*/ 77307 h 1509906"/>
                    <a:gd name="connsiteX237" fmla="*/ 429189 w 1034979"/>
                    <a:gd name="connsiteY237" fmla="*/ 231612 h 1509906"/>
                    <a:gd name="connsiteX238" fmla="*/ 440619 w 1034979"/>
                    <a:gd name="connsiteY238" fmla="*/ 414492 h 1509906"/>
                    <a:gd name="connsiteX239" fmla="*/ 425379 w 1034979"/>
                    <a:gd name="connsiteY239" fmla="*/ 711672 h 1509906"/>
                    <a:gd name="connsiteX240" fmla="*/ 417759 w 1034979"/>
                    <a:gd name="connsiteY240" fmla="*/ 839307 h 1509906"/>
                    <a:gd name="connsiteX241" fmla="*/ 413949 w 1034979"/>
                    <a:gd name="connsiteY241" fmla="*/ 856452 h 1509906"/>
                    <a:gd name="connsiteX242" fmla="*/ 417759 w 1034979"/>
                    <a:gd name="connsiteY242" fmla="*/ 877407 h 1509906"/>
                    <a:gd name="connsiteX243" fmla="*/ 421569 w 1034979"/>
                    <a:gd name="connsiteY243" fmla="*/ 883122 h 1509906"/>
                    <a:gd name="connsiteX244" fmla="*/ 425379 w 1034979"/>
                    <a:gd name="connsiteY244" fmla="*/ 894552 h 1509906"/>
                    <a:gd name="connsiteX245" fmla="*/ 423474 w 1034979"/>
                    <a:gd name="connsiteY245" fmla="*/ 921222 h 1509906"/>
                    <a:gd name="connsiteX246" fmla="*/ 417759 w 1034979"/>
                    <a:gd name="connsiteY246" fmla="*/ 923127 h 1509906"/>
                    <a:gd name="connsiteX247" fmla="*/ 412044 w 1034979"/>
                    <a:gd name="connsiteY247" fmla="*/ 926937 h 1509906"/>
                    <a:gd name="connsiteX248" fmla="*/ 421569 w 1034979"/>
                    <a:gd name="connsiteY248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56799 w 1034979"/>
                    <a:gd name="connsiteY4" fmla="*/ 936462 h 1509906"/>
                    <a:gd name="connsiteX5" fmla="*/ 351084 w 1034979"/>
                    <a:gd name="connsiteY5" fmla="*/ 940272 h 1509906"/>
                    <a:gd name="connsiteX6" fmla="*/ 339654 w 1034979"/>
                    <a:gd name="connsiteY6" fmla="*/ 949797 h 1509906"/>
                    <a:gd name="connsiteX7" fmla="*/ 328224 w 1034979"/>
                    <a:gd name="connsiteY7" fmla="*/ 953607 h 1509906"/>
                    <a:gd name="connsiteX8" fmla="*/ 312984 w 1034979"/>
                    <a:gd name="connsiteY8" fmla="*/ 959322 h 1509906"/>
                    <a:gd name="connsiteX9" fmla="*/ 265359 w 1034979"/>
                    <a:gd name="connsiteY9" fmla="*/ 955512 h 1509906"/>
                    <a:gd name="connsiteX10" fmla="*/ 253929 w 1034979"/>
                    <a:gd name="connsiteY10" fmla="*/ 951702 h 1509906"/>
                    <a:gd name="connsiteX11" fmla="*/ 242499 w 1034979"/>
                    <a:gd name="connsiteY11" fmla="*/ 947892 h 1509906"/>
                    <a:gd name="connsiteX12" fmla="*/ 236784 w 1034979"/>
                    <a:gd name="connsiteY12" fmla="*/ 945987 h 1509906"/>
                    <a:gd name="connsiteX13" fmla="*/ 231069 w 1034979"/>
                    <a:gd name="connsiteY13" fmla="*/ 944082 h 1509906"/>
                    <a:gd name="connsiteX14" fmla="*/ 219639 w 1034979"/>
                    <a:gd name="connsiteY14" fmla="*/ 942177 h 1509906"/>
                    <a:gd name="connsiteX15" fmla="*/ 213924 w 1034979"/>
                    <a:gd name="connsiteY15" fmla="*/ 940272 h 1509906"/>
                    <a:gd name="connsiteX16" fmla="*/ 206304 w 1034979"/>
                    <a:gd name="connsiteY16" fmla="*/ 938367 h 1509906"/>
                    <a:gd name="connsiteX17" fmla="*/ 194874 w 1034979"/>
                    <a:gd name="connsiteY17" fmla="*/ 934557 h 1509906"/>
                    <a:gd name="connsiteX18" fmla="*/ 189159 w 1034979"/>
                    <a:gd name="connsiteY18" fmla="*/ 932652 h 1509906"/>
                    <a:gd name="connsiteX19" fmla="*/ 181539 w 1034979"/>
                    <a:gd name="connsiteY19" fmla="*/ 930747 h 1509906"/>
                    <a:gd name="connsiteX20" fmla="*/ 170109 w 1034979"/>
                    <a:gd name="connsiteY20" fmla="*/ 925032 h 1509906"/>
                    <a:gd name="connsiteX21" fmla="*/ 164394 w 1034979"/>
                    <a:gd name="connsiteY21" fmla="*/ 921222 h 1509906"/>
                    <a:gd name="connsiteX22" fmla="*/ 156774 w 1034979"/>
                    <a:gd name="connsiteY22" fmla="*/ 909792 h 1509906"/>
                    <a:gd name="connsiteX23" fmla="*/ 145344 w 1034979"/>
                    <a:gd name="connsiteY23" fmla="*/ 905982 h 1509906"/>
                    <a:gd name="connsiteX24" fmla="*/ 139629 w 1034979"/>
                    <a:gd name="connsiteY24" fmla="*/ 902172 h 1509906"/>
                    <a:gd name="connsiteX25" fmla="*/ 116769 w 1034979"/>
                    <a:gd name="connsiteY25" fmla="*/ 896457 h 1509906"/>
                    <a:gd name="connsiteX26" fmla="*/ 111054 w 1034979"/>
                    <a:gd name="connsiteY26" fmla="*/ 890742 h 1509906"/>
                    <a:gd name="connsiteX27" fmla="*/ 101529 w 1034979"/>
                    <a:gd name="connsiteY27" fmla="*/ 873597 h 1509906"/>
                    <a:gd name="connsiteX28" fmla="*/ 84384 w 1034979"/>
                    <a:gd name="connsiteY28" fmla="*/ 865977 h 1509906"/>
                    <a:gd name="connsiteX29" fmla="*/ 78669 w 1034979"/>
                    <a:gd name="connsiteY29" fmla="*/ 864072 h 1509906"/>
                    <a:gd name="connsiteX30" fmla="*/ 59619 w 1034979"/>
                    <a:gd name="connsiteY30" fmla="*/ 867882 h 1509906"/>
                    <a:gd name="connsiteX31" fmla="*/ 53904 w 1034979"/>
                    <a:gd name="connsiteY31" fmla="*/ 871692 h 1509906"/>
                    <a:gd name="connsiteX32" fmla="*/ 50094 w 1034979"/>
                    <a:gd name="connsiteY32" fmla="*/ 877407 h 1509906"/>
                    <a:gd name="connsiteX33" fmla="*/ 46284 w 1034979"/>
                    <a:gd name="connsiteY33" fmla="*/ 888837 h 1509906"/>
                    <a:gd name="connsiteX34" fmla="*/ 50094 w 1034979"/>
                    <a:gd name="connsiteY34" fmla="*/ 926937 h 1509906"/>
                    <a:gd name="connsiteX35" fmla="*/ 53904 w 1034979"/>
                    <a:gd name="connsiteY35" fmla="*/ 932652 h 1509906"/>
                    <a:gd name="connsiteX36" fmla="*/ 59619 w 1034979"/>
                    <a:gd name="connsiteY36" fmla="*/ 936462 h 1509906"/>
                    <a:gd name="connsiteX37" fmla="*/ 63429 w 1034979"/>
                    <a:gd name="connsiteY37" fmla="*/ 942177 h 1509906"/>
                    <a:gd name="connsiteX38" fmla="*/ 80574 w 1034979"/>
                    <a:gd name="connsiteY38" fmla="*/ 951702 h 1509906"/>
                    <a:gd name="connsiteX39" fmla="*/ 103434 w 1034979"/>
                    <a:gd name="connsiteY39" fmla="*/ 953607 h 1509906"/>
                    <a:gd name="connsiteX40" fmla="*/ 124389 w 1034979"/>
                    <a:gd name="connsiteY40" fmla="*/ 959322 h 1509906"/>
                    <a:gd name="connsiteX41" fmla="*/ 130104 w 1034979"/>
                    <a:gd name="connsiteY41" fmla="*/ 961227 h 1509906"/>
                    <a:gd name="connsiteX42" fmla="*/ 135819 w 1034979"/>
                    <a:gd name="connsiteY42" fmla="*/ 966942 h 1509906"/>
                    <a:gd name="connsiteX43" fmla="*/ 143439 w 1034979"/>
                    <a:gd name="connsiteY43" fmla="*/ 968847 h 1509906"/>
                    <a:gd name="connsiteX44" fmla="*/ 166299 w 1034979"/>
                    <a:gd name="connsiteY44" fmla="*/ 972657 h 1509906"/>
                    <a:gd name="connsiteX45" fmla="*/ 191064 w 1034979"/>
                    <a:gd name="connsiteY45" fmla="*/ 978372 h 1509906"/>
                    <a:gd name="connsiteX46" fmla="*/ 208209 w 1034979"/>
                    <a:gd name="connsiteY46" fmla="*/ 984087 h 1509906"/>
                    <a:gd name="connsiteX47" fmla="*/ 213924 w 1034979"/>
                    <a:gd name="connsiteY47" fmla="*/ 985992 h 1509906"/>
                    <a:gd name="connsiteX48" fmla="*/ 229164 w 1034979"/>
                    <a:gd name="connsiteY48" fmla="*/ 989802 h 1509906"/>
                    <a:gd name="connsiteX49" fmla="*/ 248214 w 1034979"/>
                    <a:gd name="connsiteY49" fmla="*/ 995517 h 1509906"/>
                    <a:gd name="connsiteX50" fmla="*/ 253929 w 1034979"/>
                    <a:gd name="connsiteY50" fmla="*/ 999327 h 1509906"/>
                    <a:gd name="connsiteX51" fmla="*/ 267264 w 1034979"/>
                    <a:gd name="connsiteY51" fmla="*/ 1014567 h 1509906"/>
                    <a:gd name="connsiteX52" fmla="*/ 272979 w 1034979"/>
                    <a:gd name="connsiteY52" fmla="*/ 1033617 h 1509906"/>
                    <a:gd name="connsiteX53" fmla="*/ 274884 w 1034979"/>
                    <a:gd name="connsiteY53" fmla="*/ 1039332 h 1509906"/>
                    <a:gd name="connsiteX54" fmla="*/ 276789 w 1034979"/>
                    <a:gd name="connsiteY54" fmla="*/ 1045047 h 1509906"/>
                    <a:gd name="connsiteX55" fmla="*/ 278694 w 1034979"/>
                    <a:gd name="connsiteY55" fmla="*/ 1069812 h 1509906"/>
                    <a:gd name="connsiteX56" fmla="*/ 280599 w 1034979"/>
                    <a:gd name="connsiteY56" fmla="*/ 1075527 h 1509906"/>
                    <a:gd name="connsiteX57" fmla="*/ 278694 w 1034979"/>
                    <a:gd name="connsiteY57" fmla="*/ 1094577 h 1509906"/>
                    <a:gd name="connsiteX58" fmla="*/ 276789 w 1034979"/>
                    <a:gd name="connsiteY58" fmla="*/ 1104102 h 1509906"/>
                    <a:gd name="connsiteX59" fmla="*/ 263454 w 1034979"/>
                    <a:gd name="connsiteY59" fmla="*/ 1117437 h 1509906"/>
                    <a:gd name="connsiteX60" fmla="*/ 252024 w 1034979"/>
                    <a:gd name="connsiteY60" fmla="*/ 1125057 h 1509906"/>
                    <a:gd name="connsiteX61" fmla="*/ 240594 w 1034979"/>
                    <a:gd name="connsiteY61" fmla="*/ 1128867 h 1509906"/>
                    <a:gd name="connsiteX62" fmla="*/ 126294 w 1034979"/>
                    <a:gd name="connsiteY62" fmla="*/ 1128867 h 1509906"/>
                    <a:gd name="connsiteX63" fmla="*/ 120579 w 1034979"/>
                    <a:gd name="connsiteY63" fmla="*/ 1130772 h 1509906"/>
                    <a:gd name="connsiteX64" fmla="*/ 105339 w 1034979"/>
                    <a:gd name="connsiteY64" fmla="*/ 1132677 h 1509906"/>
                    <a:gd name="connsiteX65" fmla="*/ 88194 w 1034979"/>
                    <a:gd name="connsiteY65" fmla="*/ 1138392 h 1509906"/>
                    <a:gd name="connsiteX66" fmla="*/ 82479 w 1034979"/>
                    <a:gd name="connsiteY66" fmla="*/ 1140297 h 1509906"/>
                    <a:gd name="connsiteX67" fmla="*/ 76764 w 1034979"/>
                    <a:gd name="connsiteY67" fmla="*/ 1144107 h 1509906"/>
                    <a:gd name="connsiteX68" fmla="*/ 65334 w 1034979"/>
                    <a:gd name="connsiteY68" fmla="*/ 1146012 h 1509906"/>
                    <a:gd name="connsiteX69" fmla="*/ 27234 w 1034979"/>
                    <a:gd name="connsiteY69" fmla="*/ 1147917 h 1509906"/>
                    <a:gd name="connsiteX70" fmla="*/ 15804 w 1034979"/>
                    <a:gd name="connsiteY70" fmla="*/ 1153632 h 1509906"/>
                    <a:gd name="connsiteX71" fmla="*/ 6279 w 1034979"/>
                    <a:gd name="connsiteY71" fmla="*/ 1163157 h 1509906"/>
                    <a:gd name="connsiteX72" fmla="*/ 4374 w 1034979"/>
                    <a:gd name="connsiteY72" fmla="*/ 1168872 h 1509906"/>
                    <a:gd name="connsiteX73" fmla="*/ 564 w 1034979"/>
                    <a:gd name="connsiteY73" fmla="*/ 1174587 h 1509906"/>
                    <a:gd name="connsiteX74" fmla="*/ 6279 w 1034979"/>
                    <a:gd name="connsiteY74" fmla="*/ 1206972 h 1509906"/>
                    <a:gd name="connsiteX75" fmla="*/ 11994 w 1034979"/>
                    <a:gd name="connsiteY75" fmla="*/ 1210782 h 1509906"/>
                    <a:gd name="connsiteX76" fmla="*/ 17709 w 1034979"/>
                    <a:gd name="connsiteY76" fmla="*/ 1212687 h 1509906"/>
                    <a:gd name="connsiteX77" fmla="*/ 145344 w 1034979"/>
                    <a:gd name="connsiteY77" fmla="*/ 1210782 h 1509906"/>
                    <a:gd name="connsiteX78" fmla="*/ 152964 w 1034979"/>
                    <a:gd name="connsiteY78" fmla="*/ 1208877 h 1509906"/>
                    <a:gd name="connsiteX79" fmla="*/ 303459 w 1034979"/>
                    <a:gd name="connsiteY79" fmla="*/ 1203162 h 1509906"/>
                    <a:gd name="connsiteX80" fmla="*/ 318699 w 1034979"/>
                    <a:gd name="connsiteY80" fmla="*/ 1210782 h 1509906"/>
                    <a:gd name="connsiteX81" fmla="*/ 330129 w 1034979"/>
                    <a:gd name="connsiteY81" fmla="*/ 1216497 h 1509906"/>
                    <a:gd name="connsiteX82" fmla="*/ 333939 w 1034979"/>
                    <a:gd name="connsiteY82" fmla="*/ 1222212 h 1509906"/>
                    <a:gd name="connsiteX83" fmla="*/ 339654 w 1034979"/>
                    <a:gd name="connsiteY83" fmla="*/ 1224117 h 1509906"/>
                    <a:gd name="connsiteX84" fmla="*/ 351084 w 1034979"/>
                    <a:gd name="connsiteY84" fmla="*/ 1231737 h 1509906"/>
                    <a:gd name="connsiteX85" fmla="*/ 356799 w 1034979"/>
                    <a:gd name="connsiteY85" fmla="*/ 1235547 h 1509906"/>
                    <a:gd name="connsiteX86" fmla="*/ 360609 w 1034979"/>
                    <a:gd name="connsiteY86" fmla="*/ 1241262 h 1509906"/>
                    <a:gd name="connsiteX87" fmla="*/ 366324 w 1034979"/>
                    <a:gd name="connsiteY87" fmla="*/ 1252692 h 1509906"/>
                    <a:gd name="connsiteX88" fmla="*/ 362514 w 1034979"/>
                    <a:gd name="connsiteY88" fmla="*/ 1279362 h 1509906"/>
                    <a:gd name="connsiteX89" fmla="*/ 358704 w 1034979"/>
                    <a:gd name="connsiteY89" fmla="*/ 1285077 h 1509906"/>
                    <a:gd name="connsiteX90" fmla="*/ 356799 w 1034979"/>
                    <a:gd name="connsiteY90" fmla="*/ 1290792 h 1509906"/>
                    <a:gd name="connsiteX91" fmla="*/ 352989 w 1034979"/>
                    <a:gd name="connsiteY91" fmla="*/ 1296507 h 1509906"/>
                    <a:gd name="connsiteX92" fmla="*/ 351084 w 1034979"/>
                    <a:gd name="connsiteY92" fmla="*/ 1302222 h 1509906"/>
                    <a:gd name="connsiteX93" fmla="*/ 347274 w 1034979"/>
                    <a:gd name="connsiteY93" fmla="*/ 1307937 h 1509906"/>
                    <a:gd name="connsiteX94" fmla="*/ 330129 w 1034979"/>
                    <a:gd name="connsiteY94" fmla="*/ 1374612 h 1509906"/>
                    <a:gd name="connsiteX95" fmla="*/ 328224 w 1034979"/>
                    <a:gd name="connsiteY95" fmla="*/ 1426047 h 1509906"/>
                    <a:gd name="connsiteX96" fmla="*/ 330129 w 1034979"/>
                    <a:gd name="connsiteY96" fmla="*/ 1450812 h 1509906"/>
                    <a:gd name="connsiteX97" fmla="*/ 332034 w 1034979"/>
                    <a:gd name="connsiteY97" fmla="*/ 1456527 h 1509906"/>
                    <a:gd name="connsiteX98" fmla="*/ 335844 w 1034979"/>
                    <a:gd name="connsiteY98" fmla="*/ 1460337 h 1509906"/>
                    <a:gd name="connsiteX99" fmla="*/ 364419 w 1034979"/>
                    <a:gd name="connsiteY99" fmla="*/ 1506057 h 1509906"/>
                    <a:gd name="connsiteX100" fmla="*/ 387279 w 1034979"/>
                    <a:gd name="connsiteY100" fmla="*/ 1507962 h 1509906"/>
                    <a:gd name="connsiteX101" fmla="*/ 392994 w 1034979"/>
                    <a:gd name="connsiteY101" fmla="*/ 1502247 h 1509906"/>
                    <a:gd name="connsiteX102" fmla="*/ 394899 w 1034979"/>
                    <a:gd name="connsiteY102" fmla="*/ 1490817 h 1509906"/>
                    <a:gd name="connsiteX103" fmla="*/ 396804 w 1034979"/>
                    <a:gd name="connsiteY103" fmla="*/ 1485102 h 1509906"/>
                    <a:gd name="connsiteX104" fmla="*/ 398709 w 1034979"/>
                    <a:gd name="connsiteY104" fmla="*/ 1467957 h 1509906"/>
                    <a:gd name="connsiteX105" fmla="*/ 400614 w 1034979"/>
                    <a:gd name="connsiteY105" fmla="*/ 1454622 h 1509906"/>
                    <a:gd name="connsiteX106" fmla="*/ 404424 w 1034979"/>
                    <a:gd name="connsiteY106" fmla="*/ 1397472 h 1509906"/>
                    <a:gd name="connsiteX107" fmla="*/ 410139 w 1034979"/>
                    <a:gd name="connsiteY107" fmla="*/ 1386042 h 1509906"/>
                    <a:gd name="connsiteX108" fmla="*/ 413949 w 1034979"/>
                    <a:gd name="connsiteY108" fmla="*/ 1372707 h 1509906"/>
                    <a:gd name="connsiteX109" fmla="*/ 415854 w 1034979"/>
                    <a:gd name="connsiteY109" fmla="*/ 1366992 h 1509906"/>
                    <a:gd name="connsiteX110" fmla="*/ 417759 w 1034979"/>
                    <a:gd name="connsiteY110" fmla="*/ 1353657 h 1509906"/>
                    <a:gd name="connsiteX111" fmla="*/ 421569 w 1034979"/>
                    <a:gd name="connsiteY111" fmla="*/ 1342227 h 1509906"/>
                    <a:gd name="connsiteX112" fmla="*/ 427284 w 1034979"/>
                    <a:gd name="connsiteY112" fmla="*/ 1328892 h 1509906"/>
                    <a:gd name="connsiteX113" fmla="*/ 436809 w 1034979"/>
                    <a:gd name="connsiteY113" fmla="*/ 1317462 h 1509906"/>
                    <a:gd name="connsiteX114" fmla="*/ 450144 w 1034979"/>
                    <a:gd name="connsiteY114" fmla="*/ 1302222 h 1509906"/>
                    <a:gd name="connsiteX115" fmla="*/ 457764 w 1034979"/>
                    <a:gd name="connsiteY115" fmla="*/ 1290792 h 1509906"/>
                    <a:gd name="connsiteX116" fmla="*/ 461574 w 1034979"/>
                    <a:gd name="connsiteY116" fmla="*/ 1279362 h 1509906"/>
                    <a:gd name="connsiteX117" fmla="*/ 465384 w 1034979"/>
                    <a:gd name="connsiteY117" fmla="*/ 1264122 h 1509906"/>
                    <a:gd name="connsiteX118" fmla="*/ 467289 w 1034979"/>
                    <a:gd name="connsiteY118" fmla="*/ 1258407 h 1509906"/>
                    <a:gd name="connsiteX119" fmla="*/ 507294 w 1034979"/>
                    <a:gd name="connsiteY119" fmla="*/ 1252692 h 1509906"/>
                    <a:gd name="connsiteX120" fmla="*/ 535869 w 1034979"/>
                    <a:gd name="connsiteY120" fmla="*/ 1243167 h 1509906"/>
                    <a:gd name="connsiteX121" fmla="*/ 541584 w 1034979"/>
                    <a:gd name="connsiteY121" fmla="*/ 1241262 h 1509906"/>
                    <a:gd name="connsiteX122" fmla="*/ 547299 w 1034979"/>
                    <a:gd name="connsiteY122" fmla="*/ 1239357 h 1509906"/>
                    <a:gd name="connsiteX123" fmla="*/ 554919 w 1034979"/>
                    <a:gd name="connsiteY123" fmla="*/ 1237452 h 1509906"/>
                    <a:gd name="connsiteX124" fmla="*/ 573969 w 1034979"/>
                    <a:gd name="connsiteY124" fmla="*/ 1229832 h 1509906"/>
                    <a:gd name="connsiteX125" fmla="*/ 585399 w 1034979"/>
                    <a:gd name="connsiteY125" fmla="*/ 1226022 h 1509906"/>
                    <a:gd name="connsiteX126" fmla="*/ 720654 w 1034979"/>
                    <a:gd name="connsiteY126" fmla="*/ 1309842 h 1509906"/>
                    <a:gd name="connsiteX127" fmla="*/ 733989 w 1034979"/>
                    <a:gd name="connsiteY127" fmla="*/ 1319367 h 1509906"/>
                    <a:gd name="connsiteX128" fmla="*/ 743514 w 1034979"/>
                    <a:gd name="connsiteY128" fmla="*/ 1321272 h 1509906"/>
                    <a:gd name="connsiteX129" fmla="*/ 749229 w 1034979"/>
                    <a:gd name="connsiteY129" fmla="*/ 1323177 h 1509906"/>
                    <a:gd name="connsiteX130" fmla="*/ 762564 w 1034979"/>
                    <a:gd name="connsiteY130" fmla="*/ 1328892 h 1509906"/>
                    <a:gd name="connsiteX131" fmla="*/ 777804 w 1034979"/>
                    <a:gd name="connsiteY131" fmla="*/ 1326987 h 1509906"/>
                    <a:gd name="connsiteX132" fmla="*/ 789234 w 1034979"/>
                    <a:gd name="connsiteY132" fmla="*/ 1321272 h 1509906"/>
                    <a:gd name="connsiteX133" fmla="*/ 794949 w 1034979"/>
                    <a:gd name="connsiteY133" fmla="*/ 1319367 h 1509906"/>
                    <a:gd name="connsiteX134" fmla="*/ 802569 w 1034979"/>
                    <a:gd name="connsiteY134" fmla="*/ 1302222 h 1509906"/>
                    <a:gd name="connsiteX135" fmla="*/ 800664 w 1034979"/>
                    <a:gd name="connsiteY135" fmla="*/ 1277457 h 1509906"/>
                    <a:gd name="connsiteX136" fmla="*/ 798759 w 1034979"/>
                    <a:gd name="connsiteY136" fmla="*/ 1271742 h 1509906"/>
                    <a:gd name="connsiteX137" fmla="*/ 796854 w 1034979"/>
                    <a:gd name="connsiteY137" fmla="*/ 1264122 h 1509906"/>
                    <a:gd name="connsiteX138" fmla="*/ 783519 w 1034979"/>
                    <a:gd name="connsiteY138" fmla="*/ 1246977 h 1509906"/>
                    <a:gd name="connsiteX139" fmla="*/ 773994 w 1034979"/>
                    <a:gd name="connsiteY139" fmla="*/ 1241262 h 1509906"/>
                    <a:gd name="connsiteX140" fmla="*/ 648264 w 1034979"/>
                    <a:gd name="connsiteY140" fmla="*/ 1149822 h 1509906"/>
                    <a:gd name="connsiteX141" fmla="*/ 644454 w 1034979"/>
                    <a:gd name="connsiteY141" fmla="*/ 1132677 h 1509906"/>
                    <a:gd name="connsiteX142" fmla="*/ 646359 w 1034979"/>
                    <a:gd name="connsiteY142" fmla="*/ 1125057 h 1509906"/>
                    <a:gd name="connsiteX143" fmla="*/ 650169 w 1034979"/>
                    <a:gd name="connsiteY143" fmla="*/ 1107912 h 1509906"/>
                    <a:gd name="connsiteX144" fmla="*/ 653979 w 1034979"/>
                    <a:gd name="connsiteY144" fmla="*/ 1102197 h 1509906"/>
                    <a:gd name="connsiteX145" fmla="*/ 655884 w 1034979"/>
                    <a:gd name="connsiteY145" fmla="*/ 1096482 h 1509906"/>
                    <a:gd name="connsiteX146" fmla="*/ 661599 w 1034979"/>
                    <a:gd name="connsiteY146" fmla="*/ 1094577 h 1509906"/>
                    <a:gd name="connsiteX147" fmla="*/ 671124 w 1034979"/>
                    <a:gd name="connsiteY147" fmla="*/ 1083147 h 1509906"/>
                    <a:gd name="connsiteX148" fmla="*/ 724464 w 1034979"/>
                    <a:gd name="connsiteY148" fmla="*/ 1075527 h 1509906"/>
                    <a:gd name="connsiteX149" fmla="*/ 842574 w 1034979"/>
                    <a:gd name="connsiteY149" fmla="*/ 1077432 h 1509906"/>
                    <a:gd name="connsiteX150" fmla="*/ 871149 w 1034979"/>
                    <a:gd name="connsiteY150" fmla="*/ 1079337 h 1509906"/>
                    <a:gd name="connsiteX151" fmla="*/ 899724 w 1034979"/>
                    <a:gd name="connsiteY151" fmla="*/ 1085052 h 1509906"/>
                    <a:gd name="connsiteX152" fmla="*/ 922584 w 1034979"/>
                    <a:gd name="connsiteY152" fmla="*/ 1088862 h 1509906"/>
                    <a:gd name="connsiteX153" fmla="*/ 951159 w 1034979"/>
                    <a:gd name="connsiteY153" fmla="*/ 1094577 h 1509906"/>
                    <a:gd name="connsiteX154" fmla="*/ 956874 w 1034979"/>
                    <a:gd name="connsiteY154" fmla="*/ 1094577 h 1509906"/>
                    <a:gd name="connsiteX155" fmla="*/ 1002594 w 1034979"/>
                    <a:gd name="connsiteY155" fmla="*/ 1092672 h 1509906"/>
                    <a:gd name="connsiteX156" fmla="*/ 1031169 w 1034979"/>
                    <a:gd name="connsiteY156" fmla="*/ 1085052 h 1509906"/>
                    <a:gd name="connsiteX157" fmla="*/ 1034979 w 1034979"/>
                    <a:gd name="connsiteY157" fmla="*/ 1079337 h 1509906"/>
                    <a:gd name="connsiteX158" fmla="*/ 1033074 w 1034979"/>
                    <a:gd name="connsiteY158" fmla="*/ 1060287 h 1509906"/>
                    <a:gd name="connsiteX159" fmla="*/ 1027359 w 1034979"/>
                    <a:gd name="connsiteY159" fmla="*/ 1056477 h 1509906"/>
                    <a:gd name="connsiteX160" fmla="*/ 1012119 w 1034979"/>
                    <a:gd name="connsiteY160" fmla="*/ 1054572 h 1509906"/>
                    <a:gd name="connsiteX161" fmla="*/ 1006404 w 1034979"/>
                    <a:gd name="connsiteY161" fmla="*/ 1052667 h 1509906"/>
                    <a:gd name="connsiteX162" fmla="*/ 998784 w 1034979"/>
                    <a:gd name="connsiteY162" fmla="*/ 1050762 h 1509906"/>
                    <a:gd name="connsiteX163" fmla="*/ 987354 w 1034979"/>
                    <a:gd name="connsiteY163" fmla="*/ 1043142 h 1509906"/>
                    <a:gd name="connsiteX164" fmla="*/ 975924 w 1034979"/>
                    <a:gd name="connsiteY164" fmla="*/ 1039332 h 1509906"/>
                    <a:gd name="connsiteX165" fmla="*/ 970209 w 1034979"/>
                    <a:gd name="connsiteY165" fmla="*/ 1037427 h 1509906"/>
                    <a:gd name="connsiteX166" fmla="*/ 962589 w 1034979"/>
                    <a:gd name="connsiteY166" fmla="*/ 1035522 h 1509906"/>
                    <a:gd name="connsiteX167" fmla="*/ 956874 w 1034979"/>
                    <a:gd name="connsiteY167" fmla="*/ 1033617 h 1509906"/>
                    <a:gd name="connsiteX168" fmla="*/ 935919 w 1034979"/>
                    <a:gd name="connsiteY168" fmla="*/ 1027902 h 1509906"/>
                    <a:gd name="connsiteX169" fmla="*/ 930204 w 1034979"/>
                    <a:gd name="connsiteY169" fmla="*/ 1025997 h 1509906"/>
                    <a:gd name="connsiteX170" fmla="*/ 825429 w 1034979"/>
                    <a:gd name="connsiteY170" fmla="*/ 1027902 h 1509906"/>
                    <a:gd name="connsiteX171" fmla="*/ 819714 w 1034979"/>
                    <a:gd name="connsiteY171" fmla="*/ 1029807 h 1509906"/>
                    <a:gd name="connsiteX172" fmla="*/ 730179 w 1034979"/>
                    <a:gd name="connsiteY172" fmla="*/ 1031712 h 1509906"/>
                    <a:gd name="connsiteX173" fmla="*/ 716844 w 1034979"/>
                    <a:gd name="connsiteY173" fmla="*/ 1035522 h 1509906"/>
                    <a:gd name="connsiteX174" fmla="*/ 695889 w 1034979"/>
                    <a:gd name="connsiteY174" fmla="*/ 1037427 h 1509906"/>
                    <a:gd name="connsiteX175" fmla="*/ 669219 w 1034979"/>
                    <a:gd name="connsiteY175" fmla="*/ 1039332 h 1509906"/>
                    <a:gd name="connsiteX176" fmla="*/ 669219 w 1034979"/>
                    <a:gd name="connsiteY176" fmla="*/ 1039332 h 1509906"/>
                    <a:gd name="connsiteX177" fmla="*/ 646359 w 1034979"/>
                    <a:gd name="connsiteY177" fmla="*/ 1043142 h 1509906"/>
                    <a:gd name="connsiteX178" fmla="*/ 642549 w 1034979"/>
                    <a:gd name="connsiteY178" fmla="*/ 1031712 h 1509906"/>
                    <a:gd name="connsiteX179" fmla="*/ 640644 w 1034979"/>
                    <a:gd name="connsiteY179" fmla="*/ 1025997 h 1509906"/>
                    <a:gd name="connsiteX180" fmla="*/ 642549 w 1034979"/>
                    <a:gd name="connsiteY180" fmla="*/ 1008852 h 1509906"/>
                    <a:gd name="connsiteX181" fmla="*/ 644454 w 1034979"/>
                    <a:gd name="connsiteY181" fmla="*/ 1003137 h 1509906"/>
                    <a:gd name="connsiteX182" fmla="*/ 661599 w 1034979"/>
                    <a:gd name="connsiteY182" fmla="*/ 993612 h 1509906"/>
                    <a:gd name="connsiteX183" fmla="*/ 673029 w 1034979"/>
                    <a:gd name="connsiteY183" fmla="*/ 985992 h 1509906"/>
                    <a:gd name="connsiteX184" fmla="*/ 674934 w 1034979"/>
                    <a:gd name="connsiteY184" fmla="*/ 980277 h 1509906"/>
                    <a:gd name="connsiteX185" fmla="*/ 680649 w 1034979"/>
                    <a:gd name="connsiteY185" fmla="*/ 978372 h 1509906"/>
                    <a:gd name="connsiteX186" fmla="*/ 686364 w 1034979"/>
                    <a:gd name="connsiteY186" fmla="*/ 974562 h 1509906"/>
                    <a:gd name="connsiteX187" fmla="*/ 695889 w 1034979"/>
                    <a:gd name="connsiteY187" fmla="*/ 965037 h 1509906"/>
                    <a:gd name="connsiteX188" fmla="*/ 705414 w 1034979"/>
                    <a:gd name="connsiteY188" fmla="*/ 953607 h 1509906"/>
                    <a:gd name="connsiteX189" fmla="*/ 716844 w 1034979"/>
                    <a:gd name="connsiteY189" fmla="*/ 945987 h 1509906"/>
                    <a:gd name="connsiteX190" fmla="*/ 732084 w 1034979"/>
                    <a:gd name="connsiteY190" fmla="*/ 932652 h 1509906"/>
                    <a:gd name="connsiteX191" fmla="*/ 741609 w 1034979"/>
                    <a:gd name="connsiteY191" fmla="*/ 921222 h 1509906"/>
                    <a:gd name="connsiteX192" fmla="*/ 753039 w 1034979"/>
                    <a:gd name="connsiteY192" fmla="*/ 911697 h 1509906"/>
                    <a:gd name="connsiteX193" fmla="*/ 758754 w 1034979"/>
                    <a:gd name="connsiteY193" fmla="*/ 900267 h 1509906"/>
                    <a:gd name="connsiteX194" fmla="*/ 760659 w 1034979"/>
                    <a:gd name="connsiteY194" fmla="*/ 894552 h 1509906"/>
                    <a:gd name="connsiteX195" fmla="*/ 766374 w 1034979"/>
                    <a:gd name="connsiteY195" fmla="*/ 883122 h 1509906"/>
                    <a:gd name="connsiteX196" fmla="*/ 764469 w 1034979"/>
                    <a:gd name="connsiteY196" fmla="*/ 867882 h 1509906"/>
                    <a:gd name="connsiteX197" fmla="*/ 758754 w 1034979"/>
                    <a:gd name="connsiteY197" fmla="*/ 865977 h 1509906"/>
                    <a:gd name="connsiteX198" fmla="*/ 737799 w 1034979"/>
                    <a:gd name="connsiteY198" fmla="*/ 867882 h 1509906"/>
                    <a:gd name="connsiteX199" fmla="*/ 732084 w 1034979"/>
                    <a:gd name="connsiteY199" fmla="*/ 871692 h 1509906"/>
                    <a:gd name="connsiteX200" fmla="*/ 720654 w 1034979"/>
                    <a:gd name="connsiteY200" fmla="*/ 875502 h 1509906"/>
                    <a:gd name="connsiteX201" fmla="*/ 716844 w 1034979"/>
                    <a:gd name="connsiteY201" fmla="*/ 881217 h 1509906"/>
                    <a:gd name="connsiteX202" fmla="*/ 711129 w 1034979"/>
                    <a:gd name="connsiteY202" fmla="*/ 883122 h 1509906"/>
                    <a:gd name="connsiteX203" fmla="*/ 705414 w 1034979"/>
                    <a:gd name="connsiteY203" fmla="*/ 886932 h 1509906"/>
                    <a:gd name="connsiteX204" fmla="*/ 699699 w 1034979"/>
                    <a:gd name="connsiteY204" fmla="*/ 892647 h 1509906"/>
                    <a:gd name="connsiteX205" fmla="*/ 692079 w 1034979"/>
                    <a:gd name="connsiteY205" fmla="*/ 896457 h 1509906"/>
                    <a:gd name="connsiteX206" fmla="*/ 650169 w 1034979"/>
                    <a:gd name="connsiteY206" fmla="*/ 925032 h 1509906"/>
                    <a:gd name="connsiteX207" fmla="*/ 636834 w 1034979"/>
                    <a:gd name="connsiteY207" fmla="*/ 936462 h 1509906"/>
                    <a:gd name="connsiteX208" fmla="*/ 627309 w 1034979"/>
                    <a:gd name="connsiteY208" fmla="*/ 953607 h 1509906"/>
                    <a:gd name="connsiteX209" fmla="*/ 602544 w 1034979"/>
                    <a:gd name="connsiteY209" fmla="*/ 959322 h 1509906"/>
                    <a:gd name="connsiteX210" fmla="*/ 589209 w 1034979"/>
                    <a:gd name="connsiteY210" fmla="*/ 963132 h 1509906"/>
                    <a:gd name="connsiteX211" fmla="*/ 573969 w 1034979"/>
                    <a:gd name="connsiteY211" fmla="*/ 961227 h 1509906"/>
                    <a:gd name="connsiteX212" fmla="*/ 562539 w 1034979"/>
                    <a:gd name="connsiteY212" fmla="*/ 957417 h 1509906"/>
                    <a:gd name="connsiteX213" fmla="*/ 551109 w 1034979"/>
                    <a:gd name="connsiteY213" fmla="*/ 953607 h 1509906"/>
                    <a:gd name="connsiteX214" fmla="*/ 539679 w 1034979"/>
                    <a:gd name="connsiteY214" fmla="*/ 949797 h 1509906"/>
                    <a:gd name="connsiteX215" fmla="*/ 533964 w 1034979"/>
                    <a:gd name="connsiteY215" fmla="*/ 947892 h 1509906"/>
                    <a:gd name="connsiteX216" fmla="*/ 528249 w 1034979"/>
                    <a:gd name="connsiteY216" fmla="*/ 944082 h 1509906"/>
                    <a:gd name="connsiteX217" fmla="*/ 516819 w 1034979"/>
                    <a:gd name="connsiteY217" fmla="*/ 938367 h 1509906"/>
                    <a:gd name="connsiteX218" fmla="*/ 509199 w 1034979"/>
                    <a:gd name="connsiteY218" fmla="*/ 926937 h 1509906"/>
                    <a:gd name="connsiteX219" fmla="*/ 505389 w 1034979"/>
                    <a:gd name="connsiteY219" fmla="*/ 905982 h 1509906"/>
                    <a:gd name="connsiteX220" fmla="*/ 507294 w 1034979"/>
                    <a:gd name="connsiteY220" fmla="*/ 841212 h 1509906"/>
                    <a:gd name="connsiteX221" fmla="*/ 513009 w 1034979"/>
                    <a:gd name="connsiteY221" fmla="*/ 827877 h 1509906"/>
                    <a:gd name="connsiteX222" fmla="*/ 503484 w 1034979"/>
                    <a:gd name="connsiteY222" fmla="*/ 351627 h 1509906"/>
                    <a:gd name="connsiteX223" fmla="*/ 499674 w 1034979"/>
                    <a:gd name="connsiteY223" fmla="*/ 60162 h 1509906"/>
                    <a:gd name="connsiteX224" fmla="*/ 490149 w 1034979"/>
                    <a:gd name="connsiteY224" fmla="*/ 33492 h 1509906"/>
                    <a:gd name="connsiteX225" fmla="*/ 488244 w 1034979"/>
                    <a:gd name="connsiteY225" fmla="*/ 27777 h 1509906"/>
                    <a:gd name="connsiteX226" fmla="*/ 484434 w 1034979"/>
                    <a:gd name="connsiteY226" fmla="*/ 22062 h 1509906"/>
                    <a:gd name="connsiteX227" fmla="*/ 478719 w 1034979"/>
                    <a:gd name="connsiteY227" fmla="*/ 10632 h 1509906"/>
                    <a:gd name="connsiteX228" fmla="*/ 473004 w 1034979"/>
                    <a:gd name="connsiteY228" fmla="*/ 6822 h 1509906"/>
                    <a:gd name="connsiteX229" fmla="*/ 469194 w 1034979"/>
                    <a:gd name="connsiteY229" fmla="*/ 1107 h 1509906"/>
                    <a:gd name="connsiteX230" fmla="*/ 429189 w 1034979"/>
                    <a:gd name="connsiteY230" fmla="*/ 4917 h 1509906"/>
                    <a:gd name="connsiteX231" fmla="*/ 421569 w 1034979"/>
                    <a:gd name="connsiteY231" fmla="*/ 16347 h 1509906"/>
                    <a:gd name="connsiteX232" fmla="*/ 417759 w 1034979"/>
                    <a:gd name="connsiteY232" fmla="*/ 22062 h 1509906"/>
                    <a:gd name="connsiteX233" fmla="*/ 419664 w 1034979"/>
                    <a:gd name="connsiteY233" fmla="*/ 54447 h 1509906"/>
                    <a:gd name="connsiteX234" fmla="*/ 423474 w 1034979"/>
                    <a:gd name="connsiteY234" fmla="*/ 65877 h 1509906"/>
                    <a:gd name="connsiteX235" fmla="*/ 425379 w 1034979"/>
                    <a:gd name="connsiteY235" fmla="*/ 71592 h 1509906"/>
                    <a:gd name="connsiteX236" fmla="*/ 425379 w 1034979"/>
                    <a:gd name="connsiteY236" fmla="*/ 77307 h 1509906"/>
                    <a:gd name="connsiteX237" fmla="*/ 429189 w 1034979"/>
                    <a:gd name="connsiteY237" fmla="*/ 231612 h 1509906"/>
                    <a:gd name="connsiteX238" fmla="*/ 440619 w 1034979"/>
                    <a:gd name="connsiteY238" fmla="*/ 414492 h 1509906"/>
                    <a:gd name="connsiteX239" fmla="*/ 425379 w 1034979"/>
                    <a:gd name="connsiteY239" fmla="*/ 711672 h 1509906"/>
                    <a:gd name="connsiteX240" fmla="*/ 417759 w 1034979"/>
                    <a:gd name="connsiteY240" fmla="*/ 839307 h 1509906"/>
                    <a:gd name="connsiteX241" fmla="*/ 413949 w 1034979"/>
                    <a:gd name="connsiteY241" fmla="*/ 856452 h 1509906"/>
                    <a:gd name="connsiteX242" fmla="*/ 417759 w 1034979"/>
                    <a:gd name="connsiteY242" fmla="*/ 877407 h 1509906"/>
                    <a:gd name="connsiteX243" fmla="*/ 421569 w 1034979"/>
                    <a:gd name="connsiteY243" fmla="*/ 883122 h 1509906"/>
                    <a:gd name="connsiteX244" fmla="*/ 425379 w 1034979"/>
                    <a:gd name="connsiteY244" fmla="*/ 894552 h 1509906"/>
                    <a:gd name="connsiteX245" fmla="*/ 423474 w 1034979"/>
                    <a:gd name="connsiteY245" fmla="*/ 921222 h 1509906"/>
                    <a:gd name="connsiteX246" fmla="*/ 417759 w 1034979"/>
                    <a:gd name="connsiteY246" fmla="*/ 923127 h 1509906"/>
                    <a:gd name="connsiteX247" fmla="*/ 412044 w 1034979"/>
                    <a:gd name="connsiteY247" fmla="*/ 926937 h 1509906"/>
                    <a:gd name="connsiteX248" fmla="*/ 421569 w 1034979"/>
                    <a:gd name="connsiteY248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56799 w 1034979"/>
                    <a:gd name="connsiteY4" fmla="*/ 936462 h 1509906"/>
                    <a:gd name="connsiteX5" fmla="*/ 351084 w 1034979"/>
                    <a:gd name="connsiteY5" fmla="*/ 940272 h 1509906"/>
                    <a:gd name="connsiteX6" fmla="*/ 339654 w 1034979"/>
                    <a:gd name="connsiteY6" fmla="*/ 949797 h 1509906"/>
                    <a:gd name="connsiteX7" fmla="*/ 328224 w 1034979"/>
                    <a:gd name="connsiteY7" fmla="*/ 953607 h 1509906"/>
                    <a:gd name="connsiteX8" fmla="*/ 312984 w 1034979"/>
                    <a:gd name="connsiteY8" fmla="*/ 959322 h 1509906"/>
                    <a:gd name="connsiteX9" fmla="*/ 265359 w 1034979"/>
                    <a:gd name="connsiteY9" fmla="*/ 955512 h 1509906"/>
                    <a:gd name="connsiteX10" fmla="*/ 253929 w 1034979"/>
                    <a:gd name="connsiteY10" fmla="*/ 951702 h 1509906"/>
                    <a:gd name="connsiteX11" fmla="*/ 242499 w 1034979"/>
                    <a:gd name="connsiteY11" fmla="*/ 947892 h 1509906"/>
                    <a:gd name="connsiteX12" fmla="*/ 236784 w 1034979"/>
                    <a:gd name="connsiteY12" fmla="*/ 945987 h 1509906"/>
                    <a:gd name="connsiteX13" fmla="*/ 231069 w 1034979"/>
                    <a:gd name="connsiteY13" fmla="*/ 944082 h 1509906"/>
                    <a:gd name="connsiteX14" fmla="*/ 219639 w 1034979"/>
                    <a:gd name="connsiteY14" fmla="*/ 942177 h 1509906"/>
                    <a:gd name="connsiteX15" fmla="*/ 213924 w 1034979"/>
                    <a:gd name="connsiteY15" fmla="*/ 940272 h 1509906"/>
                    <a:gd name="connsiteX16" fmla="*/ 206304 w 1034979"/>
                    <a:gd name="connsiteY16" fmla="*/ 938367 h 1509906"/>
                    <a:gd name="connsiteX17" fmla="*/ 194874 w 1034979"/>
                    <a:gd name="connsiteY17" fmla="*/ 934557 h 1509906"/>
                    <a:gd name="connsiteX18" fmla="*/ 189159 w 1034979"/>
                    <a:gd name="connsiteY18" fmla="*/ 932652 h 1509906"/>
                    <a:gd name="connsiteX19" fmla="*/ 181539 w 1034979"/>
                    <a:gd name="connsiteY19" fmla="*/ 930747 h 1509906"/>
                    <a:gd name="connsiteX20" fmla="*/ 170109 w 1034979"/>
                    <a:gd name="connsiteY20" fmla="*/ 925032 h 1509906"/>
                    <a:gd name="connsiteX21" fmla="*/ 164394 w 1034979"/>
                    <a:gd name="connsiteY21" fmla="*/ 921222 h 1509906"/>
                    <a:gd name="connsiteX22" fmla="*/ 156774 w 1034979"/>
                    <a:gd name="connsiteY22" fmla="*/ 909792 h 1509906"/>
                    <a:gd name="connsiteX23" fmla="*/ 145344 w 1034979"/>
                    <a:gd name="connsiteY23" fmla="*/ 905982 h 1509906"/>
                    <a:gd name="connsiteX24" fmla="*/ 116769 w 1034979"/>
                    <a:gd name="connsiteY24" fmla="*/ 896457 h 1509906"/>
                    <a:gd name="connsiteX25" fmla="*/ 111054 w 1034979"/>
                    <a:gd name="connsiteY25" fmla="*/ 890742 h 1509906"/>
                    <a:gd name="connsiteX26" fmla="*/ 101529 w 1034979"/>
                    <a:gd name="connsiteY26" fmla="*/ 873597 h 1509906"/>
                    <a:gd name="connsiteX27" fmla="*/ 84384 w 1034979"/>
                    <a:gd name="connsiteY27" fmla="*/ 865977 h 1509906"/>
                    <a:gd name="connsiteX28" fmla="*/ 78669 w 1034979"/>
                    <a:gd name="connsiteY28" fmla="*/ 864072 h 1509906"/>
                    <a:gd name="connsiteX29" fmla="*/ 59619 w 1034979"/>
                    <a:gd name="connsiteY29" fmla="*/ 867882 h 1509906"/>
                    <a:gd name="connsiteX30" fmla="*/ 53904 w 1034979"/>
                    <a:gd name="connsiteY30" fmla="*/ 871692 h 1509906"/>
                    <a:gd name="connsiteX31" fmla="*/ 50094 w 1034979"/>
                    <a:gd name="connsiteY31" fmla="*/ 877407 h 1509906"/>
                    <a:gd name="connsiteX32" fmla="*/ 46284 w 1034979"/>
                    <a:gd name="connsiteY32" fmla="*/ 888837 h 1509906"/>
                    <a:gd name="connsiteX33" fmla="*/ 50094 w 1034979"/>
                    <a:gd name="connsiteY33" fmla="*/ 926937 h 1509906"/>
                    <a:gd name="connsiteX34" fmla="*/ 53904 w 1034979"/>
                    <a:gd name="connsiteY34" fmla="*/ 932652 h 1509906"/>
                    <a:gd name="connsiteX35" fmla="*/ 59619 w 1034979"/>
                    <a:gd name="connsiteY35" fmla="*/ 936462 h 1509906"/>
                    <a:gd name="connsiteX36" fmla="*/ 63429 w 1034979"/>
                    <a:gd name="connsiteY36" fmla="*/ 942177 h 1509906"/>
                    <a:gd name="connsiteX37" fmla="*/ 80574 w 1034979"/>
                    <a:gd name="connsiteY37" fmla="*/ 951702 h 1509906"/>
                    <a:gd name="connsiteX38" fmla="*/ 103434 w 1034979"/>
                    <a:gd name="connsiteY38" fmla="*/ 953607 h 1509906"/>
                    <a:gd name="connsiteX39" fmla="*/ 124389 w 1034979"/>
                    <a:gd name="connsiteY39" fmla="*/ 959322 h 1509906"/>
                    <a:gd name="connsiteX40" fmla="*/ 130104 w 1034979"/>
                    <a:gd name="connsiteY40" fmla="*/ 961227 h 1509906"/>
                    <a:gd name="connsiteX41" fmla="*/ 135819 w 1034979"/>
                    <a:gd name="connsiteY41" fmla="*/ 966942 h 1509906"/>
                    <a:gd name="connsiteX42" fmla="*/ 143439 w 1034979"/>
                    <a:gd name="connsiteY42" fmla="*/ 968847 h 1509906"/>
                    <a:gd name="connsiteX43" fmla="*/ 166299 w 1034979"/>
                    <a:gd name="connsiteY43" fmla="*/ 972657 h 1509906"/>
                    <a:gd name="connsiteX44" fmla="*/ 191064 w 1034979"/>
                    <a:gd name="connsiteY44" fmla="*/ 978372 h 1509906"/>
                    <a:gd name="connsiteX45" fmla="*/ 208209 w 1034979"/>
                    <a:gd name="connsiteY45" fmla="*/ 984087 h 1509906"/>
                    <a:gd name="connsiteX46" fmla="*/ 213924 w 1034979"/>
                    <a:gd name="connsiteY46" fmla="*/ 985992 h 1509906"/>
                    <a:gd name="connsiteX47" fmla="*/ 229164 w 1034979"/>
                    <a:gd name="connsiteY47" fmla="*/ 989802 h 1509906"/>
                    <a:gd name="connsiteX48" fmla="*/ 248214 w 1034979"/>
                    <a:gd name="connsiteY48" fmla="*/ 995517 h 1509906"/>
                    <a:gd name="connsiteX49" fmla="*/ 253929 w 1034979"/>
                    <a:gd name="connsiteY49" fmla="*/ 999327 h 1509906"/>
                    <a:gd name="connsiteX50" fmla="*/ 267264 w 1034979"/>
                    <a:gd name="connsiteY50" fmla="*/ 1014567 h 1509906"/>
                    <a:gd name="connsiteX51" fmla="*/ 272979 w 1034979"/>
                    <a:gd name="connsiteY51" fmla="*/ 1033617 h 1509906"/>
                    <a:gd name="connsiteX52" fmla="*/ 274884 w 1034979"/>
                    <a:gd name="connsiteY52" fmla="*/ 1039332 h 1509906"/>
                    <a:gd name="connsiteX53" fmla="*/ 276789 w 1034979"/>
                    <a:gd name="connsiteY53" fmla="*/ 1045047 h 1509906"/>
                    <a:gd name="connsiteX54" fmla="*/ 278694 w 1034979"/>
                    <a:gd name="connsiteY54" fmla="*/ 1069812 h 1509906"/>
                    <a:gd name="connsiteX55" fmla="*/ 280599 w 1034979"/>
                    <a:gd name="connsiteY55" fmla="*/ 1075527 h 1509906"/>
                    <a:gd name="connsiteX56" fmla="*/ 278694 w 1034979"/>
                    <a:gd name="connsiteY56" fmla="*/ 1094577 h 1509906"/>
                    <a:gd name="connsiteX57" fmla="*/ 276789 w 1034979"/>
                    <a:gd name="connsiteY57" fmla="*/ 1104102 h 1509906"/>
                    <a:gd name="connsiteX58" fmla="*/ 263454 w 1034979"/>
                    <a:gd name="connsiteY58" fmla="*/ 1117437 h 1509906"/>
                    <a:gd name="connsiteX59" fmla="*/ 252024 w 1034979"/>
                    <a:gd name="connsiteY59" fmla="*/ 1125057 h 1509906"/>
                    <a:gd name="connsiteX60" fmla="*/ 240594 w 1034979"/>
                    <a:gd name="connsiteY60" fmla="*/ 1128867 h 1509906"/>
                    <a:gd name="connsiteX61" fmla="*/ 126294 w 1034979"/>
                    <a:gd name="connsiteY61" fmla="*/ 1128867 h 1509906"/>
                    <a:gd name="connsiteX62" fmla="*/ 120579 w 1034979"/>
                    <a:gd name="connsiteY62" fmla="*/ 1130772 h 1509906"/>
                    <a:gd name="connsiteX63" fmla="*/ 105339 w 1034979"/>
                    <a:gd name="connsiteY63" fmla="*/ 1132677 h 1509906"/>
                    <a:gd name="connsiteX64" fmla="*/ 88194 w 1034979"/>
                    <a:gd name="connsiteY64" fmla="*/ 1138392 h 1509906"/>
                    <a:gd name="connsiteX65" fmla="*/ 82479 w 1034979"/>
                    <a:gd name="connsiteY65" fmla="*/ 1140297 h 1509906"/>
                    <a:gd name="connsiteX66" fmla="*/ 76764 w 1034979"/>
                    <a:gd name="connsiteY66" fmla="*/ 1144107 h 1509906"/>
                    <a:gd name="connsiteX67" fmla="*/ 65334 w 1034979"/>
                    <a:gd name="connsiteY67" fmla="*/ 1146012 h 1509906"/>
                    <a:gd name="connsiteX68" fmla="*/ 27234 w 1034979"/>
                    <a:gd name="connsiteY68" fmla="*/ 1147917 h 1509906"/>
                    <a:gd name="connsiteX69" fmla="*/ 15804 w 1034979"/>
                    <a:gd name="connsiteY69" fmla="*/ 1153632 h 1509906"/>
                    <a:gd name="connsiteX70" fmla="*/ 6279 w 1034979"/>
                    <a:gd name="connsiteY70" fmla="*/ 1163157 h 1509906"/>
                    <a:gd name="connsiteX71" fmla="*/ 4374 w 1034979"/>
                    <a:gd name="connsiteY71" fmla="*/ 1168872 h 1509906"/>
                    <a:gd name="connsiteX72" fmla="*/ 564 w 1034979"/>
                    <a:gd name="connsiteY72" fmla="*/ 1174587 h 1509906"/>
                    <a:gd name="connsiteX73" fmla="*/ 6279 w 1034979"/>
                    <a:gd name="connsiteY73" fmla="*/ 1206972 h 1509906"/>
                    <a:gd name="connsiteX74" fmla="*/ 11994 w 1034979"/>
                    <a:gd name="connsiteY74" fmla="*/ 1210782 h 1509906"/>
                    <a:gd name="connsiteX75" fmla="*/ 17709 w 1034979"/>
                    <a:gd name="connsiteY75" fmla="*/ 1212687 h 1509906"/>
                    <a:gd name="connsiteX76" fmla="*/ 145344 w 1034979"/>
                    <a:gd name="connsiteY76" fmla="*/ 1210782 h 1509906"/>
                    <a:gd name="connsiteX77" fmla="*/ 152964 w 1034979"/>
                    <a:gd name="connsiteY77" fmla="*/ 1208877 h 1509906"/>
                    <a:gd name="connsiteX78" fmla="*/ 303459 w 1034979"/>
                    <a:gd name="connsiteY78" fmla="*/ 1203162 h 1509906"/>
                    <a:gd name="connsiteX79" fmla="*/ 318699 w 1034979"/>
                    <a:gd name="connsiteY79" fmla="*/ 1210782 h 1509906"/>
                    <a:gd name="connsiteX80" fmla="*/ 330129 w 1034979"/>
                    <a:gd name="connsiteY80" fmla="*/ 1216497 h 1509906"/>
                    <a:gd name="connsiteX81" fmla="*/ 333939 w 1034979"/>
                    <a:gd name="connsiteY81" fmla="*/ 1222212 h 1509906"/>
                    <a:gd name="connsiteX82" fmla="*/ 339654 w 1034979"/>
                    <a:gd name="connsiteY82" fmla="*/ 1224117 h 1509906"/>
                    <a:gd name="connsiteX83" fmla="*/ 351084 w 1034979"/>
                    <a:gd name="connsiteY83" fmla="*/ 1231737 h 1509906"/>
                    <a:gd name="connsiteX84" fmla="*/ 356799 w 1034979"/>
                    <a:gd name="connsiteY84" fmla="*/ 1235547 h 1509906"/>
                    <a:gd name="connsiteX85" fmla="*/ 360609 w 1034979"/>
                    <a:gd name="connsiteY85" fmla="*/ 1241262 h 1509906"/>
                    <a:gd name="connsiteX86" fmla="*/ 366324 w 1034979"/>
                    <a:gd name="connsiteY86" fmla="*/ 1252692 h 1509906"/>
                    <a:gd name="connsiteX87" fmla="*/ 362514 w 1034979"/>
                    <a:gd name="connsiteY87" fmla="*/ 1279362 h 1509906"/>
                    <a:gd name="connsiteX88" fmla="*/ 358704 w 1034979"/>
                    <a:gd name="connsiteY88" fmla="*/ 1285077 h 1509906"/>
                    <a:gd name="connsiteX89" fmla="*/ 356799 w 1034979"/>
                    <a:gd name="connsiteY89" fmla="*/ 1290792 h 1509906"/>
                    <a:gd name="connsiteX90" fmla="*/ 352989 w 1034979"/>
                    <a:gd name="connsiteY90" fmla="*/ 1296507 h 1509906"/>
                    <a:gd name="connsiteX91" fmla="*/ 351084 w 1034979"/>
                    <a:gd name="connsiteY91" fmla="*/ 1302222 h 1509906"/>
                    <a:gd name="connsiteX92" fmla="*/ 347274 w 1034979"/>
                    <a:gd name="connsiteY92" fmla="*/ 1307937 h 1509906"/>
                    <a:gd name="connsiteX93" fmla="*/ 330129 w 1034979"/>
                    <a:gd name="connsiteY93" fmla="*/ 1374612 h 1509906"/>
                    <a:gd name="connsiteX94" fmla="*/ 328224 w 1034979"/>
                    <a:gd name="connsiteY94" fmla="*/ 1426047 h 1509906"/>
                    <a:gd name="connsiteX95" fmla="*/ 330129 w 1034979"/>
                    <a:gd name="connsiteY95" fmla="*/ 1450812 h 1509906"/>
                    <a:gd name="connsiteX96" fmla="*/ 332034 w 1034979"/>
                    <a:gd name="connsiteY96" fmla="*/ 1456527 h 1509906"/>
                    <a:gd name="connsiteX97" fmla="*/ 335844 w 1034979"/>
                    <a:gd name="connsiteY97" fmla="*/ 1460337 h 1509906"/>
                    <a:gd name="connsiteX98" fmla="*/ 364419 w 1034979"/>
                    <a:gd name="connsiteY98" fmla="*/ 1506057 h 1509906"/>
                    <a:gd name="connsiteX99" fmla="*/ 387279 w 1034979"/>
                    <a:gd name="connsiteY99" fmla="*/ 1507962 h 1509906"/>
                    <a:gd name="connsiteX100" fmla="*/ 392994 w 1034979"/>
                    <a:gd name="connsiteY100" fmla="*/ 1502247 h 1509906"/>
                    <a:gd name="connsiteX101" fmla="*/ 394899 w 1034979"/>
                    <a:gd name="connsiteY101" fmla="*/ 1490817 h 1509906"/>
                    <a:gd name="connsiteX102" fmla="*/ 396804 w 1034979"/>
                    <a:gd name="connsiteY102" fmla="*/ 1485102 h 1509906"/>
                    <a:gd name="connsiteX103" fmla="*/ 398709 w 1034979"/>
                    <a:gd name="connsiteY103" fmla="*/ 1467957 h 1509906"/>
                    <a:gd name="connsiteX104" fmla="*/ 400614 w 1034979"/>
                    <a:gd name="connsiteY104" fmla="*/ 1454622 h 1509906"/>
                    <a:gd name="connsiteX105" fmla="*/ 404424 w 1034979"/>
                    <a:gd name="connsiteY105" fmla="*/ 1397472 h 1509906"/>
                    <a:gd name="connsiteX106" fmla="*/ 410139 w 1034979"/>
                    <a:gd name="connsiteY106" fmla="*/ 1386042 h 1509906"/>
                    <a:gd name="connsiteX107" fmla="*/ 413949 w 1034979"/>
                    <a:gd name="connsiteY107" fmla="*/ 1372707 h 1509906"/>
                    <a:gd name="connsiteX108" fmla="*/ 415854 w 1034979"/>
                    <a:gd name="connsiteY108" fmla="*/ 1366992 h 1509906"/>
                    <a:gd name="connsiteX109" fmla="*/ 417759 w 1034979"/>
                    <a:gd name="connsiteY109" fmla="*/ 1353657 h 1509906"/>
                    <a:gd name="connsiteX110" fmla="*/ 421569 w 1034979"/>
                    <a:gd name="connsiteY110" fmla="*/ 1342227 h 1509906"/>
                    <a:gd name="connsiteX111" fmla="*/ 427284 w 1034979"/>
                    <a:gd name="connsiteY111" fmla="*/ 1328892 h 1509906"/>
                    <a:gd name="connsiteX112" fmla="*/ 436809 w 1034979"/>
                    <a:gd name="connsiteY112" fmla="*/ 1317462 h 1509906"/>
                    <a:gd name="connsiteX113" fmla="*/ 450144 w 1034979"/>
                    <a:gd name="connsiteY113" fmla="*/ 1302222 h 1509906"/>
                    <a:gd name="connsiteX114" fmla="*/ 457764 w 1034979"/>
                    <a:gd name="connsiteY114" fmla="*/ 1290792 h 1509906"/>
                    <a:gd name="connsiteX115" fmla="*/ 461574 w 1034979"/>
                    <a:gd name="connsiteY115" fmla="*/ 1279362 h 1509906"/>
                    <a:gd name="connsiteX116" fmla="*/ 465384 w 1034979"/>
                    <a:gd name="connsiteY116" fmla="*/ 1264122 h 1509906"/>
                    <a:gd name="connsiteX117" fmla="*/ 467289 w 1034979"/>
                    <a:gd name="connsiteY117" fmla="*/ 1258407 h 1509906"/>
                    <a:gd name="connsiteX118" fmla="*/ 507294 w 1034979"/>
                    <a:gd name="connsiteY118" fmla="*/ 1252692 h 1509906"/>
                    <a:gd name="connsiteX119" fmla="*/ 535869 w 1034979"/>
                    <a:gd name="connsiteY119" fmla="*/ 1243167 h 1509906"/>
                    <a:gd name="connsiteX120" fmla="*/ 541584 w 1034979"/>
                    <a:gd name="connsiteY120" fmla="*/ 1241262 h 1509906"/>
                    <a:gd name="connsiteX121" fmla="*/ 547299 w 1034979"/>
                    <a:gd name="connsiteY121" fmla="*/ 1239357 h 1509906"/>
                    <a:gd name="connsiteX122" fmla="*/ 554919 w 1034979"/>
                    <a:gd name="connsiteY122" fmla="*/ 1237452 h 1509906"/>
                    <a:gd name="connsiteX123" fmla="*/ 573969 w 1034979"/>
                    <a:gd name="connsiteY123" fmla="*/ 1229832 h 1509906"/>
                    <a:gd name="connsiteX124" fmla="*/ 585399 w 1034979"/>
                    <a:gd name="connsiteY124" fmla="*/ 1226022 h 1509906"/>
                    <a:gd name="connsiteX125" fmla="*/ 720654 w 1034979"/>
                    <a:gd name="connsiteY125" fmla="*/ 1309842 h 1509906"/>
                    <a:gd name="connsiteX126" fmla="*/ 733989 w 1034979"/>
                    <a:gd name="connsiteY126" fmla="*/ 1319367 h 1509906"/>
                    <a:gd name="connsiteX127" fmla="*/ 743514 w 1034979"/>
                    <a:gd name="connsiteY127" fmla="*/ 1321272 h 1509906"/>
                    <a:gd name="connsiteX128" fmla="*/ 749229 w 1034979"/>
                    <a:gd name="connsiteY128" fmla="*/ 1323177 h 1509906"/>
                    <a:gd name="connsiteX129" fmla="*/ 762564 w 1034979"/>
                    <a:gd name="connsiteY129" fmla="*/ 1328892 h 1509906"/>
                    <a:gd name="connsiteX130" fmla="*/ 777804 w 1034979"/>
                    <a:gd name="connsiteY130" fmla="*/ 1326987 h 1509906"/>
                    <a:gd name="connsiteX131" fmla="*/ 789234 w 1034979"/>
                    <a:gd name="connsiteY131" fmla="*/ 1321272 h 1509906"/>
                    <a:gd name="connsiteX132" fmla="*/ 794949 w 1034979"/>
                    <a:gd name="connsiteY132" fmla="*/ 1319367 h 1509906"/>
                    <a:gd name="connsiteX133" fmla="*/ 802569 w 1034979"/>
                    <a:gd name="connsiteY133" fmla="*/ 1302222 h 1509906"/>
                    <a:gd name="connsiteX134" fmla="*/ 800664 w 1034979"/>
                    <a:gd name="connsiteY134" fmla="*/ 1277457 h 1509906"/>
                    <a:gd name="connsiteX135" fmla="*/ 798759 w 1034979"/>
                    <a:gd name="connsiteY135" fmla="*/ 1271742 h 1509906"/>
                    <a:gd name="connsiteX136" fmla="*/ 796854 w 1034979"/>
                    <a:gd name="connsiteY136" fmla="*/ 1264122 h 1509906"/>
                    <a:gd name="connsiteX137" fmla="*/ 783519 w 1034979"/>
                    <a:gd name="connsiteY137" fmla="*/ 1246977 h 1509906"/>
                    <a:gd name="connsiteX138" fmla="*/ 773994 w 1034979"/>
                    <a:gd name="connsiteY138" fmla="*/ 1241262 h 1509906"/>
                    <a:gd name="connsiteX139" fmla="*/ 648264 w 1034979"/>
                    <a:gd name="connsiteY139" fmla="*/ 1149822 h 1509906"/>
                    <a:gd name="connsiteX140" fmla="*/ 644454 w 1034979"/>
                    <a:gd name="connsiteY140" fmla="*/ 1132677 h 1509906"/>
                    <a:gd name="connsiteX141" fmla="*/ 646359 w 1034979"/>
                    <a:gd name="connsiteY141" fmla="*/ 1125057 h 1509906"/>
                    <a:gd name="connsiteX142" fmla="*/ 650169 w 1034979"/>
                    <a:gd name="connsiteY142" fmla="*/ 1107912 h 1509906"/>
                    <a:gd name="connsiteX143" fmla="*/ 653979 w 1034979"/>
                    <a:gd name="connsiteY143" fmla="*/ 1102197 h 1509906"/>
                    <a:gd name="connsiteX144" fmla="*/ 655884 w 1034979"/>
                    <a:gd name="connsiteY144" fmla="*/ 1096482 h 1509906"/>
                    <a:gd name="connsiteX145" fmla="*/ 661599 w 1034979"/>
                    <a:gd name="connsiteY145" fmla="*/ 1094577 h 1509906"/>
                    <a:gd name="connsiteX146" fmla="*/ 671124 w 1034979"/>
                    <a:gd name="connsiteY146" fmla="*/ 1083147 h 1509906"/>
                    <a:gd name="connsiteX147" fmla="*/ 724464 w 1034979"/>
                    <a:gd name="connsiteY147" fmla="*/ 1075527 h 1509906"/>
                    <a:gd name="connsiteX148" fmla="*/ 842574 w 1034979"/>
                    <a:gd name="connsiteY148" fmla="*/ 1077432 h 1509906"/>
                    <a:gd name="connsiteX149" fmla="*/ 871149 w 1034979"/>
                    <a:gd name="connsiteY149" fmla="*/ 1079337 h 1509906"/>
                    <a:gd name="connsiteX150" fmla="*/ 899724 w 1034979"/>
                    <a:gd name="connsiteY150" fmla="*/ 1085052 h 1509906"/>
                    <a:gd name="connsiteX151" fmla="*/ 922584 w 1034979"/>
                    <a:gd name="connsiteY151" fmla="*/ 1088862 h 1509906"/>
                    <a:gd name="connsiteX152" fmla="*/ 951159 w 1034979"/>
                    <a:gd name="connsiteY152" fmla="*/ 1094577 h 1509906"/>
                    <a:gd name="connsiteX153" fmla="*/ 956874 w 1034979"/>
                    <a:gd name="connsiteY153" fmla="*/ 1094577 h 1509906"/>
                    <a:gd name="connsiteX154" fmla="*/ 1002594 w 1034979"/>
                    <a:gd name="connsiteY154" fmla="*/ 1092672 h 1509906"/>
                    <a:gd name="connsiteX155" fmla="*/ 1031169 w 1034979"/>
                    <a:gd name="connsiteY155" fmla="*/ 1085052 h 1509906"/>
                    <a:gd name="connsiteX156" fmla="*/ 1034979 w 1034979"/>
                    <a:gd name="connsiteY156" fmla="*/ 1079337 h 1509906"/>
                    <a:gd name="connsiteX157" fmla="*/ 1033074 w 1034979"/>
                    <a:gd name="connsiteY157" fmla="*/ 1060287 h 1509906"/>
                    <a:gd name="connsiteX158" fmla="*/ 1027359 w 1034979"/>
                    <a:gd name="connsiteY158" fmla="*/ 1056477 h 1509906"/>
                    <a:gd name="connsiteX159" fmla="*/ 1012119 w 1034979"/>
                    <a:gd name="connsiteY159" fmla="*/ 1054572 h 1509906"/>
                    <a:gd name="connsiteX160" fmla="*/ 1006404 w 1034979"/>
                    <a:gd name="connsiteY160" fmla="*/ 1052667 h 1509906"/>
                    <a:gd name="connsiteX161" fmla="*/ 998784 w 1034979"/>
                    <a:gd name="connsiteY161" fmla="*/ 1050762 h 1509906"/>
                    <a:gd name="connsiteX162" fmla="*/ 987354 w 1034979"/>
                    <a:gd name="connsiteY162" fmla="*/ 1043142 h 1509906"/>
                    <a:gd name="connsiteX163" fmla="*/ 975924 w 1034979"/>
                    <a:gd name="connsiteY163" fmla="*/ 1039332 h 1509906"/>
                    <a:gd name="connsiteX164" fmla="*/ 970209 w 1034979"/>
                    <a:gd name="connsiteY164" fmla="*/ 1037427 h 1509906"/>
                    <a:gd name="connsiteX165" fmla="*/ 962589 w 1034979"/>
                    <a:gd name="connsiteY165" fmla="*/ 1035522 h 1509906"/>
                    <a:gd name="connsiteX166" fmla="*/ 956874 w 1034979"/>
                    <a:gd name="connsiteY166" fmla="*/ 1033617 h 1509906"/>
                    <a:gd name="connsiteX167" fmla="*/ 935919 w 1034979"/>
                    <a:gd name="connsiteY167" fmla="*/ 1027902 h 1509906"/>
                    <a:gd name="connsiteX168" fmla="*/ 930204 w 1034979"/>
                    <a:gd name="connsiteY168" fmla="*/ 1025997 h 1509906"/>
                    <a:gd name="connsiteX169" fmla="*/ 825429 w 1034979"/>
                    <a:gd name="connsiteY169" fmla="*/ 1027902 h 1509906"/>
                    <a:gd name="connsiteX170" fmla="*/ 819714 w 1034979"/>
                    <a:gd name="connsiteY170" fmla="*/ 1029807 h 1509906"/>
                    <a:gd name="connsiteX171" fmla="*/ 730179 w 1034979"/>
                    <a:gd name="connsiteY171" fmla="*/ 1031712 h 1509906"/>
                    <a:gd name="connsiteX172" fmla="*/ 716844 w 1034979"/>
                    <a:gd name="connsiteY172" fmla="*/ 1035522 h 1509906"/>
                    <a:gd name="connsiteX173" fmla="*/ 695889 w 1034979"/>
                    <a:gd name="connsiteY173" fmla="*/ 1037427 h 1509906"/>
                    <a:gd name="connsiteX174" fmla="*/ 669219 w 1034979"/>
                    <a:gd name="connsiteY174" fmla="*/ 1039332 h 1509906"/>
                    <a:gd name="connsiteX175" fmla="*/ 669219 w 1034979"/>
                    <a:gd name="connsiteY175" fmla="*/ 1039332 h 1509906"/>
                    <a:gd name="connsiteX176" fmla="*/ 646359 w 1034979"/>
                    <a:gd name="connsiteY176" fmla="*/ 1043142 h 1509906"/>
                    <a:gd name="connsiteX177" fmla="*/ 642549 w 1034979"/>
                    <a:gd name="connsiteY177" fmla="*/ 1031712 h 1509906"/>
                    <a:gd name="connsiteX178" fmla="*/ 640644 w 1034979"/>
                    <a:gd name="connsiteY178" fmla="*/ 1025997 h 1509906"/>
                    <a:gd name="connsiteX179" fmla="*/ 642549 w 1034979"/>
                    <a:gd name="connsiteY179" fmla="*/ 1008852 h 1509906"/>
                    <a:gd name="connsiteX180" fmla="*/ 644454 w 1034979"/>
                    <a:gd name="connsiteY180" fmla="*/ 1003137 h 1509906"/>
                    <a:gd name="connsiteX181" fmla="*/ 661599 w 1034979"/>
                    <a:gd name="connsiteY181" fmla="*/ 993612 h 1509906"/>
                    <a:gd name="connsiteX182" fmla="*/ 673029 w 1034979"/>
                    <a:gd name="connsiteY182" fmla="*/ 985992 h 1509906"/>
                    <a:gd name="connsiteX183" fmla="*/ 674934 w 1034979"/>
                    <a:gd name="connsiteY183" fmla="*/ 980277 h 1509906"/>
                    <a:gd name="connsiteX184" fmla="*/ 680649 w 1034979"/>
                    <a:gd name="connsiteY184" fmla="*/ 978372 h 1509906"/>
                    <a:gd name="connsiteX185" fmla="*/ 686364 w 1034979"/>
                    <a:gd name="connsiteY185" fmla="*/ 974562 h 1509906"/>
                    <a:gd name="connsiteX186" fmla="*/ 695889 w 1034979"/>
                    <a:gd name="connsiteY186" fmla="*/ 965037 h 1509906"/>
                    <a:gd name="connsiteX187" fmla="*/ 705414 w 1034979"/>
                    <a:gd name="connsiteY187" fmla="*/ 953607 h 1509906"/>
                    <a:gd name="connsiteX188" fmla="*/ 716844 w 1034979"/>
                    <a:gd name="connsiteY188" fmla="*/ 945987 h 1509906"/>
                    <a:gd name="connsiteX189" fmla="*/ 732084 w 1034979"/>
                    <a:gd name="connsiteY189" fmla="*/ 932652 h 1509906"/>
                    <a:gd name="connsiteX190" fmla="*/ 741609 w 1034979"/>
                    <a:gd name="connsiteY190" fmla="*/ 921222 h 1509906"/>
                    <a:gd name="connsiteX191" fmla="*/ 753039 w 1034979"/>
                    <a:gd name="connsiteY191" fmla="*/ 911697 h 1509906"/>
                    <a:gd name="connsiteX192" fmla="*/ 758754 w 1034979"/>
                    <a:gd name="connsiteY192" fmla="*/ 900267 h 1509906"/>
                    <a:gd name="connsiteX193" fmla="*/ 760659 w 1034979"/>
                    <a:gd name="connsiteY193" fmla="*/ 894552 h 1509906"/>
                    <a:gd name="connsiteX194" fmla="*/ 766374 w 1034979"/>
                    <a:gd name="connsiteY194" fmla="*/ 883122 h 1509906"/>
                    <a:gd name="connsiteX195" fmla="*/ 764469 w 1034979"/>
                    <a:gd name="connsiteY195" fmla="*/ 867882 h 1509906"/>
                    <a:gd name="connsiteX196" fmla="*/ 758754 w 1034979"/>
                    <a:gd name="connsiteY196" fmla="*/ 865977 h 1509906"/>
                    <a:gd name="connsiteX197" fmla="*/ 737799 w 1034979"/>
                    <a:gd name="connsiteY197" fmla="*/ 867882 h 1509906"/>
                    <a:gd name="connsiteX198" fmla="*/ 732084 w 1034979"/>
                    <a:gd name="connsiteY198" fmla="*/ 871692 h 1509906"/>
                    <a:gd name="connsiteX199" fmla="*/ 720654 w 1034979"/>
                    <a:gd name="connsiteY199" fmla="*/ 875502 h 1509906"/>
                    <a:gd name="connsiteX200" fmla="*/ 716844 w 1034979"/>
                    <a:gd name="connsiteY200" fmla="*/ 881217 h 1509906"/>
                    <a:gd name="connsiteX201" fmla="*/ 711129 w 1034979"/>
                    <a:gd name="connsiteY201" fmla="*/ 883122 h 1509906"/>
                    <a:gd name="connsiteX202" fmla="*/ 705414 w 1034979"/>
                    <a:gd name="connsiteY202" fmla="*/ 886932 h 1509906"/>
                    <a:gd name="connsiteX203" fmla="*/ 699699 w 1034979"/>
                    <a:gd name="connsiteY203" fmla="*/ 892647 h 1509906"/>
                    <a:gd name="connsiteX204" fmla="*/ 692079 w 1034979"/>
                    <a:gd name="connsiteY204" fmla="*/ 896457 h 1509906"/>
                    <a:gd name="connsiteX205" fmla="*/ 650169 w 1034979"/>
                    <a:gd name="connsiteY205" fmla="*/ 925032 h 1509906"/>
                    <a:gd name="connsiteX206" fmla="*/ 636834 w 1034979"/>
                    <a:gd name="connsiteY206" fmla="*/ 936462 h 1509906"/>
                    <a:gd name="connsiteX207" fmla="*/ 627309 w 1034979"/>
                    <a:gd name="connsiteY207" fmla="*/ 953607 h 1509906"/>
                    <a:gd name="connsiteX208" fmla="*/ 602544 w 1034979"/>
                    <a:gd name="connsiteY208" fmla="*/ 959322 h 1509906"/>
                    <a:gd name="connsiteX209" fmla="*/ 589209 w 1034979"/>
                    <a:gd name="connsiteY209" fmla="*/ 963132 h 1509906"/>
                    <a:gd name="connsiteX210" fmla="*/ 573969 w 1034979"/>
                    <a:gd name="connsiteY210" fmla="*/ 961227 h 1509906"/>
                    <a:gd name="connsiteX211" fmla="*/ 562539 w 1034979"/>
                    <a:gd name="connsiteY211" fmla="*/ 957417 h 1509906"/>
                    <a:gd name="connsiteX212" fmla="*/ 551109 w 1034979"/>
                    <a:gd name="connsiteY212" fmla="*/ 953607 h 1509906"/>
                    <a:gd name="connsiteX213" fmla="*/ 539679 w 1034979"/>
                    <a:gd name="connsiteY213" fmla="*/ 949797 h 1509906"/>
                    <a:gd name="connsiteX214" fmla="*/ 533964 w 1034979"/>
                    <a:gd name="connsiteY214" fmla="*/ 947892 h 1509906"/>
                    <a:gd name="connsiteX215" fmla="*/ 528249 w 1034979"/>
                    <a:gd name="connsiteY215" fmla="*/ 944082 h 1509906"/>
                    <a:gd name="connsiteX216" fmla="*/ 516819 w 1034979"/>
                    <a:gd name="connsiteY216" fmla="*/ 938367 h 1509906"/>
                    <a:gd name="connsiteX217" fmla="*/ 509199 w 1034979"/>
                    <a:gd name="connsiteY217" fmla="*/ 926937 h 1509906"/>
                    <a:gd name="connsiteX218" fmla="*/ 505389 w 1034979"/>
                    <a:gd name="connsiteY218" fmla="*/ 905982 h 1509906"/>
                    <a:gd name="connsiteX219" fmla="*/ 507294 w 1034979"/>
                    <a:gd name="connsiteY219" fmla="*/ 841212 h 1509906"/>
                    <a:gd name="connsiteX220" fmla="*/ 513009 w 1034979"/>
                    <a:gd name="connsiteY220" fmla="*/ 827877 h 1509906"/>
                    <a:gd name="connsiteX221" fmla="*/ 503484 w 1034979"/>
                    <a:gd name="connsiteY221" fmla="*/ 351627 h 1509906"/>
                    <a:gd name="connsiteX222" fmla="*/ 499674 w 1034979"/>
                    <a:gd name="connsiteY222" fmla="*/ 60162 h 1509906"/>
                    <a:gd name="connsiteX223" fmla="*/ 490149 w 1034979"/>
                    <a:gd name="connsiteY223" fmla="*/ 33492 h 1509906"/>
                    <a:gd name="connsiteX224" fmla="*/ 488244 w 1034979"/>
                    <a:gd name="connsiteY224" fmla="*/ 27777 h 1509906"/>
                    <a:gd name="connsiteX225" fmla="*/ 484434 w 1034979"/>
                    <a:gd name="connsiteY225" fmla="*/ 22062 h 1509906"/>
                    <a:gd name="connsiteX226" fmla="*/ 478719 w 1034979"/>
                    <a:gd name="connsiteY226" fmla="*/ 10632 h 1509906"/>
                    <a:gd name="connsiteX227" fmla="*/ 473004 w 1034979"/>
                    <a:gd name="connsiteY227" fmla="*/ 6822 h 1509906"/>
                    <a:gd name="connsiteX228" fmla="*/ 469194 w 1034979"/>
                    <a:gd name="connsiteY228" fmla="*/ 1107 h 1509906"/>
                    <a:gd name="connsiteX229" fmla="*/ 429189 w 1034979"/>
                    <a:gd name="connsiteY229" fmla="*/ 4917 h 1509906"/>
                    <a:gd name="connsiteX230" fmla="*/ 421569 w 1034979"/>
                    <a:gd name="connsiteY230" fmla="*/ 16347 h 1509906"/>
                    <a:gd name="connsiteX231" fmla="*/ 417759 w 1034979"/>
                    <a:gd name="connsiteY231" fmla="*/ 22062 h 1509906"/>
                    <a:gd name="connsiteX232" fmla="*/ 419664 w 1034979"/>
                    <a:gd name="connsiteY232" fmla="*/ 54447 h 1509906"/>
                    <a:gd name="connsiteX233" fmla="*/ 423474 w 1034979"/>
                    <a:gd name="connsiteY233" fmla="*/ 65877 h 1509906"/>
                    <a:gd name="connsiteX234" fmla="*/ 425379 w 1034979"/>
                    <a:gd name="connsiteY234" fmla="*/ 71592 h 1509906"/>
                    <a:gd name="connsiteX235" fmla="*/ 425379 w 1034979"/>
                    <a:gd name="connsiteY235" fmla="*/ 77307 h 1509906"/>
                    <a:gd name="connsiteX236" fmla="*/ 429189 w 1034979"/>
                    <a:gd name="connsiteY236" fmla="*/ 231612 h 1509906"/>
                    <a:gd name="connsiteX237" fmla="*/ 440619 w 1034979"/>
                    <a:gd name="connsiteY237" fmla="*/ 414492 h 1509906"/>
                    <a:gd name="connsiteX238" fmla="*/ 425379 w 1034979"/>
                    <a:gd name="connsiteY238" fmla="*/ 711672 h 1509906"/>
                    <a:gd name="connsiteX239" fmla="*/ 417759 w 1034979"/>
                    <a:gd name="connsiteY239" fmla="*/ 839307 h 1509906"/>
                    <a:gd name="connsiteX240" fmla="*/ 413949 w 1034979"/>
                    <a:gd name="connsiteY240" fmla="*/ 856452 h 1509906"/>
                    <a:gd name="connsiteX241" fmla="*/ 417759 w 1034979"/>
                    <a:gd name="connsiteY241" fmla="*/ 877407 h 1509906"/>
                    <a:gd name="connsiteX242" fmla="*/ 421569 w 1034979"/>
                    <a:gd name="connsiteY242" fmla="*/ 883122 h 1509906"/>
                    <a:gd name="connsiteX243" fmla="*/ 425379 w 1034979"/>
                    <a:gd name="connsiteY243" fmla="*/ 894552 h 1509906"/>
                    <a:gd name="connsiteX244" fmla="*/ 423474 w 1034979"/>
                    <a:gd name="connsiteY244" fmla="*/ 921222 h 1509906"/>
                    <a:gd name="connsiteX245" fmla="*/ 417759 w 1034979"/>
                    <a:gd name="connsiteY245" fmla="*/ 923127 h 1509906"/>
                    <a:gd name="connsiteX246" fmla="*/ 412044 w 1034979"/>
                    <a:gd name="connsiteY246" fmla="*/ 926937 h 1509906"/>
                    <a:gd name="connsiteX247" fmla="*/ 421569 w 1034979"/>
                    <a:gd name="connsiteY247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56799 w 1034979"/>
                    <a:gd name="connsiteY4" fmla="*/ 936462 h 1509906"/>
                    <a:gd name="connsiteX5" fmla="*/ 351084 w 1034979"/>
                    <a:gd name="connsiteY5" fmla="*/ 940272 h 1509906"/>
                    <a:gd name="connsiteX6" fmla="*/ 339654 w 1034979"/>
                    <a:gd name="connsiteY6" fmla="*/ 949797 h 1509906"/>
                    <a:gd name="connsiteX7" fmla="*/ 328224 w 1034979"/>
                    <a:gd name="connsiteY7" fmla="*/ 953607 h 1509906"/>
                    <a:gd name="connsiteX8" fmla="*/ 312984 w 1034979"/>
                    <a:gd name="connsiteY8" fmla="*/ 959322 h 1509906"/>
                    <a:gd name="connsiteX9" fmla="*/ 265359 w 1034979"/>
                    <a:gd name="connsiteY9" fmla="*/ 955512 h 1509906"/>
                    <a:gd name="connsiteX10" fmla="*/ 253929 w 1034979"/>
                    <a:gd name="connsiteY10" fmla="*/ 951702 h 1509906"/>
                    <a:gd name="connsiteX11" fmla="*/ 242499 w 1034979"/>
                    <a:gd name="connsiteY11" fmla="*/ 947892 h 1509906"/>
                    <a:gd name="connsiteX12" fmla="*/ 236784 w 1034979"/>
                    <a:gd name="connsiteY12" fmla="*/ 945987 h 1509906"/>
                    <a:gd name="connsiteX13" fmla="*/ 231069 w 1034979"/>
                    <a:gd name="connsiteY13" fmla="*/ 944082 h 1509906"/>
                    <a:gd name="connsiteX14" fmla="*/ 219639 w 1034979"/>
                    <a:gd name="connsiteY14" fmla="*/ 942177 h 1509906"/>
                    <a:gd name="connsiteX15" fmla="*/ 213924 w 1034979"/>
                    <a:gd name="connsiteY15" fmla="*/ 940272 h 1509906"/>
                    <a:gd name="connsiteX16" fmla="*/ 206304 w 1034979"/>
                    <a:gd name="connsiteY16" fmla="*/ 938367 h 1509906"/>
                    <a:gd name="connsiteX17" fmla="*/ 194874 w 1034979"/>
                    <a:gd name="connsiteY17" fmla="*/ 934557 h 1509906"/>
                    <a:gd name="connsiteX18" fmla="*/ 189159 w 1034979"/>
                    <a:gd name="connsiteY18" fmla="*/ 932652 h 1509906"/>
                    <a:gd name="connsiteX19" fmla="*/ 181539 w 1034979"/>
                    <a:gd name="connsiteY19" fmla="*/ 930747 h 1509906"/>
                    <a:gd name="connsiteX20" fmla="*/ 170109 w 1034979"/>
                    <a:gd name="connsiteY20" fmla="*/ 925032 h 1509906"/>
                    <a:gd name="connsiteX21" fmla="*/ 164394 w 1034979"/>
                    <a:gd name="connsiteY21" fmla="*/ 921222 h 1509906"/>
                    <a:gd name="connsiteX22" fmla="*/ 156774 w 1034979"/>
                    <a:gd name="connsiteY22" fmla="*/ 909792 h 1509906"/>
                    <a:gd name="connsiteX23" fmla="*/ 145344 w 1034979"/>
                    <a:gd name="connsiteY23" fmla="*/ 905982 h 1509906"/>
                    <a:gd name="connsiteX24" fmla="*/ 116769 w 1034979"/>
                    <a:gd name="connsiteY24" fmla="*/ 896457 h 1509906"/>
                    <a:gd name="connsiteX25" fmla="*/ 111054 w 1034979"/>
                    <a:gd name="connsiteY25" fmla="*/ 890742 h 1509906"/>
                    <a:gd name="connsiteX26" fmla="*/ 84384 w 1034979"/>
                    <a:gd name="connsiteY26" fmla="*/ 865977 h 1509906"/>
                    <a:gd name="connsiteX27" fmla="*/ 78669 w 1034979"/>
                    <a:gd name="connsiteY27" fmla="*/ 864072 h 1509906"/>
                    <a:gd name="connsiteX28" fmla="*/ 59619 w 1034979"/>
                    <a:gd name="connsiteY28" fmla="*/ 867882 h 1509906"/>
                    <a:gd name="connsiteX29" fmla="*/ 53904 w 1034979"/>
                    <a:gd name="connsiteY29" fmla="*/ 871692 h 1509906"/>
                    <a:gd name="connsiteX30" fmla="*/ 50094 w 1034979"/>
                    <a:gd name="connsiteY30" fmla="*/ 877407 h 1509906"/>
                    <a:gd name="connsiteX31" fmla="*/ 46284 w 1034979"/>
                    <a:gd name="connsiteY31" fmla="*/ 888837 h 1509906"/>
                    <a:gd name="connsiteX32" fmla="*/ 50094 w 1034979"/>
                    <a:gd name="connsiteY32" fmla="*/ 926937 h 1509906"/>
                    <a:gd name="connsiteX33" fmla="*/ 53904 w 1034979"/>
                    <a:gd name="connsiteY33" fmla="*/ 932652 h 1509906"/>
                    <a:gd name="connsiteX34" fmla="*/ 59619 w 1034979"/>
                    <a:gd name="connsiteY34" fmla="*/ 936462 h 1509906"/>
                    <a:gd name="connsiteX35" fmla="*/ 63429 w 1034979"/>
                    <a:gd name="connsiteY35" fmla="*/ 942177 h 1509906"/>
                    <a:gd name="connsiteX36" fmla="*/ 80574 w 1034979"/>
                    <a:gd name="connsiteY36" fmla="*/ 951702 h 1509906"/>
                    <a:gd name="connsiteX37" fmla="*/ 103434 w 1034979"/>
                    <a:gd name="connsiteY37" fmla="*/ 953607 h 1509906"/>
                    <a:gd name="connsiteX38" fmla="*/ 124389 w 1034979"/>
                    <a:gd name="connsiteY38" fmla="*/ 959322 h 1509906"/>
                    <a:gd name="connsiteX39" fmla="*/ 130104 w 1034979"/>
                    <a:gd name="connsiteY39" fmla="*/ 961227 h 1509906"/>
                    <a:gd name="connsiteX40" fmla="*/ 135819 w 1034979"/>
                    <a:gd name="connsiteY40" fmla="*/ 966942 h 1509906"/>
                    <a:gd name="connsiteX41" fmla="*/ 143439 w 1034979"/>
                    <a:gd name="connsiteY41" fmla="*/ 968847 h 1509906"/>
                    <a:gd name="connsiteX42" fmla="*/ 166299 w 1034979"/>
                    <a:gd name="connsiteY42" fmla="*/ 972657 h 1509906"/>
                    <a:gd name="connsiteX43" fmla="*/ 191064 w 1034979"/>
                    <a:gd name="connsiteY43" fmla="*/ 978372 h 1509906"/>
                    <a:gd name="connsiteX44" fmla="*/ 208209 w 1034979"/>
                    <a:gd name="connsiteY44" fmla="*/ 984087 h 1509906"/>
                    <a:gd name="connsiteX45" fmla="*/ 213924 w 1034979"/>
                    <a:gd name="connsiteY45" fmla="*/ 985992 h 1509906"/>
                    <a:gd name="connsiteX46" fmla="*/ 229164 w 1034979"/>
                    <a:gd name="connsiteY46" fmla="*/ 989802 h 1509906"/>
                    <a:gd name="connsiteX47" fmla="*/ 248214 w 1034979"/>
                    <a:gd name="connsiteY47" fmla="*/ 995517 h 1509906"/>
                    <a:gd name="connsiteX48" fmla="*/ 253929 w 1034979"/>
                    <a:gd name="connsiteY48" fmla="*/ 999327 h 1509906"/>
                    <a:gd name="connsiteX49" fmla="*/ 267264 w 1034979"/>
                    <a:gd name="connsiteY49" fmla="*/ 1014567 h 1509906"/>
                    <a:gd name="connsiteX50" fmla="*/ 272979 w 1034979"/>
                    <a:gd name="connsiteY50" fmla="*/ 1033617 h 1509906"/>
                    <a:gd name="connsiteX51" fmla="*/ 274884 w 1034979"/>
                    <a:gd name="connsiteY51" fmla="*/ 1039332 h 1509906"/>
                    <a:gd name="connsiteX52" fmla="*/ 276789 w 1034979"/>
                    <a:gd name="connsiteY52" fmla="*/ 1045047 h 1509906"/>
                    <a:gd name="connsiteX53" fmla="*/ 278694 w 1034979"/>
                    <a:gd name="connsiteY53" fmla="*/ 1069812 h 1509906"/>
                    <a:gd name="connsiteX54" fmla="*/ 280599 w 1034979"/>
                    <a:gd name="connsiteY54" fmla="*/ 1075527 h 1509906"/>
                    <a:gd name="connsiteX55" fmla="*/ 278694 w 1034979"/>
                    <a:gd name="connsiteY55" fmla="*/ 1094577 h 1509906"/>
                    <a:gd name="connsiteX56" fmla="*/ 276789 w 1034979"/>
                    <a:gd name="connsiteY56" fmla="*/ 1104102 h 1509906"/>
                    <a:gd name="connsiteX57" fmla="*/ 263454 w 1034979"/>
                    <a:gd name="connsiteY57" fmla="*/ 1117437 h 1509906"/>
                    <a:gd name="connsiteX58" fmla="*/ 252024 w 1034979"/>
                    <a:gd name="connsiteY58" fmla="*/ 1125057 h 1509906"/>
                    <a:gd name="connsiteX59" fmla="*/ 240594 w 1034979"/>
                    <a:gd name="connsiteY59" fmla="*/ 1128867 h 1509906"/>
                    <a:gd name="connsiteX60" fmla="*/ 126294 w 1034979"/>
                    <a:gd name="connsiteY60" fmla="*/ 1128867 h 1509906"/>
                    <a:gd name="connsiteX61" fmla="*/ 120579 w 1034979"/>
                    <a:gd name="connsiteY61" fmla="*/ 1130772 h 1509906"/>
                    <a:gd name="connsiteX62" fmla="*/ 105339 w 1034979"/>
                    <a:gd name="connsiteY62" fmla="*/ 1132677 h 1509906"/>
                    <a:gd name="connsiteX63" fmla="*/ 88194 w 1034979"/>
                    <a:gd name="connsiteY63" fmla="*/ 1138392 h 1509906"/>
                    <a:gd name="connsiteX64" fmla="*/ 82479 w 1034979"/>
                    <a:gd name="connsiteY64" fmla="*/ 1140297 h 1509906"/>
                    <a:gd name="connsiteX65" fmla="*/ 76764 w 1034979"/>
                    <a:gd name="connsiteY65" fmla="*/ 1144107 h 1509906"/>
                    <a:gd name="connsiteX66" fmla="*/ 65334 w 1034979"/>
                    <a:gd name="connsiteY66" fmla="*/ 1146012 h 1509906"/>
                    <a:gd name="connsiteX67" fmla="*/ 27234 w 1034979"/>
                    <a:gd name="connsiteY67" fmla="*/ 1147917 h 1509906"/>
                    <a:gd name="connsiteX68" fmla="*/ 15804 w 1034979"/>
                    <a:gd name="connsiteY68" fmla="*/ 1153632 h 1509906"/>
                    <a:gd name="connsiteX69" fmla="*/ 6279 w 1034979"/>
                    <a:gd name="connsiteY69" fmla="*/ 1163157 h 1509906"/>
                    <a:gd name="connsiteX70" fmla="*/ 4374 w 1034979"/>
                    <a:gd name="connsiteY70" fmla="*/ 1168872 h 1509906"/>
                    <a:gd name="connsiteX71" fmla="*/ 564 w 1034979"/>
                    <a:gd name="connsiteY71" fmla="*/ 1174587 h 1509906"/>
                    <a:gd name="connsiteX72" fmla="*/ 6279 w 1034979"/>
                    <a:gd name="connsiteY72" fmla="*/ 1206972 h 1509906"/>
                    <a:gd name="connsiteX73" fmla="*/ 11994 w 1034979"/>
                    <a:gd name="connsiteY73" fmla="*/ 1210782 h 1509906"/>
                    <a:gd name="connsiteX74" fmla="*/ 17709 w 1034979"/>
                    <a:gd name="connsiteY74" fmla="*/ 1212687 h 1509906"/>
                    <a:gd name="connsiteX75" fmla="*/ 145344 w 1034979"/>
                    <a:gd name="connsiteY75" fmla="*/ 1210782 h 1509906"/>
                    <a:gd name="connsiteX76" fmla="*/ 152964 w 1034979"/>
                    <a:gd name="connsiteY76" fmla="*/ 1208877 h 1509906"/>
                    <a:gd name="connsiteX77" fmla="*/ 303459 w 1034979"/>
                    <a:gd name="connsiteY77" fmla="*/ 1203162 h 1509906"/>
                    <a:gd name="connsiteX78" fmla="*/ 318699 w 1034979"/>
                    <a:gd name="connsiteY78" fmla="*/ 1210782 h 1509906"/>
                    <a:gd name="connsiteX79" fmla="*/ 330129 w 1034979"/>
                    <a:gd name="connsiteY79" fmla="*/ 1216497 h 1509906"/>
                    <a:gd name="connsiteX80" fmla="*/ 333939 w 1034979"/>
                    <a:gd name="connsiteY80" fmla="*/ 1222212 h 1509906"/>
                    <a:gd name="connsiteX81" fmla="*/ 339654 w 1034979"/>
                    <a:gd name="connsiteY81" fmla="*/ 1224117 h 1509906"/>
                    <a:gd name="connsiteX82" fmla="*/ 351084 w 1034979"/>
                    <a:gd name="connsiteY82" fmla="*/ 1231737 h 1509906"/>
                    <a:gd name="connsiteX83" fmla="*/ 356799 w 1034979"/>
                    <a:gd name="connsiteY83" fmla="*/ 1235547 h 1509906"/>
                    <a:gd name="connsiteX84" fmla="*/ 360609 w 1034979"/>
                    <a:gd name="connsiteY84" fmla="*/ 1241262 h 1509906"/>
                    <a:gd name="connsiteX85" fmla="*/ 366324 w 1034979"/>
                    <a:gd name="connsiteY85" fmla="*/ 1252692 h 1509906"/>
                    <a:gd name="connsiteX86" fmla="*/ 362514 w 1034979"/>
                    <a:gd name="connsiteY86" fmla="*/ 1279362 h 1509906"/>
                    <a:gd name="connsiteX87" fmla="*/ 358704 w 1034979"/>
                    <a:gd name="connsiteY87" fmla="*/ 1285077 h 1509906"/>
                    <a:gd name="connsiteX88" fmla="*/ 356799 w 1034979"/>
                    <a:gd name="connsiteY88" fmla="*/ 1290792 h 1509906"/>
                    <a:gd name="connsiteX89" fmla="*/ 352989 w 1034979"/>
                    <a:gd name="connsiteY89" fmla="*/ 1296507 h 1509906"/>
                    <a:gd name="connsiteX90" fmla="*/ 351084 w 1034979"/>
                    <a:gd name="connsiteY90" fmla="*/ 1302222 h 1509906"/>
                    <a:gd name="connsiteX91" fmla="*/ 347274 w 1034979"/>
                    <a:gd name="connsiteY91" fmla="*/ 1307937 h 1509906"/>
                    <a:gd name="connsiteX92" fmla="*/ 330129 w 1034979"/>
                    <a:gd name="connsiteY92" fmla="*/ 1374612 h 1509906"/>
                    <a:gd name="connsiteX93" fmla="*/ 328224 w 1034979"/>
                    <a:gd name="connsiteY93" fmla="*/ 1426047 h 1509906"/>
                    <a:gd name="connsiteX94" fmla="*/ 330129 w 1034979"/>
                    <a:gd name="connsiteY94" fmla="*/ 1450812 h 1509906"/>
                    <a:gd name="connsiteX95" fmla="*/ 332034 w 1034979"/>
                    <a:gd name="connsiteY95" fmla="*/ 1456527 h 1509906"/>
                    <a:gd name="connsiteX96" fmla="*/ 335844 w 1034979"/>
                    <a:gd name="connsiteY96" fmla="*/ 1460337 h 1509906"/>
                    <a:gd name="connsiteX97" fmla="*/ 364419 w 1034979"/>
                    <a:gd name="connsiteY97" fmla="*/ 1506057 h 1509906"/>
                    <a:gd name="connsiteX98" fmla="*/ 387279 w 1034979"/>
                    <a:gd name="connsiteY98" fmla="*/ 1507962 h 1509906"/>
                    <a:gd name="connsiteX99" fmla="*/ 392994 w 1034979"/>
                    <a:gd name="connsiteY99" fmla="*/ 1502247 h 1509906"/>
                    <a:gd name="connsiteX100" fmla="*/ 394899 w 1034979"/>
                    <a:gd name="connsiteY100" fmla="*/ 1490817 h 1509906"/>
                    <a:gd name="connsiteX101" fmla="*/ 396804 w 1034979"/>
                    <a:gd name="connsiteY101" fmla="*/ 1485102 h 1509906"/>
                    <a:gd name="connsiteX102" fmla="*/ 398709 w 1034979"/>
                    <a:gd name="connsiteY102" fmla="*/ 1467957 h 1509906"/>
                    <a:gd name="connsiteX103" fmla="*/ 400614 w 1034979"/>
                    <a:gd name="connsiteY103" fmla="*/ 1454622 h 1509906"/>
                    <a:gd name="connsiteX104" fmla="*/ 404424 w 1034979"/>
                    <a:gd name="connsiteY104" fmla="*/ 1397472 h 1509906"/>
                    <a:gd name="connsiteX105" fmla="*/ 410139 w 1034979"/>
                    <a:gd name="connsiteY105" fmla="*/ 1386042 h 1509906"/>
                    <a:gd name="connsiteX106" fmla="*/ 413949 w 1034979"/>
                    <a:gd name="connsiteY106" fmla="*/ 1372707 h 1509906"/>
                    <a:gd name="connsiteX107" fmla="*/ 415854 w 1034979"/>
                    <a:gd name="connsiteY107" fmla="*/ 1366992 h 1509906"/>
                    <a:gd name="connsiteX108" fmla="*/ 417759 w 1034979"/>
                    <a:gd name="connsiteY108" fmla="*/ 1353657 h 1509906"/>
                    <a:gd name="connsiteX109" fmla="*/ 421569 w 1034979"/>
                    <a:gd name="connsiteY109" fmla="*/ 1342227 h 1509906"/>
                    <a:gd name="connsiteX110" fmla="*/ 427284 w 1034979"/>
                    <a:gd name="connsiteY110" fmla="*/ 1328892 h 1509906"/>
                    <a:gd name="connsiteX111" fmla="*/ 436809 w 1034979"/>
                    <a:gd name="connsiteY111" fmla="*/ 1317462 h 1509906"/>
                    <a:gd name="connsiteX112" fmla="*/ 450144 w 1034979"/>
                    <a:gd name="connsiteY112" fmla="*/ 1302222 h 1509906"/>
                    <a:gd name="connsiteX113" fmla="*/ 457764 w 1034979"/>
                    <a:gd name="connsiteY113" fmla="*/ 1290792 h 1509906"/>
                    <a:gd name="connsiteX114" fmla="*/ 461574 w 1034979"/>
                    <a:gd name="connsiteY114" fmla="*/ 1279362 h 1509906"/>
                    <a:gd name="connsiteX115" fmla="*/ 465384 w 1034979"/>
                    <a:gd name="connsiteY115" fmla="*/ 1264122 h 1509906"/>
                    <a:gd name="connsiteX116" fmla="*/ 467289 w 1034979"/>
                    <a:gd name="connsiteY116" fmla="*/ 1258407 h 1509906"/>
                    <a:gd name="connsiteX117" fmla="*/ 507294 w 1034979"/>
                    <a:gd name="connsiteY117" fmla="*/ 1252692 h 1509906"/>
                    <a:gd name="connsiteX118" fmla="*/ 535869 w 1034979"/>
                    <a:gd name="connsiteY118" fmla="*/ 1243167 h 1509906"/>
                    <a:gd name="connsiteX119" fmla="*/ 541584 w 1034979"/>
                    <a:gd name="connsiteY119" fmla="*/ 1241262 h 1509906"/>
                    <a:gd name="connsiteX120" fmla="*/ 547299 w 1034979"/>
                    <a:gd name="connsiteY120" fmla="*/ 1239357 h 1509906"/>
                    <a:gd name="connsiteX121" fmla="*/ 554919 w 1034979"/>
                    <a:gd name="connsiteY121" fmla="*/ 1237452 h 1509906"/>
                    <a:gd name="connsiteX122" fmla="*/ 573969 w 1034979"/>
                    <a:gd name="connsiteY122" fmla="*/ 1229832 h 1509906"/>
                    <a:gd name="connsiteX123" fmla="*/ 585399 w 1034979"/>
                    <a:gd name="connsiteY123" fmla="*/ 1226022 h 1509906"/>
                    <a:gd name="connsiteX124" fmla="*/ 720654 w 1034979"/>
                    <a:gd name="connsiteY124" fmla="*/ 1309842 h 1509906"/>
                    <a:gd name="connsiteX125" fmla="*/ 733989 w 1034979"/>
                    <a:gd name="connsiteY125" fmla="*/ 1319367 h 1509906"/>
                    <a:gd name="connsiteX126" fmla="*/ 743514 w 1034979"/>
                    <a:gd name="connsiteY126" fmla="*/ 1321272 h 1509906"/>
                    <a:gd name="connsiteX127" fmla="*/ 749229 w 1034979"/>
                    <a:gd name="connsiteY127" fmla="*/ 1323177 h 1509906"/>
                    <a:gd name="connsiteX128" fmla="*/ 762564 w 1034979"/>
                    <a:gd name="connsiteY128" fmla="*/ 1328892 h 1509906"/>
                    <a:gd name="connsiteX129" fmla="*/ 777804 w 1034979"/>
                    <a:gd name="connsiteY129" fmla="*/ 1326987 h 1509906"/>
                    <a:gd name="connsiteX130" fmla="*/ 789234 w 1034979"/>
                    <a:gd name="connsiteY130" fmla="*/ 1321272 h 1509906"/>
                    <a:gd name="connsiteX131" fmla="*/ 794949 w 1034979"/>
                    <a:gd name="connsiteY131" fmla="*/ 1319367 h 1509906"/>
                    <a:gd name="connsiteX132" fmla="*/ 802569 w 1034979"/>
                    <a:gd name="connsiteY132" fmla="*/ 1302222 h 1509906"/>
                    <a:gd name="connsiteX133" fmla="*/ 800664 w 1034979"/>
                    <a:gd name="connsiteY133" fmla="*/ 1277457 h 1509906"/>
                    <a:gd name="connsiteX134" fmla="*/ 798759 w 1034979"/>
                    <a:gd name="connsiteY134" fmla="*/ 1271742 h 1509906"/>
                    <a:gd name="connsiteX135" fmla="*/ 796854 w 1034979"/>
                    <a:gd name="connsiteY135" fmla="*/ 1264122 h 1509906"/>
                    <a:gd name="connsiteX136" fmla="*/ 783519 w 1034979"/>
                    <a:gd name="connsiteY136" fmla="*/ 1246977 h 1509906"/>
                    <a:gd name="connsiteX137" fmla="*/ 773994 w 1034979"/>
                    <a:gd name="connsiteY137" fmla="*/ 1241262 h 1509906"/>
                    <a:gd name="connsiteX138" fmla="*/ 648264 w 1034979"/>
                    <a:gd name="connsiteY138" fmla="*/ 1149822 h 1509906"/>
                    <a:gd name="connsiteX139" fmla="*/ 644454 w 1034979"/>
                    <a:gd name="connsiteY139" fmla="*/ 1132677 h 1509906"/>
                    <a:gd name="connsiteX140" fmla="*/ 646359 w 1034979"/>
                    <a:gd name="connsiteY140" fmla="*/ 1125057 h 1509906"/>
                    <a:gd name="connsiteX141" fmla="*/ 650169 w 1034979"/>
                    <a:gd name="connsiteY141" fmla="*/ 1107912 h 1509906"/>
                    <a:gd name="connsiteX142" fmla="*/ 653979 w 1034979"/>
                    <a:gd name="connsiteY142" fmla="*/ 1102197 h 1509906"/>
                    <a:gd name="connsiteX143" fmla="*/ 655884 w 1034979"/>
                    <a:gd name="connsiteY143" fmla="*/ 1096482 h 1509906"/>
                    <a:gd name="connsiteX144" fmla="*/ 661599 w 1034979"/>
                    <a:gd name="connsiteY144" fmla="*/ 1094577 h 1509906"/>
                    <a:gd name="connsiteX145" fmla="*/ 671124 w 1034979"/>
                    <a:gd name="connsiteY145" fmla="*/ 1083147 h 1509906"/>
                    <a:gd name="connsiteX146" fmla="*/ 724464 w 1034979"/>
                    <a:gd name="connsiteY146" fmla="*/ 1075527 h 1509906"/>
                    <a:gd name="connsiteX147" fmla="*/ 842574 w 1034979"/>
                    <a:gd name="connsiteY147" fmla="*/ 1077432 h 1509906"/>
                    <a:gd name="connsiteX148" fmla="*/ 871149 w 1034979"/>
                    <a:gd name="connsiteY148" fmla="*/ 1079337 h 1509906"/>
                    <a:gd name="connsiteX149" fmla="*/ 899724 w 1034979"/>
                    <a:gd name="connsiteY149" fmla="*/ 1085052 h 1509906"/>
                    <a:gd name="connsiteX150" fmla="*/ 922584 w 1034979"/>
                    <a:gd name="connsiteY150" fmla="*/ 1088862 h 1509906"/>
                    <a:gd name="connsiteX151" fmla="*/ 951159 w 1034979"/>
                    <a:gd name="connsiteY151" fmla="*/ 1094577 h 1509906"/>
                    <a:gd name="connsiteX152" fmla="*/ 956874 w 1034979"/>
                    <a:gd name="connsiteY152" fmla="*/ 1094577 h 1509906"/>
                    <a:gd name="connsiteX153" fmla="*/ 1002594 w 1034979"/>
                    <a:gd name="connsiteY153" fmla="*/ 1092672 h 1509906"/>
                    <a:gd name="connsiteX154" fmla="*/ 1031169 w 1034979"/>
                    <a:gd name="connsiteY154" fmla="*/ 1085052 h 1509906"/>
                    <a:gd name="connsiteX155" fmla="*/ 1034979 w 1034979"/>
                    <a:gd name="connsiteY155" fmla="*/ 1079337 h 1509906"/>
                    <a:gd name="connsiteX156" fmla="*/ 1033074 w 1034979"/>
                    <a:gd name="connsiteY156" fmla="*/ 1060287 h 1509906"/>
                    <a:gd name="connsiteX157" fmla="*/ 1027359 w 1034979"/>
                    <a:gd name="connsiteY157" fmla="*/ 1056477 h 1509906"/>
                    <a:gd name="connsiteX158" fmla="*/ 1012119 w 1034979"/>
                    <a:gd name="connsiteY158" fmla="*/ 1054572 h 1509906"/>
                    <a:gd name="connsiteX159" fmla="*/ 1006404 w 1034979"/>
                    <a:gd name="connsiteY159" fmla="*/ 1052667 h 1509906"/>
                    <a:gd name="connsiteX160" fmla="*/ 998784 w 1034979"/>
                    <a:gd name="connsiteY160" fmla="*/ 1050762 h 1509906"/>
                    <a:gd name="connsiteX161" fmla="*/ 987354 w 1034979"/>
                    <a:gd name="connsiteY161" fmla="*/ 1043142 h 1509906"/>
                    <a:gd name="connsiteX162" fmla="*/ 975924 w 1034979"/>
                    <a:gd name="connsiteY162" fmla="*/ 1039332 h 1509906"/>
                    <a:gd name="connsiteX163" fmla="*/ 970209 w 1034979"/>
                    <a:gd name="connsiteY163" fmla="*/ 1037427 h 1509906"/>
                    <a:gd name="connsiteX164" fmla="*/ 962589 w 1034979"/>
                    <a:gd name="connsiteY164" fmla="*/ 1035522 h 1509906"/>
                    <a:gd name="connsiteX165" fmla="*/ 956874 w 1034979"/>
                    <a:gd name="connsiteY165" fmla="*/ 1033617 h 1509906"/>
                    <a:gd name="connsiteX166" fmla="*/ 935919 w 1034979"/>
                    <a:gd name="connsiteY166" fmla="*/ 1027902 h 1509906"/>
                    <a:gd name="connsiteX167" fmla="*/ 930204 w 1034979"/>
                    <a:gd name="connsiteY167" fmla="*/ 1025997 h 1509906"/>
                    <a:gd name="connsiteX168" fmla="*/ 825429 w 1034979"/>
                    <a:gd name="connsiteY168" fmla="*/ 1027902 h 1509906"/>
                    <a:gd name="connsiteX169" fmla="*/ 819714 w 1034979"/>
                    <a:gd name="connsiteY169" fmla="*/ 1029807 h 1509906"/>
                    <a:gd name="connsiteX170" fmla="*/ 730179 w 1034979"/>
                    <a:gd name="connsiteY170" fmla="*/ 1031712 h 1509906"/>
                    <a:gd name="connsiteX171" fmla="*/ 716844 w 1034979"/>
                    <a:gd name="connsiteY171" fmla="*/ 1035522 h 1509906"/>
                    <a:gd name="connsiteX172" fmla="*/ 695889 w 1034979"/>
                    <a:gd name="connsiteY172" fmla="*/ 1037427 h 1509906"/>
                    <a:gd name="connsiteX173" fmla="*/ 669219 w 1034979"/>
                    <a:gd name="connsiteY173" fmla="*/ 1039332 h 1509906"/>
                    <a:gd name="connsiteX174" fmla="*/ 669219 w 1034979"/>
                    <a:gd name="connsiteY174" fmla="*/ 1039332 h 1509906"/>
                    <a:gd name="connsiteX175" fmla="*/ 646359 w 1034979"/>
                    <a:gd name="connsiteY175" fmla="*/ 1043142 h 1509906"/>
                    <a:gd name="connsiteX176" fmla="*/ 642549 w 1034979"/>
                    <a:gd name="connsiteY176" fmla="*/ 1031712 h 1509906"/>
                    <a:gd name="connsiteX177" fmla="*/ 640644 w 1034979"/>
                    <a:gd name="connsiteY177" fmla="*/ 1025997 h 1509906"/>
                    <a:gd name="connsiteX178" fmla="*/ 642549 w 1034979"/>
                    <a:gd name="connsiteY178" fmla="*/ 1008852 h 1509906"/>
                    <a:gd name="connsiteX179" fmla="*/ 644454 w 1034979"/>
                    <a:gd name="connsiteY179" fmla="*/ 1003137 h 1509906"/>
                    <a:gd name="connsiteX180" fmla="*/ 661599 w 1034979"/>
                    <a:gd name="connsiteY180" fmla="*/ 993612 h 1509906"/>
                    <a:gd name="connsiteX181" fmla="*/ 673029 w 1034979"/>
                    <a:gd name="connsiteY181" fmla="*/ 985992 h 1509906"/>
                    <a:gd name="connsiteX182" fmla="*/ 674934 w 1034979"/>
                    <a:gd name="connsiteY182" fmla="*/ 980277 h 1509906"/>
                    <a:gd name="connsiteX183" fmla="*/ 680649 w 1034979"/>
                    <a:gd name="connsiteY183" fmla="*/ 978372 h 1509906"/>
                    <a:gd name="connsiteX184" fmla="*/ 686364 w 1034979"/>
                    <a:gd name="connsiteY184" fmla="*/ 974562 h 1509906"/>
                    <a:gd name="connsiteX185" fmla="*/ 695889 w 1034979"/>
                    <a:gd name="connsiteY185" fmla="*/ 965037 h 1509906"/>
                    <a:gd name="connsiteX186" fmla="*/ 705414 w 1034979"/>
                    <a:gd name="connsiteY186" fmla="*/ 953607 h 1509906"/>
                    <a:gd name="connsiteX187" fmla="*/ 716844 w 1034979"/>
                    <a:gd name="connsiteY187" fmla="*/ 945987 h 1509906"/>
                    <a:gd name="connsiteX188" fmla="*/ 732084 w 1034979"/>
                    <a:gd name="connsiteY188" fmla="*/ 932652 h 1509906"/>
                    <a:gd name="connsiteX189" fmla="*/ 741609 w 1034979"/>
                    <a:gd name="connsiteY189" fmla="*/ 921222 h 1509906"/>
                    <a:gd name="connsiteX190" fmla="*/ 753039 w 1034979"/>
                    <a:gd name="connsiteY190" fmla="*/ 911697 h 1509906"/>
                    <a:gd name="connsiteX191" fmla="*/ 758754 w 1034979"/>
                    <a:gd name="connsiteY191" fmla="*/ 900267 h 1509906"/>
                    <a:gd name="connsiteX192" fmla="*/ 760659 w 1034979"/>
                    <a:gd name="connsiteY192" fmla="*/ 894552 h 1509906"/>
                    <a:gd name="connsiteX193" fmla="*/ 766374 w 1034979"/>
                    <a:gd name="connsiteY193" fmla="*/ 883122 h 1509906"/>
                    <a:gd name="connsiteX194" fmla="*/ 764469 w 1034979"/>
                    <a:gd name="connsiteY194" fmla="*/ 867882 h 1509906"/>
                    <a:gd name="connsiteX195" fmla="*/ 758754 w 1034979"/>
                    <a:gd name="connsiteY195" fmla="*/ 865977 h 1509906"/>
                    <a:gd name="connsiteX196" fmla="*/ 737799 w 1034979"/>
                    <a:gd name="connsiteY196" fmla="*/ 867882 h 1509906"/>
                    <a:gd name="connsiteX197" fmla="*/ 732084 w 1034979"/>
                    <a:gd name="connsiteY197" fmla="*/ 871692 h 1509906"/>
                    <a:gd name="connsiteX198" fmla="*/ 720654 w 1034979"/>
                    <a:gd name="connsiteY198" fmla="*/ 875502 h 1509906"/>
                    <a:gd name="connsiteX199" fmla="*/ 716844 w 1034979"/>
                    <a:gd name="connsiteY199" fmla="*/ 881217 h 1509906"/>
                    <a:gd name="connsiteX200" fmla="*/ 711129 w 1034979"/>
                    <a:gd name="connsiteY200" fmla="*/ 883122 h 1509906"/>
                    <a:gd name="connsiteX201" fmla="*/ 705414 w 1034979"/>
                    <a:gd name="connsiteY201" fmla="*/ 886932 h 1509906"/>
                    <a:gd name="connsiteX202" fmla="*/ 699699 w 1034979"/>
                    <a:gd name="connsiteY202" fmla="*/ 892647 h 1509906"/>
                    <a:gd name="connsiteX203" fmla="*/ 692079 w 1034979"/>
                    <a:gd name="connsiteY203" fmla="*/ 896457 h 1509906"/>
                    <a:gd name="connsiteX204" fmla="*/ 650169 w 1034979"/>
                    <a:gd name="connsiteY204" fmla="*/ 925032 h 1509906"/>
                    <a:gd name="connsiteX205" fmla="*/ 636834 w 1034979"/>
                    <a:gd name="connsiteY205" fmla="*/ 936462 h 1509906"/>
                    <a:gd name="connsiteX206" fmla="*/ 627309 w 1034979"/>
                    <a:gd name="connsiteY206" fmla="*/ 953607 h 1509906"/>
                    <a:gd name="connsiteX207" fmla="*/ 602544 w 1034979"/>
                    <a:gd name="connsiteY207" fmla="*/ 959322 h 1509906"/>
                    <a:gd name="connsiteX208" fmla="*/ 589209 w 1034979"/>
                    <a:gd name="connsiteY208" fmla="*/ 963132 h 1509906"/>
                    <a:gd name="connsiteX209" fmla="*/ 573969 w 1034979"/>
                    <a:gd name="connsiteY209" fmla="*/ 961227 h 1509906"/>
                    <a:gd name="connsiteX210" fmla="*/ 562539 w 1034979"/>
                    <a:gd name="connsiteY210" fmla="*/ 957417 h 1509906"/>
                    <a:gd name="connsiteX211" fmla="*/ 551109 w 1034979"/>
                    <a:gd name="connsiteY211" fmla="*/ 953607 h 1509906"/>
                    <a:gd name="connsiteX212" fmla="*/ 539679 w 1034979"/>
                    <a:gd name="connsiteY212" fmla="*/ 949797 h 1509906"/>
                    <a:gd name="connsiteX213" fmla="*/ 533964 w 1034979"/>
                    <a:gd name="connsiteY213" fmla="*/ 947892 h 1509906"/>
                    <a:gd name="connsiteX214" fmla="*/ 528249 w 1034979"/>
                    <a:gd name="connsiteY214" fmla="*/ 944082 h 1509906"/>
                    <a:gd name="connsiteX215" fmla="*/ 516819 w 1034979"/>
                    <a:gd name="connsiteY215" fmla="*/ 938367 h 1509906"/>
                    <a:gd name="connsiteX216" fmla="*/ 509199 w 1034979"/>
                    <a:gd name="connsiteY216" fmla="*/ 926937 h 1509906"/>
                    <a:gd name="connsiteX217" fmla="*/ 505389 w 1034979"/>
                    <a:gd name="connsiteY217" fmla="*/ 905982 h 1509906"/>
                    <a:gd name="connsiteX218" fmla="*/ 507294 w 1034979"/>
                    <a:gd name="connsiteY218" fmla="*/ 841212 h 1509906"/>
                    <a:gd name="connsiteX219" fmla="*/ 513009 w 1034979"/>
                    <a:gd name="connsiteY219" fmla="*/ 827877 h 1509906"/>
                    <a:gd name="connsiteX220" fmla="*/ 503484 w 1034979"/>
                    <a:gd name="connsiteY220" fmla="*/ 351627 h 1509906"/>
                    <a:gd name="connsiteX221" fmla="*/ 499674 w 1034979"/>
                    <a:gd name="connsiteY221" fmla="*/ 60162 h 1509906"/>
                    <a:gd name="connsiteX222" fmla="*/ 490149 w 1034979"/>
                    <a:gd name="connsiteY222" fmla="*/ 33492 h 1509906"/>
                    <a:gd name="connsiteX223" fmla="*/ 488244 w 1034979"/>
                    <a:gd name="connsiteY223" fmla="*/ 27777 h 1509906"/>
                    <a:gd name="connsiteX224" fmla="*/ 484434 w 1034979"/>
                    <a:gd name="connsiteY224" fmla="*/ 22062 h 1509906"/>
                    <a:gd name="connsiteX225" fmla="*/ 478719 w 1034979"/>
                    <a:gd name="connsiteY225" fmla="*/ 10632 h 1509906"/>
                    <a:gd name="connsiteX226" fmla="*/ 473004 w 1034979"/>
                    <a:gd name="connsiteY226" fmla="*/ 6822 h 1509906"/>
                    <a:gd name="connsiteX227" fmla="*/ 469194 w 1034979"/>
                    <a:gd name="connsiteY227" fmla="*/ 1107 h 1509906"/>
                    <a:gd name="connsiteX228" fmla="*/ 429189 w 1034979"/>
                    <a:gd name="connsiteY228" fmla="*/ 4917 h 1509906"/>
                    <a:gd name="connsiteX229" fmla="*/ 421569 w 1034979"/>
                    <a:gd name="connsiteY229" fmla="*/ 16347 h 1509906"/>
                    <a:gd name="connsiteX230" fmla="*/ 417759 w 1034979"/>
                    <a:gd name="connsiteY230" fmla="*/ 22062 h 1509906"/>
                    <a:gd name="connsiteX231" fmla="*/ 419664 w 1034979"/>
                    <a:gd name="connsiteY231" fmla="*/ 54447 h 1509906"/>
                    <a:gd name="connsiteX232" fmla="*/ 423474 w 1034979"/>
                    <a:gd name="connsiteY232" fmla="*/ 65877 h 1509906"/>
                    <a:gd name="connsiteX233" fmla="*/ 425379 w 1034979"/>
                    <a:gd name="connsiteY233" fmla="*/ 71592 h 1509906"/>
                    <a:gd name="connsiteX234" fmla="*/ 425379 w 1034979"/>
                    <a:gd name="connsiteY234" fmla="*/ 77307 h 1509906"/>
                    <a:gd name="connsiteX235" fmla="*/ 429189 w 1034979"/>
                    <a:gd name="connsiteY235" fmla="*/ 231612 h 1509906"/>
                    <a:gd name="connsiteX236" fmla="*/ 440619 w 1034979"/>
                    <a:gd name="connsiteY236" fmla="*/ 414492 h 1509906"/>
                    <a:gd name="connsiteX237" fmla="*/ 425379 w 1034979"/>
                    <a:gd name="connsiteY237" fmla="*/ 711672 h 1509906"/>
                    <a:gd name="connsiteX238" fmla="*/ 417759 w 1034979"/>
                    <a:gd name="connsiteY238" fmla="*/ 839307 h 1509906"/>
                    <a:gd name="connsiteX239" fmla="*/ 413949 w 1034979"/>
                    <a:gd name="connsiteY239" fmla="*/ 856452 h 1509906"/>
                    <a:gd name="connsiteX240" fmla="*/ 417759 w 1034979"/>
                    <a:gd name="connsiteY240" fmla="*/ 877407 h 1509906"/>
                    <a:gd name="connsiteX241" fmla="*/ 421569 w 1034979"/>
                    <a:gd name="connsiteY241" fmla="*/ 883122 h 1509906"/>
                    <a:gd name="connsiteX242" fmla="*/ 425379 w 1034979"/>
                    <a:gd name="connsiteY242" fmla="*/ 894552 h 1509906"/>
                    <a:gd name="connsiteX243" fmla="*/ 423474 w 1034979"/>
                    <a:gd name="connsiteY243" fmla="*/ 921222 h 1509906"/>
                    <a:gd name="connsiteX244" fmla="*/ 417759 w 1034979"/>
                    <a:gd name="connsiteY244" fmla="*/ 923127 h 1509906"/>
                    <a:gd name="connsiteX245" fmla="*/ 412044 w 1034979"/>
                    <a:gd name="connsiteY245" fmla="*/ 926937 h 1509906"/>
                    <a:gd name="connsiteX246" fmla="*/ 421569 w 1034979"/>
                    <a:gd name="connsiteY246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56799 w 1034979"/>
                    <a:gd name="connsiteY4" fmla="*/ 936462 h 1509906"/>
                    <a:gd name="connsiteX5" fmla="*/ 351084 w 1034979"/>
                    <a:gd name="connsiteY5" fmla="*/ 940272 h 1509906"/>
                    <a:gd name="connsiteX6" fmla="*/ 339654 w 1034979"/>
                    <a:gd name="connsiteY6" fmla="*/ 949797 h 1509906"/>
                    <a:gd name="connsiteX7" fmla="*/ 328224 w 1034979"/>
                    <a:gd name="connsiteY7" fmla="*/ 953607 h 1509906"/>
                    <a:gd name="connsiteX8" fmla="*/ 312984 w 1034979"/>
                    <a:gd name="connsiteY8" fmla="*/ 959322 h 1509906"/>
                    <a:gd name="connsiteX9" fmla="*/ 265359 w 1034979"/>
                    <a:gd name="connsiteY9" fmla="*/ 955512 h 1509906"/>
                    <a:gd name="connsiteX10" fmla="*/ 253929 w 1034979"/>
                    <a:gd name="connsiteY10" fmla="*/ 951702 h 1509906"/>
                    <a:gd name="connsiteX11" fmla="*/ 242499 w 1034979"/>
                    <a:gd name="connsiteY11" fmla="*/ 947892 h 1509906"/>
                    <a:gd name="connsiteX12" fmla="*/ 236784 w 1034979"/>
                    <a:gd name="connsiteY12" fmla="*/ 945987 h 1509906"/>
                    <a:gd name="connsiteX13" fmla="*/ 231069 w 1034979"/>
                    <a:gd name="connsiteY13" fmla="*/ 944082 h 1509906"/>
                    <a:gd name="connsiteX14" fmla="*/ 219639 w 1034979"/>
                    <a:gd name="connsiteY14" fmla="*/ 942177 h 1509906"/>
                    <a:gd name="connsiteX15" fmla="*/ 213924 w 1034979"/>
                    <a:gd name="connsiteY15" fmla="*/ 940272 h 1509906"/>
                    <a:gd name="connsiteX16" fmla="*/ 206304 w 1034979"/>
                    <a:gd name="connsiteY16" fmla="*/ 938367 h 1509906"/>
                    <a:gd name="connsiteX17" fmla="*/ 194874 w 1034979"/>
                    <a:gd name="connsiteY17" fmla="*/ 934557 h 1509906"/>
                    <a:gd name="connsiteX18" fmla="*/ 189159 w 1034979"/>
                    <a:gd name="connsiteY18" fmla="*/ 932652 h 1509906"/>
                    <a:gd name="connsiteX19" fmla="*/ 181539 w 1034979"/>
                    <a:gd name="connsiteY19" fmla="*/ 930747 h 1509906"/>
                    <a:gd name="connsiteX20" fmla="*/ 170109 w 1034979"/>
                    <a:gd name="connsiteY20" fmla="*/ 925032 h 1509906"/>
                    <a:gd name="connsiteX21" fmla="*/ 164394 w 1034979"/>
                    <a:gd name="connsiteY21" fmla="*/ 921222 h 1509906"/>
                    <a:gd name="connsiteX22" fmla="*/ 156774 w 1034979"/>
                    <a:gd name="connsiteY22" fmla="*/ 909792 h 1509906"/>
                    <a:gd name="connsiteX23" fmla="*/ 145344 w 1034979"/>
                    <a:gd name="connsiteY23" fmla="*/ 905982 h 1509906"/>
                    <a:gd name="connsiteX24" fmla="*/ 116769 w 1034979"/>
                    <a:gd name="connsiteY24" fmla="*/ 896457 h 1509906"/>
                    <a:gd name="connsiteX25" fmla="*/ 111054 w 1034979"/>
                    <a:gd name="connsiteY25" fmla="*/ 890742 h 1509906"/>
                    <a:gd name="connsiteX26" fmla="*/ 84384 w 1034979"/>
                    <a:gd name="connsiteY26" fmla="*/ 865977 h 1509906"/>
                    <a:gd name="connsiteX27" fmla="*/ 78669 w 1034979"/>
                    <a:gd name="connsiteY27" fmla="*/ 864072 h 1509906"/>
                    <a:gd name="connsiteX28" fmla="*/ 59619 w 1034979"/>
                    <a:gd name="connsiteY28" fmla="*/ 867882 h 1509906"/>
                    <a:gd name="connsiteX29" fmla="*/ 53904 w 1034979"/>
                    <a:gd name="connsiteY29" fmla="*/ 871692 h 1509906"/>
                    <a:gd name="connsiteX30" fmla="*/ 50094 w 1034979"/>
                    <a:gd name="connsiteY30" fmla="*/ 877407 h 1509906"/>
                    <a:gd name="connsiteX31" fmla="*/ 46284 w 1034979"/>
                    <a:gd name="connsiteY31" fmla="*/ 888837 h 1509906"/>
                    <a:gd name="connsiteX32" fmla="*/ 50094 w 1034979"/>
                    <a:gd name="connsiteY32" fmla="*/ 926937 h 1509906"/>
                    <a:gd name="connsiteX33" fmla="*/ 53904 w 1034979"/>
                    <a:gd name="connsiteY33" fmla="*/ 932652 h 1509906"/>
                    <a:gd name="connsiteX34" fmla="*/ 59619 w 1034979"/>
                    <a:gd name="connsiteY34" fmla="*/ 936462 h 1509906"/>
                    <a:gd name="connsiteX35" fmla="*/ 63429 w 1034979"/>
                    <a:gd name="connsiteY35" fmla="*/ 942177 h 1509906"/>
                    <a:gd name="connsiteX36" fmla="*/ 80574 w 1034979"/>
                    <a:gd name="connsiteY36" fmla="*/ 951702 h 1509906"/>
                    <a:gd name="connsiteX37" fmla="*/ 103434 w 1034979"/>
                    <a:gd name="connsiteY37" fmla="*/ 953607 h 1509906"/>
                    <a:gd name="connsiteX38" fmla="*/ 124389 w 1034979"/>
                    <a:gd name="connsiteY38" fmla="*/ 959322 h 1509906"/>
                    <a:gd name="connsiteX39" fmla="*/ 130104 w 1034979"/>
                    <a:gd name="connsiteY39" fmla="*/ 961227 h 1509906"/>
                    <a:gd name="connsiteX40" fmla="*/ 135819 w 1034979"/>
                    <a:gd name="connsiteY40" fmla="*/ 966942 h 1509906"/>
                    <a:gd name="connsiteX41" fmla="*/ 143439 w 1034979"/>
                    <a:gd name="connsiteY41" fmla="*/ 968847 h 1509906"/>
                    <a:gd name="connsiteX42" fmla="*/ 166299 w 1034979"/>
                    <a:gd name="connsiteY42" fmla="*/ 972657 h 1509906"/>
                    <a:gd name="connsiteX43" fmla="*/ 191064 w 1034979"/>
                    <a:gd name="connsiteY43" fmla="*/ 978372 h 1509906"/>
                    <a:gd name="connsiteX44" fmla="*/ 208209 w 1034979"/>
                    <a:gd name="connsiteY44" fmla="*/ 984087 h 1509906"/>
                    <a:gd name="connsiteX45" fmla="*/ 213924 w 1034979"/>
                    <a:gd name="connsiteY45" fmla="*/ 985992 h 1509906"/>
                    <a:gd name="connsiteX46" fmla="*/ 229164 w 1034979"/>
                    <a:gd name="connsiteY46" fmla="*/ 989802 h 1509906"/>
                    <a:gd name="connsiteX47" fmla="*/ 248214 w 1034979"/>
                    <a:gd name="connsiteY47" fmla="*/ 995517 h 1509906"/>
                    <a:gd name="connsiteX48" fmla="*/ 253929 w 1034979"/>
                    <a:gd name="connsiteY48" fmla="*/ 999327 h 1509906"/>
                    <a:gd name="connsiteX49" fmla="*/ 267264 w 1034979"/>
                    <a:gd name="connsiteY49" fmla="*/ 1014567 h 1509906"/>
                    <a:gd name="connsiteX50" fmla="*/ 272979 w 1034979"/>
                    <a:gd name="connsiteY50" fmla="*/ 1033617 h 1509906"/>
                    <a:gd name="connsiteX51" fmla="*/ 274884 w 1034979"/>
                    <a:gd name="connsiteY51" fmla="*/ 1039332 h 1509906"/>
                    <a:gd name="connsiteX52" fmla="*/ 276789 w 1034979"/>
                    <a:gd name="connsiteY52" fmla="*/ 1045047 h 1509906"/>
                    <a:gd name="connsiteX53" fmla="*/ 278694 w 1034979"/>
                    <a:gd name="connsiteY53" fmla="*/ 1069812 h 1509906"/>
                    <a:gd name="connsiteX54" fmla="*/ 280599 w 1034979"/>
                    <a:gd name="connsiteY54" fmla="*/ 1075527 h 1509906"/>
                    <a:gd name="connsiteX55" fmla="*/ 278694 w 1034979"/>
                    <a:gd name="connsiteY55" fmla="*/ 1094577 h 1509906"/>
                    <a:gd name="connsiteX56" fmla="*/ 276789 w 1034979"/>
                    <a:gd name="connsiteY56" fmla="*/ 1104102 h 1509906"/>
                    <a:gd name="connsiteX57" fmla="*/ 263454 w 1034979"/>
                    <a:gd name="connsiteY57" fmla="*/ 1117437 h 1509906"/>
                    <a:gd name="connsiteX58" fmla="*/ 252024 w 1034979"/>
                    <a:gd name="connsiteY58" fmla="*/ 1125057 h 1509906"/>
                    <a:gd name="connsiteX59" fmla="*/ 240594 w 1034979"/>
                    <a:gd name="connsiteY59" fmla="*/ 1128867 h 1509906"/>
                    <a:gd name="connsiteX60" fmla="*/ 126294 w 1034979"/>
                    <a:gd name="connsiteY60" fmla="*/ 1128867 h 1509906"/>
                    <a:gd name="connsiteX61" fmla="*/ 120579 w 1034979"/>
                    <a:gd name="connsiteY61" fmla="*/ 1130772 h 1509906"/>
                    <a:gd name="connsiteX62" fmla="*/ 105339 w 1034979"/>
                    <a:gd name="connsiteY62" fmla="*/ 1132677 h 1509906"/>
                    <a:gd name="connsiteX63" fmla="*/ 88194 w 1034979"/>
                    <a:gd name="connsiteY63" fmla="*/ 1138392 h 1509906"/>
                    <a:gd name="connsiteX64" fmla="*/ 82479 w 1034979"/>
                    <a:gd name="connsiteY64" fmla="*/ 1140297 h 1509906"/>
                    <a:gd name="connsiteX65" fmla="*/ 76764 w 1034979"/>
                    <a:gd name="connsiteY65" fmla="*/ 1144107 h 1509906"/>
                    <a:gd name="connsiteX66" fmla="*/ 65334 w 1034979"/>
                    <a:gd name="connsiteY66" fmla="*/ 1146012 h 1509906"/>
                    <a:gd name="connsiteX67" fmla="*/ 27234 w 1034979"/>
                    <a:gd name="connsiteY67" fmla="*/ 1147917 h 1509906"/>
                    <a:gd name="connsiteX68" fmla="*/ 15804 w 1034979"/>
                    <a:gd name="connsiteY68" fmla="*/ 1153632 h 1509906"/>
                    <a:gd name="connsiteX69" fmla="*/ 6279 w 1034979"/>
                    <a:gd name="connsiteY69" fmla="*/ 1163157 h 1509906"/>
                    <a:gd name="connsiteX70" fmla="*/ 4374 w 1034979"/>
                    <a:gd name="connsiteY70" fmla="*/ 1168872 h 1509906"/>
                    <a:gd name="connsiteX71" fmla="*/ 564 w 1034979"/>
                    <a:gd name="connsiteY71" fmla="*/ 1174587 h 1509906"/>
                    <a:gd name="connsiteX72" fmla="*/ 6279 w 1034979"/>
                    <a:gd name="connsiteY72" fmla="*/ 1206972 h 1509906"/>
                    <a:gd name="connsiteX73" fmla="*/ 11994 w 1034979"/>
                    <a:gd name="connsiteY73" fmla="*/ 1210782 h 1509906"/>
                    <a:gd name="connsiteX74" fmla="*/ 17709 w 1034979"/>
                    <a:gd name="connsiteY74" fmla="*/ 1212687 h 1509906"/>
                    <a:gd name="connsiteX75" fmla="*/ 145344 w 1034979"/>
                    <a:gd name="connsiteY75" fmla="*/ 1210782 h 1509906"/>
                    <a:gd name="connsiteX76" fmla="*/ 152964 w 1034979"/>
                    <a:gd name="connsiteY76" fmla="*/ 1208877 h 1509906"/>
                    <a:gd name="connsiteX77" fmla="*/ 303459 w 1034979"/>
                    <a:gd name="connsiteY77" fmla="*/ 1203162 h 1509906"/>
                    <a:gd name="connsiteX78" fmla="*/ 318699 w 1034979"/>
                    <a:gd name="connsiteY78" fmla="*/ 1210782 h 1509906"/>
                    <a:gd name="connsiteX79" fmla="*/ 330129 w 1034979"/>
                    <a:gd name="connsiteY79" fmla="*/ 1216497 h 1509906"/>
                    <a:gd name="connsiteX80" fmla="*/ 333939 w 1034979"/>
                    <a:gd name="connsiteY80" fmla="*/ 1222212 h 1509906"/>
                    <a:gd name="connsiteX81" fmla="*/ 339654 w 1034979"/>
                    <a:gd name="connsiteY81" fmla="*/ 1224117 h 1509906"/>
                    <a:gd name="connsiteX82" fmla="*/ 351084 w 1034979"/>
                    <a:gd name="connsiteY82" fmla="*/ 1231737 h 1509906"/>
                    <a:gd name="connsiteX83" fmla="*/ 356799 w 1034979"/>
                    <a:gd name="connsiteY83" fmla="*/ 1235547 h 1509906"/>
                    <a:gd name="connsiteX84" fmla="*/ 360609 w 1034979"/>
                    <a:gd name="connsiteY84" fmla="*/ 1241262 h 1509906"/>
                    <a:gd name="connsiteX85" fmla="*/ 366324 w 1034979"/>
                    <a:gd name="connsiteY85" fmla="*/ 1252692 h 1509906"/>
                    <a:gd name="connsiteX86" fmla="*/ 362514 w 1034979"/>
                    <a:gd name="connsiteY86" fmla="*/ 1279362 h 1509906"/>
                    <a:gd name="connsiteX87" fmla="*/ 358704 w 1034979"/>
                    <a:gd name="connsiteY87" fmla="*/ 1285077 h 1509906"/>
                    <a:gd name="connsiteX88" fmla="*/ 356799 w 1034979"/>
                    <a:gd name="connsiteY88" fmla="*/ 1290792 h 1509906"/>
                    <a:gd name="connsiteX89" fmla="*/ 352989 w 1034979"/>
                    <a:gd name="connsiteY89" fmla="*/ 1296507 h 1509906"/>
                    <a:gd name="connsiteX90" fmla="*/ 351084 w 1034979"/>
                    <a:gd name="connsiteY90" fmla="*/ 1302222 h 1509906"/>
                    <a:gd name="connsiteX91" fmla="*/ 347274 w 1034979"/>
                    <a:gd name="connsiteY91" fmla="*/ 1307937 h 1509906"/>
                    <a:gd name="connsiteX92" fmla="*/ 330129 w 1034979"/>
                    <a:gd name="connsiteY92" fmla="*/ 1374612 h 1509906"/>
                    <a:gd name="connsiteX93" fmla="*/ 328224 w 1034979"/>
                    <a:gd name="connsiteY93" fmla="*/ 1426047 h 1509906"/>
                    <a:gd name="connsiteX94" fmla="*/ 330129 w 1034979"/>
                    <a:gd name="connsiteY94" fmla="*/ 1450812 h 1509906"/>
                    <a:gd name="connsiteX95" fmla="*/ 332034 w 1034979"/>
                    <a:gd name="connsiteY95" fmla="*/ 1456527 h 1509906"/>
                    <a:gd name="connsiteX96" fmla="*/ 335844 w 1034979"/>
                    <a:gd name="connsiteY96" fmla="*/ 1460337 h 1509906"/>
                    <a:gd name="connsiteX97" fmla="*/ 364419 w 1034979"/>
                    <a:gd name="connsiteY97" fmla="*/ 1506057 h 1509906"/>
                    <a:gd name="connsiteX98" fmla="*/ 387279 w 1034979"/>
                    <a:gd name="connsiteY98" fmla="*/ 1507962 h 1509906"/>
                    <a:gd name="connsiteX99" fmla="*/ 392994 w 1034979"/>
                    <a:gd name="connsiteY99" fmla="*/ 1502247 h 1509906"/>
                    <a:gd name="connsiteX100" fmla="*/ 394899 w 1034979"/>
                    <a:gd name="connsiteY100" fmla="*/ 1490817 h 1509906"/>
                    <a:gd name="connsiteX101" fmla="*/ 396804 w 1034979"/>
                    <a:gd name="connsiteY101" fmla="*/ 1485102 h 1509906"/>
                    <a:gd name="connsiteX102" fmla="*/ 398709 w 1034979"/>
                    <a:gd name="connsiteY102" fmla="*/ 1467957 h 1509906"/>
                    <a:gd name="connsiteX103" fmla="*/ 400614 w 1034979"/>
                    <a:gd name="connsiteY103" fmla="*/ 1454622 h 1509906"/>
                    <a:gd name="connsiteX104" fmla="*/ 404424 w 1034979"/>
                    <a:gd name="connsiteY104" fmla="*/ 1397472 h 1509906"/>
                    <a:gd name="connsiteX105" fmla="*/ 410139 w 1034979"/>
                    <a:gd name="connsiteY105" fmla="*/ 1386042 h 1509906"/>
                    <a:gd name="connsiteX106" fmla="*/ 413949 w 1034979"/>
                    <a:gd name="connsiteY106" fmla="*/ 1372707 h 1509906"/>
                    <a:gd name="connsiteX107" fmla="*/ 415854 w 1034979"/>
                    <a:gd name="connsiteY107" fmla="*/ 1366992 h 1509906"/>
                    <a:gd name="connsiteX108" fmla="*/ 417759 w 1034979"/>
                    <a:gd name="connsiteY108" fmla="*/ 1353657 h 1509906"/>
                    <a:gd name="connsiteX109" fmla="*/ 421569 w 1034979"/>
                    <a:gd name="connsiteY109" fmla="*/ 1342227 h 1509906"/>
                    <a:gd name="connsiteX110" fmla="*/ 427284 w 1034979"/>
                    <a:gd name="connsiteY110" fmla="*/ 1328892 h 1509906"/>
                    <a:gd name="connsiteX111" fmla="*/ 436809 w 1034979"/>
                    <a:gd name="connsiteY111" fmla="*/ 1317462 h 1509906"/>
                    <a:gd name="connsiteX112" fmla="*/ 450144 w 1034979"/>
                    <a:gd name="connsiteY112" fmla="*/ 1302222 h 1509906"/>
                    <a:gd name="connsiteX113" fmla="*/ 457764 w 1034979"/>
                    <a:gd name="connsiteY113" fmla="*/ 1290792 h 1509906"/>
                    <a:gd name="connsiteX114" fmla="*/ 461574 w 1034979"/>
                    <a:gd name="connsiteY114" fmla="*/ 1279362 h 1509906"/>
                    <a:gd name="connsiteX115" fmla="*/ 465384 w 1034979"/>
                    <a:gd name="connsiteY115" fmla="*/ 1264122 h 1509906"/>
                    <a:gd name="connsiteX116" fmla="*/ 467289 w 1034979"/>
                    <a:gd name="connsiteY116" fmla="*/ 1258407 h 1509906"/>
                    <a:gd name="connsiteX117" fmla="*/ 507294 w 1034979"/>
                    <a:gd name="connsiteY117" fmla="*/ 1252692 h 1509906"/>
                    <a:gd name="connsiteX118" fmla="*/ 535869 w 1034979"/>
                    <a:gd name="connsiteY118" fmla="*/ 1243167 h 1509906"/>
                    <a:gd name="connsiteX119" fmla="*/ 541584 w 1034979"/>
                    <a:gd name="connsiteY119" fmla="*/ 1241262 h 1509906"/>
                    <a:gd name="connsiteX120" fmla="*/ 547299 w 1034979"/>
                    <a:gd name="connsiteY120" fmla="*/ 1239357 h 1509906"/>
                    <a:gd name="connsiteX121" fmla="*/ 554919 w 1034979"/>
                    <a:gd name="connsiteY121" fmla="*/ 1237452 h 1509906"/>
                    <a:gd name="connsiteX122" fmla="*/ 573969 w 1034979"/>
                    <a:gd name="connsiteY122" fmla="*/ 1229832 h 1509906"/>
                    <a:gd name="connsiteX123" fmla="*/ 585399 w 1034979"/>
                    <a:gd name="connsiteY123" fmla="*/ 1226022 h 1509906"/>
                    <a:gd name="connsiteX124" fmla="*/ 720654 w 1034979"/>
                    <a:gd name="connsiteY124" fmla="*/ 1309842 h 1509906"/>
                    <a:gd name="connsiteX125" fmla="*/ 733989 w 1034979"/>
                    <a:gd name="connsiteY125" fmla="*/ 1319367 h 1509906"/>
                    <a:gd name="connsiteX126" fmla="*/ 743514 w 1034979"/>
                    <a:gd name="connsiteY126" fmla="*/ 1321272 h 1509906"/>
                    <a:gd name="connsiteX127" fmla="*/ 749229 w 1034979"/>
                    <a:gd name="connsiteY127" fmla="*/ 1323177 h 1509906"/>
                    <a:gd name="connsiteX128" fmla="*/ 762564 w 1034979"/>
                    <a:gd name="connsiteY128" fmla="*/ 1328892 h 1509906"/>
                    <a:gd name="connsiteX129" fmla="*/ 777804 w 1034979"/>
                    <a:gd name="connsiteY129" fmla="*/ 1326987 h 1509906"/>
                    <a:gd name="connsiteX130" fmla="*/ 789234 w 1034979"/>
                    <a:gd name="connsiteY130" fmla="*/ 1321272 h 1509906"/>
                    <a:gd name="connsiteX131" fmla="*/ 794949 w 1034979"/>
                    <a:gd name="connsiteY131" fmla="*/ 1319367 h 1509906"/>
                    <a:gd name="connsiteX132" fmla="*/ 802569 w 1034979"/>
                    <a:gd name="connsiteY132" fmla="*/ 1302222 h 1509906"/>
                    <a:gd name="connsiteX133" fmla="*/ 800664 w 1034979"/>
                    <a:gd name="connsiteY133" fmla="*/ 1277457 h 1509906"/>
                    <a:gd name="connsiteX134" fmla="*/ 798759 w 1034979"/>
                    <a:gd name="connsiteY134" fmla="*/ 1271742 h 1509906"/>
                    <a:gd name="connsiteX135" fmla="*/ 796854 w 1034979"/>
                    <a:gd name="connsiteY135" fmla="*/ 1264122 h 1509906"/>
                    <a:gd name="connsiteX136" fmla="*/ 783519 w 1034979"/>
                    <a:gd name="connsiteY136" fmla="*/ 1246977 h 1509906"/>
                    <a:gd name="connsiteX137" fmla="*/ 773994 w 1034979"/>
                    <a:gd name="connsiteY137" fmla="*/ 1241262 h 1509906"/>
                    <a:gd name="connsiteX138" fmla="*/ 648264 w 1034979"/>
                    <a:gd name="connsiteY138" fmla="*/ 1149822 h 1509906"/>
                    <a:gd name="connsiteX139" fmla="*/ 644454 w 1034979"/>
                    <a:gd name="connsiteY139" fmla="*/ 1132677 h 1509906"/>
                    <a:gd name="connsiteX140" fmla="*/ 646359 w 1034979"/>
                    <a:gd name="connsiteY140" fmla="*/ 1125057 h 1509906"/>
                    <a:gd name="connsiteX141" fmla="*/ 650169 w 1034979"/>
                    <a:gd name="connsiteY141" fmla="*/ 1107912 h 1509906"/>
                    <a:gd name="connsiteX142" fmla="*/ 653979 w 1034979"/>
                    <a:gd name="connsiteY142" fmla="*/ 1102197 h 1509906"/>
                    <a:gd name="connsiteX143" fmla="*/ 655884 w 1034979"/>
                    <a:gd name="connsiteY143" fmla="*/ 1096482 h 1509906"/>
                    <a:gd name="connsiteX144" fmla="*/ 661599 w 1034979"/>
                    <a:gd name="connsiteY144" fmla="*/ 1094577 h 1509906"/>
                    <a:gd name="connsiteX145" fmla="*/ 671124 w 1034979"/>
                    <a:gd name="connsiteY145" fmla="*/ 1083147 h 1509906"/>
                    <a:gd name="connsiteX146" fmla="*/ 724464 w 1034979"/>
                    <a:gd name="connsiteY146" fmla="*/ 1075527 h 1509906"/>
                    <a:gd name="connsiteX147" fmla="*/ 842574 w 1034979"/>
                    <a:gd name="connsiteY147" fmla="*/ 1077432 h 1509906"/>
                    <a:gd name="connsiteX148" fmla="*/ 871149 w 1034979"/>
                    <a:gd name="connsiteY148" fmla="*/ 1079337 h 1509906"/>
                    <a:gd name="connsiteX149" fmla="*/ 899724 w 1034979"/>
                    <a:gd name="connsiteY149" fmla="*/ 1085052 h 1509906"/>
                    <a:gd name="connsiteX150" fmla="*/ 922584 w 1034979"/>
                    <a:gd name="connsiteY150" fmla="*/ 1088862 h 1509906"/>
                    <a:gd name="connsiteX151" fmla="*/ 951159 w 1034979"/>
                    <a:gd name="connsiteY151" fmla="*/ 1094577 h 1509906"/>
                    <a:gd name="connsiteX152" fmla="*/ 956874 w 1034979"/>
                    <a:gd name="connsiteY152" fmla="*/ 1094577 h 1509906"/>
                    <a:gd name="connsiteX153" fmla="*/ 1002594 w 1034979"/>
                    <a:gd name="connsiteY153" fmla="*/ 1092672 h 1509906"/>
                    <a:gd name="connsiteX154" fmla="*/ 1031169 w 1034979"/>
                    <a:gd name="connsiteY154" fmla="*/ 1085052 h 1509906"/>
                    <a:gd name="connsiteX155" fmla="*/ 1034979 w 1034979"/>
                    <a:gd name="connsiteY155" fmla="*/ 1079337 h 1509906"/>
                    <a:gd name="connsiteX156" fmla="*/ 1033074 w 1034979"/>
                    <a:gd name="connsiteY156" fmla="*/ 1060287 h 1509906"/>
                    <a:gd name="connsiteX157" fmla="*/ 1027359 w 1034979"/>
                    <a:gd name="connsiteY157" fmla="*/ 1056477 h 1509906"/>
                    <a:gd name="connsiteX158" fmla="*/ 1012119 w 1034979"/>
                    <a:gd name="connsiteY158" fmla="*/ 1054572 h 1509906"/>
                    <a:gd name="connsiteX159" fmla="*/ 1006404 w 1034979"/>
                    <a:gd name="connsiteY159" fmla="*/ 1052667 h 1509906"/>
                    <a:gd name="connsiteX160" fmla="*/ 998784 w 1034979"/>
                    <a:gd name="connsiteY160" fmla="*/ 1050762 h 1509906"/>
                    <a:gd name="connsiteX161" fmla="*/ 987354 w 1034979"/>
                    <a:gd name="connsiteY161" fmla="*/ 1043142 h 1509906"/>
                    <a:gd name="connsiteX162" fmla="*/ 975924 w 1034979"/>
                    <a:gd name="connsiteY162" fmla="*/ 1039332 h 1509906"/>
                    <a:gd name="connsiteX163" fmla="*/ 970209 w 1034979"/>
                    <a:gd name="connsiteY163" fmla="*/ 1037427 h 1509906"/>
                    <a:gd name="connsiteX164" fmla="*/ 962589 w 1034979"/>
                    <a:gd name="connsiteY164" fmla="*/ 1035522 h 1509906"/>
                    <a:gd name="connsiteX165" fmla="*/ 956874 w 1034979"/>
                    <a:gd name="connsiteY165" fmla="*/ 1033617 h 1509906"/>
                    <a:gd name="connsiteX166" fmla="*/ 935919 w 1034979"/>
                    <a:gd name="connsiteY166" fmla="*/ 1027902 h 1509906"/>
                    <a:gd name="connsiteX167" fmla="*/ 930204 w 1034979"/>
                    <a:gd name="connsiteY167" fmla="*/ 1025997 h 1509906"/>
                    <a:gd name="connsiteX168" fmla="*/ 825429 w 1034979"/>
                    <a:gd name="connsiteY168" fmla="*/ 1027902 h 1509906"/>
                    <a:gd name="connsiteX169" fmla="*/ 819714 w 1034979"/>
                    <a:gd name="connsiteY169" fmla="*/ 1029807 h 1509906"/>
                    <a:gd name="connsiteX170" fmla="*/ 730179 w 1034979"/>
                    <a:gd name="connsiteY170" fmla="*/ 1031712 h 1509906"/>
                    <a:gd name="connsiteX171" fmla="*/ 716844 w 1034979"/>
                    <a:gd name="connsiteY171" fmla="*/ 1035522 h 1509906"/>
                    <a:gd name="connsiteX172" fmla="*/ 695889 w 1034979"/>
                    <a:gd name="connsiteY172" fmla="*/ 1037427 h 1509906"/>
                    <a:gd name="connsiteX173" fmla="*/ 669219 w 1034979"/>
                    <a:gd name="connsiteY173" fmla="*/ 1039332 h 1509906"/>
                    <a:gd name="connsiteX174" fmla="*/ 669219 w 1034979"/>
                    <a:gd name="connsiteY174" fmla="*/ 1039332 h 1509906"/>
                    <a:gd name="connsiteX175" fmla="*/ 646359 w 1034979"/>
                    <a:gd name="connsiteY175" fmla="*/ 1043142 h 1509906"/>
                    <a:gd name="connsiteX176" fmla="*/ 642549 w 1034979"/>
                    <a:gd name="connsiteY176" fmla="*/ 1031712 h 1509906"/>
                    <a:gd name="connsiteX177" fmla="*/ 640644 w 1034979"/>
                    <a:gd name="connsiteY177" fmla="*/ 1025997 h 1509906"/>
                    <a:gd name="connsiteX178" fmla="*/ 642549 w 1034979"/>
                    <a:gd name="connsiteY178" fmla="*/ 1008852 h 1509906"/>
                    <a:gd name="connsiteX179" fmla="*/ 644454 w 1034979"/>
                    <a:gd name="connsiteY179" fmla="*/ 1003137 h 1509906"/>
                    <a:gd name="connsiteX180" fmla="*/ 661599 w 1034979"/>
                    <a:gd name="connsiteY180" fmla="*/ 993612 h 1509906"/>
                    <a:gd name="connsiteX181" fmla="*/ 673029 w 1034979"/>
                    <a:gd name="connsiteY181" fmla="*/ 985992 h 1509906"/>
                    <a:gd name="connsiteX182" fmla="*/ 674934 w 1034979"/>
                    <a:gd name="connsiteY182" fmla="*/ 980277 h 1509906"/>
                    <a:gd name="connsiteX183" fmla="*/ 680649 w 1034979"/>
                    <a:gd name="connsiteY183" fmla="*/ 978372 h 1509906"/>
                    <a:gd name="connsiteX184" fmla="*/ 686364 w 1034979"/>
                    <a:gd name="connsiteY184" fmla="*/ 974562 h 1509906"/>
                    <a:gd name="connsiteX185" fmla="*/ 695889 w 1034979"/>
                    <a:gd name="connsiteY185" fmla="*/ 965037 h 1509906"/>
                    <a:gd name="connsiteX186" fmla="*/ 705414 w 1034979"/>
                    <a:gd name="connsiteY186" fmla="*/ 953607 h 1509906"/>
                    <a:gd name="connsiteX187" fmla="*/ 716844 w 1034979"/>
                    <a:gd name="connsiteY187" fmla="*/ 945987 h 1509906"/>
                    <a:gd name="connsiteX188" fmla="*/ 732084 w 1034979"/>
                    <a:gd name="connsiteY188" fmla="*/ 932652 h 1509906"/>
                    <a:gd name="connsiteX189" fmla="*/ 741609 w 1034979"/>
                    <a:gd name="connsiteY189" fmla="*/ 921222 h 1509906"/>
                    <a:gd name="connsiteX190" fmla="*/ 753039 w 1034979"/>
                    <a:gd name="connsiteY190" fmla="*/ 911697 h 1509906"/>
                    <a:gd name="connsiteX191" fmla="*/ 758754 w 1034979"/>
                    <a:gd name="connsiteY191" fmla="*/ 900267 h 1509906"/>
                    <a:gd name="connsiteX192" fmla="*/ 760659 w 1034979"/>
                    <a:gd name="connsiteY192" fmla="*/ 894552 h 1509906"/>
                    <a:gd name="connsiteX193" fmla="*/ 766374 w 1034979"/>
                    <a:gd name="connsiteY193" fmla="*/ 883122 h 1509906"/>
                    <a:gd name="connsiteX194" fmla="*/ 764469 w 1034979"/>
                    <a:gd name="connsiteY194" fmla="*/ 867882 h 1509906"/>
                    <a:gd name="connsiteX195" fmla="*/ 758754 w 1034979"/>
                    <a:gd name="connsiteY195" fmla="*/ 865977 h 1509906"/>
                    <a:gd name="connsiteX196" fmla="*/ 737799 w 1034979"/>
                    <a:gd name="connsiteY196" fmla="*/ 867882 h 1509906"/>
                    <a:gd name="connsiteX197" fmla="*/ 732084 w 1034979"/>
                    <a:gd name="connsiteY197" fmla="*/ 871692 h 1509906"/>
                    <a:gd name="connsiteX198" fmla="*/ 720654 w 1034979"/>
                    <a:gd name="connsiteY198" fmla="*/ 875502 h 1509906"/>
                    <a:gd name="connsiteX199" fmla="*/ 716844 w 1034979"/>
                    <a:gd name="connsiteY199" fmla="*/ 881217 h 1509906"/>
                    <a:gd name="connsiteX200" fmla="*/ 711129 w 1034979"/>
                    <a:gd name="connsiteY200" fmla="*/ 883122 h 1509906"/>
                    <a:gd name="connsiteX201" fmla="*/ 705414 w 1034979"/>
                    <a:gd name="connsiteY201" fmla="*/ 886932 h 1509906"/>
                    <a:gd name="connsiteX202" fmla="*/ 699699 w 1034979"/>
                    <a:gd name="connsiteY202" fmla="*/ 892647 h 1509906"/>
                    <a:gd name="connsiteX203" fmla="*/ 692079 w 1034979"/>
                    <a:gd name="connsiteY203" fmla="*/ 896457 h 1509906"/>
                    <a:gd name="connsiteX204" fmla="*/ 650169 w 1034979"/>
                    <a:gd name="connsiteY204" fmla="*/ 925032 h 1509906"/>
                    <a:gd name="connsiteX205" fmla="*/ 636834 w 1034979"/>
                    <a:gd name="connsiteY205" fmla="*/ 936462 h 1509906"/>
                    <a:gd name="connsiteX206" fmla="*/ 627309 w 1034979"/>
                    <a:gd name="connsiteY206" fmla="*/ 953607 h 1509906"/>
                    <a:gd name="connsiteX207" fmla="*/ 602544 w 1034979"/>
                    <a:gd name="connsiteY207" fmla="*/ 959322 h 1509906"/>
                    <a:gd name="connsiteX208" fmla="*/ 589209 w 1034979"/>
                    <a:gd name="connsiteY208" fmla="*/ 963132 h 1509906"/>
                    <a:gd name="connsiteX209" fmla="*/ 573969 w 1034979"/>
                    <a:gd name="connsiteY209" fmla="*/ 961227 h 1509906"/>
                    <a:gd name="connsiteX210" fmla="*/ 562539 w 1034979"/>
                    <a:gd name="connsiteY210" fmla="*/ 957417 h 1509906"/>
                    <a:gd name="connsiteX211" fmla="*/ 551109 w 1034979"/>
                    <a:gd name="connsiteY211" fmla="*/ 953607 h 1509906"/>
                    <a:gd name="connsiteX212" fmla="*/ 539679 w 1034979"/>
                    <a:gd name="connsiteY212" fmla="*/ 949797 h 1509906"/>
                    <a:gd name="connsiteX213" fmla="*/ 533964 w 1034979"/>
                    <a:gd name="connsiteY213" fmla="*/ 947892 h 1509906"/>
                    <a:gd name="connsiteX214" fmla="*/ 528249 w 1034979"/>
                    <a:gd name="connsiteY214" fmla="*/ 944082 h 1509906"/>
                    <a:gd name="connsiteX215" fmla="*/ 516819 w 1034979"/>
                    <a:gd name="connsiteY215" fmla="*/ 938367 h 1509906"/>
                    <a:gd name="connsiteX216" fmla="*/ 509199 w 1034979"/>
                    <a:gd name="connsiteY216" fmla="*/ 926937 h 1509906"/>
                    <a:gd name="connsiteX217" fmla="*/ 505389 w 1034979"/>
                    <a:gd name="connsiteY217" fmla="*/ 905982 h 1509906"/>
                    <a:gd name="connsiteX218" fmla="*/ 507294 w 1034979"/>
                    <a:gd name="connsiteY218" fmla="*/ 841212 h 1509906"/>
                    <a:gd name="connsiteX219" fmla="*/ 513009 w 1034979"/>
                    <a:gd name="connsiteY219" fmla="*/ 827877 h 1509906"/>
                    <a:gd name="connsiteX220" fmla="*/ 503484 w 1034979"/>
                    <a:gd name="connsiteY220" fmla="*/ 351627 h 1509906"/>
                    <a:gd name="connsiteX221" fmla="*/ 499674 w 1034979"/>
                    <a:gd name="connsiteY221" fmla="*/ 60162 h 1509906"/>
                    <a:gd name="connsiteX222" fmla="*/ 490149 w 1034979"/>
                    <a:gd name="connsiteY222" fmla="*/ 33492 h 1509906"/>
                    <a:gd name="connsiteX223" fmla="*/ 488244 w 1034979"/>
                    <a:gd name="connsiteY223" fmla="*/ 27777 h 1509906"/>
                    <a:gd name="connsiteX224" fmla="*/ 484434 w 1034979"/>
                    <a:gd name="connsiteY224" fmla="*/ 22062 h 1509906"/>
                    <a:gd name="connsiteX225" fmla="*/ 478719 w 1034979"/>
                    <a:gd name="connsiteY225" fmla="*/ 10632 h 1509906"/>
                    <a:gd name="connsiteX226" fmla="*/ 473004 w 1034979"/>
                    <a:gd name="connsiteY226" fmla="*/ 6822 h 1509906"/>
                    <a:gd name="connsiteX227" fmla="*/ 469194 w 1034979"/>
                    <a:gd name="connsiteY227" fmla="*/ 1107 h 1509906"/>
                    <a:gd name="connsiteX228" fmla="*/ 429189 w 1034979"/>
                    <a:gd name="connsiteY228" fmla="*/ 4917 h 1509906"/>
                    <a:gd name="connsiteX229" fmla="*/ 421569 w 1034979"/>
                    <a:gd name="connsiteY229" fmla="*/ 16347 h 1509906"/>
                    <a:gd name="connsiteX230" fmla="*/ 417759 w 1034979"/>
                    <a:gd name="connsiteY230" fmla="*/ 22062 h 1509906"/>
                    <a:gd name="connsiteX231" fmla="*/ 419664 w 1034979"/>
                    <a:gd name="connsiteY231" fmla="*/ 54447 h 1509906"/>
                    <a:gd name="connsiteX232" fmla="*/ 423474 w 1034979"/>
                    <a:gd name="connsiteY232" fmla="*/ 65877 h 1509906"/>
                    <a:gd name="connsiteX233" fmla="*/ 425379 w 1034979"/>
                    <a:gd name="connsiteY233" fmla="*/ 71592 h 1509906"/>
                    <a:gd name="connsiteX234" fmla="*/ 425379 w 1034979"/>
                    <a:gd name="connsiteY234" fmla="*/ 77307 h 1509906"/>
                    <a:gd name="connsiteX235" fmla="*/ 429189 w 1034979"/>
                    <a:gd name="connsiteY235" fmla="*/ 231612 h 1509906"/>
                    <a:gd name="connsiteX236" fmla="*/ 440619 w 1034979"/>
                    <a:gd name="connsiteY236" fmla="*/ 414492 h 1509906"/>
                    <a:gd name="connsiteX237" fmla="*/ 425379 w 1034979"/>
                    <a:gd name="connsiteY237" fmla="*/ 711672 h 1509906"/>
                    <a:gd name="connsiteX238" fmla="*/ 417759 w 1034979"/>
                    <a:gd name="connsiteY238" fmla="*/ 839307 h 1509906"/>
                    <a:gd name="connsiteX239" fmla="*/ 413949 w 1034979"/>
                    <a:gd name="connsiteY239" fmla="*/ 856452 h 1509906"/>
                    <a:gd name="connsiteX240" fmla="*/ 417759 w 1034979"/>
                    <a:gd name="connsiteY240" fmla="*/ 877407 h 1509906"/>
                    <a:gd name="connsiteX241" fmla="*/ 421569 w 1034979"/>
                    <a:gd name="connsiteY241" fmla="*/ 883122 h 1509906"/>
                    <a:gd name="connsiteX242" fmla="*/ 425379 w 1034979"/>
                    <a:gd name="connsiteY242" fmla="*/ 894552 h 1509906"/>
                    <a:gd name="connsiteX243" fmla="*/ 423474 w 1034979"/>
                    <a:gd name="connsiteY243" fmla="*/ 921222 h 1509906"/>
                    <a:gd name="connsiteX244" fmla="*/ 417759 w 1034979"/>
                    <a:gd name="connsiteY244" fmla="*/ 923127 h 1509906"/>
                    <a:gd name="connsiteX245" fmla="*/ 412044 w 1034979"/>
                    <a:gd name="connsiteY245" fmla="*/ 926937 h 1509906"/>
                    <a:gd name="connsiteX246" fmla="*/ 421569 w 1034979"/>
                    <a:gd name="connsiteY246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56799 w 1034979"/>
                    <a:gd name="connsiteY4" fmla="*/ 936462 h 1509906"/>
                    <a:gd name="connsiteX5" fmla="*/ 351084 w 1034979"/>
                    <a:gd name="connsiteY5" fmla="*/ 940272 h 1509906"/>
                    <a:gd name="connsiteX6" fmla="*/ 339654 w 1034979"/>
                    <a:gd name="connsiteY6" fmla="*/ 949797 h 1509906"/>
                    <a:gd name="connsiteX7" fmla="*/ 328224 w 1034979"/>
                    <a:gd name="connsiteY7" fmla="*/ 953607 h 1509906"/>
                    <a:gd name="connsiteX8" fmla="*/ 312984 w 1034979"/>
                    <a:gd name="connsiteY8" fmla="*/ 959322 h 1509906"/>
                    <a:gd name="connsiteX9" fmla="*/ 265359 w 1034979"/>
                    <a:gd name="connsiteY9" fmla="*/ 955512 h 1509906"/>
                    <a:gd name="connsiteX10" fmla="*/ 253929 w 1034979"/>
                    <a:gd name="connsiteY10" fmla="*/ 951702 h 1509906"/>
                    <a:gd name="connsiteX11" fmla="*/ 242499 w 1034979"/>
                    <a:gd name="connsiteY11" fmla="*/ 947892 h 1509906"/>
                    <a:gd name="connsiteX12" fmla="*/ 236784 w 1034979"/>
                    <a:gd name="connsiteY12" fmla="*/ 945987 h 1509906"/>
                    <a:gd name="connsiteX13" fmla="*/ 231069 w 1034979"/>
                    <a:gd name="connsiteY13" fmla="*/ 944082 h 1509906"/>
                    <a:gd name="connsiteX14" fmla="*/ 219639 w 1034979"/>
                    <a:gd name="connsiteY14" fmla="*/ 942177 h 1509906"/>
                    <a:gd name="connsiteX15" fmla="*/ 213924 w 1034979"/>
                    <a:gd name="connsiteY15" fmla="*/ 940272 h 1509906"/>
                    <a:gd name="connsiteX16" fmla="*/ 206304 w 1034979"/>
                    <a:gd name="connsiteY16" fmla="*/ 938367 h 1509906"/>
                    <a:gd name="connsiteX17" fmla="*/ 194874 w 1034979"/>
                    <a:gd name="connsiteY17" fmla="*/ 934557 h 1509906"/>
                    <a:gd name="connsiteX18" fmla="*/ 189159 w 1034979"/>
                    <a:gd name="connsiteY18" fmla="*/ 932652 h 1509906"/>
                    <a:gd name="connsiteX19" fmla="*/ 181539 w 1034979"/>
                    <a:gd name="connsiteY19" fmla="*/ 930747 h 1509906"/>
                    <a:gd name="connsiteX20" fmla="*/ 170109 w 1034979"/>
                    <a:gd name="connsiteY20" fmla="*/ 925032 h 1509906"/>
                    <a:gd name="connsiteX21" fmla="*/ 164394 w 1034979"/>
                    <a:gd name="connsiteY21" fmla="*/ 921222 h 1509906"/>
                    <a:gd name="connsiteX22" fmla="*/ 156774 w 1034979"/>
                    <a:gd name="connsiteY22" fmla="*/ 909792 h 1509906"/>
                    <a:gd name="connsiteX23" fmla="*/ 116769 w 1034979"/>
                    <a:gd name="connsiteY23" fmla="*/ 896457 h 1509906"/>
                    <a:gd name="connsiteX24" fmla="*/ 111054 w 1034979"/>
                    <a:gd name="connsiteY24" fmla="*/ 890742 h 1509906"/>
                    <a:gd name="connsiteX25" fmla="*/ 84384 w 1034979"/>
                    <a:gd name="connsiteY25" fmla="*/ 865977 h 1509906"/>
                    <a:gd name="connsiteX26" fmla="*/ 78669 w 1034979"/>
                    <a:gd name="connsiteY26" fmla="*/ 864072 h 1509906"/>
                    <a:gd name="connsiteX27" fmla="*/ 59619 w 1034979"/>
                    <a:gd name="connsiteY27" fmla="*/ 867882 h 1509906"/>
                    <a:gd name="connsiteX28" fmla="*/ 53904 w 1034979"/>
                    <a:gd name="connsiteY28" fmla="*/ 871692 h 1509906"/>
                    <a:gd name="connsiteX29" fmla="*/ 50094 w 1034979"/>
                    <a:gd name="connsiteY29" fmla="*/ 877407 h 1509906"/>
                    <a:gd name="connsiteX30" fmla="*/ 46284 w 1034979"/>
                    <a:gd name="connsiteY30" fmla="*/ 888837 h 1509906"/>
                    <a:gd name="connsiteX31" fmla="*/ 50094 w 1034979"/>
                    <a:gd name="connsiteY31" fmla="*/ 926937 h 1509906"/>
                    <a:gd name="connsiteX32" fmla="*/ 53904 w 1034979"/>
                    <a:gd name="connsiteY32" fmla="*/ 932652 h 1509906"/>
                    <a:gd name="connsiteX33" fmla="*/ 59619 w 1034979"/>
                    <a:gd name="connsiteY33" fmla="*/ 936462 h 1509906"/>
                    <a:gd name="connsiteX34" fmla="*/ 63429 w 1034979"/>
                    <a:gd name="connsiteY34" fmla="*/ 942177 h 1509906"/>
                    <a:gd name="connsiteX35" fmla="*/ 80574 w 1034979"/>
                    <a:gd name="connsiteY35" fmla="*/ 951702 h 1509906"/>
                    <a:gd name="connsiteX36" fmla="*/ 103434 w 1034979"/>
                    <a:gd name="connsiteY36" fmla="*/ 953607 h 1509906"/>
                    <a:gd name="connsiteX37" fmla="*/ 124389 w 1034979"/>
                    <a:gd name="connsiteY37" fmla="*/ 959322 h 1509906"/>
                    <a:gd name="connsiteX38" fmla="*/ 130104 w 1034979"/>
                    <a:gd name="connsiteY38" fmla="*/ 961227 h 1509906"/>
                    <a:gd name="connsiteX39" fmla="*/ 135819 w 1034979"/>
                    <a:gd name="connsiteY39" fmla="*/ 966942 h 1509906"/>
                    <a:gd name="connsiteX40" fmla="*/ 143439 w 1034979"/>
                    <a:gd name="connsiteY40" fmla="*/ 968847 h 1509906"/>
                    <a:gd name="connsiteX41" fmla="*/ 166299 w 1034979"/>
                    <a:gd name="connsiteY41" fmla="*/ 972657 h 1509906"/>
                    <a:gd name="connsiteX42" fmla="*/ 191064 w 1034979"/>
                    <a:gd name="connsiteY42" fmla="*/ 978372 h 1509906"/>
                    <a:gd name="connsiteX43" fmla="*/ 208209 w 1034979"/>
                    <a:gd name="connsiteY43" fmla="*/ 984087 h 1509906"/>
                    <a:gd name="connsiteX44" fmla="*/ 213924 w 1034979"/>
                    <a:gd name="connsiteY44" fmla="*/ 985992 h 1509906"/>
                    <a:gd name="connsiteX45" fmla="*/ 229164 w 1034979"/>
                    <a:gd name="connsiteY45" fmla="*/ 989802 h 1509906"/>
                    <a:gd name="connsiteX46" fmla="*/ 248214 w 1034979"/>
                    <a:gd name="connsiteY46" fmla="*/ 995517 h 1509906"/>
                    <a:gd name="connsiteX47" fmla="*/ 253929 w 1034979"/>
                    <a:gd name="connsiteY47" fmla="*/ 999327 h 1509906"/>
                    <a:gd name="connsiteX48" fmla="*/ 267264 w 1034979"/>
                    <a:gd name="connsiteY48" fmla="*/ 1014567 h 1509906"/>
                    <a:gd name="connsiteX49" fmla="*/ 272979 w 1034979"/>
                    <a:gd name="connsiteY49" fmla="*/ 1033617 h 1509906"/>
                    <a:gd name="connsiteX50" fmla="*/ 274884 w 1034979"/>
                    <a:gd name="connsiteY50" fmla="*/ 1039332 h 1509906"/>
                    <a:gd name="connsiteX51" fmla="*/ 276789 w 1034979"/>
                    <a:gd name="connsiteY51" fmla="*/ 1045047 h 1509906"/>
                    <a:gd name="connsiteX52" fmla="*/ 278694 w 1034979"/>
                    <a:gd name="connsiteY52" fmla="*/ 1069812 h 1509906"/>
                    <a:gd name="connsiteX53" fmla="*/ 280599 w 1034979"/>
                    <a:gd name="connsiteY53" fmla="*/ 1075527 h 1509906"/>
                    <a:gd name="connsiteX54" fmla="*/ 278694 w 1034979"/>
                    <a:gd name="connsiteY54" fmla="*/ 1094577 h 1509906"/>
                    <a:gd name="connsiteX55" fmla="*/ 276789 w 1034979"/>
                    <a:gd name="connsiteY55" fmla="*/ 1104102 h 1509906"/>
                    <a:gd name="connsiteX56" fmla="*/ 263454 w 1034979"/>
                    <a:gd name="connsiteY56" fmla="*/ 1117437 h 1509906"/>
                    <a:gd name="connsiteX57" fmla="*/ 252024 w 1034979"/>
                    <a:gd name="connsiteY57" fmla="*/ 1125057 h 1509906"/>
                    <a:gd name="connsiteX58" fmla="*/ 240594 w 1034979"/>
                    <a:gd name="connsiteY58" fmla="*/ 1128867 h 1509906"/>
                    <a:gd name="connsiteX59" fmla="*/ 126294 w 1034979"/>
                    <a:gd name="connsiteY59" fmla="*/ 1128867 h 1509906"/>
                    <a:gd name="connsiteX60" fmla="*/ 120579 w 1034979"/>
                    <a:gd name="connsiteY60" fmla="*/ 1130772 h 1509906"/>
                    <a:gd name="connsiteX61" fmla="*/ 105339 w 1034979"/>
                    <a:gd name="connsiteY61" fmla="*/ 1132677 h 1509906"/>
                    <a:gd name="connsiteX62" fmla="*/ 88194 w 1034979"/>
                    <a:gd name="connsiteY62" fmla="*/ 1138392 h 1509906"/>
                    <a:gd name="connsiteX63" fmla="*/ 82479 w 1034979"/>
                    <a:gd name="connsiteY63" fmla="*/ 1140297 h 1509906"/>
                    <a:gd name="connsiteX64" fmla="*/ 76764 w 1034979"/>
                    <a:gd name="connsiteY64" fmla="*/ 1144107 h 1509906"/>
                    <a:gd name="connsiteX65" fmla="*/ 65334 w 1034979"/>
                    <a:gd name="connsiteY65" fmla="*/ 1146012 h 1509906"/>
                    <a:gd name="connsiteX66" fmla="*/ 27234 w 1034979"/>
                    <a:gd name="connsiteY66" fmla="*/ 1147917 h 1509906"/>
                    <a:gd name="connsiteX67" fmla="*/ 15804 w 1034979"/>
                    <a:gd name="connsiteY67" fmla="*/ 1153632 h 1509906"/>
                    <a:gd name="connsiteX68" fmla="*/ 6279 w 1034979"/>
                    <a:gd name="connsiteY68" fmla="*/ 1163157 h 1509906"/>
                    <a:gd name="connsiteX69" fmla="*/ 4374 w 1034979"/>
                    <a:gd name="connsiteY69" fmla="*/ 1168872 h 1509906"/>
                    <a:gd name="connsiteX70" fmla="*/ 564 w 1034979"/>
                    <a:gd name="connsiteY70" fmla="*/ 1174587 h 1509906"/>
                    <a:gd name="connsiteX71" fmla="*/ 6279 w 1034979"/>
                    <a:gd name="connsiteY71" fmla="*/ 1206972 h 1509906"/>
                    <a:gd name="connsiteX72" fmla="*/ 11994 w 1034979"/>
                    <a:gd name="connsiteY72" fmla="*/ 1210782 h 1509906"/>
                    <a:gd name="connsiteX73" fmla="*/ 17709 w 1034979"/>
                    <a:gd name="connsiteY73" fmla="*/ 1212687 h 1509906"/>
                    <a:gd name="connsiteX74" fmla="*/ 145344 w 1034979"/>
                    <a:gd name="connsiteY74" fmla="*/ 1210782 h 1509906"/>
                    <a:gd name="connsiteX75" fmla="*/ 152964 w 1034979"/>
                    <a:gd name="connsiteY75" fmla="*/ 1208877 h 1509906"/>
                    <a:gd name="connsiteX76" fmla="*/ 303459 w 1034979"/>
                    <a:gd name="connsiteY76" fmla="*/ 1203162 h 1509906"/>
                    <a:gd name="connsiteX77" fmla="*/ 318699 w 1034979"/>
                    <a:gd name="connsiteY77" fmla="*/ 1210782 h 1509906"/>
                    <a:gd name="connsiteX78" fmla="*/ 330129 w 1034979"/>
                    <a:gd name="connsiteY78" fmla="*/ 1216497 h 1509906"/>
                    <a:gd name="connsiteX79" fmla="*/ 333939 w 1034979"/>
                    <a:gd name="connsiteY79" fmla="*/ 1222212 h 1509906"/>
                    <a:gd name="connsiteX80" fmla="*/ 339654 w 1034979"/>
                    <a:gd name="connsiteY80" fmla="*/ 1224117 h 1509906"/>
                    <a:gd name="connsiteX81" fmla="*/ 351084 w 1034979"/>
                    <a:gd name="connsiteY81" fmla="*/ 1231737 h 1509906"/>
                    <a:gd name="connsiteX82" fmla="*/ 356799 w 1034979"/>
                    <a:gd name="connsiteY82" fmla="*/ 1235547 h 1509906"/>
                    <a:gd name="connsiteX83" fmla="*/ 360609 w 1034979"/>
                    <a:gd name="connsiteY83" fmla="*/ 1241262 h 1509906"/>
                    <a:gd name="connsiteX84" fmla="*/ 366324 w 1034979"/>
                    <a:gd name="connsiteY84" fmla="*/ 1252692 h 1509906"/>
                    <a:gd name="connsiteX85" fmla="*/ 362514 w 1034979"/>
                    <a:gd name="connsiteY85" fmla="*/ 1279362 h 1509906"/>
                    <a:gd name="connsiteX86" fmla="*/ 358704 w 1034979"/>
                    <a:gd name="connsiteY86" fmla="*/ 1285077 h 1509906"/>
                    <a:gd name="connsiteX87" fmla="*/ 356799 w 1034979"/>
                    <a:gd name="connsiteY87" fmla="*/ 1290792 h 1509906"/>
                    <a:gd name="connsiteX88" fmla="*/ 352989 w 1034979"/>
                    <a:gd name="connsiteY88" fmla="*/ 1296507 h 1509906"/>
                    <a:gd name="connsiteX89" fmla="*/ 351084 w 1034979"/>
                    <a:gd name="connsiteY89" fmla="*/ 1302222 h 1509906"/>
                    <a:gd name="connsiteX90" fmla="*/ 347274 w 1034979"/>
                    <a:gd name="connsiteY90" fmla="*/ 1307937 h 1509906"/>
                    <a:gd name="connsiteX91" fmla="*/ 330129 w 1034979"/>
                    <a:gd name="connsiteY91" fmla="*/ 1374612 h 1509906"/>
                    <a:gd name="connsiteX92" fmla="*/ 328224 w 1034979"/>
                    <a:gd name="connsiteY92" fmla="*/ 1426047 h 1509906"/>
                    <a:gd name="connsiteX93" fmla="*/ 330129 w 1034979"/>
                    <a:gd name="connsiteY93" fmla="*/ 1450812 h 1509906"/>
                    <a:gd name="connsiteX94" fmla="*/ 332034 w 1034979"/>
                    <a:gd name="connsiteY94" fmla="*/ 1456527 h 1509906"/>
                    <a:gd name="connsiteX95" fmla="*/ 335844 w 1034979"/>
                    <a:gd name="connsiteY95" fmla="*/ 1460337 h 1509906"/>
                    <a:gd name="connsiteX96" fmla="*/ 364419 w 1034979"/>
                    <a:gd name="connsiteY96" fmla="*/ 1506057 h 1509906"/>
                    <a:gd name="connsiteX97" fmla="*/ 387279 w 1034979"/>
                    <a:gd name="connsiteY97" fmla="*/ 1507962 h 1509906"/>
                    <a:gd name="connsiteX98" fmla="*/ 392994 w 1034979"/>
                    <a:gd name="connsiteY98" fmla="*/ 1502247 h 1509906"/>
                    <a:gd name="connsiteX99" fmla="*/ 394899 w 1034979"/>
                    <a:gd name="connsiteY99" fmla="*/ 1490817 h 1509906"/>
                    <a:gd name="connsiteX100" fmla="*/ 396804 w 1034979"/>
                    <a:gd name="connsiteY100" fmla="*/ 1485102 h 1509906"/>
                    <a:gd name="connsiteX101" fmla="*/ 398709 w 1034979"/>
                    <a:gd name="connsiteY101" fmla="*/ 1467957 h 1509906"/>
                    <a:gd name="connsiteX102" fmla="*/ 400614 w 1034979"/>
                    <a:gd name="connsiteY102" fmla="*/ 1454622 h 1509906"/>
                    <a:gd name="connsiteX103" fmla="*/ 404424 w 1034979"/>
                    <a:gd name="connsiteY103" fmla="*/ 1397472 h 1509906"/>
                    <a:gd name="connsiteX104" fmla="*/ 410139 w 1034979"/>
                    <a:gd name="connsiteY104" fmla="*/ 1386042 h 1509906"/>
                    <a:gd name="connsiteX105" fmla="*/ 413949 w 1034979"/>
                    <a:gd name="connsiteY105" fmla="*/ 1372707 h 1509906"/>
                    <a:gd name="connsiteX106" fmla="*/ 415854 w 1034979"/>
                    <a:gd name="connsiteY106" fmla="*/ 1366992 h 1509906"/>
                    <a:gd name="connsiteX107" fmla="*/ 417759 w 1034979"/>
                    <a:gd name="connsiteY107" fmla="*/ 1353657 h 1509906"/>
                    <a:gd name="connsiteX108" fmla="*/ 421569 w 1034979"/>
                    <a:gd name="connsiteY108" fmla="*/ 1342227 h 1509906"/>
                    <a:gd name="connsiteX109" fmla="*/ 427284 w 1034979"/>
                    <a:gd name="connsiteY109" fmla="*/ 1328892 h 1509906"/>
                    <a:gd name="connsiteX110" fmla="*/ 436809 w 1034979"/>
                    <a:gd name="connsiteY110" fmla="*/ 1317462 h 1509906"/>
                    <a:gd name="connsiteX111" fmla="*/ 450144 w 1034979"/>
                    <a:gd name="connsiteY111" fmla="*/ 1302222 h 1509906"/>
                    <a:gd name="connsiteX112" fmla="*/ 457764 w 1034979"/>
                    <a:gd name="connsiteY112" fmla="*/ 1290792 h 1509906"/>
                    <a:gd name="connsiteX113" fmla="*/ 461574 w 1034979"/>
                    <a:gd name="connsiteY113" fmla="*/ 1279362 h 1509906"/>
                    <a:gd name="connsiteX114" fmla="*/ 465384 w 1034979"/>
                    <a:gd name="connsiteY114" fmla="*/ 1264122 h 1509906"/>
                    <a:gd name="connsiteX115" fmla="*/ 467289 w 1034979"/>
                    <a:gd name="connsiteY115" fmla="*/ 1258407 h 1509906"/>
                    <a:gd name="connsiteX116" fmla="*/ 507294 w 1034979"/>
                    <a:gd name="connsiteY116" fmla="*/ 1252692 h 1509906"/>
                    <a:gd name="connsiteX117" fmla="*/ 535869 w 1034979"/>
                    <a:gd name="connsiteY117" fmla="*/ 1243167 h 1509906"/>
                    <a:gd name="connsiteX118" fmla="*/ 541584 w 1034979"/>
                    <a:gd name="connsiteY118" fmla="*/ 1241262 h 1509906"/>
                    <a:gd name="connsiteX119" fmla="*/ 547299 w 1034979"/>
                    <a:gd name="connsiteY119" fmla="*/ 1239357 h 1509906"/>
                    <a:gd name="connsiteX120" fmla="*/ 554919 w 1034979"/>
                    <a:gd name="connsiteY120" fmla="*/ 1237452 h 1509906"/>
                    <a:gd name="connsiteX121" fmla="*/ 573969 w 1034979"/>
                    <a:gd name="connsiteY121" fmla="*/ 1229832 h 1509906"/>
                    <a:gd name="connsiteX122" fmla="*/ 585399 w 1034979"/>
                    <a:gd name="connsiteY122" fmla="*/ 1226022 h 1509906"/>
                    <a:gd name="connsiteX123" fmla="*/ 720654 w 1034979"/>
                    <a:gd name="connsiteY123" fmla="*/ 1309842 h 1509906"/>
                    <a:gd name="connsiteX124" fmla="*/ 733989 w 1034979"/>
                    <a:gd name="connsiteY124" fmla="*/ 1319367 h 1509906"/>
                    <a:gd name="connsiteX125" fmla="*/ 743514 w 1034979"/>
                    <a:gd name="connsiteY125" fmla="*/ 1321272 h 1509906"/>
                    <a:gd name="connsiteX126" fmla="*/ 749229 w 1034979"/>
                    <a:gd name="connsiteY126" fmla="*/ 1323177 h 1509906"/>
                    <a:gd name="connsiteX127" fmla="*/ 762564 w 1034979"/>
                    <a:gd name="connsiteY127" fmla="*/ 1328892 h 1509906"/>
                    <a:gd name="connsiteX128" fmla="*/ 777804 w 1034979"/>
                    <a:gd name="connsiteY128" fmla="*/ 1326987 h 1509906"/>
                    <a:gd name="connsiteX129" fmla="*/ 789234 w 1034979"/>
                    <a:gd name="connsiteY129" fmla="*/ 1321272 h 1509906"/>
                    <a:gd name="connsiteX130" fmla="*/ 794949 w 1034979"/>
                    <a:gd name="connsiteY130" fmla="*/ 1319367 h 1509906"/>
                    <a:gd name="connsiteX131" fmla="*/ 802569 w 1034979"/>
                    <a:gd name="connsiteY131" fmla="*/ 1302222 h 1509906"/>
                    <a:gd name="connsiteX132" fmla="*/ 800664 w 1034979"/>
                    <a:gd name="connsiteY132" fmla="*/ 1277457 h 1509906"/>
                    <a:gd name="connsiteX133" fmla="*/ 798759 w 1034979"/>
                    <a:gd name="connsiteY133" fmla="*/ 1271742 h 1509906"/>
                    <a:gd name="connsiteX134" fmla="*/ 796854 w 1034979"/>
                    <a:gd name="connsiteY134" fmla="*/ 1264122 h 1509906"/>
                    <a:gd name="connsiteX135" fmla="*/ 783519 w 1034979"/>
                    <a:gd name="connsiteY135" fmla="*/ 1246977 h 1509906"/>
                    <a:gd name="connsiteX136" fmla="*/ 773994 w 1034979"/>
                    <a:gd name="connsiteY136" fmla="*/ 1241262 h 1509906"/>
                    <a:gd name="connsiteX137" fmla="*/ 648264 w 1034979"/>
                    <a:gd name="connsiteY137" fmla="*/ 1149822 h 1509906"/>
                    <a:gd name="connsiteX138" fmla="*/ 644454 w 1034979"/>
                    <a:gd name="connsiteY138" fmla="*/ 1132677 h 1509906"/>
                    <a:gd name="connsiteX139" fmla="*/ 646359 w 1034979"/>
                    <a:gd name="connsiteY139" fmla="*/ 1125057 h 1509906"/>
                    <a:gd name="connsiteX140" fmla="*/ 650169 w 1034979"/>
                    <a:gd name="connsiteY140" fmla="*/ 1107912 h 1509906"/>
                    <a:gd name="connsiteX141" fmla="*/ 653979 w 1034979"/>
                    <a:gd name="connsiteY141" fmla="*/ 1102197 h 1509906"/>
                    <a:gd name="connsiteX142" fmla="*/ 655884 w 1034979"/>
                    <a:gd name="connsiteY142" fmla="*/ 1096482 h 1509906"/>
                    <a:gd name="connsiteX143" fmla="*/ 661599 w 1034979"/>
                    <a:gd name="connsiteY143" fmla="*/ 1094577 h 1509906"/>
                    <a:gd name="connsiteX144" fmla="*/ 671124 w 1034979"/>
                    <a:gd name="connsiteY144" fmla="*/ 1083147 h 1509906"/>
                    <a:gd name="connsiteX145" fmla="*/ 724464 w 1034979"/>
                    <a:gd name="connsiteY145" fmla="*/ 1075527 h 1509906"/>
                    <a:gd name="connsiteX146" fmla="*/ 842574 w 1034979"/>
                    <a:gd name="connsiteY146" fmla="*/ 1077432 h 1509906"/>
                    <a:gd name="connsiteX147" fmla="*/ 871149 w 1034979"/>
                    <a:gd name="connsiteY147" fmla="*/ 1079337 h 1509906"/>
                    <a:gd name="connsiteX148" fmla="*/ 899724 w 1034979"/>
                    <a:gd name="connsiteY148" fmla="*/ 1085052 h 1509906"/>
                    <a:gd name="connsiteX149" fmla="*/ 922584 w 1034979"/>
                    <a:gd name="connsiteY149" fmla="*/ 1088862 h 1509906"/>
                    <a:gd name="connsiteX150" fmla="*/ 951159 w 1034979"/>
                    <a:gd name="connsiteY150" fmla="*/ 1094577 h 1509906"/>
                    <a:gd name="connsiteX151" fmla="*/ 956874 w 1034979"/>
                    <a:gd name="connsiteY151" fmla="*/ 1094577 h 1509906"/>
                    <a:gd name="connsiteX152" fmla="*/ 1002594 w 1034979"/>
                    <a:gd name="connsiteY152" fmla="*/ 1092672 h 1509906"/>
                    <a:gd name="connsiteX153" fmla="*/ 1031169 w 1034979"/>
                    <a:gd name="connsiteY153" fmla="*/ 1085052 h 1509906"/>
                    <a:gd name="connsiteX154" fmla="*/ 1034979 w 1034979"/>
                    <a:gd name="connsiteY154" fmla="*/ 1079337 h 1509906"/>
                    <a:gd name="connsiteX155" fmla="*/ 1033074 w 1034979"/>
                    <a:gd name="connsiteY155" fmla="*/ 1060287 h 1509906"/>
                    <a:gd name="connsiteX156" fmla="*/ 1027359 w 1034979"/>
                    <a:gd name="connsiteY156" fmla="*/ 1056477 h 1509906"/>
                    <a:gd name="connsiteX157" fmla="*/ 1012119 w 1034979"/>
                    <a:gd name="connsiteY157" fmla="*/ 1054572 h 1509906"/>
                    <a:gd name="connsiteX158" fmla="*/ 1006404 w 1034979"/>
                    <a:gd name="connsiteY158" fmla="*/ 1052667 h 1509906"/>
                    <a:gd name="connsiteX159" fmla="*/ 998784 w 1034979"/>
                    <a:gd name="connsiteY159" fmla="*/ 1050762 h 1509906"/>
                    <a:gd name="connsiteX160" fmla="*/ 987354 w 1034979"/>
                    <a:gd name="connsiteY160" fmla="*/ 1043142 h 1509906"/>
                    <a:gd name="connsiteX161" fmla="*/ 975924 w 1034979"/>
                    <a:gd name="connsiteY161" fmla="*/ 1039332 h 1509906"/>
                    <a:gd name="connsiteX162" fmla="*/ 970209 w 1034979"/>
                    <a:gd name="connsiteY162" fmla="*/ 1037427 h 1509906"/>
                    <a:gd name="connsiteX163" fmla="*/ 962589 w 1034979"/>
                    <a:gd name="connsiteY163" fmla="*/ 1035522 h 1509906"/>
                    <a:gd name="connsiteX164" fmla="*/ 956874 w 1034979"/>
                    <a:gd name="connsiteY164" fmla="*/ 1033617 h 1509906"/>
                    <a:gd name="connsiteX165" fmla="*/ 935919 w 1034979"/>
                    <a:gd name="connsiteY165" fmla="*/ 1027902 h 1509906"/>
                    <a:gd name="connsiteX166" fmla="*/ 930204 w 1034979"/>
                    <a:gd name="connsiteY166" fmla="*/ 1025997 h 1509906"/>
                    <a:gd name="connsiteX167" fmla="*/ 825429 w 1034979"/>
                    <a:gd name="connsiteY167" fmla="*/ 1027902 h 1509906"/>
                    <a:gd name="connsiteX168" fmla="*/ 819714 w 1034979"/>
                    <a:gd name="connsiteY168" fmla="*/ 1029807 h 1509906"/>
                    <a:gd name="connsiteX169" fmla="*/ 730179 w 1034979"/>
                    <a:gd name="connsiteY169" fmla="*/ 1031712 h 1509906"/>
                    <a:gd name="connsiteX170" fmla="*/ 716844 w 1034979"/>
                    <a:gd name="connsiteY170" fmla="*/ 1035522 h 1509906"/>
                    <a:gd name="connsiteX171" fmla="*/ 695889 w 1034979"/>
                    <a:gd name="connsiteY171" fmla="*/ 1037427 h 1509906"/>
                    <a:gd name="connsiteX172" fmla="*/ 669219 w 1034979"/>
                    <a:gd name="connsiteY172" fmla="*/ 1039332 h 1509906"/>
                    <a:gd name="connsiteX173" fmla="*/ 669219 w 1034979"/>
                    <a:gd name="connsiteY173" fmla="*/ 1039332 h 1509906"/>
                    <a:gd name="connsiteX174" fmla="*/ 646359 w 1034979"/>
                    <a:gd name="connsiteY174" fmla="*/ 1043142 h 1509906"/>
                    <a:gd name="connsiteX175" fmla="*/ 642549 w 1034979"/>
                    <a:gd name="connsiteY175" fmla="*/ 1031712 h 1509906"/>
                    <a:gd name="connsiteX176" fmla="*/ 640644 w 1034979"/>
                    <a:gd name="connsiteY176" fmla="*/ 1025997 h 1509906"/>
                    <a:gd name="connsiteX177" fmla="*/ 642549 w 1034979"/>
                    <a:gd name="connsiteY177" fmla="*/ 1008852 h 1509906"/>
                    <a:gd name="connsiteX178" fmla="*/ 644454 w 1034979"/>
                    <a:gd name="connsiteY178" fmla="*/ 1003137 h 1509906"/>
                    <a:gd name="connsiteX179" fmla="*/ 661599 w 1034979"/>
                    <a:gd name="connsiteY179" fmla="*/ 993612 h 1509906"/>
                    <a:gd name="connsiteX180" fmla="*/ 673029 w 1034979"/>
                    <a:gd name="connsiteY180" fmla="*/ 985992 h 1509906"/>
                    <a:gd name="connsiteX181" fmla="*/ 674934 w 1034979"/>
                    <a:gd name="connsiteY181" fmla="*/ 980277 h 1509906"/>
                    <a:gd name="connsiteX182" fmla="*/ 680649 w 1034979"/>
                    <a:gd name="connsiteY182" fmla="*/ 978372 h 1509906"/>
                    <a:gd name="connsiteX183" fmla="*/ 686364 w 1034979"/>
                    <a:gd name="connsiteY183" fmla="*/ 974562 h 1509906"/>
                    <a:gd name="connsiteX184" fmla="*/ 695889 w 1034979"/>
                    <a:gd name="connsiteY184" fmla="*/ 965037 h 1509906"/>
                    <a:gd name="connsiteX185" fmla="*/ 705414 w 1034979"/>
                    <a:gd name="connsiteY185" fmla="*/ 953607 h 1509906"/>
                    <a:gd name="connsiteX186" fmla="*/ 716844 w 1034979"/>
                    <a:gd name="connsiteY186" fmla="*/ 945987 h 1509906"/>
                    <a:gd name="connsiteX187" fmla="*/ 732084 w 1034979"/>
                    <a:gd name="connsiteY187" fmla="*/ 932652 h 1509906"/>
                    <a:gd name="connsiteX188" fmla="*/ 741609 w 1034979"/>
                    <a:gd name="connsiteY188" fmla="*/ 921222 h 1509906"/>
                    <a:gd name="connsiteX189" fmla="*/ 753039 w 1034979"/>
                    <a:gd name="connsiteY189" fmla="*/ 911697 h 1509906"/>
                    <a:gd name="connsiteX190" fmla="*/ 758754 w 1034979"/>
                    <a:gd name="connsiteY190" fmla="*/ 900267 h 1509906"/>
                    <a:gd name="connsiteX191" fmla="*/ 760659 w 1034979"/>
                    <a:gd name="connsiteY191" fmla="*/ 894552 h 1509906"/>
                    <a:gd name="connsiteX192" fmla="*/ 766374 w 1034979"/>
                    <a:gd name="connsiteY192" fmla="*/ 883122 h 1509906"/>
                    <a:gd name="connsiteX193" fmla="*/ 764469 w 1034979"/>
                    <a:gd name="connsiteY193" fmla="*/ 867882 h 1509906"/>
                    <a:gd name="connsiteX194" fmla="*/ 758754 w 1034979"/>
                    <a:gd name="connsiteY194" fmla="*/ 865977 h 1509906"/>
                    <a:gd name="connsiteX195" fmla="*/ 737799 w 1034979"/>
                    <a:gd name="connsiteY195" fmla="*/ 867882 h 1509906"/>
                    <a:gd name="connsiteX196" fmla="*/ 732084 w 1034979"/>
                    <a:gd name="connsiteY196" fmla="*/ 871692 h 1509906"/>
                    <a:gd name="connsiteX197" fmla="*/ 720654 w 1034979"/>
                    <a:gd name="connsiteY197" fmla="*/ 875502 h 1509906"/>
                    <a:gd name="connsiteX198" fmla="*/ 716844 w 1034979"/>
                    <a:gd name="connsiteY198" fmla="*/ 881217 h 1509906"/>
                    <a:gd name="connsiteX199" fmla="*/ 711129 w 1034979"/>
                    <a:gd name="connsiteY199" fmla="*/ 883122 h 1509906"/>
                    <a:gd name="connsiteX200" fmla="*/ 705414 w 1034979"/>
                    <a:gd name="connsiteY200" fmla="*/ 886932 h 1509906"/>
                    <a:gd name="connsiteX201" fmla="*/ 699699 w 1034979"/>
                    <a:gd name="connsiteY201" fmla="*/ 892647 h 1509906"/>
                    <a:gd name="connsiteX202" fmla="*/ 692079 w 1034979"/>
                    <a:gd name="connsiteY202" fmla="*/ 896457 h 1509906"/>
                    <a:gd name="connsiteX203" fmla="*/ 650169 w 1034979"/>
                    <a:gd name="connsiteY203" fmla="*/ 925032 h 1509906"/>
                    <a:gd name="connsiteX204" fmla="*/ 636834 w 1034979"/>
                    <a:gd name="connsiteY204" fmla="*/ 936462 h 1509906"/>
                    <a:gd name="connsiteX205" fmla="*/ 627309 w 1034979"/>
                    <a:gd name="connsiteY205" fmla="*/ 953607 h 1509906"/>
                    <a:gd name="connsiteX206" fmla="*/ 602544 w 1034979"/>
                    <a:gd name="connsiteY206" fmla="*/ 959322 h 1509906"/>
                    <a:gd name="connsiteX207" fmla="*/ 589209 w 1034979"/>
                    <a:gd name="connsiteY207" fmla="*/ 963132 h 1509906"/>
                    <a:gd name="connsiteX208" fmla="*/ 573969 w 1034979"/>
                    <a:gd name="connsiteY208" fmla="*/ 961227 h 1509906"/>
                    <a:gd name="connsiteX209" fmla="*/ 562539 w 1034979"/>
                    <a:gd name="connsiteY209" fmla="*/ 957417 h 1509906"/>
                    <a:gd name="connsiteX210" fmla="*/ 551109 w 1034979"/>
                    <a:gd name="connsiteY210" fmla="*/ 953607 h 1509906"/>
                    <a:gd name="connsiteX211" fmla="*/ 539679 w 1034979"/>
                    <a:gd name="connsiteY211" fmla="*/ 949797 h 1509906"/>
                    <a:gd name="connsiteX212" fmla="*/ 533964 w 1034979"/>
                    <a:gd name="connsiteY212" fmla="*/ 947892 h 1509906"/>
                    <a:gd name="connsiteX213" fmla="*/ 528249 w 1034979"/>
                    <a:gd name="connsiteY213" fmla="*/ 944082 h 1509906"/>
                    <a:gd name="connsiteX214" fmla="*/ 516819 w 1034979"/>
                    <a:gd name="connsiteY214" fmla="*/ 938367 h 1509906"/>
                    <a:gd name="connsiteX215" fmla="*/ 509199 w 1034979"/>
                    <a:gd name="connsiteY215" fmla="*/ 926937 h 1509906"/>
                    <a:gd name="connsiteX216" fmla="*/ 505389 w 1034979"/>
                    <a:gd name="connsiteY216" fmla="*/ 905982 h 1509906"/>
                    <a:gd name="connsiteX217" fmla="*/ 507294 w 1034979"/>
                    <a:gd name="connsiteY217" fmla="*/ 841212 h 1509906"/>
                    <a:gd name="connsiteX218" fmla="*/ 513009 w 1034979"/>
                    <a:gd name="connsiteY218" fmla="*/ 827877 h 1509906"/>
                    <a:gd name="connsiteX219" fmla="*/ 503484 w 1034979"/>
                    <a:gd name="connsiteY219" fmla="*/ 351627 h 1509906"/>
                    <a:gd name="connsiteX220" fmla="*/ 499674 w 1034979"/>
                    <a:gd name="connsiteY220" fmla="*/ 60162 h 1509906"/>
                    <a:gd name="connsiteX221" fmla="*/ 490149 w 1034979"/>
                    <a:gd name="connsiteY221" fmla="*/ 33492 h 1509906"/>
                    <a:gd name="connsiteX222" fmla="*/ 488244 w 1034979"/>
                    <a:gd name="connsiteY222" fmla="*/ 27777 h 1509906"/>
                    <a:gd name="connsiteX223" fmla="*/ 484434 w 1034979"/>
                    <a:gd name="connsiteY223" fmla="*/ 22062 h 1509906"/>
                    <a:gd name="connsiteX224" fmla="*/ 478719 w 1034979"/>
                    <a:gd name="connsiteY224" fmla="*/ 10632 h 1509906"/>
                    <a:gd name="connsiteX225" fmla="*/ 473004 w 1034979"/>
                    <a:gd name="connsiteY225" fmla="*/ 6822 h 1509906"/>
                    <a:gd name="connsiteX226" fmla="*/ 469194 w 1034979"/>
                    <a:gd name="connsiteY226" fmla="*/ 1107 h 1509906"/>
                    <a:gd name="connsiteX227" fmla="*/ 429189 w 1034979"/>
                    <a:gd name="connsiteY227" fmla="*/ 4917 h 1509906"/>
                    <a:gd name="connsiteX228" fmla="*/ 421569 w 1034979"/>
                    <a:gd name="connsiteY228" fmla="*/ 16347 h 1509906"/>
                    <a:gd name="connsiteX229" fmla="*/ 417759 w 1034979"/>
                    <a:gd name="connsiteY229" fmla="*/ 22062 h 1509906"/>
                    <a:gd name="connsiteX230" fmla="*/ 419664 w 1034979"/>
                    <a:gd name="connsiteY230" fmla="*/ 54447 h 1509906"/>
                    <a:gd name="connsiteX231" fmla="*/ 423474 w 1034979"/>
                    <a:gd name="connsiteY231" fmla="*/ 65877 h 1509906"/>
                    <a:gd name="connsiteX232" fmla="*/ 425379 w 1034979"/>
                    <a:gd name="connsiteY232" fmla="*/ 71592 h 1509906"/>
                    <a:gd name="connsiteX233" fmla="*/ 425379 w 1034979"/>
                    <a:gd name="connsiteY233" fmla="*/ 77307 h 1509906"/>
                    <a:gd name="connsiteX234" fmla="*/ 429189 w 1034979"/>
                    <a:gd name="connsiteY234" fmla="*/ 231612 h 1509906"/>
                    <a:gd name="connsiteX235" fmla="*/ 440619 w 1034979"/>
                    <a:gd name="connsiteY235" fmla="*/ 414492 h 1509906"/>
                    <a:gd name="connsiteX236" fmla="*/ 425379 w 1034979"/>
                    <a:gd name="connsiteY236" fmla="*/ 711672 h 1509906"/>
                    <a:gd name="connsiteX237" fmla="*/ 417759 w 1034979"/>
                    <a:gd name="connsiteY237" fmla="*/ 839307 h 1509906"/>
                    <a:gd name="connsiteX238" fmla="*/ 413949 w 1034979"/>
                    <a:gd name="connsiteY238" fmla="*/ 856452 h 1509906"/>
                    <a:gd name="connsiteX239" fmla="*/ 417759 w 1034979"/>
                    <a:gd name="connsiteY239" fmla="*/ 877407 h 1509906"/>
                    <a:gd name="connsiteX240" fmla="*/ 421569 w 1034979"/>
                    <a:gd name="connsiteY240" fmla="*/ 883122 h 1509906"/>
                    <a:gd name="connsiteX241" fmla="*/ 425379 w 1034979"/>
                    <a:gd name="connsiteY241" fmla="*/ 894552 h 1509906"/>
                    <a:gd name="connsiteX242" fmla="*/ 423474 w 1034979"/>
                    <a:gd name="connsiteY242" fmla="*/ 921222 h 1509906"/>
                    <a:gd name="connsiteX243" fmla="*/ 417759 w 1034979"/>
                    <a:gd name="connsiteY243" fmla="*/ 923127 h 1509906"/>
                    <a:gd name="connsiteX244" fmla="*/ 412044 w 1034979"/>
                    <a:gd name="connsiteY244" fmla="*/ 926937 h 1509906"/>
                    <a:gd name="connsiteX245" fmla="*/ 421569 w 1034979"/>
                    <a:gd name="connsiteY245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56799 w 1034979"/>
                    <a:gd name="connsiteY4" fmla="*/ 936462 h 1509906"/>
                    <a:gd name="connsiteX5" fmla="*/ 351084 w 1034979"/>
                    <a:gd name="connsiteY5" fmla="*/ 940272 h 1509906"/>
                    <a:gd name="connsiteX6" fmla="*/ 339654 w 1034979"/>
                    <a:gd name="connsiteY6" fmla="*/ 949797 h 1509906"/>
                    <a:gd name="connsiteX7" fmla="*/ 328224 w 1034979"/>
                    <a:gd name="connsiteY7" fmla="*/ 953607 h 1509906"/>
                    <a:gd name="connsiteX8" fmla="*/ 312984 w 1034979"/>
                    <a:gd name="connsiteY8" fmla="*/ 959322 h 1509906"/>
                    <a:gd name="connsiteX9" fmla="*/ 265359 w 1034979"/>
                    <a:gd name="connsiteY9" fmla="*/ 955512 h 1509906"/>
                    <a:gd name="connsiteX10" fmla="*/ 253929 w 1034979"/>
                    <a:gd name="connsiteY10" fmla="*/ 951702 h 1509906"/>
                    <a:gd name="connsiteX11" fmla="*/ 242499 w 1034979"/>
                    <a:gd name="connsiteY11" fmla="*/ 947892 h 1509906"/>
                    <a:gd name="connsiteX12" fmla="*/ 236784 w 1034979"/>
                    <a:gd name="connsiteY12" fmla="*/ 945987 h 1509906"/>
                    <a:gd name="connsiteX13" fmla="*/ 231069 w 1034979"/>
                    <a:gd name="connsiteY13" fmla="*/ 944082 h 1509906"/>
                    <a:gd name="connsiteX14" fmla="*/ 219639 w 1034979"/>
                    <a:gd name="connsiteY14" fmla="*/ 942177 h 1509906"/>
                    <a:gd name="connsiteX15" fmla="*/ 213924 w 1034979"/>
                    <a:gd name="connsiteY15" fmla="*/ 940272 h 1509906"/>
                    <a:gd name="connsiteX16" fmla="*/ 206304 w 1034979"/>
                    <a:gd name="connsiteY16" fmla="*/ 938367 h 1509906"/>
                    <a:gd name="connsiteX17" fmla="*/ 194874 w 1034979"/>
                    <a:gd name="connsiteY17" fmla="*/ 934557 h 1509906"/>
                    <a:gd name="connsiteX18" fmla="*/ 189159 w 1034979"/>
                    <a:gd name="connsiteY18" fmla="*/ 932652 h 1509906"/>
                    <a:gd name="connsiteX19" fmla="*/ 181539 w 1034979"/>
                    <a:gd name="connsiteY19" fmla="*/ 930747 h 1509906"/>
                    <a:gd name="connsiteX20" fmla="*/ 170109 w 1034979"/>
                    <a:gd name="connsiteY20" fmla="*/ 925032 h 1509906"/>
                    <a:gd name="connsiteX21" fmla="*/ 164394 w 1034979"/>
                    <a:gd name="connsiteY21" fmla="*/ 921222 h 1509906"/>
                    <a:gd name="connsiteX22" fmla="*/ 116769 w 1034979"/>
                    <a:gd name="connsiteY22" fmla="*/ 896457 h 1509906"/>
                    <a:gd name="connsiteX23" fmla="*/ 111054 w 1034979"/>
                    <a:gd name="connsiteY23" fmla="*/ 890742 h 1509906"/>
                    <a:gd name="connsiteX24" fmla="*/ 84384 w 1034979"/>
                    <a:gd name="connsiteY24" fmla="*/ 865977 h 1509906"/>
                    <a:gd name="connsiteX25" fmla="*/ 78669 w 1034979"/>
                    <a:gd name="connsiteY25" fmla="*/ 864072 h 1509906"/>
                    <a:gd name="connsiteX26" fmla="*/ 59619 w 1034979"/>
                    <a:gd name="connsiteY26" fmla="*/ 867882 h 1509906"/>
                    <a:gd name="connsiteX27" fmla="*/ 53904 w 1034979"/>
                    <a:gd name="connsiteY27" fmla="*/ 871692 h 1509906"/>
                    <a:gd name="connsiteX28" fmla="*/ 50094 w 1034979"/>
                    <a:gd name="connsiteY28" fmla="*/ 877407 h 1509906"/>
                    <a:gd name="connsiteX29" fmla="*/ 46284 w 1034979"/>
                    <a:gd name="connsiteY29" fmla="*/ 888837 h 1509906"/>
                    <a:gd name="connsiteX30" fmla="*/ 50094 w 1034979"/>
                    <a:gd name="connsiteY30" fmla="*/ 926937 h 1509906"/>
                    <a:gd name="connsiteX31" fmla="*/ 53904 w 1034979"/>
                    <a:gd name="connsiteY31" fmla="*/ 932652 h 1509906"/>
                    <a:gd name="connsiteX32" fmla="*/ 59619 w 1034979"/>
                    <a:gd name="connsiteY32" fmla="*/ 936462 h 1509906"/>
                    <a:gd name="connsiteX33" fmla="*/ 63429 w 1034979"/>
                    <a:gd name="connsiteY33" fmla="*/ 942177 h 1509906"/>
                    <a:gd name="connsiteX34" fmla="*/ 80574 w 1034979"/>
                    <a:gd name="connsiteY34" fmla="*/ 951702 h 1509906"/>
                    <a:gd name="connsiteX35" fmla="*/ 103434 w 1034979"/>
                    <a:gd name="connsiteY35" fmla="*/ 953607 h 1509906"/>
                    <a:gd name="connsiteX36" fmla="*/ 124389 w 1034979"/>
                    <a:gd name="connsiteY36" fmla="*/ 959322 h 1509906"/>
                    <a:gd name="connsiteX37" fmla="*/ 130104 w 1034979"/>
                    <a:gd name="connsiteY37" fmla="*/ 961227 h 1509906"/>
                    <a:gd name="connsiteX38" fmla="*/ 135819 w 1034979"/>
                    <a:gd name="connsiteY38" fmla="*/ 966942 h 1509906"/>
                    <a:gd name="connsiteX39" fmla="*/ 143439 w 1034979"/>
                    <a:gd name="connsiteY39" fmla="*/ 968847 h 1509906"/>
                    <a:gd name="connsiteX40" fmla="*/ 166299 w 1034979"/>
                    <a:gd name="connsiteY40" fmla="*/ 972657 h 1509906"/>
                    <a:gd name="connsiteX41" fmla="*/ 191064 w 1034979"/>
                    <a:gd name="connsiteY41" fmla="*/ 978372 h 1509906"/>
                    <a:gd name="connsiteX42" fmla="*/ 208209 w 1034979"/>
                    <a:gd name="connsiteY42" fmla="*/ 984087 h 1509906"/>
                    <a:gd name="connsiteX43" fmla="*/ 213924 w 1034979"/>
                    <a:gd name="connsiteY43" fmla="*/ 985992 h 1509906"/>
                    <a:gd name="connsiteX44" fmla="*/ 229164 w 1034979"/>
                    <a:gd name="connsiteY44" fmla="*/ 989802 h 1509906"/>
                    <a:gd name="connsiteX45" fmla="*/ 248214 w 1034979"/>
                    <a:gd name="connsiteY45" fmla="*/ 995517 h 1509906"/>
                    <a:gd name="connsiteX46" fmla="*/ 253929 w 1034979"/>
                    <a:gd name="connsiteY46" fmla="*/ 999327 h 1509906"/>
                    <a:gd name="connsiteX47" fmla="*/ 267264 w 1034979"/>
                    <a:gd name="connsiteY47" fmla="*/ 1014567 h 1509906"/>
                    <a:gd name="connsiteX48" fmla="*/ 272979 w 1034979"/>
                    <a:gd name="connsiteY48" fmla="*/ 1033617 h 1509906"/>
                    <a:gd name="connsiteX49" fmla="*/ 274884 w 1034979"/>
                    <a:gd name="connsiteY49" fmla="*/ 1039332 h 1509906"/>
                    <a:gd name="connsiteX50" fmla="*/ 276789 w 1034979"/>
                    <a:gd name="connsiteY50" fmla="*/ 1045047 h 1509906"/>
                    <a:gd name="connsiteX51" fmla="*/ 278694 w 1034979"/>
                    <a:gd name="connsiteY51" fmla="*/ 1069812 h 1509906"/>
                    <a:gd name="connsiteX52" fmla="*/ 280599 w 1034979"/>
                    <a:gd name="connsiteY52" fmla="*/ 1075527 h 1509906"/>
                    <a:gd name="connsiteX53" fmla="*/ 278694 w 1034979"/>
                    <a:gd name="connsiteY53" fmla="*/ 1094577 h 1509906"/>
                    <a:gd name="connsiteX54" fmla="*/ 276789 w 1034979"/>
                    <a:gd name="connsiteY54" fmla="*/ 1104102 h 1509906"/>
                    <a:gd name="connsiteX55" fmla="*/ 263454 w 1034979"/>
                    <a:gd name="connsiteY55" fmla="*/ 1117437 h 1509906"/>
                    <a:gd name="connsiteX56" fmla="*/ 252024 w 1034979"/>
                    <a:gd name="connsiteY56" fmla="*/ 1125057 h 1509906"/>
                    <a:gd name="connsiteX57" fmla="*/ 240594 w 1034979"/>
                    <a:gd name="connsiteY57" fmla="*/ 1128867 h 1509906"/>
                    <a:gd name="connsiteX58" fmla="*/ 126294 w 1034979"/>
                    <a:gd name="connsiteY58" fmla="*/ 1128867 h 1509906"/>
                    <a:gd name="connsiteX59" fmla="*/ 120579 w 1034979"/>
                    <a:gd name="connsiteY59" fmla="*/ 1130772 h 1509906"/>
                    <a:gd name="connsiteX60" fmla="*/ 105339 w 1034979"/>
                    <a:gd name="connsiteY60" fmla="*/ 1132677 h 1509906"/>
                    <a:gd name="connsiteX61" fmla="*/ 88194 w 1034979"/>
                    <a:gd name="connsiteY61" fmla="*/ 1138392 h 1509906"/>
                    <a:gd name="connsiteX62" fmla="*/ 82479 w 1034979"/>
                    <a:gd name="connsiteY62" fmla="*/ 1140297 h 1509906"/>
                    <a:gd name="connsiteX63" fmla="*/ 76764 w 1034979"/>
                    <a:gd name="connsiteY63" fmla="*/ 1144107 h 1509906"/>
                    <a:gd name="connsiteX64" fmla="*/ 65334 w 1034979"/>
                    <a:gd name="connsiteY64" fmla="*/ 1146012 h 1509906"/>
                    <a:gd name="connsiteX65" fmla="*/ 27234 w 1034979"/>
                    <a:gd name="connsiteY65" fmla="*/ 1147917 h 1509906"/>
                    <a:gd name="connsiteX66" fmla="*/ 15804 w 1034979"/>
                    <a:gd name="connsiteY66" fmla="*/ 1153632 h 1509906"/>
                    <a:gd name="connsiteX67" fmla="*/ 6279 w 1034979"/>
                    <a:gd name="connsiteY67" fmla="*/ 1163157 h 1509906"/>
                    <a:gd name="connsiteX68" fmla="*/ 4374 w 1034979"/>
                    <a:gd name="connsiteY68" fmla="*/ 1168872 h 1509906"/>
                    <a:gd name="connsiteX69" fmla="*/ 564 w 1034979"/>
                    <a:gd name="connsiteY69" fmla="*/ 1174587 h 1509906"/>
                    <a:gd name="connsiteX70" fmla="*/ 6279 w 1034979"/>
                    <a:gd name="connsiteY70" fmla="*/ 1206972 h 1509906"/>
                    <a:gd name="connsiteX71" fmla="*/ 11994 w 1034979"/>
                    <a:gd name="connsiteY71" fmla="*/ 1210782 h 1509906"/>
                    <a:gd name="connsiteX72" fmla="*/ 17709 w 1034979"/>
                    <a:gd name="connsiteY72" fmla="*/ 1212687 h 1509906"/>
                    <a:gd name="connsiteX73" fmla="*/ 145344 w 1034979"/>
                    <a:gd name="connsiteY73" fmla="*/ 1210782 h 1509906"/>
                    <a:gd name="connsiteX74" fmla="*/ 152964 w 1034979"/>
                    <a:gd name="connsiteY74" fmla="*/ 1208877 h 1509906"/>
                    <a:gd name="connsiteX75" fmla="*/ 303459 w 1034979"/>
                    <a:gd name="connsiteY75" fmla="*/ 1203162 h 1509906"/>
                    <a:gd name="connsiteX76" fmla="*/ 318699 w 1034979"/>
                    <a:gd name="connsiteY76" fmla="*/ 1210782 h 1509906"/>
                    <a:gd name="connsiteX77" fmla="*/ 330129 w 1034979"/>
                    <a:gd name="connsiteY77" fmla="*/ 1216497 h 1509906"/>
                    <a:gd name="connsiteX78" fmla="*/ 333939 w 1034979"/>
                    <a:gd name="connsiteY78" fmla="*/ 1222212 h 1509906"/>
                    <a:gd name="connsiteX79" fmla="*/ 339654 w 1034979"/>
                    <a:gd name="connsiteY79" fmla="*/ 1224117 h 1509906"/>
                    <a:gd name="connsiteX80" fmla="*/ 351084 w 1034979"/>
                    <a:gd name="connsiteY80" fmla="*/ 1231737 h 1509906"/>
                    <a:gd name="connsiteX81" fmla="*/ 356799 w 1034979"/>
                    <a:gd name="connsiteY81" fmla="*/ 1235547 h 1509906"/>
                    <a:gd name="connsiteX82" fmla="*/ 360609 w 1034979"/>
                    <a:gd name="connsiteY82" fmla="*/ 1241262 h 1509906"/>
                    <a:gd name="connsiteX83" fmla="*/ 366324 w 1034979"/>
                    <a:gd name="connsiteY83" fmla="*/ 1252692 h 1509906"/>
                    <a:gd name="connsiteX84" fmla="*/ 362514 w 1034979"/>
                    <a:gd name="connsiteY84" fmla="*/ 1279362 h 1509906"/>
                    <a:gd name="connsiteX85" fmla="*/ 358704 w 1034979"/>
                    <a:gd name="connsiteY85" fmla="*/ 1285077 h 1509906"/>
                    <a:gd name="connsiteX86" fmla="*/ 356799 w 1034979"/>
                    <a:gd name="connsiteY86" fmla="*/ 1290792 h 1509906"/>
                    <a:gd name="connsiteX87" fmla="*/ 352989 w 1034979"/>
                    <a:gd name="connsiteY87" fmla="*/ 1296507 h 1509906"/>
                    <a:gd name="connsiteX88" fmla="*/ 351084 w 1034979"/>
                    <a:gd name="connsiteY88" fmla="*/ 1302222 h 1509906"/>
                    <a:gd name="connsiteX89" fmla="*/ 347274 w 1034979"/>
                    <a:gd name="connsiteY89" fmla="*/ 1307937 h 1509906"/>
                    <a:gd name="connsiteX90" fmla="*/ 330129 w 1034979"/>
                    <a:gd name="connsiteY90" fmla="*/ 1374612 h 1509906"/>
                    <a:gd name="connsiteX91" fmla="*/ 328224 w 1034979"/>
                    <a:gd name="connsiteY91" fmla="*/ 1426047 h 1509906"/>
                    <a:gd name="connsiteX92" fmla="*/ 330129 w 1034979"/>
                    <a:gd name="connsiteY92" fmla="*/ 1450812 h 1509906"/>
                    <a:gd name="connsiteX93" fmla="*/ 332034 w 1034979"/>
                    <a:gd name="connsiteY93" fmla="*/ 1456527 h 1509906"/>
                    <a:gd name="connsiteX94" fmla="*/ 335844 w 1034979"/>
                    <a:gd name="connsiteY94" fmla="*/ 1460337 h 1509906"/>
                    <a:gd name="connsiteX95" fmla="*/ 364419 w 1034979"/>
                    <a:gd name="connsiteY95" fmla="*/ 1506057 h 1509906"/>
                    <a:gd name="connsiteX96" fmla="*/ 387279 w 1034979"/>
                    <a:gd name="connsiteY96" fmla="*/ 1507962 h 1509906"/>
                    <a:gd name="connsiteX97" fmla="*/ 392994 w 1034979"/>
                    <a:gd name="connsiteY97" fmla="*/ 1502247 h 1509906"/>
                    <a:gd name="connsiteX98" fmla="*/ 394899 w 1034979"/>
                    <a:gd name="connsiteY98" fmla="*/ 1490817 h 1509906"/>
                    <a:gd name="connsiteX99" fmla="*/ 396804 w 1034979"/>
                    <a:gd name="connsiteY99" fmla="*/ 1485102 h 1509906"/>
                    <a:gd name="connsiteX100" fmla="*/ 398709 w 1034979"/>
                    <a:gd name="connsiteY100" fmla="*/ 1467957 h 1509906"/>
                    <a:gd name="connsiteX101" fmla="*/ 400614 w 1034979"/>
                    <a:gd name="connsiteY101" fmla="*/ 1454622 h 1509906"/>
                    <a:gd name="connsiteX102" fmla="*/ 404424 w 1034979"/>
                    <a:gd name="connsiteY102" fmla="*/ 1397472 h 1509906"/>
                    <a:gd name="connsiteX103" fmla="*/ 410139 w 1034979"/>
                    <a:gd name="connsiteY103" fmla="*/ 1386042 h 1509906"/>
                    <a:gd name="connsiteX104" fmla="*/ 413949 w 1034979"/>
                    <a:gd name="connsiteY104" fmla="*/ 1372707 h 1509906"/>
                    <a:gd name="connsiteX105" fmla="*/ 415854 w 1034979"/>
                    <a:gd name="connsiteY105" fmla="*/ 1366992 h 1509906"/>
                    <a:gd name="connsiteX106" fmla="*/ 417759 w 1034979"/>
                    <a:gd name="connsiteY106" fmla="*/ 1353657 h 1509906"/>
                    <a:gd name="connsiteX107" fmla="*/ 421569 w 1034979"/>
                    <a:gd name="connsiteY107" fmla="*/ 1342227 h 1509906"/>
                    <a:gd name="connsiteX108" fmla="*/ 427284 w 1034979"/>
                    <a:gd name="connsiteY108" fmla="*/ 1328892 h 1509906"/>
                    <a:gd name="connsiteX109" fmla="*/ 436809 w 1034979"/>
                    <a:gd name="connsiteY109" fmla="*/ 1317462 h 1509906"/>
                    <a:gd name="connsiteX110" fmla="*/ 450144 w 1034979"/>
                    <a:gd name="connsiteY110" fmla="*/ 1302222 h 1509906"/>
                    <a:gd name="connsiteX111" fmla="*/ 457764 w 1034979"/>
                    <a:gd name="connsiteY111" fmla="*/ 1290792 h 1509906"/>
                    <a:gd name="connsiteX112" fmla="*/ 461574 w 1034979"/>
                    <a:gd name="connsiteY112" fmla="*/ 1279362 h 1509906"/>
                    <a:gd name="connsiteX113" fmla="*/ 465384 w 1034979"/>
                    <a:gd name="connsiteY113" fmla="*/ 1264122 h 1509906"/>
                    <a:gd name="connsiteX114" fmla="*/ 467289 w 1034979"/>
                    <a:gd name="connsiteY114" fmla="*/ 1258407 h 1509906"/>
                    <a:gd name="connsiteX115" fmla="*/ 507294 w 1034979"/>
                    <a:gd name="connsiteY115" fmla="*/ 1252692 h 1509906"/>
                    <a:gd name="connsiteX116" fmla="*/ 535869 w 1034979"/>
                    <a:gd name="connsiteY116" fmla="*/ 1243167 h 1509906"/>
                    <a:gd name="connsiteX117" fmla="*/ 541584 w 1034979"/>
                    <a:gd name="connsiteY117" fmla="*/ 1241262 h 1509906"/>
                    <a:gd name="connsiteX118" fmla="*/ 547299 w 1034979"/>
                    <a:gd name="connsiteY118" fmla="*/ 1239357 h 1509906"/>
                    <a:gd name="connsiteX119" fmla="*/ 554919 w 1034979"/>
                    <a:gd name="connsiteY119" fmla="*/ 1237452 h 1509906"/>
                    <a:gd name="connsiteX120" fmla="*/ 573969 w 1034979"/>
                    <a:gd name="connsiteY120" fmla="*/ 1229832 h 1509906"/>
                    <a:gd name="connsiteX121" fmla="*/ 585399 w 1034979"/>
                    <a:gd name="connsiteY121" fmla="*/ 1226022 h 1509906"/>
                    <a:gd name="connsiteX122" fmla="*/ 720654 w 1034979"/>
                    <a:gd name="connsiteY122" fmla="*/ 1309842 h 1509906"/>
                    <a:gd name="connsiteX123" fmla="*/ 733989 w 1034979"/>
                    <a:gd name="connsiteY123" fmla="*/ 1319367 h 1509906"/>
                    <a:gd name="connsiteX124" fmla="*/ 743514 w 1034979"/>
                    <a:gd name="connsiteY124" fmla="*/ 1321272 h 1509906"/>
                    <a:gd name="connsiteX125" fmla="*/ 749229 w 1034979"/>
                    <a:gd name="connsiteY125" fmla="*/ 1323177 h 1509906"/>
                    <a:gd name="connsiteX126" fmla="*/ 762564 w 1034979"/>
                    <a:gd name="connsiteY126" fmla="*/ 1328892 h 1509906"/>
                    <a:gd name="connsiteX127" fmla="*/ 777804 w 1034979"/>
                    <a:gd name="connsiteY127" fmla="*/ 1326987 h 1509906"/>
                    <a:gd name="connsiteX128" fmla="*/ 789234 w 1034979"/>
                    <a:gd name="connsiteY128" fmla="*/ 1321272 h 1509906"/>
                    <a:gd name="connsiteX129" fmla="*/ 794949 w 1034979"/>
                    <a:gd name="connsiteY129" fmla="*/ 1319367 h 1509906"/>
                    <a:gd name="connsiteX130" fmla="*/ 802569 w 1034979"/>
                    <a:gd name="connsiteY130" fmla="*/ 1302222 h 1509906"/>
                    <a:gd name="connsiteX131" fmla="*/ 800664 w 1034979"/>
                    <a:gd name="connsiteY131" fmla="*/ 1277457 h 1509906"/>
                    <a:gd name="connsiteX132" fmla="*/ 798759 w 1034979"/>
                    <a:gd name="connsiteY132" fmla="*/ 1271742 h 1509906"/>
                    <a:gd name="connsiteX133" fmla="*/ 796854 w 1034979"/>
                    <a:gd name="connsiteY133" fmla="*/ 1264122 h 1509906"/>
                    <a:gd name="connsiteX134" fmla="*/ 783519 w 1034979"/>
                    <a:gd name="connsiteY134" fmla="*/ 1246977 h 1509906"/>
                    <a:gd name="connsiteX135" fmla="*/ 773994 w 1034979"/>
                    <a:gd name="connsiteY135" fmla="*/ 1241262 h 1509906"/>
                    <a:gd name="connsiteX136" fmla="*/ 648264 w 1034979"/>
                    <a:gd name="connsiteY136" fmla="*/ 1149822 h 1509906"/>
                    <a:gd name="connsiteX137" fmla="*/ 644454 w 1034979"/>
                    <a:gd name="connsiteY137" fmla="*/ 1132677 h 1509906"/>
                    <a:gd name="connsiteX138" fmla="*/ 646359 w 1034979"/>
                    <a:gd name="connsiteY138" fmla="*/ 1125057 h 1509906"/>
                    <a:gd name="connsiteX139" fmla="*/ 650169 w 1034979"/>
                    <a:gd name="connsiteY139" fmla="*/ 1107912 h 1509906"/>
                    <a:gd name="connsiteX140" fmla="*/ 653979 w 1034979"/>
                    <a:gd name="connsiteY140" fmla="*/ 1102197 h 1509906"/>
                    <a:gd name="connsiteX141" fmla="*/ 655884 w 1034979"/>
                    <a:gd name="connsiteY141" fmla="*/ 1096482 h 1509906"/>
                    <a:gd name="connsiteX142" fmla="*/ 661599 w 1034979"/>
                    <a:gd name="connsiteY142" fmla="*/ 1094577 h 1509906"/>
                    <a:gd name="connsiteX143" fmla="*/ 671124 w 1034979"/>
                    <a:gd name="connsiteY143" fmla="*/ 1083147 h 1509906"/>
                    <a:gd name="connsiteX144" fmla="*/ 724464 w 1034979"/>
                    <a:gd name="connsiteY144" fmla="*/ 1075527 h 1509906"/>
                    <a:gd name="connsiteX145" fmla="*/ 842574 w 1034979"/>
                    <a:gd name="connsiteY145" fmla="*/ 1077432 h 1509906"/>
                    <a:gd name="connsiteX146" fmla="*/ 871149 w 1034979"/>
                    <a:gd name="connsiteY146" fmla="*/ 1079337 h 1509906"/>
                    <a:gd name="connsiteX147" fmla="*/ 899724 w 1034979"/>
                    <a:gd name="connsiteY147" fmla="*/ 1085052 h 1509906"/>
                    <a:gd name="connsiteX148" fmla="*/ 922584 w 1034979"/>
                    <a:gd name="connsiteY148" fmla="*/ 1088862 h 1509906"/>
                    <a:gd name="connsiteX149" fmla="*/ 951159 w 1034979"/>
                    <a:gd name="connsiteY149" fmla="*/ 1094577 h 1509906"/>
                    <a:gd name="connsiteX150" fmla="*/ 956874 w 1034979"/>
                    <a:gd name="connsiteY150" fmla="*/ 1094577 h 1509906"/>
                    <a:gd name="connsiteX151" fmla="*/ 1002594 w 1034979"/>
                    <a:gd name="connsiteY151" fmla="*/ 1092672 h 1509906"/>
                    <a:gd name="connsiteX152" fmla="*/ 1031169 w 1034979"/>
                    <a:gd name="connsiteY152" fmla="*/ 1085052 h 1509906"/>
                    <a:gd name="connsiteX153" fmla="*/ 1034979 w 1034979"/>
                    <a:gd name="connsiteY153" fmla="*/ 1079337 h 1509906"/>
                    <a:gd name="connsiteX154" fmla="*/ 1033074 w 1034979"/>
                    <a:gd name="connsiteY154" fmla="*/ 1060287 h 1509906"/>
                    <a:gd name="connsiteX155" fmla="*/ 1027359 w 1034979"/>
                    <a:gd name="connsiteY155" fmla="*/ 1056477 h 1509906"/>
                    <a:gd name="connsiteX156" fmla="*/ 1012119 w 1034979"/>
                    <a:gd name="connsiteY156" fmla="*/ 1054572 h 1509906"/>
                    <a:gd name="connsiteX157" fmla="*/ 1006404 w 1034979"/>
                    <a:gd name="connsiteY157" fmla="*/ 1052667 h 1509906"/>
                    <a:gd name="connsiteX158" fmla="*/ 998784 w 1034979"/>
                    <a:gd name="connsiteY158" fmla="*/ 1050762 h 1509906"/>
                    <a:gd name="connsiteX159" fmla="*/ 987354 w 1034979"/>
                    <a:gd name="connsiteY159" fmla="*/ 1043142 h 1509906"/>
                    <a:gd name="connsiteX160" fmla="*/ 975924 w 1034979"/>
                    <a:gd name="connsiteY160" fmla="*/ 1039332 h 1509906"/>
                    <a:gd name="connsiteX161" fmla="*/ 970209 w 1034979"/>
                    <a:gd name="connsiteY161" fmla="*/ 1037427 h 1509906"/>
                    <a:gd name="connsiteX162" fmla="*/ 962589 w 1034979"/>
                    <a:gd name="connsiteY162" fmla="*/ 1035522 h 1509906"/>
                    <a:gd name="connsiteX163" fmla="*/ 956874 w 1034979"/>
                    <a:gd name="connsiteY163" fmla="*/ 1033617 h 1509906"/>
                    <a:gd name="connsiteX164" fmla="*/ 935919 w 1034979"/>
                    <a:gd name="connsiteY164" fmla="*/ 1027902 h 1509906"/>
                    <a:gd name="connsiteX165" fmla="*/ 930204 w 1034979"/>
                    <a:gd name="connsiteY165" fmla="*/ 1025997 h 1509906"/>
                    <a:gd name="connsiteX166" fmla="*/ 825429 w 1034979"/>
                    <a:gd name="connsiteY166" fmla="*/ 1027902 h 1509906"/>
                    <a:gd name="connsiteX167" fmla="*/ 819714 w 1034979"/>
                    <a:gd name="connsiteY167" fmla="*/ 1029807 h 1509906"/>
                    <a:gd name="connsiteX168" fmla="*/ 730179 w 1034979"/>
                    <a:gd name="connsiteY168" fmla="*/ 1031712 h 1509906"/>
                    <a:gd name="connsiteX169" fmla="*/ 716844 w 1034979"/>
                    <a:gd name="connsiteY169" fmla="*/ 1035522 h 1509906"/>
                    <a:gd name="connsiteX170" fmla="*/ 695889 w 1034979"/>
                    <a:gd name="connsiteY170" fmla="*/ 1037427 h 1509906"/>
                    <a:gd name="connsiteX171" fmla="*/ 669219 w 1034979"/>
                    <a:gd name="connsiteY171" fmla="*/ 1039332 h 1509906"/>
                    <a:gd name="connsiteX172" fmla="*/ 669219 w 1034979"/>
                    <a:gd name="connsiteY172" fmla="*/ 1039332 h 1509906"/>
                    <a:gd name="connsiteX173" fmla="*/ 646359 w 1034979"/>
                    <a:gd name="connsiteY173" fmla="*/ 1043142 h 1509906"/>
                    <a:gd name="connsiteX174" fmla="*/ 642549 w 1034979"/>
                    <a:gd name="connsiteY174" fmla="*/ 1031712 h 1509906"/>
                    <a:gd name="connsiteX175" fmla="*/ 640644 w 1034979"/>
                    <a:gd name="connsiteY175" fmla="*/ 1025997 h 1509906"/>
                    <a:gd name="connsiteX176" fmla="*/ 642549 w 1034979"/>
                    <a:gd name="connsiteY176" fmla="*/ 1008852 h 1509906"/>
                    <a:gd name="connsiteX177" fmla="*/ 644454 w 1034979"/>
                    <a:gd name="connsiteY177" fmla="*/ 1003137 h 1509906"/>
                    <a:gd name="connsiteX178" fmla="*/ 661599 w 1034979"/>
                    <a:gd name="connsiteY178" fmla="*/ 993612 h 1509906"/>
                    <a:gd name="connsiteX179" fmla="*/ 673029 w 1034979"/>
                    <a:gd name="connsiteY179" fmla="*/ 985992 h 1509906"/>
                    <a:gd name="connsiteX180" fmla="*/ 674934 w 1034979"/>
                    <a:gd name="connsiteY180" fmla="*/ 980277 h 1509906"/>
                    <a:gd name="connsiteX181" fmla="*/ 680649 w 1034979"/>
                    <a:gd name="connsiteY181" fmla="*/ 978372 h 1509906"/>
                    <a:gd name="connsiteX182" fmla="*/ 686364 w 1034979"/>
                    <a:gd name="connsiteY182" fmla="*/ 974562 h 1509906"/>
                    <a:gd name="connsiteX183" fmla="*/ 695889 w 1034979"/>
                    <a:gd name="connsiteY183" fmla="*/ 965037 h 1509906"/>
                    <a:gd name="connsiteX184" fmla="*/ 705414 w 1034979"/>
                    <a:gd name="connsiteY184" fmla="*/ 953607 h 1509906"/>
                    <a:gd name="connsiteX185" fmla="*/ 716844 w 1034979"/>
                    <a:gd name="connsiteY185" fmla="*/ 945987 h 1509906"/>
                    <a:gd name="connsiteX186" fmla="*/ 732084 w 1034979"/>
                    <a:gd name="connsiteY186" fmla="*/ 932652 h 1509906"/>
                    <a:gd name="connsiteX187" fmla="*/ 741609 w 1034979"/>
                    <a:gd name="connsiteY187" fmla="*/ 921222 h 1509906"/>
                    <a:gd name="connsiteX188" fmla="*/ 753039 w 1034979"/>
                    <a:gd name="connsiteY188" fmla="*/ 911697 h 1509906"/>
                    <a:gd name="connsiteX189" fmla="*/ 758754 w 1034979"/>
                    <a:gd name="connsiteY189" fmla="*/ 900267 h 1509906"/>
                    <a:gd name="connsiteX190" fmla="*/ 760659 w 1034979"/>
                    <a:gd name="connsiteY190" fmla="*/ 894552 h 1509906"/>
                    <a:gd name="connsiteX191" fmla="*/ 766374 w 1034979"/>
                    <a:gd name="connsiteY191" fmla="*/ 883122 h 1509906"/>
                    <a:gd name="connsiteX192" fmla="*/ 764469 w 1034979"/>
                    <a:gd name="connsiteY192" fmla="*/ 867882 h 1509906"/>
                    <a:gd name="connsiteX193" fmla="*/ 758754 w 1034979"/>
                    <a:gd name="connsiteY193" fmla="*/ 865977 h 1509906"/>
                    <a:gd name="connsiteX194" fmla="*/ 737799 w 1034979"/>
                    <a:gd name="connsiteY194" fmla="*/ 867882 h 1509906"/>
                    <a:gd name="connsiteX195" fmla="*/ 732084 w 1034979"/>
                    <a:gd name="connsiteY195" fmla="*/ 871692 h 1509906"/>
                    <a:gd name="connsiteX196" fmla="*/ 720654 w 1034979"/>
                    <a:gd name="connsiteY196" fmla="*/ 875502 h 1509906"/>
                    <a:gd name="connsiteX197" fmla="*/ 716844 w 1034979"/>
                    <a:gd name="connsiteY197" fmla="*/ 881217 h 1509906"/>
                    <a:gd name="connsiteX198" fmla="*/ 711129 w 1034979"/>
                    <a:gd name="connsiteY198" fmla="*/ 883122 h 1509906"/>
                    <a:gd name="connsiteX199" fmla="*/ 705414 w 1034979"/>
                    <a:gd name="connsiteY199" fmla="*/ 886932 h 1509906"/>
                    <a:gd name="connsiteX200" fmla="*/ 699699 w 1034979"/>
                    <a:gd name="connsiteY200" fmla="*/ 892647 h 1509906"/>
                    <a:gd name="connsiteX201" fmla="*/ 692079 w 1034979"/>
                    <a:gd name="connsiteY201" fmla="*/ 896457 h 1509906"/>
                    <a:gd name="connsiteX202" fmla="*/ 650169 w 1034979"/>
                    <a:gd name="connsiteY202" fmla="*/ 925032 h 1509906"/>
                    <a:gd name="connsiteX203" fmla="*/ 636834 w 1034979"/>
                    <a:gd name="connsiteY203" fmla="*/ 936462 h 1509906"/>
                    <a:gd name="connsiteX204" fmla="*/ 627309 w 1034979"/>
                    <a:gd name="connsiteY204" fmla="*/ 953607 h 1509906"/>
                    <a:gd name="connsiteX205" fmla="*/ 602544 w 1034979"/>
                    <a:gd name="connsiteY205" fmla="*/ 959322 h 1509906"/>
                    <a:gd name="connsiteX206" fmla="*/ 589209 w 1034979"/>
                    <a:gd name="connsiteY206" fmla="*/ 963132 h 1509906"/>
                    <a:gd name="connsiteX207" fmla="*/ 573969 w 1034979"/>
                    <a:gd name="connsiteY207" fmla="*/ 961227 h 1509906"/>
                    <a:gd name="connsiteX208" fmla="*/ 562539 w 1034979"/>
                    <a:gd name="connsiteY208" fmla="*/ 957417 h 1509906"/>
                    <a:gd name="connsiteX209" fmla="*/ 551109 w 1034979"/>
                    <a:gd name="connsiteY209" fmla="*/ 953607 h 1509906"/>
                    <a:gd name="connsiteX210" fmla="*/ 539679 w 1034979"/>
                    <a:gd name="connsiteY210" fmla="*/ 949797 h 1509906"/>
                    <a:gd name="connsiteX211" fmla="*/ 533964 w 1034979"/>
                    <a:gd name="connsiteY211" fmla="*/ 947892 h 1509906"/>
                    <a:gd name="connsiteX212" fmla="*/ 528249 w 1034979"/>
                    <a:gd name="connsiteY212" fmla="*/ 944082 h 1509906"/>
                    <a:gd name="connsiteX213" fmla="*/ 516819 w 1034979"/>
                    <a:gd name="connsiteY213" fmla="*/ 938367 h 1509906"/>
                    <a:gd name="connsiteX214" fmla="*/ 509199 w 1034979"/>
                    <a:gd name="connsiteY214" fmla="*/ 926937 h 1509906"/>
                    <a:gd name="connsiteX215" fmla="*/ 505389 w 1034979"/>
                    <a:gd name="connsiteY215" fmla="*/ 905982 h 1509906"/>
                    <a:gd name="connsiteX216" fmla="*/ 507294 w 1034979"/>
                    <a:gd name="connsiteY216" fmla="*/ 841212 h 1509906"/>
                    <a:gd name="connsiteX217" fmla="*/ 513009 w 1034979"/>
                    <a:gd name="connsiteY217" fmla="*/ 827877 h 1509906"/>
                    <a:gd name="connsiteX218" fmla="*/ 503484 w 1034979"/>
                    <a:gd name="connsiteY218" fmla="*/ 351627 h 1509906"/>
                    <a:gd name="connsiteX219" fmla="*/ 499674 w 1034979"/>
                    <a:gd name="connsiteY219" fmla="*/ 60162 h 1509906"/>
                    <a:gd name="connsiteX220" fmla="*/ 490149 w 1034979"/>
                    <a:gd name="connsiteY220" fmla="*/ 33492 h 1509906"/>
                    <a:gd name="connsiteX221" fmla="*/ 488244 w 1034979"/>
                    <a:gd name="connsiteY221" fmla="*/ 27777 h 1509906"/>
                    <a:gd name="connsiteX222" fmla="*/ 484434 w 1034979"/>
                    <a:gd name="connsiteY222" fmla="*/ 22062 h 1509906"/>
                    <a:gd name="connsiteX223" fmla="*/ 478719 w 1034979"/>
                    <a:gd name="connsiteY223" fmla="*/ 10632 h 1509906"/>
                    <a:gd name="connsiteX224" fmla="*/ 473004 w 1034979"/>
                    <a:gd name="connsiteY224" fmla="*/ 6822 h 1509906"/>
                    <a:gd name="connsiteX225" fmla="*/ 469194 w 1034979"/>
                    <a:gd name="connsiteY225" fmla="*/ 1107 h 1509906"/>
                    <a:gd name="connsiteX226" fmla="*/ 429189 w 1034979"/>
                    <a:gd name="connsiteY226" fmla="*/ 4917 h 1509906"/>
                    <a:gd name="connsiteX227" fmla="*/ 421569 w 1034979"/>
                    <a:gd name="connsiteY227" fmla="*/ 16347 h 1509906"/>
                    <a:gd name="connsiteX228" fmla="*/ 417759 w 1034979"/>
                    <a:gd name="connsiteY228" fmla="*/ 22062 h 1509906"/>
                    <a:gd name="connsiteX229" fmla="*/ 419664 w 1034979"/>
                    <a:gd name="connsiteY229" fmla="*/ 54447 h 1509906"/>
                    <a:gd name="connsiteX230" fmla="*/ 423474 w 1034979"/>
                    <a:gd name="connsiteY230" fmla="*/ 65877 h 1509906"/>
                    <a:gd name="connsiteX231" fmla="*/ 425379 w 1034979"/>
                    <a:gd name="connsiteY231" fmla="*/ 71592 h 1509906"/>
                    <a:gd name="connsiteX232" fmla="*/ 425379 w 1034979"/>
                    <a:gd name="connsiteY232" fmla="*/ 77307 h 1509906"/>
                    <a:gd name="connsiteX233" fmla="*/ 429189 w 1034979"/>
                    <a:gd name="connsiteY233" fmla="*/ 231612 h 1509906"/>
                    <a:gd name="connsiteX234" fmla="*/ 440619 w 1034979"/>
                    <a:gd name="connsiteY234" fmla="*/ 414492 h 1509906"/>
                    <a:gd name="connsiteX235" fmla="*/ 425379 w 1034979"/>
                    <a:gd name="connsiteY235" fmla="*/ 711672 h 1509906"/>
                    <a:gd name="connsiteX236" fmla="*/ 417759 w 1034979"/>
                    <a:gd name="connsiteY236" fmla="*/ 839307 h 1509906"/>
                    <a:gd name="connsiteX237" fmla="*/ 413949 w 1034979"/>
                    <a:gd name="connsiteY237" fmla="*/ 856452 h 1509906"/>
                    <a:gd name="connsiteX238" fmla="*/ 417759 w 1034979"/>
                    <a:gd name="connsiteY238" fmla="*/ 877407 h 1509906"/>
                    <a:gd name="connsiteX239" fmla="*/ 421569 w 1034979"/>
                    <a:gd name="connsiteY239" fmla="*/ 883122 h 1509906"/>
                    <a:gd name="connsiteX240" fmla="*/ 425379 w 1034979"/>
                    <a:gd name="connsiteY240" fmla="*/ 894552 h 1509906"/>
                    <a:gd name="connsiteX241" fmla="*/ 423474 w 1034979"/>
                    <a:gd name="connsiteY241" fmla="*/ 921222 h 1509906"/>
                    <a:gd name="connsiteX242" fmla="*/ 417759 w 1034979"/>
                    <a:gd name="connsiteY242" fmla="*/ 923127 h 1509906"/>
                    <a:gd name="connsiteX243" fmla="*/ 412044 w 1034979"/>
                    <a:gd name="connsiteY243" fmla="*/ 926937 h 1509906"/>
                    <a:gd name="connsiteX244" fmla="*/ 421569 w 1034979"/>
                    <a:gd name="connsiteY244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56799 w 1034979"/>
                    <a:gd name="connsiteY4" fmla="*/ 936462 h 1509906"/>
                    <a:gd name="connsiteX5" fmla="*/ 351084 w 1034979"/>
                    <a:gd name="connsiteY5" fmla="*/ 940272 h 1509906"/>
                    <a:gd name="connsiteX6" fmla="*/ 339654 w 1034979"/>
                    <a:gd name="connsiteY6" fmla="*/ 949797 h 1509906"/>
                    <a:gd name="connsiteX7" fmla="*/ 328224 w 1034979"/>
                    <a:gd name="connsiteY7" fmla="*/ 953607 h 1509906"/>
                    <a:gd name="connsiteX8" fmla="*/ 312984 w 1034979"/>
                    <a:gd name="connsiteY8" fmla="*/ 959322 h 1509906"/>
                    <a:gd name="connsiteX9" fmla="*/ 265359 w 1034979"/>
                    <a:gd name="connsiteY9" fmla="*/ 955512 h 1509906"/>
                    <a:gd name="connsiteX10" fmla="*/ 253929 w 1034979"/>
                    <a:gd name="connsiteY10" fmla="*/ 951702 h 1509906"/>
                    <a:gd name="connsiteX11" fmla="*/ 242499 w 1034979"/>
                    <a:gd name="connsiteY11" fmla="*/ 947892 h 1509906"/>
                    <a:gd name="connsiteX12" fmla="*/ 236784 w 1034979"/>
                    <a:gd name="connsiteY12" fmla="*/ 945987 h 1509906"/>
                    <a:gd name="connsiteX13" fmla="*/ 231069 w 1034979"/>
                    <a:gd name="connsiteY13" fmla="*/ 944082 h 1509906"/>
                    <a:gd name="connsiteX14" fmla="*/ 219639 w 1034979"/>
                    <a:gd name="connsiteY14" fmla="*/ 942177 h 1509906"/>
                    <a:gd name="connsiteX15" fmla="*/ 213924 w 1034979"/>
                    <a:gd name="connsiteY15" fmla="*/ 940272 h 1509906"/>
                    <a:gd name="connsiteX16" fmla="*/ 206304 w 1034979"/>
                    <a:gd name="connsiteY16" fmla="*/ 938367 h 1509906"/>
                    <a:gd name="connsiteX17" fmla="*/ 194874 w 1034979"/>
                    <a:gd name="connsiteY17" fmla="*/ 934557 h 1509906"/>
                    <a:gd name="connsiteX18" fmla="*/ 189159 w 1034979"/>
                    <a:gd name="connsiteY18" fmla="*/ 932652 h 1509906"/>
                    <a:gd name="connsiteX19" fmla="*/ 181539 w 1034979"/>
                    <a:gd name="connsiteY19" fmla="*/ 930747 h 1509906"/>
                    <a:gd name="connsiteX20" fmla="*/ 170109 w 1034979"/>
                    <a:gd name="connsiteY20" fmla="*/ 925032 h 1509906"/>
                    <a:gd name="connsiteX21" fmla="*/ 164394 w 1034979"/>
                    <a:gd name="connsiteY21" fmla="*/ 921222 h 1509906"/>
                    <a:gd name="connsiteX22" fmla="*/ 116769 w 1034979"/>
                    <a:gd name="connsiteY22" fmla="*/ 896457 h 1509906"/>
                    <a:gd name="connsiteX23" fmla="*/ 111054 w 1034979"/>
                    <a:gd name="connsiteY23" fmla="*/ 890742 h 1509906"/>
                    <a:gd name="connsiteX24" fmla="*/ 84384 w 1034979"/>
                    <a:gd name="connsiteY24" fmla="*/ 865977 h 1509906"/>
                    <a:gd name="connsiteX25" fmla="*/ 78669 w 1034979"/>
                    <a:gd name="connsiteY25" fmla="*/ 864072 h 1509906"/>
                    <a:gd name="connsiteX26" fmla="*/ 59619 w 1034979"/>
                    <a:gd name="connsiteY26" fmla="*/ 867882 h 1509906"/>
                    <a:gd name="connsiteX27" fmla="*/ 53904 w 1034979"/>
                    <a:gd name="connsiteY27" fmla="*/ 871692 h 1509906"/>
                    <a:gd name="connsiteX28" fmla="*/ 50094 w 1034979"/>
                    <a:gd name="connsiteY28" fmla="*/ 877407 h 1509906"/>
                    <a:gd name="connsiteX29" fmla="*/ 46284 w 1034979"/>
                    <a:gd name="connsiteY29" fmla="*/ 888837 h 1509906"/>
                    <a:gd name="connsiteX30" fmla="*/ 50094 w 1034979"/>
                    <a:gd name="connsiteY30" fmla="*/ 926937 h 1509906"/>
                    <a:gd name="connsiteX31" fmla="*/ 53904 w 1034979"/>
                    <a:gd name="connsiteY31" fmla="*/ 932652 h 1509906"/>
                    <a:gd name="connsiteX32" fmla="*/ 59619 w 1034979"/>
                    <a:gd name="connsiteY32" fmla="*/ 936462 h 1509906"/>
                    <a:gd name="connsiteX33" fmla="*/ 63429 w 1034979"/>
                    <a:gd name="connsiteY33" fmla="*/ 942177 h 1509906"/>
                    <a:gd name="connsiteX34" fmla="*/ 80574 w 1034979"/>
                    <a:gd name="connsiteY34" fmla="*/ 951702 h 1509906"/>
                    <a:gd name="connsiteX35" fmla="*/ 103434 w 1034979"/>
                    <a:gd name="connsiteY35" fmla="*/ 953607 h 1509906"/>
                    <a:gd name="connsiteX36" fmla="*/ 124389 w 1034979"/>
                    <a:gd name="connsiteY36" fmla="*/ 959322 h 1509906"/>
                    <a:gd name="connsiteX37" fmla="*/ 130104 w 1034979"/>
                    <a:gd name="connsiteY37" fmla="*/ 961227 h 1509906"/>
                    <a:gd name="connsiteX38" fmla="*/ 135819 w 1034979"/>
                    <a:gd name="connsiteY38" fmla="*/ 966942 h 1509906"/>
                    <a:gd name="connsiteX39" fmla="*/ 143439 w 1034979"/>
                    <a:gd name="connsiteY39" fmla="*/ 968847 h 1509906"/>
                    <a:gd name="connsiteX40" fmla="*/ 166299 w 1034979"/>
                    <a:gd name="connsiteY40" fmla="*/ 972657 h 1509906"/>
                    <a:gd name="connsiteX41" fmla="*/ 191064 w 1034979"/>
                    <a:gd name="connsiteY41" fmla="*/ 978372 h 1509906"/>
                    <a:gd name="connsiteX42" fmla="*/ 208209 w 1034979"/>
                    <a:gd name="connsiteY42" fmla="*/ 984087 h 1509906"/>
                    <a:gd name="connsiteX43" fmla="*/ 213924 w 1034979"/>
                    <a:gd name="connsiteY43" fmla="*/ 985992 h 1509906"/>
                    <a:gd name="connsiteX44" fmla="*/ 229164 w 1034979"/>
                    <a:gd name="connsiteY44" fmla="*/ 989802 h 1509906"/>
                    <a:gd name="connsiteX45" fmla="*/ 248214 w 1034979"/>
                    <a:gd name="connsiteY45" fmla="*/ 995517 h 1509906"/>
                    <a:gd name="connsiteX46" fmla="*/ 253929 w 1034979"/>
                    <a:gd name="connsiteY46" fmla="*/ 999327 h 1509906"/>
                    <a:gd name="connsiteX47" fmla="*/ 267264 w 1034979"/>
                    <a:gd name="connsiteY47" fmla="*/ 1014567 h 1509906"/>
                    <a:gd name="connsiteX48" fmla="*/ 272979 w 1034979"/>
                    <a:gd name="connsiteY48" fmla="*/ 1033617 h 1509906"/>
                    <a:gd name="connsiteX49" fmla="*/ 274884 w 1034979"/>
                    <a:gd name="connsiteY49" fmla="*/ 1039332 h 1509906"/>
                    <a:gd name="connsiteX50" fmla="*/ 276789 w 1034979"/>
                    <a:gd name="connsiteY50" fmla="*/ 1045047 h 1509906"/>
                    <a:gd name="connsiteX51" fmla="*/ 278694 w 1034979"/>
                    <a:gd name="connsiteY51" fmla="*/ 1069812 h 1509906"/>
                    <a:gd name="connsiteX52" fmla="*/ 280599 w 1034979"/>
                    <a:gd name="connsiteY52" fmla="*/ 1075527 h 1509906"/>
                    <a:gd name="connsiteX53" fmla="*/ 278694 w 1034979"/>
                    <a:gd name="connsiteY53" fmla="*/ 1094577 h 1509906"/>
                    <a:gd name="connsiteX54" fmla="*/ 276789 w 1034979"/>
                    <a:gd name="connsiteY54" fmla="*/ 1104102 h 1509906"/>
                    <a:gd name="connsiteX55" fmla="*/ 263454 w 1034979"/>
                    <a:gd name="connsiteY55" fmla="*/ 1117437 h 1509906"/>
                    <a:gd name="connsiteX56" fmla="*/ 252024 w 1034979"/>
                    <a:gd name="connsiteY56" fmla="*/ 1125057 h 1509906"/>
                    <a:gd name="connsiteX57" fmla="*/ 240594 w 1034979"/>
                    <a:gd name="connsiteY57" fmla="*/ 1128867 h 1509906"/>
                    <a:gd name="connsiteX58" fmla="*/ 126294 w 1034979"/>
                    <a:gd name="connsiteY58" fmla="*/ 1128867 h 1509906"/>
                    <a:gd name="connsiteX59" fmla="*/ 120579 w 1034979"/>
                    <a:gd name="connsiteY59" fmla="*/ 1130772 h 1509906"/>
                    <a:gd name="connsiteX60" fmla="*/ 105339 w 1034979"/>
                    <a:gd name="connsiteY60" fmla="*/ 1132677 h 1509906"/>
                    <a:gd name="connsiteX61" fmla="*/ 88194 w 1034979"/>
                    <a:gd name="connsiteY61" fmla="*/ 1138392 h 1509906"/>
                    <a:gd name="connsiteX62" fmla="*/ 82479 w 1034979"/>
                    <a:gd name="connsiteY62" fmla="*/ 1140297 h 1509906"/>
                    <a:gd name="connsiteX63" fmla="*/ 76764 w 1034979"/>
                    <a:gd name="connsiteY63" fmla="*/ 1144107 h 1509906"/>
                    <a:gd name="connsiteX64" fmla="*/ 65334 w 1034979"/>
                    <a:gd name="connsiteY64" fmla="*/ 1146012 h 1509906"/>
                    <a:gd name="connsiteX65" fmla="*/ 27234 w 1034979"/>
                    <a:gd name="connsiteY65" fmla="*/ 1147917 h 1509906"/>
                    <a:gd name="connsiteX66" fmla="*/ 15804 w 1034979"/>
                    <a:gd name="connsiteY66" fmla="*/ 1153632 h 1509906"/>
                    <a:gd name="connsiteX67" fmla="*/ 6279 w 1034979"/>
                    <a:gd name="connsiteY67" fmla="*/ 1163157 h 1509906"/>
                    <a:gd name="connsiteX68" fmla="*/ 4374 w 1034979"/>
                    <a:gd name="connsiteY68" fmla="*/ 1168872 h 1509906"/>
                    <a:gd name="connsiteX69" fmla="*/ 564 w 1034979"/>
                    <a:gd name="connsiteY69" fmla="*/ 1174587 h 1509906"/>
                    <a:gd name="connsiteX70" fmla="*/ 6279 w 1034979"/>
                    <a:gd name="connsiteY70" fmla="*/ 1206972 h 1509906"/>
                    <a:gd name="connsiteX71" fmla="*/ 11994 w 1034979"/>
                    <a:gd name="connsiteY71" fmla="*/ 1210782 h 1509906"/>
                    <a:gd name="connsiteX72" fmla="*/ 17709 w 1034979"/>
                    <a:gd name="connsiteY72" fmla="*/ 1212687 h 1509906"/>
                    <a:gd name="connsiteX73" fmla="*/ 145344 w 1034979"/>
                    <a:gd name="connsiteY73" fmla="*/ 1210782 h 1509906"/>
                    <a:gd name="connsiteX74" fmla="*/ 152964 w 1034979"/>
                    <a:gd name="connsiteY74" fmla="*/ 1208877 h 1509906"/>
                    <a:gd name="connsiteX75" fmla="*/ 303459 w 1034979"/>
                    <a:gd name="connsiteY75" fmla="*/ 1203162 h 1509906"/>
                    <a:gd name="connsiteX76" fmla="*/ 318699 w 1034979"/>
                    <a:gd name="connsiteY76" fmla="*/ 1210782 h 1509906"/>
                    <a:gd name="connsiteX77" fmla="*/ 330129 w 1034979"/>
                    <a:gd name="connsiteY77" fmla="*/ 1216497 h 1509906"/>
                    <a:gd name="connsiteX78" fmla="*/ 333939 w 1034979"/>
                    <a:gd name="connsiteY78" fmla="*/ 1222212 h 1509906"/>
                    <a:gd name="connsiteX79" fmla="*/ 339654 w 1034979"/>
                    <a:gd name="connsiteY79" fmla="*/ 1224117 h 1509906"/>
                    <a:gd name="connsiteX80" fmla="*/ 351084 w 1034979"/>
                    <a:gd name="connsiteY80" fmla="*/ 1231737 h 1509906"/>
                    <a:gd name="connsiteX81" fmla="*/ 356799 w 1034979"/>
                    <a:gd name="connsiteY81" fmla="*/ 1235547 h 1509906"/>
                    <a:gd name="connsiteX82" fmla="*/ 360609 w 1034979"/>
                    <a:gd name="connsiteY82" fmla="*/ 1241262 h 1509906"/>
                    <a:gd name="connsiteX83" fmla="*/ 366324 w 1034979"/>
                    <a:gd name="connsiteY83" fmla="*/ 1252692 h 1509906"/>
                    <a:gd name="connsiteX84" fmla="*/ 362514 w 1034979"/>
                    <a:gd name="connsiteY84" fmla="*/ 1279362 h 1509906"/>
                    <a:gd name="connsiteX85" fmla="*/ 358704 w 1034979"/>
                    <a:gd name="connsiteY85" fmla="*/ 1285077 h 1509906"/>
                    <a:gd name="connsiteX86" fmla="*/ 356799 w 1034979"/>
                    <a:gd name="connsiteY86" fmla="*/ 1290792 h 1509906"/>
                    <a:gd name="connsiteX87" fmla="*/ 352989 w 1034979"/>
                    <a:gd name="connsiteY87" fmla="*/ 1296507 h 1509906"/>
                    <a:gd name="connsiteX88" fmla="*/ 351084 w 1034979"/>
                    <a:gd name="connsiteY88" fmla="*/ 1302222 h 1509906"/>
                    <a:gd name="connsiteX89" fmla="*/ 347274 w 1034979"/>
                    <a:gd name="connsiteY89" fmla="*/ 1307937 h 1509906"/>
                    <a:gd name="connsiteX90" fmla="*/ 330129 w 1034979"/>
                    <a:gd name="connsiteY90" fmla="*/ 1374612 h 1509906"/>
                    <a:gd name="connsiteX91" fmla="*/ 328224 w 1034979"/>
                    <a:gd name="connsiteY91" fmla="*/ 1426047 h 1509906"/>
                    <a:gd name="connsiteX92" fmla="*/ 330129 w 1034979"/>
                    <a:gd name="connsiteY92" fmla="*/ 1450812 h 1509906"/>
                    <a:gd name="connsiteX93" fmla="*/ 332034 w 1034979"/>
                    <a:gd name="connsiteY93" fmla="*/ 1456527 h 1509906"/>
                    <a:gd name="connsiteX94" fmla="*/ 335844 w 1034979"/>
                    <a:gd name="connsiteY94" fmla="*/ 1460337 h 1509906"/>
                    <a:gd name="connsiteX95" fmla="*/ 364419 w 1034979"/>
                    <a:gd name="connsiteY95" fmla="*/ 1506057 h 1509906"/>
                    <a:gd name="connsiteX96" fmla="*/ 387279 w 1034979"/>
                    <a:gd name="connsiteY96" fmla="*/ 1507962 h 1509906"/>
                    <a:gd name="connsiteX97" fmla="*/ 392994 w 1034979"/>
                    <a:gd name="connsiteY97" fmla="*/ 1502247 h 1509906"/>
                    <a:gd name="connsiteX98" fmla="*/ 394899 w 1034979"/>
                    <a:gd name="connsiteY98" fmla="*/ 1490817 h 1509906"/>
                    <a:gd name="connsiteX99" fmla="*/ 396804 w 1034979"/>
                    <a:gd name="connsiteY99" fmla="*/ 1485102 h 1509906"/>
                    <a:gd name="connsiteX100" fmla="*/ 398709 w 1034979"/>
                    <a:gd name="connsiteY100" fmla="*/ 1467957 h 1509906"/>
                    <a:gd name="connsiteX101" fmla="*/ 400614 w 1034979"/>
                    <a:gd name="connsiteY101" fmla="*/ 1454622 h 1509906"/>
                    <a:gd name="connsiteX102" fmla="*/ 404424 w 1034979"/>
                    <a:gd name="connsiteY102" fmla="*/ 1397472 h 1509906"/>
                    <a:gd name="connsiteX103" fmla="*/ 410139 w 1034979"/>
                    <a:gd name="connsiteY103" fmla="*/ 1386042 h 1509906"/>
                    <a:gd name="connsiteX104" fmla="*/ 413949 w 1034979"/>
                    <a:gd name="connsiteY104" fmla="*/ 1372707 h 1509906"/>
                    <a:gd name="connsiteX105" fmla="*/ 415854 w 1034979"/>
                    <a:gd name="connsiteY105" fmla="*/ 1366992 h 1509906"/>
                    <a:gd name="connsiteX106" fmla="*/ 417759 w 1034979"/>
                    <a:gd name="connsiteY106" fmla="*/ 1353657 h 1509906"/>
                    <a:gd name="connsiteX107" fmla="*/ 421569 w 1034979"/>
                    <a:gd name="connsiteY107" fmla="*/ 1342227 h 1509906"/>
                    <a:gd name="connsiteX108" fmla="*/ 427284 w 1034979"/>
                    <a:gd name="connsiteY108" fmla="*/ 1328892 h 1509906"/>
                    <a:gd name="connsiteX109" fmla="*/ 436809 w 1034979"/>
                    <a:gd name="connsiteY109" fmla="*/ 1317462 h 1509906"/>
                    <a:gd name="connsiteX110" fmla="*/ 450144 w 1034979"/>
                    <a:gd name="connsiteY110" fmla="*/ 1302222 h 1509906"/>
                    <a:gd name="connsiteX111" fmla="*/ 457764 w 1034979"/>
                    <a:gd name="connsiteY111" fmla="*/ 1290792 h 1509906"/>
                    <a:gd name="connsiteX112" fmla="*/ 461574 w 1034979"/>
                    <a:gd name="connsiteY112" fmla="*/ 1279362 h 1509906"/>
                    <a:gd name="connsiteX113" fmla="*/ 465384 w 1034979"/>
                    <a:gd name="connsiteY113" fmla="*/ 1264122 h 1509906"/>
                    <a:gd name="connsiteX114" fmla="*/ 467289 w 1034979"/>
                    <a:gd name="connsiteY114" fmla="*/ 1258407 h 1509906"/>
                    <a:gd name="connsiteX115" fmla="*/ 507294 w 1034979"/>
                    <a:gd name="connsiteY115" fmla="*/ 1252692 h 1509906"/>
                    <a:gd name="connsiteX116" fmla="*/ 535869 w 1034979"/>
                    <a:gd name="connsiteY116" fmla="*/ 1243167 h 1509906"/>
                    <a:gd name="connsiteX117" fmla="*/ 541584 w 1034979"/>
                    <a:gd name="connsiteY117" fmla="*/ 1241262 h 1509906"/>
                    <a:gd name="connsiteX118" fmla="*/ 547299 w 1034979"/>
                    <a:gd name="connsiteY118" fmla="*/ 1239357 h 1509906"/>
                    <a:gd name="connsiteX119" fmla="*/ 554919 w 1034979"/>
                    <a:gd name="connsiteY119" fmla="*/ 1237452 h 1509906"/>
                    <a:gd name="connsiteX120" fmla="*/ 573969 w 1034979"/>
                    <a:gd name="connsiteY120" fmla="*/ 1229832 h 1509906"/>
                    <a:gd name="connsiteX121" fmla="*/ 585399 w 1034979"/>
                    <a:gd name="connsiteY121" fmla="*/ 1226022 h 1509906"/>
                    <a:gd name="connsiteX122" fmla="*/ 720654 w 1034979"/>
                    <a:gd name="connsiteY122" fmla="*/ 1309842 h 1509906"/>
                    <a:gd name="connsiteX123" fmla="*/ 733989 w 1034979"/>
                    <a:gd name="connsiteY123" fmla="*/ 1319367 h 1509906"/>
                    <a:gd name="connsiteX124" fmla="*/ 743514 w 1034979"/>
                    <a:gd name="connsiteY124" fmla="*/ 1321272 h 1509906"/>
                    <a:gd name="connsiteX125" fmla="*/ 749229 w 1034979"/>
                    <a:gd name="connsiteY125" fmla="*/ 1323177 h 1509906"/>
                    <a:gd name="connsiteX126" fmla="*/ 762564 w 1034979"/>
                    <a:gd name="connsiteY126" fmla="*/ 1328892 h 1509906"/>
                    <a:gd name="connsiteX127" fmla="*/ 777804 w 1034979"/>
                    <a:gd name="connsiteY127" fmla="*/ 1326987 h 1509906"/>
                    <a:gd name="connsiteX128" fmla="*/ 789234 w 1034979"/>
                    <a:gd name="connsiteY128" fmla="*/ 1321272 h 1509906"/>
                    <a:gd name="connsiteX129" fmla="*/ 794949 w 1034979"/>
                    <a:gd name="connsiteY129" fmla="*/ 1319367 h 1509906"/>
                    <a:gd name="connsiteX130" fmla="*/ 802569 w 1034979"/>
                    <a:gd name="connsiteY130" fmla="*/ 1302222 h 1509906"/>
                    <a:gd name="connsiteX131" fmla="*/ 800664 w 1034979"/>
                    <a:gd name="connsiteY131" fmla="*/ 1277457 h 1509906"/>
                    <a:gd name="connsiteX132" fmla="*/ 798759 w 1034979"/>
                    <a:gd name="connsiteY132" fmla="*/ 1271742 h 1509906"/>
                    <a:gd name="connsiteX133" fmla="*/ 796854 w 1034979"/>
                    <a:gd name="connsiteY133" fmla="*/ 1264122 h 1509906"/>
                    <a:gd name="connsiteX134" fmla="*/ 783519 w 1034979"/>
                    <a:gd name="connsiteY134" fmla="*/ 1246977 h 1509906"/>
                    <a:gd name="connsiteX135" fmla="*/ 773994 w 1034979"/>
                    <a:gd name="connsiteY135" fmla="*/ 1241262 h 1509906"/>
                    <a:gd name="connsiteX136" fmla="*/ 648264 w 1034979"/>
                    <a:gd name="connsiteY136" fmla="*/ 1149822 h 1509906"/>
                    <a:gd name="connsiteX137" fmla="*/ 644454 w 1034979"/>
                    <a:gd name="connsiteY137" fmla="*/ 1132677 h 1509906"/>
                    <a:gd name="connsiteX138" fmla="*/ 646359 w 1034979"/>
                    <a:gd name="connsiteY138" fmla="*/ 1125057 h 1509906"/>
                    <a:gd name="connsiteX139" fmla="*/ 650169 w 1034979"/>
                    <a:gd name="connsiteY139" fmla="*/ 1107912 h 1509906"/>
                    <a:gd name="connsiteX140" fmla="*/ 653979 w 1034979"/>
                    <a:gd name="connsiteY140" fmla="*/ 1102197 h 1509906"/>
                    <a:gd name="connsiteX141" fmla="*/ 655884 w 1034979"/>
                    <a:gd name="connsiteY141" fmla="*/ 1096482 h 1509906"/>
                    <a:gd name="connsiteX142" fmla="*/ 661599 w 1034979"/>
                    <a:gd name="connsiteY142" fmla="*/ 1094577 h 1509906"/>
                    <a:gd name="connsiteX143" fmla="*/ 671124 w 1034979"/>
                    <a:gd name="connsiteY143" fmla="*/ 1083147 h 1509906"/>
                    <a:gd name="connsiteX144" fmla="*/ 724464 w 1034979"/>
                    <a:gd name="connsiteY144" fmla="*/ 1075527 h 1509906"/>
                    <a:gd name="connsiteX145" fmla="*/ 842574 w 1034979"/>
                    <a:gd name="connsiteY145" fmla="*/ 1077432 h 1509906"/>
                    <a:gd name="connsiteX146" fmla="*/ 871149 w 1034979"/>
                    <a:gd name="connsiteY146" fmla="*/ 1079337 h 1509906"/>
                    <a:gd name="connsiteX147" fmla="*/ 899724 w 1034979"/>
                    <a:gd name="connsiteY147" fmla="*/ 1085052 h 1509906"/>
                    <a:gd name="connsiteX148" fmla="*/ 922584 w 1034979"/>
                    <a:gd name="connsiteY148" fmla="*/ 1088862 h 1509906"/>
                    <a:gd name="connsiteX149" fmla="*/ 951159 w 1034979"/>
                    <a:gd name="connsiteY149" fmla="*/ 1094577 h 1509906"/>
                    <a:gd name="connsiteX150" fmla="*/ 956874 w 1034979"/>
                    <a:gd name="connsiteY150" fmla="*/ 1094577 h 1509906"/>
                    <a:gd name="connsiteX151" fmla="*/ 1002594 w 1034979"/>
                    <a:gd name="connsiteY151" fmla="*/ 1092672 h 1509906"/>
                    <a:gd name="connsiteX152" fmla="*/ 1031169 w 1034979"/>
                    <a:gd name="connsiteY152" fmla="*/ 1085052 h 1509906"/>
                    <a:gd name="connsiteX153" fmla="*/ 1034979 w 1034979"/>
                    <a:gd name="connsiteY153" fmla="*/ 1079337 h 1509906"/>
                    <a:gd name="connsiteX154" fmla="*/ 1033074 w 1034979"/>
                    <a:gd name="connsiteY154" fmla="*/ 1060287 h 1509906"/>
                    <a:gd name="connsiteX155" fmla="*/ 1027359 w 1034979"/>
                    <a:gd name="connsiteY155" fmla="*/ 1056477 h 1509906"/>
                    <a:gd name="connsiteX156" fmla="*/ 1012119 w 1034979"/>
                    <a:gd name="connsiteY156" fmla="*/ 1054572 h 1509906"/>
                    <a:gd name="connsiteX157" fmla="*/ 1006404 w 1034979"/>
                    <a:gd name="connsiteY157" fmla="*/ 1052667 h 1509906"/>
                    <a:gd name="connsiteX158" fmla="*/ 998784 w 1034979"/>
                    <a:gd name="connsiteY158" fmla="*/ 1050762 h 1509906"/>
                    <a:gd name="connsiteX159" fmla="*/ 987354 w 1034979"/>
                    <a:gd name="connsiteY159" fmla="*/ 1043142 h 1509906"/>
                    <a:gd name="connsiteX160" fmla="*/ 975924 w 1034979"/>
                    <a:gd name="connsiteY160" fmla="*/ 1039332 h 1509906"/>
                    <a:gd name="connsiteX161" fmla="*/ 970209 w 1034979"/>
                    <a:gd name="connsiteY161" fmla="*/ 1037427 h 1509906"/>
                    <a:gd name="connsiteX162" fmla="*/ 962589 w 1034979"/>
                    <a:gd name="connsiteY162" fmla="*/ 1035522 h 1509906"/>
                    <a:gd name="connsiteX163" fmla="*/ 956874 w 1034979"/>
                    <a:gd name="connsiteY163" fmla="*/ 1033617 h 1509906"/>
                    <a:gd name="connsiteX164" fmla="*/ 935919 w 1034979"/>
                    <a:gd name="connsiteY164" fmla="*/ 1027902 h 1509906"/>
                    <a:gd name="connsiteX165" fmla="*/ 930204 w 1034979"/>
                    <a:gd name="connsiteY165" fmla="*/ 1025997 h 1509906"/>
                    <a:gd name="connsiteX166" fmla="*/ 825429 w 1034979"/>
                    <a:gd name="connsiteY166" fmla="*/ 1027902 h 1509906"/>
                    <a:gd name="connsiteX167" fmla="*/ 819714 w 1034979"/>
                    <a:gd name="connsiteY167" fmla="*/ 1029807 h 1509906"/>
                    <a:gd name="connsiteX168" fmla="*/ 730179 w 1034979"/>
                    <a:gd name="connsiteY168" fmla="*/ 1031712 h 1509906"/>
                    <a:gd name="connsiteX169" fmla="*/ 716844 w 1034979"/>
                    <a:gd name="connsiteY169" fmla="*/ 1035522 h 1509906"/>
                    <a:gd name="connsiteX170" fmla="*/ 695889 w 1034979"/>
                    <a:gd name="connsiteY170" fmla="*/ 1037427 h 1509906"/>
                    <a:gd name="connsiteX171" fmla="*/ 669219 w 1034979"/>
                    <a:gd name="connsiteY171" fmla="*/ 1039332 h 1509906"/>
                    <a:gd name="connsiteX172" fmla="*/ 669219 w 1034979"/>
                    <a:gd name="connsiteY172" fmla="*/ 1039332 h 1509906"/>
                    <a:gd name="connsiteX173" fmla="*/ 646359 w 1034979"/>
                    <a:gd name="connsiteY173" fmla="*/ 1043142 h 1509906"/>
                    <a:gd name="connsiteX174" fmla="*/ 642549 w 1034979"/>
                    <a:gd name="connsiteY174" fmla="*/ 1031712 h 1509906"/>
                    <a:gd name="connsiteX175" fmla="*/ 640644 w 1034979"/>
                    <a:gd name="connsiteY175" fmla="*/ 1025997 h 1509906"/>
                    <a:gd name="connsiteX176" fmla="*/ 642549 w 1034979"/>
                    <a:gd name="connsiteY176" fmla="*/ 1008852 h 1509906"/>
                    <a:gd name="connsiteX177" fmla="*/ 644454 w 1034979"/>
                    <a:gd name="connsiteY177" fmla="*/ 1003137 h 1509906"/>
                    <a:gd name="connsiteX178" fmla="*/ 661599 w 1034979"/>
                    <a:gd name="connsiteY178" fmla="*/ 993612 h 1509906"/>
                    <a:gd name="connsiteX179" fmla="*/ 673029 w 1034979"/>
                    <a:gd name="connsiteY179" fmla="*/ 985992 h 1509906"/>
                    <a:gd name="connsiteX180" fmla="*/ 674934 w 1034979"/>
                    <a:gd name="connsiteY180" fmla="*/ 980277 h 1509906"/>
                    <a:gd name="connsiteX181" fmla="*/ 680649 w 1034979"/>
                    <a:gd name="connsiteY181" fmla="*/ 978372 h 1509906"/>
                    <a:gd name="connsiteX182" fmla="*/ 686364 w 1034979"/>
                    <a:gd name="connsiteY182" fmla="*/ 974562 h 1509906"/>
                    <a:gd name="connsiteX183" fmla="*/ 695889 w 1034979"/>
                    <a:gd name="connsiteY183" fmla="*/ 965037 h 1509906"/>
                    <a:gd name="connsiteX184" fmla="*/ 705414 w 1034979"/>
                    <a:gd name="connsiteY184" fmla="*/ 953607 h 1509906"/>
                    <a:gd name="connsiteX185" fmla="*/ 716844 w 1034979"/>
                    <a:gd name="connsiteY185" fmla="*/ 945987 h 1509906"/>
                    <a:gd name="connsiteX186" fmla="*/ 732084 w 1034979"/>
                    <a:gd name="connsiteY186" fmla="*/ 932652 h 1509906"/>
                    <a:gd name="connsiteX187" fmla="*/ 741609 w 1034979"/>
                    <a:gd name="connsiteY187" fmla="*/ 921222 h 1509906"/>
                    <a:gd name="connsiteX188" fmla="*/ 753039 w 1034979"/>
                    <a:gd name="connsiteY188" fmla="*/ 911697 h 1509906"/>
                    <a:gd name="connsiteX189" fmla="*/ 758754 w 1034979"/>
                    <a:gd name="connsiteY189" fmla="*/ 900267 h 1509906"/>
                    <a:gd name="connsiteX190" fmla="*/ 760659 w 1034979"/>
                    <a:gd name="connsiteY190" fmla="*/ 894552 h 1509906"/>
                    <a:gd name="connsiteX191" fmla="*/ 766374 w 1034979"/>
                    <a:gd name="connsiteY191" fmla="*/ 883122 h 1509906"/>
                    <a:gd name="connsiteX192" fmla="*/ 764469 w 1034979"/>
                    <a:gd name="connsiteY192" fmla="*/ 867882 h 1509906"/>
                    <a:gd name="connsiteX193" fmla="*/ 758754 w 1034979"/>
                    <a:gd name="connsiteY193" fmla="*/ 865977 h 1509906"/>
                    <a:gd name="connsiteX194" fmla="*/ 737799 w 1034979"/>
                    <a:gd name="connsiteY194" fmla="*/ 867882 h 1509906"/>
                    <a:gd name="connsiteX195" fmla="*/ 732084 w 1034979"/>
                    <a:gd name="connsiteY195" fmla="*/ 871692 h 1509906"/>
                    <a:gd name="connsiteX196" fmla="*/ 720654 w 1034979"/>
                    <a:gd name="connsiteY196" fmla="*/ 875502 h 1509906"/>
                    <a:gd name="connsiteX197" fmla="*/ 716844 w 1034979"/>
                    <a:gd name="connsiteY197" fmla="*/ 881217 h 1509906"/>
                    <a:gd name="connsiteX198" fmla="*/ 711129 w 1034979"/>
                    <a:gd name="connsiteY198" fmla="*/ 883122 h 1509906"/>
                    <a:gd name="connsiteX199" fmla="*/ 705414 w 1034979"/>
                    <a:gd name="connsiteY199" fmla="*/ 886932 h 1509906"/>
                    <a:gd name="connsiteX200" fmla="*/ 699699 w 1034979"/>
                    <a:gd name="connsiteY200" fmla="*/ 892647 h 1509906"/>
                    <a:gd name="connsiteX201" fmla="*/ 692079 w 1034979"/>
                    <a:gd name="connsiteY201" fmla="*/ 896457 h 1509906"/>
                    <a:gd name="connsiteX202" fmla="*/ 650169 w 1034979"/>
                    <a:gd name="connsiteY202" fmla="*/ 925032 h 1509906"/>
                    <a:gd name="connsiteX203" fmla="*/ 636834 w 1034979"/>
                    <a:gd name="connsiteY203" fmla="*/ 936462 h 1509906"/>
                    <a:gd name="connsiteX204" fmla="*/ 627309 w 1034979"/>
                    <a:gd name="connsiteY204" fmla="*/ 953607 h 1509906"/>
                    <a:gd name="connsiteX205" fmla="*/ 602544 w 1034979"/>
                    <a:gd name="connsiteY205" fmla="*/ 959322 h 1509906"/>
                    <a:gd name="connsiteX206" fmla="*/ 589209 w 1034979"/>
                    <a:gd name="connsiteY206" fmla="*/ 963132 h 1509906"/>
                    <a:gd name="connsiteX207" fmla="*/ 573969 w 1034979"/>
                    <a:gd name="connsiteY207" fmla="*/ 961227 h 1509906"/>
                    <a:gd name="connsiteX208" fmla="*/ 562539 w 1034979"/>
                    <a:gd name="connsiteY208" fmla="*/ 957417 h 1509906"/>
                    <a:gd name="connsiteX209" fmla="*/ 551109 w 1034979"/>
                    <a:gd name="connsiteY209" fmla="*/ 953607 h 1509906"/>
                    <a:gd name="connsiteX210" fmla="*/ 539679 w 1034979"/>
                    <a:gd name="connsiteY210" fmla="*/ 949797 h 1509906"/>
                    <a:gd name="connsiteX211" fmla="*/ 533964 w 1034979"/>
                    <a:gd name="connsiteY211" fmla="*/ 947892 h 1509906"/>
                    <a:gd name="connsiteX212" fmla="*/ 528249 w 1034979"/>
                    <a:gd name="connsiteY212" fmla="*/ 944082 h 1509906"/>
                    <a:gd name="connsiteX213" fmla="*/ 516819 w 1034979"/>
                    <a:gd name="connsiteY213" fmla="*/ 938367 h 1509906"/>
                    <a:gd name="connsiteX214" fmla="*/ 509199 w 1034979"/>
                    <a:gd name="connsiteY214" fmla="*/ 926937 h 1509906"/>
                    <a:gd name="connsiteX215" fmla="*/ 505389 w 1034979"/>
                    <a:gd name="connsiteY215" fmla="*/ 905982 h 1509906"/>
                    <a:gd name="connsiteX216" fmla="*/ 507294 w 1034979"/>
                    <a:gd name="connsiteY216" fmla="*/ 841212 h 1509906"/>
                    <a:gd name="connsiteX217" fmla="*/ 513009 w 1034979"/>
                    <a:gd name="connsiteY217" fmla="*/ 798220 h 1509906"/>
                    <a:gd name="connsiteX218" fmla="*/ 503484 w 1034979"/>
                    <a:gd name="connsiteY218" fmla="*/ 351627 h 1509906"/>
                    <a:gd name="connsiteX219" fmla="*/ 499674 w 1034979"/>
                    <a:gd name="connsiteY219" fmla="*/ 60162 h 1509906"/>
                    <a:gd name="connsiteX220" fmla="*/ 490149 w 1034979"/>
                    <a:gd name="connsiteY220" fmla="*/ 33492 h 1509906"/>
                    <a:gd name="connsiteX221" fmla="*/ 488244 w 1034979"/>
                    <a:gd name="connsiteY221" fmla="*/ 27777 h 1509906"/>
                    <a:gd name="connsiteX222" fmla="*/ 484434 w 1034979"/>
                    <a:gd name="connsiteY222" fmla="*/ 22062 h 1509906"/>
                    <a:gd name="connsiteX223" fmla="*/ 478719 w 1034979"/>
                    <a:gd name="connsiteY223" fmla="*/ 10632 h 1509906"/>
                    <a:gd name="connsiteX224" fmla="*/ 473004 w 1034979"/>
                    <a:gd name="connsiteY224" fmla="*/ 6822 h 1509906"/>
                    <a:gd name="connsiteX225" fmla="*/ 469194 w 1034979"/>
                    <a:gd name="connsiteY225" fmla="*/ 1107 h 1509906"/>
                    <a:gd name="connsiteX226" fmla="*/ 429189 w 1034979"/>
                    <a:gd name="connsiteY226" fmla="*/ 4917 h 1509906"/>
                    <a:gd name="connsiteX227" fmla="*/ 421569 w 1034979"/>
                    <a:gd name="connsiteY227" fmla="*/ 16347 h 1509906"/>
                    <a:gd name="connsiteX228" fmla="*/ 417759 w 1034979"/>
                    <a:gd name="connsiteY228" fmla="*/ 22062 h 1509906"/>
                    <a:gd name="connsiteX229" fmla="*/ 419664 w 1034979"/>
                    <a:gd name="connsiteY229" fmla="*/ 54447 h 1509906"/>
                    <a:gd name="connsiteX230" fmla="*/ 423474 w 1034979"/>
                    <a:gd name="connsiteY230" fmla="*/ 65877 h 1509906"/>
                    <a:gd name="connsiteX231" fmla="*/ 425379 w 1034979"/>
                    <a:gd name="connsiteY231" fmla="*/ 71592 h 1509906"/>
                    <a:gd name="connsiteX232" fmla="*/ 425379 w 1034979"/>
                    <a:gd name="connsiteY232" fmla="*/ 77307 h 1509906"/>
                    <a:gd name="connsiteX233" fmla="*/ 429189 w 1034979"/>
                    <a:gd name="connsiteY233" fmla="*/ 231612 h 1509906"/>
                    <a:gd name="connsiteX234" fmla="*/ 440619 w 1034979"/>
                    <a:gd name="connsiteY234" fmla="*/ 414492 h 1509906"/>
                    <a:gd name="connsiteX235" fmla="*/ 425379 w 1034979"/>
                    <a:gd name="connsiteY235" fmla="*/ 711672 h 1509906"/>
                    <a:gd name="connsiteX236" fmla="*/ 417759 w 1034979"/>
                    <a:gd name="connsiteY236" fmla="*/ 839307 h 1509906"/>
                    <a:gd name="connsiteX237" fmla="*/ 413949 w 1034979"/>
                    <a:gd name="connsiteY237" fmla="*/ 856452 h 1509906"/>
                    <a:gd name="connsiteX238" fmla="*/ 417759 w 1034979"/>
                    <a:gd name="connsiteY238" fmla="*/ 877407 h 1509906"/>
                    <a:gd name="connsiteX239" fmla="*/ 421569 w 1034979"/>
                    <a:gd name="connsiteY239" fmla="*/ 883122 h 1509906"/>
                    <a:gd name="connsiteX240" fmla="*/ 425379 w 1034979"/>
                    <a:gd name="connsiteY240" fmla="*/ 894552 h 1509906"/>
                    <a:gd name="connsiteX241" fmla="*/ 423474 w 1034979"/>
                    <a:gd name="connsiteY241" fmla="*/ 921222 h 1509906"/>
                    <a:gd name="connsiteX242" fmla="*/ 417759 w 1034979"/>
                    <a:gd name="connsiteY242" fmla="*/ 923127 h 1509906"/>
                    <a:gd name="connsiteX243" fmla="*/ 412044 w 1034979"/>
                    <a:gd name="connsiteY243" fmla="*/ 926937 h 1509906"/>
                    <a:gd name="connsiteX244" fmla="*/ 421569 w 1034979"/>
                    <a:gd name="connsiteY244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56799 w 1034979"/>
                    <a:gd name="connsiteY4" fmla="*/ 936462 h 1509906"/>
                    <a:gd name="connsiteX5" fmla="*/ 351084 w 1034979"/>
                    <a:gd name="connsiteY5" fmla="*/ 940272 h 1509906"/>
                    <a:gd name="connsiteX6" fmla="*/ 339654 w 1034979"/>
                    <a:gd name="connsiteY6" fmla="*/ 949797 h 1509906"/>
                    <a:gd name="connsiteX7" fmla="*/ 328224 w 1034979"/>
                    <a:gd name="connsiteY7" fmla="*/ 953607 h 1509906"/>
                    <a:gd name="connsiteX8" fmla="*/ 312984 w 1034979"/>
                    <a:gd name="connsiteY8" fmla="*/ 959322 h 1509906"/>
                    <a:gd name="connsiteX9" fmla="*/ 265359 w 1034979"/>
                    <a:gd name="connsiteY9" fmla="*/ 955512 h 1509906"/>
                    <a:gd name="connsiteX10" fmla="*/ 253929 w 1034979"/>
                    <a:gd name="connsiteY10" fmla="*/ 951702 h 1509906"/>
                    <a:gd name="connsiteX11" fmla="*/ 242499 w 1034979"/>
                    <a:gd name="connsiteY11" fmla="*/ 947892 h 1509906"/>
                    <a:gd name="connsiteX12" fmla="*/ 236784 w 1034979"/>
                    <a:gd name="connsiteY12" fmla="*/ 945987 h 1509906"/>
                    <a:gd name="connsiteX13" fmla="*/ 231069 w 1034979"/>
                    <a:gd name="connsiteY13" fmla="*/ 944082 h 1509906"/>
                    <a:gd name="connsiteX14" fmla="*/ 219639 w 1034979"/>
                    <a:gd name="connsiteY14" fmla="*/ 942177 h 1509906"/>
                    <a:gd name="connsiteX15" fmla="*/ 213924 w 1034979"/>
                    <a:gd name="connsiteY15" fmla="*/ 940272 h 1509906"/>
                    <a:gd name="connsiteX16" fmla="*/ 206304 w 1034979"/>
                    <a:gd name="connsiteY16" fmla="*/ 938367 h 1509906"/>
                    <a:gd name="connsiteX17" fmla="*/ 194874 w 1034979"/>
                    <a:gd name="connsiteY17" fmla="*/ 934557 h 1509906"/>
                    <a:gd name="connsiteX18" fmla="*/ 189159 w 1034979"/>
                    <a:gd name="connsiteY18" fmla="*/ 932652 h 1509906"/>
                    <a:gd name="connsiteX19" fmla="*/ 181539 w 1034979"/>
                    <a:gd name="connsiteY19" fmla="*/ 930747 h 1509906"/>
                    <a:gd name="connsiteX20" fmla="*/ 170109 w 1034979"/>
                    <a:gd name="connsiteY20" fmla="*/ 925032 h 1509906"/>
                    <a:gd name="connsiteX21" fmla="*/ 164394 w 1034979"/>
                    <a:gd name="connsiteY21" fmla="*/ 921222 h 1509906"/>
                    <a:gd name="connsiteX22" fmla="*/ 116769 w 1034979"/>
                    <a:gd name="connsiteY22" fmla="*/ 896457 h 1509906"/>
                    <a:gd name="connsiteX23" fmla="*/ 111054 w 1034979"/>
                    <a:gd name="connsiteY23" fmla="*/ 890742 h 1509906"/>
                    <a:gd name="connsiteX24" fmla="*/ 84384 w 1034979"/>
                    <a:gd name="connsiteY24" fmla="*/ 865977 h 1509906"/>
                    <a:gd name="connsiteX25" fmla="*/ 78669 w 1034979"/>
                    <a:gd name="connsiteY25" fmla="*/ 864072 h 1509906"/>
                    <a:gd name="connsiteX26" fmla="*/ 59619 w 1034979"/>
                    <a:gd name="connsiteY26" fmla="*/ 867882 h 1509906"/>
                    <a:gd name="connsiteX27" fmla="*/ 53904 w 1034979"/>
                    <a:gd name="connsiteY27" fmla="*/ 871692 h 1509906"/>
                    <a:gd name="connsiteX28" fmla="*/ 50094 w 1034979"/>
                    <a:gd name="connsiteY28" fmla="*/ 877407 h 1509906"/>
                    <a:gd name="connsiteX29" fmla="*/ 46284 w 1034979"/>
                    <a:gd name="connsiteY29" fmla="*/ 888837 h 1509906"/>
                    <a:gd name="connsiteX30" fmla="*/ 50094 w 1034979"/>
                    <a:gd name="connsiteY30" fmla="*/ 926937 h 1509906"/>
                    <a:gd name="connsiteX31" fmla="*/ 53904 w 1034979"/>
                    <a:gd name="connsiteY31" fmla="*/ 932652 h 1509906"/>
                    <a:gd name="connsiteX32" fmla="*/ 59619 w 1034979"/>
                    <a:gd name="connsiteY32" fmla="*/ 936462 h 1509906"/>
                    <a:gd name="connsiteX33" fmla="*/ 63429 w 1034979"/>
                    <a:gd name="connsiteY33" fmla="*/ 942177 h 1509906"/>
                    <a:gd name="connsiteX34" fmla="*/ 80574 w 1034979"/>
                    <a:gd name="connsiteY34" fmla="*/ 951702 h 1509906"/>
                    <a:gd name="connsiteX35" fmla="*/ 103434 w 1034979"/>
                    <a:gd name="connsiteY35" fmla="*/ 953607 h 1509906"/>
                    <a:gd name="connsiteX36" fmla="*/ 124389 w 1034979"/>
                    <a:gd name="connsiteY36" fmla="*/ 959322 h 1509906"/>
                    <a:gd name="connsiteX37" fmla="*/ 130104 w 1034979"/>
                    <a:gd name="connsiteY37" fmla="*/ 961227 h 1509906"/>
                    <a:gd name="connsiteX38" fmla="*/ 135819 w 1034979"/>
                    <a:gd name="connsiteY38" fmla="*/ 966942 h 1509906"/>
                    <a:gd name="connsiteX39" fmla="*/ 143439 w 1034979"/>
                    <a:gd name="connsiteY39" fmla="*/ 968847 h 1509906"/>
                    <a:gd name="connsiteX40" fmla="*/ 166299 w 1034979"/>
                    <a:gd name="connsiteY40" fmla="*/ 972657 h 1509906"/>
                    <a:gd name="connsiteX41" fmla="*/ 191064 w 1034979"/>
                    <a:gd name="connsiteY41" fmla="*/ 978372 h 1509906"/>
                    <a:gd name="connsiteX42" fmla="*/ 208209 w 1034979"/>
                    <a:gd name="connsiteY42" fmla="*/ 984087 h 1509906"/>
                    <a:gd name="connsiteX43" fmla="*/ 213924 w 1034979"/>
                    <a:gd name="connsiteY43" fmla="*/ 985992 h 1509906"/>
                    <a:gd name="connsiteX44" fmla="*/ 229164 w 1034979"/>
                    <a:gd name="connsiteY44" fmla="*/ 989802 h 1509906"/>
                    <a:gd name="connsiteX45" fmla="*/ 248214 w 1034979"/>
                    <a:gd name="connsiteY45" fmla="*/ 995517 h 1509906"/>
                    <a:gd name="connsiteX46" fmla="*/ 253929 w 1034979"/>
                    <a:gd name="connsiteY46" fmla="*/ 999327 h 1509906"/>
                    <a:gd name="connsiteX47" fmla="*/ 267264 w 1034979"/>
                    <a:gd name="connsiteY47" fmla="*/ 1014567 h 1509906"/>
                    <a:gd name="connsiteX48" fmla="*/ 272979 w 1034979"/>
                    <a:gd name="connsiteY48" fmla="*/ 1033617 h 1509906"/>
                    <a:gd name="connsiteX49" fmla="*/ 274884 w 1034979"/>
                    <a:gd name="connsiteY49" fmla="*/ 1039332 h 1509906"/>
                    <a:gd name="connsiteX50" fmla="*/ 276789 w 1034979"/>
                    <a:gd name="connsiteY50" fmla="*/ 1045047 h 1509906"/>
                    <a:gd name="connsiteX51" fmla="*/ 278694 w 1034979"/>
                    <a:gd name="connsiteY51" fmla="*/ 1069812 h 1509906"/>
                    <a:gd name="connsiteX52" fmla="*/ 280599 w 1034979"/>
                    <a:gd name="connsiteY52" fmla="*/ 1075527 h 1509906"/>
                    <a:gd name="connsiteX53" fmla="*/ 278694 w 1034979"/>
                    <a:gd name="connsiteY53" fmla="*/ 1094577 h 1509906"/>
                    <a:gd name="connsiteX54" fmla="*/ 276789 w 1034979"/>
                    <a:gd name="connsiteY54" fmla="*/ 1104102 h 1509906"/>
                    <a:gd name="connsiteX55" fmla="*/ 263454 w 1034979"/>
                    <a:gd name="connsiteY55" fmla="*/ 1117437 h 1509906"/>
                    <a:gd name="connsiteX56" fmla="*/ 252024 w 1034979"/>
                    <a:gd name="connsiteY56" fmla="*/ 1125057 h 1509906"/>
                    <a:gd name="connsiteX57" fmla="*/ 240594 w 1034979"/>
                    <a:gd name="connsiteY57" fmla="*/ 1128867 h 1509906"/>
                    <a:gd name="connsiteX58" fmla="*/ 126294 w 1034979"/>
                    <a:gd name="connsiteY58" fmla="*/ 1128867 h 1509906"/>
                    <a:gd name="connsiteX59" fmla="*/ 120579 w 1034979"/>
                    <a:gd name="connsiteY59" fmla="*/ 1130772 h 1509906"/>
                    <a:gd name="connsiteX60" fmla="*/ 105339 w 1034979"/>
                    <a:gd name="connsiteY60" fmla="*/ 1132677 h 1509906"/>
                    <a:gd name="connsiteX61" fmla="*/ 88194 w 1034979"/>
                    <a:gd name="connsiteY61" fmla="*/ 1138392 h 1509906"/>
                    <a:gd name="connsiteX62" fmla="*/ 82479 w 1034979"/>
                    <a:gd name="connsiteY62" fmla="*/ 1140297 h 1509906"/>
                    <a:gd name="connsiteX63" fmla="*/ 76764 w 1034979"/>
                    <a:gd name="connsiteY63" fmla="*/ 1144107 h 1509906"/>
                    <a:gd name="connsiteX64" fmla="*/ 65334 w 1034979"/>
                    <a:gd name="connsiteY64" fmla="*/ 1146012 h 1509906"/>
                    <a:gd name="connsiteX65" fmla="*/ 27234 w 1034979"/>
                    <a:gd name="connsiteY65" fmla="*/ 1147917 h 1509906"/>
                    <a:gd name="connsiteX66" fmla="*/ 15804 w 1034979"/>
                    <a:gd name="connsiteY66" fmla="*/ 1153632 h 1509906"/>
                    <a:gd name="connsiteX67" fmla="*/ 6279 w 1034979"/>
                    <a:gd name="connsiteY67" fmla="*/ 1163157 h 1509906"/>
                    <a:gd name="connsiteX68" fmla="*/ 4374 w 1034979"/>
                    <a:gd name="connsiteY68" fmla="*/ 1168872 h 1509906"/>
                    <a:gd name="connsiteX69" fmla="*/ 564 w 1034979"/>
                    <a:gd name="connsiteY69" fmla="*/ 1174587 h 1509906"/>
                    <a:gd name="connsiteX70" fmla="*/ 6279 w 1034979"/>
                    <a:gd name="connsiteY70" fmla="*/ 1206972 h 1509906"/>
                    <a:gd name="connsiteX71" fmla="*/ 11994 w 1034979"/>
                    <a:gd name="connsiteY71" fmla="*/ 1210782 h 1509906"/>
                    <a:gd name="connsiteX72" fmla="*/ 17709 w 1034979"/>
                    <a:gd name="connsiteY72" fmla="*/ 1212687 h 1509906"/>
                    <a:gd name="connsiteX73" fmla="*/ 145344 w 1034979"/>
                    <a:gd name="connsiteY73" fmla="*/ 1210782 h 1509906"/>
                    <a:gd name="connsiteX74" fmla="*/ 152964 w 1034979"/>
                    <a:gd name="connsiteY74" fmla="*/ 1208877 h 1509906"/>
                    <a:gd name="connsiteX75" fmla="*/ 303459 w 1034979"/>
                    <a:gd name="connsiteY75" fmla="*/ 1203162 h 1509906"/>
                    <a:gd name="connsiteX76" fmla="*/ 318699 w 1034979"/>
                    <a:gd name="connsiteY76" fmla="*/ 1210782 h 1509906"/>
                    <a:gd name="connsiteX77" fmla="*/ 330129 w 1034979"/>
                    <a:gd name="connsiteY77" fmla="*/ 1216497 h 1509906"/>
                    <a:gd name="connsiteX78" fmla="*/ 333939 w 1034979"/>
                    <a:gd name="connsiteY78" fmla="*/ 1222212 h 1509906"/>
                    <a:gd name="connsiteX79" fmla="*/ 339654 w 1034979"/>
                    <a:gd name="connsiteY79" fmla="*/ 1224117 h 1509906"/>
                    <a:gd name="connsiteX80" fmla="*/ 351084 w 1034979"/>
                    <a:gd name="connsiteY80" fmla="*/ 1231737 h 1509906"/>
                    <a:gd name="connsiteX81" fmla="*/ 356799 w 1034979"/>
                    <a:gd name="connsiteY81" fmla="*/ 1235547 h 1509906"/>
                    <a:gd name="connsiteX82" fmla="*/ 360609 w 1034979"/>
                    <a:gd name="connsiteY82" fmla="*/ 1241262 h 1509906"/>
                    <a:gd name="connsiteX83" fmla="*/ 366324 w 1034979"/>
                    <a:gd name="connsiteY83" fmla="*/ 1252692 h 1509906"/>
                    <a:gd name="connsiteX84" fmla="*/ 362514 w 1034979"/>
                    <a:gd name="connsiteY84" fmla="*/ 1279362 h 1509906"/>
                    <a:gd name="connsiteX85" fmla="*/ 358704 w 1034979"/>
                    <a:gd name="connsiteY85" fmla="*/ 1285077 h 1509906"/>
                    <a:gd name="connsiteX86" fmla="*/ 356799 w 1034979"/>
                    <a:gd name="connsiteY86" fmla="*/ 1290792 h 1509906"/>
                    <a:gd name="connsiteX87" fmla="*/ 352989 w 1034979"/>
                    <a:gd name="connsiteY87" fmla="*/ 1296507 h 1509906"/>
                    <a:gd name="connsiteX88" fmla="*/ 351084 w 1034979"/>
                    <a:gd name="connsiteY88" fmla="*/ 1302222 h 1509906"/>
                    <a:gd name="connsiteX89" fmla="*/ 347274 w 1034979"/>
                    <a:gd name="connsiteY89" fmla="*/ 1307937 h 1509906"/>
                    <a:gd name="connsiteX90" fmla="*/ 330129 w 1034979"/>
                    <a:gd name="connsiteY90" fmla="*/ 1374612 h 1509906"/>
                    <a:gd name="connsiteX91" fmla="*/ 328224 w 1034979"/>
                    <a:gd name="connsiteY91" fmla="*/ 1426047 h 1509906"/>
                    <a:gd name="connsiteX92" fmla="*/ 330129 w 1034979"/>
                    <a:gd name="connsiteY92" fmla="*/ 1450812 h 1509906"/>
                    <a:gd name="connsiteX93" fmla="*/ 332034 w 1034979"/>
                    <a:gd name="connsiteY93" fmla="*/ 1456527 h 1509906"/>
                    <a:gd name="connsiteX94" fmla="*/ 335844 w 1034979"/>
                    <a:gd name="connsiteY94" fmla="*/ 1460337 h 1509906"/>
                    <a:gd name="connsiteX95" fmla="*/ 364419 w 1034979"/>
                    <a:gd name="connsiteY95" fmla="*/ 1506057 h 1509906"/>
                    <a:gd name="connsiteX96" fmla="*/ 387279 w 1034979"/>
                    <a:gd name="connsiteY96" fmla="*/ 1507962 h 1509906"/>
                    <a:gd name="connsiteX97" fmla="*/ 392994 w 1034979"/>
                    <a:gd name="connsiteY97" fmla="*/ 1502247 h 1509906"/>
                    <a:gd name="connsiteX98" fmla="*/ 394899 w 1034979"/>
                    <a:gd name="connsiteY98" fmla="*/ 1490817 h 1509906"/>
                    <a:gd name="connsiteX99" fmla="*/ 396804 w 1034979"/>
                    <a:gd name="connsiteY99" fmla="*/ 1485102 h 1509906"/>
                    <a:gd name="connsiteX100" fmla="*/ 398709 w 1034979"/>
                    <a:gd name="connsiteY100" fmla="*/ 1467957 h 1509906"/>
                    <a:gd name="connsiteX101" fmla="*/ 400614 w 1034979"/>
                    <a:gd name="connsiteY101" fmla="*/ 1454622 h 1509906"/>
                    <a:gd name="connsiteX102" fmla="*/ 404424 w 1034979"/>
                    <a:gd name="connsiteY102" fmla="*/ 1397472 h 1509906"/>
                    <a:gd name="connsiteX103" fmla="*/ 410139 w 1034979"/>
                    <a:gd name="connsiteY103" fmla="*/ 1386042 h 1509906"/>
                    <a:gd name="connsiteX104" fmla="*/ 413949 w 1034979"/>
                    <a:gd name="connsiteY104" fmla="*/ 1372707 h 1509906"/>
                    <a:gd name="connsiteX105" fmla="*/ 415854 w 1034979"/>
                    <a:gd name="connsiteY105" fmla="*/ 1366992 h 1509906"/>
                    <a:gd name="connsiteX106" fmla="*/ 417759 w 1034979"/>
                    <a:gd name="connsiteY106" fmla="*/ 1353657 h 1509906"/>
                    <a:gd name="connsiteX107" fmla="*/ 421569 w 1034979"/>
                    <a:gd name="connsiteY107" fmla="*/ 1342227 h 1509906"/>
                    <a:gd name="connsiteX108" fmla="*/ 427284 w 1034979"/>
                    <a:gd name="connsiteY108" fmla="*/ 1328892 h 1509906"/>
                    <a:gd name="connsiteX109" fmla="*/ 436809 w 1034979"/>
                    <a:gd name="connsiteY109" fmla="*/ 1317462 h 1509906"/>
                    <a:gd name="connsiteX110" fmla="*/ 450144 w 1034979"/>
                    <a:gd name="connsiteY110" fmla="*/ 1302222 h 1509906"/>
                    <a:gd name="connsiteX111" fmla="*/ 457764 w 1034979"/>
                    <a:gd name="connsiteY111" fmla="*/ 1290792 h 1509906"/>
                    <a:gd name="connsiteX112" fmla="*/ 461574 w 1034979"/>
                    <a:gd name="connsiteY112" fmla="*/ 1279362 h 1509906"/>
                    <a:gd name="connsiteX113" fmla="*/ 465384 w 1034979"/>
                    <a:gd name="connsiteY113" fmla="*/ 1264122 h 1509906"/>
                    <a:gd name="connsiteX114" fmla="*/ 467289 w 1034979"/>
                    <a:gd name="connsiteY114" fmla="*/ 1258407 h 1509906"/>
                    <a:gd name="connsiteX115" fmla="*/ 507294 w 1034979"/>
                    <a:gd name="connsiteY115" fmla="*/ 1252692 h 1509906"/>
                    <a:gd name="connsiteX116" fmla="*/ 535869 w 1034979"/>
                    <a:gd name="connsiteY116" fmla="*/ 1243167 h 1509906"/>
                    <a:gd name="connsiteX117" fmla="*/ 541584 w 1034979"/>
                    <a:gd name="connsiteY117" fmla="*/ 1241262 h 1509906"/>
                    <a:gd name="connsiteX118" fmla="*/ 547299 w 1034979"/>
                    <a:gd name="connsiteY118" fmla="*/ 1239357 h 1509906"/>
                    <a:gd name="connsiteX119" fmla="*/ 554919 w 1034979"/>
                    <a:gd name="connsiteY119" fmla="*/ 1237452 h 1509906"/>
                    <a:gd name="connsiteX120" fmla="*/ 573969 w 1034979"/>
                    <a:gd name="connsiteY120" fmla="*/ 1229832 h 1509906"/>
                    <a:gd name="connsiteX121" fmla="*/ 585399 w 1034979"/>
                    <a:gd name="connsiteY121" fmla="*/ 1226022 h 1509906"/>
                    <a:gd name="connsiteX122" fmla="*/ 720654 w 1034979"/>
                    <a:gd name="connsiteY122" fmla="*/ 1309842 h 1509906"/>
                    <a:gd name="connsiteX123" fmla="*/ 733989 w 1034979"/>
                    <a:gd name="connsiteY123" fmla="*/ 1319367 h 1509906"/>
                    <a:gd name="connsiteX124" fmla="*/ 743514 w 1034979"/>
                    <a:gd name="connsiteY124" fmla="*/ 1321272 h 1509906"/>
                    <a:gd name="connsiteX125" fmla="*/ 749229 w 1034979"/>
                    <a:gd name="connsiteY125" fmla="*/ 1323177 h 1509906"/>
                    <a:gd name="connsiteX126" fmla="*/ 762564 w 1034979"/>
                    <a:gd name="connsiteY126" fmla="*/ 1328892 h 1509906"/>
                    <a:gd name="connsiteX127" fmla="*/ 777804 w 1034979"/>
                    <a:gd name="connsiteY127" fmla="*/ 1326987 h 1509906"/>
                    <a:gd name="connsiteX128" fmla="*/ 789234 w 1034979"/>
                    <a:gd name="connsiteY128" fmla="*/ 1321272 h 1509906"/>
                    <a:gd name="connsiteX129" fmla="*/ 794949 w 1034979"/>
                    <a:gd name="connsiteY129" fmla="*/ 1319367 h 1509906"/>
                    <a:gd name="connsiteX130" fmla="*/ 802569 w 1034979"/>
                    <a:gd name="connsiteY130" fmla="*/ 1302222 h 1509906"/>
                    <a:gd name="connsiteX131" fmla="*/ 800664 w 1034979"/>
                    <a:gd name="connsiteY131" fmla="*/ 1277457 h 1509906"/>
                    <a:gd name="connsiteX132" fmla="*/ 798759 w 1034979"/>
                    <a:gd name="connsiteY132" fmla="*/ 1271742 h 1509906"/>
                    <a:gd name="connsiteX133" fmla="*/ 796854 w 1034979"/>
                    <a:gd name="connsiteY133" fmla="*/ 1264122 h 1509906"/>
                    <a:gd name="connsiteX134" fmla="*/ 783519 w 1034979"/>
                    <a:gd name="connsiteY134" fmla="*/ 1246977 h 1509906"/>
                    <a:gd name="connsiteX135" fmla="*/ 773994 w 1034979"/>
                    <a:gd name="connsiteY135" fmla="*/ 1241262 h 1509906"/>
                    <a:gd name="connsiteX136" fmla="*/ 648264 w 1034979"/>
                    <a:gd name="connsiteY136" fmla="*/ 1149822 h 1509906"/>
                    <a:gd name="connsiteX137" fmla="*/ 644454 w 1034979"/>
                    <a:gd name="connsiteY137" fmla="*/ 1132677 h 1509906"/>
                    <a:gd name="connsiteX138" fmla="*/ 646359 w 1034979"/>
                    <a:gd name="connsiteY138" fmla="*/ 1125057 h 1509906"/>
                    <a:gd name="connsiteX139" fmla="*/ 650169 w 1034979"/>
                    <a:gd name="connsiteY139" fmla="*/ 1107912 h 1509906"/>
                    <a:gd name="connsiteX140" fmla="*/ 653979 w 1034979"/>
                    <a:gd name="connsiteY140" fmla="*/ 1102197 h 1509906"/>
                    <a:gd name="connsiteX141" fmla="*/ 655884 w 1034979"/>
                    <a:gd name="connsiteY141" fmla="*/ 1096482 h 1509906"/>
                    <a:gd name="connsiteX142" fmla="*/ 661599 w 1034979"/>
                    <a:gd name="connsiteY142" fmla="*/ 1094577 h 1509906"/>
                    <a:gd name="connsiteX143" fmla="*/ 671124 w 1034979"/>
                    <a:gd name="connsiteY143" fmla="*/ 1083147 h 1509906"/>
                    <a:gd name="connsiteX144" fmla="*/ 724464 w 1034979"/>
                    <a:gd name="connsiteY144" fmla="*/ 1075527 h 1509906"/>
                    <a:gd name="connsiteX145" fmla="*/ 842574 w 1034979"/>
                    <a:gd name="connsiteY145" fmla="*/ 1077432 h 1509906"/>
                    <a:gd name="connsiteX146" fmla="*/ 871149 w 1034979"/>
                    <a:gd name="connsiteY146" fmla="*/ 1079337 h 1509906"/>
                    <a:gd name="connsiteX147" fmla="*/ 899724 w 1034979"/>
                    <a:gd name="connsiteY147" fmla="*/ 1085052 h 1509906"/>
                    <a:gd name="connsiteX148" fmla="*/ 922584 w 1034979"/>
                    <a:gd name="connsiteY148" fmla="*/ 1088862 h 1509906"/>
                    <a:gd name="connsiteX149" fmla="*/ 951159 w 1034979"/>
                    <a:gd name="connsiteY149" fmla="*/ 1094577 h 1509906"/>
                    <a:gd name="connsiteX150" fmla="*/ 956874 w 1034979"/>
                    <a:gd name="connsiteY150" fmla="*/ 1094577 h 1509906"/>
                    <a:gd name="connsiteX151" fmla="*/ 1002594 w 1034979"/>
                    <a:gd name="connsiteY151" fmla="*/ 1092672 h 1509906"/>
                    <a:gd name="connsiteX152" fmla="*/ 1031169 w 1034979"/>
                    <a:gd name="connsiteY152" fmla="*/ 1085052 h 1509906"/>
                    <a:gd name="connsiteX153" fmla="*/ 1034979 w 1034979"/>
                    <a:gd name="connsiteY153" fmla="*/ 1079337 h 1509906"/>
                    <a:gd name="connsiteX154" fmla="*/ 1033074 w 1034979"/>
                    <a:gd name="connsiteY154" fmla="*/ 1060287 h 1509906"/>
                    <a:gd name="connsiteX155" fmla="*/ 1027359 w 1034979"/>
                    <a:gd name="connsiteY155" fmla="*/ 1056477 h 1509906"/>
                    <a:gd name="connsiteX156" fmla="*/ 1012119 w 1034979"/>
                    <a:gd name="connsiteY156" fmla="*/ 1054572 h 1509906"/>
                    <a:gd name="connsiteX157" fmla="*/ 1006404 w 1034979"/>
                    <a:gd name="connsiteY157" fmla="*/ 1052667 h 1509906"/>
                    <a:gd name="connsiteX158" fmla="*/ 998784 w 1034979"/>
                    <a:gd name="connsiteY158" fmla="*/ 1050762 h 1509906"/>
                    <a:gd name="connsiteX159" fmla="*/ 987354 w 1034979"/>
                    <a:gd name="connsiteY159" fmla="*/ 1043142 h 1509906"/>
                    <a:gd name="connsiteX160" fmla="*/ 975924 w 1034979"/>
                    <a:gd name="connsiteY160" fmla="*/ 1039332 h 1509906"/>
                    <a:gd name="connsiteX161" fmla="*/ 970209 w 1034979"/>
                    <a:gd name="connsiteY161" fmla="*/ 1037427 h 1509906"/>
                    <a:gd name="connsiteX162" fmla="*/ 962589 w 1034979"/>
                    <a:gd name="connsiteY162" fmla="*/ 1035522 h 1509906"/>
                    <a:gd name="connsiteX163" fmla="*/ 956874 w 1034979"/>
                    <a:gd name="connsiteY163" fmla="*/ 1033617 h 1509906"/>
                    <a:gd name="connsiteX164" fmla="*/ 935919 w 1034979"/>
                    <a:gd name="connsiteY164" fmla="*/ 1027902 h 1509906"/>
                    <a:gd name="connsiteX165" fmla="*/ 930204 w 1034979"/>
                    <a:gd name="connsiteY165" fmla="*/ 1025997 h 1509906"/>
                    <a:gd name="connsiteX166" fmla="*/ 825429 w 1034979"/>
                    <a:gd name="connsiteY166" fmla="*/ 1027902 h 1509906"/>
                    <a:gd name="connsiteX167" fmla="*/ 819714 w 1034979"/>
                    <a:gd name="connsiteY167" fmla="*/ 1029807 h 1509906"/>
                    <a:gd name="connsiteX168" fmla="*/ 730179 w 1034979"/>
                    <a:gd name="connsiteY168" fmla="*/ 1031712 h 1509906"/>
                    <a:gd name="connsiteX169" fmla="*/ 716844 w 1034979"/>
                    <a:gd name="connsiteY169" fmla="*/ 1035522 h 1509906"/>
                    <a:gd name="connsiteX170" fmla="*/ 695889 w 1034979"/>
                    <a:gd name="connsiteY170" fmla="*/ 1037427 h 1509906"/>
                    <a:gd name="connsiteX171" fmla="*/ 669219 w 1034979"/>
                    <a:gd name="connsiteY171" fmla="*/ 1039332 h 1509906"/>
                    <a:gd name="connsiteX172" fmla="*/ 669219 w 1034979"/>
                    <a:gd name="connsiteY172" fmla="*/ 1039332 h 1509906"/>
                    <a:gd name="connsiteX173" fmla="*/ 646359 w 1034979"/>
                    <a:gd name="connsiteY173" fmla="*/ 1043142 h 1509906"/>
                    <a:gd name="connsiteX174" fmla="*/ 642549 w 1034979"/>
                    <a:gd name="connsiteY174" fmla="*/ 1031712 h 1509906"/>
                    <a:gd name="connsiteX175" fmla="*/ 640644 w 1034979"/>
                    <a:gd name="connsiteY175" fmla="*/ 1025997 h 1509906"/>
                    <a:gd name="connsiteX176" fmla="*/ 642549 w 1034979"/>
                    <a:gd name="connsiteY176" fmla="*/ 1008852 h 1509906"/>
                    <a:gd name="connsiteX177" fmla="*/ 644454 w 1034979"/>
                    <a:gd name="connsiteY177" fmla="*/ 1003137 h 1509906"/>
                    <a:gd name="connsiteX178" fmla="*/ 661599 w 1034979"/>
                    <a:gd name="connsiteY178" fmla="*/ 993612 h 1509906"/>
                    <a:gd name="connsiteX179" fmla="*/ 673029 w 1034979"/>
                    <a:gd name="connsiteY179" fmla="*/ 985992 h 1509906"/>
                    <a:gd name="connsiteX180" fmla="*/ 674934 w 1034979"/>
                    <a:gd name="connsiteY180" fmla="*/ 980277 h 1509906"/>
                    <a:gd name="connsiteX181" fmla="*/ 680649 w 1034979"/>
                    <a:gd name="connsiteY181" fmla="*/ 978372 h 1509906"/>
                    <a:gd name="connsiteX182" fmla="*/ 686364 w 1034979"/>
                    <a:gd name="connsiteY182" fmla="*/ 974562 h 1509906"/>
                    <a:gd name="connsiteX183" fmla="*/ 695889 w 1034979"/>
                    <a:gd name="connsiteY183" fmla="*/ 965037 h 1509906"/>
                    <a:gd name="connsiteX184" fmla="*/ 705414 w 1034979"/>
                    <a:gd name="connsiteY184" fmla="*/ 953607 h 1509906"/>
                    <a:gd name="connsiteX185" fmla="*/ 716844 w 1034979"/>
                    <a:gd name="connsiteY185" fmla="*/ 945987 h 1509906"/>
                    <a:gd name="connsiteX186" fmla="*/ 732084 w 1034979"/>
                    <a:gd name="connsiteY186" fmla="*/ 932652 h 1509906"/>
                    <a:gd name="connsiteX187" fmla="*/ 741609 w 1034979"/>
                    <a:gd name="connsiteY187" fmla="*/ 921222 h 1509906"/>
                    <a:gd name="connsiteX188" fmla="*/ 753039 w 1034979"/>
                    <a:gd name="connsiteY188" fmla="*/ 911697 h 1509906"/>
                    <a:gd name="connsiteX189" fmla="*/ 758754 w 1034979"/>
                    <a:gd name="connsiteY189" fmla="*/ 900267 h 1509906"/>
                    <a:gd name="connsiteX190" fmla="*/ 760659 w 1034979"/>
                    <a:gd name="connsiteY190" fmla="*/ 894552 h 1509906"/>
                    <a:gd name="connsiteX191" fmla="*/ 766374 w 1034979"/>
                    <a:gd name="connsiteY191" fmla="*/ 883122 h 1509906"/>
                    <a:gd name="connsiteX192" fmla="*/ 764469 w 1034979"/>
                    <a:gd name="connsiteY192" fmla="*/ 867882 h 1509906"/>
                    <a:gd name="connsiteX193" fmla="*/ 758754 w 1034979"/>
                    <a:gd name="connsiteY193" fmla="*/ 865977 h 1509906"/>
                    <a:gd name="connsiteX194" fmla="*/ 737799 w 1034979"/>
                    <a:gd name="connsiteY194" fmla="*/ 867882 h 1509906"/>
                    <a:gd name="connsiteX195" fmla="*/ 732084 w 1034979"/>
                    <a:gd name="connsiteY195" fmla="*/ 871692 h 1509906"/>
                    <a:gd name="connsiteX196" fmla="*/ 720654 w 1034979"/>
                    <a:gd name="connsiteY196" fmla="*/ 875502 h 1509906"/>
                    <a:gd name="connsiteX197" fmla="*/ 716844 w 1034979"/>
                    <a:gd name="connsiteY197" fmla="*/ 881217 h 1509906"/>
                    <a:gd name="connsiteX198" fmla="*/ 711129 w 1034979"/>
                    <a:gd name="connsiteY198" fmla="*/ 883122 h 1509906"/>
                    <a:gd name="connsiteX199" fmla="*/ 705414 w 1034979"/>
                    <a:gd name="connsiteY199" fmla="*/ 886932 h 1509906"/>
                    <a:gd name="connsiteX200" fmla="*/ 699699 w 1034979"/>
                    <a:gd name="connsiteY200" fmla="*/ 892647 h 1509906"/>
                    <a:gd name="connsiteX201" fmla="*/ 692079 w 1034979"/>
                    <a:gd name="connsiteY201" fmla="*/ 896457 h 1509906"/>
                    <a:gd name="connsiteX202" fmla="*/ 650169 w 1034979"/>
                    <a:gd name="connsiteY202" fmla="*/ 925032 h 1509906"/>
                    <a:gd name="connsiteX203" fmla="*/ 636834 w 1034979"/>
                    <a:gd name="connsiteY203" fmla="*/ 936462 h 1509906"/>
                    <a:gd name="connsiteX204" fmla="*/ 627309 w 1034979"/>
                    <a:gd name="connsiteY204" fmla="*/ 953607 h 1509906"/>
                    <a:gd name="connsiteX205" fmla="*/ 602544 w 1034979"/>
                    <a:gd name="connsiteY205" fmla="*/ 959322 h 1509906"/>
                    <a:gd name="connsiteX206" fmla="*/ 589209 w 1034979"/>
                    <a:gd name="connsiteY206" fmla="*/ 963132 h 1509906"/>
                    <a:gd name="connsiteX207" fmla="*/ 573969 w 1034979"/>
                    <a:gd name="connsiteY207" fmla="*/ 961227 h 1509906"/>
                    <a:gd name="connsiteX208" fmla="*/ 562539 w 1034979"/>
                    <a:gd name="connsiteY208" fmla="*/ 957417 h 1509906"/>
                    <a:gd name="connsiteX209" fmla="*/ 551109 w 1034979"/>
                    <a:gd name="connsiteY209" fmla="*/ 953607 h 1509906"/>
                    <a:gd name="connsiteX210" fmla="*/ 539679 w 1034979"/>
                    <a:gd name="connsiteY210" fmla="*/ 949797 h 1509906"/>
                    <a:gd name="connsiteX211" fmla="*/ 533964 w 1034979"/>
                    <a:gd name="connsiteY211" fmla="*/ 947892 h 1509906"/>
                    <a:gd name="connsiteX212" fmla="*/ 528249 w 1034979"/>
                    <a:gd name="connsiteY212" fmla="*/ 944082 h 1509906"/>
                    <a:gd name="connsiteX213" fmla="*/ 516819 w 1034979"/>
                    <a:gd name="connsiteY213" fmla="*/ 938367 h 1509906"/>
                    <a:gd name="connsiteX214" fmla="*/ 509199 w 1034979"/>
                    <a:gd name="connsiteY214" fmla="*/ 926937 h 1509906"/>
                    <a:gd name="connsiteX215" fmla="*/ 505389 w 1034979"/>
                    <a:gd name="connsiteY215" fmla="*/ 905982 h 1509906"/>
                    <a:gd name="connsiteX216" fmla="*/ 507294 w 1034979"/>
                    <a:gd name="connsiteY216" fmla="*/ 841212 h 1509906"/>
                    <a:gd name="connsiteX217" fmla="*/ 513009 w 1034979"/>
                    <a:gd name="connsiteY217" fmla="*/ 798220 h 1509906"/>
                    <a:gd name="connsiteX218" fmla="*/ 503484 w 1034979"/>
                    <a:gd name="connsiteY218" fmla="*/ 351627 h 1509906"/>
                    <a:gd name="connsiteX219" fmla="*/ 499674 w 1034979"/>
                    <a:gd name="connsiteY219" fmla="*/ 60162 h 1509906"/>
                    <a:gd name="connsiteX220" fmla="*/ 490149 w 1034979"/>
                    <a:gd name="connsiteY220" fmla="*/ 33492 h 1509906"/>
                    <a:gd name="connsiteX221" fmla="*/ 488244 w 1034979"/>
                    <a:gd name="connsiteY221" fmla="*/ 27777 h 1509906"/>
                    <a:gd name="connsiteX222" fmla="*/ 484434 w 1034979"/>
                    <a:gd name="connsiteY222" fmla="*/ 22062 h 1509906"/>
                    <a:gd name="connsiteX223" fmla="*/ 478719 w 1034979"/>
                    <a:gd name="connsiteY223" fmla="*/ 10632 h 1509906"/>
                    <a:gd name="connsiteX224" fmla="*/ 473004 w 1034979"/>
                    <a:gd name="connsiteY224" fmla="*/ 6822 h 1509906"/>
                    <a:gd name="connsiteX225" fmla="*/ 469194 w 1034979"/>
                    <a:gd name="connsiteY225" fmla="*/ 1107 h 1509906"/>
                    <a:gd name="connsiteX226" fmla="*/ 429189 w 1034979"/>
                    <a:gd name="connsiteY226" fmla="*/ 4917 h 1509906"/>
                    <a:gd name="connsiteX227" fmla="*/ 421569 w 1034979"/>
                    <a:gd name="connsiteY227" fmla="*/ 16347 h 1509906"/>
                    <a:gd name="connsiteX228" fmla="*/ 417759 w 1034979"/>
                    <a:gd name="connsiteY228" fmla="*/ 22062 h 1509906"/>
                    <a:gd name="connsiteX229" fmla="*/ 419664 w 1034979"/>
                    <a:gd name="connsiteY229" fmla="*/ 54447 h 1509906"/>
                    <a:gd name="connsiteX230" fmla="*/ 423474 w 1034979"/>
                    <a:gd name="connsiteY230" fmla="*/ 65877 h 1509906"/>
                    <a:gd name="connsiteX231" fmla="*/ 425379 w 1034979"/>
                    <a:gd name="connsiteY231" fmla="*/ 71592 h 1509906"/>
                    <a:gd name="connsiteX232" fmla="*/ 425379 w 1034979"/>
                    <a:gd name="connsiteY232" fmla="*/ 77307 h 1509906"/>
                    <a:gd name="connsiteX233" fmla="*/ 429189 w 1034979"/>
                    <a:gd name="connsiteY233" fmla="*/ 231612 h 1509906"/>
                    <a:gd name="connsiteX234" fmla="*/ 440619 w 1034979"/>
                    <a:gd name="connsiteY234" fmla="*/ 414492 h 1509906"/>
                    <a:gd name="connsiteX235" fmla="*/ 425379 w 1034979"/>
                    <a:gd name="connsiteY235" fmla="*/ 711672 h 1509906"/>
                    <a:gd name="connsiteX236" fmla="*/ 417759 w 1034979"/>
                    <a:gd name="connsiteY236" fmla="*/ 839307 h 1509906"/>
                    <a:gd name="connsiteX237" fmla="*/ 413949 w 1034979"/>
                    <a:gd name="connsiteY237" fmla="*/ 856452 h 1509906"/>
                    <a:gd name="connsiteX238" fmla="*/ 417759 w 1034979"/>
                    <a:gd name="connsiteY238" fmla="*/ 877407 h 1509906"/>
                    <a:gd name="connsiteX239" fmla="*/ 421569 w 1034979"/>
                    <a:gd name="connsiteY239" fmla="*/ 878179 h 1509906"/>
                    <a:gd name="connsiteX240" fmla="*/ 425379 w 1034979"/>
                    <a:gd name="connsiteY240" fmla="*/ 894552 h 1509906"/>
                    <a:gd name="connsiteX241" fmla="*/ 423474 w 1034979"/>
                    <a:gd name="connsiteY241" fmla="*/ 921222 h 1509906"/>
                    <a:gd name="connsiteX242" fmla="*/ 417759 w 1034979"/>
                    <a:gd name="connsiteY242" fmla="*/ 923127 h 1509906"/>
                    <a:gd name="connsiteX243" fmla="*/ 412044 w 1034979"/>
                    <a:gd name="connsiteY243" fmla="*/ 926937 h 1509906"/>
                    <a:gd name="connsiteX244" fmla="*/ 421569 w 1034979"/>
                    <a:gd name="connsiteY244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56799 w 1034979"/>
                    <a:gd name="connsiteY4" fmla="*/ 936462 h 1509906"/>
                    <a:gd name="connsiteX5" fmla="*/ 351084 w 1034979"/>
                    <a:gd name="connsiteY5" fmla="*/ 940272 h 1509906"/>
                    <a:gd name="connsiteX6" fmla="*/ 339654 w 1034979"/>
                    <a:gd name="connsiteY6" fmla="*/ 949797 h 1509906"/>
                    <a:gd name="connsiteX7" fmla="*/ 328224 w 1034979"/>
                    <a:gd name="connsiteY7" fmla="*/ 953607 h 1509906"/>
                    <a:gd name="connsiteX8" fmla="*/ 312984 w 1034979"/>
                    <a:gd name="connsiteY8" fmla="*/ 959322 h 1509906"/>
                    <a:gd name="connsiteX9" fmla="*/ 265359 w 1034979"/>
                    <a:gd name="connsiteY9" fmla="*/ 955512 h 1509906"/>
                    <a:gd name="connsiteX10" fmla="*/ 253929 w 1034979"/>
                    <a:gd name="connsiteY10" fmla="*/ 951702 h 1509906"/>
                    <a:gd name="connsiteX11" fmla="*/ 242499 w 1034979"/>
                    <a:gd name="connsiteY11" fmla="*/ 947892 h 1509906"/>
                    <a:gd name="connsiteX12" fmla="*/ 236784 w 1034979"/>
                    <a:gd name="connsiteY12" fmla="*/ 945987 h 1509906"/>
                    <a:gd name="connsiteX13" fmla="*/ 231069 w 1034979"/>
                    <a:gd name="connsiteY13" fmla="*/ 944082 h 1509906"/>
                    <a:gd name="connsiteX14" fmla="*/ 219639 w 1034979"/>
                    <a:gd name="connsiteY14" fmla="*/ 942177 h 1509906"/>
                    <a:gd name="connsiteX15" fmla="*/ 213924 w 1034979"/>
                    <a:gd name="connsiteY15" fmla="*/ 940272 h 1509906"/>
                    <a:gd name="connsiteX16" fmla="*/ 206304 w 1034979"/>
                    <a:gd name="connsiteY16" fmla="*/ 938367 h 1509906"/>
                    <a:gd name="connsiteX17" fmla="*/ 194874 w 1034979"/>
                    <a:gd name="connsiteY17" fmla="*/ 934557 h 1509906"/>
                    <a:gd name="connsiteX18" fmla="*/ 189159 w 1034979"/>
                    <a:gd name="connsiteY18" fmla="*/ 932652 h 1509906"/>
                    <a:gd name="connsiteX19" fmla="*/ 181539 w 1034979"/>
                    <a:gd name="connsiteY19" fmla="*/ 930747 h 1509906"/>
                    <a:gd name="connsiteX20" fmla="*/ 170109 w 1034979"/>
                    <a:gd name="connsiteY20" fmla="*/ 925032 h 1509906"/>
                    <a:gd name="connsiteX21" fmla="*/ 164394 w 1034979"/>
                    <a:gd name="connsiteY21" fmla="*/ 921222 h 1509906"/>
                    <a:gd name="connsiteX22" fmla="*/ 116769 w 1034979"/>
                    <a:gd name="connsiteY22" fmla="*/ 896457 h 1509906"/>
                    <a:gd name="connsiteX23" fmla="*/ 111054 w 1034979"/>
                    <a:gd name="connsiteY23" fmla="*/ 890742 h 1509906"/>
                    <a:gd name="connsiteX24" fmla="*/ 84384 w 1034979"/>
                    <a:gd name="connsiteY24" fmla="*/ 865977 h 1509906"/>
                    <a:gd name="connsiteX25" fmla="*/ 78669 w 1034979"/>
                    <a:gd name="connsiteY25" fmla="*/ 864072 h 1509906"/>
                    <a:gd name="connsiteX26" fmla="*/ 59619 w 1034979"/>
                    <a:gd name="connsiteY26" fmla="*/ 867882 h 1509906"/>
                    <a:gd name="connsiteX27" fmla="*/ 53904 w 1034979"/>
                    <a:gd name="connsiteY27" fmla="*/ 871692 h 1509906"/>
                    <a:gd name="connsiteX28" fmla="*/ 50094 w 1034979"/>
                    <a:gd name="connsiteY28" fmla="*/ 877407 h 1509906"/>
                    <a:gd name="connsiteX29" fmla="*/ 46284 w 1034979"/>
                    <a:gd name="connsiteY29" fmla="*/ 888837 h 1509906"/>
                    <a:gd name="connsiteX30" fmla="*/ 50094 w 1034979"/>
                    <a:gd name="connsiteY30" fmla="*/ 926937 h 1509906"/>
                    <a:gd name="connsiteX31" fmla="*/ 53904 w 1034979"/>
                    <a:gd name="connsiteY31" fmla="*/ 932652 h 1509906"/>
                    <a:gd name="connsiteX32" fmla="*/ 59619 w 1034979"/>
                    <a:gd name="connsiteY32" fmla="*/ 936462 h 1509906"/>
                    <a:gd name="connsiteX33" fmla="*/ 63429 w 1034979"/>
                    <a:gd name="connsiteY33" fmla="*/ 942177 h 1509906"/>
                    <a:gd name="connsiteX34" fmla="*/ 80574 w 1034979"/>
                    <a:gd name="connsiteY34" fmla="*/ 951702 h 1509906"/>
                    <a:gd name="connsiteX35" fmla="*/ 103434 w 1034979"/>
                    <a:gd name="connsiteY35" fmla="*/ 953607 h 1509906"/>
                    <a:gd name="connsiteX36" fmla="*/ 124389 w 1034979"/>
                    <a:gd name="connsiteY36" fmla="*/ 959322 h 1509906"/>
                    <a:gd name="connsiteX37" fmla="*/ 130104 w 1034979"/>
                    <a:gd name="connsiteY37" fmla="*/ 961227 h 1509906"/>
                    <a:gd name="connsiteX38" fmla="*/ 135819 w 1034979"/>
                    <a:gd name="connsiteY38" fmla="*/ 966942 h 1509906"/>
                    <a:gd name="connsiteX39" fmla="*/ 143439 w 1034979"/>
                    <a:gd name="connsiteY39" fmla="*/ 968847 h 1509906"/>
                    <a:gd name="connsiteX40" fmla="*/ 166299 w 1034979"/>
                    <a:gd name="connsiteY40" fmla="*/ 972657 h 1509906"/>
                    <a:gd name="connsiteX41" fmla="*/ 191064 w 1034979"/>
                    <a:gd name="connsiteY41" fmla="*/ 978372 h 1509906"/>
                    <a:gd name="connsiteX42" fmla="*/ 208209 w 1034979"/>
                    <a:gd name="connsiteY42" fmla="*/ 984087 h 1509906"/>
                    <a:gd name="connsiteX43" fmla="*/ 213924 w 1034979"/>
                    <a:gd name="connsiteY43" fmla="*/ 985992 h 1509906"/>
                    <a:gd name="connsiteX44" fmla="*/ 229164 w 1034979"/>
                    <a:gd name="connsiteY44" fmla="*/ 989802 h 1509906"/>
                    <a:gd name="connsiteX45" fmla="*/ 248214 w 1034979"/>
                    <a:gd name="connsiteY45" fmla="*/ 995517 h 1509906"/>
                    <a:gd name="connsiteX46" fmla="*/ 253929 w 1034979"/>
                    <a:gd name="connsiteY46" fmla="*/ 999327 h 1509906"/>
                    <a:gd name="connsiteX47" fmla="*/ 267264 w 1034979"/>
                    <a:gd name="connsiteY47" fmla="*/ 1014567 h 1509906"/>
                    <a:gd name="connsiteX48" fmla="*/ 272979 w 1034979"/>
                    <a:gd name="connsiteY48" fmla="*/ 1033617 h 1509906"/>
                    <a:gd name="connsiteX49" fmla="*/ 274884 w 1034979"/>
                    <a:gd name="connsiteY49" fmla="*/ 1039332 h 1509906"/>
                    <a:gd name="connsiteX50" fmla="*/ 276789 w 1034979"/>
                    <a:gd name="connsiteY50" fmla="*/ 1045047 h 1509906"/>
                    <a:gd name="connsiteX51" fmla="*/ 278694 w 1034979"/>
                    <a:gd name="connsiteY51" fmla="*/ 1069812 h 1509906"/>
                    <a:gd name="connsiteX52" fmla="*/ 280599 w 1034979"/>
                    <a:gd name="connsiteY52" fmla="*/ 1075527 h 1509906"/>
                    <a:gd name="connsiteX53" fmla="*/ 278694 w 1034979"/>
                    <a:gd name="connsiteY53" fmla="*/ 1094577 h 1509906"/>
                    <a:gd name="connsiteX54" fmla="*/ 276789 w 1034979"/>
                    <a:gd name="connsiteY54" fmla="*/ 1104102 h 1509906"/>
                    <a:gd name="connsiteX55" fmla="*/ 263454 w 1034979"/>
                    <a:gd name="connsiteY55" fmla="*/ 1117437 h 1509906"/>
                    <a:gd name="connsiteX56" fmla="*/ 252024 w 1034979"/>
                    <a:gd name="connsiteY56" fmla="*/ 1125057 h 1509906"/>
                    <a:gd name="connsiteX57" fmla="*/ 240594 w 1034979"/>
                    <a:gd name="connsiteY57" fmla="*/ 1128867 h 1509906"/>
                    <a:gd name="connsiteX58" fmla="*/ 126294 w 1034979"/>
                    <a:gd name="connsiteY58" fmla="*/ 1128867 h 1509906"/>
                    <a:gd name="connsiteX59" fmla="*/ 120579 w 1034979"/>
                    <a:gd name="connsiteY59" fmla="*/ 1130772 h 1509906"/>
                    <a:gd name="connsiteX60" fmla="*/ 105339 w 1034979"/>
                    <a:gd name="connsiteY60" fmla="*/ 1132677 h 1509906"/>
                    <a:gd name="connsiteX61" fmla="*/ 88194 w 1034979"/>
                    <a:gd name="connsiteY61" fmla="*/ 1138392 h 1509906"/>
                    <a:gd name="connsiteX62" fmla="*/ 82479 w 1034979"/>
                    <a:gd name="connsiteY62" fmla="*/ 1140297 h 1509906"/>
                    <a:gd name="connsiteX63" fmla="*/ 76764 w 1034979"/>
                    <a:gd name="connsiteY63" fmla="*/ 1144107 h 1509906"/>
                    <a:gd name="connsiteX64" fmla="*/ 65334 w 1034979"/>
                    <a:gd name="connsiteY64" fmla="*/ 1146012 h 1509906"/>
                    <a:gd name="connsiteX65" fmla="*/ 27234 w 1034979"/>
                    <a:gd name="connsiteY65" fmla="*/ 1147917 h 1509906"/>
                    <a:gd name="connsiteX66" fmla="*/ 15804 w 1034979"/>
                    <a:gd name="connsiteY66" fmla="*/ 1153632 h 1509906"/>
                    <a:gd name="connsiteX67" fmla="*/ 6279 w 1034979"/>
                    <a:gd name="connsiteY67" fmla="*/ 1163157 h 1509906"/>
                    <a:gd name="connsiteX68" fmla="*/ 4374 w 1034979"/>
                    <a:gd name="connsiteY68" fmla="*/ 1168872 h 1509906"/>
                    <a:gd name="connsiteX69" fmla="*/ 564 w 1034979"/>
                    <a:gd name="connsiteY69" fmla="*/ 1174587 h 1509906"/>
                    <a:gd name="connsiteX70" fmla="*/ 6279 w 1034979"/>
                    <a:gd name="connsiteY70" fmla="*/ 1206972 h 1509906"/>
                    <a:gd name="connsiteX71" fmla="*/ 11994 w 1034979"/>
                    <a:gd name="connsiteY71" fmla="*/ 1210782 h 1509906"/>
                    <a:gd name="connsiteX72" fmla="*/ 17709 w 1034979"/>
                    <a:gd name="connsiteY72" fmla="*/ 1212687 h 1509906"/>
                    <a:gd name="connsiteX73" fmla="*/ 145344 w 1034979"/>
                    <a:gd name="connsiteY73" fmla="*/ 1210782 h 1509906"/>
                    <a:gd name="connsiteX74" fmla="*/ 152964 w 1034979"/>
                    <a:gd name="connsiteY74" fmla="*/ 1208877 h 1509906"/>
                    <a:gd name="connsiteX75" fmla="*/ 303459 w 1034979"/>
                    <a:gd name="connsiteY75" fmla="*/ 1203162 h 1509906"/>
                    <a:gd name="connsiteX76" fmla="*/ 318699 w 1034979"/>
                    <a:gd name="connsiteY76" fmla="*/ 1210782 h 1509906"/>
                    <a:gd name="connsiteX77" fmla="*/ 330129 w 1034979"/>
                    <a:gd name="connsiteY77" fmla="*/ 1216497 h 1509906"/>
                    <a:gd name="connsiteX78" fmla="*/ 333939 w 1034979"/>
                    <a:gd name="connsiteY78" fmla="*/ 1222212 h 1509906"/>
                    <a:gd name="connsiteX79" fmla="*/ 339654 w 1034979"/>
                    <a:gd name="connsiteY79" fmla="*/ 1224117 h 1509906"/>
                    <a:gd name="connsiteX80" fmla="*/ 351084 w 1034979"/>
                    <a:gd name="connsiteY80" fmla="*/ 1231737 h 1509906"/>
                    <a:gd name="connsiteX81" fmla="*/ 356799 w 1034979"/>
                    <a:gd name="connsiteY81" fmla="*/ 1235547 h 1509906"/>
                    <a:gd name="connsiteX82" fmla="*/ 360609 w 1034979"/>
                    <a:gd name="connsiteY82" fmla="*/ 1241262 h 1509906"/>
                    <a:gd name="connsiteX83" fmla="*/ 366324 w 1034979"/>
                    <a:gd name="connsiteY83" fmla="*/ 1252692 h 1509906"/>
                    <a:gd name="connsiteX84" fmla="*/ 362514 w 1034979"/>
                    <a:gd name="connsiteY84" fmla="*/ 1279362 h 1509906"/>
                    <a:gd name="connsiteX85" fmla="*/ 358704 w 1034979"/>
                    <a:gd name="connsiteY85" fmla="*/ 1285077 h 1509906"/>
                    <a:gd name="connsiteX86" fmla="*/ 356799 w 1034979"/>
                    <a:gd name="connsiteY86" fmla="*/ 1290792 h 1509906"/>
                    <a:gd name="connsiteX87" fmla="*/ 352989 w 1034979"/>
                    <a:gd name="connsiteY87" fmla="*/ 1296507 h 1509906"/>
                    <a:gd name="connsiteX88" fmla="*/ 351084 w 1034979"/>
                    <a:gd name="connsiteY88" fmla="*/ 1302222 h 1509906"/>
                    <a:gd name="connsiteX89" fmla="*/ 347274 w 1034979"/>
                    <a:gd name="connsiteY89" fmla="*/ 1307937 h 1509906"/>
                    <a:gd name="connsiteX90" fmla="*/ 330129 w 1034979"/>
                    <a:gd name="connsiteY90" fmla="*/ 1374612 h 1509906"/>
                    <a:gd name="connsiteX91" fmla="*/ 328224 w 1034979"/>
                    <a:gd name="connsiteY91" fmla="*/ 1426047 h 1509906"/>
                    <a:gd name="connsiteX92" fmla="*/ 330129 w 1034979"/>
                    <a:gd name="connsiteY92" fmla="*/ 1450812 h 1509906"/>
                    <a:gd name="connsiteX93" fmla="*/ 332034 w 1034979"/>
                    <a:gd name="connsiteY93" fmla="*/ 1456527 h 1509906"/>
                    <a:gd name="connsiteX94" fmla="*/ 335844 w 1034979"/>
                    <a:gd name="connsiteY94" fmla="*/ 1460337 h 1509906"/>
                    <a:gd name="connsiteX95" fmla="*/ 364419 w 1034979"/>
                    <a:gd name="connsiteY95" fmla="*/ 1506057 h 1509906"/>
                    <a:gd name="connsiteX96" fmla="*/ 387279 w 1034979"/>
                    <a:gd name="connsiteY96" fmla="*/ 1507962 h 1509906"/>
                    <a:gd name="connsiteX97" fmla="*/ 392994 w 1034979"/>
                    <a:gd name="connsiteY97" fmla="*/ 1502247 h 1509906"/>
                    <a:gd name="connsiteX98" fmla="*/ 394899 w 1034979"/>
                    <a:gd name="connsiteY98" fmla="*/ 1490817 h 1509906"/>
                    <a:gd name="connsiteX99" fmla="*/ 396804 w 1034979"/>
                    <a:gd name="connsiteY99" fmla="*/ 1485102 h 1509906"/>
                    <a:gd name="connsiteX100" fmla="*/ 398709 w 1034979"/>
                    <a:gd name="connsiteY100" fmla="*/ 1467957 h 1509906"/>
                    <a:gd name="connsiteX101" fmla="*/ 400614 w 1034979"/>
                    <a:gd name="connsiteY101" fmla="*/ 1454622 h 1509906"/>
                    <a:gd name="connsiteX102" fmla="*/ 404424 w 1034979"/>
                    <a:gd name="connsiteY102" fmla="*/ 1397472 h 1509906"/>
                    <a:gd name="connsiteX103" fmla="*/ 410139 w 1034979"/>
                    <a:gd name="connsiteY103" fmla="*/ 1386042 h 1509906"/>
                    <a:gd name="connsiteX104" fmla="*/ 413949 w 1034979"/>
                    <a:gd name="connsiteY104" fmla="*/ 1372707 h 1509906"/>
                    <a:gd name="connsiteX105" fmla="*/ 415854 w 1034979"/>
                    <a:gd name="connsiteY105" fmla="*/ 1366992 h 1509906"/>
                    <a:gd name="connsiteX106" fmla="*/ 417759 w 1034979"/>
                    <a:gd name="connsiteY106" fmla="*/ 1353657 h 1509906"/>
                    <a:gd name="connsiteX107" fmla="*/ 421569 w 1034979"/>
                    <a:gd name="connsiteY107" fmla="*/ 1342227 h 1509906"/>
                    <a:gd name="connsiteX108" fmla="*/ 427284 w 1034979"/>
                    <a:gd name="connsiteY108" fmla="*/ 1328892 h 1509906"/>
                    <a:gd name="connsiteX109" fmla="*/ 436809 w 1034979"/>
                    <a:gd name="connsiteY109" fmla="*/ 1317462 h 1509906"/>
                    <a:gd name="connsiteX110" fmla="*/ 450144 w 1034979"/>
                    <a:gd name="connsiteY110" fmla="*/ 1302222 h 1509906"/>
                    <a:gd name="connsiteX111" fmla="*/ 457764 w 1034979"/>
                    <a:gd name="connsiteY111" fmla="*/ 1290792 h 1509906"/>
                    <a:gd name="connsiteX112" fmla="*/ 461574 w 1034979"/>
                    <a:gd name="connsiteY112" fmla="*/ 1279362 h 1509906"/>
                    <a:gd name="connsiteX113" fmla="*/ 465384 w 1034979"/>
                    <a:gd name="connsiteY113" fmla="*/ 1264122 h 1509906"/>
                    <a:gd name="connsiteX114" fmla="*/ 467289 w 1034979"/>
                    <a:gd name="connsiteY114" fmla="*/ 1258407 h 1509906"/>
                    <a:gd name="connsiteX115" fmla="*/ 507294 w 1034979"/>
                    <a:gd name="connsiteY115" fmla="*/ 1252692 h 1509906"/>
                    <a:gd name="connsiteX116" fmla="*/ 535869 w 1034979"/>
                    <a:gd name="connsiteY116" fmla="*/ 1243167 h 1509906"/>
                    <a:gd name="connsiteX117" fmla="*/ 541584 w 1034979"/>
                    <a:gd name="connsiteY117" fmla="*/ 1241262 h 1509906"/>
                    <a:gd name="connsiteX118" fmla="*/ 547299 w 1034979"/>
                    <a:gd name="connsiteY118" fmla="*/ 1239357 h 1509906"/>
                    <a:gd name="connsiteX119" fmla="*/ 554919 w 1034979"/>
                    <a:gd name="connsiteY119" fmla="*/ 1237452 h 1509906"/>
                    <a:gd name="connsiteX120" fmla="*/ 573969 w 1034979"/>
                    <a:gd name="connsiteY120" fmla="*/ 1229832 h 1509906"/>
                    <a:gd name="connsiteX121" fmla="*/ 585399 w 1034979"/>
                    <a:gd name="connsiteY121" fmla="*/ 1226022 h 1509906"/>
                    <a:gd name="connsiteX122" fmla="*/ 720654 w 1034979"/>
                    <a:gd name="connsiteY122" fmla="*/ 1309842 h 1509906"/>
                    <a:gd name="connsiteX123" fmla="*/ 733989 w 1034979"/>
                    <a:gd name="connsiteY123" fmla="*/ 1319367 h 1509906"/>
                    <a:gd name="connsiteX124" fmla="*/ 743514 w 1034979"/>
                    <a:gd name="connsiteY124" fmla="*/ 1321272 h 1509906"/>
                    <a:gd name="connsiteX125" fmla="*/ 749229 w 1034979"/>
                    <a:gd name="connsiteY125" fmla="*/ 1323177 h 1509906"/>
                    <a:gd name="connsiteX126" fmla="*/ 762564 w 1034979"/>
                    <a:gd name="connsiteY126" fmla="*/ 1328892 h 1509906"/>
                    <a:gd name="connsiteX127" fmla="*/ 777804 w 1034979"/>
                    <a:gd name="connsiteY127" fmla="*/ 1326987 h 1509906"/>
                    <a:gd name="connsiteX128" fmla="*/ 789234 w 1034979"/>
                    <a:gd name="connsiteY128" fmla="*/ 1321272 h 1509906"/>
                    <a:gd name="connsiteX129" fmla="*/ 794949 w 1034979"/>
                    <a:gd name="connsiteY129" fmla="*/ 1319367 h 1509906"/>
                    <a:gd name="connsiteX130" fmla="*/ 802569 w 1034979"/>
                    <a:gd name="connsiteY130" fmla="*/ 1302222 h 1509906"/>
                    <a:gd name="connsiteX131" fmla="*/ 800664 w 1034979"/>
                    <a:gd name="connsiteY131" fmla="*/ 1277457 h 1509906"/>
                    <a:gd name="connsiteX132" fmla="*/ 798759 w 1034979"/>
                    <a:gd name="connsiteY132" fmla="*/ 1271742 h 1509906"/>
                    <a:gd name="connsiteX133" fmla="*/ 796854 w 1034979"/>
                    <a:gd name="connsiteY133" fmla="*/ 1264122 h 1509906"/>
                    <a:gd name="connsiteX134" fmla="*/ 783519 w 1034979"/>
                    <a:gd name="connsiteY134" fmla="*/ 1246977 h 1509906"/>
                    <a:gd name="connsiteX135" fmla="*/ 773994 w 1034979"/>
                    <a:gd name="connsiteY135" fmla="*/ 1241262 h 1509906"/>
                    <a:gd name="connsiteX136" fmla="*/ 648264 w 1034979"/>
                    <a:gd name="connsiteY136" fmla="*/ 1149822 h 1509906"/>
                    <a:gd name="connsiteX137" fmla="*/ 644454 w 1034979"/>
                    <a:gd name="connsiteY137" fmla="*/ 1132677 h 1509906"/>
                    <a:gd name="connsiteX138" fmla="*/ 646359 w 1034979"/>
                    <a:gd name="connsiteY138" fmla="*/ 1125057 h 1509906"/>
                    <a:gd name="connsiteX139" fmla="*/ 650169 w 1034979"/>
                    <a:gd name="connsiteY139" fmla="*/ 1107912 h 1509906"/>
                    <a:gd name="connsiteX140" fmla="*/ 653979 w 1034979"/>
                    <a:gd name="connsiteY140" fmla="*/ 1102197 h 1509906"/>
                    <a:gd name="connsiteX141" fmla="*/ 655884 w 1034979"/>
                    <a:gd name="connsiteY141" fmla="*/ 1096482 h 1509906"/>
                    <a:gd name="connsiteX142" fmla="*/ 661599 w 1034979"/>
                    <a:gd name="connsiteY142" fmla="*/ 1094577 h 1509906"/>
                    <a:gd name="connsiteX143" fmla="*/ 671124 w 1034979"/>
                    <a:gd name="connsiteY143" fmla="*/ 1083147 h 1509906"/>
                    <a:gd name="connsiteX144" fmla="*/ 724464 w 1034979"/>
                    <a:gd name="connsiteY144" fmla="*/ 1075527 h 1509906"/>
                    <a:gd name="connsiteX145" fmla="*/ 842574 w 1034979"/>
                    <a:gd name="connsiteY145" fmla="*/ 1077432 h 1509906"/>
                    <a:gd name="connsiteX146" fmla="*/ 871149 w 1034979"/>
                    <a:gd name="connsiteY146" fmla="*/ 1079337 h 1509906"/>
                    <a:gd name="connsiteX147" fmla="*/ 899724 w 1034979"/>
                    <a:gd name="connsiteY147" fmla="*/ 1085052 h 1509906"/>
                    <a:gd name="connsiteX148" fmla="*/ 922584 w 1034979"/>
                    <a:gd name="connsiteY148" fmla="*/ 1088862 h 1509906"/>
                    <a:gd name="connsiteX149" fmla="*/ 951159 w 1034979"/>
                    <a:gd name="connsiteY149" fmla="*/ 1094577 h 1509906"/>
                    <a:gd name="connsiteX150" fmla="*/ 956874 w 1034979"/>
                    <a:gd name="connsiteY150" fmla="*/ 1094577 h 1509906"/>
                    <a:gd name="connsiteX151" fmla="*/ 1002594 w 1034979"/>
                    <a:gd name="connsiteY151" fmla="*/ 1092672 h 1509906"/>
                    <a:gd name="connsiteX152" fmla="*/ 1031169 w 1034979"/>
                    <a:gd name="connsiteY152" fmla="*/ 1085052 h 1509906"/>
                    <a:gd name="connsiteX153" fmla="*/ 1034979 w 1034979"/>
                    <a:gd name="connsiteY153" fmla="*/ 1079337 h 1509906"/>
                    <a:gd name="connsiteX154" fmla="*/ 1033074 w 1034979"/>
                    <a:gd name="connsiteY154" fmla="*/ 1060287 h 1509906"/>
                    <a:gd name="connsiteX155" fmla="*/ 1027359 w 1034979"/>
                    <a:gd name="connsiteY155" fmla="*/ 1056477 h 1509906"/>
                    <a:gd name="connsiteX156" fmla="*/ 1012119 w 1034979"/>
                    <a:gd name="connsiteY156" fmla="*/ 1054572 h 1509906"/>
                    <a:gd name="connsiteX157" fmla="*/ 1006404 w 1034979"/>
                    <a:gd name="connsiteY157" fmla="*/ 1052667 h 1509906"/>
                    <a:gd name="connsiteX158" fmla="*/ 998784 w 1034979"/>
                    <a:gd name="connsiteY158" fmla="*/ 1050762 h 1509906"/>
                    <a:gd name="connsiteX159" fmla="*/ 987354 w 1034979"/>
                    <a:gd name="connsiteY159" fmla="*/ 1043142 h 1509906"/>
                    <a:gd name="connsiteX160" fmla="*/ 975924 w 1034979"/>
                    <a:gd name="connsiteY160" fmla="*/ 1039332 h 1509906"/>
                    <a:gd name="connsiteX161" fmla="*/ 970209 w 1034979"/>
                    <a:gd name="connsiteY161" fmla="*/ 1037427 h 1509906"/>
                    <a:gd name="connsiteX162" fmla="*/ 962589 w 1034979"/>
                    <a:gd name="connsiteY162" fmla="*/ 1035522 h 1509906"/>
                    <a:gd name="connsiteX163" fmla="*/ 956874 w 1034979"/>
                    <a:gd name="connsiteY163" fmla="*/ 1033617 h 1509906"/>
                    <a:gd name="connsiteX164" fmla="*/ 935919 w 1034979"/>
                    <a:gd name="connsiteY164" fmla="*/ 1027902 h 1509906"/>
                    <a:gd name="connsiteX165" fmla="*/ 930204 w 1034979"/>
                    <a:gd name="connsiteY165" fmla="*/ 1025997 h 1509906"/>
                    <a:gd name="connsiteX166" fmla="*/ 825429 w 1034979"/>
                    <a:gd name="connsiteY166" fmla="*/ 1027902 h 1509906"/>
                    <a:gd name="connsiteX167" fmla="*/ 819714 w 1034979"/>
                    <a:gd name="connsiteY167" fmla="*/ 1029807 h 1509906"/>
                    <a:gd name="connsiteX168" fmla="*/ 730179 w 1034979"/>
                    <a:gd name="connsiteY168" fmla="*/ 1031712 h 1509906"/>
                    <a:gd name="connsiteX169" fmla="*/ 716844 w 1034979"/>
                    <a:gd name="connsiteY169" fmla="*/ 1035522 h 1509906"/>
                    <a:gd name="connsiteX170" fmla="*/ 695889 w 1034979"/>
                    <a:gd name="connsiteY170" fmla="*/ 1037427 h 1509906"/>
                    <a:gd name="connsiteX171" fmla="*/ 669219 w 1034979"/>
                    <a:gd name="connsiteY171" fmla="*/ 1039332 h 1509906"/>
                    <a:gd name="connsiteX172" fmla="*/ 669219 w 1034979"/>
                    <a:gd name="connsiteY172" fmla="*/ 1039332 h 1509906"/>
                    <a:gd name="connsiteX173" fmla="*/ 646359 w 1034979"/>
                    <a:gd name="connsiteY173" fmla="*/ 1043142 h 1509906"/>
                    <a:gd name="connsiteX174" fmla="*/ 642549 w 1034979"/>
                    <a:gd name="connsiteY174" fmla="*/ 1031712 h 1509906"/>
                    <a:gd name="connsiteX175" fmla="*/ 640644 w 1034979"/>
                    <a:gd name="connsiteY175" fmla="*/ 1025997 h 1509906"/>
                    <a:gd name="connsiteX176" fmla="*/ 642549 w 1034979"/>
                    <a:gd name="connsiteY176" fmla="*/ 1008852 h 1509906"/>
                    <a:gd name="connsiteX177" fmla="*/ 644454 w 1034979"/>
                    <a:gd name="connsiteY177" fmla="*/ 1003137 h 1509906"/>
                    <a:gd name="connsiteX178" fmla="*/ 661599 w 1034979"/>
                    <a:gd name="connsiteY178" fmla="*/ 993612 h 1509906"/>
                    <a:gd name="connsiteX179" fmla="*/ 673029 w 1034979"/>
                    <a:gd name="connsiteY179" fmla="*/ 985992 h 1509906"/>
                    <a:gd name="connsiteX180" fmla="*/ 674934 w 1034979"/>
                    <a:gd name="connsiteY180" fmla="*/ 980277 h 1509906"/>
                    <a:gd name="connsiteX181" fmla="*/ 680649 w 1034979"/>
                    <a:gd name="connsiteY181" fmla="*/ 978372 h 1509906"/>
                    <a:gd name="connsiteX182" fmla="*/ 686364 w 1034979"/>
                    <a:gd name="connsiteY182" fmla="*/ 974562 h 1509906"/>
                    <a:gd name="connsiteX183" fmla="*/ 695889 w 1034979"/>
                    <a:gd name="connsiteY183" fmla="*/ 965037 h 1509906"/>
                    <a:gd name="connsiteX184" fmla="*/ 705414 w 1034979"/>
                    <a:gd name="connsiteY184" fmla="*/ 953607 h 1509906"/>
                    <a:gd name="connsiteX185" fmla="*/ 716844 w 1034979"/>
                    <a:gd name="connsiteY185" fmla="*/ 945987 h 1509906"/>
                    <a:gd name="connsiteX186" fmla="*/ 732084 w 1034979"/>
                    <a:gd name="connsiteY186" fmla="*/ 932652 h 1509906"/>
                    <a:gd name="connsiteX187" fmla="*/ 741609 w 1034979"/>
                    <a:gd name="connsiteY187" fmla="*/ 921222 h 1509906"/>
                    <a:gd name="connsiteX188" fmla="*/ 753039 w 1034979"/>
                    <a:gd name="connsiteY188" fmla="*/ 911697 h 1509906"/>
                    <a:gd name="connsiteX189" fmla="*/ 758754 w 1034979"/>
                    <a:gd name="connsiteY189" fmla="*/ 900267 h 1509906"/>
                    <a:gd name="connsiteX190" fmla="*/ 760659 w 1034979"/>
                    <a:gd name="connsiteY190" fmla="*/ 894552 h 1509906"/>
                    <a:gd name="connsiteX191" fmla="*/ 766374 w 1034979"/>
                    <a:gd name="connsiteY191" fmla="*/ 883122 h 1509906"/>
                    <a:gd name="connsiteX192" fmla="*/ 764469 w 1034979"/>
                    <a:gd name="connsiteY192" fmla="*/ 867882 h 1509906"/>
                    <a:gd name="connsiteX193" fmla="*/ 758754 w 1034979"/>
                    <a:gd name="connsiteY193" fmla="*/ 865977 h 1509906"/>
                    <a:gd name="connsiteX194" fmla="*/ 737799 w 1034979"/>
                    <a:gd name="connsiteY194" fmla="*/ 867882 h 1509906"/>
                    <a:gd name="connsiteX195" fmla="*/ 732084 w 1034979"/>
                    <a:gd name="connsiteY195" fmla="*/ 871692 h 1509906"/>
                    <a:gd name="connsiteX196" fmla="*/ 720654 w 1034979"/>
                    <a:gd name="connsiteY196" fmla="*/ 875502 h 1509906"/>
                    <a:gd name="connsiteX197" fmla="*/ 716844 w 1034979"/>
                    <a:gd name="connsiteY197" fmla="*/ 881217 h 1509906"/>
                    <a:gd name="connsiteX198" fmla="*/ 711129 w 1034979"/>
                    <a:gd name="connsiteY198" fmla="*/ 883122 h 1509906"/>
                    <a:gd name="connsiteX199" fmla="*/ 705414 w 1034979"/>
                    <a:gd name="connsiteY199" fmla="*/ 886932 h 1509906"/>
                    <a:gd name="connsiteX200" fmla="*/ 699699 w 1034979"/>
                    <a:gd name="connsiteY200" fmla="*/ 892647 h 1509906"/>
                    <a:gd name="connsiteX201" fmla="*/ 692079 w 1034979"/>
                    <a:gd name="connsiteY201" fmla="*/ 896457 h 1509906"/>
                    <a:gd name="connsiteX202" fmla="*/ 650169 w 1034979"/>
                    <a:gd name="connsiteY202" fmla="*/ 925032 h 1509906"/>
                    <a:gd name="connsiteX203" fmla="*/ 636834 w 1034979"/>
                    <a:gd name="connsiteY203" fmla="*/ 936462 h 1509906"/>
                    <a:gd name="connsiteX204" fmla="*/ 627309 w 1034979"/>
                    <a:gd name="connsiteY204" fmla="*/ 953607 h 1509906"/>
                    <a:gd name="connsiteX205" fmla="*/ 602544 w 1034979"/>
                    <a:gd name="connsiteY205" fmla="*/ 959322 h 1509906"/>
                    <a:gd name="connsiteX206" fmla="*/ 589209 w 1034979"/>
                    <a:gd name="connsiteY206" fmla="*/ 963132 h 1509906"/>
                    <a:gd name="connsiteX207" fmla="*/ 573969 w 1034979"/>
                    <a:gd name="connsiteY207" fmla="*/ 961227 h 1509906"/>
                    <a:gd name="connsiteX208" fmla="*/ 562539 w 1034979"/>
                    <a:gd name="connsiteY208" fmla="*/ 957417 h 1509906"/>
                    <a:gd name="connsiteX209" fmla="*/ 551109 w 1034979"/>
                    <a:gd name="connsiteY209" fmla="*/ 953607 h 1509906"/>
                    <a:gd name="connsiteX210" fmla="*/ 539679 w 1034979"/>
                    <a:gd name="connsiteY210" fmla="*/ 949797 h 1509906"/>
                    <a:gd name="connsiteX211" fmla="*/ 533964 w 1034979"/>
                    <a:gd name="connsiteY211" fmla="*/ 947892 h 1509906"/>
                    <a:gd name="connsiteX212" fmla="*/ 528249 w 1034979"/>
                    <a:gd name="connsiteY212" fmla="*/ 944082 h 1509906"/>
                    <a:gd name="connsiteX213" fmla="*/ 516819 w 1034979"/>
                    <a:gd name="connsiteY213" fmla="*/ 938367 h 1509906"/>
                    <a:gd name="connsiteX214" fmla="*/ 509199 w 1034979"/>
                    <a:gd name="connsiteY214" fmla="*/ 926937 h 1509906"/>
                    <a:gd name="connsiteX215" fmla="*/ 505389 w 1034979"/>
                    <a:gd name="connsiteY215" fmla="*/ 905982 h 1509906"/>
                    <a:gd name="connsiteX216" fmla="*/ 507294 w 1034979"/>
                    <a:gd name="connsiteY216" fmla="*/ 841212 h 1509906"/>
                    <a:gd name="connsiteX217" fmla="*/ 513009 w 1034979"/>
                    <a:gd name="connsiteY217" fmla="*/ 798220 h 1509906"/>
                    <a:gd name="connsiteX218" fmla="*/ 503484 w 1034979"/>
                    <a:gd name="connsiteY218" fmla="*/ 351627 h 1509906"/>
                    <a:gd name="connsiteX219" fmla="*/ 499674 w 1034979"/>
                    <a:gd name="connsiteY219" fmla="*/ 60162 h 1509906"/>
                    <a:gd name="connsiteX220" fmla="*/ 490149 w 1034979"/>
                    <a:gd name="connsiteY220" fmla="*/ 33492 h 1509906"/>
                    <a:gd name="connsiteX221" fmla="*/ 488244 w 1034979"/>
                    <a:gd name="connsiteY221" fmla="*/ 27777 h 1509906"/>
                    <a:gd name="connsiteX222" fmla="*/ 484434 w 1034979"/>
                    <a:gd name="connsiteY222" fmla="*/ 22062 h 1509906"/>
                    <a:gd name="connsiteX223" fmla="*/ 478719 w 1034979"/>
                    <a:gd name="connsiteY223" fmla="*/ 10632 h 1509906"/>
                    <a:gd name="connsiteX224" fmla="*/ 473004 w 1034979"/>
                    <a:gd name="connsiteY224" fmla="*/ 6822 h 1509906"/>
                    <a:gd name="connsiteX225" fmla="*/ 469194 w 1034979"/>
                    <a:gd name="connsiteY225" fmla="*/ 1107 h 1509906"/>
                    <a:gd name="connsiteX226" fmla="*/ 429189 w 1034979"/>
                    <a:gd name="connsiteY226" fmla="*/ 4917 h 1509906"/>
                    <a:gd name="connsiteX227" fmla="*/ 421569 w 1034979"/>
                    <a:gd name="connsiteY227" fmla="*/ 16347 h 1509906"/>
                    <a:gd name="connsiteX228" fmla="*/ 417759 w 1034979"/>
                    <a:gd name="connsiteY228" fmla="*/ 22062 h 1509906"/>
                    <a:gd name="connsiteX229" fmla="*/ 419664 w 1034979"/>
                    <a:gd name="connsiteY229" fmla="*/ 54447 h 1509906"/>
                    <a:gd name="connsiteX230" fmla="*/ 423474 w 1034979"/>
                    <a:gd name="connsiteY230" fmla="*/ 65877 h 1509906"/>
                    <a:gd name="connsiteX231" fmla="*/ 425379 w 1034979"/>
                    <a:gd name="connsiteY231" fmla="*/ 71592 h 1509906"/>
                    <a:gd name="connsiteX232" fmla="*/ 425379 w 1034979"/>
                    <a:gd name="connsiteY232" fmla="*/ 77307 h 1509906"/>
                    <a:gd name="connsiteX233" fmla="*/ 429189 w 1034979"/>
                    <a:gd name="connsiteY233" fmla="*/ 231612 h 1509906"/>
                    <a:gd name="connsiteX234" fmla="*/ 440619 w 1034979"/>
                    <a:gd name="connsiteY234" fmla="*/ 414492 h 1509906"/>
                    <a:gd name="connsiteX235" fmla="*/ 425379 w 1034979"/>
                    <a:gd name="connsiteY235" fmla="*/ 711672 h 1509906"/>
                    <a:gd name="connsiteX236" fmla="*/ 417759 w 1034979"/>
                    <a:gd name="connsiteY236" fmla="*/ 839307 h 1509906"/>
                    <a:gd name="connsiteX237" fmla="*/ 421363 w 1034979"/>
                    <a:gd name="connsiteY237" fmla="*/ 844096 h 1509906"/>
                    <a:gd name="connsiteX238" fmla="*/ 417759 w 1034979"/>
                    <a:gd name="connsiteY238" fmla="*/ 877407 h 1509906"/>
                    <a:gd name="connsiteX239" fmla="*/ 421569 w 1034979"/>
                    <a:gd name="connsiteY239" fmla="*/ 878179 h 1509906"/>
                    <a:gd name="connsiteX240" fmla="*/ 425379 w 1034979"/>
                    <a:gd name="connsiteY240" fmla="*/ 894552 h 1509906"/>
                    <a:gd name="connsiteX241" fmla="*/ 423474 w 1034979"/>
                    <a:gd name="connsiteY241" fmla="*/ 921222 h 1509906"/>
                    <a:gd name="connsiteX242" fmla="*/ 417759 w 1034979"/>
                    <a:gd name="connsiteY242" fmla="*/ 923127 h 1509906"/>
                    <a:gd name="connsiteX243" fmla="*/ 412044 w 1034979"/>
                    <a:gd name="connsiteY243" fmla="*/ 926937 h 1509906"/>
                    <a:gd name="connsiteX244" fmla="*/ 421569 w 1034979"/>
                    <a:gd name="connsiteY244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56799 w 1034979"/>
                    <a:gd name="connsiteY4" fmla="*/ 936462 h 1509906"/>
                    <a:gd name="connsiteX5" fmla="*/ 351084 w 1034979"/>
                    <a:gd name="connsiteY5" fmla="*/ 940272 h 1509906"/>
                    <a:gd name="connsiteX6" fmla="*/ 339654 w 1034979"/>
                    <a:gd name="connsiteY6" fmla="*/ 949797 h 1509906"/>
                    <a:gd name="connsiteX7" fmla="*/ 328224 w 1034979"/>
                    <a:gd name="connsiteY7" fmla="*/ 953607 h 1509906"/>
                    <a:gd name="connsiteX8" fmla="*/ 312984 w 1034979"/>
                    <a:gd name="connsiteY8" fmla="*/ 959322 h 1509906"/>
                    <a:gd name="connsiteX9" fmla="*/ 265359 w 1034979"/>
                    <a:gd name="connsiteY9" fmla="*/ 955512 h 1509906"/>
                    <a:gd name="connsiteX10" fmla="*/ 253929 w 1034979"/>
                    <a:gd name="connsiteY10" fmla="*/ 951702 h 1509906"/>
                    <a:gd name="connsiteX11" fmla="*/ 242499 w 1034979"/>
                    <a:gd name="connsiteY11" fmla="*/ 947892 h 1509906"/>
                    <a:gd name="connsiteX12" fmla="*/ 236784 w 1034979"/>
                    <a:gd name="connsiteY12" fmla="*/ 945987 h 1509906"/>
                    <a:gd name="connsiteX13" fmla="*/ 231069 w 1034979"/>
                    <a:gd name="connsiteY13" fmla="*/ 944082 h 1509906"/>
                    <a:gd name="connsiteX14" fmla="*/ 219639 w 1034979"/>
                    <a:gd name="connsiteY14" fmla="*/ 942177 h 1509906"/>
                    <a:gd name="connsiteX15" fmla="*/ 213924 w 1034979"/>
                    <a:gd name="connsiteY15" fmla="*/ 940272 h 1509906"/>
                    <a:gd name="connsiteX16" fmla="*/ 206304 w 1034979"/>
                    <a:gd name="connsiteY16" fmla="*/ 938367 h 1509906"/>
                    <a:gd name="connsiteX17" fmla="*/ 194874 w 1034979"/>
                    <a:gd name="connsiteY17" fmla="*/ 934557 h 1509906"/>
                    <a:gd name="connsiteX18" fmla="*/ 189159 w 1034979"/>
                    <a:gd name="connsiteY18" fmla="*/ 932652 h 1509906"/>
                    <a:gd name="connsiteX19" fmla="*/ 181539 w 1034979"/>
                    <a:gd name="connsiteY19" fmla="*/ 930747 h 1509906"/>
                    <a:gd name="connsiteX20" fmla="*/ 170109 w 1034979"/>
                    <a:gd name="connsiteY20" fmla="*/ 925032 h 1509906"/>
                    <a:gd name="connsiteX21" fmla="*/ 164394 w 1034979"/>
                    <a:gd name="connsiteY21" fmla="*/ 921222 h 1509906"/>
                    <a:gd name="connsiteX22" fmla="*/ 116769 w 1034979"/>
                    <a:gd name="connsiteY22" fmla="*/ 896457 h 1509906"/>
                    <a:gd name="connsiteX23" fmla="*/ 111054 w 1034979"/>
                    <a:gd name="connsiteY23" fmla="*/ 890742 h 1509906"/>
                    <a:gd name="connsiteX24" fmla="*/ 84384 w 1034979"/>
                    <a:gd name="connsiteY24" fmla="*/ 865977 h 1509906"/>
                    <a:gd name="connsiteX25" fmla="*/ 78669 w 1034979"/>
                    <a:gd name="connsiteY25" fmla="*/ 864072 h 1509906"/>
                    <a:gd name="connsiteX26" fmla="*/ 59619 w 1034979"/>
                    <a:gd name="connsiteY26" fmla="*/ 867882 h 1509906"/>
                    <a:gd name="connsiteX27" fmla="*/ 53904 w 1034979"/>
                    <a:gd name="connsiteY27" fmla="*/ 871692 h 1509906"/>
                    <a:gd name="connsiteX28" fmla="*/ 50094 w 1034979"/>
                    <a:gd name="connsiteY28" fmla="*/ 877407 h 1509906"/>
                    <a:gd name="connsiteX29" fmla="*/ 46284 w 1034979"/>
                    <a:gd name="connsiteY29" fmla="*/ 888837 h 1509906"/>
                    <a:gd name="connsiteX30" fmla="*/ 50094 w 1034979"/>
                    <a:gd name="connsiteY30" fmla="*/ 926937 h 1509906"/>
                    <a:gd name="connsiteX31" fmla="*/ 53904 w 1034979"/>
                    <a:gd name="connsiteY31" fmla="*/ 932652 h 1509906"/>
                    <a:gd name="connsiteX32" fmla="*/ 59619 w 1034979"/>
                    <a:gd name="connsiteY32" fmla="*/ 936462 h 1509906"/>
                    <a:gd name="connsiteX33" fmla="*/ 63429 w 1034979"/>
                    <a:gd name="connsiteY33" fmla="*/ 942177 h 1509906"/>
                    <a:gd name="connsiteX34" fmla="*/ 80574 w 1034979"/>
                    <a:gd name="connsiteY34" fmla="*/ 951702 h 1509906"/>
                    <a:gd name="connsiteX35" fmla="*/ 103434 w 1034979"/>
                    <a:gd name="connsiteY35" fmla="*/ 953607 h 1509906"/>
                    <a:gd name="connsiteX36" fmla="*/ 124389 w 1034979"/>
                    <a:gd name="connsiteY36" fmla="*/ 959322 h 1509906"/>
                    <a:gd name="connsiteX37" fmla="*/ 130104 w 1034979"/>
                    <a:gd name="connsiteY37" fmla="*/ 961227 h 1509906"/>
                    <a:gd name="connsiteX38" fmla="*/ 135819 w 1034979"/>
                    <a:gd name="connsiteY38" fmla="*/ 966942 h 1509906"/>
                    <a:gd name="connsiteX39" fmla="*/ 143439 w 1034979"/>
                    <a:gd name="connsiteY39" fmla="*/ 968847 h 1509906"/>
                    <a:gd name="connsiteX40" fmla="*/ 166299 w 1034979"/>
                    <a:gd name="connsiteY40" fmla="*/ 972657 h 1509906"/>
                    <a:gd name="connsiteX41" fmla="*/ 191064 w 1034979"/>
                    <a:gd name="connsiteY41" fmla="*/ 978372 h 1509906"/>
                    <a:gd name="connsiteX42" fmla="*/ 208209 w 1034979"/>
                    <a:gd name="connsiteY42" fmla="*/ 984087 h 1509906"/>
                    <a:gd name="connsiteX43" fmla="*/ 213924 w 1034979"/>
                    <a:gd name="connsiteY43" fmla="*/ 985992 h 1509906"/>
                    <a:gd name="connsiteX44" fmla="*/ 229164 w 1034979"/>
                    <a:gd name="connsiteY44" fmla="*/ 989802 h 1509906"/>
                    <a:gd name="connsiteX45" fmla="*/ 248214 w 1034979"/>
                    <a:gd name="connsiteY45" fmla="*/ 995517 h 1509906"/>
                    <a:gd name="connsiteX46" fmla="*/ 253929 w 1034979"/>
                    <a:gd name="connsiteY46" fmla="*/ 999327 h 1509906"/>
                    <a:gd name="connsiteX47" fmla="*/ 267264 w 1034979"/>
                    <a:gd name="connsiteY47" fmla="*/ 1014567 h 1509906"/>
                    <a:gd name="connsiteX48" fmla="*/ 272979 w 1034979"/>
                    <a:gd name="connsiteY48" fmla="*/ 1033617 h 1509906"/>
                    <a:gd name="connsiteX49" fmla="*/ 274884 w 1034979"/>
                    <a:gd name="connsiteY49" fmla="*/ 1039332 h 1509906"/>
                    <a:gd name="connsiteX50" fmla="*/ 276789 w 1034979"/>
                    <a:gd name="connsiteY50" fmla="*/ 1045047 h 1509906"/>
                    <a:gd name="connsiteX51" fmla="*/ 278694 w 1034979"/>
                    <a:gd name="connsiteY51" fmla="*/ 1069812 h 1509906"/>
                    <a:gd name="connsiteX52" fmla="*/ 280599 w 1034979"/>
                    <a:gd name="connsiteY52" fmla="*/ 1075527 h 1509906"/>
                    <a:gd name="connsiteX53" fmla="*/ 278694 w 1034979"/>
                    <a:gd name="connsiteY53" fmla="*/ 1094577 h 1509906"/>
                    <a:gd name="connsiteX54" fmla="*/ 276789 w 1034979"/>
                    <a:gd name="connsiteY54" fmla="*/ 1104102 h 1509906"/>
                    <a:gd name="connsiteX55" fmla="*/ 263454 w 1034979"/>
                    <a:gd name="connsiteY55" fmla="*/ 1117437 h 1509906"/>
                    <a:gd name="connsiteX56" fmla="*/ 252024 w 1034979"/>
                    <a:gd name="connsiteY56" fmla="*/ 1125057 h 1509906"/>
                    <a:gd name="connsiteX57" fmla="*/ 240594 w 1034979"/>
                    <a:gd name="connsiteY57" fmla="*/ 1128867 h 1509906"/>
                    <a:gd name="connsiteX58" fmla="*/ 126294 w 1034979"/>
                    <a:gd name="connsiteY58" fmla="*/ 1128867 h 1509906"/>
                    <a:gd name="connsiteX59" fmla="*/ 120579 w 1034979"/>
                    <a:gd name="connsiteY59" fmla="*/ 1130772 h 1509906"/>
                    <a:gd name="connsiteX60" fmla="*/ 105339 w 1034979"/>
                    <a:gd name="connsiteY60" fmla="*/ 1132677 h 1509906"/>
                    <a:gd name="connsiteX61" fmla="*/ 88194 w 1034979"/>
                    <a:gd name="connsiteY61" fmla="*/ 1138392 h 1509906"/>
                    <a:gd name="connsiteX62" fmla="*/ 82479 w 1034979"/>
                    <a:gd name="connsiteY62" fmla="*/ 1140297 h 1509906"/>
                    <a:gd name="connsiteX63" fmla="*/ 76764 w 1034979"/>
                    <a:gd name="connsiteY63" fmla="*/ 1144107 h 1509906"/>
                    <a:gd name="connsiteX64" fmla="*/ 65334 w 1034979"/>
                    <a:gd name="connsiteY64" fmla="*/ 1146012 h 1509906"/>
                    <a:gd name="connsiteX65" fmla="*/ 27234 w 1034979"/>
                    <a:gd name="connsiteY65" fmla="*/ 1147917 h 1509906"/>
                    <a:gd name="connsiteX66" fmla="*/ 15804 w 1034979"/>
                    <a:gd name="connsiteY66" fmla="*/ 1153632 h 1509906"/>
                    <a:gd name="connsiteX67" fmla="*/ 6279 w 1034979"/>
                    <a:gd name="connsiteY67" fmla="*/ 1163157 h 1509906"/>
                    <a:gd name="connsiteX68" fmla="*/ 4374 w 1034979"/>
                    <a:gd name="connsiteY68" fmla="*/ 1168872 h 1509906"/>
                    <a:gd name="connsiteX69" fmla="*/ 564 w 1034979"/>
                    <a:gd name="connsiteY69" fmla="*/ 1174587 h 1509906"/>
                    <a:gd name="connsiteX70" fmla="*/ 6279 w 1034979"/>
                    <a:gd name="connsiteY70" fmla="*/ 1206972 h 1509906"/>
                    <a:gd name="connsiteX71" fmla="*/ 11994 w 1034979"/>
                    <a:gd name="connsiteY71" fmla="*/ 1210782 h 1509906"/>
                    <a:gd name="connsiteX72" fmla="*/ 17709 w 1034979"/>
                    <a:gd name="connsiteY72" fmla="*/ 1212687 h 1509906"/>
                    <a:gd name="connsiteX73" fmla="*/ 145344 w 1034979"/>
                    <a:gd name="connsiteY73" fmla="*/ 1210782 h 1509906"/>
                    <a:gd name="connsiteX74" fmla="*/ 152964 w 1034979"/>
                    <a:gd name="connsiteY74" fmla="*/ 1208877 h 1509906"/>
                    <a:gd name="connsiteX75" fmla="*/ 303459 w 1034979"/>
                    <a:gd name="connsiteY75" fmla="*/ 1203162 h 1509906"/>
                    <a:gd name="connsiteX76" fmla="*/ 318699 w 1034979"/>
                    <a:gd name="connsiteY76" fmla="*/ 1210782 h 1509906"/>
                    <a:gd name="connsiteX77" fmla="*/ 330129 w 1034979"/>
                    <a:gd name="connsiteY77" fmla="*/ 1216497 h 1509906"/>
                    <a:gd name="connsiteX78" fmla="*/ 333939 w 1034979"/>
                    <a:gd name="connsiteY78" fmla="*/ 1222212 h 1509906"/>
                    <a:gd name="connsiteX79" fmla="*/ 339654 w 1034979"/>
                    <a:gd name="connsiteY79" fmla="*/ 1224117 h 1509906"/>
                    <a:gd name="connsiteX80" fmla="*/ 351084 w 1034979"/>
                    <a:gd name="connsiteY80" fmla="*/ 1231737 h 1509906"/>
                    <a:gd name="connsiteX81" fmla="*/ 356799 w 1034979"/>
                    <a:gd name="connsiteY81" fmla="*/ 1235547 h 1509906"/>
                    <a:gd name="connsiteX82" fmla="*/ 360609 w 1034979"/>
                    <a:gd name="connsiteY82" fmla="*/ 1241262 h 1509906"/>
                    <a:gd name="connsiteX83" fmla="*/ 366324 w 1034979"/>
                    <a:gd name="connsiteY83" fmla="*/ 1252692 h 1509906"/>
                    <a:gd name="connsiteX84" fmla="*/ 362514 w 1034979"/>
                    <a:gd name="connsiteY84" fmla="*/ 1279362 h 1509906"/>
                    <a:gd name="connsiteX85" fmla="*/ 358704 w 1034979"/>
                    <a:gd name="connsiteY85" fmla="*/ 1285077 h 1509906"/>
                    <a:gd name="connsiteX86" fmla="*/ 356799 w 1034979"/>
                    <a:gd name="connsiteY86" fmla="*/ 1290792 h 1509906"/>
                    <a:gd name="connsiteX87" fmla="*/ 352989 w 1034979"/>
                    <a:gd name="connsiteY87" fmla="*/ 1296507 h 1509906"/>
                    <a:gd name="connsiteX88" fmla="*/ 351084 w 1034979"/>
                    <a:gd name="connsiteY88" fmla="*/ 1302222 h 1509906"/>
                    <a:gd name="connsiteX89" fmla="*/ 347274 w 1034979"/>
                    <a:gd name="connsiteY89" fmla="*/ 1307937 h 1509906"/>
                    <a:gd name="connsiteX90" fmla="*/ 330129 w 1034979"/>
                    <a:gd name="connsiteY90" fmla="*/ 1374612 h 1509906"/>
                    <a:gd name="connsiteX91" fmla="*/ 328224 w 1034979"/>
                    <a:gd name="connsiteY91" fmla="*/ 1426047 h 1509906"/>
                    <a:gd name="connsiteX92" fmla="*/ 330129 w 1034979"/>
                    <a:gd name="connsiteY92" fmla="*/ 1450812 h 1509906"/>
                    <a:gd name="connsiteX93" fmla="*/ 332034 w 1034979"/>
                    <a:gd name="connsiteY93" fmla="*/ 1456527 h 1509906"/>
                    <a:gd name="connsiteX94" fmla="*/ 335844 w 1034979"/>
                    <a:gd name="connsiteY94" fmla="*/ 1460337 h 1509906"/>
                    <a:gd name="connsiteX95" fmla="*/ 364419 w 1034979"/>
                    <a:gd name="connsiteY95" fmla="*/ 1506057 h 1509906"/>
                    <a:gd name="connsiteX96" fmla="*/ 387279 w 1034979"/>
                    <a:gd name="connsiteY96" fmla="*/ 1507962 h 1509906"/>
                    <a:gd name="connsiteX97" fmla="*/ 392994 w 1034979"/>
                    <a:gd name="connsiteY97" fmla="*/ 1502247 h 1509906"/>
                    <a:gd name="connsiteX98" fmla="*/ 394899 w 1034979"/>
                    <a:gd name="connsiteY98" fmla="*/ 1490817 h 1509906"/>
                    <a:gd name="connsiteX99" fmla="*/ 396804 w 1034979"/>
                    <a:gd name="connsiteY99" fmla="*/ 1485102 h 1509906"/>
                    <a:gd name="connsiteX100" fmla="*/ 398709 w 1034979"/>
                    <a:gd name="connsiteY100" fmla="*/ 1467957 h 1509906"/>
                    <a:gd name="connsiteX101" fmla="*/ 400614 w 1034979"/>
                    <a:gd name="connsiteY101" fmla="*/ 1454622 h 1509906"/>
                    <a:gd name="connsiteX102" fmla="*/ 404424 w 1034979"/>
                    <a:gd name="connsiteY102" fmla="*/ 1397472 h 1509906"/>
                    <a:gd name="connsiteX103" fmla="*/ 410139 w 1034979"/>
                    <a:gd name="connsiteY103" fmla="*/ 1386042 h 1509906"/>
                    <a:gd name="connsiteX104" fmla="*/ 413949 w 1034979"/>
                    <a:gd name="connsiteY104" fmla="*/ 1372707 h 1509906"/>
                    <a:gd name="connsiteX105" fmla="*/ 415854 w 1034979"/>
                    <a:gd name="connsiteY105" fmla="*/ 1366992 h 1509906"/>
                    <a:gd name="connsiteX106" fmla="*/ 417759 w 1034979"/>
                    <a:gd name="connsiteY106" fmla="*/ 1353657 h 1509906"/>
                    <a:gd name="connsiteX107" fmla="*/ 421569 w 1034979"/>
                    <a:gd name="connsiteY107" fmla="*/ 1342227 h 1509906"/>
                    <a:gd name="connsiteX108" fmla="*/ 427284 w 1034979"/>
                    <a:gd name="connsiteY108" fmla="*/ 1328892 h 1509906"/>
                    <a:gd name="connsiteX109" fmla="*/ 436809 w 1034979"/>
                    <a:gd name="connsiteY109" fmla="*/ 1317462 h 1509906"/>
                    <a:gd name="connsiteX110" fmla="*/ 450144 w 1034979"/>
                    <a:gd name="connsiteY110" fmla="*/ 1302222 h 1509906"/>
                    <a:gd name="connsiteX111" fmla="*/ 457764 w 1034979"/>
                    <a:gd name="connsiteY111" fmla="*/ 1290792 h 1509906"/>
                    <a:gd name="connsiteX112" fmla="*/ 461574 w 1034979"/>
                    <a:gd name="connsiteY112" fmla="*/ 1279362 h 1509906"/>
                    <a:gd name="connsiteX113" fmla="*/ 465384 w 1034979"/>
                    <a:gd name="connsiteY113" fmla="*/ 1264122 h 1509906"/>
                    <a:gd name="connsiteX114" fmla="*/ 467289 w 1034979"/>
                    <a:gd name="connsiteY114" fmla="*/ 1258407 h 1509906"/>
                    <a:gd name="connsiteX115" fmla="*/ 507294 w 1034979"/>
                    <a:gd name="connsiteY115" fmla="*/ 1252692 h 1509906"/>
                    <a:gd name="connsiteX116" fmla="*/ 535869 w 1034979"/>
                    <a:gd name="connsiteY116" fmla="*/ 1243167 h 1509906"/>
                    <a:gd name="connsiteX117" fmla="*/ 541584 w 1034979"/>
                    <a:gd name="connsiteY117" fmla="*/ 1241262 h 1509906"/>
                    <a:gd name="connsiteX118" fmla="*/ 547299 w 1034979"/>
                    <a:gd name="connsiteY118" fmla="*/ 1239357 h 1509906"/>
                    <a:gd name="connsiteX119" fmla="*/ 554919 w 1034979"/>
                    <a:gd name="connsiteY119" fmla="*/ 1237452 h 1509906"/>
                    <a:gd name="connsiteX120" fmla="*/ 573969 w 1034979"/>
                    <a:gd name="connsiteY120" fmla="*/ 1229832 h 1509906"/>
                    <a:gd name="connsiteX121" fmla="*/ 585399 w 1034979"/>
                    <a:gd name="connsiteY121" fmla="*/ 1226022 h 1509906"/>
                    <a:gd name="connsiteX122" fmla="*/ 720654 w 1034979"/>
                    <a:gd name="connsiteY122" fmla="*/ 1309842 h 1509906"/>
                    <a:gd name="connsiteX123" fmla="*/ 733989 w 1034979"/>
                    <a:gd name="connsiteY123" fmla="*/ 1319367 h 1509906"/>
                    <a:gd name="connsiteX124" fmla="*/ 743514 w 1034979"/>
                    <a:gd name="connsiteY124" fmla="*/ 1321272 h 1509906"/>
                    <a:gd name="connsiteX125" fmla="*/ 749229 w 1034979"/>
                    <a:gd name="connsiteY125" fmla="*/ 1323177 h 1509906"/>
                    <a:gd name="connsiteX126" fmla="*/ 762564 w 1034979"/>
                    <a:gd name="connsiteY126" fmla="*/ 1328892 h 1509906"/>
                    <a:gd name="connsiteX127" fmla="*/ 777804 w 1034979"/>
                    <a:gd name="connsiteY127" fmla="*/ 1326987 h 1509906"/>
                    <a:gd name="connsiteX128" fmla="*/ 789234 w 1034979"/>
                    <a:gd name="connsiteY128" fmla="*/ 1321272 h 1509906"/>
                    <a:gd name="connsiteX129" fmla="*/ 794949 w 1034979"/>
                    <a:gd name="connsiteY129" fmla="*/ 1319367 h 1509906"/>
                    <a:gd name="connsiteX130" fmla="*/ 802569 w 1034979"/>
                    <a:gd name="connsiteY130" fmla="*/ 1302222 h 1509906"/>
                    <a:gd name="connsiteX131" fmla="*/ 800664 w 1034979"/>
                    <a:gd name="connsiteY131" fmla="*/ 1277457 h 1509906"/>
                    <a:gd name="connsiteX132" fmla="*/ 798759 w 1034979"/>
                    <a:gd name="connsiteY132" fmla="*/ 1271742 h 1509906"/>
                    <a:gd name="connsiteX133" fmla="*/ 796854 w 1034979"/>
                    <a:gd name="connsiteY133" fmla="*/ 1264122 h 1509906"/>
                    <a:gd name="connsiteX134" fmla="*/ 783519 w 1034979"/>
                    <a:gd name="connsiteY134" fmla="*/ 1246977 h 1509906"/>
                    <a:gd name="connsiteX135" fmla="*/ 773994 w 1034979"/>
                    <a:gd name="connsiteY135" fmla="*/ 1241262 h 1509906"/>
                    <a:gd name="connsiteX136" fmla="*/ 648264 w 1034979"/>
                    <a:gd name="connsiteY136" fmla="*/ 1149822 h 1509906"/>
                    <a:gd name="connsiteX137" fmla="*/ 644454 w 1034979"/>
                    <a:gd name="connsiteY137" fmla="*/ 1132677 h 1509906"/>
                    <a:gd name="connsiteX138" fmla="*/ 646359 w 1034979"/>
                    <a:gd name="connsiteY138" fmla="*/ 1125057 h 1509906"/>
                    <a:gd name="connsiteX139" fmla="*/ 650169 w 1034979"/>
                    <a:gd name="connsiteY139" fmla="*/ 1107912 h 1509906"/>
                    <a:gd name="connsiteX140" fmla="*/ 653979 w 1034979"/>
                    <a:gd name="connsiteY140" fmla="*/ 1102197 h 1509906"/>
                    <a:gd name="connsiteX141" fmla="*/ 655884 w 1034979"/>
                    <a:gd name="connsiteY141" fmla="*/ 1096482 h 1509906"/>
                    <a:gd name="connsiteX142" fmla="*/ 661599 w 1034979"/>
                    <a:gd name="connsiteY142" fmla="*/ 1094577 h 1509906"/>
                    <a:gd name="connsiteX143" fmla="*/ 671124 w 1034979"/>
                    <a:gd name="connsiteY143" fmla="*/ 1083147 h 1509906"/>
                    <a:gd name="connsiteX144" fmla="*/ 724464 w 1034979"/>
                    <a:gd name="connsiteY144" fmla="*/ 1075527 h 1509906"/>
                    <a:gd name="connsiteX145" fmla="*/ 842574 w 1034979"/>
                    <a:gd name="connsiteY145" fmla="*/ 1077432 h 1509906"/>
                    <a:gd name="connsiteX146" fmla="*/ 871149 w 1034979"/>
                    <a:gd name="connsiteY146" fmla="*/ 1079337 h 1509906"/>
                    <a:gd name="connsiteX147" fmla="*/ 899724 w 1034979"/>
                    <a:gd name="connsiteY147" fmla="*/ 1085052 h 1509906"/>
                    <a:gd name="connsiteX148" fmla="*/ 922584 w 1034979"/>
                    <a:gd name="connsiteY148" fmla="*/ 1088862 h 1509906"/>
                    <a:gd name="connsiteX149" fmla="*/ 951159 w 1034979"/>
                    <a:gd name="connsiteY149" fmla="*/ 1094577 h 1509906"/>
                    <a:gd name="connsiteX150" fmla="*/ 956874 w 1034979"/>
                    <a:gd name="connsiteY150" fmla="*/ 1094577 h 1509906"/>
                    <a:gd name="connsiteX151" fmla="*/ 1002594 w 1034979"/>
                    <a:gd name="connsiteY151" fmla="*/ 1092672 h 1509906"/>
                    <a:gd name="connsiteX152" fmla="*/ 1031169 w 1034979"/>
                    <a:gd name="connsiteY152" fmla="*/ 1085052 h 1509906"/>
                    <a:gd name="connsiteX153" fmla="*/ 1034979 w 1034979"/>
                    <a:gd name="connsiteY153" fmla="*/ 1079337 h 1509906"/>
                    <a:gd name="connsiteX154" fmla="*/ 1033074 w 1034979"/>
                    <a:gd name="connsiteY154" fmla="*/ 1060287 h 1509906"/>
                    <a:gd name="connsiteX155" fmla="*/ 1027359 w 1034979"/>
                    <a:gd name="connsiteY155" fmla="*/ 1056477 h 1509906"/>
                    <a:gd name="connsiteX156" fmla="*/ 1012119 w 1034979"/>
                    <a:gd name="connsiteY156" fmla="*/ 1054572 h 1509906"/>
                    <a:gd name="connsiteX157" fmla="*/ 1006404 w 1034979"/>
                    <a:gd name="connsiteY157" fmla="*/ 1052667 h 1509906"/>
                    <a:gd name="connsiteX158" fmla="*/ 998784 w 1034979"/>
                    <a:gd name="connsiteY158" fmla="*/ 1050762 h 1509906"/>
                    <a:gd name="connsiteX159" fmla="*/ 987354 w 1034979"/>
                    <a:gd name="connsiteY159" fmla="*/ 1043142 h 1509906"/>
                    <a:gd name="connsiteX160" fmla="*/ 975924 w 1034979"/>
                    <a:gd name="connsiteY160" fmla="*/ 1039332 h 1509906"/>
                    <a:gd name="connsiteX161" fmla="*/ 970209 w 1034979"/>
                    <a:gd name="connsiteY161" fmla="*/ 1037427 h 1509906"/>
                    <a:gd name="connsiteX162" fmla="*/ 962589 w 1034979"/>
                    <a:gd name="connsiteY162" fmla="*/ 1035522 h 1509906"/>
                    <a:gd name="connsiteX163" fmla="*/ 956874 w 1034979"/>
                    <a:gd name="connsiteY163" fmla="*/ 1033617 h 1509906"/>
                    <a:gd name="connsiteX164" fmla="*/ 935919 w 1034979"/>
                    <a:gd name="connsiteY164" fmla="*/ 1027902 h 1509906"/>
                    <a:gd name="connsiteX165" fmla="*/ 930204 w 1034979"/>
                    <a:gd name="connsiteY165" fmla="*/ 1025997 h 1509906"/>
                    <a:gd name="connsiteX166" fmla="*/ 825429 w 1034979"/>
                    <a:gd name="connsiteY166" fmla="*/ 1027902 h 1509906"/>
                    <a:gd name="connsiteX167" fmla="*/ 819714 w 1034979"/>
                    <a:gd name="connsiteY167" fmla="*/ 1029807 h 1509906"/>
                    <a:gd name="connsiteX168" fmla="*/ 730179 w 1034979"/>
                    <a:gd name="connsiteY168" fmla="*/ 1031712 h 1509906"/>
                    <a:gd name="connsiteX169" fmla="*/ 716844 w 1034979"/>
                    <a:gd name="connsiteY169" fmla="*/ 1035522 h 1509906"/>
                    <a:gd name="connsiteX170" fmla="*/ 695889 w 1034979"/>
                    <a:gd name="connsiteY170" fmla="*/ 1037427 h 1509906"/>
                    <a:gd name="connsiteX171" fmla="*/ 669219 w 1034979"/>
                    <a:gd name="connsiteY171" fmla="*/ 1039332 h 1509906"/>
                    <a:gd name="connsiteX172" fmla="*/ 669219 w 1034979"/>
                    <a:gd name="connsiteY172" fmla="*/ 1039332 h 1509906"/>
                    <a:gd name="connsiteX173" fmla="*/ 646359 w 1034979"/>
                    <a:gd name="connsiteY173" fmla="*/ 1043142 h 1509906"/>
                    <a:gd name="connsiteX174" fmla="*/ 642549 w 1034979"/>
                    <a:gd name="connsiteY174" fmla="*/ 1031712 h 1509906"/>
                    <a:gd name="connsiteX175" fmla="*/ 640644 w 1034979"/>
                    <a:gd name="connsiteY175" fmla="*/ 1025997 h 1509906"/>
                    <a:gd name="connsiteX176" fmla="*/ 642549 w 1034979"/>
                    <a:gd name="connsiteY176" fmla="*/ 1008852 h 1509906"/>
                    <a:gd name="connsiteX177" fmla="*/ 644454 w 1034979"/>
                    <a:gd name="connsiteY177" fmla="*/ 1003137 h 1509906"/>
                    <a:gd name="connsiteX178" fmla="*/ 661599 w 1034979"/>
                    <a:gd name="connsiteY178" fmla="*/ 993612 h 1509906"/>
                    <a:gd name="connsiteX179" fmla="*/ 673029 w 1034979"/>
                    <a:gd name="connsiteY179" fmla="*/ 985992 h 1509906"/>
                    <a:gd name="connsiteX180" fmla="*/ 674934 w 1034979"/>
                    <a:gd name="connsiteY180" fmla="*/ 980277 h 1509906"/>
                    <a:gd name="connsiteX181" fmla="*/ 680649 w 1034979"/>
                    <a:gd name="connsiteY181" fmla="*/ 978372 h 1509906"/>
                    <a:gd name="connsiteX182" fmla="*/ 686364 w 1034979"/>
                    <a:gd name="connsiteY182" fmla="*/ 974562 h 1509906"/>
                    <a:gd name="connsiteX183" fmla="*/ 695889 w 1034979"/>
                    <a:gd name="connsiteY183" fmla="*/ 965037 h 1509906"/>
                    <a:gd name="connsiteX184" fmla="*/ 705414 w 1034979"/>
                    <a:gd name="connsiteY184" fmla="*/ 953607 h 1509906"/>
                    <a:gd name="connsiteX185" fmla="*/ 716844 w 1034979"/>
                    <a:gd name="connsiteY185" fmla="*/ 945987 h 1509906"/>
                    <a:gd name="connsiteX186" fmla="*/ 732084 w 1034979"/>
                    <a:gd name="connsiteY186" fmla="*/ 932652 h 1509906"/>
                    <a:gd name="connsiteX187" fmla="*/ 741609 w 1034979"/>
                    <a:gd name="connsiteY187" fmla="*/ 921222 h 1509906"/>
                    <a:gd name="connsiteX188" fmla="*/ 753039 w 1034979"/>
                    <a:gd name="connsiteY188" fmla="*/ 911697 h 1509906"/>
                    <a:gd name="connsiteX189" fmla="*/ 758754 w 1034979"/>
                    <a:gd name="connsiteY189" fmla="*/ 900267 h 1509906"/>
                    <a:gd name="connsiteX190" fmla="*/ 760659 w 1034979"/>
                    <a:gd name="connsiteY190" fmla="*/ 894552 h 1509906"/>
                    <a:gd name="connsiteX191" fmla="*/ 766374 w 1034979"/>
                    <a:gd name="connsiteY191" fmla="*/ 883122 h 1509906"/>
                    <a:gd name="connsiteX192" fmla="*/ 764469 w 1034979"/>
                    <a:gd name="connsiteY192" fmla="*/ 867882 h 1509906"/>
                    <a:gd name="connsiteX193" fmla="*/ 758754 w 1034979"/>
                    <a:gd name="connsiteY193" fmla="*/ 865977 h 1509906"/>
                    <a:gd name="connsiteX194" fmla="*/ 737799 w 1034979"/>
                    <a:gd name="connsiteY194" fmla="*/ 867882 h 1509906"/>
                    <a:gd name="connsiteX195" fmla="*/ 732084 w 1034979"/>
                    <a:gd name="connsiteY195" fmla="*/ 871692 h 1509906"/>
                    <a:gd name="connsiteX196" fmla="*/ 720654 w 1034979"/>
                    <a:gd name="connsiteY196" fmla="*/ 875502 h 1509906"/>
                    <a:gd name="connsiteX197" fmla="*/ 716844 w 1034979"/>
                    <a:gd name="connsiteY197" fmla="*/ 881217 h 1509906"/>
                    <a:gd name="connsiteX198" fmla="*/ 711129 w 1034979"/>
                    <a:gd name="connsiteY198" fmla="*/ 883122 h 1509906"/>
                    <a:gd name="connsiteX199" fmla="*/ 705414 w 1034979"/>
                    <a:gd name="connsiteY199" fmla="*/ 886932 h 1509906"/>
                    <a:gd name="connsiteX200" fmla="*/ 699699 w 1034979"/>
                    <a:gd name="connsiteY200" fmla="*/ 892647 h 1509906"/>
                    <a:gd name="connsiteX201" fmla="*/ 692079 w 1034979"/>
                    <a:gd name="connsiteY201" fmla="*/ 896457 h 1509906"/>
                    <a:gd name="connsiteX202" fmla="*/ 650169 w 1034979"/>
                    <a:gd name="connsiteY202" fmla="*/ 925032 h 1509906"/>
                    <a:gd name="connsiteX203" fmla="*/ 636834 w 1034979"/>
                    <a:gd name="connsiteY203" fmla="*/ 936462 h 1509906"/>
                    <a:gd name="connsiteX204" fmla="*/ 627309 w 1034979"/>
                    <a:gd name="connsiteY204" fmla="*/ 953607 h 1509906"/>
                    <a:gd name="connsiteX205" fmla="*/ 602544 w 1034979"/>
                    <a:gd name="connsiteY205" fmla="*/ 959322 h 1509906"/>
                    <a:gd name="connsiteX206" fmla="*/ 589209 w 1034979"/>
                    <a:gd name="connsiteY206" fmla="*/ 963132 h 1509906"/>
                    <a:gd name="connsiteX207" fmla="*/ 573969 w 1034979"/>
                    <a:gd name="connsiteY207" fmla="*/ 961227 h 1509906"/>
                    <a:gd name="connsiteX208" fmla="*/ 562539 w 1034979"/>
                    <a:gd name="connsiteY208" fmla="*/ 957417 h 1509906"/>
                    <a:gd name="connsiteX209" fmla="*/ 551109 w 1034979"/>
                    <a:gd name="connsiteY209" fmla="*/ 953607 h 1509906"/>
                    <a:gd name="connsiteX210" fmla="*/ 539679 w 1034979"/>
                    <a:gd name="connsiteY210" fmla="*/ 949797 h 1509906"/>
                    <a:gd name="connsiteX211" fmla="*/ 533964 w 1034979"/>
                    <a:gd name="connsiteY211" fmla="*/ 947892 h 1509906"/>
                    <a:gd name="connsiteX212" fmla="*/ 528249 w 1034979"/>
                    <a:gd name="connsiteY212" fmla="*/ 944082 h 1509906"/>
                    <a:gd name="connsiteX213" fmla="*/ 516819 w 1034979"/>
                    <a:gd name="connsiteY213" fmla="*/ 938367 h 1509906"/>
                    <a:gd name="connsiteX214" fmla="*/ 509199 w 1034979"/>
                    <a:gd name="connsiteY214" fmla="*/ 926937 h 1509906"/>
                    <a:gd name="connsiteX215" fmla="*/ 505389 w 1034979"/>
                    <a:gd name="connsiteY215" fmla="*/ 905982 h 1509906"/>
                    <a:gd name="connsiteX216" fmla="*/ 507294 w 1034979"/>
                    <a:gd name="connsiteY216" fmla="*/ 841212 h 1509906"/>
                    <a:gd name="connsiteX217" fmla="*/ 513009 w 1034979"/>
                    <a:gd name="connsiteY217" fmla="*/ 798220 h 1509906"/>
                    <a:gd name="connsiteX218" fmla="*/ 503484 w 1034979"/>
                    <a:gd name="connsiteY218" fmla="*/ 351627 h 1509906"/>
                    <a:gd name="connsiteX219" fmla="*/ 499674 w 1034979"/>
                    <a:gd name="connsiteY219" fmla="*/ 60162 h 1509906"/>
                    <a:gd name="connsiteX220" fmla="*/ 490149 w 1034979"/>
                    <a:gd name="connsiteY220" fmla="*/ 33492 h 1509906"/>
                    <a:gd name="connsiteX221" fmla="*/ 488244 w 1034979"/>
                    <a:gd name="connsiteY221" fmla="*/ 27777 h 1509906"/>
                    <a:gd name="connsiteX222" fmla="*/ 484434 w 1034979"/>
                    <a:gd name="connsiteY222" fmla="*/ 22062 h 1509906"/>
                    <a:gd name="connsiteX223" fmla="*/ 478719 w 1034979"/>
                    <a:gd name="connsiteY223" fmla="*/ 10632 h 1509906"/>
                    <a:gd name="connsiteX224" fmla="*/ 473004 w 1034979"/>
                    <a:gd name="connsiteY224" fmla="*/ 6822 h 1509906"/>
                    <a:gd name="connsiteX225" fmla="*/ 469194 w 1034979"/>
                    <a:gd name="connsiteY225" fmla="*/ 1107 h 1509906"/>
                    <a:gd name="connsiteX226" fmla="*/ 429189 w 1034979"/>
                    <a:gd name="connsiteY226" fmla="*/ 4917 h 1509906"/>
                    <a:gd name="connsiteX227" fmla="*/ 421569 w 1034979"/>
                    <a:gd name="connsiteY227" fmla="*/ 16347 h 1509906"/>
                    <a:gd name="connsiteX228" fmla="*/ 417759 w 1034979"/>
                    <a:gd name="connsiteY228" fmla="*/ 22062 h 1509906"/>
                    <a:gd name="connsiteX229" fmla="*/ 419664 w 1034979"/>
                    <a:gd name="connsiteY229" fmla="*/ 54447 h 1509906"/>
                    <a:gd name="connsiteX230" fmla="*/ 423474 w 1034979"/>
                    <a:gd name="connsiteY230" fmla="*/ 65877 h 1509906"/>
                    <a:gd name="connsiteX231" fmla="*/ 425379 w 1034979"/>
                    <a:gd name="connsiteY231" fmla="*/ 71592 h 1509906"/>
                    <a:gd name="connsiteX232" fmla="*/ 425379 w 1034979"/>
                    <a:gd name="connsiteY232" fmla="*/ 77307 h 1509906"/>
                    <a:gd name="connsiteX233" fmla="*/ 429189 w 1034979"/>
                    <a:gd name="connsiteY233" fmla="*/ 231612 h 1509906"/>
                    <a:gd name="connsiteX234" fmla="*/ 440619 w 1034979"/>
                    <a:gd name="connsiteY234" fmla="*/ 414492 h 1509906"/>
                    <a:gd name="connsiteX235" fmla="*/ 425379 w 1034979"/>
                    <a:gd name="connsiteY235" fmla="*/ 711672 h 1509906"/>
                    <a:gd name="connsiteX236" fmla="*/ 425173 w 1034979"/>
                    <a:gd name="connsiteY236" fmla="*/ 765165 h 1509906"/>
                    <a:gd name="connsiteX237" fmla="*/ 421363 w 1034979"/>
                    <a:gd name="connsiteY237" fmla="*/ 844096 h 1509906"/>
                    <a:gd name="connsiteX238" fmla="*/ 417759 w 1034979"/>
                    <a:gd name="connsiteY238" fmla="*/ 877407 h 1509906"/>
                    <a:gd name="connsiteX239" fmla="*/ 421569 w 1034979"/>
                    <a:gd name="connsiteY239" fmla="*/ 878179 h 1509906"/>
                    <a:gd name="connsiteX240" fmla="*/ 425379 w 1034979"/>
                    <a:gd name="connsiteY240" fmla="*/ 894552 h 1509906"/>
                    <a:gd name="connsiteX241" fmla="*/ 423474 w 1034979"/>
                    <a:gd name="connsiteY241" fmla="*/ 921222 h 1509906"/>
                    <a:gd name="connsiteX242" fmla="*/ 417759 w 1034979"/>
                    <a:gd name="connsiteY242" fmla="*/ 923127 h 1509906"/>
                    <a:gd name="connsiteX243" fmla="*/ 412044 w 1034979"/>
                    <a:gd name="connsiteY243" fmla="*/ 926937 h 1509906"/>
                    <a:gd name="connsiteX244" fmla="*/ 421569 w 1034979"/>
                    <a:gd name="connsiteY244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56799 w 1034979"/>
                    <a:gd name="connsiteY4" fmla="*/ 936462 h 1509906"/>
                    <a:gd name="connsiteX5" fmla="*/ 351084 w 1034979"/>
                    <a:gd name="connsiteY5" fmla="*/ 940272 h 1509906"/>
                    <a:gd name="connsiteX6" fmla="*/ 339654 w 1034979"/>
                    <a:gd name="connsiteY6" fmla="*/ 949797 h 1509906"/>
                    <a:gd name="connsiteX7" fmla="*/ 328224 w 1034979"/>
                    <a:gd name="connsiteY7" fmla="*/ 953607 h 1509906"/>
                    <a:gd name="connsiteX8" fmla="*/ 312984 w 1034979"/>
                    <a:gd name="connsiteY8" fmla="*/ 959322 h 1509906"/>
                    <a:gd name="connsiteX9" fmla="*/ 265359 w 1034979"/>
                    <a:gd name="connsiteY9" fmla="*/ 955512 h 1509906"/>
                    <a:gd name="connsiteX10" fmla="*/ 253929 w 1034979"/>
                    <a:gd name="connsiteY10" fmla="*/ 951702 h 1509906"/>
                    <a:gd name="connsiteX11" fmla="*/ 242499 w 1034979"/>
                    <a:gd name="connsiteY11" fmla="*/ 947892 h 1509906"/>
                    <a:gd name="connsiteX12" fmla="*/ 236784 w 1034979"/>
                    <a:gd name="connsiteY12" fmla="*/ 945987 h 1509906"/>
                    <a:gd name="connsiteX13" fmla="*/ 231069 w 1034979"/>
                    <a:gd name="connsiteY13" fmla="*/ 944082 h 1509906"/>
                    <a:gd name="connsiteX14" fmla="*/ 219639 w 1034979"/>
                    <a:gd name="connsiteY14" fmla="*/ 942177 h 1509906"/>
                    <a:gd name="connsiteX15" fmla="*/ 213924 w 1034979"/>
                    <a:gd name="connsiteY15" fmla="*/ 940272 h 1509906"/>
                    <a:gd name="connsiteX16" fmla="*/ 206304 w 1034979"/>
                    <a:gd name="connsiteY16" fmla="*/ 938367 h 1509906"/>
                    <a:gd name="connsiteX17" fmla="*/ 194874 w 1034979"/>
                    <a:gd name="connsiteY17" fmla="*/ 934557 h 1509906"/>
                    <a:gd name="connsiteX18" fmla="*/ 189159 w 1034979"/>
                    <a:gd name="connsiteY18" fmla="*/ 932652 h 1509906"/>
                    <a:gd name="connsiteX19" fmla="*/ 181539 w 1034979"/>
                    <a:gd name="connsiteY19" fmla="*/ 930747 h 1509906"/>
                    <a:gd name="connsiteX20" fmla="*/ 170109 w 1034979"/>
                    <a:gd name="connsiteY20" fmla="*/ 925032 h 1509906"/>
                    <a:gd name="connsiteX21" fmla="*/ 164394 w 1034979"/>
                    <a:gd name="connsiteY21" fmla="*/ 921222 h 1509906"/>
                    <a:gd name="connsiteX22" fmla="*/ 116769 w 1034979"/>
                    <a:gd name="connsiteY22" fmla="*/ 896457 h 1509906"/>
                    <a:gd name="connsiteX23" fmla="*/ 111054 w 1034979"/>
                    <a:gd name="connsiteY23" fmla="*/ 890742 h 1509906"/>
                    <a:gd name="connsiteX24" fmla="*/ 84384 w 1034979"/>
                    <a:gd name="connsiteY24" fmla="*/ 865977 h 1509906"/>
                    <a:gd name="connsiteX25" fmla="*/ 78669 w 1034979"/>
                    <a:gd name="connsiteY25" fmla="*/ 864072 h 1509906"/>
                    <a:gd name="connsiteX26" fmla="*/ 59619 w 1034979"/>
                    <a:gd name="connsiteY26" fmla="*/ 867882 h 1509906"/>
                    <a:gd name="connsiteX27" fmla="*/ 53904 w 1034979"/>
                    <a:gd name="connsiteY27" fmla="*/ 871692 h 1509906"/>
                    <a:gd name="connsiteX28" fmla="*/ 50094 w 1034979"/>
                    <a:gd name="connsiteY28" fmla="*/ 877407 h 1509906"/>
                    <a:gd name="connsiteX29" fmla="*/ 46284 w 1034979"/>
                    <a:gd name="connsiteY29" fmla="*/ 888837 h 1509906"/>
                    <a:gd name="connsiteX30" fmla="*/ 50094 w 1034979"/>
                    <a:gd name="connsiteY30" fmla="*/ 926937 h 1509906"/>
                    <a:gd name="connsiteX31" fmla="*/ 53904 w 1034979"/>
                    <a:gd name="connsiteY31" fmla="*/ 932652 h 1509906"/>
                    <a:gd name="connsiteX32" fmla="*/ 59619 w 1034979"/>
                    <a:gd name="connsiteY32" fmla="*/ 936462 h 1509906"/>
                    <a:gd name="connsiteX33" fmla="*/ 63429 w 1034979"/>
                    <a:gd name="connsiteY33" fmla="*/ 942177 h 1509906"/>
                    <a:gd name="connsiteX34" fmla="*/ 80574 w 1034979"/>
                    <a:gd name="connsiteY34" fmla="*/ 951702 h 1509906"/>
                    <a:gd name="connsiteX35" fmla="*/ 103434 w 1034979"/>
                    <a:gd name="connsiteY35" fmla="*/ 953607 h 1509906"/>
                    <a:gd name="connsiteX36" fmla="*/ 124389 w 1034979"/>
                    <a:gd name="connsiteY36" fmla="*/ 959322 h 1509906"/>
                    <a:gd name="connsiteX37" fmla="*/ 130104 w 1034979"/>
                    <a:gd name="connsiteY37" fmla="*/ 961227 h 1509906"/>
                    <a:gd name="connsiteX38" fmla="*/ 135819 w 1034979"/>
                    <a:gd name="connsiteY38" fmla="*/ 966942 h 1509906"/>
                    <a:gd name="connsiteX39" fmla="*/ 143439 w 1034979"/>
                    <a:gd name="connsiteY39" fmla="*/ 968847 h 1509906"/>
                    <a:gd name="connsiteX40" fmla="*/ 166299 w 1034979"/>
                    <a:gd name="connsiteY40" fmla="*/ 972657 h 1509906"/>
                    <a:gd name="connsiteX41" fmla="*/ 191064 w 1034979"/>
                    <a:gd name="connsiteY41" fmla="*/ 978372 h 1509906"/>
                    <a:gd name="connsiteX42" fmla="*/ 208209 w 1034979"/>
                    <a:gd name="connsiteY42" fmla="*/ 984087 h 1509906"/>
                    <a:gd name="connsiteX43" fmla="*/ 213924 w 1034979"/>
                    <a:gd name="connsiteY43" fmla="*/ 985992 h 1509906"/>
                    <a:gd name="connsiteX44" fmla="*/ 229164 w 1034979"/>
                    <a:gd name="connsiteY44" fmla="*/ 989802 h 1509906"/>
                    <a:gd name="connsiteX45" fmla="*/ 248214 w 1034979"/>
                    <a:gd name="connsiteY45" fmla="*/ 995517 h 1509906"/>
                    <a:gd name="connsiteX46" fmla="*/ 253929 w 1034979"/>
                    <a:gd name="connsiteY46" fmla="*/ 999327 h 1509906"/>
                    <a:gd name="connsiteX47" fmla="*/ 267264 w 1034979"/>
                    <a:gd name="connsiteY47" fmla="*/ 1014567 h 1509906"/>
                    <a:gd name="connsiteX48" fmla="*/ 272979 w 1034979"/>
                    <a:gd name="connsiteY48" fmla="*/ 1033617 h 1509906"/>
                    <a:gd name="connsiteX49" fmla="*/ 274884 w 1034979"/>
                    <a:gd name="connsiteY49" fmla="*/ 1039332 h 1509906"/>
                    <a:gd name="connsiteX50" fmla="*/ 276789 w 1034979"/>
                    <a:gd name="connsiteY50" fmla="*/ 1045047 h 1509906"/>
                    <a:gd name="connsiteX51" fmla="*/ 278694 w 1034979"/>
                    <a:gd name="connsiteY51" fmla="*/ 1069812 h 1509906"/>
                    <a:gd name="connsiteX52" fmla="*/ 280599 w 1034979"/>
                    <a:gd name="connsiteY52" fmla="*/ 1075527 h 1509906"/>
                    <a:gd name="connsiteX53" fmla="*/ 278694 w 1034979"/>
                    <a:gd name="connsiteY53" fmla="*/ 1094577 h 1509906"/>
                    <a:gd name="connsiteX54" fmla="*/ 276789 w 1034979"/>
                    <a:gd name="connsiteY54" fmla="*/ 1104102 h 1509906"/>
                    <a:gd name="connsiteX55" fmla="*/ 263454 w 1034979"/>
                    <a:gd name="connsiteY55" fmla="*/ 1117437 h 1509906"/>
                    <a:gd name="connsiteX56" fmla="*/ 252024 w 1034979"/>
                    <a:gd name="connsiteY56" fmla="*/ 1125057 h 1509906"/>
                    <a:gd name="connsiteX57" fmla="*/ 240594 w 1034979"/>
                    <a:gd name="connsiteY57" fmla="*/ 1128867 h 1509906"/>
                    <a:gd name="connsiteX58" fmla="*/ 126294 w 1034979"/>
                    <a:gd name="connsiteY58" fmla="*/ 1128867 h 1509906"/>
                    <a:gd name="connsiteX59" fmla="*/ 120579 w 1034979"/>
                    <a:gd name="connsiteY59" fmla="*/ 1130772 h 1509906"/>
                    <a:gd name="connsiteX60" fmla="*/ 105339 w 1034979"/>
                    <a:gd name="connsiteY60" fmla="*/ 1132677 h 1509906"/>
                    <a:gd name="connsiteX61" fmla="*/ 88194 w 1034979"/>
                    <a:gd name="connsiteY61" fmla="*/ 1138392 h 1509906"/>
                    <a:gd name="connsiteX62" fmla="*/ 82479 w 1034979"/>
                    <a:gd name="connsiteY62" fmla="*/ 1140297 h 1509906"/>
                    <a:gd name="connsiteX63" fmla="*/ 76764 w 1034979"/>
                    <a:gd name="connsiteY63" fmla="*/ 1144107 h 1509906"/>
                    <a:gd name="connsiteX64" fmla="*/ 65334 w 1034979"/>
                    <a:gd name="connsiteY64" fmla="*/ 1146012 h 1509906"/>
                    <a:gd name="connsiteX65" fmla="*/ 27234 w 1034979"/>
                    <a:gd name="connsiteY65" fmla="*/ 1147917 h 1509906"/>
                    <a:gd name="connsiteX66" fmla="*/ 15804 w 1034979"/>
                    <a:gd name="connsiteY66" fmla="*/ 1153632 h 1509906"/>
                    <a:gd name="connsiteX67" fmla="*/ 6279 w 1034979"/>
                    <a:gd name="connsiteY67" fmla="*/ 1163157 h 1509906"/>
                    <a:gd name="connsiteX68" fmla="*/ 4374 w 1034979"/>
                    <a:gd name="connsiteY68" fmla="*/ 1168872 h 1509906"/>
                    <a:gd name="connsiteX69" fmla="*/ 564 w 1034979"/>
                    <a:gd name="connsiteY69" fmla="*/ 1174587 h 1509906"/>
                    <a:gd name="connsiteX70" fmla="*/ 6279 w 1034979"/>
                    <a:gd name="connsiteY70" fmla="*/ 1206972 h 1509906"/>
                    <a:gd name="connsiteX71" fmla="*/ 11994 w 1034979"/>
                    <a:gd name="connsiteY71" fmla="*/ 1210782 h 1509906"/>
                    <a:gd name="connsiteX72" fmla="*/ 17709 w 1034979"/>
                    <a:gd name="connsiteY72" fmla="*/ 1212687 h 1509906"/>
                    <a:gd name="connsiteX73" fmla="*/ 145344 w 1034979"/>
                    <a:gd name="connsiteY73" fmla="*/ 1210782 h 1509906"/>
                    <a:gd name="connsiteX74" fmla="*/ 152964 w 1034979"/>
                    <a:gd name="connsiteY74" fmla="*/ 1208877 h 1509906"/>
                    <a:gd name="connsiteX75" fmla="*/ 303459 w 1034979"/>
                    <a:gd name="connsiteY75" fmla="*/ 1203162 h 1509906"/>
                    <a:gd name="connsiteX76" fmla="*/ 318699 w 1034979"/>
                    <a:gd name="connsiteY76" fmla="*/ 1210782 h 1509906"/>
                    <a:gd name="connsiteX77" fmla="*/ 330129 w 1034979"/>
                    <a:gd name="connsiteY77" fmla="*/ 1216497 h 1509906"/>
                    <a:gd name="connsiteX78" fmla="*/ 333939 w 1034979"/>
                    <a:gd name="connsiteY78" fmla="*/ 1222212 h 1509906"/>
                    <a:gd name="connsiteX79" fmla="*/ 339654 w 1034979"/>
                    <a:gd name="connsiteY79" fmla="*/ 1224117 h 1509906"/>
                    <a:gd name="connsiteX80" fmla="*/ 351084 w 1034979"/>
                    <a:gd name="connsiteY80" fmla="*/ 1231737 h 1509906"/>
                    <a:gd name="connsiteX81" fmla="*/ 356799 w 1034979"/>
                    <a:gd name="connsiteY81" fmla="*/ 1235547 h 1509906"/>
                    <a:gd name="connsiteX82" fmla="*/ 360609 w 1034979"/>
                    <a:gd name="connsiteY82" fmla="*/ 1241262 h 1509906"/>
                    <a:gd name="connsiteX83" fmla="*/ 366324 w 1034979"/>
                    <a:gd name="connsiteY83" fmla="*/ 1252692 h 1509906"/>
                    <a:gd name="connsiteX84" fmla="*/ 362514 w 1034979"/>
                    <a:gd name="connsiteY84" fmla="*/ 1279362 h 1509906"/>
                    <a:gd name="connsiteX85" fmla="*/ 358704 w 1034979"/>
                    <a:gd name="connsiteY85" fmla="*/ 1285077 h 1509906"/>
                    <a:gd name="connsiteX86" fmla="*/ 356799 w 1034979"/>
                    <a:gd name="connsiteY86" fmla="*/ 1290792 h 1509906"/>
                    <a:gd name="connsiteX87" fmla="*/ 352989 w 1034979"/>
                    <a:gd name="connsiteY87" fmla="*/ 1296507 h 1509906"/>
                    <a:gd name="connsiteX88" fmla="*/ 351084 w 1034979"/>
                    <a:gd name="connsiteY88" fmla="*/ 1302222 h 1509906"/>
                    <a:gd name="connsiteX89" fmla="*/ 347274 w 1034979"/>
                    <a:gd name="connsiteY89" fmla="*/ 1307937 h 1509906"/>
                    <a:gd name="connsiteX90" fmla="*/ 330129 w 1034979"/>
                    <a:gd name="connsiteY90" fmla="*/ 1374612 h 1509906"/>
                    <a:gd name="connsiteX91" fmla="*/ 328224 w 1034979"/>
                    <a:gd name="connsiteY91" fmla="*/ 1426047 h 1509906"/>
                    <a:gd name="connsiteX92" fmla="*/ 330129 w 1034979"/>
                    <a:gd name="connsiteY92" fmla="*/ 1450812 h 1509906"/>
                    <a:gd name="connsiteX93" fmla="*/ 332034 w 1034979"/>
                    <a:gd name="connsiteY93" fmla="*/ 1456527 h 1509906"/>
                    <a:gd name="connsiteX94" fmla="*/ 335844 w 1034979"/>
                    <a:gd name="connsiteY94" fmla="*/ 1460337 h 1509906"/>
                    <a:gd name="connsiteX95" fmla="*/ 364419 w 1034979"/>
                    <a:gd name="connsiteY95" fmla="*/ 1506057 h 1509906"/>
                    <a:gd name="connsiteX96" fmla="*/ 387279 w 1034979"/>
                    <a:gd name="connsiteY96" fmla="*/ 1507962 h 1509906"/>
                    <a:gd name="connsiteX97" fmla="*/ 392994 w 1034979"/>
                    <a:gd name="connsiteY97" fmla="*/ 1502247 h 1509906"/>
                    <a:gd name="connsiteX98" fmla="*/ 394899 w 1034979"/>
                    <a:gd name="connsiteY98" fmla="*/ 1490817 h 1509906"/>
                    <a:gd name="connsiteX99" fmla="*/ 396804 w 1034979"/>
                    <a:gd name="connsiteY99" fmla="*/ 1485102 h 1509906"/>
                    <a:gd name="connsiteX100" fmla="*/ 398709 w 1034979"/>
                    <a:gd name="connsiteY100" fmla="*/ 1467957 h 1509906"/>
                    <a:gd name="connsiteX101" fmla="*/ 400614 w 1034979"/>
                    <a:gd name="connsiteY101" fmla="*/ 1454622 h 1509906"/>
                    <a:gd name="connsiteX102" fmla="*/ 404424 w 1034979"/>
                    <a:gd name="connsiteY102" fmla="*/ 1397472 h 1509906"/>
                    <a:gd name="connsiteX103" fmla="*/ 410139 w 1034979"/>
                    <a:gd name="connsiteY103" fmla="*/ 1386042 h 1509906"/>
                    <a:gd name="connsiteX104" fmla="*/ 413949 w 1034979"/>
                    <a:gd name="connsiteY104" fmla="*/ 1372707 h 1509906"/>
                    <a:gd name="connsiteX105" fmla="*/ 415854 w 1034979"/>
                    <a:gd name="connsiteY105" fmla="*/ 1366992 h 1509906"/>
                    <a:gd name="connsiteX106" fmla="*/ 417759 w 1034979"/>
                    <a:gd name="connsiteY106" fmla="*/ 1353657 h 1509906"/>
                    <a:gd name="connsiteX107" fmla="*/ 421569 w 1034979"/>
                    <a:gd name="connsiteY107" fmla="*/ 1342227 h 1509906"/>
                    <a:gd name="connsiteX108" fmla="*/ 427284 w 1034979"/>
                    <a:gd name="connsiteY108" fmla="*/ 1328892 h 1509906"/>
                    <a:gd name="connsiteX109" fmla="*/ 436809 w 1034979"/>
                    <a:gd name="connsiteY109" fmla="*/ 1317462 h 1509906"/>
                    <a:gd name="connsiteX110" fmla="*/ 450144 w 1034979"/>
                    <a:gd name="connsiteY110" fmla="*/ 1302222 h 1509906"/>
                    <a:gd name="connsiteX111" fmla="*/ 457764 w 1034979"/>
                    <a:gd name="connsiteY111" fmla="*/ 1290792 h 1509906"/>
                    <a:gd name="connsiteX112" fmla="*/ 461574 w 1034979"/>
                    <a:gd name="connsiteY112" fmla="*/ 1279362 h 1509906"/>
                    <a:gd name="connsiteX113" fmla="*/ 465384 w 1034979"/>
                    <a:gd name="connsiteY113" fmla="*/ 1264122 h 1509906"/>
                    <a:gd name="connsiteX114" fmla="*/ 467289 w 1034979"/>
                    <a:gd name="connsiteY114" fmla="*/ 1258407 h 1509906"/>
                    <a:gd name="connsiteX115" fmla="*/ 507294 w 1034979"/>
                    <a:gd name="connsiteY115" fmla="*/ 1252692 h 1509906"/>
                    <a:gd name="connsiteX116" fmla="*/ 535869 w 1034979"/>
                    <a:gd name="connsiteY116" fmla="*/ 1243167 h 1509906"/>
                    <a:gd name="connsiteX117" fmla="*/ 541584 w 1034979"/>
                    <a:gd name="connsiteY117" fmla="*/ 1241262 h 1509906"/>
                    <a:gd name="connsiteX118" fmla="*/ 547299 w 1034979"/>
                    <a:gd name="connsiteY118" fmla="*/ 1239357 h 1509906"/>
                    <a:gd name="connsiteX119" fmla="*/ 554919 w 1034979"/>
                    <a:gd name="connsiteY119" fmla="*/ 1237452 h 1509906"/>
                    <a:gd name="connsiteX120" fmla="*/ 573969 w 1034979"/>
                    <a:gd name="connsiteY120" fmla="*/ 1229832 h 1509906"/>
                    <a:gd name="connsiteX121" fmla="*/ 585399 w 1034979"/>
                    <a:gd name="connsiteY121" fmla="*/ 1226022 h 1509906"/>
                    <a:gd name="connsiteX122" fmla="*/ 720654 w 1034979"/>
                    <a:gd name="connsiteY122" fmla="*/ 1309842 h 1509906"/>
                    <a:gd name="connsiteX123" fmla="*/ 733989 w 1034979"/>
                    <a:gd name="connsiteY123" fmla="*/ 1319367 h 1509906"/>
                    <a:gd name="connsiteX124" fmla="*/ 743514 w 1034979"/>
                    <a:gd name="connsiteY124" fmla="*/ 1321272 h 1509906"/>
                    <a:gd name="connsiteX125" fmla="*/ 749229 w 1034979"/>
                    <a:gd name="connsiteY125" fmla="*/ 1323177 h 1509906"/>
                    <a:gd name="connsiteX126" fmla="*/ 762564 w 1034979"/>
                    <a:gd name="connsiteY126" fmla="*/ 1328892 h 1509906"/>
                    <a:gd name="connsiteX127" fmla="*/ 777804 w 1034979"/>
                    <a:gd name="connsiteY127" fmla="*/ 1326987 h 1509906"/>
                    <a:gd name="connsiteX128" fmla="*/ 789234 w 1034979"/>
                    <a:gd name="connsiteY128" fmla="*/ 1321272 h 1509906"/>
                    <a:gd name="connsiteX129" fmla="*/ 794949 w 1034979"/>
                    <a:gd name="connsiteY129" fmla="*/ 1319367 h 1509906"/>
                    <a:gd name="connsiteX130" fmla="*/ 802569 w 1034979"/>
                    <a:gd name="connsiteY130" fmla="*/ 1302222 h 1509906"/>
                    <a:gd name="connsiteX131" fmla="*/ 800664 w 1034979"/>
                    <a:gd name="connsiteY131" fmla="*/ 1277457 h 1509906"/>
                    <a:gd name="connsiteX132" fmla="*/ 798759 w 1034979"/>
                    <a:gd name="connsiteY132" fmla="*/ 1271742 h 1509906"/>
                    <a:gd name="connsiteX133" fmla="*/ 796854 w 1034979"/>
                    <a:gd name="connsiteY133" fmla="*/ 1264122 h 1509906"/>
                    <a:gd name="connsiteX134" fmla="*/ 783519 w 1034979"/>
                    <a:gd name="connsiteY134" fmla="*/ 1246977 h 1509906"/>
                    <a:gd name="connsiteX135" fmla="*/ 773994 w 1034979"/>
                    <a:gd name="connsiteY135" fmla="*/ 1241262 h 1509906"/>
                    <a:gd name="connsiteX136" fmla="*/ 648264 w 1034979"/>
                    <a:gd name="connsiteY136" fmla="*/ 1149822 h 1509906"/>
                    <a:gd name="connsiteX137" fmla="*/ 644454 w 1034979"/>
                    <a:gd name="connsiteY137" fmla="*/ 1132677 h 1509906"/>
                    <a:gd name="connsiteX138" fmla="*/ 646359 w 1034979"/>
                    <a:gd name="connsiteY138" fmla="*/ 1125057 h 1509906"/>
                    <a:gd name="connsiteX139" fmla="*/ 650169 w 1034979"/>
                    <a:gd name="connsiteY139" fmla="*/ 1107912 h 1509906"/>
                    <a:gd name="connsiteX140" fmla="*/ 653979 w 1034979"/>
                    <a:gd name="connsiteY140" fmla="*/ 1102197 h 1509906"/>
                    <a:gd name="connsiteX141" fmla="*/ 655884 w 1034979"/>
                    <a:gd name="connsiteY141" fmla="*/ 1096482 h 1509906"/>
                    <a:gd name="connsiteX142" fmla="*/ 661599 w 1034979"/>
                    <a:gd name="connsiteY142" fmla="*/ 1094577 h 1509906"/>
                    <a:gd name="connsiteX143" fmla="*/ 671124 w 1034979"/>
                    <a:gd name="connsiteY143" fmla="*/ 1083147 h 1509906"/>
                    <a:gd name="connsiteX144" fmla="*/ 724464 w 1034979"/>
                    <a:gd name="connsiteY144" fmla="*/ 1075527 h 1509906"/>
                    <a:gd name="connsiteX145" fmla="*/ 842574 w 1034979"/>
                    <a:gd name="connsiteY145" fmla="*/ 1077432 h 1509906"/>
                    <a:gd name="connsiteX146" fmla="*/ 871149 w 1034979"/>
                    <a:gd name="connsiteY146" fmla="*/ 1079337 h 1509906"/>
                    <a:gd name="connsiteX147" fmla="*/ 899724 w 1034979"/>
                    <a:gd name="connsiteY147" fmla="*/ 1085052 h 1509906"/>
                    <a:gd name="connsiteX148" fmla="*/ 922584 w 1034979"/>
                    <a:gd name="connsiteY148" fmla="*/ 1088862 h 1509906"/>
                    <a:gd name="connsiteX149" fmla="*/ 951159 w 1034979"/>
                    <a:gd name="connsiteY149" fmla="*/ 1094577 h 1509906"/>
                    <a:gd name="connsiteX150" fmla="*/ 956874 w 1034979"/>
                    <a:gd name="connsiteY150" fmla="*/ 1094577 h 1509906"/>
                    <a:gd name="connsiteX151" fmla="*/ 1002594 w 1034979"/>
                    <a:gd name="connsiteY151" fmla="*/ 1092672 h 1509906"/>
                    <a:gd name="connsiteX152" fmla="*/ 1031169 w 1034979"/>
                    <a:gd name="connsiteY152" fmla="*/ 1085052 h 1509906"/>
                    <a:gd name="connsiteX153" fmla="*/ 1034979 w 1034979"/>
                    <a:gd name="connsiteY153" fmla="*/ 1079337 h 1509906"/>
                    <a:gd name="connsiteX154" fmla="*/ 1033074 w 1034979"/>
                    <a:gd name="connsiteY154" fmla="*/ 1060287 h 1509906"/>
                    <a:gd name="connsiteX155" fmla="*/ 1027359 w 1034979"/>
                    <a:gd name="connsiteY155" fmla="*/ 1056477 h 1509906"/>
                    <a:gd name="connsiteX156" fmla="*/ 1012119 w 1034979"/>
                    <a:gd name="connsiteY156" fmla="*/ 1054572 h 1509906"/>
                    <a:gd name="connsiteX157" fmla="*/ 1006404 w 1034979"/>
                    <a:gd name="connsiteY157" fmla="*/ 1052667 h 1509906"/>
                    <a:gd name="connsiteX158" fmla="*/ 998784 w 1034979"/>
                    <a:gd name="connsiteY158" fmla="*/ 1050762 h 1509906"/>
                    <a:gd name="connsiteX159" fmla="*/ 987354 w 1034979"/>
                    <a:gd name="connsiteY159" fmla="*/ 1043142 h 1509906"/>
                    <a:gd name="connsiteX160" fmla="*/ 975924 w 1034979"/>
                    <a:gd name="connsiteY160" fmla="*/ 1039332 h 1509906"/>
                    <a:gd name="connsiteX161" fmla="*/ 970209 w 1034979"/>
                    <a:gd name="connsiteY161" fmla="*/ 1037427 h 1509906"/>
                    <a:gd name="connsiteX162" fmla="*/ 962589 w 1034979"/>
                    <a:gd name="connsiteY162" fmla="*/ 1035522 h 1509906"/>
                    <a:gd name="connsiteX163" fmla="*/ 956874 w 1034979"/>
                    <a:gd name="connsiteY163" fmla="*/ 1033617 h 1509906"/>
                    <a:gd name="connsiteX164" fmla="*/ 935919 w 1034979"/>
                    <a:gd name="connsiteY164" fmla="*/ 1027902 h 1509906"/>
                    <a:gd name="connsiteX165" fmla="*/ 930204 w 1034979"/>
                    <a:gd name="connsiteY165" fmla="*/ 1025997 h 1509906"/>
                    <a:gd name="connsiteX166" fmla="*/ 825429 w 1034979"/>
                    <a:gd name="connsiteY166" fmla="*/ 1027902 h 1509906"/>
                    <a:gd name="connsiteX167" fmla="*/ 819714 w 1034979"/>
                    <a:gd name="connsiteY167" fmla="*/ 1029807 h 1509906"/>
                    <a:gd name="connsiteX168" fmla="*/ 730179 w 1034979"/>
                    <a:gd name="connsiteY168" fmla="*/ 1031712 h 1509906"/>
                    <a:gd name="connsiteX169" fmla="*/ 716844 w 1034979"/>
                    <a:gd name="connsiteY169" fmla="*/ 1035522 h 1509906"/>
                    <a:gd name="connsiteX170" fmla="*/ 695889 w 1034979"/>
                    <a:gd name="connsiteY170" fmla="*/ 1037427 h 1509906"/>
                    <a:gd name="connsiteX171" fmla="*/ 669219 w 1034979"/>
                    <a:gd name="connsiteY171" fmla="*/ 1039332 h 1509906"/>
                    <a:gd name="connsiteX172" fmla="*/ 669219 w 1034979"/>
                    <a:gd name="connsiteY172" fmla="*/ 1039332 h 1509906"/>
                    <a:gd name="connsiteX173" fmla="*/ 646359 w 1034979"/>
                    <a:gd name="connsiteY173" fmla="*/ 1043142 h 1509906"/>
                    <a:gd name="connsiteX174" fmla="*/ 642549 w 1034979"/>
                    <a:gd name="connsiteY174" fmla="*/ 1031712 h 1509906"/>
                    <a:gd name="connsiteX175" fmla="*/ 640644 w 1034979"/>
                    <a:gd name="connsiteY175" fmla="*/ 1025997 h 1509906"/>
                    <a:gd name="connsiteX176" fmla="*/ 642549 w 1034979"/>
                    <a:gd name="connsiteY176" fmla="*/ 1008852 h 1509906"/>
                    <a:gd name="connsiteX177" fmla="*/ 644454 w 1034979"/>
                    <a:gd name="connsiteY177" fmla="*/ 1003137 h 1509906"/>
                    <a:gd name="connsiteX178" fmla="*/ 661599 w 1034979"/>
                    <a:gd name="connsiteY178" fmla="*/ 993612 h 1509906"/>
                    <a:gd name="connsiteX179" fmla="*/ 673029 w 1034979"/>
                    <a:gd name="connsiteY179" fmla="*/ 985992 h 1509906"/>
                    <a:gd name="connsiteX180" fmla="*/ 674934 w 1034979"/>
                    <a:gd name="connsiteY180" fmla="*/ 980277 h 1509906"/>
                    <a:gd name="connsiteX181" fmla="*/ 680649 w 1034979"/>
                    <a:gd name="connsiteY181" fmla="*/ 978372 h 1509906"/>
                    <a:gd name="connsiteX182" fmla="*/ 686364 w 1034979"/>
                    <a:gd name="connsiteY182" fmla="*/ 974562 h 1509906"/>
                    <a:gd name="connsiteX183" fmla="*/ 695889 w 1034979"/>
                    <a:gd name="connsiteY183" fmla="*/ 965037 h 1509906"/>
                    <a:gd name="connsiteX184" fmla="*/ 705414 w 1034979"/>
                    <a:gd name="connsiteY184" fmla="*/ 953607 h 1509906"/>
                    <a:gd name="connsiteX185" fmla="*/ 716844 w 1034979"/>
                    <a:gd name="connsiteY185" fmla="*/ 945987 h 1509906"/>
                    <a:gd name="connsiteX186" fmla="*/ 732084 w 1034979"/>
                    <a:gd name="connsiteY186" fmla="*/ 932652 h 1509906"/>
                    <a:gd name="connsiteX187" fmla="*/ 741609 w 1034979"/>
                    <a:gd name="connsiteY187" fmla="*/ 921222 h 1509906"/>
                    <a:gd name="connsiteX188" fmla="*/ 753039 w 1034979"/>
                    <a:gd name="connsiteY188" fmla="*/ 911697 h 1509906"/>
                    <a:gd name="connsiteX189" fmla="*/ 758754 w 1034979"/>
                    <a:gd name="connsiteY189" fmla="*/ 900267 h 1509906"/>
                    <a:gd name="connsiteX190" fmla="*/ 760659 w 1034979"/>
                    <a:gd name="connsiteY190" fmla="*/ 894552 h 1509906"/>
                    <a:gd name="connsiteX191" fmla="*/ 766374 w 1034979"/>
                    <a:gd name="connsiteY191" fmla="*/ 883122 h 1509906"/>
                    <a:gd name="connsiteX192" fmla="*/ 764469 w 1034979"/>
                    <a:gd name="connsiteY192" fmla="*/ 867882 h 1509906"/>
                    <a:gd name="connsiteX193" fmla="*/ 758754 w 1034979"/>
                    <a:gd name="connsiteY193" fmla="*/ 865977 h 1509906"/>
                    <a:gd name="connsiteX194" fmla="*/ 737799 w 1034979"/>
                    <a:gd name="connsiteY194" fmla="*/ 867882 h 1509906"/>
                    <a:gd name="connsiteX195" fmla="*/ 732084 w 1034979"/>
                    <a:gd name="connsiteY195" fmla="*/ 871692 h 1509906"/>
                    <a:gd name="connsiteX196" fmla="*/ 720654 w 1034979"/>
                    <a:gd name="connsiteY196" fmla="*/ 875502 h 1509906"/>
                    <a:gd name="connsiteX197" fmla="*/ 716844 w 1034979"/>
                    <a:gd name="connsiteY197" fmla="*/ 881217 h 1509906"/>
                    <a:gd name="connsiteX198" fmla="*/ 711129 w 1034979"/>
                    <a:gd name="connsiteY198" fmla="*/ 883122 h 1509906"/>
                    <a:gd name="connsiteX199" fmla="*/ 705414 w 1034979"/>
                    <a:gd name="connsiteY199" fmla="*/ 886932 h 1509906"/>
                    <a:gd name="connsiteX200" fmla="*/ 699699 w 1034979"/>
                    <a:gd name="connsiteY200" fmla="*/ 892647 h 1509906"/>
                    <a:gd name="connsiteX201" fmla="*/ 692079 w 1034979"/>
                    <a:gd name="connsiteY201" fmla="*/ 896457 h 1509906"/>
                    <a:gd name="connsiteX202" fmla="*/ 650169 w 1034979"/>
                    <a:gd name="connsiteY202" fmla="*/ 925032 h 1509906"/>
                    <a:gd name="connsiteX203" fmla="*/ 636834 w 1034979"/>
                    <a:gd name="connsiteY203" fmla="*/ 936462 h 1509906"/>
                    <a:gd name="connsiteX204" fmla="*/ 627309 w 1034979"/>
                    <a:gd name="connsiteY204" fmla="*/ 953607 h 1509906"/>
                    <a:gd name="connsiteX205" fmla="*/ 602544 w 1034979"/>
                    <a:gd name="connsiteY205" fmla="*/ 959322 h 1509906"/>
                    <a:gd name="connsiteX206" fmla="*/ 589209 w 1034979"/>
                    <a:gd name="connsiteY206" fmla="*/ 963132 h 1509906"/>
                    <a:gd name="connsiteX207" fmla="*/ 573969 w 1034979"/>
                    <a:gd name="connsiteY207" fmla="*/ 961227 h 1509906"/>
                    <a:gd name="connsiteX208" fmla="*/ 562539 w 1034979"/>
                    <a:gd name="connsiteY208" fmla="*/ 957417 h 1509906"/>
                    <a:gd name="connsiteX209" fmla="*/ 551109 w 1034979"/>
                    <a:gd name="connsiteY209" fmla="*/ 953607 h 1509906"/>
                    <a:gd name="connsiteX210" fmla="*/ 539679 w 1034979"/>
                    <a:gd name="connsiteY210" fmla="*/ 949797 h 1509906"/>
                    <a:gd name="connsiteX211" fmla="*/ 533964 w 1034979"/>
                    <a:gd name="connsiteY211" fmla="*/ 947892 h 1509906"/>
                    <a:gd name="connsiteX212" fmla="*/ 528249 w 1034979"/>
                    <a:gd name="connsiteY212" fmla="*/ 944082 h 1509906"/>
                    <a:gd name="connsiteX213" fmla="*/ 516819 w 1034979"/>
                    <a:gd name="connsiteY213" fmla="*/ 938367 h 1509906"/>
                    <a:gd name="connsiteX214" fmla="*/ 509199 w 1034979"/>
                    <a:gd name="connsiteY214" fmla="*/ 926937 h 1509906"/>
                    <a:gd name="connsiteX215" fmla="*/ 505389 w 1034979"/>
                    <a:gd name="connsiteY215" fmla="*/ 905982 h 1509906"/>
                    <a:gd name="connsiteX216" fmla="*/ 507294 w 1034979"/>
                    <a:gd name="connsiteY216" fmla="*/ 841212 h 1509906"/>
                    <a:gd name="connsiteX217" fmla="*/ 513009 w 1034979"/>
                    <a:gd name="connsiteY217" fmla="*/ 798220 h 1509906"/>
                    <a:gd name="connsiteX218" fmla="*/ 503484 w 1034979"/>
                    <a:gd name="connsiteY218" fmla="*/ 351627 h 1509906"/>
                    <a:gd name="connsiteX219" fmla="*/ 499674 w 1034979"/>
                    <a:gd name="connsiteY219" fmla="*/ 60162 h 1509906"/>
                    <a:gd name="connsiteX220" fmla="*/ 490149 w 1034979"/>
                    <a:gd name="connsiteY220" fmla="*/ 33492 h 1509906"/>
                    <a:gd name="connsiteX221" fmla="*/ 488244 w 1034979"/>
                    <a:gd name="connsiteY221" fmla="*/ 27777 h 1509906"/>
                    <a:gd name="connsiteX222" fmla="*/ 484434 w 1034979"/>
                    <a:gd name="connsiteY222" fmla="*/ 22062 h 1509906"/>
                    <a:gd name="connsiteX223" fmla="*/ 478719 w 1034979"/>
                    <a:gd name="connsiteY223" fmla="*/ 10632 h 1509906"/>
                    <a:gd name="connsiteX224" fmla="*/ 473004 w 1034979"/>
                    <a:gd name="connsiteY224" fmla="*/ 6822 h 1509906"/>
                    <a:gd name="connsiteX225" fmla="*/ 469194 w 1034979"/>
                    <a:gd name="connsiteY225" fmla="*/ 1107 h 1509906"/>
                    <a:gd name="connsiteX226" fmla="*/ 429189 w 1034979"/>
                    <a:gd name="connsiteY226" fmla="*/ 4917 h 1509906"/>
                    <a:gd name="connsiteX227" fmla="*/ 421569 w 1034979"/>
                    <a:gd name="connsiteY227" fmla="*/ 16347 h 1509906"/>
                    <a:gd name="connsiteX228" fmla="*/ 417759 w 1034979"/>
                    <a:gd name="connsiteY228" fmla="*/ 22062 h 1509906"/>
                    <a:gd name="connsiteX229" fmla="*/ 419664 w 1034979"/>
                    <a:gd name="connsiteY229" fmla="*/ 54447 h 1509906"/>
                    <a:gd name="connsiteX230" fmla="*/ 423474 w 1034979"/>
                    <a:gd name="connsiteY230" fmla="*/ 65877 h 1509906"/>
                    <a:gd name="connsiteX231" fmla="*/ 425379 w 1034979"/>
                    <a:gd name="connsiteY231" fmla="*/ 71592 h 1509906"/>
                    <a:gd name="connsiteX232" fmla="*/ 425379 w 1034979"/>
                    <a:gd name="connsiteY232" fmla="*/ 77307 h 1509906"/>
                    <a:gd name="connsiteX233" fmla="*/ 429189 w 1034979"/>
                    <a:gd name="connsiteY233" fmla="*/ 231612 h 1509906"/>
                    <a:gd name="connsiteX234" fmla="*/ 440619 w 1034979"/>
                    <a:gd name="connsiteY234" fmla="*/ 414492 h 1509906"/>
                    <a:gd name="connsiteX235" fmla="*/ 425379 w 1034979"/>
                    <a:gd name="connsiteY235" fmla="*/ 711672 h 1509906"/>
                    <a:gd name="connsiteX236" fmla="*/ 425173 w 1034979"/>
                    <a:gd name="connsiteY236" fmla="*/ 765165 h 1509906"/>
                    <a:gd name="connsiteX237" fmla="*/ 421363 w 1034979"/>
                    <a:gd name="connsiteY237" fmla="*/ 844096 h 1509906"/>
                    <a:gd name="connsiteX238" fmla="*/ 417759 w 1034979"/>
                    <a:gd name="connsiteY238" fmla="*/ 877407 h 1509906"/>
                    <a:gd name="connsiteX239" fmla="*/ 425379 w 1034979"/>
                    <a:gd name="connsiteY239" fmla="*/ 894552 h 1509906"/>
                    <a:gd name="connsiteX240" fmla="*/ 423474 w 1034979"/>
                    <a:gd name="connsiteY240" fmla="*/ 921222 h 1509906"/>
                    <a:gd name="connsiteX241" fmla="*/ 417759 w 1034979"/>
                    <a:gd name="connsiteY241" fmla="*/ 923127 h 1509906"/>
                    <a:gd name="connsiteX242" fmla="*/ 412044 w 1034979"/>
                    <a:gd name="connsiteY242" fmla="*/ 926937 h 1509906"/>
                    <a:gd name="connsiteX243" fmla="*/ 421569 w 1034979"/>
                    <a:gd name="connsiteY243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56799 w 1034979"/>
                    <a:gd name="connsiteY4" fmla="*/ 936462 h 1509906"/>
                    <a:gd name="connsiteX5" fmla="*/ 351084 w 1034979"/>
                    <a:gd name="connsiteY5" fmla="*/ 940272 h 1509906"/>
                    <a:gd name="connsiteX6" fmla="*/ 339654 w 1034979"/>
                    <a:gd name="connsiteY6" fmla="*/ 949797 h 1509906"/>
                    <a:gd name="connsiteX7" fmla="*/ 328224 w 1034979"/>
                    <a:gd name="connsiteY7" fmla="*/ 953607 h 1509906"/>
                    <a:gd name="connsiteX8" fmla="*/ 312984 w 1034979"/>
                    <a:gd name="connsiteY8" fmla="*/ 959322 h 1509906"/>
                    <a:gd name="connsiteX9" fmla="*/ 265359 w 1034979"/>
                    <a:gd name="connsiteY9" fmla="*/ 955512 h 1509906"/>
                    <a:gd name="connsiteX10" fmla="*/ 253929 w 1034979"/>
                    <a:gd name="connsiteY10" fmla="*/ 951702 h 1509906"/>
                    <a:gd name="connsiteX11" fmla="*/ 242499 w 1034979"/>
                    <a:gd name="connsiteY11" fmla="*/ 947892 h 1509906"/>
                    <a:gd name="connsiteX12" fmla="*/ 236784 w 1034979"/>
                    <a:gd name="connsiteY12" fmla="*/ 945987 h 1509906"/>
                    <a:gd name="connsiteX13" fmla="*/ 231069 w 1034979"/>
                    <a:gd name="connsiteY13" fmla="*/ 944082 h 1509906"/>
                    <a:gd name="connsiteX14" fmla="*/ 219639 w 1034979"/>
                    <a:gd name="connsiteY14" fmla="*/ 942177 h 1509906"/>
                    <a:gd name="connsiteX15" fmla="*/ 213924 w 1034979"/>
                    <a:gd name="connsiteY15" fmla="*/ 940272 h 1509906"/>
                    <a:gd name="connsiteX16" fmla="*/ 206304 w 1034979"/>
                    <a:gd name="connsiteY16" fmla="*/ 938367 h 1509906"/>
                    <a:gd name="connsiteX17" fmla="*/ 194874 w 1034979"/>
                    <a:gd name="connsiteY17" fmla="*/ 934557 h 1509906"/>
                    <a:gd name="connsiteX18" fmla="*/ 189159 w 1034979"/>
                    <a:gd name="connsiteY18" fmla="*/ 932652 h 1509906"/>
                    <a:gd name="connsiteX19" fmla="*/ 181539 w 1034979"/>
                    <a:gd name="connsiteY19" fmla="*/ 930747 h 1509906"/>
                    <a:gd name="connsiteX20" fmla="*/ 170109 w 1034979"/>
                    <a:gd name="connsiteY20" fmla="*/ 925032 h 1509906"/>
                    <a:gd name="connsiteX21" fmla="*/ 164394 w 1034979"/>
                    <a:gd name="connsiteY21" fmla="*/ 921222 h 1509906"/>
                    <a:gd name="connsiteX22" fmla="*/ 116769 w 1034979"/>
                    <a:gd name="connsiteY22" fmla="*/ 896457 h 1509906"/>
                    <a:gd name="connsiteX23" fmla="*/ 111054 w 1034979"/>
                    <a:gd name="connsiteY23" fmla="*/ 890742 h 1509906"/>
                    <a:gd name="connsiteX24" fmla="*/ 84384 w 1034979"/>
                    <a:gd name="connsiteY24" fmla="*/ 865977 h 1509906"/>
                    <a:gd name="connsiteX25" fmla="*/ 78669 w 1034979"/>
                    <a:gd name="connsiteY25" fmla="*/ 864072 h 1509906"/>
                    <a:gd name="connsiteX26" fmla="*/ 59619 w 1034979"/>
                    <a:gd name="connsiteY26" fmla="*/ 867882 h 1509906"/>
                    <a:gd name="connsiteX27" fmla="*/ 53904 w 1034979"/>
                    <a:gd name="connsiteY27" fmla="*/ 871692 h 1509906"/>
                    <a:gd name="connsiteX28" fmla="*/ 50094 w 1034979"/>
                    <a:gd name="connsiteY28" fmla="*/ 877407 h 1509906"/>
                    <a:gd name="connsiteX29" fmla="*/ 46284 w 1034979"/>
                    <a:gd name="connsiteY29" fmla="*/ 888837 h 1509906"/>
                    <a:gd name="connsiteX30" fmla="*/ 50094 w 1034979"/>
                    <a:gd name="connsiteY30" fmla="*/ 926937 h 1509906"/>
                    <a:gd name="connsiteX31" fmla="*/ 53904 w 1034979"/>
                    <a:gd name="connsiteY31" fmla="*/ 932652 h 1509906"/>
                    <a:gd name="connsiteX32" fmla="*/ 59619 w 1034979"/>
                    <a:gd name="connsiteY32" fmla="*/ 936462 h 1509906"/>
                    <a:gd name="connsiteX33" fmla="*/ 63429 w 1034979"/>
                    <a:gd name="connsiteY33" fmla="*/ 942177 h 1509906"/>
                    <a:gd name="connsiteX34" fmla="*/ 80574 w 1034979"/>
                    <a:gd name="connsiteY34" fmla="*/ 951702 h 1509906"/>
                    <a:gd name="connsiteX35" fmla="*/ 103434 w 1034979"/>
                    <a:gd name="connsiteY35" fmla="*/ 953607 h 1509906"/>
                    <a:gd name="connsiteX36" fmla="*/ 124389 w 1034979"/>
                    <a:gd name="connsiteY36" fmla="*/ 959322 h 1509906"/>
                    <a:gd name="connsiteX37" fmla="*/ 130104 w 1034979"/>
                    <a:gd name="connsiteY37" fmla="*/ 961227 h 1509906"/>
                    <a:gd name="connsiteX38" fmla="*/ 135819 w 1034979"/>
                    <a:gd name="connsiteY38" fmla="*/ 966942 h 1509906"/>
                    <a:gd name="connsiteX39" fmla="*/ 143439 w 1034979"/>
                    <a:gd name="connsiteY39" fmla="*/ 968847 h 1509906"/>
                    <a:gd name="connsiteX40" fmla="*/ 166299 w 1034979"/>
                    <a:gd name="connsiteY40" fmla="*/ 972657 h 1509906"/>
                    <a:gd name="connsiteX41" fmla="*/ 191064 w 1034979"/>
                    <a:gd name="connsiteY41" fmla="*/ 978372 h 1509906"/>
                    <a:gd name="connsiteX42" fmla="*/ 208209 w 1034979"/>
                    <a:gd name="connsiteY42" fmla="*/ 984087 h 1509906"/>
                    <a:gd name="connsiteX43" fmla="*/ 213924 w 1034979"/>
                    <a:gd name="connsiteY43" fmla="*/ 985992 h 1509906"/>
                    <a:gd name="connsiteX44" fmla="*/ 229164 w 1034979"/>
                    <a:gd name="connsiteY44" fmla="*/ 989802 h 1509906"/>
                    <a:gd name="connsiteX45" fmla="*/ 248214 w 1034979"/>
                    <a:gd name="connsiteY45" fmla="*/ 995517 h 1509906"/>
                    <a:gd name="connsiteX46" fmla="*/ 253929 w 1034979"/>
                    <a:gd name="connsiteY46" fmla="*/ 999327 h 1509906"/>
                    <a:gd name="connsiteX47" fmla="*/ 267264 w 1034979"/>
                    <a:gd name="connsiteY47" fmla="*/ 1014567 h 1509906"/>
                    <a:gd name="connsiteX48" fmla="*/ 272979 w 1034979"/>
                    <a:gd name="connsiteY48" fmla="*/ 1033617 h 1509906"/>
                    <a:gd name="connsiteX49" fmla="*/ 274884 w 1034979"/>
                    <a:gd name="connsiteY49" fmla="*/ 1039332 h 1509906"/>
                    <a:gd name="connsiteX50" fmla="*/ 276789 w 1034979"/>
                    <a:gd name="connsiteY50" fmla="*/ 1045047 h 1509906"/>
                    <a:gd name="connsiteX51" fmla="*/ 278694 w 1034979"/>
                    <a:gd name="connsiteY51" fmla="*/ 1069812 h 1509906"/>
                    <a:gd name="connsiteX52" fmla="*/ 280599 w 1034979"/>
                    <a:gd name="connsiteY52" fmla="*/ 1075527 h 1509906"/>
                    <a:gd name="connsiteX53" fmla="*/ 278694 w 1034979"/>
                    <a:gd name="connsiteY53" fmla="*/ 1094577 h 1509906"/>
                    <a:gd name="connsiteX54" fmla="*/ 276789 w 1034979"/>
                    <a:gd name="connsiteY54" fmla="*/ 1104102 h 1509906"/>
                    <a:gd name="connsiteX55" fmla="*/ 263454 w 1034979"/>
                    <a:gd name="connsiteY55" fmla="*/ 1117437 h 1509906"/>
                    <a:gd name="connsiteX56" fmla="*/ 252024 w 1034979"/>
                    <a:gd name="connsiteY56" fmla="*/ 1125057 h 1509906"/>
                    <a:gd name="connsiteX57" fmla="*/ 240594 w 1034979"/>
                    <a:gd name="connsiteY57" fmla="*/ 1128867 h 1509906"/>
                    <a:gd name="connsiteX58" fmla="*/ 126294 w 1034979"/>
                    <a:gd name="connsiteY58" fmla="*/ 1128867 h 1509906"/>
                    <a:gd name="connsiteX59" fmla="*/ 120579 w 1034979"/>
                    <a:gd name="connsiteY59" fmla="*/ 1130772 h 1509906"/>
                    <a:gd name="connsiteX60" fmla="*/ 105339 w 1034979"/>
                    <a:gd name="connsiteY60" fmla="*/ 1132677 h 1509906"/>
                    <a:gd name="connsiteX61" fmla="*/ 88194 w 1034979"/>
                    <a:gd name="connsiteY61" fmla="*/ 1138392 h 1509906"/>
                    <a:gd name="connsiteX62" fmla="*/ 82479 w 1034979"/>
                    <a:gd name="connsiteY62" fmla="*/ 1140297 h 1509906"/>
                    <a:gd name="connsiteX63" fmla="*/ 76764 w 1034979"/>
                    <a:gd name="connsiteY63" fmla="*/ 1144107 h 1509906"/>
                    <a:gd name="connsiteX64" fmla="*/ 65334 w 1034979"/>
                    <a:gd name="connsiteY64" fmla="*/ 1146012 h 1509906"/>
                    <a:gd name="connsiteX65" fmla="*/ 27234 w 1034979"/>
                    <a:gd name="connsiteY65" fmla="*/ 1147917 h 1509906"/>
                    <a:gd name="connsiteX66" fmla="*/ 15804 w 1034979"/>
                    <a:gd name="connsiteY66" fmla="*/ 1153632 h 1509906"/>
                    <a:gd name="connsiteX67" fmla="*/ 6279 w 1034979"/>
                    <a:gd name="connsiteY67" fmla="*/ 1163157 h 1509906"/>
                    <a:gd name="connsiteX68" fmla="*/ 4374 w 1034979"/>
                    <a:gd name="connsiteY68" fmla="*/ 1168872 h 1509906"/>
                    <a:gd name="connsiteX69" fmla="*/ 564 w 1034979"/>
                    <a:gd name="connsiteY69" fmla="*/ 1174587 h 1509906"/>
                    <a:gd name="connsiteX70" fmla="*/ 6279 w 1034979"/>
                    <a:gd name="connsiteY70" fmla="*/ 1206972 h 1509906"/>
                    <a:gd name="connsiteX71" fmla="*/ 11994 w 1034979"/>
                    <a:gd name="connsiteY71" fmla="*/ 1210782 h 1509906"/>
                    <a:gd name="connsiteX72" fmla="*/ 17709 w 1034979"/>
                    <a:gd name="connsiteY72" fmla="*/ 1212687 h 1509906"/>
                    <a:gd name="connsiteX73" fmla="*/ 145344 w 1034979"/>
                    <a:gd name="connsiteY73" fmla="*/ 1210782 h 1509906"/>
                    <a:gd name="connsiteX74" fmla="*/ 152964 w 1034979"/>
                    <a:gd name="connsiteY74" fmla="*/ 1208877 h 1509906"/>
                    <a:gd name="connsiteX75" fmla="*/ 303459 w 1034979"/>
                    <a:gd name="connsiteY75" fmla="*/ 1203162 h 1509906"/>
                    <a:gd name="connsiteX76" fmla="*/ 318699 w 1034979"/>
                    <a:gd name="connsiteY76" fmla="*/ 1210782 h 1509906"/>
                    <a:gd name="connsiteX77" fmla="*/ 330129 w 1034979"/>
                    <a:gd name="connsiteY77" fmla="*/ 1216497 h 1509906"/>
                    <a:gd name="connsiteX78" fmla="*/ 333939 w 1034979"/>
                    <a:gd name="connsiteY78" fmla="*/ 1222212 h 1509906"/>
                    <a:gd name="connsiteX79" fmla="*/ 339654 w 1034979"/>
                    <a:gd name="connsiteY79" fmla="*/ 1224117 h 1509906"/>
                    <a:gd name="connsiteX80" fmla="*/ 351084 w 1034979"/>
                    <a:gd name="connsiteY80" fmla="*/ 1231737 h 1509906"/>
                    <a:gd name="connsiteX81" fmla="*/ 356799 w 1034979"/>
                    <a:gd name="connsiteY81" fmla="*/ 1235547 h 1509906"/>
                    <a:gd name="connsiteX82" fmla="*/ 360609 w 1034979"/>
                    <a:gd name="connsiteY82" fmla="*/ 1241262 h 1509906"/>
                    <a:gd name="connsiteX83" fmla="*/ 366324 w 1034979"/>
                    <a:gd name="connsiteY83" fmla="*/ 1252692 h 1509906"/>
                    <a:gd name="connsiteX84" fmla="*/ 362514 w 1034979"/>
                    <a:gd name="connsiteY84" fmla="*/ 1279362 h 1509906"/>
                    <a:gd name="connsiteX85" fmla="*/ 358704 w 1034979"/>
                    <a:gd name="connsiteY85" fmla="*/ 1285077 h 1509906"/>
                    <a:gd name="connsiteX86" fmla="*/ 356799 w 1034979"/>
                    <a:gd name="connsiteY86" fmla="*/ 1290792 h 1509906"/>
                    <a:gd name="connsiteX87" fmla="*/ 352989 w 1034979"/>
                    <a:gd name="connsiteY87" fmla="*/ 1296507 h 1509906"/>
                    <a:gd name="connsiteX88" fmla="*/ 351084 w 1034979"/>
                    <a:gd name="connsiteY88" fmla="*/ 1302222 h 1509906"/>
                    <a:gd name="connsiteX89" fmla="*/ 347274 w 1034979"/>
                    <a:gd name="connsiteY89" fmla="*/ 1307937 h 1509906"/>
                    <a:gd name="connsiteX90" fmla="*/ 330129 w 1034979"/>
                    <a:gd name="connsiteY90" fmla="*/ 1374612 h 1509906"/>
                    <a:gd name="connsiteX91" fmla="*/ 328224 w 1034979"/>
                    <a:gd name="connsiteY91" fmla="*/ 1426047 h 1509906"/>
                    <a:gd name="connsiteX92" fmla="*/ 330129 w 1034979"/>
                    <a:gd name="connsiteY92" fmla="*/ 1450812 h 1509906"/>
                    <a:gd name="connsiteX93" fmla="*/ 332034 w 1034979"/>
                    <a:gd name="connsiteY93" fmla="*/ 1456527 h 1509906"/>
                    <a:gd name="connsiteX94" fmla="*/ 335844 w 1034979"/>
                    <a:gd name="connsiteY94" fmla="*/ 1460337 h 1509906"/>
                    <a:gd name="connsiteX95" fmla="*/ 364419 w 1034979"/>
                    <a:gd name="connsiteY95" fmla="*/ 1506057 h 1509906"/>
                    <a:gd name="connsiteX96" fmla="*/ 387279 w 1034979"/>
                    <a:gd name="connsiteY96" fmla="*/ 1507962 h 1509906"/>
                    <a:gd name="connsiteX97" fmla="*/ 392994 w 1034979"/>
                    <a:gd name="connsiteY97" fmla="*/ 1502247 h 1509906"/>
                    <a:gd name="connsiteX98" fmla="*/ 394899 w 1034979"/>
                    <a:gd name="connsiteY98" fmla="*/ 1490817 h 1509906"/>
                    <a:gd name="connsiteX99" fmla="*/ 396804 w 1034979"/>
                    <a:gd name="connsiteY99" fmla="*/ 1485102 h 1509906"/>
                    <a:gd name="connsiteX100" fmla="*/ 398709 w 1034979"/>
                    <a:gd name="connsiteY100" fmla="*/ 1467957 h 1509906"/>
                    <a:gd name="connsiteX101" fmla="*/ 400614 w 1034979"/>
                    <a:gd name="connsiteY101" fmla="*/ 1454622 h 1509906"/>
                    <a:gd name="connsiteX102" fmla="*/ 404424 w 1034979"/>
                    <a:gd name="connsiteY102" fmla="*/ 1397472 h 1509906"/>
                    <a:gd name="connsiteX103" fmla="*/ 410139 w 1034979"/>
                    <a:gd name="connsiteY103" fmla="*/ 1386042 h 1509906"/>
                    <a:gd name="connsiteX104" fmla="*/ 413949 w 1034979"/>
                    <a:gd name="connsiteY104" fmla="*/ 1372707 h 1509906"/>
                    <a:gd name="connsiteX105" fmla="*/ 415854 w 1034979"/>
                    <a:gd name="connsiteY105" fmla="*/ 1366992 h 1509906"/>
                    <a:gd name="connsiteX106" fmla="*/ 417759 w 1034979"/>
                    <a:gd name="connsiteY106" fmla="*/ 1353657 h 1509906"/>
                    <a:gd name="connsiteX107" fmla="*/ 421569 w 1034979"/>
                    <a:gd name="connsiteY107" fmla="*/ 1342227 h 1509906"/>
                    <a:gd name="connsiteX108" fmla="*/ 427284 w 1034979"/>
                    <a:gd name="connsiteY108" fmla="*/ 1328892 h 1509906"/>
                    <a:gd name="connsiteX109" fmla="*/ 436809 w 1034979"/>
                    <a:gd name="connsiteY109" fmla="*/ 1317462 h 1509906"/>
                    <a:gd name="connsiteX110" fmla="*/ 450144 w 1034979"/>
                    <a:gd name="connsiteY110" fmla="*/ 1302222 h 1509906"/>
                    <a:gd name="connsiteX111" fmla="*/ 457764 w 1034979"/>
                    <a:gd name="connsiteY111" fmla="*/ 1290792 h 1509906"/>
                    <a:gd name="connsiteX112" fmla="*/ 461574 w 1034979"/>
                    <a:gd name="connsiteY112" fmla="*/ 1279362 h 1509906"/>
                    <a:gd name="connsiteX113" fmla="*/ 465384 w 1034979"/>
                    <a:gd name="connsiteY113" fmla="*/ 1264122 h 1509906"/>
                    <a:gd name="connsiteX114" fmla="*/ 467289 w 1034979"/>
                    <a:gd name="connsiteY114" fmla="*/ 1258407 h 1509906"/>
                    <a:gd name="connsiteX115" fmla="*/ 507294 w 1034979"/>
                    <a:gd name="connsiteY115" fmla="*/ 1252692 h 1509906"/>
                    <a:gd name="connsiteX116" fmla="*/ 535869 w 1034979"/>
                    <a:gd name="connsiteY116" fmla="*/ 1243167 h 1509906"/>
                    <a:gd name="connsiteX117" fmla="*/ 541584 w 1034979"/>
                    <a:gd name="connsiteY117" fmla="*/ 1241262 h 1509906"/>
                    <a:gd name="connsiteX118" fmla="*/ 547299 w 1034979"/>
                    <a:gd name="connsiteY118" fmla="*/ 1239357 h 1509906"/>
                    <a:gd name="connsiteX119" fmla="*/ 554919 w 1034979"/>
                    <a:gd name="connsiteY119" fmla="*/ 1237452 h 1509906"/>
                    <a:gd name="connsiteX120" fmla="*/ 573969 w 1034979"/>
                    <a:gd name="connsiteY120" fmla="*/ 1229832 h 1509906"/>
                    <a:gd name="connsiteX121" fmla="*/ 585399 w 1034979"/>
                    <a:gd name="connsiteY121" fmla="*/ 1226022 h 1509906"/>
                    <a:gd name="connsiteX122" fmla="*/ 720654 w 1034979"/>
                    <a:gd name="connsiteY122" fmla="*/ 1309842 h 1509906"/>
                    <a:gd name="connsiteX123" fmla="*/ 733989 w 1034979"/>
                    <a:gd name="connsiteY123" fmla="*/ 1319367 h 1509906"/>
                    <a:gd name="connsiteX124" fmla="*/ 743514 w 1034979"/>
                    <a:gd name="connsiteY124" fmla="*/ 1321272 h 1509906"/>
                    <a:gd name="connsiteX125" fmla="*/ 749229 w 1034979"/>
                    <a:gd name="connsiteY125" fmla="*/ 1323177 h 1509906"/>
                    <a:gd name="connsiteX126" fmla="*/ 762564 w 1034979"/>
                    <a:gd name="connsiteY126" fmla="*/ 1328892 h 1509906"/>
                    <a:gd name="connsiteX127" fmla="*/ 777804 w 1034979"/>
                    <a:gd name="connsiteY127" fmla="*/ 1326987 h 1509906"/>
                    <a:gd name="connsiteX128" fmla="*/ 789234 w 1034979"/>
                    <a:gd name="connsiteY128" fmla="*/ 1321272 h 1509906"/>
                    <a:gd name="connsiteX129" fmla="*/ 794949 w 1034979"/>
                    <a:gd name="connsiteY129" fmla="*/ 1319367 h 1509906"/>
                    <a:gd name="connsiteX130" fmla="*/ 802569 w 1034979"/>
                    <a:gd name="connsiteY130" fmla="*/ 1302222 h 1509906"/>
                    <a:gd name="connsiteX131" fmla="*/ 800664 w 1034979"/>
                    <a:gd name="connsiteY131" fmla="*/ 1277457 h 1509906"/>
                    <a:gd name="connsiteX132" fmla="*/ 798759 w 1034979"/>
                    <a:gd name="connsiteY132" fmla="*/ 1271742 h 1509906"/>
                    <a:gd name="connsiteX133" fmla="*/ 796854 w 1034979"/>
                    <a:gd name="connsiteY133" fmla="*/ 1264122 h 1509906"/>
                    <a:gd name="connsiteX134" fmla="*/ 783519 w 1034979"/>
                    <a:gd name="connsiteY134" fmla="*/ 1246977 h 1509906"/>
                    <a:gd name="connsiteX135" fmla="*/ 773994 w 1034979"/>
                    <a:gd name="connsiteY135" fmla="*/ 1241262 h 1509906"/>
                    <a:gd name="connsiteX136" fmla="*/ 648264 w 1034979"/>
                    <a:gd name="connsiteY136" fmla="*/ 1149822 h 1509906"/>
                    <a:gd name="connsiteX137" fmla="*/ 644454 w 1034979"/>
                    <a:gd name="connsiteY137" fmla="*/ 1132677 h 1509906"/>
                    <a:gd name="connsiteX138" fmla="*/ 646359 w 1034979"/>
                    <a:gd name="connsiteY138" fmla="*/ 1125057 h 1509906"/>
                    <a:gd name="connsiteX139" fmla="*/ 650169 w 1034979"/>
                    <a:gd name="connsiteY139" fmla="*/ 1107912 h 1509906"/>
                    <a:gd name="connsiteX140" fmla="*/ 653979 w 1034979"/>
                    <a:gd name="connsiteY140" fmla="*/ 1102197 h 1509906"/>
                    <a:gd name="connsiteX141" fmla="*/ 655884 w 1034979"/>
                    <a:gd name="connsiteY141" fmla="*/ 1096482 h 1509906"/>
                    <a:gd name="connsiteX142" fmla="*/ 661599 w 1034979"/>
                    <a:gd name="connsiteY142" fmla="*/ 1094577 h 1509906"/>
                    <a:gd name="connsiteX143" fmla="*/ 671124 w 1034979"/>
                    <a:gd name="connsiteY143" fmla="*/ 1083147 h 1509906"/>
                    <a:gd name="connsiteX144" fmla="*/ 724464 w 1034979"/>
                    <a:gd name="connsiteY144" fmla="*/ 1075527 h 1509906"/>
                    <a:gd name="connsiteX145" fmla="*/ 842574 w 1034979"/>
                    <a:gd name="connsiteY145" fmla="*/ 1077432 h 1509906"/>
                    <a:gd name="connsiteX146" fmla="*/ 871149 w 1034979"/>
                    <a:gd name="connsiteY146" fmla="*/ 1079337 h 1509906"/>
                    <a:gd name="connsiteX147" fmla="*/ 899724 w 1034979"/>
                    <a:gd name="connsiteY147" fmla="*/ 1085052 h 1509906"/>
                    <a:gd name="connsiteX148" fmla="*/ 922584 w 1034979"/>
                    <a:gd name="connsiteY148" fmla="*/ 1088862 h 1509906"/>
                    <a:gd name="connsiteX149" fmla="*/ 951159 w 1034979"/>
                    <a:gd name="connsiteY149" fmla="*/ 1094577 h 1509906"/>
                    <a:gd name="connsiteX150" fmla="*/ 956874 w 1034979"/>
                    <a:gd name="connsiteY150" fmla="*/ 1094577 h 1509906"/>
                    <a:gd name="connsiteX151" fmla="*/ 1002594 w 1034979"/>
                    <a:gd name="connsiteY151" fmla="*/ 1092672 h 1509906"/>
                    <a:gd name="connsiteX152" fmla="*/ 1031169 w 1034979"/>
                    <a:gd name="connsiteY152" fmla="*/ 1085052 h 1509906"/>
                    <a:gd name="connsiteX153" fmla="*/ 1034979 w 1034979"/>
                    <a:gd name="connsiteY153" fmla="*/ 1079337 h 1509906"/>
                    <a:gd name="connsiteX154" fmla="*/ 1033074 w 1034979"/>
                    <a:gd name="connsiteY154" fmla="*/ 1060287 h 1509906"/>
                    <a:gd name="connsiteX155" fmla="*/ 1027359 w 1034979"/>
                    <a:gd name="connsiteY155" fmla="*/ 1056477 h 1509906"/>
                    <a:gd name="connsiteX156" fmla="*/ 1012119 w 1034979"/>
                    <a:gd name="connsiteY156" fmla="*/ 1054572 h 1509906"/>
                    <a:gd name="connsiteX157" fmla="*/ 1006404 w 1034979"/>
                    <a:gd name="connsiteY157" fmla="*/ 1052667 h 1509906"/>
                    <a:gd name="connsiteX158" fmla="*/ 998784 w 1034979"/>
                    <a:gd name="connsiteY158" fmla="*/ 1050762 h 1509906"/>
                    <a:gd name="connsiteX159" fmla="*/ 987354 w 1034979"/>
                    <a:gd name="connsiteY159" fmla="*/ 1043142 h 1509906"/>
                    <a:gd name="connsiteX160" fmla="*/ 975924 w 1034979"/>
                    <a:gd name="connsiteY160" fmla="*/ 1039332 h 1509906"/>
                    <a:gd name="connsiteX161" fmla="*/ 970209 w 1034979"/>
                    <a:gd name="connsiteY161" fmla="*/ 1037427 h 1509906"/>
                    <a:gd name="connsiteX162" fmla="*/ 962589 w 1034979"/>
                    <a:gd name="connsiteY162" fmla="*/ 1035522 h 1509906"/>
                    <a:gd name="connsiteX163" fmla="*/ 956874 w 1034979"/>
                    <a:gd name="connsiteY163" fmla="*/ 1033617 h 1509906"/>
                    <a:gd name="connsiteX164" fmla="*/ 935919 w 1034979"/>
                    <a:gd name="connsiteY164" fmla="*/ 1027902 h 1509906"/>
                    <a:gd name="connsiteX165" fmla="*/ 930204 w 1034979"/>
                    <a:gd name="connsiteY165" fmla="*/ 1025997 h 1509906"/>
                    <a:gd name="connsiteX166" fmla="*/ 825429 w 1034979"/>
                    <a:gd name="connsiteY166" fmla="*/ 1027902 h 1509906"/>
                    <a:gd name="connsiteX167" fmla="*/ 819714 w 1034979"/>
                    <a:gd name="connsiteY167" fmla="*/ 1029807 h 1509906"/>
                    <a:gd name="connsiteX168" fmla="*/ 730179 w 1034979"/>
                    <a:gd name="connsiteY168" fmla="*/ 1031712 h 1509906"/>
                    <a:gd name="connsiteX169" fmla="*/ 716844 w 1034979"/>
                    <a:gd name="connsiteY169" fmla="*/ 1035522 h 1509906"/>
                    <a:gd name="connsiteX170" fmla="*/ 695889 w 1034979"/>
                    <a:gd name="connsiteY170" fmla="*/ 1037427 h 1509906"/>
                    <a:gd name="connsiteX171" fmla="*/ 669219 w 1034979"/>
                    <a:gd name="connsiteY171" fmla="*/ 1039332 h 1509906"/>
                    <a:gd name="connsiteX172" fmla="*/ 669219 w 1034979"/>
                    <a:gd name="connsiteY172" fmla="*/ 1039332 h 1509906"/>
                    <a:gd name="connsiteX173" fmla="*/ 646359 w 1034979"/>
                    <a:gd name="connsiteY173" fmla="*/ 1043142 h 1509906"/>
                    <a:gd name="connsiteX174" fmla="*/ 642549 w 1034979"/>
                    <a:gd name="connsiteY174" fmla="*/ 1031712 h 1509906"/>
                    <a:gd name="connsiteX175" fmla="*/ 640644 w 1034979"/>
                    <a:gd name="connsiteY175" fmla="*/ 1025997 h 1509906"/>
                    <a:gd name="connsiteX176" fmla="*/ 642549 w 1034979"/>
                    <a:gd name="connsiteY176" fmla="*/ 1008852 h 1509906"/>
                    <a:gd name="connsiteX177" fmla="*/ 644454 w 1034979"/>
                    <a:gd name="connsiteY177" fmla="*/ 1003137 h 1509906"/>
                    <a:gd name="connsiteX178" fmla="*/ 661599 w 1034979"/>
                    <a:gd name="connsiteY178" fmla="*/ 993612 h 1509906"/>
                    <a:gd name="connsiteX179" fmla="*/ 673029 w 1034979"/>
                    <a:gd name="connsiteY179" fmla="*/ 985992 h 1509906"/>
                    <a:gd name="connsiteX180" fmla="*/ 674934 w 1034979"/>
                    <a:gd name="connsiteY180" fmla="*/ 980277 h 1509906"/>
                    <a:gd name="connsiteX181" fmla="*/ 680649 w 1034979"/>
                    <a:gd name="connsiteY181" fmla="*/ 978372 h 1509906"/>
                    <a:gd name="connsiteX182" fmla="*/ 686364 w 1034979"/>
                    <a:gd name="connsiteY182" fmla="*/ 974562 h 1509906"/>
                    <a:gd name="connsiteX183" fmla="*/ 695889 w 1034979"/>
                    <a:gd name="connsiteY183" fmla="*/ 965037 h 1509906"/>
                    <a:gd name="connsiteX184" fmla="*/ 705414 w 1034979"/>
                    <a:gd name="connsiteY184" fmla="*/ 953607 h 1509906"/>
                    <a:gd name="connsiteX185" fmla="*/ 716844 w 1034979"/>
                    <a:gd name="connsiteY185" fmla="*/ 945987 h 1509906"/>
                    <a:gd name="connsiteX186" fmla="*/ 732084 w 1034979"/>
                    <a:gd name="connsiteY186" fmla="*/ 932652 h 1509906"/>
                    <a:gd name="connsiteX187" fmla="*/ 741609 w 1034979"/>
                    <a:gd name="connsiteY187" fmla="*/ 921222 h 1509906"/>
                    <a:gd name="connsiteX188" fmla="*/ 753039 w 1034979"/>
                    <a:gd name="connsiteY188" fmla="*/ 911697 h 1509906"/>
                    <a:gd name="connsiteX189" fmla="*/ 758754 w 1034979"/>
                    <a:gd name="connsiteY189" fmla="*/ 900267 h 1509906"/>
                    <a:gd name="connsiteX190" fmla="*/ 760659 w 1034979"/>
                    <a:gd name="connsiteY190" fmla="*/ 894552 h 1509906"/>
                    <a:gd name="connsiteX191" fmla="*/ 766374 w 1034979"/>
                    <a:gd name="connsiteY191" fmla="*/ 883122 h 1509906"/>
                    <a:gd name="connsiteX192" fmla="*/ 764469 w 1034979"/>
                    <a:gd name="connsiteY192" fmla="*/ 867882 h 1509906"/>
                    <a:gd name="connsiteX193" fmla="*/ 758754 w 1034979"/>
                    <a:gd name="connsiteY193" fmla="*/ 865977 h 1509906"/>
                    <a:gd name="connsiteX194" fmla="*/ 737799 w 1034979"/>
                    <a:gd name="connsiteY194" fmla="*/ 867882 h 1509906"/>
                    <a:gd name="connsiteX195" fmla="*/ 732084 w 1034979"/>
                    <a:gd name="connsiteY195" fmla="*/ 871692 h 1509906"/>
                    <a:gd name="connsiteX196" fmla="*/ 720654 w 1034979"/>
                    <a:gd name="connsiteY196" fmla="*/ 875502 h 1509906"/>
                    <a:gd name="connsiteX197" fmla="*/ 716844 w 1034979"/>
                    <a:gd name="connsiteY197" fmla="*/ 881217 h 1509906"/>
                    <a:gd name="connsiteX198" fmla="*/ 711129 w 1034979"/>
                    <a:gd name="connsiteY198" fmla="*/ 883122 h 1509906"/>
                    <a:gd name="connsiteX199" fmla="*/ 705414 w 1034979"/>
                    <a:gd name="connsiteY199" fmla="*/ 886932 h 1509906"/>
                    <a:gd name="connsiteX200" fmla="*/ 699699 w 1034979"/>
                    <a:gd name="connsiteY200" fmla="*/ 892647 h 1509906"/>
                    <a:gd name="connsiteX201" fmla="*/ 692079 w 1034979"/>
                    <a:gd name="connsiteY201" fmla="*/ 896457 h 1509906"/>
                    <a:gd name="connsiteX202" fmla="*/ 650169 w 1034979"/>
                    <a:gd name="connsiteY202" fmla="*/ 925032 h 1509906"/>
                    <a:gd name="connsiteX203" fmla="*/ 636834 w 1034979"/>
                    <a:gd name="connsiteY203" fmla="*/ 936462 h 1509906"/>
                    <a:gd name="connsiteX204" fmla="*/ 627309 w 1034979"/>
                    <a:gd name="connsiteY204" fmla="*/ 953607 h 1509906"/>
                    <a:gd name="connsiteX205" fmla="*/ 602544 w 1034979"/>
                    <a:gd name="connsiteY205" fmla="*/ 959322 h 1509906"/>
                    <a:gd name="connsiteX206" fmla="*/ 589209 w 1034979"/>
                    <a:gd name="connsiteY206" fmla="*/ 963132 h 1509906"/>
                    <a:gd name="connsiteX207" fmla="*/ 573969 w 1034979"/>
                    <a:gd name="connsiteY207" fmla="*/ 961227 h 1509906"/>
                    <a:gd name="connsiteX208" fmla="*/ 562539 w 1034979"/>
                    <a:gd name="connsiteY208" fmla="*/ 957417 h 1509906"/>
                    <a:gd name="connsiteX209" fmla="*/ 551109 w 1034979"/>
                    <a:gd name="connsiteY209" fmla="*/ 953607 h 1509906"/>
                    <a:gd name="connsiteX210" fmla="*/ 539679 w 1034979"/>
                    <a:gd name="connsiteY210" fmla="*/ 949797 h 1509906"/>
                    <a:gd name="connsiteX211" fmla="*/ 533964 w 1034979"/>
                    <a:gd name="connsiteY211" fmla="*/ 947892 h 1509906"/>
                    <a:gd name="connsiteX212" fmla="*/ 528249 w 1034979"/>
                    <a:gd name="connsiteY212" fmla="*/ 944082 h 1509906"/>
                    <a:gd name="connsiteX213" fmla="*/ 516819 w 1034979"/>
                    <a:gd name="connsiteY213" fmla="*/ 938367 h 1509906"/>
                    <a:gd name="connsiteX214" fmla="*/ 509199 w 1034979"/>
                    <a:gd name="connsiteY214" fmla="*/ 926937 h 1509906"/>
                    <a:gd name="connsiteX215" fmla="*/ 505389 w 1034979"/>
                    <a:gd name="connsiteY215" fmla="*/ 905982 h 1509906"/>
                    <a:gd name="connsiteX216" fmla="*/ 507294 w 1034979"/>
                    <a:gd name="connsiteY216" fmla="*/ 841212 h 1509906"/>
                    <a:gd name="connsiteX217" fmla="*/ 513009 w 1034979"/>
                    <a:gd name="connsiteY217" fmla="*/ 798220 h 1509906"/>
                    <a:gd name="connsiteX218" fmla="*/ 503484 w 1034979"/>
                    <a:gd name="connsiteY218" fmla="*/ 351627 h 1509906"/>
                    <a:gd name="connsiteX219" fmla="*/ 499674 w 1034979"/>
                    <a:gd name="connsiteY219" fmla="*/ 60162 h 1509906"/>
                    <a:gd name="connsiteX220" fmla="*/ 490149 w 1034979"/>
                    <a:gd name="connsiteY220" fmla="*/ 33492 h 1509906"/>
                    <a:gd name="connsiteX221" fmla="*/ 488244 w 1034979"/>
                    <a:gd name="connsiteY221" fmla="*/ 27777 h 1509906"/>
                    <a:gd name="connsiteX222" fmla="*/ 484434 w 1034979"/>
                    <a:gd name="connsiteY222" fmla="*/ 22062 h 1509906"/>
                    <a:gd name="connsiteX223" fmla="*/ 478719 w 1034979"/>
                    <a:gd name="connsiteY223" fmla="*/ 10632 h 1509906"/>
                    <a:gd name="connsiteX224" fmla="*/ 473004 w 1034979"/>
                    <a:gd name="connsiteY224" fmla="*/ 6822 h 1509906"/>
                    <a:gd name="connsiteX225" fmla="*/ 469194 w 1034979"/>
                    <a:gd name="connsiteY225" fmla="*/ 1107 h 1509906"/>
                    <a:gd name="connsiteX226" fmla="*/ 429189 w 1034979"/>
                    <a:gd name="connsiteY226" fmla="*/ 4917 h 1509906"/>
                    <a:gd name="connsiteX227" fmla="*/ 421569 w 1034979"/>
                    <a:gd name="connsiteY227" fmla="*/ 16347 h 1509906"/>
                    <a:gd name="connsiteX228" fmla="*/ 417759 w 1034979"/>
                    <a:gd name="connsiteY228" fmla="*/ 22062 h 1509906"/>
                    <a:gd name="connsiteX229" fmla="*/ 419664 w 1034979"/>
                    <a:gd name="connsiteY229" fmla="*/ 54447 h 1509906"/>
                    <a:gd name="connsiteX230" fmla="*/ 423474 w 1034979"/>
                    <a:gd name="connsiteY230" fmla="*/ 65877 h 1509906"/>
                    <a:gd name="connsiteX231" fmla="*/ 425379 w 1034979"/>
                    <a:gd name="connsiteY231" fmla="*/ 71592 h 1509906"/>
                    <a:gd name="connsiteX232" fmla="*/ 425379 w 1034979"/>
                    <a:gd name="connsiteY232" fmla="*/ 77307 h 1509906"/>
                    <a:gd name="connsiteX233" fmla="*/ 429189 w 1034979"/>
                    <a:gd name="connsiteY233" fmla="*/ 231612 h 1509906"/>
                    <a:gd name="connsiteX234" fmla="*/ 440619 w 1034979"/>
                    <a:gd name="connsiteY234" fmla="*/ 414492 h 1509906"/>
                    <a:gd name="connsiteX235" fmla="*/ 425379 w 1034979"/>
                    <a:gd name="connsiteY235" fmla="*/ 711672 h 1509906"/>
                    <a:gd name="connsiteX236" fmla="*/ 425173 w 1034979"/>
                    <a:gd name="connsiteY236" fmla="*/ 765165 h 1509906"/>
                    <a:gd name="connsiteX237" fmla="*/ 421363 w 1034979"/>
                    <a:gd name="connsiteY237" fmla="*/ 844096 h 1509906"/>
                    <a:gd name="connsiteX238" fmla="*/ 425379 w 1034979"/>
                    <a:gd name="connsiteY238" fmla="*/ 894552 h 1509906"/>
                    <a:gd name="connsiteX239" fmla="*/ 423474 w 1034979"/>
                    <a:gd name="connsiteY239" fmla="*/ 921222 h 1509906"/>
                    <a:gd name="connsiteX240" fmla="*/ 417759 w 1034979"/>
                    <a:gd name="connsiteY240" fmla="*/ 923127 h 1509906"/>
                    <a:gd name="connsiteX241" fmla="*/ 412044 w 1034979"/>
                    <a:gd name="connsiteY241" fmla="*/ 926937 h 1509906"/>
                    <a:gd name="connsiteX242" fmla="*/ 421569 w 1034979"/>
                    <a:gd name="connsiteY242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56799 w 1034979"/>
                    <a:gd name="connsiteY4" fmla="*/ 936462 h 1509906"/>
                    <a:gd name="connsiteX5" fmla="*/ 351084 w 1034979"/>
                    <a:gd name="connsiteY5" fmla="*/ 940272 h 1509906"/>
                    <a:gd name="connsiteX6" fmla="*/ 339654 w 1034979"/>
                    <a:gd name="connsiteY6" fmla="*/ 949797 h 1509906"/>
                    <a:gd name="connsiteX7" fmla="*/ 328224 w 1034979"/>
                    <a:gd name="connsiteY7" fmla="*/ 953607 h 1509906"/>
                    <a:gd name="connsiteX8" fmla="*/ 312984 w 1034979"/>
                    <a:gd name="connsiteY8" fmla="*/ 959322 h 1509906"/>
                    <a:gd name="connsiteX9" fmla="*/ 265359 w 1034979"/>
                    <a:gd name="connsiteY9" fmla="*/ 955512 h 1509906"/>
                    <a:gd name="connsiteX10" fmla="*/ 253929 w 1034979"/>
                    <a:gd name="connsiteY10" fmla="*/ 951702 h 1509906"/>
                    <a:gd name="connsiteX11" fmla="*/ 242499 w 1034979"/>
                    <a:gd name="connsiteY11" fmla="*/ 947892 h 1509906"/>
                    <a:gd name="connsiteX12" fmla="*/ 236784 w 1034979"/>
                    <a:gd name="connsiteY12" fmla="*/ 945987 h 1509906"/>
                    <a:gd name="connsiteX13" fmla="*/ 231069 w 1034979"/>
                    <a:gd name="connsiteY13" fmla="*/ 944082 h 1509906"/>
                    <a:gd name="connsiteX14" fmla="*/ 219639 w 1034979"/>
                    <a:gd name="connsiteY14" fmla="*/ 942177 h 1509906"/>
                    <a:gd name="connsiteX15" fmla="*/ 213924 w 1034979"/>
                    <a:gd name="connsiteY15" fmla="*/ 940272 h 1509906"/>
                    <a:gd name="connsiteX16" fmla="*/ 206304 w 1034979"/>
                    <a:gd name="connsiteY16" fmla="*/ 938367 h 1509906"/>
                    <a:gd name="connsiteX17" fmla="*/ 194874 w 1034979"/>
                    <a:gd name="connsiteY17" fmla="*/ 934557 h 1509906"/>
                    <a:gd name="connsiteX18" fmla="*/ 189159 w 1034979"/>
                    <a:gd name="connsiteY18" fmla="*/ 932652 h 1509906"/>
                    <a:gd name="connsiteX19" fmla="*/ 181539 w 1034979"/>
                    <a:gd name="connsiteY19" fmla="*/ 930747 h 1509906"/>
                    <a:gd name="connsiteX20" fmla="*/ 170109 w 1034979"/>
                    <a:gd name="connsiteY20" fmla="*/ 925032 h 1509906"/>
                    <a:gd name="connsiteX21" fmla="*/ 164394 w 1034979"/>
                    <a:gd name="connsiteY21" fmla="*/ 921222 h 1509906"/>
                    <a:gd name="connsiteX22" fmla="*/ 116769 w 1034979"/>
                    <a:gd name="connsiteY22" fmla="*/ 896457 h 1509906"/>
                    <a:gd name="connsiteX23" fmla="*/ 111054 w 1034979"/>
                    <a:gd name="connsiteY23" fmla="*/ 890742 h 1509906"/>
                    <a:gd name="connsiteX24" fmla="*/ 84384 w 1034979"/>
                    <a:gd name="connsiteY24" fmla="*/ 865977 h 1509906"/>
                    <a:gd name="connsiteX25" fmla="*/ 78669 w 1034979"/>
                    <a:gd name="connsiteY25" fmla="*/ 864072 h 1509906"/>
                    <a:gd name="connsiteX26" fmla="*/ 59619 w 1034979"/>
                    <a:gd name="connsiteY26" fmla="*/ 867882 h 1509906"/>
                    <a:gd name="connsiteX27" fmla="*/ 53904 w 1034979"/>
                    <a:gd name="connsiteY27" fmla="*/ 871692 h 1509906"/>
                    <a:gd name="connsiteX28" fmla="*/ 50094 w 1034979"/>
                    <a:gd name="connsiteY28" fmla="*/ 877407 h 1509906"/>
                    <a:gd name="connsiteX29" fmla="*/ 46284 w 1034979"/>
                    <a:gd name="connsiteY29" fmla="*/ 888837 h 1509906"/>
                    <a:gd name="connsiteX30" fmla="*/ 50094 w 1034979"/>
                    <a:gd name="connsiteY30" fmla="*/ 926937 h 1509906"/>
                    <a:gd name="connsiteX31" fmla="*/ 53904 w 1034979"/>
                    <a:gd name="connsiteY31" fmla="*/ 932652 h 1509906"/>
                    <a:gd name="connsiteX32" fmla="*/ 59619 w 1034979"/>
                    <a:gd name="connsiteY32" fmla="*/ 936462 h 1509906"/>
                    <a:gd name="connsiteX33" fmla="*/ 63429 w 1034979"/>
                    <a:gd name="connsiteY33" fmla="*/ 942177 h 1509906"/>
                    <a:gd name="connsiteX34" fmla="*/ 80574 w 1034979"/>
                    <a:gd name="connsiteY34" fmla="*/ 951702 h 1509906"/>
                    <a:gd name="connsiteX35" fmla="*/ 103434 w 1034979"/>
                    <a:gd name="connsiteY35" fmla="*/ 953607 h 1509906"/>
                    <a:gd name="connsiteX36" fmla="*/ 124389 w 1034979"/>
                    <a:gd name="connsiteY36" fmla="*/ 959322 h 1509906"/>
                    <a:gd name="connsiteX37" fmla="*/ 130104 w 1034979"/>
                    <a:gd name="connsiteY37" fmla="*/ 961227 h 1509906"/>
                    <a:gd name="connsiteX38" fmla="*/ 135819 w 1034979"/>
                    <a:gd name="connsiteY38" fmla="*/ 966942 h 1509906"/>
                    <a:gd name="connsiteX39" fmla="*/ 143439 w 1034979"/>
                    <a:gd name="connsiteY39" fmla="*/ 968847 h 1509906"/>
                    <a:gd name="connsiteX40" fmla="*/ 166299 w 1034979"/>
                    <a:gd name="connsiteY40" fmla="*/ 972657 h 1509906"/>
                    <a:gd name="connsiteX41" fmla="*/ 191064 w 1034979"/>
                    <a:gd name="connsiteY41" fmla="*/ 978372 h 1509906"/>
                    <a:gd name="connsiteX42" fmla="*/ 208209 w 1034979"/>
                    <a:gd name="connsiteY42" fmla="*/ 984087 h 1509906"/>
                    <a:gd name="connsiteX43" fmla="*/ 213924 w 1034979"/>
                    <a:gd name="connsiteY43" fmla="*/ 985992 h 1509906"/>
                    <a:gd name="connsiteX44" fmla="*/ 229164 w 1034979"/>
                    <a:gd name="connsiteY44" fmla="*/ 989802 h 1509906"/>
                    <a:gd name="connsiteX45" fmla="*/ 248214 w 1034979"/>
                    <a:gd name="connsiteY45" fmla="*/ 995517 h 1509906"/>
                    <a:gd name="connsiteX46" fmla="*/ 253929 w 1034979"/>
                    <a:gd name="connsiteY46" fmla="*/ 999327 h 1509906"/>
                    <a:gd name="connsiteX47" fmla="*/ 267264 w 1034979"/>
                    <a:gd name="connsiteY47" fmla="*/ 1014567 h 1509906"/>
                    <a:gd name="connsiteX48" fmla="*/ 272979 w 1034979"/>
                    <a:gd name="connsiteY48" fmla="*/ 1033617 h 1509906"/>
                    <a:gd name="connsiteX49" fmla="*/ 274884 w 1034979"/>
                    <a:gd name="connsiteY49" fmla="*/ 1039332 h 1509906"/>
                    <a:gd name="connsiteX50" fmla="*/ 276789 w 1034979"/>
                    <a:gd name="connsiteY50" fmla="*/ 1045047 h 1509906"/>
                    <a:gd name="connsiteX51" fmla="*/ 278694 w 1034979"/>
                    <a:gd name="connsiteY51" fmla="*/ 1069812 h 1509906"/>
                    <a:gd name="connsiteX52" fmla="*/ 280599 w 1034979"/>
                    <a:gd name="connsiteY52" fmla="*/ 1075527 h 1509906"/>
                    <a:gd name="connsiteX53" fmla="*/ 278694 w 1034979"/>
                    <a:gd name="connsiteY53" fmla="*/ 1094577 h 1509906"/>
                    <a:gd name="connsiteX54" fmla="*/ 276789 w 1034979"/>
                    <a:gd name="connsiteY54" fmla="*/ 1104102 h 1509906"/>
                    <a:gd name="connsiteX55" fmla="*/ 263454 w 1034979"/>
                    <a:gd name="connsiteY55" fmla="*/ 1117437 h 1509906"/>
                    <a:gd name="connsiteX56" fmla="*/ 252024 w 1034979"/>
                    <a:gd name="connsiteY56" fmla="*/ 1125057 h 1509906"/>
                    <a:gd name="connsiteX57" fmla="*/ 240594 w 1034979"/>
                    <a:gd name="connsiteY57" fmla="*/ 1128867 h 1509906"/>
                    <a:gd name="connsiteX58" fmla="*/ 126294 w 1034979"/>
                    <a:gd name="connsiteY58" fmla="*/ 1128867 h 1509906"/>
                    <a:gd name="connsiteX59" fmla="*/ 120579 w 1034979"/>
                    <a:gd name="connsiteY59" fmla="*/ 1130772 h 1509906"/>
                    <a:gd name="connsiteX60" fmla="*/ 105339 w 1034979"/>
                    <a:gd name="connsiteY60" fmla="*/ 1132677 h 1509906"/>
                    <a:gd name="connsiteX61" fmla="*/ 88194 w 1034979"/>
                    <a:gd name="connsiteY61" fmla="*/ 1138392 h 1509906"/>
                    <a:gd name="connsiteX62" fmla="*/ 82479 w 1034979"/>
                    <a:gd name="connsiteY62" fmla="*/ 1140297 h 1509906"/>
                    <a:gd name="connsiteX63" fmla="*/ 76764 w 1034979"/>
                    <a:gd name="connsiteY63" fmla="*/ 1144107 h 1509906"/>
                    <a:gd name="connsiteX64" fmla="*/ 65334 w 1034979"/>
                    <a:gd name="connsiteY64" fmla="*/ 1146012 h 1509906"/>
                    <a:gd name="connsiteX65" fmla="*/ 27234 w 1034979"/>
                    <a:gd name="connsiteY65" fmla="*/ 1147917 h 1509906"/>
                    <a:gd name="connsiteX66" fmla="*/ 15804 w 1034979"/>
                    <a:gd name="connsiteY66" fmla="*/ 1153632 h 1509906"/>
                    <a:gd name="connsiteX67" fmla="*/ 6279 w 1034979"/>
                    <a:gd name="connsiteY67" fmla="*/ 1163157 h 1509906"/>
                    <a:gd name="connsiteX68" fmla="*/ 4374 w 1034979"/>
                    <a:gd name="connsiteY68" fmla="*/ 1168872 h 1509906"/>
                    <a:gd name="connsiteX69" fmla="*/ 564 w 1034979"/>
                    <a:gd name="connsiteY69" fmla="*/ 1174587 h 1509906"/>
                    <a:gd name="connsiteX70" fmla="*/ 6279 w 1034979"/>
                    <a:gd name="connsiteY70" fmla="*/ 1206972 h 1509906"/>
                    <a:gd name="connsiteX71" fmla="*/ 11994 w 1034979"/>
                    <a:gd name="connsiteY71" fmla="*/ 1210782 h 1509906"/>
                    <a:gd name="connsiteX72" fmla="*/ 17709 w 1034979"/>
                    <a:gd name="connsiteY72" fmla="*/ 1212687 h 1509906"/>
                    <a:gd name="connsiteX73" fmla="*/ 145344 w 1034979"/>
                    <a:gd name="connsiteY73" fmla="*/ 1210782 h 1509906"/>
                    <a:gd name="connsiteX74" fmla="*/ 152964 w 1034979"/>
                    <a:gd name="connsiteY74" fmla="*/ 1208877 h 1509906"/>
                    <a:gd name="connsiteX75" fmla="*/ 303459 w 1034979"/>
                    <a:gd name="connsiteY75" fmla="*/ 1203162 h 1509906"/>
                    <a:gd name="connsiteX76" fmla="*/ 318699 w 1034979"/>
                    <a:gd name="connsiteY76" fmla="*/ 1210782 h 1509906"/>
                    <a:gd name="connsiteX77" fmla="*/ 330129 w 1034979"/>
                    <a:gd name="connsiteY77" fmla="*/ 1216497 h 1509906"/>
                    <a:gd name="connsiteX78" fmla="*/ 333939 w 1034979"/>
                    <a:gd name="connsiteY78" fmla="*/ 1222212 h 1509906"/>
                    <a:gd name="connsiteX79" fmla="*/ 339654 w 1034979"/>
                    <a:gd name="connsiteY79" fmla="*/ 1224117 h 1509906"/>
                    <a:gd name="connsiteX80" fmla="*/ 351084 w 1034979"/>
                    <a:gd name="connsiteY80" fmla="*/ 1231737 h 1509906"/>
                    <a:gd name="connsiteX81" fmla="*/ 356799 w 1034979"/>
                    <a:gd name="connsiteY81" fmla="*/ 1235547 h 1509906"/>
                    <a:gd name="connsiteX82" fmla="*/ 360609 w 1034979"/>
                    <a:gd name="connsiteY82" fmla="*/ 1241262 h 1509906"/>
                    <a:gd name="connsiteX83" fmla="*/ 366324 w 1034979"/>
                    <a:gd name="connsiteY83" fmla="*/ 1252692 h 1509906"/>
                    <a:gd name="connsiteX84" fmla="*/ 362514 w 1034979"/>
                    <a:gd name="connsiteY84" fmla="*/ 1279362 h 1509906"/>
                    <a:gd name="connsiteX85" fmla="*/ 358704 w 1034979"/>
                    <a:gd name="connsiteY85" fmla="*/ 1285077 h 1509906"/>
                    <a:gd name="connsiteX86" fmla="*/ 356799 w 1034979"/>
                    <a:gd name="connsiteY86" fmla="*/ 1290792 h 1509906"/>
                    <a:gd name="connsiteX87" fmla="*/ 352989 w 1034979"/>
                    <a:gd name="connsiteY87" fmla="*/ 1296507 h 1509906"/>
                    <a:gd name="connsiteX88" fmla="*/ 351084 w 1034979"/>
                    <a:gd name="connsiteY88" fmla="*/ 1302222 h 1509906"/>
                    <a:gd name="connsiteX89" fmla="*/ 347274 w 1034979"/>
                    <a:gd name="connsiteY89" fmla="*/ 1307937 h 1509906"/>
                    <a:gd name="connsiteX90" fmla="*/ 330129 w 1034979"/>
                    <a:gd name="connsiteY90" fmla="*/ 1374612 h 1509906"/>
                    <a:gd name="connsiteX91" fmla="*/ 328224 w 1034979"/>
                    <a:gd name="connsiteY91" fmla="*/ 1426047 h 1509906"/>
                    <a:gd name="connsiteX92" fmla="*/ 330129 w 1034979"/>
                    <a:gd name="connsiteY92" fmla="*/ 1450812 h 1509906"/>
                    <a:gd name="connsiteX93" fmla="*/ 332034 w 1034979"/>
                    <a:gd name="connsiteY93" fmla="*/ 1456527 h 1509906"/>
                    <a:gd name="connsiteX94" fmla="*/ 335844 w 1034979"/>
                    <a:gd name="connsiteY94" fmla="*/ 1460337 h 1509906"/>
                    <a:gd name="connsiteX95" fmla="*/ 364419 w 1034979"/>
                    <a:gd name="connsiteY95" fmla="*/ 1506057 h 1509906"/>
                    <a:gd name="connsiteX96" fmla="*/ 387279 w 1034979"/>
                    <a:gd name="connsiteY96" fmla="*/ 1507962 h 1509906"/>
                    <a:gd name="connsiteX97" fmla="*/ 392994 w 1034979"/>
                    <a:gd name="connsiteY97" fmla="*/ 1502247 h 1509906"/>
                    <a:gd name="connsiteX98" fmla="*/ 394899 w 1034979"/>
                    <a:gd name="connsiteY98" fmla="*/ 1490817 h 1509906"/>
                    <a:gd name="connsiteX99" fmla="*/ 396804 w 1034979"/>
                    <a:gd name="connsiteY99" fmla="*/ 1485102 h 1509906"/>
                    <a:gd name="connsiteX100" fmla="*/ 398709 w 1034979"/>
                    <a:gd name="connsiteY100" fmla="*/ 1467957 h 1509906"/>
                    <a:gd name="connsiteX101" fmla="*/ 400614 w 1034979"/>
                    <a:gd name="connsiteY101" fmla="*/ 1454622 h 1509906"/>
                    <a:gd name="connsiteX102" fmla="*/ 404424 w 1034979"/>
                    <a:gd name="connsiteY102" fmla="*/ 1397472 h 1509906"/>
                    <a:gd name="connsiteX103" fmla="*/ 410139 w 1034979"/>
                    <a:gd name="connsiteY103" fmla="*/ 1386042 h 1509906"/>
                    <a:gd name="connsiteX104" fmla="*/ 413949 w 1034979"/>
                    <a:gd name="connsiteY104" fmla="*/ 1372707 h 1509906"/>
                    <a:gd name="connsiteX105" fmla="*/ 415854 w 1034979"/>
                    <a:gd name="connsiteY105" fmla="*/ 1366992 h 1509906"/>
                    <a:gd name="connsiteX106" fmla="*/ 417759 w 1034979"/>
                    <a:gd name="connsiteY106" fmla="*/ 1353657 h 1509906"/>
                    <a:gd name="connsiteX107" fmla="*/ 421569 w 1034979"/>
                    <a:gd name="connsiteY107" fmla="*/ 1342227 h 1509906"/>
                    <a:gd name="connsiteX108" fmla="*/ 427284 w 1034979"/>
                    <a:gd name="connsiteY108" fmla="*/ 1328892 h 1509906"/>
                    <a:gd name="connsiteX109" fmla="*/ 436809 w 1034979"/>
                    <a:gd name="connsiteY109" fmla="*/ 1317462 h 1509906"/>
                    <a:gd name="connsiteX110" fmla="*/ 450144 w 1034979"/>
                    <a:gd name="connsiteY110" fmla="*/ 1302222 h 1509906"/>
                    <a:gd name="connsiteX111" fmla="*/ 457764 w 1034979"/>
                    <a:gd name="connsiteY111" fmla="*/ 1290792 h 1509906"/>
                    <a:gd name="connsiteX112" fmla="*/ 461574 w 1034979"/>
                    <a:gd name="connsiteY112" fmla="*/ 1279362 h 1509906"/>
                    <a:gd name="connsiteX113" fmla="*/ 465384 w 1034979"/>
                    <a:gd name="connsiteY113" fmla="*/ 1264122 h 1509906"/>
                    <a:gd name="connsiteX114" fmla="*/ 467289 w 1034979"/>
                    <a:gd name="connsiteY114" fmla="*/ 1258407 h 1509906"/>
                    <a:gd name="connsiteX115" fmla="*/ 507294 w 1034979"/>
                    <a:gd name="connsiteY115" fmla="*/ 1252692 h 1509906"/>
                    <a:gd name="connsiteX116" fmla="*/ 535869 w 1034979"/>
                    <a:gd name="connsiteY116" fmla="*/ 1243167 h 1509906"/>
                    <a:gd name="connsiteX117" fmla="*/ 541584 w 1034979"/>
                    <a:gd name="connsiteY117" fmla="*/ 1241262 h 1509906"/>
                    <a:gd name="connsiteX118" fmla="*/ 547299 w 1034979"/>
                    <a:gd name="connsiteY118" fmla="*/ 1239357 h 1509906"/>
                    <a:gd name="connsiteX119" fmla="*/ 554919 w 1034979"/>
                    <a:gd name="connsiteY119" fmla="*/ 1237452 h 1509906"/>
                    <a:gd name="connsiteX120" fmla="*/ 573969 w 1034979"/>
                    <a:gd name="connsiteY120" fmla="*/ 1229832 h 1509906"/>
                    <a:gd name="connsiteX121" fmla="*/ 585399 w 1034979"/>
                    <a:gd name="connsiteY121" fmla="*/ 1226022 h 1509906"/>
                    <a:gd name="connsiteX122" fmla="*/ 720654 w 1034979"/>
                    <a:gd name="connsiteY122" fmla="*/ 1309842 h 1509906"/>
                    <a:gd name="connsiteX123" fmla="*/ 733989 w 1034979"/>
                    <a:gd name="connsiteY123" fmla="*/ 1319367 h 1509906"/>
                    <a:gd name="connsiteX124" fmla="*/ 743514 w 1034979"/>
                    <a:gd name="connsiteY124" fmla="*/ 1321272 h 1509906"/>
                    <a:gd name="connsiteX125" fmla="*/ 749229 w 1034979"/>
                    <a:gd name="connsiteY125" fmla="*/ 1323177 h 1509906"/>
                    <a:gd name="connsiteX126" fmla="*/ 762564 w 1034979"/>
                    <a:gd name="connsiteY126" fmla="*/ 1328892 h 1509906"/>
                    <a:gd name="connsiteX127" fmla="*/ 777804 w 1034979"/>
                    <a:gd name="connsiteY127" fmla="*/ 1326987 h 1509906"/>
                    <a:gd name="connsiteX128" fmla="*/ 789234 w 1034979"/>
                    <a:gd name="connsiteY128" fmla="*/ 1321272 h 1509906"/>
                    <a:gd name="connsiteX129" fmla="*/ 794949 w 1034979"/>
                    <a:gd name="connsiteY129" fmla="*/ 1319367 h 1509906"/>
                    <a:gd name="connsiteX130" fmla="*/ 802569 w 1034979"/>
                    <a:gd name="connsiteY130" fmla="*/ 1302222 h 1509906"/>
                    <a:gd name="connsiteX131" fmla="*/ 800664 w 1034979"/>
                    <a:gd name="connsiteY131" fmla="*/ 1277457 h 1509906"/>
                    <a:gd name="connsiteX132" fmla="*/ 798759 w 1034979"/>
                    <a:gd name="connsiteY132" fmla="*/ 1271742 h 1509906"/>
                    <a:gd name="connsiteX133" fmla="*/ 796854 w 1034979"/>
                    <a:gd name="connsiteY133" fmla="*/ 1264122 h 1509906"/>
                    <a:gd name="connsiteX134" fmla="*/ 783519 w 1034979"/>
                    <a:gd name="connsiteY134" fmla="*/ 1246977 h 1509906"/>
                    <a:gd name="connsiteX135" fmla="*/ 773994 w 1034979"/>
                    <a:gd name="connsiteY135" fmla="*/ 1241262 h 1509906"/>
                    <a:gd name="connsiteX136" fmla="*/ 648264 w 1034979"/>
                    <a:gd name="connsiteY136" fmla="*/ 1149822 h 1509906"/>
                    <a:gd name="connsiteX137" fmla="*/ 644454 w 1034979"/>
                    <a:gd name="connsiteY137" fmla="*/ 1132677 h 1509906"/>
                    <a:gd name="connsiteX138" fmla="*/ 646359 w 1034979"/>
                    <a:gd name="connsiteY138" fmla="*/ 1125057 h 1509906"/>
                    <a:gd name="connsiteX139" fmla="*/ 650169 w 1034979"/>
                    <a:gd name="connsiteY139" fmla="*/ 1107912 h 1509906"/>
                    <a:gd name="connsiteX140" fmla="*/ 653979 w 1034979"/>
                    <a:gd name="connsiteY140" fmla="*/ 1102197 h 1509906"/>
                    <a:gd name="connsiteX141" fmla="*/ 655884 w 1034979"/>
                    <a:gd name="connsiteY141" fmla="*/ 1096482 h 1509906"/>
                    <a:gd name="connsiteX142" fmla="*/ 661599 w 1034979"/>
                    <a:gd name="connsiteY142" fmla="*/ 1094577 h 1509906"/>
                    <a:gd name="connsiteX143" fmla="*/ 671124 w 1034979"/>
                    <a:gd name="connsiteY143" fmla="*/ 1083147 h 1509906"/>
                    <a:gd name="connsiteX144" fmla="*/ 724464 w 1034979"/>
                    <a:gd name="connsiteY144" fmla="*/ 1075527 h 1509906"/>
                    <a:gd name="connsiteX145" fmla="*/ 842574 w 1034979"/>
                    <a:gd name="connsiteY145" fmla="*/ 1077432 h 1509906"/>
                    <a:gd name="connsiteX146" fmla="*/ 871149 w 1034979"/>
                    <a:gd name="connsiteY146" fmla="*/ 1079337 h 1509906"/>
                    <a:gd name="connsiteX147" fmla="*/ 899724 w 1034979"/>
                    <a:gd name="connsiteY147" fmla="*/ 1085052 h 1509906"/>
                    <a:gd name="connsiteX148" fmla="*/ 922584 w 1034979"/>
                    <a:gd name="connsiteY148" fmla="*/ 1088862 h 1509906"/>
                    <a:gd name="connsiteX149" fmla="*/ 951159 w 1034979"/>
                    <a:gd name="connsiteY149" fmla="*/ 1094577 h 1509906"/>
                    <a:gd name="connsiteX150" fmla="*/ 956874 w 1034979"/>
                    <a:gd name="connsiteY150" fmla="*/ 1094577 h 1509906"/>
                    <a:gd name="connsiteX151" fmla="*/ 1002594 w 1034979"/>
                    <a:gd name="connsiteY151" fmla="*/ 1092672 h 1509906"/>
                    <a:gd name="connsiteX152" fmla="*/ 1031169 w 1034979"/>
                    <a:gd name="connsiteY152" fmla="*/ 1085052 h 1509906"/>
                    <a:gd name="connsiteX153" fmla="*/ 1034979 w 1034979"/>
                    <a:gd name="connsiteY153" fmla="*/ 1079337 h 1509906"/>
                    <a:gd name="connsiteX154" fmla="*/ 1033074 w 1034979"/>
                    <a:gd name="connsiteY154" fmla="*/ 1060287 h 1509906"/>
                    <a:gd name="connsiteX155" fmla="*/ 1027359 w 1034979"/>
                    <a:gd name="connsiteY155" fmla="*/ 1056477 h 1509906"/>
                    <a:gd name="connsiteX156" fmla="*/ 1012119 w 1034979"/>
                    <a:gd name="connsiteY156" fmla="*/ 1054572 h 1509906"/>
                    <a:gd name="connsiteX157" fmla="*/ 1006404 w 1034979"/>
                    <a:gd name="connsiteY157" fmla="*/ 1052667 h 1509906"/>
                    <a:gd name="connsiteX158" fmla="*/ 998784 w 1034979"/>
                    <a:gd name="connsiteY158" fmla="*/ 1050762 h 1509906"/>
                    <a:gd name="connsiteX159" fmla="*/ 987354 w 1034979"/>
                    <a:gd name="connsiteY159" fmla="*/ 1043142 h 1509906"/>
                    <a:gd name="connsiteX160" fmla="*/ 975924 w 1034979"/>
                    <a:gd name="connsiteY160" fmla="*/ 1039332 h 1509906"/>
                    <a:gd name="connsiteX161" fmla="*/ 970209 w 1034979"/>
                    <a:gd name="connsiteY161" fmla="*/ 1037427 h 1509906"/>
                    <a:gd name="connsiteX162" fmla="*/ 962589 w 1034979"/>
                    <a:gd name="connsiteY162" fmla="*/ 1035522 h 1509906"/>
                    <a:gd name="connsiteX163" fmla="*/ 956874 w 1034979"/>
                    <a:gd name="connsiteY163" fmla="*/ 1033617 h 1509906"/>
                    <a:gd name="connsiteX164" fmla="*/ 935919 w 1034979"/>
                    <a:gd name="connsiteY164" fmla="*/ 1027902 h 1509906"/>
                    <a:gd name="connsiteX165" fmla="*/ 930204 w 1034979"/>
                    <a:gd name="connsiteY165" fmla="*/ 1025997 h 1509906"/>
                    <a:gd name="connsiteX166" fmla="*/ 825429 w 1034979"/>
                    <a:gd name="connsiteY166" fmla="*/ 1027902 h 1509906"/>
                    <a:gd name="connsiteX167" fmla="*/ 819714 w 1034979"/>
                    <a:gd name="connsiteY167" fmla="*/ 1029807 h 1509906"/>
                    <a:gd name="connsiteX168" fmla="*/ 730179 w 1034979"/>
                    <a:gd name="connsiteY168" fmla="*/ 1031712 h 1509906"/>
                    <a:gd name="connsiteX169" fmla="*/ 716844 w 1034979"/>
                    <a:gd name="connsiteY169" fmla="*/ 1035522 h 1509906"/>
                    <a:gd name="connsiteX170" fmla="*/ 695889 w 1034979"/>
                    <a:gd name="connsiteY170" fmla="*/ 1037427 h 1509906"/>
                    <a:gd name="connsiteX171" fmla="*/ 669219 w 1034979"/>
                    <a:gd name="connsiteY171" fmla="*/ 1039332 h 1509906"/>
                    <a:gd name="connsiteX172" fmla="*/ 669219 w 1034979"/>
                    <a:gd name="connsiteY172" fmla="*/ 1039332 h 1509906"/>
                    <a:gd name="connsiteX173" fmla="*/ 646359 w 1034979"/>
                    <a:gd name="connsiteY173" fmla="*/ 1043142 h 1509906"/>
                    <a:gd name="connsiteX174" fmla="*/ 642549 w 1034979"/>
                    <a:gd name="connsiteY174" fmla="*/ 1031712 h 1509906"/>
                    <a:gd name="connsiteX175" fmla="*/ 640644 w 1034979"/>
                    <a:gd name="connsiteY175" fmla="*/ 1025997 h 1509906"/>
                    <a:gd name="connsiteX176" fmla="*/ 642549 w 1034979"/>
                    <a:gd name="connsiteY176" fmla="*/ 1008852 h 1509906"/>
                    <a:gd name="connsiteX177" fmla="*/ 644454 w 1034979"/>
                    <a:gd name="connsiteY177" fmla="*/ 1003137 h 1509906"/>
                    <a:gd name="connsiteX178" fmla="*/ 661599 w 1034979"/>
                    <a:gd name="connsiteY178" fmla="*/ 993612 h 1509906"/>
                    <a:gd name="connsiteX179" fmla="*/ 673029 w 1034979"/>
                    <a:gd name="connsiteY179" fmla="*/ 985992 h 1509906"/>
                    <a:gd name="connsiteX180" fmla="*/ 674934 w 1034979"/>
                    <a:gd name="connsiteY180" fmla="*/ 980277 h 1509906"/>
                    <a:gd name="connsiteX181" fmla="*/ 680649 w 1034979"/>
                    <a:gd name="connsiteY181" fmla="*/ 978372 h 1509906"/>
                    <a:gd name="connsiteX182" fmla="*/ 686364 w 1034979"/>
                    <a:gd name="connsiteY182" fmla="*/ 974562 h 1509906"/>
                    <a:gd name="connsiteX183" fmla="*/ 695889 w 1034979"/>
                    <a:gd name="connsiteY183" fmla="*/ 965037 h 1509906"/>
                    <a:gd name="connsiteX184" fmla="*/ 705414 w 1034979"/>
                    <a:gd name="connsiteY184" fmla="*/ 953607 h 1509906"/>
                    <a:gd name="connsiteX185" fmla="*/ 716844 w 1034979"/>
                    <a:gd name="connsiteY185" fmla="*/ 945987 h 1509906"/>
                    <a:gd name="connsiteX186" fmla="*/ 732084 w 1034979"/>
                    <a:gd name="connsiteY186" fmla="*/ 932652 h 1509906"/>
                    <a:gd name="connsiteX187" fmla="*/ 741609 w 1034979"/>
                    <a:gd name="connsiteY187" fmla="*/ 921222 h 1509906"/>
                    <a:gd name="connsiteX188" fmla="*/ 753039 w 1034979"/>
                    <a:gd name="connsiteY188" fmla="*/ 911697 h 1509906"/>
                    <a:gd name="connsiteX189" fmla="*/ 758754 w 1034979"/>
                    <a:gd name="connsiteY189" fmla="*/ 900267 h 1509906"/>
                    <a:gd name="connsiteX190" fmla="*/ 760659 w 1034979"/>
                    <a:gd name="connsiteY190" fmla="*/ 894552 h 1509906"/>
                    <a:gd name="connsiteX191" fmla="*/ 766374 w 1034979"/>
                    <a:gd name="connsiteY191" fmla="*/ 883122 h 1509906"/>
                    <a:gd name="connsiteX192" fmla="*/ 764469 w 1034979"/>
                    <a:gd name="connsiteY192" fmla="*/ 867882 h 1509906"/>
                    <a:gd name="connsiteX193" fmla="*/ 758754 w 1034979"/>
                    <a:gd name="connsiteY193" fmla="*/ 865977 h 1509906"/>
                    <a:gd name="connsiteX194" fmla="*/ 737799 w 1034979"/>
                    <a:gd name="connsiteY194" fmla="*/ 867882 h 1509906"/>
                    <a:gd name="connsiteX195" fmla="*/ 732084 w 1034979"/>
                    <a:gd name="connsiteY195" fmla="*/ 871692 h 1509906"/>
                    <a:gd name="connsiteX196" fmla="*/ 720654 w 1034979"/>
                    <a:gd name="connsiteY196" fmla="*/ 875502 h 1509906"/>
                    <a:gd name="connsiteX197" fmla="*/ 716844 w 1034979"/>
                    <a:gd name="connsiteY197" fmla="*/ 881217 h 1509906"/>
                    <a:gd name="connsiteX198" fmla="*/ 711129 w 1034979"/>
                    <a:gd name="connsiteY198" fmla="*/ 883122 h 1509906"/>
                    <a:gd name="connsiteX199" fmla="*/ 705414 w 1034979"/>
                    <a:gd name="connsiteY199" fmla="*/ 886932 h 1509906"/>
                    <a:gd name="connsiteX200" fmla="*/ 699699 w 1034979"/>
                    <a:gd name="connsiteY200" fmla="*/ 892647 h 1509906"/>
                    <a:gd name="connsiteX201" fmla="*/ 692079 w 1034979"/>
                    <a:gd name="connsiteY201" fmla="*/ 896457 h 1509906"/>
                    <a:gd name="connsiteX202" fmla="*/ 650169 w 1034979"/>
                    <a:gd name="connsiteY202" fmla="*/ 925032 h 1509906"/>
                    <a:gd name="connsiteX203" fmla="*/ 636834 w 1034979"/>
                    <a:gd name="connsiteY203" fmla="*/ 936462 h 1509906"/>
                    <a:gd name="connsiteX204" fmla="*/ 627309 w 1034979"/>
                    <a:gd name="connsiteY204" fmla="*/ 953607 h 1509906"/>
                    <a:gd name="connsiteX205" fmla="*/ 602544 w 1034979"/>
                    <a:gd name="connsiteY205" fmla="*/ 959322 h 1509906"/>
                    <a:gd name="connsiteX206" fmla="*/ 589209 w 1034979"/>
                    <a:gd name="connsiteY206" fmla="*/ 963132 h 1509906"/>
                    <a:gd name="connsiteX207" fmla="*/ 573969 w 1034979"/>
                    <a:gd name="connsiteY207" fmla="*/ 961227 h 1509906"/>
                    <a:gd name="connsiteX208" fmla="*/ 562539 w 1034979"/>
                    <a:gd name="connsiteY208" fmla="*/ 957417 h 1509906"/>
                    <a:gd name="connsiteX209" fmla="*/ 551109 w 1034979"/>
                    <a:gd name="connsiteY209" fmla="*/ 953607 h 1509906"/>
                    <a:gd name="connsiteX210" fmla="*/ 539679 w 1034979"/>
                    <a:gd name="connsiteY210" fmla="*/ 949797 h 1509906"/>
                    <a:gd name="connsiteX211" fmla="*/ 533964 w 1034979"/>
                    <a:gd name="connsiteY211" fmla="*/ 947892 h 1509906"/>
                    <a:gd name="connsiteX212" fmla="*/ 528249 w 1034979"/>
                    <a:gd name="connsiteY212" fmla="*/ 944082 h 1509906"/>
                    <a:gd name="connsiteX213" fmla="*/ 516819 w 1034979"/>
                    <a:gd name="connsiteY213" fmla="*/ 938367 h 1509906"/>
                    <a:gd name="connsiteX214" fmla="*/ 509199 w 1034979"/>
                    <a:gd name="connsiteY214" fmla="*/ 926937 h 1509906"/>
                    <a:gd name="connsiteX215" fmla="*/ 505389 w 1034979"/>
                    <a:gd name="connsiteY215" fmla="*/ 905982 h 1509906"/>
                    <a:gd name="connsiteX216" fmla="*/ 507294 w 1034979"/>
                    <a:gd name="connsiteY216" fmla="*/ 841212 h 1509906"/>
                    <a:gd name="connsiteX217" fmla="*/ 503484 w 1034979"/>
                    <a:gd name="connsiteY217" fmla="*/ 351627 h 1509906"/>
                    <a:gd name="connsiteX218" fmla="*/ 499674 w 1034979"/>
                    <a:gd name="connsiteY218" fmla="*/ 60162 h 1509906"/>
                    <a:gd name="connsiteX219" fmla="*/ 490149 w 1034979"/>
                    <a:gd name="connsiteY219" fmla="*/ 33492 h 1509906"/>
                    <a:gd name="connsiteX220" fmla="*/ 488244 w 1034979"/>
                    <a:gd name="connsiteY220" fmla="*/ 27777 h 1509906"/>
                    <a:gd name="connsiteX221" fmla="*/ 484434 w 1034979"/>
                    <a:gd name="connsiteY221" fmla="*/ 22062 h 1509906"/>
                    <a:gd name="connsiteX222" fmla="*/ 478719 w 1034979"/>
                    <a:gd name="connsiteY222" fmla="*/ 10632 h 1509906"/>
                    <a:gd name="connsiteX223" fmla="*/ 473004 w 1034979"/>
                    <a:gd name="connsiteY223" fmla="*/ 6822 h 1509906"/>
                    <a:gd name="connsiteX224" fmla="*/ 469194 w 1034979"/>
                    <a:gd name="connsiteY224" fmla="*/ 1107 h 1509906"/>
                    <a:gd name="connsiteX225" fmla="*/ 429189 w 1034979"/>
                    <a:gd name="connsiteY225" fmla="*/ 4917 h 1509906"/>
                    <a:gd name="connsiteX226" fmla="*/ 421569 w 1034979"/>
                    <a:gd name="connsiteY226" fmla="*/ 16347 h 1509906"/>
                    <a:gd name="connsiteX227" fmla="*/ 417759 w 1034979"/>
                    <a:gd name="connsiteY227" fmla="*/ 22062 h 1509906"/>
                    <a:gd name="connsiteX228" fmla="*/ 419664 w 1034979"/>
                    <a:gd name="connsiteY228" fmla="*/ 54447 h 1509906"/>
                    <a:gd name="connsiteX229" fmla="*/ 423474 w 1034979"/>
                    <a:gd name="connsiteY229" fmla="*/ 65877 h 1509906"/>
                    <a:gd name="connsiteX230" fmla="*/ 425379 w 1034979"/>
                    <a:gd name="connsiteY230" fmla="*/ 71592 h 1509906"/>
                    <a:gd name="connsiteX231" fmla="*/ 425379 w 1034979"/>
                    <a:gd name="connsiteY231" fmla="*/ 77307 h 1509906"/>
                    <a:gd name="connsiteX232" fmla="*/ 429189 w 1034979"/>
                    <a:gd name="connsiteY232" fmla="*/ 231612 h 1509906"/>
                    <a:gd name="connsiteX233" fmla="*/ 440619 w 1034979"/>
                    <a:gd name="connsiteY233" fmla="*/ 414492 h 1509906"/>
                    <a:gd name="connsiteX234" fmla="*/ 425379 w 1034979"/>
                    <a:gd name="connsiteY234" fmla="*/ 711672 h 1509906"/>
                    <a:gd name="connsiteX235" fmla="*/ 425173 w 1034979"/>
                    <a:gd name="connsiteY235" fmla="*/ 765165 h 1509906"/>
                    <a:gd name="connsiteX236" fmla="*/ 421363 w 1034979"/>
                    <a:gd name="connsiteY236" fmla="*/ 844096 h 1509906"/>
                    <a:gd name="connsiteX237" fmla="*/ 425379 w 1034979"/>
                    <a:gd name="connsiteY237" fmla="*/ 894552 h 1509906"/>
                    <a:gd name="connsiteX238" fmla="*/ 423474 w 1034979"/>
                    <a:gd name="connsiteY238" fmla="*/ 921222 h 1509906"/>
                    <a:gd name="connsiteX239" fmla="*/ 417759 w 1034979"/>
                    <a:gd name="connsiteY239" fmla="*/ 923127 h 1509906"/>
                    <a:gd name="connsiteX240" fmla="*/ 412044 w 1034979"/>
                    <a:gd name="connsiteY240" fmla="*/ 926937 h 1509906"/>
                    <a:gd name="connsiteX241" fmla="*/ 421569 w 1034979"/>
                    <a:gd name="connsiteY241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56799 w 1034979"/>
                    <a:gd name="connsiteY4" fmla="*/ 936462 h 1509906"/>
                    <a:gd name="connsiteX5" fmla="*/ 339654 w 1034979"/>
                    <a:gd name="connsiteY5" fmla="*/ 949797 h 1509906"/>
                    <a:gd name="connsiteX6" fmla="*/ 328224 w 1034979"/>
                    <a:gd name="connsiteY6" fmla="*/ 953607 h 1509906"/>
                    <a:gd name="connsiteX7" fmla="*/ 312984 w 1034979"/>
                    <a:gd name="connsiteY7" fmla="*/ 959322 h 1509906"/>
                    <a:gd name="connsiteX8" fmla="*/ 265359 w 1034979"/>
                    <a:gd name="connsiteY8" fmla="*/ 955512 h 1509906"/>
                    <a:gd name="connsiteX9" fmla="*/ 253929 w 1034979"/>
                    <a:gd name="connsiteY9" fmla="*/ 951702 h 1509906"/>
                    <a:gd name="connsiteX10" fmla="*/ 242499 w 1034979"/>
                    <a:gd name="connsiteY10" fmla="*/ 947892 h 1509906"/>
                    <a:gd name="connsiteX11" fmla="*/ 236784 w 1034979"/>
                    <a:gd name="connsiteY11" fmla="*/ 945987 h 1509906"/>
                    <a:gd name="connsiteX12" fmla="*/ 231069 w 1034979"/>
                    <a:gd name="connsiteY12" fmla="*/ 944082 h 1509906"/>
                    <a:gd name="connsiteX13" fmla="*/ 219639 w 1034979"/>
                    <a:gd name="connsiteY13" fmla="*/ 942177 h 1509906"/>
                    <a:gd name="connsiteX14" fmla="*/ 213924 w 1034979"/>
                    <a:gd name="connsiteY14" fmla="*/ 940272 h 1509906"/>
                    <a:gd name="connsiteX15" fmla="*/ 206304 w 1034979"/>
                    <a:gd name="connsiteY15" fmla="*/ 938367 h 1509906"/>
                    <a:gd name="connsiteX16" fmla="*/ 194874 w 1034979"/>
                    <a:gd name="connsiteY16" fmla="*/ 934557 h 1509906"/>
                    <a:gd name="connsiteX17" fmla="*/ 189159 w 1034979"/>
                    <a:gd name="connsiteY17" fmla="*/ 932652 h 1509906"/>
                    <a:gd name="connsiteX18" fmla="*/ 181539 w 1034979"/>
                    <a:gd name="connsiteY18" fmla="*/ 930747 h 1509906"/>
                    <a:gd name="connsiteX19" fmla="*/ 170109 w 1034979"/>
                    <a:gd name="connsiteY19" fmla="*/ 925032 h 1509906"/>
                    <a:gd name="connsiteX20" fmla="*/ 164394 w 1034979"/>
                    <a:gd name="connsiteY20" fmla="*/ 921222 h 1509906"/>
                    <a:gd name="connsiteX21" fmla="*/ 116769 w 1034979"/>
                    <a:gd name="connsiteY21" fmla="*/ 896457 h 1509906"/>
                    <a:gd name="connsiteX22" fmla="*/ 111054 w 1034979"/>
                    <a:gd name="connsiteY22" fmla="*/ 890742 h 1509906"/>
                    <a:gd name="connsiteX23" fmla="*/ 84384 w 1034979"/>
                    <a:gd name="connsiteY23" fmla="*/ 865977 h 1509906"/>
                    <a:gd name="connsiteX24" fmla="*/ 78669 w 1034979"/>
                    <a:gd name="connsiteY24" fmla="*/ 864072 h 1509906"/>
                    <a:gd name="connsiteX25" fmla="*/ 59619 w 1034979"/>
                    <a:gd name="connsiteY25" fmla="*/ 867882 h 1509906"/>
                    <a:gd name="connsiteX26" fmla="*/ 53904 w 1034979"/>
                    <a:gd name="connsiteY26" fmla="*/ 871692 h 1509906"/>
                    <a:gd name="connsiteX27" fmla="*/ 50094 w 1034979"/>
                    <a:gd name="connsiteY27" fmla="*/ 877407 h 1509906"/>
                    <a:gd name="connsiteX28" fmla="*/ 46284 w 1034979"/>
                    <a:gd name="connsiteY28" fmla="*/ 888837 h 1509906"/>
                    <a:gd name="connsiteX29" fmla="*/ 50094 w 1034979"/>
                    <a:gd name="connsiteY29" fmla="*/ 926937 h 1509906"/>
                    <a:gd name="connsiteX30" fmla="*/ 53904 w 1034979"/>
                    <a:gd name="connsiteY30" fmla="*/ 932652 h 1509906"/>
                    <a:gd name="connsiteX31" fmla="*/ 59619 w 1034979"/>
                    <a:gd name="connsiteY31" fmla="*/ 936462 h 1509906"/>
                    <a:gd name="connsiteX32" fmla="*/ 63429 w 1034979"/>
                    <a:gd name="connsiteY32" fmla="*/ 942177 h 1509906"/>
                    <a:gd name="connsiteX33" fmla="*/ 80574 w 1034979"/>
                    <a:gd name="connsiteY33" fmla="*/ 951702 h 1509906"/>
                    <a:gd name="connsiteX34" fmla="*/ 103434 w 1034979"/>
                    <a:gd name="connsiteY34" fmla="*/ 953607 h 1509906"/>
                    <a:gd name="connsiteX35" fmla="*/ 124389 w 1034979"/>
                    <a:gd name="connsiteY35" fmla="*/ 959322 h 1509906"/>
                    <a:gd name="connsiteX36" fmla="*/ 130104 w 1034979"/>
                    <a:gd name="connsiteY36" fmla="*/ 961227 h 1509906"/>
                    <a:gd name="connsiteX37" fmla="*/ 135819 w 1034979"/>
                    <a:gd name="connsiteY37" fmla="*/ 966942 h 1509906"/>
                    <a:gd name="connsiteX38" fmla="*/ 143439 w 1034979"/>
                    <a:gd name="connsiteY38" fmla="*/ 968847 h 1509906"/>
                    <a:gd name="connsiteX39" fmla="*/ 166299 w 1034979"/>
                    <a:gd name="connsiteY39" fmla="*/ 972657 h 1509906"/>
                    <a:gd name="connsiteX40" fmla="*/ 191064 w 1034979"/>
                    <a:gd name="connsiteY40" fmla="*/ 978372 h 1509906"/>
                    <a:gd name="connsiteX41" fmla="*/ 208209 w 1034979"/>
                    <a:gd name="connsiteY41" fmla="*/ 984087 h 1509906"/>
                    <a:gd name="connsiteX42" fmla="*/ 213924 w 1034979"/>
                    <a:gd name="connsiteY42" fmla="*/ 985992 h 1509906"/>
                    <a:gd name="connsiteX43" fmla="*/ 229164 w 1034979"/>
                    <a:gd name="connsiteY43" fmla="*/ 989802 h 1509906"/>
                    <a:gd name="connsiteX44" fmla="*/ 248214 w 1034979"/>
                    <a:gd name="connsiteY44" fmla="*/ 995517 h 1509906"/>
                    <a:gd name="connsiteX45" fmla="*/ 253929 w 1034979"/>
                    <a:gd name="connsiteY45" fmla="*/ 999327 h 1509906"/>
                    <a:gd name="connsiteX46" fmla="*/ 267264 w 1034979"/>
                    <a:gd name="connsiteY46" fmla="*/ 1014567 h 1509906"/>
                    <a:gd name="connsiteX47" fmla="*/ 272979 w 1034979"/>
                    <a:gd name="connsiteY47" fmla="*/ 1033617 h 1509906"/>
                    <a:gd name="connsiteX48" fmla="*/ 274884 w 1034979"/>
                    <a:gd name="connsiteY48" fmla="*/ 1039332 h 1509906"/>
                    <a:gd name="connsiteX49" fmla="*/ 276789 w 1034979"/>
                    <a:gd name="connsiteY49" fmla="*/ 1045047 h 1509906"/>
                    <a:gd name="connsiteX50" fmla="*/ 278694 w 1034979"/>
                    <a:gd name="connsiteY50" fmla="*/ 1069812 h 1509906"/>
                    <a:gd name="connsiteX51" fmla="*/ 280599 w 1034979"/>
                    <a:gd name="connsiteY51" fmla="*/ 1075527 h 1509906"/>
                    <a:gd name="connsiteX52" fmla="*/ 278694 w 1034979"/>
                    <a:gd name="connsiteY52" fmla="*/ 1094577 h 1509906"/>
                    <a:gd name="connsiteX53" fmla="*/ 276789 w 1034979"/>
                    <a:gd name="connsiteY53" fmla="*/ 1104102 h 1509906"/>
                    <a:gd name="connsiteX54" fmla="*/ 263454 w 1034979"/>
                    <a:gd name="connsiteY54" fmla="*/ 1117437 h 1509906"/>
                    <a:gd name="connsiteX55" fmla="*/ 252024 w 1034979"/>
                    <a:gd name="connsiteY55" fmla="*/ 1125057 h 1509906"/>
                    <a:gd name="connsiteX56" fmla="*/ 240594 w 1034979"/>
                    <a:gd name="connsiteY56" fmla="*/ 1128867 h 1509906"/>
                    <a:gd name="connsiteX57" fmla="*/ 126294 w 1034979"/>
                    <a:gd name="connsiteY57" fmla="*/ 1128867 h 1509906"/>
                    <a:gd name="connsiteX58" fmla="*/ 120579 w 1034979"/>
                    <a:gd name="connsiteY58" fmla="*/ 1130772 h 1509906"/>
                    <a:gd name="connsiteX59" fmla="*/ 105339 w 1034979"/>
                    <a:gd name="connsiteY59" fmla="*/ 1132677 h 1509906"/>
                    <a:gd name="connsiteX60" fmla="*/ 88194 w 1034979"/>
                    <a:gd name="connsiteY60" fmla="*/ 1138392 h 1509906"/>
                    <a:gd name="connsiteX61" fmla="*/ 82479 w 1034979"/>
                    <a:gd name="connsiteY61" fmla="*/ 1140297 h 1509906"/>
                    <a:gd name="connsiteX62" fmla="*/ 76764 w 1034979"/>
                    <a:gd name="connsiteY62" fmla="*/ 1144107 h 1509906"/>
                    <a:gd name="connsiteX63" fmla="*/ 65334 w 1034979"/>
                    <a:gd name="connsiteY63" fmla="*/ 1146012 h 1509906"/>
                    <a:gd name="connsiteX64" fmla="*/ 27234 w 1034979"/>
                    <a:gd name="connsiteY64" fmla="*/ 1147917 h 1509906"/>
                    <a:gd name="connsiteX65" fmla="*/ 15804 w 1034979"/>
                    <a:gd name="connsiteY65" fmla="*/ 1153632 h 1509906"/>
                    <a:gd name="connsiteX66" fmla="*/ 6279 w 1034979"/>
                    <a:gd name="connsiteY66" fmla="*/ 1163157 h 1509906"/>
                    <a:gd name="connsiteX67" fmla="*/ 4374 w 1034979"/>
                    <a:gd name="connsiteY67" fmla="*/ 1168872 h 1509906"/>
                    <a:gd name="connsiteX68" fmla="*/ 564 w 1034979"/>
                    <a:gd name="connsiteY68" fmla="*/ 1174587 h 1509906"/>
                    <a:gd name="connsiteX69" fmla="*/ 6279 w 1034979"/>
                    <a:gd name="connsiteY69" fmla="*/ 1206972 h 1509906"/>
                    <a:gd name="connsiteX70" fmla="*/ 11994 w 1034979"/>
                    <a:gd name="connsiteY70" fmla="*/ 1210782 h 1509906"/>
                    <a:gd name="connsiteX71" fmla="*/ 17709 w 1034979"/>
                    <a:gd name="connsiteY71" fmla="*/ 1212687 h 1509906"/>
                    <a:gd name="connsiteX72" fmla="*/ 145344 w 1034979"/>
                    <a:gd name="connsiteY72" fmla="*/ 1210782 h 1509906"/>
                    <a:gd name="connsiteX73" fmla="*/ 152964 w 1034979"/>
                    <a:gd name="connsiteY73" fmla="*/ 1208877 h 1509906"/>
                    <a:gd name="connsiteX74" fmla="*/ 303459 w 1034979"/>
                    <a:gd name="connsiteY74" fmla="*/ 1203162 h 1509906"/>
                    <a:gd name="connsiteX75" fmla="*/ 318699 w 1034979"/>
                    <a:gd name="connsiteY75" fmla="*/ 1210782 h 1509906"/>
                    <a:gd name="connsiteX76" fmla="*/ 330129 w 1034979"/>
                    <a:gd name="connsiteY76" fmla="*/ 1216497 h 1509906"/>
                    <a:gd name="connsiteX77" fmla="*/ 333939 w 1034979"/>
                    <a:gd name="connsiteY77" fmla="*/ 1222212 h 1509906"/>
                    <a:gd name="connsiteX78" fmla="*/ 339654 w 1034979"/>
                    <a:gd name="connsiteY78" fmla="*/ 1224117 h 1509906"/>
                    <a:gd name="connsiteX79" fmla="*/ 351084 w 1034979"/>
                    <a:gd name="connsiteY79" fmla="*/ 1231737 h 1509906"/>
                    <a:gd name="connsiteX80" fmla="*/ 356799 w 1034979"/>
                    <a:gd name="connsiteY80" fmla="*/ 1235547 h 1509906"/>
                    <a:gd name="connsiteX81" fmla="*/ 360609 w 1034979"/>
                    <a:gd name="connsiteY81" fmla="*/ 1241262 h 1509906"/>
                    <a:gd name="connsiteX82" fmla="*/ 366324 w 1034979"/>
                    <a:gd name="connsiteY82" fmla="*/ 1252692 h 1509906"/>
                    <a:gd name="connsiteX83" fmla="*/ 362514 w 1034979"/>
                    <a:gd name="connsiteY83" fmla="*/ 1279362 h 1509906"/>
                    <a:gd name="connsiteX84" fmla="*/ 358704 w 1034979"/>
                    <a:gd name="connsiteY84" fmla="*/ 1285077 h 1509906"/>
                    <a:gd name="connsiteX85" fmla="*/ 356799 w 1034979"/>
                    <a:gd name="connsiteY85" fmla="*/ 1290792 h 1509906"/>
                    <a:gd name="connsiteX86" fmla="*/ 352989 w 1034979"/>
                    <a:gd name="connsiteY86" fmla="*/ 1296507 h 1509906"/>
                    <a:gd name="connsiteX87" fmla="*/ 351084 w 1034979"/>
                    <a:gd name="connsiteY87" fmla="*/ 1302222 h 1509906"/>
                    <a:gd name="connsiteX88" fmla="*/ 347274 w 1034979"/>
                    <a:gd name="connsiteY88" fmla="*/ 1307937 h 1509906"/>
                    <a:gd name="connsiteX89" fmla="*/ 330129 w 1034979"/>
                    <a:gd name="connsiteY89" fmla="*/ 1374612 h 1509906"/>
                    <a:gd name="connsiteX90" fmla="*/ 328224 w 1034979"/>
                    <a:gd name="connsiteY90" fmla="*/ 1426047 h 1509906"/>
                    <a:gd name="connsiteX91" fmla="*/ 330129 w 1034979"/>
                    <a:gd name="connsiteY91" fmla="*/ 1450812 h 1509906"/>
                    <a:gd name="connsiteX92" fmla="*/ 332034 w 1034979"/>
                    <a:gd name="connsiteY92" fmla="*/ 1456527 h 1509906"/>
                    <a:gd name="connsiteX93" fmla="*/ 335844 w 1034979"/>
                    <a:gd name="connsiteY93" fmla="*/ 1460337 h 1509906"/>
                    <a:gd name="connsiteX94" fmla="*/ 364419 w 1034979"/>
                    <a:gd name="connsiteY94" fmla="*/ 1506057 h 1509906"/>
                    <a:gd name="connsiteX95" fmla="*/ 387279 w 1034979"/>
                    <a:gd name="connsiteY95" fmla="*/ 1507962 h 1509906"/>
                    <a:gd name="connsiteX96" fmla="*/ 392994 w 1034979"/>
                    <a:gd name="connsiteY96" fmla="*/ 1502247 h 1509906"/>
                    <a:gd name="connsiteX97" fmla="*/ 394899 w 1034979"/>
                    <a:gd name="connsiteY97" fmla="*/ 1490817 h 1509906"/>
                    <a:gd name="connsiteX98" fmla="*/ 396804 w 1034979"/>
                    <a:gd name="connsiteY98" fmla="*/ 1485102 h 1509906"/>
                    <a:gd name="connsiteX99" fmla="*/ 398709 w 1034979"/>
                    <a:gd name="connsiteY99" fmla="*/ 1467957 h 1509906"/>
                    <a:gd name="connsiteX100" fmla="*/ 400614 w 1034979"/>
                    <a:gd name="connsiteY100" fmla="*/ 1454622 h 1509906"/>
                    <a:gd name="connsiteX101" fmla="*/ 404424 w 1034979"/>
                    <a:gd name="connsiteY101" fmla="*/ 1397472 h 1509906"/>
                    <a:gd name="connsiteX102" fmla="*/ 410139 w 1034979"/>
                    <a:gd name="connsiteY102" fmla="*/ 1386042 h 1509906"/>
                    <a:gd name="connsiteX103" fmla="*/ 413949 w 1034979"/>
                    <a:gd name="connsiteY103" fmla="*/ 1372707 h 1509906"/>
                    <a:gd name="connsiteX104" fmla="*/ 415854 w 1034979"/>
                    <a:gd name="connsiteY104" fmla="*/ 1366992 h 1509906"/>
                    <a:gd name="connsiteX105" fmla="*/ 417759 w 1034979"/>
                    <a:gd name="connsiteY105" fmla="*/ 1353657 h 1509906"/>
                    <a:gd name="connsiteX106" fmla="*/ 421569 w 1034979"/>
                    <a:gd name="connsiteY106" fmla="*/ 1342227 h 1509906"/>
                    <a:gd name="connsiteX107" fmla="*/ 427284 w 1034979"/>
                    <a:gd name="connsiteY107" fmla="*/ 1328892 h 1509906"/>
                    <a:gd name="connsiteX108" fmla="*/ 436809 w 1034979"/>
                    <a:gd name="connsiteY108" fmla="*/ 1317462 h 1509906"/>
                    <a:gd name="connsiteX109" fmla="*/ 450144 w 1034979"/>
                    <a:gd name="connsiteY109" fmla="*/ 1302222 h 1509906"/>
                    <a:gd name="connsiteX110" fmla="*/ 457764 w 1034979"/>
                    <a:gd name="connsiteY110" fmla="*/ 1290792 h 1509906"/>
                    <a:gd name="connsiteX111" fmla="*/ 461574 w 1034979"/>
                    <a:gd name="connsiteY111" fmla="*/ 1279362 h 1509906"/>
                    <a:gd name="connsiteX112" fmla="*/ 465384 w 1034979"/>
                    <a:gd name="connsiteY112" fmla="*/ 1264122 h 1509906"/>
                    <a:gd name="connsiteX113" fmla="*/ 467289 w 1034979"/>
                    <a:gd name="connsiteY113" fmla="*/ 1258407 h 1509906"/>
                    <a:gd name="connsiteX114" fmla="*/ 507294 w 1034979"/>
                    <a:gd name="connsiteY114" fmla="*/ 1252692 h 1509906"/>
                    <a:gd name="connsiteX115" fmla="*/ 535869 w 1034979"/>
                    <a:gd name="connsiteY115" fmla="*/ 1243167 h 1509906"/>
                    <a:gd name="connsiteX116" fmla="*/ 541584 w 1034979"/>
                    <a:gd name="connsiteY116" fmla="*/ 1241262 h 1509906"/>
                    <a:gd name="connsiteX117" fmla="*/ 547299 w 1034979"/>
                    <a:gd name="connsiteY117" fmla="*/ 1239357 h 1509906"/>
                    <a:gd name="connsiteX118" fmla="*/ 554919 w 1034979"/>
                    <a:gd name="connsiteY118" fmla="*/ 1237452 h 1509906"/>
                    <a:gd name="connsiteX119" fmla="*/ 573969 w 1034979"/>
                    <a:gd name="connsiteY119" fmla="*/ 1229832 h 1509906"/>
                    <a:gd name="connsiteX120" fmla="*/ 585399 w 1034979"/>
                    <a:gd name="connsiteY120" fmla="*/ 1226022 h 1509906"/>
                    <a:gd name="connsiteX121" fmla="*/ 720654 w 1034979"/>
                    <a:gd name="connsiteY121" fmla="*/ 1309842 h 1509906"/>
                    <a:gd name="connsiteX122" fmla="*/ 733989 w 1034979"/>
                    <a:gd name="connsiteY122" fmla="*/ 1319367 h 1509906"/>
                    <a:gd name="connsiteX123" fmla="*/ 743514 w 1034979"/>
                    <a:gd name="connsiteY123" fmla="*/ 1321272 h 1509906"/>
                    <a:gd name="connsiteX124" fmla="*/ 749229 w 1034979"/>
                    <a:gd name="connsiteY124" fmla="*/ 1323177 h 1509906"/>
                    <a:gd name="connsiteX125" fmla="*/ 762564 w 1034979"/>
                    <a:gd name="connsiteY125" fmla="*/ 1328892 h 1509906"/>
                    <a:gd name="connsiteX126" fmla="*/ 777804 w 1034979"/>
                    <a:gd name="connsiteY126" fmla="*/ 1326987 h 1509906"/>
                    <a:gd name="connsiteX127" fmla="*/ 789234 w 1034979"/>
                    <a:gd name="connsiteY127" fmla="*/ 1321272 h 1509906"/>
                    <a:gd name="connsiteX128" fmla="*/ 794949 w 1034979"/>
                    <a:gd name="connsiteY128" fmla="*/ 1319367 h 1509906"/>
                    <a:gd name="connsiteX129" fmla="*/ 802569 w 1034979"/>
                    <a:gd name="connsiteY129" fmla="*/ 1302222 h 1509906"/>
                    <a:gd name="connsiteX130" fmla="*/ 800664 w 1034979"/>
                    <a:gd name="connsiteY130" fmla="*/ 1277457 h 1509906"/>
                    <a:gd name="connsiteX131" fmla="*/ 798759 w 1034979"/>
                    <a:gd name="connsiteY131" fmla="*/ 1271742 h 1509906"/>
                    <a:gd name="connsiteX132" fmla="*/ 796854 w 1034979"/>
                    <a:gd name="connsiteY132" fmla="*/ 1264122 h 1509906"/>
                    <a:gd name="connsiteX133" fmla="*/ 783519 w 1034979"/>
                    <a:gd name="connsiteY133" fmla="*/ 1246977 h 1509906"/>
                    <a:gd name="connsiteX134" fmla="*/ 773994 w 1034979"/>
                    <a:gd name="connsiteY134" fmla="*/ 1241262 h 1509906"/>
                    <a:gd name="connsiteX135" fmla="*/ 648264 w 1034979"/>
                    <a:gd name="connsiteY135" fmla="*/ 1149822 h 1509906"/>
                    <a:gd name="connsiteX136" fmla="*/ 644454 w 1034979"/>
                    <a:gd name="connsiteY136" fmla="*/ 1132677 h 1509906"/>
                    <a:gd name="connsiteX137" fmla="*/ 646359 w 1034979"/>
                    <a:gd name="connsiteY137" fmla="*/ 1125057 h 1509906"/>
                    <a:gd name="connsiteX138" fmla="*/ 650169 w 1034979"/>
                    <a:gd name="connsiteY138" fmla="*/ 1107912 h 1509906"/>
                    <a:gd name="connsiteX139" fmla="*/ 653979 w 1034979"/>
                    <a:gd name="connsiteY139" fmla="*/ 1102197 h 1509906"/>
                    <a:gd name="connsiteX140" fmla="*/ 655884 w 1034979"/>
                    <a:gd name="connsiteY140" fmla="*/ 1096482 h 1509906"/>
                    <a:gd name="connsiteX141" fmla="*/ 661599 w 1034979"/>
                    <a:gd name="connsiteY141" fmla="*/ 1094577 h 1509906"/>
                    <a:gd name="connsiteX142" fmla="*/ 671124 w 1034979"/>
                    <a:gd name="connsiteY142" fmla="*/ 1083147 h 1509906"/>
                    <a:gd name="connsiteX143" fmla="*/ 724464 w 1034979"/>
                    <a:gd name="connsiteY143" fmla="*/ 1075527 h 1509906"/>
                    <a:gd name="connsiteX144" fmla="*/ 842574 w 1034979"/>
                    <a:gd name="connsiteY144" fmla="*/ 1077432 h 1509906"/>
                    <a:gd name="connsiteX145" fmla="*/ 871149 w 1034979"/>
                    <a:gd name="connsiteY145" fmla="*/ 1079337 h 1509906"/>
                    <a:gd name="connsiteX146" fmla="*/ 899724 w 1034979"/>
                    <a:gd name="connsiteY146" fmla="*/ 1085052 h 1509906"/>
                    <a:gd name="connsiteX147" fmla="*/ 922584 w 1034979"/>
                    <a:gd name="connsiteY147" fmla="*/ 1088862 h 1509906"/>
                    <a:gd name="connsiteX148" fmla="*/ 951159 w 1034979"/>
                    <a:gd name="connsiteY148" fmla="*/ 1094577 h 1509906"/>
                    <a:gd name="connsiteX149" fmla="*/ 956874 w 1034979"/>
                    <a:gd name="connsiteY149" fmla="*/ 1094577 h 1509906"/>
                    <a:gd name="connsiteX150" fmla="*/ 1002594 w 1034979"/>
                    <a:gd name="connsiteY150" fmla="*/ 1092672 h 1509906"/>
                    <a:gd name="connsiteX151" fmla="*/ 1031169 w 1034979"/>
                    <a:gd name="connsiteY151" fmla="*/ 1085052 h 1509906"/>
                    <a:gd name="connsiteX152" fmla="*/ 1034979 w 1034979"/>
                    <a:gd name="connsiteY152" fmla="*/ 1079337 h 1509906"/>
                    <a:gd name="connsiteX153" fmla="*/ 1033074 w 1034979"/>
                    <a:gd name="connsiteY153" fmla="*/ 1060287 h 1509906"/>
                    <a:gd name="connsiteX154" fmla="*/ 1027359 w 1034979"/>
                    <a:gd name="connsiteY154" fmla="*/ 1056477 h 1509906"/>
                    <a:gd name="connsiteX155" fmla="*/ 1012119 w 1034979"/>
                    <a:gd name="connsiteY155" fmla="*/ 1054572 h 1509906"/>
                    <a:gd name="connsiteX156" fmla="*/ 1006404 w 1034979"/>
                    <a:gd name="connsiteY156" fmla="*/ 1052667 h 1509906"/>
                    <a:gd name="connsiteX157" fmla="*/ 998784 w 1034979"/>
                    <a:gd name="connsiteY157" fmla="*/ 1050762 h 1509906"/>
                    <a:gd name="connsiteX158" fmla="*/ 987354 w 1034979"/>
                    <a:gd name="connsiteY158" fmla="*/ 1043142 h 1509906"/>
                    <a:gd name="connsiteX159" fmla="*/ 975924 w 1034979"/>
                    <a:gd name="connsiteY159" fmla="*/ 1039332 h 1509906"/>
                    <a:gd name="connsiteX160" fmla="*/ 970209 w 1034979"/>
                    <a:gd name="connsiteY160" fmla="*/ 1037427 h 1509906"/>
                    <a:gd name="connsiteX161" fmla="*/ 962589 w 1034979"/>
                    <a:gd name="connsiteY161" fmla="*/ 1035522 h 1509906"/>
                    <a:gd name="connsiteX162" fmla="*/ 956874 w 1034979"/>
                    <a:gd name="connsiteY162" fmla="*/ 1033617 h 1509906"/>
                    <a:gd name="connsiteX163" fmla="*/ 935919 w 1034979"/>
                    <a:gd name="connsiteY163" fmla="*/ 1027902 h 1509906"/>
                    <a:gd name="connsiteX164" fmla="*/ 930204 w 1034979"/>
                    <a:gd name="connsiteY164" fmla="*/ 1025997 h 1509906"/>
                    <a:gd name="connsiteX165" fmla="*/ 825429 w 1034979"/>
                    <a:gd name="connsiteY165" fmla="*/ 1027902 h 1509906"/>
                    <a:gd name="connsiteX166" fmla="*/ 819714 w 1034979"/>
                    <a:gd name="connsiteY166" fmla="*/ 1029807 h 1509906"/>
                    <a:gd name="connsiteX167" fmla="*/ 730179 w 1034979"/>
                    <a:gd name="connsiteY167" fmla="*/ 1031712 h 1509906"/>
                    <a:gd name="connsiteX168" fmla="*/ 716844 w 1034979"/>
                    <a:gd name="connsiteY168" fmla="*/ 1035522 h 1509906"/>
                    <a:gd name="connsiteX169" fmla="*/ 695889 w 1034979"/>
                    <a:gd name="connsiteY169" fmla="*/ 1037427 h 1509906"/>
                    <a:gd name="connsiteX170" fmla="*/ 669219 w 1034979"/>
                    <a:gd name="connsiteY170" fmla="*/ 1039332 h 1509906"/>
                    <a:gd name="connsiteX171" fmla="*/ 669219 w 1034979"/>
                    <a:gd name="connsiteY171" fmla="*/ 1039332 h 1509906"/>
                    <a:gd name="connsiteX172" fmla="*/ 646359 w 1034979"/>
                    <a:gd name="connsiteY172" fmla="*/ 1043142 h 1509906"/>
                    <a:gd name="connsiteX173" fmla="*/ 642549 w 1034979"/>
                    <a:gd name="connsiteY173" fmla="*/ 1031712 h 1509906"/>
                    <a:gd name="connsiteX174" fmla="*/ 640644 w 1034979"/>
                    <a:gd name="connsiteY174" fmla="*/ 1025997 h 1509906"/>
                    <a:gd name="connsiteX175" fmla="*/ 642549 w 1034979"/>
                    <a:gd name="connsiteY175" fmla="*/ 1008852 h 1509906"/>
                    <a:gd name="connsiteX176" fmla="*/ 644454 w 1034979"/>
                    <a:gd name="connsiteY176" fmla="*/ 1003137 h 1509906"/>
                    <a:gd name="connsiteX177" fmla="*/ 661599 w 1034979"/>
                    <a:gd name="connsiteY177" fmla="*/ 993612 h 1509906"/>
                    <a:gd name="connsiteX178" fmla="*/ 673029 w 1034979"/>
                    <a:gd name="connsiteY178" fmla="*/ 985992 h 1509906"/>
                    <a:gd name="connsiteX179" fmla="*/ 674934 w 1034979"/>
                    <a:gd name="connsiteY179" fmla="*/ 980277 h 1509906"/>
                    <a:gd name="connsiteX180" fmla="*/ 680649 w 1034979"/>
                    <a:gd name="connsiteY180" fmla="*/ 978372 h 1509906"/>
                    <a:gd name="connsiteX181" fmla="*/ 686364 w 1034979"/>
                    <a:gd name="connsiteY181" fmla="*/ 974562 h 1509906"/>
                    <a:gd name="connsiteX182" fmla="*/ 695889 w 1034979"/>
                    <a:gd name="connsiteY182" fmla="*/ 965037 h 1509906"/>
                    <a:gd name="connsiteX183" fmla="*/ 705414 w 1034979"/>
                    <a:gd name="connsiteY183" fmla="*/ 953607 h 1509906"/>
                    <a:gd name="connsiteX184" fmla="*/ 716844 w 1034979"/>
                    <a:gd name="connsiteY184" fmla="*/ 945987 h 1509906"/>
                    <a:gd name="connsiteX185" fmla="*/ 732084 w 1034979"/>
                    <a:gd name="connsiteY185" fmla="*/ 932652 h 1509906"/>
                    <a:gd name="connsiteX186" fmla="*/ 741609 w 1034979"/>
                    <a:gd name="connsiteY186" fmla="*/ 921222 h 1509906"/>
                    <a:gd name="connsiteX187" fmla="*/ 753039 w 1034979"/>
                    <a:gd name="connsiteY187" fmla="*/ 911697 h 1509906"/>
                    <a:gd name="connsiteX188" fmla="*/ 758754 w 1034979"/>
                    <a:gd name="connsiteY188" fmla="*/ 900267 h 1509906"/>
                    <a:gd name="connsiteX189" fmla="*/ 760659 w 1034979"/>
                    <a:gd name="connsiteY189" fmla="*/ 894552 h 1509906"/>
                    <a:gd name="connsiteX190" fmla="*/ 766374 w 1034979"/>
                    <a:gd name="connsiteY190" fmla="*/ 883122 h 1509906"/>
                    <a:gd name="connsiteX191" fmla="*/ 764469 w 1034979"/>
                    <a:gd name="connsiteY191" fmla="*/ 867882 h 1509906"/>
                    <a:gd name="connsiteX192" fmla="*/ 758754 w 1034979"/>
                    <a:gd name="connsiteY192" fmla="*/ 865977 h 1509906"/>
                    <a:gd name="connsiteX193" fmla="*/ 737799 w 1034979"/>
                    <a:gd name="connsiteY193" fmla="*/ 867882 h 1509906"/>
                    <a:gd name="connsiteX194" fmla="*/ 732084 w 1034979"/>
                    <a:gd name="connsiteY194" fmla="*/ 871692 h 1509906"/>
                    <a:gd name="connsiteX195" fmla="*/ 720654 w 1034979"/>
                    <a:gd name="connsiteY195" fmla="*/ 875502 h 1509906"/>
                    <a:gd name="connsiteX196" fmla="*/ 716844 w 1034979"/>
                    <a:gd name="connsiteY196" fmla="*/ 881217 h 1509906"/>
                    <a:gd name="connsiteX197" fmla="*/ 711129 w 1034979"/>
                    <a:gd name="connsiteY197" fmla="*/ 883122 h 1509906"/>
                    <a:gd name="connsiteX198" fmla="*/ 705414 w 1034979"/>
                    <a:gd name="connsiteY198" fmla="*/ 886932 h 1509906"/>
                    <a:gd name="connsiteX199" fmla="*/ 699699 w 1034979"/>
                    <a:gd name="connsiteY199" fmla="*/ 892647 h 1509906"/>
                    <a:gd name="connsiteX200" fmla="*/ 692079 w 1034979"/>
                    <a:gd name="connsiteY200" fmla="*/ 896457 h 1509906"/>
                    <a:gd name="connsiteX201" fmla="*/ 650169 w 1034979"/>
                    <a:gd name="connsiteY201" fmla="*/ 925032 h 1509906"/>
                    <a:gd name="connsiteX202" fmla="*/ 636834 w 1034979"/>
                    <a:gd name="connsiteY202" fmla="*/ 936462 h 1509906"/>
                    <a:gd name="connsiteX203" fmla="*/ 627309 w 1034979"/>
                    <a:gd name="connsiteY203" fmla="*/ 953607 h 1509906"/>
                    <a:gd name="connsiteX204" fmla="*/ 602544 w 1034979"/>
                    <a:gd name="connsiteY204" fmla="*/ 959322 h 1509906"/>
                    <a:gd name="connsiteX205" fmla="*/ 589209 w 1034979"/>
                    <a:gd name="connsiteY205" fmla="*/ 963132 h 1509906"/>
                    <a:gd name="connsiteX206" fmla="*/ 573969 w 1034979"/>
                    <a:gd name="connsiteY206" fmla="*/ 961227 h 1509906"/>
                    <a:gd name="connsiteX207" fmla="*/ 562539 w 1034979"/>
                    <a:gd name="connsiteY207" fmla="*/ 957417 h 1509906"/>
                    <a:gd name="connsiteX208" fmla="*/ 551109 w 1034979"/>
                    <a:gd name="connsiteY208" fmla="*/ 953607 h 1509906"/>
                    <a:gd name="connsiteX209" fmla="*/ 539679 w 1034979"/>
                    <a:gd name="connsiteY209" fmla="*/ 949797 h 1509906"/>
                    <a:gd name="connsiteX210" fmla="*/ 533964 w 1034979"/>
                    <a:gd name="connsiteY210" fmla="*/ 947892 h 1509906"/>
                    <a:gd name="connsiteX211" fmla="*/ 528249 w 1034979"/>
                    <a:gd name="connsiteY211" fmla="*/ 944082 h 1509906"/>
                    <a:gd name="connsiteX212" fmla="*/ 516819 w 1034979"/>
                    <a:gd name="connsiteY212" fmla="*/ 938367 h 1509906"/>
                    <a:gd name="connsiteX213" fmla="*/ 509199 w 1034979"/>
                    <a:gd name="connsiteY213" fmla="*/ 926937 h 1509906"/>
                    <a:gd name="connsiteX214" fmla="*/ 505389 w 1034979"/>
                    <a:gd name="connsiteY214" fmla="*/ 905982 h 1509906"/>
                    <a:gd name="connsiteX215" fmla="*/ 507294 w 1034979"/>
                    <a:gd name="connsiteY215" fmla="*/ 841212 h 1509906"/>
                    <a:gd name="connsiteX216" fmla="*/ 503484 w 1034979"/>
                    <a:gd name="connsiteY216" fmla="*/ 351627 h 1509906"/>
                    <a:gd name="connsiteX217" fmla="*/ 499674 w 1034979"/>
                    <a:gd name="connsiteY217" fmla="*/ 60162 h 1509906"/>
                    <a:gd name="connsiteX218" fmla="*/ 490149 w 1034979"/>
                    <a:gd name="connsiteY218" fmla="*/ 33492 h 1509906"/>
                    <a:gd name="connsiteX219" fmla="*/ 488244 w 1034979"/>
                    <a:gd name="connsiteY219" fmla="*/ 27777 h 1509906"/>
                    <a:gd name="connsiteX220" fmla="*/ 484434 w 1034979"/>
                    <a:gd name="connsiteY220" fmla="*/ 22062 h 1509906"/>
                    <a:gd name="connsiteX221" fmla="*/ 478719 w 1034979"/>
                    <a:gd name="connsiteY221" fmla="*/ 10632 h 1509906"/>
                    <a:gd name="connsiteX222" fmla="*/ 473004 w 1034979"/>
                    <a:gd name="connsiteY222" fmla="*/ 6822 h 1509906"/>
                    <a:gd name="connsiteX223" fmla="*/ 469194 w 1034979"/>
                    <a:gd name="connsiteY223" fmla="*/ 1107 h 1509906"/>
                    <a:gd name="connsiteX224" fmla="*/ 429189 w 1034979"/>
                    <a:gd name="connsiteY224" fmla="*/ 4917 h 1509906"/>
                    <a:gd name="connsiteX225" fmla="*/ 421569 w 1034979"/>
                    <a:gd name="connsiteY225" fmla="*/ 16347 h 1509906"/>
                    <a:gd name="connsiteX226" fmla="*/ 417759 w 1034979"/>
                    <a:gd name="connsiteY226" fmla="*/ 22062 h 1509906"/>
                    <a:gd name="connsiteX227" fmla="*/ 419664 w 1034979"/>
                    <a:gd name="connsiteY227" fmla="*/ 54447 h 1509906"/>
                    <a:gd name="connsiteX228" fmla="*/ 423474 w 1034979"/>
                    <a:gd name="connsiteY228" fmla="*/ 65877 h 1509906"/>
                    <a:gd name="connsiteX229" fmla="*/ 425379 w 1034979"/>
                    <a:gd name="connsiteY229" fmla="*/ 71592 h 1509906"/>
                    <a:gd name="connsiteX230" fmla="*/ 425379 w 1034979"/>
                    <a:gd name="connsiteY230" fmla="*/ 77307 h 1509906"/>
                    <a:gd name="connsiteX231" fmla="*/ 429189 w 1034979"/>
                    <a:gd name="connsiteY231" fmla="*/ 231612 h 1509906"/>
                    <a:gd name="connsiteX232" fmla="*/ 440619 w 1034979"/>
                    <a:gd name="connsiteY232" fmla="*/ 414492 h 1509906"/>
                    <a:gd name="connsiteX233" fmla="*/ 425379 w 1034979"/>
                    <a:gd name="connsiteY233" fmla="*/ 711672 h 1509906"/>
                    <a:gd name="connsiteX234" fmla="*/ 425173 w 1034979"/>
                    <a:gd name="connsiteY234" fmla="*/ 765165 h 1509906"/>
                    <a:gd name="connsiteX235" fmla="*/ 421363 w 1034979"/>
                    <a:gd name="connsiteY235" fmla="*/ 844096 h 1509906"/>
                    <a:gd name="connsiteX236" fmla="*/ 425379 w 1034979"/>
                    <a:gd name="connsiteY236" fmla="*/ 894552 h 1509906"/>
                    <a:gd name="connsiteX237" fmla="*/ 423474 w 1034979"/>
                    <a:gd name="connsiteY237" fmla="*/ 921222 h 1509906"/>
                    <a:gd name="connsiteX238" fmla="*/ 417759 w 1034979"/>
                    <a:gd name="connsiteY238" fmla="*/ 923127 h 1509906"/>
                    <a:gd name="connsiteX239" fmla="*/ 412044 w 1034979"/>
                    <a:gd name="connsiteY239" fmla="*/ 926937 h 1509906"/>
                    <a:gd name="connsiteX240" fmla="*/ 421569 w 1034979"/>
                    <a:gd name="connsiteY240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35819 w 1034979"/>
                    <a:gd name="connsiteY36" fmla="*/ 966942 h 1509906"/>
                    <a:gd name="connsiteX37" fmla="*/ 143439 w 1034979"/>
                    <a:gd name="connsiteY37" fmla="*/ 968847 h 1509906"/>
                    <a:gd name="connsiteX38" fmla="*/ 166299 w 1034979"/>
                    <a:gd name="connsiteY38" fmla="*/ 972657 h 1509906"/>
                    <a:gd name="connsiteX39" fmla="*/ 191064 w 1034979"/>
                    <a:gd name="connsiteY39" fmla="*/ 978372 h 1509906"/>
                    <a:gd name="connsiteX40" fmla="*/ 208209 w 1034979"/>
                    <a:gd name="connsiteY40" fmla="*/ 984087 h 1509906"/>
                    <a:gd name="connsiteX41" fmla="*/ 213924 w 1034979"/>
                    <a:gd name="connsiteY41" fmla="*/ 985992 h 1509906"/>
                    <a:gd name="connsiteX42" fmla="*/ 229164 w 1034979"/>
                    <a:gd name="connsiteY42" fmla="*/ 989802 h 1509906"/>
                    <a:gd name="connsiteX43" fmla="*/ 248214 w 1034979"/>
                    <a:gd name="connsiteY43" fmla="*/ 995517 h 1509906"/>
                    <a:gd name="connsiteX44" fmla="*/ 253929 w 1034979"/>
                    <a:gd name="connsiteY44" fmla="*/ 999327 h 1509906"/>
                    <a:gd name="connsiteX45" fmla="*/ 267264 w 1034979"/>
                    <a:gd name="connsiteY45" fmla="*/ 1014567 h 1509906"/>
                    <a:gd name="connsiteX46" fmla="*/ 272979 w 1034979"/>
                    <a:gd name="connsiteY46" fmla="*/ 1033617 h 1509906"/>
                    <a:gd name="connsiteX47" fmla="*/ 274884 w 1034979"/>
                    <a:gd name="connsiteY47" fmla="*/ 1039332 h 1509906"/>
                    <a:gd name="connsiteX48" fmla="*/ 276789 w 1034979"/>
                    <a:gd name="connsiteY48" fmla="*/ 1045047 h 1509906"/>
                    <a:gd name="connsiteX49" fmla="*/ 278694 w 1034979"/>
                    <a:gd name="connsiteY49" fmla="*/ 1069812 h 1509906"/>
                    <a:gd name="connsiteX50" fmla="*/ 280599 w 1034979"/>
                    <a:gd name="connsiteY50" fmla="*/ 1075527 h 1509906"/>
                    <a:gd name="connsiteX51" fmla="*/ 278694 w 1034979"/>
                    <a:gd name="connsiteY51" fmla="*/ 1094577 h 1509906"/>
                    <a:gd name="connsiteX52" fmla="*/ 276789 w 1034979"/>
                    <a:gd name="connsiteY52" fmla="*/ 1104102 h 1509906"/>
                    <a:gd name="connsiteX53" fmla="*/ 263454 w 1034979"/>
                    <a:gd name="connsiteY53" fmla="*/ 1117437 h 1509906"/>
                    <a:gd name="connsiteX54" fmla="*/ 252024 w 1034979"/>
                    <a:gd name="connsiteY54" fmla="*/ 1125057 h 1509906"/>
                    <a:gd name="connsiteX55" fmla="*/ 240594 w 1034979"/>
                    <a:gd name="connsiteY55" fmla="*/ 1128867 h 1509906"/>
                    <a:gd name="connsiteX56" fmla="*/ 126294 w 1034979"/>
                    <a:gd name="connsiteY56" fmla="*/ 1128867 h 1509906"/>
                    <a:gd name="connsiteX57" fmla="*/ 120579 w 1034979"/>
                    <a:gd name="connsiteY57" fmla="*/ 1130772 h 1509906"/>
                    <a:gd name="connsiteX58" fmla="*/ 105339 w 1034979"/>
                    <a:gd name="connsiteY58" fmla="*/ 1132677 h 1509906"/>
                    <a:gd name="connsiteX59" fmla="*/ 88194 w 1034979"/>
                    <a:gd name="connsiteY59" fmla="*/ 1138392 h 1509906"/>
                    <a:gd name="connsiteX60" fmla="*/ 82479 w 1034979"/>
                    <a:gd name="connsiteY60" fmla="*/ 1140297 h 1509906"/>
                    <a:gd name="connsiteX61" fmla="*/ 76764 w 1034979"/>
                    <a:gd name="connsiteY61" fmla="*/ 1144107 h 1509906"/>
                    <a:gd name="connsiteX62" fmla="*/ 65334 w 1034979"/>
                    <a:gd name="connsiteY62" fmla="*/ 1146012 h 1509906"/>
                    <a:gd name="connsiteX63" fmla="*/ 27234 w 1034979"/>
                    <a:gd name="connsiteY63" fmla="*/ 1147917 h 1509906"/>
                    <a:gd name="connsiteX64" fmla="*/ 15804 w 1034979"/>
                    <a:gd name="connsiteY64" fmla="*/ 1153632 h 1509906"/>
                    <a:gd name="connsiteX65" fmla="*/ 6279 w 1034979"/>
                    <a:gd name="connsiteY65" fmla="*/ 1163157 h 1509906"/>
                    <a:gd name="connsiteX66" fmla="*/ 4374 w 1034979"/>
                    <a:gd name="connsiteY66" fmla="*/ 1168872 h 1509906"/>
                    <a:gd name="connsiteX67" fmla="*/ 564 w 1034979"/>
                    <a:gd name="connsiteY67" fmla="*/ 1174587 h 1509906"/>
                    <a:gd name="connsiteX68" fmla="*/ 6279 w 1034979"/>
                    <a:gd name="connsiteY68" fmla="*/ 1206972 h 1509906"/>
                    <a:gd name="connsiteX69" fmla="*/ 11994 w 1034979"/>
                    <a:gd name="connsiteY69" fmla="*/ 1210782 h 1509906"/>
                    <a:gd name="connsiteX70" fmla="*/ 17709 w 1034979"/>
                    <a:gd name="connsiteY70" fmla="*/ 1212687 h 1509906"/>
                    <a:gd name="connsiteX71" fmla="*/ 145344 w 1034979"/>
                    <a:gd name="connsiteY71" fmla="*/ 1210782 h 1509906"/>
                    <a:gd name="connsiteX72" fmla="*/ 152964 w 1034979"/>
                    <a:gd name="connsiteY72" fmla="*/ 1208877 h 1509906"/>
                    <a:gd name="connsiteX73" fmla="*/ 303459 w 1034979"/>
                    <a:gd name="connsiteY73" fmla="*/ 1203162 h 1509906"/>
                    <a:gd name="connsiteX74" fmla="*/ 318699 w 1034979"/>
                    <a:gd name="connsiteY74" fmla="*/ 1210782 h 1509906"/>
                    <a:gd name="connsiteX75" fmla="*/ 330129 w 1034979"/>
                    <a:gd name="connsiteY75" fmla="*/ 1216497 h 1509906"/>
                    <a:gd name="connsiteX76" fmla="*/ 333939 w 1034979"/>
                    <a:gd name="connsiteY76" fmla="*/ 1222212 h 1509906"/>
                    <a:gd name="connsiteX77" fmla="*/ 339654 w 1034979"/>
                    <a:gd name="connsiteY77" fmla="*/ 1224117 h 1509906"/>
                    <a:gd name="connsiteX78" fmla="*/ 351084 w 1034979"/>
                    <a:gd name="connsiteY78" fmla="*/ 1231737 h 1509906"/>
                    <a:gd name="connsiteX79" fmla="*/ 356799 w 1034979"/>
                    <a:gd name="connsiteY79" fmla="*/ 1235547 h 1509906"/>
                    <a:gd name="connsiteX80" fmla="*/ 360609 w 1034979"/>
                    <a:gd name="connsiteY80" fmla="*/ 1241262 h 1509906"/>
                    <a:gd name="connsiteX81" fmla="*/ 366324 w 1034979"/>
                    <a:gd name="connsiteY81" fmla="*/ 1252692 h 1509906"/>
                    <a:gd name="connsiteX82" fmla="*/ 362514 w 1034979"/>
                    <a:gd name="connsiteY82" fmla="*/ 1279362 h 1509906"/>
                    <a:gd name="connsiteX83" fmla="*/ 358704 w 1034979"/>
                    <a:gd name="connsiteY83" fmla="*/ 1285077 h 1509906"/>
                    <a:gd name="connsiteX84" fmla="*/ 356799 w 1034979"/>
                    <a:gd name="connsiteY84" fmla="*/ 1290792 h 1509906"/>
                    <a:gd name="connsiteX85" fmla="*/ 352989 w 1034979"/>
                    <a:gd name="connsiteY85" fmla="*/ 1296507 h 1509906"/>
                    <a:gd name="connsiteX86" fmla="*/ 351084 w 1034979"/>
                    <a:gd name="connsiteY86" fmla="*/ 1302222 h 1509906"/>
                    <a:gd name="connsiteX87" fmla="*/ 347274 w 1034979"/>
                    <a:gd name="connsiteY87" fmla="*/ 1307937 h 1509906"/>
                    <a:gd name="connsiteX88" fmla="*/ 330129 w 1034979"/>
                    <a:gd name="connsiteY88" fmla="*/ 1374612 h 1509906"/>
                    <a:gd name="connsiteX89" fmla="*/ 328224 w 1034979"/>
                    <a:gd name="connsiteY89" fmla="*/ 1426047 h 1509906"/>
                    <a:gd name="connsiteX90" fmla="*/ 330129 w 1034979"/>
                    <a:gd name="connsiteY90" fmla="*/ 1450812 h 1509906"/>
                    <a:gd name="connsiteX91" fmla="*/ 332034 w 1034979"/>
                    <a:gd name="connsiteY91" fmla="*/ 1456527 h 1509906"/>
                    <a:gd name="connsiteX92" fmla="*/ 335844 w 1034979"/>
                    <a:gd name="connsiteY92" fmla="*/ 1460337 h 1509906"/>
                    <a:gd name="connsiteX93" fmla="*/ 364419 w 1034979"/>
                    <a:gd name="connsiteY93" fmla="*/ 1506057 h 1509906"/>
                    <a:gd name="connsiteX94" fmla="*/ 387279 w 1034979"/>
                    <a:gd name="connsiteY94" fmla="*/ 1507962 h 1509906"/>
                    <a:gd name="connsiteX95" fmla="*/ 392994 w 1034979"/>
                    <a:gd name="connsiteY95" fmla="*/ 1502247 h 1509906"/>
                    <a:gd name="connsiteX96" fmla="*/ 394899 w 1034979"/>
                    <a:gd name="connsiteY96" fmla="*/ 1490817 h 1509906"/>
                    <a:gd name="connsiteX97" fmla="*/ 396804 w 1034979"/>
                    <a:gd name="connsiteY97" fmla="*/ 1485102 h 1509906"/>
                    <a:gd name="connsiteX98" fmla="*/ 398709 w 1034979"/>
                    <a:gd name="connsiteY98" fmla="*/ 1467957 h 1509906"/>
                    <a:gd name="connsiteX99" fmla="*/ 400614 w 1034979"/>
                    <a:gd name="connsiteY99" fmla="*/ 1454622 h 1509906"/>
                    <a:gd name="connsiteX100" fmla="*/ 404424 w 1034979"/>
                    <a:gd name="connsiteY100" fmla="*/ 1397472 h 1509906"/>
                    <a:gd name="connsiteX101" fmla="*/ 410139 w 1034979"/>
                    <a:gd name="connsiteY101" fmla="*/ 1386042 h 1509906"/>
                    <a:gd name="connsiteX102" fmla="*/ 413949 w 1034979"/>
                    <a:gd name="connsiteY102" fmla="*/ 1372707 h 1509906"/>
                    <a:gd name="connsiteX103" fmla="*/ 415854 w 1034979"/>
                    <a:gd name="connsiteY103" fmla="*/ 1366992 h 1509906"/>
                    <a:gd name="connsiteX104" fmla="*/ 417759 w 1034979"/>
                    <a:gd name="connsiteY104" fmla="*/ 1353657 h 1509906"/>
                    <a:gd name="connsiteX105" fmla="*/ 421569 w 1034979"/>
                    <a:gd name="connsiteY105" fmla="*/ 1342227 h 1509906"/>
                    <a:gd name="connsiteX106" fmla="*/ 427284 w 1034979"/>
                    <a:gd name="connsiteY106" fmla="*/ 1328892 h 1509906"/>
                    <a:gd name="connsiteX107" fmla="*/ 436809 w 1034979"/>
                    <a:gd name="connsiteY107" fmla="*/ 1317462 h 1509906"/>
                    <a:gd name="connsiteX108" fmla="*/ 450144 w 1034979"/>
                    <a:gd name="connsiteY108" fmla="*/ 1302222 h 1509906"/>
                    <a:gd name="connsiteX109" fmla="*/ 457764 w 1034979"/>
                    <a:gd name="connsiteY109" fmla="*/ 1290792 h 1509906"/>
                    <a:gd name="connsiteX110" fmla="*/ 461574 w 1034979"/>
                    <a:gd name="connsiteY110" fmla="*/ 1279362 h 1509906"/>
                    <a:gd name="connsiteX111" fmla="*/ 465384 w 1034979"/>
                    <a:gd name="connsiteY111" fmla="*/ 1264122 h 1509906"/>
                    <a:gd name="connsiteX112" fmla="*/ 467289 w 1034979"/>
                    <a:gd name="connsiteY112" fmla="*/ 1258407 h 1509906"/>
                    <a:gd name="connsiteX113" fmla="*/ 507294 w 1034979"/>
                    <a:gd name="connsiteY113" fmla="*/ 1252692 h 1509906"/>
                    <a:gd name="connsiteX114" fmla="*/ 535869 w 1034979"/>
                    <a:gd name="connsiteY114" fmla="*/ 1243167 h 1509906"/>
                    <a:gd name="connsiteX115" fmla="*/ 541584 w 1034979"/>
                    <a:gd name="connsiteY115" fmla="*/ 1241262 h 1509906"/>
                    <a:gd name="connsiteX116" fmla="*/ 547299 w 1034979"/>
                    <a:gd name="connsiteY116" fmla="*/ 1239357 h 1509906"/>
                    <a:gd name="connsiteX117" fmla="*/ 554919 w 1034979"/>
                    <a:gd name="connsiteY117" fmla="*/ 1237452 h 1509906"/>
                    <a:gd name="connsiteX118" fmla="*/ 573969 w 1034979"/>
                    <a:gd name="connsiteY118" fmla="*/ 1229832 h 1509906"/>
                    <a:gd name="connsiteX119" fmla="*/ 585399 w 1034979"/>
                    <a:gd name="connsiteY119" fmla="*/ 1226022 h 1509906"/>
                    <a:gd name="connsiteX120" fmla="*/ 720654 w 1034979"/>
                    <a:gd name="connsiteY120" fmla="*/ 1309842 h 1509906"/>
                    <a:gd name="connsiteX121" fmla="*/ 733989 w 1034979"/>
                    <a:gd name="connsiteY121" fmla="*/ 1319367 h 1509906"/>
                    <a:gd name="connsiteX122" fmla="*/ 743514 w 1034979"/>
                    <a:gd name="connsiteY122" fmla="*/ 1321272 h 1509906"/>
                    <a:gd name="connsiteX123" fmla="*/ 749229 w 1034979"/>
                    <a:gd name="connsiteY123" fmla="*/ 1323177 h 1509906"/>
                    <a:gd name="connsiteX124" fmla="*/ 762564 w 1034979"/>
                    <a:gd name="connsiteY124" fmla="*/ 1328892 h 1509906"/>
                    <a:gd name="connsiteX125" fmla="*/ 777804 w 1034979"/>
                    <a:gd name="connsiteY125" fmla="*/ 1326987 h 1509906"/>
                    <a:gd name="connsiteX126" fmla="*/ 789234 w 1034979"/>
                    <a:gd name="connsiteY126" fmla="*/ 1321272 h 1509906"/>
                    <a:gd name="connsiteX127" fmla="*/ 794949 w 1034979"/>
                    <a:gd name="connsiteY127" fmla="*/ 1319367 h 1509906"/>
                    <a:gd name="connsiteX128" fmla="*/ 802569 w 1034979"/>
                    <a:gd name="connsiteY128" fmla="*/ 1302222 h 1509906"/>
                    <a:gd name="connsiteX129" fmla="*/ 800664 w 1034979"/>
                    <a:gd name="connsiteY129" fmla="*/ 1277457 h 1509906"/>
                    <a:gd name="connsiteX130" fmla="*/ 798759 w 1034979"/>
                    <a:gd name="connsiteY130" fmla="*/ 1271742 h 1509906"/>
                    <a:gd name="connsiteX131" fmla="*/ 796854 w 1034979"/>
                    <a:gd name="connsiteY131" fmla="*/ 1264122 h 1509906"/>
                    <a:gd name="connsiteX132" fmla="*/ 783519 w 1034979"/>
                    <a:gd name="connsiteY132" fmla="*/ 1246977 h 1509906"/>
                    <a:gd name="connsiteX133" fmla="*/ 773994 w 1034979"/>
                    <a:gd name="connsiteY133" fmla="*/ 1241262 h 1509906"/>
                    <a:gd name="connsiteX134" fmla="*/ 648264 w 1034979"/>
                    <a:gd name="connsiteY134" fmla="*/ 1149822 h 1509906"/>
                    <a:gd name="connsiteX135" fmla="*/ 644454 w 1034979"/>
                    <a:gd name="connsiteY135" fmla="*/ 1132677 h 1509906"/>
                    <a:gd name="connsiteX136" fmla="*/ 646359 w 1034979"/>
                    <a:gd name="connsiteY136" fmla="*/ 1125057 h 1509906"/>
                    <a:gd name="connsiteX137" fmla="*/ 650169 w 1034979"/>
                    <a:gd name="connsiteY137" fmla="*/ 1107912 h 1509906"/>
                    <a:gd name="connsiteX138" fmla="*/ 653979 w 1034979"/>
                    <a:gd name="connsiteY138" fmla="*/ 1102197 h 1509906"/>
                    <a:gd name="connsiteX139" fmla="*/ 655884 w 1034979"/>
                    <a:gd name="connsiteY139" fmla="*/ 1096482 h 1509906"/>
                    <a:gd name="connsiteX140" fmla="*/ 661599 w 1034979"/>
                    <a:gd name="connsiteY140" fmla="*/ 1094577 h 1509906"/>
                    <a:gd name="connsiteX141" fmla="*/ 671124 w 1034979"/>
                    <a:gd name="connsiteY141" fmla="*/ 1083147 h 1509906"/>
                    <a:gd name="connsiteX142" fmla="*/ 724464 w 1034979"/>
                    <a:gd name="connsiteY142" fmla="*/ 1075527 h 1509906"/>
                    <a:gd name="connsiteX143" fmla="*/ 842574 w 1034979"/>
                    <a:gd name="connsiteY143" fmla="*/ 1077432 h 1509906"/>
                    <a:gd name="connsiteX144" fmla="*/ 871149 w 1034979"/>
                    <a:gd name="connsiteY144" fmla="*/ 1079337 h 1509906"/>
                    <a:gd name="connsiteX145" fmla="*/ 899724 w 1034979"/>
                    <a:gd name="connsiteY145" fmla="*/ 1085052 h 1509906"/>
                    <a:gd name="connsiteX146" fmla="*/ 922584 w 1034979"/>
                    <a:gd name="connsiteY146" fmla="*/ 1088862 h 1509906"/>
                    <a:gd name="connsiteX147" fmla="*/ 951159 w 1034979"/>
                    <a:gd name="connsiteY147" fmla="*/ 1094577 h 1509906"/>
                    <a:gd name="connsiteX148" fmla="*/ 956874 w 1034979"/>
                    <a:gd name="connsiteY148" fmla="*/ 1094577 h 1509906"/>
                    <a:gd name="connsiteX149" fmla="*/ 1002594 w 1034979"/>
                    <a:gd name="connsiteY149" fmla="*/ 1092672 h 1509906"/>
                    <a:gd name="connsiteX150" fmla="*/ 1031169 w 1034979"/>
                    <a:gd name="connsiteY150" fmla="*/ 1085052 h 1509906"/>
                    <a:gd name="connsiteX151" fmla="*/ 1034979 w 1034979"/>
                    <a:gd name="connsiteY151" fmla="*/ 1079337 h 1509906"/>
                    <a:gd name="connsiteX152" fmla="*/ 1033074 w 1034979"/>
                    <a:gd name="connsiteY152" fmla="*/ 1060287 h 1509906"/>
                    <a:gd name="connsiteX153" fmla="*/ 1027359 w 1034979"/>
                    <a:gd name="connsiteY153" fmla="*/ 1056477 h 1509906"/>
                    <a:gd name="connsiteX154" fmla="*/ 1012119 w 1034979"/>
                    <a:gd name="connsiteY154" fmla="*/ 1054572 h 1509906"/>
                    <a:gd name="connsiteX155" fmla="*/ 1006404 w 1034979"/>
                    <a:gd name="connsiteY155" fmla="*/ 1052667 h 1509906"/>
                    <a:gd name="connsiteX156" fmla="*/ 998784 w 1034979"/>
                    <a:gd name="connsiteY156" fmla="*/ 1050762 h 1509906"/>
                    <a:gd name="connsiteX157" fmla="*/ 987354 w 1034979"/>
                    <a:gd name="connsiteY157" fmla="*/ 1043142 h 1509906"/>
                    <a:gd name="connsiteX158" fmla="*/ 975924 w 1034979"/>
                    <a:gd name="connsiteY158" fmla="*/ 1039332 h 1509906"/>
                    <a:gd name="connsiteX159" fmla="*/ 970209 w 1034979"/>
                    <a:gd name="connsiteY159" fmla="*/ 1037427 h 1509906"/>
                    <a:gd name="connsiteX160" fmla="*/ 962589 w 1034979"/>
                    <a:gd name="connsiteY160" fmla="*/ 1035522 h 1509906"/>
                    <a:gd name="connsiteX161" fmla="*/ 956874 w 1034979"/>
                    <a:gd name="connsiteY161" fmla="*/ 1033617 h 1509906"/>
                    <a:gd name="connsiteX162" fmla="*/ 935919 w 1034979"/>
                    <a:gd name="connsiteY162" fmla="*/ 1027902 h 1509906"/>
                    <a:gd name="connsiteX163" fmla="*/ 930204 w 1034979"/>
                    <a:gd name="connsiteY163" fmla="*/ 1025997 h 1509906"/>
                    <a:gd name="connsiteX164" fmla="*/ 825429 w 1034979"/>
                    <a:gd name="connsiteY164" fmla="*/ 1027902 h 1509906"/>
                    <a:gd name="connsiteX165" fmla="*/ 819714 w 1034979"/>
                    <a:gd name="connsiteY165" fmla="*/ 1029807 h 1509906"/>
                    <a:gd name="connsiteX166" fmla="*/ 730179 w 1034979"/>
                    <a:gd name="connsiteY166" fmla="*/ 1031712 h 1509906"/>
                    <a:gd name="connsiteX167" fmla="*/ 716844 w 1034979"/>
                    <a:gd name="connsiteY167" fmla="*/ 1035522 h 1509906"/>
                    <a:gd name="connsiteX168" fmla="*/ 695889 w 1034979"/>
                    <a:gd name="connsiteY168" fmla="*/ 1037427 h 1509906"/>
                    <a:gd name="connsiteX169" fmla="*/ 669219 w 1034979"/>
                    <a:gd name="connsiteY169" fmla="*/ 1039332 h 1509906"/>
                    <a:gd name="connsiteX170" fmla="*/ 669219 w 1034979"/>
                    <a:gd name="connsiteY170" fmla="*/ 1039332 h 1509906"/>
                    <a:gd name="connsiteX171" fmla="*/ 646359 w 1034979"/>
                    <a:gd name="connsiteY171" fmla="*/ 1043142 h 1509906"/>
                    <a:gd name="connsiteX172" fmla="*/ 642549 w 1034979"/>
                    <a:gd name="connsiteY172" fmla="*/ 1031712 h 1509906"/>
                    <a:gd name="connsiteX173" fmla="*/ 640644 w 1034979"/>
                    <a:gd name="connsiteY173" fmla="*/ 1025997 h 1509906"/>
                    <a:gd name="connsiteX174" fmla="*/ 642549 w 1034979"/>
                    <a:gd name="connsiteY174" fmla="*/ 1008852 h 1509906"/>
                    <a:gd name="connsiteX175" fmla="*/ 644454 w 1034979"/>
                    <a:gd name="connsiteY175" fmla="*/ 1003137 h 1509906"/>
                    <a:gd name="connsiteX176" fmla="*/ 661599 w 1034979"/>
                    <a:gd name="connsiteY176" fmla="*/ 993612 h 1509906"/>
                    <a:gd name="connsiteX177" fmla="*/ 673029 w 1034979"/>
                    <a:gd name="connsiteY177" fmla="*/ 985992 h 1509906"/>
                    <a:gd name="connsiteX178" fmla="*/ 674934 w 1034979"/>
                    <a:gd name="connsiteY178" fmla="*/ 980277 h 1509906"/>
                    <a:gd name="connsiteX179" fmla="*/ 680649 w 1034979"/>
                    <a:gd name="connsiteY179" fmla="*/ 978372 h 1509906"/>
                    <a:gd name="connsiteX180" fmla="*/ 686364 w 1034979"/>
                    <a:gd name="connsiteY180" fmla="*/ 974562 h 1509906"/>
                    <a:gd name="connsiteX181" fmla="*/ 695889 w 1034979"/>
                    <a:gd name="connsiteY181" fmla="*/ 965037 h 1509906"/>
                    <a:gd name="connsiteX182" fmla="*/ 705414 w 1034979"/>
                    <a:gd name="connsiteY182" fmla="*/ 953607 h 1509906"/>
                    <a:gd name="connsiteX183" fmla="*/ 716844 w 1034979"/>
                    <a:gd name="connsiteY183" fmla="*/ 945987 h 1509906"/>
                    <a:gd name="connsiteX184" fmla="*/ 732084 w 1034979"/>
                    <a:gd name="connsiteY184" fmla="*/ 932652 h 1509906"/>
                    <a:gd name="connsiteX185" fmla="*/ 741609 w 1034979"/>
                    <a:gd name="connsiteY185" fmla="*/ 921222 h 1509906"/>
                    <a:gd name="connsiteX186" fmla="*/ 753039 w 1034979"/>
                    <a:gd name="connsiteY186" fmla="*/ 911697 h 1509906"/>
                    <a:gd name="connsiteX187" fmla="*/ 758754 w 1034979"/>
                    <a:gd name="connsiteY187" fmla="*/ 900267 h 1509906"/>
                    <a:gd name="connsiteX188" fmla="*/ 760659 w 1034979"/>
                    <a:gd name="connsiteY188" fmla="*/ 894552 h 1509906"/>
                    <a:gd name="connsiteX189" fmla="*/ 766374 w 1034979"/>
                    <a:gd name="connsiteY189" fmla="*/ 883122 h 1509906"/>
                    <a:gd name="connsiteX190" fmla="*/ 764469 w 1034979"/>
                    <a:gd name="connsiteY190" fmla="*/ 867882 h 1509906"/>
                    <a:gd name="connsiteX191" fmla="*/ 758754 w 1034979"/>
                    <a:gd name="connsiteY191" fmla="*/ 865977 h 1509906"/>
                    <a:gd name="connsiteX192" fmla="*/ 737799 w 1034979"/>
                    <a:gd name="connsiteY192" fmla="*/ 867882 h 1509906"/>
                    <a:gd name="connsiteX193" fmla="*/ 732084 w 1034979"/>
                    <a:gd name="connsiteY193" fmla="*/ 871692 h 1509906"/>
                    <a:gd name="connsiteX194" fmla="*/ 720654 w 1034979"/>
                    <a:gd name="connsiteY194" fmla="*/ 875502 h 1509906"/>
                    <a:gd name="connsiteX195" fmla="*/ 716844 w 1034979"/>
                    <a:gd name="connsiteY195" fmla="*/ 881217 h 1509906"/>
                    <a:gd name="connsiteX196" fmla="*/ 711129 w 1034979"/>
                    <a:gd name="connsiteY196" fmla="*/ 883122 h 1509906"/>
                    <a:gd name="connsiteX197" fmla="*/ 705414 w 1034979"/>
                    <a:gd name="connsiteY197" fmla="*/ 886932 h 1509906"/>
                    <a:gd name="connsiteX198" fmla="*/ 699699 w 1034979"/>
                    <a:gd name="connsiteY198" fmla="*/ 892647 h 1509906"/>
                    <a:gd name="connsiteX199" fmla="*/ 692079 w 1034979"/>
                    <a:gd name="connsiteY199" fmla="*/ 896457 h 1509906"/>
                    <a:gd name="connsiteX200" fmla="*/ 650169 w 1034979"/>
                    <a:gd name="connsiteY200" fmla="*/ 925032 h 1509906"/>
                    <a:gd name="connsiteX201" fmla="*/ 636834 w 1034979"/>
                    <a:gd name="connsiteY201" fmla="*/ 936462 h 1509906"/>
                    <a:gd name="connsiteX202" fmla="*/ 627309 w 1034979"/>
                    <a:gd name="connsiteY202" fmla="*/ 953607 h 1509906"/>
                    <a:gd name="connsiteX203" fmla="*/ 602544 w 1034979"/>
                    <a:gd name="connsiteY203" fmla="*/ 959322 h 1509906"/>
                    <a:gd name="connsiteX204" fmla="*/ 589209 w 1034979"/>
                    <a:gd name="connsiteY204" fmla="*/ 963132 h 1509906"/>
                    <a:gd name="connsiteX205" fmla="*/ 573969 w 1034979"/>
                    <a:gd name="connsiteY205" fmla="*/ 961227 h 1509906"/>
                    <a:gd name="connsiteX206" fmla="*/ 562539 w 1034979"/>
                    <a:gd name="connsiteY206" fmla="*/ 957417 h 1509906"/>
                    <a:gd name="connsiteX207" fmla="*/ 551109 w 1034979"/>
                    <a:gd name="connsiteY207" fmla="*/ 953607 h 1509906"/>
                    <a:gd name="connsiteX208" fmla="*/ 539679 w 1034979"/>
                    <a:gd name="connsiteY208" fmla="*/ 949797 h 1509906"/>
                    <a:gd name="connsiteX209" fmla="*/ 533964 w 1034979"/>
                    <a:gd name="connsiteY209" fmla="*/ 947892 h 1509906"/>
                    <a:gd name="connsiteX210" fmla="*/ 528249 w 1034979"/>
                    <a:gd name="connsiteY210" fmla="*/ 944082 h 1509906"/>
                    <a:gd name="connsiteX211" fmla="*/ 516819 w 1034979"/>
                    <a:gd name="connsiteY211" fmla="*/ 938367 h 1509906"/>
                    <a:gd name="connsiteX212" fmla="*/ 509199 w 1034979"/>
                    <a:gd name="connsiteY212" fmla="*/ 926937 h 1509906"/>
                    <a:gd name="connsiteX213" fmla="*/ 505389 w 1034979"/>
                    <a:gd name="connsiteY213" fmla="*/ 905982 h 1509906"/>
                    <a:gd name="connsiteX214" fmla="*/ 507294 w 1034979"/>
                    <a:gd name="connsiteY214" fmla="*/ 841212 h 1509906"/>
                    <a:gd name="connsiteX215" fmla="*/ 503484 w 1034979"/>
                    <a:gd name="connsiteY215" fmla="*/ 351627 h 1509906"/>
                    <a:gd name="connsiteX216" fmla="*/ 499674 w 1034979"/>
                    <a:gd name="connsiteY216" fmla="*/ 60162 h 1509906"/>
                    <a:gd name="connsiteX217" fmla="*/ 490149 w 1034979"/>
                    <a:gd name="connsiteY217" fmla="*/ 33492 h 1509906"/>
                    <a:gd name="connsiteX218" fmla="*/ 488244 w 1034979"/>
                    <a:gd name="connsiteY218" fmla="*/ 27777 h 1509906"/>
                    <a:gd name="connsiteX219" fmla="*/ 484434 w 1034979"/>
                    <a:gd name="connsiteY219" fmla="*/ 22062 h 1509906"/>
                    <a:gd name="connsiteX220" fmla="*/ 478719 w 1034979"/>
                    <a:gd name="connsiteY220" fmla="*/ 10632 h 1509906"/>
                    <a:gd name="connsiteX221" fmla="*/ 473004 w 1034979"/>
                    <a:gd name="connsiteY221" fmla="*/ 6822 h 1509906"/>
                    <a:gd name="connsiteX222" fmla="*/ 469194 w 1034979"/>
                    <a:gd name="connsiteY222" fmla="*/ 1107 h 1509906"/>
                    <a:gd name="connsiteX223" fmla="*/ 429189 w 1034979"/>
                    <a:gd name="connsiteY223" fmla="*/ 4917 h 1509906"/>
                    <a:gd name="connsiteX224" fmla="*/ 421569 w 1034979"/>
                    <a:gd name="connsiteY224" fmla="*/ 16347 h 1509906"/>
                    <a:gd name="connsiteX225" fmla="*/ 417759 w 1034979"/>
                    <a:gd name="connsiteY225" fmla="*/ 22062 h 1509906"/>
                    <a:gd name="connsiteX226" fmla="*/ 419664 w 1034979"/>
                    <a:gd name="connsiteY226" fmla="*/ 54447 h 1509906"/>
                    <a:gd name="connsiteX227" fmla="*/ 423474 w 1034979"/>
                    <a:gd name="connsiteY227" fmla="*/ 65877 h 1509906"/>
                    <a:gd name="connsiteX228" fmla="*/ 425379 w 1034979"/>
                    <a:gd name="connsiteY228" fmla="*/ 71592 h 1509906"/>
                    <a:gd name="connsiteX229" fmla="*/ 425379 w 1034979"/>
                    <a:gd name="connsiteY229" fmla="*/ 77307 h 1509906"/>
                    <a:gd name="connsiteX230" fmla="*/ 429189 w 1034979"/>
                    <a:gd name="connsiteY230" fmla="*/ 231612 h 1509906"/>
                    <a:gd name="connsiteX231" fmla="*/ 440619 w 1034979"/>
                    <a:gd name="connsiteY231" fmla="*/ 414492 h 1509906"/>
                    <a:gd name="connsiteX232" fmla="*/ 425379 w 1034979"/>
                    <a:gd name="connsiteY232" fmla="*/ 711672 h 1509906"/>
                    <a:gd name="connsiteX233" fmla="*/ 425173 w 1034979"/>
                    <a:gd name="connsiteY233" fmla="*/ 765165 h 1509906"/>
                    <a:gd name="connsiteX234" fmla="*/ 421363 w 1034979"/>
                    <a:gd name="connsiteY234" fmla="*/ 844096 h 1509906"/>
                    <a:gd name="connsiteX235" fmla="*/ 425379 w 1034979"/>
                    <a:gd name="connsiteY235" fmla="*/ 894552 h 1509906"/>
                    <a:gd name="connsiteX236" fmla="*/ 423474 w 1034979"/>
                    <a:gd name="connsiteY236" fmla="*/ 921222 h 1509906"/>
                    <a:gd name="connsiteX237" fmla="*/ 417759 w 1034979"/>
                    <a:gd name="connsiteY237" fmla="*/ 923127 h 1509906"/>
                    <a:gd name="connsiteX238" fmla="*/ 412044 w 1034979"/>
                    <a:gd name="connsiteY238" fmla="*/ 926937 h 1509906"/>
                    <a:gd name="connsiteX239" fmla="*/ 421569 w 1034979"/>
                    <a:gd name="connsiteY239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35819 w 1034979"/>
                    <a:gd name="connsiteY36" fmla="*/ 966942 h 1509906"/>
                    <a:gd name="connsiteX37" fmla="*/ 143439 w 1034979"/>
                    <a:gd name="connsiteY37" fmla="*/ 968847 h 1509906"/>
                    <a:gd name="connsiteX38" fmla="*/ 166299 w 1034979"/>
                    <a:gd name="connsiteY38" fmla="*/ 972657 h 1509906"/>
                    <a:gd name="connsiteX39" fmla="*/ 191064 w 1034979"/>
                    <a:gd name="connsiteY39" fmla="*/ 978372 h 1509906"/>
                    <a:gd name="connsiteX40" fmla="*/ 208209 w 1034979"/>
                    <a:gd name="connsiteY40" fmla="*/ 984087 h 1509906"/>
                    <a:gd name="connsiteX41" fmla="*/ 213924 w 1034979"/>
                    <a:gd name="connsiteY41" fmla="*/ 985992 h 1509906"/>
                    <a:gd name="connsiteX42" fmla="*/ 229164 w 1034979"/>
                    <a:gd name="connsiteY42" fmla="*/ 989802 h 1509906"/>
                    <a:gd name="connsiteX43" fmla="*/ 248214 w 1034979"/>
                    <a:gd name="connsiteY43" fmla="*/ 995517 h 1509906"/>
                    <a:gd name="connsiteX44" fmla="*/ 253929 w 1034979"/>
                    <a:gd name="connsiteY44" fmla="*/ 999327 h 1509906"/>
                    <a:gd name="connsiteX45" fmla="*/ 267264 w 1034979"/>
                    <a:gd name="connsiteY45" fmla="*/ 1014567 h 1509906"/>
                    <a:gd name="connsiteX46" fmla="*/ 272979 w 1034979"/>
                    <a:gd name="connsiteY46" fmla="*/ 1033617 h 1509906"/>
                    <a:gd name="connsiteX47" fmla="*/ 274884 w 1034979"/>
                    <a:gd name="connsiteY47" fmla="*/ 1039332 h 1509906"/>
                    <a:gd name="connsiteX48" fmla="*/ 276789 w 1034979"/>
                    <a:gd name="connsiteY48" fmla="*/ 1045047 h 1509906"/>
                    <a:gd name="connsiteX49" fmla="*/ 278694 w 1034979"/>
                    <a:gd name="connsiteY49" fmla="*/ 1069812 h 1509906"/>
                    <a:gd name="connsiteX50" fmla="*/ 280599 w 1034979"/>
                    <a:gd name="connsiteY50" fmla="*/ 1075527 h 1509906"/>
                    <a:gd name="connsiteX51" fmla="*/ 278694 w 1034979"/>
                    <a:gd name="connsiteY51" fmla="*/ 1094577 h 1509906"/>
                    <a:gd name="connsiteX52" fmla="*/ 276789 w 1034979"/>
                    <a:gd name="connsiteY52" fmla="*/ 1104102 h 1509906"/>
                    <a:gd name="connsiteX53" fmla="*/ 263454 w 1034979"/>
                    <a:gd name="connsiteY53" fmla="*/ 1117437 h 1509906"/>
                    <a:gd name="connsiteX54" fmla="*/ 252024 w 1034979"/>
                    <a:gd name="connsiteY54" fmla="*/ 1125057 h 1509906"/>
                    <a:gd name="connsiteX55" fmla="*/ 240594 w 1034979"/>
                    <a:gd name="connsiteY55" fmla="*/ 1128867 h 1509906"/>
                    <a:gd name="connsiteX56" fmla="*/ 126294 w 1034979"/>
                    <a:gd name="connsiteY56" fmla="*/ 1128867 h 1509906"/>
                    <a:gd name="connsiteX57" fmla="*/ 120579 w 1034979"/>
                    <a:gd name="connsiteY57" fmla="*/ 1130772 h 1509906"/>
                    <a:gd name="connsiteX58" fmla="*/ 105339 w 1034979"/>
                    <a:gd name="connsiteY58" fmla="*/ 1132677 h 1509906"/>
                    <a:gd name="connsiteX59" fmla="*/ 88194 w 1034979"/>
                    <a:gd name="connsiteY59" fmla="*/ 1138392 h 1509906"/>
                    <a:gd name="connsiteX60" fmla="*/ 82479 w 1034979"/>
                    <a:gd name="connsiteY60" fmla="*/ 1140297 h 1509906"/>
                    <a:gd name="connsiteX61" fmla="*/ 76764 w 1034979"/>
                    <a:gd name="connsiteY61" fmla="*/ 1144107 h 1509906"/>
                    <a:gd name="connsiteX62" fmla="*/ 65334 w 1034979"/>
                    <a:gd name="connsiteY62" fmla="*/ 1146012 h 1509906"/>
                    <a:gd name="connsiteX63" fmla="*/ 27234 w 1034979"/>
                    <a:gd name="connsiteY63" fmla="*/ 1147917 h 1509906"/>
                    <a:gd name="connsiteX64" fmla="*/ 15804 w 1034979"/>
                    <a:gd name="connsiteY64" fmla="*/ 1153632 h 1509906"/>
                    <a:gd name="connsiteX65" fmla="*/ 6279 w 1034979"/>
                    <a:gd name="connsiteY65" fmla="*/ 1163157 h 1509906"/>
                    <a:gd name="connsiteX66" fmla="*/ 4374 w 1034979"/>
                    <a:gd name="connsiteY66" fmla="*/ 1168872 h 1509906"/>
                    <a:gd name="connsiteX67" fmla="*/ 564 w 1034979"/>
                    <a:gd name="connsiteY67" fmla="*/ 1174587 h 1509906"/>
                    <a:gd name="connsiteX68" fmla="*/ 6279 w 1034979"/>
                    <a:gd name="connsiteY68" fmla="*/ 1206972 h 1509906"/>
                    <a:gd name="connsiteX69" fmla="*/ 11994 w 1034979"/>
                    <a:gd name="connsiteY69" fmla="*/ 1210782 h 1509906"/>
                    <a:gd name="connsiteX70" fmla="*/ 17709 w 1034979"/>
                    <a:gd name="connsiteY70" fmla="*/ 1212687 h 1509906"/>
                    <a:gd name="connsiteX71" fmla="*/ 145344 w 1034979"/>
                    <a:gd name="connsiteY71" fmla="*/ 1210782 h 1509906"/>
                    <a:gd name="connsiteX72" fmla="*/ 152964 w 1034979"/>
                    <a:gd name="connsiteY72" fmla="*/ 1208877 h 1509906"/>
                    <a:gd name="connsiteX73" fmla="*/ 303459 w 1034979"/>
                    <a:gd name="connsiteY73" fmla="*/ 1203162 h 1509906"/>
                    <a:gd name="connsiteX74" fmla="*/ 318699 w 1034979"/>
                    <a:gd name="connsiteY74" fmla="*/ 1210782 h 1509906"/>
                    <a:gd name="connsiteX75" fmla="*/ 330129 w 1034979"/>
                    <a:gd name="connsiteY75" fmla="*/ 1216497 h 1509906"/>
                    <a:gd name="connsiteX76" fmla="*/ 333939 w 1034979"/>
                    <a:gd name="connsiteY76" fmla="*/ 1222212 h 1509906"/>
                    <a:gd name="connsiteX77" fmla="*/ 339654 w 1034979"/>
                    <a:gd name="connsiteY77" fmla="*/ 1224117 h 1509906"/>
                    <a:gd name="connsiteX78" fmla="*/ 351084 w 1034979"/>
                    <a:gd name="connsiteY78" fmla="*/ 1231737 h 1509906"/>
                    <a:gd name="connsiteX79" fmla="*/ 356799 w 1034979"/>
                    <a:gd name="connsiteY79" fmla="*/ 1235547 h 1509906"/>
                    <a:gd name="connsiteX80" fmla="*/ 360609 w 1034979"/>
                    <a:gd name="connsiteY80" fmla="*/ 1241262 h 1509906"/>
                    <a:gd name="connsiteX81" fmla="*/ 366324 w 1034979"/>
                    <a:gd name="connsiteY81" fmla="*/ 1252692 h 1509906"/>
                    <a:gd name="connsiteX82" fmla="*/ 362514 w 1034979"/>
                    <a:gd name="connsiteY82" fmla="*/ 1279362 h 1509906"/>
                    <a:gd name="connsiteX83" fmla="*/ 358704 w 1034979"/>
                    <a:gd name="connsiteY83" fmla="*/ 1285077 h 1509906"/>
                    <a:gd name="connsiteX84" fmla="*/ 356799 w 1034979"/>
                    <a:gd name="connsiteY84" fmla="*/ 1290792 h 1509906"/>
                    <a:gd name="connsiteX85" fmla="*/ 352989 w 1034979"/>
                    <a:gd name="connsiteY85" fmla="*/ 1296507 h 1509906"/>
                    <a:gd name="connsiteX86" fmla="*/ 351084 w 1034979"/>
                    <a:gd name="connsiteY86" fmla="*/ 1302222 h 1509906"/>
                    <a:gd name="connsiteX87" fmla="*/ 347274 w 1034979"/>
                    <a:gd name="connsiteY87" fmla="*/ 1307937 h 1509906"/>
                    <a:gd name="connsiteX88" fmla="*/ 330129 w 1034979"/>
                    <a:gd name="connsiteY88" fmla="*/ 1374612 h 1509906"/>
                    <a:gd name="connsiteX89" fmla="*/ 328224 w 1034979"/>
                    <a:gd name="connsiteY89" fmla="*/ 1426047 h 1509906"/>
                    <a:gd name="connsiteX90" fmla="*/ 330129 w 1034979"/>
                    <a:gd name="connsiteY90" fmla="*/ 1450812 h 1509906"/>
                    <a:gd name="connsiteX91" fmla="*/ 332034 w 1034979"/>
                    <a:gd name="connsiteY91" fmla="*/ 1456527 h 1509906"/>
                    <a:gd name="connsiteX92" fmla="*/ 335844 w 1034979"/>
                    <a:gd name="connsiteY92" fmla="*/ 1460337 h 1509906"/>
                    <a:gd name="connsiteX93" fmla="*/ 364419 w 1034979"/>
                    <a:gd name="connsiteY93" fmla="*/ 1506057 h 1509906"/>
                    <a:gd name="connsiteX94" fmla="*/ 387279 w 1034979"/>
                    <a:gd name="connsiteY94" fmla="*/ 1507962 h 1509906"/>
                    <a:gd name="connsiteX95" fmla="*/ 392994 w 1034979"/>
                    <a:gd name="connsiteY95" fmla="*/ 1502247 h 1509906"/>
                    <a:gd name="connsiteX96" fmla="*/ 394899 w 1034979"/>
                    <a:gd name="connsiteY96" fmla="*/ 1490817 h 1509906"/>
                    <a:gd name="connsiteX97" fmla="*/ 396804 w 1034979"/>
                    <a:gd name="connsiteY97" fmla="*/ 1485102 h 1509906"/>
                    <a:gd name="connsiteX98" fmla="*/ 398709 w 1034979"/>
                    <a:gd name="connsiteY98" fmla="*/ 1467957 h 1509906"/>
                    <a:gd name="connsiteX99" fmla="*/ 400614 w 1034979"/>
                    <a:gd name="connsiteY99" fmla="*/ 1454622 h 1509906"/>
                    <a:gd name="connsiteX100" fmla="*/ 404424 w 1034979"/>
                    <a:gd name="connsiteY100" fmla="*/ 1397472 h 1509906"/>
                    <a:gd name="connsiteX101" fmla="*/ 410139 w 1034979"/>
                    <a:gd name="connsiteY101" fmla="*/ 1386042 h 1509906"/>
                    <a:gd name="connsiteX102" fmla="*/ 413949 w 1034979"/>
                    <a:gd name="connsiteY102" fmla="*/ 1372707 h 1509906"/>
                    <a:gd name="connsiteX103" fmla="*/ 415854 w 1034979"/>
                    <a:gd name="connsiteY103" fmla="*/ 1366992 h 1509906"/>
                    <a:gd name="connsiteX104" fmla="*/ 417759 w 1034979"/>
                    <a:gd name="connsiteY104" fmla="*/ 1353657 h 1509906"/>
                    <a:gd name="connsiteX105" fmla="*/ 421569 w 1034979"/>
                    <a:gd name="connsiteY105" fmla="*/ 1342227 h 1509906"/>
                    <a:gd name="connsiteX106" fmla="*/ 427284 w 1034979"/>
                    <a:gd name="connsiteY106" fmla="*/ 1328892 h 1509906"/>
                    <a:gd name="connsiteX107" fmla="*/ 436809 w 1034979"/>
                    <a:gd name="connsiteY107" fmla="*/ 1317462 h 1509906"/>
                    <a:gd name="connsiteX108" fmla="*/ 450144 w 1034979"/>
                    <a:gd name="connsiteY108" fmla="*/ 1302222 h 1509906"/>
                    <a:gd name="connsiteX109" fmla="*/ 457764 w 1034979"/>
                    <a:gd name="connsiteY109" fmla="*/ 1290792 h 1509906"/>
                    <a:gd name="connsiteX110" fmla="*/ 461574 w 1034979"/>
                    <a:gd name="connsiteY110" fmla="*/ 1279362 h 1509906"/>
                    <a:gd name="connsiteX111" fmla="*/ 465384 w 1034979"/>
                    <a:gd name="connsiteY111" fmla="*/ 1264122 h 1509906"/>
                    <a:gd name="connsiteX112" fmla="*/ 467289 w 1034979"/>
                    <a:gd name="connsiteY112" fmla="*/ 1258407 h 1509906"/>
                    <a:gd name="connsiteX113" fmla="*/ 535869 w 1034979"/>
                    <a:gd name="connsiteY113" fmla="*/ 1243167 h 1509906"/>
                    <a:gd name="connsiteX114" fmla="*/ 541584 w 1034979"/>
                    <a:gd name="connsiteY114" fmla="*/ 1241262 h 1509906"/>
                    <a:gd name="connsiteX115" fmla="*/ 547299 w 1034979"/>
                    <a:gd name="connsiteY115" fmla="*/ 1239357 h 1509906"/>
                    <a:gd name="connsiteX116" fmla="*/ 554919 w 1034979"/>
                    <a:gd name="connsiteY116" fmla="*/ 1237452 h 1509906"/>
                    <a:gd name="connsiteX117" fmla="*/ 573969 w 1034979"/>
                    <a:gd name="connsiteY117" fmla="*/ 1229832 h 1509906"/>
                    <a:gd name="connsiteX118" fmla="*/ 585399 w 1034979"/>
                    <a:gd name="connsiteY118" fmla="*/ 1226022 h 1509906"/>
                    <a:gd name="connsiteX119" fmla="*/ 720654 w 1034979"/>
                    <a:gd name="connsiteY119" fmla="*/ 1309842 h 1509906"/>
                    <a:gd name="connsiteX120" fmla="*/ 733989 w 1034979"/>
                    <a:gd name="connsiteY120" fmla="*/ 1319367 h 1509906"/>
                    <a:gd name="connsiteX121" fmla="*/ 743514 w 1034979"/>
                    <a:gd name="connsiteY121" fmla="*/ 1321272 h 1509906"/>
                    <a:gd name="connsiteX122" fmla="*/ 749229 w 1034979"/>
                    <a:gd name="connsiteY122" fmla="*/ 1323177 h 1509906"/>
                    <a:gd name="connsiteX123" fmla="*/ 762564 w 1034979"/>
                    <a:gd name="connsiteY123" fmla="*/ 1328892 h 1509906"/>
                    <a:gd name="connsiteX124" fmla="*/ 777804 w 1034979"/>
                    <a:gd name="connsiteY124" fmla="*/ 1326987 h 1509906"/>
                    <a:gd name="connsiteX125" fmla="*/ 789234 w 1034979"/>
                    <a:gd name="connsiteY125" fmla="*/ 1321272 h 1509906"/>
                    <a:gd name="connsiteX126" fmla="*/ 794949 w 1034979"/>
                    <a:gd name="connsiteY126" fmla="*/ 1319367 h 1509906"/>
                    <a:gd name="connsiteX127" fmla="*/ 802569 w 1034979"/>
                    <a:gd name="connsiteY127" fmla="*/ 1302222 h 1509906"/>
                    <a:gd name="connsiteX128" fmla="*/ 800664 w 1034979"/>
                    <a:gd name="connsiteY128" fmla="*/ 1277457 h 1509906"/>
                    <a:gd name="connsiteX129" fmla="*/ 798759 w 1034979"/>
                    <a:gd name="connsiteY129" fmla="*/ 1271742 h 1509906"/>
                    <a:gd name="connsiteX130" fmla="*/ 796854 w 1034979"/>
                    <a:gd name="connsiteY130" fmla="*/ 1264122 h 1509906"/>
                    <a:gd name="connsiteX131" fmla="*/ 783519 w 1034979"/>
                    <a:gd name="connsiteY131" fmla="*/ 1246977 h 1509906"/>
                    <a:gd name="connsiteX132" fmla="*/ 773994 w 1034979"/>
                    <a:gd name="connsiteY132" fmla="*/ 1241262 h 1509906"/>
                    <a:gd name="connsiteX133" fmla="*/ 648264 w 1034979"/>
                    <a:gd name="connsiteY133" fmla="*/ 1149822 h 1509906"/>
                    <a:gd name="connsiteX134" fmla="*/ 644454 w 1034979"/>
                    <a:gd name="connsiteY134" fmla="*/ 1132677 h 1509906"/>
                    <a:gd name="connsiteX135" fmla="*/ 646359 w 1034979"/>
                    <a:gd name="connsiteY135" fmla="*/ 1125057 h 1509906"/>
                    <a:gd name="connsiteX136" fmla="*/ 650169 w 1034979"/>
                    <a:gd name="connsiteY136" fmla="*/ 1107912 h 1509906"/>
                    <a:gd name="connsiteX137" fmla="*/ 653979 w 1034979"/>
                    <a:gd name="connsiteY137" fmla="*/ 1102197 h 1509906"/>
                    <a:gd name="connsiteX138" fmla="*/ 655884 w 1034979"/>
                    <a:gd name="connsiteY138" fmla="*/ 1096482 h 1509906"/>
                    <a:gd name="connsiteX139" fmla="*/ 661599 w 1034979"/>
                    <a:gd name="connsiteY139" fmla="*/ 1094577 h 1509906"/>
                    <a:gd name="connsiteX140" fmla="*/ 671124 w 1034979"/>
                    <a:gd name="connsiteY140" fmla="*/ 1083147 h 1509906"/>
                    <a:gd name="connsiteX141" fmla="*/ 724464 w 1034979"/>
                    <a:gd name="connsiteY141" fmla="*/ 1075527 h 1509906"/>
                    <a:gd name="connsiteX142" fmla="*/ 842574 w 1034979"/>
                    <a:gd name="connsiteY142" fmla="*/ 1077432 h 1509906"/>
                    <a:gd name="connsiteX143" fmla="*/ 871149 w 1034979"/>
                    <a:gd name="connsiteY143" fmla="*/ 1079337 h 1509906"/>
                    <a:gd name="connsiteX144" fmla="*/ 899724 w 1034979"/>
                    <a:gd name="connsiteY144" fmla="*/ 1085052 h 1509906"/>
                    <a:gd name="connsiteX145" fmla="*/ 922584 w 1034979"/>
                    <a:gd name="connsiteY145" fmla="*/ 1088862 h 1509906"/>
                    <a:gd name="connsiteX146" fmla="*/ 951159 w 1034979"/>
                    <a:gd name="connsiteY146" fmla="*/ 1094577 h 1509906"/>
                    <a:gd name="connsiteX147" fmla="*/ 956874 w 1034979"/>
                    <a:gd name="connsiteY147" fmla="*/ 1094577 h 1509906"/>
                    <a:gd name="connsiteX148" fmla="*/ 1002594 w 1034979"/>
                    <a:gd name="connsiteY148" fmla="*/ 1092672 h 1509906"/>
                    <a:gd name="connsiteX149" fmla="*/ 1031169 w 1034979"/>
                    <a:gd name="connsiteY149" fmla="*/ 1085052 h 1509906"/>
                    <a:gd name="connsiteX150" fmla="*/ 1034979 w 1034979"/>
                    <a:gd name="connsiteY150" fmla="*/ 1079337 h 1509906"/>
                    <a:gd name="connsiteX151" fmla="*/ 1033074 w 1034979"/>
                    <a:gd name="connsiteY151" fmla="*/ 1060287 h 1509906"/>
                    <a:gd name="connsiteX152" fmla="*/ 1027359 w 1034979"/>
                    <a:gd name="connsiteY152" fmla="*/ 1056477 h 1509906"/>
                    <a:gd name="connsiteX153" fmla="*/ 1012119 w 1034979"/>
                    <a:gd name="connsiteY153" fmla="*/ 1054572 h 1509906"/>
                    <a:gd name="connsiteX154" fmla="*/ 1006404 w 1034979"/>
                    <a:gd name="connsiteY154" fmla="*/ 1052667 h 1509906"/>
                    <a:gd name="connsiteX155" fmla="*/ 998784 w 1034979"/>
                    <a:gd name="connsiteY155" fmla="*/ 1050762 h 1509906"/>
                    <a:gd name="connsiteX156" fmla="*/ 987354 w 1034979"/>
                    <a:gd name="connsiteY156" fmla="*/ 1043142 h 1509906"/>
                    <a:gd name="connsiteX157" fmla="*/ 975924 w 1034979"/>
                    <a:gd name="connsiteY157" fmla="*/ 1039332 h 1509906"/>
                    <a:gd name="connsiteX158" fmla="*/ 970209 w 1034979"/>
                    <a:gd name="connsiteY158" fmla="*/ 1037427 h 1509906"/>
                    <a:gd name="connsiteX159" fmla="*/ 962589 w 1034979"/>
                    <a:gd name="connsiteY159" fmla="*/ 1035522 h 1509906"/>
                    <a:gd name="connsiteX160" fmla="*/ 956874 w 1034979"/>
                    <a:gd name="connsiteY160" fmla="*/ 1033617 h 1509906"/>
                    <a:gd name="connsiteX161" fmla="*/ 935919 w 1034979"/>
                    <a:gd name="connsiteY161" fmla="*/ 1027902 h 1509906"/>
                    <a:gd name="connsiteX162" fmla="*/ 930204 w 1034979"/>
                    <a:gd name="connsiteY162" fmla="*/ 1025997 h 1509906"/>
                    <a:gd name="connsiteX163" fmla="*/ 825429 w 1034979"/>
                    <a:gd name="connsiteY163" fmla="*/ 1027902 h 1509906"/>
                    <a:gd name="connsiteX164" fmla="*/ 819714 w 1034979"/>
                    <a:gd name="connsiteY164" fmla="*/ 1029807 h 1509906"/>
                    <a:gd name="connsiteX165" fmla="*/ 730179 w 1034979"/>
                    <a:gd name="connsiteY165" fmla="*/ 1031712 h 1509906"/>
                    <a:gd name="connsiteX166" fmla="*/ 716844 w 1034979"/>
                    <a:gd name="connsiteY166" fmla="*/ 1035522 h 1509906"/>
                    <a:gd name="connsiteX167" fmla="*/ 695889 w 1034979"/>
                    <a:gd name="connsiteY167" fmla="*/ 1037427 h 1509906"/>
                    <a:gd name="connsiteX168" fmla="*/ 669219 w 1034979"/>
                    <a:gd name="connsiteY168" fmla="*/ 1039332 h 1509906"/>
                    <a:gd name="connsiteX169" fmla="*/ 669219 w 1034979"/>
                    <a:gd name="connsiteY169" fmla="*/ 1039332 h 1509906"/>
                    <a:gd name="connsiteX170" fmla="*/ 646359 w 1034979"/>
                    <a:gd name="connsiteY170" fmla="*/ 1043142 h 1509906"/>
                    <a:gd name="connsiteX171" fmla="*/ 642549 w 1034979"/>
                    <a:gd name="connsiteY171" fmla="*/ 1031712 h 1509906"/>
                    <a:gd name="connsiteX172" fmla="*/ 640644 w 1034979"/>
                    <a:gd name="connsiteY172" fmla="*/ 1025997 h 1509906"/>
                    <a:gd name="connsiteX173" fmla="*/ 642549 w 1034979"/>
                    <a:gd name="connsiteY173" fmla="*/ 1008852 h 1509906"/>
                    <a:gd name="connsiteX174" fmla="*/ 644454 w 1034979"/>
                    <a:gd name="connsiteY174" fmla="*/ 1003137 h 1509906"/>
                    <a:gd name="connsiteX175" fmla="*/ 661599 w 1034979"/>
                    <a:gd name="connsiteY175" fmla="*/ 993612 h 1509906"/>
                    <a:gd name="connsiteX176" fmla="*/ 673029 w 1034979"/>
                    <a:gd name="connsiteY176" fmla="*/ 985992 h 1509906"/>
                    <a:gd name="connsiteX177" fmla="*/ 674934 w 1034979"/>
                    <a:gd name="connsiteY177" fmla="*/ 980277 h 1509906"/>
                    <a:gd name="connsiteX178" fmla="*/ 680649 w 1034979"/>
                    <a:gd name="connsiteY178" fmla="*/ 978372 h 1509906"/>
                    <a:gd name="connsiteX179" fmla="*/ 686364 w 1034979"/>
                    <a:gd name="connsiteY179" fmla="*/ 974562 h 1509906"/>
                    <a:gd name="connsiteX180" fmla="*/ 695889 w 1034979"/>
                    <a:gd name="connsiteY180" fmla="*/ 965037 h 1509906"/>
                    <a:gd name="connsiteX181" fmla="*/ 705414 w 1034979"/>
                    <a:gd name="connsiteY181" fmla="*/ 953607 h 1509906"/>
                    <a:gd name="connsiteX182" fmla="*/ 716844 w 1034979"/>
                    <a:gd name="connsiteY182" fmla="*/ 945987 h 1509906"/>
                    <a:gd name="connsiteX183" fmla="*/ 732084 w 1034979"/>
                    <a:gd name="connsiteY183" fmla="*/ 932652 h 1509906"/>
                    <a:gd name="connsiteX184" fmla="*/ 741609 w 1034979"/>
                    <a:gd name="connsiteY184" fmla="*/ 921222 h 1509906"/>
                    <a:gd name="connsiteX185" fmla="*/ 753039 w 1034979"/>
                    <a:gd name="connsiteY185" fmla="*/ 911697 h 1509906"/>
                    <a:gd name="connsiteX186" fmla="*/ 758754 w 1034979"/>
                    <a:gd name="connsiteY186" fmla="*/ 900267 h 1509906"/>
                    <a:gd name="connsiteX187" fmla="*/ 760659 w 1034979"/>
                    <a:gd name="connsiteY187" fmla="*/ 894552 h 1509906"/>
                    <a:gd name="connsiteX188" fmla="*/ 766374 w 1034979"/>
                    <a:gd name="connsiteY188" fmla="*/ 883122 h 1509906"/>
                    <a:gd name="connsiteX189" fmla="*/ 764469 w 1034979"/>
                    <a:gd name="connsiteY189" fmla="*/ 867882 h 1509906"/>
                    <a:gd name="connsiteX190" fmla="*/ 758754 w 1034979"/>
                    <a:gd name="connsiteY190" fmla="*/ 865977 h 1509906"/>
                    <a:gd name="connsiteX191" fmla="*/ 737799 w 1034979"/>
                    <a:gd name="connsiteY191" fmla="*/ 867882 h 1509906"/>
                    <a:gd name="connsiteX192" fmla="*/ 732084 w 1034979"/>
                    <a:gd name="connsiteY192" fmla="*/ 871692 h 1509906"/>
                    <a:gd name="connsiteX193" fmla="*/ 720654 w 1034979"/>
                    <a:gd name="connsiteY193" fmla="*/ 875502 h 1509906"/>
                    <a:gd name="connsiteX194" fmla="*/ 716844 w 1034979"/>
                    <a:gd name="connsiteY194" fmla="*/ 881217 h 1509906"/>
                    <a:gd name="connsiteX195" fmla="*/ 711129 w 1034979"/>
                    <a:gd name="connsiteY195" fmla="*/ 883122 h 1509906"/>
                    <a:gd name="connsiteX196" fmla="*/ 705414 w 1034979"/>
                    <a:gd name="connsiteY196" fmla="*/ 886932 h 1509906"/>
                    <a:gd name="connsiteX197" fmla="*/ 699699 w 1034979"/>
                    <a:gd name="connsiteY197" fmla="*/ 892647 h 1509906"/>
                    <a:gd name="connsiteX198" fmla="*/ 692079 w 1034979"/>
                    <a:gd name="connsiteY198" fmla="*/ 896457 h 1509906"/>
                    <a:gd name="connsiteX199" fmla="*/ 650169 w 1034979"/>
                    <a:gd name="connsiteY199" fmla="*/ 925032 h 1509906"/>
                    <a:gd name="connsiteX200" fmla="*/ 636834 w 1034979"/>
                    <a:gd name="connsiteY200" fmla="*/ 936462 h 1509906"/>
                    <a:gd name="connsiteX201" fmla="*/ 627309 w 1034979"/>
                    <a:gd name="connsiteY201" fmla="*/ 953607 h 1509906"/>
                    <a:gd name="connsiteX202" fmla="*/ 602544 w 1034979"/>
                    <a:gd name="connsiteY202" fmla="*/ 959322 h 1509906"/>
                    <a:gd name="connsiteX203" fmla="*/ 589209 w 1034979"/>
                    <a:gd name="connsiteY203" fmla="*/ 963132 h 1509906"/>
                    <a:gd name="connsiteX204" fmla="*/ 573969 w 1034979"/>
                    <a:gd name="connsiteY204" fmla="*/ 961227 h 1509906"/>
                    <a:gd name="connsiteX205" fmla="*/ 562539 w 1034979"/>
                    <a:gd name="connsiteY205" fmla="*/ 957417 h 1509906"/>
                    <a:gd name="connsiteX206" fmla="*/ 551109 w 1034979"/>
                    <a:gd name="connsiteY206" fmla="*/ 953607 h 1509906"/>
                    <a:gd name="connsiteX207" fmla="*/ 539679 w 1034979"/>
                    <a:gd name="connsiteY207" fmla="*/ 949797 h 1509906"/>
                    <a:gd name="connsiteX208" fmla="*/ 533964 w 1034979"/>
                    <a:gd name="connsiteY208" fmla="*/ 947892 h 1509906"/>
                    <a:gd name="connsiteX209" fmla="*/ 528249 w 1034979"/>
                    <a:gd name="connsiteY209" fmla="*/ 944082 h 1509906"/>
                    <a:gd name="connsiteX210" fmla="*/ 516819 w 1034979"/>
                    <a:gd name="connsiteY210" fmla="*/ 938367 h 1509906"/>
                    <a:gd name="connsiteX211" fmla="*/ 509199 w 1034979"/>
                    <a:gd name="connsiteY211" fmla="*/ 926937 h 1509906"/>
                    <a:gd name="connsiteX212" fmla="*/ 505389 w 1034979"/>
                    <a:gd name="connsiteY212" fmla="*/ 905982 h 1509906"/>
                    <a:gd name="connsiteX213" fmla="*/ 507294 w 1034979"/>
                    <a:gd name="connsiteY213" fmla="*/ 841212 h 1509906"/>
                    <a:gd name="connsiteX214" fmla="*/ 503484 w 1034979"/>
                    <a:gd name="connsiteY214" fmla="*/ 351627 h 1509906"/>
                    <a:gd name="connsiteX215" fmla="*/ 499674 w 1034979"/>
                    <a:gd name="connsiteY215" fmla="*/ 60162 h 1509906"/>
                    <a:gd name="connsiteX216" fmla="*/ 490149 w 1034979"/>
                    <a:gd name="connsiteY216" fmla="*/ 33492 h 1509906"/>
                    <a:gd name="connsiteX217" fmla="*/ 488244 w 1034979"/>
                    <a:gd name="connsiteY217" fmla="*/ 27777 h 1509906"/>
                    <a:gd name="connsiteX218" fmla="*/ 484434 w 1034979"/>
                    <a:gd name="connsiteY218" fmla="*/ 22062 h 1509906"/>
                    <a:gd name="connsiteX219" fmla="*/ 478719 w 1034979"/>
                    <a:gd name="connsiteY219" fmla="*/ 10632 h 1509906"/>
                    <a:gd name="connsiteX220" fmla="*/ 473004 w 1034979"/>
                    <a:gd name="connsiteY220" fmla="*/ 6822 h 1509906"/>
                    <a:gd name="connsiteX221" fmla="*/ 469194 w 1034979"/>
                    <a:gd name="connsiteY221" fmla="*/ 1107 h 1509906"/>
                    <a:gd name="connsiteX222" fmla="*/ 429189 w 1034979"/>
                    <a:gd name="connsiteY222" fmla="*/ 4917 h 1509906"/>
                    <a:gd name="connsiteX223" fmla="*/ 421569 w 1034979"/>
                    <a:gd name="connsiteY223" fmla="*/ 16347 h 1509906"/>
                    <a:gd name="connsiteX224" fmla="*/ 417759 w 1034979"/>
                    <a:gd name="connsiteY224" fmla="*/ 22062 h 1509906"/>
                    <a:gd name="connsiteX225" fmla="*/ 419664 w 1034979"/>
                    <a:gd name="connsiteY225" fmla="*/ 54447 h 1509906"/>
                    <a:gd name="connsiteX226" fmla="*/ 423474 w 1034979"/>
                    <a:gd name="connsiteY226" fmla="*/ 65877 h 1509906"/>
                    <a:gd name="connsiteX227" fmla="*/ 425379 w 1034979"/>
                    <a:gd name="connsiteY227" fmla="*/ 71592 h 1509906"/>
                    <a:gd name="connsiteX228" fmla="*/ 425379 w 1034979"/>
                    <a:gd name="connsiteY228" fmla="*/ 77307 h 1509906"/>
                    <a:gd name="connsiteX229" fmla="*/ 429189 w 1034979"/>
                    <a:gd name="connsiteY229" fmla="*/ 231612 h 1509906"/>
                    <a:gd name="connsiteX230" fmla="*/ 440619 w 1034979"/>
                    <a:gd name="connsiteY230" fmla="*/ 414492 h 1509906"/>
                    <a:gd name="connsiteX231" fmla="*/ 425379 w 1034979"/>
                    <a:gd name="connsiteY231" fmla="*/ 711672 h 1509906"/>
                    <a:gd name="connsiteX232" fmla="*/ 425173 w 1034979"/>
                    <a:gd name="connsiteY232" fmla="*/ 765165 h 1509906"/>
                    <a:gd name="connsiteX233" fmla="*/ 421363 w 1034979"/>
                    <a:gd name="connsiteY233" fmla="*/ 844096 h 1509906"/>
                    <a:gd name="connsiteX234" fmla="*/ 425379 w 1034979"/>
                    <a:gd name="connsiteY234" fmla="*/ 894552 h 1509906"/>
                    <a:gd name="connsiteX235" fmla="*/ 423474 w 1034979"/>
                    <a:gd name="connsiteY235" fmla="*/ 921222 h 1509906"/>
                    <a:gd name="connsiteX236" fmla="*/ 417759 w 1034979"/>
                    <a:gd name="connsiteY236" fmla="*/ 923127 h 1509906"/>
                    <a:gd name="connsiteX237" fmla="*/ 412044 w 1034979"/>
                    <a:gd name="connsiteY237" fmla="*/ 926937 h 1509906"/>
                    <a:gd name="connsiteX238" fmla="*/ 421569 w 1034979"/>
                    <a:gd name="connsiteY238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35819 w 1034979"/>
                    <a:gd name="connsiteY36" fmla="*/ 966942 h 1509906"/>
                    <a:gd name="connsiteX37" fmla="*/ 143439 w 1034979"/>
                    <a:gd name="connsiteY37" fmla="*/ 968847 h 1509906"/>
                    <a:gd name="connsiteX38" fmla="*/ 166299 w 1034979"/>
                    <a:gd name="connsiteY38" fmla="*/ 972657 h 1509906"/>
                    <a:gd name="connsiteX39" fmla="*/ 191064 w 1034979"/>
                    <a:gd name="connsiteY39" fmla="*/ 978372 h 1509906"/>
                    <a:gd name="connsiteX40" fmla="*/ 208209 w 1034979"/>
                    <a:gd name="connsiteY40" fmla="*/ 984087 h 1509906"/>
                    <a:gd name="connsiteX41" fmla="*/ 213924 w 1034979"/>
                    <a:gd name="connsiteY41" fmla="*/ 985992 h 1509906"/>
                    <a:gd name="connsiteX42" fmla="*/ 229164 w 1034979"/>
                    <a:gd name="connsiteY42" fmla="*/ 989802 h 1509906"/>
                    <a:gd name="connsiteX43" fmla="*/ 248214 w 1034979"/>
                    <a:gd name="connsiteY43" fmla="*/ 995517 h 1509906"/>
                    <a:gd name="connsiteX44" fmla="*/ 253929 w 1034979"/>
                    <a:gd name="connsiteY44" fmla="*/ 999327 h 1509906"/>
                    <a:gd name="connsiteX45" fmla="*/ 267264 w 1034979"/>
                    <a:gd name="connsiteY45" fmla="*/ 1014567 h 1509906"/>
                    <a:gd name="connsiteX46" fmla="*/ 272979 w 1034979"/>
                    <a:gd name="connsiteY46" fmla="*/ 1033617 h 1509906"/>
                    <a:gd name="connsiteX47" fmla="*/ 274884 w 1034979"/>
                    <a:gd name="connsiteY47" fmla="*/ 1039332 h 1509906"/>
                    <a:gd name="connsiteX48" fmla="*/ 276789 w 1034979"/>
                    <a:gd name="connsiteY48" fmla="*/ 1045047 h 1509906"/>
                    <a:gd name="connsiteX49" fmla="*/ 278694 w 1034979"/>
                    <a:gd name="connsiteY49" fmla="*/ 1069812 h 1509906"/>
                    <a:gd name="connsiteX50" fmla="*/ 280599 w 1034979"/>
                    <a:gd name="connsiteY50" fmla="*/ 1075527 h 1509906"/>
                    <a:gd name="connsiteX51" fmla="*/ 278694 w 1034979"/>
                    <a:gd name="connsiteY51" fmla="*/ 1094577 h 1509906"/>
                    <a:gd name="connsiteX52" fmla="*/ 276789 w 1034979"/>
                    <a:gd name="connsiteY52" fmla="*/ 1104102 h 1509906"/>
                    <a:gd name="connsiteX53" fmla="*/ 263454 w 1034979"/>
                    <a:gd name="connsiteY53" fmla="*/ 1117437 h 1509906"/>
                    <a:gd name="connsiteX54" fmla="*/ 252024 w 1034979"/>
                    <a:gd name="connsiteY54" fmla="*/ 1125057 h 1509906"/>
                    <a:gd name="connsiteX55" fmla="*/ 240594 w 1034979"/>
                    <a:gd name="connsiteY55" fmla="*/ 1128867 h 1509906"/>
                    <a:gd name="connsiteX56" fmla="*/ 126294 w 1034979"/>
                    <a:gd name="connsiteY56" fmla="*/ 1128867 h 1509906"/>
                    <a:gd name="connsiteX57" fmla="*/ 120579 w 1034979"/>
                    <a:gd name="connsiteY57" fmla="*/ 1130772 h 1509906"/>
                    <a:gd name="connsiteX58" fmla="*/ 88194 w 1034979"/>
                    <a:gd name="connsiteY58" fmla="*/ 1138392 h 1509906"/>
                    <a:gd name="connsiteX59" fmla="*/ 82479 w 1034979"/>
                    <a:gd name="connsiteY59" fmla="*/ 1140297 h 1509906"/>
                    <a:gd name="connsiteX60" fmla="*/ 76764 w 1034979"/>
                    <a:gd name="connsiteY60" fmla="*/ 1144107 h 1509906"/>
                    <a:gd name="connsiteX61" fmla="*/ 65334 w 1034979"/>
                    <a:gd name="connsiteY61" fmla="*/ 1146012 h 1509906"/>
                    <a:gd name="connsiteX62" fmla="*/ 27234 w 1034979"/>
                    <a:gd name="connsiteY62" fmla="*/ 1147917 h 1509906"/>
                    <a:gd name="connsiteX63" fmla="*/ 15804 w 1034979"/>
                    <a:gd name="connsiteY63" fmla="*/ 1153632 h 1509906"/>
                    <a:gd name="connsiteX64" fmla="*/ 6279 w 1034979"/>
                    <a:gd name="connsiteY64" fmla="*/ 1163157 h 1509906"/>
                    <a:gd name="connsiteX65" fmla="*/ 4374 w 1034979"/>
                    <a:gd name="connsiteY65" fmla="*/ 1168872 h 1509906"/>
                    <a:gd name="connsiteX66" fmla="*/ 564 w 1034979"/>
                    <a:gd name="connsiteY66" fmla="*/ 1174587 h 1509906"/>
                    <a:gd name="connsiteX67" fmla="*/ 6279 w 1034979"/>
                    <a:gd name="connsiteY67" fmla="*/ 1206972 h 1509906"/>
                    <a:gd name="connsiteX68" fmla="*/ 11994 w 1034979"/>
                    <a:gd name="connsiteY68" fmla="*/ 1210782 h 1509906"/>
                    <a:gd name="connsiteX69" fmla="*/ 17709 w 1034979"/>
                    <a:gd name="connsiteY69" fmla="*/ 1212687 h 1509906"/>
                    <a:gd name="connsiteX70" fmla="*/ 145344 w 1034979"/>
                    <a:gd name="connsiteY70" fmla="*/ 1210782 h 1509906"/>
                    <a:gd name="connsiteX71" fmla="*/ 152964 w 1034979"/>
                    <a:gd name="connsiteY71" fmla="*/ 1208877 h 1509906"/>
                    <a:gd name="connsiteX72" fmla="*/ 303459 w 1034979"/>
                    <a:gd name="connsiteY72" fmla="*/ 1203162 h 1509906"/>
                    <a:gd name="connsiteX73" fmla="*/ 318699 w 1034979"/>
                    <a:gd name="connsiteY73" fmla="*/ 1210782 h 1509906"/>
                    <a:gd name="connsiteX74" fmla="*/ 330129 w 1034979"/>
                    <a:gd name="connsiteY74" fmla="*/ 1216497 h 1509906"/>
                    <a:gd name="connsiteX75" fmla="*/ 333939 w 1034979"/>
                    <a:gd name="connsiteY75" fmla="*/ 1222212 h 1509906"/>
                    <a:gd name="connsiteX76" fmla="*/ 339654 w 1034979"/>
                    <a:gd name="connsiteY76" fmla="*/ 1224117 h 1509906"/>
                    <a:gd name="connsiteX77" fmla="*/ 351084 w 1034979"/>
                    <a:gd name="connsiteY77" fmla="*/ 1231737 h 1509906"/>
                    <a:gd name="connsiteX78" fmla="*/ 356799 w 1034979"/>
                    <a:gd name="connsiteY78" fmla="*/ 1235547 h 1509906"/>
                    <a:gd name="connsiteX79" fmla="*/ 360609 w 1034979"/>
                    <a:gd name="connsiteY79" fmla="*/ 1241262 h 1509906"/>
                    <a:gd name="connsiteX80" fmla="*/ 366324 w 1034979"/>
                    <a:gd name="connsiteY80" fmla="*/ 1252692 h 1509906"/>
                    <a:gd name="connsiteX81" fmla="*/ 362514 w 1034979"/>
                    <a:gd name="connsiteY81" fmla="*/ 1279362 h 1509906"/>
                    <a:gd name="connsiteX82" fmla="*/ 358704 w 1034979"/>
                    <a:gd name="connsiteY82" fmla="*/ 1285077 h 1509906"/>
                    <a:gd name="connsiteX83" fmla="*/ 356799 w 1034979"/>
                    <a:gd name="connsiteY83" fmla="*/ 1290792 h 1509906"/>
                    <a:gd name="connsiteX84" fmla="*/ 352989 w 1034979"/>
                    <a:gd name="connsiteY84" fmla="*/ 1296507 h 1509906"/>
                    <a:gd name="connsiteX85" fmla="*/ 351084 w 1034979"/>
                    <a:gd name="connsiteY85" fmla="*/ 1302222 h 1509906"/>
                    <a:gd name="connsiteX86" fmla="*/ 347274 w 1034979"/>
                    <a:gd name="connsiteY86" fmla="*/ 1307937 h 1509906"/>
                    <a:gd name="connsiteX87" fmla="*/ 330129 w 1034979"/>
                    <a:gd name="connsiteY87" fmla="*/ 1374612 h 1509906"/>
                    <a:gd name="connsiteX88" fmla="*/ 328224 w 1034979"/>
                    <a:gd name="connsiteY88" fmla="*/ 1426047 h 1509906"/>
                    <a:gd name="connsiteX89" fmla="*/ 330129 w 1034979"/>
                    <a:gd name="connsiteY89" fmla="*/ 1450812 h 1509906"/>
                    <a:gd name="connsiteX90" fmla="*/ 332034 w 1034979"/>
                    <a:gd name="connsiteY90" fmla="*/ 1456527 h 1509906"/>
                    <a:gd name="connsiteX91" fmla="*/ 335844 w 1034979"/>
                    <a:gd name="connsiteY91" fmla="*/ 1460337 h 1509906"/>
                    <a:gd name="connsiteX92" fmla="*/ 364419 w 1034979"/>
                    <a:gd name="connsiteY92" fmla="*/ 1506057 h 1509906"/>
                    <a:gd name="connsiteX93" fmla="*/ 387279 w 1034979"/>
                    <a:gd name="connsiteY93" fmla="*/ 1507962 h 1509906"/>
                    <a:gd name="connsiteX94" fmla="*/ 392994 w 1034979"/>
                    <a:gd name="connsiteY94" fmla="*/ 1502247 h 1509906"/>
                    <a:gd name="connsiteX95" fmla="*/ 394899 w 1034979"/>
                    <a:gd name="connsiteY95" fmla="*/ 1490817 h 1509906"/>
                    <a:gd name="connsiteX96" fmla="*/ 396804 w 1034979"/>
                    <a:gd name="connsiteY96" fmla="*/ 1485102 h 1509906"/>
                    <a:gd name="connsiteX97" fmla="*/ 398709 w 1034979"/>
                    <a:gd name="connsiteY97" fmla="*/ 1467957 h 1509906"/>
                    <a:gd name="connsiteX98" fmla="*/ 400614 w 1034979"/>
                    <a:gd name="connsiteY98" fmla="*/ 1454622 h 1509906"/>
                    <a:gd name="connsiteX99" fmla="*/ 404424 w 1034979"/>
                    <a:gd name="connsiteY99" fmla="*/ 1397472 h 1509906"/>
                    <a:gd name="connsiteX100" fmla="*/ 410139 w 1034979"/>
                    <a:gd name="connsiteY100" fmla="*/ 1386042 h 1509906"/>
                    <a:gd name="connsiteX101" fmla="*/ 413949 w 1034979"/>
                    <a:gd name="connsiteY101" fmla="*/ 1372707 h 1509906"/>
                    <a:gd name="connsiteX102" fmla="*/ 415854 w 1034979"/>
                    <a:gd name="connsiteY102" fmla="*/ 1366992 h 1509906"/>
                    <a:gd name="connsiteX103" fmla="*/ 417759 w 1034979"/>
                    <a:gd name="connsiteY103" fmla="*/ 1353657 h 1509906"/>
                    <a:gd name="connsiteX104" fmla="*/ 421569 w 1034979"/>
                    <a:gd name="connsiteY104" fmla="*/ 1342227 h 1509906"/>
                    <a:gd name="connsiteX105" fmla="*/ 427284 w 1034979"/>
                    <a:gd name="connsiteY105" fmla="*/ 1328892 h 1509906"/>
                    <a:gd name="connsiteX106" fmla="*/ 436809 w 1034979"/>
                    <a:gd name="connsiteY106" fmla="*/ 1317462 h 1509906"/>
                    <a:gd name="connsiteX107" fmla="*/ 450144 w 1034979"/>
                    <a:gd name="connsiteY107" fmla="*/ 1302222 h 1509906"/>
                    <a:gd name="connsiteX108" fmla="*/ 457764 w 1034979"/>
                    <a:gd name="connsiteY108" fmla="*/ 1290792 h 1509906"/>
                    <a:gd name="connsiteX109" fmla="*/ 461574 w 1034979"/>
                    <a:gd name="connsiteY109" fmla="*/ 1279362 h 1509906"/>
                    <a:gd name="connsiteX110" fmla="*/ 465384 w 1034979"/>
                    <a:gd name="connsiteY110" fmla="*/ 1264122 h 1509906"/>
                    <a:gd name="connsiteX111" fmla="*/ 467289 w 1034979"/>
                    <a:gd name="connsiteY111" fmla="*/ 1258407 h 1509906"/>
                    <a:gd name="connsiteX112" fmla="*/ 535869 w 1034979"/>
                    <a:gd name="connsiteY112" fmla="*/ 1243167 h 1509906"/>
                    <a:gd name="connsiteX113" fmla="*/ 541584 w 1034979"/>
                    <a:gd name="connsiteY113" fmla="*/ 1241262 h 1509906"/>
                    <a:gd name="connsiteX114" fmla="*/ 547299 w 1034979"/>
                    <a:gd name="connsiteY114" fmla="*/ 1239357 h 1509906"/>
                    <a:gd name="connsiteX115" fmla="*/ 554919 w 1034979"/>
                    <a:gd name="connsiteY115" fmla="*/ 1237452 h 1509906"/>
                    <a:gd name="connsiteX116" fmla="*/ 573969 w 1034979"/>
                    <a:gd name="connsiteY116" fmla="*/ 1229832 h 1509906"/>
                    <a:gd name="connsiteX117" fmla="*/ 585399 w 1034979"/>
                    <a:gd name="connsiteY117" fmla="*/ 1226022 h 1509906"/>
                    <a:gd name="connsiteX118" fmla="*/ 720654 w 1034979"/>
                    <a:gd name="connsiteY118" fmla="*/ 1309842 h 1509906"/>
                    <a:gd name="connsiteX119" fmla="*/ 733989 w 1034979"/>
                    <a:gd name="connsiteY119" fmla="*/ 1319367 h 1509906"/>
                    <a:gd name="connsiteX120" fmla="*/ 743514 w 1034979"/>
                    <a:gd name="connsiteY120" fmla="*/ 1321272 h 1509906"/>
                    <a:gd name="connsiteX121" fmla="*/ 749229 w 1034979"/>
                    <a:gd name="connsiteY121" fmla="*/ 1323177 h 1509906"/>
                    <a:gd name="connsiteX122" fmla="*/ 762564 w 1034979"/>
                    <a:gd name="connsiteY122" fmla="*/ 1328892 h 1509906"/>
                    <a:gd name="connsiteX123" fmla="*/ 777804 w 1034979"/>
                    <a:gd name="connsiteY123" fmla="*/ 1326987 h 1509906"/>
                    <a:gd name="connsiteX124" fmla="*/ 789234 w 1034979"/>
                    <a:gd name="connsiteY124" fmla="*/ 1321272 h 1509906"/>
                    <a:gd name="connsiteX125" fmla="*/ 794949 w 1034979"/>
                    <a:gd name="connsiteY125" fmla="*/ 1319367 h 1509906"/>
                    <a:gd name="connsiteX126" fmla="*/ 802569 w 1034979"/>
                    <a:gd name="connsiteY126" fmla="*/ 1302222 h 1509906"/>
                    <a:gd name="connsiteX127" fmla="*/ 800664 w 1034979"/>
                    <a:gd name="connsiteY127" fmla="*/ 1277457 h 1509906"/>
                    <a:gd name="connsiteX128" fmla="*/ 798759 w 1034979"/>
                    <a:gd name="connsiteY128" fmla="*/ 1271742 h 1509906"/>
                    <a:gd name="connsiteX129" fmla="*/ 796854 w 1034979"/>
                    <a:gd name="connsiteY129" fmla="*/ 1264122 h 1509906"/>
                    <a:gd name="connsiteX130" fmla="*/ 783519 w 1034979"/>
                    <a:gd name="connsiteY130" fmla="*/ 1246977 h 1509906"/>
                    <a:gd name="connsiteX131" fmla="*/ 773994 w 1034979"/>
                    <a:gd name="connsiteY131" fmla="*/ 1241262 h 1509906"/>
                    <a:gd name="connsiteX132" fmla="*/ 648264 w 1034979"/>
                    <a:gd name="connsiteY132" fmla="*/ 1149822 h 1509906"/>
                    <a:gd name="connsiteX133" fmla="*/ 644454 w 1034979"/>
                    <a:gd name="connsiteY133" fmla="*/ 1132677 h 1509906"/>
                    <a:gd name="connsiteX134" fmla="*/ 646359 w 1034979"/>
                    <a:gd name="connsiteY134" fmla="*/ 1125057 h 1509906"/>
                    <a:gd name="connsiteX135" fmla="*/ 650169 w 1034979"/>
                    <a:gd name="connsiteY135" fmla="*/ 1107912 h 1509906"/>
                    <a:gd name="connsiteX136" fmla="*/ 653979 w 1034979"/>
                    <a:gd name="connsiteY136" fmla="*/ 1102197 h 1509906"/>
                    <a:gd name="connsiteX137" fmla="*/ 655884 w 1034979"/>
                    <a:gd name="connsiteY137" fmla="*/ 1096482 h 1509906"/>
                    <a:gd name="connsiteX138" fmla="*/ 661599 w 1034979"/>
                    <a:gd name="connsiteY138" fmla="*/ 1094577 h 1509906"/>
                    <a:gd name="connsiteX139" fmla="*/ 671124 w 1034979"/>
                    <a:gd name="connsiteY139" fmla="*/ 1083147 h 1509906"/>
                    <a:gd name="connsiteX140" fmla="*/ 724464 w 1034979"/>
                    <a:gd name="connsiteY140" fmla="*/ 1075527 h 1509906"/>
                    <a:gd name="connsiteX141" fmla="*/ 842574 w 1034979"/>
                    <a:gd name="connsiteY141" fmla="*/ 1077432 h 1509906"/>
                    <a:gd name="connsiteX142" fmla="*/ 871149 w 1034979"/>
                    <a:gd name="connsiteY142" fmla="*/ 1079337 h 1509906"/>
                    <a:gd name="connsiteX143" fmla="*/ 899724 w 1034979"/>
                    <a:gd name="connsiteY143" fmla="*/ 1085052 h 1509906"/>
                    <a:gd name="connsiteX144" fmla="*/ 922584 w 1034979"/>
                    <a:gd name="connsiteY144" fmla="*/ 1088862 h 1509906"/>
                    <a:gd name="connsiteX145" fmla="*/ 951159 w 1034979"/>
                    <a:gd name="connsiteY145" fmla="*/ 1094577 h 1509906"/>
                    <a:gd name="connsiteX146" fmla="*/ 956874 w 1034979"/>
                    <a:gd name="connsiteY146" fmla="*/ 1094577 h 1509906"/>
                    <a:gd name="connsiteX147" fmla="*/ 1002594 w 1034979"/>
                    <a:gd name="connsiteY147" fmla="*/ 1092672 h 1509906"/>
                    <a:gd name="connsiteX148" fmla="*/ 1031169 w 1034979"/>
                    <a:gd name="connsiteY148" fmla="*/ 1085052 h 1509906"/>
                    <a:gd name="connsiteX149" fmla="*/ 1034979 w 1034979"/>
                    <a:gd name="connsiteY149" fmla="*/ 1079337 h 1509906"/>
                    <a:gd name="connsiteX150" fmla="*/ 1033074 w 1034979"/>
                    <a:gd name="connsiteY150" fmla="*/ 1060287 h 1509906"/>
                    <a:gd name="connsiteX151" fmla="*/ 1027359 w 1034979"/>
                    <a:gd name="connsiteY151" fmla="*/ 1056477 h 1509906"/>
                    <a:gd name="connsiteX152" fmla="*/ 1012119 w 1034979"/>
                    <a:gd name="connsiteY152" fmla="*/ 1054572 h 1509906"/>
                    <a:gd name="connsiteX153" fmla="*/ 1006404 w 1034979"/>
                    <a:gd name="connsiteY153" fmla="*/ 1052667 h 1509906"/>
                    <a:gd name="connsiteX154" fmla="*/ 998784 w 1034979"/>
                    <a:gd name="connsiteY154" fmla="*/ 1050762 h 1509906"/>
                    <a:gd name="connsiteX155" fmla="*/ 987354 w 1034979"/>
                    <a:gd name="connsiteY155" fmla="*/ 1043142 h 1509906"/>
                    <a:gd name="connsiteX156" fmla="*/ 975924 w 1034979"/>
                    <a:gd name="connsiteY156" fmla="*/ 1039332 h 1509906"/>
                    <a:gd name="connsiteX157" fmla="*/ 970209 w 1034979"/>
                    <a:gd name="connsiteY157" fmla="*/ 1037427 h 1509906"/>
                    <a:gd name="connsiteX158" fmla="*/ 962589 w 1034979"/>
                    <a:gd name="connsiteY158" fmla="*/ 1035522 h 1509906"/>
                    <a:gd name="connsiteX159" fmla="*/ 956874 w 1034979"/>
                    <a:gd name="connsiteY159" fmla="*/ 1033617 h 1509906"/>
                    <a:gd name="connsiteX160" fmla="*/ 935919 w 1034979"/>
                    <a:gd name="connsiteY160" fmla="*/ 1027902 h 1509906"/>
                    <a:gd name="connsiteX161" fmla="*/ 930204 w 1034979"/>
                    <a:gd name="connsiteY161" fmla="*/ 1025997 h 1509906"/>
                    <a:gd name="connsiteX162" fmla="*/ 825429 w 1034979"/>
                    <a:gd name="connsiteY162" fmla="*/ 1027902 h 1509906"/>
                    <a:gd name="connsiteX163" fmla="*/ 819714 w 1034979"/>
                    <a:gd name="connsiteY163" fmla="*/ 1029807 h 1509906"/>
                    <a:gd name="connsiteX164" fmla="*/ 730179 w 1034979"/>
                    <a:gd name="connsiteY164" fmla="*/ 1031712 h 1509906"/>
                    <a:gd name="connsiteX165" fmla="*/ 716844 w 1034979"/>
                    <a:gd name="connsiteY165" fmla="*/ 1035522 h 1509906"/>
                    <a:gd name="connsiteX166" fmla="*/ 695889 w 1034979"/>
                    <a:gd name="connsiteY166" fmla="*/ 1037427 h 1509906"/>
                    <a:gd name="connsiteX167" fmla="*/ 669219 w 1034979"/>
                    <a:gd name="connsiteY167" fmla="*/ 1039332 h 1509906"/>
                    <a:gd name="connsiteX168" fmla="*/ 669219 w 1034979"/>
                    <a:gd name="connsiteY168" fmla="*/ 1039332 h 1509906"/>
                    <a:gd name="connsiteX169" fmla="*/ 646359 w 1034979"/>
                    <a:gd name="connsiteY169" fmla="*/ 1043142 h 1509906"/>
                    <a:gd name="connsiteX170" fmla="*/ 642549 w 1034979"/>
                    <a:gd name="connsiteY170" fmla="*/ 1031712 h 1509906"/>
                    <a:gd name="connsiteX171" fmla="*/ 640644 w 1034979"/>
                    <a:gd name="connsiteY171" fmla="*/ 1025997 h 1509906"/>
                    <a:gd name="connsiteX172" fmla="*/ 642549 w 1034979"/>
                    <a:gd name="connsiteY172" fmla="*/ 1008852 h 1509906"/>
                    <a:gd name="connsiteX173" fmla="*/ 644454 w 1034979"/>
                    <a:gd name="connsiteY173" fmla="*/ 1003137 h 1509906"/>
                    <a:gd name="connsiteX174" fmla="*/ 661599 w 1034979"/>
                    <a:gd name="connsiteY174" fmla="*/ 993612 h 1509906"/>
                    <a:gd name="connsiteX175" fmla="*/ 673029 w 1034979"/>
                    <a:gd name="connsiteY175" fmla="*/ 985992 h 1509906"/>
                    <a:gd name="connsiteX176" fmla="*/ 674934 w 1034979"/>
                    <a:gd name="connsiteY176" fmla="*/ 980277 h 1509906"/>
                    <a:gd name="connsiteX177" fmla="*/ 680649 w 1034979"/>
                    <a:gd name="connsiteY177" fmla="*/ 978372 h 1509906"/>
                    <a:gd name="connsiteX178" fmla="*/ 686364 w 1034979"/>
                    <a:gd name="connsiteY178" fmla="*/ 974562 h 1509906"/>
                    <a:gd name="connsiteX179" fmla="*/ 695889 w 1034979"/>
                    <a:gd name="connsiteY179" fmla="*/ 965037 h 1509906"/>
                    <a:gd name="connsiteX180" fmla="*/ 705414 w 1034979"/>
                    <a:gd name="connsiteY180" fmla="*/ 953607 h 1509906"/>
                    <a:gd name="connsiteX181" fmla="*/ 716844 w 1034979"/>
                    <a:gd name="connsiteY181" fmla="*/ 945987 h 1509906"/>
                    <a:gd name="connsiteX182" fmla="*/ 732084 w 1034979"/>
                    <a:gd name="connsiteY182" fmla="*/ 932652 h 1509906"/>
                    <a:gd name="connsiteX183" fmla="*/ 741609 w 1034979"/>
                    <a:gd name="connsiteY183" fmla="*/ 921222 h 1509906"/>
                    <a:gd name="connsiteX184" fmla="*/ 753039 w 1034979"/>
                    <a:gd name="connsiteY184" fmla="*/ 911697 h 1509906"/>
                    <a:gd name="connsiteX185" fmla="*/ 758754 w 1034979"/>
                    <a:gd name="connsiteY185" fmla="*/ 900267 h 1509906"/>
                    <a:gd name="connsiteX186" fmla="*/ 760659 w 1034979"/>
                    <a:gd name="connsiteY186" fmla="*/ 894552 h 1509906"/>
                    <a:gd name="connsiteX187" fmla="*/ 766374 w 1034979"/>
                    <a:gd name="connsiteY187" fmla="*/ 883122 h 1509906"/>
                    <a:gd name="connsiteX188" fmla="*/ 764469 w 1034979"/>
                    <a:gd name="connsiteY188" fmla="*/ 867882 h 1509906"/>
                    <a:gd name="connsiteX189" fmla="*/ 758754 w 1034979"/>
                    <a:gd name="connsiteY189" fmla="*/ 865977 h 1509906"/>
                    <a:gd name="connsiteX190" fmla="*/ 737799 w 1034979"/>
                    <a:gd name="connsiteY190" fmla="*/ 867882 h 1509906"/>
                    <a:gd name="connsiteX191" fmla="*/ 732084 w 1034979"/>
                    <a:gd name="connsiteY191" fmla="*/ 871692 h 1509906"/>
                    <a:gd name="connsiteX192" fmla="*/ 720654 w 1034979"/>
                    <a:gd name="connsiteY192" fmla="*/ 875502 h 1509906"/>
                    <a:gd name="connsiteX193" fmla="*/ 716844 w 1034979"/>
                    <a:gd name="connsiteY193" fmla="*/ 881217 h 1509906"/>
                    <a:gd name="connsiteX194" fmla="*/ 711129 w 1034979"/>
                    <a:gd name="connsiteY194" fmla="*/ 883122 h 1509906"/>
                    <a:gd name="connsiteX195" fmla="*/ 705414 w 1034979"/>
                    <a:gd name="connsiteY195" fmla="*/ 886932 h 1509906"/>
                    <a:gd name="connsiteX196" fmla="*/ 699699 w 1034979"/>
                    <a:gd name="connsiteY196" fmla="*/ 892647 h 1509906"/>
                    <a:gd name="connsiteX197" fmla="*/ 692079 w 1034979"/>
                    <a:gd name="connsiteY197" fmla="*/ 896457 h 1509906"/>
                    <a:gd name="connsiteX198" fmla="*/ 650169 w 1034979"/>
                    <a:gd name="connsiteY198" fmla="*/ 925032 h 1509906"/>
                    <a:gd name="connsiteX199" fmla="*/ 636834 w 1034979"/>
                    <a:gd name="connsiteY199" fmla="*/ 936462 h 1509906"/>
                    <a:gd name="connsiteX200" fmla="*/ 627309 w 1034979"/>
                    <a:gd name="connsiteY200" fmla="*/ 953607 h 1509906"/>
                    <a:gd name="connsiteX201" fmla="*/ 602544 w 1034979"/>
                    <a:gd name="connsiteY201" fmla="*/ 959322 h 1509906"/>
                    <a:gd name="connsiteX202" fmla="*/ 589209 w 1034979"/>
                    <a:gd name="connsiteY202" fmla="*/ 963132 h 1509906"/>
                    <a:gd name="connsiteX203" fmla="*/ 573969 w 1034979"/>
                    <a:gd name="connsiteY203" fmla="*/ 961227 h 1509906"/>
                    <a:gd name="connsiteX204" fmla="*/ 562539 w 1034979"/>
                    <a:gd name="connsiteY204" fmla="*/ 957417 h 1509906"/>
                    <a:gd name="connsiteX205" fmla="*/ 551109 w 1034979"/>
                    <a:gd name="connsiteY205" fmla="*/ 953607 h 1509906"/>
                    <a:gd name="connsiteX206" fmla="*/ 539679 w 1034979"/>
                    <a:gd name="connsiteY206" fmla="*/ 949797 h 1509906"/>
                    <a:gd name="connsiteX207" fmla="*/ 533964 w 1034979"/>
                    <a:gd name="connsiteY207" fmla="*/ 947892 h 1509906"/>
                    <a:gd name="connsiteX208" fmla="*/ 528249 w 1034979"/>
                    <a:gd name="connsiteY208" fmla="*/ 944082 h 1509906"/>
                    <a:gd name="connsiteX209" fmla="*/ 516819 w 1034979"/>
                    <a:gd name="connsiteY209" fmla="*/ 938367 h 1509906"/>
                    <a:gd name="connsiteX210" fmla="*/ 509199 w 1034979"/>
                    <a:gd name="connsiteY210" fmla="*/ 926937 h 1509906"/>
                    <a:gd name="connsiteX211" fmla="*/ 505389 w 1034979"/>
                    <a:gd name="connsiteY211" fmla="*/ 905982 h 1509906"/>
                    <a:gd name="connsiteX212" fmla="*/ 507294 w 1034979"/>
                    <a:gd name="connsiteY212" fmla="*/ 841212 h 1509906"/>
                    <a:gd name="connsiteX213" fmla="*/ 503484 w 1034979"/>
                    <a:gd name="connsiteY213" fmla="*/ 351627 h 1509906"/>
                    <a:gd name="connsiteX214" fmla="*/ 499674 w 1034979"/>
                    <a:gd name="connsiteY214" fmla="*/ 60162 h 1509906"/>
                    <a:gd name="connsiteX215" fmla="*/ 490149 w 1034979"/>
                    <a:gd name="connsiteY215" fmla="*/ 33492 h 1509906"/>
                    <a:gd name="connsiteX216" fmla="*/ 488244 w 1034979"/>
                    <a:gd name="connsiteY216" fmla="*/ 27777 h 1509906"/>
                    <a:gd name="connsiteX217" fmla="*/ 484434 w 1034979"/>
                    <a:gd name="connsiteY217" fmla="*/ 22062 h 1509906"/>
                    <a:gd name="connsiteX218" fmla="*/ 478719 w 1034979"/>
                    <a:gd name="connsiteY218" fmla="*/ 10632 h 1509906"/>
                    <a:gd name="connsiteX219" fmla="*/ 473004 w 1034979"/>
                    <a:gd name="connsiteY219" fmla="*/ 6822 h 1509906"/>
                    <a:gd name="connsiteX220" fmla="*/ 469194 w 1034979"/>
                    <a:gd name="connsiteY220" fmla="*/ 1107 h 1509906"/>
                    <a:gd name="connsiteX221" fmla="*/ 429189 w 1034979"/>
                    <a:gd name="connsiteY221" fmla="*/ 4917 h 1509906"/>
                    <a:gd name="connsiteX222" fmla="*/ 421569 w 1034979"/>
                    <a:gd name="connsiteY222" fmla="*/ 16347 h 1509906"/>
                    <a:gd name="connsiteX223" fmla="*/ 417759 w 1034979"/>
                    <a:gd name="connsiteY223" fmla="*/ 22062 h 1509906"/>
                    <a:gd name="connsiteX224" fmla="*/ 419664 w 1034979"/>
                    <a:gd name="connsiteY224" fmla="*/ 54447 h 1509906"/>
                    <a:gd name="connsiteX225" fmla="*/ 423474 w 1034979"/>
                    <a:gd name="connsiteY225" fmla="*/ 65877 h 1509906"/>
                    <a:gd name="connsiteX226" fmla="*/ 425379 w 1034979"/>
                    <a:gd name="connsiteY226" fmla="*/ 71592 h 1509906"/>
                    <a:gd name="connsiteX227" fmla="*/ 425379 w 1034979"/>
                    <a:gd name="connsiteY227" fmla="*/ 77307 h 1509906"/>
                    <a:gd name="connsiteX228" fmla="*/ 429189 w 1034979"/>
                    <a:gd name="connsiteY228" fmla="*/ 231612 h 1509906"/>
                    <a:gd name="connsiteX229" fmla="*/ 440619 w 1034979"/>
                    <a:gd name="connsiteY229" fmla="*/ 414492 h 1509906"/>
                    <a:gd name="connsiteX230" fmla="*/ 425379 w 1034979"/>
                    <a:gd name="connsiteY230" fmla="*/ 711672 h 1509906"/>
                    <a:gd name="connsiteX231" fmla="*/ 425173 w 1034979"/>
                    <a:gd name="connsiteY231" fmla="*/ 765165 h 1509906"/>
                    <a:gd name="connsiteX232" fmla="*/ 421363 w 1034979"/>
                    <a:gd name="connsiteY232" fmla="*/ 844096 h 1509906"/>
                    <a:gd name="connsiteX233" fmla="*/ 425379 w 1034979"/>
                    <a:gd name="connsiteY233" fmla="*/ 894552 h 1509906"/>
                    <a:gd name="connsiteX234" fmla="*/ 423474 w 1034979"/>
                    <a:gd name="connsiteY234" fmla="*/ 921222 h 1509906"/>
                    <a:gd name="connsiteX235" fmla="*/ 417759 w 1034979"/>
                    <a:gd name="connsiteY235" fmla="*/ 923127 h 1509906"/>
                    <a:gd name="connsiteX236" fmla="*/ 412044 w 1034979"/>
                    <a:gd name="connsiteY236" fmla="*/ 926937 h 1509906"/>
                    <a:gd name="connsiteX237" fmla="*/ 421569 w 1034979"/>
                    <a:gd name="connsiteY237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35819 w 1034979"/>
                    <a:gd name="connsiteY36" fmla="*/ 966942 h 1509906"/>
                    <a:gd name="connsiteX37" fmla="*/ 143439 w 1034979"/>
                    <a:gd name="connsiteY37" fmla="*/ 968847 h 1509906"/>
                    <a:gd name="connsiteX38" fmla="*/ 166299 w 1034979"/>
                    <a:gd name="connsiteY38" fmla="*/ 972657 h 1509906"/>
                    <a:gd name="connsiteX39" fmla="*/ 191064 w 1034979"/>
                    <a:gd name="connsiteY39" fmla="*/ 978372 h 1509906"/>
                    <a:gd name="connsiteX40" fmla="*/ 208209 w 1034979"/>
                    <a:gd name="connsiteY40" fmla="*/ 984087 h 1509906"/>
                    <a:gd name="connsiteX41" fmla="*/ 213924 w 1034979"/>
                    <a:gd name="connsiteY41" fmla="*/ 985992 h 1509906"/>
                    <a:gd name="connsiteX42" fmla="*/ 229164 w 1034979"/>
                    <a:gd name="connsiteY42" fmla="*/ 989802 h 1509906"/>
                    <a:gd name="connsiteX43" fmla="*/ 248214 w 1034979"/>
                    <a:gd name="connsiteY43" fmla="*/ 995517 h 1509906"/>
                    <a:gd name="connsiteX44" fmla="*/ 253929 w 1034979"/>
                    <a:gd name="connsiteY44" fmla="*/ 999327 h 1509906"/>
                    <a:gd name="connsiteX45" fmla="*/ 267264 w 1034979"/>
                    <a:gd name="connsiteY45" fmla="*/ 1014567 h 1509906"/>
                    <a:gd name="connsiteX46" fmla="*/ 272979 w 1034979"/>
                    <a:gd name="connsiteY46" fmla="*/ 1033617 h 1509906"/>
                    <a:gd name="connsiteX47" fmla="*/ 274884 w 1034979"/>
                    <a:gd name="connsiteY47" fmla="*/ 1039332 h 1509906"/>
                    <a:gd name="connsiteX48" fmla="*/ 276789 w 1034979"/>
                    <a:gd name="connsiteY48" fmla="*/ 1045047 h 1509906"/>
                    <a:gd name="connsiteX49" fmla="*/ 278694 w 1034979"/>
                    <a:gd name="connsiteY49" fmla="*/ 1069812 h 1509906"/>
                    <a:gd name="connsiteX50" fmla="*/ 280599 w 1034979"/>
                    <a:gd name="connsiteY50" fmla="*/ 1075527 h 1509906"/>
                    <a:gd name="connsiteX51" fmla="*/ 278694 w 1034979"/>
                    <a:gd name="connsiteY51" fmla="*/ 1094577 h 1509906"/>
                    <a:gd name="connsiteX52" fmla="*/ 276789 w 1034979"/>
                    <a:gd name="connsiteY52" fmla="*/ 1104102 h 1509906"/>
                    <a:gd name="connsiteX53" fmla="*/ 263454 w 1034979"/>
                    <a:gd name="connsiteY53" fmla="*/ 1117437 h 1509906"/>
                    <a:gd name="connsiteX54" fmla="*/ 252024 w 1034979"/>
                    <a:gd name="connsiteY54" fmla="*/ 1125057 h 1509906"/>
                    <a:gd name="connsiteX55" fmla="*/ 240594 w 1034979"/>
                    <a:gd name="connsiteY55" fmla="*/ 1128867 h 1509906"/>
                    <a:gd name="connsiteX56" fmla="*/ 126294 w 1034979"/>
                    <a:gd name="connsiteY56" fmla="*/ 1128867 h 1509906"/>
                    <a:gd name="connsiteX57" fmla="*/ 88194 w 1034979"/>
                    <a:gd name="connsiteY57" fmla="*/ 1138392 h 1509906"/>
                    <a:gd name="connsiteX58" fmla="*/ 82479 w 1034979"/>
                    <a:gd name="connsiteY58" fmla="*/ 1140297 h 1509906"/>
                    <a:gd name="connsiteX59" fmla="*/ 76764 w 1034979"/>
                    <a:gd name="connsiteY59" fmla="*/ 1144107 h 1509906"/>
                    <a:gd name="connsiteX60" fmla="*/ 65334 w 1034979"/>
                    <a:gd name="connsiteY60" fmla="*/ 1146012 h 1509906"/>
                    <a:gd name="connsiteX61" fmla="*/ 27234 w 1034979"/>
                    <a:gd name="connsiteY61" fmla="*/ 1147917 h 1509906"/>
                    <a:gd name="connsiteX62" fmla="*/ 15804 w 1034979"/>
                    <a:gd name="connsiteY62" fmla="*/ 1153632 h 1509906"/>
                    <a:gd name="connsiteX63" fmla="*/ 6279 w 1034979"/>
                    <a:gd name="connsiteY63" fmla="*/ 1163157 h 1509906"/>
                    <a:gd name="connsiteX64" fmla="*/ 4374 w 1034979"/>
                    <a:gd name="connsiteY64" fmla="*/ 1168872 h 1509906"/>
                    <a:gd name="connsiteX65" fmla="*/ 564 w 1034979"/>
                    <a:gd name="connsiteY65" fmla="*/ 1174587 h 1509906"/>
                    <a:gd name="connsiteX66" fmla="*/ 6279 w 1034979"/>
                    <a:gd name="connsiteY66" fmla="*/ 1206972 h 1509906"/>
                    <a:gd name="connsiteX67" fmla="*/ 11994 w 1034979"/>
                    <a:gd name="connsiteY67" fmla="*/ 1210782 h 1509906"/>
                    <a:gd name="connsiteX68" fmla="*/ 17709 w 1034979"/>
                    <a:gd name="connsiteY68" fmla="*/ 1212687 h 1509906"/>
                    <a:gd name="connsiteX69" fmla="*/ 145344 w 1034979"/>
                    <a:gd name="connsiteY69" fmla="*/ 1210782 h 1509906"/>
                    <a:gd name="connsiteX70" fmla="*/ 152964 w 1034979"/>
                    <a:gd name="connsiteY70" fmla="*/ 1208877 h 1509906"/>
                    <a:gd name="connsiteX71" fmla="*/ 303459 w 1034979"/>
                    <a:gd name="connsiteY71" fmla="*/ 1203162 h 1509906"/>
                    <a:gd name="connsiteX72" fmla="*/ 318699 w 1034979"/>
                    <a:gd name="connsiteY72" fmla="*/ 1210782 h 1509906"/>
                    <a:gd name="connsiteX73" fmla="*/ 330129 w 1034979"/>
                    <a:gd name="connsiteY73" fmla="*/ 1216497 h 1509906"/>
                    <a:gd name="connsiteX74" fmla="*/ 333939 w 1034979"/>
                    <a:gd name="connsiteY74" fmla="*/ 1222212 h 1509906"/>
                    <a:gd name="connsiteX75" fmla="*/ 339654 w 1034979"/>
                    <a:gd name="connsiteY75" fmla="*/ 1224117 h 1509906"/>
                    <a:gd name="connsiteX76" fmla="*/ 351084 w 1034979"/>
                    <a:gd name="connsiteY76" fmla="*/ 1231737 h 1509906"/>
                    <a:gd name="connsiteX77" fmla="*/ 356799 w 1034979"/>
                    <a:gd name="connsiteY77" fmla="*/ 1235547 h 1509906"/>
                    <a:gd name="connsiteX78" fmla="*/ 360609 w 1034979"/>
                    <a:gd name="connsiteY78" fmla="*/ 1241262 h 1509906"/>
                    <a:gd name="connsiteX79" fmla="*/ 366324 w 1034979"/>
                    <a:gd name="connsiteY79" fmla="*/ 1252692 h 1509906"/>
                    <a:gd name="connsiteX80" fmla="*/ 362514 w 1034979"/>
                    <a:gd name="connsiteY80" fmla="*/ 1279362 h 1509906"/>
                    <a:gd name="connsiteX81" fmla="*/ 358704 w 1034979"/>
                    <a:gd name="connsiteY81" fmla="*/ 1285077 h 1509906"/>
                    <a:gd name="connsiteX82" fmla="*/ 356799 w 1034979"/>
                    <a:gd name="connsiteY82" fmla="*/ 1290792 h 1509906"/>
                    <a:gd name="connsiteX83" fmla="*/ 352989 w 1034979"/>
                    <a:gd name="connsiteY83" fmla="*/ 1296507 h 1509906"/>
                    <a:gd name="connsiteX84" fmla="*/ 351084 w 1034979"/>
                    <a:gd name="connsiteY84" fmla="*/ 1302222 h 1509906"/>
                    <a:gd name="connsiteX85" fmla="*/ 347274 w 1034979"/>
                    <a:gd name="connsiteY85" fmla="*/ 1307937 h 1509906"/>
                    <a:gd name="connsiteX86" fmla="*/ 330129 w 1034979"/>
                    <a:gd name="connsiteY86" fmla="*/ 1374612 h 1509906"/>
                    <a:gd name="connsiteX87" fmla="*/ 328224 w 1034979"/>
                    <a:gd name="connsiteY87" fmla="*/ 1426047 h 1509906"/>
                    <a:gd name="connsiteX88" fmla="*/ 330129 w 1034979"/>
                    <a:gd name="connsiteY88" fmla="*/ 1450812 h 1509906"/>
                    <a:gd name="connsiteX89" fmla="*/ 332034 w 1034979"/>
                    <a:gd name="connsiteY89" fmla="*/ 1456527 h 1509906"/>
                    <a:gd name="connsiteX90" fmla="*/ 335844 w 1034979"/>
                    <a:gd name="connsiteY90" fmla="*/ 1460337 h 1509906"/>
                    <a:gd name="connsiteX91" fmla="*/ 364419 w 1034979"/>
                    <a:gd name="connsiteY91" fmla="*/ 1506057 h 1509906"/>
                    <a:gd name="connsiteX92" fmla="*/ 387279 w 1034979"/>
                    <a:gd name="connsiteY92" fmla="*/ 1507962 h 1509906"/>
                    <a:gd name="connsiteX93" fmla="*/ 392994 w 1034979"/>
                    <a:gd name="connsiteY93" fmla="*/ 1502247 h 1509906"/>
                    <a:gd name="connsiteX94" fmla="*/ 394899 w 1034979"/>
                    <a:gd name="connsiteY94" fmla="*/ 1490817 h 1509906"/>
                    <a:gd name="connsiteX95" fmla="*/ 396804 w 1034979"/>
                    <a:gd name="connsiteY95" fmla="*/ 1485102 h 1509906"/>
                    <a:gd name="connsiteX96" fmla="*/ 398709 w 1034979"/>
                    <a:gd name="connsiteY96" fmla="*/ 1467957 h 1509906"/>
                    <a:gd name="connsiteX97" fmla="*/ 400614 w 1034979"/>
                    <a:gd name="connsiteY97" fmla="*/ 1454622 h 1509906"/>
                    <a:gd name="connsiteX98" fmla="*/ 404424 w 1034979"/>
                    <a:gd name="connsiteY98" fmla="*/ 1397472 h 1509906"/>
                    <a:gd name="connsiteX99" fmla="*/ 410139 w 1034979"/>
                    <a:gd name="connsiteY99" fmla="*/ 1386042 h 1509906"/>
                    <a:gd name="connsiteX100" fmla="*/ 413949 w 1034979"/>
                    <a:gd name="connsiteY100" fmla="*/ 1372707 h 1509906"/>
                    <a:gd name="connsiteX101" fmla="*/ 415854 w 1034979"/>
                    <a:gd name="connsiteY101" fmla="*/ 1366992 h 1509906"/>
                    <a:gd name="connsiteX102" fmla="*/ 417759 w 1034979"/>
                    <a:gd name="connsiteY102" fmla="*/ 1353657 h 1509906"/>
                    <a:gd name="connsiteX103" fmla="*/ 421569 w 1034979"/>
                    <a:gd name="connsiteY103" fmla="*/ 1342227 h 1509906"/>
                    <a:gd name="connsiteX104" fmla="*/ 427284 w 1034979"/>
                    <a:gd name="connsiteY104" fmla="*/ 1328892 h 1509906"/>
                    <a:gd name="connsiteX105" fmla="*/ 436809 w 1034979"/>
                    <a:gd name="connsiteY105" fmla="*/ 1317462 h 1509906"/>
                    <a:gd name="connsiteX106" fmla="*/ 450144 w 1034979"/>
                    <a:gd name="connsiteY106" fmla="*/ 1302222 h 1509906"/>
                    <a:gd name="connsiteX107" fmla="*/ 457764 w 1034979"/>
                    <a:gd name="connsiteY107" fmla="*/ 1290792 h 1509906"/>
                    <a:gd name="connsiteX108" fmla="*/ 461574 w 1034979"/>
                    <a:gd name="connsiteY108" fmla="*/ 1279362 h 1509906"/>
                    <a:gd name="connsiteX109" fmla="*/ 465384 w 1034979"/>
                    <a:gd name="connsiteY109" fmla="*/ 1264122 h 1509906"/>
                    <a:gd name="connsiteX110" fmla="*/ 467289 w 1034979"/>
                    <a:gd name="connsiteY110" fmla="*/ 1258407 h 1509906"/>
                    <a:gd name="connsiteX111" fmla="*/ 535869 w 1034979"/>
                    <a:gd name="connsiteY111" fmla="*/ 1243167 h 1509906"/>
                    <a:gd name="connsiteX112" fmla="*/ 541584 w 1034979"/>
                    <a:gd name="connsiteY112" fmla="*/ 1241262 h 1509906"/>
                    <a:gd name="connsiteX113" fmla="*/ 547299 w 1034979"/>
                    <a:gd name="connsiteY113" fmla="*/ 1239357 h 1509906"/>
                    <a:gd name="connsiteX114" fmla="*/ 554919 w 1034979"/>
                    <a:gd name="connsiteY114" fmla="*/ 1237452 h 1509906"/>
                    <a:gd name="connsiteX115" fmla="*/ 573969 w 1034979"/>
                    <a:gd name="connsiteY115" fmla="*/ 1229832 h 1509906"/>
                    <a:gd name="connsiteX116" fmla="*/ 585399 w 1034979"/>
                    <a:gd name="connsiteY116" fmla="*/ 1226022 h 1509906"/>
                    <a:gd name="connsiteX117" fmla="*/ 720654 w 1034979"/>
                    <a:gd name="connsiteY117" fmla="*/ 1309842 h 1509906"/>
                    <a:gd name="connsiteX118" fmla="*/ 733989 w 1034979"/>
                    <a:gd name="connsiteY118" fmla="*/ 1319367 h 1509906"/>
                    <a:gd name="connsiteX119" fmla="*/ 743514 w 1034979"/>
                    <a:gd name="connsiteY119" fmla="*/ 1321272 h 1509906"/>
                    <a:gd name="connsiteX120" fmla="*/ 749229 w 1034979"/>
                    <a:gd name="connsiteY120" fmla="*/ 1323177 h 1509906"/>
                    <a:gd name="connsiteX121" fmla="*/ 762564 w 1034979"/>
                    <a:gd name="connsiteY121" fmla="*/ 1328892 h 1509906"/>
                    <a:gd name="connsiteX122" fmla="*/ 777804 w 1034979"/>
                    <a:gd name="connsiteY122" fmla="*/ 1326987 h 1509906"/>
                    <a:gd name="connsiteX123" fmla="*/ 789234 w 1034979"/>
                    <a:gd name="connsiteY123" fmla="*/ 1321272 h 1509906"/>
                    <a:gd name="connsiteX124" fmla="*/ 794949 w 1034979"/>
                    <a:gd name="connsiteY124" fmla="*/ 1319367 h 1509906"/>
                    <a:gd name="connsiteX125" fmla="*/ 802569 w 1034979"/>
                    <a:gd name="connsiteY125" fmla="*/ 1302222 h 1509906"/>
                    <a:gd name="connsiteX126" fmla="*/ 800664 w 1034979"/>
                    <a:gd name="connsiteY126" fmla="*/ 1277457 h 1509906"/>
                    <a:gd name="connsiteX127" fmla="*/ 798759 w 1034979"/>
                    <a:gd name="connsiteY127" fmla="*/ 1271742 h 1509906"/>
                    <a:gd name="connsiteX128" fmla="*/ 796854 w 1034979"/>
                    <a:gd name="connsiteY128" fmla="*/ 1264122 h 1509906"/>
                    <a:gd name="connsiteX129" fmla="*/ 783519 w 1034979"/>
                    <a:gd name="connsiteY129" fmla="*/ 1246977 h 1509906"/>
                    <a:gd name="connsiteX130" fmla="*/ 773994 w 1034979"/>
                    <a:gd name="connsiteY130" fmla="*/ 1241262 h 1509906"/>
                    <a:gd name="connsiteX131" fmla="*/ 648264 w 1034979"/>
                    <a:gd name="connsiteY131" fmla="*/ 1149822 h 1509906"/>
                    <a:gd name="connsiteX132" fmla="*/ 644454 w 1034979"/>
                    <a:gd name="connsiteY132" fmla="*/ 1132677 h 1509906"/>
                    <a:gd name="connsiteX133" fmla="*/ 646359 w 1034979"/>
                    <a:gd name="connsiteY133" fmla="*/ 1125057 h 1509906"/>
                    <a:gd name="connsiteX134" fmla="*/ 650169 w 1034979"/>
                    <a:gd name="connsiteY134" fmla="*/ 1107912 h 1509906"/>
                    <a:gd name="connsiteX135" fmla="*/ 653979 w 1034979"/>
                    <a:gd name="connsiteY135" fmla="*/ 1102197 h 1509906"/>
                    <a:gd name="connsiteX136" fmla="*/ 655884 w 1034979"/>
                    <a:gd name="connsiteY136" fmla="*/ 1096482 h 1509906"/>
                    <a:gd name="connsiteX137" fmla="*/ 661599 w 1034979"/>
                    <a:gd name="connsiteY137" fmla="*/ 1094577 h 1509906"/>
                    <a:gd name="connsiteX138" fmla="*/ 671124 w 1034979"/>
                    <a:gd name="connsiteY138" fmla="*/ 1083147 h 1509906"/>
                    <a:gd name="connsiteX139" fmla="*/ 724464 w 1034979"/>
                    <a:gd name="connsiteY139" fmla="*/ 1075527 h 1509906"/>
                    <a:gd name="connsiteX140" fmla="*/ 842574 w 1034979"/>
                    <a:gd name="connsiteY140" fmla="*/ 1077432 h 1509906"/>
                    <a:gd name="connsiteX141" fmla="*/ 871149 w 1034979"/>
                    <a:gd name="connsiteY141" fmla="*/ 1079337 h 1509906"/>
                    <a:gd name="connsiteX142" fmla="*/ 899724 w 1034979"/>
                    <a:gd name="connsiteY142" fmla="*/ 1085052 h 1509906"/>
                    <a:gd name="connsiteX143" fmla="*/ 922584 w 1034979"/>
                    <a:gd name="connsiteY143" fmla="*/ 1088862 h 1509906"/>
                    <a:gd name="connsiteX144" fmla="*/ 951159 w 1034979"/>
                    <a:gd name="connsiteY144" fmla="*/ 1094577 h 1509906"/>
                    <a:gd name="connsiteX145" fmla="*/ 956874 w 1034979"/>
                    <a:gd name="connsiteY145" fmla="*/ 1094577 h 1509906"/>
                    <a:gd name="connsiteX146" fmla="*/ 1002594 w 1034979"/>
                    <a:gd name="connsiteY146" fmla="*/ 1092672 h 1509906"/>
                    <a:gd name="connsiteX147" fmla="*/ 1031169 w 1034979"/>
                    <a:gd name="connsiteY147" fmla="*/ 1085052 h 1509906"/>
                    <a:gd name="connsiteX148" fmla="*/ 1034979 w 1034979"/>
                    <a:gd name="connsiteY148" fmla="*/ 1079337 h 1509906"/>
                    <a:gd name="connsiteX149" fmla="*/ 1033074 w 1034979"/>
                    <a:gd name="connsiteY149" fmla="*/ 1060287 h 1509906"/>
                    <a:gd name="connsiteX150" fmla="*/ 1027359 w 1034979"/>
                    <a:gd name="connsiteY150" fmla="*/ 1056477 h 1509906"/>
                    <a:gd name="connsiteX151" fmla="*/ 1012119 w 1034979"/>
                    <a:gd name="connsiteY151" fmla="*/ 1054572 h 1509906"/>
                    <a:gd name="connsiteX152" fmla="*/ 1006404 w 1034979"/>
                    <a:gd name="connsiteY152" fmla="*/ 1052667 h 1509906"/>
                    <a:gd name="connsiteX153" fmla="*/ 998784 w 1034979"/>
                    <a:gd name="connsiteY153" fmla="*/ 1050762 h 1509906"/>
                    <a:gd name="connsiteX154" fmla="*/ 987354 w 1034979"/>
                    <a:gd name="connsiteY154" fmla="*/ 1043142 h 1509906"/>
                    <a:gd name="connsiteX155" fmla="*/ 975924 w 1034979"/>
                    <a:gd name="connsiteY155" fmla="*/ 1039332 h 1509906"/>
                    <a:gd name="connsiteX156" fmla="*/ 970209 w 1034979"/>
                    <a:gd name="connsiteY156" fmla="*/ 1037427 h 1509906"/>
                    <a:gd name="connsiteX157" fmla="*/ 962589 w 1034979"/>
                    <a:gd name="connsiteY157" fmla="*/ 1035522 h 1509906"/>
                    <a:gd name="connsiteX158" fmla="*/ 956874 w 1034979"/>
                    <a:gd name="connsiteY158" fmla="*/ 1033617 h 1509906"/>
                    <a:gd name="connsiteX159" fmla="*/ 935919 w 1034979"/>
                    <a:gd name="connsiteY159" fmla="*/ 1027902 h 1509906"/>
                    <a:gd name="connsiteX160" fmla="*/ 930204 w 1034979"/>
                    <a:gd name="connsiteY160" fmla="*/ 1025997 h 1509906"/>
                    <a:gd name="connsiteX161" fmla="*/ 825429 w 1034979"/>
                    <a:gd name="connsiteY161" fmla="*/ 1027902 h 1509906"/>
                    <a:gd name="connsiteX162" fmla="*/ 819714 w 1034979"/>
                    <a:gd name="connsiteY162" fmla="*/ 1029807 h 1509906"/>
                    <a:gd name="connsiteX163" fmla="*/ 730179 w 1034979"/>
                    <a:gd name="connsiteY163" fmla="*/ 1031712 h 1509906"/>
                    <a:gd name="connsiteX164" fmla="*/ 716844 w 1034979"/>
                    <a:gd name="connsiteY164" fmla="*/ 1035522 h 1509906"/>
                    <a:gd name="connsiteX165" fmla="*/ 695889 w 1034979"/>
                    <a:gd name="connsiteY165" fmla="*/ 1037427 h 1509906"/>
                    <a:gd name="connsiteX166" fmla="*/ 669219 w 1034979"/>
                    <a:gd name="connsiteY166" fmla="*/ 1039332 h 1509906"/>
                    <a:gd name="connsiteX167" fmla="*/ 669219 w 1034979"/>
                    <a:gd name="connsiteY167" fmla="*/ 1039332 h 1509906"/>
                    <a:gd name="connsiteX168" fmla="*/ 646359 w 1034979"/>
                    <a:gd name="connsiteY168" fmla="*/ 1043142 h 1509906"/>
                    <a:gd name="connsiteX169" fmla="*/ 642549 w 1034979"/>
                    <a:gd name="connsiteY169" fmla="*/ 1031712 h 1509906"/>
                    <a:gd name="connsiteX170" fmla="*/ 640644 w 1034979"/>
                    <a:gd name="connsiteY170" fmla="*/ 1025997 h 1509906"/>
                    <a:gd name="connsiteX171" fmla="*/ 642549 w 1034979"/>
                    <a:gd name="connsiteY171" fmla="*/ 1008852 h 1509906"/>
                    <a:gd name="connsiteX172" fmla="*/ 644454 w 1034979"/>
                    <a:gd name="connsiteY172" fmla="*/ 1003137 h 1509906"/>
                    <a:gd name="connsiteX173" fmla="*/ 661599 w 1034979"/>
                    <a:gd name="connsiteY173" fmla="*/ 993612 h 1509906"/>
                    <a:gd name="connsiteX174" fmla="*/ 673029 w 1034979"/>
                    <a:gd name="connsiteY174" fmla="*/ 985992 h 1509906"/>
                    <a:gd name="connsiteX175" fmla="*/ 674934 w 1034979"/>
                    <a:gd name="connsiteY175" fmla="*/ 980277 h 1509906"/>
                    <a:gd name="connsiteX176" fmla="*/ 680649 w 1034979"/>
                    <a:gd name="connsiteY176" fmla="*/ 978372 h 1509906"/>
                    <a:gd name="connsiteX177" fmla="*/ 686364 w 1034979"/>
                    <a:gd name="connsiteY177" fmla="*/ 974562 h 1509906"/>
                    <a:gd name="connsiteX178" fmla="*/ 695889 w 1034979"/>
                    <a:gd name="connsiteY178" fmla="*/ 965037 h 1509906"/>
                    <a:gd name="connsiteX179" fmla="*/ 705414 w 1034979"/>
                    <a:gd name="connsiteY179" fmla="*/ 953607 h 1509906"/>
                    <a:gd name="connsiteX180" fmla="*/ 716844 w 1034979"/>
                    <a:gd name="connsiteY180" fmla="*/ 945987 h 1509906"/>
                    <a:gd name="connsiteX181" fmla="*/ 732084 w 1034979"/>
                    <a:gd name="connsiteY181" fmla="*/ 932652 h 1509906"/>
                    <a:gd name="connsiteX182" fmla="*/ 741609 w 1034979"/>
                    <a:gd name="connsiteY182" fmla="*/ 921222 h 1509906"/>
                    <a:gd name="connsiteX183" fmla="*/ 753039 w 1034979"/>
                    <a:gd name="connsiteY183" fmla="*/ 911697 h 1509906"/>
                    <a:gd name="connsiteX184" fmla="*/ 758754 w 1034979"/>
                    <a:gd name="connsiteY184" fmla="*/ 900267 h 1509906"/>
                    <a:gd name="connsiteX185" fmla="*/ 760659 w 1034979"/>
                    <a:gd name="connsiteY185" fmla="*/ 894552 h 1509906"/>
                    <a:gd name="connsiteX186" fmla="*/ 766374 w 1034979"/>
                    <a:gd name="connsiteY186" fmla="*/ 883122 h 1509906"/>
                    <a:gd name="connsiteX187" fmla="*/ 764469 w 1034979"/>
                    <a:gd name="connsiteY187" fmla="*/ 867882 h 1509906"/>
                    <a:gd name="connsiteX188" fmla="*/ 758754 w 1034979"/>
                    <a:gd name="connsiteY188" fmla="*/ 865977 h 1509906"/>
                    <a:gd name="connsiteX189" fmla="*/ 737799 w 1034979"/>
                    <a:gd name="connsiteY189" fmla="*/ 867882 h 1509906"/>
                    <a:gd name="connsiteX190" fmla="*/ 732084 w 1034979"/>
                    <a:gd name="connsiteY190" fmla="*/ 871692 h 1509906"/>
                    <a:gd name="connsiteX191" fmla="*/ 720654 w 1034979"/>
                    <a:gd name="connsiteY191" fmla="*/ 875502 h 1509906"/>
                    <a:gd name="connsiteX192" fmla="*/ 716844 w 1034979"/>
                    <a:gd name="connsiteY192" fmla="*/ 881217 h 1509906"/>
                    <a:gd name="connsiteX193" fmla="*/ 711129 w 1034979"/>
                    <a:gd name="connsiteY193" fmla="*/ 883122 h 1509906"/>
                    <a:gd name="connsiteX194" fmla="*/ 705414 w 1034979"/>
                    <a:gd name="connsiteY194" fmla="*/ 886932 h 1509906"/>
                    <a:gd name="connsiteX195" fmla="*/ 699699 w 1034979"/>
                    <a:gd name="connsiteY195" fmla="*/ 892647 h 1509906"/>
                    <a:gd name="connsiteX196" fmla="*/ 692079 w 1034979"/>
                    <a:gd name="connsiteY196" fmla="*/ 896457 h 1509906"/>
                    <a:gd name="connsiteX197" fmla="*/ 650169 w 1034979"/>
                    <a:gd name="connsiteY197" fmla="*/ 925032 h 1509906"/>
                    <a:gd name="connsiteX198" fmla="*/ 636834 w 1034979"/>
                    <a:gd name="connsiteY198" fmla="*/ 936462 h 1509906"/>
                    <a:gd name="connsiteX199" fmla="*/ 627309 w 1034979"/>
                    <a:gd name="connsiteY199" fmla="*/ 953607 h 1509906"/>
                    <a:gd name="connsiteX200" fmla="*/ 602544 w 1034979"/>
                    <a:gd name="connsiteY200" fmla="*/ 959322 h 1509906"/>
                    <a:gd name="connsiteX201" fmla="*/ 589209 w 1034979"/>
                    <a:gd name="connsiteY201" fmla="*/ 963132 h 1509906"/>
                    <a:gd name="connsiteX202" fmla="*/ 573969 w 1034979"/>
                    <a:gd name="connsiteY202" fmla="*/ 961227 h 1509906"/>
                    <a:gd name="connsiteX203" fmla="*/ 562539 w 1034979"/>
                    <a:gd name="connsiteY203" fmla="*/ 957417 h 1509906"/>
                    <a:gd name="connsiteX204" fmla="*/ 551109 w 1034979"/>
                    <a:gd name="connsiteY204" fmla="*/ 953607 h 1509906"/>
                    <a:gd name="connsiteX205" fmla="*/ 539679 w 1034979"/>
                    <a:gd name="connsiteY205" fmla="*/ 949797 h 1509906"/>
                    <a:gd name="connsiteX206" fmla="*/ 533964 w 1034979"/>
                    <a:gd name="connsiteY206" fmla="*/ 947892 h 1509906"/>
                    <a:gd name="connsiteX207" fmla="*/ 528249 w 1034979"/>
                    <a:gd name="connsiteY207" fmla="*/ 944082 h 1509906"/>
                    <a:gd name="connsiteX208" fmla="*/ 516819 w 1034979"/>
                    <a:gd name="connsiteY208" fmla="*/ 938367 h 1509906"/>
                    <a:gd name="connsiteX209" fmla="*/ 509199 w 1034979"/>
                    <a:gd name="connsiteY209" fmla="*/ 926937 h 1509906"/>
                    <a:gd name="connsiteX210" fmla="*/ 505389 w 1034979"/>
                    <a:gd name="connsiteY210" fmla="*/ 905982 h 1509906"/>
                    <a:gd name="connsiteX211" fmla="*/ 507294 w 1034979"/>
                    <a:gd name="connsiteY211" fmla="*/ 841212 h 1509906"/>
                    <a:gd name="connsiteX212" fmla="*/ 503484 w 1034979"/>
                    <a:gd name="connsiteY212" fmla="*/ 351627 h 1509906"/>
                    <a:gd name="connsiteX213" fmla="*/ 499674 w 1034979"/>
                    <a:gd name="connsiteY213" fmla="*/ 60162 h 1509906"/>
                    <a:gd name="connsiteX214" fmla="*/ 490149 w 1034979"/>
                    <a:gd name="connsiteY214" fmla="*/ 33492 h 1509906"/>
                    <a:gd name="connsiteX215" fmla="*/ 488244 w 1034979"/>
                    <a:gd name="connsiteY215" fmla="*/ 27777 h 1509906"/>
                    <a:gd name="connsiteX216" fmla="*/ 484434 w 1034979"/>
                    <a:gd name="connsiteY216" fmla="*/ 22062 h 1509906"/>
                    <a:gd name="connsiteX217" fmla="*/ 478719 w 1034979"/>
                    <a:gd name="connsiteY217" fmla="*/ 10632 h 1509906"/>
                    <a:gd name="connsiteX218" fmla="*/ 473004 w 1034979"/>
                    <a:gd name="connsiteY218" fmla="*/ 6822 h 1509906"/>
                    <a:gd name="connsiteX219" fmla="*/ 469194 w 1034979"/>
                    <a:gd name="connsiteY219" fmla="*/ 1107 h 1509906"/>
                    <a:gd name="connsiteX220" fmla="*/ 429189 w 1034979"/>
                    <a:gd name="connsiteY220" fmla="*/ 4917 h 1509906"/>
                    <a:gd name="connsiteX221" fmla="*/ 421569 w 1034979"/>
                    <a:gd name="connsiteY221" fmla="*/ 16347 h 1509906"/>
                    <a:gd name="connsiteX222" fmla="*/ 417759 w 1034979"/>
                    <a:gd name="connsiteY222" fmla="*/ 22062 h 1509906"/>
                    <a:gd name="connsiteX223" fmla="*/ 419664 w 1034979"/>
                    <a:gd name="connsiteY223" fmla="*/ 54447 h 1509906"/>
                    <a:gd name="connsiteX224" fmla="*/ 423474 w 1034979"/>
                    <a:gd name="connsiteY224" fmla="*/ 65877 h 1509906"/>
                    <a:gd name="connsiteX225" fmla="*/ 425379 w 1034979"/>
                    <a:gd name="connsiteY225" fmla="*/ 71592 h 1509906"/>
                    <a:gd name="connsiteX226" fmla="*/ 425379 w 1034979"/>
                    <a:gd name="connsiteY226" fmla="*/ 77307 h 1509906"/>
                    <a:gd name="connsiteX227" fmla="*/ 429189 w 1034979"/>
                    <a:gd name="connsiteY227" fmla="*/ 231612 h 1509906"/>
                    <a:gd name="connsiteX228" fmla="*/ 440619 w 1034979"/>
                    <a:gd name="connsiteY228" fmla="*/ 414492 h 1509906"/>
                    <a:gd name="connsiteX229" fmla="*/ 425379 w 1034979"/>
                    <a:gd name="connsiteY229" fmla="*/ 711672 h 1509906"/>
                    <a:gd name="connsiteX230" fmla="*/ 425173 w 1034979"/>
                    <a:gd name="connsiteY230" fmla="*/ 765165 h 1509906"/>
                    <a:gd name="connsiteX231" fmla="*/ 421363 w 1034979"/>
                    <a:gd name="connsiteY231" fmla="*/ 844096 h 1509906"/>
                    <a:gd name="connsiteX232" fmla="*/ 425379 w 1034979"/>
                    <a:gd name="connsiteY232" fmla="*/ 894552 h 1509906"/>
                    <a:gd name="connsiteX233" fmla="*/ 423474 w 1034979"/>
                    <a:gd name="connsiteY233" fmla="*/ 921222 h 1509906"/>
                    <a:gd name="connsiteX234" fmla="*/ 417759 w 1034979"/>
                    <a:gd name="connsiteY234" fmla="*/ 923127 h 1509906"/>
                    <a:gd name="connsiteX235" fmla="*/ 412044 w 1034979"/>
                    <a:gd name="connsiteY235" fmla="*/ 926937 h 1509906"/>
                    <a:gd name="connsiteX236" fmla="*/ 421569 w 1034979"/>
                    <a:gd name="connsiteY236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35819 w 1034979"/>
                    <a:gd name="connsiteY36" fmla="*/ 966942 h 1509906"/>
                    <a:gd name="connsiteX37" fmla="*/ 143439 w 1034979"/>
                    <a:gd name="connsiteY37" fmla="*/ 968847 h 1509906"/>
                    <a:gd name="connsiteX38" fmla="*/ 166299 w 1034979"/>
                    <a:gd name="connsiteY38" fmla="*/ 972657 h 1509906"/>
                    <a:gd name="connsiteX39" fmla="*/ 191064 w 1034979"/>
                    <a:gd name="connsiteY39" fmla="*/ 978372 h 1509906"/>
                    <a:gd name="connsiteX40" fmla="*/ 208209 w 1034979"/>
                    <a:gd name="connsiteY40" fmla="*/ 984087 h 1509906"/>
                    <a:gd name="connsiteX41" fmla="*/ 213924 w 1034979"/>
                    <a:gd name="connsiteY41" fmla="*/ 985992 h 1509906"/>
                    <a:gd name="connsiteX42" fmla="*/ 229164 w 1034979"/>
                    <a:gd name="connsiteY42" fmla="*/ 989802 h 1509906"/>
                    <a:gd name="connsiteX43" fmla="*/ 248214 w 1034979"/>
                    <a:gd name="connsiteY43" fmla="*/ 995517 h 1509906"/>
                    <a:gd name="connsiteX44" fmla="*/ 253929 w 1034979"/>
                    <a:gd name="connsiteY44" fmla="*/ 999327 h 1509906"/>
                    <a:gd name="connsiteX45" fmla="*/ 267264 w 1034979"/>
                    <a:gd name="connsiteY45" fmla="*/ 1014567 h 1509906"/>
                    <a:gd name="connsiteX46" fmla="*/ 272979 w 1034979"/>
                    <a:gd name="connsiteY46" fmla="*/ 1033617 h 1509906"/>
                    <a:gd name="connsiteX47" fmla="*/ 274884 w 1034979"/>
                    <a:gd name="connsiteY47" fmla="*/ 1039332 h 1509906"/>
                    <a:gd name="connsiteX48" fmla="*/ 276789 w 1034979"/>
                    <a:gd name="connsiteY48" fmla="*/ 1045047 h 1509906"/>
                    <a:gd name="connsiteX49" fmla="*/ 278694 w 1034979"/>
                    <a:gd name="connsiteY49" fmla="*/ 1069812 h 1509906"/>
                    <a:gd name="connsiteX50" fmla="*/ 280599 w 1034979"/>
                    <a:gd name="connsiteY50" fmla="*/ 1075527 h 1509906"/>
                    <a:gd name="connsiteX51" fmla="*/ 278694 w 1034979"/>
                    <a:gd name="connsiteY51" fmla="*/ 1094577 h 1509906"/>
                    <a:gd name="connsiteX52" fmla="*/ 276789 w 1034979"/>
                    <a:gd name="connsiteY52" fmla="*/ 1104102 h 1509906"/>
                    <a:gd name="connsiteX53" fmla="*/ 263454 w 1034979"/>
                    <a:gd name="connsiteY53" fmla="*/ 1117437 h 1509906"/>
                    <a:gd name="connsiteX54" fmla="*/ 252024 w 1034979"/>
                    <a:gd name="connsiteY54" fmla="*/ 1125057 h 1509906"/>
                    <a:gd name="connsiteX55" fmla="*/ 240594 w 1034979"/>
                    <a:gd name="connsiteY55" fmla="*/ 1128867 h 1509906"/>
                    <a:gd name="connsiteX56" fmla="*/ 88194 w 1034979"/>
                    <a:gd name="connsiteY56" fmla="*/ 1138392 h 1509906"/>
                    <a:gd name="connsiteX57" fmla="*/ 82479 w 1034979"/>
                    <a:gd name="connsiteY57" fmla="*/ 1140297 h 1509906"/>
                    <a:gd name="connsiteX58" fmla="*/ 76764 w 1034979"/>
                    <a:gd name="connsiteY58" fmla="*/ 1144107 h 1509906"/>
                    <a:gd name="connsiteX59" fmla="*/ 65334 w 1034979"/>
                    <a:gd name="connsiteY59" fmla="*/ 1146012 h 1509906"/>
                    <a:gd name="connsiteX60" fmla="*/ 27234 w 1034979"/>
                    <a:gd name="connsiteY60" fmla="*/ 1147917 h 1509906"/>
                    <a:gd name="connsiteX61" fmla="*/ 15804 w 1034979"/>
                    <a:gd name="connsiteY61" fmla="*/ 1153632 h 1509906"/>
                    <a:gd name="connsiteX62" fmla="*/ 6279 w 1034979"/>
                    <a:gd name="connsiteY62" fmla="*/ 1163157 h 1509906"/>
                    <a:gd name="connsiteX63" fmla="*/ 4374 w 1034979"/>
                    <a:gd name="connsiteY63" fmla="*/ 1168872 h 1509906"/>
                    <a:gd name="connsiteX64" fmla="*/ 564 w 1034979"/>
                    <a:gd name="connsiteY64" fmla="*/ 1174587 h 1509906"/>
                    <a:gd name="connsiteX65" fmla="*/ 6279 w 1034979"/>
                    <a:gd name="connsiteY65" fmla="*/ 1206972 h 1509906"/>
                    <a:gd name="connsiteX66" fmla="*/ 11994 w 1034979"/>
                    <a:gd name="connsiteY66" fmla="*/ 1210782 h 1509906"/>
                    <a:gd name="connsiteX67" fmla="*/ 17709 w 1034979"/>
                    <a:gd name="connsiteY67" fmla="*/ 1212687 h 1509906"/>
                    <a:gd name="connsiteX68" fmla="*/ 145344 w 1034979"/>
                    <a:gd name="connsiteY68" fmla="*/ 1210782 h 1509906"/>
                    <a:gd name="connsiteX69" fmla="*/ 152964 w 1034979"/>
                    <a:gd name="connsiteY69" fmla="*/ 1208877 h 1509906"/>
                    <a:gd name="connsiteX70" fmla="*/ 303459 w 1034979"/>
                    <a:gd name="connsiteY70" fmla="*/ 1203162 h 1509906"/>
                    <a:gd name="connsiteX71" fmla="*/ 318699 w 1034979"/>
                    <a:gd name="connsiteY71" fmla="*/ 1210782 h 1509906"/>
                    <a:gd name="connsiteX72" fmla="*/ 330129 w 1034979"/>
                    <a:gd name="connsiteY72" fmla="*/ 1216497 h 1509906"/>
                    <a:gd name="connsiteX73" fmla="*/ 333939 w 1034979"/>
                    <a:gd name="connsiteY73" fmla="*/ 1222212 h 1509906"/>
                    <a:gd name="connsiteX74" fmla="*/ 339654 w 1034979"/>
                    <a:gd name="connsiteY74" fmla="*/ 1224117 h 1509906"/>
                    <a:gd name="connsiteX75" fmla="*/ 351084 w 1034979"/>
                    <a:gd name="connsiteY75" fmla="*/ 1231737 h 1509906"/>
                    <a:gd name="connsiteX76" fmla="*/ 356799 w 1034979"/>
                    <a:gd name="connsiteY76" fmla="*/ 1235547 h 1509906"/>
                    <a:gd name="connsiteX77" fmla="*/ 360609 w 1034979"/>
                    <a:gd name="connsiteY77" fmla="*/ 1241262 h 1509906"/>
                    <a:gd name="connsiteX78" fmla="*/ 366324 w 1034979"/>
                    <a:gd name="connsiteY78" fmla="*/ 1252692 h 1509906"/>
                    <a:gd name="connsiteX79" fmla="*/ 362514 w 1034979"/>
                    <a:gd name="connsiteY79" fmla="*/ 1279362 h 1509906"/>
                    <a:gd name="connsiteX80" fmla="*/ 358704 w 1034979"/>
                    <a:gd name="connsiteY80" fmla="*/ 1285077 h 1509906"/>
                    <a:gd name="connsiteX81" fmla="*/ 356799 w 1034979"/>
                    <a:gd name="connsiteY81" fmla="*/ 1290792 h 1509906"/>
                    <a:gd name="connsiteX82" fmla="*/ 352989 w 1034979"/>
                    <a:gd name="connsiteY82" fmla="*/ 1296507 h 1509906"/>
                    <a:gd name="connsiteX83" fmla="*/ 351084 w 1034979"/>
                    <a:gd name="connsiteY83" fmla="*/ 1302222 h 1509906"/>
                    <a:gd name="connsiteX84" fmla="*/ 347274 w 1034979"/>
                    <a:gd name="connsiteY84" fmla="*/ 1307937 h 1509906"/>
                    <a:gd name="connsiteX85" fmla="*/ 330129 w 1034979"/>
                    <a:gd name="connsiteY85" fmla="*/ 1374612 h 1509906"/>
                    <a:gd name="connsiteX86" fmla="*/ 328224 w 1034979"/>
                    <a:gd name="connsiteY86" fmla="*/ 1426047 h 1509906"/>
                    <a:gd name="connsiteX87" fmla="*/ 330129 w 1034979"/>
                    <a:gd name="connsiteY87" fmla="*/ 1450812 h 1509906"/>
                    <a:gd name="connsiteX88" fmla="*/ 332034 w 1034979"/>
                    <a:gd name="connsiteY88" fmla="*/ 1456527 h 1509906"/>
                    <a:gd name="connsiteX89" fmla="*/ 335844 w 1034979"/>
                    <a:gd name="connsiteY89" fmla="*/ 1460337 h 1509906"/>
                    <a:gd name="connsiteX90" fmla="*/ 364419 w 1034979"/>
                    <a:gd name="connsiteY90" fmla="*/ 1506057 h 1509906"/>
                    <a:gd name="connsiteX91" fmla="*/ 387279 w 1034979"/>
                    <a:gd name="connsiteY91" fmla="*/ 1507962 h 1509906"/>
                    <a:gd name="connsiteX92" fmla="*/ 392994 w 1034979"/>
                    <a:gd name="connsiteY92" fmla="*/ 1502247 h 1509906"/>
                    <a:gd name="connsiteX93" fmla="*/ 394899 w 1034979"/>
                    <a:gd name="connsiteY93" fmla="*/ 1490817 h 1509906"/>
                    <a:gd name="connsiteX94" fmla="*/ 396804 w 1034979"/>
                    <a:gd name="connsiteY94" fmla="*/ 1485102 h 1509906"/>
                    <a:gd name="connsiteX95" fmla="*/ 398709 w 1034979"/>
                    <a:gd name="connsiteY95" fmla="*/ 1467957 h 1509906"/>
                    <a:gd name="connsiteX96" fmla="*/ 400614 w 1034979"/>
                    <a:gd name="connsiteY96" fmla="*/ 1454622 h 1509906"/>
                    <a:gd name="connsiteX97" fmla="*/ 404424 w 1034979"/>
                    <a:gd name="connsiteY97" fmla="*/ 1397472 h 1509906"/>
                    <a:gd name="connsiteX98" fmla="*/ 410139 w 1034979"/>
                    <a:gd name="connsiteY98" fmla="*/ 1386042 h 1509906"/>
                    <a:gd name="connsiteX99" fmla="*/ 413949 w 1034979"/>
                    <a:gd name="connsiteY99" fmla="*/ 1372707 h 1509906"/>
                    <a:gd name="connsiteX100" fmla="*/ 415854 w 1034979"/>
                    <a:gd name="connsiteY100" fmla="*/ 1366992 h 1509906"/>
                    <a:gd name="connsiteX101" fmla="*/ 417759 w 1034979"/>
                    <a:gd name="connsiteY101" fmla="*/ 1353657 h 1509906"/>
                    <a:gd name="connsiteX102" fmla="*/ 421569 w 1034979"/>
                    <a:gd name="connsiteY102" fmla="*/ 1342227 h 1509906"/>
                    <a:gd name="connsiteX103" fmla="*/ 427284 w 1034979"/>
                    <a:gd name="connsiteY103" fmla="*/ 1328892 h 1509906"/>
                    <a:gd name="connsiteX104" fmla="*/ 436809 w 1034979"/>
                    <a:gd name="connsiteY104" fmla="*/ 1317462 h 1509906"/>
                    <a:gd name="connsiteX105" fmla="*/ 450144 w 1034979"/>
                    <a:gd name="connsiteY105" fmla="*/ 1302222 h 1509906"/>
                    <a:gd name="connsiteX106" fmla="*/ 457764 w 1034979"/>
                    <a:gd name="connsiteY106" fmla="*/ 1290792 h 1509906"/>
                    <a:gd name="connsiteX107" fmla="*/ 461574 w 1034979"/>
                    <a:gd name="connsiteY107" fmla="*/ 1279362 h 1509906"/>
                    <a:gd name="connsiteX108" fmla="*/ 465384 w 1034979"/>
                    <a:gd name="connsiteY108" fmla="*/ 1264122 h 1509906"/>
                    <a:gd name="connsiteX109" fmla="*/ 467289 w 1034979"/>
                    <a:gd name="connsiteY109" fmla="*/ 1258407 h 1509906"/>
                    <a:gd name="connsiteX110" fmla="*/ 535869 w 1034979"/>
                    <a:gd name="connsiteY110" fmla="*/ 1243167 h 1509906"/>
                    <a:gd name="connsiteX111" fmla="*/ 541584 w 1034979"/>
                    <a:gd name="connsiteY111" fmla="*/ 1241262 h 1509906"/>
                    <a:gd name="connsiteX112" fmla="*/ 547299 w 1034979"/>
                    <a:gd name="connsiteY112" fmla="*/ 1239357 h 1509906"/>
                    <a:gd name="connsiteX113" fmla="*/ 554919 w 1034979"/>
                    <a:gd name="connsiteY113" fmla="*/ 1237452 h 1509906"/>
                    <a:gd name="connsiteX114" fmla="*/ 573969 w 1034979"/>
                    <a:gd name="connsiteY114" fmla="*/ 1229832 h 1509906"/>
                    <a:gd name="connsiteX115" fmla="*/ 585399 w 1034979"/>
                    <a:gd name="connsiteY115" fmla="*/ 1226022 h 1509906"/>
                    <a:gd name="connsiteX116" fmla="*/ 720654 w 1034979"/>
                    <a:gd name="connsiteY116" fmla="*/ 1309842 h 1509906"/>
                    <a:gd name="connsiteX117" fmla="*/ 733989 w 1034979"/>
                    <a:gd name="connsiteY117" fmla="*/ 1319367 h 1509906"/>
                    <a:gd name="connsiteX118" fmla="*/ 743514 w 1034979"/>
                    <a:gd name="connsiteY118" fmla="*/ 1321272 h 1509906"/>
                    <a:gd name="connsiteX119" fmla="*/ 749229 w 1034979"/>
                    <a:gd name="connsiteY119" fmla="*/ 1323177 h 1509906"/>
                    <a:gd name="connsiteX120" fmla="*/ 762564 w 1034979"/>
                    <a:gd name="connsiteY120" fmla="*/ 1328892 h 1509906"/>
                    <a:gd name="connsiteX121" fmla="*/ 777804 w 1034979"/>
                    <a:gd name="connsiteY121" fmla="*/ 1326987 h 1509906"/>
                    <a:gd name="connsiteX122" fmla="*/ 789234 w 1034979"/>
                    <a:gd name="connsiteY122" fmla="*/ 1321272 h 1509906"/>
                    <a:gd name="connsiteX123" fmla="*/ 794949 w 1034979"/>
                    <a:gd name="connsiteY123" fmla="*/ 1319367 h 1509906"/>
                    <a:gd name="connsiteX124" fmla="*/ 802569 w 1034979"/>
                    <a:gd name="connsiteY124" fmla="*/ 1302222 h 1509906"/>
                    <a:gd name="connsiteX125" fmla="*/ 800664 w 1034979"/>
                    <a:gd name="connsiteY125" fmla="*/ 1277457 h 1509906"/>
                    <a:gd name="connsiteX126" fmla="*/ 798759 w 1034979"/>
                    <a:gd name="connsiteY126" fmla="*/ 1271742 h 1509906"/>
                    <a:gd name="connsiteX127" fmla="*/ 796854 w 1034979"/>
                    <a:gd name="connsiteY127" fmla="*/ 1264122 h 1509906"/>
                    <a:gd name="connsiteX128" fmla="*/ 783519 w 1034979"/>
                    <a:gd name="connsiteY128" fmla="*/ 1246977 h 1509906"/>
                    <a:gd name="connsiteX129" fmla="*/ 773994 w 1034979"/>
                    <a:gd name="connsiteY129" fmla="*/ 1241262 h 1509906"/>
                    <a:gd name="connsiteX130" fmla="*/ 648264 w 1034979"/>
                    <a:gd name="connsiteY130" fmla="*/ 1149822 h 1509906"/>
                    <a:gd name="connsiteX131" fmla="*/ 644454 w 1034979"/>
                    <a:gd name="connsiteY131" fmla="*/ 1132677 h 1509906"/>
                    <a:gd name="connsiteX132" fmla="*/ 646359 w 1034979"/>
                    <a:gd name="connsiteY132" fmla="*/ 1125057 h 1509906"/>
                    <a:gd name="connsiteX133" fmla="*/ 650169 w 1034979"/>
                    <a:gd name="connsiteY133" fmla="*/ 1107912 h 1509906"/>
                    <a:gd name="connsiteX134" fmla="*/ 653979 w 1034979"/>
                    <a:gd name="connsiteY134" fmla="*/ 1102197 h 1509906"/>
                    <a:gd name="connsiteX135" fmla="*/ 655884 w 1034979"/>
                    <a:gd name="connsiteY135" fmla="*/ 1096482 h 1509906"/>
                    <a:gd name="connsiteX136" fmla="*/ 661599 w 1034979"/>
                    <a:gd name="connsiteY136" fmla="*/ 1094577 h 1509906"/>
                    <a:gd name="connsiteX137" fmla="*/ 671124 w 1034979"/>
                    <a:gd name="connsiteY137" fmla="*/ 1083147 h 1509906"/>
                    <a:gd name="connsiteX138" fmla="*/ 724464 w 1034979"/>
                    <a:gd name="connsiteY138" fmla="*/ 1075527 h 1509906"/>
                    <a:gd name="connsiteX139" fmla="*/ 842574 w 1034979"/>
                    <a:gd name="connsiteY139" fmla="*/ 1077432 h 1509906"/>
                    <a:gd name="connsiteX140" fmla="*/ 871149 w 1034979"/>
                    <a:gd name="connsiteY140" fmla="*/ 1079337 h 1509906"/>
                    <a:gd name="connsiteX141" fmla="*/ 899724 w 1034979"/>
                    <a:gd name="connsiteY141" fmla="*/ 1085052 h 1509906"/>
                    <a:gd name="connsiteX142" fmla="*/ 922584 w 1034979"/>
                    <a:gd name="connsiteY142" fmla="*/ 1088862 h 1509906"/>
                    <a:gd name="connsiteX143" fmla="*/ 951159 w 1034979"/>
                    <a:gd name="connsiteY143" fmla="*/ 1094577 h 1509906"/>
                    <a:gd name="connsiteX144" fmla="*/ 956874 w 1034979"/>
                    <a:gd name="connsiteY144" fmla="*/ 1094577 h 1509906"/>
                    <a:gd name="connsiteX145" fmla="*/ 1002594 w 1034979"/>
                    <a:gd name="connsiteY145" fmla="*/ 1092672 h 1509906"/>
                    <a:gd name="connsiteX146" fmla="*/ 1031169 w 1034979"/>
                    <a:gd name="connsiteY146" fmla="*/ 1085052 h 1509906"/>
                    <a:gd name="connsiteX147" fmla="*/ 1034979 w 1034979"/>
                    <a:gd name="connsiteY147" fmla="*/ 1079337 h 1509906"/>
                    <a:gd name="connsiteX148" fmla="*/ 1033074 w 1034979"/>
                    <a:gd name="connsiteY148" fmla="*/ 1060287 h 1509906"/>
                    <a:gd name="connsiteX149" fmla="*/ 1027359 w 1034979"/>
                    <a:gd name="connsiteY149" fmla="*/ 1056477 h 1509906"/>
                    <a:gd name="connsiteX150" fmla="*/ 1012119 w 1034979"/>
                    <a:gd name="connsiteY150" fmla="*/ 1054572 h 1509906"/>
                    <a:gd name="connsiteX151" fmla="*/ 1006404 w 1034979"/>
                    <a:gd name="connsiteY151" fmla="*/ 1052667 h 1509906"/>
                    <a:gd name="connsiteX152" fmla="*/ 998784 w 1034979"/>
                    <a:gd name="connsiteY152" fmla="*/ 1050762 h 1509906"/>
                    <a:gd name="connsiteX153" fmla="*/ 987354 w 1034979"/>
                    <a:gd name="connsiteY153" fmla="*/ 1043142 h 1509906"/>
                    <a:gd name="connsiteX154" fmla="*/ 975924 w 1034979"/>
                    <a:gd name="connsiteY154" fmla="*/ 1039332 h 1509906"/>
                    <a:gd name="connsiteX155" fmla="*/ 970209 w 1034979"/>
                    <a:gd name="connsiteY155" fmla="*/ 1037427 h 1509906"/>
                    <a:gd name="connsiteX156" fmla="*/ 962589 w 1034979"/>
                    <a:gd name="connsiteY156" fmla="*/ 1035522 h 1509906"/>
                    <a:gd name="connsiteX157" fmla="*/ 956874 w 1034979"/>
                    <a:gd name="connsiteY157" fmla="*/ 1033617 h 1509906"/>
                    <a:gd name="connsiteX158" fmla="*/ 935919 w 1034979"/>
                    <a:gd name="connsiteY158" fmla="*/ 1027902 h 1509906"/>
                    <a:gd name="connsiteX159" fmla="*/ 930204 w 1034979"/>
                    <a:gd name="connsiteY159" fmla="*/ 1025997 h 1509906"/>
                    <a:gd name="connsiteX160" fmla="*/ 825429 w 1034979"/>
                    <a:gd name="connsiteY160" fmla="*/ 1027902 h 1509906"/>
                    <a:gd name="connsiteX161" fmla="*/ 819714 w 1034979"/>
                    <a:gd name="connsiteY161" fmla="*/ 1029807 h 1509906"/>
                    <a:gd name="connsiteX162" fmla="*/ 730179 w 1034979"/>
                    <a:gd name="connsiteY162" fmla="*/ 1031712 h 1509906"/>
                    <a:gd name="connsiteX163" fmla="*/ 716844 w 1034979"/>
                    <a:gd name="connsiteY163" fmla="*/ 1035522 h 1509906"/>
                    <a:gd name="connsiteX164" fmla="*/ 695889 w 1034979"/>
                    <a:gd name="connsiteY164" fmla="*/ 1037427 h 1509906"/>
                    <a:gd name="connsiteX165" fmla="*/ 669219 w 1034979"/>
                    <a:gd name="connsiteY165" fmla="*/ 1039332 h 1509906"/>
                    <a:gd name="connsiteX166" fmla="*/ 669219 w 1034979"/>
                    <a:gd name="connsiteY166" fmla="*/ 1039332 h 1509906"/>
                    <a:gd name="connsiteX167" fmla="*/ 646359 w 1034979"/>
                    <a:gd name="connsiteY167" fmla="*/ 1043142 h 1509906"/>
                    <a:gd name="connsiteX168" fmla="*/ 642549 w 1034979"/>
                    <a:gd name="connsiteY168" fmla="*/ 1031712 h 1509906"/>
                    <a:gd name="connsiteX169" fmla="*/ 640644 w 1034979"/>
                    <a:gd name="connsiteY169" fmla="*/ 1025997 h 1509906"/>
                    <a:gd name="connsiteX170" fmla="*/ 642549 w 1034979"/>
                    <a:gd name="connsiteY170" fmla="*/ 1008852 h 1509906"/>
                    <a:gd name="connsiteX171" fmla="*/ 644454 w 1034979"/>
                    <a:gd name="connsiteY171" fmla="*/ 1003137 h 1509906"/>
                    <a:gd name="connsiteX172" fmla="*/ 661599 w 1034979"/>
                    <a:gd name="connsiteY172" fmla="*/ 993612 h 1509906"/>
                    <a:gd name="connsiteX173" fmla="*/ 673029 w 1034979"/>
                    <a:gd name="connsiteY173" fmla="*/ 985992 h 1509906"/>
                    <a:gd name="connsiteX174" fmla="*/ 674934 w 1034979"/>
                    <a:gd name="connsiteY174" fmla="*/ 980277 h 1509906"/>
                    <a:gd name="connsiteX175" fmla="*/ 680649 w 1034979"/>
                    <a:gd name="connsiteY175" fmla="*/ 978372 h 1509906"/>
                    <a:gd name="connsiteX176" fmla="*/ 686364 w 1034979"/>
                    <a:gd name="connsiteY176" fmla="*/ 974562 h 1509906"/>
                    <a:gd name="connsiteX177" fmla="*/ 695889 w 1034979"/>
                    <a:gd name="connsiteY177" fmla="*/ 965037 h 1509906"/>
                    <a:gd name="connsiteX178" fmla="*/ 705414 w 1034979"/>
                    <a:gd name="connsiteY178" fmla="*/ 953607 h 1509906"/>
                    <a:gd name="connsiteX179" fmla="*/ 716844 w 1034979"/>
                    <a:gd name="connsiteY179" fmla="*/ 945987 h 1509906"/>
                    <a:gd name="connsiteX180" fmla="*/ 732084 w 1034979"/>
                    <a:gd name="connsiteY180" fmla="*/ 932652 h 1509906"/>
                    <a:gd name="connsiteX181" fmla="*/ 741609 w 1034979"/>
                    <a:gd name="connsiteY181" fmla="*/ 921222 h 1509906"/>
                    <a:gd name="connsiteX182" fmla="*/ 753039 w 1034979"/>
                    <a:gd name="connsiteY182" fmla="*/ 911697 h 1509906"/>
                    <a:gd name="connsiteX183" fmla="*/ 758754 w 1034979"/>
                    <a:gd name="connsiteY183" fmla="*/ 900267 h 1509906"/>
                    <a:gd name="connsiteX184" fmla="*/ 760659 w 1034979"/>
                    <a:gd name="connsiteY184" fmla="*/ 894552 h 1509906"/>
                    <a:gd name="connsiteX185" fmla="*/ 766374 w 1034979"/>
                    <a:gd name="connsiteY185" fmla="*/ 883122 h 1509906"/>
                    <a:gd name="connsiteX186" fmla="*/ 764469 w 1034979"/>
                    <a:gd name="connsiteY186" fmla="*/ 867882 h 1509906"/>
                    <a:gd name="connsiteX187" fmla="*/ 758754 w 1034979"/>
                    <a:gd name="connsiteY187" fmla="*/ 865977 h 1509906"/>
                    <a:gd name="connsiteX188" fmla="*/ 737799 w 1034979"/>
                    <a:gd name="connsiteY188" fmla="*/ 867882 h 1509906"/>
                    <a:gd name="connsiteX189" fmla="*/ 732084 w 1034979"/>
                    <a:gd name="connsiteY189" fmla="*/ 871692 h 1509906"/>
                    <a:gd name="connsiteX190" fmla="*/ 720654 w 1034979"/>
                    <a:gd name="connsiteY190" fmla="*/ 875502 h 1509906"/>
                    <a:gd name="connsiteX191" fmla="*/ 716844 w 1034979"/>
                    <a:gd name="connsiteY191" fmla="*/ 881217 h 1509906"/>
                    <a:gd name="connsiteX192" fmla="*/ 711129 w 1034979"/>
                    <a:gd name="connsiteY192" fmla="*/ 883122 h 1509906"/>
                    <a:gd name="connsiteX193" fmla="*/ 705414 w 1034979"/>
                    <a:gd name="connsiteY193" fmla="*/ 886932 h 1509906"/>
                    <a:gd name="connsiteX194" fmla="*/ 699699 w 1034979"/>
                    <a:gd name="connsiteY194" fmla="*/ 892647 h 1509906"/>
                    <a:gd name="connsiteX195" fmla="*/ 692079 w 1034979"/>
                    <a:gd name="connsiteY195" fmla="*/ 896457 h 1509906"/>
                    <a:gd name="connsiteX196" fmla="*/ 650169 w 1034979"/>
                    <a:gd name="connsiteY196" fmla="*/ 925032 h 1509906"/>
                    <a:gd name="connsiteX197" fmla="*/ 636834 w 1034979"/>
                    <a:gd name="connsiteY197" fmla="*/ 936462 h 1509906"/>
                    <a:gd name="connsiteX198" fmla="*/ 627309 w 1034979"/>
                    <a:gd name="connsiteY198" fmla="*/ 953607 h 1509906"/>
                    <a:gd name="connsiteX199" fmla="*/ 602544 w 1034979"/>
                    <a:gd name="connsiteY199" fmla="*/ 959322 h 1509906"/>
                    <a:gd name="connsiteX200" fmla="*/ 589209 w 1034979"/>
                    <a:gd name="connsiteY200" fmla="*/ 963132 h 1509906"/>
                    <a:gd name="connsiteX201" fmla="*/ 573969 w 1034979"/>
                    <a:gd name="connsiteY201" fmla="*/ 961227 h 1509906"/>
                    <a:gd name="connsiteX202" fmla="*/ 562539 w 1034979"/>
                    <a:gd name="connsiteY202" fmla="*/ 957417 h 1509906"/>
                    <a:gd name="connsiteX203" fmla="*/ 551109 w 1034979"/>
                    <a:gd name="connsiteY203" fmla="*/ 953607 h 1509906"/>
                    <a:gd name="connsiteX204" fmla="*/ 539679 w 1034979"/>
                    <a:gd name="connsiteY204" fmla="*/ 949797 h 1509906"/>
                    <a:gd name="connsiteX205" fmla="*/ 533964 w 1034979"/>
                    <a:gd name="connsiteY205" fmla="*/ 947892 h 1509906"/>
                    <a:gd name="connsiteX206" fmla="*/ 528249 w 1034979"/>
                    <a:gd name="connsiteY206" fmla="*/ 944082 h 1509906"/>
                    <a:gd name="connsiteX207" fmla="*/ 516819 w 1034979"/>
                    <a:gd name="connsiteY207" fmla="*/ 938367 h 1509906"/>
                    <a:gd name="connsiteX208" fmla="*/ 509199 w 1034979"/>
                    <a:gd name="connsiteY208" fmla="*/ 926937 h 1509906"/>
                    <a:gd name="connsiteX209" fmla="*/ 505389 w 1034979"/>
                    <a:gd name="connsiteY209" fmla="*/ 905982 h 1509906"/>
                    <a:gd name="connsiteX210" fmla="*/ 507294 w 1034979"/>
                    <a:gd name="connsiteY210" fmla="*/ 841212 h 1509906"/>
                    <a:gd name="connsiteX211" fmla="*/ 503484 w 1034979"/>
                    <a:gd name="connsiteY211" fmla="*/ 351627 h 1509906"/>
                    <a:gd name="connsiteX212" fmla="*/ 499674 w 1034979"/>
                    <a:gd name="connsiteY212" fmla="*/ 60162 h 1509906"/>
                    <a:gd name="connsiteX213" fmla="*/ 490149 w 1034979"/>
                    <a:gd name="connsiteY213" fmla="*/ 33492 h 1509906"/>
                    <a:gd name="connsiteX214" fmla="*/ 488244 w 1034979"/>
                    <a:gd name="connsiteY214" fmla="*/ 27777 h 1509906"/>
                    <a:gd name="connsiteX215" fmla="*/ 484434 w 1034979"/>
                    <a:gd name="connsiteY215" fmla="*/ 22062 h 1509906"/>
                    <a:gd name="connsiteX216" fmla="*/ 478719 w 1034979"/>
                    <a:gd name="connsiteY216" fmla="*/ 10632 h 1509906"/>
                    <a:gd name="connsiteX217" fmla="*/ 473004 w 1034979"/>
                    <a:gd name="connsiteY217" fmla="*/ 6822 h 1509906"/>
                    <a:gd name="connsiteX218" fmla="*/ 469194 w 1034979"/>
                    <a:gd name="connsiteY218" fmla="*/ 1107 h 1509906"/>
                    <a:gd name="connsiteX219" fmla="*/ 429189 w 1034979"/>
                    <a:gd name="connsiteY219" fmla="*/ 4917 h 1509906"/>
                    <a:gd name="connsiteX220" fmla="*/ 421569 w 1034979"/>
                    <a:gd name="connsiteY220" fmla="*/ 16347 h 1509906"/>
                    <a:gd name="connsiteX221" fmla="*/ 417759 w 1034979"/>
                    <a:gd name="connsiteY221" fmla="*/ 22062 h 1509906"/>
                    <a:gd name="connsiteX222" fmla="*/ 419664 w 1034979"/>
                    <a:gd name="connsiteY222" fmla="*/ 54447 h 1509906"/>
                    <a:gd name="connsiteX223" fmla="*/ 423474 w 1034979"/>
                    <a:gd name="connsiteY223" fmla="*/ 65877 h 1509906"/>
                    <a:gd name="connsiteX224" fmla="*/ 425379 w 1034979"/>
                    <a:gd name="connsiteY224" fmla="*/ 71592 h 1509906"/>
                    <a:gd name="connsiteX225" fmla="*/ 425379 w 1034979"/>
                    <a:gd name="connsiteY225" fmla="*/ 77307 h 1509906"/>
                    <a:gd name="connsiteX226" fmla="*/ 429189 w 1034979"/>
                    <a:gd name="connsiteY226" fmla="*/ 231612 h 1509906"/>
                    <a:gd name="connsiteX227" fmla="*/ 440619 w 1034979"/>
                    <a:gd name="connsiteY227" fmla="*/ 414492 h 1509906"/>
                    <a:gd name="connsiteX228" fmla="*/ 425379 w 1034979"/>
                    <a:gd name="connsiteY228" fmla="*/ 711672 h 1509906"/>
                    <a:gd name="connsiteX229" fmla="*/ 425173 w 1034979"/>
                    <a:gd name="connsiteY229" fmla="*/ 765165 h 1509906"/>
                    <a:gd name="connsiteX230" fmla="*/ 421363 w 1034979"/>
                    <a:gd name="connsiteY230" fmla="*/ 844096 h 1509906"/>
                    <a:gd name="connsiteX231" fmla="*/ 425379 w 1034979"/>
                    <a:gd name="connsiteY231" fmla="*/ 894552 h 1509906"/>
                    <a:gd name="connsiteX232" fmla="*/ 423474 w 1034979"/>
                    <a:gd name="connsiteY232" fmla="*/ 921222 h 1509906"/>
                    <a:gd name="connsiteX233" fmla="*/ 417759 w 1034979"/>
                    <a:gd name="connsiteY233" fmla="*/ 923127 h 1509906"/>
                    <a:gd name="connsiteX234" fmla="*/ 412044 w 1034979"/>
                    <a:gd name="connsiteY234" fmla="*/ 926937 h 1509906"/>
                    <a:gd name="connsiteX235" fmla="*/ 421569 w 1034979"/>
                    <a:gd name="connsiteY235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35819 w 1034979"/>
                    <a:gd name="connsiteY36" fmla="*/ 966942 h 1509906"/>
                    <a:gd name="connsiteX37" fmla="*/ 143439 w 1034979"/>
                    <a:gd name="connsiteY37" fmla="*/ 968847 h 1509906"/>
                    <a:gd name="connsiteX38" fmla="*/ 166299 w 1034979"/>
                    <a:gd name="connsiteY38" fmla="*/ 972657 h 1509906"/>
                    <a:gd name="connsiteX39" fmla="*/ 191064 w 1034979"/>
                    <a:gd name="connsiteY39" fmla="*/ 978372 h 1509906"/>
                    <a:gd name="connsiteX40" fmla="*/ 208209 w 1034979"/>
                    <a:gd name="connsiteY40" fmla="*/ 984087 h 1509906"/>
                    <a:gd name="connsiteX41" fmla="*/ 213924 w 1034979"/>
                    <a:gd name="connsiteY41" fmla="*/ 985992 h 1509906"/>
                    <a:gd name="connsiteX42" fmla="*/ 229164 w 1034979"/>
                    <a:gd name="connsiteY42" fmla="*/ 989802 h 1509906"/>
                    <a:gd name="connsiteX43" fmla="*/ 248214 w 1034979"/>
                    <a:gd name="connsiteY43" fmla="*/ 995517 h 1509906"/>
                    <a:gd name="connsiteX44" fmla="*/ 253929 w 1034979"/>
                    <a:gd name="connsiteY44" fmla="*/ 999327 h 1509906"/>
                    <a:gd name="connsiteX45" fmla="*/ 267264 w 1034979"/>
                    <a:gd name="connsiteY45" fmla="*/ 1014567 h 1509906"/>
                    <a:gd name="connsiteX46" fmla="*/ 272979 w 1034979"/>
                    <a:gd name="connsiteY46" fmla="*/ 1033617 h 1509906"/>
                    <a:gd name="connsiteX47" fmla="*/ 274884 w 1034979"/>
                    <a:gd name="connsiteY47" fmla="*/ 1039332 h 1509906"/>
                    <a:gd name="connsiteX48" fmla="*/ 276789 w 1034979"/>
                    <a:gd name="connsiteY48" fmla="*/ 1045047 h 1509906"/>
                    <a:gd name="connsiteX49" fmla="*/ 278694 w 1034979"/>
                    <a:gd name="connsiteY49" fmla="*/ 1069812 h 1509906"/>
                    <a:gd name="connsiteX50" fmla="*/ 280599 w 1034979"/>
                    <a:gd name="connsiteY50" fmla="*/ 1075527 h 1509906"/>
                    <a:gd name="connsiteX51" fmla="*/ 278694 w 1034979"/>
                    <a:gd name="connsiteY51" fmla="*/ 1094577 h 1509906"/>
                    <a:gd name="connsiteX52" fmla="*/ 276789 w 1034979"/>
                    <a:gd name="connsiteY52" fmla="*/ 1104102 h 1509906"/>
                    <a:gd name="connsiteX53" fmla="*/ 263454 w 1034979"/>
                    <a:gd name="connsiteY53" fmla="*/ 1117437 h 1509906"/>
                    <a:gd name="connsiteX54" fmla="*/ 252024 w 1034979"/>
                    <a:gd name="connsiteY54" fmla="*/ 1125057 h 1509906"/>
                    <a:gd name="connsiteX55" fmla="*/ 240594 w 1034979"/>
                    <a:gd name="connsiteY55" fmla="*/ 1128867 h 1509906"/>
                    <a:gd name="connsiteX56" fmla="*/ 88194 w 1034979"/>
                    <a:gd name="connsiteY56" fmla="*/ 1138392 h 1509906"/>
                    <a:gd name="connsiteX57" fmla="*/ 76764 w 1034979"/>
                    <a:gd name="connsiteY57" fmla="*/ 1144107 h 1509906"/>
                    <a:gd name="connsiteX58" fmla="*/ 65334 w 1034979"/>
                    <a:gd name="connsiteY58" fmla="*/ 1146012 h 1509906"/>
                    <a:gd name="connsiteX59" fmla="*/ 27234 w 1034979"/>
                    <a:gd name="connsiteY59" fmla="*/ 1147917 h 1509906"/>
                    <a:gd name="connsiteX60" fmla="*/ 15804 w 1034979"/>
                    <a:gd name="connsiteY60" fmla="*/ 1153632 h 1509906"/>
                    <a:gd name="connsiteX61" fmla="*/ 6279 w 1034979"/>
                    <a:gd name="connsiteY61" fmla="*/ 1163157 h 1509906"/>
                    <a:gd name="connsiteX62" fmla="*/ 4374 w 1034979"/>
                    <a:gd name="connsiteY62" fmla="*/ 1168872 h 1509906"/>
                    <a:gd name="connsiteX63" fmla="*/ 564 w 1034979"/>
                    <a:gd name="connsiteY63" fmla="*/ 1174587 h 1509906"/>
                    <a:gd name="connsiteX64" fmla="*/ 6279 w 1034979"/>
                    <a:gd name="connsiteY64" fmla="*/ 1206972 h 1509906"/>
                    <a:gd name="connsiteX65" fmla="*/ 11994 w 1034979"/>
                    <a:gd name="connsiteY65" fmla="*/ 1210782 h 1509906"/>
                    <a:gd name="connsiteX66" fmla="*/ 17709 w 1034979"/>
                    <a:gd name="connsiteY66" fmla="*/ 1212687 h 1509906"/>
                    <a:gd name="connsiteX67" fmla="*/ 145344 w 1034979"/>
                    <a:gd name="connsiteY67" fmla="*/ 1210782 h 1509906"/>
                    <a:gd name="connsiteX68" fmla="*/ 152964 w 1034979"/>
                    <a:gd name="connsiteY68" fmla="*/ 1208877 h 1509906"/>
                    <a:gd name="connsiteX69" fmla="*/ 303459 w 1034979"/>
                    <a:gd name="connsiteY69" fmla="*/ 1203162 h 1509906"/>
                    <a:gd name="connsiteX70" fmla="*/ 318699 w 1034979"/>
                    <a:gd name="connsiteY70" fmla="*/ 1210782 h 1509906"/>
                    <a:gd name="connsiteX71" fmla="*/ 330129 w 1034979"/>
                    <a:gd name="connsiteY71" fmla="*/ 1216497 h 1509906"/>
                    <a:gd name="connsiteX72" fmla="*/ 333939 w 1034979"/>
                    <a:gd name="connsiteY72" fmla="*/ 1222212 h 1509906"/>
                    <a:gd name="connsiteX73" fmla="*/ 339654 w 1034979"/>
                    <a:gd name="connsiteY73" fmla="*/ 1224117 h 1509906"/>
                    <a:gd name="connsiteX74" fmla="*/ 351084 w 1034979"/>
                    <a:gd name="connsiteY74" fmla="*/ 1231737 h 1509906"/>
                    <a:gd name="connsiteX75" fmla="*/ 356799 w 1034979"/>
                    <a:gd name="connsiteY75" fmla="*/ 1235547 h 1509906"/>
                    <a:gd name="connsiteX76" fmla="*/ 360609 w 1034979"/>
                    <a:gd name="connsiteY76" fmla="*/ 1241262 h 1509906"/>
                    <a:gd name="connsiteX77" fmla="*/ 366324 w 1034979"/>
                    <a:gd name="connsiteY77" fmla="*/ 1252692 h 1509906"/>
                    <a:gd name="connsiteX78" fmla="*/ 362514 w 1034979"/>
                    <a:gd name="connsiteY78" fmla="*/ 1279362 h 1509906"/>
                    <a:gd name="connsiteX79" fmla="*/ 358704 w 1034979"/>
                    <a:gd name="connsiteY79" fmla="*/ 1285077 h 1509906"/>
                    <a:gd name="connsiteX80" fmla="*/ 356799 w 1034979"/>
                    <a:gd name="connsiteY80" fmla="*/ 1290792 h 1509906"/>
                    <a:gd name="connsiteX81" fmla="*/ 352989 w 1034979"/>
                    <a:gd name="connsiteY81" fmla="*/ 1296507 h 1509906"/>
                    <a:gd name="connsiteX82" fmla="*/ 351084 w 1034979"/>
                    <a:gd name="connsiteY82" fmla="*/ 1302222 h 1509906"/>
                    <a:gd name="connsiteX83" fmla="*/ 347274 w 1034979"/>
                    <a:gd name="connsiteY83" fmla="*/ 1307937 h 1509906"/>
                    <a:gd name="connsiteX84" fmla="*/ 330129 w 1034979"/>
                    <a:gd name="connsiteY84" fmla="*/ 1374612 h 1509906"/>
                    <a:gd name="connsiteX85" fmla="*/ 328224 w 1034979"/>
                    <a:gd name="connsiteY85" fmla="*/ 1426047 h 1509906"/>
                    <a:gd name="connsiteX86" fmla="*/ 330129 w 1034979"/>
                    <a:gd name="connsiteY86" fmla="*/ 1450812 h 1509906"/>
                    <a:gd name="connsiteX87" fmla="*/ 332034 w 1034979"/>
                    <a:gd name="connsiteY87" fmla="*/ 1456527 h 1509906"/>
                    <a:gd name="connsiteX88" fmla="*/ 335844 w 1034979"/>
                    <a:gd name="connsiteY88" fmla="*/ 1460337 h 1509906"/>
                    <a:gd name="connsiteX89" fmla="*/ 364419 w 1034979"/>
                    <a:gd name="connsiteY89" fmla="*/ 1506057 h 1509906"/>
                    <a:gd name="connsiteX90" fmla="*/ 387279 w 1034979"/>
                    <a:gd name="connsiteY90" fmla="*/ 1507962 h 1509906"/>
                    <a:gd name="connsiteX91" fmla="*/ 392994 w 1034979"/>
                    <a:gd name="connsiteY91" fmla="*/ 1502247 h 1509906"/>
                    <a:gd name="connsiteX92" fmla="*/ 394899 w 1034979"/>
                    <a:gd name="connsiteY92" fmla="*/ 1490817 h 1509906"/>
                    <a:gd name="connsiteX93" fmla="*/ 396804 w 1034979"/>
                    <a:gd name="connsiteY93" fmla="*/ 1485102 h 1509906"/>
                    <a:gd name="connsiteX94" fmla="*/ 398709 w 1034979"/>
                    <a:gd name="connsiteY94" fmla="*/ 1467957 h 1509906"/>
                    <a:gd name="connsiteX95" fmla="*/ 400614 w 1034979"/>
                    <a:gd name="connsiteY95" fmla="*/ 1454622 h 1509906"/>
                    <a:gd name="connsiteX96" fmla="*/ 404424 w 1034979"/>
                    <a:gd name="connsiteY96" fmla="*/ 1397472 h 1509906"/>
                    <a:gd name="connsiteX97" fmla="*/ 410139 w 1034979"/>
                    <a:gd name="connsiteY97" fmla="*/ 1386042 h 1509906"/>
                    <a:gd name="connsiteX98" fmla="*/ 413949 w 1034979"/>
                    <a:gd name="connsiteY98" fmla="*/ 1372707 h 1509906"/>
                    <a:gd name="connsiteX99" fmla="*/ 415854 w 1034979"/>
                    <a:gd name="connsiteY99" fmla="*/ 1366992 h 1509906"/>
                    <a:gd name="connsiteX100" fmla="*/ 417759 w 1034979"/>
                    <a:gd name="connsiteY100" fmla="*/ 1353657 h 1509906"/>
                    <a:gd name="connsiteX101" fmla="*/ 421569 w 1034979"/>
                    <a:gd name="connsiteY101" fmla="*/ 1342227 h 1509906"/>
                    <a:gd name="connsiteX102" fmla="*/ 427284 w 1034979"/>
                    <a:gd name="connsiteY102" fmla="*/ 1328892 h 1509906"/>
                    <a:gd name="connsiteX103" fmla="*/ 436809 w 1034979"/>
                    <a:gd name="connsiteY103" fmla="*/ 1317462 h 1509906"/>
                    <a:gd name="connsiteX104" fmla="*/ 450144 w 1034979"/>
                    <a:gd name="connsiteY104" fmla="*/ 1302222 h 1509906"/>
                    <a:gd name="connsiteX105" fmla="*/ 457764 w 1034979"/>
                    <a:gd name="connsiteY105" fmla="*/ 1290792 h 1509906"/>
                    <a:gd name="connsiteX106" fmla="*/ 461574 w 1034979"/>
                    <a:gd name="connsiteY106" fmla="*/ 1279362 h 1509906"/>
                    <a:gd name="connsiteX107" fmla="*/ 465384 w 1034979"/>
                    <a:gd name="connsiteY107" fmla="*/ 1264122 h 1509906"/>
                    <a:gd name="connsiteX108" fmla="*/ 467289 w 1034979"/>
                    <a:gd name="connsiteY108" fmla="*/ 1258407 h 1509906"/>
                    <a:gd name="connsiteX109" fmla="*/ 535869 w 1034979"/>
                    <a:gd name="connsiteY109" fmla="*/ 1243167 h 1509906"/>
                    <a:gd name="connsiteX110" fmla="*/ 541584 w 1034979"/>
                    <a:gd name="connsiteY110" fmla="*/ 1241262 h 1509906"/>
                    <a:gd name="connsiteX111" fmla="*/ 547299 w 1034979"/>
                    <a:gd name="connsiteY111" fmla="*/ 1239357 h 1509906"/>
                    <a:gd name="connsiteX112" fmla="*/ 554919 w 1034979"/>
                    <a:gd name="connsiteY112" fmla="*/ 1237452 h 1509906"/>
                    <a:gd name="connsiteX113" fmla="*/ 573969 w 1034979"/>
                    <a:gd name="connsiteY113" fmla="*/ 1229832 h 1509906"/>
                    <a:gd name="connsiteX114" fmla="*/ 585399 w 1034979"/>
                    <a:gd name="connsiteY114" fmla="*/ 1226022 h 1509906"/>
                    <a:gd name="connsiteX115" fmla="*/ 720654 w 1034979"/>
                    <a:gd name="connsiteY115" fmla="*/ 1309842 h 1509906"/>
                    <a:gd name="connsiteX116" fmla="*/ 733989 w 1034979"/>
                    <a:gd name="connsiteY116" fmla="*/ 1319367 h 1509906"/>
                    <a:gd name="connsiteX117" fmla="*/ 743514 w 1034979"/>
                    <a:gd name="connsiteY117" fmla="*/ 1321272 h 1509906"/>
                    <a:gd name="connsiteX118" fmla="*/ 749229 w 1034979"/>
                    <a:gd name="connsiteY118" fmla="*/ 1323177 h 1509906"/>
                    <a:gd name="connsiteX119" fmla="*/ 762564 w 1034979"/>
                    <a:gd name="connsiteY119" fmla="*/ 1328892 h 1509906"/>
                    <a:gd name="connsiteX120" fmla="*/ 777804 w 1034979"/>
                    <a:gd name="connsiteY120" fmla="*/ 1326987 h 1509906"/>
                    <a:gd name="connsiteX121" fmla="*/ 789234 w 1034979"/>
                    <a:gd name="connsiteY121" fmla="*/ 1321272 h 1509906"/>
                    <a:gd name="connsiteX122" fmla="*/ 794949 w 1034979"/>
                    <a:gd name="connsiteY122" fmla="*/ 1319367 h 1509906"/>
                    <a:gd name="connsiteX123" fmla="*/ 802569 w 1034979"/>
                    <a:gd name="connsiteY123" fmla="*/ 1302222 h 1509906"/>
                    <a:gd name="connsiteX124" fmla="*/ 800664 w 1034979"/>
                    <a:gd name="connsiteY124" fmla="*/ 1277457 h 1509906"/>
                    <a:gd name="connsiteX125" fmla="*/ 798759 w 1034979"/>
                    <a:gd name="connsiteY125" fmla="*/ 1271742 h 1509906"/>
                    <a:gd name="connsiteX126" fmla="*/ 796854 w 1034979"/>
                    <a:gd name="connsiteY126" fmla="*/ 1264122 h 1509906"/>
                    <a:gd name="connsiteX127" fmla="*/ 783519 w 1034979"/>
                    <a:gd name="connsiteY127" fmla="*/ 1246977 h 1509906"/>
                    <a:gd name="connsiteX128" fmla="*/ 773994 w 1034979"/>
                    <a:gd name="connsiteY128" fmla="*/ 1241262 h 1509906"/>
                    <a:gd name="connsiteX129" fmla="*/ 648264 w 1034979"/>
                    <a:gd name="connsiteY129" fmla="*/ 1149822 h 1509906"/>
                    <a:gd name="connsiteX130" fmla="*/ 644454 w 1034979"/>
                    <a:gd name="connsiteY130" fmla="*/ 1132677 h 1509906"/>
                    <a:gd name="connsiteX131" fmla="*/ 646359 w 1034979"/>
                    <a:gd name="connsiteY131" fmla="*/ 1125057 h 1509906"/>
                    <a:gd name="connsiteX132" fmla="*/ 650169 w 1034979"/>
                    <a:gd name="connsiteY132" fmla="*/ 1107912 h 1509906"/>
                    <a:gd name="connsiteX133" fmla="*/ 653979 w 1034979"/>
                    <a:gd name="connsiteY133" fmla="*/ 1102197 h 1509906"/>
                    <a:gd name="connsiteX134" fmla="*/ 655884 w 1034979"/>
                    <a:gd name="connsiteY134" fmla="*/ 1096482 h 1509906"/>
                    <a:gd name="connsiteX135" fmla="*/ 661599 w 1034979"/>
                    <a:gd name="connsiteY135" fmla="*/ 1094577 h 1509906"/>
                    <a:gd name="connsiteX136" fmla="*/ 671124 w 1034979"/>
                    <a:gd name="connsiteY136" fmla="*/ 1083147 h 1509906"/>
                    <a:gd name="connsiteX137" fmla="*/ 724464 w 1034979"/>
                    <a:gd name="connsiteY137" fmla="*/ 1075527 h 1509906"/>
                    <a:gd name="connsiteX138" fmla="*/ 842574 w 1034979"/>
                    <a:gd name="connsiteY138" fmla="*/ 1077432 h 1509906"/>
                    <a:gd name="connsiteX139" fmla="*/ 871149 w 1034979"/>
                    <a:gd name="connsiteY139" fmla="*/ 1079337 h 1509906"/>
                    <a:gd name="connsiteX140" fmla="*/ 899724 w 1034979"/>
                    <a:gd name="connsiteY140" fmla="*/ 1085052 h 1509906"/>
                    <a:gd name="connsiteX141" fmla="*/ 922584 w 1034979"/>
                    <a:gd name="connsiteY141" fmla="*/ 1088862 h 1509906"/>
                    <a:gd name="connsiteX142" fmla="*/ 951159 w 1034979"/>
                    <a:gd name="connsiteY142" fmla="*/ 1094577 h 1509906"/>
                    <a:gd name="connsiteX143" fmla="*/ 956874 w 1034979"/>
                    <a:gd name="connsiteY143" fmla="*/ 1094577 h 1509906"/>
                    <a:gd name="connsiteX144" fmla="*/ 1002594 w 1034979"/>
                    <a:gd name="connsiteY144" fmla="*/ 1092672 h 1509906"/>
                    <a:gd name="connsiteX145" fmla="*/ 1031169 w 1034979"/>
                    <a:gd name="connsiteY145" fmla="*/ 1085052 h 1509906"/>
                    <a:gd name="connsiteX146" fmla="*/ 1034979 w 1034979"/>
                    <a:gd name="connsiteY146" fmla="*/ 1079337 h 1509906"/>
                    <a:gd name="connsiteX147" fmla="*/ 1033074 w 1034979"/>
                    <a:gd name="connsiteY147" fmla="*/ 1060287 h 1509906"/>
                    <a:gd name="connsiteX148" fmla="*/ 1027359 w 1034979"/>
                    <a:gd name="connsiteY148" fmla="*/ 1056477 h 1509906"/>
                    <a:gd name="connsiteX149" fmla="*/ 1012119 w 1034979"/>
                    <a:gd name="connsiteY149" fmla="*/ 1054572 h 1509906"/>
                    <a:gd name="connsiteX150" fmla="*/ 1006404 w 1034979"/>
                    <a:gd name="connsiteY150" fmla="*/ 1052667 h 1509906"/>
                    <a:gd name="connsiteX151" fmla="*/ 998784 w 1034979"/>
                    <a:gd name="connsiteY151" fmla="*/ 1050762 h 1509906"/>
                    <a:gd name="connsiteX152" fmla="*/ 987354 w 1034979"/>
                    <a:gd name="connsiteY152" fmla="*/ 1043142 h 1509906"/>
                    <a:gd name="connsiteX153" fmla="*/ 975924 w 1034979"/>
                    <a:gd name="connsiteY153" fmla="*/ 1039332 h 1509906"/>
                    <a:gd name="connsiteX154" fmla="*/ 970209 w 1034979"/>
                    <a:gd name="connsiteY154" fmla="*/ 1037427 h 1509906"/>
                    <a:gd name="connsiteX155" fmla="*/ 962589 w 1034979"/>
                    <a:gd name="connsiteY155" fmla="*/ 1035522 h 1509906"/>
                    <a:gd name="connsiteX156" fmla="*/ 956874 w 1034979"/>
                    <a:gd name="connsiteY156" fmla="*/ 1033617 h 1509906"/>
                    <a:gd name="connsiteX157" fmla="*/ 935919 w 1034979"/>
                    <a:gd name="connsiteY157" fmla="*/ 1027902 h 1509906"/>
                    <a:gd name="connsiteX158" fmla="*/ 930204 w 1034979"/>
                    <a:gd name="connsiteY158" fmla="*/ 1025997 h 1509906"/>
                    <a:gd name="connsiteX159" fmla="*/ 825429 w 1034979"/>
                    <a:gd name="connsiteY159" fmla="*/ 1027902 h 1509906"/>
                    <a:gd name="connsiteX160" fmla="*/ 819714 w 1034979"/>
                    <a:gd name="connsiteY160" fmla="*/ 1029807 h 1509906"/>
                    <a:gd name="connsiteX161" fmla="*/ 730179 w 1034979"/>
                    <a:gd name="connsiteY161" fmla="*/ 1031712 h 1509906"/>
                    <a:gd name="connsiteX162" fmla="*/ 716844 w 1034979"/>
                    <a:gd name="connsiteY162" fmla="*/ 1035522 h 1509906"/>
                    <a:gd name="connsiteX163" fmla="*/ 695889 w 1034979"/>
                    <a:gd name="connsiteY163" fmla="*/ 1037427 h 1509906"/>
                    <a:gd name="connsiteX164" fmla="*/ 669219 w 1034979"/>
                    <a:gd name="connsiteY164" fmla="*/ 1039332 h 1509906"/>
                    <a:gd name="connsiteX165" fmla="*/ 669219 w 1034979"/>
                    <a:gd name="connsiteY165" fmla="*/ 1039332 h 1509906"/>
                    <a:gd name="connsiteX166" fmla="*/ 646359 w 1034979"/>
                    <a:gd name="connsiteY166" fmla="*/ 1043142 h 1509906"/>
                    <a:gd name="connsiteX167" fmla="*/ 642549 w 1034979"/>
                    <a:gd name="connsiteY167" fmla="*/ 1031712 h 1509906"/>
                    <a:gd name="connsiteX168" fmla="*/ 640644 w 1034979"/>
                    <a:gd name="connsiteY168" fmla="*/ 1025997 h 1509906"/>
                    <a:gd name="connsiteX169" fmla="*/ 642549 w 1034979"/>
                    <a:gd name="connsiteY169" fmla="*/ 1008852 h 1509906"/>
                    <a:gd name="connsiteX170" fmla="*/ 644454 w 1034979"/>
                    <a:gd name="connsiteY170" fmla="*/ 1003137 h 1509906"/>
                    <a:gd name="connsiteX171" fmla="*/ 661599 w 1034979"/>
                    <a:gd name="connsiteY171" fmla="*/ 993612 h 1509906"/>
                    <a:gd name="connsiteX172" fmla="*/ 673029 w 1034979"/>
                    <a:gd name="connsiteY172" fmla="*/ 985992 h 1509906"/>
                    <a:gd name="connsiteX173" fmla="*/ 674934 w 1034979"/>
                    <a:gd name="connsiteY173" fmla="*/ 980277 h 1509906"/>
                    <a:gd name="connsiteX174" fmla="*/ 680649 w 1034979"/>
                    <a:gd name="connsiteY174" fmla="*/ 978372 h 1509906"/>
                    <a:gd name="connsiteX175" fmla="*/ 686364 w 1034979"/>
                    <a:gd name="connsiteY175" fmla="*/ 974562 h 1509906"/>
                    <a:gd name="connsiteX176" fmla="*/ 695889 w 1034979"/>
                    <a:gd name="connsiteY176" fmla="*/ 965037 h 1509906"/>
                    <a:gd name="connsiteX177" fmla="*/ 705414 w 1034979"/>
                    <a:gd name="connsiteY177" fmla="*/ 953607 h 1509906"/>
                    <a:gd name="connsiteX178" fmla="*/ 716844 w 1034979"/>
                    <a:gd name="connsiteY178" fmla="*/ 945987 h 1509906"/>
                    <a:gd name="connsiteX179" fmla="*/ 732084 w 1034979"/>
                    <a:gd name="connsiteY179" fmla="*/ 932652 h 1509906"/>
                    <a:gd name="connsiteX180" fmla="*/ 741609 w 1034979"/>
                    <a:gd name="connsiteY180" fmla="*/ 921222 h 1509906"/>
                    <a:gd name="connsiteX181" fmla="*/ 753039 w 1034979"/>
                    <a:gd name="connsiteY181" fmla="*/ 911697 h 1509906"/>
                    <a:gd name="connsiteX182" fmla="*/ 758754 w 1034979"/>
                    <a:gd name="connsiteY182" fmla="*/ 900267 h 1509906"/>
                    <a:gd name="connsiteX183" fmla="*/ 760659 w 1034979"/>
                    <a:gd name="connsiteY183" fmla="*/ 894552 h 1509906"/>
                    <a:gd name="connsiteX184" fmla="*/ 766374 w 1034979"/>
                    <a:gd name="connsiteY184" fmla="*/ 883122 h 1509906"/>
                    <a:gd name="connsiteX185" fmla="*/ 764469 w 1034979"/>
                    <a:gd name="connsiteY185" fmla="*/ 867882 h 1509906"/>
                    <a:gd name="connsiteX186" fmla="*/ 758754 w 1034979"/>
                    <a:gd name="connsiteY186" fmla="*/ 865977 h 1509906"/>
                    <a:gd name="connsiteX187" fmla="*/ 737799 w 1034979"/>
                    <a:gd name="connsiteY187" fmla="*/ 867882 h 1509906"/>
                    <a:gd name="connsiteX188" fmla="*/ 732084 w 1034979"/>
                    <a:gd name="connsiteY188" fmla="*/ 871692 h 1509906"/>
                    <a:gd name="connsiteX189" fmla="*/ 720654 w 1034979"/>
                    <a:gd name="connsiteY189" fmla="*/ 875502 h 1509906"/>
                    <a:gd name="connsiteX190" fmla="*/ 716844 w 1034979"/>
                    <a:gd name="connsiteY190" fmla="*/ 881217 h 1509906"/>
                    <a:gd name="connsiteX191" fmla="*/ 711129 w 1034979"/>
                    <a:gd name="connsiteY191" fmla="*/ 883122 h 1509906"/>
                    <a:gd name="connsiteX192" fmla="*/ 705414 w 1034979"/>
                    <a:gd name="connsiteY192" fmla="*/ 886932 h 1509906"/>
                    <a:gd name="connsiteX193" fmla="*/ 699699 w 1034979"/>
                    <a:gd name="connsiteY193" fmla="*/ 892647 h 1509906"/>
                    <a:gd name="connsiteX194" fmla="*/ 692079 w 1034979"/>
                    <a:gd name="connsiteY194" fmla="*/ 896457 h 1509906"/>
                    <a:gd name="connsiteX195" fmla="*/ 650169 w 1034979"/>
                    <a:gd name="connsiteY195" fmla="*/ 925032 h 1509906"/>
                    <a:gd name="connsiteX196" fmla="*/ 636834 w 1034979"/>
                    <a:gd name="connsiteY196" fmla="*/ 936462 h 1509906"/>
                    <a:gd name="connsiteX197" fmla="*/ 627309 w 1034979"/>
                    <a:gd name="connsiteY197" fmla="*/ 953607 h 1509906"/>
                    <a:gd name="connsiteX198" fmla="*/ 602544 w 1034979"/>
                    <a:gd name="connsiteY198" fmla="*/ 959322 h 1509906"/>
                    <a:gd name="connsiteX199" fmla="*/ 589209 w 1034979"/>
                    <a:gd name="connsiteY199" fmla="*/ 963132 h 1509906"/>
                    <a:gd name="connsiteX200" fmla="*/ 573969 w 1034979"/>
                    <a:gd name="connsiteY200" fmla="*/ 961227 h 1509906"/>
                    <a:gd name="connsiteX201" fmla="*/ 562539 w 1034979"/>
                    <a:gd name="connsiteY201" fmla="*/ 957417 h 1509906"/>
                    <a:gd name="connsiteX202" fmla="*/ 551109 w 1034979"/>
                    <a:gd name="connsiteY202" fmla="*/ 953607 h 1509906"/>
                    <a:gd name="connsiteX203" fmla="*/ 539679 w 1034979"/>
                    <a:gd name="connsiteY203" fmla="*/ 949797 h 1509906"/>
                    <a:gd name="connsiteX204" fmla="*/ 533964 w 1034979"/>
                    <a:gd name="connsiteY204" fmla="*/ 947892 h 1509906"/>
                    <a:gd name="connsiteX205" fmla="*/ 528249 w 1034979"/>
                    <a:gd name="connsiteY205" fmla="*/ 944082 h 1509906"/>
                    <a:gd name="connsiteX206" fmla="*/ 516819 w 1034979"/>
                    <a:gd name="connsiteY206" fmla="*/ 938367 h 1509906"/>
                    <a:gd name="connsiteX207" fmla="*/ 509199 w 1034979"/>
                    <a:gd name="connsiteY207" fmla="*/ 926937 h 1509906"/>
                    <a:gd name="connsiteX208" fmla="*/ 505389 w 1034979"/>
                    <a:gd name="connsiteY208" fmla="*/ 905982 h 1509906"/>
                    <a:gd name="connsiteX209" fmla="*/ 507294 w 1034979"/>
                    <a:gd name="connsiteY209" fmla="*/ 841212 h 1509906"/>
                    <a:gd name="connsiteX210" fmla="*/ 503484 w 1034979"/>
                    <a:gd name="connsiteY210" fmla="*/ 351627 h 1509906"/>
                    <a:gd name="connsiteX211" fmla="*/ 499674 w 1034979"/>
                    <a:gd name="connsiteY211" fmla="*/ 60162 h 1509906"/>
                    <a:gd name="connsiteX212" fmla="*/ 490149 w 1034979"/>
                    <a:gd name="connsiteY212" fmla="*/ 33492 h 1509906"/>
                    <a:gd name="connsiteX213" fmla="*/ 488244 w 1034979"/>
                    <a:gd name="connsiteY213" fmla="*/ 27777 h 1509906"/>
                    <a:gd name="connsiteX214" fmla="*/ 484434 w 1034979"/>
                    <a:gd name="connsiteY214" fmla="*/ 22062 h 1509906"/>
                    <a:gd name="connsiteX215" fmla="*/ 478719 w 1034979"/>
                    <a:gd name="connsiteY215" fmla="*/ 10632 h 1509906"/>
                    <a:gd name="connsiteX216" fmla="*/ 473004 w 1034979"/>
                    <a:gd name="connsiteY216" fmla="*/ 6822 h 1509906"/>
                    <a:gd name="connsiteX217" fmla="*/ 469194 w 1034979"/>
                    <a:gd name="connsiteY217" fmla="*/ 1107 h 1509906"/>
                    <a:gd name="connsiteX218" fmla="*/ 429189 w 1034979"/>
                    <a:gd name="connsiteY218" fmla="*/ 4917 h 1509906"/>
                    <a:gd name="connsiteX219" fmla="*/ 421569 w 1034979"/>
                    <a:gd name="connsiteY219" fmla="*/ 16347 h 1509906"/>
                    <a:gd name="connsiteX220" fmla="*/ 417759 w 1034979"/>
                    <a:gd name="connsiteY220" fmla="*/ 22062 h 1509906"/>
                    <a:gd name="connsiteX221" fmla="*/ 419664 w 1034979"/>
                    <a:gd name="connsiteY221" fmla="*/ 54447 h 1509906"/>
                    <a:gd name="connsiteX222" fmla="*/ 423474 w 1034979"/>
                    <a:gd name="connsiteY222" fmla="*/ 65877 h 1509906"/>
                    <a:gd name="connsiteX223" fmla="*/ 425379 w 1034979"/>
                    <a:gd name="connsiteY223" fmla="*/ 71592 h 1509906"/>
                    <a:gd name="connsiteX224" fmla="*/ 425379 w 1034979"/>
                    <a:gd name="connsiteY224" fmla="*/ 77307 h 1509906"/>
                    <a:gd name="connsiteX225" fmla="*/ 429189 w 1034979"/>
                    <a:gd name="connsiteY225" fmla="*/ 231612 h 1509906"/>
                    <a:gd name="connsiteX226" fmla="*/ 440619 w 1034979"/>
                    <a:gd name="connsiteY226" fmla="*/ 414492 h 1509906"/>
                    <a:gd name="connsiteX227" fmla="*/ 425379 w 1034979"/>
                    <a:gd name="connsiteY227" fmla="*/ 711672 h 1509906"/>
                    <a:gd name="connsiteX228" fmla="*/ 425173 w 1034979"/>
                    <a:gd name="connsiteY228" fmla="*/ 765165 h 1509906"/>
                    <a:gd name="connsiteX229" fmla="*/ 421363 w 1034979"/>
                    <a:gd name="connsiteY229" fmla="*/ 844096 h 1509906"/>
                    <a:gd name="connsiteX230" fmla="*/ 425379 w 1034979"/>
                    <a:gd name="connsiteY230" fmla="*/ 894552 h 1509906"/>
                    <a:gd name="connsiteX231" fmla="*/ 423474 w 1034979"/>
                    <a:gd name="connsiteY231" fmla="*/ 921222 h 1509906"/>
                    <a:gd name="connsiteX232" fmla="*/ 417759 w 1034979"/>
                    <a:gd name="connsiteY232" fmla="*/ 923127 h 1509906"/>
                    <a:gd name="connsiteX233" fmla="*/ 412044 w 1034979"/>
                    <a:gd name="connsiteY233" fmla="*/ 926937 h 1509906"/>
                    <a:gd name="connsiteX234" fmla="*/ 421569 w 1034979"/>
                    <a:gd name="connsiteY234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35819 w 1034979"/>
                    <a:gd name="connsiteY36" fmla="*/ 966942 h 1509906"/>
                    <a:gd name="connsiteX37" fmla="*/ 143439 w 1034979"/>
                    <a:gd name="connsiteY37" fmla="*/ 968847 h 1509906"/>
                    <a:gd name="connsiteX38" fmla="*/ 166299 w 1034979"/>
                    <a:gd name="connsiteY38" fmla="*/ 972657 h 1509906"/>
                    <a:gd name="connsiteX39" fmla="*/ 191064 w 1034979"/>
                    <a:gd name="connsiteY39" fmla="*/ 978372 h 1509906"/>
                    <a:gd name="connsiteX40" fmla="*/ 208209 w 1034979"/>
                    <a:gd name="connsiteY40" fmla="*/ 984087 h 1509906"/>
                    <a:gd name="connsiteX41" fmla="*/ 213924 w 1034979"/>
                    <a:gd name="connsiteY41" fmla="*/ 985992 h 1509906"/>
                    <a:gd name="connsiteX42" fmla="*/ 229164 w 1034979"/>
                    <a:gd name="connsiteY42" fmla="*/ 989802 h 1509906"/>
                    <a:gd name="connsiteX43" fmla="*/ 248214 w 1034979"/>
                    <a:gd name="connsiteY43" fmla="*/ 995517 h 1509906"/>
                    <a:gd name="connsiteX44" fmla="*/ 253929 w 1034979"/>
                    <a:gd name="connsiteY44" fmla="*/ 999327 h 1509906"/>
                    <a:gd name="connsiteX45" fmla="*/ 267264 w 1034979"/>
                    <a:gd name="connsiteY45" fmla="*/ 1014567 h 1509906"/>
                    <a:gd name="connsiteX46" fmla="*/ 272979 w 1034979"/>
                    <a:gd name="connsiteY46" fmla="*/ 1033617 h 1509906"/>
                    <a:gd name="connsiteX47" fmla="*/ 274884 w 1034979"/>
                    <a:gd name="connsiteY47" fmla="*/ 1039332 h 1509906"/>
                    <a:gd name="connsiteX48" fmla="*/ 276789 w 1034979"/>
                    <a:gd name="connsiteY48" fmla="*/ 1045047 h 1509906"/>
                    <a:gd name="connsiteX49" fmla="*/ 278694 w 1034979"/>
                    <a:gd name="connsiteY49" fmla="*/ 1069812 h 1509906"/>
                    <a:gd name="connsiteX50" fmla="*/ 280599 w 1034979"/>
                    <a:gd name="connsiteY50" fmla="*/ 1075527 h 1509906"/>
                    <a:gd name="connsiteX51" fmla="*/ 278694 w 1034979"/>
                    <a:gd name="connsiteY51" fmla="*/ 1094577 h 1509906"/>
                    <a:gd name="connsiteX52" fmla="*/ 276789 w 1034979"/>
                    <a:gd name="connsiteY52" fmla="*/ 1104102 h 1509906"/>
                    <a:gd name="connsiteX53" fmla="*/ 263454 w 1034979"/>
                    <a:gd name="connsiteY53" fmla="*/ 1117437 h 1509906"/>
                    <a:gd name="connsiteX54" fmla="*/ 252024 w 1034979"/>
                    <a:gd name="connsiteY54" fmla="*/ 1125057 h 1509906"/>
                    <a:gd name="connsiteX55" fmla="*/ 240594 w 1034979"/>
                    <a:gd name="connsiteY55" fmla="*/ 1128867 h 1509906"/>
                    <a:gd name="connsiteX56" fmla="*/ 88194 w 1034979"/>
                    <a:gd name="connsiteY56" fmla="*/ 1138392 h 1509906"/>
                    <a:gd name="connsiteX57" fmla="*/ 65334 w 1034979"/>
                    <a:gd name="connsiteY57" fmla="*/ 1146012 h 1509906"/>
                    <a:gd name="connsiteX58" fmla="*/ 27234 w 1034979"/>
                    <a:gd name="connsiteY58" fmla="*/ 1147917 h 1509906"/>
                    <a:gd name="connsiteX59" fmla="*/ 15804 w 1034979"/>
                    <a:gd name="connsiteY59" fmla="*/ 1153632 h 1509906"/>
                    <a:gd name="connsiteX60" fmla="*/ 6279 w 1034979"/>
                    <a:gd name="connsiteY60" fmla="*/ 1163157 h 1509906"/>
                    <a:gd name="connsiteX61" fmla="*/ 4374 w 1034979"/>
                    <a:gd name="connsiteY61" fmla="*/ 1168872 h 1509906"/>
                    <a:gd name="connsiteX62" fmla="*/ 564 w 1034979"/>
                    <a:gd name="connsiteY62" fmla="*/ 1174587 h 1509906"/>
                    <a:gd name="connsiteX63" fmla="*/ 6279 w 1034979"/>
                    <a:gd name="connsiteY63" fmla="*/ 1206972 h 1509906"/>
                    <a:gd name="connsiteX64" fmla="*/ 11994 w 1034979"/>
                    <a:gd name="connsiteY64" fmla="*/ 1210782 h 1509906"/>
                    <a:gd name="connsiteX65" fmla="*/ 17709 w 1034979"/>
                    <a:gd name="connsiteY65" fmla="*/ 1212687 h 1509906"/>
                    <a:gd name="connsiteX66" fmla="*/ 145344 w 1034979"/>
                    <a:gd name="connsiteY66" fmla="*/ 1210782 h 1509906"/>
                    <a:gd name="connsiteX67" fmla="*/ 152964 w 1034979"/>
                    <a:gd name="connsiteY67" fmla="*/ 1208877 h 1509906"/>
                    <a:gd name="connsiteX68" fmla="*/ 303459 w 1034979"/>
                    <a:gd name="connsiteY68" fmla="*/ 1203162 h 1509906"/>
                    <a:gd name="connsiteX69" fmla="*/ 318699 w 1034979"/>
                    <a:gd name="connsiteY69" fmla="*/ 1210782 h 1509906"/>
                    <a:gd name="connsiteX70" fmla="*/ 330129 w 1034979"/>
                    <a:gd name="connsiteY70" fmla="*/ 1216497 h 1509906"/>
                    <a:gd name="connsiteX71" fmla="*/ 333939 w 1034979"/>
                    <a:gd name="connsiteY71" fmla="*/ 1222212 h 1509906"/>
                    <a:gd name="connsiteX72" fmla="*/ 339654 w 1034979"/>
                    <a:gd name="connsiteY72" fmla="*/ 1224117 h 1509906"/>
                    <a:gd name="connsiteX73" fmla="*/ 351084 w 1034979"/>
                    <a:gd name="connsiteY73" fmla="*/ 1231737 h 1509906"/>
                    <a:gd name="connsiteX74" fmla="*/ 356799 w 1034979"/>
                    <a:gd name="connsiteY74" fmla="*/ 1235547 h 1509906"/>
                    <a:gd name="connsiteX75" fmla="*/ 360609 w 1034979"/>
                    <a:gd name="connsiteY75" fmla="*/ 1241262 h 1509906"/>
                    <a:gd name="connsiteX76" fmla="*/ 366324 w 1034979"/>
                    <a:gd name="connsiteY76" fmla="*/ 1252692 h 1509906"/>
                    <a:gd name="connsiteX77" fmla="*/ 362514 w 1034979"/>
                    <a:gd name="connsiteY77" fmla="*/ 1279362 h 1509906"/>
                    <a:gd name="connsiteX78" fmla="*/ 358704 w 1034979"/>
                    <a:gd name="connsiteY78" fmla="*/ 1285077 h 1509906"/>
                    <a:gd name="connsiteX79" fmla="*/ 356799 w 1034979"/>
                    <a:gd name="connsiteY79" fmla="*/ 1290792 h 1509906"/>
                    <a:gd name="connsiteX80" fmla="*/ 352989 w 1034979"/>
                    <a:gd name="connsiteY80" fmla="*/ 1296507 h 1509906"/>
                    <a:gd name="connsiteX81" fmla="*/ 351084 w 1034979"/>
                    <a:gd name="connsiteY81" fmla="*/ 1302222 h 1509906"/>
                    <a:gd name="connsiteX82" fmla="*/ 347274 w 1034979"/>
                    <a:gd name="connsiteY82" fmla="*/ 1307937 h 1509906"/>
                    <a:gd name="connsiteX83" fmla="*/ 330129 w 1034979"/>
                    <a:gd name="connsiteY83" fmla="*/ 1374612 h 1509906"/>
                    <a:gd name="connsiteX84" fmla="*/ 328224 w 1034979"/>
                    <a:gd name="connsiteY84" fmla="*/ 1426047 h 1509906"/>
                    <a:gd name="connsiteX85" fmla="*/ 330129 w 1034979"/>
                    <a:gd name="connsiteY85" fmla="*/ 1450812 h 1509906"/>
                    <a:gd name="connsiteX86" fmla="*/ 332034 w 1034979"/>
                    <a:gd name="connsiteY86" fmla="*/ 1456527 h 1509906"/>
                    <a:gd name="connsiteX87" fmla="*/ 335844 w 1034979"/>
                    <a:gd name="connsiteY87" fmla="*/ 1460337 h 1509906"/>
                    <a:gd name="connsiteX88" fmla="*/ 364419 w 1034979"/>
                    <a:gd name="connsiteY88" fmla="*/ 1506057 h 1509906"/>
                    <a:gd name="connsiteX89" fmla="*/ 387279 w 1034979"/>
                    <a:gd name="connsiteY89" fmla="*/ 1507962 h 1509906"/>
                    <a:gd name="connsiteX90" fmla="*/ 392994 w 1034979"/>
                    <a:gd name="connsiteY90" fmla="*/ 1502247 h 1509906"/>
                    <a:gd name="connsiteX91" fmla="*/ 394899 w 1034979"/>
                    <a:gd name="connsiteY91" fmla="*/ 1490817 h 1509906"/>
                    <a:gd name="connsiteX92" fmla="*/ 396804 w 1034979"/>
                    <a:gd name="connsiteY92" fmla="*/ 1485102 h 1509906"/>
                    <a:gd name="connsiteX93" fmla="*/ 398709 w 1034979"/>
                    <a:gd name="connsiteY93" fmla="*/ 1467957 h 1509906"/>
                    <a:gd name="connsiteX94" fmla="*/ 400614 w 1034979"/>
                    <a:gd name="connsiteY94" fmla="*/ 1454622 h 1509906"/>
                    <a:gd name="connsiteX95" fmla="*/ 404424 w 1034979"/>
                    <a:gd name="connsiteY95" fmla="*/ 1397472 h 1509906"/>
                    <a:gd name="connsiteX96" fmla="*/ 410139 w 1034979"/>
                    <a:gd name="connsiteY96" fmla="*/ 1386042 h 1509906"/>
                    <a:gd name="connsiteX97" fmla="*/ 413949 w 1034979"/>
                    <a:gd name="connsiteY97" fmla="*/ 1372707 h 1509906"/>
                    <a:gd name="connsiteX98" fmla="*/ 415854 w 1034979"/>
                    <a:gd name="connsiteY98" fmla="*/ 1366992 h 1509906"/>
                    <a:gd name="connsiteX99" fmla="*/ 417759 w 1034979"/>
                    <a:gd name="connsiteY99" fmla="*/ 1353657 h 1509906"/>
                    <a:gd name="connsiteX100" fmla="*/ 421569 w 1034979"/>
                    <a:gd name="connsiteY100" fmla="*/ 1342227 h 1509906"/>
                    <a:gd name="connsiteX101" fmla="*/ 427284 w 1034979"/>
                    <a:gd name="connsiteY101" fmla="*/ 1328892 h 1509906"/>
                    <a:gd name="connsiteX102" fmla="*/ 436809 w 1034979"/>
                    <a:gd name="connsiteY102" fmla="*/ 1317462 h 1509906"/>
                    <a:gd name="connsiteX103" fmla="*/ 450144 w 1034979"/>
                    <a:gd name="connsiteY103" fmla="*/ 1302222 h 1509906"/>
                    <a:gd name="connsiteX104" fmla="*/ 457764 w 1034979"/>
                    <a:gd name="connsiteY104" fmla="*/ 1290792 h 1509906"/>
                    <a:gd name="connsiteX105" fmla="*/ 461574 w 1034979"/>
                    <a:gd name="connsiteY105" fmla="*/ 1279362 h 1509906"/>
                    <a:gd name="connsiteX106" fmla="*/ 465384 w 1034979"/>
                    <a:gd name="connsiteY106" fmla="*/ 1264122 h 1509906"/>
                    <a:gd name="connsiteX107" fmla="*/ 467289 w 1034979"/>
                    <a:gd name="connsiteY107" fmla="*/ 1258407 h 1509906"/>
                    <a:gd name="connsiteX108" fmla="*/ 535869 w 1034979"/>
                    <a:gd name="connsiteY108" fmla="*/ 1243167 h 1509906"/>
                    <a:gd name="connsiteX109" fmla="*/ 541584 w 1034979"/>
                    <a:gd name="connsiteY109" fmla="*/ 1241262 h 1509906"/>
                    <a:gd name="connsiteX110" fmla="*/ 547299 w 1034979"/>
                    <a:gd name="connsiteY110" fmla="*/ 1239357 h 1509906"/>
                    <a:gd name="connsiteX111" fmla="*/ 554919 w 1034979"/>
                    <a:gd name="connsiteY111" fmla="*/ 1237452 h 1509906"/>
                    <a:gd name="connsiteX112" fmla="*/ 573969 w 1034979"/>
                    <a:gd name="connsiteY112" fmla="*/ 1229832 h 1509906"/>
                    <a:gd name="connsiteX113" fmla="*/ 585399 w 1034979"/>
                    <a:gd name="connsiteY113" fmla="*/ 1226022 h 1509906"/>
                    <a:gd name="connsiteX114" fmla="*/ 720654 w 1034979"/>
                    <a:gd name="connsiteY114" fmla="*/ 1309842 h 1509906"/>
                    <a:gd name="connsiteX115" fmla="*/ 733989 w 1034979"/>
                    <a:gd name="connsiteY115" fmla="*/ 1319367 h 1509906"/>
                    <a:gd name="connsiteX116" fmla="*/ 743514 w 1034979"/>
                    <a:gd name="connsiteY116" fmla="*/ 1321272 h 1509906"/>
                    <a:gd name="connsiteX117" fmla="*/ 749229 w 1034979"/>
                    <a:gd name="connsiteY117" fmla="*/ 1323177 h 1509906"/>
                    <a:gd name="connsiteX118" fmla="*/ 762564 w 1034979"/>
                    <a:gd name="connsiteY118" fmla="*/ 1328892 h 1509906"/>
                    <a:gd name="connsiteX119" fmla="*/ 777804 w 1034979"/>
                    <a:gd name="connsiteY119" fmla="*/ 1326987 h 1509906"/>
                    <a:gd name="connsiteX120" fmla="*/ 789234 w 1034979"/>
                    <a:gd name="connsiteY120" fmla="*/ 1321272 h 1509906"/>
                    <a:gd name="connsiteX121" fmla="*/ 794949 w 1034979"/>
                    <a:gd name="connsiteY121" fmla="*/ 1319367 h 1509906"/>
                    <a:gd name="connsiteX122" fmla="*/ 802569 w 1034979"/>
                    <a:gd name="connsiteY122" fmla="*/ 1302222 h 1509906"/>
                    <a:gd name="connsiteX123" fmla="*/ 800664 w 1034979"/>
                    <a:gd name="connsiteY123" fmla="*/ 1277457 h 1509906"/>
                    <a:gd name="connsiteX124" fmla="*/ 798759 w 1034979"/>
                    <a:gd name="connsiteY124" fmla="*/ 1271742 h 1509906"/>
                    <a:gd name="connsiteX125" fmla="*/ 796854 w 1034979"/>
                    <a:gd name="connsiteY125" fmla="*/ 1264122 h 1509906"/>
                    <a:gd name="connsiteX126" fmla="*/ 783519 w 1034979"/>
                    <a:gd name="connsiteY126" fmla="*/ 1246977 h 1509906"/>
                    <a:gd name="connsiteX127" fmla="*/ 773994 w 1034979"/>
                    <a:gd name="connsiteY127" fmla="*/ 1241262 h 1509906"/>
                    <a:gd name="connsiteX128" fmla="*/ 648264 w 1034979"/>
                    <a:gd name="connsiteY128" fmla="*/ 1149822 h 1509906"/>
                    <a:gd name="connsiteX129" fmla="*/ 644454 w 1034979"/>
                    <a:gd name="connsiteY129" fmla="*/ 1132677 h 1509906"/>
                    <a:gd name="connsiteX130" fmla="*/ 646359 w 1034979"/>
                    <a:gd name="connsiteY130" fmla="*/ 1125057 h 1509906"/>
                    <a:gd name="connsiteX131" fmla="*/ 650169 w 1034979"/>
                    <a:gd name="connsiteY131" fmla="*/ 1107912 h 1509906"/>
                    <a:gd name="connsiteX132" fmla="*/ 653979 w 1034979"/>
                    <a:gd name="connsiteY132" fmla="*/ 1102197 h 1509906"/>
                    <a:gd name="connsiteX133" fmla="*/ 655884 w 1034979"/>
                    <a:gd name="connsiteY133" fmla="*/ 1096482 h 1509906"/>
                    <a:gd name="connsiteX134" fmla="*/ 661599 w 1034979"/>
                    <a:gd name="connsiteY134" fmla="*/ 1094577 h 1509906"/>
                    <a:gd name="connsiteX135" fmla="*/ 671124 w 1034979"/>
                    <a:gd name="connsiteY135" fmla="*/ 1083147 h 1509906"/>
                    <a:gd name="connsiteX136" fmla="*/ 724464 w 1034979"/>
                    <a:gd name="connsiteY136" fmla="*/ 1075527 h 1509906"/>
                    <a:gd name="connsiteX137" fmla="*/ 842574 w 1034979"/>
                    <a:gd name="connsiteY137" fmla="*/ 1077432 h 1509906"/>
                    <a:gd name="connsiteX138" fmla="*/ 871149 w 1034979"/>
                    <a:gd name="connsiteY138" fmla="*/ 1079337 h 1509906"/>
                    <a:gd name="connsiteX139" fmla="*/ 899724 w 1034979"/>
                    <a:gd name="connsiteY139" fmla="*/ 1085052 h 1509906"/>
                    <a:gd name="connsiteX140" fmla="*/ 922584 w 1034979"/>
                    <a:gd name="connsiteY140" fmla="*/ 1088862 h 1509906"/>
                    <a:gd name="connsiteX141" fmla="*/ 951159 w 1034979"/>
                    <a:gd name="connsiteY141" fmla="*/ 1094577 h 1509906"/>
                    <a:gd name="connsiteX142" fmla="*/ 956874 w 1034979"/>
                    <a:gd name="connsiteY142" fmla="*/ 1094577 h 1509906"/>
                    <a:gd name="connsiteX143" fmla="*/ 1002594 w 1034979"/>
                    <a:gd name="connsiteY143" fmla="*/ 1092672 h 1509906"/>
                    <a:gd name="connsiteX144" fmla="*/ 1031169 w 1034979"/>
                    <a:gd name="connsiteY144" fmla="*/ 1085052 h 1509906"/>
                    <a:gd name="connsiteX145" fmla="*/ 1034979 w 1034979"/>
                    <a:gd name="connsiteY145" fmla="*/ 1079337 h 1509906"/>
                    <a:gd name="connsiteX146" fmla="*/ 1033074 w 1034979"/>
                    <a:gd name="connsiteY146" fmla="*/ 1060287 h 1509906"/>
                    <a:gd name="connsiteX147" fmla="*/ 1027359 w 1034979"/>
                    <a:gd name="connsiteY147" fmla="*/ 1056477 h 1509906"/>
                    <a:gd name="connsiteX148" fmla="*/ 1012119 w 1034979"/>
                    <a:gd name="connsiteY148" fmla="*/ 1054572 h 1509906"/>
                    <a:gd name="connsiteX149" fmla="*/ 1006404 w 1034979"/>
                    <a:gd name="connsiteY149" fmla="*/ 1052667 h 1509906"/>
                    <a:gd name="connsiteX150" fmla="*/ 998784 w 1034979"/>
                    <a:gd name="connsiteY150" fmla="*/ 1050762 h 1509906"/>
                    <a:gd name="connsiteX151" fmla="*/ 987354 w 1034979"/>
                    <a:gd name="connsiteY151" fmla="*/ 1043142 h 1509906"/>
                    <a:gd name="connsiteX152" fmla="*/ 975924 w 1034979"/>
                    <a:gd name="connsiteY152" fmla="*/ 1039332 h 1509906"/>
                    <a:gd name="connsiteX153" fmla="*/ 970209 w 1034979"/>
                    <a:gd name="connsiteY153" fmla="*/ 1037427 h 1509906"/>
                    <a:gd name="connsiteX154" fmla="*/ 962589 w 1034979"/>
                    <a:gd name="connsiteY154" fmla="*/ 1035522 h 1509906"/>
                    <a:gd name="connsiteX155" fmla="*/ 956874 w 1034979"/>
                    <a:gd name="connsiteY155" fmla="*/ 1033617 h 1509906"/>
                    <a:gd name="connsiteX156" fmla="*/ 935919 w 1034979"/>
                    <a:gd name="connsiteY156" fmla="*/ 1027902 h 1509906"/>
                    <a:gd name="connsiteX157" fmla="*/ 930204 w 1034979"/>
                    <a:gd name="connsiteY157" fmla="*/ 1025997 h 1509906"/>
                    <a:gd name="connsiteX158" fmla="*/ 825429 w 1034979"/>
                    <a:gd name="connsiteY158" fmla="*/ 1027902 h 1509906"/>
                    <a:gd name="connsiteX159" fmla="*/ 819714 w 1034979"/>
                    <a:gd name="connsiteY159" fmla="*/ 1029807 h 1509906"/>
                    <a:gd name="connsiteX160" fmla="*/ 730179 w 1034979"/>
                    <a:gd name="connsiteY160" fmla="*/ 1031712 h 1509906"/>
                    <a:gd name="connsiteX161" fmla="*/ 716844 w 1034979"/>
                    <a:gd name="connsiteY161" fmla="*/ 1035522 h 1509906"/>
                    <a:gd name="connsiteX162" fmla="*/ 695889 w 1034979"/>
                    <a:gd name="connsiteY162" fmla="*/ 1037427 h 1509906"/>
                    <a:gd name="connsiteX163" fmla="*/ 669219 w 1034979"/>
                    <a:gd name="connsiteY163" fmla="*/ 1039332 h 1509906"/>
                    <a:gd name="connsiteX164" fmla="*/ 669219 w 1034979"/>
                    <a:gd name="connsiteY164" fmla="*/ 1039332 h 1509906"/>
                    <a:gd name="connsiteX165" fmla="*/ 646359 w 1034979"/>
                    <a:gd name="connsiteY165" fmla="*/ 1043142 h 1509906"/>
                    <a:gd name="connsiteX166" fmla="*/ 642549 w 1034979"/>
                    <a:gd name="connsiteY166" fmla="*/ 1031712 h 1509906"/>
                    <a:gd name="connsiteX167" fmla="*/ 640644 w 1034979"/>
                    <a:gd name="connsiteY167" fmla="*/ 1025997 h 1509906"/>
                    <a:gd name="connsiteX168" fmla="*/ 642549 w 1034979"/>
                    <a:gd name="connsiteY168" fmla="*/ 1008852 h 1509906"/>
                    <a:gd name="connsiteX169" fmla="*/ 644454 w 1034979"/>
                    <a:gd name="connsiteY169" fmla="*/ 1003137 h 1509906"/>
                    <a:gd name="connsiteX170" fmla="*/ 661599 w 1034979"/>
                    <a:gd name="connsiteY170" fmla="*/ 993612 h 1509906"/>
                    <a:gd name="connsiteX171" fmla="*/ 673029 w 1034979"/>
                    <a:gd name="connsiteY171" fmla="*/ 985992 h 1509906"/>
                    <a:gd name="connsiteX172" fmla="*/ 674934 w 1034979"/>
                    <a:gd name="connsiteY172" fmla="*/ 980277 h 1509906"/>
                    <a:gd name="connsiteX173" fmla="*/ 680649 w 1034979"/>
                    <a:gd name="connsiteY173" fmla="*/ 978372 h 1509906"/>
                    <a:gd name="connsiteX174" fmla="*/ 686364 w 1034979"/>
                    <a:gd name="connsiteY174" fmla="*/ 974562 h 1509906"/>
                    <a:gd name="connsiteX175" fmla="*/ 695889 w 1034979"/>
                    <a:gd name="connsiteY175" fmla="*/ 965037 h 1509906"/>
                    <a:gd name="connsiteX176" fmla="*/ 705414 w 1034979"/>
                    <a:gd name="connsiteY176" fmla="*/ 953607 h 1509906"/>
                    <a:gd name="connsiteX177" fmla="*/ 716844 w 1034979"/>
                    <a:gd name="connsiteY177" fmla="*/ 945987 h 1509906"/>
                    <a:gd name="connsiteX178" fmla="*/ 732084 w 1034979"/>
                    <a:gd name="connsiteY178" fmla="*/ 932652 h 1509906"/>
                    <a:gd name="connsiteX179" fmla="*/ 741609 w 1034979"/>
                    <a:gd name="connsiteY179" fmla="*/ 921222 h 1509906"/>
                    <a:gd name="connsiteX180" fmla="*/ 753039 w 1034979"/>
                    <a:gd name="connsiteY180" fmla="*/ 911697 h 1509906"/>
                    <a:gd name="connsiteX181" fmla="*/ 758754 w 1034979"/>
                    <a:gd name="connsiteY181" fmla="*/ 900267 h 1509906"/>
                    <a:gd name="connsiteX182" fmla="*/ 760659 w 1034979"/>
                    <a:gd name="connsiteY182" fmla="*/ 894552 h 1509906"/>
                    <a:gd name="connsiteX183" fmla="*/ 766374 w 1034979"/>
                    <a:gd name="connsiteY183" fmla="*/ 883122 h 1509906"/>
                    <a:gd name="connsiteX184" fmla="*/ 764469 w 1034979"/>
                    <a:gd name="connsiteY184" fmla="*/ 867882 h 1509906"/>
                    <a:gd name="connsiteX185" fmla="*/ 758754 w 1034979"/>
                    <a:gd name="connsiteY185" fmla="*/ 865977 h 1509906"/>
                    <a:gd name="connsiteX186" fmla="*/ 737799 w 1034979"/>
                    <a:gd name="connsiteY186" fmla="*/ 867882 h 1509906"/>
                    <a:gd name="connsiteX187" fmla="*/ 732084 w 1034979"/>
                    <a:gd name="connsiteY187" fmla="*/ 871692 h 1509906"/>
                    <a:gd name="connsiteX188" fmla="*/ 720654 w 1034979"/>
                    <a:gd name="connsiteY188" fmla="*/ 875502 h 1509906"/>
                    <a:gd name="connsiteX189" fmla="*/ 716844 w 1034979"/>
                    <a:gd name="connsiteY189" fmla="*/ 881217 h 1509906"/>
                    <a:gd name="connsiteX190" fmla="*/ 711129 w 1034979"/>
                    <a:gd name="connsiteY190" fmla="*/ 883122 h 1509906"/>
                    <a:gd name="connsiteX191" fmla="*/ 705414 w 1034979"/>
                    <a:gd name="connsiteY191" fmla="*/ 886932 h 1509906"/>
                    <a:gd name="connsiteX192" fmla="*/ 699699 w 1034979"/>
                    <a:gd name="connsiteY192" fmla="*/ 892647 h 1509906"/>
                    <a:gd name="connsiteX193" fmla="*/ 692079 w 1034979"/>
                    <a:gd name="connsiteY193" fmla="*/ 896457 h 1509906"/>
                    <a:gd name="connsiteX194" fmla="*/ 650169 w 1034979"/>
                    <a:gd name="connsiteY194" fmla="*/ 925032 h 1509906"/>
                    <a:gd name="connsiteX195" fmla="*/ 636834 w 1034979"/>
                    <a:gd name="connsiteY195" fmla="*/ 936462 h 1509906"/>
                    <a:gd name="connsiteX196" fmla="*/ 627309 w 1034979"/>
                    <a:gd name="connsiteY196" fmla="*/ 953607 h 1509906"/>
                    <a:gd name="connsiteX197" fmla="*/ 602544 w 1034979"/>
                    <a:gd name="connsiteY197" fmla="*/ 959322 h 1509906"/>
                    <a:gd name="connsiteX198" fmla="*/ 589209 w 1034979"/>
                    <a:gd name="connsiteY198" fmla="*/ 963132 h 1509906"/>
                    <a:gd name="connsiteX199" fmla="*/ 573969 w 1034979"/>
                    <a:gd name="connsiteY199" fmla="*/ 961227 h 1509906"/>
                    <a:gd name="connsiteX200" fmla="*/ 562539 w 1034979"/>
                    <a:gd name="connsiteY200" fmla="*/ 957417 h 1509906"/>
                    <a:gd name="connsiteX201" fmla="*/ 551109 w 1034979"/>
                    <a:gd name="connsiteY201" fmla="*/ 953607 h 1509906"/>
                    <a:gd name="connsiteX202" fmla="*/ 539679 w 1034979"/>
                    <a:gd name="connsiteY202" fmla="*/ 949797 h 1509906"/>
                    <a:gd name="connsiteX203" fmla="*/ 533964 w 1034979"/>
                    <a:gd name="connsiteY203" fmla="*/ 947892 h 1509906"/>
                    <a:gd name="connsiteX204" fmla="*/ 528249 w 1034979"/>
                    <a:gd name="connsiteY204" fmla="*/ 944082 h 1509906"/>
                    <a:gd name="connsiteX205" fmla="*/ 516819 w 1034979"/>
                    <a:gd name="connsiteY205" fmla="*/ 938367 h 1509906"/>
                    <a:gd name="connsiteX206" fmla="*/ 509199 w 1034979"/>
                    <a:gd name="connsiteY206" fmla="*/ 926937 h 1509906"/>
                    <a:gd name="connsiteX207" fmla="*/ 505389 w 1034979"/>
                    <a:gd name="connsiteY207" fmla="*/ 905982 h 1509906"/>
                    <a:gd name="connsiteX208" fmla="*/ 507294 w 1034979"/>
                    <a:gd name="connsiteY208" fmla="*/ 841212 h 1509906"/>
                    <a:gd name="connsiteX209" fmla="*/ 503484 w 1034979"/>
                    <a:gd name="connsiteY209" fmla="*/ 351627 h 1509906"/>
                    <a:gd name="connsiteX210" fmla="*/ 499674 w 1034979"/>
                    <a:gd name="connsiteY210" fmla="*/ 60162 h 1509906"/>
                    <a:gd name="connsiteX211" fmla="*/ 490149 w 1034979"/>
                    <a:gd name="connsiteY211" fmla="*/ 33492 h 1509906"/>
                    <a:gd name="connsiteX212" fmla="*/ 488244 w 1034979"/>
                    <a:gd name="connsiteY212" fmla="*/ 27777 h 1509906"/>
                    <a:gd name="connsiteX213" fmla="*/ 484434 w 1034979"/>
                    <a:gd name="connsiteY213" fmla="*/ 22062 h 1509906"/>
                    <a:gd name="connsiteX214" fmla="*/ 478719 w 1034979"/>
                    <a:gd name="connsiteY214" fmla="*/ 10632 h 1509906"/>
                    <a:gd name="connsiteX215" fmla="*/ 473004 w 1034979"/>
                    <a:gd name="connsiteY215" fmla="*/ 6822 h 1509906"/>
                    <a:gd name="connsiteX216" fmla="*/ 469194 w 1034979"/>
                    <a:gd name="connsiteY216" fmla="*/ 1107 h 1509906"/>
                    <a:gd name="connsiteX217" fmla="*/ 429189 w 1034979"/>
                    <a:gd name="connsiteY217" fmla="*/ 4917 h 1509906"/>
                    <a:gd name="connsiteX218" fmla="*/ 421569 w 1034979"/>
                    <a:gd name="connsiteY218" fmla="*/ 16347 h 1509906"/>
                    <a:gd name="connsiteX219" fmla="*/ 417759 w 1034979"/>
                    <a:gd name="connsiteY219" fmla="*/ 22062 h 1509906"/>
                    <a:gd name="connsiteX220" fmla="*/ 419664 w 1034979"/>
                    <a:gd name="connsiteY220" fmla="*/ 54447 h 1509906"/>
                    <a:gd name="connsiteX221" fmla="*/ 423474 w 1034979"/>
                    <a:gd name="connsiteY221" fmla="*/ 65877 h 1509906"/>
                    <a:gd name="connsiteX222" fmla="*/ 425379 w 1034979"/>
                    <a:gd name="connsiteY222" fmla="*/ 71592 h 1509906"/>
                    <a:gd name="connsiteX223" fmla="*/ 425379 w 1034979"/>
                    <a:gd name="connsiteY223" fmla="*/ 77307 h 1509906"/>
                    <a:gd name="connsiteX224" fmla="*/ 429189 w 1034979"/>
                    <a:gd name="connsiteY224" fmla="*/ 231612 h 1509906"/>
                    <a:gd name="connsiteX225" fmla="*/ 440619 w 1034979"/>
                    <a:gd name="connsiteY225" fmla="*/ 414492 h 1509906"/>
                    <a:gd name="connsiteX226" fmla="*/ 425379 w 1034979"/>
                    <a:gd name="connsiteY226" fmla="*/ 711672 h 1509906"/>
                    <a:gd name="connsiteX227" fmla="*/ 425173 w 1034979"/>
                    <a:gd name="connsiteY227" fmla="*/ 765165 h 1509906"/>
                    <a:gd name="connsiteX228" fmla="*/ 421363 w 1034979"/>
                    <a:gd name="connsiteY228" fmla="*/ 844096 h 1509906"/>
                    <a:gd name="connsiteX229" fmla="*/ 425379 w 1034979"/>
                    <a:gd name="connsiteY229" fmla="*/ 894552 h 1509906"/>
                    <a:gd name="connsiteX230" fmla="*/ 423474 w 1034979"/>
                    <a:gd name="connsiteY230" fmla="*/ 921222 h 1509906"/>
                    <a:gd name="connsiteX231" fmla="*/ 417759 w 1034979"/>
                    <a:gd name="connsiteY231" fmla="*/ 923127 h 1509906"/>
                    <a:gd name="connsiteX232" fmla="*/ 412044 w 1034979"/>
                    <a:gd name="connsiteY232" fmla="*/ 926937 h 1509906"/>
                    <a:gd name="connsiteX233" fmla="*/ 421569 w 1034979"/>
                    <a:gd name="connsiteY233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35819 w 1034979"/>
                    <a:gd name="connsiteY36" fmla="*/ 966942 h 1509906"/>
                    <a:gd name="connsiteX37" fmla="*/ 143439 w 1034979"/>
                    <a:gd name="connsiteY37" fmla="*/ 968847 h 1509906"/>
                    <a:gd name="connsiteX38" fmla="*/ 166299 w 1034979"/>
                    <a:gd name="connsiteY38" fmla="*/ 972657 h 1509906"/>
                    <a:gd name="connsiteX39" fmla="*/ 191064 w 1034979"/>
                    <a:gd name="connsiteY39" fmla="*/ 978372 h 1509906"/>
                    <a:gd name="connsiteX40" fmla="*/ 208209 w 1034979"/>
                    <a:gd name="connsiteY40" fmla="*/ 984087 h 1509906"/>
                    <a:gd name="connsiteX41" fmla="*/ 213924 w 1034979"/>
                    <a:gd name="connsiteY41" fmla="*/ 985992 h 1509906"/>
                    <a:gd name="connsiteX42" fmla="*/ 229164 w 1034979"/>
                    <a:gd name="connsiteY42" fmla="*/ 989802 h 1509906"/>
                    <a:gd name="connsiteX43" fmla="*/ 248214 w 1034979"/>
                    <a:gd name="connsiteY43" fmla="*/ 995517 h 1509906"/>
                    <a:gd name="connsiteX44" fmla="*/ 253929 w 1034979"/>
                    <a:gd name="connsiteY44" fmla="*/ 999327 h 1509906"/>
                    <a:gd name="connsiteX45" fmla="*/ 267264 w 1034979"/>
                    <a:gd name="connsiteY45" fmla="*/ 1014567 h 1509906"/>
                    <a:gd name="connsiteX46" fmla="*/ 272979 w 1034979"/>
                    <a:gd name="connsiteY46" fmla="*/ 1033617 h 1509906"/>
                    <a:gd name="connsiteX47" fmla="*/ 274884 w 1034979"/>
                    <a:gd name="connsiteY47" fmla="*/ 1039332 h 1509906"/>
                    <a:gd name="connsiteX48" fmla="*/ 276789 w 1034979"/>
                    <a:gd name="connsiteY48" fmla="*/ 1045047 h 1509906"/>
                    <a:gd name="connsiteX49" fmla="*/ 278694 w 1034979"/>
                    <a:gd name="connsiteY49" fmla="*/ 1069812 h 1509906"/>
                    <a:gd name="connsiteX50" fmla="*/ 280599 w 1034979"/>
                    <a:gd name="connsiteY50" fmla="*/ 1075527 h 1509906"/>
                    <a:gd name="connsiteX51" fmla="*/ 278694 w 1034979"/>
                    <a:gd name="connsiteY51" fmla="*/ 1094577 h 1509906"/>
                    <a:gd name="connsiteX52" fmla="*/ 276789 w 1034979"/>
                    <a:gd name="connsiteY52" fmla="*/ 1104102 h 1509906"/>
                    <a:gd name="connsiteX53" fmla="*/ 263454 w 1034979"/>
                    <a:gd name="connsiteY53" fmla="*/ 1117437 h 1509906"/>
                    <a:gd name="connsiteX54" fmla="*/ 252024 w 1034979"/>
                    <a:gd name="connsiteY54" fmla="*/ 1125057 h 1509906"/>
                    <a:gd name="connsiteX55" fmla="*/ 240594 w 1034979"/>
                    <a:gd name="connsiteY55" fmla="*/ 1128867 h 1509906"/>
                    <a:gd name="connsiteX56" fmla="*/ 65334 w 1034979"/>
                    <a:gd name="connsiteY56" fmla="*/ 1146012 h 1509906"/>
                    <a:gd name="connsiteX57" fmla="*/ 27234 w 1034979"/>
                    <a:gd name="connsiteY57" fmla="*/ 1147917 h 1509906"/>
                    <a:gd name="connsiteX58" fmla="*/ 15804 w 1034979"/>
                    <a:gd name="connsiteY58" fmla="*/ 1153632 h 1509906"/>
                    <a:gd name="connsiteX59" fmla="*/ 6279 w 1034979"/>
                    <a:gd name="connsiteY59" fmla="*/ 1163157 h 1509906"/>
                    <a:gd name="connsiteX60" fmla="*/ 4374 w 1034979"/>
                    <a:gd name="connsiteY60" fmla="*/ 1168872 h 1509906"/>
                    <a:gd name="connsiteX61" fmla="*/ 564 w 1034979"/>
                    <a:gd name="connsiteY61" fmla="*/ 1174587 h 1509906"/>
                    <a:gd name="connsiteX62" fmla="*/ 6279 w 1034979"/>
                    <a:gd name="connsiteY62" fmla="*/ 1206972 h 1509906"/>
                    <a:gd name="connsiteX63" fmla="*/ 11994 w 1034979"/>
                    <a:gd name="connsiteY63" fmla="*/ 1210782 h 1509906"/>
                    <a:gd name="connsiteX64" fmla="*/ 17709 w 1034979"/>
                    <a:gd name="connsiteY64" fmla="*/ 1212687 h 1509906"/>
                    <a:gd name="connsiteX65" fmla="*/ 145344 w 1034979"/>
                    <a:gd name="connsiteY65" fmla="*/ 1210782 h 1509906"/>
                    <a:gd name="connsiteX66" fmla="*/ 152964 w 1034979"/>
                    <a:gd name="connsiteY66" fmla="*/ 1208877 h 1509906"/>
                    <a:gd name="connsiteX67" fmla="*/ 303459 w 1034979"/>
                    <a:gd name="connsiteY67" fmla="*/ 1203162 h 1509906"/>
                    <a:gd name="connsiteX68" fmla="*/ 318699 w 1034979"/>
                    <a:gd name="connsiteY68" fmla="*/ 1210782 h 1509906"/>
                    <a:gd name="connsiteX69" fmla="*/ 330129 w 1034979"/>
                    <a:gd name="connsiteY69" fmla="*/ 1216497 h 1509906"/>
                    <a:gd name="connsiteX70" fmla="*/ 333939 w 1034979"/>
                    <a:gd name="connsiteY70" fmla="*/ 1222212 h 1509906"/>
                    <a:gd name="connsiteX71" fmla="*/ 339654 w 1034979"/>
                    <a:gd name="connsiteY71" fmla="*/ 1224117 h 1509906"/>
                    <a:gd name="connsiteX72" fmla="*/ 351084 w 1034979"/>
                    <a:gd name="connsiteY72" fmla="*/ 1231737 h 1509906"/>
                    <a:gd name="connsiteX73" fmla="*/ 356799 w 1034979"/>
                    <a:gd name="connsiteY73" fmla="*/ 1235547 h 1509906"/>
                    <a:gd name="connsiteX74" fmla="*/ 360609 w 1034979"/>
                    <a:gd name="connsiteY74" fmla="*/ 1241262 h 1509906"/>
                    <a:gd name="connsiteX75" fmla="*/ 366324 w 1034979"/>
                    <a:gd name="connsiteY75" fmla="*/ 1252692 h 1509906"/>
                    <a:gd name="connsiteX76" fmla="*/ 362514 w 1034979"/>
                    <a:gd name="connsiteY76" fmla="*/ 1279362 h 1509906"/>
                    <a:gd name="connsiteX77" fmla="*/ 358704 w 1034979"/>
                    <a:gd name="connsiteY77" fmla="*/ 1285077 h 1509906"/>
                    <a:gd name="connsiteX78" fmla="*/ 356799 w 1034979"/>
                    <a:gd name="connsiteY78" fmla="*/ 1290792 h 1509906"/>
                    <a:gd name="connsiteX79" fmla="*/ 352989 w 1034979"/>
                    <a:gd name="connsiteY79" fmla="*/ 1296507 h 1509906"/>
                    <a:gd name="connsiteX80" fmla="*/ 351084 w 1034979"/>
                    <a:gd name="connsiteY80" fmla="*/ 1302222 h 1509906"/>
                    <a:gd name="connsiteX81" fmla="*/ 347274 w 1034979"/>
                    <a:gd name="connsiteY81" fmla="*/ 1307937 h 1509906"/>
                    <a:gd name="connsiteX82" fmla="*/ 330129 w 1034979"/>
                    <a:gd name="connsiteY82" fmla="*/ 1374612 h 1509906"/>
                    <a:gd name="connsiteX83" fmla="*/ 328224 w 1034979"/>
                    <a:gd name="connsiteY83" fmla="*/ 1426047 h 1509906"/>
                    <a:gd name="connsiteX84" fmla="*/ 330129 w 1034979"/>
                    <a:gd name="connsiteY84" fmla="*/ 1450812 h 1509906"/>
                    <a:gd name="connsiteX85" fmla="*/ 332034 w 1034979"/>
                    <a:gd name="connsiteY85" fmla="*/ 1456527 h 1509906"/>
                    <a:gd name="connsiteX86" fmla="*/ 335844 w 1034979"/>
                    <a:gd name="connsiteY86" fmla="*/ 1460337 h 1509906"/>
                    <a:gd name="connsiteX87" fmla="*/ 364419 w 1034979"/>
                    <a:gd name="connsiteY87" fmla="*/ 1506057 h 1509906"/>
                    <a:gd name="connsiteX88" fmla="*/ 387279 w 1034979"/>
                    <a:gd name="connsiteY88" fmla="*/ 1507962 h 1509906"/>
                    <a:gd name="connsiteX89" fmla="*/ 392994 w 1034979"/>
                    <a:gd name="connsiteY89" fmla="*/ 1502247 h 1509906"/>
                    <a:gd name="connsiteX90" fmla="*/ 394899 w 1034979"/>
                    <a:gd name="connsiteY90" fmla="*/ 1490817 h 1509906"/>
                    <a:gd name="connsiteX91" fmla="*/ 396804 w 1034979"/>
                    <a:gd name="connsiteY91" fmla="*/ 1485102 h 1509906"/>
                    <a:gd name="connsiteX92" fmla="*/ 398709 w 1034979"/>
                    <a:gd name="connsiteY92" fmla="*/ 1467957 h 1509906"/>
                    <a:gd name="connsiteX93" fmla="*/ 400614 w 1034979"/>
                    <a:gd name="connsiteY93" fmla="*/ 1454622 h 1509906"/>
                    <a:gd name="connsiteX94" fmla="*/ 404424 w 1034979"/>
                    <a:gd name="connsiteY94" fmla="*/ 1397472 h 1509906"/>
                    <a:gd name="connsiteX95" fmla="*/ 410139 w 1034979"/>
                    <a:gd name="connsiteY95" fmla="*/ 1386042 h 1509906"/>
                    <a:gd name="connsiteX96" fmla="*/ 413949 w 1034979"/>
                    <a:gd name="connsiteY96" fmla="*/ 1372707 h 1509906"/>
                    <a:gd name="connsiteX97" fmla="*/ 415854 w 1034979"/>
                    <a:gd name="connsiteY97" fmla="*/ 1366992 h 1509906"/>
                    <a:gd name="connsiteX98" fmla="*/ 417759 w 1034979"/>
                    <a:gd name="connsiteY98" fmla="*/ 1353657 h 1509906"/>
                    <a:gd name="connsiteX99" fmla="*/ 421569 w 1034979"/>
                    <a:gd name="connsiteY99" fmla="*/ 1342227 h 1509906"/>
                    <a:gd name="connsiteX100" fmla="*/ 427284 w 1034979"/>
                    <a:gd name="connsiteY100" fmla="*/ 1328892 h 1509906"/>
                    <a:gd name="connsiteX101" fmla="*/ 436809 w 1034979"/>
                    <a:gd name="connsiteY101" fmla="*/ 1317462 h 1509906"/>
                    <a:gd name="connsiteX102" fmla="*/ 450144 w 1034979"/>
                    <a:gd name="connsiteY102" fmla="*/ 1302222 h 1509906"/>
                    <a:gd name="connsiteX103" fmla="*/ 457764 w 1034979"/>
                    <a:gd name="connsiteY103" fmla="*/ 1290792 h 1509906"/>
                    <a:gd name="connsiteX104" fmla="*/ 461574 w 1034979"/>
                    <a:gd name="connsiteY104" fmla="*/ 1279362 h 1509906"/>
                    <a:gd name="connsiteX105" fmla="*/ 465384 w 1034979"/>
                    <a:gd name="connsiteY105" fmla="*/ 1264122 h 1509906"/>
                    <a:gd name="connsiteX106" fmla="*/ 467289 w 1034979"/>
                    <a:gd name="connsiteY106" fmla="*/ 1258407 h 1509906"/>
                    <a:gd name="connsiteX107" fmla="*/ 535869 w 1034979"/>
                    <a:gd name="connsiteY107" fmla="*/ 1243167 h 1509906"/>
                    <a:gd name="connsiteX108" fmla="*/ 541584 w 1034979"/>
                    <a:gd name="connsiteY108" fmla="*/ 1241262 h 1509906"/>
                    <a:gd name="connsiteX109" fmla="*/ 547299 w 1034979"/>
                    <a:gd name="connsiteY109" fmla="*/ 1239357 h 1509906"/>
                    <a:gd name="connsiteX110" fmla="*/ 554919 w 1034979"/>
                    <a:gd name="connsiteY110" fmla="*/ 1237452 h 1509906"/>
                    <a:gd name="connsiteX111" fmla="*/ 573969 w 1034979"/>
                    <a:gd name="connsiteY111" fmla="*/ 1229832 h 1509906"/>
                    <a:gd name="connsiteX112" fmla="*/ 585399 w 1034979"/>
                    <a:gd name="connsiteY112" fmla="*/ 1226022 h 1509906"/>
                    <a:gd name="connsiteX113" fmla="*/ 720654 w 1034979"/>
                    <a:gd name="connsiteY113" fmla="*/ 1309842 h 1509906"/>
                    <a:gd name="connsiteX114" fmla="*/ 733989 w 1034979"/>
                    <a:gd name="connsiteY114" fmla="*/ 1319367 h 1509906"/>
                    <a:gd name="connsiteX115" fmla="*/ 743514 w 1034979"/>
                    <a:gd name="connsiteY115" fmla="*/ 1321272 h 1509906"/>
                    <a:gd name="connsiteX116" fmla="*/ 749229 w 1034979"/>
                    <a:gd name="connsiteY116" fmla="*/ 1323177 h 1509906"/>
                    <a:gd name="connsiteX117" fmla="*/ 762564 w 1034979"/>
                    <a:gd name="connsiteY117" fmla="*/ 1328892 h 1509906"/>
                    <a:gd name="connsiteX118" fmla="*/ 777804 w 1034979"/>
                    <a:gd name="connsiteY118" fmla="*/ 1326987 h 1509906"/>
                    <a:gd name="connsiteX119" fmla="*/ 789234 w 1034979"/>
                    <a:gd name="connsiteY119" fmla="*/ 1321272 h 1509906"/>
                    <a:gd name="connsiteX120" fmla="*/ 794949 w 1034979"/>
                    <a:gd name="connsiteY120" fmla="*/ 1319367 h 1509906"/>
                    <a:gd name="connsiteX121" fmla="*/ 802569 w 1034979"/>
                    <a:gd name="connsiteY121" fmla="*/ 1302222 h 1509906"/>
                    <a:gd name="connsiteX122" fmla="*/ 800664 w 1034979"/>
                    <a:gd name="connsiteY122" fmla="*/ 1277457 h 1509906"/>
                    <a:gd name="connsiteX123" fmla="*/ 798759 w 1034979"/>
                    <a:gd name="connsiteY123" fmla="*/ 1271742 h 1509906"/>
                    <a:gd name="connsiteX124" fmla="*/ 796854 w 1034979"/>
                    <a:gd name="connsiteY124" fmla="*/ 1264122 h 1509906"/>
                    <a:gd name="connsiteX125" fmla="*/ 783519 w 1034979"/>
                    <a:gd name="connsiteY125" fmla="*/ 1246977 h 1509906"/>
                    <a:gd name="connsiteX126" fmla="*/ 773994 w 1034979"/>
                    <a:gd name="connsiteY126" fmla="*/ 1241262 h 1509906"/>
                    <a:gd name="connsiteX127" fmla="*/ 648264 w 1034979"/>
                    <a:gd name="connsiteY127" fmla="*/ 1149822 h 1509906"/>
                    <a:gd name="connsiteX128" fmla="*/ 644454 w 1034979"/>
                    <a:gd name="connsiteY128" fmla="*/ 1132677 h 1509906"/>
                    <a:gd name="connsiteX129" fmla="*/ 646359 w 1034979"/>
                    <a:gd name="connsiteY129" fmla="*/ 1125057 h 1509906"/>
                    <a:gd name="connsiteX130" fmla="*/ 650169 w 1034979"/>
                    <a:gd name="connsiteY130" fmla="*/ 1107912 h 1509906"/>
                    <a:gd name="connsiteX131" fmla="*/ 653979 w 1034979"/>
                    <a:gd name="connsiteY131" fmla="*/ 1102197 h 1509906"/>
                    <a:gd name="connsiteX132" fmla="*/ 655884 w 1034979"/>
                    <a:gd name="connsiteY132" fmla="*/ 1096482 h 1509906"/>
                    <a:gd name="connsiteX133" fmla="*/ 661599 w 1034979"/>
                    <a:gd name="connsiteY133" fmla="*/ 1094577 h 1509906"/>
                    <a:gd name="connsiteX134" fmla="*/ 671124 w 1034979"/>
                    <a:gd name="connsiteY134" fmla="*/ 1083147 h 1509906"/>
                    <a:gd name="connsiteX135" fmla="*/ 724464 w 1034979"/>
                    <a:gd name="connsiteY135" fmla="*/ 1075527 h 1509906"/>
                    <a:gd name="connsiteX136" fmla="*/ 842574 w 1034979"/>
                    <a:gd name="connsiteY136" fmla="*/ 1077432 h 1509906"/>
                    <a:gd name="connsiteX137" fmla="*/ 871149 w 1034979"/>
                    <a:gd name="connsiteY137" fmla="*/ 1079337 h 1509906"/>
                    <a:gd name="connsiteX138" fmla="*/ 899724 w 1034979"/>
                    <a:gd name="connsiteY138" fmla="*/ 1085052 h 1509906"/>
                    <a:gd name="connsiteX139" fmla="*/ 922584 w 1034979"/>
                    <a:gd name="connsiteY139" fmla="*/ 1088862 h 1509906"/>
                    <a:gd name="connsiteX140" fmla="*/ 951159 w 1034979"/>
                    <a:gd name="connsiteY140" fmla="*/ 1094577 h 1509906"/>
                    <a:gd name="connsiteX141" fmla="*/ 956874 w 1034979"/>
                    <a:gd name="connsiteY141" fmla="*/ 1094577 h 1509906"/>
                    <a:gd name="connsiteX142" fmla="*/ 1002594 w 1034979"/>
                    <a:gd name="connsiteY142" fmla="*/ 1092672 h 1509906"/>
                    <a:gd name="connsiteX143" fmla="*/ 1031169 w 1034979"/>
                    <a:gd name="connsiteY143" fmla="*/ 1085052 h 1509906"/>
                    <a:gd name="connsiteX144" fmla="*/ 1034979 w 1034979"/>
                    <a:gd name="connsiteY144" fmla="*/ 1079337 h 1509906"/>
                    <a:gd name="connsiteX145" fmla="*/ 1033074 w 1034979"/>
                    <a:gd name="connsiteY145" fmla="*/ 1060287 h 1509906"/>
                    <a:gd name="connsiteX146" fmla="*/ 1027359 w 1034979"/>
                    <a:gd name="connsiteY146" fmla="*/ 1056477 h 1509906"/>
                    <a:gd name="connsiteX147" fmla="*/ 1012119 w 1034979"/>
                    <a:gd name="connsiteY147" fmla="*/ 1054572 h 1509906"/>
                    <a:gd name="connsiteX148" fmla="*/ 1006404 w 1034979"/>
                    <a:gd name="connsiteY148" fmla="*/ 1052667 h 1509906"/>
                    <a:gd name="connsiteX149" fmla="*/ 998784 w 1034979"/>
                    <a:gd name="connsiteY149" fmla="*/ 1050762 h 1509906"/>
                    <a:gd name="connsiteX150" fmla="*/ 987354 w 1034979"/>
                    <a:gd name="connsiteY150" fmla="*/ 1043142 h 1509906"/>
                    <a:gd name="connsiteX151" fmla="*/ 975924 w 1034979"/>
                    <a:gd name="connsiteY151" fmla="*/ 1039332 h 1509906"/>
                    <a:gd name="connsiteX152" fmla="*/ 970209 w 1034979"/>
                    <a:gd name="connsiteY152" fmla="*/ 1037427 h 1509906"/>
                    <a:gd name="connsiteX153" fmla="*/ 962589 w 1034979"/>
                    <a:gd name="connsiteY153" fmla="*/ 1035522 h 1509906"/>
                    <a:gd name="connsiteX154" fmla="*/ 956874 w 1034979"/>
                    <a:gd name="connsiteY154" fmla="*/ 1033617 h 1509906"/>
                    <a:gd name="connsiteX155" fmla="*/ 935919 w 1034979"/>
                    <a:gd name="connsiteY155" fmla="*/ 1027902 h 1509906"/>
                    <a:gd name="connsiteX156" fmla="*/ 930204 w 1034979"/>
                    <a:gd name="connsiteY156" fmla="*/ 1025997 h 1509906"/>
                    <a:gd name="connsiteX157" fmla="*/ 825429 w 1034979"/>
                    <a:gd name="connsiteY157" fmla="*/ 1027902 h 1509906"/>
                    <a:gd name="connsiteX158" fmla="*/ 819714 w 1034979"/>
                    <a:gd name="connsiteY158" fmla="*/ 1029807 h 1509906"/>
                    <a:gd name="connsiteX159" fmla="*/ 730179 w 1034979"/>
                    <a:gd name="connsiteY159" fmla="*/ 1031712 h 1509906"/>
                    <a:gd name="connsiteX160" fmla="*/ 716844 w 1034979"/>
                    <a:gd name="connsiteY160" fmla="*/ 1035522 h 1509906"/>
                    <a:gd name="connsiteX161" fmla="*/ 695889 w 1034979"/>
                    <a:gd name="connsiteY161" fmla="*/ 1037427 h 1509906"/>
                    <a:gd name="connsiteX162" fmla="*/ 669219 w 1034979"/>
                    <a:gd name="connsiteY162" fmla="*/ 1039332 h 1509906"/>
                    <a:gd name="connsiteX163" fmla="*/ 669219 w 1034979"/>
                    <a:gd name="connsiteY163" fmla="*/ 1039332 h 1509906"/>
                    <a:gd name="connsiteX164" fmla="*/ 646359 w 1034979"/>
                    <a:gd name="connsiteY164" fmla="*/ 1043142 h 1509906"/>
                    <a:gd name="connsiteX165" fmla="*/ 642549 w 1034979"/>
                    <a:gd name="connsiteY165" fmla="*/ 1031712 h 1509906"/>
                    <a:gd name="connsiteX166" fmla="*/ 640644 w 1034979"/>
                    <a:gd name="connsiteY166" fmla="*/ 1025997 h 1509906"/>
                    <a:gd name="connsiteX167" fmla="*/ 642549 w 1034979"/>
                    <a:gd name="connsiteY167" fmla="*/ 1008852 h 1509906"/>
                    <a:gd name="connsiteX168" fmla="*/ 644454 w 1034979"/>
                    <a:gd name="connsiteY168" fmla="*/ 1003137 h 1509906"/>
                    <a:gd name="connsiteX169" fmla="*/ 661599 w 1034979"/>
                    <a:gd name="connsiteY169" fmla="*/ 993612 h 1509906"/>
                    <a:gd name="connsiteX170" fmla="*/ 673029 w 1034979"/>
                    <a:gd name="connsiteY170" fmla="*/ 985992 h 1509906"/>
                    <a:gd name="connsiteX171" fmla="*/ 674934 w 1034979"/>
                    <a:gd name="connsiteY171" fmla="*/ 980277 h 1509906"/>
                    <a:gd name="connsiteX172" fmla="*/ 680649 w 1034979"/>
                    <a:gd name="connsiteY172" fmla="*/ 978372 h 1509906"/>
                    <a:gd name="connsiteX173" fmla="*/ 686364 w 1034979"/>
                    <a:gd name="connsiteY173" fmla="*/ 974562 h 1509906"/>
                    <a:gd name="connsiteX174" fmla="*/ 695889 w 1034979"/>
                    <a:gd name="connsiteY174" fmla="*/ 965037 h 1509906"/>
                    <a:gd name="connsiteX175" fmla="*/ 705414 w 1034979"/>
                    <a:gd name="connsiteY175" fmla="*/ 953607 h 1509906"/>
                    <a:gd name="connsiteX176" fmla="*/ 716844 w 1034979"/>
                    <a:gd name="connsiteY176" fmla="*/ 945987 h 1509906"/>
                    <a:gd name="connsiteX177" fmla="*/ 732084 w 1034979"/>
                    <a:gd name="connsiteY177" fmla="*/ 932652 h 1509906"/>
                    <a:gd name="connsiteX178" fmla="*/ 741609 w 1034979"/>
                    <a:gd name="connsiteY178" fmla="*/ 921222 h 1509906"/>
                    <a:gd name="connsiteX179" fmla="*/ 753039 w 1034979"/>
                    <a:gd name="connsiteY179" fmla="*/ 911697 h 1509906"/>
                    <a:gd name="connsiteX180" fmla="*/ 758754 w 1034979"/>
                    <a:gd name="connsiteY180" fmla="*/ 900267 h 1509906"/>
                    <a:gd name="connsiteX181" fmla="*/ 760659 w 1034979"/>
                    <a:gd name="connsiteY181" fmla="*/ 894552 h 1509906"/>
                    <a:gd name="connsiteX182" fmla="*/ 766374 w 1034979"/>
                    <a:gd name="connsiteY182" fmla="*/ 883122 h 1509906"/>
                    <a:gd name="connsiteX183" fmla="*/ 764469 w 1034979"/>
                    <a:gd name="connsiteY183" fmla="*/ 867882 h 1509906"/>
                    <a:gd name="connsiteX184" fmla="*/ 758754 w 1034979"/>
                    <a:gd name="connsiteY184" fmla="*/ 865977 h 1509906"/>
                    <a:gd name="connsiteX185" fmla="*/ 737799 w 1034979"/>
                    <a:gd name="connsiteY185" fmla="*/ 867882 h 1509906"/>
                    <a:gd name="connsiteX186" fmla="*/ 732084 w 1034979"/>
                    <a:gd name="connsiteY186" fmla="*/ 871692 h 1509906"/>
                    <a:gd name="connsiteX187" fmla="*/ 720654 w 1034979"/>
                    <a:gd name="connsiteY187" fmla="*/ 875502 h 1509906"/>
                    <a:gd name="connsiteX188" fmla="*/ 716844 w 1034979"/>
                    <a:gd name="connsiteY188" fmla="*/ 881217 h 1509906"/>
                    <a:gd name="connsiteX189" fmla="*/ 711129 w 1034979"/>
                    <a:gd name="connsiteY189" fmla="*/ 883122 h 1509906"/>
                    <a:gd name="connsiteX190" fmla="*/ 705414 w 1034979"/>
                    <a:gd name="connsiteY190" fmla="*/ 886932 h 1509906"/>
                    <a:gd name="connsiteX191" fmla="*/ 699699 w 1034979"/>
                    <a:gd name="connsiteY191" fmla="*/ 892647 h 1509906"/>
                    <a:gd name="connsiteX192" fmla="*/ 692079 w 1034979"/>
                    <a:gd name="connsiteY192" fmla="*/ 896457 h 1509906"/>
                    <a:gd name="connsiteX193" fmla="*/ 650169 w 1034979"/>
                    <a:gd name="connsiteY193" fmla="*/ 925032 h 1509906"/>
                    <a:gd name="connsiteX194" fmla="*/ 636834 w 1034979"/>
                    <a:gd name="connsiteY194" fmla="*/ 936462 h 1509906"/>
                    <a:gd name="connsiteX195" fmla="*/ 627309 w 1034979"/>
                    <a:gd name="connsiteY195" fmla="*/ 953607 h 1509906"/>
                    <a:gd name="connsiteX196" fmla="*/ 602544 w 1034979"/>
                    <a:gd name="connsiteY196" fmla="*/ 959322 h 1509906"/>
                    <a:gd name="connsiteX197" fmla="*/ 589209 w 1034979"/>
                    <a:gd name="connsiteY197" fmla="*/ 963132 h 1509906"/>
                    <a:gd name="connsiteX198" fmla="*/ 573969 w 1034979"/>
                    <a:gd name="connsiteY198" fmla="*/ 961227 h 1509906"/>
                    <a:gd name="connsiteX199" fmla="*/ 562539 w 1034979"/>
                    <a:gd name="connsiteY199" fmla="*/ 957417 h 1509906"/>
                    <a:gd name="connsiteX200" fmla="*/ 551109 w 1034979"/>
                    <a:gd name="connsiteY200" fmla="*/ 953607 h 1509906"/>
                    <a:gd name="connsiteX201" fmla="*/ 539679 w 1034979"/>
                    <a:gd name="connsiteY201" fmla="*/ 949797 h 1509906"/>
                    <a:gd name="connsiteX202" fmla="*/ 533964 w 1034979"/>
                    <a:gd name="connsiteY202" fmla="*/ 947892 h 1509906"/>
                    <a:gd name="connsiteX203" fmla="*/ 528249 w 1034979"/>
                    <a:gd name="connsiteY203" fmla="*/ 944082 h 1509906"/>
                    <a:gd name="connsiteX204" fmla="*/ 516819 w 1034979"/>
                    <a:gd name="connsiteY204" fmla="*/ 938367 h 1509906"/>
                    <a:gd name="connsiteX205" fmla="*/ 509199 w 1034979"/>
                    <a:gd name="connsiteY205" fmla="*/ 926937 h 1509906"/>
                    <a:gd name="connsiteX206" fmla="*/ 505389 w 1034979"/>
                    <a:gd name="connsiteY206" fmla="*/ 905982 h 1509906"/>
                    <a:gd name="connsiteX207" fmla="*/ 507294 w 1034979"/>
                    <a:gd name="connsiteY207" fmla="*/ 841212 h 1509906"/>
                    <a:gd name="connsiteX208" fmla="*/ 503484 w 1034979"/>
                    <a:gd name="connsiteY208" fmla="*/ 351627 h 1509906"/>
                    <a:gd name="connsiteX209" fmla="*/ 499674 w 1034979"/>
                    <a:gd name="connsiteY209" fmla="*/ 60162 h 1509906"/>
                    <a:gd name="connsiteX210" fmla="*/ 490149 w 1034979"/>
                    <a:gd name="connsiteY210" fmla="*/ 33492 h 1509906"/>
                    <a:gd name="connsiteX211" fmla="*/ 488244 w 1034979"/>
                    <a:gd name="connsiteY211" fmla="*/ 27777 h 1509906"/>
                    <a:gd name="connsiteX212" fmla="*/ 484434 w 1034979"/>
                    <a:gd name="connsiteY212" fmla="*/ 22062 h 1509906"/>
                    <a:gd name="connsiteX213" fmla="*/ 478719 w 1034979"/>
                    <a:gd name="connsiteY213" fmla="*/ 10632 h 1509906"/>
                    <a:gd name="connsiteX214" fmla="*/ 473004 w 1034979"/>
                    <a:gd name="connsiteY214" fmla="*/ 6822 h 1509906"/>
                    <a:gd name="connsiteX215" fmla="*/ 469194 w 1034979"/>
                    <a:gd name="connsiteY215" fmla="*/ 1107 h 1509906"/>
                    <a:gd name="connsiteX216" fmla="*/ 429189 w 1034979"/>
                    <a:gd name="connsiteY216" fmla="*/ 4917 h 1509906"/>
                    <a:gd name="connsiteX217" fmla="*/ 421569 w 1034979"/>
                    <a:gd name="connsiteY217" fmla="*/ 16347 h 1509906"/>
                    <a:gd name="connsiteX218" fmla="*/ 417759 w 1034979"/>
                    <a:gd name="connsiteY218" fmla="*/ 22062 h 1509906"/>
                    <a:gd name="connsiteX219" fmla="*/ 419664 w 1034979"/>
                    <a:gd name="connsiteY219" fmla="*/ 54447 h 1509906"/>
                    <a:gd name="connsiteX220" fmla="*/ 423474 w 1034979"/>
                    <a:gd name="connsiteY220" fmla="*/ 65877 h 1509906"/>
                    <a:gd name="connsiteX221" fmla="*/ 425379 w 1034979"/>
                    <a:gd name="connsiteY221" fmla="*/ 71592 h 1509906"/>
                    <a:gd name="connsiteX222" fmla="*/ 425379 w 1034979"/>
                    <a:gd name="connsiteY222" fmla="*/ 77307 h 1509906"/>
                    <a:gd name="connsiteX223" fmla="*/ 429189 w 1034979"/>
                    <a:gd name="connsiteY223" fmla="*/ 231612 h 1509906"/>
                    <a:gd name="connsiteX224" fmla="*/ 440619 w 1034979"/>
                    <a:gd name="connsiteY224" fmla="*/ 414492 h 1509906"/>
                    <a:gd name="connsiteX225" fmla="*/ 425379 w 1034979"/>
                    <a:gd name="connsiteY225" fmla="*/ 711672 h 1509906"/>
                    <a:gd name="connsiteX226" fmla="*/ 425173 w 1034979"/>
                    <a:gd name="connsiteY226" fmla="*/ 765165 h 1509906"/>
                    <a:gd name="connsiteX227" fmla="*/ 421363 w 1034979"/>
                    <a:gd name="connsiteY227" fmla="*/ 844096 h 1509906"/>
                    <a:gd name="connsiteX228" fmla="*/ 425379 w 1034979"/>
                    <a:gd name="connsiteY228" fmla="*/ 894552 h 1509906"/>
                    <a:gd name="connsiteX229" fmla="*/ 423474 w 1034979"/>
                    <a:gd name="connsiteY229" fmla="*/ 921222 h 1509906"/>
                    <a:gd name="connsiteX230" fmla="*/ 417759 w 1034979"/>
                    <a:gd name="connsiteY230" fmla="*/ 923127 h 1509906"/>
                    <a:gd name="connsiteX231" fmla="*/ 412044 w 1034979"/>
                    <a:gd name="connsiteY231" fmla="*/ 926937 h 1509906"/>
                    <a:gd name="connsiteX232" fmla="*/ 421569 w 1034979"/>
                    <a:gd name="connsiteY232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35819 w 1034979"/>
                    <a:gd name="connsiteY36" fmla="*/ 966942 h 1509906"/>
                    <a:gd name="connsiteX37" fmla="*/ 143439 w 1034979"/>
                    <a:gd name="connsiteY37" fmla="*/ 968847 h 1509906"/>
                    <a:gd name="connsiteX38" fmla="*/ 166299 w 1034979"/>
                    <a:gd name="connsiteY38" fmla="*/ 972657 h 1509906"/>
                    <a:gd name="connsiteX39" fmla="*/ 191064 w 1034979"/>
                    <a:gd name="connsiteY39" fmla="*/ 978372 h 1509906"/>
                    <a:gd name="connsiteX40" fmla="*/ 208209 w 1034979"/>
                    <a:gd name="connsiteY40" fmla="*/ 984087 h 1509906"/>
                    <a:gd name="connsiteX41" fmla="*/ 213924 w 1034979"/>
                    <a:gd name="connsiteY41" fmla="*/ 985992 h 1509906"/>
                    <a:gd name="connsiteX42" fmla="*/ 229164 w 1034979"/>
                    <a:gd name="connsiteY42" fmla="*/ 989802 h 1509906"/>
                    <a:gd name="connsiteX43" fmla="*/ 248214 w 1034979"/>
                    <a:gd name="connsiteY43" fmla="*/ 995517 h 1509906"/>
                    <a:gd name="connsiteX44" fmla="*/ 253929 w 1034979"/>
                    <a:gd name="connsiteY44" fmla="*/ 999327 h 1509906"/>
                    <a:gd name="connsiteX45" fmla="*/ 267264 w 1034979"/>
                    <a:gd name="connsiteY45" fmla="*/ 1014567 h 1509906"/>
                    <a:gd name="connsiteX46" fmla="*/ 272979 w 1034979"/>
                    <a:gd name="connsiteY46" fmla="*/ 1033617 h 1509906"/>
                    <a:gd name="connsiteX47" fmla="*/ 274884 w 1034979"/>
                    <a:gd name="connsiteY47" fmla="*/ 1039332 h 1509906"/>
                    <a:gd name="connsiteX48" fmla="*/ 276789 w 1034979"/>
                    <a:gd name="connsiteY48" fmla="*/ 1045047 h 1509906"/>
                    <a:gd name="connsiteX49" fmla="*/ 278694 w 1034979"/>
                    <a:gd name="connsiteY49" fmla="*/ 1069812 h 1509906"/>
                    <a:gd name="connsiteX50" fmla="*/ 280599 w 1034979"/>
                    <a:gd name="connsiteY50" fmla="*/ 1075527 h 1509906"/>
                    <a:gd name="connsiteX51" fmla="*/ 278694 w 1034979"/>
                    <a:gd name="connsiteY51" fmla="*/ 1094577 h 1509906"/>
                    <a:gd name="connsiteX52" fmla="*/ 276789 w 1034979"/>
                    <a:gd name="connsiteY52" fmla="*/ 1104102 h 1509906"/>
                    <a:gd name="connsiteX53" fmla="*/ 263454 w 1034979"/>
                    <a:gd name="connsiteY53" fmla="*/ 1117437 h 1509906"/>
                    <a:gd name="connsiteX54" fmla="*/ 252024 w 1034979"/>
                    <a:gd name="connsiteY54" fmla="*/ 1125057 h 1509906"/>
                    <a:gd name="connsiteX55" fmla="*/ 240594 w 1034979"/>
                    <a:gd name="connsiteY55" fmla="*/ 1128867 h 1509906"/>
                    <a:gd name="connsiteX56" fmla="*/ 27234 w 1034979"/>
                    <a:gd name="connsiteY56" fmla="*/ 1147917 h 1509906"/>
                    <a:gd name="connsiteX57" fmla="*/ 15804 w 1034979"/>
                    <a:gd name="connsiteY57" fmla="*/ 1153632 h 1509906"/>
                    <a:gd name="connsiteX58" fmla="*/ 6279 w 1034979"/>
                    <a:gd name="connsiteY58" fmla="*/ 1163157 h 1509906"/>
                    <a:gd name="connsiteX59" fmla="*/ 4374 w 1034979"/>
                    <a:gd name="connsiteY59" fmla="*/ 1168872 h 1509906"/>
                    <a:gd name="connsiteX60" fmla="*/ 564 w 1034979"/>
                    <a:gd name="connsiteY60" fmla="*/ 1174587 h 1509906"/>
                    <a:gd name="connsiteX61" fmla="*/ 6279 w 1034979"/>
                    <a:gd name="connsiteY61" fmla="*/ 1206972 h 1509906"/>
                    <a:gd name="connsiteX62" fmla="*/ 11994 w 1034979"/>
                    <a:gd name="connsiteY62" fmla="*/ 1210782 h 1509906"/>
                    <a:gd name="connsiteX63" fmla="*/ 17709 w 1034979"/>
                    <a:gd name="connsiteY63" fmla="*/ 1212687 h 1509906"/>
                    <a:gd name="connsiteX64" fmla="*/ 145344 w 1034979"/>
                    <a:gd name="connsiteY64" fmla="*/ 1210782 h 1509906"/>
                    <a:gd name="connsiteX65" fmla="*/ 152964 w 1034979"/>
                    <a:gd name="connsiteY65" fmla="*/ 1208877 h 1509906"/>
                    <a:gd name="connsiteX66" fmla="*/ 303459 w 1034979"/>
                    <a:gd name="connsiteY66" fmla="*/ 1203162 h 1509906"/>
                    <a:gd name="connsiteX67" fmla="*/ 318699 w 1034979"/>
                    <a:gd name="connsiteY67" fmla="*/ 1210782 h 1509906"/>
                    <a:gd name="connsiteX68" fmla="*/ 330129 w 1034979"/>
                    <a:gd name="connsiteY68" fmla="*/ 1216497 h 1509906"/>
                    <a:gd name="connsiteX69" fmla="*/ 333939 w 1034979"/>
                    <a:gd name="connsiteY69" fmla="*/ 1222212 h 1509906"/>
                    <a:gd name="connsiteX70" fmla="*/ 339654 w 1034979"/>
                    <a:gd name="connsiteY70" fmla="*/ 1224117 h 1509906"/>
                    <a:gd name="connsiteX71" fmla="*/ 351084 w 1034979"/>
                    <a:gd name="connsiteY71" fmla="*/ 1231737 h 1509906"/>
                    <a:gd name="connsiteX72" fmla="*/ 356799 w 1034979"/>
                    <a:gd name="connsiteY72" fmla="*/ 1235547 h 1509906"/>
                    <a:gd name="connsiteX73" fmla="*/ 360609 w 1034979"/>
                    <a:gd name="connsiteY73" fmla="*/ 1241262 h 1509906"/>
                    <a:gd name="connsiteX74" fmla="*/ 366324 w 1034979"/>
                    <a:gd name="connsiteY74" fmla="*/ 1252692 h 1509906"/>
                    <a:gd name="connsiteX75" fmla="*/ 362514 w 1034979"/>
                    <a:gd name="connsiteY75" fmla="*/ 1279362 h 1509906"/>
                    <a:gd name="connsiteX76" fmla="*/ 358704 w 1034979"/>
                    <a:gd name="connsiteY76" fmla="*/ 1285077 h 1509906"/>
                    <a:gd name="connsiteX77" fmla="*/ 356799 w 1034979"/>
                    <a:gd name="connsiteY77" fmla="*/ 1290792 h 1509906"/>
                    <a:gd name="connsiteX78" fmla="*/ 352989 w 1034979"/>
                    <a:gd name="connsiteY78" fmla="*/ 1296507 h 1509906"/>
                    <a:gd name="connsiteX79" fmla="*/ 351084 w 1034979"/>
                    <a:gd name="connsiteY79" fmla="*/ 1302222 h 1509906"/>
                    <a:gd name="connsiteX80" fmla="*/ 347274 w 1034979"/>
                    <a:gd name="connsiteY80" fmla="*/ 1307937 h 1509906"/>
                    <a:gd name="connsiteX81" fmla="*/ 330129 w 1034979"/>
                    <a:gd name="connsiteY81" fmla="*/ 1374612 h 1509906"/>
                    <a:gd name="connsiteX82" fmla="*/ 328224 w 1034979"/>
                    <a:gd name="connsiteY82" fmla="*/ 1426047 h 1509906"/>
                    <a:gd name="connsiteX83" fmla="*/ 330129 w 1034979"/>
                    <a:gd name="connsiteY83" fmla="*/ 1450812 h 1509906"/>
                    <a:gd name="connsiteX84" fmla="*/ 332034 w 1034979"/>
                    <a:gd name="connsiteY84" fmla="*/ 1456527 h 1509906"/>
                    <a:gd name="connsiteX85" fmla="*/ 335844 w 1034979"/>
                    <a:gd name="connsiteY85" fmla="*/ 1460337 h 1509906"/>
                    <a:gd name="connsiteX86" fmla="*/ 364419 w 1034979"/>
                    <a:gd name="connsiteY86" fmla="*/ 1506057 h 1509906"/>
                    <a:gd name="connsiteX87" fmla="*/ 387279 w 1034979"/>
                    <a:gd name="connsiteY87" fmla="*/ 1507962 h 1509906"/>
                    <a:gd name="connsiteX88" fmla="*/ 392994 w 1034979"/>
                    <a:gd name="connsiteY88" fmla="*/ 1502247 h 1509906"/>
                    <a:gd name="connsiteX89" fmla="*/ 394899 w 1034979"/>
                    <a:gd name="connsiteY89" fmla="*/ 1490817 h 1509906"/>
                    <a:gd name="connsiteX90" fmla="*/ 396804 w 1034979"/>
                    <a:gd name="connsiteY90" fmla="*/ 1485102 h 1509906"/>
                    <a:gd name="connsiteX91" fmla="*/ 398709 w 1034979"/>
                    <a:gd name="connsiteY91" fmla="*/ 1467957 h 1509906"/>
                    <a:gd name="connsiteX92" fmla="*/ 400614 w 1034979"/>
                    <a:gd name="connsiteY92" fmla="*/ 1454622 h 1509906"/>
                    <a:gd name="connsiteX93" fmla="*/ 404424 w 1034979"/>
                    <a:gd name="connsiteY93" fmla="*/ 1397472 h 1509906"/>
                    <a:gd name="connsiteX94" fmla="*/ 410139 w 1034979"/>
                    <a:gd name="connsiteY94" fmla="*/ 1386042 h 1509906"/>
                    <a:gd name="connsiteX95" fmla="*/ 413949 w 1034979"/>
                    <a:gd name="connsiteY95" fmla="*/ 1372707 h 1509906"/>
                    <a:gd name="connsiteX96" fmla="*/ 415854 w 1034979"/>
                    <a:gd name="connsiteY96" fmla="*/ 1366992 h 1509906"/>
                    <a:gd name="connsiteX97" fmla="*/ 417759 w 1034979"/>
                    <a:gd name="connsiteY97" fmla="*/ 1353657 h 1509906"/>
                    <a:gd name="connsiteX98" fmla="*/ 421569 w 1034979"/>
                    <a:gd name="connsiteY98" fmla="*/ 1342227 h 1509906"/>
                    <a:gd name="connsiteX99" fmla="*/ 427284 w 1034979"/>
                    <a:gd name="connsiteY99" fmla="*/ 1328892 h 1509906"/>
                    <a:gd name="connsiteX100" fmla="*/ 436809 w 1034979"/>
                    <a:gd name="connsiteY100" fmla="*/ 1317462 h 1509906"/>
                    <a:gd name="connsiteX101" fmla="*/ 450144 w 1034979"/>
                    <a:gd name="connsiteY101" fmla="*/ 1302222 h 1509906"/>
                    <a:gd name="connsiteX102" fmla="*/ 457764 w 1034979"/>
                    <a:gd name="connsiteY102" fmla="*/ 1290792 h 1509906"/>
                    <a:gd name="connsiteX103" fmla="*/ 461574 w 1034979"/>
                    <a:gd name="connsiteY103" fmla="*/ 1279362 h 1509906"/>
                    <a:gd name="connsiteX104" fmla="*/ 465384 w 1034979"/>
                    <a:gd name="connsiteY104" fmla="*/ 1264122 h 1509906"/>
                    <a:gd name="connsiteX105" fmla="*/ 467289 w 1034979"/>
                    <a:gd name="connsiteY105" fmla="*/ 1258407 h 1509906"/>
                    <a:gd name="connsiteX106" fmla="*/ 535869 w 1034979"/>
                    <a:gd name="connsiteY106" fmla="*/ 1243167 h 1509906"/>
                    <a:gd name="connsiteX107" fmla="*/ 541584 w 1034979"/>
                    <a:gd name="connsiteY107" fmla="*/ 1241262 h 1509906"/>
                    <a:gd name="connsiteX108" fmla="*/ 547299 w 1034979"/>
                    <a:gd name="connsiteY108" fmla="*/ 1239357 h 1509906"/>
                    <a:gd name="connsiteX109" fmla="*/ 554919 w 1034979"/>
                    <a:gd name="connsiteY109" fmla="*/ 1237452 h 1509906"/>
                    <a:gd name="connsiteX110" fmla="*/ 573969 w 1034979"/>
                    <a:gd name="connsiteY110" fmla="*/ 1229832 h 1509906"/>
                    <a:gd name="connsiteX111" fmla="*/ 585399 w 1034979"/>
                    <a:gd name="connsiteY111" fmla="*/ 1226022 h 1509906"/>
                    <a:gd name="connsiteX112" fmla="*/ 720654 w 1034979"/>
                    <a:gd name="connsiteY112" fmla="*/ 1309842 h 1509906"/>
                    <a:gd name="connsiteX113" fmla="*/ 733989 w 1034979"/>
                    <a:gd name="connsiteY113" fmla="*/ 1319367 h 1509906"/>
                    <a:gd name="connsiteX114" fmla="*/ 743514 w 1034979"/>
                    <a:gd name="connsiteY114" fmla="*/ 1321272 h 1509906"/>
                    <a:gd name="connsiteX115" fmla="*/ 749229 w 1034979"/>
                    <a:gd name="connsiteY115" fmla="*/ 1323177 h 1509906"/>
                    <a:gd name="connsiteX116" fmla="*/ 762564 w 1034979"/>
                    <a:gd name="connsiteY116" fmla="*/ 1328892 h 1509906"/>
                    <a:gd name="connsiteX117" fmla="*/ 777804 w 1034979"/>
                    <a:gd name="connsiteY117" fmla="*/ 1326987 h 1509906"/>
                    <a:gd name="connsiteX118" fmla="*/ 789234 w 1034979"/>
                    <a:gd name="connsiteY118" fmla="*/ 1321272 h 1509906"/>
                    <a:gd name="connsiteX119" fmla="*/ 794949 w 1034979"/>
                    <a:gd name="connsiteY119" fmla="*/ 1319367 h 1509906"/>
                    <a:gd name="connsiteX120" fmla="*/ 802569 w 1034979"/>
                    <a:gd name="connsiteY120" fmla="*/ 1302222 h 1509906"/>
                    <a:gd name="connsiteX121" fmla="*/ 800664 w 1034979"/>
                    <a:gd name="connsiteY121" fmla="*/ 1277457 h 1509906"/>
                    <a:gd name="connsiteX122" fmla="*/ 798759 w 1034979"/>
                    <a:gd name="connsiteY122" fmla="*/ 1271742 h 1509906"/>
                    <a:gd name="connsiteX123" fmla="*/ 796854 w 1034979"/>
                    <a:gd name="connsiteY123" fmla="*/ 1264122 h 1509906"/>
                    <a:gd name="connsiteX124" fmla="*/ 783519 w 1034979"/>
                    <a:gd name="connsiteY124" fmla="*/ 1246977 h 1509906"/>
                    <a:gd name="connsiteX125" fmla="*/ 773994 w 1034979"/>
                    <a:gd name="connsiteY125" fmla="*/ 1241262 h 1509906"/>
                    <a:gd name="connsiteX126" fmla="*/ 648264 w 1034979"/>
                    <a:gd name="connsiteY126" fmla="*/ 1149822 h 1509906"/>
                    <a:gd name="connsiteX127" fmla="*/ 644454 w 1034979"/>
                    <a:gd name="connsiteY127" fmla="*/ 1132677 h 1509906"/>
                    <a:gd name="connsiteX128" fmla="*/ 646359 w 1034979"/>
                    <a:gd name="connsiteY128" fmla="*/ 1125057 h 1509906"/>
                    <a:gd name="connsiteX129" fmla="*/ 650169 w 1034979"/>
                    <a:gd name="connsiteY129" fmla="*/ 1107912 h 1509906"/>
                    <a:gd name="connsiteX130" fmla="*/ 653979 w 1034979"/>
                    <a:gd name="connsiteY130" fmla="*/ 1102197 h 1509906"/>
                    <a:gd name="connsiteX131" fmla="*/ 655884 w 1034979"/>
                    <a:gd name="connsiteY131" fmla="*/ 1096482 h 1509906"/>
                    <a:gd name="connsiteX132" fmla="*/ 661599 w 1034979"/>
                    <a:gd name="connsiteY132" fmla="*/ 1094577 h 1509906"/>
                    <a:gd name="connsiteX133" fmla="*/ 671124 w 1034979"/>
                    <a:gd name="connsiteY133" fmla="*/ 1083147 h 1509906"/>
                    <a:gd name="connsiteX134" fmla="*/ 724464 w 1034979"/>
                    <a:gd name="connsiteY134" fmla="*/ 1075527 h 1509906"/>
                    <a:gd name="connsiteX135" fmla="*/ 842574 w 1034979"/>
                    <a:gd name="connsiteY135" fmla="*/ 1077432 h 1509906"/>
                    <a:gd name="connsiteX136" fmla="*/ 871149 w 1034979"/>
                    <a:gd name="connsiteY136" fmla="*/ 1079337 h 1509906"/>
                    <a:gd name="connsiteX137" fmla="*/ 899724 w 1034979"/>
                    <a:gd name="connsiteY137" fmla="*/ 1085052 h 1509906"/>
                    <a:gd name="connsiteX138" fmla="*/ 922584 w 1034979"/>
                    <a:gd name="connsiteY138" fmla="*/ 1088862 h 1509906"/>
                    <a:gd name="connsiteX139" fmla="*/ 951159 w 1034979"/>
                    <a:gd name="connsiteY139" fmla="*/ 1094577 h 1509906"/>
                    <a:gd name="connsiteX140" fmla="*/ 956874 w 1034979"/>
                    <a:gd name="connsiteY140" fmla="*/ 1094577 h 1509906"/>
                    <a:gd name="connsiteX141" fmla="*/ 1002594 w 1034979"/>
                    <a:gd name="connsiteY141" fmla="*/ 1092672 h 1509906"/>
                    <a:gd name="connsiteX142" fmla="*/ 1031169 w 1034979"/>
                    <a:gd name="connsiteY142" fmla="*/ 1085052 h 1509906"/>
                    <a:gd name="connsiteX143" fmla="*/ 1034979 w 1034979"/>
                    <a:gd name="connsiteY143" fmla="*/ 1079337 h 1509906"/>
                    <a:gd name="connsiteX144" fmla="*/ 1033074 w 1034979"/>
                    <a:gd name="connsiteY144" fmla="*/ 1060287 h 1509906"/>
                    <a:gd name="connsiteX145" fmla="*/ 1027359 w 1034979"/>
                    <a:gd name="connsiteY145" fmla="*/ 1056477 h 1509906"/>
                    <a:gd name="connsiteX146" fmla="*/ 1012119 w 1034979"/>
                    <a:gd name="connsiteY146" fmla="*/ 1054572 h 1509906"/>
                    <a:gd name="connsiteX147" fmla="*/ 1006404 w 1034979"/>
                    <a:gd name="connsiteY147" fmla="*/ 1052667 h 1509906"/>
                    <a:gd name="connsiteX148" fmla="*/ 998784 w 1034979"/>
                    <a:gd name="connsiteY148" fmla="*/ 1050762 h 1509906"/>
                    <a:gd name="connsiteX149" fmla="*/ 987354 w 1034979"/>
                    <a:gd name="connsiteY149" fmla="*/ 1043142 h 1509906"/>
                    <a:gd name="connsiteX150" fmla="*/ 975924 w 1034979"/>
                    <a:gd name="connsiteY150" fmla="*/ 1039332 h 1509906"/>
                    <a:gd name="connsiteX151" fmla="*/ 970209 w 1034979"/>
                    <a:gd name="connsiteY151" fmla="*/ 1037427 h 1509906"/>
                    <a:gd name="connsiteX152" fmla="*/ 962589 w 1034979"/>
                    <a:gd name="connsiteY152" fmla="*/ 1035522 h 1509906"/>
                    <a:gd name="connsiteX153" fmla="*/ 956874 w 1034979"/>
                    <a:gd name="connsiteY153" fmla="*/ 1033617 h 1509906"/>
                    <a:gd name="connsiteX154" fmla="*/ 935919 w 1034979"/>
                    <a:gd name="connsiteY154" fmla="*/ 1027902 h 1509906"/>
                    <a:gd name="connsiteX155" fmla="*/ 930204 w 1034979"/>
                    <a:gd name="connsiteY155" fmla="*/ 1025997 h 1509906"/>
                    <a:gd name="connsiteX156" fmla="*/ 825429 w 1034979"/>
                    <a:gd name="connsiteY156" fmla="*/ 1027902 h 1509906"/>
                    <a:gd name="connsiteX157" fmla="*/ 819714 w 1034979"/>
                    <a:gd name="connsiteY157" fmla="*/ 1029807 h 1509906"/>
                    <a:gd name="connsiteX158" fmla="*/ 730179 w 1034979"/>
                    <a:gd name="connsiteY158" fmla="*/ 1031712 h 1509906"/>
                    <a:gd name="connsiteX159" fmla="*/ 716844 w 1034979"/>
                    <a:gd name="connsiteY159" fmla="*/ 1035522 h 1509906"/>
                    <a:gd name="connsiteX160" fmla="*/ 695889 w 1034979"/>
                    <a:gd name="connsiteY160" fmla="*/ 1037427 h 1509906"/>
                    <a:gd name="connsiteX161" fmla="*/ 669219 w 1034979"/>
                    <a:gd name="connsiteY161" fmla="*/ 1039332 h 1509906"/>
                    <a:gd name="connsiteX162" fmla="*/ 669219 w 1034979"/>
                    <a:gd name="connsiteY162" fmla="*/ 1039332 h 1509906"/>
                    <a:gd name="connsiteX163" fmla="*/ 646359 w 1034979"/>
                    <a:gd name="connsiteY163" fmla="*/ 1043142 h 1509906"/>
                    <a:gd name="connsiteX164" fmla="*/ 642549 w 1034979"/>
                    <a:gd name="connsiteY164" fmla="*/ 1031712 h 1509906"/>
                    <a:gd name="connsiteX165" fmla="*/ 640644 w 1034979"/>
                    <a:gd name="connsiteY165" fmla="*/ 1025997 h 1509906"/>
                    <a:gd name="connsiteX166" fmla="*/ 642549 w 1034979"/>
                    <a:gd name="connsiteY166" fmla="*/ 1008852 h 1509906"/>
                    <a:gd name="connsiteX167" fmla="*/ 644454 w 1034979"/>
                    <a:gd name="connsiteY167" fmla="*/ 1003137 h 1509906"/>
                    <a:gd name="connsiteX168" fmla="*/ 661599 w 1034979"/>
                    <a:gd name="connsiteY168" fmla="*/ 993612 h 1509906"/>
                    <a:gd name="connsiteX169" fmla="*/ 673029 w 1034979"/>
                    <a:gd name="connsiteY169" fmla="*/ 985992 h 1509906"/>
                    <a:gd name="connsiteX170" fmla="*/ 674934 w 1034979"/>
                    <a:gd name="connsiteY170" fmla="*/ 980277 h 1509906"/>
                    <a:gd name="connsiteX171" fmla="*/ 680649 w 1034979"/>
                    <a:gd name="connsiteY171" fmla="*/ 978372 h 1509906"/>
                    <a:gd name="connsiteX172" fmla="*/ 686364 w 1034979"/>
                    <a:gd name="connsiteY172" fmla="*/ 974562 h 1509906"/>
                    <a:gd name="connsiteX173" fmla="*/ 695889 w 1034979"/>
                    <a:gd name="connsiteY173" fmla="*/ 965037 h 1509906"/>
                    <a:gd name="connsiteX174" fmla="*/ 705414 w 1034979"/>
                    <a:gd name="connsiteY174" fmla="*/ 953607 h 1509906"/>
                    <a:gd name="connsiteX175" fmla="*/ 716844 w 1034979"/>
                    <a:gd name="connsiteY175" fmla="*/ 945987 h 1509906"/>
                    <a:gd name="connsiteX176" fmla="*/ 732084 w 1034979"/>
                    <a:gd name="connsiteY176" fmla="*/ 932652 h 1509906"/>
                    <a:gd name="connsiteX177" fmla="*/ 741609 w 1034979"/>
                    <a:gd name="connsiteY177" fmla="*/ 921222 h 1509906"/>
                    <a:gd name="connsiteX178" fmla="*/ 753039 w 1034979"/>
                    <a:gd name="connsiteY178" fmla="*/ 911697 h 1509906"/>
                    <a:gd name="connsiteX179" fmla="*/ 758754 w 1034979"/>
                    <a:gd name="connsiteY179" fmla="*/ 900267 h 1509906"/>
                    <a:gd name="connsiteX180" fmla="*/ 760659 w 1034979"/>
                    <a:gd name="connsiteY180" fmla="*/ 894552 h 1509906"/>
                    <a:gd name="connsiteX181" fmla="*/ 766374 w 1034979"/>
                    <a:gd name="connsiteY181" fmla="*/ 883122 h 1509906"/>
                    <a:gd name="connsiteX182" fmla="*/ 764469 w 1034979"/>
                    <a:gd name="connsiteY182" fmla="*/ 867882 h 1509906"/>
                    <a:gd name="connsiteX183" fmla="*/ 758754 w 1034979"/>
                    <a:gd name="connsiteY183" fmla="*/ 865977 h 1509906"/>
                    <a:gd name="connsiteX184" fmla="*/ 737799 w 1034979"/>
                    <a:gd name="connsiteY184" fmla="*/ 867882 h 1509906"/>
                    <a:gd name="connsiteX185" fmla="*/ 732084 w 1034979"/>
                    <a:gd name="connsiteY185" fmla="*/ 871692 h 1509906"/>
                    <a:gd name="connsiteX186" fmla="*/ 720654 w 1034979"/>
                    <a:gd name="connsiteY186" fmla="*/ 875502 h 1509906"/>
                    <a:gd name="connsiteX187" fmla="*/ 716844 w 1034979"/>
                    <a:gd name="connsiteY187" fmla="*/ 881217 h 1509906"/>
                    <a:gd name="connsiteX188" fmla="*/ 711129 w 1034979"/>
                    <a:gd name="connsiteY188" fmla="*/ 883122 h 1509906"/>
                    <a:gd name="connsiteX189" fmla="*/ 705414 w 1034979"/>
                    <a:gd name="connsiteY189" fmla="*/ 886932 h 1509906"/>
                    <a:gd name="connsiteX190" fmla="*/ 699699 w 1034979"/>
                    <a:gd name="connsiteY190" fmla="*/ 892647 h 1509906"/>
                    <a:gd name="connsiteX191" fmla="*/ 692079 w 1034979"/>
                    <a:gd name="connsiteY191" fmla="*/ 896457 h 1509906"/>
                    <a:gd name="connsiteX192" fmla="*/ 650169 w 1034979"/>
                    <a:gd name="connsiteY192" fmla="*/ 925032 h 1509906"/>
                    <a:gd name="connsiteX193" fmla="*/ 636834 w 1034979"/>
                    <a:gd name="connsiteY193" fmla="*/ 936462 h 1509906"/>
                    <a:gd name="connsiteX194" fmla="*/ 627309 w 1034979"/>
                    <a:gd name="connsiteY194" fmla="*/ 953607 h 1509906"/>
                    <a:gd name="connsiteX195" fmla="*/ 602544 w 1034979"/>
                    <a:gd name="connsiteY195" fmla="*/ 959322 h 1509906"/>
                    <a:gd name="connsiteX196" fmla="*/ 589209 w 1034979"/>
                    <a:gd name="connsiteY196" fmla="*/ 963132 h 1509906"/>
                    <a:gd name="connsiteX197" fmla="*/ 573969 w 1034979"/>
                    <a:gd name="connsiteY197" fmla="*/ 961227 h 1509906"/>
                    <a:gd name="connsiteX198" fmla="*/ 562539 w 1034979"/>
                    <a:gd name="connsiteY198" fmla="*/ 957417 h 1509906"/>
                    <a:gd name="connsiteX199" fmla="*/ 551109 w 1034979"/>
                    <a:gd name="connsiteY199" fmla="*/ 953607 h 1509906"/>
                    <a:gd name="connsiteX200" fmla="*/ 539679 w 1034979"/>
                    <a:gd name="connsiteY200" fmla="*/ 949797 h 1509906"/>
                    <a:gd name="connsiteX201" fmla="*/ 533964 w 1034979"/>
                    <a:gd name="connsiteY201" fmla="*/ 947892 h 1509906"/>
                    <a:gd name="connsiteX202" fmla="*/ 528249 w 1034979"/>
                    <a:gd name="connsiteY202" fmla="*/ 944082 h 1509906"/>
                    <a:gd name="connsiteX203" fmla="*/ 516819 w 1034979"/>
                    <a:gd name="connsiteY203" fmla="*/ 938367 h 1509906"/>
                    <a:gd name="connsiteX204" fmla="*/ 509199 w 1034979"/>
                    <a:gd name="connsiteY204" fmla="*/ 926937 h 1509906"/>
                    <a:gd name="connsiteX205" fmla="*/ 505389 w 1034979"/>
                    <a:gd name="connsiteY205" fmla="*/ 905982 h 1509906"/>
                    <a:gd name="connsiteX206" fmla="*/ 507294 w 1034979"/>
                    <a:gd name="connsiteY206" fmla="*/ 841212 h 1509906"/>
                    <a:gd name="connsiteX207" fmla="*/ 503484 w 1034979"/>
                    <a:gd name="connsiteY207" fmla="*/ 351627 h 1509906"/>
                    <a:gd name="connsiteX208" fmla="*/ 499674 w 1034979"/>
                    <a:gd name="connsiteY208" fmla="*/ 60162 h 1509906"/>
                    <a:gd name="connsiteX209" fmla="*/ 490149 w 1034979"/>
                    <a:gd name="connsiteY209" fmla="*/ 33492 h 1509906"/>
                    <a:gd name="connsiteX210" fmla="*/ 488244 w 1034979"/>
                    <a:gd name="connsiteY210" fmla="*/ 27777 h 1509906"/>
                    <a:gd name="connsiteX211" fmla="*/ 484434 w 1034979"/>
                    <a:gd name="connsiteY211" fmla="*/ 22062 h 1509906"/>
                    <a:gd name="connsiteX212" fmla="*/ 478719 w 1034979"/>
                    <a:gd name="connsiteY212" fmla="*/ 10632 h 1509906"/>
                    <a:gd name="connsiteX213" fmla="*/ 473004 w 1034979"/>
                    <a:gd name="connsiteY213" fmla="*/ 6822 h 1509906"/>
                    <a:gd name="connsiteX214" fmla="*/ 469194 w 1034979"/>
                    <a:gd name="connsiteY214" fmla="*/ 1107 h 1509906"/>
                    <a:gd name="connsiteX215" fmla="*/ 429189 w 1034979"/>
                    <a:gd name="connsiteY215" fmla="*/ 4917 h 1509906"/>
                    <a:gd name="connsiteX216" fmla="*/ 421569 w 1034979"/>
                    <a:gd name="connsiteY216" fmla="*/ 16347 h 1509906"/>
                    <a:gd name="connsiteX217" fmla="*/ 417759 w 1034979"/>
                    <a:gd name="connsiteY217" fmla="*/ 22062 h 1509906"/>
                    <a:gd name="connsiteX218" fmla="*/ 419664 w 1034979"/>
                    <a:gd name="connsiteY218" fmla="*/ 54447 h 1509906"/>
                    <a:gd name="connsiteX219" fmla="*/ 423474 w 1034979"/>
                    <a:gd name="connsiteY219" fmla="*/ 65877 h 1509906"/>
                    <a:gd name="connsiteX220" fmla="*/ 425379 w 1034979"/>
                    <a:gd name="connsiteY220" fmla="*/ 71592 h 1509906"/>
                    <a:gd name="connsiteX221" fmla="*/ 425379 w 1034979"/>
                    <a:gd name="connsiteY221" fmla="*/ 77307 h 1509906"/>
                    <a:gd name="connsiteX222" fmla="*/ 429189 w 1034979"/>
                    <a:gd name="connsiteY222" fmla="*/ 231612 h 1509906"/>
                    <a:gd name="connsiteX223" fmla="*/ 440619 w 1034979"/>
                    <a:gd name="connsiteY223" fmla="*/ 414492 h 1509906"/>
                    <a:gd name="connsiteX224" fmla="*/ 425379 w 1034979"/>
                    <a:gd name="connsiteY224" fmla="*/ 711672 h 1509906"/>
                    <a:gd name="connsiteX225" fmla="*/ 425173 w 1034979"/>
                    <a:gd name="connsiteY225" fmla="*/ 765165 h 1509906"/>
                    <a:gd name="connsiteX226" fmla="*/ 421363 w 1034979"/>
                    <a:gd name="connsiteY226" fmla="*/ 844096 h 1509906"/>
                    <a:gd name="connsiteX227" fmla="*/ 425379 w 1034979"/>
                    <a:gd name="connsiteY227" fmla="*/ 894552 h 1509906"/>
                    <a:gd name="connsiteX228" fmla="*/ 423474 w 1034979"/>
                    <a:gd name="connsiteY228" fmla="*/ 921222 h 1509906"/>
                    <a:gd name="connsiteX229" fmla="*/ 417759 w 1034979"/>
                    <a:gd name="connsiteY229" fmla="*/ 923127 h 1509906"/>
                    <a:gd name="connsiteX230" fmla="*/ 412044 w 1034979"/>
                    <a:gd name="connsiteY230" fmla="*/ 926937 h 1509906"/>
                    <a:gd name="connsiteX231" fmla="*/ 421569 w 1034979"/>
                    <a:gd name="connsiteY231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35819 w 1034979"/>
                    <a:gd name="connsiteY36" fmla="*/ 966942 h 1509906"/>
                    <a:gd name="connsiteX37" fmla="*/ 143439 w 1034979"/>
                    <a:gd name="connsiteY37" fmla="*/ 968847 h 1509906"/>
                    <a:gd name="connsiteX38" fmla="*/ 166299 w 1034979"/>
                    <a:gd name="connsiteY38" fmla="*/ 972657 h 1509906"/>
                    <a:gd name="connsiteX39" fmla="*/ 191064 w 1034979"/>
                    <a:gd name="connsiteY39" fmla="*/ 978372 h 1509906"/>
                    <a:gd name="connsiteX40" fmla="*/ 208209 w 1034979"/>
                    <a:gd name="connsiteY40" fmla="*/ 984087 h 1509906"/>
                    <a:gd name="connsiteX41" fmla="*/ 213924 w 1034979"/>
                    <a:gd name="connsiteY41" fmla="*/ 985992 h 1509906"/>
                    <a:gd name="connsiteX42" fmla="*/ 229164 w 1034979"/>
                    <a:gd name="connsiteY42" fmla="*/ 989802 h 1509906"/>
                    <a:gd name="connsiteX43" fmla="*/ 248214 w 1034979"/>
                    <a:gd name="connsiteY43" fmla="*/ 995517 h 1509906"/>
                    <a:gd name="connsiteX44" fmla="*/ 253929 w 1034979"/>
                    <a:gd name="connsiteY44" fmla="*/ 999327 h 1509906"/>
                    <a:gd name="connsiteX45" fmla="*/ 267264 w 1034979"/>
                    <a:gd name="connsiteY45" fmla="*/ 1014567 h 1509906"/>
                    <a:gd name="connsiteX46" fmla="*/ 272979 w 1034979"/>
                    <a:gd name="connsiteY46" fmla="*/ 1033617 h 1509906"/>
                    <a:gd name="connsiteX47" fmla="*/ 274884 w 1034979"/>
                    <a:gd name="connsiteY47" fmla="*/ 1039332 h 1509906"/>
                    <a:gd name="connsiteX48" fmla="*/ 276789 w 1034979"/>
                    <a:gd name="connsiteY48" fmla="*/ 1045047 h 1509906"/>
                    <a:gd name="connsiteX49" fmla="*/ 278694 w 1034979"/>
                    <a:gd name="connsiteY49" fmla="*/ 1069812 h 1509906"/>
                    <a:gd name="connsiteX50" fmla="*/ 280599 w 1034979"/>
                    <a:gd name="connsiteY50" fmla="*/ 1075527 h 1509906"/>
                    <a:gd name="connsiteX51" fmla="*/ 278694 w 1034979"/>
                    <a:gd name="connsiteY51" fmla="*/ 1094577 h 1509906"/>
                    <a:gd name="connsiteX52" fmla="*/ 276789 w 1034979"/>
                    <a:gd name="connsiteY52" fmla="*/ 1104102 h 1509906"/>
                    <a:gd name="connsiteX53" fmla="*/ 263454 w 1034979"/>
                    <a:gd name="connsiteY53" fmla="*/ 1117437 h 1509906"/>
                    <a:gd name="connsiteX54" fmla="*/ 252024 w 1034979"/>
                    <a:gd name="connsiteY54" fmla="*/ 1125057 h 1509906"/>
                    <a:gd name="connsiteX55" fmla="*/ 240594 w 1034979"/>
                    <a:gd name="connsiteY55" fmla="*/ 1128867 h 1509906"/>
                    <a:gd name="connsiteX56" fmla="*/ 27234 w 1034979"/>
                    <a:gd name="connsiteY56" fmla="*/ 1147917 h 1509906"/>
                    <a:gd name="connsiteX57" fmla="*/ 15804 w 1034979"/>
                    <a:gd name="connsiteY57" fmla="*/ 1153632 h 1509906"/>
                    <a:gd name="connsiteX58" fmla="*/ 6279 w 1034979"/>
                    <a:gd name="connsiteY58" fmla="*/ 1163157 h 1509906"/>
                    <a:gd name="connsiteX59" fmla="*/ 4374 w 1034979"/>
                    <a:gd name="connsiteY59" fmla="*/ 1168872 h 1509906"/>
                    <a:gd name="connsiteX60" fmla="*/ 564 w 1034979"/>
                    <a:gd name="connsiteY60" fmla="*/ 1174587 h 1509906"/>
                    <a:gd name="connsiteX61" fmla="*/ 6279 w 1034979"/>
                    <a:gd name="connsiteY61" fmla="*/ 1206972 h 1509906"/>
                    <a:gd name="connsiteX62" fmla="*/ 11994 w 1034979"/>
                    <a:gd name="connsiteY62" fmla="*/ 1210782 h 1509906"/>
                    <a:gd name="connsiteX63" fmla="*/ 17709 w 1034979"/>
                    <a:gd name="connsiteY63" fmla="*/ 1212687 h 1509906"/>
                    <a:gd name="connsiteX64" fmla="*/ 145344 w 1034979"/>
                    <a:gd name="connsiteY64" fmla="*/ 1210782 h 1509906"/>
                    <a:gd name="connsiteX65" fmla="*/ 152964 w 1034979"/>
                    <a:gd name="connsiteY65" fmla="*/ 1208877 h 1509906"/>
                    <a:gd name="connsiteX66" fmla="*/ 303459 w 1034979"/>
                    <a:gd name="connsiteY66" fmla="*/ 1203162 h 1509906"/>
                    <a:gd name="connsiteX67" fmla="*/ 318699 w 1034979"/>
                    <a:gd name="connsiteY67" fmla="*/ 1210782 h 1509906"/>
                    <a:gd name="connsiteX68" fmla="*/ 330129 w 1034979"/>
                    <a:gd name="connsiteY68" fmla="*/ 1216497 h 1509906"/>
                    <a:gd name="connsiteX69" fmla="*/ 333939 w 1034979"/>
                    <a:gd name="connsiteY69" fmla="*/ 1222212 h 1509906"/>
                    <a:gd name="connsiteX70" fmla="*/ 339654 w 1034979"/>
                    <a:gd name="connsiteY70" fmla="*/ 1224117 h 1509906"/>
                    <a:gd name="connsiteX71" fmla="*/ 351084 w 1034979"/>
                    <a:gd name="connsiteY71" fmla="*/ 1231737 h 1509906"/>
                    <a:gd name="connsiteX72" fmla="*/ 356799 w 1034979"/>
                    <a:gd name="connsiteY72" fmla="*/ 1235547 h 1509906"/>
                    <a:gd name="connsiteX73" fmla="*/ 360609 w 1034979"/>
                    <a:gd name="connsiteY73" fmla="*/ 1241262 h 1509906"/>
                    <a:gd name="connsiteX74" fmla="*/ 366324 w 1034979"/>
                    <a:gd name="connsiteY74" fmla="*/ 1252692 h 1509906"/>
                    <a:gd name="connsiteX75" fmla="*/ 362514 w 1034979"/>
                    <a:gd name="connsiteY75" fmla="*/ 1279362 h 1509906"/>
                    <a:gd name="connsiteX76" fmla="*/ 358704 w 1034979"/>
                    <a:gd name="connsiteY76" fmla="*/ 1285077 h 1509906"/>
                    <a:gd name="connsiteX77" fmla="*/ 356799 w 1034979"/>
                    <a:gd name="connsiteY77" fmla="*/ 1290792 h 1509906"/>
                    <a:gd name="connsiteX78" fmla="*/ 352989 w 1034979"/>
                    <a:gd name="connsiteY78" fmla="*/ 1296507 h 1509906"/>
                    <a:gd name="connsiteX79" fmla="*/ 351084 w 1034979"/>
                    <a:gd name="connsiteY79" fmla="*/ 1302222 h 1509906"/>
                    <a:gd name="connsiteX80" fmla="*/ 347274 w 1034979"/>
                    <a:gd name="connsiteY80" fmla="*/ 1307937 h 1509906"/>
                    <a:gd name="connsiteX81" fmla="*/ 330129 w 1034979"/>
                    <a:gd name="connsiteY81" fmla="*/ 1374612 h 1509906"/>
                    <a:gd name="connsiteX82" fmla="*/ 328224 w 1034979"/>
                    <a:gd name="connsiteY82" fmla="*/ 1426047 h 1509906"/>
                    <a:gd name="connsiteX83" fmla="*/ 330129 w 1034979"/>
                    <a:gd name="connsiteY83" fmla="*/ 1450812 h 1509906"/>
                    <a:gd name="connsiteX84" fmla="*/ 332034 w 1034979"/>
                    <a:gd name="connsiteY84" fmla="*/ 1456527 h 1509906"/>
                    <a:gd name="connsiteX85" fmla="*/ 335844 w 1034979"/>
                    <a:gd name="connsiteY85" fmla="*/ 1460337 h 1509906"/>
                    <a:gd name="connsiteX86" fmla="*/ 364419 w 1034979"/>
                    <a:gd name="connsiteY86" fmla="*/ 1506057 h 1509906"/>
                    <a:gd name="connsiteX87" fmla="*/ 387279 w 1034979"/>
                    <a:gd name="connsiteY87" fmla="*/ 1507962 h 1509906"/>
                    <a:gd name="connsiteX88" fmla="*/ 392994 w 1034979"/>
                    <a:gd name="connsiteY88" fmla="*/ 1502247 h 1509906"/>
                    <a:gd name="connsiteX89" fmla="*/ 394899 w 1034979"/>
                    <a:gd name="connsiteY89" fmla="*/ 1490817 h 1509906"/>
                    <a:gd name="connsiteX90" fmla="*/ 396804 w 1034979"/>
                    <a:gd name="connsiteY90" fmla="*/ 1485102 h 1509906"/>
                    <a:gd name="connsiteX91" fmla="*/ 398709 w 1034979"/>
                    <a:gd name="connsiteY91" fmla="*/ 1467957 h 1509906"/>
                    <a:gd name="connsiteX92" fmla="*/ 400614 w 1034979"/>
                    <a:gd name="connsiteY92" fmla="*/ 1454622 h 1509906"/>
                    <a:gd name="connsiteX93" fmla="*/ 404424 w 1034979"/>
                    <a:gd name="connsiteY93" fmla="*/ 1397472 h 1509906"/>
                    <a:gd name="connsiteX94" fmla="*/ 410139 w 1034979"/>
                    <a:gd name="connsiteY94" fmla="*/ 1386042 h 1509906"/>
                    <a:gd name="connsiteX95" fmla="*/ 413949 w 1034979"/>
                    <a:gd name="connsiteY95" fmla="*/ 1372707 h 1509906"/>
                    <a:gd name="connsiteX96" fmla="*/ 415854 w 1034979"/>
                    <a:gd name="connsiteY96" fmla="*/ 1366992 h 1509906"/>
                    <a:gd name="connsiteX97" fmla="*/ 417759 w 1034979"/>
                    <a:gd name="connsiteY97" fmla="*/ 1353657 h 1509906"/>
                    <a:gd name="connsiteX98" fmla="*/ 421569 w 1034979"/>
                    <a:gd name="connsiteY98" fmla="*/ 1342227 h 1509906"/>
                    <a:gd name="connsiteX99" fmla="*/ 427284 w 1034979"/>
                    <a:gd name="connsiteY99" fmla="*/ 1328892 h 1509906"/>
                    <a:gd name="connsiteX100" fmla="*/ 436809 w 1034979"/>
                    <a:gd name="connsiteY100" fmla="*/ 1317462 h 1509906"/>
                    <a:gd name="connsiteX101" fmla="*/ 450144 w 1034979"/>
                    <a:gd name="connsiteY101" fmla="*/ 1302222 h 1509906"/>
                    <a:gd name="connsiteX102" fmla="*/ 461574 w 1034979"/>
                    <a:gd name="connsiteY102" fmla="*/ 1279362 h 1509906"/>
                    <a:gd name="connsiteX103" fmla="*/ 465384 w 1034979"/>
                    <a:gd name="connsiteY103" fmla="*/ 1264122 h 1509906"/>
                    <a:gd name="connsiteX104" fmla="*/ 467289 w 1034979"/>
                    <a:gd name="connsiteY104" fmla="*/ 1258407 h 1509906"/>
                    <a:gd name="connsiteX105" fmla="*/ 535869 w 1034979"/>
                    <a:gd name="connsiteY105" fmla="*/ 1243167 h 1509906"/>
                    <a:gd name="connsiteX106" fmla="*/ 541584 w 1034979"/>
                    <a:gd name="connsiteY106" fmla="*/ 1241262 h 1509906"/>
                    <a:gd name="connsiteX107" fmla="*/ 547299 w 1034979"/>
                    <a:gd name="connsiteY107" fmla="*/ 1239357 h 1509906"/>
                    <a:gd name="connsiteX108" fmla="*/ 554919 w 1034979"/>
                    <a:gd name="connsiteY108" fmla="*/ 1237452 h 1509906"/>
                    <a:gd name="connsiteX109" fmla="*/ 573969 w 1034979"/>
                    <a:gd name="connsiteY109" fmla="*/ 1229832 h 1509906"/>
                    <a:gd name="connsiteX110" fmla="*/ 585399 w 1034979"/>
                    <a:gd name="connsiteY110" fmla="*/ 1226022 h 1509906"/>
                    <a:gd name="connsiteX111" fmla="*/ 720654 w 1034979"/>
                    <a:gd name="connsiteY111" fmla="*/ 1309842 h 1509906"/>
                    <a:gd name="connsiteX112" fmla="*/ 733989 w 1034979"/>
                    <a:gd name="connsiteY112" fmla="*/ 1319367 h 1509906"/>
                    <a:gd name="connsiteX113" fmla="*/ 743514 w 1034979"/>
                    <a:gd name="connsiteY113" fmla="*/ 1321272 h 1509906"/>
                    <a:gd name="connsiteX114" fmla="*/ 749229 w 1034979"/>
                    <a:gd name="connsiteY114" fmla="*/ 1323177 h 1509906"/>
                    <a:gd name="connsiteX115" fmla="*/ 762564 w 1034979"/>
                    <a:gd name="connsiteY115" fmla="*/ 1328892 h 1509906"/>
                    <a:gd name="connsiteX116" fmla="*/ 777804 w 1034979"/>
                    <a:gd name="connsiteY116" fmla="*/ 1326987 h 1509906"/>
                    <a:gd name="connsiteX117" fmla="*/ 789234 w 1034979"/>
                    <a:gd name="connsiteY117" fmla="*/ 1321272 h 1509906"/>
                    <a:gd name="connsiteX118" fmla="*/ 794949 w 1034979"/>
                    <a:gd name="connsiteY118" fmla="*/ 1319367 h 1509906"/>
                    <a:gd name="connsiteX119" fmla="*/ 802569 w 1034979"/>
                    <a:gd name="connsiteY119" fmla="*/ 1302222 h 1509906"/>
                    <a:gd name="connsiteX120" fmla="*/ 800664 w 1034979"/>
                    <a:gd name="connsiteY120" fmla="*/ 1277457 h 1509906"/>
                    <a:gd name="connsiteX121" fmla="*/ 798759 w 1034979"/>
                    <a:gd name="connsiteY121" fmla="*/ 1271742 h 1509906"/>
                    <a:gd name="connsiteX122" fmla="*/ 796854 w 1034979"/>
                    <a:gd name="connsiteY122" fmla="*/ 1264122 h 1509906"/>
                    <a:gd name="connsiteX123" fmla="*/ 783519 w 1034979"/>
                    <a:gd name="connsiteY123" fmla="*/ 1246977 h 1509906"/>
                    <a:gd name="connsiteX124" fmla="*/ 773994 w 1034979"/>
                    <a:gd name="connsiteY124" fmla="*/ 1241262 h 1509906"/>
                    <a:gd name="connsiteX125" fmla="*/ 648264 w 1034979"/>
                    <a:gd name="connsiteY125" fmla="*/ 1149822 h 1509906"/>
                    <a:gd name="connsiteX126" fmla="*/ 644454 w 1034979"/>
                    <a:gd name="connsiteY126" fmla="*/ 1132677 h 1509906"/>
                    <a:gd name="connsiteX127" fmla="*/ 646359 w 1034979"/>
                    <a:gd name="connsiteY127" fmla="*/ 1125057 h 1509906"/>
                    <a:gd name="connsiteX128" fmla="*/ 650169 w 1034979"/>
                    <a:gd name="connsiteY128" fmla="*/ 1107912 h 1509906"/>
                    <a:gd name="connsiteX129" fmla="*/ 653979 w 1034979"/>
                    <a:gd name="connsiteY129" fmla="*/ 1102197 h 1509906"/>
                    <a:gd name="connsiteX130" fmla="*/ 655884 w 1034979"/>
                    <a:gd name="connsiteY130" fmla="*/ 1096482 h 1509906"/>
                    <a:gd name="connsiteX131" fmla="*/ 661599 w 1034979"/>
                    <a:gd name="connsiteY131" fmla="*/ 1094577 h 1509906"/>
                    <a:gd name="connsiteX132" fmla="*/ 671124 w 1034979"/>
                    <a:gd name="connsiteY132" fmla="*/ 1083147 h 1509906"/>
                    <a:gd name="connsiteX133" fmla="*/ 724464 w 1034979"/>
                    <a:gd name="connsiteY133" fmla="*/ 1075527 h 1509906"/>
                    <a:gd name="connsiteX134" fmla="*/ 842574 w 1034979"/>
                    <a:gd name="connsiteY134" fmla="*/ 1077432 h 1509906"/>
                    <a:gd name="connsiteX135" fmla="*/ 871149 w 1034979"/>
                    <a:gd name="connsiteY135" fmla="*/ 1079337 h 1509906"/>
                    <a:gd name="connsiteX136" fmla="*/ 899724 w 1034979"/>
                    <a:gd name="connsiteY136" fmla="*/ 1085052 h 1509906"/>
                    <a:gd name="connsiteX137" fmla="*/ 922584 w 1034979"/>
                    <a:gd name="connsiteY137" fmla="*/ 1088862 h 1509906"/>
                    <a:gd name="connsiteX138" fmla="*/ 951159 w 1034979"/>
                    <a:gd name="connsiteY138" fmla="*/ 1094577 h 1509906"/>
                    <a:gd name="connsiteX139" fmla="*/ 956874 w 1034979"/>
                    <a:gd name="connsiteY139" fmla="*/ 1094577 h 1509906"/>
                    <a:gd name="connsiteX140" fmla="*/ 1002594 w 1034979"/>
                    <a:gd name="connsiteY140" fmla="*/ 1092672 h 1509906"/>
                    <a:gd name="connsiteX141" fmla="*/ 1031169 w 1034979"/>
                    <a:gd name="connsiteY141" fmla="*/ 1085052 h 1509906"/>
                    <a:gd name="connsiteX142" fmla="*/ 1034979 w 1034979"/>
                    <a:gd name="connsiteY142" fmla="*/ 1079337 h 1509906"/>
                    <a:gd name="connsiteX143" fmla="*/ 1033074 w 1034979"/>
                    <a:gd name="connsiteY143" fmla="*/ 1060287 h 1509906"/>
                    <a:gd name="connsiteX144" fmla="*/ 1027359 w 1034979"/>
                    <a:gd name="connsiteY144" fmla="*/ 1056477 h 1509906"/>
                    <a:gd name="connsiteX145" fmla="*/ 1012119 w 1034979"/>
                    <a:gd name="connsiteY145" fmla="*/ 1054572 h 1509906"/>
                    <a:gd name="connsiteX146" fmla="*/ 1006404 w 1034979"/>
                    <a:gd name="connsiteY146" fmla="*/ 1052667 h 1509906"/>
                    <a:gd name="connsiteX147" fmla="*/ 998784 w 1034979"/>
                    <a:gd name="connsiteY147" fmla="*/ 1050762 h 1509906"/>
                    <a:gd name="connsiteX148" fmla="*/ 987354 w 1034979"/>
                    <a:gd name="connsiteY148" fmla="*/ 1043142 h 1509906"/>
                    <a:gd name="connsiteX149" fmla="*/ 975924 w 1034979"/>
                    <a:gd name="connsiteY149" fmla="*/ 1039332 h 1509906"/>
                    <a:gd name="connsiteX150" fmla="*/ 970209 w 1034979"/>
                    <a:gd name="connsiteY150" fmla="*/ 1037427 h 1509906"/>
                    <a:gd name="connsiteX151" fmla="*/ 962589 w 1034979"/>
                    <a:gd name="connsiteY151" fmla="*/ 1035522 h 1509906"/>
                    <a:gd name="connsiteX152" fmla="*/ 956874 w 1034979"/>
                    <a:gd name="connsiteY152" fmla="*/ 1033617 h 1509906"/>
                    <a:gd name="connsiteX153" fmla="*/ 935919 w 1034979"/>
                    <a:gd name="connsiteY153" fmla="*/ 1027902 h 1509906"/>
                    <a:gd name="connsiteX154" fmla="*/ 930204 w 1034979"/>
                    <a:gd name="connsiteY154" fmla="*/ 1025997 h 1509906"/>
                    <a:gd name="connsiteX155" fmla="*/ 825429 w 1034979"/>
                    <a:gd name="connsiteY155" fmla="*/ 1027902 h 1509906"/>
                    <a:gd name="connsiteX156" fmla="*/ 819714 w 1034979"/>
                    <a:gd name="connsiteY156" fmla="*/ 1029807 h 1509906"/>
                    <a:gd name="connsiteX157" fmla="*/ 730179 w 1034979"/>
                    <a:gd name="connsiteY157" fmla="*/ 1031712 h 1509906"/>
                    <a:gd name="connsiteX158" fmla="*/ 716844 w 1034979"/>
                    <a:gd name="connsiteY158" fmla="*/ 1035522 h 1509906"/>
                    <a:gd name="connsiteX159" fmla="*/ 695889 w 1034979"/>
                    <a:gd name="connsiteY159" fmla="*/ 1037427 h 1509906"/>
                    <a:gd name="connsiteX160" fmla="*/ 669219 w 1034979"/>
                    <a:gd name="connsiteY160" fmla="*/ 1039332 h 1509906"/>
                    <a:gd name="connsiteX161" fmla="*/ 669219 w 1034979"/>
                    <a:gd name="connsiteY161" fmla="*/ 1039332 h 1509906"/>
                    <a:gd name="connsiteX162" fmla="*/ 646359 w 1034979"/>
                    <a:gd name="connsiteY162" fmla="*/ 1043142 h 1509906"/>
                    <a:gd name="connsiteX163" fmla="*/ 642549 w 1034979"/>
                    <a:gd name="connsiteY163" fmla="*/ 1031712 h 1509906"/>
                    <a:gd name="connsiteX164" fmla="*/ 640644 w 1034979"/>
                    <a:gd name="connsiteY164" fmla="*/ 1025997 h 1509906"/>
                    <a:gd name="connsiteX165" fmla="*/ 642549 w 1034979"/>
                    <a:gd name="connsiteY165" fmla="*/ 1008852 h 1509906"/>
                    <a:gd name="connsiteX166" fmla="*/ 644454 w 1034979"/>
                    <a:gd name="connsiteY166" fmla="*/ 1003137 h 1509906"/>
                    <a:gd name="connsiteX167" fmla="*/ 661599 w 1034979"/>
                    <a:gd name="connsiteY167" fmla="*/ 993612 h 1509906"/>
                    <a:gd name="connsiteX168" fmla="*/ 673029 w 1034979"/>
                    <a:gd name="connsiteY168" fmla="*/ 985992 h 1509906"/>
                    <a:gd name="connsiteX169" fmla="*/ 674934 w 1034979"/>
                    <a:gd name="connsiteY169" fmla="*/ 980277 h 1509906"/>
                    <a:gd name="connsiteX170" fmla="*/ 680649 w 1034979"/>
                    <a:gd name="connsiteY170" fmla="*/ 978372 h 1509906"/>
                    <a:gd name="connsiteX171" fmla="*/ 686364 w 1034979"/>
                    <a:gd name="connsiteY171" fmla="*/ 974562 h 1509906"/>
                    <a:gd name="connsiteX172" fmla="*/ 695889 w 1034979"/>
                    <a:gd name="connsiteY172" fmla="*/ 965037 h 1509906"/>
                    <a:gd name="connsiteX173" fmla="*/ 705414 w 1034979"/>
                    <a:gd name="connsiteY173" fmla="*/ 953607 h 1509906"/>
                    <a:gd name="connsiteX174" fmla="*/ 716844 w 1034979"/>
                    <a:gd name="connsiteY174" fmla="*/ 945987 h 1509906"/>
                    <a:gd name="connsiteX175" fmla="*/ 732084 w 1034979"/>
                    <a:gd name="connsiteY175" fmla="*/ 932652 h 1509906"/>
                    <a:gd name="connsiteX176" fmla="*/ 741609 w 1034979"/>
                    <a:gd name="connsiteY176" fmla="*/ 921222 h 1509906"/>
                    <a:gd name="connsiteX177" fmla="*/ 753039 w 1034979"/>
                    <a:gd name="connsiteY177" fmla="*/ 911697 h 1509906"/>
                    <a:gd name="connsiteX178" fmla="*/ 758754 w 1034979"/>
                    <a:gd name="connsiteY178" fmla="*/ 900267 h 1509906"/>
                    <a:gd name="connsiteX179" fmla="*/ 760659 w 1034979"/>
                    <a:gd name="connsiteY179" fmla="*/ 894552 h 1509906"/>
                    <a:gd name="connsiteX180" fmla="*/ 766374 w 1034979"/>
                    <a:gd name="connsiteY180" fmla="*/ 883122 h 1509906"/>
                    <a:gd name="connsiteX181" fmla="*/ 764469 w 1034979"/>
                    <a:gd name="connsiteY181" fmla="*/ 867882 h 1509906"/>
                    <a:gd name="connsiteX182" fmla="*/ 758754 w 1034979"/>
                    <a:gd name="connsiteY182" fmla="*/ 865977 h 1509906"/>
                    <a:gd name="connsiteX183" fmla="*/ 737799 w 1034979"/>
                    <a:gd name="connsiteY183" fmla="*/ 867882 h 1509906"/>
                    <a:gd name="connsiteX184" fmla="*/ 732084 w 1034979"/>
                    <a:gd name="connsiteY184" fmla="*/ 871692 h 1509906"/>
                    <a:gd name="connsiteX185" fmla="*/ 720654 w 1034979"/>
                    <a:gd name="connsiteY185" fmla="*/ 875502 h 1509906"/>
                    <a:gd name="connsiteX186" fmla="*/ 716844 w 1034979"/>
                    <a:gd name="connsiteY186" fmla="*/ 881217 h 1509906"/>
                    <a:gd name="connsiteX187" fmla="*/ 711129 w 1034979"/>
                    <a:gd name="connsiteY187" fmla="*/ 883122 h 1509906"/>
                    <a:gd name="connsiteX188" fmla="*/ 705414 w 1034979"/>
                    <a:gd name="connsiteY188" fmla="*/ 886932 h 1509906"/>
                    <a:gd name="connsiteX189" fmla="*/ 699699 w 1034979"/>
                    <a:gd name="connsiteY189" fmla="*/ 892647 h 1509906"/>
                    <a:gd name="connsiteX190" fmla="*/ 692079 w 1034979"/>
                    <a:gd name="connsiteY190" fmla="*/ 896457 h 1509906"/>
                    <a:gd name="connsiteX191" fmla="*/ 650169 w 1034979"/>
                    <a:gd name="connsiteY191" fmla="*/ 925032 h 1509906"/>
                    <a:gd name="connsiteX192" fmla="*/ 636834 w 1034979"/>
                    <a:gd name="connsiteY192" fmla="*/ 936462 h 1509906"/>
                    <a:gd name="connsiteX193" fmla="*/ 627309 w 1034979"/>
                    <a:gd name="connsiteY193" fmla="*/ 953607 h 1509906"/>
                    <a:gd name="connsiteX194" fmla="*/ 602544 w 1034979"/>
                    <a:gd name="connsiteY194" fmla="*/ 959322 h 1509906"/>
                    <a:gd name="connsiteX195" fmla="*/ 589209 w 1034979"/>
                    <a:gd name="connsiteY195" fmla="*/ 963132 h 1509906"/>
                    <a:gd name="connsiteX196" fmla="*/ 573969 w 1034979"/>
                    <a:gd name="connsiteY196" fmla="*/ 961227 h 1509906"/>
                    <a:gd name="connsiteX197" fmla="*/ 562539 w 1034979"/>
                    <a:gd name="connsiteY197" fmla="*/ 957417 h 1509906"/>
                    <a:gd name="connsiteX198" fmla="*/ 551109 w 1034979"/>
                    <a:gd name="connsiteY198" fmla="*/ 953607 h 1509906"/>
                    <a:gd name="connsiteX199" fmla="*/ 539679 w 1034979"/>
                    <a:gd name="connsiteY199" fmla="*/ 949797 h 1509906"/>
                    <a:gd name="connsiteX200" fmla="*/ 533964 w 1034979"/>
                    <a:gd name="connsiteY200" fmla="*/ 947892 h 1509906"/>
                    <a:gd name="connsiteX201" fmla="*/ 528249 w 1034979"/>
                    <a:gd name="connsiteY201" fmla="*/ 944082 h 1509906"/>
                    <a:gd name="connsiteX202" fmla="*/ 516819 w 1034979"/>
                    <a:gd name="connsiteY202" fmla="*/ 938367 h 1509906"/>
                    <a:gd name="connsiteX203" fmla="*/ 509199 w 1034979"/>
                    <a:gd name="connsiteY203" fmla="*/ 926937 h 1509906"/>
                    <a:gd name="connsiteX204" fmla="*/ 505389 w 1034979"/>
                    <a:gd name="connsiteY204" fmla="*/ 905982 h 1509906"/>
                    <a:gd name="connsiteX205" fmla="*/ 507294 w 1034979"/>
                    <a:gd name="connsiteY205" fmla="*/ 841212 h 1509906"/>
                    <a:gd name="connsiteX206" fmla="*/ 503484 w 1034979"/>
                    <a:gd name="connsiteY206" fmla="*/ 351627 h 1509906"/>
                    <a:gd name="connsiteX207" fmla="*/ 499674 w 1034979"/>
                    <a:gd name="connsiteY207" fmla="*/ 60162 h 1509906"/>
                    <a:gd name="connsiteX208" fmla="*/ 490149 w 1034979"/>
                    <a:gd name="connsiteY208" fmla="*/ 33492 h 1509906"/>
                    <a:gd name="connsiteX209" fmla="*/ 488244 w 1034979"/>
                    <a:gd name="connsiteY209" fmla="*/ 27777 h 1509906"/>
                    <a:gd name="connsiteX210" fmla="*/ 484434 w 1034979"/>
                    <a:gd name="connsiteY210" fmla="*/ 22062 h 1509906"/>
                    <a:gd name="connsiteX211" fmla="*/ 478719 w 1034979"/>
                    <a:gd name="connsiteY211" fmla="*/ 10632 h 1509906"/>
                    <a:gd name="connsiteX212" fmla="*/ 473004 w 1034979"/>
                    <a:gd name="connsiteY212" fmla="*/ 6822 h 1509906"/>
                    <a:gd name="connsiteX213" fmla="*/ 469194 w 1034979"/>
                    <a:gd name="connsiteY213" fmla="*/ 1107 h 1509906"/>
                    <a:gd name="connsiteX214" fmla="*/ 429189 w 1034979"/>
                    <a:gd name="connsiteY214" fmla="*/ 4917 h 1509906"/>
                    <a:gd name="connsiteX215" fmla="*/ 421569 w 1034979"/>
                    <a:gd name="connsiteY215" fmla="*/ 16347 h 1509906"/>
                    <a:gd name="connsiteX216" fmla="*/ 417759 w 1034979"/>
                    <a:gd name="connsiteY216" fmla="*/ 22062 h 1509906"/>
                    <a:gd name="connsiteX217" fmla="*/ 419664 w 1034979"/>
                    <a:gd name="connsiteY217" fmla="*/ 54447 h 1509906"/>
                    <a:gd name="connsiteX218" fmla="*/ 423474 w 1034979"/>
                    <a:gd name="connsiteY218" fmla="*/ 65877 h 1509906"/>
                    <a:gd name="connsiteX219" fmla="*/ 425379 w 1034979"/>
                    <a:gd name="connsiteY219" fmla="*/ 71592 h 1509906"/>
                    <a:gd name="connsiteX220" fmla="*/ 425379 w 1034979"/>
                    <a:gd name="connsiteY220" fmla="*/ 77307 h 1509906"/>
                    <a:gd name="connsiteX221" fmla="*/ 429189 w 1034979"/>
                    <a:gd name="connsiteY221" fmla="*/ 231612 h 1509906"/>
                    <a:gd name="connsiteX222" fmla="*/ 440619 w 1034979"/>
                    <a:gd name="connsiteY222" fmla="*/ 414492 h 1509906"/>
                    <a:gd name="connsiteX223" fmla="*/ 425379 w 1034979"/>
                    <a:gd name="connsiteY223" fmla="*/ 711672 h 1509906"/>
                    <a:gd name="connsiteX224" fmla="*/ 425173 w 1034979"/>
                    <a:gd name="connsiteY224" fmla="*/ 765165 h 1509906"/>
                    <a:gd name="connsiteX225" fmla="*/ 421363 w 1034979"/>
                    <a:gd name="connsiteY225" fmla="*/ 844096 h 1509906"/>
                    <a:gd name="connsiteX226" fmla="*/ 425379 w 1034979"/>
                    <a:gd name="connsiteY226" fmla="*/ 894552 h 1509906"/>
                    <a:gd name="connsiteX227" fmla="*/ 423474 w 1034979"/>
                    <a:gd name="connsiteY227" fmla="*/ 921222 h 1509906"/>
                    <a:gd name="connsiteX228" fmla="*/ 417759 w 1034979"/>
                    <a:gd name="connsiteY228" fmla="*/ 923127 h 1509906"/>
                    <a:gd name="connsiteX229" fmla="*/ 412044 w 1034979"/>
                    <a:gd name="connsiteY229" fmla="*/ 926937 h 1509906"/>
                    <a:gd name="connsiteX230" fmla="*/ 421569 w 1034979"/>
                    <a:gd name="connsiteY230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35819 w 1034979"/>
                    <a:gd name="connsiteY36" fmla="*/ 966942 h 1509906"/>
                    <a:gd name="connsiteX37" fmla="*/ 143439 w 1034979"/>
                    <a:gd name="connsiteY37" fmla="*/ 968847 h 1509906"/>
                    <a:gd name="connsiteX38" fmla="*/ 166299 w 1034979"/>
                    <a:gd name="connsiteY38" fmla="*/ 972657 h 1509906"/>
                    <a:gd name="connsiteX39" fmla="*/ 191064 w 1034979"/>
                    <a:gd name="connsiteY39" fmla="*/ 978372 h 1509906"/>
                    <a:gd name="connsiteX40" fmla="*/ 208209 w 1034979"/>
                    <a:gd name="connsiteY40" fmla="*/ 984087 h 1509906"/>
                    <a:gd name="connsiteX41" fmla="*/ 213924 w 1034979"/>
                    <a:gd name="connsiteY41" fmla="*/ 985992 h 1509906"/>
                    <a:gd name="connsiteX42" fmla="*/ 229164 w 1034979"/>
                    <a:gd name="connsiteY42" fmla="*/ 989802 h 1509906"/>
                    <a:gd name="connsiteX43" fmla="*/ 248214 w 1034979"/>
                    <a:gd name="connsiteY43" fmla="*/ 995517 h 1509906"/>
                    <a:gd name="connsiteX44" fmla="*/ 253929 w 1034979"/>
                    <a:gd name="connsiteY44" fmla="*/ 999327 h 1509906"/>
                    <a:gd name="connsiteX45" fmla="*/ 267264 w 1034979"/>
                    <a:gd name="connsiteY45" fmla="*/ 1014567 h 1509906"/>
                    <a:gd name="connsiteX46" fmla="*/ 272979 w 1034979"/>
                    <a:gd name="connsiteY46" fmla="*/ 1033617 h 1509906"/>
                    <a:gd name="connsiteX47" fmla="*/ 274884 w 1034979"/>
                    <a:gd name="connsiteY47" fmla="*/ 1039332 h 1509906"/>
                    <a:gd name="connsiteX48" fmla="*/ 276789 w 1034979"/>
                    <a:gd name="connsiteY48" fmla="*/ 1045047 h 1509906"/>
                    <a:gd name="connsiteX49" fmla="*/ 278694 w 1034979"/>
                    <a:gd name="connsiteY49" fmla="*/ 1069812 h 1509906"/>
                    <a:gd name="connsiteX50" fmla="*/ 280599 w 1034979"/>
                    <a:gd name="connsiteY50" fmla="*/ 1075527 h 1509906"/>
                    <a:gd name="connsiteX51" fmla="*/ 278694 w 1034979"/>
                    <a:gd name="connsiteY51" fmla="*/ 1094577 h 1509906"/>
                    <a:gd name="connsiteX52" fmla="*/ 276789 w 1034979"/>
                    <a:gd name="connsiteY52" fmla="*/ 1104102 h 1509906"/>
                    <a:gd name="connsiteX53" fmla="*/ 263454 w 1034979"/>
                    <a:gd name="connsiteY53" fmla="*/ 1117437 h 1509906"/>
                    <a:gd name="connsiteX54" fmla="*/ 252024 w 1034979"/>
                    <a:gd name="connsiteY54" fmla="*/ 1125057 h 1509906"/>
                    <a:gd name="connsiteX55" fmla="*/ 240594 w 1034979"/>
                    <a:gd name="connsiteY55" fmla="*/ 1128867 h 1509906"/>
                    <a:gd name="connsiteX56" fmla="*/ 27234 w 1034979"/>
                    <a:gd name="connsiteY56" fmla="*/ 1147917 h 1509906"/>
                    <a:gd name="connsiteX57" fmla="*/ 15804 w 1034979"/>
                    <a:gd name="connsiteY57" fmla="*/ 1153632 h 1509906"/>
                    <a:gd name="connsiteX58" fmla="*/ 6279 w 1034979"/>
                    <a:gd name="connsiteY58" fmla="*/ 1163157 h 1509906"/>
                    <a:gd name="connsiteX59" fmla="*/ 4374 w 1034979"/>
                    <a:gd name="connsiteY59" fmla="*/ 1168872 h 1509906"/>
                    <a:gd name="connsiteX60" fmla="*/ 564 w 1034979"/>
                    <a:gd name="connsiteY60" fmla="*/ 1174587 h 1509906"/>
                    <a:gd name="connsiteX61" fmla="*/ 6279 w 1034979"/>
                    <a:gd name="connsiteY61" fmla="*/ 1206972 h 1509906"/>
                    <a:gd name="connsiteX62" fmla="*/ 11994 w 1034979"/>
                    <a:gd name="connsiteY62" fmla="*/ 1210782 h 1509906"/>
                    <a:gd name="connsiteX63" fmla="*/ 17709 w 1034979"/>
                    <a:gd name="connsiteY63" fmla="*/ 1212687 h 1509906"/>
                    <a:gd name="connsiteX64" fmla="*/ 145344 w 1034979"/>
                    <a:gd name="connsiteY64" fmla="*/ 1210782 h 1509906"/>
                    <a:gd name="connsiteX65" fmla="*/ 152964 w 1034979"/>
                    <a:gd name="connsiteY65" fmla="*/ 1208877 h 1509906"/>
                    <a:gd name="connsiteX66" fmla="*/ 303459 w 1034979"/>
                    <a:gd name="connsiteY66" fmla="*/ 1203162 h 1509906"/>
                    <a:gd name="connsiteX67" fmla="*/ 318699 w 1034979"/>
                    <a:gd name="connsiteY67" fmla="*/ 1210782 h 1509906"/>
                    <a:gd name="connsiteX68" fmla="*/ 330129 w 1034979"/>
                    <a:gd name="connsiteY68" fmla="*/ 1216497 h 1509906"/>
                    <a:gd name="connsiteX69" fmla="*/ 333939 w 1034979"/>
                    <a:gd name="connsiteY69" fmla="*/ 1222212 h 1509906"/>
                    <a:gd name="connsiteX70" fmla="*/ 339654 w 1034979"/>
                    <a:gd name="connsiteY70" fmla="*/ 1224117 h 1509906"/>
                    <a:gd name="connsiteX71" fmla="*/ 351084 w 1034979"/>
                    <a:gd name="connsiteY71" fmla="*/ 1231737 h 1509906"/>
                    <a:gd name="connsiteX72" fmla="*/ 356799 w 1034979"/>
                    <a:gd name="connsiteY72" fmla="*/ 1235547 h 1509906"/>
                    <a:gd name="connsiteX73" fmla="*/ 360609 w 1034979"/>
                    <a:gd name="connsiteY73" fmla="*/ 1241262 h 1509906"/>
                    <a:gd name="connsiteX74" fmla="*/ 366324 w 1034979"/>
                    <a:gd name="connsiteY74" fmla="*/ 1252692 h 1509906"/>
                    <a:gd name="connsiteX75" fmla="*/ 362514 w 1034979"/>
                    <a:gd name="connsiteY75" fmla="*/ 1279362 h 1509906"/>
                    <a:gd name="connsiteX76" fmla="*/ 358704 w 1034979"/>
                    <a:gd name="connsiteY76" fmla="*/ 1285077 h 1509906"/>
                    <a:gd name="connsiteX77" fmla="*/ 356799 w 1034979"/>
                    <a:gd name="connsiteY77" fmla="*/ 1290792 h 1509906"/>
                    <a:gd name="connsiteX78" fmla="*/ 352989 w 1034979"/>
                    <a:gd name="connsiteY78" fmla="*/ 1296507 h 1509906"/>
                    <a:gd name="connsiteX79" fmla="*/ 351084 w 1034979"/>
                    <a:gd name="connsiteY79" fmla="*/ 1302222 h 1509906"/>
                    <a:gd name="connsiteX80" fmla="*/ 347274 w 1034979"/>
                    <a:gd name="connsiteY80" fmla="*/ 1307937 h 1509906"/>
                    <a:gd name="connsiteX81" fmla="*/ 330129 w 1034979"/>
                    <a:gd name="connsiteY81" fmla="*/ 1374612 h 1509906"/>
                    <a:gd name="connsiteX82" fmla="*/ 328224 w 1034979"/>
                    <a:gd name="connsiteY82" fmla="*/ 1426047 h 1509906"/>
                    <a:gd name="connsiteX83" fmla="*/ 330129 w 1034979"/>
                    <a:gd name="connsiteY83" fmla="*/ 1450812 h 1509906"/>
                    <a:gd name="connsiteX84" fmla="*/ 332034 w 1034979"/>
                    <a:gd name="connsiteY84" fmla="*/ 1456527 h 1509906"/>
                    <a:gd name="connsiteX85" fmla="*/ 335844 w 1034979"/>
                    <a:gd name="connsiteY85" fmla="*/ 1460337 h 1509906"/>
                    <a:gd name="connsiteX86" fmla="*/ 364419 w 1034979"/>
                    <a:gd name="connsiteY86" fmla="*/ 1506057 h 1509906"/>
                    <a:gd name="connsiteX87" fmla="*/ 387279 w 1034979"/>
                    <a:gd name="connsiteY87" fmla="*/ 1507962 h 1509906"/>
                    <a:gd name="connsiteX88" fmla="*/ 392994 w 1034979"/>
                    <a:gd name="connsiteY88" fmla="*/ 1502247 h 1509906"/>
                    <a:gd name="connsiteX89" fmla="*/ 394899 w 1034979"/>
                    <a:gd name="connsiteY89" fmla="*/ 1490817 h 1509906"/>
                    <a:gd name="connsiteX90" fmla="*/ 396804 w 1034979"/>
                    <a:gd name="connsiteY90" fmla="*/ 1485102 h 1509906"/>
                    <a:gd name="connsiteX91" fmla="*/ 398709 w 1034979"/>
                    <a:gd name="connsiteY91" fmla="*/ 1467957 h 1509906"/>
                    <a:gd name="connsiteX92" fmla="*/ 400614 w 1034979"/>
                    <a:gd name="connsiteY92" fmla="*/ 1454622 h 1509906"/>
                    <a:gd name="connsiteX93" fmla="*/ 404424 w 1034979"/>
                    <a:gd name="connsiteY93" fmla="*/ 1397472 h 1509906"/>
                    <a:gd name="connsiteX94" fmla="*/ 410139 w 1034979"/>
                    <a:gd name="connsiteY94" fmla="*/ 1386042 h 1509906"/>
                    <a:gd name="connsiteX95" fmla="*/ 413949 w 1034979"/>
                    <a:gd name="connsiteY95" fmla="*/ 1372707 h 1509906"/>
                    <a:gd name="connsiteX96" fmla="*/ 415854 w 1034979"/>
                    <a:gd name="connsiteY96" fmla="*/ 1366992 h 1509906"/>
                    <a:gd name="connsiteX97" fmla="*/ 417759 w 1034979"/>
                    <a:gd name="connsiteY97" fmla="*/ 1353657 h 1509906"/>
                    <a:gd name="connsiteX98" fmla="*/ 421569 w 1034979"/>
                    <a:gd name="connsiteY98" fmla="*/ 1342227 h 1509906"/>
                    <a:gd name="connsiteX99" fmla="*/ 427284 w 1034979"/>
                    <a:gd name="connsiteY99" fmla="*/ 1328892 h 1509906"/>
                    <a:gd name="connsiteX100" fmla="*/ 436809 w 1034979"/>
                    <a:gd name="connsiteY100" fmla="*/ 1317462 h 1509906"/>
                    <a:gd name="connsiteX101" fmla="*/ 461574 w 1034979"/>
                    <a:gd name="connsiteY101" fmla="*/ 1279362 h 1509906"/>
                    <a:gd name="connsiteX102" fmla="*/ 465384 w 1034979"/>
                    <a:gd name="connsiteY102" fmla="*/ 1264122 h 1509906"/>
                    <a:gd name="connsiteX103" fmla="*/ 467289 w 1034979"/>
                    <a:gd name="connsiteY103" fmla="*/ 1258407 h 1509906"/>
                    <a:gd name="connsiteX104" fmla="*/ 535869 w 1034979"/>
                    <a:gd name="connsiteY104" fmla="*/ 1243167 h 1509906"/>
                    <a:gd name="connsiteX105" fmla="*/ 541584 w 1034979"/>
                    <a:gd name="connsiteY105" fmla="*/ 1241262 h 1509906"/>
                    <a:gd name="connsiteX106" fmla="*/ 547299 w 1034979"/>
                    <a:gd name="connsiteY106" fmla="*/ 1239357 h 1509906"/>
                    <a:gd name="connsiteX107" fmla="*/ 554919 w 1034979"/>
                    <a:gd name="connsiteY107" fmla="*/ 1237452 h 1509906"/>
                    <a:gd name="connsiteX108" fmla="*/ 573969 w 1034979"/>
                    <a:gd name="connsiteY108" fmla="*/ 1229832 h 1509906"/>
                    <a:gd name="connsiteX109" fmla="*/ 585399 w 1034979"/>
                    <a:gd name="connsiteY109" fmla="*/ 1226022 h 1509906"/>
                    <a:gd name="connsiteX110" fmla="*/ 720654 w 1034979"/>
                    <a:gd name="connsiteY110" fmla="*/ 1309842 h 1509906"/>
                    <a:gd name="connsiteX111" fmla="*/ 733989 w 1034979"/>
                    <a:gd name="connsiteY111" fmla="*/ 1319367 h 1509906"/>
                    <a:gd name="connsiteX112" fmla="*/ 743514 w 1034979"/>
                    <a:gd name="connsiteY112" fmla="*/ 1321272 h 1509906"/>
                    <a:gd name="connsiteX113" fmla="*/ 749229 w 1034979"/>
                    <a:gd name="connsiteY113" fmla="*/ 1323177 h 1509906"/>
                    <a:gd name="connsiteX114" fmla="*/ 762564 w 1034979"/>
                    <a:gd name="connsiteY114" fmla="*/ 1328892 h 1509906"/>
                    <a:gd name="connsiteX115" fmla="*/ 777804 w 1034979"/>
                    <a:gd name="connsiteY115" fmla="*/ 1326987 h 1509906"/>
                    <a:gd name="connsiteX116" fmla="*/ 789234 w 1034979"/>
                    <a:gd name="connsiteY116" fmla="*/ 1321272 h 1509906"/>
                    <a:gd name="connsiteX117" fmla="*/ 794949 w 1034979"/>
                    <a:gd name="connsiteY117" fmla="*/ 1319367 h 1509906"/>
                    <a:gd name="connsiteX118" fmla="*/ 802569 w 1034979"/>
                    <a:gd name="connsiteY118" fmla="*/ 1302222 h 1509906"/>
                    <a:gd name="connsiteX119" fmla="*/ 800664 w 1034979"/>
                    <a:gd name="connsiteY119" fmla="*/ 1277457 h 1509906"/>
                    <a:gd name="connsiteX120" fmla="*/ 798759 w 1034979"/>
                    <a:gd name="connsiteY120" fmla="*/ 1271742 h 1509906"/>
                    <a:gd name="connsiteX121" fmla="*/ 796854 w 1034979"/>
                    <a:gd name="connsiteY121" fmla="*/ 1264122 h 1509906"/>
                    <a:gd name="connsiteX122" fmla="*/ 783519 w 1034979"/>
                    <a:gd name="connsiteY122" fmla="*/ 1246977 h 1509906"/>
                    <a:gd name="connsiteX123" fmla="*/ 773994 w 1034979"/>
                    <a:gd name="connsiteY123" fmla="*/ 1241262 h 1509906"/>
                    <a:gd name="connsiteX124" fmla="*/ 648264 w 1034979"/>
                    <a:gd name="connsiteY124" fmla="*/ 1149822 h 1509906"/>
                    <a:gd name="connsiteX125" fmla="*/ 644454 w 1034979"/>
                    <a:gd name="connsiteY125" fmla="*/ 1132677 h 1509906"/>
                    <a:gd name="connsiteX126" fmla="*/ 646359 w 1034979"/>
                    <a:gd name="connsiteY126" fmla="*/ 1125057 h 1509906"/>
                    <a:gd name="connsiteX127" fmla="*/ 650169 w 1034979"/>
                    <a:gd name="connsiteY127" fmla="*/ 1107912 h 1509906"/>
                    <a:gd name="connsiteX128" fmla="*/ 653979 w 1034979"/>
                    <a:gd name="connsiteY128" fmla="*/ 1102197 h 1509906"/>
                    <a:gd name="connsiteX129" fmla="*/ 655884 w 1034979"/>
                    <a:gd name="connsiteY129" fmla="*/ 1096482 h 1509906"/>
                    <a:gd name="connsiteX130" fmla="*/ 661599 w 1034979"/>
                    <a:gd name="connsiteY130" fmla="*/ 1094577 h 1509906"/>
                    <a:gd name="connsiteX131" fmla="*/ 671124 w 1034979"/>
                    <a:gd name="connsiteY131" fmla="*/ 1083147 h 1509906"/>
                    <a:gd name="connsiteX132" fmla="*/ 724464 w 1034979"/>
                    <a:gd name="connsiteY132" fmla="*/ 1075527 h 1509906"/>
                    <a:gd name="connsiteX133" fmla="*/ 842574 w 1034979"/>
                    <a:gd name="connsiteY133" fmla="*/ 1077432 h 1509906"/>
                    <a:gd name="connsiteX134" fmla="*/ 871149 w 1034979"/>
                    <a:gd name="connsiteY134" fmla="*/ 1079337 h 1509906"/>
                    <a:gd name="connsiteX135" fmla="*/ 899724 w 1034979"/>
                    <a:gd name="connsiteY135" fmla="*/ 1085052 h 1509906"/>
                    <a:gd name="connsiteX136" fmla="*/ 922584 w 1034979"/>
                    <a:gd name="connsiteY136" fmla="*/ 1088862 h 1509906"/>
                    <a:gd name="connsiteX137" fmla="*/ 951159 w 1034979"/>
                    <a:gd name="connsiteY137" fmla="*/ 1094577 h 1509906"/>
                    <a:gd name="connsiteX138" fmla="*/ 956874 w 1034979"/>
                    <a:gd name="connsiteY138" fmla="*/ 1094577 h 1509906"/>
                    <a:gd name="connsiteX139" fmla="*/ 1002594 w 1034979"/>
                    <a:gd name="connsiteY139" fmla="*/ 1092672 h 1509906"/>
                    <a:gd name="connsiteX140" fmla="*/ 1031169 w 1034979"/>
                    <a:gd name="connsiteY140" fmla="*/ 1085052 h 1509906"/>
                    <a:gd name="connsiteX141" fmla="*/ 1034979 w 1034979"/>
                    <a:gd name="connsiteY141" fmla="*/ 1079337 h 1509906"/>
                    <a:gd name="connsiteX142" fmla="*/ 1033074 w 1034979"/>
                    <a:gd name="connsiteY142" fmla="*/ 1060287 h 1509906"/>
                    <a:gd name="connsiteX143" fmla="*/ 1027359 w 1034979"/>
                    <a:gd name="connsiteY143" fmla="*/ 1056477 h 1509906"/>
                    <a:gd name="connsiteX144" fmla="*/ 1012119 w 1034979"/>
                    <a:gd name="connsiteY144" fmla="*/ 1054572 h 1509906"/>
                    <a:gd name="connsiteX145" fmla="*/ 1006404 w 1034979"/>
                    <a:gd name="connsiteY145" fmla="*/ 1052667 h 1509906"/>
                    <a:gd name="connsiteX146" fmla="*/ 998784 w 1034979"/>
                    <a:gd name="connsiteY146" fmla="*/ 1050762 h 1509906"/>
                    <a:gd name="connsiteX147" fmla="*/ 987354 w 1034979"/>
                    <a:gd name="connsiteY147" fmla="*/ 1043142 h 1509906"/>
                    <a:gd name="connsiteX148" fmla="*/ 975924 w 1034979"/>
                    <a:gd name="connsiteY148" fmla="*/ 1039332 h 1509906"/>
                    <a:gd name="connsiteX149" fmla="*/ 970209 w 1034979"/>
                    <a:gd name="connsiteY149" fmla="*/ 1037427 h 1509906"/>
                    <a:gd name="connsiteX150" fmla="*/ 962589 w 1034979"/>
                    <a:gd name="connsiteY150" fmla="*/ 1035522 h 1509906"/>
                    <a:gd name="connsiteX151" fmla="*/ 956874 w 1034979"/>
                    <a:gd name="connsiteY151" fmla="*/ 1033617 h 1509906"/>
                    <a:gd name="connsiteX152" fmla="*/ 935919 w 1034979"/>
                    <a:gd name="connsiteY152" fmla="*/ 1027902 h 1509906"/>
                    <a:gd name="connsiteX153" fmla="*/ 930204 w 1034979"/>
                    <a:gd name="connsiteY153" fmla="*/ 1025997 h 1509906"/>
                    <a:gd name="connsiteX154" fmla="*/ 825429 w 1034979"/>
                    <a:gd name="connsiteY154" fmla="*/ 1027902 h 1509906"/>
                    <a:gd name="connsiteX155" fmla="*/ 819714 w 1034979"/>
                    <a:gd name="connsiteY155" fmla="*/ 1029807 h 1509906"/>
                    <a:gd name="connsiteX156" fmla="*/ 730179 w 1034979"/>
                    <a:gd name="connsiteY156" fmla="*/ 1031712 h 1509906"/>
                    <a:gd name="connsiteX157" fmla="*/ 716844 w 1034979"/>
                    <a:gd name="connsiteY157" fmla="*/ 1035522 h 1509906"/>
                    <a:gd name="connsiteX158" fmla="*/ 695889 w 1034979"/>
                    <a:gd name="connsiteY158" fmla="*/ 1037427 h 1509906"/>
                    <a:gd name="connsiteX159" fmla="*/ 669219 w 1034979"/>
                    <a:gd name="connsiteY159" fmla="*/ 1039332 h 1509906"/>
                    <a:gd name="connsiteX160" fmla="*/ 669219 w 1034979"/>
                    <a:gd name="connsiteY160" fmla="*/ 1039332 h 1509906"/>
                    <a:gd name="connsiteX161" fmla="*/ 646359 w 1034979"/>
                    <a:gd name="connsiteY161" fmla="*/ 1043142 h 1509906"/>
                    <a:gd name="connsiteX162" fmla="*/ 642549 w 1034979"/>
                    <a:gd name="connsiteY162" fmla="*/ 1031712 h 1509906"/>
                    <a:gd name="connsiteX163" fmla="*/ 640644 w 1034979"/>
                    <a:gd name="connsiteY163" fmla="*/ 1025997 h 1509906"/>
                    <a:gd name="connsiteX164" fmla="*/ 642549 w 1034979"/>
                    <a:gd name="connsiteY164" fmla="*/ 1008852 h 1509906"/>
                    <a:gd name="connsiteX165" fmla="*/ 644454 w 1034979"/>
                    <a:gd name="connsiteY165" fmla="*/ 1003137 h 1509906"/>
                    <a:gd name="connsiteX166" fmla="*/ 661599 w 1034979"/>
                    <a:gd name="connsiteY166" fmla="*/ 993612 h 1509906"/>
                    <a:gd name="connsiteX167" fmla="*/ 673029 w 1034979"/>
                    <a:gd name="connsiteY167" fmla="*/ 985992 h 1509906"/>
                    <a:gd name="connsiteX168" fmla="*/ 674934 w 1034979"/>
                    <a:gd name="connsiteY168" fmla="*/ 980277 h 1509906"/>
                    <a:gd name="connsiteX169" fmla="*/ 680649 w 1034979"/>
                    <a:gd name="connsiteY169" fmla="*/ 978372 h 1509906"/>
                    <a:gd name="connsiteX170" fmla="*/ 686364 w 1034979"/>
                    <a:gd name="connsiteY170" fmla="*/ 974562 h 1509906"/>
                    <a:gd name="connsiteX171" fmla="*/ 695889 w 1034979"/>
                    <a:gd name="connsiteY171" fmla="*/ 965037 h 1509906"/>
                    <a:gd name="connsiteX172" fmla="*/ 705414 w 1034979"/>
                    <a:gd name="connsiteY172" fmla="*/ 953607 h 1509906"/>
                    <a:gd name="connsiteX173" fmla="*/ 716844 w 1034979"/>
                    <a:gd name="connsiteY173" fmla="*/ 945987 h 1509906"/>
                    <a:gd name="connsiteX174" fmla="*/ 732084 w 1034979"/>
                    <a:gd name="connsiteY174" fmla="*/ 932652 h 1509906"/>
                    <a:gd name="connsiteX175" fmla="*/ 741609 w 1034979"/>
                    <a:gd name="connsiteY175" fmla="*/ 921222 h 1509906"/>
                    <a:gd name="connsiteX176" fmla="*/ 753039 w 1034979"/>
                    <a:gd name="connsiteY176" fmla="*/ 911697 h 1509906"/>
                    <a:gd name="connsiteX177" fmla="*/ 758754 w 1034979"/>
                    <a:gd name="connsiteY177" fmla="*/ 900267 h 1509906"/>
                    <a:gd name="connsiteX178" fmla="*/ 760659 w 1034979"/>
                    <a:gd name="connsiteY178" fmla="*/ 894552 h 1509906"/>
                    <a:gd name="connsiteX179" fmla="*/ 766374 w 1034979"/>
                    <a:gd name="connsiteY179" fmla="*/ 883122 h 1509906"/>
                    <a:gd name="connsiteX180" fmla="*/ 764469 w 1034979"/>
                    <a:gd name="connsiteY180" fmla="*/ 867882 h 1509906"/>
                    <a:gd name="connsiteX181" fmla="*/ 758754 w 1034979"/>
                    <a:gd name="connsiteY181" fmla="*/ 865977 h 1509906"/>
                    <a:gd name="connsiteX182" fmla="*/ 737799 w 1034979"/>
                    <a:gd name="connsiteY182" fmla="*/ 867882 h 1509906"/>
                    <a:gd name="connsiteX183" fmla="*/ 732084 w 1034979"/>
                    <a:gd name="connsiteY183" fmla="*/ 871692 h 1509906"/>
                    <a:gd name="connsiteX184" fmla="*/ 720654 w 1034979"/>
                    <a:gd name="connsiteY184" fmla="*/ 875502 h 1509906"/>
                    <a:gd name="connsiteX185" fmla="*/ 716844 w 1034979"/>
                    <a:gd name="connsiteY185" fmla="*/ 881217 h 1509906"/>
                    <a:gd name="connsiteX186" fmla="*/ 711129 w 1034979"/>
                    <a:gd name="connsiteY186" fmla="*/ 883122 h 1509906"/>
                    <a:gd name="connsiteX187" fmla="*/ 705414 w 1034979"/>
                    <a:gd name="connsiteY187" fmla="*/ 886932 h 1509906"/>
                    <a:gd name="connsiteX188" fmla="*/ 699699 w 1034979"/>
                    <a:gd name="connsiteY188" fmla="*/ 892647 h 1509906"/>
                    <a:gd name="connsiteX189" fmla="*/ 692079 w 1034979"/>
                    <a:gd name="connsiteY189" fmla="*/ 896457 h 1509906"/>
                    <a:gd name="connsiteX190" fmla="*/ 650169 w 1034979"/>
                    <a:gd name="connsiteY190" fmla="*/ 925032 h 1509906"/>
                    <a:gd name="connsiteX191" fmla="*/ 636834 w 1034979"/>
                    <a:gd name="connsiteY191" fmla="*/ 936462 h 1509906"/>
                    <a:gd name="connsiteX192" fmla="*/ 627309 w 1034979"/>
                    <a:gd name="connsiteY192" fmla="*/ 953607 h 1509906"/>
                    <a:gd name="connsiteX193" fmla="*/ 602544 w 1034979"/>
                    <a:gd name="connsiteY193" fmla="*/ 959322 h 1509906"/>
                    <a:gd name="connsiteX194" fmla="*/ 589209 w 1034979"/>
                    <a:gd name="connsiteY194" fmla="*/ 963132 h 1509906"/>
                    <a:gd name="connsiteX195" fmla="*/ 573969 w 1034979"/>
                    <a:gd name="connsiteY195" fmla="*/ 961227 h 1509906"/>
                    <a:gd name="connsiteX196" fmla="*/ 562539 w 1034979"/>
                    <a:gd name="connsiteY196" fmla="*/ 957417 h 1509906"/>
                    <a:gd name="connsiteX197" fmla="*/ 551109 w 1034979"/>
                    <a:gd name="connsiteY197" fmla="*/ 953607 h 1509906"/>
                    <a:gd name="connsiteX198" fmla="*/ 539679 w 1034979"/>
                    <a:gd name="connsiteY198" fmla="*/ 949797 h 1509906"/>
                    <a:gd name="connsiteX199" fmla="*/ 533964 w 1034979"/>
                    <a:gd name="connsiteY199" fmla="*/ 947892 h 1509906"/>
                    <a:gd name="connsiteX200" fmla="*/ 528249 w 1034979"/>
                    <a:gd name="connsiteY200" fmla="*/ 944082 h 1509906"/>
                    <a:gd name="connsiteX201" fmla="*/ 516819 w 1034979"/>
                    <a:gd name="connsiteY201" fmla="*/ 938367 h 1509906"/>
                    <a:gd name="connsiteX202" fmla="*/ 509199 w 1034979"/>
                    <a:gd name="connsiteY202" fmla="*/ 926937 h 1509906"/>
                    <a:gd name="connsiteX203" fmla="*/ 505389 w 1034979"/>
                    <a:gd name="connsiteY203" fmla="*/ 905982 h 1509906"/>
                    <a:gd name="connsiteX204" fmla="*/ 507294 w 1034979"/>
                    <a:gd name="connsiteY204" fmla="*/ 841212 h 1509906"/>
                    <a:gd name="connsiteX205" fmla="*/ 503484 w 1034979"/>
                    <a:gd name="connsiteY205" fmla="*/ 351627 h 1509906"/>
                    <a:gd name="connsiteX206" fmla="*/ 499674 w 1034979"/>
                    <a:gd name="connsiteY206" fmla="*/ 60162 h 1509906"/>
                    <a:gd name="connsiteX207" fmla="*/ 490149 w 1034979"/>
                    <a:gd name="connsiteY207" fmla="*/ 33492 h 1509906"/>
                    <a:gd name="connsiteX208" fmla="*/ 488244 w 1034979"/>
                    <a:gd name="connsiteY208" fmla="*/ 27777 h 1509906"/>
                    <a:gd name="connsiteX209" fmla="*/ 484434 w 1034979"/>
                    <a:gd name="connsiteY209" fmla="*/ 22062 h 1509906"/>
                    <a:gd name="connsiteX210" fmla="*/ 478719 w 1034979"/>
                    <a:gd name="connsiteY210" fmla="*/ 10632 h 1509906"/>
                    <a:gd name="connsiteX211" fmla="*/ 473004 w 1034979"/>
                    <a:gd name="connsiteY211" fmla="*/ 6822 h 1509906"/>
                    <a:gd name="connsiteX212" fmla="*/ 469194 w 1034979"/>
                    <a:gd name="connsiteY212" fmla="*/ 1107 h 1509906"/>
                    <a:gd name="connsiteX213" fmla="*/ 429189 w 1034979"/>
                    <a:gd name="connsiteY213" fmla="*/ 4917 h 1509906"/>
                    <a:gd name="connsiteX214" fmla="*/ 421569 w 1034979"/>
                    <a:gd name="connsiteY214" fmla="*/ 16347 h 1509906"/>
                    <a:gd name="connsiteX215" fmla="*/ 417759 w 1034979"/>
                    <a:gd name="connsiteY215" fmla="*/ 22062 h 1509906"/>
                    <a:gd name="connsiteX216" fmla="*/ 419664 w 1034979"/>
                    <a:gd name="connsiteY216" fmla="*/ 54447 h 1509906"/>
                    <a:gd name="connsiteX217" fmla="*/ 423474 w 1034979"/>
                    <a:gd name="connsiteY217" fmla="*/ 65877 h 1509906"/>
                    <a:gd name="connsiteX218" fmla="*/ 425379 w 1034979"/>
                    <a:gd name="connsiteY218" fmla="*/ 71592 h 1509906"/>
                    <a:gd name="connsiteX219" fmla="*/ 425379 w 1034979"/>
                    <a:gd name="connsiteY219" fmla="*/ 77307 h 1509906"/>
                    <a:gd name="connsiteX220" fmla="*/ 429189 w 1034979"/>
                    <a:gd name="connsiteY220" fmla="*/ 231612 h 1509906"/>
                    <a:gd name="connsiteX221" fmla="*/ 440619 w 1034979"/>
                    <a:gd name="connsiteY221" fmla="*/ 414492 h 1509906"/>
                    <a:gd name="connsiteX222" fmla="*/ 425379 w 1034979"/>
                    <a:gd name="connsiteY222" fmla="*/ 711672 h 1509906"/>
                    <a:gd name="connsiteX223" fmla="*/ 425173 w 1034979"/>
                    <a:gd name="connsiteY223" fmla="*/ 765165 h 1509906"/>
                    <a:gd name="connsiteX224" fmla="*/ 421363 w 1034979"/>
                    <a:gd name="connsiteY224" fmla="*/ 844096 h 1509906"/>
                    <a:gd name="connsiteX225" fmla="*/ 425379 w 1034979"/>
                    <a:gd name="connsiteY225" fmla="*/ 894552 h 1509906"/>
                    <a:gd name="connsiteX226" fmla="*/ 423474 w 1034979"/>
                    <a:gd name="connsiteY226" fmla="*/ 921222 h 1509906"/>
                    <a:gd name="connsiteX227" fmla="*/ 417759 w 1034979"/>
                    <a:gd name="connsiteY227" fmla="*/ 923127 h 1509906"/>
                    <a:gd name="connsiteX228" fmla="*/ 412044 w 1034979"/>
                    <a:gd name="connsiteY228" fmla="*/ 926937 h 1509906"/>
                    <a:gd name="connsiteX229" fmla="*/ 421569 w 1034979"/>
                    <a:gd name="connsiteY229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35819 w 1034979"/>
                    <a:gd name="connsiteY36" fmla="*/ 966942 h 1509906"/>
                    <a:gd name="connsiteX37" fmla="*/ 143439 w 1034979"/>
                    <a:gd name="connsiteY37" fmla="*/ 968847 h 1509906"/>
                    <a:gd name="connsiteX38" fmla="*/ 166299 w 1034979"/>
                    <a:gd name="connsiteY38" fmla="*/ 972657 h 1509906"/>
                    <a:gd name="connsiteX39" fmla="*/ 191064 w 1034979"/>
                    <a:gd name="connsiteY39" fmla="*/ 978372 h 1509906"/>
                    <a:gd name="connsiteX40" fmla="*/ 208209 w 1034979"/>
                    <a:gd name="connsiteY40" fmla="*/ 984087 h 1509906"/>
                    <a:gd name="connsiteX41" fmla="*/ 213924 w 1034979"/>
                    <a:gd name="connsiteY41" fmla="*/ 985992 h 1509906"/>
                    <a:gd name="connsiteX42" fmla="*/ 229164 w 1034979"/>
                    <a:gd name="connsiteY42" fmla="*/ 989802 h 1509906"/>
                    <a:gd name="connsiteX43" fmla="*/ 248214 w 1034979"/>
                    <a:gd name="connsiteY43" fmla="*/ 995517 h 1509906"/>
                    <a:gd name="connsiteX44" fmla="*/ 253929 w 1034979"/>
                    <a:gd name="connsiteY44" fmla="*/ 999327 h 1509906"/>
                    <a:gd name="connsiteX45" fmla="*/ 267264 w 1034979"/>
                    <a:gd name="connsiteY45" fmla="*/ 1014567 h 1509906"/>
                    <a:gd name="connsiteX46" fmla="*/ 272979 w 1034979"/>
                    <a:gd name="connsiteY46" fmla="*/ 1033617 h 1509906"/>
                    <a:gd name="connsiteX47" fmla="*/ 274884 w 1034979"/>
                    <a:gd name="connsiteY47" fmla="*/ 1039332 h 1509906"/>
                    <a:gd name="connsiteX48" fmla="*/ 276789 w 1034979"/>
                    <a:gd name="connsiteY48" fmla="*/ 1045047 h 1509906"/>
                    <a:gd name="connsiteX49" fmla="*/ 278694 w 1034979"/>
                    <a:gd name="connsiteY49" fmla="*/ 1069812 h 1509906"/>
                    <a:gd name="connsiteX50" fmla="*/ 280599 w 1034979"/>
                    <a:gd name="connsiteY50" fmla="*/ 1075527 h 1509906"/>
                    <a:gd name="connsiteX51" fmla="*/ 278694 w 1034979"/>
                    <a:gd name="connsiteY51" fmla="*/ 1094577 h 1509906"/>
                    <a:gd name="connsiteX52" fmla="*/ 276789 w 1034979"/>
                    <a:gd name="connsiteY52" fmla="*/ 1104102 h 1509906"/>
                    <a:gd name="connsiteX53" fmla="*/ 263454 w 1034979"/>
                    <a:gd name="connsiteY53" fmla="*/ 1117437 h 1509906"/>
                    <a:gd name="connsiteX54" fmla="*/ 252024 w 1034979"/>
                    <a:gd name="connsiteY54" fmla="*/ 1125057 h 1509906"/>
                    <a:gd name="connsiteX55" fmla="*/ 240594 w 1034979"/>
                    <a:gd name="connsiteY55" fmla="*/ 1128867 h 1509906"/>
                    <a:gd name="connsiteX56" fmla="*/ 27234 w 1034979"/>
                    <a:gd name="connsiteY56" fmla="*/ 1147917 h 1509906"/>
                    <a:gd name="connsiteX57" fmla="*/ 15804 w 1034979"/>
                    <a:gd name="connsiteY57" fmla="*/ 1153632 h 1509906"/>
                    <a:gd name="connsiteX58" fmla="*/ 6279 w 1034979"/>
                    <a:gd name="connsiteY58" fmla="*/ 1163157 h 1509906"/>
                    <a:gd name="connsiteX59" fmla="*/ 4374 w 1034979"/>
                    <a:gd name="connsiteY59" fmla="*/ 1168872 h 1509906"/>
                    <a:gd name="connsiteX60" fmla="*/ 564 w 1034979"/>
                    <a:gd name="connsiteY60" fmla="*/ 1174587 h 1509906"/>
                    <a:gd name="connsiteX61" fmla="*/ 6279 w 1034979"/>
                    <a:gd name="connsiteY61" fmla="*/ 1206972 h 1509906"/>
                    <a:gd name="connsiteX62" fmla="*/ 11994 w 1034979"/>
                    <a:gd name="connsiteY62" fmla="*/ 1210782 h 1509906"/>
                    <a:gd name="connsiteX63" fmla="*/ 17709 w 1034979"/>
                    <a:gd name="connsiteY63" fmla="*/ 1212687 h 1509906"/>
                    <a:gd name="connsiteX64" fmla="*/ 145344 w 1034979"/>
                    <a:gd name="connsiteY64" fmla="*/ 1210782 h 1509906"/>
                    <a:gd name="connsiteX65" fmla="*/ 152964 w 1034979"/>
                    <a:gd name="connsiteY65" fmla="*/ 1208877 h 1509906"/>
                    <a:gd name="connsiteX66" fmla="*/ 303459 w 1034979"/>
                    <a:gd name="connsiteY66" fmla="*/ 1203162 h 1509906"/>
                    <a:gd name="connsiteX67" fmla="*/ 318699 w 1034979"/>
                    <a:gd name="connsiteY67" fmla="*/ 1210782 h 1509906"/>
                    <a:gd name="connsiteX68" fmla="*/ 330129 w 1034979"/>
                    <a:gd name="connsiteY68" fmla="*/ 1216497 h 1509906"/>
                    <a:gd name="connsiteX69" fmla="*/ 333939 w 1034979"/>
                    <a:gd name="connsiteY69" fmla="*/ 1222212 h 1509906"/>
                    <a:gd name="connsiteX70" fmla="*/ 339654 w 1034979"/>
                    <a:gd name="connsiteY70" fmla="*/ 1224117 h 1509906"/>
                    <a:gd name="connsiteX71" fmla="*/ 351084 w 1034979"/>
                    <a:gd name="connsiteY71" fmla="*/ 1231737 h 1509906"/>
                    <a:gd name="connsiteX72" fmla="*/ 356799 w 1034979"/>
                    <a:gd name="connsiteY72" fmla="*/ 1235547 h 1509906"/>
                    <a:gd name="connsiteX73" fmla="*/ 360609 w 1034979"/>
                    <a:gd name="connsiteY73" fmla="*/ 1241262 h 1509906"/>
                    <a:gd name="connsiteX74" fmla="*/ 366324 w 1034979"/>
                    <a:gd name="connsiteY74" fmla="*/ 1252692 h 1509906"/>
                    <a:gd name="connsiteX75" fmla="*/ 362514 w 1034979"/>
                    <a:gd name="connsiteY75" fmla="*/ 1279362 h 1509906"/>
                    <a:gd name="connsiteX76" fmla="*/ 358704 w 1034979"/>
                    <a:gd name="connsiteY76" fmla="*/ 1285077 h 1509906"/>
                    <a:gd name="connsiteX77" fmla="*/ 356799 w 1034979"/>
                    <a:gd name="connsiteY77" fmla="*/ 1290792 h 1509906"/>
                    <a:gd name="connsiteX78" fmla="*/ 352989 w 1034979"/>
                    <a:gd name="connsiteY78" fmla="*/ 1296507 h 1509906"/>
                    <a:gd name="connsiteX79" fmla="*/ 351084 w 1034979"/>
                    <a:gd name="connsiteY79" fmla="*/ 1302222 h 1509906"/>
                    <a:gd name="connsiteX80" fmla="*/ 347274 w 1034979"/>
                    <a:gd name="connsiteY80" fmla="*/ 1307937 h 1509906"/>
                    <a:gd name="connsiteX81" fmla="*/ 330129 w 1034979"/>
                    <a:gd name="connsiteY81" fmla="*/ 1374612 h 1509906"/>
                    <a:gd name="connsiteX82" fmla="*/ 328224 w 1034979"/>
                    <a:gd name="connsiteY82" fmla="*/ 1426047 h 1509906"/>
                    <a:gd name="connsiteX83" fmla="*/ 330129 w 1034979"/>
                    <a:gd name="connsiteY83" fmla="*/ 1450812 h 1509906"/>
                    <a:gd name="connsiteX84" fmla="*/ 332034 w 1034979"/>
                    <a:gd name="connsiteY84" fmla="*/ 1456527 h 1509906"/>
                    <a:gd name="connsiteX85" fmla="*/ 335844 w 1034979"/>
                    <a:gd name="connsiteY85" fmla="*/ 1460337 h 1509906"/>
                    <a:gd name="connsiteX86" fmla="*/ 364419 w 1034979"/>
                    <a:gd name="connsiteY86" fmla="*/ 1506057 h 1509906"/>
                    <a:gd name="connsiteX87" fmla="*/ 387279 w 1034979"/>
                    <a:gd name="connsiteY87" fmla="*/ 1507962 h 1509906"/>
                    <a:gd name="connsiteX88" fmla="*/ 392994 w 1034979"/>
                    <a:gd name="connsiteY88" fmla="*/ 1502247 h 1509906"/>
                    <a:gd name="connsiteX89" fmla="*/ 394899 w 1034979"/>
                    <a:gd name="connsiteY89" fmla="*/ 1490817 h 1509906"/>
                    <a:gd name="connsiteX90" fmla="*/ 396804 w 1034979"/>
                    <a:gd name="connsiteY90" fmla="*/ 1485102 h 1509906"/>
                    <a:gd name="connsiteX91" fmla="*/ 398709 w 1034979"/>
                    <a:gd name="connsiteY91" fmla="*/ 1467957 h 1509906"/>
                    <a:gd name="connsiteX92" fmla="*/ 400614 w 1034979"/>
                    <a:gd name="connsiteY92" fmla="*/ 1454622 h 1509906"/>
                    <a:gd name="connsiteX93" fmla="*/ 404424 w 1034979"/>
                    <a:gd name="connsiteY93" fmla="*/ 1397472 h 1509906"/>
                    <a:gd name="connsiteX94" fmla="*/ 410139 w 1034979"/>
                    <a:gd name="connsiteY94" fmla="*/ 1386042 h 1509906"/>
                    <a:gd name="connsiteX95" fmla="*/ 413949 w 1034979"/>
                    <a:gd name="connsiteY95" fmla="*/ 1372707 h 1509906"/>
                    <a:gd name="connsiteX96" fmla="*/ 415854 w 1034979"/>
                    <a:gd name="connsiteY96" fmla="*/ 1366992 h 1509906"/>
                    <a:gd name="connsiteX97" fmla="*/ 417759 w 1034979"/>
                    <a:gd name="connsiteY97" fmla="*/ 1353657 h 1509906"/>
                    <a:gd name="connsiteX98" fmla="*/ 421569 w 1034979"/>
                    <a:gd name="connsiteY98" fmla="*/ 1342227 h 1509906"/>
                    <a:gd name="connsiteX99" fmla="*/ 427284 w 1034979"/>
                    <a:gd name="connsiteY99" fmla="*/ 1328892 h 1509906"/>
                    <a:gd name="connsiteX100" fmla="*/ 436809 w 1034979"/>
                    <a:gd name="connsiteY100" fmla="*/ 1317462 h 1509906"/>
                    <a:gd name="connsiteX101" fmla="*/ 465384 w 1034979"/>
                    <a:gd name="connsiteY101" fmla="*/ 1264122 h 1509906"/>
                    <a:gd name="connsiteX102" fmla="*/ 467289 w 1034979"/>
                    <a:gd name="connsiteY102" fmla="*/ 1258407 h 1509906"/>
                    <a:gd name="connsiteX103" fmla="*/ 535869 w 1034979"/>
                    <a:gd name="connsiteY103" fmla="*/ 1243167 h 1509906"/>
                    <a:gd name="connsiteX104" fmla="*/ 541584 w 1034979"/>
                    <a:gd name="connsiteY104" fmla="*/ 1241262 h 1509906"/>
                    <a:gd name="connsiteX105" fmla="*/ 547299 w 1034979"/>
                    <a:gd name="connsiteY105" fmla="*/ 1239357 h 1509906"/>
                    <a:gd name="connsiteX106" fmla="*/ 554919 w 1034979"/>
                    <a:gd name="connsiteY106" fmla="*/ 1237452 h 1509906"/>
                    <a:gd name="connsiteX107" fmla="*/ 573969 w 1034979"/>
                    <a:gd name="connsiteY107" fmla="*/ 1229832 h 1509906"/>
                    <a:gd name="connsiteX108" fmla="*/ 585399 w 1034979"/>
                    <a:gd name="connsiteY108" fmla="*/ 1226022 h 1509906"/>
                    <a:gd name="connsiteX109" fmla="*/ 720654 w 1034979"/>
                    <a:gd name="connsiteY109" fmla="*/ 1309842 h 1509906"/>
                    <a:gd name="connsiteX110" fmla="*/ 733989 w 1034979"/>
                    <a:gd name="connsiteY110" fmla="*/ 1319367 h 1509906"/>
                    <a:gd name="connsiteX111" fmla="*/ 743514 w 1034979"/>
                    <a:gd name="connsiteY111" fmla="*/ 1321272 h 1509906"/>
                    <a:gd name="connsiteX112" fmla="*/ 749229 w 1034979"/>
                    <a:gd name="connsiteY112" fmla="*/ 1323177 h 1509906"/>
                    <a:gd name="connsiteX113" fmla="*/ 762564 w 1034979"/>
                    <a:gd name="connsiteY113" fmla="*/ 1328892 h 1509906"/>
                    <a:gd name="connsiteX114" fmla="*/ 777804 w 1034979"/>
                    <a:gd name="connsiteY114" fmla="*/ 1326987 h 1509906"/>
                    <a:gd name="connsiteX115" fmla="*/ 789234 w 1034979"/>
                    <a:gd name="connsiteY115" fmla="*/ 1321272 h 1509906"/>
                    <a:gd name="connsiteX116" fmla="*/ 794949 w 1034979"/>
                    <a:gd name="connsiteY116" fmla="*/ 1319367 h 1509906"/>
                    <a:gd name="connsiteX117" fmla="*/ 802569 w 1034979"/>
                    <a:gd name="connsiteY117" fmla="*/ 1302222 h 1509906"/>
                    <a:gd name="connsiteX118" fmla="*/ 800664 w 1034979"/>
                    <a:gd name="connsiteY118" fmla="*/ 1277457 h 1509906"/>
                    <a:gd name="connsiteX119" fmla="*/ 798759 w 1034979"/>
                    <a:gd name="connsiteY119" fmla="*/ 1271742 h 1509906"/>
                    <a:gd name="connsiteX120" fmla="*/ 796854 w 1034979"/>
                    <a:gd name="connsiteY120" fmla="*/ 1264122 h 1509906"/>
                    <a:gd name="connsiteX121" fmla="*/ 783519 w 1034979"/>
                    <a:gd name="connsiteY121" fmla="*/ 1246977 h 1509906"/>
                    <a:gd name="connsiteX122" fmla="*/ 773994 w 1034979"/>
                    <a:gd name="connsiteY122" fmla="*/ 1241262 h 1509906"/>
                    <a:gd name="connsiteX123" fmla="*/ 648264 w 1034979"/>
                    <a:gd name="connsiteY123" fmla="*/ 1149822 h 1509906"/>
                    <a:gd name="connsiteX124" fmla="*/ 644454 w 1034979"/>
                    <a:gd name="connsiteY124" fmla="*/ 1132677 h 1509906"/>
                    <a:gd name="connsiteX125" fmla="*/ 646359 w 1034979"/>
                    <a:gd name="connsiteY125" fmla="*/ 1125057 h 1509906"/>
                    <a:gd name="connsiteX126" fmla="*/ 650169 w 1034979"/>
                    <a:gd name="connsiteY126" fmla="*/ 1107912 h 1509906"/>
                    <a:gd name="connsiteX127" fmla="*/ 653979 w 1034979"/>
                    <a:gd name="connsiteY127" fmla="*/ 1102197 h 1509906"/>
                    <a:gd name="connsiteX128" fmla="*/ 655884 w 1034979"/>
                    <a:gd name="connsiteY128" fmla="*/ 1096482 h 1509906"/>
                    <a:gd name="connsiteX129" fmla="*/ 661599 w 1034979"/>
                    <a:gd name="connsiteY129" fmla="*/ 1094577 h 1509906"/>
                    <a:gd name="connsiteX130" fmla="*/ 671124 w 1034979"/>
                    <a:gd name="connsiteY130" fmla="*/ 1083147 h 1509906"/>
                    <a:gd name="connsiteX131" fmla="*/ 724464 w 1034979"/>
                    <a:gd name="connsiteY131" fmla="*/ 1075527 h 1509906"/>
                    <a:gd name="connsiteX132" fmla="*/ 842574 w 1034979"/>
                    <a:gd name="connsiteY132" fmla="*/ 1077432 h 1509906"/>
                    <a:gd name="connsiteX133" fmla="*/ 871149 w 1034979"/>
                    <a:gd name="connsiteY133" fmla="*/ 1079337 h 1509906"/>
                    <a:gd name="connsiteX134" fmla="*/ 899724 w 1034979"/>
                    <a:gd name="connsiteY134" fmla="*/ 1085052 h 1509906"/>
                    <a:gd name="connsiteX135" fmla="*/ 922584 w 1034979"/>
                    <a:gd name="connsiteY135" fmla="*/ 1088862 h 1509906"/>
                    <a:gd name="connsiteX136" fmla="*/ 951159 w 1034979"/>
                    <a:gd name="connsiteY136" fmla="*/ 1094577 h 1509906"/>
                    <a:gd name="connsiteX137" fmla="*/ 956874 w 1034979"/>
                    <a:gd name="connsiteY137" fmla="*/ 1094577 h 1509906"/>
                    <a:gd name="connsiteX138" fmla="*/ 1002594 w 1034979"/>
                    <a:gd name="connsiteY138" fmla="*/ 1092672 h 1509906"/>
                    <a:gd name="connsiteX139" fmla="*/ 1031169 w 1034979"/>
                    <a:gd name="connsiteY139" fmla="*/ 1085052 h 1509906"/>
                    <a:gd name="connsiteX140" fmla="*/ 1034979 w 1034979"/>
                    <a:gd name="connsiteY140" fmla="*/ 1079337 h 1509906"/>
                    <a:gd name="connsiteX141" fmla="*/ 1033074 w 1034979"/>
                    <a:gd name="connsiteY141" fmla="*/ 1060287 h 1509906"/>
                    <a:gd name="connsiteX142" fmla="*/ 1027359 w 1034979"/>
                    <a:gd name="connsiteY142" fmla="*/ 1056477 h 1509906"/>
                    <a:gd name="connsiteX143" fmla="*/ 1012119 w 1034979"/>
                    <a:gd name="connsiteY143" fmla="*/ 1054572 h 1509906"/>
                    <a:gd name="connsiteX144" fmla="*/ 1006404 w 1034979"/>
                    <a:gd name="connsiteY144" fmla="*/ 1052667 h 1509906"/>
                    <a:gd name="connsiteX145" fmla="*/ 998784 w 1034979"/>
                    <a:gd name="connsiteY145" fmla="*/ 1050762 h 1509906"/>
                    <a:gd name="connsiteX146" fmla="*/ 987354 w 1034979"/>
                    <a:gd name="connsiteY146" fmla="*/ 1043142 h 1509906"/>
                    <a:gd name="connsiteX147" fmla="*/ 975924 w 1034979"/>
                    <a:gd name="connsiteY147" fmla="*/ 1039332 h 1509906"/>
                    <a:gd name="connsiteX148" fmla="*/ 970209 w 1034979"/>
                    <a:gd name="connsiteY148" fmla="*/ 1037427 h 1509906"/>
                    <a:gd name="connsiteX149" fmla="*/ 962589 w 1034979"/>
                    <a:gd name="connsiteY149" fmla="*/ 1035522 h 1509906"/>
                    <a:gd name="connsiteX150" fmla="*/ 956874 w 1034979"/>
                    <a:gd name="connsiteY150" fmla="*/ 1033617 h 1509906"/>
                    <a:gd name="connsiteX151" fmla="*/ 935919 w 1034979"/>
                    <a:gd name="connsiteY151" fmla="*/ 1027902 h 1509906"/>
                    <a:gd name="connsiteX152" fmla="*/ 930204 w 1034979"/>
                    <a:gd name="connsiteY152" fmla="*/ 1025997 h 1509906"/>
                    <a:gd name="connsiteX153" fmla="*/ 825429 w 1034979"/>
                    <a:gd name="connsiteY153" fmla="*/ 1027902 h 1509906"/>
                    <a:gd name="connsiteX154" fmla="*/ 819714 w 1034979"/>
                    <a:gd name="connsiteY154" fmla="*/ 1029807 h 1509906"/>
                    <a:gd name="connsiteX155" fmla="*/ 730179 w 1034979"/>
                    <a:gd name="connsiteY155" fmla="*/ 1031712 h 1509906"/>
                    <a:gd name="connsiteX156" fmla="*/ 716844 w 1034979"/>
                    <a:gd name="connsiteY156" fmla="*/ 1035522 h 1509906"/>
                    <a:gd name="connsiteX157" fmla="*/ 695889 w 1034979"/>
                    <a:gd name="connsiteY157" fmla="*/ 1037427 h 1509906"/>
                    <a:gd name="connsiteX158" fmla="*/ 669219 w 1034979"/>
                    <a:gd name="connsiteY158" fmla="*/ 1039332 h 1509906"/>
                    <a:gd name="connsiteX159" fmla="*/ 669219 w 1034979"/>
                    <a:gd name="connsiteY159" fmla="*/ 1039332 h 1509906"/>
                    <a:gd name="connsiteX160" fmla="*/ 646359 w 1034979"/>
                    <a:gd name="connsiteY160" fmla="*/ 1043142 h 1509906"/>
                    <a:gd name="connsiteX161" fmla="*/ 642549 w 1034979"/>
                    <a:gd name="connsiteY161" fmla="*/ 1031712 h 1509906"/>
                    <a:gd name="connsiteX162" fmla="*/ 640644 w 1034979"/>
                    <a:gd name="connsiteY162" fmla="*/ 1025997 h 1509906"/>
                    <a:gd name="connsiteX163" fmla="*/ 642549 w 1034979"/>
                    <a:gd name="connsiteY163" fmla="*/ 1008852 h 1509906"/>
                    <a:gd name="connsiteX164" fmla="*/ 644454 w 1034979"/>
                    <a:gd name="connsiteY164" fmla="*/ 1003137 h 1509906"/>
                    <a:gd name="connsiteX165" fmla="*/ 661599 w 1034979"/>
                    <a:gd name="connsiteY165" fmla="*/ 993612 h 1509906"/>
                    <a:gd name="connsiteX166" fmla="*/ 673029 w 1034979"/>
                    <a:gd name="connsiteY166" fmla="*/ 985992 h 1509906"/>
                    <a:gd name="connsiteX167" fmla="*/ 674934 w 1034979"/>
                    <a:gd name="connsiteY167" fmla="*/ 980277 h 1509906"/>
                    <a:gd name="connsiteX168" fmla="*/ 680649 w 1034979"/>
                    <a:gd name="connsiteY168" fmla="*/ 978372 h 1509906"/>
                    <a:gd name="connsiteX169" fmla="*/ 686364 w 1034979"/>
                    <a:gd name="connsiteY169" fmla="*/ 974562 h 1509906"/>
                    <a:gd name="connsiteX170" fmla="*/ 695889 w 1034979"/>
                    <a:gd name="connsiteY170" fmla="*/ 965037 h 1509906"/>
                    <a:gd name="connsiteX171" fmla="*/ 705414 w 1034979"/>
                    <a:gd name="connsiteY171" fmla="*/ 953607 h 1509906"/>
                    <a:gd name="connsiteX172" fmla="*/ 716844 w 1034979"/>
                    <a:gd name="connsiteY172" fmla="*/ 945987 h 1509906"/>
                    <a:gd name="connsiteX173" fmla="*/ 732084 w 1034979"/>
                    <a:gd name="connsiteY173" fmla="*/ 932652 h 1509906"/>
                    <a:gd name="connsiteX174" fmla="*/ 741609 w 1034979"/>
                    <a:gd name="connsiteY174" fmla="*/ 921222 h 1509906"/>
                    <a:gd name="connsiteX175" fmla="*/ 753039 w 1034979"/>
                    <a:gd name="connsiteY175" fmla="*/ 911697 h 1509906"/>
                    <a:gd name="connsiteX176" fmla="*/ 758754 w 1034979"/>
                    <a:gd name="connsiteY176" fmla="*/ 900267 h 1509906"/>
                    <a:gd name="connsiteX177" fmla="*/ 760659 w 1034979"/>
                    <a:gd name="connsiteY177" fmla="*/ 894552 h 1509906"/>
                    <a:gd name="connsiteX178" fmla="*/ 766374 w 1034979"/>
                    <a:gd name="connsiteY178" fmla="*/ 883122 h 1509906"/>
                    <a:gd name="connsiteX179" fmla="*/ 764469 w 1034979"/>
                    <a:gd name="connsiteY179" fmla="*/ 867882 h 1509906"/>
                    <a:gd name="connsiteX180" fmla="*/ 758754 w 1034979"/>
                    <a:gd name="connsiteY180" fmla="*/ 865977 h 1509906"/>
                    <a:gd name="connsiteX181" fmla="*/ 737799 w 1034979"/>
                    <a:gd name="connsiteY181" fmla="*/ 867882 h 1509906"/>
                    <a:gd name="connsiteX182" fmla="*/ 732084 w 1034979"/>
                    <a:gd name="connsiteY182" fmla="*/ 871692 h 1509906"/>
                    <a:gd name="connsiteX183" fmla="*/ 720654 w 1034979"/>
                    <a:gd name="connsiteY183" fmla="*/ 875502 h 1509906"/>
                    <a:gd name="connsiteX184" fmla="*/ 716844 w 1034979"/>
                    <a:gd name="connsiteY184" fmla="*/ 881217 h 1509906"/>
                    <a:gd name="connsiteX185" fmla="*/ 711129 w 1034979"/>
                    <a:gd name="connsiteY185" fmla="*/ 883122 h 1509906"/>
                    <a:gd name="connsiteX186" fmla="*/ 705414 w 1034979"/>
                    <a:gd name="connsiteY186" fmla="*/ 886932 h 1509906"/>
                    <a:gd name="connsiteX187" fmla="*/ 699699 w 1034979"/>
                    <a:gd name="connsiteY187" fmla="*/ 892647 h 1509906"/>
                    <a:gd name="connsiteX188" fmla="*/ 692079 w 1034979"/>
                    <a:gd name="connsiteY188" fmla="*/ 896457 h 1509906"/>
                    <a:gd name="connsiteX189" fmla="*/ 650169 w 1034979"/>
                    <a:gd name="connsiteY189" fmla="*/ 925032 h 1509906"/>
                    <a:gd name="connsiteX190" fmla="*/ 636834 w 1034979"/>
                    <a:gd name="connsiteY190" fmla="*/ 936462 h 1509906"/>
                    <a:gd name="connsiteX191" fmla="*/ 627309 w 1034979"/>
                    <a:gd name="connsiteY191" fmla="*/ 953607 h 1509906"/>
                    <a:gd name="connsiteX192" fmla="*/ 602544 w 1034979"/>
                    <a:gd name="connsiteY192" fmla="*/ 959322 h 1509906"/>
                    <a:gd name="connsiteX193" fmla="*/ 589209 w 1034979"/>
                    <a:gd name="connsiteY193" fmla="*/ 963132 h 1509906"/>
                    <a:gd name="connsiteX194" fmla="*/ 573969 w 1034979"/>
                    <a:gd name="connsiteY194" fmla="*/ 961227 h 1509906"/>
                    <a:gd name="connsiteX195" fmla="*/ 562539 w 1034979"/>
                    <a:gd name="connsiteY195" fmla="*/ 957417 h 1509906"/>
                    <a:gd name="connsiteX196" fmla="*/ 551109 w 1034979"/>
                    <a:gd name="connsiteY196" fmla="*/ 953607 h 1509906"/>
                    <a:gd name="connsiteX197" fmla="*/ 539679 w 1034979"/>
                    <a:gd name="connsiteY197" fmla="*/ 949797 h 1509906"/>
                    <a:gd name="connsiteX198" fmla="*/ 533964 w 1034979"/>
                    <a:gd name="connsiteY198" fmla="*/ 947892 h 1509906"/>
                    <a:gd name="connsiteX199" fmla="*/ 528249 w 1034979"/>
                    <a:gd name="connsiteY199" fmla="*/ 944082 h 1509906"/>
                    <a:gd name="connsiteX200" fmla="*/ 516819 w 1034979"/>
                    <a:gd name="connsiteY200" fmla="*/ 938367 h 1509906"/>
                    <a:gd name="connsiteX201" fmla="*/ 509199 w 1034979"/>
                    <a:gd name="connsiteY201" fmla="*/ 926937 h 1509906"/>
                    <a:gd name="connsiteX202" fmla="*/ 505389 w 1034979"/>
                    <a:gd name="connsiteY202" fmla="*/ 905982 h 1509906"/>
                    <a:gd name="connsiteX203" fmla="*/ 507294 w 1034979"/>
                    <a:gd name="connsiteY203" fmla="*/ 841212 h 1509906"/>
                    <a:gd name="connsiteX204" fmla="*/ 503484 w 1034979"/>
                    <a:gd name="connsiteY204" fmla="*/ 351627 h 1509906"/>
                    <a:gd name="connsiteX205" fmla="*/ 499674 w 1034979"/>
                    <a:gd name="connsiteY205" fmla="*/ 60162 h 1509906"/>
                    <a:gd name="connsiteX206" fmla="*/ 490149 w 1034979"/>
                    <a:gd name="connsiteY206" fmla="*/ 33492 h 1509906"/>
                    <a:gd name="connsiteX207" fmla="*/ 488244 w 1034979"/>
                    <a:gd name="connsiteY207" fmla="*/ 27777 h 1509906"/>
                    <a:gd name="connsiteX208" fmla="*/ 484434 w 1034979"/>
                    <a:gd name="connsiteY208" fmla="*/ 22062 h 1509906"/>
                    <a:gd name="connsiteX209" fmla="*/ 478719 w 1034979"/>
                    <a:gd name="connsiteY209" fmla="*/ 10632 h 1509906"/>
                    <a:gd name="connsiteX210" fmla="*/ 473004 w 1034979"/>
                    <a:gd name="connsiteY210" fmla="*/ 6822 h 1509906"/>
                    <a:gd name="connsiteX211" fmla="*/ 469194 w 1034979"/>
                    <a:gd name="connsiteY211" fmla="*/ 1107 h 1509906"/>
                    <a:gd name="connsiteX212" fmla="*/ 429189 w 1034979"/>
                    <a:gd name="connsiteY212" fmla="*/ 4917 h 1509906"/>
                    <a:gd name="connsiteX213" fmla="*/ 421569 w 1034979"/>
                    <a:gd name="connsiteY213" fmla="*/ 16347 h 1509906"/>
                    <a:gd name="connsiteX214" fmla="*/ 417759 w 1034979"/>
                    <a:gd name="connsiteY214" fmla="*/ 22062 h 1509906"/>
                    <a:gd name="connsiteX215" fmla="*/ 419664 w 1034979"/>
                    <a:gd name="connsiteY215" fmla="*/ 54447 h 1509906"/>
                    <a:gd name="connsiteX216" fmla="*/ 423474 w 1034979"/>
                    <a:gd name="connsiteY216" fmla="*/ 65877 h 1509906"/>
                    <a:gd name="connsiteX217" fmla="*/ 425379 w 1034979"/>
                    <a:gd name="connsiteY217" fmla="*/ 71592 h 1509906"/>
                    <a:gd name="connsiteX218" fmla="*/ 425379 w 1034979"/>
                    <a:gd name="connsiteY218" fmla="*/ 77307 h 1509906"/>
                    <a:gd name="connsiteX219" fmla="*/ 429189 w 1034979"/>
                    <a:gd name="connsiteY219" fmla="*/ 231612 h 1509906"/>
                    <a:gd name="connsiteX220" fmla="*/ 440619 w 1034979"/>
                    <a:gd name="connsiteY220" fmla="*/ 414492 h 1509906"/>
                    <a:gd name="connsiteX221" fmla="*/ 425379 w 1034979"/>
                    <a:gd name="connsiteY221" fmla="*/ 711672 h 1509906"/>
                    <a:gd name="connsiteX222" fmla="*/ 425173 w 1034979"/>
                    <a:gd name="connsiteY222" fmla="*/ 765165 h 1509906"/>
                    <a:gd name="connsiteX223" fmla="*/ 421363 w 1034979"/>
                    <a:gd name="connsiteY223" fmla="*/ 844096 h 1509906"/>
                    <a:gd name="connsiteX224" fmla="*/ 425379 w 1034979"/>
                    <a:gd name="connsiteY224" fmla="*/ 894552 h 1509906"/>
                    <a:gd name="connsiteX225" fmla="*/ 423474 w 1034979"/>
                    <a:gd name="connsiteY225" fmla="*/ 921222 h 1509906"/>
                    <a:gd name="connsiteX226" fmla="*/ 417759 w 1034979"/>
                    <a:gd name="connsiteY226" fmla="*/ 923127 h 1509906"/>
                    <a:gd name="connsiteX227" fmla="*/ 412044 w 1034979"/>
                    <a:gd name="connsiteY227" fmla="*/ 926937 h 1509906"/>
                    <a:gd name="connsiteX228" fmla="*/ 421569 w 1034979"/>
                    <a:gd name="connsiteY228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35819 w 1034979"/>
                    <a:gd name="connsiteY36" fmla="*/ 966942 h 1509906"/>
                    <a:gd name="connsiteX37" fmla="*/ 143439 w 1034979"/>
                    <a:gd name="connsiteY37" fmla="*/ 968847 h 1509906"/>
                    <a:gd name="connsiteX38" fmla="*/ 166299 w 1034979"/>
                    <a:gd name="connsiteY38" fmla="*/ 972657 h 1509906"/>
                    <a:gd name="connsiteX39" fmla="*/ 191064 w 1034979"/>
                    <a:gd name="connsiteY39" fmla="*/ 978372 h 1509906"/>
                    <a:gd name="connsiteX40" fmla="*/ 208209 w 1034979"/>
                    <a:gd name="connsiteY40" fmla="*/ 984087 h 1509906"/>
                    <a:gd name="connsiteX41" fmla="*/ 213924 w 1034979"/>
                    <a:gd name="connsiteY41" fmla="*/ 985992 h 1509906"/>
                    <a:gd name="connsiteX42" fmla="*/ 229164 w 1034979"/>
                    <a:gd name="connsiteY42" fmla="*/ 989802 h 1509906"/>
                    <a:gd name="connsiteX43" fmla="*/ 248214 w 1034979"/>
                    <a:gd name="connsiteY43" fmla="*/ 995517 h 1509906"/>
                    <a:gd name="connsiteX44" fmla="*/ 253929 w 1034979"/>
                    <a:gd name="connsiteY44" fmla="*/ 999327 h 1509906"/>
                    <a:gd name="connsiteX45" fmla="*/ 267264 w 1034979"/>
                    <a:gd name="connsiteY45" fmla="*/ 1014567 h 1509906"/>
                    <a:gd name="connsiteX46" fmla="*/ 272979 w 1034979"/>
                    <a:gd name="connsiteY46" fmla="*/ 1033617 h 1509906"/>
                    <a:gd name="connsiteX47" fmla="*/ 274884 w 1034979"/>
                    <a:gd name="connsiteY47" fmla="*/ 1039332 h 1509906"/>
                    <a:gd name="connsiteX48" fmla="*/ 276789 w 1034979"/>
                    <a:gd name="connsiteY48" fmla="*/ 1045047 h 1509906"/>
                    <a:gd name="connsiteX49" fmla="*/ 278694 w 1034979"/>
                    <a:gd name="connsiteY49" fmla="*/ 1069812 h 1509906"/>
                    <a:gd name="connsiteX50" fmla="*/ 280599 w 1034979"/>
                    <a:gd name="connsiteY50" fmla="*/ 1075527 h 1509906"/>
                    <a:gd name="connsiteX51" fmla="*/ 278694 w 1034979"/>
                    <a:gd name="connsiteY51" fmla="*/ 1094577 h 1509906"/>
                    <a:gd name="connsiteX52" fmla="*/ 276789 w 1034979"/>
                    <a:gd name="connsiteY52" fmla="*/ 1104102 h 1509906"/>
                    <a:gd name="connsiteX53" fmla="*/ 263454 w 1034979"/>
                    <a:gd name="connsiteY53" fmla="*/ 1117437 h 1509906"/>
                    <a:gd name="connsiteX54" fmla="*/ 252024 w 1034979"/>
                    <a:gd name="connsiteY54" fmla="*/ 1125057 h 1509906"/>
                    <a:gd name="connsiteX55" fmla="*/ 240594 w 1034979"/>
                    <a:gd name="connsiteY55" fmla="*/ 1128867 h 1509906"/>
                    <a:gd name="connsiteX56" fmla="*/ 27234 w 1034979"/>
                    <a:gd name="connsiteY56" fmla="*/ 1147917 h 1509906"/>
                    <a:gd name="connsiteX57" fmla="*/ 15804 w 1034979"/>
                    <a:gd name="connsiteY57" fmla="*/ 1153632 h 1509906"/>
                    <a:gd name="connsiteX58" fmla="*/ 6279 w 1034979"/>
                    <a:gd name="connsiteY58" fmla="*/ 1163157 h 1509906"/>
                    <a:gd name="connsiteX59" fmla="*/ 4374 w 1034979"/>
                    <a:gd name="connsiteY59" fmla="*/ 1168872 h 1509906"/>
                    <a:gd name="connsiteX60" fmla="*/ 564 w 1034979"/>
                    <a:gd name="connsiteY60" fmla="*/ 1174587 h 1509906"/>
                    <a:gd name="connsiteX61" fmla="*/ 6279 w 1034979"/>
                    <a:gd name="connsiteY61" fmla="*/ 1206972 h 1509906"/>
                    <a:gd name="connsiteX62" fmla="*/ 11994 w 1034979"/>
                    <a:gd name="connsiteY62" fmla="*/ 1210782 h 1509906"/>
                    <a:gd name="connsiteX63" fmla="*/ 17709 w 1034979"/>
                    <a:gd name="connsiteY63" fmla="*/ 1212687 h 1509906"/>
                    <a:gd name="connsiteX64" fmla="*/ 145344 w 1034979"/>
                    <a:gd name="connsiteY64" fmla="*/ 1210782 h 1509906"/>
                    <a:gd name="connsiteX65" fmla="*/ 152964 w 1034979"/>
                    <a:gd name="connsiteY65" fmla="*/ 1208877 h 1509906"/>
                    <a:gd name="connsiteX66" fmla="*/ 303459 w 1034979"/>
                    <a:gd name="connsiteY66" fmla="*/ 1203162 h 1509906"/>
                    <a:gd name="connsiteX67" fmla="*/ 318699 w 1034979"/>
                    <a:gd name="connsiteY67" fmla="*/ 1210782 h 1509906"/>
                    <a:gd name="connsiteX68" fmla="*/ 330129 w 1034979"/>
                    <a:gd name="connsiteY68" fmla="*/ 1216497 h 1509906"/>
                    <a:gd name="connsiteX69" fmla="*/ 333939 w 1034979"/>
                    <a:gd name="connsiteY69" fmla="*/ 1222212 h 1509906"/>
                    <a:gd name="connsiteX70" fmla="*/ 339654 w 1034979"/>
                    <a:gd name="connsiteY70" fmla="*/ 1224117 h 1509906"/>
                    <a:gd name="connsiteX71" fmla="*/ 351084 w 1034979"/>
                    <a:gd name="connsiteY71" fmla="*/ 1231737 h 1509906"/>
                    <a:gd name="connsiteX72" fmla="*/ 356799 w 1034979"/>
                    <a:gd name="connsiteY72" fmla="*/ 1235547 h 1509906"/>
                    <a:gd name="connsiteX73" fmla="*/ 360609 w 1034979"/>
                    <a:gd name="connsiteY73" fmla="*/ 1241262 h 1509906"/>
                    <a:gd name="connsiteX74" fmla="*/ 366324 w 1034979"/>
                    <a:gd name="connsiteY74" fmla="*/ 1252692 h 1509906"/>
                    <a:gd name="connsiteX75" fmla="*/ 362514 w 1034979"/>
                    <a:gd name="connsiteY75" fmla="*/ 1279362 h 1509906"/>
                    <a:gd name="connsiteX76" fmla="*/ 358704 w 1034979"/>
                    <a:gd name="connsiteY76" fmla="*/ 1285077 h 1509906"/>
                    <a:gd name="connsiteX77" fmla="*/ 356799 w 1034979"/>
                    <a:gd name="connsiteY77" fmla="*/ 1290792 h 1509906"/>
                    <a:gd name="connsiteX78" fmla="*/ 352989 w 1034979"/>
                    <a:gd name="connsiteY78" fmla="*/ 1296507 h 1509906"/>
                    <a:gd name="connsiteX79" fmla="*/ 351084 w 1034979"/>
                    <a:gd name="connsiteY79" fmla="*/ 1302222 h 1509906"/>
                    <a:gd name="connsiteX80" fmla="*/ 347274 w 1034979"/>
                    <a:gd name="connsiteY80" fmla="*/ 1307937 h 1509906"/>
                    <a:gd name="connsiteX81" fmla="*/ 330129 w 1034979"/>
                    <a:gd name="connsiteY81" fmla="*/ 1374612 h 1509906"/>
                    <a:gd name="connsiteX82" fmla="*/ 328224 w 1034979"/>
                    <a:gd name="connsiteY82" fmla="*/ 1426047 h 1509906"/>
                    <a:gd name="connsiteX83" fmla="*/ 330129 w 1034979"/>
                    <a:gd name="connsiteY83" fmla="*/ 1450812 h 1509906"/>
                    <a:gd name="connsiteX84" fmla="*/ 332034 w 1034979"/>
                    <a:gd name="connsiteY84" fmla="*/ 1456527 h 1509906"/>
                    <a:gd name="connsiteX85" fmla="*/ 335844 w 1034979"/>
                    <a:gd name="connsiteY85" fmla="*/ 1460337 h 1509906"/>
                    <a:gd name="connsiteX86" fmla="*/ 364419 w 1034979"/>
                    <a:gd name="connsiteY86" fmla="*/ 1506057 h 1509906"/>
                    <a:gd name="connsiteX87" fmla="*/ 387279 w 1034979"/>
                    <a:gd name="connsiteY87" fmla="*/ 1507962 h 1509906"/>
                    <a:gd name="connsiteX88" fmla="*/ 392994 w 1034979"/>
                    <a:gd name="connsiteY88" fmla="*/ 1502247 h 1509906"/>
                    <a:gd name="connsiteX89" fmla="*/ 394899 w 1034979"/>
                    <a:gd name="connsiteY89" fmla="*/ 1490817 h 1509906"/>
                    <a:gd name="connsiteX90" fmla="*/ 396804 w 1034979"/>
                    <a:gd name="connsiteY90" fmla="*/ 1485102 h 1509906"/>
                    <a:gd name="connsiteX91" fmla="*/ 398709 w 1034979"/>
                    <a:gd name="connsiteY91" fmla="*/ 1467957 h 1509906"/>
                    <a:gd name="connsiteX92" fmla="*/ 400614 w 1034979"/>
                    <a:gd name="connsiteY92" fmla="*/ 1454622 h 1509906"/>
                    <a:gd name="connsiteX93" fmla="*/ 404424 w 1034979"/>
                    <a:gd name="connsiteY93" fmla="*/ 1397472 h 1509906"/>
                    <a:gd name="connsiteX94" fmla="*/ 410139 w 1034979"/>
                    <a:gd name="connsiteY94" fmla="*/ 1386042 h 1509906"/>
                    <a:gd name="connsiteX95" fmla="*/ 413949 w 1034979"/>
                    <a:gd name="connsiteY95" fmla="*/ 1372707 h 1509906"/>
                    <a:gd name="connsiteX96" fmla="*/ 415854 w 1034979"/>
                    <a:gd name="connsiteY96" fmla="*/ 1366992 h 1509906"/>
                    <a:gd name="connsiteX97" fmla="*/ 417759 w 1034979"/>
                    <a:gd name="connsiteY97" fmla="*/ 1353657 h 1509906"/>
                    <a:gd name="connsiteX98" fmla="*/ 421569 w 1034979"/>
                    <a:gd name="connsiteY98" fmla="*/ 1342227 h 1509906"/>
                    <a:gd name="connsiteX99" fmla="*/ 427284 w 1034979"/>
                    <a:gd name="connsiteY99" fmla="*/ 1328892 h 1509906"/>
                    <a:gd name="connsiteX100" fmla="*/ 436809 w 1034979"/>
                    <a:gd name="connsiteY100" fmla="*/ 1317462 h 1509906"/>
                    <a:gd name="connsiteX101" fmla="*/ 467289 w 1034979"/>
                    <a:gd name="connsiteY101" fmla="*/ 1258407 h 1509906"/>
                    <a:gd name="connsiteX102" fmla="*/ 535869 w 1034979"/>
                    <a:gd name="connsiteY102" fmla="*/ 1243167 h 1509906"/>
                    <a:gd name="connsiteX103" fmla="*/ 541584 w 1034979"/>
                    <a:gd name="connsiteY103" fmla="*/ 1241262 h 1509906"/>
                    <a:gd name="connsiteX104" fmla="*/ 547299 w 1034979"/>
                    <a:gd name="connsiteY104" fmla="*/ 1239357 h 1509906"/>
                    <a:gd name="connsiteX105" fmla="*/ 554919 w 1034979"/>
                    <a:gd name="connsiteY105" fmla="*/ 1237452 h 1509906"/>
                    <a:gd name="connsiteX106" fmla="*/ 573969 w 1034979"/>
                    <a:gd name="connsiteY106" fmla="*/ 1229832 h 1509906"/>
                    <a:gd name="connsiteX107" fmla="*/ 585399 w 1034979"/>
                    <a:gd name="connsiteY107" fmla="*/ 1226022 h 1509906"/>
                    <a:gd name="connsiteX108" fmla="*/ 720654 w 1034979"/>
                    <a:gd name="connsiteY108" fmla="*/ 1309842 h 1509906"/>
                    <a:gd name="connsiteX109" fmla="*/ 733989 w 1034979"/>
                    <a:gd name="connsiteY109" fmla="*/ 1319367 h 1509906"/>
                    <a:gd name="connsiteX110" fmla="*/ 743514 w 1034979"/>
                    <a:gd name="connsiteY110" fmla="*/ 1321272 h 1509906"/>
                    <a:gd name="connsiteX111" fmla="*/ 749229 w 1034979"/>
                    <a:gd name="connsiteY111" fmla="*/ 1323177 h 1509906"/>
                    <a:gd name="connsiteX112" fmla="*/ 762564 w 1034979"/>
                    <a:gd name="connsiteY112" fmla="*/ 1328892 h 1509906"/>
                    <a:gd name="connsiteX113" fmla="*/ 777804 w 1034979"/>
                    <a:gd name="connsiteY113" fmla="*/ 1326987 h 1509906"/>
                    <a:gd name="connsiteX114" fmla="*/ 789234 w 1034979"/>
                    <a:gd name="connsiteY114" fmla="*/ 1321272 h 1509906"/>
                    <a:gd name="connsiteX115" fmla="*/ 794949 w 1034979"/>
                    <a:gd name="connsiteY115" fmla="*/ 1319367 h 1509906"/>
                    <a:gd name="connsiteX116" fmla="*/ 802569 w 1034979"/>
                    <a:gd name="connsiteY116" fmla="*/ 1302222 h 1509906"/>
                    <a:gd name="connsiteX117" fmla="*/ 800664 w 1034979"/>
                    <a:gd name="connsiteY117" fmla="*/ 1277457 h 1509906"/>
                    <a:gd name="connsiteX118" fmla="*/ 798759 w 1034979"/>
                    <a:gd name="connsiteY118" fmla="*/ 1271742 h 1509906"/>
                    <a:gd name="connsiteX119" fmla="*/ 796854 w 1034979"/>
                    <a:gd name="connsiteY119" fmla="*/ 1264122 h 1509906"/>
                    <a:gd name="connsiteX120" fmla="*/ 783519 w 1034979"/>
                    <a:gd name="connsiteY120" fmla="*/ 1246977 h 1509906"/>
                    <a:gd name="connsiteX121" fmla="*/ 773994 w 1034979"/>
                    <a:gd name="connsiteY121" fmla="*/ 1241262 h 1509906"/>
                    <a:gd name="connsiteX122" fmla="*/ 648264 w 1034979"/>
                    <a:gd name="connsiteY122" fmla="*/ 1149822 h 1509906"/>
                    <a:gd name="connsiteX123" fmla="*/ 644454 w 1034979"/>
                    <a:gd name="connsiteY123" fmla="*/ 1132677 h 1509906"/>
                    <a:gd name="connsiteX124" fmla="*/ 646359 w 1034979"/>
                    <a:gd name="connsiteY124" fmla="*/ 1125057 h 1509906"/>
                    <a:gd name="connsiteX125" fmla="*/ 650169 w 1034979"/>
                    <a:gd name="connsiteY125" fmla="*/ 1107912 h 1509906"/>
                    <a:gd name="connsiteX126" fmla="*/ 653979 w 1034979"/>
                    <a:gd name="connsiteY126" fmla="*/ 1102197 h 1509906"/>
                    <a:gd name="connsiteX127" fmla="*/ 655884 w 1034979"/>
                    <a:gd name="connsiteY127" fmla="*/ 1096482 h 1509906"/>
                    <a:gd name="connsiteX128" fmla="*/ 661599 w 1034979"/>
                    <a:gd name="connsiteY128" fmla="*/ 1094577 h 1509906"/>
                    <a:gd name="connsiteX129" fmla="*/ 671124 w 1034979"/>
                    <a:gd name="connsiteY129" fmla="*/ 1083147 h 1509906"/>
                    <a:gd name="connsiteX130" fmla="*/ 724464 w 1034979"/>
                    <a:gd name="connsiteY130" fmla="*/ 1075527 h 1509906"/>
                    <a:gd name="connsiteX131" fmla="*/ 842574 w 1034979"/>
                    <a:gd name="connsiteY131" fmla="*/ 1077432 h 1509906"/>
                    <a:gd name="connsiteX132" fmla="*/ 871149 w 1034979"/>
                    <a:gd name="connsiteY132" fmla="*/ 1079337 h 1509906"/>
                    <a:gd name="connsiteX133" fmla="*/ 899724 w 1034979"/>
                    <a:gd name="connsiteY133" fmla="*/ 1085052 h 1509906"/>
                    <a:gd name="connsiteX134" fmla="*/ 922584 w 1034979"/>
                    <a:gd name="connsiteY134" fmla="*/ 1088862 h 1509906"/>
                    <a:gd name="connsiteX135" fmla="*/ 951159 w 1034979"/>
                    <a:gd name="connsiteY135" fmla="*/ 1094577 h 1509906"/>
                    <a:gd name="connsiteX136" fmla="*/ 956874 w 1034979"/>
                    <a:gd name="connsiteY136" fmla="*/ 1094577 h 1509906"/>
                    <a:gd name="connsiteX137" fmla="*/ 1002594 w 1034979"/>
                    <a:gd name="connsiteY137" fmla="*/ 1092672 h 1509906"/>
                    <a:gd name="connsiteX138" fmla="*/ 1031169 w 1034979"/>
                    <a:gd name="connsiteY138" fmla="*/ 1085052 h 1509906"/>
                    <a:gd name="connsiteX139" fmla="*/ 1034979 w 1034979"/>
                    <a:gd name="connsiteY139" fmla="*/ 1079337 h 1509906"/>
                    <a:gd name="connsiteX140" fmla="*/ 1033074 w 1034979"/>
                    <a:gd name="connsiteY140" fmla="*/ 1060287 h 1509906"/>
                    <a:gd name="connsiteX141" fmla="*/ 1027359 w 1034979"/>
                    <a:gd name="connsiteY141" fmla="*/ 1056477 h 1509906"/>
                    <a:gd name="connsiteX142" fmla="*/ 1012119 w 1034979"/>
                    <a:gd name="connsiteY142" fmla="*/ 1054572 h 1509906"/>
                    <a:gd name="connsiteX143" fmla="*/ 1006404 w 1034979"/>
                    <a:gd name="connsiteY143" fmla="*/ 1052667 h 1509906"/>
                    <a:gd name="connsiteX144" fmla="*/ 998784 w 1034979"/>
                    <a:gd name="connsiteY144" fmla="*/ 1050762 h 1509906"/>
                    <a:gd name="connsiteX145" fmla="*/ 987354 w 1034979"/>
                    <a:gd name="connsiteY145" fmla="*/ 1043142 h 1509906"/>
                    <a:gd name="connsiteX146" fmla="*/ 975924 w 1034979"/>
                    <a:gd name="connsiteY146" fmla="*/ 1039332 h 1509906"/>
                    <a:gd name="connsiteX147" fmla="*/ 970209 w 1034979"/>
                    <a:gd name="connsiteY147" fmla="*/ 1037427 h 1509906"/>
                    <a:gd name="connsiteX148" fmla="*/ 962589 w 1034979"/>
                    <a:gd name="connsiteY148" fmla="*/ 1035522 h 1509906"/>
                    <a:gd name="connsiteX149" fmla="*/ 956874 w 1034979"/>
                    <a:gd name="connsiteY149" fmla="*/ 1033617 h 1509906"/>
                    <a:gd name="connsiteX150" fmla="*/ 935919 w 1034979"/>
                    <a:gd name="connsiteY150" fmla="*/ 1027902 h 1509906"/>
                    <a:gd name="connsiteX151" fmla="*/ 930204 w 1034979"/>
                    <a:gd name="connsiteY151" fmla="*/ 1025997 h 1509906"/>
                    <a:gd name="connsiteX152" fmla="*/ 825429 w 1034979"/>
                    <a:gd name="connsiteY152" fmla="*/ 1027902 h 1509906"/>
                    <a:gd name="connsiteX153" fmla="*/ 819714 w 1034979"/>
                    <a:gd name="connsiteY153" fmla="*/ 1029807 h 1509906"/>
                    <a:gd name="connsiteX154" fmla="*/ 730179 w 1034979"/>
                    <a:gd name="connsiteY154" fmla="*/ 1031712 h 1509906"/>
                    <a:gd name="connsiteX155" fmla="*/ 716844 w 1034979"/>
                    <a:gd name="connsiteY155" fmla="*/ 1035522 h 1509906"/>
                    <a:gd name="connsiteX156" fmla="*/ 695889 w 1034979"/>
                    <a:gd name="connsiteY156" fmla="*/ 1037427 h 1509906"/>
                    <a:gd name="connsiteX157" fmla="*/ 669219 w 1034979"/>
                    <a:gd name="connsiteY157" fmla="*/ 1039332 h 1509906"/>
                    <a:gd name="connsiteX158" fmla="*/ 669219 w 1034979"/>
                    <a:gd name="connsiteY158" fmla="*/ 1039332 h 1509906"/>
                    <a:gd name="connsiteX159" fmla="*/ 646359 w 1034979"/>
                    <a:gd name="connsiteY159" fmla="*/ 1043142 h 1509906"/>
                    <a:gd name="connsiteX160" fmla="*/ 642549 w 1034979"/>
                    <a:gd name="connsiteY160" fmla="*/ 1031712 h 1509906"/>
                    <a:gd name="connsiteX161" fmla="*/ 640644 w 1034979"/>
                    <a:gd name="connsiteY161" fmla="*/ 1025997 h 1509906"/>
                    <a:gd name="connsiteX162" fmla="*/ 642549 w 1034979"/>
                    <a:gd name="connsiteY162" fmla="*/ 1008852 h 1509906"/>
                    <a:gd name="connsiteX163" fmla="*/ 644454 w 1034979"/>
                    <a:gd name="connsiteY163" fmla="*/ 1003137 h 1509906"/>
                    <a:gd name="connsiteX164" fmla="*/ 661599 w 1034979"/>
                    <a:gd name="connsiteY164" fmla="*/ 993612 h 1509906"/>
                    <a:gd name="connsiteX165" fmla="*/ 673029 w 1034979"/>
                    <a:gd name="connsiteY165" fmla="*/ 985992 h 1509906"/>
                    <a:gd name="connsiteX166" fmla="*/ 674934 w 1034979"/>
                    <a:gd name="connsiteY166" fmla="*/ 980277 h 1509906"/>
                    <a:gd name="connsiteX167" fmla="*/ 680649 w 1034979"/>
                    <a:gd name="connsiteY167" fmla="*/ 978372 h 1509906"/>
                    <a:gd name="connsiteX168" fmla="*/ 686364 w 1034979"/>
                    <a:gd name="connsiteY168" fmla="*/ 974562 h 1509906"/>
                    <a:gd name="connsiteX169" fmla="*/ 695889 w 1034979"/>
                    <a:gd name="connsiteY169" fmla="*/ 965037 h 1509906"/>
                    <a:gd name="connsiteX170" fmla="*/ 705414 w 1034979"/>
                    <a:gd name="connsiteY170" fmla="*/ 953607 h 1509906"/>
                    <a:gd name="connsiteX171" fmla="*/ 716844 w 1034979"/>
                    <a:gd name="connsiteY171" fmla="*/ 945987 h 1509906"/>
                    <a:gd name="connsiteX172" fmla="*/ 732084 w 1034979"/>
                    <a:gd name="connsiteY172" fmla="*/ 932652 h 1509906"/>
                    <a:gd name="connsiteX173" fmla="*/ 741609 w 1034979"/>
                    <a:gd name="connsiteY173" fmla="*/ 921222 h 1509906"/>
                    <a:gd name="connsiteX174" fmla="*/ 753039 w 1034979"/>
                    <a:gd name="connsiteY174" fmla="*/ 911697 h 1509906"/>
                    <a:gd name="connsiteX175" fmla="*/ 758754 w 1034979"/>
                    <a:gd name="connsiteY175" fmla="*/ 900267 h 1509906"/>
                    <a:gd name="connsiteX176" fmla="*/ 760659 w 1034979"/>
                    <a:gd name="connsiteY176" fmla="*/ 894552 h 1509906"/>
                    <a:gd name="connsiteX177" fmla="*/ 766374 w 1034979"/>
                    <a:gd name="connsiteY177" fmla="*/ 883122 h 1509906"/>
                    <a:gd name="connsiteX178" fmla="*/ 764469 w 1034979"/>
                    <a:gd name="connsiteY178" fmla="*/ 867882 h 1509906"/>
                    <a:gd name="connsiteX179" fmla="*/ 758754 w 1034979"/>
                    <a:gd name="connsiteY179" fmla="*/ 865977 h 1509906"/>
                    <a:gd name="connsiteX180" fmla="*/ 737799 w 1034979"/>
                    <a:gd name="connsiteY180" fmla="*/ 867882 h 1509906"/>
                    <a:gd name="connsiteX181" fmla="*/ 732084 w 1034979"/>
                    <a:gd name="connsiteY181" fmla="*/ 871692 h 1509906"/>
                    <a:gd name="connsiteX182" fmla="*/ 720654 w 1034979"/>
                    <a:gd name="connsiteY182" fmla="*/ 875502 h 1509906"/>
                    <a:gd name="connsiteX183" fmla="*/ 716844 w 1034979"/>
                    <a:gd name="connsiteY183" fmla="*/ 881217 h 1509906"/>
                    <a:gd name="connsiteX184" fmla="*/ 711129 w 1034979"/>
                    <a:gd name="connsiteY184" fmla="*/ 883122 h 1509906"/>
                    <a:gd name="connsiteX185" fmla="*/ 705414 w 1034979"/>
                    <a:gd name="connsiteY185" fmla="*/ 886932 h 1509906"/>
                    <a:gd name="connsiteX186" fmla="*/ 699699 w 1034979"/>
                    <a:gd name="connsiteY186" fmla="*/ 892647 h 1509906"/>
                    <a:gd name="connsiteX187" fmla="*/ 692079 w 1034979"/>
                    <a:gd name="connsiteY187" fmla="*/ 896457 h 1509906"/>
                    <a:gd name="connsiteX188" fmla="*/ 650169 w 1034979"/>
                    <a:gd name="connsiteY188" fmla="*/ 925032 h 1509906"/>
                    <a:gd name="connsiteX189" fmla="*/ 636834 w 1034979"/>
                    <a:gd name="connsiteY189" fmla="*/ 936462 h 1509906"/>
                    <a:gd name="connsiteX190" fmla="*/ 627309 w 1034979"/>
                    <a:gd name="connsiteY190" fmla="*/ 953607 h 1509906"/>
                    <a:gd name="connsiteX191" fmla="*/ 602544 w 1034979"/>
                    <a:gd name="connsiteY191" fmla="*/ 959322 h 1509906"/>
                    <a:gd name="connsiteX192" fmla="*/ 589209 w 1034979"/>
                    <a:gd name="connsiteY192" fmla="*/ 963132 h 1509906"/>
                    <a:gd name="connsiteX193" fmla="*/ 573969 w 1034979"/>
                    <a:gd name="connsiteY193" fmla="*/ 961227 h 1509906"/>
                    <a:gd name="connsiteX194" fmla="*/ 562539 w 1034979"/>
                    <a:gd name="connsiteY194" fmla="*/ 957417 h 1509906"/>
                    <a:gd name="connsiteX195" fmla="*/ 551109 w 1034979"/>
                    <a:gd name="connsiteY195" fmla="*/ 953607 h 1509906"/>
                    <a:gd name="connsiteX196" fmla="*/ 539679 w 1034979"/>
                    <a:gd name="connsiteY196" fmla="*/ 949797 h 1509906"/>
                    <a:gd name="connsiteX197" fmla="*/ 533964 w 1034979"/>
                    <a:gd name="connsiteY197" fmla="*/ 947892 h 1509906"/>
                    <a:gd name="connsiteX198" fmla="*/ 528249 w 1034979"/>
                    <a:gd name="connsiteY198" fmla="*/ 944082 h 1509906"/>
                    <a:gd name="connsiteX199" fmla="*/ 516819 w 1034979"/>
                    <a:gd name="connsiteY199" fmla="*/ 938367 h 1509906"/>
                    <a:gd name="connsiteX200" fmla="*/ 509199 w 1034979"/>
                    <a:gd name="connsiteY200" fmla="*/ 926937 h 1509906"/>
                    <a:gd name="connsiteX201" fmla="*/ 505389 w 1034979"/>
                    <a:gd name="connsiteY201" fmla="*/ 905982 h 1509906"/>
                    <a:gd name="connsiteX202" fmla="*/ 507294 w 1034979"/>
                    <a:gd name="connsiteY202" fmla="*/ 841212 h 1509906"/>
                    <a:gd name="connsiteX203" fmla="*/ 503484 w 1034979"/>
                    <a:gd name="connsiteY203" fmla="*/ 351627 h 1509906"/>
                    <a:gd name="connsiteX204" fmla="*/ 499674 w 1034979"/>
                    <a:gd name="connsiteY204" fmla="*/ 60162 h 1509906"/>
                    <a:gd name="connsiteX205" fmla="*/ 490149 w 1034979"/>
                    <a:gd name="connsiteY205" fmla="*/ 33492 h 1509906"/>
                    <a:gd name="connsiteX206" fmla="*/ 488244 w 1034979"/>
                    <a:gd name="connsiteY206" fmla="*/ 27777 h 1509906"/>
                    <a:gd name="connsiteX207" fmla="*/ 484434 w 1034979"/>
                    <a:gd name="connsiteY207" fmla="*/ 22062 h 1509906"/>
                    <a:gd name="connsiteX208" fmla="*/ 478719 w 1034979"/>
                    <a:gd name="connsiteY208" fmla="*/ 10632 h 1509906"/>
                    <a:gd name="connsiteX209" fmla="*/ 473004 w 1034979"/>
                    <a:gd name="connsiteY209" fmla="*/ 6822 h 1509906"/>
                    <a:gd name="connsiteX210" fmla="*/ 469194 w 1034979"/>
                    <a:gd name="connsiteY210" fmla="*/ 1107 h 1509906"/>
                    <a:gd name="connsiteX211" fmla="*/ 429189 w 1034979"/>
                    <a:gd name="connsiteY211" fmla="*/ 4917 h 1509906"/>
                    <a:gd name="connsiteX212" fmla="*/ 421569 w 1034979"/>
                    <a:gd name="connsiteY212" fmla="*/ 16347 h 1509906"/>
                    <a:gd name="connsiteX213" fmla="*/ 417759 w 1034979"/>
                    <a:gd name="connsiteY213" fmla="*/ 22062 h 1509906"/>
                    <a:gd name="connsiteX214" fmla="*/ 419664 w 1034979"/>
                    <a:gd name="connsiteY214" fmla="*/ 54447 h 1509906"/>
                    <a:gd name="connsiteX215" fmla="*/ 423474 w 1034979"/>
                    <a:gd name="connsiteY215" fmla="*/ 65877 h 1509906"/>
                    <a:gd name="connsiteX216" fmla="*/ 425379 w 1034979"/>
                    <a:gd name="connsiteY216" fmla="*/ 71592 h 1509906"/>
                    <a:gd name="connsiteX217" fmla="*/ 425379 w 1034979"/>
                    <a:gd name="connsiteY217" fmla="*/ 77307 h 1509906"/>
                    <a:gd name="connsiteX218" fmla="*/ 429189 w 1034979"/>
                    <a:gd name="connsiteY218" fmla="*/ 231612 h 1509906"/>
                    <a:gd name="connsiteX219" fmla="*/ 440619 w 1034979"/>
                    <a:gd name="connsiteY219" fmla="*/ 414492 h 1509906"/>
                    <a:gd name="connsiteX220" fmla="*/ 425379 w 1034979"/>
                    <a:gd name="connsiteY220" fmla="*/ 711672 h 1509906"/>
                    <a:gd name="connsiteX221" fmla="*/ 425173 w 1034979"/>
                    <a:gd name="connsiteY221" fmla="*/ 765165 h 1509906"/>
                    <a:gd name="connsiteX222" fmla="*/ 421363 w 1034979"/>
                    <a:gd name="connsiteY222" fmla="*/ 844096 h 1509906"/>
                    <a:gd name="connsiteX223" fmla="*/ 425379 w 1034979"/>
                    <a:gd name="connsiteY223" fmla="*/ 894552 h 1509906"/>
                    <a:gd name="connsiteX224" fmla="*/ 423474 w 1034979"/>
                    <a:gd name="connsiteY224" fmla="*/ 921222 h 1509906"/>
                    <a:gd name="connsiteX225" fmla="*/ 417759 w 1034979"/>
                    <a:gd name="connsiteY225" fmla="*/ 923127 h 1509906"/>
                    <a:gd name="connsiteX226" fmla="*/ 412044 w 1034979"/>
                    <a:gd name="connsiteY226" fmla="*/ 926937 h 1509906"/>
                    <a:gd name="connsiteX227" fmla="*/ 421569 w 1034979"/>
                    <a:gd name="connsiteY227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35819 w 1034979"/>
                    <a:gd name="connsiteY36" fmla="*/ 966942 h 1509906"/>
                    <a:gd name="connsiteX37" fmla="*/ 143439 w 1034979"/>
                    <a:gd name="connsiteY37" fmla="*/ 968847 h 1509906"/>
                    <a:gd name="connsiteX38" fmla="*/ 166299 w 1034979"/>
                    <a:gd name="connsiteY38" fmla="*/ 972657 h 1509906"/>
                    <a:gd name="connsiteX39" fmla="*/ 191064 w 1034979"/>
                    <a:gd name="connsiteY39" fmla="*/ 978372 h 1509906"/>
                    <a:gd name="connsiteX40" fmla="*/ 208209 w 1034979"/>
                    <a:gd name="connsiteY40" fmla="*/ 984087 h 1509906"/>
                    <a:gd name="connsiteX41" fmla="*/ 213924 w 1034979"/>
                    <a:gd name="connsiteY41" fmla="*/ 985992 h 1509906"/>
                    <a:gd name="connsiteX42" fmla="*/ 229164 w 1034979"/>
                    <a:gd name="connsiteY42" fmla="*/ 989802 h 1509906"/>
                    <a:gd name="connsiteX43" fmla="*/ 248214 w 1034979"/>
                    <a:gd name="connsiteY43" fmla="*/ 995517 h 1509906"/>
                    <a:gd name="connsiteX44" fmla="*/ 253929 w 1034979"/>
                    <a:gd name="connsiteY44" fmla="*/ 999327 h 1509906"/>
                    <a:gd name="connsiteX45" fmla="*/ 267264 w 1034979"/>
                    <a:gd name="connsiteY45" fmla="*/ 1014567 h 1509906"/>
                    <a:gd name="connsiteX46" fmla="*/ 272979 w 1034979"/>
                    <a:gd name="connsiteY46" fmla="*/ 1033617 h 1509906"/>
                    <a:gd name="connsiteX47" fmla="*/ 274884 w 1034979"/>
                    <a:gd name="connsiteY47" fmla="*/ 1039332 h 1509906"/>
                    <a:gd name="connsiteX48" fmla="*/ 276789 w 1034979"/>
                    <a:gd name="connsiteY48" fmla="*/ 1045047 h 1509906"/>
                    <a:gd name="connsiteX49" fmla="*/ 278694 w 1034979"/>
                    <a:gd name="connsiteY49" fmla="*/ 1069812 h 1509906"/>
                    <a:gd name="connsiteX50" fmla="*/ 280599 w 1034979"/>
                    <a:gd name="connsiteY50" fmla="*/ 1075527 h 1509906"/>
                    <a:gd name="connsiteX51" fmla="*/ 278694 w 1034979"/>
                    <a:gd name="connsiteY51" fmla="*/ 1094577 h 1509906"/>
                    <a:gd name="connsiteX52" fmla="*/ 276789 w 1034979"/>
                    <a:gd name="connsiteY52" fmla="*/ 1104102 h 1509906"/>
                    <a:gd name="connsiteX53" fmla="*/ 263454 w 1034979"/>
                    <a:gd name="connsiteY53" fmla="*/ 1117437 h 1509906"/>
                    <a:gd name="connsiteX54" fmla="*/ 252024 w 1034979"/>
                    <a:gd name="connsiteY54" fmla="*/ 1125057 h 1509906"/>
                    <a:gd name="connsiteX55" fmla="*/ 240594 w 1034979"/>
                    <a:gd name="connsiteY55" fmla="*/ 1128867 h 1509906"/>
                    <a:gd name="connsiteX56" fmla="*/ 27234 w 1034979"/>
                    <a:gd name="connsiteY56" fmla="*/ 1147917 h 1509906"/>
                    <a:gd name="connsiteX57" fmla="*/ 15804 w 1034979"/>
                    <a:gd name="connsiteY57" fmla="*/ 1153632 h 1509906"/>
                    <a:gd name="connsiteX58" fmla="*/ 6279 w 1034979"/>
                    <a:gd name="connsiteY58" fmla="*/ 1163157 h 1509906"/>
                    <a:gd name="connsiteX59" fmla="*/ 4374 w 1034979"/>
                    <a:gd name="connsiteY59" fmla="*/ 1168872 h 1509906"/>
                    <a:gd name="connsiteX60" fmla="*/ 564 w 1034979"/>
                    <a:gd name="connsiteY60" fmla="*/ 1174587 h 1509906"/>
                    <a:gd name="connsiteX61" fmla="*/ 6279 w 1034979"/>
                    <a:gd name="connsiteY61" fmla="*/ 1206972 h 1509906"/>
                    <a:gd name="connsiteX62" fmla="*/ 11994 w 1034979"/>
                    <a:gd name="connsiteY62" fmla="*/ 1210782 h 1509906"/>
                    <a:gd name="connsiteX63" fmla="*/ 17709 w 1034979"/>
                    <a:gd name="connsiteY63" fmla="*/ 1212687 h 1509906"/>
                    <a:gd name="connsiteX64" fmla="*/ 145344 w 1034979"/>
                    <a:gd name="connsiteY64" fmla="*/ 1210782 h 1509906"/>
                    <a:gd name="connsiteX65" fmla="*/ 152964 w 1034979"/>
                    <a:gd name="connsiteY65" fmla="*/ 1208877 h 1509906"/>
                    <a:gd name="connsiteX66" fmla="*/ 303459 w 1034979"/>
                    <a:gd name="connsiteY66" fmla="*/ 1203162 h 1509906"/>
                    <a:gd name="connsiteX67" fmla="*/ 318699 w 1034979"/>
                    <a:gd name="connsiteY67" fmla="*/ 1210782 h 1509906"/>
                    <a:gd name="connsiteX68" fmla="*/ 330129 w 1034979"/>
                    <a:gd name="connsiteY68" fmla="*/ 1216497 h 1509906"/>
                    <a:gd name="connsiteX69" fmla="*/ 333939 w 1034979"/>
                    <a:gd name="connsiteY69" fmla="*/ 1222212 h 1509906"/>
                    <a:gd name="connsiteX70" fmla="*/ 339654 w 1034979"/>
                    <a:gd name="connsiteY70" fmla="*/ 1224117 h 1509906"/>
                    <a:gd name="connsiteX71" fmla="*/ 351084 w 1034979"/>
                    <a:gd name="connsiteY71" fmla="*/ 1231737 h 1509906"/>
                    <a:gd name="connsiteX72" fmla="*/ 356799 w 1034979"/>
                    <a:gd name="connsiteY72" fmla="*/ 1235547 h 1509906"/>
                    <a:gd name="connsiteX73" fmla="*/ 360609 w 1034979"/>
                    <a:gd name="connsiteY73" fmla="*/ 1241262 h 1509906"/>
                    <a:gd name="connsiteX74" fmla="*/ 366324 w 1034979"/>
                    <a:gd name="connsiteY74" fmla="*/ 1252692 h 1509906"/>
                    <a:gd name="connsiteX75" fmla="*/ 362514 w 1034979"/>
                    <a:gd name="connsiteY75" fmla="*/ 1279362 h 1509906"/>
                    <a:gd name="connsiteX76" fmla="*/ 358704 w 1034979"/>
                    <a:gd name="connsiteY76" fmla="*/ 1285077 h 1509906"/>
                    <a:gd name="connsiteX77" fmla="*/ 356799 w 1034979"/>
                    <a:gd name="connsiteY77" fmla="*/ 1290792 h 1509906"/>
                    <a:gd name="connsiteX78" fmla="*/ 352989 w 1034979"/>
                    <a:gd name="connsiteY78" fmla="*/ 1296507 h 1509906"/>
                    <a:gd name="connsiteX79" fmla="*/ 351084 w 1034979"/>
                    <a:gd name="connsiteY79" fmla="*/ 1302222 h 1509906"/>
                    <a:gd name="connsiteX80" fmla="*/ 347274 w 1034979"/>
                    <a:gd name="connsiteY80" fmla="*/ 1307937 h 1509906"/>
                    <a:gd name="connsiteX81" fmla="*/ 330129 w 1034979"/>
                    <a:gd name="connsiteY81" fmla="*/ 1374612 h 1509906"/>
                    <a:gd name="connsiteX82" fmla="*/ 328224 w 1034979"/>
                    <a:gd name="connsiteY82" fmla="*/ 1426047 h 1509906"/>
                    <a:gd name="connsiteX83" fmla="*/ 330129 w 1034979"/>
                    <a:gd name="connsiteY83" fmla="*/ 1450812 h 1509906"/>
                    <a:gd name="connsiteX84" fmla="*/ 332034 w 1034979"/>
                    <a:gd name="connsiteY84" fmla="*/ 1456527 h 1509906"/>
                    <a:gd name="connsiteX85" fmla="*/ 335844 w 1034979"/>
                    <a:gd name="connsiteY85" fmla="*/ 1460337 h 1509906"/>
                    <a:gd name="connsiteX86" fmla="*/ 364419 w 1034979"/>
                    <a:gd name="connsiteY86" fmla="*/ 1506057 h 1509906"/>
                    <a:gd name="connsiteX87" fmla="*/ 387279 w 1034979"/>
                    <a:gd name="connsiteY87" fmla="*/ 1507962 h 1509906"/>
                    <a:gd name="connsiteX88" fmla="*/ 392994 w 1034979"/>
                    <a:gd name="connsiteY88" fmla="*/ 1502247 h 1509906"/>
                    <a:gd name="connsiteX89" fmla="*/ 394899 w 1034979"/>
                    <a:gd name="connsiteY89" fmla="*/ 1490817 h 1509906"/>
                    <a:gd name="connsiteX90" fmla="*/ 396804 w 1034979"/>
                    <a:gd name="connsiteY90" fmla="*/ 1485102 h 1509906"/>
                    <a:gd name="connsiteX91" fmla="*/ 398709 w 1034979"/>
                    <a:gd name="connsiteY91" fmla="*/ 1467957 h 1509906"/>
                    <a:gd name="connsiteX92" fmla="*/ 400614 w 1034979"/>
                    <a:gd name="connsiteY92" fmla="*/ 1454622 h 1509906"/>
                    <a:gd name="connsiteX93" fmla="*/ 404424 w 1034979"/>
                    <a:gd name="connsiteY93" fmla="*/ 1397472 h 1509906"/>
                    <a:gd name="connsiteX94" fmla="*/ 410139 w 1034979"/>
                    <a:gd name="connsiteY94" fmla="*/ 1386042 h 1509906"/>
                    <a:gd name="connsiteX95" fmla="*/ 413949 w 1034979"/>
                    <a:gd name="connsiteY95" fmla="*/ 1372707 h 1509906"/>
                    <a:gd name="connsiteX96" fmla="*/ 415854 w 1034979"/>
                    <a:gd name="connsiteY96" fmla="*/ 1366992 h 1509906"/>
                    <a:gd name="connsiteX97" fmla="*/ 417759 w 1034979"/>
                    <a:gd name="connsiteY97" fmla="*/ 1353657 h 1509906"/>
                    <a:gd name="connsiteX98" fmla="*/ 421569 w 1034979"/>
                    <a:gd name="connsiteY98" fmla="*/ 1342227 h 1509906"/>
                    <a:gd name="connsiteX99" fmla="*/ 427284 w 1034979"/>
                    <a:gd name="connsiteY99" fmla="*/ 1328892 h 1509906"/>
                    <a:gd name="connsiteX100" fmla="*/ 436809 w 1034979"/>
                    <a:gd name="connsiteY100" fmla="*/ 1317462 h 1509906"/>
                    <a:gd name="connsiteX101" fmla="*/ 467289 w 1034979"/>
                    <a:gd name="connsiteY101" fmla="*/ 1258407 h 1509906"/>
                    <a:gd name="connsiteX102" fmla="*/ 535869 w 1034979"/>
                    <a:gd name="connsiteY102" fmla="*/ 1243167 h 1509906"/>
                    <a:gd name="connsiteX103" fmla="*/ 541584 w 1034979"/>
                    <a:gd name="connsiteY103" fmla="*/ 1241262 h 1509906"/>
                    <a:gd name="connsiteX104" fmla="*/ 547299 w 1034979"/>
                    <a:gd name="connsiteY104" fmla="*/ 1239357 h 1509906"/>
                    <a:gd name="connsiteX105" fmla="*/ 573969 w 1034979"/>
                    <a:gd name="connsiteY105" fmla="*/ 1229832 h 1509906"/>
                    <a:gd name="connsiteX106" fmla="*/ 585399 w 1034979"/>
                    <a:gd name="connsiteY106" fmla="*/ 1226022 h 1509906"/>
                    <a:gd name="connsiteX107" fmla="*/ 720654 w 1034979"/>
                    <a:gd name="connsiteY107" fmla="*/ 1309842 h 1509906"/>
                    <a:gd name="connsiteX108" fmla="*/ 733989 w 1034979"/>
                    <a:gd name="connsiteY108" fmla="*/ 1319367 h 1509906"/>
                    <a:gd name="connsiteX109" fmla="*/ 743514 w 1034979"/>
                    <a:gd name="connsiteY109" fmla="*/ 1321272 h 1509906"/>
                    <a:gd name="connsiteX110" fmla="*/ 749229 w 1034979"/>
                    <a:gd name="connsiteY110" fmla="*/ 1323177 h 1509906"/>
                    <a:gd name="connsiteX111" fmla="*/ 762564 w 1034979"/>
                    <a:gd name="connsiteY111" fmla="*/ 1328892 h 1509906"/>
                    <a:gd name="connsiteX112" fmla="*/ 777804 w 1034979"/>
                    <a:gd name="connsiteY112" fmla="*/ 1326987 h 1509906"/>
                    <a:gd name="connsiteX113" fmla="*/ 789234 w 1034979"/>
                    <a:gd name="connsiteY113" fmla="*/ 1321272 h 1509906"/>
                    <a:gd name="connsiteX114" fmla="*/ 794949 w 1034979"/>
                    <a:gd name="connsiteY114" fmla="*/ 1319367 h 1509906"/>
                    <a:gd name="connsiteX115" fmla="*/ 802569 w 1034979"/>
                    <a:gd name="connsiteY115" fmla="*/ 1302222 h 1509906"/>
                    <a:gd name="connsiteX116" fmla="*/ 800664 w 1034979"/>
                    <a:gd name="connsiteY116" fmla="*/ 1277457 h 1509906"/>
                    <a:gd name="connsiteX117" fmla="*/ 798759 w 1034979"/>
                    <a:gd name="connsiteY117" fmla="*/ 1271742 h 1509906"/>
                    <a:gd name="connsiteX118" fmla="*/ 796854 w 1034979"/>
                    <a:gd name="connsiteY118" fmla="*/ 1264122 h 1509906"/>
                    <a:gd name="connsiteX119" fmla="*/ 783519 w 1034979"/>
                    <a:gd name="connsiteY119" fmla="*/ 1246977 h 1509906"/>
                    <a:gd name="connsiteX120" fmla="*/ 773994 w 1034979"/>
                    <a:gd name="connsiteY120" fmla="*/ 1241262 h 1509906"/>
                    <a:gd name="connsiteX121" fmla="*/ 648264 w 1034979"/>
                    <a:gd name="connsiteY121" fmla="*/ 1149822 h 1509906"/>
                    <a:gd name="connsiteX122" fmla="*/ 644454 w 1034979"/>
                    <a:gd name="connsiteY122" fmla="*/ 1132677 h 1509906"/>
                    <a:gd name="connsiteX123" fmla="*/ 646359 w 1034979"/>
                    <a:gd name="connsiteY123" fmla="*/ 1125057 h 1509906"/>
                    <a:gd name="connsiteX124" fmla="*/ 650169 w 1034979"/>
                    <a:gd name="connsiteY124" fmla="*/ 1107912 h 1509906"/>
                    <a:gd name="connsiteX125" fmla="*/ 653979 w 1034979"/>
                    <a:gd name="connsiteY125" fmla="*/ 1102197 h 1509906"/>
                    <a:gd name="connsiteX126" fmla="*/ 655884 w 1034979"/>
                    <a:gd name="connsiteY126" fmla="*/ 1096482 h 1509906"/>
                    <a:gd name="connsiteX127" fmla="*/ 661599 w 1034979"/>
                    <a:gd name="connsiteY127" fmla="*/ 1094577 h 1509906"/>
                    <a:gd name="connsiteX128" fmla="*/ 671124 w 1034979"/>
                    <a:gd name="connsiteY128" fmla="*/ 1083147 h 1509906"/>
                    <a:gd name="connsiteX129" fmla="*/ 724464 w 1034979"/>
                    <a:gd name="connsiteY129" fmla="*/ 1075527 h 1509906"/>
                    <a:gd name="connsiteX130" fmla="*/ 842574 w 1034979"/>
                    <a:gd name="connsiteY130" fmla="*/ 1077432 h 1509906"/>
                    <a:gd name="connsiteX131" fmla="*/ 871149 w 1034979"/>
                    <a:gd name="connsiteY131" fmla="*/ 1079337 h 1509906"/>
                    <a:gd name="connsiteX132" fmla="*/ 899724 w 1034979"/>
                    <a:gd name="connsiteY132" fmla="*/ 1085052 h 1509906"/>
                    <a:gd name="connsiteX133" fmla="*/ 922584 w 1034979"/>
                    <a:gd name="connsiteY133" fmla="*/ 1088862 h 1509906"/>
                    <a:gd name="connsiteX134" fmla="*/ 951159 w 1034979"/>
                    <a:gd name="connsiteY134" fmla="*/ 1094577 h 1509906"/>
                    <a:gd name="connsiteX135" fmla="*/ 956874 w 1034979"/>
                    <a:gd name="connsiteY135" fmla="*/ 1094577 h 1509906"/>
                    <a:gd name="connsiteX136" fmla="*/ 1002594 w 1034979"/>
                    <a:gd name="connsiteY136" fmla="*/ 1092672 h 1509906"/>
                    <a:gd name="connsiteX137" fmla="*/ 1031169 w 1034979"/>
                    <a:gd name="connsiteY137" fmla="*/ 1085052 h 1509906"/>
                    <a:gd name="connsiteX138" fmla="*/ 1034979 w 1034979"/>
                    <a:gd name="connsiteY138" fmla="*/ 1079337 h 1509906"/>
                    <a:gd name="connsiteX139" fmla="*/ 1033074 w 1034979"/>
                    <a:gd name="connsiteY139" fmla="*/ 1060287 h 1509906"/>
                    <a:gd name="connsiteX140" fmla="*/ 1027359 w 1034979"/>
                    <a:gd name="connsiteY140" fmla="*/ 1056477 h 1509906"/>
                    <a:gd name="connsiteX141" fmla="*/ 1012119 w 1034979"/>
                    <a:gd name="connsiteY141" fmla="*/ 1054572 h 1509906"/>
                    <a:gd name="connsiteX142" fmla="*/ 1006404 w 1034979"/>
                    <a:gd name="connsiteY142" fmla="*/ 1052667 h 1509906"/>
                    <a:gd name="connsiteX143" fmla="*/ 998784 w 1034979"/>
                    <a:gd name="connsiteY143" fmla="*/ 1050762 h 1509906"/>
                    <a:gd name="connsiteX144" fmla="*/ 987354 w 1034979"/>
                    <a:gd name="connsiteY144" fmla="*/ 1043142 h 1509906"/>
                    <a:gd name="connsiteX145" fmla="*/ 975924 w 1034979"/>
                    <a:gd name="connsiteY145" fmla="*/ 1039332 h 1509906"/>
                    <a:gd name="connsiteX146" fmla="*/ 970209 w 1034979"/>
                    <a:gd name="connsiteY146" fmla="*/ 1037427 h 1509906"/>
                    <a:gd name="connsiteX147" fmla="*/ 962589 w 1034979"/>
                    <a:gd name="connsiteY147" fmla="*/ 1035522 h 1509906"/>
                    <a:gd name="connsiteX148" fmla="*/ 956874 w 1034979"/>
                    <a:gd name="connsiteY148" fmla="*/ 1033617 h 1509906"/>
                    <a:gd name="connsiteX149" fmla="*/ 935919 w 1034979"/>
                    <a:gd name="connsiteY149" fmla="*/ 1027902 h 1509906"/>
                    <a:gd name="connsiteX150" fmla="*/ 930204 w 1034979"/>
                    <a:gd name="connsiteY150" fmla="*/ 1025997 h 1509906"/>
                    <a:gd name="connsiteX151" fmla="*/ 825429 w 1034979"/>
                    <a:gd name="connsiteY151" fmla="*/ 1027902 h 1509906"/>
                    <a:gd name="connsiteX152" fmla="*/ 819714 w 1034979"/>
                    <a:gd name="connsiteY152" fmla="*/ 1029807 h 1509906"/>
                    <a:gd name="connsiteX153" fmla="*/ 730179 w 1034979"/>
                    <a:gd name="connsiteY153" fmla="*/ 1031712 h 1509906"/>
                    <a:gd name="connsiteX154" fmla="*/ 716844 w 1034979"/>
                    <a:gd name="connsiteY154" fmla="*/ 1035522 h 1509906"/>
                    <a:gd name="connsiteX155" fmla="*/ 695889 w 1034979"/>
                    <a:gd name="connsiteY155" fmla="*/ 1037427 h 1509906"/>
                    <a:gd name="connsiteX156" fmla="*/ 669219 w 1034979"/>
                    <a:gd name="connsiteY156" fmla="*/ 1039332 h 1509906"/>
                    <a:gd name="connsiteX157" fmla="*/ 669219 w 1034979"/>
                    <a:gd name="connsiteY157" fmla="*/ 1039332 h 1509906"/>
                    <a:gd name="connsiteX158" fmla="*/ 646359 w 1034979"/>
                    <a:gd name="connsiteY158" fmla="*/ 1043142 h 1509906"/>
                    <a:gd name="connsiteX159" fmla="*/ 642549 w 1034979"/>
                    <a:gd name="connsiteY159" fmla="*/ 1031712 h 1509906"/>
                    <a:gd name="connsiteX160" fmla="*/ 640644 w 1034979"/>
                    <a:gd name="connsiteY160" fmla="*/ 1025997 h 1509906"/>
                    <a:gd name="connsiteX161" fmla="*/ 642549 w 1034979"/>
                    <a:gd name="connsiteY161" fmla="*/ 1008852 h 1509906"/>
                    <a:gd name="connsiteX162" fmla="*/ 644454 w 1034979"/>
                    <a:gd name="connsiteY162" fmla="*/ 1003137 h 1509906"/>
                    <a:gd name="connsiteX163" fmla="*/ 661599 w 1034979"/>
                    <a:gd name="connsiteY163" fmla="*/ 993612 h 1509906"/>
                    <a:gd name="connsiteX164" fmla="*/ 673029 w 1034979"/>
                    <a:gd name="connsiteY164" fmla="*/ 985992 h 1509906"/>
                    <a:gd name="connsiteX165" fmla="*/ 674934 w 1034979"/>
                    <a:gd name="connsiteY165" fmla="*/ 980277 h 1509906"/>
                    <a:gd name="connsiteX166" fmla="*/ 680649 w 1034979"/>
                    <a:gd name="connsiteY166" fmla="*/ 978372 h 1509906"/>
                    <a:gd name="connsiteX167" fmla="*/ 686364 w 1034979"/>
                    <a:gd name="connsiteY167" fmla="*/ 974562 h 1509906"/>
                    <a:gd name="connsiteX168" fmla="*/ 695889 w 1034979"/>
                    <a:gd name="connsiteY168" fmla="*/ 965037 h 1509906"/>
                    <a:gd name="connsiteX169" fmla="*/ 705414 w 1034979"/>
                    <a:gd name="connsiteY169" fmla="*/ 953607 h 1509906"/>
                    <a:gd name="connsiteX170" fmla="*/ 716844 w 1034979"/>
                    <a:gd name="connsiteY170" fmla="*/ 945987 h 1509906"/>
                    <a:gd name="connsiteX171" fmla="*/ 732084 w 1034979"/>
                    <a:gd name="connsiteY171" fmla="*/ 932652 h 1509906"/>
                    <a:gd name="connsiteX172" fmla="*/ 741609 w 1034979"/>
                    <a:gd name="connsiteY172" fmla="*/ 921222 h 1509906"/>
                    <a:gd name="connsiteX173" fmla="*/ 753039 w 1034979"/>
                    <a:gd name="connsiteY173" fmla="*/ 911697 h 1509906"/>
                    <a:gd name="connsiteX174" fmla="*/ 758754 w 1034979"/>
                    <a:gd name="connsiteY174" fmla="*/ 900267 h 1509906"/>
                    <a:gd name="connsiteX175" fmla="*/ 760659 w 1034979"/>
                    <a:gd name="connsiteY175" fmla="*/ 894552 h 1509906"/>
                    <a:gd name="connsiteX176" fmla="*/ 766374 w 1034979"/>
                    <a:gd name="connsiteY176" fmla="*/ 883122 h 1509906"/>
                    <a:gd name="connsiteX177" fmla="*/ 764469 w 1034979"/>
                    <a:gd name="connsiteY177" fmla="*/ 867882 h 1509906"/>
                    <a:gd name="connsiteX178" fmla="*/ 758754 w 1034979"/>
                    <a:gd name="connsiteY178" fmla="*/ 865977 h 1509906"/>
                    <a:gd name="connsiteX179" fmla="*/ 737799 w 1034979"/>
                    <a:gd name="connsiteY179" fmla="*/ 867882 h 1509906"/>
                    <a:gd name="connsiteX180" fmla="*/ 732084 w 1034979"/>
                    <a:gd name="connsiteY180" fmla="*/ 871692 h 1509906"/>
                    <a:gd name="connsiteX181" fmla="*/ 720654 w 1034979"/>
                    <a:gd name="connsiteY181" fmla="*/ 875502 h 1509906"/>
                    <a:gd name="connsiteX182" fmla="*/ 716844 w 1034979"/>
                    <a:gd name="connsiteY182" fmla="*/ 881217 h 1509906"/>
                    <a:gd name="connsiteX183" fmla="*/ 711129 w 1034979"/>
                    <a:gd name="connsiteY183" fmla="*/ 883122 h 1509906"/>
                    <a:gd name="connsiteX184" fmla="*/ 705414 w 1034979"/>
                    <a:gd name="connsiteY184" fmla="*/ 886932 h 1509906"/>
                    <a:gd name="connsiteX185" fmla="*/ 699699 w 1034979"/>
                    <a:gd name="connsiteY185" fmla="*/ 892647 h 1509906"/>
                    <a:gd name="connsiteX186" fmla="*/ 692079 w 1034979"/>
                    <a:gd name="connsiteY186" fmla="*/ 896457 h 1509906"/>
                    <a:gd name="connsiteX187" fmla="*/ 650169 w 1034979"/>
                    <a:gd name="connsiteY187" fmla="*/ 925032 h 1509906"/>
                    <a:gd name="connsiteX188" fmla="*/ 636834 w 1034979"/>
                    <a:gd name="connsiteY188" fmla="*/ 936462 h 1509906"/>
                    <a:gd name="connsiteX189" fmla="*/ 627309 w 1034979"/>
                    <a:gd name="connsiteY189" fmla="*/ 953607 h 1509906"/>
                    <a:gd name="connsiteX190" fmla="*/ 602544 w 1034979"/>
                    <a:gd name="connsiteY190" fmla="*/ 959322 h 1509906"/>
                    <a:gd name="connsiteX191" fmla="*/ 589209 w 1034979"/>
                    <a:gd name="connsiteY191" fmla="*/ 963132 h 1509906"/>
                    <a:gd name="connsiteX192" fmla="*/ 573969 w 1034979"/>
                    <a:gd name="connsiteY192" fmla="*/ 961227 h 1509906"/>
                    <a:gd name="connsiteX193" fmla="*/ 562539 w 1034979"/>
                    <a:gd name="connsiteY193" fmla="*/ 957417 h 1509906"/>
                    <a:gd name="connsiteX194" fmla="*/ 551109 w 1034979"/>
                    <a:gd name="connsiteY194" fmla="*/ 953607 h 1509906"/>
                    <a:gd name="connsiteX195" fmla="*/ 539679 w 1034979"/>
                    <a:gd name="connsiteY195" fmla="*/ 949797 h 1509906"/>
                    <a:gd name="connsiteX196" fmla="*/ 533964 w 1034979"/>
                    <a:gd name="connsiteY196" fmla="*/ 947892 h 1509906"/>
                    <a:gd name="connsiteX197" fmla="*/ 528249 w 1034979"/>
                    <a:gd name="connsiteY197" fmla="*/ 944082 h 1509906"/>
                    <a:gd name="connsiteX198" fmla="*/ 516819 w 1034979"/>
                    <a:gd name="connsiteY198" fmla="*/ 938367 h 1509906"/>
                    <a:gd name="connsiteX199" fmla="*/ 509199 w 1034979"/>
                    <a:gd name="connsiteY199" fmla="*/ 926937 h 1509906"/>
                    <a:gd name="connsiteX200" fmla="*/ 505389 w 1034979"/>
                    <a:gd name="connsiteY200" fmla="*/ 905982 h 1509906"/>
                    <a:gd name="connsiteX201" fmla="*/ 507294 w 1034979"/>
                    <a:gd name="connsiteY201" fmla="*/ 841212 h 1509906"/>
                    <a:gd name="connsiteX202" fmla="*/ 503484 w 1034979"/>
                    <a:gd name="connsiteY202" fmla="*/ 351627 h 1509906"/>
                    <a:gd name="connsiteX203" fmla="*/ 499674 w 1034979"/>
                    <a:gd name="connsiteY203" fmla="*/ 60162 h 1509906"/>
                    <a:gd name="connsiteX204" fmla="*/ 490149 w 1034979"/>
                    <a:gd name="connsiteY204" fmla="*/ 33492 h 1509906"/>
                    <a:gd name="connsiteX205" fmla="*/ 488244 w 1034979"/>
                    <a:gd name="connsiteY205" fmla="*/ 27777 h 1509906"/>
                    <a:gd name="connsiteX206" fmla="*/ 484434 w 1034979"/>
                    <a:gd name="connsiteY206" fmla="*/ 22062 h 1509906"/>
                    <a:gd name="connsiteX207" fmla="*/ 478719 w 1034979"/>
                    <a:gd name="connsiteY207" fmla="*/ 10632 h 1509906"/>
                    <a:gd name="connsiteX208" fmla="*/ 473004 w 1034979"/>
                    <a:gd name="connsiteY208" fmla="*/ 6822 h 1509906"/>
                    <a:gd name="connsiteX209" fmla="*/ 469194 w 1034979"/>
                    <a:gd name="connsiteY209" fmla="*/ 1107 h 1509906"/>
                    <a:gd name="connsiteX210" fmla="*/ 429189 w 1034979"/>
                    <a:gd name="connsiteY210" fmla="*/ 4917 h 1509906"/>
                    <a:gd name="connsiteX211" fmla="*/ 421569 w 1034979"/>
                    <a:gd name="connsiteY211" fmla="*/ 16347 h 1509906"/>
                    <a:gd name="connsiteX212" fmla="*/ 417759 w 1034979"/>
                    <a:gd name="connsiteY212" fmla="*/ 22062 h 1509906"/>
                    <a:gd name="connsiteX213" fmla="*/ 419664 w 1034979"/>
                    <a:gd name="connsiteY213" fmla="*/ 54447 h 1509906"/>
                    <a:gd name="connsiteX214" fmla="*/ 423474 w 1034979"/>
                    <a:gd name="connsiteY214" fmla="*/ 65877 h 1509906"/>
                    <a:gd name="connsiteX215" fmla="*/ 425379 w 1034979"/>
                    <a:gd name="connsiteY215" fmla="*/ 71592 h 1509906"/>
                    <a:gd name="connsiteX216" fmla="*/ 425379 w 1034979"/>
                    <a:gd name="connsiteY216" fmla="*/ 77307 h 1509906"/>
                    <a:gd name="connsiteX217" fmla="*/ 429189 w 1034979"/>
                    <a:gd name="connsiteY217" fmla="*/ 231612 h 1509906"/>
                    <a:gd name="connsiteX218" fmla="*/ 440619 w 1034979"/>
                    <a:gd name="connsiteY218" fmla="*/ 414492 h 1509906"/>
                    <a:gd name="connsiteX219" fmla="*/ 425379 w 1034979"/>
                    <a:gd name="connsiteY219" fmla="*/ 711672 h 1509906"/>
                    <a:gd name="connsiteX220" fmla="*/ 425173 w 1034979"/>
                    <a:gd name="connsiteY220" fmla="*/ 765165 h 1509906"/>
                    <a:gd name="connsiteX221" fmla="*/ 421363 w 1034979"/>
                    <a:gd name="connsiteY221" fmla="*/ 844096 h 1509906"/>
                    <a:gd name="connsiteX222" fmla="*/ 425379 w 1034979"/>
                    <a:gd name="connsiteY222" fmla="*/ 894552 h 1509906"/>
                    <a:gd name="connsiteX223" fmla="*/ 423474 w 1034979"/>
                    <a:gd name="connsiteY223" fmla="*/ 921222 h 1509906"/>
                    <a:gd name="connsiteX224" fmla="*/ 417759 w 1034979"/>
                    <a:gd name="connsiteY224" fmla="*/ 923127 h 1509906"/>
                    <a:gd name="connsiteX225" fmla="*/ 412044 w 1034979"/>
                    <a:gd name="connsiteY225" fmla="*/ 926937 h 1509906"/>
                    <a:gd name="connsiteX226" fmla="*/ 421569 w 1034979"/>
                    <a:gd name="connsiteY226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35819 w 1034979"/>
                    <a:gd name="connsiteY36" fmla="*/ 966942 h 1509906"/>
                    <a:gd name="connsiteX37" fmla="*/ 143439 w 1034979"/>
                    <a:gd name="connsiteY37" fmla="*/ 968847 h 1509906"/>
                    <a:gd name="connsiteX38" fmla="*/ 166299 w 1034979"/>
                    <a:gd name="connsiteY38" fmla="*/ 972657 h 1509906"/>
                    <a:gd name="connsiteX39" fmla="*/ 191064 w 1034979"/>
                    <a:gd name="connsiteY39" fmla="*/ 978372 h 1509906"/>
                    <a:gd name="connsiteX40" fmla="*/ 208209 w 1034979"/>
                    <a:gd name="connsiteY40" fmla="*/ 984087 h 1509906"/>
                    <a:gd name="connsiteX41" fmla="*/ 213924 w 1034979"/>
                    <a:gd name="connsiteY41" fmla="*/ 985992 h 1509906"/>
                    <a:gd name="connsiteX42" fmla="*/ 229164 w 1034979"/>
                    <a:gd name="connsiteY42" fmla="*/ 989802 h 1509906"/>
                    <a:gd name="connsiteX43" fmla="*/ 248214 w 1034979"/>
                    <a:gd name="connsiteY43" fmla="*/ 995517 h 1509906"/>
                    <a:gd name="connsiteX44" fmla="*/ 253929 w 1034979"/>
                    <a:gd name="connsiteY44" fmla="*/ 999327 h 1509906"/>
                    <a:gd name="connsiteX45" fmla="*/ 267264 w 1034979"/>
                    <a:gd name="connsiteY45" fmla="*/ 1014567 h 1509906"/>
                    <a:gd name="connsiteX46" fmla="*/ 272979 w 1034979"/>
                    <a:gd name="connsiteY46" fmla="*/ 1033617 h 1509906"/>
                    <a:gd name="connsiteX47" fmla="*/ 274884 w 1034979"/>
                    <a:gd name="connsiteY47" fmla="*/ 1039332 h 1509906"/>
                    <a:gd name="connsiteX48" fmla="*/ 276789 w 1034979"/>
                    <a:gd name="connsiteY48" fmla="*/ 1045047 h 1509906"/>
                    <a:gd name="connsiteX49" fmla="*/ 278694 w 1034979"/>
                    <a:gd name="connsiteY49" fmla="*/ 1069812 h 1509906"/>
                    <a:gd name="connsiteX50" fmla="*/ 280599 w 1034979"/>
                    <a:gd name="connsiteY50" fmla="*/ 1075527 h 1509906"/>
                    <a:gd name="connsiteX51" fmla="*/ 278694 w 1034979"/>
                    <a:gd name="connsiteY51" fmla="*/ 1094577 h 1509906"/>
                    <a:gd name="connsiteX52" fmla="*/ 276789 w 1034979"/>
                    <a:gd name="connsiteY52" fmla="*/ 1104102 h 1509906"/>
                    <a:gd name="connsiteX53" fmla="*/ 263454 w 1034979"/>
                    <a:gd name="connsiteY53" fmla="*/ 1117437 h 1509906"/>
                    <a:gd name="connsiteX54" fmla="*/ 252024 w 1034979"/>
                    <a:gd name="connsiteY54" fmla="*/ 1125057 h 1509906"/>
                    <a:gd name="connsiteX55" fmla="*/ 240594 w 1034979"/>
                    <a:gd name="connsiteY55" fmla="*/ 1128867 h 1509906"/>
                    <a:gd name="connsiteX56" fmla="*/ 27234 w 1034979"/>
                    <a:gd name="connsiteY56" fmla="*/ 1147917 h 1509906"/>
                    <a:gd name="connsiteX57" fmla="*/ 15804 w 1034979"/>
                    <a:gd name="connsiteY57" fmla="*/ 1153632 h 1509906"/>
                    <a:gd name="connsiteX58" fmla="*/ 6279 w 1034979"/>
                    <a:gd name="connsiteY58" fmla="*/ 1163157 h 1509906"/>
                    <a:gd name="connsiteX59" fmla="*/ 4374 w 1034979"/>
                    <a:gd name="connsiteY59" fmla="*/ 1168872 h 1509906"/>
                    <a:gd name="connsiteX60" fmla="*/ 564 w 1034979"/>
                    <a:gd name="connsiteY60" fmla="*/ 1174587 h 1509906"/>
                    <a:gd name="connsiteX61" fmla="*/ 6279 w 1034979"/>
                    <a:gd name="connsiteY61" fmla="*/ 1206972 h 1509906"/>
                    <a:gd name="connsiteX62" fmla="*/ 11994 w 1034979"/>
                    <a:gd name="connsiteY62" fmla="*/ 1210782 h 1509906"/>
                    <a:gd name="connsiteX63" fmla="*/ 17709 w 1034979"/>
                    <a:gd name="connsiteY63" fmla="*/ 1212687 h 1509906"/>
                    <a:gd name="connsiteX64" fmla="*/ 145344 w 1034979"/>
                    <a:gd name="connsiteY64" fmla="*/ 1210782 h 1509906"/>
                    <a:gd name="connsiteX65" fmla="*/ 152964 w 1034979"/>
                    <a:gd name="connsiteY65" fmla="*/ 1208877 h 1509906"/>
                    <a:gd name="connsiteX66" fmla="*/ 303459 w 1034979"/>
                    <a:gd name="connsiteY66" fmla="*/ 1203162 h 1509906"/>
                    <a:gd name="connsiteX67" fmla="*/ 318699 w 1034979"/>
                    <a:gd name="connsiteY67" fmla="*/ 1210782 h 1509906"/>
                    <a:gd name="connsiteX68" fmla="*/ 330129 w 1034979"/>
                    <a:gd name="connsiteY68" fmla="*/ 1216497 h 1509906"/>
                    <a:gd name="connsiteX69" fmla="*/ 333939 w 1034979"/>
                    <a:gd name="connsiteY69" fmla="*/ 1222212 h 1509906"/>
                    <a:gd name="connsiteX70" fmla="*/ 339654 w 1034979"/>
                    <a:gd name="connsiteY70" fmla="*/ 1224117 h 1509906"/>
                    <a:gd name="connsiteX71" fmla="*/ 351084 w 1034979"/>
                    <a:gd name="connsiteY71" fmla="*/ 1231737 h 1509906"/>
                    <a:gd name="connsiteX72" fmla="*/ 356799 w 1034979"/>
                    <a:gd name="connsiteY72" fmla="*/ 1235547 h 1509906"/>
                    <a:gd name="connsiteX73" fmla="*/ 360609 w 1034979"/>
                    <a:gd name="connsiteY73" fmla="*/ 1241262 h 1509906"/>
                    <a:gd name="connsiteX74" fmla="*/ 366324 w 1034979"/>
                    <a:gd name="connsiteY74" fmla="*/ 1252692 h 1509906"/>
                    <a:gd name="connsiteX75" fmla="*/ 362514 w 1034979"/>
                    <a:gd name="connsiteY75" fmla="*/ 1279362 h 1509906"/>
                    <a:gd name="connsiteX76" fmla="*/ 358704 w 1034979"/>
                    <a:gd name="connsiteY76" fmla="*/ 1285077 h 1509906"/>
                    <a:gd name="connsiteX77" fmla="*/ 356799 w 1034979"/>
                    <a:gd name="connsiteY77" fmla="*/ 1290792 h 1509906"/>
                    <a:gd name="connsiteX78" fmla="*/ 352989 w 1034979"/>
                    <a:gd name="connsiteY78" fmla="*/ 1296507 h 1509906"/>
                    <a:gd name="connsiteX79" fmla="*/ 351084 w 1034979"/>
                    <a:gd name="connsiteY79" fmla="*/ 1302222 h 1509906"/>
                    <a:gd name="connsiteX80" fmla="*/ 347274 w 1034979"/>
                    <a:gd name="connsiteY80" fmla="*/ 1307937 h 1509906"/>
                    <a:gd name="connsiteX81" fmla="*/ 330129 w 1034979"/>
                    <a:gd name="connsiteY81" fmla="*/ 1374612 h 1509906"/>
                    <a:gd name="connsiteX82" fmla="*/ 328224 w 1034979"/>
                    <a:gd name="connsiteY82" fmla="*/ 1426047 h 1509906"/>
                    <a:gd name="connsiteX83" fmla="*/ 330129 w 1034979"/>
                    <a:gd name="connsiteY83" fmla="*/ 1450812 h 1509906"/>
                    <a:gd name="connsiteX84" fmla="*/ 332034 w 1034979"/>
                    <a:gd name="connsiteY84" fmla="*/ 1456527 h 1509906"/>
                    <a:gd name="connsiteX85" fmla="*/ 335844 w 1034979"/>
                    <a:gd name="connsiteY85" fmla="*/ 1460337 h 1509906"/>
                    <a:gd name="connsiteX86" fmla="*/ 364419 w 1034979"/>
                    <a:gd name="connsiteY86" fmla="*/ 1506057 h 1509906"/>
                    <a:gd name="connsiteX87" fmla="*/ 387279 w 1034979"/>
                    <a:gd name="connsiteY87" fmla="*/ 1507962 h 1509906"/>
                    <a:gd name="connsiteX88" fmla="*/ 392994 w 1034979"/>
                    <a:gd name="connsiteY88" fmla="*/ 1502247 h 1509906"/>
                    <a:gd name="connsiteX89" fmla="*/ 394899 w 1034979"/>
                    <a:gd name="connsiteY89" fmla="*/ 1490817 h 1509906"/>
                    <a:gd name="connsiteX90" fmla="*/ 396804 w 1034979"/>
                    <a:gd name="connsiteY90" fmla="*/ 1485102 h 1509906"/>
                    <a:gd name="connsiteX91" fmla="*/ 398709 w 1034979"/>
                    <a:gd name="connsiteY91" fmla="*/ 1467957 h 1509906"/>
                    <a:gd name="connsiteX92" fmla="*/ 400614 w 1034979"/>
                    <a:gd name="connsiteY92" fmla="*/ 1454622 h 1509906"/>
                    <a:gd name="connsiteX93" fmla="*/ 404424 w 1034979"/>
                    <a:gd name="connsiteY93" fmla="*/ 1397472 h 1509906"/>
                    <a:gd name="connsiteX94" fmla="*/ 410139 w 1034979"/>
                    <a:gd name="connsiteY94" fmla="*/ 1386042 h 1509906"/>
                    <a:gd name="connsiteX95" fmla="*/ 413949 w 1034979"/>
                    <a:gd name="connsiteY95" fmla="*/ 1372707 h 1509906"/>
                    <a:gd name="connsiteX96" fmla="*/ 415854 w 1034979"/>
                    <a:gd name="connsiteY96" fmla="*/ 1366992 h 1509906"/>
                    <a:gd name="connsiteX97" fmla="*/ 417759 w 1034979"/>
                    <a:gd name="connsiteY97" fmla="*/ 1353657 h 1509906"/>
                    <a:gd name="connsiteX98" fmla="*/ 421569 w 1034979"/>
                    <a:gd name="connsiteY98" fmla="*/ 1342227 h 1509906"/>
                    <a:gd name="connsiteX99" fmla="*/ 427284 w 1034979"/>
                    <a:gd name="connsiteY99" fmla="*/ 1328892 h 1509906"/>
                    <a:gd name="connsiteX100" fmla="*/ 436809 w 1034979"/>
                    <a:gd name="connsiteY100" fmla="*/ 1317462 h 1509906"/>
                    <a:gd name="connsiteX101" fmla="*/ 467289 w 1034979"/>
                    <a:gd name="connsiteY101" fmla="*/ 1258407 h 1509906"/>
                    <a:gd name="connsiteX102" fmla="*/ 535869 w 1034979"/>
                    <a:gd name="connsiteY102" fmla="*/ 1243167 h 1509906"/>
                    <a:gd name="connsiteX103" fmla="*/ 541584 w 1034979"/>
                    <a:gd name="connsiteY103" fmla="*/ 1241262 h 1509906"/>
                    <a:gd name="connsiteX104" fmla="*/ 573969 w 1034979"/>
                    <a:gd name="connsiteY104" fmla="*/ 1229832 h 1509906"/>
                    <a:gd name="connsiteX105" fmla="*/ 585399 w 1034979"/>
                    <a:gd name="connsiteY105" fmla="*/ 1226022 h 1509906"/>
                    <a:gd name="connsiteX106" fmla="*/ 720654 w 1034979"/>
                    <a:gd name="connsiteY106" fmla="*/ 1309842 h 1509906"/>
                    <a:gd name="connsiteX107" fmla="*/ 733989 w 1034979"/>
                    <a:gd name="connsiteY107" fmla="*/ 1319367 h 1509906"/>
                    <a:gd name="connsiteX108" fmla="*/ 743514 w 1034979"/>
                    <a:gd name="connsiteY108" fmla="*/ 1321272 h 1509906"/>
                    <a:gd name="connsiteX109" fmla="*/ 749229 w 1034979"/>
                    <a:gd name="connsiteY109" fmla="*/ 1323177 h 1509906"/>
                    <a:gd name="connsiteX110" fmla="*/ 762564 w 1034979"/>
                    <a:gd name="connsiteY110" fmla="*/ 1328892 h 1509906"/>
                    <a:gd name="connsiteX111" fmla="*/ 777804 w 1034979"/>
                    <a:gd name="connsiteY111" fmla="*/ 1326987 h 1509906"/>
                    <a:gd name="connsiteX112" fmla="*/ 789234 w 1034979"/>
                    <a:gd name="connsiteY112" fmla="*/ 1321272 h 1509906"/>
                    <a:gd name="connsiteX113" fmla="*/ 794949 w 1034979"/>
                    <a:gd name="connsiteY113" fmla="*/ 1319367 h 1509906"/>
                    <a:gd name="connsiteX114" fmla="*/ 802569 w 1034979"/>
                    <a:gd name="connsiteY114" fmla="*/ 1302222 h 1509906"/>
                    <a:gd name="connsiteX115" fmla="*/ 800664 w 1034979"/>
                    <a:gd name="connsiteY115" fmla="*/ 1277457 h 1509906"/>
                    <a:gd name="connsiteX116" fmla="*/ 798759 w 1034979"/>
                    <a:gd name="connsiteY116" fmla="*/ 1271742 h 1509906"/>
                    <a:gd name="connsiteX117" fmla="*/ 796854 w 1034979"/>
                    <a:gd name="connsiteY117" fmla="*/ 1264122 h 1509906"/>
                    <a:gd name="connsiteX118" fmla="*/ 783519 w 1034979"/>
                    <a:gd name="connsiteY118" fmla="*/ 1246977 h 1509906"/>
                    <a:gd name="connsiteX119" fmla="*/ 773994 w 1034979"/>
                    <a:gd name="connsiteY119" fmla="*/ 1241262 h 1509906"/>
                    <a:gd name="connsiteX120" fmla="*/ 648264 w 1034979"/>
                    <a:gd name="connsiteY120" fmla="*/ 1149822 h 1509906"/>
                    <a:gd name="connsiteX121" fmla="*/ 644454 w 1034979"/>
                    <a:gd name="connsiteY121" fmla="*/ 1132677 h 1509906"/>
                    <a:gd name="connsiteX122" fmla="*/ 646359 w 1034979"/>
                    <a:gd name="connsiteY122" fmla="*/ 1125057 h 1509906"/>
                    <a:gd name="connsiteX123" fmla="*/ 650169 w 1034979"/>
                    <a:gd name="connsiteY123" fmla="*/ 1107912 h 1509906"/>
                    <a:gd name="connsiteX124" fmla="*/ 653979 w 1034979"/>
                    <a:gd name="connsiteY124" fmla="*/ 1102197 h 1509906"/>
                    <a:gd name="connsiteX125" fmla="*/ 655884 w 1034979"/>
                    <a:gd name="connsiteY125" fmla="*/ 1096482 h 1509906"/>
                    <a:gd name="connsiteX126" fmla="*/ 661599 w 1034979"/>
                    <a:gd name="connsiteY126" fmla="*/ 1094577 h 1509906"/>
                    <a:gd name="connsiteX127" fmla="*/ 671124 w 1034979"/>
                    <a:gd name="connsiteY127" fmla="*/ 1083147 h 1509906"/>
                    <a:gd name="connsiteX128" fmla="*/ 724464 w 1034979"/>
                    <a:gd name="connsiteY128" fmla="*/ 1075527 h 1509906"/>
                    <a:gd name="connsiteX129" fmla="*/ 842574 w 1034979"/>
                    <a:gd name="connsiteY129" fmla="*/ 1077432 h 1509906"/>
                    <a:gd name="connsiteX130" fmla="*/ 871149 w 1034979"/>
                    <a:gd name="connsiteY130" fmla="*/ 1079337 h 1509906"/>
                    <a:gd name="connsiteX131" fmla="*/ 899724 w 1034979"/>
                    <a:gd name="connsiteY131" fmla="*/ 1085052 h 1509906"/>
                    <a:gd name="connsiteX132" fmla="*/ 922584 w 1034979"/>
                    <a:gd name="connsiteY132" fmla="*/ 1088862 h 1509906"/>
                    <a:gd name="connsiteX133" fmla="*/ 951159 w 1034979"/>
                    <a:gd name="connsiteY133" fmla="*/ 1094577 h 1509906"/>
                    <a:gd name="connsiteX134" fmla="*/ 956874 w 1034979"/>
                    <a:gd name="connsiteY134" fmla="*/ 1094577 h 1509906"/>
                    <a:gd name="connsiteX135" fmla="*/ 1002594 w 1034979"/>
                    <a:gd name="connsiteY135" fmla="*/ 1092672 h 1509906"/>
                    <a:gd name="connsiteX136" fmla="*/ 1031169 w 1034979"/>
                    <a:gd name="connsiteY136" fmla="*/ 1085052 h 1509906"/>
                    <a:gd name="connsiteX137" fmla="*/ 1034979 w 1034979"/>
                    <a:gd name="connsiteY137" fmla="*/ 1079337 h 1509906"/>
                    <a:gd name="connsiteX138" fmla="*/ 1033074 w 1034979"/>
                    <a:gd name="connsiteY138" fmla="*/ 1060287 h 1509906"/>
                    <a:gd name="connsiteX139" fmla="*/ 1027359 w 1034979"/>
                    <a:gd name="connsiteY139" fmla="*/ 1056477 h 1509906"/>
                    <a:gd name="connsiteX140" fmla="*/ 1012119 w 1034979"/>
                    <a:gd name="connsiteY140" fmla="*/ 1054572 h 1509906"/>
                    <a:gd name="connsiteX141" fmla="*/ 1006404 w 1034979"/>
                    <a:gd name="connsiteY141" fmla="*/ 1052667 h 1509906"/>
                    <a:gd name="connsiteX142" fmla="*/ 998784 w 1034979"/>
                    <a:gd name="connsiteY142" fmla="*/ 1050762 h 1509906"/>
                    <a:gd name="connsiteX143" fmla="*/ 987354 w 1034979"/>
                    <a:gd name="connsiteY143" fmla="*/ 1043142 h 1509906"/>
                    <a:gd name="connsiteX144" fmla="*/ 975924 w 1034979"/>
                    <a:gd name="connsiteY144" fmla="*/ 1039332 h 1509906"/>
                    <a:gd name="connsiteX145" fmla="*/ 970209 w 1034979"/>
                    <a:gd name="connsiteY145" fmla="*/ 1037427 h 1509906"/>
                    <a:gd name="connsiteX146" fmla="*/ 962589 w 1034979"/>
                    <a:gd name="connsiteY146" fmla="*/ 1035522 h 1509906"/>
                    <a:gd name="connsiteX147" fmla="*/ 956874 w 1034979"/>
                    <a:gd name="connsiteY147" fmla="*/ 1033617 h 1509906"/>
                    <a:gd name="connsiteX148" fmla="*/ 935919 w 1034979"/>
                    <a:gd name="connsiteY148" fmla="*/ 1027902 h 1509906"/>
                    <a:gd name="connsiteX149" fmla="*/ 930204 w 1034979"/>
                    <a:gd name="connsiteY149" fmla="*/ 1025997 h 1509906"/>
                    <a:gd name="connsiteX150" fmla="*/ 825429 w 1034979"/>
                    <a:gd name="connsiteY150" fmla="*/ 1027902 h 1509906"/>
                    <a:gd name="connsiteX151" fmla="*/ 819714 w 1034979"/>
                    <a:gd name="connsiteY151" fmla="*/ 1029807 h 1509906"/>
                    <a:gd name="connsiteX152" fmla="*/ 730179 w 1034979"/>
                    <a:gd name="connsiteY152" fmla="*/ 1031712 h 1509906"/>
                    <a:gd name="connsiteX153" fmla="*/ 716844 w 1034979"/>
                    <a:gd name="connsiteY153" fmla="*/ 1035522 h 1509906"/>
                    <a:gd name="connsiteX154" fmla="*/ 695889 w 1034979"/>
                    <a:gd name="connsiteY154" fmla="*/ 1037427 h 1509906"/>
                    <a:gd name="connsiteX155" fmla="*/ 669219 w 1034979"/>
                    <a:gd name="connsiteY155" fmla="*/ 1039332 h 1509906"/>
                    <a:gd name="connsiteX156" fmla="*/ 669219 w 1034979"/>
                    <a:gd name="connsiteY156" fmla="*/ 1039332 h 1509906"/>
                    <a:gd name="connsiteX157" fmla="*/ 646359 w 1034979"/>
                    <a:gd name="connsiteY157" fmla="*/ 1043142 h 1509906"/>
                    <a:gd name="connsiteX158" fmla="*/ 642549 w 1034979"/>
                    <a:gd name="connsiteY158" fmla="*/ 1031712 h 1509906"/>
                    <a:gd name="connsiteX159" fmla="*/ 640644 w 1034979"/>
                    <a:gd name="connsiteY159" fmla="*/ 1025997 h 1509906"/>
                    <a:gd name="connsiteX160" fmla="*/ 642549 w 1034979"/>
                    <a:gd name="connsiteY160" fmla="*/ 1008852 h 1509906"/>
                    <a:gd name="connsiteX161" fmla="*/ 644454 w 1034979"/>
                    <a:gd name="connsiteY161" fmla="*/ 1003137 h 1509906"/>
                    <a:gd name="connsiteX162" fmla="*/ 661599 w 1034979"/>
                    <a:gd name="connsiteY162" fmla="*/ 993612 h 1509906"/>
                    <a:gd name="connsiteX163" fmla="*/ 673029 w 1034979"/>
                    <a:gd name="connsiteY163" fmla="*/ 985992 h 1509906"/>
                    <a:gd name="connsiteX164" fmla="*/ 674934 w 1034979"/>
                    <a:gd name="connsiteY164" fmla="*/ 980277 h 1509906"/>
                    <a:gd name="connsiteX165" fmla="*/ 680649 w 1034979"/>
                    <a:gd name="connsiteY165" fmla="*/ 978372 h 1509906"/>
                    <a:gd name="connsiteX166" fmla="*/ 686364 w 1034979"/>
                    <a:gd name="connsiteY166" fmla="*/ 974562 h 1509906"/>
                    <a:gd name="connsiteX167" fmla="*/ 695889 w 1034979"/>
                    <a:gd name="connsiteY167" fmla="*/ 965037 h 1509906"/>
                    <a:gd name="connsiteX168" fmla="*/ 705414 w 1034979"/>
                    <a:gd name="connsiteY168" fmla="*/ 953607 h 1509906"/>
                    <a:gd name="connsiteX169" fmla="*/ 716844 w 1034979"/>
                    <a:gd name="connsiteY169" fmla="*/ 945987 h 1509906"/>
                    <a:gd name="connsiteX170" fmla="*/ 732084 w 1034979"/>
                    <a:gd name="connsiteY170" fmla="*/ 932652 h 1509906"/>
                    <a:gd name="connsiteX171" fmla="*/ 741609 w 1034979"/>
                    <a:gd name="connsiteY171" fmla="*/ 921222 h 1509906"/>
                    <a:gd name="connsiteX172" fmla="*/ 753039 w 1034979"/>
                    <a:gd name="connsiteY172" fmla="*/ 911697 h 1509906"/>
                    <a:gd name="connsiteX173" fmla="*/ 758754 w 1034979"/>
                    <a:gd name="connsiteY173" fmla="*/ 900267 h 1509906"/>
                    <a:gd name="connsiteX174" fmla="*/ 760659 w 1034979"/>
                    <a:gd name="connsiteY174" fmla="*/ 894552 h 1509906"/>
                    <a:gd name="connsiteX175" fmla="*/ 766374 w 1034979"/>
                    <a:gd name="connsiteY175" fmla="*/ 883122 h 1509906"/>
                    <a:gd name="connsiteX176" fmla="*/ 764469 w 1034979"/>
                    <a:gd name="connsiteY176" fmla="*/ 867882 h 1509906"/>
                    <a:gd name="connsiteX177" fmla="*/ 758754 w 1034979"/>
                    <a:gd name="connsiteY177" fmla="*/ 865977 h 1509906"/>
                    <a:gd name="connsiteX178" fmla="*/ 737799 w 1034979"/>
                    <a:gd name="connsiteY178" fmla="*/ 867882 h 1509906"/>
                    <a:gd name="connsiteX179" fmla="*/ 732084 w 1034979"/>
                    <a:gd name="connsiteY179" fmla="*/ 871692 h 1509906"/>
                    <a:gd name="connsiteX180" fmla="*/ 720654 w 1034979"/>
                    <a:gd name="connsiteY180" fmla="*/ 875502 h 1509906"/>
                    <a:gd name="connsiteX181" fmla="*/ 716844 w 1034979"/>
                    <a:gd name="connsiteY181" fmla="*/ 881217 h 1509906"/>
                    <a:gd name="connsiteX182" fmla="*/ 711129 w 1034979"/>
                    <a:gd name="connsiteY182" fmla="*/ 883122 h 1509906"/>
                    <a:gd name="connsiteX183" fmla="*/ 705414 w 1034979"/>
                    <a:gd name="connsiteY183" fmla="*/ 886932 h 1509906"/>
                    <a:gd name="connsiteX184" fmla="*/ 699699 w 1034979"/>
                    <a:gd name="connsiteY184" fmla="*/ 892647 h 1509906"/>
                    <a:gd name="connsiteX185" fmla="*/ 692079 w 1034979"/>
                    <a:gd name="connsiteY185" fmla="*/ 896457 h 1509906"/>
                    <a:gd name="connsiteX186" fmla="*/ 650169 w 1034979"/>
                    <a:gd name="connsiteY186" fmla="*/ 925032 h 1509906"/>
                    <a:gd name="connsiteX187" fmla="*/ 636834 w 1034979"/>
                    <a:gd name="connsiteY187" fmla="*/ 936462 h 1509906"/>
                    <a:gd name="connsiteX188" fmla="*/ 627309 w 1034979"/>
                    <a:gd name="connsiteY188" fmla="*/ 953607 h 1509906"/>
                    <a:gd name="connsiteX189" fmla="*/ 602544 w 1034979"/>
                    <a:gd name="connsiteY189" fmla="*/ 959322 h 1509906"/>
                    <a:gd name="connsiteX190" fmla="*/ 589209 w 1034979"/>
                    <a:gd name="connsiteY190" fmla="*/ 963132 h 1509906"/>
                    <a:gd name="connsiteX191" fmla="*/ 573969 w 1034979"/>
                    <a:gd name="connsiteY191" fmla="*/ 961227 h 1509906"/>
                    <a:gd name="connsiteX192" fmla="*/ 562539 w 1034979"/>
                    <a:gd name="connsiteY192" fmla="*/ 957417 h 1509906"/>
                    <a:gd name="connsiteX193" fmla="*/ 551109 w 1034979"/>
                    <a:gd name="connsiteY193" fmla="*/ 953607 h 1509906"/>
                    <a:gd name="connsiteX194" fmla="*/ 539679 w 1034979"/>
                    <a:gd name="connsiteY194" fmla="*/ 949797 h 1509906"/>
                    <a:gd name="connsiteX195" fmla="*/ 533964 w 1034979"/>
                    <a:gd name="connsiteY195" fmla="*/ 947892 h 1509906"/>
                    <a:gd name="connsiteX196" fmla="*/ 528249 w 1034979"/>
                    <a:gd name="connsiteY196" fmla="*/ 944082 h 1509906"/>
                    <a:gd name="connsiteX197" fmla="*/ 516819 w 1034979"/>
                    <a:gd name="connsiteY197" fmla="*/ 938367 h 1509906"/>
                    <a:gd name="connsiteX198" fmla="*/ 509199 w 1034979"/>
                    <a:gd name="connsiteY198" fmla="*/ 926937 h 1509906"/>
                    <a:gd name="connsiteX199" fmla="*/ 505389 w 1034979"/>
                    <a:gd name="connsiteY199" fmla="*/ 905982 h 1509906"/>
                    <a:gd name="connsiteX200" fmla="*/ 507294 w 1034979"/>
                    <a:gd name="connsiteY200" fmla="*/ 841212 h 1509906"/>
                    <a:gd name="connsiteX201" fmla="*/ 503484 w 1034979"/>
                    <a:gd name="connsiteY201" fmla="*/ 351627 h 1509906"/>
                    <a:gd name="connsiteX202" fmla="*/ 499674 w 1034979"/>
                    <a:gd name="connsiteY202" fmla="*/ 60162 h 1509906"/>
                    <a:gd name="connsiteX203" fmla="*/ 490149 w 1034979"/>
                    <a:gd name="connsiteY203" fmla="*/ 33492 h 1509906"/>
                    <a:gd name="connsiteX204" fmla="*/ 488244 w 1034979"/>
                    <a:gd name="connsiteY204" fmla="*/ 27777 h 1509906"/>
                    <a:gd name="connsiteX205" fmla="*/ 484434 w 1034979"/>
                    <a:gd name="connsiteY205" fmla="*/ 22062 h 1509906"/>
                    <a:gd name="connsiteX206" fmla="*/ 478719 w 1034979"/>
                    <a:gd name="connsiteY206" fmla="*/ 10632 h 1509906"/>
                    <a:gd name="connsiteX207" fmla="*/ 473004 w 1034979"/>
                    <a:gd name="connsiteY207" fmla="*/ 6822 h 1509906"/>
                    <a:gd name="connsiteX208" fmla="*/ 469194 w 1034979"/>
                    <a:gd name="connsiteY208" fmla="*/ 1107 h 1509906"/>
                    <a:gd name="connsiteX209" fmla="*/ 429189 w 1034979"/>
                    <a:gd name="connsiteY209" fmla="*/ 4917 h 1509906"/>
                    <a:gd name="connsiteX210" fmla="*/ 421569 w 1034979"/>
                    <a:gd name="connsiteY210" fmla="*/ 16347 h 1509906"/>
                    <a:gd name="connsiteX211" fmla="*/ 417759 w 1034979"/>
                    <a:gd name="connsiteY211" fmla="*/ 22062 h 1509906"/>
                    <a:gd name="connsiteX212" fmla="*/ 419664 w 1034979"/>
                    <a:gd name="connsiteY212" fmla="*/ 54447 h 1509906"/>
                    <a:gd name="connsiteX213" fmla="*/ 423474 w 1034979"/>
                    <a:gd name="connsiteY213" fmla="*/ 65877 h 1509906"/>
                    <a:gd name="connsiteX214" fmla="*/ 425379 w 1034979"/>
                    <a:gd name="connsiteY214" fmla="*/ 71592 h 1509906"/>
                    <a:gd name="connsiteX215" fmla="*/ 425379 w 1034979"/>
                    <a:gd name="connsiteY215" fmla="*/ 77307 h 1509906"/>
                    <a:gd name="connsiteX216" fmla="*/ 429189 w 1034979"/>
                    <a:gd name="connsiteY216" fmla="*/ 231612 h 1509906"/>
                    <a:gd name="connsiteX217" fmla="*/ 440619 w 1034979"/>
                    <a:gd name="connsiteY217" fmla="*/ 414492 h 1509906"/>
                    <a:gd name="connsiteX218" fmla="*/ 425379 w 1034979"/>
                    <a:gd name="connsiteY218" fmla="*/ 711672 h 1509906"/>
                    <a:gd name="connsiteX219" fmla="*/ 425173 w 1034979"/>
                    <a:gd name="connsiteY219" fmla="*/ 765165 h 1509906"/>
                    <a:gd name="connsiteX220" fmla="*/ 421363 w 1034979"/>
                    <a:gd name="connsiteY220" fmla="*/ 844096 h 1509906"/>
                    <a:gd name="connsiteX221" fmla="*/ 425379 w 1034979"/>
                    <a:gd name="connsiteY221" fmla="*/ 894552 h 1509906"/>
                    <a:gd name="connsiteX222" fmla="*/ 423474 w 1034979"/>
                    <a:gd name="connsiteY222" fmla="*/ 921222 h 1509906"/>
                    <a:gd name="connsiteX223" fmla="*/ 417759 w 1034979"/>
                    <a:gd name="connsiteY223" fmla="*/ 923127 h 1509906"/>
                    <a:gd name="connsiteX224" fmla="*/ 412044 w 1034979"/>
                    <a:gd name="connsiteY224" fmla="*/ 926937 h 1509906"/>
                    <a:gd name="connsiteX225" fmla="*/ 421569 w 1034979"/>
                    <a:gd name="connsiteY225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35819 w 1034979"/>
                    <a:gd name="connsiteY36" fmla="*/ 966942 h 1509906"/>
                    <a:gd name="connsiteX37" fmla="*/ 143439 w 1034979"/>
                    <a:gd name="connsiteY37" fmla="*/ 968847 h 1509906"/>
                    <a:gd name="connsiteX38" fmla="*/ 166299 w 1034979"/>
                    <a:gd name="connsiteY38" fmla="*/ 972657 h 1509906"/>
                    <a:gd name="connsiteX39" fmla="*/ 191064 w 1034979"/>
                    <a:gd name="connsiteY39" fmla="*/ 978372 h 1509906"/>
                    <a:gd name="connsiteX40" fmla="*/ 208209 w 1034979"/>
                    <a:gd name="connsiteY40" fmla="*/ 984087 h 1509906"/>
                    <a:gd name="connsiteX41" fmla="*/ 213924 w 1034979"/>
                    <a:gd name="connsiteY41" fmla="*/ 985992 h 1509906"/>
                    <a:gd name="connsiteX42" fmla="*/ 229164 w 1034979"/>
                    <a:gd name="connsiteY42" fmla="*/ 989802 h 1509906"/>
                    <a:gd name="connsiteX43" fmla="*/ 248214 w 1034979"/>
                    <a:gd name="connsiteY43" fmla="*/ 995517 h 1509906"/>
                    <a:gd name="connsiteX44" fmla="*/ 253929 w 1034979"/>
                    <a:gd name="connsiteY44" fmla="*/ 999327 h 1509906"/>
                    <a:gd name="connsiteX45" fmla="*/ 267264 w 1034979"/>
                    <a:gd name="connsiteY45" fmla="*/ 1014567 h 1509906"/>
                    <a:gd name="connsiteX46" fmla="*/ 272979 w 1034979"/>
                    <a:gd name="connsiteY46" fmla="*/ 1033617 h 1509906"/>
                    <a:gd name="connsiteX47" fmla="*/ 274884 w 1034979"/>
                    <a:gd name="connsiteY47" fmla="*/ 1039332 h 1509906"/>
                    <a:gd name="connsiteX48" fmla="*/ 276789 w 1034979"/>
                    <a:gd name="connsiteY48" fmla="*/ 1045047 h 1509906"/>
                    <a:gd name="connsiteX49" fmla="*/ 278694 w 1034979"/>
                    <a:gd name="connsiteY49" fmla="*/ 1069812 h 1509906"/>
                    <a:gd name="connsiteX50" fmla="*/ 280599 w 1034979"/>
                    <a:gd name="connsiteY50" fmla="*/ 1075527 h 1509906"/>
                    <a:gd name="connsiteX51" fmla="*/ 278694 w 1034979"/>
                    <a:gd name="connsiteY51" fmla="*/ 1094577 h 1509906"/>
                    <a:gd name="connsiteX52" fmla="*/ 276789 w 1034979"/>
                    <a:gd name="connsiteY52" fmla="*/ 1104102 h 1509906"/>
                    <a:gd name="connsiteX53" fmla="*/ 263454 w 1034979"/>
                    <a:gd name="connsiteY53" fmla="*/ 1117437 h 1509906"/>
                    <a:gd name="connsiteX54" fmla="*/ 252024 w 1034979"/>
                    <a:gd name="connsiteY54" fmla="*/ 1125057 h 1509906"/>
                    <a:gd name="connsiteX55" fmla="*/ 240594 w 1034979"/>
                    <a:gd name="connsiteY55" fmla="*/ 1128867 h 1509906"/>
                    <a:gd name="connsiteX56" fmla="*/ 27234 w 1034979"/>
                    <a:gd name="connsiteY56" fmla="*/ 1147917 h 1509906"/>
                    <a:gd name="connsiteX57" fmla="*/ 15804 w 1034979"/>
                    <a:gd name="connsiteY57" fmla="*/ 1153632 h 1509906"/>
                    <a:gd name="connsiteX58" fmla="*/ 6279 w 1034979"/>
                    <a:gd name="connsiteY58" fmla="*/ 1163157 h 1509906"/>
                    <a:gd name="connsiteX59" fmla="*/ 4374 w 1034979"/>
                    <a:gd name="connsiteY59" fmla="*/ 1168872 h 1509906"/>
                    <a:gd name="connsiteX60" fmla="*/ 564 w 1034979"/>
                    <a:gd name="connsiteY60" fmla="*/ 1174587 h 1509906"/>
                    <a:gd name="connsiteX61" fmla="*/ 6279 w 1034979"/>
                    <a:gd name="connsiteY61" fmla="*/ 1206972 h 1509906"/>
                    <a:gd name="connsiteX62" fmla="*/ 11994 w 1034979"/>
                    <a:gd name="connsiteY62" fmla="*/ 1210782 h 1509906"/>
                    <a:gd name="connsiteX63" fmla="*/ 17709 w 1034979"/>
                    <a:gd name="connsiteY63" fmla="*/ 1212687 h 1509906"/>
                    <a:gd name="connsiteX64" fmla="*/ 145344 w 1034979"/>
                    <a:gd name="connsiteY64" fmla="*/ 1210782 h 1509906"/>
                    <a:gd name="connsiteX65" fmla="*/ 152964 w 1034979"/>
                    <a:gd name="connsiteY65" fmla="*/ 1208877 h 1509906"/>
                    <a:gd name="connsiteX66" fmla="*/ 303459 w 1034979"/>
                    <a:gd name="connsiteY66" fmla="*/ 1203162 h 1509906"/>
                    <a:gd name="connsiteX67" fmla="*/ 318699 w 1034979"/>
                    <a:gd name="connsiteY67" fmla="*/ 1210782 h 1509906"/>
                    <a:gd name="connsiteX68" fmla="*/ 330129 w 1034979"/>
                    <a:gd name="connsiteY68" fmla="*/ 1216497 h 1509906"/>
                    <a:gd name="connsiteX69" fmla="*/ 333939 w 1034979"/>
                    <a:gd name="connsiteY69" fmla="*/ 1222212 h 1509906"/>
                    <a:gd name="connsiteX70" fmla="*/ 339654 w 1034979"/>
                    <a:gd name="connsiteY70" fmla="*/ 1224117 h 1509906"/>
                    <a:gd name="connsiteX71" fmla="*/ 351084 w 1034979"/>
                    <a:gd name="connsiteY71" fmla="*/ 1231737 h 1509906"/>
                    <a:gd name="connsiteX72" fmla="*/ 356799 w 1034979"/>
                    <a:gd name="connsiteY72" fmla="*/ 1235547 h 1509906"/>
                    <a:gd name="connsiteX73" fmla="*/ 360609 w 1034979"/>
                    <a:gd name="connsiteY73" fmla="*/ 1241262 h 1509906"/>
                    <a:gd name="connsiteX74" fmla="*/ 366324 w 1034979"/>
                    <a:gd name="connsiteY74" fmla="*/ 1252692 h 1509906"/>
                    <a:gd name="connsiteX75" fmla="*/ 362514 w 1034979"/>
                    <a:gd name="connsiteY75" fmla="*/ 1279362 h 1509906"/>
                    <a:gd name="connsiteX76" fmla="*/ 358704 w 1034979"/>
                    <a:gd name="connsiteY76" fmla="*/ 1285077 h 1509906"/>
                    <a:gd name="connsiteX77" fmla="*/ 356799 w 1034979"/>
                    <a:gd name="connsiteY77" fmla="*/ 1290792 h 1509906"/>
                    <a:gd name="connsiteX78" fmla="*/ 352989 w 1034979"/>
                    <a:gd name="connsiteY78" fmla="*/ 1296507 h 1509906"/>
                    <a:gd name="connsiteX79" fmla="*/ 351084 w 1034979"/>
                    <a:gd name="connsiteY79" fmla="*/ 1302222 h 1509906"/>
                    <a:gd name="connsiteX80" fmla="*/ 347274 w 1034979"/>
                    <a:gd name="connsiteY80" fmla="*/ 1307937 h 1509906"/>
                    <a:gd name="connsiteX81" fmla="*/ 330129 w 1034979"/>
                    <a:gd name="connsiteY81" fmla="*/ 1374612 h 1509906"/>
                    <a:gd name="connsiteX82" fmla="*/ 328224 w 1034979"/>
                    <a:gd name="connsiteY82" fmla="*/ 1426047 h 1509906"/>
                    <a:gd name="connsiteX83" fmla="*/ 330129 w 1034979"/>
                    <a:gd name="connsiteY83" fmla="*/ 1450812 h 1509906"/>
                    <a:gd name="connsiteX84" fmla="*/ 332034 w 1034979"/>
                    <a:gd name="connsiteY84" fmla="*/ 1456527 h 1509906"/>
                    <a:gd name="connsiteX85" fmla="*/ 335844 w 1034979"/>
                    <a:gd name="connsiteY85" fmla="*/ 1460337 h 1509906"/>
                    <a:gd name="connsiteX86" fmla="*/ 364419 w 1034979"/>
                    <a:gd name="connsiteY86" fmla="*/ 1506057 h 1509906"/>
                    <a:gd name="connsiteX87" fmla="*/ 387279 w 1034979"/>
                    <a:gd name="connsiteY87" fmla="*/ 1507962 h 1509906"/>
                    <a:gd name="connsiteX88" fmla="*/ 392994 w 1034979"/>
                    <a:gd name="connsiteY88" fmla="*/ 1502247 h 1509906"/>
                    <a:gd name="connsiteX89" fmla="*/ 394899 w 1034979"/>
                    <a:gd name="connsiteY89" fmla="*/ 1490817 h 1509906"/>
                    <a:gd name="connsiteX90" fmla="*/ 396804 w 1034979"/>
                    <a:gd name="connsiteY90" fmla="*/ 1485102 h 1509906"/>
                    <a:gd name="connsiteX91" fmla="*/ 398709 w 1034979"/>
                    <a:gd name="connsiteY91" fmla="*/ 1467957 h 1509906"/>
                    <a:gd name="connsiteX92" fmla="*/ 400614 w 1034979"/>
                    <a:gd name="connsiteY92" fmla="*/ 1454622 h 1509906"/>
                    <a:gd name="connsiteX93" fmla="*/ 404424 w 1034979"/>
                    <a:gd name="connsiteY93" fmla="*/ 1397472 h 1509906"/>
                    <a:gd name="connsiteX94" fmla="*/ 410139 w 1034979"/>
                    <a:gd name="connsiteY94" fmla="*/ 1386042 h 1509906"/>
                    <a:gd name="connsiteX95" fmla="*/ 413949 w 1034979"/>
                    <a:gd name="connsiteY95" fmla="*/ 1372707 h 1509906"/>
                    <a:gd name="connsiteX96" fmla="*/ 415854 w 1034979"/>
                    <a:gd name="connsiteY96" fmla="*/ 1366992 h 1509906"/>
                    <a:gd name="connsiteX97" fmla="*/ 417759 w 1034979"/>
                    <a:gd name="connsiteY97" fmla="*/ 1353657 h 1509906"/>
                    <a:gd name="connsiteX98" fmla="*/ 421569 w 1034979"/>
                    <a:gd name="connsiteY98" fmla="*/ 1342227 h 1509906"/>
                    <a:gd name="connsiteX99" fmla="*/ 427284 w 1034979"/>
                    <a:gd name="connsiteY99" fmla="*/ 1328892 h 1509906"/>
                    <a:gd name="connsiteX100" fmla="*/ 436809 w 1034979"/>
                    <a:gd name="connsiteY100" fmla="*/ 1317462 h 1509906"/>
                    <a:gd name="connsiteX101" fmla="*/ 467289 w 1034979"/>
                    <a:gd name="connsiteY101" fmla="*/ 1258407 h 1509906"/>
                    <a:gd name="connsiteX102" fmla="*/ 535869 w 1034979"/>
                    <a:gd name="connsiteY102" fmla="*/ 1243167 h 1509906"/>
                    <a:gd name="connsiteX103" fmla="*/ 573969 w 1034979"/>
                    <a:gd name="connsiteY103" fmla="*/ 1229832 h 1509906"/>
                    <a:gd name="connsiteX104" fmla="*/ 585399 w 1034979"/>
                    <a:gd name="connsiteY104" fmla="*/ 1226022 h 1509906"/>
                    <a:gd name="connsiteX105" fmla="*/ 720654 w 1034979"/>
                    <a:gd name="connsiteY105" fmla="*/ 1309842 h 1509906"/>
                    <a:gd name="connsiteX106" fmla="*/ 733989 w 1034979"/>
                    <a:gd name="connsiteY106" fmla="*/ 1319367 h 1509906"/>
                    <a:gd name="connsiteX107" fmla="*/ 743514 w 1034979"/>
                    <a:gd name="connsiteY107" fmla="*/ 1321272 h 1509906"/>
                    <a:gd name="connsiteX108" fmla="*/ 749229 w 1034979"/>
                    <a:gd name="connsiteY108" fmla="*/ 1323177 h 1509906"/>
                    <a:gd name="connsiteX109" fmla="*/ 762564 w 1034979"/>
                    <a:gd name="connsiteY109" fmla="*/ 1328892 h 1509906"/>
                    <a:gd name="connsiteX110" fmla="*/ 777804 w 1034979"/>
                    <a:gd name="connsiteY110" fmla="*/ 1326987 h 1509906"/>
                    <a:gd name="connsiteX111" fmla="*/ 789234 w 1034979"/>
                    <a:gd name="connsiteY111" fmla="*/ 1321272 h 1509906"/>
                    <a:gd name="connsiteX112" fmla="*/ 794949 w 1034979"/>
                    <a:gd name="connsiteY112" fmla="*/ 1319367 h 1509906"/>
                    <a:gd name="connsiteX113" fmla="*/ 802569 w 1034979"/>
                    <a:gd name="connsiteY113" fmla="*/ 1302222 h 1509906"/>
                    <a:gd name="connsiteX114" fmla="*/ 800664 w 1034979"/>
                    <a:gd name="connsiteY114" fmla="*/ 1277457 h 1509906"/>
                    <a:gd name="connsiteX115" fmla="*/ 798759 w 1034979"/>
                    <a:gd name="connsiteY115" fmla="*/ 1271742 h 1509906"/>
                    <a:gd name="connsiteX116" fmla="*/ 796854 w 1034979"/>
                    <a:gd name="connsiteY116" fmla="*/ 1264122 h 1509906"/>
                    <a:gd name="connsiteX117" fmla="*/ 783519 w 1034979"/>
                    <a:gd name="connsiteY117" fmla="*/ 1246977 h 1509906"/>
                    <a:gd name="connsiteX118" fmla="*/ 773994 w 1034979"/>
                    <a:gd name="connsiteY118" fmla="*/ 1241262 h 1509906"/>
                    <a:gd name="connsiteX119" fmla="*/ 648264 w 1034979"/>
                    <a:gd name="connsiteY119" fmla="*/ 1149822 h 1509906"/>
                    <a:gd name="connsiteX120" fmla="*/ 644454 w 1034979"/>
                    <a:gd name="connsiteY120" fmla="*/ 1132677 h 1509906"/>
                    <a:gd name="connsiteX121" fmla="*/ 646359 w 1034979"/>
                    <a:gd name="connsiteY121" fmla="*/ 1125057 h 1509906"/>
                    <a:gd name="connsiteX122" fmla="*/ 650169 w 1034979"/>
                    <a:gd name="connsiteY122" fmla="*/ 1107912 h 1509906"/>
                    <a:gd name="connsiteX123" fmla="*/ 653979 w 1034979"/>
                    <a:gd name="connsiteY123" fmla="*/ 1102197 h 1509906"/>
                    <a:gd name="connsiteX124" fmla="*/ 655884 w 1034979"/>
                    <a:gd name="connsiteY124" fmla="*/ 1096482 h 1509906"/>
                    <a:gd name="connsiteX125" fmla="*/ 661599 w 1034979"/>
                    <a:gd name="connsiteY125" fmla="*/ 1094577 h 1509906"/>
                    <a:gd name="connsiteX126" fmla="*/ 671124 w 1034979"/>
                    <a:gd name="connsiteY126" fmla="*/ 1083147 h 1509906"/>
                    <a:gd name="connsiteX127" fmla="*/ 724464 w 1034979"/>
                    <a:gd name="connsiteY127" fmla="*/ 1075527 h 1509906"/>
                    <a:gd name="connsiteX128" fmla="*/ 842574 w 1034979"/>
                    <a:gd name="connsiteY128" fmla="*/ 1077432 h 1509906"/>
                    <a:gd name="connsiteX129" fmla="*/ 871149 w 1034979"/>
                    <a:gd name="connsiteY129" fmla="*/ 1079337 h 1509906"/>
                    <a:gd name="connsiteX130" fmla="*/ 899724 w 1034979"/>
                    <a:gd name="connsiteY130" fmla="*/ 1085052 h 1509906"/>
                    <a:gd name="connsiteX131" fmla="*/ 922584 w 1034979"/>
                    <a:gd name="connsiteY131" fmla="*/ 1088862 h 1509906"/>
                    <a:gd name="connsiteX132" fmla="*/ 951159 w 1034979"/>
                    <a:gd name="connsiteY132" fmla="*/ 1094577 h 1509906"/>
                    <a:gd name="connsiteX133" fmla="*/ 956874 w 1034979"/>
                    <a:gd name="connsiteY133" fmla="*/ 1094577 h 1509906"/>
                    <a:gd name="connsiteX134" fmla="*/ 1002594 w 1034979"/>
                    <a:gd name="connsiteY134" fmla="*/ 1092672 h 1509906"/>
                    <a:gd name="connsiteX135" fmla="*/ 1031169 w 1034979"/>
                    <a:gd name="connsiteY135" fmla="*/ 1085052 h 1509906"/>
                    <a:gd name="connsiteX136" fmla="*/ 1034979 w 1034979"/>
                    <a:gd name="connsiteY136" fmla="*/ 1079337 h 1509906"/>
                    <a:gd name="connsiteX137" fmla="*/ 1033074 w 1034979"/>
                    <a:gd name="connsiteY137" fmla="*/ 1060287 h 1509906"/>
                    <a:gd name="connsiteX138" fmla="*/ 1027359 w 1034979"/>
                    <a:gd name="connsiteY138" fmla="*/ 1056477 h 1509906"/>
                    <a:gd name="connsiteX139" fmla="*/ 1012119 w 1034979"/>
                    <a:gd name="connsiteY139" fmla="*/ 1054572 h 1509906"/>
                    <a:gd name="connsiteX140" fmla="*/ 1006404 w 1034979"/>
                    <a:gd name="connsiteY140" fmla="*/ 1052667 h 1509906"/>
                    <a:gd name="connsiteX141" fmla="*/ 998784 w 1034979"/>
                    <a:gd name="connsiteY141" fmla="*/ 1050762 h 1509906"/>
                    <a:gd name="connsiteX142" fmla="*/ 987354 w 1034979"/>
                    <a:gd name="connsiteY142" fmla="*/ 1043142 h 1509906"/>
                    <a:gd name="connsiteX143" fmla="*/ 975924 w 1034979"/>
                    <a:gd name="connsiteY143" fmla="*/ 1039332 h 1509906"/>
                    <a:gd name="connsiteX144" fmla="*/ 970209 w 1034979"/>
                    <a:gd name="connsiteY144" fmla="*/ 1037427 h 1509906"/>
                    <a:gd name="connsiteX145" fmla="*/ 962589 w 1034979"/>
                    <a:gd name="connsiteY145" fmla="*/ 1035522 h 1509906"/>
                    <a:gd name="connsiteX146" fmla="*/ 956874 w 1034979"/>
                    <a:gd name="connsiteY146" fmla="*/ 1033617 h 1509906"/>
                    <a:gd name="connsiteX147" fmla="*/ 935919 w 1034979"/>
                    <a:gd name="connsiteY147" fmla="*/ 1027902 h 1509906"/>
                    <a:gd name="connsiteX148" fmla="*/ 930204 w 1034979"/>
                    <a:gd name="connsiteY148" fmla="*/ 1025997 h 1509906"/>
                    <a:gd name="connsiteX149" fmla="*/ 825429 w 1034979"/>
                    <a:gd name="connsiteY149" fmla="*/ 1027902 h 1509906"/>
                    <a:gd name="connsiteX150" fmla="*/ 819714 w 1034979"/>
                    <a:gd name="connsiteY150" fmla="*/ 1029807 h 1509906"/>
                    <a:gd name="connsiteX151" fmla="*/ 730179 w 1034979"/>
                    <a:gd name="connsiteY151" fmla="*/ 1031712 h 1509906"/>
                    <a:gd name="connsiteX152" fmla="*/ 716844 w 1034979"/>
                    <a:gd name="connsiteY152" fmla="*/ 1035522 h 1509906"/>
                    <a:gd name="connsiteX153" fmla="*/ 695889 w 1034979"/>
                    <a:gd name="connsiteY153" fmla="*/ 1037427 h 1509906"/>
                    <a:gd name="connsiteX154" fmla="*/ 669219 w 1034979"/>
                    <a:gd name="connsiteY154" fmla="*/ 1039332 h 1509906"/>
                    <a:gd name="connsiteX155" fmla="*/ 669219 w 1034979"/>
                    <a:gd name="connsiteY155" fmla="*/ 1039332 h 1509906"/>
                    <a:gd name="connsiteX156" fmla="*/ 646359 w 1034979"/>
                    <a:gd name="connsiteY156" fmla="*/ 1043142 h 1509906"/>
                    <a:gd name="connsiteX157" fmla="*/ 642549 w 1034979"/>
                    <a:gd name="connsiteY157" fmla="*/ 1031712 h 1509906"/>
                    <a:gd name="connsiteX158" fmla="*/ 640644 w 1034979"/>
                    <a:gd name="connsiteY158" fmla="*/ 1025997 h 1509906"/>
                    <a:gd name="connsiteX159" fmla="*/ 642549 w 1034979"/>
                    <a:gd name="connsiteY159" fmla="*/ 1008852 h 1509906"/>
                    <a:gd name="connsiteX160" fmla="*/ 644454 w 1034979"/>
                    <a:gd name="connsiteY160" fmla="*/ 1003137 h 1509906"/>
                    <a:gd name="connsiteX161" fmla="*/ 661599 w 1034979"/>
                    <a:gd name="connsiteY161" fmla="*/ 993612 h 1509906"/>
                    <a:gd name="connsiteX162" fmla="*/ 673029 w 1034979"/>
                    <a:gd name="connsiteY162" fmla="*/ 985992 h 1509906"/>
                    <a:gd name="connsiteX163" fmla="*/ 674934 w 1034979"/>
                    <a:gd name="connsiteY163" fmla="*/ 980277 h 1509906"/>
                    <a:gd name="connsiteX164" fmla="*/ 680649 w 1034979"/>
                    <a:gd name="connsiteY164" fmla="*/ 978372 h 1509906"/>
                    <a:gd name="connsiteX165" fmla="*/ 686364 w 1034979"/>
                    <a:gd name="connsiteY165" fmla="*/ 974562 h 1509906"/>
                    <a:gd name="connsiteX166" fmla="*/ 695889 w 1034979"/>
                    <a:gd name="connsiteY166" fmla="*/ 965037 h 1509906"/>
                    <a:gd name="connsiteX167" fmla="*/ 705414 w 1034979"/>
                    <a:gd name="connsiteY167" fmla="*/ 953607 h 1509906"/>
                    <a:gd name="connsiteX168" fmla="*/ 716844 w 1034979"/>
                    <a:gd name="connsiteY168" fmla="*/ 945987 h 1509906"/>
                    <a:gd name="connsiteX169" fmla="*/ 732084 w 1034979"/>
                    <a:gd name="connsiteY169" fmla="*/ 932652 h 1509906"/>
                    <a:gd name="connsiteX170" fmla="*/ 741609 w 1034979"/>
                    <a:gd name="connsiteY170" fmla="*/ 921222 h 1509906"/>
                    <a:gd name="connsiteX171" fmla="*/ 753039 w 1034979"/>
                    <a:gd name="connsiteY171" fmla="*/ 911697 h 1509906"/>
                    <a:gd name="connsiteX172" fmla="*/ 758754 w 1034979"/>
                    <a:gd name="connsiteY172" fmla="*/ 900267 h 1509906"/>
                    <a:gd name="connsiteX173" fmla="*/ 760659 w 1034979"/>
                    <a:gd name="connsiteY173" fmla="*/ 894552 h 1509906"/>
                    <a:gd name="connsiteX174" fmla="*/ 766374 w 1034979"/>
                    <a:gd name="connsiteY174" fmla="*/ 883122 h 1509906"/>
                    <a:gd name="connsiteX175" fmla="*/ 764469 w 1034979"/>
                    <a:gd name="connsiteY175" fmla="*/ 867882 h 1509906"/>
                    <a:gd name="connsiteX176" fmla="*/ 758754 w 1034979"/>
                    <a:gd name="connsiteY176" fmla="*/ 865977 h 1509906"/>
                    <a:gd name="connsiteX177" fmla="*/ 737799 w 1034979"/>
                    <a:gd name="connsiteY177" fmla="*/ 867882 h 1509906"/>
                    <a:gd name="connsiteX178" fmla="*/ 732084 w 1034979"/>
                    <a:gd name="connsiteY178" fmla="*/ 871692 h 1509906"/>
                    <a:gd name="connsiteX179" fmla="*/ 720654 w 1034979"/>
                    <a:gd name="connsiteY179" fmla="*/ 875502 h 1509906"/>
                    <a:gd name="connsiteX180" fmla="*/ 716844 w 1034979"/>
                    <a:gd name="connsiteY180" fmla="*/ 881217 h 1509906"/>
                    <a:gd name="connsiteX181" fmla="*/ 711129 w 1034979"/>
                    <a:gd name="connsiteY181" fmla="*/ 883122 h 1509906"/>
                    <a:gd name="connsiteX182" fmla="*/ 705414 w 1034979"/>
                    <a:gd name="connsiteY182" fmla="*/ 886932 h 1509906"/>
                    <a:gd name="connsiteX183" fmla="*/ 699699 w 1034979"/>
                    <a:gd name="connsiteY183" fmla="*/ 892647 h 1509906"/>
                    <a:gd name="connsiteX184" fmla="*/ 692079 w 1034979"/>
                    <a:gd name="connsiteY184" fmla="*/ 896457 h 1509906"/>
                    <a:gd name="connsiteX185" fmla="*/ 650169 w 1034979"/>
                    <a:gd name="connsiteY185" fmla="*/ 925032 h 1509906"/>
                    <a:gd name="connsiteX186" fmla="*/ 636834 w 1034979"/>
                    <a:gd name="connsiteY186" fmla="*/ 936462 h 1509906"/>
                    <a:gd name="connsiteX187" fmla="*/ 627309 w 1034979"/>
                    <a:gd name="connsiteY187" fmla="*/ 953607 h 1509906"/>
                    <a:gd name="connsiteX188" fmla="*/ 602544 w 1034979"/>
                    <a:gd name="connsiteY188" fmla="*/ 959322 h 1509906"/>
                    <a:gd name="connsiteX189" fmla="*/ 589209 w 1034979"/>
                    <a:gd name="connsiteY189" fmla="*/ 963132 h 1509906"/>
                    <a:gd name="connsiteX190" fmla="*/ 573969 w 1034979"/>
                    <a:gd name="connsiteY190" fmla="*/ 961227 h 1509906"/>
                    <a:gd name="connsiteX191" fmla="*/ 562539 w 1034979"/>
                    <a:gd name="connsiteY191" fmla="*/ 957417 h 1509906"/>
                    <a:gd name="connsiteX192" fmla="*/ 551109 w 1034979"/>
                    <a:gd name="connsiteY192" fmla="*/ 953607 h 1509906"/>
                    <a:gd name="connsiteX193" fmla="*/ 539679 w 1034979"/>
                    <a:gd name="connsiteY193" fmla="*/ 949797 h 1509906"/>
                    <a:gd name="connsiteX194" fmla="*/ 533964 w 1034979"/>
                    <a:gd name="connsiteY194" fmla="*/ 947892 h 1509906"/>
                    <a:gd name="connsiteX195" fmla="*/ 528249 w 1034979"/>
                    <a:gd name="connsiteY195" fmla="*/ 944082 h 1509906"/>
                    <a:gd name="connsiteX196" fmla="*/ 516819 w 1034979"/>
                    <a:gd name="connsiteY196" fmla="*/ 938367 h 1509906"/>
                    <a:gd name="connsiteX197" fmla="*/ 509199 w 1034979"/>
                    <a:gd name="connsiteY197" fmla="*/ 926937 h 1509906"/>
                    <a:gd name="connsiteX198" fmla="*/ 505389 w 1034979"/>
                    <a:gd name="connsiteY198" fmla="*/ 905982 h 1509906"/>
                    <a:gd name="connsiteX199" fmla="*/ 507294 w 1034979"/>
                    <a:gd name="connsiteY199" fmla="*/ 841212 h 1509906"/>
                    <a:gd name="connsiteX200" fmla="*/ 503484 w 1034979"/>
                    <a:gd name="connsiteY200" fmla="*/ 351627 h 1509906"/>
                    <a:gd name="connsiteX201" fmla="*/ 499674 w 1034979"/>
                    <a:gd name="connsiteY201" fmla="*/ 60162 h 1509906"/>
                    <a:gd name="connsiteX202" fmla="*/ 490149 w 1034979"/>
                    <a:gd name="connsiteY202" fmla="*/ 33492 h 1509906"/>
                    <a:gd name="connsiteX203" fmla="*/ 488244 w 1034979"/>
                    <a:gd name="connsiteY203" fmla="*/ 27777 h 1509906"/>
                    <a:gd name="connsiteX204" fmla="*/ 484434 w 1034979"/>
                    <a:gd name="connsiteY204" fmla="*/ 22062 h 1509906"/>
                    <a:gd name="connsiteX205" fmla="*/ 478719 w 1034979"/>
                    <a:gd name="connsiteY205" fmla="*/ 10632 h 1509906"/>
                    <a:gd name="connsiteX206" fmla="*/ 473004 w 1034979"/>
                    <a:gd name="connsiteY206" fmla="*/ 6822 h 1509906"/>
                    <a:gd name="connsiteX207" fmla="*/ 469194 w 1034979"/>
                    <a:gd name="connsiteY207" fmla="*/ 1107 h 1509906"/>
                    <a:gd name="connsiteX208" fmla="*/ 429189 w 1034979"/>
                    <a:gd name="connsiteY208" fmla="*/ 4917 h 1509906"/>
                    <a:gd name="connsiteX209" fmla="*/ 421569 w 1034979"/>
                    <a:gd name="connsiteY209" fmla="*/ 16347 h 1509906"/>
                    <a:gd name="connsiteX210" fmla="*/ 417759 w 1034979"/>
                    <a:gd name="connsiteY210" fmla="*/ 22062 h 1509906"/>
                    <a:gd name="connsiteX211" fmla="*/ 419664 w 1034979"/>
                    <a:gd name="connsiteY211" fmla="*/ 54447 h 1509906"/>
                    <a:gd name="connsiteX212" fmla="*/ 423474 w 1034979"/>
                    <a:gd name="connsiteY212" fmla="*/ 65877 h 1509906"/>
                    <a:gd name="connsiteX213" fmla="*/ 425379 w 1034979"/>
                    <a:gd name="connsiteY213" fmla="*/ 71592 h 1509906"/>
                    <a:gd name="connsiteX214" fmla="*/ 425379 w 1034979"/>
                    <a:gd name="connsiteY214" fmla="*/ 77307 h 1509906"/>
                    <a:gd name="connsiteX215" fmla="*/ 429189 w 1034979"/>
                    <a:gd name="connsiteY215" fmla="*/ 231612 h 1509906"/>
                    <a:gd name="connsiteX216" fmla="*/ 440619 w 1034979"/>
                    <a:gd name="connsiteY216" fmla="*/ 414492 h 1509906"/>
                    <a:gd name="connsiteX217" fmla="*/ 425379 w 1034979"/>
                    <a:gd name="connsiteY217" fmla="*/ 711672 h 1509906"/>
                    <a:gd name="connsiteX218" fmla="*/ 425173 w 1034979"/>
                    <a:gd name="connsiteY218" fmla="*/ 765165 h 1509906"/>
                    <a:gd name="connsiteX219" fmla="*/ 421363 w 1034979"/>
                    <a:gd name="connsiteY219" fmla="*/ 844096 h 1509906"/>
                    <a:gd name="connsiteX220" fmla="*/ 425379 w 1034979"/>
                    <a:gd name="connsiteY220" fmla="*/ 894552 h 1509906"/>
                    <a:gd name="connsiteX221" fmla="*/ 423474 w 1034979"/>
                    <a:gd name="connsiteY221" fmla="*/ 921222 h 1509906"/>
                    <a:gd name="connsiteX222" fmla="*/ 417759 w 1034979"/>
                    <a:gd name="connsiteY222" fmla="*/ 923127 h 1509906"/>
                    <a:gd name="connsiteX223" fmla="*/ 412044 w 1034979"/>
                    <a:gd name="connsiteY223" fmla="*/ 926937 h 1509906"/>
                    <a:gd name="connsiteX224" fmla="*/ 421569 w 1034979"/>
                    <a:gd name="connsiteY224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35819 w 1034979"/>
                    <a:gd name="connsiteY36" fmla="*/ 966942 h 1509906"/>
                    <a:gd name="connsiteX37" fmla="*/ 143439 w 1034979"/>
                    <a:gd name="connsiteY37" fmla="*/ 968847 h 1509906"/>
                    <a:gd name="connsiteX38" fmla="*/ 166299 w 1034979"/>
                    <a:gd name="connsiteY38" fmla="*/ 972657 h 1509906"/>
                    <a:gd name="connsiteX39" fmla="*/ 191064 w 1034979"/>
                    <a:gd name="connsiteY39" fmla="*/ 978372 h 1509906"/>
                    <a:gd name="connsiteX40" fmla="*/ 208209 w 1034979"/>
                    <a:gd name="connsiteY40" fmla="*/ 984087 h 1509906"/>
                    <a:gd name="connsiteX41" fmla="*/ 213924 w 1034979"/>
                    <a:gd name="connsiteY41" fmla="*/ 985992 h 1509906"/>
                    <a:gd name="connsiteX42" fmla="*/ 229164 w 1034979"/>
                    <a:gd name="connsiteY42" fmla="*/ 989802 h 1509906"/>
                    <a:gd name="connsiteX43" fmla="*/ 248214 w 1034979"/>
                    <a:gd name="connsiteY43" fmla="*/ 995517 h 1509906"/>
                    <a:gd name="connsiteX44" fmla="*/ 253929 w 1034979"/>
                    <a:gd name="connsiteY44" fmla="*/ 999327 h 1509906"/>
                    <a:gd name="connsiteX45" fmla="*/ 267264 w 1034979"/>
                    <a:gd name="connsiteY45" fmla="*/ 1014567 h 1509906"/>
                    <a:gd name="connsiteX46" fmla="*/ 272979 w 1034979"/>
                    <a:gd name="connsiteY46" fmla="*/ 1033617 h 1509906"/>
                    <a:gd name="connsiteX47" fmla="*/ 274884 w 1034979"/>
                    <a:gd name="connsiteY47" fmla="*/ 1039332 h 1509906"/>
                    <a:gd name="connsiteX48" fmla="*/ 276789 w 1034979"/>
                    <a:gd name="connsiteY48" fmla="*/ 1045047 h 1509906"/>
                    <a:gd name="connsiteX49" fmla="*/ 278694 w 1034979"/>
                    <a:gd name="connsiteY49" fmla="*/ 1069812 h 1509906"/>
                    <a:gd name="connsiteX50" fmla="*/ 280599 w 1034979"/>
                    <a:gd name="connsiteY50" fmla="*/ 1075527 h 1509906"/>
                    <a:gd name="connsiteX51" fmla="*/ 278694 w 1034979"/>
                    <a:gd name="connsiteY51" fmla="*/ 1094577 h 1509906"/>
                    <a:gd name="connsiteX52" fmla="*/ 276789 w 1034979"/>
                    <a:gd name="connsiteY52" fmla="*/ 1104102 h 1509906"/>
                    <a:gd name="connsiteX53" fmla="*/ 263454 w 1034979"/>
                    <a:gd name="connsiteY53" fmla="*/ 1117437 h 1509906"/>
                    <a:gd name="connsiteX54" fmla="*/ 252024 w 1034979"/>
                    <a:gd name="connsiteY54" fmla="*/ 1125057 h 1509906"/>
                    <a:gd name="connsiteX55" fmla="*/ 240594 w 1034979"/>
                    <a:gd name="connsiteY55" fmla="*/ 1128867 h 1509906"/>
                    <a:gd name="connsiteX56" fmla="*/ 27234 w 1034979"/>
                    <a:gd name="connsiteY56" fmla="*/ 1147917 h 1509906"/>
                    <a:gd name="connsiteX57" fmla="*/ 15804 w 1034979"/>
                    <a:gd name="connsiteY57" fmla="*/ 1153632 h 1509906"/>
                    <a:gd name="connsiteX58" fmla="*/ 6279 w 1034979"/>
                    <a:gd name="connsiteY58" fmla="*/ 1163157 h 1509906"/>
                    <a:gd name="connsiteX59" fmla="*/ 4374 w 1034979"/>
                    <a:gd name="connsiteY59" fmla="*/ 1168872 h 1509906"/>
                    <a:gd name="connsiteX60" fmla="*/ 564 w 1034979"/>
                    <a:gd name="connsiteY60" fmla="*/ 1174587 h 1509906"/>
                    <a:gd name="connsiteX61" fmla="*/ 6279 w 1034979"/>
                    <a:gd name="connsiteY61" fmla="*/ 1206972 h 1509906"/>
                    <a:gd name="connsiteX62" fmla="*/ 11994 w 1034979"/>
                    <a:gd name="connsiteY62" fmla="*/ 1210782 h 1509906"/>
                    <a:gd name="connsiteX63" fmla="*/ 17709 w 1034979"/>
                    <a:gd name="connsiteY63" fmla="*/ 1212687 h 1509906"/>
                    <a:gd name="connsiteX64" fmla="*/ 145344 w 1034979"/>
                    <a:gd name="connsiteY64" fmla="*/ 1210782 h 1509906"/>
                    <a:gd name="connsiteX65" fmla="*/ 152964 w 1034979"/>
                    <a:gd name="connsiteY65" fmla="*/ 1208877 h 1509906"/>
                    <a:gd name="connsiteX66" fmla="*/ 303459 w 1034979"/>
                    <a:gd name="connsiteY66" fmla="*/ 1203162 h 1509906"/>
                    <a:gd name="connsiteX67" fmla="*/ 318699 w 1034979"/>
                    <a:gd name="connsiteY67" fmla="*/ 1210782 h 1509906"/>
                    <a:gd name="connsiteX68" fmla="*/ 330129 w 1034979"/>
                    <a:gd name="connsiteY68" fmla="*/ 1216497 h 1509906"/>
                    <a:gd name="connsiteX69" fmla="*/ 333939 w 1034979"/>
                    <a:gd name="connsiteY69" fmla="*/ 1222212 h 1509906"/>
                    <a:gd name="connsiteX70" fmla="*/ 339654 w 1034979"/>
                    <a:gd name="connsiteY70" fmla="*/ 1224117 h 1509906"/>
                    <a:gd name="connsiteX71" fmla="*/ 351084 w 1034979"/>
                    <a:gd name="connsiteY71" fmla="*/ 1231737 h 1509906"/>
                    <a:gd name="connsiteX72" fmla="*/ 356799 w 1034979"/>
                    <a:gd name="connsiteY72" fmla="*/ 1235547 h 1509906"/>
                    <a:gd name="connsiteX73" fmla="*/ 360609 w 1034979"/>
                    <a:gd name="connsiteY73" fmla="*/ 1241262 h 1509906"/>
                    <a:gd name="connsiteX74" fmla="*/ 366324 w 1034979"/>
                    <a:gd name="connsiteY74" fmla="*/ 1252692 h 1509906"/>
                    <a:gd name="connsiteX75" fmla="*/ 362514 w 1034979"/>
                    <a:gd name="connsiteY75" fmla="*/ 1279362 h 1509906"/>
                    <a:gd name="connsiteX76" fmla="*/ 358704 w 1034979"/>
                    <a:gd name="connsiteY76" fmla="*/ 1285077 h 1509906"/>
                    <a:gd name="connsiteX77" fmla="*/ 356799 w 1034979"/>
                    <a:gd name="connsiteY77" fmla="*/ 1290792 h 1509906"/>
                    <a:gd name="connsiteX78" fmla="*/ 352989 w 1034979"/>
                    <a:gd name="connsiteY78" fmla="*/ 1296507 h 1509906"/>
                    <a:gd name="connsiteX79" fmla="*/ 351084 w 1034979"/>
                    <a:gd name="connsiteY79" fmla="*/ 1302222 h 1509906"/>
                    <a:gd name="connsiteX80" fmla="*/ 347274 w 1034979"/>
                    <a:gd name="connsiteY80" fmla="*/ 1307937 h 1509906"/>
                    <a:gd name="connsiteX81" fmla="*/ 330129 w 1034979"/>
                    <a:gd name="connsiteY81" fmla="*/ 1374612 h 1509906"/>
                    <a:gd name="connsiteX82" fmla="*/ 328224 w 1034979"/>
                    <a:gd name="connsiteY82" fmla="*/ 1426047 h 1509906"/>
                    <a:gd name="connsiteX83" fmla="*/ 330129 w 1034979"/>
                    <a:gd name="connsiteY83" fmla="*/ 1450812 h 1509906"/>
                    <a:gd name="connsiteX84" fmla="*/ 332034 w 1034979"/>
                    <a:gd name="connsiteY84" fmla="*/ 1456527 h 1509906"/>
                    <a:gd name="connsiteX85" fmla="*/ 335844 w 1034979"/>
                    <a:gd name="connsiteY85" fmla="*/ 1460337 h 1509906"/>
                    <a:gd name="connsiteX86" fmla="*/ 364419 w 1034979"/>
                    <a:gd name="connsiteY86" fmla="*/ 1506057 h 1509906"/>
                    <a:gd name="connsiteX87" fmla="*/ 387279 w 1034979"/>
                    <a:gd name="connsiteY87" fmla="*/ 1507962 h 1509906"/>
                    <a:gd name="connsiteX88" fmla="*/ 392994 w 1034979"/>
                    <a:gd name="connsiteY88" fmla="*/ 1502247 h 1509906"/>
                    <a:gd name="connsiteX89" fmla="*/ 394899 w 1034979"/>
                    <a:gd name="connsiteY89" fmla="*/ 1490817 h 1509906"/>
                    <a:gd name="connsiteX90" fmla="*/ 396804 w 1034979"/>
                    <a:gd name="connsiteY90" fmla="*/ 1485102 h 1509906"/>
                    <a:gd name="connsiteX91" fmla="*/ 398709 w 1034979"/>
                    <a:gd name="connsiteY91" fmla="*/ 1467957 h 1509906"/>
                    <a:gd name="connsiteX92" fmla="*/ 400614 w 1034979"/>
                    <a:gd name="connsiteY92" fmla="*/ 1454622 h 1509906"/>
                    <a:gd name="connsiteX93" fmla="*/ 404424 w 1034979"/>
                    <a:gd name="connsiteY93" fmla="*/ 1397472 h 1509906"/>
                    <a:gd name="connsiteX94" fmla="*/ 410139 w 1034979"/>
                    <a:gd name="connsiteY94" fmla="*/ 1386042 h 1509906"/>
                    <a:gd name="connsiteX95" fmla="*/ 413949 w 1034979"/>
                    <a:gd name="connsiteY95" fmla="*/ 1372707 h 1509906"/>
                    <a:gd name="connsiteX96" fmla="*/ 415854 w 1034979"/>
                    <a:gd name="connsiteY96" fmla="*/ 1366992 h 1509906"/>
                    <a:gd name="connsiteX97" fmla="*/ 417759 w 1034979"/>
                    <a:gd name="connsiteY97" fmla="*/ 1353657 h 1509906"/>
                    <a:gd name="connsiteX98" fmla="*/ 421569 w 1034979"/>
                    <a:gd name="connsiteY98" fmla="*/ 1342227 h 1509906"/>
                    <a:gd name="connsiteX99" fmla="*/ 427284 w 1034979"/>
                    <a:gd name="connsiteY99" fmla="*/ 1328892 h 1509906"/>
                    <a:gd name="connsiteX100" fmla="*/ 436809 w 1034979"/>
                    <a:gd name="connsiteY100" fmla="*/ 1317462 h 1509906"/>
                    <a:gd name="connsiteX101" fmla="*/ 467289 w 1034979"/>
                    <a:gd name="connsiteY101" fmla="*/ 1258407 h 1509906"/>
                    <a:gd name="connsiteX102" fmla="*/ 528455 w 1034979"/>
                    <a:gd name="connsiteY102" fmla="*/ 1245638 h 1509906"/>
                    <a:gd name="connsiteX103" fmla="*/ 573969 w 1034979"/>
                    <a:gd name="connsiteY103" fmla="*/ 1229832 h 1509906"/>
                    <a:gd name="connsiteX104" fmla="*/ 585399 w 1034979"/>
                    <a:gd name="connsiteY104" fmla="*/ 1226022 h 1509906"/>
                    <a:gd name="connsiteX105" fmla="*/ 720654 w 1034979"/>
                    <a:gd name="connsiteY105" fmla="*/ 1309842 h 1509906"/>
                    <a:gd name="connsiteX106" fmla="*/ 733989 w 1034979"/>
                    <a:gd name="connsiteY106" fmla="*/ 1319367 h 1509906"/>
                    <a:gd name="connsiteX107" fmla="*/ 743514 w 1034979"/>
                    <a:gd name="connsiteY107" fmla="*/ 1321272 h 1509906"/>
                    <a:gd name="connsiteX108" fmla="*/ 749229 w 1034979"/>
                    <a:gd name="connsiteY108" fmla="*/ 1323177 h 1509906"/>
                    <a:gd name="connsiteX109" fmla="*/ 762564 w 1034979"/>
                    <a:gd name="connsiteY109" fmla="*/ 1328892 h 1509906"/>
                    <a:gd name="connsiteX110" fmla="*/ 777804 w 1034979"/>
                    <a:gd name="connsiteY110" fmla="*/ 1326987 h 1509906"/>
                    <a:gd name="connsiteX111" fmla="*/ 789234 w 1034979"/>
                    <a:gd name="connsiteY111" fmla="*/ 1321272 h 1509906"/>
                    <a:gd name="connsiteX112" fmla="*/ 794949 w 1034979"/>
                    <a:gd name="connsiteY112" fmla="*/ 1319367 h 1509906"/>
                    <a:gd name="connsiteX113" fmla="*/ 802569 w 1034979"/>
                    <a:gd name="connsiteY113" fmla="*/ 1302222 h 1509906"/>
                    <a:gd name="connsiteX114" fmla="*/ 800664 w 1034979"/>
                    <a:gd name="connsiteY114" fmla="*/ 1277457 h 1509906"/>
                    <a:gd name="connsiteX115" fmla="*/ 798759 w 1034979"/>
                    <a:gd name="connsiteY115" fmla="*/ 1271742 h 1509906"/>
                    <a:gd name="connsiteX116" fmla="*/ 796854 w 1034979"/>
                    <a:gd name="connsiteY116" fmla="*/ 1264122 h 1509906"/>
                    <a:gd name="connsiteX117" fmla="*/ 783519 w 1034979"/>
                    <a:gd name="connsiteY117" fmla="*/ 1246977 h 1509906"/>
                    <a:gd name="connsiteX118" fmla="*/ 773994 w 1034979"/>
                    <a:gd name="connsiteY118" fmla="*/ 1241262 h 1509906"/>
                    <a:gd name="connsiteX119" fmla="*/ 648264 w 1034979"/>
                    <a:gd name="connsiteY119" fmla="*/ 1149822 h 1509906"/>
                    <a:gd name="connsiteX120" fmla="*/ 644454 w 1034979"/>
                    <a:gd name="connsiteY120" fmla="*/ 1132677 h 1509906"/>
                    <a:gd name="connsiteX121" fmla="*/ 646359 w 1034979"/>
                    <a:gd name="connsiteY121" fmla="*/ 1125057 h 1509906"/>
                    <a:gd name="connsiteX122" fmla="*/ 650169 w 1034979"/>
                    <a:gd name="connsiteY122" fmla="*/ 1107912 h 1509906"/>
                    <a:gd name="connsiteX123" fmla="*/ 653979 w 1034979"/>
                    <a:gd name="connsiteY123" fmla="*/ 1102197 h 1509906"/>
                    <a:gd name="connsiteX124" fmla="*/ 655884 w 1034979"/>
                    <a:gd name="connsiteY124" fmla="*/ 1096482 h 1509906"/>
                    <a:gd name="connsiteX125" fmla="*/ 661599 w 1034979"/>
                    <a:gd name="connsiteY125" fmla="*/ 1094577 h 1509906"/>
                    <a:gd name="connsiteX126" fmla="*/ 671124 w 1034979"/>
                    <a:gd name="connsiteY126" fmla="*/ 1083147 h 1509906"/>
                    <a:gd name="connsiteX127" fmla="*/ 724464 w 1034979"/>
                    <a:gd name="connsiteY127" fmla="*/ 1075527 h 1509906"/>
                    <a:gd name="connsiteX128" fmla="*/ 842574 w 1034979"/>
                    <a:gd name="connsiteY128" fmla="*/ 1077432 h 1509906"/>
                    <a:gd name="connsiteX129" fmla="*/ 871149 w 1034979"/>
                    <a:gd name="connsiteY129" fmla="*/ 1079337 h 1509906"/>
                    <a:gd name="connsiteX130" fmla="*/ 899724 w 1034979"/>
                    <a:gd name="connsiteY130" fmla="*/ 1085052 h 1509906"/>
                    <a:gd name="connsiteX131" fmla="*/ 922584 w 1034979"/>
                    <a:gd name="connsiteY131" fmla="*/ 1088862 h 1509906"/>
                    <a:gd name="connsiteX132" fmla="*/ 951159 w 1034979"/>
                    <a:gd name="connsiteY132" fmla="*/ 1094577 h 1509906"/>
                    <a:gd name="connsiteX133" fmla="*/ 956874 w 1034979"/>
                    <a:gd name="connsiteY133" fmla="*/ 1094577 h 1509906"/>
                    <a:gd name="connsiteX134" fmla="*/ 1002594 w 1034979"/>
                    <a:gd name="connsiteY134" fmla="*/ 1092672 h 1509906"/>
                    <a:gd name="connsiteX135" fmla="*/ 1031169 w 1034979"/>
                    <a:gd name="connsiteY135" fmla="*/ 1085052 h 1509906"/>
                    <a:gd name="connsiteX136" fmla="*/ 1034979 w 1034979"/>
                    <a:gd name="connsiteY136" fmla="*/ 1079337 h 1509906"/>
                    <a:gd name="connsiteX137" fmla="*/ 1033074 w 1034979"/>
                    <a:gd name="connsiteY137" fmla="*/ 1060287 h 1509906"/>
                    <a:gd name="connsiteX138" fmla="*/ 1027359 w 1034979"/>
                    <a:gd name="connsiteY138" fmla="*/ 1056477 h 1509906"/>
                    <a:gd name="connsiteX139" fmla="*/ 1012119 w 1034979"/>
                    <a:gd name="connsiteY139" fmla="*/ 1054572 h 1509906"/>
                    <a:gd name="connsiteX140" fmla="*/ 1006404 w 1034979"/>
                    <a:gd name="connsiteY140" fmla="*/ 1052667 h 1509906"/>
                    <a:gd name="connsiteX141" fmla="*/ 998784 w 1034979"/>
                    <a:gd name="connsiteY141" fmla="*/ 1050762 h 1509906"/>
                    <a:gd name="connsiteX142" fmla="*/ 987354 w 1034979"/>
                    <a:gd name="connsiteY142" fmla="*/ 1043142 h 1509906"/>
                    <a:gd name="connsiteX143" fmla="*/ 975924 w 1034979"/>
                    <a:gd name="connsiteY143" fmla="*/ 1039332 h 1509906"/>
                    <a:gd name="connsiteX144" fmla="*/ 970209 w 1034979"/>
                    <a:gd name="connsiteY144" fmla="*/ 1037427 h 1509906"/>
                    <a:gd name="connsiteX145" fmla="*/ 962589 w 1034979"/>
                    <a:gd name="connsiteY145" fmla="*/ 1035522 h 1509906"/>
                    <a:gd name="connsiteX146" fmla="*/ 956874 w 1034979"/>
                    <a:gd name="connsiteY146" fmla="*/ 1033617 h 1509906"/>
                    <a:gd name="connsiteX147" fmla="*/ 935919 w 1034979"/>
                    <a:gd name="connsiteY147" fmla="*/ 1027902 h 1509906"/>
                    <a:gd name="connsiteX148" fmla="*/ 930204 w 1034979"/>
                    <a:gd name="connsiteY148" fmla="*/ 1025997 h 1509906"/>
                    <a:gd name="connsiteX149" fmla="*/ 825429 w 1034979"/>
                    <a:gd name="connsiteY149" fmla="*/ 1027902 h 1509906"/>
                    <a:gd name="connsiteX150" fmla="*/ 819714 w 1034979"/>
                    <a:gd name="connsiteY150" fmla="*/ 1029807 h 1509906"/>
                    <a:gd name="connsiteX151" fmla="*/ 730179 w 1034979"/>
                    <a:gd name="connsiteY151" fmla="*/ 1031712 h 1509906"/>
                    <a:gd name="connsiteX152" fmla="*/ 716844 w 1034979"/>
                    <a:gd name="connsiteY152" fmla="*/ 1035522 h 1509906"/>
                    <a:gd name="connsiteX153" fmla="*/ 695889 w 1034979"/>
                    <a:gd name="connsiteY153" fmla="*/ 1037427 h 1509906"/>
                    <a:gd name="connsiteX154" fmla="*/ 669219 w 1034979"/>
                    <a:gd name="connsiteY154" fmla="*/ 1039332 h 1509906"/>
                    <a:gd name="connsiteX155" fmla="*/ 669219 w 1034979"/>
                    <a:gd name="connsiteY155" fmla="*/ 1039332 h 1509906"/>
                    <a:gd name="connsiteX156" fmla="*/ 646359 w 1034979"/>
                    <a:gd name="connsiteY156" fmla="*/ 1043142 h 1509906"/>
                    <a:gd name="connsiteX157" fmla="*/ 642549 w 1034979"/>
                    <a:gd name="connsiteY157" fmla="*/ 1031712 h 1509906"/>
                    <a:gd name="connsiteX158" fmla="*/ 640644 w 1034979"/>
                    <a:gd name="connsiteY158" fmla="*/ 1025997 h 1509906"/>
                    <a:gd name="connsiteX159" fmla="*/ 642549 w 1034979"/>
                    <a:gd name="connsiteY159" fmla="*/ 1008852 h 1509906"/>
                    <a:gd name="connsiteX160" fmla="*/ 644454 w 1034979"/>
                    <a:gd name="connsiteY160" fmla="*/ 1003137 h 1509906"/>
                    <a:gd name="connsiteX161" fmla="*/ 661599 w 1034979"/>
                    <a:gd name="connsiteY161" fmla="*/ 993612 h 1509906"/>
                    <a:gd name="connsiteX162" fmla="*/ 673029 w 1034979"/>
                    <a:gd name="connsiteY162" fmla="*/ 985992 h 1509906"/>
                    <a:gd name="connsiteX163" fmla="*/ 674934 w 1034979"/>
                    <a:gd name="connsiteY163" fmla="*/ 980277 h 1509906"/>
                    <a:gd name="connsiteX164" fmla="*/ 680649 w 1034979"/>
                    <a:gd name="connsiteY164" fmla="*/ 978372 h 1509906"/>
                    <a:gd name="connsiteX165" fmla="*/ 686364 w 1034979"/>
                    <a:gd name="connsiteY165" fmla="*/ 974562 h 1509906"/>
                    <a:gd name="connsiteX166" fmla="*/ 695889 w 1034979"/>
                    <a:gd name="connsiteY166" fmla="*/ 965037 h 1509906"/>
                    <a:gd name="connsiteX167" fmla="*/ 705414 w 1034979"/>
                    <a:gd name="connsiteY167" fmla="*/ 953607 h 1509906"/>
                    <a:gd name="connsiteX168" fmla="*/ 716844 w 1034979"/>
                    <a:gd name="connsiteY168" fmla="*/ 945987 h 1509906"/>
                    <a:gd name="connsiteX169" fmla="*/ 732084 w 1034979"/>
                    <a:gd name="connsiteY169" fmla="*/ 932652 h 1509906"/>
                    <a:gd name="connsiteX170" fmla="*/ 741609 w 1034979"/>
                    <a:gd name="connsiteY170" fmla="*/ 921222 h 1509906"/>
                    <a:gd name="connsiteX171" fmla="*/ 753039 w 1034979"/>
                    <a:gd name="connsiteY171" fmla="*/ 911697 h 1509906"/>
                    <a:gd name="connsiteX172" fmla="*/ 758754 w 1034979"/>
                    <a:gd name="connsiteY172" fmla="*/ 900267 h 1509906"/>
                    <a:gd name="connsiteX173" fmla="*/ 760659 w 1034979"/>
                    <a:gd name="connsiteY173" fmla="*/ 894552 h 1509906"/>
                    <a:gd name="connsiteX174" fmla="*/ 766374 w 1034979"/>
                    <a:gd name="connsiteY174" fmla="*/ 883122 h 1509906"/>
                    <a:gd name="connsiteX175" fmla="*/ 764469 w 1034979"/>
                    <a:gd name="connsiteY175" fmla="*/ 867882 h 1509906"/>
                    <a:gd name="connsiteX176" fmla="*/ 758754 w 1034979"/>
                    <a:gd name="connsiteY176" fmla="*/ 865977 h 1509906"/>
                    <a:gd name="connsiteX177" fmla="*/ 737799 w 1034979"/>
                    <a:gd name="connsiteY177" fmla="*/ 867882 h 1509906"/>
                    <a:gd name="connsiteX178" fmla="*/ 732084 w 1034979"/>
                    <a:gd name="connsiteY178" fmla="*/ 871692 h 1509906"/>
                    <a:gd name="connsiteX179" fmla="*/ 720654 w 1034979"/>
                    <a:gd name="connsiteY179" fmla="*/ 875502 h 1509906"/>
                    <a:gd name="connsiteX180" fmla="*/ 716844 w 1034979"/>
                    <a:gd name="connsiteY180" fmla="*/ 881217 h 1509906"/>
                    <a:gd name="connsiteX181" fmla="*/ 711129 w 1034979"/>
                    <a:gd name="connsiteY181" fmla="*/ 883122 h 1509906"/>
                    <a:gd name="connsiteX182" fmla="*/ 705414 w 1034979"/>
                    <a:gd name="connsiteY182" fmla="*/ 886932 h 1509906"/>
                    <a:gd name="connsiteX183" fmla="*/ 699699 w 1034979"/>
                    <a:gd name="connsiteY183" fmla="*/ 892647 h 1509906"/>
                    <a:gd name="connsiteX184" fmla="*/ 692079 w 1034979"/>
                    <a:gd name="connsiteY184" fmla="*/ 896457 h 1509906"/>
                    <a:gd name="connsiteX185" fmla="*/ 650169 w 1034979"/>
                    <a:gd name="connsiteY185" fmla="*/ 925032 h 1509906"/>
                    <a:gd name="connsiteX186" fmla="*/ 636834 w 1034979"/>
                    <a:gd name="connsiteY186" fmla="*/ 936462 h 1509906"/>
                    <a:gd name="connsiteX187" fmla="*/ 627309 w 1034979"/>
                    <a:gd name="connsiteY187" fmla="*/ 953607 h 1509906"/>
                    <a:gd name="connsiteX188" fmla="*/ 602544 w 1034979"/>
                    <a:gd name="connsiteY188" fmla="*/ 959322 h 1509906"/>
                    <a:gd name="connsiteX189" fmla="*/ 589209 w 1034979"/>
                    <a:gd name="connsiteY189" fmla="*/ 963132 h 1509906"/>
                    <a:gd name="connsiteX190" fmla="*/ 573969 w 1034979"/>
                    <a:gd name="connsiteY190" fmla="*/ 961227 h 1509906"/>
                    <a:gd name="connsiteX191" fmla="*/ 562539 w 1034979"/>
                    <a:gd name="connsiteY191" fmla="*/ 957417 h 1509906"/>
                    <a:gd name="connsiteX192" fmla="*/ 551109 w 1034979"/>
                    <a:gd name="connsiteY192" fmla="*/ 953607 h 1509906"/>
                    <a:gd name="connsiteX193" fmla="*/ 539679 w 1034979"/>
                    <a:gd name="connsiteY193" fmla="*/ 949797 h 1509906"/>
                    <a:gd name="connsiteX194" fmla="*/ 533964 w 1034979"/>
                    <a:gd name="connsiteY194" fmla="*/ 947892 h 1509906"/>
                    <a:gd name="connsiteX195" fmla="*/ 528249 w 1034979"/>
                    <a:gd name="connsiteY195" fmla="*/ 944082 h 1509906"/>
                    <a:gd name="connsiteX196" fmla="*/ 516819 w 1034979"/>
                    <a:gd name="connsiteY196" fmla="*/ 938367 h 1509906"/>
                    <a:gd name="connsiteX197" fmla="*/ 509199 w 1034979"/>
                    <a:gd name="connsiteY197" fmla="*/ 926937 h 1509906"/>
                    <a:gd name="connsiteX198" fmla="*/ 505389 w 1034979"/>
                    <a:gd name="connsiteY198" fmla="*/ 905982 h 1509906"/>
                    <a:gd name="connsiteX199" fmla="*/ 507294 w 1034979"/>
                    <a:gd name="connsiteY199" fmla="*/ 841212 h 1509906"/>
                    <a:gd name="connsiteX200" fmla="*/ 503484 w 1034979"/>
                    <a:gd name="connsiteY200" fmla="*/ 351627 h 1509906"/>
                    <a:gd name="connsiteX201" fmla="*/ 499674 w 1034979"/>
                    <a:gd name="connsiteY201" fmla="*/ 60162 h 1509906"/>
                    <a:gd name="connsiteX202" fmla="*/ 490149 w 1034979"/>
                    <a:gd name="connsiteY202" fmla="*/ 33492 h 1509906"/>
                    <a:gd name="connsiteX203" fmla="*/ 488244 w 1034979"/>
                    <a:gd name="connsiteY203" fmla="*/ 27777 h 1509906"/>
                    <a:gd name="connsiteX204" fmla="*/ 484434 w 1034979"/>
                    <a:gd name="connsiteY204" fmla="*/ 22062 h 1509906"/>
                    <a:gd name="connsiteX205" fmla="*/ 478719 w 1034979"/>
                    <a:gd name="connsiteY205" fmla="*/ 10632 h 1509906"/>
                    <a:gd name="connsiteX206" fmla="*/ 473004 w 1034979"/>
                    <a:gd name="connsiteY206" fmla="*/ 6822 h 1509906"/>
                    <a:gd name="connsiteX207" fmla="*/ 469194 w 1034979"/>
                    <a:gd name="connsiteY207" fmla="*/ 1107 h 1509906"/>
                    <a:gd name="connsiteX208" fmla="*/ 429189 w 1034979"/>
                    <a:gd name="connsiteY208" fmla="*/ 4917 h 1509906"/>
                    <a:gd name="connsiteX209" fmla="*/ 421569 w 1034979"/>
                    <a:gd name="connsiteY209" fmla="*/ 16347 h 1509906"/>
                    <a:gd name="connsiteX210" fmla="*/ 417759 w 1034979"/>
                    <a:gd name="connsiteY210" fmla="*/ 22062 h 1509906"/>
                    <a:gd name="connsiteX211" fmla="*/ 419664 w 1034979"/>
                    <a:gd name="connsiteY211" fmla="*/ 54447 h 1509906"/>
                    <a:gd name="connsiteX212" fmla="*/ 423474 w 1034979"/>
                    <a:gd name="connsiteY212" fmla="*/ 65877 h 1509906"/>
                    <a:gd name="connsiteX213" fmla="*/ 425379 w 1034979"/>
                    <a:gd name="connsiteY213" fmla="*/ 71592 h 1509906"/>
                    <a:gd name="connsiteX214" fmla="*/ 425379 w 1034979"/>
                    <a:gd name="connsiteY214" fmla="*/ 77307 h 1509906"/>
                    <a:gd name="connsiteX215" fmla="*/ 429189 w 1034979"/>
                    <a:gd name="connsiteY215" fmla="*/ 231612 h 1509906"/>
                    <a:gd name="connsiteX216" fmla="*/ 440619 w 1034979"/>
                    <a:gd name="connsiteY216" fmla="*/ 414492 h 1509906"/>
                    <a:gd name="connsiteX217" fmla="*/ 425379 w 1034979"/>
                    <a:gd name="connsiteY217" fmla="*/ 711672 h 1509906"/>
                    <a:gd name="connsiteX218" fmla="*/ 425173 w 1034979"/>
                    <a:gd name="connsiteY218" fmla="*/ 765165 h 1509906"/>
                    <a:gd name="connsiteX219" fmla="*/ 421363 w 1034979"/>
                    <a:gd name="connsiteY219" fmla="*/ 844096 h 1509906"/>
                    <a:gd name="connsiteX220" fmla="*/ 425379 w 1034979"/>
                    <a:gd name="connsiteY220" fmla="*/ 894552 h 1509906"/>
                    <a:gd name="connsiteX221" fmla="*/ 423474 w 1034979"/>
                    <a:gd name="connsiteY221" fmla="*/ 921222 h 1509906"/>
                    <a:gd name="connsiteX222" fmla="*/ 417759 w 1034979"/>
                    <a:gd name="connsiteY222" fmla="*/ 923127 h 1509906"/>
                    <a:gd name="connsiteX223" fmla="*/ 412044 w 1034979"/>
                    <a:gd name="connsiteY223" fmla="*/ 926937 h 1509906"/>
                    <a:gd name="connsiteX224" fmla="*/ 421569 w 1034979"/>
                    <a:gd name="connsiteY224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35819 w 1034979"/>
                    <a:gd name="connsiteY36" fmla="*/ 966942 h 1509906"/>
                    <a:gd name="connsiteX37" fmla="*/ 143439 w 1034979"/>
                    <a:gd name="connsiteY37" fmla="*/ 968847 h 1509906"/>
                    <a:gd name="connsiteX38" fmla="*/ 166299 w 1034979"/>
                    <a:gd name="connsiteY38" fmla="*/ 972657 h 1509906"/>
                    <a:gd name="connsiteX39" fmla="*/ 191064 w 1034979"/>
                    <a:gd name="connsiteY39" fmla="*/ 978372 h 1509906"/>
                    <a:gd name="connsiteX40" fmla="*/ 208209 w 1034979"/>
                    <a:gd name="connsiteY40" fmla="*/ 984087 h 1509906"/>
                    <a:gd name="connsiteX41" fmla="*/ 213924 w 1034979"/>
                    <a:gd name="connsiteY41" fmla="*/ 985992 h 1509906"/>
                    <a:gd name="connsiteX42" fmla="*/ 229164 w 1034979"/>
                    <a:gd name="connsiteY42" fmla="*/ 989802 h 1509906"/>
                    <a:gd name="connsiteX43" fmla="*/ 248214 w 1034979"/>
                    <a:gd name="connsiteY43" fmla="*/ 995517 h 1509906"/>
                    <a:gd name="connsiteX44" fmla="*/ 253929 w 1034979"/>
                    <a:gd name="connsiteY44" fmla="*/ 999327 h 1509906"/>
                    <a:gd name="connsiteX45" fmla="*/ 267264 w 1034979"/>
                    <a:gd name="connsiteY45" fmla="*/ 1014567 h 1509906"/>
                    <a:gd name="connsiteX46" fmla="*/ 272979 w 1034979"/>
                    <a:gd name="connsiteY46" fmla="*/ 1033617 h 1509906"/>
                    <a:gd name="connsiteX47" fmla="*/ 274884 w 1034979"/>
                    <a:gd name="connsiteY47" fmla="*/ 1039332 h 1509906"/>
                    <a:gd name="connsiteX48" fmla="*/ 276789 w 1034979"/>
                    <a:gd name="connsiteY48" fmla="*/ 1045047 h 1509906"/>
                    <a:gd name="connsiteX49" fmla="*/ 278694 w 1034979"/>
                    <a:gd name="connsiteY49" fmla="*/ 1069812 h 1509906"/>
                    <a:gd name="connsiteX50" fmla="*/ 280599 w 1034979"/>
                    <a:gd name="connsiteY50" fmla="*/ 1075527 h 1509906"/>
                    <a:gd name="connsiteX51" fmla="*/ 278694 w 1034979"/>
                    <a:gd name="connsiteY51" fmla="*/ 1094577 h 1509906"/>
                    <a:gd name="connsiteX52" fmla="*/ 276789 w 1034979"/>
                    <a:gd name="connsiteY52" fmla="*/ 1104102 h 1509906"/>
                    <a:gd name="connsiteX53" fmla="*/ 263454 w 1034979"/>
                    <a:gd name="connsiteY53" fmla="*/ 1117437 h 1509906"/>
                    <a:gd name="connsiteX54" fmla="*/ 252024 w 1034979"/>
                    <a:gd name="connsiteY54" fmla="*/ 1125057 h 1509906"/>
                    <a:gd name="connsiteX55" fmla="*/ 240594 w 1034979"/>
                    <a:gd name="connsiteY55" fmla="*/ 1128867 h 1509906"/>
                    <a:gd name="connsiteX56" fmla="*/ 27234 w 1034979"/>
                    <a:gd name="connsiteY56" fmla="*/ 1147917 h 1509906"/>
                    <a:gd name="connsiteX57" fmla="*/ 15804 w 1034979"/>
                    <a:gd name="connsiteY57" fmla="*/ 1153632 h 1509906"/>
                    <a:gd name="connsiteX58" fmla="*/ 6279 w 1034979"/>
                    <a:gd name="connsiteY58" fmla="*/ 1163157 h 1509906"/>
                    <a:gd name="connsiteX59" fmla="*/ 4374 w 1034979"/>
                    <a:gd name="connsiteY59" fmla="*/ 1168872 h 1509906"/>
                    <a:gd name="connsiteX60" fmla="*/ 564 w 1034979"/>
                    <a:gd name="connsiteY60" fmla="*/ 1174587 h 1509906"/>
                    <a:gd name="connsiteX61" fmla="*/ 6279 w 1034979"/>
                    <a:gd name="connsiteY61" fmla="*/ 1206972 h 1509906"/>
                    <a:gd name="connsiteX62" fmla="*/ 11994 w 1034979"/>
                    <a:gd name="connsiteY62" fmla="*/ 1210782 h 1509906"/>
                    <a:gd name="connsiteX63" fmla="*/ 17709 w 1034979"/>
                    <a:gd name="connsiteY63" fmla="*/ 1212687 h 1509906"/>
                    <a:gd name="connsiteX64" fmla="*/ 145344 w 1034979"/>
                    <a:gd name="connsiteY64" fmla="*/ 1210782 h 1509906"/>
                    <a:gd name="connsiteX65" fmla="*/ 152964 w 1034979"/>
                    <a:gd name="connsiteY65" fmla="*/ 1208877 h 1509906"/>
                    <a:gd name="connsiteX66" fmla="*/ 303459 w 1034979"/>
                    <a:gd name="connsiteY66" fmla="*/ 1203162 h 1509906"/>
                    <a:gd name="connsiteX67" fmla="*/ 318699 w 1034979"/>
                    <a:gd name="connsiteY67" fmla="*/ 1210782 h 1509906"/>
                    <a:gd name="connsiteX68" fmla="*/ 330129 w 1034979"/>
                    <a:gd name="connsiteY68" fmla="*/ 1216497 h 1509906"/>
                    <a:gd name="connsiteX69" fmla="*/ 333939 w 1034979"/>
                    <a:gd name="connsiteY69" fmla="*/ 1222212 h 1509906"/>
                    <a:gd name="connsiteX70" fmla="*/ 339654 w 1034979"/>
                    <a:gd name="connsiteY70" fmla="*/ 1224117 h 1509906"/>
                    <a:gd name="connsiteX71" fmla="*/ 351084 w 1034979"/>
                    <a:gd name="connsiteY71" fmla="*/ 1231737 h 1509906"/>
                    <a:gd name="connsiteX72" fmla="*/ 356799 w 1034979"/>
                    <a:gd name="connsiteY72" fmla="*/ 1235547 h 1509906"/>
                    <a:gd name="connsiteX73" fmla="*/ 360609 w 1034979"/>
                    <a:gd name="connsiteY73" fmla="*/ 1241262 h 1509906"/>
                    <a:gd name="connsiteX74" fmla="*/ 366324 w 1034979"/>
                    <a:gd name="connsiteY74" fmla="*/ 1252692 h 1509906"/>
                    <a:gd name="connsiteX75" fmla="*/ 362514 w 1034979"/>
                    <a:gd name="connsiteY75" fmla="*/ 1279362 h 1509906"/>
                    <a:gd name="connsiteX76" fmla="*/ 358704 w 1034979"/>
                    <a:gd name="connsiteY76" fmla="*/ 1285077 h 1509906"/>
                    <a:gd name="connsiteX77" fmla="*/ 356799 w 1034979"/>
                    <a:gd name="connsiteY77" fmla="*/ 1290792 h 1509906"/>
                    <a:gd name="connsiteX78" fmla="*/ 352989 w 1034979"/>
                    <a:gd name="connsiteY78" fmla="*/ 1296507 h 1509906"/>
                    <a:gd name="connsiteX79" fmla="*/ 351084 w 1034979"/>
                    <a:gd name="connsiteY79" fmla="*/ 1302222 h 1509906"/>
                    <a:gd name="connsiteX80" fmla="*/ 347274 w 1034979"/>
                    <a:gd name="connsiteY80" fmla="*/ 1307937 h 1509906"/>
                    <a:gd name="connsiteX81" fmla="*/ 330129 w 1034979"/>
                    <a:gd name="connsiteY81" fmla="*/ 1374612 h 1509906"/>
                    <a:gd name="connsiteX82" fmla="*/ 328224 w 1034979"/>
                    <a:gd name="connsiteY82" fmla="*/ 1426047 h 1509906"/>
                    <a:gd name="connsiteX83" fmla="*/ 330129 w 1034979"/>
                    <a:gd name="connsiteY83" fmla="*/ 1450812 h 1509906"/>
                    <a:gd name="connsiteX84" fmla="*/ 332034 w 1034979"/>
                    <a:gd name="connsiteY84" fmla="*/ 1456527 h 1509906"/>
                    <a:gd name="connsiteX85" fmla="*/ 335844 w 1034979"/>
                    <a:gd name="connsiteY85" fmla="*/ 1460337 h 1509906"/>
                    <a:gd name="connsiteX86" fmla="*/ 364419 w 1034979"/>
                    <a:gd name="connsiteY86" fmla="*/ 1506057 h 1509906"/>
                    <a:gd name="connsiteX87" fmla="*/ 387279 w 1034979"/>
                    <a:gd name="connsiteY87" fmla="*/ 1507962 h 1509906"/>
                    <a:gd name="connsiteX88" fmla="*/ 392994 w 1034979"/>
                    <a:gd name="connsiteY88" fmla="*/ 1502247 h 1509906"/>
                    <a:gd name="connsiteX89" fmla="*/ 394899 w 1034979"/>
                    <a:gd name="connsiteY89" fmla="*/ 1490817 h 1509906"/>
                    <a:gd name="connsiteX90" fmla="*/ 396804 w 1034979"/>
                    <a:gd name="connsiteY90" fmla="*/ 1485102 h 1509906"/>
                    <a:gd name="connsiteX91" fmla="*/ 398709 w 1034979"/>
                    <a:gd name="connsiteY91" fmla="*/ 1467957 h 1509906"/>
                    <a:gd name="connsiteX92" fmla="*/ 400614 w 1034979"/>
                    <a:gd name="connsiteY92" fmla="*/ 1454622 h 1509906"/>
                    <a:gd name="connsiteX93" fmla="*/ 404424 w 1034979"/>
                    <a:gd name="connsiteY93" fmla="*/ 1397472 h 1509906"/>
                    <a:gd name="connsiteX94" fmla="*/ 410139 w 1034979"/>
                    <a:gd name="connsiteY94" fmla="*/ 1386042 h 1509906"/>
                    <a:gd name="connsiteX95" fmla="*/ 413949 w 1034979"/>
                    <a:gd name="connsiteY95" fmla="*/ 1372707 h 1509906"/>
                    <a:gd name="connsiteX96" fmla="*/ 415854 w 1034979"/>
                    <a:gd name="connsiteY96" fmla="*/ 1366992 h 1509906"/>
                    <a:gd name="connsiteX97" fmla="*/ 417759 w 1034979"/>
                    <a:gd name="connsiteY97" fmla="*/ 1353657 h 1509906"/>
                    <a:gd name="connsiteX98" fmla="*/ 421569 w 1034979"/>
                    <a:gd name="connsiteY98" fmla="*/ 1342227 h 1509906"/>
                    <a:gd name="connsiteX99" fmla="*/ 427284 w 1034979"/>
                    <a:gd name="connsiteY99" fmla="*/ 1328892 h 1509906"/>
                    <a:gd name="connsiteX100" fmla="*/ 467289 w 1034979"/>
                    <a:gd name="connsiteY100" fmla="*/ 1258407 h 1509906"/>
                    <a:gd name="connsiteX101" fmla="*/ 528455 w 1034979"/>
                    <a:gd name="connsiteY101" fmla="*/ 1245638 h 1509906"/>
                    <a:gd name="connsiteX102" fmla="*/ 573969 w 1034979"/>
                    <a:gd name="connsiteY102" fmla="*/ 1229832 h 1509906"/>
                    <a:gd name="connsiteX103" fmla="*/ 585399 w 1034979"/>
                    <a:gd name="connsiteY103" fmla="*/ 1226022 h 1509906"/>
                    <a:gd name="connsiteX104" fmla="*/ 720654 w 1034979"/>
                    <a:gd name="connsiteY104" fmla="*/ 1309842 h 1509906"/>
                    <a:gd name="connsiteX105" fmla="*/ 733989 w 1034979"/>
                    <a:gd name="connsiteY105" fmla="*/ 1319367 h 1509906"/>
                    <a:gd name="connsiteX106" fmla="*/ 743514 w 1034979"/>
                    <a:gd name="connsiteY106" fmla="*/ 1321272 h 1509906"/>
                    <a:gd name="connsiteX107" fmla="*/ 749229 w 1034979"/>
                    <a:gd name="connsiteY107" fmla="*/ 1323177 h 1509906"/>
                    <a:gd name="connsiteX108" fmla="*/ 762564 w 1034979"/>
                    <a:gd name="connsiteY108" fmla="*/ 1328892 h 1509906"/>
                    <a:gd name="connsiteX109" fmla="*/ 777804 w 1034979"/>
                    <a:gd name="connsiteY109" fmla="*/ 1326987 h 1509906"/>
                    <a:gd name="connsiteX110" fmla="*/ 789234 w 1034979"/>
                    <a:gd name="connsiteY110" fmla="*/ 1321272 h 1509906"/>
                    <a:gd name="connsiteX111" fmla="*/ 794949 w 1034979"/>
                    <a:gd name="connsiteY111" fmla="*/ 1319367 h 1509906"/>
                    <a:gd name="connsiteX112" fmla="*/ 802569 w 1034979"/>
                    <a:gd name="connsiteY112" fmla="*/ 1302222 h 1509906"/>
                    <a:gd name="connsiteX113" fmla="*/ 800664 w 1034979"/>
                    <a:gd name="connsiteY113" fmla="*/ 1277457 h 1509906"/>
                    <a:gd name="connsiteX114" fmla="*/ 798759 w 1034979"/>
                    <a:gd name="connsiteY114" fmla="*/ 1271742 h 1509906"/>
                    <a:gd name="connsiteX115" fmla="*/ 796854 w 1034979"/>
                    <a:gd name="connsiteY115" fmla="*/ 1264122 h 1509906"/>
                    <a:gd name="connsiteX116" fmla="*/ 783519 w 1034979"/>
                    <a:gd name="connsiteY116" fmla="*/ 1246977 h 1509906"/>
                    <a:gd name="connsiteX117" fmla="*/ 773994 w 1034979"/>
                    <a:gd name="connsiteY117" fmla="*/ 1241262 h 1509906"/>
                    <a:gd name="connsiteX118" fmla="*/ 648264 w 1034979"/>
                    <a:gd name="connsiteY118" fmla="*/ 1149822 h 1509906"/>
                    <a:gd name="connsiteX119" fmla="*/ 644454 w 1034979"/>
                    <a:gd name="connsiteY119" fmla="*/ 1132677 h 1509906"/>
                    <a:gd name="connsiteX120" fmla="*/ 646359 w 1034979"/>
                    <a:gd name="connsiteY120" fmla="*/ 1125057 h 1509906"/>
                    <a:gd name="connsiteX121" fmla="*/ 650169 w 1034979"/>
                    <a:gd name="connsiteY121" fmla="*/ 1107912 h 1509906"/>
                    <a:gd name="connsiteX122" fmla="*/ 653979 w 1034979"/>
                    <a:gd name="connsiteY122" fmla="*/ 1102197 h 1509906"/>
                    <a:gd name="connsiteX123" fmla="*/ 655884 w 1034979"/>
                    <a:gd name="connsiteY123" fmla="*/ 1096482 h 1509906"/>
                    <a:gd name="connsiteX124" fmla="*/ 661599 w 1034979"/>
                    <a:gd name="connsiteY124" fmla="*/ 1094577 h 1509906"/>
                    <a:gd name="connsiteX125" fmla="*/ 671124 w 1034979"/>
                    <a:gd name="connsiteY125" fmla="*/ 1083147 h 1509906"/>
                    <a:gd name="connsiteX126" fmla="*/ 724464 w 1034979"/>
                    <a:gd name="connsiteY126" fmla="*/ 1075527 h 1509906"/>
                    <a:gd name="connsiteX127" fmla="*/ 842574 w 1034979"/>
                    <a:gd name="connsiteY127" fmla="*/ 1077432 h 1509906"/>
                    <a:gd name="connsiteX128" fmla="*/ 871149 w 1034979"/>
                    <a:gd name="connsiteY128" fmla="*/ 1079337 h 1509906"/>
                    <a:gd name="connsiteX129" fmla="*/ 899724 w 1034979"/>
                    <a:gd name="connsiteY129" fmla="*/ 1085052 h 1509906"/>
                    <a:gd name="connsiteX130" fmla="*/ 922584 w 1034979"/>
                    <a:gd name="connsiteY130" fmla="*/ 1088862 h 1509906"/>
                    <a:gd name="connsiteX131" fmla="*/ 951159 w 1034979"/>
                    <a:gd name="connsiteY131" fmla="*/ 1094577 h 1509906"/>
                    <a:gd name="connsiteX132" fmla="*/ 956874 w 1034979"/>
                    <a:gd name="connsiteY132" fmla="*/ 1094577 h 1509906"/>
                    <a:gd name="connsiteX133" fmla="*/ 1002594 w 1034979"/>
                    <a:gd name="connsiteY133" fmla="*/ 1092672 h 1509906"/>
                    <a:gd name="connsiteX134" fmla="*/ 1031169 w 1034979"/>
                    <a:gd name="connsiteY134" fmla="*/ 1085052 h 1509906"/>
                    <a:gd name="connsiteX135" fmla="*/ 1034979 w 1034979"/>
                    <a:gd name="connsiteY135" fmla="*/ 1079337 h 1509906"/>
                    <a:gd name="connsiteX136" fmla="*/ 1033074 w 1034979"/>
                    <a:gd name="connsiteY136" fmla="*/ 1060287 h 1509906"/>
                    <a:gd name="connsiteX137" fmla="*/ 1027359 w 1034979"/>
                    <a:gd name="connsiteY137" fmla="*/ 1056477 h 1509906"/>
                    <a:gd name="connsiteX138" fmla="*/ 1012119 w 1034979"/>
                    <a:gd name="connsiteY138" fmla="*/ 1054572 h 1509906"/>
                    <a:gd name="connsiteX139" fmla="*/ 1006404 w 1034979"/>
                    <a:gd name="connsiteY139" fmla="*/ 1052667 h 1509906"/>
                    <a:gd name="connsiteX140" fmla="*/ 998784 w 1034979"/>
                    <a:gd name="connsiteY140" fmla="*/ 1050762 h 1509906"/>
                    <a:gd name="connsiteX141" fmla="*/ 987354 w 1034979"/>
                    <a:gd name="connsiteY141" fmla="*/ 1043142 h 1509906"/>
                    <a:gd name="connsiteX142" fmla="*/ 975924 w 1034979"/>
                    <a:gd name="connsiteY142" fmla="*/ 1039332 h 1509906"/>
                    <a:gd name="connsiteX143" fmla="*/ 970209 w 1034979"/>
                    <a:gd name="connsiteY143" fmla="*/ 1037427 h 1509906"/>
                    <a:gd name="connsiteX144" fmla="*/ 962589 w 1034979"/>
                    <a:gd name="connsiteY144" fmla="*/ 1035522 h 1509906"/>
                    <a:gd name="connsiteX145" fmla="*/ 956874 w 1034979"/>
                    <a:gd name="connsiteY145" fmla="*/ 1033617 h 1509906"/>
                    <a:gd name="connsiteX146" fmla="*/ 935919 w 1034979"/>
                    <a:gd name="connsiteY146" fmla="*/ 1027902 h 1509906"/>
                    <a:gd name="connsiteX147" fmla="*/ 930204 w 1034979"/>
                    <a:gd name="connsiteY147" fmla="*/ 1025997 h 1509906"/>
                    <a:gd name="connsiteX148" fmla="*/ 825429 w 1034979"/>
                    <a:gd name="connsiteY148" fmla="*/ 1027902 h 1509906"/>
                    <a:gd name="connsiteX149" fmla="*/ 819714 w 1034979"/>
                    <a:gd name="connsiteY149" fmla="*/ 1029807 h 1509906"/>
                    <a:gd name="connsiteX150" fmla="*/ 730179 w 1034979"/>
                    <a:gd name="connsiteY150" fmla="*/ 1031712 h 1509906"/>
                    <a:gd name="connsiteX151" fmla="*/ 716844 w 1034979"/>
                    <a:gd name="connsiteY151" fmla="*/ 1035522 h 1509906"/>
                    <a:gd name="connsiteX152" fmla="*/ 695889 w 1034979"/>
                    <a:gd name="connsiteY152" fmla="*/ 1037427 h 1509906"/>
                    <a:gd name="connsiteX153" fmla="*/ 669219 w 1034979"/>
                    <a:gd name="connsiteY153" fmla="*/ 1039332 h 1509906"/>
                    <a:gd name="connsiteX154" fmla="*/ 669219 w 1034979"/>
                    <a:gd name="connsiteY154" fmla="*/ 1039332 h 1509906"/>
                    <a:gd name="connsiteX155" fmla="*/ 646359 w 1034979"/>
                    <a:gd name="connsiteY155" fmla="*/ 1043142 h 1509906"/>
                    <a:gd name="connsiteX156" fmla="*/ 642549 w 1034979"/>
                    <a:gd name="connsiteY156" fmla="*/ 1031712 h 1509906"/>
                    <a:gd name="connsiteX157" fmla="*/ 640644 w 1034979"/>
                    <a:gd name="connsiteY157" fmla="*/ 1025997 h 1509906"/>
                    <a:gd name="connsiteX158" fmla="*/ 642549 w 1034979"/>
                    <a:gd name="connsiteY158" fmla="*/ 1008852 h 1509906"/>
                    <a:gd name="connsiteX159" fmla="*/ 644454 w 1034979"/>
                    <a:gd name="connsiteY159" fmla="*/ 1003137 h 1509906"/>
                    <a:gd name="connsiteX160" fmla="*/ 661599 w 1034979"/>
                    <a:gd name="connsiteY160" fmla="*/ 993612 h 1509906"/>
                    <a:gd name="connsiteX161" fmla="*/ 673029 w 1034979"/>
                    <a:gd name="connsiteY161" fmla="*/ 985992 h 1509906"/>
                    <a:gd name="connsiteX162" fmla="*/ 674934 w 1034979"/>
                    <a:gd name="connsiteY162" fmla="*/ 980277 h 1509906"/>
                    <a:gd name="connsiteX163" fmla="*/ 680649 w 1034979"/>
                    <a:gd name="connsiteY163" fmla="*/ 978372 h 1509906"/>
                    <a:gd name="connsiteX164" fmla="*/ 686364 w 1034979"/>
                    <a:gd name="connsiteY164" fmla="*/ 974562 h 1509906"/>
                    <a:gd name="connsiteX165" fmla="*/ 695889 w 1034979"/>
                    <a:gd name="connsiteY165" fmla="*/ 965037 h 1509906"/>
                    <a:gd name="connsiteX166" fmla="*/ 705414 w 1034979"/>
                    <a:gd name="connsiteY166" fmla="*/ 953607 h 1509906"/>
                    <a:gd name="connsiteX167" fmla="*/ 716844 w 1034979"/>
                    <a:gd name="connsiteY167" fmla="*/ 945987 h 1509906"/>
                    <a:gd name="connsiteX168" fmla="*/ 732084 w 1034979"/>
                    <a:gd name="connsiteY168" fmla="*/ 932652 h 1509906"/>
                    <a:gd name="connsiteX169" fmla="*/ 741609 w 1034979"/>
                    <a:gd name="connsiteY169" fmla="*/ 921222 h 1509906"/>
                    <a:gd name="connsiteX170" fmla="*/ 753039 w 1034979"/>
                    <a:gd name="connsiteY170" fmla="*/ 911697 h 1509906"/>
                    <a:gd name="connsiteX171" fmla="*/ 758754 w 1034979"/>
                    <a:gd name="connsiteY171" fmla="*/ 900267 h 1509906"/>
                    <a:gd name="connsiteX172" fmla="*/ 760659 w 1034979"/>
                    <a:gd name="connsiteY172" fmla="*/ 894552 h 1509906"/>
                    <a:gd name="connsiteX173" fmla="*/ 766374 w 1034979"/>
                    <a:gd name="connsiteY173" fmla="*/ 883122 h 1509906"/>
                    <a:gd name="connsiteX174" fmla="*/ 764469 w 1034979"/>
                    <a:gd name="connsiteY174" fmla="*/ 867882 h 1509906"/>
                    <a:gd name="connsiteX175" fmla="*/ 758754 w 1034979"/>
                    <a:gd name="connsiteY175" fmla="*/ 865977 h 1509906"/>
                    <a:gd name="connsiteX176" fmla="*/ 737799 w 1034979"/>
                    <a:gd name="connsiteY176" fmla="*/ 867882 h 1509906"/>
                    <a:gd name="connsiteX177" fmla="*/ 732084 w 1034979"/>
                    <a:gd name="connsiteY177" fmla="*/ 871692 h 1509906"/>
                    <a:gd name="connsiteX178" fmla="*/ 720654 w 1034979"/>
                    <a:gd name="connsiteY178" fmla="*/ 875502 h 1509906"/>
                    <a:gd name="connsiteX179" fmla="*/ 716844 w 1034979"/>
                    <a:gd name="connsiteY179" fmla="*/ 881217 h 1509906"/>
                    <a:gd name="connsiteX180" fmla="*/ 711129 w 1034979"/>
                    <a:gd name="connsiteY180" fmla="*/ 883122 h 1509906"/>
                    <a:gd name="connsiteX181" fmla="*/ 705414 w 1034979"/>
                    <a:gd name="connsiteY181" fmla="*/ 886932 h 1509906"/>
                    <a:gd name="connsiteX182" fmla="*/ 699699 w 1034979"/>
                    <a:gd name="connsiteY182" fmla="*/ 892647 h 1509906"/>
                    <a:gd name="connsiteX183" fmla="*/ 692079 w 1034979"/>
                    <a:gd name="connsiteY183" fmla="*/ 896457 h 1509906"/>
                    <a:gd name="connsiteX184" fmla="*/ 650169 w 1034979"/>
                    <a:gd name="connsiteY184" fmla="*/ 925032 h 1509906"/>
                    <a:gd name="connsiteX185" fmla="*/ 636834 w 1034979"/>
                    <a:gd name="connsiteY185" fmla="*/ 936462 h 1509906"/>
                    <a:gd name="connsiteX186" fmla="*/ 627309 w 1034979"/>
                    <a:gd name="connsiteY186" fmla="*/ 953607 h 1509906"/>
                    <a:gd name="connsiteX187" fmla="*/ 602544 w 1034979"/>
                    <a:gd name="connsiteY187" fmla="*/ 959322 h 1509906"/>
                    <a:gd name="connsiteX188" fmla="*/ 589209 w 1034979"/>
                    <a:gd name="connsiteY188" fmla="*/ 963132 h 1509906"/>
                    <a:gd name="connsiteX189" fmla="*/ 573969 w 1034979"/>
                    <a:gd name="connsiteY189" fmla="*/ 961227 h 1509906"/>
                    <a:gd name="connsiteX190" fmla="*/ 562539 w 1034979"/>
                    <a:gd name="connsiteY190" fmla="*/ 957417 h 1509906"/>
                    <a:gd name="connsiteX191" fmla="*/ 551109 w 1034979"/>
                    <a:gd name="connsiteY191" fmla="*/ 953607 h 1509906"/>
                    <a:gd name="connsiteX192" fmla="*/ 539679 w 1034979"/>
                    <a:gd name="connsiteY192" fmla="*/ 949797 h 1509906"/>
                    <a:gd name="connsiteX193" fmla="*/ 533964 w 1034979"/>
                    <a:gd name="connsiteY193" fmla="*/ 947892 h 1509906"/>
                    <a:gd name="connsiteX194" fmla="*/ 528249 w 1034979"/>
                    <a:gd name="connsiteY194" fmla="*/ 944082 h 1509906"/>
                    <a:gd name="connsiteX195" fmla="*/ 516819 w 1034979"/>
                    <a:gd name="connsiteY195" fmla="*/ 938367 h 1509906"/>
                    <a:gd name="connsiteX196" fmla="*/ 509199 w 1034979"/>
                    <a:gd name="connsiteY196" fmla="*/ 926937 h 1509906"/>
                    <a:gd name="connsiteX197" fmla="*/ 505389 w 1034979"/>
                    <a:gd name="connsiteY197" fmla="*/ 905982 h 1509906"/>
                    <a:gd name="connsiteX198" fmla="*/ 507294 w 1034979"/>
                    <a:gd name="connsiteY198" fmla="*/ 841212 h 1509906"/>
                    <a:gd name="connsiteX199" fmla="*/ 503484 w 1034979"/>
                    <a:gd name="connsiteY199" fmla="*/ 351627 h 1509906"/>
                    <a:gd name="connsiteX200" fmla="*/ 499674 w 1034979"/>
                    <a:gd name="connsiteY200" fmla="*/ 60162 h 1509906"/>
                    <a:gd name="connsiteX201" fmla="*/ 490149 w 1034979"/>
                    <a:gd name="connsiteY201" fmla="*/ 33492 h 1509906"/>
                    <a:gd name="connsiteX202" fmla="*/ 488244 w 1034979"/>
                    <a:gd name="connsiteY202" fmla="*/ 27777 h 1509906"/>
                    <a:gd name="connsiteX203" fmla="*/ 484434 w 1034979"/>
                    <a:gd name="connsiteY203" fmla="*/ 22062 h 1509906"/>
                    <a:gd name="connsiteX204" fmla="*/ 478719 w 1034979"/>
                    <a:gd name="connsiteY204" fmla="*/ 10632 h 1509906"/>
                    <a:gd name="connsiteX205" fmla="*/ 473004 w 1034979"/>
                    <a:gd name="connsiteY205" fmla="*/ 6822 h 1509906"/>
                    <a:gd name="connsiteX206" fmla="*/ 469194 w 1034979"/>
                    <a:gd name="connsiteY206" fmla="*/ 1107 h 1509906"/>
                    <a:gd name="connsiteX207" fmla="*/ 429189 w 1034979"/>
                    <a:gd name="connsiteY207" fmla="*/ 4917 h 1509906"/>
                    <a:gd name="connsiteX208" fmla="*/ 421569 w 1034979"/>
                    <a:gd name="connsiteY208" fmla="*/ 16347 h 1509906"/>
                    <a:gd name="connsiteX209" fmla="*/ 417759 w 1034979"/>
                    <a:gd name="connsiteY209" fmla="*/ 22062 h 1509906"/>
                    <a:gd name="connsiteX210" fmla="*/ 419664 w 1034979"/>
                    <a:gd name="connsiteY210" fmla="*/ 54447 h 1509906"/>
                    <a:gd name="connsiteX211" fmla="*/ 423474 w 1034979"/>
                    <a:gd name="connsiteY211" fmla="*/ 65877 h 1509906"/>
                    <a:gd name="connsiteX212" fmla="*/ 425379 w 1034979"/>
                    <a:gd name="connsiteY212" fmla="*/ 71592 h 1509906"/>
                    <a:gd name="connsiteX213" fmla="*/ 425379 w 1034979"/>
                    <a:gd name="connsiteY213" fmla="*/ 77307 h 1509906"/>
                    <a:gd name="connsiteX214" fmla="*/ 429189 w 1034979"/>
                    <a:gd name="connsiteY214" fmla="*/ 231612 h 1509906"/>
                    <a:gd name="connsiteX215" fmla="*/ 440619 w 1034979"/>
                    <a:gd name="connsiteY215" fmla="*/ 414492 h 1509906"/>
                    <a:gd name="connsiteX216" fmla="*/ 425379 w 1034979"/>
                    <a:gd name="connsiteY216" fmla="*/ 711672 h 1509906"/>
                    <a:gd name="connsiteX217" fmla="*/ 425173 w 1034979"/>
                    <a:gd name="connsiteY217" fmla="*/ 765165 h 1509906"/>
                    <a:gd name="connsiteX218" fmla="*/ 421363 w 1034979"/>
                    <a:gd name="connsiteY218" fmla="*/ 844096 h 1509906"/>
                    <a:gd name="connsiteX219" fmla="*/ 425379 w 1034979"/>
                    <a:gd name="connsiteY219" fmla="*/ 894552 h 1509906"/>
                    <a:gd name="connsiteX220" fmla="*/ 423474 w 1034979"/>
                    <a:gd name="connsiteY220" fmla="*/ 921222 h 1509906"/>
                    <a:gd name="connsiteX221" fmla="*/ 417759 w 1034979"/>
                    <a:gd name="connsiteY221" fmla="*/ 923127 h 1509906"/>
                    <a:gd name="connsiteX222" fmla="*/ 412044 w 1034979"/>
                    <a:gd name="connsiteY222" fmla="*/ 926937 h 1509906"/>
                    <a:gd name="connsiteX223" fmla="*/ 421569 w 1034979"/>
                    <a:gd name="connsiteY223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43439 w 1034979"/>
                    <a:gd name="connsiteY36" fmla="*/ 968847 h 1509906"/>
                    <a:gd name="connsiteX37" fmla="*/ 166299 w 1034979"/>
                    <a:gd name="connsiteY37" fmla="*/ 972657 h 1509906"/>
                    <a:gd name="connsiteX38" fmla="*/ 191064 w 1034979"/>
                    <a:gd name="connsiteY38" fmla="*/ 978372 h 1509906"/>
                    <a:gd name="connsiteX39" fmla="*/ 208209 w 1034979"/>
                    <a:gd name="connsiteY39" fmla="*/ 984087 h 1509906"/>
                    <a:gd name="connsiteX40" fmla="*/ 213924 w 1034979"/>
                    <a:gd name="connsiteY40" fmla="*/ 985992 h 1509906"/>
                    <a:gd name="connsiteX41" fmla="*/ 229164 w 1034979"/>
                    <a:gd name="connsiteY41" fmla="*/ 989802 h 1509906"/>
                    <a:gd name="connsiteX42" fmla="*/ 248214 w 1034979"/>
                    <a:gd name="connsiteY42" fmla="*/ 995517 h 1509906"/>
                    <a:gd name="connsiteX43" fmla="*/ 253929 w 1034979"/>
                    <a:gd name="connsiteY43" fmla="*/ 999327 h 1509906"/>
                    <a:gd name="connsiteX44" fmla="*/ 267264 w 1034979"/>
                    <a:gd name="connsiteY44" fmla="*/ 1014567 h 1509906"/>
                    <a:gd name="connsiteX45" fmla="*/ 272979 w 1034979"/>
                    <a:gd name="connsiteY45" fmla="*/ 1033617 h 1509906"/>
                    <a:gd name="connsiteX46" fmla="*/ 274884 w 1034979"/>
                    <a:gd name="connsiteY46" fmla="*/ 1039332 h 1509906"/>
                    <a:gd name="connsiteX47" fmla="*/ 276789 w 1034979"/>
                    <a:gd name="connsiteY47" fmla="*/ 1045047 h 1509906"/>
                    <a:gd name="connsiteX48" fmla="*/ 278694 w 1034979"/>
                    <a:gd name="connsiteY48" fmla="*/ 1069812 h 1509906"/>
                    <a:gd name="connsiteX49" fmla="*/ 280599 w 1034979"/>
                    <a:gd name="connsiteY49" fmla="*/ 1075527 h 1509906"/>
                    <a:gd name="connsiteX50" fmla="*/ 278694 w 1034979"/>
                    <a:gd name="connsiteY50" fmla="*/ 1094577 h 1509906"/>
                    <a:gd name="connsiteX51" fmla="*/ 276789 w 1034979"/>
                    <a:gd name="connsiteY51" fmla="*/ 1104102 h 1509906"/>
                    <a:gd name="connsiteX52" fmla="*/ 263454 w 1034979"/>
                    <a:gd name="connsiteY52" fmla="*/ 1117437 h 1509906"/>
                    <a:gd name="connsiteX53" fmla="*/ 252024 w 1034979"/>
                    <a:gd name="connsiteY53" fmla="*/ 1125057 h 1509906"/>
                    <a:gd name="connsiteX54" fmla="*/ 240594 w 1034979"/>
                    <a:gd name="connsiteY54" fmla="*/ 1128867 h 1509906"/>
                    <a:gd name="connsiteX55" fmla="*/ 27234 w 1034979"/>
                    <a:gd name="connsiteY55" fmla="*/ 1147917 h 1509906"/>
                    <a:gd name="connsiteX56" fmla="*/ 15804 w 1034979"/>
                    <a:gd name="connsiteY56" fmla="*/ 1153632 h 1509906"/>
                    <a:gd name="connsiteX57" fmla="*/ 6279 w 1034979"/>
                    <a:gd name="connsiteY57" fmla="*/ 1163157 h 1509906"/>
                    <a:gd name="connsiteX58" fmla="*/ 4374 w 1034979"/>
                    <a:gd name="connsiteY58" fmla="*/ 1168872 h 1509906"/>
                    <a:gd name="connsiteX59" fmla="*/ 564 w 1034979"/>
                    <a:gd name="connsiteY59" fmla="*/ 1174587 h 1509906"/>
                    <a:gd name="connsiteX60" fmla="*/ 6279 w 1034979"/>
                    <a:gd name="connsiteY60" fmla="*/ 1206972 h 1509906"/>
                    <a:gd name="connsiteX61" fmla="*/ 11994 w 1034979"/>
                    <a:gd name="connsiteY61" fmla="*/ 1210782 h 1509906"/>
                    <a:gd name="connsiteX62" fmla="*/ 17709 w 1034979"/>
                    <a:gd name="connsiteY62" fmla="*/ 1212687 h 1509906"/>
                    <a:gd name="connsiteX63" fmla="*/ 145344 w 1034979"/>
                    <a:gd name="connsiteY63" fmla="*/ 1210782 h 1509906"/>
                    <a:gd name="connsiteX64" fmla="*/ 152964 w 1034979"/>
                    <a:gd name="connsiteY64" fmla="*/ 1208877 h 1509906"/>
                    <a:gd name="connsiteX65" fmla="*/ 303459 w 1034979"/>
                    <a:gd name="connsiteY65" fmla="*/ 1203162 h 1509906"/>
                    <a:gd name="connsiteX66" fmla="*/ 318699 w 1034979"/>
                    <a:gd name="connsiteY66" fmla="*/ 1210782 h 1509906"/>
                    <a:gd name="connsiteX67" fmla="*/ 330129 w 1034979"/>
                    <a:gd name="connsiteY67" fmla="*/ 1216497 h 1509906"/>
                    <a:gd name="connsiteX68" fmla="*/ 333939 w 1034979"/>
                    <a:gd name="connsiteY68" fmla="*/ 1222212 h 1509906"/>
                    <a:gd name="connsiteX69" fmla="*/ 339654 w 1034979"/>
                    <a:gd name="connsiteY69" fmla="*/ 1224117 h 1509906"/>
                    <a:gd name="connsiteX70" fmla="*/ 351084 w 1034979"/>
                    <a:gd name="connsiteY70" fmla="*/ 1231737 h 1509906"/>
                    <a:gd name="connsiteX71" fmla="*/ 356799 w 1034979"/>
                    <a:gd name="connsiteY71" fmla="*/ 1235547 h 1509906"/>
                    <a:gd name="connsiteX72" fmla="*/ 360609 w 1034979"/>
                    <a:gd name="connsiteY72" fmla="*/ 1241262 h 1509906"/>
                    <a:gd name="connsiteX73" fmla="*/ 366324 w 1034979"/>
                    <a:gd name="connsiteY73" fmla="*/ 1252692 h 1509906"/>
                    <a:gd name="connsiteX74" fmla="*/ 362514 w 1034979"/>
                    <a:gd name="connsiteY74" fmla="*/ 1279362 h 1509906"/>
                    <a:gd name="connsiteX75" fmla="*/ 358704 w 1034979"/>
                    <a:gd name="connsiteY75" fmla="*/ 1285077 h 1509906"/>
                    <a:gd name="connsiteX76" fmla="*/ 356799 w 1034979"/>
                    <a:gd name="connsiteY76" fmla="*/ 1290792 h 1509906"/>
                    <a:gd name="connsiteX77" fmla="*/ 352989 w 1034979"/>
                    <a:gd name="connsiteY77" fmla="*/ 1296507 h 1509906"/>
                    <a:gd name="connsiteX78" fmla="*/ 351084 w 1034979"/>
                    <a:gd name="connsiteY78" fmla="*/ 1302222 h 1509906"/>
                    <a:gd name="connsiteX79" fmla="*/ 347274 w 1034979"/>
                    <a:gd name="connsiteY79" fmla="*/ 1307937 h 1509906"/>
                    <a:gd name="connsiteX80" fmla="*/ 330129 w 1034979"/>
                    <a:gd name="connsiteY80" fmla="*/ 1374612 h 1509906"/>
                    <a:gd name="connsiteX81" fmla="*/ 328224 w 1034979"/>
                    <a:gd name="connsiteY81" fmla="*/ 1426047 h 1509906"/>
                    <a:gd name="connsiteX82" fmla="*/ 330129 w 1034979"/>
                    <a:gd name="connsiteY82" fmla="*/ 1450812 h 1509906"/>
                    <a:gd name="connsiteX83" fmla="*/ 332034 w 1034979"/>
                    <a:gd name="connsiteY83" fmla="*/ 1456527 h 1509906"/>
                    <a:gd name="connsiteX84" fmla="*/ 335844 w 1034979"/>
                    <a:gd name="connsiteY84" fmla="*/ 1460337 h 1509906"/>
                    <a:gd name="connsiteX85" fmla="*/ 364419 w 1034979"/>
                    <a:gd name="connsiteY85" fmla="*/ 1506057 h 1509906"/>
                    <a:gd name="connsiteX86" fmla="*/ 387279 w 1034979"/>
                    <a:gd name="connsiteY86" fmla="*/ 1507962 h 1509906"/>
                    <a:gd name="connsiteX87" fmla="*/ 392994 w 1034979"/>
                    <a:gd name="connsiteY87" fmla="*/ 1502247 h 1509906"/>
                    <a:gd name="connsiteX88" fmla="*/ 394899 w 1034979"/>
                    <a:gd name="connsiteY88" fmla="*/ 1490817 h 1509906"/>
                    <a:gd name="connsiteX89" fmla="*/ 396804 w 1034979"/>
                    <a:gd name="connsiteY89" fmla="*/ 1485102 h 1509906"/>
                    <a:gd name="connsiteX90" fmla="*/ 398709 w 1034979"/>
                    <a:gd name="connsiteY90" fmla="*/ 1467957 h 1509906"/>
                    <a:gd name="connsiteX91" fmla="*/ 400614 w 1034979"/>
                    <a:gd name="connsiteY91" fmla="*/ 1454622 h 1509906"/>
                    <a:gd name="connsiteX92" fmla="*/ 404424 w 1034979"/>
                    <a:gd name="connsiteY92" fmla="*/ 1397472 h 1509906"/>
                    <a:gd name="connsiteX93" fmla="*/ 410139 w 1034979"/>
                    <a:gd name="connsiteY93" fmla="*/ 1386042 h 1509906"/>
                    <a:gd name="connsiteX94" fmla="*/ 413949 w 1034979"/>
                    <a:gd name="connsiteY94" fmla="*/ 1372707 h 1509906"/>
                    <a:gd name="connsiteX95" fmla="*/ 415854 w 1034979"/>
                    <a:gd name="connsiteY95" fmla="*/ 1366992 h 1509906"/>
                    <a:gd name="connsiteX96" fmla="*/ 417759 w 1034979"/>
                    <a:gd name="connsiteY96" fmla="*/ 1353657 h 1509906"/>
                    <a:gd name="connsiteX97" fmla="*/ 421569 w 1034979"/>
                    <a:gd name="connsiteY97" fmla="*/ 1342227 h 1509906"/>
                    <a:gd name="connsiteX98" fmla="*/ 427284 w 1034979"/>
                    <a:gd name="connsiteY98" fmla="*/ 1328892 h 1509906"/>
                    <a:gd name="connsiteX99" fmla="*/ 467289 w 1034979"/>
                    <a:gd name="connsiteY99" fmla="*/ 1258407 h 1509906"/>
                    <a:gd name="connsiteX100" fmla="*/ 528455 w 1034979"/>
                    <a:gd name="connsiteY100" fmla="*/ 1245638 h 1509906"/>
                    <a:gd name="connsiteX101" fmla="*/ 573969 w 1034979"/>
                    <a:gd name="connsiteY101" fmla="*/ 1229832 h 1509906"/>
                    <a:gd name="connsiteX102" fmla="*/ 585399 w 1034979"/>
                    <a:gd name="connsiteY102" fmla="*/ 1226022 h 1509906"/>
                    <a:gd name="connsiteX103" fmla="*/ 720654 w 1034979"/>
                    <a:gd name="connsiteY103" fmla="*/ 1309842 h 1509906"/>
                    <a:gd name="connsiteX104" fmla="*/ 733989 w 1034979"/>
                    <a:gd name="connsiteY104" fmla="*/ 1319367 h 1509906"/>
                    <a:gd name="connsiteX105" fmla="*/ 743514 w 1034979"/>
                    <a:gd name="connsiteY105" fmla="*/ 1321272 h 1509906"/>
                    <a:gd name="connsiteX106" fmla="*/ 749229 w 1034979"/>
                    <a:gd name="connsiteY106" fmla="*/ 1323177 h 1509906"/>
                    <a:gd name="connsiteX107" fmla="*/ 762564 w 1034979"/>
                    <a:gd name="connsiteY107" fmla="*/ 1328892 h 1509906"/>
                    <a:gd name="connsiteX108" fmla="*/ 777804 w 1034979"/>
                    <a:gd name="connsiteY108" fmla="*/ 1326987 h 1509906"/>
                    <a:gd name="connsiteX109" fmla="*/ 789234 w 1034979"/>
                    <a:gd name="connsiteY109" fmla="*/ 1321272 h 1509906"/>
                    <a:gd name="connsiteX110" fmla="*/ 794949 w 1034979"/>
                    <a:gd name="connsiteY110" fmla="*/ 1319367 h 1509906"/>
                    <a:gd name="connsiteX111" fmla="*/ 802569 w 1034979"/>
                    <a:gd name="connsiteY111" fmla="*/ 1302222 h 1509906"/>
                    <a:gd name="connsiteX112" fmla="*/ 800664 w 1034979"/>
                    <a:gd name="connsiteY112" fmla="*/ 1277457 h 1509906"/>
                    <a:gd name="connsiteX113" fmla="*/ 798759 w 1034979"/>
                    <a:gd name="connsiteY113" fmla="*/ 1271742 h 1509906"/>
                    <a:gd name="connsiteX114" fmla="*/ 796854 w 1034979"/>
                    <a:gd name="connsiteY114" fmla="*/ 1264122 h 1509906"/>
                    <a:gd name="connsiteX115" fmla="*/ 783519 w 1034979"/>
                    <a:gd name="connsiteY115" fmla="*/ 1246977 h 1509906"/>
                    <a:gd name="connsiteX116" fmla="*/ 773994 w 1034979"/>
                    <a:gd name="connsiteY116" fmla="*/ 1241262 h 1509906"/>
                    <a:gd name="connsiteX117" fmla="*/ 648264 w 1034979"/>
                    <a:gd name="connsiteY117" fmla="*/ 1149822 h 1509906"/>
                    <a:gd name="connsiteX118" fmla="*/ 644454 w 1034979"/>
                    <a:gd name="connsiteY118" fmla="*/ 1132677 h 1509906"/>
                    <a:gd name="connsiteX119" fmla="*/ 646359 w 1034979"/>
                    <a:gd name="connsiteY119" fmla="*/ 1125057 h 1509906"/>
                    <a:gd name="connsiteX120" fmla="*/ 650169 w 1034979"/>
                    <a:gd name="connsiteY120" fmla="*/ 1107912 h 1509906"/>
                    <a:gd name="connsiteX121" fmla="*/ 653979 w 1034979"/>
                    <a:gd name="connsiteY121" fmla="*/ 1102197 h 1509906"/>
                    <a:gd name="connsiteX122" fmla="*/ 655884 w 1034979"/>
                    <a:gd name="connsiteY122" fmla="*/ 1096482 h 1509906"/>
                    <a:gd name="connsiteX123" fmla="*/ 661599 w 1034979"/>
                    <a:gd name="connsiteY123" fmla="*/ 1094577 h 1509906"/>
                    <a:gd name="connsiteX124" fmla="*/ 671124 w 1034979"/>
                    <a:gd name="connsiteY124" fmla="*/ 1083147 h 1509906"/>
                    <a:gd name="connsiteX125" fmla="*/ 724464 w 1034979"/>
                    <a:gd name="connsiteY125" fmla="*/ 1075527 h 1509906"/>
                    <a:gd name="connsiteX126" fmla="*/ 842574 w 1034979"/>
                    <a:gd name="connsiteY126" fmla="*/ 1077432 h 1509906"/>
                    <a:gd name="connsiteX127" fmla="*/ 871149 w 1034979"/>
                    <a:gd name="connsiteY127" fmla="*/ 1079337 h 1509906"/>
                    <a:gd name="connsiteX128" fmla="*/ 899724 w 1034979"/>
                    <a:gd name="connsiteY128" fmla="*/ 1085052 h 1509906"/>
                    <a:gd name="connsiteX129" fmla="*/ 922584 w 1034979"/>
                    <a:gd name="connsiteY129" fmla="*/ 1088862 h 1509906"/>
                    <a:gd name="connsiteX130" fmla="*/ 951159 w 1034979"/>
                    <a:gd name="connsiteY130" fmla="*/ 1094577 h 1509906"/>
                    <a:gd name="connsiteX131" fmla="*/ 956874 w 1034979"/>
                    <a:gd name="connsiteY131" fmla="*/ 1094577 h 1509906"/>
                    <a:gd name="connsiteX132" fmla="*/ 1002594 w 1034979"/>
                    <a:gd name="connsiteY132" fmla="*/ 1092672 h 1509906"/>
                    <a:gd name="connsiteX133" fmla="*/ 1031169 w 1034979"/>
                    <a:gd name="connsiteY133" fmla="*/ 1085052 h 1509906"/>
                    <a:gd name="connsiteX134" fmla="*/ 1034979 w 1034979"/>
                    <a:gd name="connsiteY134" fmla="*/ 1079337 h 1509906"/>
                    <a:gd name="connsiteX135" fmla="*/ 1033074 w 1034979"/>
                    <a:gd name="connsiteY135" fmla="*/ 1060287 h 1509906"/>
                    <a:gd name="connsiteX136" fmla="*/ 1027359 w 1034979"/>
                    <a:gd name="connsiteY136" fmla="*/ 1056477 h 1509906"/>
                    <a:gd name="connsiteX137" fmla="*/ 1012119 w 1034979"/>
                    <a:gd name="connsiteY137" fmla="*/ 1054572 h 1509906"/>
                    <a:gd name="connsiteX138" fmla="*/ 1006404 w 1034979"/>
                    <a:gd name="connsiteY138" fmla="*/ 1052667 h 1509906"/>
                    <a:gd name="connsiteX139" fmla="*/ 998784 w 1034979"/>
                    <a:gd name="connsiteY139" fmla="*/ 1050762 h 1509906"/>
                    <a:gd name="connsiteX140" fmla="*/ 987354 w 1034979"/>
                    <a:gd name="connsiteY140" fmla="*/ 1043142 h 1509906"/>
                    <a:gd name="connsiteX141" fmla="*/ 975924 w 1034979"/>
                    <a:gd name="connsiteY141" fmla="*/ 1039332 h 1509906"/>
                    <a:gd name="connsiteX142" fmla="*/ 970209 w 1034979"/>
                    <a:gd name="connsiteY142" fmla="*/ 1037427 h 1509906"/>
                    <a:gd name="connsiteX143" fmla="*/ 962589 w 1034979"/>
                    <a:gd name="connsiteY143" fmla="*/ 1035522 h 1509906"/>
                    <a:gd name="connsiteX144" fmla="*/ 956874 w 1034979"/>
                    <a:gd name="connsiteY144" fmla="*/ 1033617 h 1509906"/>
                    <a:gd name="connsiteX145" fmla="*/ 935919 w 1034979"/>
                    <a:gd name="connsiteY145" fmla="*/ 1027902 h 1509906"/>
                    <a:gd name="connsiteX146" fmla="*/ 930204 w 1034979"/>
                    <a:gd name="connsiteY146" fmla="*/ 1025997 h 1509906"/>
                    <a:gd name="connsiteX147" fmla="*/ 825429 w 1034979"/>
                    <a:gd name="connsiteY147" fmla="*/ 1027902 h 1509906"/>
                    <a:gd name="connsiteX148" fmla="*/ 819714 w 1034979"/>
                    <a:gd name="connsiteY148" fmla="*/ 1029807 h 1509906"/>
                    <a:gd name="connsiteX149" fmla="*/ 730179 w 1034979"/>
                    <a:gd name="connsiteY149" fmla="*/ 1031712 h 1509906"/>
                    <a:gd name="connsiteX150" fmla="*/ 716844 w 1034979"/>
                    <a:gd name="connsiteY150" fmla="*/ 1035522 h 1509906"/>
                    <a:gd name="connsiteX151" fmla="*/ 695889 w 1034979"/>
                    <a:gd name="connsiteY151" fmla="*/ 1037427 h 1509906"/>
                    <a:gd name="connsiteX152" fmla="*/ 669219 w 1034979"/>
                    <a:gd name="connsiteY152" fmla="*/ 1039332 h 1509906"/>
                    <a:gd name="connsiteX153" fmla="*/ 669219 w 1034979"/>
                    <a:gd name="connsiteY153" fmla="*/ 1039332 h 1509906"/>
                    <a:gd name="connsiteX154" fmla="*/ 646359 w 1034979"/>
                    <a:gd name="connsiteY154" fmla="*/ 1043142 h 1509906"/>
                    <a:gd name="connsiteX155" fmla="*/ 642549 w 1034979"/>
                    <a:gd name="connsiteY155" fmla="*/ 1031712 h 1509906"/>
                    <a:gd name="connsiteX156" fmla="*/ 640644 w 1034979"/>
                    <a:gd name="connsiteY156" fmla="*/ 1025997 h 1509906"/>
                    <a:gd name="connsiteX157" fmla="*/ 642549 w 1034979"/>
                    <a:gd name="connsiteY157" fmla="*/ 1008852 h 1509906"/>
                    <a:gd name="connsiteX158" fmla="*/ 644454 w 1034979"/>
                    <a:gd name="connsiteY158" fmla="*/ 1003137 h 1509906"/>
                    <a:gd name="connsiteX159" fmla="*/ 661599 w 1034979"/>
                    <a:gd name="connsiteY159" fmla="*/ 993612 h 1509906"/>
                    <a:gd name="connsiteX160" fmla="*/ 673029 w 1034979"/>
                    <a:gd name="connsiteY160" fmla="*/ 985992 h 1509906"/>
                    <a:gd name="connsiteX161" fmla="*/ 674934 w 1034979"/>
                    <a:gd name="connsiteY161" fmla="*/ 980277 h 1509906"/>
                    <a:gd name="connsiteX162" fmla="*/ 680649 w 1034979"/>
                    <a:gd name="connsiteY162" fmla="*/ 978372 h 1509906"/>
                    <a:gd name="connsiteX163" fmla="*/ 686364 w 1034979"/>
                    <a:gd name="connsiteY163" fmla="*/ 974562 h 1509906"/>
                    <a:gd name="connsiteX164" fmla="*/ 695889 w 1034979"/>
                    <a:gd name="connsiteY164" fmla="*/ 965037 h 1509906"/>
                    <a:gd name="connsiteX165" fmla="*/ 705414 w 1034979"/>
                    <a:gd name="connsiteY165" fmla="*/ 953607 h 1509906"/>
                    <a:gd name="connsiteX166" fmla="*/ 716844 w 1034979"/>
                    <a:gd name="connsiteY166" fmla="*/ 945987 h 1509906"/>
                    <a:gd name="connsiteX167" fmla="*/ 732084 w 1034979"/>
                    <a:gd name="connsiteY167" fmla="*/ 932652 h 1509906"/>
                    <a:gd name="connsiteX168" fmla="*/ 741609 w 1034979"/>
                    <a:gd name="connsiteY168" fmla="*/ 921222 h 1509906"/>
                    <a:gd name="connsiteX169" fmla="*/ 753039 w 1034979"/>
                    <a:gd name="connsiteY169" fmla="*/ 911697 h 1509906"/>
                    <a:gd name="connsiteX170" fmla="*/ 758754 w 1034979"/>
                    <a:gd name="connsiteY170" fmla="*/ 900267 h 1509906"/>
                    <a:gd name="connsiteX171" fmla="*/ 760659 w 1034979"/>
                    <a:gd name="connsiteY171" fmla="*/ 894552 h 1509906"/>
                    <a:gd name="connsiteX172" fmla="*/ 766374 w 1034979"/>
                    <a:gd name="connsiteY172" fmla="*/ 883122 h 1509906"/>
                    <a:gd name="connsiteX173" fmla="*/ 764469 w 1034979"/>
                    <a:gd name="connsiteY173" fmla="*/ 867882 h 1509906"/>
                    <a:gd name="connsiteX174" fmla="*/ 758754 w 1034979"/>
                    <a:gd name="connsiteY174" fmla="*/ 865977 h 1509906"/>
                    <a:gd name="connsiteX175" fmla="*/ 737799 w 1034979"/>
                    <a:gd name="connsiteY175" fmla="*/ 867882 h 1509906"/>
                    <a:gd name="connsiteX176" fmla="*/ 732084 w 1034979"/>
                    <a:gd name="connsiteY176" fmla="*/ 871692 h 1509906"/>
                    <a:gd name="connsiteX177" fmla="*/ 720654 w 1034979"/>
                    <a:gd name="connsiteY177" fmla="*/ 875502 h 1509906"/>
                    <a:gd name="connsiteX178" fmla="*/ 716844 w 1034979"/>
                    <a:gd name="connsiteY178" fmla="*/ 881217 h 1509906"/>
                    <a:gd name="connsiteX179" fmla="*/ 711129 w 1034979"/>
                    <a:gd name="connsiteY179" fmla="*/ 883122 h 1509906"/>
                    <a:gd name="connsiteX180" fmla="*/ 705414 w 1034979"/>
                    <a:gd name="connsiteY180" fmla="*/ 886932 h 1509906"/>
                    <a:gd name="connsiteX181" fmla="*/ 699699 w 1034979"/>
                    <a:gd name="connsiteY181" fmla="*/ 892647 h 1509906"/>
                    <a:gd name="connsiteX182" fmla="*/ 692079 w 1034979"/>
                    <a:gd name="connsiteY182" fmla="*/ 896457 h 1509906"/>
                    <a:gd name="connsiteX183" fmla="*/ 650169 w 1034979"/>
                    <a:gd name="connsiteY183" fmla="*/ 925032 h 1509906"/>
                    <a:gd name="connsiteX184" fmla="*/ 636834 w 1034979"/>
                    <a:gd name="connsiteY184" fmla="*/ 936462 h 1509906"/>
                    <a:gd name="connsiteX185" fmla="*/ 627309 w 1034979"/>
                    <a:gd name="connsiteY185" fmla="*/ 953607 h 1509906"/>
                    <a:gd name="connsiteX186" fmla="*/ 602544 w 1034979"/>
                    <a:gd name="connsiteY186" fmla="*/ 959322 h 1509906"/>
                    <a:gd name="connsiteX187" fmla="*/ 589209 w 1034979"/>
                    <a:gd name="connsiteY187" fmla="*/ 963132 h 1509906"/>
                    <a:gd name="connsiteX188" fmla="*/ 573969 w 1034979"/>
                    <a:gd name="connsiteY188" fmla="*/ 961227 h 1509906"/>
                    <a:gd name="connsiteX189" fmla="*/ 562539 w 1034979"/>
                    <a:gd name="connsiteY189" fmla="*/ 957417 h 1509906"/>
                    <a:gd name="connsiteX190" fmla="*/ 551109 w 1034979"/>
                    <a:gd name="connsiteY190" fmla="*/ 953607 h 1509906"/>
                    <a:gd name="connsiteX191" fmla="*/ 539679 w 1034979"/>
                    <a:gd name="connsiteY191" fmla="*/ 949797 h 1509906"/>
                    <a:gd name="connsiteX192" fmla="*/ 533964 w 1034979"/>
                    <a:gd name="connsiteY192" fmla="*/ 947892 h 1509906"/>
                    <a:gd name="connsiteX193" fmla="*/ 528249 w 1034979"/>
                    <a:gd name="connsiteY193" fmla="*/ 944082 h 1509906"/>
                    <a:gd name="connsiteX194" fmla="*/ 516819 w 1034979"/>
                    <a:gd name="connsiteY194" fmla="*/ 938367 h 1509906"/>
                    <a:gd name="connsiteX195" fmla="*/ 509199 w 1034979"/>
                    <a:gd name="connsiteY195" fmla="*/ 926937 h 1509906"/>
                    <a:gd name="connsiteX196" fmla="*/ 505389 w 1034979"/>
                    <a:gd name="connsiteY196" fmla="*/ 905982 h 1509906"/>
                    <a:gd name="connsiteX197" fmla="*/ 507294 w 1034979"/>
                    <a:gd name="connsiteY197" fmla="*/ 841212 h 1509906"/>
                    <a:gd name="connsiteX198" fmla="*/ 503484 w 1034979"/>
                    <a:gd name="connsiteY198" fmla="*/ 351627 h 1509906"/>
                    <a:gd name="connsiteX199" fmla="*/ 499674 w 1034979"/>
                    <a:gd name="connsiteY199" fmla="*/ 60162 h 1509906"/>
                    <a:gd name="connsiteX200" fmla="*/ 490149 w 1034979"/>
                    <a:gd name="connsiteY200" fmla="*/ 33492 h 1509906"/>
                    <a:gd name="connsiteX201" fmla="*/ 488244 w 1034979"/>
                    <a:gd name="connsiteY201" fmla="*/ 27777 h 1509906"/>
                    <a:gd name="connsiteX202" fmla="*/ 484434 w 1034979"/>
                    <a:gd name="connsiteY202" fmla="*/ 22062 h 1509906"/>
                    <a:gd name="connsiteX203" fmla="*/ 478719 w 1034979"/>
                    <a:gd name="connsiteY203" fmla="*/ 10632 h 1509906"/>
                    <a:gd name="connsiteX204" fmla="*/ 473004 w 1034979"/>
                    <a:gd name="connsiteY204" fmla="*/ 6822 h 1509906"/>
                    <a:gd name="connsiteX205" fmla="*/ 469194 w 1034979"/>
                    <a:gd name="connsiteY205" fmla="*/ 1107 h 1509906"/>
                    <a:gd name="connsiteX206" fmla="*/ 429189 w 1034979"/>
                    <a:gd name="connsiteY206" fmla="*/ 4917 h 1509906"/>
                    <a:gd name="connsiteX207" fmla="*/ 421569 w 1034979"/>
                    <a:gd name="connsiteY207" fmla="*/ 16347 h 1509906"/>
                    <a:gd name="connsiteX208" fmla="*/ 417759 w 1034979"/>
                    <a:gd name="connsiteY208" fmla="*/ 22062 h 1509906"/>
                    <a:gd name="connsiteX209" fmla="*/ 419664 w 1034979"/>
                    <a:gd name="connsiteY209" fmla="*/ 54447 h 1509906"/>
                    <a:gd name="connsiteX210" fmla="*/ 423474 w 1034979"/>
                    <a:gd name="connsiteY210" fmla="*/ 65877 h 1509906"/>
                    <a:gd name="connsiteX211" fmla="*/ 425379 w 1034979"/>
                    <a:gd name="connsiteY211" fmla="*/ 71592 h 1509906"/>
                    <a:gd name="connsiteX212" fmla="*/ 425379 w 1034979"/>
                    <a:gd name="connsiteY212" fmla="*/ 77307 h 1509906"/>
                    <a:gd name="connsiteX213" fmla="*/ 429189 w 1034979"/>
                    <a:gd name="connsiteY213" fmla="*/ 231612 h 1509906"/>
                    <a:gd name="connsiteX214" fmla="*/ 440619 w 1034979"/>
                    <a:gd name="connsiteY214" fmla="*/ 414492 h 1509906"/>
                    <a:gd name="connsiteX215" fmla="*/ 425379 w 1034979"/>
                    <a:gd name="connsiteY215" fmla="*/ 711672 h 1509906"/>
                    <a:gd name="connsiteX216" fmla="*/ 425173 w 1034979"/>
                    <a:gd name="connsiteY216" fmla="*/ 765165 h 1509906"/>
                    <a:gd name="connsiteX217" fmla="*/ 421363 w 1034979"/>
                    <a:gd name="connsiteY217" fmla="*/ 844096 h 1509906"/>
                    <a:gd name="connsiteX218" fmla="*/ 425379 w 1034979"/>
                    <a:gd name="connsiteY218" fmla="*/ 894552 h 1509906"/>
                    <a:gd name="connsiteX219" fmla="*/ 423474 w 1034979"/>
                    <a:gd name="connsiteY219" fmla="*/ 921222 h 1509906"/>
                    <a:gd name="connsiteX220" fmla="*/ 417759 w 1034979"/>
                    <a:gd name="connsiteY220" fmla="*/ 923127 h 1509906"/>
                    <a:gd name="connsiteX221" fmla="*/ 412044 w 1034979"/>
                    <a:gd name="connsiteY221" fmla="*/ 926937 h 1509906"/>
                    <a:gd name="connsiteX222" fmla="*/ 421569 w 1034979"/>
                    <a:gd name="connsiteY222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30104 w 1034979"/>
                    <a:gd name="connsiteY35" fmla="*/ 961227 h 1509906"/>
                    <a:gd name="connsiteX36" fmla="*/ 166299 w 1034979"/>
                    <a:gd name="connsiteY36" fmla="*/ 972657 h 1509906"/>
                    <a:gd name="connsiteX37" fmla="*/ 191064 w 1034979"/>
                    <a:gd name="connsiteY37" fmla="*/ 978372 h 1509906"/>
                    <a:gd name="connsiteX38" fmla="*/ 208209 w 1034979"/>
                    <a:gd name="connsiteY38" fmla="*/ 984087 h 1509906"/>
                    <a:gd name="connsiteX39" fmla="*/ 213924 w 1034979"/>
                    <a:gd name="connsiteY39" fmla="*/ 985992 h 1509906"/>
                    <a:gd name="connsiteX40" fmla="*/ 229164 w 1034979"/>
                    <a:gd name="connsiteY40" fmla="*/ 989802 h 1509906"/>
                    <a:gd name="connsiteX41" fmla="*/ 248214 w 1034979"/>
                    <a:gd name="connsiteY41" fmla="*/ 995517 h 1509906"/>
                    <a:gd name="connsiteX42" fmla="*/ 253929 w 1034979"/>
                    <a:gd name="connsiteY42" fmla="*/ 999327 h 1509906"/>
                    <a:gd name="connsiteX43" fmla="*/ 267264 w 1034979"/>
                    <a:gd name="connsiteY43" fmla="*/ 1014567 h 1509906"/>
                    <a:gd name="connsiteX44" fmla="*/ 272979 w 1034979"/>
                    <a:gd name="connsiteY44" fmla="*/ 1033617 h 1509906"/>
                    <a:gd name="connsiteX45" fmla="*/ 274884 w 1034979"/>
                    <a:gd name="connsiteY45" fmla="*/ 1039332 h 1509906"/>
                    <a:gd name="connsiteX46" fmla="*/ 276789 w 1034979"/>
                    <a:gd name="connsiteY46" fmla="*/ 1045047 h 1509906"/>
                    <a:gd name="connsiteX47" fmla="*/ 278694 w 1034979"/>
                    <a:gd name="connsiteY47" fmla="*/ 1069812 h 1509906"/>
                    <a:gd name="connsiteX48" fmla="*/ 280599 w 1034979"/>
                    <a:gd name="connsiteY48" fmla="*/ 1075527 h 1509906"/>
                    <a:gd name="connsiteX49" fmla="*/ 278694 w 1034979"/>
                    <a:gd name="connsiteY49" fmla="*/ 1094577 h 1509906"/>
                    <a:gd name="connsiteX50" fmla="*/ 276789 w 1034979"/>
                    <a:gd name="connsiteY50" fmla="*/ 1104102 h 1509906"/>
                    <a:gd name="connsiteX51" fmla="*/ 263454 w 1034979"/>
                    <a:gd name="connsiteY51" fmla="*/ 1117437 h 1509906"/>
                    <a:gd name="connsiteX52" fmla="*/ 252024 w 1034979"/>
                    <a:gd name="connsiteY52" fmla="*/ 1125057 h 1509906"/>
                    <a:gd name="connsiteX53" fmla="*/ 240594 w 1034979"/>
                    <a:gd name="connsiteY53" fmla="*/ 1128867 h 1509906"/>
                    <a:gd name="connsiteX54" fmla="*/ 27234 w 1034979"/>
                    <a:gd name="connsiteY54" fmla="*/ 1147917 h 1509906"/>
                    <a:gd name="connsiteX55" fmla="*/ 15804 w 1034979"/>
                    <a:gd name="connsiteY55" fmla="*/ 1153632 h 1509906"/>
                    <a:gd name="connsiteX56" fmla="*/ 6279 w 1034979"/>
                    <a:gd name="connsiteY56" fmla="*/ 1163157 h 1509906"/>
                    <a:gd name="connsiteX57" fmla="*/ 4374 w 1034979"/>
                    <a:gd name="connsiteY57" fmla="*/ 1168872 h 1509906"/>
                    <a:gd name="connsiteX58" fmla="*/ 564 w 1034979"/>
                    <a:gd name="connsiteY58" fmla="*/ 1174587 h 1509906"/>
                    <a:gd name="connsiteX59" fmla="*/ 6279 w 1034979"/>
                    <a:gd name="connsiteY59" fmla="*/ 1206972 h 1509906"/>
                    <a:gd name="connsiteX60" fmla="*/ 11994 w 1034979"/>
                    <a:gd name="connsiteY60" fmla="*/ 1210782 h 1509906"/>
                    <a:gd name="connsiteX61" fmla="*/ 17709 w 1034979"/>
                    <a:gd name="connsiteY61" fmla="*/ 1212687 h 1509906"/>
                    <a:gd name="connsiteX62" fmla="*/ 145344 w 1034979"/>
                    <a:gd name="connsiteY62" fmla="*/ 1210782 h 1509906"/>
                    <a:gd name="connsiteX63" fmla="*/ 152964 w 1034979"/>
                    <a:gd name="connsiteY63" fmla="*/ 1208877 h 1509906"/>
                    <a:gd name="connsiteX64" fmla="*/ 303459 w 1034979"/>
                    <a:gd name="connsiteY64" fmla="*/ 1203162 h 1509906"/>
                    <a:gd name="connsiteX65" fmla="*/ 318699 w 1034979"/>
                    <a:gd name="connsiteY65" fmla="*/ 1210782 h 1509906"/>
                    <a:gd name="connsiteX66" fmla="*/ 330129 w 1034979"/>
                    <a:gd name="connsiteY66" fmla="*/ 1216497 h 1509906"/>
                    <a:gd name="connsiteX67" fmla="*/ 333939 w 1034979"/>
                    <a:gd name="connsiteY67" fmla="*/ 1222212 h 1509906"/>
                    <a:gd name="connsiteX68" fmla="*/ 339654 w 1034979"/>
                    <a:gd name="connsiteY68" fmla="*/ 1224117 h 1509906"/>
                    <a:gd name="connsiteX69" fmla="*/ 351084 w 1034979"/>
                    <a:gd name="connsiteY69" fmla="*/ 1231737 h 1509906"/>
                    <a:gd name="connsiteX70" fmla="*/ 356799 w 1034979"/>
                    <a:gd name="connsiteY70" fmla="*/ 1235547 h 1509906"/>
                    <a:gd name="connsiteX71" fmla="*/ 360609 w 1034979"/>
                    <a:gd name="connsiteY71" fmla="*/ 1241262 h 1509906"/>
                    <a:gd name="connsiteX72" fmla="*/ 366324 w 1034979"/>
                    <a:gd name="connsiteY72" fmla="*/ 1252692 h 1509906"/>
                    <a:gd name="connsiteX73" fmla="*/ 362514 w 1034979"/>
                    <a:gd name="connsiteY73" fmla="*/ 1279362 h 1509906"/>
                    <a:gd name="connsiteX74" fmla="*/ 358704 w 1034979"/>
                    <a:gd name="connsiteY74" fmla="*/ 1285077 h 1509906"/>
                    <a:gd name="connsiteX75" fmla="*/ 356799 w 1034979"/>
                    <a:gd name="connsiteY75" fmla="*/ 1290792 h 1509906"/>
                    <a:gd name="connsiteX76" fmla="*/ 352989 w 1034979"/>
                    <a:gd name="connsiteY76" fmla="*/ 1296507 h 1509906"/>
                    <a:gd name="connsiteX77" fmla="*/ 351084 w 1034979"/>
                    <a:gd name="connsiteY77" fmla="*/ 1302222 h 1509906"/>
                    <a:gd name="connsiteX78" fmla="*/ 347274 w 1034979"/>
                    <a:gd name="connsiteY78" fmla="*/ 1307937 h 1509906"/>
                    <a:gd name="connsiteX79" fmla="*/ 330129 w 1034979"/>
                    <a:gd name="connsiteY79" fmla="*/ 1374612 h 1509906"/>
                    <a:gd name="connsiteX80" fmla="*/ 328224 w 1034979"/>
                    <a:gd name="connsiteY80" fmla="*/ 1426047 h 1509906"/>
                    <a:gd name="connsiteX81" fmla="*/ 330129 w 1034979"/>
                    <a:gd name="connsiteY81" fmla="*/ 1450812 h 1509906"/>
                    <a:gd name="connsiteX82" fmla="*/ 332034 w 1034979"/>
                    <a:gd name="connsiteY82" fmla="*/ 1456527 h 1509906"/>
                    <a:gd name="connsiteX83" fmla="*/ 335844 w 1034979"/>
                    <a:gd name="connsiteY83" fmla="*/ 1460337 h 1509906"/>
                    <a:gd name="connsiteX84" fmla="*/ 364419 w 1034979"/>
                    <a:gd name="connsiteY84" fmla="*/ 1506057 h 1509906"/>
                    <a:gd name="connsiteX85" fmla="*/ 387279 w 1034979"/>
                    <a:gd name="connsiteY85" fmla="*/ 1507962 h 1509906"/>
                    <a:gd name="connsiteX86" fmla="*/ 392994 w 1034979"/>
                    <a:gd name="connsiteY86" fmla="*/ 1502247 h 1509906"/>
                    <a:gd name="connsiteX87" fmla="*/ 394899 w 1034979"/>
                    <a:gd name="connsiteY87" fmla="*/ 1490817 h 1509906"/>
                    <a:gd name="connsiteX88" fmla="*/ 396804 w 1034979"/>
                    <a:gd name="connsiteY88" fmla="*/ 1485102 h 1509906"/>
                    <a:gd name="connsiteX89" fmla="*/ 398709 w 1034979"/>
                    <a:gd name="connsiteY89" fmla="*/ 1467957 h 1509906"/>
                    <a:gd name="connsiteX90" fmla="*/ 400614 w 1034979"/>
                    <a:gd name="connsiteY90" fmla="*/ 1454622 h 1509906"/>
                    <a:gd name="connsiteX91" fmla="*/ 404424 w 1034979"/>
                    <a:gd name="connsiteY91" fmla="*/ 1397472 h 1509906"/>
                    <a:gd name="connsiteX92" fmla="*/ 410139 w 1034979"/>
                    <a:gd name="connsiteY92" fmla="*/ 1386042 h 1509906"/>
                    <a:gd name="connsiteX93" fmla="*/ 413949 w 1034979"/>
                    <a:gd name="connsiteY93" fmla="*/ 1372707 h 1509906"/>
                    <a:gd name="connsiteX94" fmla="*/ 415854 w 1034979"/>
                    <a:gd name="connsiteY94" fmla="*/ 1366992 h 1509906"/>
                    <a:gd name="connsiteX95" fmla="*/ 417759 w 1034979"/>
                    <a:gd name="connsiteY95" fmla="*/ 1353657 h 1509906"/>
                    <a:gd name="connsiteX96" fmla="*/ 421569 w 1034979"/>
                    <a:gd name="connsiteY96" fmla="*/ 1342227 h 1509906"/>
                    <a:gd name="connsiteX97" fmla="*/ 427284 w 1034979"/>
                    <a:gd name="connsiteY97" fmla="*/ 1328892 h 1509906"/>
                    <a:gd name="connsiteX98" fmla="*/ 467289 w 1034979"/>
                    <a:gd name="connsiteY98" fmla="*/ 1258407 h 1509906"/>
                    <a:gd name="connsiteX99" fmla="*/ 528455 w 1034979"/>
                    <a:gd name="connsiteY99" fmla="*/ 1245638 h 1509906"/>
                    <a:gd name="connsiteX100" fmla="*/ 573969 w 1034979"/>
                    <a:gd name="connsiteY100" fmla="*/ 1229832 h 1509906"/>
                    <a:gd name="connsiteX101" fmla="*/ 585399 w 1034979"/>
                    <a:gd name="connsiteY101" fmla="*/ 1226022 h 1509906"/>
                    <a:gd name="connsiteX102" fmla="*/ 720654 w 1034979"/>
                    <a:gd name="connsiteY102" fmla="*/ 1309842 h 1509906"/>
                    <a:gd name="connsiteX103" fmla="*/ 733989 w 1034979"/>
                    <a:gd name="connsiteY103" fmla="*/ 1319367 h 1509906"/>
                    <a:gd name="connsiteX104" fmla="*/ 743514 w 1034979"/>
                    <a:gd name="connsiteY104" fmla="*/ 1321272 h 1509906"/>
                    <a:gd name="connsiteX105" fmla="*/ 749229 w 1034979"/>
                    <a:gd name="connsiteY105" fmla="*/ 1323177 h 1509906"/>
                    <a:gd name="connsiteX106" fmla="*/ 762564 w 1034979"/>
                    <a:gd name="connsiteY106" fmla="*/ 1328892 h 1509906"/>
                    <a:gd name="connsiteX107" fmla="*/ 777804 w 1034979"/>
                    <a:gd name="connsiteY107" fmla="*/ 1326987 h 1509906"/>
                    <a:gd name="connsiteX108" fmla="*/ 789234 w 1034979"/>
                    <a:gd name="connsiteY108" fmla="*/ 1321272 h 1509906"/>
                    <a:gd name="connsiteX109" fmla="*/ 794949 w 1034979"/>
                    <a:gd name="connsiteY109" fmla="*/ 1319367 h 1509906"/>
                    <a:gd name="connsiteX110" fmla="*/ 802569 w 1034979"/>
                    <a:gd name="connsiteY110" fmla="*/ 1302222 h 1509906"/>
                    <a:gd name="connsiteX111" fmla="*/ 800664 w 1034979"/>
                    <a:gd name="connsiteY111" fmla="*/ 1277457 h 1509906"/>
                    <a:gd name="connsiteX112" fmla="*/ 798759 w 1034979"/>
                    <a:gd name="connsiteY112" fmla="*/ 1271742 h 1509906"/>
                    <a:gd name="connsiteX113" fmla="*/ 796854 w 1034979"/>
                    <a:gd name="connsiteY113" fmla="*/ 1264122 h 1509906"/>
                    <a:gd name="connsiteX114" fmla="*/ 783519 w 1034979"/>
                    <a:gd name="connsiteY114" fmla="*/ 1246977 h 1509906"/>
                    <a:gd name="connsiteX115" fmla="*/ 773994 w 1034979"/>
                    <a:gd name="connsiteY115" fmla="*/ 1241262 h 1509906"/>
                    <a:gd name="connsiteX116" fmla="*/ 648264 w 1034979"/>
                    <a:gd name="connsiteY116" fmla="*/ 1149822 h 1509906"/>
                    <a:gd name="connsiteX117" fmla="*/ 644454 w 1034979"/>
                    <a:gd name="connsiteY117" fmla="*/ 1132677 h 1509906"/>
                    <a:gd name="connsiteX118" fmla="*/ 646359 w 1034979"/>
                    <a:gd name="connsiteY118" fmla="*/ 1125057 h 1509906"/>
                    <a:gd name="connsiteX119" fmla="*/ 650169 w 1034979"/>
                    <a:gd name="connsiteY119" fmla="*/ 1107912 h 1509906"/>
                    <a:gd name="connsiteX120" fmla="*/ 653979 w 1034979"/>
                    <a:gd name="connsiteY120" fmla="*/ 1102197 h 1509906"/>
                    <a:gd name="connsiteX121" fmla="*/ 655884 w 1034979"/>
                    <a:gd name="connsiteY121" fmla="*/ 1096482 h 1509906"/>
                    <a:gd name="connsiteX122" fmla="*/ 661599 w 1034979"/>
                    <a:gd name="connsiteY122" fmla="*/ 1094577 h 1509906"/>
                    <a:gd name="connsiteX123" fmla="*/ 671124 w 1034979"/>
                    <a:gd name="connsiteY123" fmla="*/ 1083147 h 1509906"/>
                    <a:gd name="connsiteX124" fmla="*/ 724464 w 1034979"/>
                    <a:gd name="connsiteY124" fmla="*/ 1075527 h 1509906"/>
                    <a:gd name="connsiteX125" fmla="*/ 842574 w 1034979"/>
                    <a:gd name="connsiteY125" fmla="*/ 1077432 h 1509906"/>
                    <a:gd name="connsiteX126" fmla="*/ 871149 w 1034979"/>
                    <a:gd name="connsiteY126" fmla="*/ 1079337 h 1509906"/>
                    <a:gd name="connsiteX127" fmla="*/ 899724 w 1034979"/>
                    <a:gd name="connsiteY127" fmla="*/ 1085052 h 1509906"/>
                    <a:gd name="connsiteX128" fmla="*/ 922584 w 1034979"/>
                    <a:gd name="connsiteY128" fmla="*/ 1088862 h 1509906"/>
                    <a:gd name="connsiteX129" fmla="*/ 951159 w 1034979"/>
                    <a:gd name="connsiteY129" fmla="*/ 1094577 h 1509906"/>
                    <a:gd name="connsiteX130" fmla="*/ 956874 w 1034979"/>
                    <a:gd name="connsiteY130" fmla="*/ 1094577 h 1509906"/>
                    <a:gd name="connsiteX131" fmla="*/ 1002594 w 1034979"/>
                    <a:gd name="connsiteY131" fmla="*/ 1092672 h 1509906"/>
                    <a:gd name="connsiteX132" fmla="*/ 1031169 w 1034979"/>
                    <a:gd name="connsiteY132" fmla="*/ 1085052 h 1509906"/>
                    <a:gd name="connsiteX133" fmla="*/ 1034979 w 1034979"/>
                    <a:gd name="connsiteY133" fmla="*/ 1079337 h 1509906"/>
                    <a:gd name="connsiteX134" fmla="*/ 1033074 w 1034979"/>
                    <a:gd name="connsiteY134" fmla="*/ 1060287 h 1509906"/>
                    <a:gd name="connsiteX135" fmla="*/ 1027359 w 1034979"/>
                    <a:gd name="connsiteY135" fmla="*/ 1056477 h 1509906"/>
                    <a:gd name="connsiteX136" fmla="*/ 1012119 w 1034979"/>
                    <a:gd name="connsiteY136" fmla="*/ 1054572 h 1509906"/>
                    <a:gd name="connsiteX137" fmla="*/ 1006404 w 1034979"/>
                    <a:gd name="connsiteY137" fmla="*/ 1052667 h 1509906"/>
                    <a:gd name="connsiteX138" fmla="*/ 998784 w 1034979"/>
                    <a:gd name="connsiteY138" fmla="*/ 1050762 h 1509906"/>
                    <a:gd name="connsiteX139" fmla="*/ 987354 w 1034979"/>
                    <a:gd name="connsiteY139" fmla="*/ 1043142 h 1509906"/>
                    <a:gd name="connsiteX140" fmla="*/ 975924 w 1034979"/>
                    <a:gd name="connsiteY140" fmla="*/ 1039332 h 1509906"/>
                    <a:gd name="connsiteX141" fmla="*/ 970209 w 1034979"/>
                    <a:gd name="connsiteY141" fmla="*/ 1037427 h 1509906"/>
                    <a:gd name="connsiteX142" fmla="*/ 962589 w 1034979"/>
                    <a:gd name="connsiteY142" fmla="*/ 1035522 h 1509906"/>
                    <a:gd name="connsiteX143" fmla="*/ 956874 w 1034979"/>
                    <a:gd name="connsiteY143" fmla="*/ 1033617 h 1509906"/>
                    <a:gd name="connsiteX144" fmla="*/ 935919 w 1034979"/>
                    <a:gd name="connsiteY144" fmla="*/ 1027902 h 1509906"/>
                    <a:gd name="connsiteX145" fmla="*/ 930204 w 1034979"/>
                    <a:gd name="connsiteY145" fmla="*/ 1025997 h 1509906"/>
                    <a:gd name="connsiteX146" fmla="*/ 825429 w 1034979"/>
                    <a:gd name="connsiteY146" fmla="*/ 1027902 h 1509906"/>
                    <a:gd name="connsiteX147" fmla="*/ 819714 w 1034979"/>
                    <a:gd name="connsiteY147" fmla="*/ 1029807 h 1509906"/>
                    <a:gd name="connsiteX148" fmla="*/ 730179 w 1034979"/>
                    <a:gd name="connsiteY148" fmla="*/ 1031712 h 1509906"/>
                    <a:gd name="connsiteX149" fmla="*/ 716844 w 1034979"/>
                    <a:gd name="connsiteY149" fmla="*/ 1035522 h 1509906"/>
                    <a:gd name="connsiteX150" fmla="*/ 695889 w 1034979"/>
                    <a:gd name="connsiteY150" fmla="*/ 1037427 h 1509906"/>
                    <a:gd name="connsiteX151" fmla="*/ 669219 w 1034979"/>
                    <a:gd name="connsiteY151" fmla="*/ 1039332 h 1509906"/>
                    <a:gd name="connsiteX152" fmla="*/ 669219 w 1034979"/>
                    <a:gd name="connsiteY152" fmla="*/ 1039332 h 1509906"/>
                    <a:gd name="connsiteX153" fmla="*/ 646359 w 1034979"/>
                    <a:gd name="connsiteY153" fmla="*/ 1043142 h 1509906"/>
                    <a:gd name="connsiteX154" fmla="*/ 642549 w 1034979"/>
                    <a:gd name="connsiteY154" fmla="*/ 1031712 h 1509906"/>
                    <a:gd name="connsiteX155" fmla="*/ 640644 w 1034979"/>
                    <a:gd name="connsiteY155" fmla="*/ 1025997 h 1509906"/>
                    <a:gd name="connsiteX156" fmla="*/ 642549 w 1034979"/>
                    <a:gd name="connsiteY156" fmla="*/ 1008852 h 1509906"/>
                    <a:gd name="connsiteX157" fmla="*/ 644454 w 1034979"/>
                    <a:gd name="connsiteY157" fmla="*/ 1003137 h 1509906"/>
                    <a:gd name="connsiteX158" fmla="*/ 661599 w 1034979"/>
                    <a:gd name="connsiteY158" fmla="*/ 993612 h 1509906"/>
                    <a:gd name="connsiteX159" fmla="*/ 673029 w 1034979"/>
                    <a:gd name="connsiteY159" fmla="*/ 985992 h 1509906"/>
                    <a:gd name="connsiteX160" fmla="*/ 674934 w 1034979"/>
                    <a:gd name="connsiteY160" fmla="*/ 980277 h 1509906"/>
                    <a:gd name="connsiteX161" fmla="*/ 680649 w 1034979"/>
                    <a:gd name="connsiteY161" fmla="*/ 978372 h 1509906"/>
                    <a:gd name="connsiteX162" fmla="*/ 686364 w 1034979"/>
                    <a:gd name="connsiteY162" fmla="*/ 974562 h 1509906"/>
                    <a:gd name="connsiteX163" fmla="*/ 695889 w 1034979"/>
                    <a:gd name="connsiteY163" fmla="*/ 965037 h 1509906"/>
                    <a:gd name="connsiteX164" fmla="*/ 705414 w 1034979"/>
                    <a:gd name="connsiteY164" fmla="*/ 953607 h 1509906"/>
                    <a:gd name="connsiteX165" fmla="*/ 716844 w 1034979"/>
                    <a:gd name="connsiteY165" fmla="*/ 945987 h 1509906"/>
                    <a:gd name="connsiteX166" fmla="*/ 732084 w 1034979"/>
                    <a:gd name="connsiteY166" fmla="*/ 932652 h 1509906"/>
                    <a:gd name="connsiteX167" fmla="*/ 741609 w 1034979"/>
                    <a:gd name="connsiteY167" fmla="*/ 921222 h 1509906"/>
                    <a:gd name="connsiteX168" fmla="*/ 753039 w 1034979"/>
                    <a:gd name="connsiteY168" fmla="*/ 911697 h 1509906"/>
                    <a:gd name="connsiteX169" fmla="*/ 758754 w 1034979"/>
                    <a:gd name="connsiteY169" fmla="*/ 900267 h 1509906"/>
                    <a:gd name="connsiteX170" fmla="*/ 760659 w 1034979"/>
                    <a:gd name="connsiteY170" fmla="*/ 894552 h 1509906"/>
                    <a:gd name="connsiteX171" fmla="*/ 766374 w 1034979"/>
                    <a:gd name="connsiteY171" fmla="*/ 883122 h 1509906"/>
                    <a:gd name="connsiteX172" fmla="*/ 764469 w 1034979"/>
                    <a:gd name="connsiteY172" fmla="*/ 867882 h 1509906"/>
                    <a:gd name="connsiteX173" fmla="*/ 758754 w 1034979"/>
                    <a:gd name="connsiteY173" fmla="*/ 865977 h 1509906"/>
                    <a:gd name="connsiteX174" fmla="*/ 737799 w 1034979"/>
                    <a:gd name="connsiteY174" fmla="*/ 867882 h 1509906"/>
                    <a:gd name="connsiteX175" fmla="*/ 732084 w 1034979"/>
                    <a:gd name="connsiteY175" fmla="*/ 871692 h 1509906"/>
                    <a:gd name="connsiteX176" fmla="*/ 720654 w 1034979"/>
                    <a:gd name="connsiteY176" fmla="*/ 875502 h 1509906"/>
                    <a:gd name="connsiteX177" fmla="*/ 716844 w 1034979"/>
                    <a:gd name="connsiteY177" fmla="*/ 881217 h 1509906"/>
                    <a:gd name="connsiteX178" fmla="*/ 711129 w 1034979"/>
                    <a:gd name="connsiteY178" fmla="*/ 883122 h 1509906"/>
                    <a:gd name="connsiteX179" fmla="*/ 705414 w 1034979"/>
                    <a:gd name="connsiteY179" fmla="*/ 886932 h 1509906"/>
                    <a:gd name="connsiteX180" fmla="*/ 699699 w 1034979"/>
                    <a:gd name="connsiteY180" fmla="*/ 892647 h 1509906"/>
                    <a:gd name="connsiteX181" fmla="*/ 692079 w 1034979"/>
                    <a:gd name="connsiteY181" fmla="*/ 896457 h 1509906"/>
                    <a:gd name="connsiteX182" fmla="*/ 650169 w 1034979"/>
                    <a:gd name="connsiteY182" fmla="*/ 925032 h 1509906"/>
                    <a:gd name="connsiteX183" fmla="*/ 636834 w 1034979"/>
                    <a:gd name="connsiteY183" fmla="*/ 936462 h 1509906"/>
                    <a:gd name="connsiteX184" fmla="*/ 627309 w 1034979"/>
                    <a:gd name="connsiteY184" fmla="*/ 953607 h 1509906"/>
                    <a:gd name="connsiteX185" fmla="*/ 602544 w 1034979"/>
                    <a:gd name="connsiteY185" fmla="*/ 959322 h 1509906"/>
                    <a:gd name="connsiteX186" fmla="*/ 589209 w 1034979"/>
                    <a:gd name="connsiteY186" fmla="*/ 963132 h 1509906"/>
                    <a:gd name="connsiteX187" fmla="*/ 573969 w 1034979"/>
                    <a:gd name="connsiteY187" fmla="*/ 961227 h 1509906"/>
                    <a:gd name="connsiteX188" fmla="*/ 562539 w 1034979"/>
                    <a:gd name="connsiteY188" fmla="*/ 957417 h 1509906"/>
                    <a:gd name="connsiteX189" fmla="*/ 551109 w 1034979"/>
                    <a:gd name="connsiteY189" fmla="*/ 953607 h 1509906"/>
                    <a:gd name="connsiteX190" fmla="*/ 539679 w 1034979"/>
                    <a:gd name="connsiteY190" fmla="*/ 949797 h 1509906"/>
                    <a:gd name="connsiteX191" fmla="*/ 533964 w 1034979"/>
                    <a:gd name="connsiteY191" fmla="*/ 947892 h 1509906"/>
                    <a:gd name="connsiteX192" fmla="*/ 528249 w 1034979"/>
                    <a:gd name="connsiteY192" fmla="*/ 944082 h 1509906"/>
                    <a:gd name="connsiteX193" fmla="*/ 516819 w 1034979"/>
                    <a:gd name="connsiteY193" fmla="*/ 938367 h 1509906"/>
                    <a:gd name="connsiteX194" fmla="*/ 509199 w 1034979"/>
                    <a:gd name="connsiteY194" fmla="*/ 926937 h 1509906"/>
                    <a:gd name="connsiteX195" fmla="*/ 505389 w 1034979"/>
                    <a:gd name="connsiteY195" fmla="*/ 905982 h 1509906"/>
                    <a:gd name="connsiteX196" fmla="*/ 507294 w 1034979"/>
                    <a:gd name="connsiteY196" fmla="*/ 841212 h 1509906"/>
                    <a:gd name="connsiteX197" fmla="*/ 503484 w 1034979"/>
                    <a:gd name="connsiteY197" fmla="*/ 351627 h 1509906"/>
                    <a:gd name="connsiteX198" fmla="*/ 499674 w 1034979"/>
                    <a:gd name="connsiteY198" fmla="*/ 60162 h 1509906"/>
                    <a:gd name="connsiteX199" fmla="*/ 490149 w 1034979"/>
                    <a:gd name="connsiteY199" fmla="*/ 33492 h 1509906"/>
                    <a:gd name="connsiteX200" fmla="*/ 488244 w 1034979"/>
                    <a:gd name="connsiteY200" fmla="*/ 27777 h 1509906"/>
                    <a:gd name="connsiteX201" fmla="*/ 484434 w 1034979"/>
                    <a:gd name="connsiteY201" fmla="*/ 22062 h 1509906"/>
                    <a:gd name="connsiteX202" fmla="*/ 478719 w 1034979"/>
                    <a:gd name="connsiteY202" fmla="*/ 10632 h 1509906"/>
                    <a:gd name="connsiteX203" fmla="*/ 473004 w 1034979"/>
                    <a:gd name="connsiteY203" fmla="*/ 6822 h 1509906"/>
                    <a:gd name="connsiteX204" fmla="*/ 469194 w 1034979"/>
                    <a:gd name="connsiteY204" fmla="*/ 1107 h 1509906"/>
                    <a:gd name="connsiteX205" fmla="*/ 429189 w 1034979"/>
                    <a:gd name="connsiteY205" fmla="*/ 4917 h 1509906"/>
                    <a:gd name="connsiteX206" fmla="*/ 421569 w 1034979"/>
                    <a:gd name="connsiteY206" fmla="*/ 16347 h 1509906"/>
                    <a:gd name="connsiteX207" fmla="*/ 417759 w 1034979"/>
                    <a:gd name="connsiteY207" fmla="*/ 22062 h 1509906"/>
                    <a:gd name="connsiteX208" fmla="*/ 419664 w 1034979"/>
                    <a:gd name="connsiteY208" fmla="*/ 54447 h 1509906"/>
                    <a:gd name="connsiteX209" fmla="*/ 423474 w 1034979"/>
                    <a:gd name="connsiteY209" fmla="*/ 65877 h 1509906"/>
                    <a:gd name="connsiteX210" fmla="*/ 425379 w 1034979"/>
                    <a:gd name="connsiteY210" fmla="*/ 71592 h 1509906"/>
                    <a:gd name="connsiteX211" fmla="*/ 425379 w 1034979"/>
                    <a:gd name="connsiteY211" fmla="*/ 77307 h 1509906"/>
                    <a:gd name="connsiteX212" fmla="*/ 429189 w 1034979"/>
                    <a:gd name="connsiteY212" fmla="*/ 231612 h 1509906"/>
                    <a:gd name="connsiteX213" fmla="*/ 440619 w 1034979"/>
                    <a:gd name="connsiteY213" fmla="*/ 414492 h 1509906"/>
                    <a:gd name="connsiteX214" fmla="*/ 425379 w 1034979"/>
                    <a:gd name="connsiteY214" fmla="*/ 711672 h 1509906"/>
                    <a:gd name="connsiteX215" fmla="*/ 425173 w 1034979"/>
                    <a:gd name="connsiteY215" fmla="*/ 765165 h 1509906"/>
                    <a:gd name="connsiteX216" fmla="*/ 421363 w 1034979"/>
                    <a:gd name="connsiteY216" fmla="*/ 844096 h 1509906"/>
                    <a:gd name="connsiteX217" fmla="*/ 425379 w 1034979"/>
                    <a:gd name="connsiteY217" fmla="*/ 894552 h 1509906"/>
                    <a:gd name="connsiteX218" fmla="*/ 423474 w 1034979"/>
                    <a:gd name="connsiteY218" fmla="*/ 921222 h 1509906"/>
                    <a:gd name="connsiteX219" fmla="*/ 417759 w 1034979"/>
                    <a:gd name="connsiteY219" fmla="*/ 923127 h 1509906"/>
                    <a:gd name="connsiteX220" fmla="*/ 412044 w 1034979"/>
                    <a:gd name="connsiteY220" fmla="*/ 926937 h 1509906"/>
                    <a:gd name="connsiteX221" fmla="*/ 421569 w 1034979"/>
                    <a:gd name="connsiteY221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24389 w 1034979"/>
                    <a:gd name="connsiteY34" fmla="*/ 959322 h 1509906"/>
                    <a:gd name="connsiteX35" fmla="*/ 166299 w 1034979"/>
                    <a:gd name="connsiteY35" fmla="*/ 972657 h 1509906"/>
                    <a:gd name="connsiteX36" fmla="*/ 191064 w 1034979"/>
                    <a:gd name="connsiteY36" fmla="*/ 978372 h 1509906"/>
                    <a:gd name="connsiteX37" fmla="*/ 208209 w 1034979"/>
                    <a:gd name="connsiteY37" fmla="*/ 984087 h 1509906"/>
                    <a:gd name="connsiteX38" fmla="*/ 213924 w 1034979"/>
                    <a:gd name="connsiteY38" fmla="*/ 985992 h 1509906"/>
                    <a:gd name="connsiteX39" fmla="*/ 229164 w 1034979"/>
                    <a:gd name="connsiteY39" fmla="*/ 989802 h 1509906"/>
                    <a:gd name="connsiteX40" fmla="*/ 248214 w 1034979"/>
                    <a:gd name="connsiteY40" fmla="*/ 995517 h 1509906"/>
                    <a:gd name="connsiteX41" fmla="*/ 253929 w 1034979"/>
                    <a:gd name="connsiteY41" fmla="*/ 999327 h 1509906"/>
                    <a:gd name="connsiteX42" fmla="*/ 267264 w 1034979"/>
                    <a:gd name="connsiteY42" fmla="*/ 1014567 h 1509906"/>
                    <a:gd name="connsiteX43" fmla="*/ 272979 w 1034979"/>
                    <a:gd name="connsiteY43" fmla="*/ 1033617 h 1509906"/>
                    <a:gd name="connsiteX44" fmla="*/ 274884 w 1034979"/>
                    <a:gd name="connsiteY44" fmla="*/ 1039332 h 1509906"/>
                    <a:gd name="connsiteX45" fmla="*/ 276789 w 1034979"/>
                    <a:gd name="connsiteY45" fmla="*/ 1045047 h 1509906"/>
                    <a:gd name="connsiteX46" fmla="*/ 278694 w 1034979"/>
                    <a:gd name="connsiteY46" fmla="*/ 1069812 h 1509906"/>
                    <a:gd name="connsiteX47" fmla="*/ 280599 w 1034979"/>
                    <a:gd name="connsiteY47" fmla="*/ 1075527 h 1509906"/>
                    <a:gd name="connsiteX48" fmla="*/ 278694 w 1034979"/>
                    <a:gd name="connsiteY48" fmla="*/ 1094577 h 1509906"/>
                    <a:gd name="connsiteX49" fmla="*/ 276789 w 1034979"/>
                    <a:gd name="connsiteY49" fmla="*/ 1104102 h 1509906"/>
                    <a:gd name="connsiteX50" fmla="*/ 263454 w 1034979"/>
                    <a:gd name="connsiteY50" fmla="*/ 1117437 h 1509906"/>
                    <a:gd name="connsiteX51" fmla="*/ 252024 w 1034979"/>
                    <a:gd name="connsiteY51" fmla="*/ 1125057 h 1509906"/>
                    <a:gd name="connsiteX52" fmla="*/ 240594 w 1034979"/>
                    <a:gd name="connsiteY52" fmla="*/ 1128867 h 1509906"/>
                    <a:gd name="connsiteX53" fmla="*/ 27234 w 1034979"/>
                    <a:gd name="connsiteY53" fmla="*/ 1147917 h 1509906"/>
                    <a:gd name="connsiteX54" fmla="*/ 15804 w 1034979"/>
                    <a:gd name="connsiteY54" fmla="*/ 1153632 h 1509906"/>
                    <a:gd name="connsiteX55" fmla="*/ 6279 w 1034979"/>
                    <a:gd name="connsiteY55" fmla="*/ 1163157 h 1509906"/>
                    <a:gd name="connsiteX56" fmla="*/ 4374 w 1034979"/>
                    <a:gd name="connsiteY56" fmla="*/ 1168872 h 1509906"/>
                    <a:gd name="connsiteX57" fmla="*/ 564 w 1034979"/>
                    <a:gd name="connsiteY57" fmla="*/ 1174587 h 1509906"/>
                    <a:gd name="connsiteX58" fmla="*/ 6279 w 1034979"/>
                    <a:gd name="connsiteY58" fmla="*/ 1206972 h 1509906"/>
                    <a:gd name="connsiteX59" fmla="*/ 11994 w 1034979"/>
                    <a:gd name="connsiteY59" fmla="*/ 1210782 h 1509906"/>
                    <a:gd name="connsiteX60" fmla="*/ 17709 w 1034979"/>
                    <a:gd name="connsiteY60" fmla="*/ 1212687 h 1509906"/>
                    <a:gd name="connsiteX61" fmla="*/ 145344 w 1034979"/>
                    <a:gd name="connsiteY61" fmla="*/ 1210782 h 1509906"/>
                    <a:gd name="connsiteX62" fmla="*/ 152964 w 1034979"/>
                    <a:gd name="connsiteY62" fmla="*/ 1208877 h 1509906"/>
                    <a:gd name="connsiteX63" fmla="*/ 303459 w 1034979"/>
                    <a:gd name="connsiteY63" fmla="*/ 1203162 h 1509906"/>
                    <a:gd name="connsiteX64" fmla="*/ 318699 w 1034979"/>
                    <a:gd name="connsiteY64" fmla="*/ 1210782 h 1509906"/>
                    <a:gd name="connsiteX65" fmla="*/ 330129 w 1034979"/>
                    <a:gd name="connsiteY65" fmla="*/ 1216497 h 1509906"/>
                    <a:gd name="connsiteX66" fmla="*/ 333939 w 1034979"/>
                    <a:gd name="connsiteY66" fmla="*/ 1222212 h 1509906"/>
                    <a:gd name="connsiteX67" fmla="*/ 339654 w 1034979"/>
                    <a:gd name="connsiteY67" fmla="*/ 1224117 h 1509906"/>
                    <a:gd name="connsiteX68" fmla="*/ 351084 w 1034979"/>
                    <a:gd name="connsiteY68" fmla="*/ 1231737 h 1509906"/>
                    <a:gd name="connsiteX69" fmla="*/ 356799 w 1034979"/>
                    <a:gd name="connsiteY69" fmla="*/ 1235547 h 1509906"/>
                    <a:gd name="connsiteX70" fmla="*/ 360609 w 1034979"/>
                    <a:gd name="connsiteY70" fmla="*/ 1241262 h 1509906"/>
                    <a:gd name="connsiteX71" fmla="*/ 366324 w 1034979"/>
                    <a:gd name="connsiteY71" fmla="*/ 1252692 h 1509906"/>
                    <a:gd name="connsiteX72" fmla="*/ 362514 w 1034979"/>
                    <a:gd name="connsiteY72" fmla="*/ 1279362 h 1509906"/>
                    <a:gd name="connsiteX73" fmla="*/ 358704 w 1034979"/>
                    <a:gd name="connsiteY73" fmla="*/ 1285077 h 1509906"/>
                    <a:gd name="connsiteX74" fmla="*/ 356799 w 1034979"/>
                    <a:gd name="connsiteY74" fmla="*/ 1290792 h 1509906"/>
                    <a:gd name="connsiteX75" fmla="*/ 352989 w 1034979"/>
                    <a:gd name="connsiteY75" fmla="*/ 1296507 h 1509906"/>
                    <a:gd name="connsiteX76" fmla="*/ 351084 w 1034979"/>
                    <a:gd name="connsiteY76" fmla="*/ 1302222 h 1509906"/>
                    <a:gd name="connsiteX77" fmla="*/ 347274 w 1034979"/>
                    <a:gd name="connsiteY77" fmla="*/ 1307937 h 1509906"/>
                    <a:gd name="connsiteX78" fmla="*/ 330129 w 1034979"/>
                    <a:gd name="connsiteY78" fmla="*/ 1374612 h 1509906"/>
                    <a:gd name="connsiteX79" fmla="*/ 328224 w 1034979"/>
                    <a:gd name="connsiteY79" fmla="*/ 1426047 h 1509906"/>
                    <a:gd name="connsiteX80" fmla="*/ 330129 w 1034979"/>
                    <a:gd name="connsiteY80" fmla="*/ 1450812 h 1509906"/>
                    <a:gd name="connsiteX81" fmla="*/ 332034 w 1034979"/>
                    <a:gd name="connsiteY81" fmla="*/ 1456527 h 1509906"/>
                    <a:gd name="connsiteX82" fmla="*/ 335844 w 1034979"/>
                    <a:gd name="connsiteY82" fmla="*/ 1460337 h 1509906"/>
                    <a:gd name="connsiteX83" fmla="*/ 364419 w 1034979"/>
                    <a:gd name="connsiteY83" fmla="*/ 1506057 h 1509906"/>
                    <a:gd name="connsiteX84" fmla="*/ 387279 w 1034979"/>
                    <a:gd name="connsiteY84" fmla="*/ 1507962 h 1509906"/>
                    <a:gd name="connsiteX85" fmla="*/ 392994 w 1034979"/>
                    <a:gd name="connsiteY85" fmla="*/ 1502247 h 1509906"/>
                    <a:gd name="connsiteX86" fmla="*/ 394899 w 1034979"/>
                    <a:gd name="connsiteY86" fmla="*/ 1490817 h 1509906"/>
                    <a:gd name="connsiteX87" fmla="*/ 396804 w 1034979"/>
                    <a:gd name="connsiteY87" fmla="*/ 1485102 h 1509906"/>
                    <a:gd name="connsiteX88" fmla="*/ 398709 w 1034979"/>
                    <a:gd name="connsiteY88" fmla="*/ 1467957 h 1509906"/>
                    <a:gd name="connsiteX89" fmla="*/ 400614 w 1034979"/>
                    <a:gd name="connsiteY89" fmla="*/ 1454622 h 1509906"/>
                    <a:gd name="connsiteX90" fmla="*/ 404424 w 1034979"/>
                    <a:gd name="connsiteY90" fmla="*/ 1397472 h 1509906"/>
                    <a:gd name="connsiteX91" fmla="*/ 410139 w 1034979"/>
                    <a:gd name="connsiteY91" fmla="*/ 1386042 h 1509906"/>
                    <a:gd name="connsiteX92" fmla="*/ 413949 w 1034979"/>
                    <a:gd name="connsiteY92" fmla="*/ 1372707 h 1509906"/>
                    <a:gd name="connsiteX93" fmla="*/ 415854 w 1034979"/>
                    <a:gd name="connsiteY93" fmla="*/ 1366992 h 1509906"/>
                    <a:gd name="connsiteX94" fmla="*/ 417759 w 1034979"/>
                    <a:gd name="connsiteY94" fmla="*/ 1353657 h 1509906"/>
                    <a:gd name="connsiteX95" fmla="*/ 421569 w 1034979"/>
                    <a:gd name="connsiteY95" fmla="*/ 1342227 h 1509906"/>
                    <a:gd name="connsiteX96" fmla="*/ 427284 w 1034979"/>
                    <a:gd name="connsiteY96" fmla="*/ 1328892 h 1509906"/>
                    <a:gd name="connsiteX97" fmla="*/ 467289 w 1034979"/>
                    <a:gd name="connsiteY97" fmla="*/ 1258407 h 1509906"/>
                    <a:gd name="connsiteX98" fmla="*/ 528455 w 1034979"/>
                    <a:gd name="connsiteY98" fmla="*/ 1245638 h 1509906"/>
                    <a:gd name="connsiteX99" fmla="*/ 573969 w 1034979"/>
                    <a:gd name="connsiteY99" fmla="*/ 1229832 h 1509906"/>
                    <a:gd name="connsiteX100" fmla="*/ 585399 w 1034979"/>
                    <a:gd name="connsiteY100" fmla="*/ 1226022 h 1509906"/>
                    <a:gd name="connsiteX101" fmla="*/ 720654 w 1034979"/>
                    <a:gd name="connsiteY101" fmla="*/ 1309842 h 1509906"/>
                    <a:gd name="connsiteX102" fmla="*/ 733989 w 1034979"/>
                    <a:gd name="connsiteY102" fmla="*/ 1319367 h 1509906"/>
                    <a:gd name="connsiteX103" fmla="*/ 743514 w 1034979"/>
                    <a:gd name="connsiteY103" fmla="*/ 1321272 h 1509906"/>
                    <a:gd name="connsiteX104" fmla="*/ 749229 w 1034979"/>
                    <a:gd name="connsiteY104" fmla="*/ 1323177 h 1509906"/>
                    <a:gd name="connsiteX105" fmla="*/ 762564 w 1034979"/>
                    <a:gd name="connsiteY105" fmla="*/ 1328892 h 1509906"/>
                    <a:gd name="connsiteX106" fmla="*/ 777804 w 1034979"/>
                    <a:gd name="connsiteY106" fmla="*/ 1326987 h 1509906"/>
                    <a:gd name="connsiteX107" fmla="*/ 789234 w 1034979"/>
                    <a:gd name="connsiteY107" fmla="*/ 1321272 h 1509906"/>
                    <a:gd name="connsiteX108" fmla="*/ 794949 w 1034979"/>
                    <a:gd name="connsiteY108" fmla="*/ 1319367 h 1509906"/>
                    <a:gd name="connsiteX109" fmla="*/ 802569 w 1034979"/>
                    <a:gd name="connsiteY109" fmla="*/ 1302222 h 1509906"/>
                    <a:gd name="connsiteX110" fmla="*/ 800664 w 1034979"/>
                    <a:gd name="connsiteY110" fmla="*/ 1277457 h 1509906"/>
                    <a:gd name="connsiteX111" fmla="*/ 798759 w 1034979"/>
                    <a:gd name="connsiteY111" fmla="*/ 1271742 h 1509906"/>
                    <a:gd name="connsiteX112" fmla="*/ 796854 w 1034979"/>
                    <a:gd name="connsiteY112" fmla="*/ 1264122 h 1509906"/>
                    <a:gd name="connsiteX113" fmla="*/ 783519 w 1034979"/>
                    <a:gd name="connsiteY113" fmla="*/ 1246977 h 1509906"/>
                    <a:gd name="connsiteX114" fmla="*/ 773994 w 1034979"/>
                    <a:gd name="connsiteY114" fmla="*/ 1241262 h 1509906"/>
                    <a:gd name="connsiteX115" fmla="*/ 648264 w 1034979"/>
                    <a:gd name="connsiteY115" fmla="*/ 1149822 h 1509906"/>
                    <a:gd name="connsiteX116" fmla="*/ 644454 w 1034979"/>
                    <a:gd name="connsiteY116" fmla="*/ 1132677 h 1509906"/>
                    <a:gd name="connsiteX117" fmla="*/ 646359 w 1034979"/>
                    <a:gd name="connsiteY117" fmla="*/ 1125057 h 1509906"/>
                    <a:gd name="connsiteX118" fmla="*/ 650169 w 1034979"/>
                    <a:gd name="connsiteY118" fmla="*/ 1107912 h 1509906"/>
                    <a:gd name="connsiteX119" fmla="*/ 653979 w 1034979"/>
                    <a:gd name="connsiteY119" fmla="*/ 1102197 h 1509906"/>
                    <a:gd name="connsiteX120" fmla="*/ 655884 w 1034979"/>
                    <a:gd name="connsiteY120" fmla="*/ 1096482 h 1509906"/>
                    <a:gd name="connsiteX121" fmla="*/ 661599 w 1034979"/>
                    <a:gd name="connsiteY121" fmla="*/ 1094577 h 1509906"/>
                    <a:gd name="connsiteX122" fmla="*/ 671124 w 1034979"/>
                    <a:gd name="connsiteY122" fmla="*/ 1083147 h 1509906"/>
                    <a:gd name="connsiteX123" fmla="*/ 724464 w 1034979"/>
                    <a:gd name="connsiteY123" fmla="*/ 1075527 h 1509906"/>
                    <a:gd name="connsiteX124" fmla="*/ 842574 w 1034979"/>
                    <a:gd name="connsiteY124" fmla="*/ 1077432 h 1509906"/>
                    <a:gd name="connsiteX125" fmla="*/ 871149 w 1034979"/>
                    <a:gd name="connsiteY125" fmla="*/ 1079337 h 1509906"/>
                    <a:gd name="connsiteX126" fmla="*/ 899724 w 1034979"/>
                    <a:gd name="connsiteY126" fmla="*/ 1085052 h 1509906"/>
                    <a:gd name="connsiteX127" fmla="*/ 922584 w 1034979"/>
                    <a:gd name="connsiteY127" fmla="*/ 1088862 h 1509906"/>
                    <a:gd name="connsiteX128" fmla="*/ 951159 w 1034979"/>
                    <a:gd name="connsiteY128" fmla="*/ 1094577 h 1509906"/>
                    <a:gd name="connsiteX129" fmla="*/ 956874 w 1034979"/>
                    <a:gd name="connsiteY129" fmla="*/ 1094577 h 1509906"/>
                    <a:gd name="connsiteX130" fmla="*/ 1002594 w 1034979"/>
                    <a:gd name="connsiteY130" fmla="*/ 1092672 h 1509906"/>
                    <a:gd name="connsiteX131" fmla="*/ 1031169 w 1034979"/>
                    <a:gd name="connsiteY131" fmla="*/ 1085052 h 1509906"/>
                    <a:gd name="connsiteX132" fmla="*/ 1034979 w 1034979"/>
                    <a:gd name="connsiteY132" fmla="*/ 1079337 h 1509906"/>
                    <a:gd name="connsiteX133" fmla="*/ 1033074 w 1034979"/>
                    <a:gd name="connsiteY133" fmla="*/ 1060287 h 1509906"/>
                    <a:gd name="connsiteX134" fmla="*/ 1027359 w 1034979"/>
                    <a:gd name="connsiteY134" fmla="*/ 1056477 h 1509906"/>
                    <a:gd name="connsiteX135" fmla="*/ 1012119 w 1034979"/>
                    <a:gd name="connsiteY135" fmla="*/ 1054572 h 1509906"/>
                    <a:gd name="connsiteX136" fmla="*/ 1006404 w 1034979"/>
                    <a:gd name="connsiteY136" fmla="*/ 1052667 h 1509906"/>
                    <a:gd name="connsiteX137" fmla="*/ 998784 w 1034979"/>
                    <a:gd name="connsiteY137" fmla="*/ 1050762 h 1509906"/>
                    <a:gd name="connsiteX138" fmla="*/ 987354 w 1034979"/>
                    <a:gd name="connsiteY138" fmla="*/ 1043142 h 1509906"/>
                    <a:gd name="connsiteX139" fmla="*/ 975924 w 1034979"/>
                    <a:gd name="connsiteY139" fmla="*/ 1039332 h 1509906"/>
                    <a:gd name="connsiteX140" fmla="*/ 970209 w 1034979"/>
                    <a:gd name="connsiteY140" fmla="*/ 1037427 h 1509906"/>
                    <a:gd name="connsiteX141" fmla="*/ 962589 w 1034979"/>
                    <a:gd name="connsiteY141" fmla="*/ 1035522 h 1509906"/>
                    <a:gd name="connsiteX142" fmla="*/ 956874 w 1034979"/>
                    <a:gd name="connsiteY142" fmla="*/ 1033617 h 1509906"/>
                    <a:gd name="connsiteX143" fmla="*/ 935919 w 1034979"/>
                    <a:gd name="connsiteY143" fmla="*/ 1027902 h 1509906"/>
                    <a:gd name="connsiteX144" fmla="*/ 930204 w 1034979"/>
                    <a:gd name="connsiteY144" fmla="*/ 1025997 h 1509906"/>
                    <a:gd name="connsiteX145" fmla="*/ 825429 w 1034979"/>
                    <a:gd name="connsiteY145" fmla="*/ 1027902 h 1509906"/>
                    <a:gd name="connsiteX146" fmla="*/ 819714 w 1034979"/>
                    <a:gd name="connsiteY146" fmla="*/ 1029807 h 1509906"/>
                    <a:gd name="connsiteX147" fmla="*/ 730179 w 1034979"/>
                    <a:gd name="connsiteY147" fmla="*/ 1031712 h 1509906"/>
                    <a:gd name="connsiteX148" fmla="*/ 716844 w 1034979"/>
                    <a:gd name="connsiteY148" fmla="*/ 1035522 h 1509906"/>
                    <a:gd name="connsiteX149" fmla="*/ 695889 w 1034979"/>
                    <a:gd name="connsiteY149" fmla="*/ 1037427 h 1509906"/>
                    <a:gd name="connsiteX150" fmla="*/ 669219 w 1034979"/>
                    <a:gd name="connsiteY150" fmla="*/ 1039332 h 1509906"/>
                    <a:gd name="connsiteX151" fmla="*/ 669219 w 1034979"/>
                    <a:gd name="connsiteY151" fmla="*/ 1039332 h 1509906"/>
                    <a:gd name="connsiteX152" fmla="*/ 646359 w 1034979"/>
                    <a:gd name="connsiteY152" fmla="*/ 1043142 h 1509906"/>
                    <a:gd name="connsiteX153" fmla="*/ 642549 w 1034979"/>
                    <a:gd name="connsiteY153" fmla="*/ 1031712 h 1509906"/>
                    <a:gd name="connsiteX154" fmla="*/ 640644 w 1034979"/>
                    <a:gd name="connsiteY154" fmla="*/ 1025997 h 1509906"/>
                    <a:gd name="connsiteX155" fmla="*/ 642549 w 1034979"/>
                    <a:gd name="connsiteY155" fmla="*/ 1008852 h 1509906"/>
                    <a:gd name="connsiteX156" fmla="*/ 644454 w 1034979"/>
                    <a:gd name="connsiteY156" fmla="*/ 1003137 h 1509906"/>
                    <a:gd name="connsiteX157" fmla="*/ 661599 w 1034979"/>
                    <a:gd name="connsiteY157" fmla="*/ 993612 h 1509906"/>
                    <a:gd name="connsiteX158" fmla="*/ 673029 w 1034979"/>
                    <a:gd name="connsiteY158" fmla="*/ 985992 h 1509906"/>
                    <a:gd name="connsiteX159" fmla="*/ 674934 w 1034979"/>
                    <a:gd name="connsiteY159" fmla="*/ 980277 h 1509906"/>
                    <a:gd name="connsiteX160" fmla="*/ 680649 w 1034979"/>
                    <a:gd name="connsiteY160" fmla="*/ 978372 h 1509906"/>
                    <a:gd name="connsiteX161" fmla="*/ 686364 w 1034979"/>
                    <a:gd name="connsiteY161" fmla="*/ 974562 h 1509906"/>
                    <a:gd name="connsiteX162" fmla="*/ 695889 w 1034979"/>
                    <a:gd name="connsiteY162" fmla="*/ 965037 h 1509906"/>
                    <a:gd name="connsiteX163" fmla="*/ 705414 w 1034979"/>
                    <a:gd name="connsiteY163" fmla="*/ 953607 h 1509906"/>
                    <a:gd name="connsiteX164" fmla="*/ 716844 w 1034979"/>
                    <a:gd name="connsiteY164" fmla="*/ 945987 h 1509906"/>
                    <a:gd name="connsiteX165" fmla="*/ 732084 w 1034979"/>
                    <a:gd name="connsiteY165" fmla="*/ 932652 h 1509906"/>
                    <a:gd name="connsiteX166" fmla="*/ 741609 w 1034979"/>
                    <a:gd name="connsiteY166" fmla="*/ 921222 h 1509906"/>
                    <a:gd name="connsiteX167" fmla="*/ 753039 w 1034979"/>
                    <a:gd name="connsiteY167" fmla="*/ 911697 h 1509906"/>
                    <a:gd name="connsiteX168" fmla="*/ 758754 w 1034979"/>
                    <a:gd name="connsiteY168" fmla="*/ 900267 h 1509906"/>
                    <a:gd name="connsiteX169" fmla="*/ 760659 w 1034979"/>
                    <a:gd name="connsiteY169" fmla="*/ 894552 h 1509906"/>
                    <a:gd name="connsiteX170" fmla="*/ 766374 w 1034979"/>
                    <a:gd name="connsiteY170" fmla="*/ 883122 h 1509906"/>
                    <a:gd name="connsiteX171" fmla="*/ 764469 w 1034979"/>
                    <a:gd name="connsiteY171" fmla="*/ 867882 h 1509906"/>
                    <a:gd name="connsiteX172" fmla="*/ 758754 w 1034979"/>
                    <a:gd name="connsiteY172" fmla="*/ 865977 h 1509906"/>
                    <a:gd name="connsiteX173" fmla="*/ 737799 w 1034979"/>
                    <a:gd name="connsiteY173" fmla="*/ 867882 h 1509906"/>
                    <a:gd name="connsiteX174" fmla="*/ 732084 w 1034979"/>
                    <a:gd name="connsiteY174" fmla="*/ 871692 h 1509906"/>
                    <a:gd name="connsiteX175" fmla="*/ 720654 w 1034979"/>
                    <a:gd name="connsiteY175" fmla="*/ 875502 h 1509906"/>
                    <a:gd name="connsiteX176" fmla="*/ 716844 w 1034979"/>
                    <a:gd name="connsiteY176" fmla="*/ 881217 h 1509906"/>
                    <a:gd name="connsiteX177" fmla="*/ 711129 w 1034979"/>
                    <a:gd name="connsiteY177" fmla="*/ 883122 h 1509906"/>
                    <a:gd name="connsiteX178" fmla="*/ 705414 w 1034979"/>
                    <a:gd name="connsiteY178" fmla="*/ 886932 h 1509906"/>
                    <a:gd name="connsiteX179" fmla="*/ 699699 w 1034979"/>
                    <a:gd name="connsiteY179" fmla="*/ 892647 h 1509906"/>
                    <a:gd name="connsiteX180" fmla="*/ 692079 w 1034979"/>
                    <a:gd name="connsiteY180" fmla="*/ 896457 h 1509906"/>
                    <a:gd name="connsiteX181" fmla="*/ 650169 w 1034979"/>
                    <a:gd name="connsiteY181" fmla="*/ 925032 h 1509906"/>
                    <a:gd name="connsiteX182" fmla="*/ 636834 w 1034979"/>
                    <a:gd name="connsiteY182" fmla="*/ 936462 h 1509906"/>
                    <a:gd name="connsiteX183" fmla="*/ 627309 w 1034979"/>
                    <a:gd name="connsiteY183" fmla="*/ 953607 h 1509906"/>
                    <a:gd name="connsiteX184" fmla="*/ 602544 w 1034979"/>
                    <a:gd name="connsiteY184" fmla="*/ 959322 h 1509906"/>
                    <a:gd name="connsiteX185" fmla="*/ 589209 w 1034979"/>
                    <a:gd name="connsiteY185" fmla="*/ 963132 h 1509906"/>
                    <a:gd name="connsiteX186" fmla="*/ 573969 w 1034979"/>
                    <a:gd name="connsiteY186" fmla="*/ 961227 h 1509906"/>
                    <a:gd name="connsiteX187" fmla="*/ 562539 w 1034979"/>
                    <a:gd name="connsiteY187" fmla="*/ 957417 h 1509906"/>
                    <a:gd name="connsiteX188" fmla="*/ 551109 w 1034979"/>
                    <a:gd name="connsiteY188" fmla="*/ 953607 h 1509906"/>
                    <a:gd name="connsiteX189" fmla="*/ 539679 w 1034979"/>
                    <a:gd name="connsiteY189" fmla="*/ 949797 h 1509906"/>
                    <a:gd name="connsiteX190" fmla="*/ 533964 w 1034979"/>
                    <a:gd name="connsiteY190" fmla="*/ 947892 h 1509906"/>
                    <a:gd name="connsiteX191" fmla="*/ 528249 w 1034979"/>
                    <a:gd name="connsiteY191" fmla="*/ 944082 h 1509906"/>
                    <a:gd name="connsiteX192" fmla="*/ 516819 w 1034979"/>
                    <a:gd name="connsiteY192" fmla="*/ 938367 h 1509906"/>
                    <a:gd name="connsiteX193" fmla="*/ 509199 w 1034979"/>
                    <a:gd name="connsiteY193" fmla="*/ 926937 h 1509906"/>
                    <a:gd name="connsiteX194" fmla="*/ 505389 w 1034979"/>
                    <a:gd name="connsiteY194" fmla="*/ 905982 h 1509906"/>
                    <a:gd name="connsiteX195" fmla="*/ 507294 w 1034979"/>
                    <a:gd name="connsiteY195" fmla="*/ 841212 h 1509906"/>
                    <a:gd name="connsiteX196" fmla="*/ 503484 w 1034979"/>
                    <a:gd name="connsiteY196" fmla="*/ 351627 h 1509906"/>
                    <a:gd name="connsiteX197" fmla="*/ 499674 w 1034979"/>
                    <a:gd name="connsiteY197" fmla="*/ 60162 h 1509906"/>
                    <a:gd name="connsiteX198" fmla="*/ 490149 w 1034979"/>
                    <a:gd name="connsiteY198" fmla="*/ 33492 h 1509906"/>
                    <a:gd name="connsiteX199" fmla="*/ 488244 w 1034979"/>
                    <a:gd name="connsiteY199" fmla="*/ 27777 h 1509906"/>
                    <a:gd name="connsiteX200" fmla="*/ 484434 w 1034979"/>
                    <a:gd name="connsiteY200" fmla="*/ 22062 h 1509906"/>
                    <a:gd name="connsiteX201" fmla="*/ 478719 w 1034979"/>
                    <a:gd name="connsiteY201" fmla="*/ 10632 h 1509906"/>
                    <a:gd name="connsiteX202" fmla="*/ 473004 w 1034979"/>
                    <a:gd name="connsiteY202" fmla="*/ 6822 h 1509906"/>
                    <a:gd name="connsiteX203" fmla="*/ 469194 w 1034979"/>
                    <a:gd name="connsiteY203" fmla="*/ 1107 h 1509906"/>
                    <a:gd name="connsiteX204" fmla="*/ 429189 w 1034979"/>
                    <a:gd name="connsiteY204" fmla="*/ 4917 h 1509906"/>
                    <a:gd name="connsiteX205" fmla="*/ 421569 w 1034979"/>
                    <a:gd name="connsiteY205" fmla="*/ 16347 h 1509906"/>
                    <a:gd name="connsiteX206" fmla="*/ 417759 w 1034979"/>
                    <a:gd name="connsiteY206" fmla="*/ 22062 h 1509906"/>
                    <a:gd name="connsiteX207" fmla="*/ 419664 w 1034979"/>
                    <a:gd name="connsiteY207" fmla="*/ 54447 h 1509906"/>
                    <a:gd name="connsiteX208" fmla="*/ 423474 w 1034979"/>
                    <a:gd name="connsiteY208" fmla="*/ 65877 h 1509906"/>
                    <a:gd name="connsiteX209" fmla="*/ 425379 w 1034979"/>
                    <a:gd name="connsiteY209" fmla="*/ 71592 h 1509906"/>
                    <a:gd name="connsiteX210" fmla="*/ 425379 w 1034979"/>
                    <a:gd name="connsiteY210" fmla="*/ 77307 h 1509906"/>
                    <a:gd name="connsiteX211" fmla="*/ 429189 w 1034979"/>
                    <a:gd name="connsiteY211" fmla="*/ 231612 h 1509906"/>
                    <a:gd name="connsiteX212" fmla="*/ 440619 w 1034979"/>
                    <a:gd name="connsiteY212" fmla="*/ 414492 h 1509906"/>
                    <a:gd name="connsiteX213" fmla="*/ 425379 w 1034979"/>
                    <a:gd name="connsiteY213" fmla="*/ 711672 h 1509906"/>
                    <a:gd name="connsiteX214" fmla="*/ 425173 w 1034979"/>
                    <a:gd name="connsiteY214" fmla="*/ 765165 h 1509906"/>
                    <a:gd name="connsiteX215" fmla="*/ 421363 w 1034979"/>
                    <a:gd name="connsiteY215" fmla="*/ 844096 h 1509906"/>
                    <a:gd name="connsiteX216" fmla="*/ 425379 w 1034979"/>
                    <a:gd name="connsiteY216" fmla="*/ 894552 h 1509906"/>
                    <a:gd name="connsiteX217" fmla="*/ 423474 w 1034979"/>
                    <a:gd name="connsiteY217" fmla="*/ 921222 h 1509906"/>
                    <a:gd name="connsiteX218" fmla="*/ 417759 w 1034979"/>
                    <a:gd name="connsiteY218" fmla="*/ 923127 h 1509906"/>
                    <a:gd name="connsiteX219" fmla="*/ 412044 w 1034979"/>
                    <a:gd name="connsiteY219" fmla="*/ 926937 h 1509906"/>
                    <a:gd name="connsiteX220" fmla="*/ 421569 w 1034979"/>
                    <a:gd name="connsiteY220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03434 w 1034979"/>
                    <a:gd name="connsiteY33" fmla="*/ 953607 h 1509906"/>
                    <a:gd name="connsiteX34" fmla="*/ 166299 w 1034979"/>
                    <a:gd name="connsiteY34" fmla="*/ 972657 h 1509906"/>
                    <a:gd name="connsiteX35" fmla="*/ 191064 w 1034979"/>
                    <a:gd name="connsiteY35" fmla="*/ 978372 h 1509906"/>
                    <a:gd name="connsiteX36" fmla="*/ 208209 w 1034979"/>
                    <a:gd name="connsiteY36" fmla="*/ 984087 h 1509906"/>
                    <a:gd name="connsiteX37" fmla="*/ 213924 w 1034979"/>
                    <a:gd name="connsiteY37" fmla="*/ 985992 h 1509906"/>
                    <a:gd name="connsiteX38" fmla="*/ 229164 w 1034979"/>
                    <a:gd name="connsiteY38" fmla="*/ 989802 h 1509906"/>
                    <a:gd name="connsiteX39" fmla="*/ 248214 w 1034979"/>
                    <a:gd name="connsiteY39" fmla="*/ 995517 h 1509906"/>
                    <a:gd name="connsiteX40" fmla="*/ 253929 w 1034979"/>
                    <a:gd name="connsiteY40" fmla="*/ 999327 h 1509906"/>
                    <a:gd name="connsiteX41" fmla="*/ 267264 w 1034979"/>
                    <a:gd name="connsiteY41" fmla="*/ 1014567 h 1509906"/>
                    <a:gd name="connsiteX42" fmla="*/ 272979 w 1034979"/>
                    <a:gd name="connsiteY42" fmla="*/ 1033617 h 1509906"/>
                    <a:gd name="connsiteX43" fmla="*/ 274884 w 1034979"/>
                    <a:gd name="connsiteY43" fmla="*/ 1039332 h 1509906"/>
                    <a:gd name="connsiteX44" fmla="*/ 276789 w 1034979"/>
                    <a:gd name="connsiteY44" fmla="*/ 1045047 h 1509906"/>
                    <a:gd name="connsiteX45" fmla="*/ 278694 w 1034979"/>
                    <a:gd name="connsiteY45" fmla="*/ 1069812 h 1509906"/>
                    <a:gd name="connsiteX46" fmla="*/ 280599 w 1034979"/>
                    <a:gd name="connsiteY46" fmla="*/ 1075527 h 1509906"/>
                    <a:gd name="connsiteX47" fmla="*/ 278694 w 1034979"/>
                    <a:gd name="connsiteY47" fmla="*/ 1094577 h 1509906"/>
                    <a:gd name="connsiteX48" fmla="*/ 276789 w 1034979"/>
                    <a:gd name="connsiteY48" fmla="*/ 1104102 h 1509906"/>
                    <a:gd name="connsiteX49" fmla="*/ 263454 w 1034979"/>
                    <a:gd name="connsiteY49" fmla="*/ 1117437 h 1509906"/>
                    <a:gd name="connsiteX50" fmla="*/ 252024 w 1034979"/>
                    <a:gd name="connsiteY50" fmla="*/ 1125057 h 1509906"/>
                    <a:gd name="connsiteX51" fmla="*/ 240594 w 1034979"/>
                    <a:gd name="connsiteY51" fmla="*/ 1128867 h 1509906"/>
                    <a:gd name="connsiteX52" fmla="*/ 27234 w 1034979"/>
                    <a:gd name="connsiteY52" fmla="*/ 1147917 h 1509906"/>
                    <a:gd name="connsiteX53" fmla="*/ 15804 w 1034979"/>
                    <a:gd name="connsiteY53" fmla="*/ 1153632 h 1509906"/>
                    <a:gd name="connsiteX54" fmla="*/ 6279 w 1034979"/>
                    <a:gd name="connsiteY54" fmla="*/ 1163157 h 1509906"/>
                    <a:gd name="connsiteX55" fmla="*/ 4374 w 1034979"/>
                    <a:gd name="connsiteY55" fmla="*/ 1168872 h 1509906"/>
                    <a:gd name="connsiteX56" fmla="*/ 564 w 1034979"/>
                    <a:gd name="connsiteY56" fmla="*/ 1174587 h 1509906"/>
                    <a:gd name="connsiteX57" fmla="*/ 6279 w 1034979"/>
                    <a:gd name="connsiteY57" fmla="*/ 1206972 h 1509906"/>
                    <a:gd name="connsiteX58" fmla="*/ 11994 w 1034979"/>
                    <a:gd name="connsiteY58" fmla="*/ 1210782 h 1509906"/>
                    <a:gd name="connsiteX59" fmla="*/ 17709 w 1034979"/>
                    <a:gd name="connsiteY59" fmla="*/ 1212687 h 1509906"/>
                    <a:gd name="connsiteX60" fmla="*/ 145344 w 1034979"/>
                    <a:gd name="connsiteY60" fmla="*/ 1210782 h 1509906"/>
                    <a:gd name="connsiteX61" fmla="*/ 152964 w 1034979"/>
                    <a:gd name="connsiteY61" fmla="*/ 1208877 h 1509906"/>
                    <a:gd name="connsiteX62" fmla="*/ 303459 w 1034979"/>
                    <a:gd name="connsiteY62" fmla="*/ 1203162 h 1509906"/>
                    <a:gd name="connsiteX63" fmla="*/ 318699 w 1034979"/>
                    <a:gd name="connsiteY63" fmla="*/ 1210782 h 1509906"/>
                    <a:gd name="connsiteX64" fmla="*/ 330129 w 1034979"/>
                    <a:gd name="connsiteY64" fmla="*/ 1216497 h 1509906"/>
                    <a:gd name="connsiteX65" fmla="*/ 333939 w 1034979"/>
                    <a:gd name="connsiteY65" fmla="*/ 1222212 h 1509906"/>
                    <a:gd name="connsiteX66" fmla="*/ 339654 w 1034979"/>
                    <a:gd name="connsiteY66" fmla="*/ 1224117 h 1509906"/>
                    <a:gd name="connsiteX67" fmla="*/ 351084 w 1034979"/>
                    <a:gd name="connsiteY67" fmla="*/ 1231737 h 1509906"/>
                    <a:gd name="connsiteX68" fmla="*/ 356799 w 1034979"/>
                    <a:gd name="connsiteY68" fmla="*/ 1235547 h 1509906"/>
                    <a:gd name="connsiteX69" fmla="*/ 360609 w 1034979"/>
                    <a:gd name="connsiteY69" fmla="*/ 1241262 h 1509906"/>
                    <a:gd name="connsiteX70" fmla="*/ 366324 w 1034979"/>
                    <a:gd name="connsiteY70" fmla="*/ 1252692 h 1509906"/>
                    <a:gd name="connsiteX71" fmla="*/ 362514 w 1034979"/>
                    <a:gd name="connsiteY71" fmla="*/ 1279362 h 1509906"/>
                    <a:gd name="connsiteX72" fmla="*/ 358704 w 1034979"/>
                    <a:gd name="connsiteY72" fmla="*/ 1285077 h 1509906"/>
                    <a:gd name="connsiteX73" fmla="*/ 356799 w 1034979"/>
                    <a:gd name="connsiteY73" fmla="*/ 1290792 h 1509906"/>
                    <a:gd name="connsiteX74" fmla="*/ 352989 w 1034979"/>
                    <a:gd name="connsiteY74" fmla="*/ 1296507 h 1509906"/>
                    <a:gd name="connsiteX75" fmla="*/ 351084 w 1034979"/>
                    <a:gd name="connsiteY75" fmla="*/ 1302222 h 1509906"/>
                    <a:gd name="connsiteX76" fmla="*/ 347274 w 1034979"/>
                    <a:gd name="connsiteY76" fmla="*/ 1307937 h 1509906"/>
                    <a:gd name="connsiteX77" fmla="*/ 330129 w 1034979"/>
                    <a:gd name="connsiteY77" fmla="*/ 1374612 h 1509906"/>
                    <a:gd name="connsiteX78" fmla="*/ 328224 w 1034979"/>
                    <a:gd name="connsiteY78" fmla="*/ 1426047 h 1509906"/>
                    <a:gd name="connsiteX79" fmla="*/ 330129 w 1034979"/>
                    <a:gd name="connsiteY79" fmla="*/ 1450812 h 1509906"/>
                    <a:gd name="connsiteX80" fmla="*/ 332034 w 1034979"/>
                    <a:gd name="connsiteY80" fmla="*/ 1456527 h 1509906"/>
                    <a:gd name="connsiteX81" fmla="*/ 335844 w 1034979"/>
                    <a:gd name="connsiteY81" fmla="*/ 1460337 h 1509906"/>
                    <a:gd name="connsiteX82" fmla="*/ 364419 w 1034979"/>
                    <a:gd name="connsiteY82" fmla="*/ 1506057 h 1509906"/>
                    <a:gd name="connsiteX83" fmla="*/ 387279 w 1034979"/>
                    <a:gd name="connsiteY83" fmla="*/ 1507962 h 1509906"/>
                    <a:gd name="connsiteX84" fmla="*/ 392994 w 1034979"/>
                    <a:gd name="connsiteY84" fmla="*/ 1502247 h 1509906"/>
                    <a:gd name="connsiteX85" fmla="*/ 394899 w 1034979"/>
                    <a:gd name="connsiteY85" fmla="*/ 1490817 h 1509906"/>
                    <a:gd name="connsiteX86" fmla="*/ 396804 w 1034979"/>
                    <a:gd name="connsiteY86" fmla="*/ 1485102 h 1509906"/>
                    <a:gd name="connsiteX87" fmla="*/ 398709 w 1034979"/>
                    <a:gd name="connsiteY87" fmla="*/ 1467957 h 1509906"/>
                    <a:gd name="connsiteX88" fmla="*/ 400614 w 1034979"/>
                    <a:gd name="connsiteY88" fmla="*/ 1454622 h 1509906"/>
                    <a:gd name="connsiteX89" fmla="*/ 404424 w 1034979"/>
                    <a:gd name="connsiteY89" fmla="*/ 1397472 h 1509906"/>
                    <a:gd name="connsiteX90" fmla="*/ 410139 w 1034979"/>
                    <a:gd name="connsiteY90" fmla="*/ 1386042 h 1509906"/>
                    <a:gd name="connsiteX91" fmla="*/ 413949 w 1034979"/>
                    <a:gd name="connsiteY91" fmla="*/ 1372707 h 1509906"/>
                    <a:gd name="connsiteX92" fmla="*/ 415854 w 1034979"/>
                    <a:gd name="connsiteY92" fmla="*/ 1366992 h 1509906"/>
                    <a:gd name="connsiteX93" fmla="*/ 417759 w 1034979"/>
                    <a:gd name="connsiteY93" fmla="*/ 1353657 h 1509906"/>
                    <a:gd name="connsiteX94" fmla="*/ 421569 w 1034979"/>
                    <a:gd name="connsiteY94" fmla="*/ 1342227 h 1509906"/>
                    <a:gd name="connsiteX95" fmla="*/ 427284 w 1034979"/>
                    <a:gd name="connsiteY95" fmla="*/ 1328892 h 1509906"/>
                    <a:gd name="connsiteX96" fmla="*/ 467289 w 1034979"/>
                    <a:gd name="connsiteY96" fmla="*/ 1258407 h 1509906"/>
                    <a:gd name="connsiteX97" fmla="*/ 528455 w 1034979"/>
                    <a:gd name="connsiteY97" fmla="*/ 1245638 h 1509906"/>
                    <a:gd name="connsiteX98" fmla="*/ 573969 w 1034979"/>
                    <a:gd name="connsiteY98" fmla="*/ 1229832 h 1509906"/>
                    <a:gd name="connsiteX99" fmla="*/ 585399 w 1034979"/>
                    <a:gd name="connsiteY99" fmla="*/ 1226022 h 1509906"/>
                    <a:gd name="connsiteX100" fmla="*/ 720654 w 1034979"/>
                    <a:gd name="connsiteY100" fmla="*/ 1309842 h 1509906"/>
                    <a:gd name="connsiteX101" fmla="*/ 733989 w 1034979"/>
                    <a:gd name="connsiteY101" fmla="*/ 1319367 h 1509906"/>
                    <a:gd name="connsiteX102" fmla="*/ 743514 w 1034979"/>
                    <a:gd name="connsiteY102" fmla="*/ 1321272 h 1509906"/>
                    <a:gd name="connsiteX103" fmla="*/ 749229 w 1034979"/>
                    <a:gd name="connsiteY103" fmla="*/ 1323177 h 1509906"/>
                    <a:gd name="connsiteX104" fmla="*/ 762564 w 1034979"/>
                    <a:gd name="connsiteY104" fmla="*/ 1328892 h 1509906"/>
                    <a:gd name="connsiteX105" fmla="*/ 777804 w 1034979"/>
                    <a:gd name="connsiteY105" fmla="*/ 1326987 h 1509906"/>
                    <a:gd name="connsiteX106" fmla="*/ 789234 w 1034979"/>
                    <a:gd name="connsiteY106" fmla="*/ 1321272 h 1509906"/>
                    <a:gd name="connsiteX107" fmla="*/ 794949 w 1034979"/>
                    <a:gd name="connsiteY107" fmla="*/ 1319367 h 1509906"/>
                    <a:gd name="connsiteX108" fmla="*/ 802569 w 1034979"/>
                    <a:gd name="connsiteY108" fmla="*/ 1302222 h 1509906"/>
                    <a:gd name="connsiteX109" fmla="*/ 800664 w 1034979"/>
                    <a:gd name="connsiteY109" fmla="*/ 1277457 h 1509906"/>
                    <a:gd name="connsiteX110" fmla="*/ 798759 w 1034979"/>
                    <a:gd name="connsiteY110" fmla="*/ 1271742 h 1509906"/>
                    <a:gd name="connsiteX111" fmla="*/ 796854 w 1034979"/>
                    <a:gd name="connsiteY111" fmla="*/ 1264122 h 1509906"/>
                    <a:gd name="connsiteX112" fmla="*/ 783519 w 1034979"/>
                    <a:gd name="connsiteY112" fmla="*/ 1246977 h 1509906"/>
                    <a:gd name="connsiteX113" fmla="*/ 773994 w 1034979"/>
                    <a:gd name="connsiteY113" fmla="*/ 1241262 h 1509906"/>
                    <a:gd name="connsiteX114" fmla="*/ 648264 w 1034979"/>
                    <a:gd name="connsiteY114" fmla="*/ 1149822 h 1509906"/>
                    <a:gd name="connsiteX115" fmla="*/ 644454 w 1034979"/>
                    <a:gd name="connsiteY115" fmla="*/ 1132677 h 1509906"/>
                    <a:gd name="connsiteX116" fmla="*/ 646359 w 1034979"/>
                    <a:gd name="connsiteY116" fmla="*/ 1125057 h 1509906"/>
                    <a:gd name="connsiteX117" fmla="*/ 650169 w 1034979"/>
                    <a:gd name="connsiteY117" fmla="*/ 1107912 h 1509906"/>
                    <a:gd name="connsiteX118" fmla="*/ 653979 w 1034979"/>
                    <a:gd name="connsiteY118" fmla="*/ 1102197 h 1509906"/>
                    <a:gd name="connsiteX119" fmla="*/ 655884 w 1034979"/>
                    <a:gd name="connsiteY119" fmla="*/ 1096482 h 1509906"/>
                    <a:gd name="connsiteX120" fmla="*/ 661599 w 1034979"/>
                    <a:gd name="connsiteY120" fmla="*/ 1094577 h 1509906"/>
                    <a:gd name="connsiteX121" fmla="*/ 671124 w 1034979"/>
                    <a:gd name="connsiteY121" fmla="*/ 1083147 h 1509906"/>
                    <a:gd name="connsiteX122" fmla="*/ 724464 w 1034979"/>
                    <a:gd name="connsiteY122" fmla="*/ 1075527 h 1509906"/>
                    <a:gd name="connsiteX123" fmla="*/ 842574 w 1034979"/>
                    <a:gd name="connsiteY123" fmla="*/ 1077432 h 1509906"/>
                    <a:gd name="connsiteX124" fmla="*/ 871149 w 1034979"/>
                    <a:gd name="connsiteY124" fmla="*/ 1079337 h 1509906"/>
                    <a:gd name="connsiteX125" fmla="*/ 899724 w 1034979"/>
                    <a:gd name="connsiteY125" fmla="*/ 1085052 h 1509906"/>
                    <a:gd name="connsiteX126" fmla="*/ 922584 w 1034979"/>
                    <a:gd name="connsiteY126" fmla="*/ 1088862 h 1509906"/>
                    <a:gd name="connsiteX127" fmla="*/ 951159 w 1034979"/>
                    <a:gd name="connsiteY127" fmla="*/ 1094577 h 1509906"/>
                    <a:gd name="connsiteX128" fmla="*/ 956874 w 1034979"/>
                    <a:gd name="connsiteY128" fmla="*/ 1094577 h 1509906"/>
                    <a:gd name="connsiteX129" fmla="*/ 1002594 w 1034979"/>
                    <a:gd name="connsiteY129" fmla="*/ 1092672 h 1509906"/>
                    <a:gd name="connsiteX130" fmla="*/ 1031169 w 1034979"/>
                    <a:gd name="connsiteY130" fmla="*/ 1085052 h 1509906"/>
                    <a:gd name="connsiteX131" fmla="*/ 1034979 w 1034979"/>
                    <a:gd name="connsiteY131" fmla="*/ 1079337 h 1509906"/>
                    <a:gd name="connsiteX132" fmla="*/ 1033074 w 1034979"/>
                    <a:gd name="connsiteY132" fmla="*/ 1060287 h 1509906"/>
                    <a:gd name="connsiteX133" fmla="*/ 1027359 w 1034979"/>
                    <a:gd name="connsiteY133" fmla="*/ 1056477 h 1509906"/>
                    <a:gd name="connsiteX134" fmla="*/ 1012119 w 1034979"/>
                    <a:gd name="connsiteY134" fmla="*/ 1054572 h 1509906"/>
                    <a:gd name="connsiteX135" fmla="*/ 1006404 w 1034979"/>
                    <a:gd name="connsiteY135" fmla="*/ 1052667 h 1509906"/>
                    <a:gd name="connsiteX136" fmla="*/ 998784 w 1034979"/>
                    <a:gd name="connsiteY136" fmla="*/ 1050762 h 1509906"/>
                    <a:gd name="connsiteX137" fmla="*/ 987354 w 1034979"/>
                    <a:gd name="connsiteY137" fmla="*/ 1043142 h 1509906"/>
                    <a:gd name="connsiteX138" fmla="*/ 975924 w 1034979"/>
                    <a:gd name="connsiteY138" fmla="*/ 1039332 h 1509906"/>
                    <a:gd name="connsiteX139" fmla="*/ 970209 w 1034979"/>
                    <a:gd name="connsiteY139" fmla="*/ 1037427 h 1509906"/>
                    <a:gd name="connsiteX140" fmla="*/ 962589 w 1034979"/>
                    <a:gd name="connsiteY140" fmla="*/ 1035522 h 1509906"/>
                    <a:gd name="connsiteX141" fmla="*/ 956874 w 1034979"/>
                    <a:gd name="connsiteY141" fmla="*/ 1033617 h 1509906"/>
                    <a:gd name="connsiteX142" fmla="*/ 935919 w 1034979"/>
                    <a:gd name="connsiteY142" fmla="*/ 1027902 h 1509906"/>
                    <a:gd name="connsiteX143" fmla="*/ 930204 w 1034979"/>
                    <a:gd name="connsiteY143" fmla="*/ 1025997 h 1509906"/>
                    <a:gd name="connsiteX144" fmla="*/ 825429 w 1034979"/>
                    <a:gd name="connsiteY144" fmla="*/ 1027902 h 1509906"/>
                    <a:gd name="connsiteX145" fmla="*/ 819714 w 1034979"/>
                    <a:gd name="connsiteY145" fmla="*/ 1029807 h 1509906"/>
                    <a:gd name="connsiteX146" fmla="*/ 730179 w 1034979"/>
                    <a:gd name="connsiteY146" fmla="*/ 1031712 h 1509906"/>
                    <a:gd name="connsiteX147" fmla="*/ 716844 w 1034979"/>
                    <a:gd name="connsiteY147" fmla="*/ 1035522 h 1509906"/>
                    <a:gd name="connsiteX148" fmla="*/ 695889 w 1034979"/>
                    <a:gd name="connsiteY148" fmla="*/ 1037427 h 1509906"/>
                    <a:gd name="connsiteX149" fmla="*/ 669219 w 1034979"/>
                    <a:gd name="connsiteY149" fmla="*/ 1039332 h 1509906"/>
                    <a:gd name="connsiteX150" fmla="*/ 669219 w 1034979"/>
                    <a:gd name="connsiteY150" fmla="*/ 1039332 h 1509906"/>
                    <a:gd name="connsiteX151" fmla="*/ 646359 w 1034979"/>
                    <a:gd name="connsiteY151" fmla="*/ 1043142 h 1509906"/>
                    <a:gd name="connsiteX152" fmla="*/ 642549 w 1034979"/>
                    <a:gd name="connsiteY152" fmla="*/ 1031712 h 1509906"/>
                    <a:gd name="connsiteX153" fmla="*/ 640644 w 1034979"/>
                    <a:gd name="connsiteY153" fmla="*/ 1025997 h 1509906"/>
                    <a:gd name="connsiteX154" fmla="*/ 642549 w 1034979"/>
                    <a:gd name="connsiteY154" fmla="*/ 1008852 h 1509906"/>
                    <a:gd name="connsiteX155" fmla="*/ 644454 w 1034979"/>
                    <a:gd name="connsiteY155" fmla="*/ 1003137 h 1509906"/>
                    <a:gd name="connsiteX156" fmla="*/ 661599 w 1034979"/>
                    <a:gd name="connsiteY156" fmla="*/ 993612 h 1509906"/>
                    <a:gd name="connsiteX157" fmla="*/ 673029 w 1034979"/>
                    <a:gd name="connsiteY157" fmla="*/ 985992 h 1509906"/>
                    <a:gd name="connsiteX158" fmla="*/ 674934 w 1034979"/>
                    <a:gd name="connsiteY158" fmla="*/ 980277 h 1509906"/>
                    <a:gd name="connsiteX159" fmla="*/ 680649 w 1034979"/>
                    <a:gd name="connsiteY159" fmla="*/ 978372 h 1509906"/>
                    <a:gd name="connsiteX160" fmla="*/ 686364 w 1034979"/>
                    <a:gd name="connsiteY160" fmla="*/ 974562 h 1509906"/>
                    <a:gd name="connsiteX161" fmla="*/ 695889 w 1034979"/>
                    <a:gd name="connsiteY161" fmla="*/ 965037 h 1509906"/>
                    <a:gd name="connsiteX162" fmla="*/ 705414 w 1034979"/>
                    <a:gd name="connsiteY162" fmla="*/ 953607 h 1509906"/>
                    <a:gd name="connsiteX163" fmla="*/ 716844 w 1034979"/>
                    <a:gd name="connsiteY163" fmla="*/ 945987 h 1509906"/>
                    <a:gd name="connsiteX164" fmla="*/ 732084 w 1034979"/>
                    <a:gd name="connsiteY164" fmla="*/ 932652 h 1509906"/>
                    <a:gd name="connsiteX165" fmla="*/ 741609 w 1034979"/>
                    <a:gd name="connsiteY165" fmla="*/ 921222 h 1509906"/>
                    <a:gd name="connsiteX166" fmla="*/ 753039 w 1034979"/>
                    <a:gd name="connsiteY166" fmla="*/ 911697 h 1509906"/>
                    <a:gd name="connsiteX167" fmla="*/ 758754 w 1034979"/>
                    <a:gd name="connsiteY167" fmla="*/ 900267 h 1509906"/>
                    <a:gd name="connsiteX168" fmla="*/ 760659 w 1034979"/>
                    <a:gd name="connsiteY168" fmla="*/ 894552 h 1509906"/>
                    <a:gd name="connsiteX169" fmla="*/ 766374 w 1034979"/>
                    <a:gd name="connsiteY169" fmla="*/ 883122 h 1509906"/>
                    <a:gd name="connsiteX170" fmla="*/ 764469 w 1034979"/>
                    <a:gd name="connsiteY170" fmla="*/ 867882 h 1509906"/>
                    <a:gd name="connsiteX171" fmla="*/ 758754 w 1034979"/>
                    <a:gd name="connsiteY171" fmla="*/ 865977 h 1509906"/>
                    <a:gd name="connsiteX172" fmla="*/ 737799 w 1034979"/>
                    <a:gd name="connsiteY172" fmla="*/ 867882 h 1509906"/>
                    <a:gd name="connsiteX173" fmla="*/ 732084 w 1034979"/>
                    <a:gd name="connsiteY173" fmla="*/ 871692 h 1509906"/>
                    <a:gd name="connsiteX174" fmla="*/ 720654 w 1034979"/>
                    <a:gd name="connsiteY174" fmla="*/ 875502 h 1509906"/>
                    <a:gd name="connsiteX175" fmla="*/ 716844 w 1034979"/>
                    <a:gd name="connsiteY175" fmla="*/ 881217 h 1509906"/>
                    <a:gd name="connsiteX176" fmla="*/ 711129 w 1034979"/>
                    <a:gd name="connsiteY176" fmla="*/ 883122 h 1509906"/>
                    <a:gd name="connsiteX177" fmla="*/ 705414 w 1034979"/>
                    <a:gd name="connsiteY177" fmla="*/ 886932 h 1509906"/>
                    <a:gd name="connsiteX178" fmla="*/ 699699 w 1034979"/>
                    <a:gd name="connsiteY178" fmla="*/ 892647 h 1509906"/>
                    <a:gd name="connsiteX179" fmla="*/ 692079 w 1034979"/>
                    <a:gd name="connsiteY179" fmla="*/ 896457 h 1509906"/>
                    <a:gd name="connsiteX180" fmla="*/ 650169 w 1034979"/>
                    <a:gd name="connsiteY180" fmla="*/ 925032 h 1509906"/>
                    <a:gd name="connsiteX181" fmla="*/ 636834 w 1034979"/>
                    <a:gd name="connsiteY181" fmla="*/ 936462 h 1509906"/>
                    <a:gd name="connsiteX182" fmla="*/ 627309 w 1034979"/>
                    <a:gd name="connsiteY182" fmla="*/ 953607 h 1509906"/>
                    <a:gd name="connsiteX183" fmla="*/ 602544 w 1034979"/>
                    <a:gd name="connsiteY183" fmla="*/ 959322 h 1509906"/>
                    <a:gd name="connsiteX184" fmla="*/ 589209 w 1034979"/>
                    <a:gd name="connsiteY184" fmla="*/ 963132 h 1509906"/>
                    <a:gd name="connsiteX185" fmla="*/ 573969 w 1034979"/>
                    <a:gd name="connsiteY185" fmla="*/ 961227 h 1509906"/>
                    <a:gd name="connsiteX186" fmla="*/ 562539 w 1034979"/>
                    <a:gd name="connsiteY186" fmla="*/ 957417 h 1509906"/>
                    <a:gd name="connsiteX187" fmla="*/ 551109 w 1034979"/>
                    <a:gd name="connsiteY187" fmla="*/ 953607 h 1509906"/>
                    <a:gd name="connsiteX188" fmla="*/ 539679 w 1034979"/>
                    <a:gd name="connsiteY188" fmla="*/ 949797 h 1509906"/>
                    <a:gd name="connsiteX189" fmla="*/ 533964 w 1034979"/>
                    <a:gd name="connsiteY189" fmla="*/ 947892 h 1509906"/>
                    <a:gd name="connsiteX190" fmla="*/ 528249 w 1034979"/>
                    <a:gd name="connsiteY190" fmla="*/ 944082 h 1509906"/>
                    <a:gd name="connsiteX191" fmla="*/ 516819 w 1034979"/>
                    <a:gd name="connsiteY191" fmla="*/ 938367 h 1509906"/>
                    <a:gd name="connsiteX192" fmla="*/ 509199 w 1034979"/>
                    <a:gd name="connsiteY192" fmla="*/ 926937 h 1509906"/>
                    <a:gd name="connsiteX193" fmla="*/ 505389 w 1034979"/>
                    <a:gd name="connsiteY193" fmla="*/ 905982 h 1509906"/>
                    <a:gd name="connsiteX194" fmla="*/ 507294 w 1034979"/>
                    <a:gd name="connsiteY194" fmla="*/ 841212 h 1509906"/>
                    <a:gd name="connsiteX195" fmla="*/ 503484 w 1034979"/>
                    <a:gd name="connsiteY195" fmla="*/ 351627 h 1509906"/>
                    <a:gd name="connsiteX196" fmla="*/ 499674 w 1034979"/>
                    <a:gd name="connsiteY196" fmla="*/ 60162 h 1509906"/>
                    <a:gd name="connsiteX197" fmla="*/ 490149 w 1034979"/>
                    <a:gd name="connsiteY197" fmla="*/ 33492 h 1509906"/>
                    <a:gd name="connsiteX198" fmla="*/ 488244 w 1034979"/>
                    <a:gd name="connsiteY198" fmla="*/ 27777 h 1509906"/>
                    <a:gd name="connsiteX199" fmla="*/ 484434 w 1034979"/>
                    <a:gd name="connsiteY199" fmla="*/ 22062 h 1509906"/>
                    <a:gd name="connsiteX200" fmla="*/ 478719 w 1034979"/>
                    <a:gd name="connsiteY200" fmla="*/ 10632 h 1509906"/>
                    <a:gd name="connsiteX201" fmla="*/ 473004 w 1034979"/>
                    <a:gd name="connsiteY201" fmla="*/ 6822 h 1509906"/>
                    <a:gd name="connsiteX202" fmla="*/ 469194 w 1034979"/>
                    <a:gd name="connsiteY202" fmla="*/ 1107 h 1509906"/>
                    <a:gd name="connsiteX203" fmla="*/ 429189 w 1034979"/>
                    <a:gd name="connsiteY203" fmla="*/ 4917 h 1509906"/>
                    <a:gd name="connsiteX204" fmla="*/ 421569 w 1034979"/>
                    <a:gd name="connsiteY204" fmla="*/ 16347 h 1509906"/>
                    <a:gd name="connsiteX205" fmla="*/ 417759 w 1034979"/>
                    <a:gd name="connsiteY205" fmla="*/ 22062 h 1509906"/>
                    <a:gd name="connsiteX206" fmla="*/ 419664 w 1034979"/>
                    <a:gd name="connsiteY206" fmla="*/ 54447 h 1509906"/>
                    <a:gd name="connsiteX207" fmla="*/ 423474 w 1034979"/>
                    <a:gd name="connsiteY207" fmla="*/ 65877 h 1509906"/>
                    <a:gd name="connsiteX208" fmla="*/ 425379 w 1034979"/>
                    <a:gd name="connsiteY208" fmla="*/ 71592 h 1509906"/>
                    <a:gd name="connsiteX209" fmla="*/ 425379 w 1034979"/>
                    <a:gd name="connsiteY209" fmla="*/ 77307 h 1509906"/>
                    <a:gd name="connsiteX210" fmla="*/ 429189 w 1034979"/>
                    <a:gd name="connsiteY210" fmla="*/ 231612 h 1509906"/>
                    <a:gd name="connsiteX211" fmla="*/ 440619 w 1034979"/>
                    <a:gd name="connsiteY211" fmla="*/ 414492 h 1509906"/>
                    <a:gd name="connsiteX212" fmla="*/ 425379 w 1034979"/>
                    <a:gd name="connsiteY212" fmla="*/ 711672 h 1509906"/>
                    <a:gd name="connsiteX213" fmla="*/ 425173 w 1034979"/>
                    <a:gd name="connsiteY213" fmla="*/ 765165 h 1509906"/>
                    <a:gd name="connsiteX214" fmla="*/ 421363 w 1034979"/>
                    <a:gd name="connsiteY214" fmla="*/ 844096 h 1509906"/>
                    <a:gd name="connsiteX215" fmla="*/ 425379 w 1034979"/>
                    <a:gd name="connsiteY215" fmla="*/ 894552 h 1509906"/>
                    <a:gd name="connsiteX216" fmla="*/ 423474 w 1034979"/>
                    <a:gd name="connsiteY216" fmla="*/ 921222 h 1509906"/>
                    <a:gd name="connsiteX217" fmla="*/ 417759 w 1034979"/>
                    <a:gd name="connsiteY217" fmla="*/ 923127 h 1509906"/>
                    <a:gd name="connsiteX218" fmla="*/ 412044 w 1034979"/>
                    <a:gd name="connsiteY218" fmla="*/ 926937 h 1509906"/>
                    <a:gd name="connsiteX219" fmla="*/ 421569 w 1034979"/>
                    <a:gd name="connsiteY219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50169 w 1034979"/>
                    <a:gd name="connsiteY179" fmla="*/ 925032 h 1509906"/>
                    <a:gd name="connsiteX180" fmla="*/ 636834 w 1034979"/>
                    <a:gd name="connsiteY180" fmla="*/ 936462 h 1509906"/>
                    <a:gd name="connsiteX181" fmla="*/ 627309 w 1034979"/>
                    <a:gd name="connsiteY181" fmla="*/ 953607 h 1509906"/>
                    <a:gd name="connsiteX182" fmla="*/ 602544 w 1034979"/>
                    <a:gd name="connsiteY182" fmla="*/ 959322 h 1509906"/>
                    <a:gd name="connsiteX183" fmla="*/ 589209 w 1034979"/>
                    <a:gd name="connsiteY183" fmla="*/ 963132 h 1509906"/>
                    <a:gd name="connsiteX184" fmla="*/ 573969 w 1034979"/>
                    <a:gd name="connsiteY184" fmla="*/ 961227 h 1509906"/>
                    <a:gd name="connsiteX185" fmla="*/ 562539 w 1034979"/>
                    <a:gd name="connsiteY185" fmla="*/ 957417 h 1509906"/>
                    <a:gd name="connsiteX186" fmla="*/ 551109 w 1034979"/>
                    <a:gd name="connsiteY186" fmla="*/ 953607 h 1509906"/>
                    <a:gd name="connsiteX187" fmla="*/ 539679 w 1034979"/>
                    <a:gd name="connsiteY187" fmla="*/ 949797 h 1509906"/>
                    <a:gd name="connsiteX188" fmla="*/ 533964 w 1034979"/>
                    <a:gd name="connsiteY188" fmla="*/ 947892 h 1509906"/>
                    <a:gd name="connsiteX189" fmla="*/ 528249 w 1034979"/>
                    <a:gd name="connsiteY189" fmla="*/ 944082 h 1509906"/>
                    <a:gd name="connsiteX190" fmla="*/ 516819 w 1034979"/>
                    <a:gd name="connsiteY190" fmla="*/ 938367 h 1509906"/>
                    <a:gd name="connsiteX191" fmla="*/ 509199 w 1034979"/>
                    <a:gd name="connsiteY191" fmla="*/ 926937 h 1509906"/>
                    <a:gd name="connsiteX192" fmla="*/ 505389 w 1034979"/>
                    <a:gd name="connsiteY192" fmla="*/ 905982 h 1509906"/>
                    <a:gd name="connsiteX193" fmla="*/ 507294 w 1034979"/>
                    <a:gd name="connsiteY193" fmla="*/ 841212 h 1509906"/>
                    <a:gd name="connsiteX194" fmla="*/ 503484 w 1034979"/>
                    <a:gd name="connsiteY194" fmla="*/ 351627 h 1509906"/>
                    <a:gd name="connsiteX195" fmla="*/ 499674 w 1034979"/>
                    <a:gd name="connsiteY195" fmla="*/ 60162 h 1509906"/>
                    <a:gd name="connsiteX196" fmla="*/ 490149 w 1034979"/>
                    <a:gd name="connsiteY196" fmla="*/ 33492 h 1509906"/>
                    <a:gd name="connsiteX197" fmla="*/ 488244 w 1034979"/>
                    <a:gd name="connsiteY197" fmla="*/ 27777 h 1509906"/>
                    <a:gd name="connsiteX198" fmla="*/ 484434 w 1034979"/>
                    <a:gd name="connsiteY198" fmla="*/ 22062 h 1509906"/>
                    <a:gd name="connsiteX199" fmla="*/ 478719 w 1034979"/>
                    <a:gd name="connsiteY199" fmla="*/ 10632 h 1509906"/>
                    <a:gd name="connsiteX200" fmla="*/ 473004 w 1034979"/>
                    <a:gd name="connsiteY200" fmla="*/ 6822 h 1509906"/>
                    <a:gd name="connsiteX201" fmla="*/ 469194 w 1034979"/>
                    <a:gd name="connsiteY201" fmla="*/ 1107 h 1509906"/>
                    <a:gd name="connsiteX202" fmla="*/ 429189 w 1034979"/>
                    <a:gd name="connsiteY202" fmla="*/ 4917 h 1509906"/>
                    <a:gd name="connsiteX203" fmla="*/ 421569 w 1034979"/>
                    <a:gd name="connsiteY203" fmla="*/ 16347 h 1509906"/>
                    <a:gd name="connsiteX204" fmla="*/ 417759 w 1034979"/>
                    <a:gd name="connsiteY204" fmla="*/ 22062 h 1509906"/>
                    <a:gd name="connsiteX205" fmla="*/ 419664 w 1034979"/>
                    <a:gd name="connsiteY205" fmla="*/ 54447 h 1509906"/>
                    <a:gd name="connsiteX206" fmla="*/ 423474 w 1034979"/>
                    <a:gd name="connsiteY206" fmla="*/ 65877 h 1509906"/>
                    <a:gd name="connsiteX207" fmla="*/ 425379 w 1034979"/>
                    <a:gd name="connsiteY207" fmla="*/ 71592 h 1509906"/>
                    <a:gd name="connsiteX208" fmla="*/ 425379 w 1034979"/>
                    <a:gd name="connsiteY208" fmla="*/ 77307 h 1509906"/>
                    <a:gd name="connsiteX209" fmla="*/ 429189 w 1034979"/>
                    <a:gd name="connsiteY209" fmla="*/ 231612 h 1509906"/>
                    <a:gd name="connsiteX210" fmla="*/ 440619 w 1034979"/>
                    <a:gd name="connsiteY210" fmla="*/ 414492 h 1509906"/>
                    <a:gd name="connsiteX211" fmla="*/ 425379 w 1034979"/>
                    <a:gd name="connsiteY211" fmla="*/ 711672 h 1509906"/>
                    <a:gd name="connsiteX212" fmla="*/ 425173 w 1034979"/>
                    <a:gd name="connsiteY212" fmla="*/ 765165 h 1509906"/>
                    <a:gd name="connsiteX213" fmla="*/ 421363 w 1034979"/>
                    <a:gd name="connsiteY213" fmla="*/ 844096 h 1509906"/>
                    <a:gd name="connsiteX214" fmla="*/ 425379 w 1034979"/>
                    <a:gd name="connsiteY214" fmla="*/ 894552 h 1509906"/>
                    <a:gd name="connsiteX215" fmla="*/ 423474 w 1034979"/>
                    <a:gd name="connsiteY215" fmla="*/ 921222 h 1509906"/>
                    <a:gd name="connsiteX216" fmla="*/ 417759 w 1034979"/>
                    <a:gd name="connsiteY216" fmla="*/ 923127 h 1509906"/>
                    <a:gd name="connsiteX217" fmla="*/ 412044 w 1034979"/>
                    <a:gd name="connsiteY217" fmla="*/ 926937 h 1509906"/>
                    <a:gd name="connsiteX218" fmla="*/ 421569 w 1034979"/>
                    <a:gd name="connsiteY218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50169 w 1034979"/>
                    <a:gd name="connsiteY179" fmla="*/ 925032 h 1509906"/>
                    <a:gd name="connsiteX180" fmla="*/ 636834 w 1034979"/>
                    <a:gd name="connsiteY180" fmla="*/ 936462 h 1509906"/>
                    <a:gd name="connsiteX181" fmla="*/ 627309 w 1034979"/>
                    <a:gd name="connsiteY181" fmla="*/ 953607 h 1509906"/>
                    <a:gd name="connsiteX182" fmla="*/ 602544 w 1034979"/>
                    <a:gd name="connsiteY182" fmla="*/ 959322 h 1509906"/>
                    <a:gd name="connsiteX183" fmla="*/ 589209 w 1034979"/>
                    <a:gd name="connsiteY183" fmla="*/ 963132 h 1509906"/>
                    <a:gd name="connsiteX184" fmla="*/ 573969 w 1034979"/>
                    <a:gd name="connsiteY184" fmla="*/ 961227 h 1509906"/>
                    <a:gd name="connsiteX185" fmla="*/ 562539 w 1034979"/>
                    <a:gd name="connsiteY185" fmla="*/ 957417 h 1509906"/>
                    <a:gd name="connsiteX186" fmla="*/ 551109 w 1034979"/>
                    <a:gd name="connsiteY186" fmla="*/ 953607 h 1509906"/>
                    <a:gd name="connsiteX187" fmla="*/ 539679 w 1034979"/>
                    <a:gd name="connsiteY187" fmla="*/ 949797 h 1509906"/>
                    <a:gd name="connsiteX188" fmla="*/ 533964 w 1034979"/>
                    <a:gd name="connsiteY188" fmla="*/ 947892 h 1509906"/>
                    <a:gd name="connsiteX189" fmla="*/ 528249 w 1034979"/>
                    <a:gd name="connsiteY189" fmla="*/ 944082 h 1509906"/>
                    <a:gd name="connsiteX190" fmla="*/ 516819 w 1034979"/>
                    <a:gd name="connsiteY190" fmla="*/ 938367 h 1509906"/>
                    <a:gd name="connsiteX191" fmla="*/ 509199 w 1034979"/>
                    <a:gd name="connsiteY191" fmla="*/ 926937 h 1509906"/>
                    <a:gd name="connsiteX192" fmla="*/ 505389 w 1034979"/>
                    <a:gd name="connsiteY192" fmla="*/ 905982 h 1509906"/>
                    <a:gd name="connsiteX193" fmla="*/ 507294 w 1034979"/>
                    <a:gd name="connsiteY193" fmla="*/ 841212 h 1509906"/>
                    <a:gd name="connsiteX194" fmla="*/ 503484 w 1034979"/>
                    <a:gd name="connsiteY194" fmla="*/ 351627 h 1509906"/>
                    <a:gd name="connsiteX195" fmla="*/ 499674 w 1034979"/>
                    <a:gd name="connsiteY195" fmla="*/ 60162 h 1509906"/>
                    <a:gd name="connsiteX196" fmla="*/ 490149 w 1034979"/>
                    <a:gd name="connsiteY196" fmla="*/ 33492 h 1509906"/>
                    <a:gd name="connsiteX197" fmla="*/ 488244 w 1034979"/>
                    <a:gd name="connsiteY197" fmla="*/ 27777 h 1509906"/>
                    <a:gd name="connsiteX198" fmla="*/ 484434 w 1034979"/>
                    <a:gd name="connsiteY198" fmla="*/ 22062 h 1509906"/>
                    <a:gd name="connsiteX199" fmla="*/ 478719 w 1034979"/>
                    <a:gd name="connsiteY199" fmla="*/ 10632 h 1509906"/>
                    <a:gd name="connsiteX200" fmla="*/ 473004 w 1034979"/>
                    <a:gd name="connsiteY200" fmla="*/ 6822 h 1509906"/>
                    <a:gd name="connsiteX201" fmla="*/ 469194 w 1034979"/>
                    <a:gd name="connsiteY201" fmla="*/ 1107 h 1509906"/>
                    <a:gd name="connsiteX202" fmla="*/ 429189 w 1034979"/>
                    <a:gd name="connsiteY202" fmla="*/ 4917 h 1509906"/>
                    <a:gd name="connsiteX203" fmla="*/ 421569 w 1034979"/>
                    <a:gd name="connsiteY203" fmla="*/ 16347 h 1509906"/>
                    <a:gd name="connsiteX204" fmla="*/ 417759 w 1034979"/>
                    <a:gd name="connsiteY204" fmla="*/ 22062 h 1509906"/>
                    <a:gd name="connsiteX205" fmla="*/ 419664 w 1034979"/>
                    <a:gd name="connsiteY205" fmla="*/ 54447 h 1509906"/>
                    <a:gd name="connsiteX206" fmla="*/ 423474 w 1034979"/>
                    <a:gd name="connsiteY206" fmla="*/ 65877 h 1509906"/>
                    <a:gd name="connsiteX207" fmla="*/ 425379 w 1034979"/>
                    <a:gd name="connsiteY207" fmla="*/ 71592 h 1509906"/>
                    <a:gd name="connsiteX208" fmla="*/ 425379 w 1034979"/>
                    <a:gd name="connsiteY208" fmla="*/ 77307 h 1509906"/>
                    <a:gd name="connsiteX209" fmla="*/ 429189 w 1034979"/>
                    <a:gd name="connsiteY209" fmla="*/ 231612 h 1509906"/>
                    <a:gd name="connsiteX210" fmla="*/ 440619 w 1034979"/>
                    <a:gd name="connsiteY210" fmla="*/ 414492 h 1509906"/>
                    <a:gd name="connsiteX211" fmla="*/ 425379 w 1034979"/>
                    <a:gd name="connsiteY211" fmla="*/ 711672 h 1509906"/>
                    <a:gd name="connsiteX212" fmla="*/ 425173 w 1034979"/>
                    <a:gd name="connsiteY212" fmla="*/ 765165 h 1509906"/>
                    <a:gd name="connsiteX213" fmla="*/ 425379 w 1034979"/>
                    <a:gd name="connsiteY213" fmla="*/ 894552 h 1509906"/>
                    <a:gd name="connsiteX214" fmla="*/ 423474 w 1034979"/>
                    <a:gd name="connsiteY214" fmla="*/ 921222 h 1509906"/>
                    <a:gd name="connsiteX215" fmla="*/ 417759 w 1034979"/>
                    <a:gd name="connsiteY215" fmla="*/ 923127 h 1509906"/>
                    <a:gd name="connsiteX216" fmla="*/ 412044 w 1034979"/>
                    <a:gd name="connsiteY216" fmla="*/ 926937 h 1509906"/>
                    <a:gd name="connsiteX217" fmla="*/ 421569 w 1034979"/>
                    <a:gd name="connsiteY217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36834 w 1034979"/>
                    <a:gd name="connsiteY179" fmla="*/ 936462 h 1509906"/>
                    <a:gd name="connsiteX180" fmla="*/ 627309 w 1034979"/>
                    <a:gd name="connsiteY180" fmla="*/ 953607 h 1509906"/>
                    <a:gd name="connsiteX181" fmla="*/ 602544 w 1034979"/>
                    <a:gd name="connsiteY181" fmla="*/ 959322 h 1509906"/>
                    <a:gd name="connsiteX182" fmla="*/ 589209 w 1034979"/>
                    <a:gd name="connsiteY182" fmla="*/ 963132 h 1509906"/>
                    <a:gd name="connsiteX183" fmla="*/ 573969 w 1034979"/>
                    <a:gd name="connsiteY183" fmla="*/ 961227 h 1509906"/>
                    <a:gd name="connsiteX184" fmla="*/ 562539 w 1034979"/>
                    <a:gd name="connsiteY184" fmla="*/ 957417 h 1509906"/>
                    <a:gd name="connsiteX185" fmla="*/ 551109 w 1034979"/>
                    <a:gd name="connsiteY185" fmla="*/ 953607 h 1509906"/>
                    <a:gd name="connsiteX186" fmla="*/ 539679 w 1034979"/>
                    <a:gd name="connsiteY186" fmla="*/ 949797 h 1509906"/>
                    <a:gd name="connsiteX187" fmla="*/ 533964 w 1034979"/>
                    <a:gd name="connsiteY187" fmla="*/ 947892 h 1509906"/>
                    <a:gd name="connsiteX188" fmla="*/ 528249 w 1034979"/>
                    <a:gd name="connsiteY188" fmla="*/ 944082 h 1509906"/>
                    <a:gd name="connsiteX189" fmla="*/ 516819 w 1034979"/>
                    <a:gd name="connsiteY189" fmla="*/ 938367 h 1509906"/>
                    <a:gd name="connsiteX190" fmla="*/ 509199 w 1034979"/>
                    <a:gd name="connsiteY190" fmla="*/ 926937 h 1509906"/>
                    <a:gd name="connsiteX191" fmla="*/ 505389 w 1034979"/>
                    <a:gd name="connsiteY191" fmla="*/ 905982 h 1509906"/>
                    <a:gd name="connsiteX192" fmla="*/ 507294 w 1034979"/>
                    <a:gd name="connsiteY192" fmla="*/ 841212 h 1509906"/>
                    <a:gd name="connsiteX193" fmla="*/ 503484 w 1034979"/>
                    <a:gd name="connsiteY193" fmla="*/ 351627 h 1509906"/>
                    <a:gd name="connsiteX194" fmla="*/ 499674 w 1034979"/>
                    <a:gd name="connsiteY194" fmla="*/ 60162 h 1509906"/>
                    <a:gd name="connsiteX195" fmla="*/ 490149 w 1034979"/>
                    <a:gd name="connsiteY195" fmla="*/ 33492 h 1509906"/>
                    <a:gd name="connsiteX196" fmla="*/ 488244 w 1034979"/>
                    <a:gd name="connsiteY196" fmla="*/ 27777 h 1509906"/>
                    <a:gd name="connsiteX197" fmla="*/ 484434 w 1034979"/>
                    <a:gd name="connsiteY197" fmla="*/ 22062 h 1509906"/>
                    <a:gd name="connsiteX198" fmla="*/ 478719 w 1034979"/>
                    <a:gd name="connsiteY198" fmla="*/ 10632 h 1509906"/>
                    <a:gd name="connsiteX199" fmla="*/ 473004 w 1034979"/>
                    <a:gd name="connsiteY199" fmla="*/ 6822 h 1509906"/>
                    <a:gd name="connsiteX200" fmla="*/ 469194 w 1034979"/>
                    <a:gd name="connsiteY200" fmla="*/ 1107 h 1509906"/>
                    <a:gd name="connsiteX201" fmla="*/ 429189 w 1034979"/>
                    <a:gd name="connsiteY201" fmla="*/ 4917 h 1509906"/>
                    <a:gd name="connsiteX202" fmla="*/ 421569 w 1034979"/>
                    <a:gd name="connsiteY202" fmla="*/ 16347 h 1509906"/>
                    <a:gd name="connsiteX203" fmla="*/ 417759 w 1034979"/>
                    <a:gd name="connsiteY203" fmla="*/ 22062 h 1509906"/>
                    <a:gd name="connsiteX204" fmla="*/ 419664 w 1034979"/>
                    <a:gd name="connsiteY204" fmla="*/ 54447 h 1509906"/>
                    <a:gd name="connsiteX205" fmla="*/ 423474 w 1034979"/>
                    <a:gd name="connsiteY205" fmla="*/ 65877 h 1509906"/>
                    <a:gd name="connsiteX206" fmla="*/ 425379 w 1034979"/>
                    <a:gd name="connsiteY206" fmla="*/ 71592 h 1509906"/>
                    <a:gd name="connsiteX207" fmla="*/ 425379 w 1034979"/>
                    <a:gd name="connsiteY207" fmla="*/ 77307 h 1509906"/>
                    <a:gd name="connsiteX208" fmla="*/ 429189 w 1034979"/>
                    <a:gd name="connsiteY208" fmla="*/ 231612 h 1509906"/>
                    <a:gd name="connsiteX209" fmla="*/ 440619 w 1034979"/>
                    <a:gd name="connsiteY209" fmla="*/ 414492 h 1509906"/>
                    <a:gd name="connsiteX210" fmla="*/ 425379 w 1034979"/>
                    <a:gd name="connsiteY210" fmla="*/ 711672 h 1509906"/>
                    <a:gd name="connsiteX211" fmla="*/ 425173 w 1034979"/>
                    <a:gd name="connsiteY211" fmla="*/ 765165 h 1509906"/>
                    <a:gd name="connsiteX212" fmla="*/ 425379 w 1034979"/>
                    <a:gd name="connsiteY212" fmla="*/ 894552 h 1509906"/>
                    <a:gd name="connsiteX213" fmla="*/ 423474 w 1034979"/>
                    <a:gd name="connsiteY213" fmla="*/ 921222 h 1509906"/>
                    <a:gd name="connsiteX214" fmla="*/ 417759 w 1034979"/>
                    <a:gd name="connsiteY214" fmla="*/ 923127 h 1509906"/>
                    <a:gd name="connsiteX215" fmla="*/ 412044 w 1034979"/>
                    <a:gd name="connsiteY215" fmla="*/ 926937 h 1509906"/>
                    <a:gd name="connsiteX216" fmla="*/ 421569 w 1034979"/>
                    <a:gd name="connsiteY216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73969 w 1034979"/>
                    <a:gd name="connsiteY182" fmla="*/ 961227 h 1509906"/>
                    <a:gd name="connsiteX183" fmla="*/ 562539 w 1034979"/>
                    <a:gd name="connsiteY183" fmla="*/ 957417 h 1509906"/>
                    <a:gd name="connsiteX184" fmla="*/ 551109 w 1034979"/>
                    <a:gd name="connsiteY184" fmla="*/ 953607 h 1509906"/>
                    <a:gd name="connsiteX185" fmla="*/ 539679 w 1034979"/>
                    <a:gd name="connsiteY185" fmla="*/ 949797 h 1509906"/>
                    <a:gd name="connsiteX186" fmla="*/ 533964 w 1034979"/>
                    <a:gd name="connsiteY186" fmla="*/ 947892 h 1509906"/>
                    <a:gd name="connsiteX187" fmla="*/ 528249 w 1034979"/>
                    <a:gd name="connsiteY187" fmla="*/ 944082 h 1509906"/>
                    <a:gd name="connsiteX188" fmla="*/ 516819 w 1034979"/>
                    <a:gd name="connsiteY188" fmla="*/ 938367 h 1509906"/>
                    <a:gd name="connsiteX189" fmla="*/ 509199 w 1034979"/>
                    <a:gd name="connsiteY189" fmla="*/ 926937 h 1509906"/>
                    <a:gd name="connsiteX190" fmla="*/ 505389 w 1034979"/>
                    <a:gd name="connsiteY190" fmla="*/ 905982 h 1509906"/>
                    <a:gd name="connsiteX191" fmla="*/ 507294 w 1034979"/>
                    <a:gd name="connsiteY191" fmla="*/ 841212 h 1509906"/>
                    <a:gd name="connsiteX192" fmla="*/ 503484 w 1034979"/>
                    <a:gd name="connsiteY192" fmla="*/ 351627 h 1509906"/>
                    <a:gd name="connsiteX193" fmla="*/ 499674 w 1034979"/>
                    <a:gd name="connsiteY193" fmla="*/ 60162 h 1509906"/>
                    <a:gd name="connsiteX194" fmla="*/ 490149 w 1034979"/>
                    <a:gd name="connsiteY194" fmla="*/ 33492 h 1509906"/>
                    <a:gd name="connsiteX195" fmla="*/ 488244 w 1034979"/>
                    <a:gd name="connsiteY195" fmla="*/ 27777 h 1509906"/>
                    <a:gd name="connsiteX196" fmla="*/ 484434 w 1034979"/>
                    <a:gd name="connsiteY196" fmla="*/ 22062 h 1509906"/>
                    <a:gd name="connsiteX197" fmla="*/ 478719 w 1034979"/>
                    <a:gd name="connsiteY197" fmla="*/ 10632 h 1509906"/>
                    <a:gd name="connsiteX198" fmla="*/ 473004 w 1034979"/>
                    <a:gd name="connsiteY198" fmla="*/ 6822 h 1509906"/>
                    <a:gd name="connsiteX199" fmla="*/ 469194 w 1034979"/>
                    <a:gd name="connsiteY199" fmla="*/ 1107 h 1509906"/>
                    <a:gd name="connsiteX200" fmla="*/ 429189 w 1034979"/>
                    <a:gd name="connsiteY200" fmla="*/ 4917 h 1509906"/>
                    <a:gd name="connsiteX201" fmla="*/ 421569 w 1034979"/>
                    <a:gd name="connsiteY201" fmla="*/ 16347 h 1509906"/>
                    <a:gd name="connsiteX202" fmla="*/ 417759 w 1034979"/>
                    <a:gd name="connsiteY202" fmla="*/ 22062 h 1509906"/>
                    <a:gd name="connsiteX203" fmla="*/ 419664 w 1034979"/>
                    <a:gd name="connsiteY203" fmla="*/ 54447 h 1509906"/>
                    <a:gd name="connsiteX204" fmla="*/ 423474 w 1034979"/>
                    <a:gd name="connsiteY204" fmla="*/ 65877 h 1509906"/>
                    <a:gd name="connsiteX205" fmla="*/ 425379 w 1034979"/>
                    <a:gd name="connsiteY205" fmla="*/ 71592 h 1509906"/>
                    <a:gd name="connsiteX206" fmla="*/ 425379 w 1034979"/>
                    <a:gd name="connsiteY206" fmla="*/ 77307 h 1509906"/>
                    <a:gd name="connsiteX207" fmla="*/ 429189 w 1034979"/>
                    <a:gd name="connsiteY207" fmla="*/ 231612 h 1509906"/>
                    <a:gd name="connsiteX208" fmla="*/ 440619 w 1034979"/>
                    <a:gd name="connsiteY208" fmla="*/ 414492 h 1509906"/>
                    <a:gd name="connsiteX209" fmla="*/ 425379 w 1034979"/>
                    <a:gd name="connsiteY209" fmla="*/ 711672 h 1509906"/>
                    <a:gd name="connsiteX210" fmla="*/ 425173 w 1034979"/>
                    <a:gd name="connsiteY210" fmla="*/ 765165 h 1509906"/>
                    <a:gd name="connsiteX211" fmla="*/ 425379 w 1034979"/>
                    <a:gd name="connsiteY211" fmla="*/ 894552 h 1509906"/>
                    <a:gd name="connsiteX212" fmla="*/ 423474 w 1034979"/>
                    <a:gd name="connsiteY212" fmla="*/ 921222 h 1509906"/>
                    <a:gd name="connsiteX213" fmla="*/ 417759 w 1034979"/>
                    <a:gd name="connsiteY213" fmla="*/ 923127 h 1509906"/>
                    <a:gd name="connsiteX214" fmla="*/ 412044 w 1034979"/>
                    <a:gd name="connsiteY214" fmla="*/ 926937 h 1509906"/>
                    <a:gd name="connsiteX215" fmla="*/ 421569 w 1034979"/>
                    <a:gd name="connsiteY215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73969 w 1034979"/>
                    <a:gd name="connsiteY182" fmla="*/ 961227 h 1509906"/>
                    <a:gd name="connsiteX183" fmla="*/ 562539 w 1034979"/>
                    <a:gd name="connsiteY183" fmla="*/ 957417 h 1509906"/>
                    <a:gd name="connsiteX184" fmla="*/ 551109 w 1034979"/>
                    <a:gd name="connsiteY184" fmla="*/ 953607 h 1509906"/>
                    <a:gd name="connsiteX185" fmla="*/ 539679 w 1034979"/>
                    <a:gd name="connsiteY185" fmla="*/ 949797 h 1509906"/>
                    <a:gd name="connsiteX186" fmla="*/ 533964 w 1034979"/>
                    <a:gd name="connsiteY186" fmla="*/ 947892 h 1509906"/>
                    <a:gd name="connsiteX187" fmla="*/ 528249 w 1034979"/>
                    <a:gd name="connsiteY187" fmla="*/ 944082 h 1509906"/>
                    <a:gd name="connsiteX188" fmla="*/ 516819 w 1034979"/>
                    <a:gd name="connsiteY188" fmla="*/ 938367 h 1509906"/>
                    <a:gd name="connsiteX189" fmla="*/ 505389 w 1034979"/>
                    <a:gd name="connsiteY189" fmla="*/ 905982 h 1509906"/>
                    <a:gd name="connsiteX190" fmla="*/ 507294 w 1034979"/>
                    <a:gd name="connsiteY190" fmla="*/ 841212 h 1509906"/>
                    <a:gd name="connsiteX191" fmla="*/ 503484 w 1034979"/>
                    <a:gd name="connsiteY191" fmla="*/ 351627 h 1509906"/>
                    <a:gd name="connsiteX192" fmla="*/ 499674 w 1034979"/>
                    <a:gd name="connsiteY192" fmla="*/ 60162 h 1509906"/>
                    <a:gd name="connsiteX193" fmla="*/ 490149 w 1034979"/>
                    <a:gd name="connsiteY193" fmla="*/ 33492 h 1509906"/>
                    <a:gd name="connsiteX194" fmla="*/ 488244 w 1034979"/>
                    <a:gd name="connsiteY194" fmla="*/ 27777 h 1509906"/>
                    <a:gd name="connsiteX195" fmla="*/ 484434 w 1034979"/>
                    <a:gd name="connsiteY195" fmla="*/ 22062 h 1509906"/>
                    <a:gd name="connsiteX196" fmla="*/ 478719 w 1034979"/>
                    <a:gd name="connsiteY196" fmla="*/ 10632 h 1509906"/>
                    <a:gd name="connsiteX197" fmla="*/ 473004 w 1034979"/>
                    <a:gd name="connsiteY197" fmla="*/ 6822 h 1509906"/>
                    <a:gd name="connsiteX198" fmla="*/ 469194 w 1034979"/>
                    <a:gd name="connsiteY198" fmla="*/ 1107 h 1509906"/>
                    <a:gd name="connsiteX199" fmla="*/ 429189 w 1034979"/>
                    <a:gd name="connsiteY199" fmla="*/ 4917 h 1509906"/>
                    <a:gd name="connsiteX200" fmla="*/ 421569 w 1034979"/>
                    <a:gd name="connsiteY200" fmla="*/ 16347 h 1509906"/>
                    <a:gd name="connsiteX201" fmla="*/ 417759 w 1034979"/>
                    <a:gd name="connsiteY201" fmla="*/ 22062 h 1509906"/>
                    <a:gd name="connsiteX202" fmla="*/ 419664 w 1034979"/>
                    <a:gd name="connsiteY202" fmla="*/ 54447 h 1509906"/>
                    <a:gd name="connsiteX203" fmla="*/ 423474 w 1034979"/>
                    <a:gd name="connsiteY203" fmla="*/ 65877 h 1509906"/>
                    <a:gd name="connsiteX204" fmla="*/ 425379 w 1034979"/>
                    <a:gd name="connsiteY204" fmla="*/ 71592 h 1509906"/>
                    <a:gd name="connsiteX205" fmla="*/ 425379 w 1034979"/>
                    <a:gd name="connsiteY205" fmla="*/ 77307 h 1509906"/>
                    <a:gd name="connsiteX206" fmla="*/ 429189 w 1034979"/>
                    <a:gd name="connsiteY206" fmla="*/ 231612 h 1509906"/>
                    <a:gd name="connsiteX207" fmla="*/ 440619 w 1034979"/>
                    <a:gd name="connsiteY207" fmla="*/ 414492 h 1509906"/>
                    <a:gd name="connsiteX208" fmla="*/ 425379 w 1034979"/>
                    <a:gd name="connsiteY208" fmla="*/ 711672 h 1509906"/>
                    <a:gd name="connsiteX209" fmla="*/ 425173 w 1034979"/>
                    <a:gd name="connsiteY209" fmla="*/ 765165 h 1509906"/>
                    <a:gd name="connsiteX210" fmla="*/ 425379 w 1034979"/>
                    <a:gd name="connsiteY210" fmla="*/ 894552 h 1509906"/>
                    <a:gd name="connsiteX211" fmla="*/ 423474 w 1034979"/>
                    <a:gd name="connsiteY211" fmla="*/ 921222 h 1509906"/>
                    <a:gd name="connsiteX212" fmla="*/ 417759 w 1034979"/>
                    <a:gd name="connsiteY212" fmla="*/ 923127 h 1509906"/>
                    <a:gd name="connsiteX213" fmla="*/ 412044 w 1034979"/>
                    <a:gd name="connsiteY213" fmla="*/ 926937 h 1509906"/>
                    <a:gd name="connsiteX214" fmla="*/ 421569 w 1034979"/>
                    <a:gd name="connsiteY214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73969 w 1034979"/>
                    <a:gd name="connsiteY182" fmla="*/ 961227 h 1509906"/>
                    <a:gd name="connsiteX183" fmla="*/ 562539 w 1034979"/>
                    <a:gd name="connsiteY183" fmla="*/ 957417 h 1509906"/>
                    <a:gd name="connsiteX184" fmla="*/ 551109 w 1034979"/>
                    <a:gd name="connsiteY184" fmla="*/ 953607 h 1509906"/>
                    <a:gd name="connsiteX185" fmla="*/ 539679 w 1034979"/>
                    <a:gd name="connsiteY185" fmla="*/ 949797 h 1509906"/>
                    <a:gd name="connsiteX186" fmla="*/ 533964 w 1034979"/>
                    <a:gd name="connsiteY186" fmla="*/ 947892 h 1509906"/>
                    <a:gd name="connsiteX187" fmla="*/ 528249 w 1034979"/>
                    <a:gd name="connsiteY187" fmla="*/ 944082 h 1509906"/>
                    <a:gd name="connsiteX188" fmla="*/ 505389 w 1034979"/>
                    <a:gd name="connsiteY188" fmla="*/ 905982 h 1509906"/>
                    <a:gd name="connsiteX189" fmla="*/ 507294 w 1034979"/>
                    <a:gd name="connsiteY189" fmla="*/ 841212 h 1509906"/>
                    <a:gd name="connsiteX190" fmla="*/ 503484 w 1034979"/>
                    <a:gd name="connsiteY190" fmla="*/ 351627 h 1509906"/>
                    <a:gd name="connsiteX191" fmla="*/ 499674 w 1034979"/>
                    <a:gd name="connsiteY191" fmla="*/ 60162 h 1509906"/>
                    <a:gd name="connsiteX192" fmla="*/ 490149 w 1034979"/>
                    <a:gd name="connsiteY192" fmla="*/ 33492 h 1509906"/>
                    <a:gd name="connsiteX193" fmla="*/ 488244 w 1034979"/>
                    <a:gd name="connsiteY193" fmla="*/ 27777 h 1509906"/>
                    <a:gd name="connsiteX194" fmla="*/ 484434 w 1034979"/>
                    <a:gd name="connsiteY194" fmla="*/ 22062 h 1509906"/>
                    <a:gd name="connsiteX195" fmla="*/ 478719 w 1034979"/>
                    <a:gd name="connsiteY195" fmla="*/ 10632 h 1509906"/>
                    <a:gd name="connsiteX196" fmla="*/ 473004 w 1034979"/>
                    <a:gd name="connsiteY196" fmla="*/ 6822 h 1509906"/>
                    <a:gd name="connsiteX197" fmla="*/ 469194 w 1034979"/>
                    <a:gd name="connsiteY197" fmla="*/ 1107 h 1509906"/>
                    <a:gd name="connsiteX198" fmla="*/ 429189 w 1034979"/>
                    <a:gd name="connsiteY198" fmla="*/ 4917 h 1509906"/>
                    <a:gd name="connsiteX199" fmla="*/ 421569 w 1034979"/>
                    <a:gd name="connsiteY199" fmla="*/ 16347 h 1509906"/>
                    <a:gd name="connsiteX200" fmla="*/ 417759 w 1034979"/>
                    <a:gd name="connsiteY200" fmla="*/ 22062 h 1509906"/>
                    <a:gd name="connsiteX201" fmla="*/ 419664 w 1034979"/>
                    <a:gd name="connsiteY201" fmla="*/ 54447 h 1509906"/>
                    <a:gd name="connsiteX202" fmla="*/ 423474 w 1034979"/>
                    <a:gd name="connsiteY202" fmla="*/ 65877 h 1509906"/>
                    <a:gd name="connsiteX203" fmla="*/ 425379 w 1034979"/>
                    <a:gd name="connsiteY203" fmla="*/ 71592 h 1509906"/>
                    <a:gd name="connsiteX204" fmla="*/ 425379 w 1034979"/>
                    <a:gd name="connsiteY204" fmla="*/ 77307 h 1509906"/>
                    <a:gd name="connsiteX205" fmla="*/ 429189 w 1034979"/>
                    <a:gd name="connsiteY205" fmla="*/ 231612 h 1509906"/>
                    <a:gd name="connsiteX206" fmla="*/ 440619 w 1034979"/>
                    <a:gd name="connsiteY206" fmla="*/ 414492 h 1509906"/>
                    <a:gd name="connsiteX207" fmla="*/ 425379 w 1034979"/>
                    <a:gd name="connsiteY207" fmla="*/ 711672 h 1509906"/>
                    <a:gd name="connsiteX208" fmla="*/ 425173 w 1034979"/>
                    <a:gd name="connsiteY208" fmla="*/ 765165 h 1509906"/>
                    <a:gd name="connsiteX209" fmla="*/ 425379 w 1034979"/>
                    <a:gd name="connsiteY209" fmla="*/ 894552 h 1509906"/>
                    <a:gd name="connsiteX210" fmla="*/ 423474 w 1034979"/>
                    <a:gd name="connsiteY210" fmla="*/ 921222 h 1509906"/>
                    <a:gd name="connsiteX211" fmla="*/ 417759 w 1034979"/>
                    <a:gd name="connsiteY211" fmla="*/ 923127 h 1509906"/>
                    <a:gd name="connsiteX212" fmla="*/ 412044 w 1034979"/>
                    <a:gd name="connsiteY212" fmla="*/ 926937 h 1509906"/>
                    <a:gd name="connsiteX213" fmla="*/ 421569 w 1034979"/>
                    <a:gd name="connsiteY213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73969 w 1034979"/>
                    <a:gd name="connsiteY182" fmla="*/ 961227 h 1509906"/>
                    <a:gd name="connsiteX183" fmla="*/ 562539 w 1034979"/>
                    <a:gd name="connsiteY183" fmla="*/ 957417 h 1509906"/>
                    <a:gd name="connsiteX184" fmla="*/ 551109 w 1034979"/>
                    <a:gd name="connsiteY184" fmla="*/ 953607 h 1509906"/>
                    <a:gd name="connsiteX185" fmla="*/ 539679 w 1034979"/>
                    <a:gd name="connsiteY185" fmla="*/ 949797 h 1509906"/>
                    <a:gd name="connsiteX186" fmla="*/ 533964 w 1034979"/>
                    <a:gd name="connsiteY186" fmla="*/ 947892 h 1509906"/>
                    <a:gd name="connsiteX187" fmla="*/ 505389 w 1034979"/>
                    <a:gd name="connsiteY187" fmla="*/ 905982 h 1509906"/>
                    <a:gd name="connsiteX188" fmla="*/ 507294 w 1034979"/>
                    <a:gd name="connsiteY188" fmla="*/ 841212 h 1509906"/>
                    <a:gd name="connsiteX189" fmla="*/ 503484 w 1034979"/>
                    <a:gd name="connsiteY189" fmla="*/ 351627 h 1509906"/>
                    <a:gd name="connsiteX190" fmla="*/ 499674 w 1034979"/>
                    <a:gd name="connsiteY190" fmla="*/ 60162 h 1509906"/>
                    <a:gd name="connsiteX191" fmla="*/ 490149 w 1034979"/>
                    <a:gd name="connsiteY191" fmla="*/ 33492 h 1509906"/>
                    <a:gd name="connsiteX192" fmla="*/ 488244 w 1034979"/>
                    <a:gd name="connsiteY192" fmla="*/ 27777 h 1509906"/>
                    <a:gd name="connsiteX193" fmla="*/ 484434 w 1034979"/>
                    <a:gd name="connsiteY193" fmla="*/ 22062 h 1509906"/>
                    <a:gd name="connsiteX194" fmla="*/ 478719 w 1034979"/>
                    <a:gd name="connsiteY194" fmla="*/ 10632 h 1509906"/>
                    <a:gd name="connsiteX195" fmla="*/ 473004 w 1034979"/>
                    <a:gd name="connsiteY195" fmla="*/ 6822 h 1509906"/>
                    <a:gd name="connsiteX196" fmla="*/ 469194 w 1034979"/>
                    <a:gd name="connsiteY196" fmla="*/ 1107 h 1509906"/>
                    <a:gd name="connsiteX197" fmla="*/ 429189 w 1034979"/>
                    <a:gd name="connsiteY197" fmla="*/ 4917 h 1509906"/>
                    <a:gd name="connsiteX198" fmla="*/ 421569 w 1034979"/>
                    <a:gd name="connsiteY198" fmla="*/ 16347 h 1509906"/>
                    <a:gd name="connsiteX199" fmla="*/ 417759 w 1034979"/>
                    <a:gd name="connsiteY199" fmla="*/ 22062 h 1509906"/>
                    <a:gd name="connsiteX200" fmla="*/ 419664 w 1034979"/>
                    <a:gd name="connsiteY200" fmla="*/ 54447 h 1509906"/>
                    <a:gd name="connsiteX201" fmla="*/ 423474 w 1034979"/>
                    <a:gd name="connsiteY201" fmla="*/ 65877 h 1509906"/>
                    <a:gd name="connsiteX202" fmla="*/ 425379 w 1034979"/>
                    <a:gd name="connsiteY202" fmla="*/ 71592 h 1509906"/>
                    <a:gd name="connsiteX203" fmla="*/ 425379 w 1034979"/>
                    <a:gd name="connsiteY203" fmla="*/ 77307 h 1509906"/>
                    <a:gd name="connsiteX204" fmla="*/ 429189 w 1034979"/>
                    <a:gd name="connsiteY204" fmla="*/ 231612 h 1509906"/>
                    <a:gd name="connsiteX205" fmla="*/ 440619 w 1034979"/>
                    <a:gd name="connsiteY205" fmla="*/ 414492 h 1509906"/>
                    <a:gd name="connsiteX206" fmla="*/ 425379 w 1034979"/>
                    <a:gd name="connsiteY206" fmla="*/ 711672 h 1509906"/>
                    <a:gd name="connsiteX207" fmla="*/ 425173 w 1034979"/>
                    <a:gd name="connsiteY207" fmla="*/ 765165 h 1509906"/>
                    <a:gd name="connsiteX208" fmla="*/ 425379 w 1034979"/>
                    <a:gd name="connsiteY208" fmla="*/ 894552 h 1509906"/>
                    <a:gd name="connsiteX209" fmla="*/ 423474 w 1034979"/>
                    <a:gd name="connsiteY209" fmla="*/ 921222 h 1509906"/>
                    <a:gd name="connsiteX210" fmla="*/ 417759 w 1034979"/>
                    <a:gd name="connsiteY210" fmla="*/ 923127 h 1509906"/>
                    <a:gd name="connsiteX211" fmla="*/ 412044 w 1034979"/>
                    <a:gd name="connsiteY211" fmla="*/ 926937 h 1509906"/>
                    <a:gd name="connsiteX212" fmla="*/ 421569 w 1034979"/>
                    <a:gd name="connsiteY212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73969 w 1034979"/>
                    <a:gd name="connsiteY182" fmla="*/ 961227 h 1509906"/>
                    <a:gd name="connsiteX183" fmla="*/ 562539 w 1034979"/>
                    <a:gd name="connsiteY183" fmla="*/ 957417 h 1509906"/>
                    <a:gd name="connsiteX184" fmla="*/ 551109 w 1034979"/>
                    <a:gd name="connsiteY184" fmla="*/ 953607 h 1509906"/>
                    <a:gd name="connsiteX185" fmla="*/ 539679 w 1034979"/>
                    <a:gd name="connsiteY185" fmla="*/ 949797 h 1509906"/>
                    <a:gd name="connsiteX186" fmla="*/ 505389 w 1034979"/>
                    <a:gd name="connsiteY186" fmla="*/ 905982 h 1509906"/>
                    <a:gd name="connsiteX187" fmla="*/ 507294 w 1034979"/>
                    <a:gd name="connsiteY187" fmla="*/ 841212 h 1509906"/>
                    <a:gd name="connsiteX188" fmla="*/ 503484 w 1034979"/>
                    <a:gd name="connsiteY188" fmla="*/ 351627 h 1509906"/>
                    <a:gd name="connsiteX189" fmla="*/ 499674 w 1034979"/>
                    <a:gd name="connsiteY189" fmla="*/ 60162 h 1509906"/>
                    <a:gd name="connsiteX190" fmla="*/ 490149 w 1034979"/>
                    <a:gd name="connsiteY190" fmla="*/ 33492 h 1509906"/>
                    <a:gd name="connsiteX191" fmla="*/ 488244 w 1034979"/>
                    <a:gd name="connsiteY191" fmla="*/ 27777 h 1509906"/>
                    <a:gd name="connsiteX192" fmla="*/ 484434 w 1034979"/>
                    <a:gd name="connsiteY192" fmla="*/ 22062 h 1509906"/>
                    <a:gd name="connsiteX193" fmla="*/ 478719 w 1034979"/>
                    <a:gd name="connsiteY193" fmla="*/ 10632 h 1509906"/>
                    <a:gd name="connsiteX194" fmla="*/ 473004 w 1034979"/>
                    <a:gd name="connsiteY194" fmla="*/ 6822 h 1509906"/>
                    <a:gd name="connsiteX195" fmla="*/ 469194 w 1034979"/>
                    <a:gd name="connsiteY195" fmla="*/ 1107 h 1509906"/>
                    <a:gd name="connsiteX196" fmla="*/ 429189 w 1034979"/>
                    <a:gd name="connsiteY196" fmla="*/ 4917 h 1509906"/>
                    <a:gd name="connsiteX197" fmla="*/ 421569 w 1034979"/>
                    <a:gd name="connsiteY197" fmla="*/ 16347 h 1509906"/>
                    <a:gd name="connsiteX198" fmla="*/ 417759 w 1034979"/>
                    <a:gd name="connsiteY198" fmla="*/ 22062 h 1509906"/>
                    <a:gd name="connsiteX199" fmla="*/ 419664 w 1034979"/>
                    <a:gd name="connsiteY199" fmla="*/ 54447 h 1509906"/>
                    <a:gd name="connsiteX200" fmla="*/ 423474 w 1034979"/>
                    <a:gd name="connsiteY200" fmla="*/ 65877 h 1509906"/>
                    <a:gd name="connsiteX201" fmla="*/ 425379 w 1034979"/>
                    <a:gd name="connsiteY201" fmla="*/ 71592 h 1509906"/>
                    <a:gd name="connsiteX202" fmla="*/ 425379 w 1034979"/>
                    <a:gd name="connsiteY202" fmla="*/ 77307 h 1509906"/>
                    <a:gd name="connsiteX203" fmla="*/ 429189 w 1034979"/>
                    <a:gd name="connsiteY203" fmla="*/ 231612 h 1509906"/>
                    <a:gd name="connsiteX204" fmla="*/ 440619 w 1034979"/>
                    <a:gd name="connsiteY204" fmla="*/ 414492 h 1509906"/>
                    <a:gd name="connsiteX205" fmla="*/ 425379 w 1034979"/>
                    <a:gd name="connsiteY205" fmla="*/ 711672 h 1509906"/>
                    <a:gd name="connsiteX206" fmla="*/ 425173 w 1034979"/>
                    <a:gd name="connsiteY206" fmla="*/ 765165 h 1509906"/>
                    <a:gd name="connsiteX207" fmla="*/ 425379 w 1034979"/>
                    <a:gd name="connsiteY207" fmla="*/ 894552 h 1509906"/>
                    <a:gd name="connsiteX208" fmla="*/ 423474 w 1034979"/>
                    <a:gd name="connsiteY208" fmla="*/ 921222 h 1509906"/>
                    <a:gd name="connsiteX209" fmla="*/ 417759 w 1034979"/>
                    <a:gd name="connsiteY209" fmla="*/ 923127 h 1509906"/>
                    <a:gd name="connsiteX210" fmla="*/ 412044 w 1034979"/>
                    <a:gd name="connsiteY210" fmla="*/ 926937 h 1509906"/>
                    <a:gd name="connsiteX211" fmla="*/ 421569 w 1034979"/>
                    <a:gd name="connsiteY211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73969 w 1034979"/>
                    <a:gd name="connsiteY182" fmla="*/ 961227 h 1509906"/>
                    <a:gd name="connsiteX183" fmla="*/ 562539 w 1034979"/>
                    <a:gd name="connsiteY183" fmla="*/ 957417 h 1509906"/>
                    <a:gd name="connsiteX184" fmla="*/ 551109 w 1034979"/>
                    <a:gd name="connsiteY184" fmla="*/ 953607 h 1509906"/>
                    <a:gd name="connsiteX185" fmla="*/ 505389 w 1034979"/>
                    <a:gd name="connsiteY185" fmla="*/ 905982 h 1509906"/>
                    <a:gd name="connsiteX186" fmla="*/ 507294 w 1034979"/>
                    <a:gd name="connsiteY186" fmla="*/ 841212 h 1509906"/>
                    <a:gd name="connsiteX187" fmla="*/ 503484 w 1034979"/>
                    <a:gd name="connsiteY187" fmla="*/ 351627 h 1509906"/>
                    <a:gd name="connsiteX188" fmla="*/ 499674 w 1034979"/>
                    <a:gd name="connsiteY188" fmla="*/ 60162 h 1509906"/>
                    <a:gd name="connsiteX189" fmla="*/ 490149 w 1034979"/>
                    <a:gd name="connsiteY189" fmla="*/ 33492 h 1509906"/>
                    <a:gd name="connsiteX190" fmla="*/ 488244 w 1034979"/>
                    <a:gd name="connsiteY190" fmla="*/ 27777 h 1509906"/>
                    <a:gd name="connsiteX191" fmla="*/ 484434 w 1034979"/>
                    <a:gd name="connsiteY191" fmla="*/ 22062 h 1509906"/>
                    <a:gd name="connsiteX192" fmla="*/ 478719 w 1034979"/>
                    <a:gd name="connsiteY192" fmla="*/ 10632 h 1509906"/>
                    <a:gd name="connsiteX193" fmla="*/ 473004 w 1034979"/>
                    <a:gd name="connsiteY193" fmla="*/ 6822 h 1509906"/>
                    <a:gd name="connsiteX194" fmla="*/ 469194 w 1034979"/>
                    <a:gd name="connsiteY194" fmla="*/ 1107 h 1509906"/>
                    <a:gd name="connsiteX195" fmla="*/ 429189 w 1034979"/>
                    <a:gd name="connsiteY195" fmla="*/ 4917 h 1509906"/>
                    <a:gd name="connsiteX196" fmla="*/ 421569 w 1034979"/>
                    <a:gd name="connsiteY196" fmla="*/ 16347 h 1509906"/>
                    <a:gd name="connsiteX197" fmla="*/ 417759 w 1034979"/>
                    <a:gd name="connsiteY197" fmla="*/ 22062 h 1509906"/>
                    <a:gd name="connsiteX198" fmla="*/ 419664 w 1034979"/>
                    <a:gd name="connsiteY198" fmla="*/ 54447 h 1509906"/>
                    <a:gd name="connsiteX199" fmla="*/ 423474 w 1034979"/>
                    <a:gd name="connsiteY199" fmla="*/ 65877 h 1509906"/>
                    <a:gd name="connsiteX200" fmla="*/ 425379 w 1034979"/>
                    <a:gd name="connsiteY200" fmla="*/ 71592 h 1509906"/>
                    <a:gd name="connsiteX201" fmla="*/ 425379 w 1034979"/>
                    <a:gd name="connsiteY201" fmla="*/ 77307 h 1509906"/>
                    <a:gd name="connsiteX202" fmla="*/ 429189 w 1034979"/>
                    <a:gd name="connsiteY202" fmla="*/ 231612 h 1509906"/>
                    <a:gd name="connsiteX203" fmla="*/ 440619 w 1034979"/>
                    <a:gd name="connsiteY203" fmla="*/ 414492 h 1509906"/>
                    <a:gd name="connsiteX204" fmla="*/ 425379 w 1034979"/>
                    <a:gd name="connsiteY204" fmla="*/ 711672 h 1509906"/>
                    <a:gd name="connsiteX205" fmla="*/ 425173 w 1034979"/>
                    <a:gd name="connsiteY205" fmla="*/ 765165 h 1509906"/>
                    <a:gd name="connsiteX206" fmla="*/ 425379 w 1034979"/>
                    <a:gd name="connsiteY206" fmla="*/ 894552 h 1509906"/>
                    <a:gd name="connsiteX207" fmla="*/ 423474 w 1034979"/>
                    <a:gd name="connsiteY207" fmla="*/ 921222 h 1509906"/>
                    <a:gd name="connsiteX208" fmla="*/ 417759 w 1034979"/>
                    <a:gd name="connsiteY208" fmla="*/ 923127 h 1509906"/>
                    <a:gd name="connsiteX209" fmla="*/ 412044 w 1034979"/>
                    <a:gd name="connsiteY209" fmla="*/ 926937 h 1509906"/>
                    <a:gd name="connsiteX210" fmla="*/ 421569 w 1034979"/>
                    <a:gd name="connsiteY210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73969 w 1034979"/>
                    <a:gd name="connsiteY182" fmla="*/ 961227 h 1509906"/>
                    <a:gd name="connsiteX183" fmla="*/ 562539 w 1034979"/>
                    <a:gd name="connsiteY183" fmla="*/ 957417 h 1509906"/>
                    <a:gd name="connsiteX184" fmla="*/ 505389 w 1034979"/>
                    <a:gd name="connsiteY184" fmla="*/ 905982 h 1509906"/>
                    <a:gd name="connsiteX185" fmla="*/ 507294 w 1034979"/>
                    <a:gd name="connsiteY185" fmla="*/ 841212 h 1509906"/>
                    <a:gd name="connsiteX186" fmla="*/ 503484 w 1034979"/>
                    <a:gd name="connsiteY186" fmla="*/ 351627 h 1509906"/>
                    <a:gd name="connsiteX187" fmla="*/ 499674 w 1034979"/>
                    <a:gd name="connsiteY187" fmla="*/ 60162 h 1509906"/>
                    <a:gd name="connsiteX188" fmla="*/ 490149 w 1034979"/>
                    <a:gd name="connsiteY188" fmla="*/ 33492 h 1509906"/>
                    <a:gd name="connsiteX189" fmla="*/ 488244 w 1034979"/>
                    <a:gd name="connsiteY189" fmla="*/ 27777 h 1509906"/>
                    <a:gd name="connsiteX190" fmla="*/ 484434 w 1034979"/>
                    <a:gd name="connsiteY190" fmla="*/ 22062 h 1509906"/>
                    <a:gd name="connsiteX191" fmla="*/ 478719 w 1034979"/>
                    <a:gd name="connsiteY191" fmla="*/ 10632 h 1509906"/>
                    <a:gd name="connsiteX192" fmla="*/ 473004 w 1034979"/>
                    <a:gd name="connsiteY192" fmla="*/ 6822 h 1509906"/>
                    <a:gd name="connsiteX193" fmla="*/ 469194 w 1034979"/>
                    <a:gd name="connsiteY193" fmla="*/ 1107 h 1509906"/>
                    <a:gd name="connsiteX194" fmla="*/ 429189 w 1034979"/>
                    <a:gd name="connsiteY194" fmla="*/ 4917 h 1509906"/>
                    <a:gd name="connsiteX195" fmla="*/ 421569 w 1034979"/>
                    <a:gd name="connsiteY195" fmla="*/ 16347 h 1509906"/>
                    <a:gd name="connsiteX196" fmla="*/ 417759 w 1034979"/>
                    <a:gd name="connsiteY196" fmla="*/ 22062 h 1509906"/>
                    <a:gd name="connsiteX197" fmla="*/ 419664 w 1034979"/>
                    <a:gd name="connsiteY197" fmla="*/ 54447 h 1509906"/>
                    <a:gd name="connsiteX198" fmla="*/ 423474 w 1034979"/>
                    <a:gd name="connsiteY198" fmla="*/ 65877 h 1509906"/>
                    <a:gd name="connsiteX199" fmla="*/ 425379 w 1034979"/>
                    <a:gd name="connsiteY199" fmla="*/ 71592 h 1509906"/>
                    <a:gd name="connsiteX200" fmla="*/ 425379 w 1034979"/>
                    <a:gd name="connsiteY200" fmla="*/ 77307 h 1509906"/>
                    <a:gd name="connsiteX201" fmla="*/ 429189 w 1034979"/>
                    <a:gd name="connsiteY201" fmla="*/ 231612 h 1509906"/>
                    <a:gd name="connsiteX202" fmla="*/ 440619 w 1034979"/>
                    <a:gd name="connsiteY202" fmla="*/ 414492 h 1509906"/>
                    <a:gd name="connsiteX203" fmla="*/ 425379 w 1034979"/>
                    <a:gd name="connsiteY203" fmla="*/ 711672 h 1509906"/>
                    <a:gd name="connsiteX204" fmla="*/ 425173 w 1034979"/>
                    <a:gd name="connsiteY204" fmla="*/ 765165 h 1509906"/>
                    <a:gd name="connsiteX205" fmla="*/ 425379 w 1034979"/>
                    <a:gd name="connsiteY205" fmla="*/ 894552 h 1509906"/>
                    <a:gd name="connsiteX206" fmla="*/ 423474 w 1034979"/>
                    <a:gd name="connsiteY206" fmla="*/ 921222 h 1509906"/>
                    <a:gd name="connsiteX207" fmla="*/ 417759 w 1034979"/>
                    <a:gd name="connsiteY207" fmla="*/ 923127 h 1509906"/>
                    <a:gd name="connsiteX208" fmla="*/ 412044 w 1034979"/>
                    <a:gd name="connsiteY208" fmla="*/ 926937 h 1509906"/>
                    <a:gd name="connsiteX209" fmla="*/ 421569 w 1034979"/>
                    <a:gd name="connsiteY209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73969 w 1034979"/>
                    <a:gd name="connsiteY182" fmla="*/ 961227 h 1509906"/>
                    <a:gd name="connsiteX183" fmla="*/ 505389 w 1034979"/>
                    <a:gd name="connsiteY183" fmla="*/ 905982 h 1509906"/>
                    <a:gd name="connsiteX184" fmla="*/ 507294 w 1034979"/>
                    <a:gd name="connsiteY184" fmla="*/ 841212 h 1509906"/>
                    <a:gd name="connsiteX185" fmla="*/ 503484 w 1034979"/>
                    <a:gd name="connsiteY185" fmla="*/ 351627 h 1509906"/>
                    <a:gd name="connsiteX186" fmla="*/ 499674 w 1034979"/>
                    <a:gd name="connsiteY186" fmla="*/ 60162 h 1509906"/>
                    <a:gd name="connsiteX187" fmla="*/ 490149 w 1034979"/>
                    <a:gd name="connsiteY187" fmla="*/ 33492 h 1509906"/>
                    <a:gd name="connsiteX188" fmla="*/ 488244 w 1034979"/>
                    <a:gd name="connsiteY188" fmla="*/ 27777 h 1509906"/>
                    <a:gd name="connsiteX189" fmla="*/ 484434 w 1034979"/>
                    <a:gd name="connsiteY189" fmla="*/ 22062 h 1509906"/>
                    <a:gd name="connsiteX190" fmla="*/ 478719 w 1034979"/>
                    <a:gd name="connsiteY190" fmla="*/ 10632 h 1509906"/>
                    <a:gd name="connsiteX191" fmla="*/ 473004 w 1034979"/>
                    <a:gd name="connsiteY191" fmla="*/ 6822 h 1509906"/>
                    <a:gd name="connsiteX192" fmla="*/ 469194 w 1034979"/>
                    <a:gd name="connsiteY192" fmla="*/ 1107 h 1509906"/>
                    <a:gd name="connsiteX193" fmla="*/ 429189 w 1034979"/>
                    <a:gd name="connsiteY193" fmla="*/ 4917 h 1509906"/>
                    <a:gd name="connsiteX194" fmla="*/ 421569 w 1034979"/>
                    <a:gd name="connsiteY194" fmla="*/ 16347 h 1509906"/>
                    <a:gd name="connsiteX195" fmla="*/ 417759 w 1034979"/>
                    <a:gd name="connsiteY195" fmla="*/ 22062 h 1509906"/>
                    <a:gd name="connsiteX196" fmla="*/ 419664 w 1034979"/>
                    <a:gd name="connsiteY196" fmla="*/ 54447 h 1509906"/>
                    <a:gd name="connsiteX197" fmla="*/ 423474 w 1034979"/>
                    <a:gd name="connsiteY197" fmla="*/ 65877 h 1509906"/>
                    <a:gd name="connsiteX198" fmla="*/ 425379 w 1034979"/>
                    <a:gd name="connsiteY198" fmla="*/ 71592 h 1509906"/>
                    <a:gd name="connsiteX199" fmla="*/ 425379 w 1034979"/>
                    <a:gd name="connsiteY199" fmla="*/ 77307 h 1509906"/>
                    <a:gd name="connsiteX200" fmla="*/ 429189 w 1034979"/>
                    <a:gd name="connsiteY200" fmla="*/ 231612 h 1509906"/>
                    <a:gd name="connsiteX201" fmla="*/ 440619 w 1034979"/>
                    <a:gd name="connsiteY201" fmla="*/ 414492 h 1509906"/>
                    <a:gd name="connsiteX202" fmla="*/ 425379 w 1034979"/>
                    <a:gd name="connsiteY202" fmla="*/ 711672 h 1509906"/>
                    <a:gd name="connsiteX203" fmla="*/ 425173 w 1034979"/>
                    <a:gd name="connsiteY203" fmla="*/ 765165 h 1509906"/>
                    <a:gd name="connsiteX204" fmla="*/ 425379 w 1034979"/>
                    <a:gd name="connsiteY204" fmla="*/ 894552 h 1509906"/>
                    <a:gd name="connsiteX205" fmla="*/ 423474 w 1034979"/>
                    <a:gd name="connsiteY205" fmla="*/ 921222 h 1509906"/>
                    <a:gd name="connsiteX206" fmla="*/ 417759 w 1034979"/>
                    <a:gd name="connsiteY206" fmla="*/ 923127 h 1509906"/>
                    <a:gd name="connsiteX207" fmla="*/ 412044 w 1034979"/>
                    <a:gd name="connsiteY207" fmla="*/ 926937 h 1509906"/>
                    <a:gd name="connsiteX208" fmla="*/ 421569 w 1034979"/>
                    <a:gd name="connsiteY208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73969 w 1034979"/>
                    <a:gd name="connsiteY182" fmla="*/ 961227 h 1509906"/>
                    <a:gd name="connsiteX183" fmla="*/ 530103 w 1034979"/>
                    <a:gd name="connsiteY183" fmla="*/ 923282 h 1509906"/>
                    <a:gd name="connsiteX184" fmla="*/ 507294 w 1034979"/>
                    <a:gd name="connsiteY184" fmla="*/ 841212 h 1509906"/>
                    <a:gd name="connsiteX185" fmla="*/ 503484 w 1034979"/>
                    <a:gd name="connsiteY185" fmla="*/ 351627 h 1509906"/>
                    <a:gd name="connsiteX186" fmla="*/ 499674 w 1034979"/>
                    <a:gd name="connsiteY186" fmla="*/ 60162 h 1509906"/>
                    <a:gd name="connsiteX187" fmla="*/ 490149 w 1034979"/>
                    <a:gd name="connsiteY187" fmla="*/ 33492 h 1509906"/>
                    <a:gd name="connsiteX188" fmla="*/ 488244 w 1034979"/>
                    <a:gd name="connsiteY188" fmla="*/ 27777 h 1509906"/>
                    <a:gd name="connsiteX189" fmla="*/ 484434 w 1034979"/>
                    <a:gd name="connsiteY189" fmla="*/ 22062 h 1509906"/>
                    <a:gd name="connsiteX190" fmla="*/ 478719 w 1034979"/>
                    <a:gd name="connsiteY190" fmla="*/ 10632 h 1509906"/>
                    <a:gd name="connsiteX191" fmla="*/ 473004 w 1034979"/>
                    <a:gd name="connsiteY191" fmla="*/ 6822 h 1509906"/>
                    <a:gd name="connsiteX192" fmla="*/ 469194 w 1034979"/>
                    <a:gd name="connsiteY192" fmla="*/ 1107 h 1509906"/>
                    <a:gd name="connsiteX193" fmla="*/ 429189 w 1034979"/>
                    <a:gd name="connsiteY193" fmla="*/ 4917 h 1509906"/>
                    <a:gd name="connsiteX194" fmla="*/ 421569 w 1034979"/>
                    <a:gd name="connsiteY194" fmla="*/ 16347 h 1509906"/>
                    <a:gd name="connsiteX195" fmla="*/ 417759 w 1034979"/>
                    <a:gd name="connsiteY195" fmla="*/ 22062 h 1509906"/>
                    <a:gd name="connsiteX196" fmla="*/ 419664 w 1034979"/>
                    <a:gd name="connsiteY196" fmla="*/ 54447 h 1509906"/>
                    <a:gd name="connsiteX197" fmla="*/ 423474 w 1034979"/>
                    <a:gd name="connsiteY197" fmla="*/ 65877 h 1509906"/>
                    <a:gd name="connsiteX198" fmla="*/ 425379 w 1034979"/>
                    <a:gd name="connsiteY198" fmla="*/ 71592 h 1509906"/>
                    <a:gd name="connsiteX199" fmla="*/ 425379 w 1034979"/>
                    <a:gd name="connsiteY199" fmla="*/ 77307 h 1509906"/>
                    <a:gd name="connsiteX200" fmla="*/ 429189 w 1034979"/>
                    <a:gd name="connsiteY200" fmla="*/ 231612 h 1509906"/>
                    <a:gd name="connsiteX201" fmla="*/ 440619 w 1034979"/>
                    <a:gd name="connsiteY201" fmla="*/ 414492 h 1509906"/>
                    <a:gd name="connsiteX202" fmla="*/ 425379 w 1034979"/>
                    <a:gd name="connsiteY202" fmla="*/ 711672 h 1509906"/>
                    <a:gd name="connsiteX203" fmla="*/ 425173 w 1034979"/>
                    <a:gd name="connsiteY203" fmla="*/ 765165 h 1509906"/>
                    <a:gd name="connsiteX204" fmla="*/ 425379 w 1034979"/>
                    <a:gd name="connsiteY204" fmla="*/ 894552 h 1509906"/>
                    <a:gd name="connsiteX205" fmla="*/ 423474 w 1034979"/>
                    <a:gd name="connsiteY205" fmla="*/ 921222 h 1509906"/>
                    <a:gd name="connsiteX206" fmla="*/ 417759 w 1034979"/>
                    <a:gd name="connsiteY206" fmla="*/ 923127 h 1509906"/>
                    <a:gd name="connsiteX207" fmla="*/ 412044 w 1034979"/>
                    <a:gd name="connsiteY207" fmla="*/ 926937 h 1509906"/>
                    <a:gd name="connsiteX208" fmla="*/ 421569 w 1034979"/>
                    <a:gd name="connsiteY208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73969 w 1034979"/>
                    <a:gd name="connsiteY182" fmla="*/ 961227 h 1509906"/>
                    <a:gd name="connsiteX183" fmla="*/ 530103 w 1034979"/>
                    <a:gd name="connsiteY183" fmla="*/ 923282 h 1509906"/>
                    <a:gd name="connsiteX184" fmla="*/ 507294 w 1034979"/>
                    <a:gd name="connsiteY184" fmla="*/ 841212 h 1509906"/>
                    <a:gd name="connsiteX185" fmla="*/ 503484 w 1034979"/>
                    <a:gd name="connsiteY185" fmla="*/ 351627 h 1509906"/>
                    <a:gd name="connsiteX186" fmla="*/ 499674 w 1034979"/>
                    <a:gd name="connsiteY186" fmla="*/ 60162 h 1509906"/>
                    <a:gd name="connsiteX187" fmla="*/ 490149 w 1034979"/>
                    <a:gd name="connsiteY187" fmla="*/ 33492 h 1509906"/>
                    <a:gd name="connsiteX188" fmla="*/ 488244 w 1034979"/>
                    <a:gd name="connsiteY188" fmla="*/ 27777 h 1509906"/>
                    <a:gd name="connsiteX189" fmla="*/ 484434 w 1034979"/>
                    <a:gd name="connsiteY189" fmla="*/ 22062 h 1509906"/>
                    <a:gd name="connsiteX190" fmla="*/ 478719 w 1034979"/>
                    <a:gd name="connsiteY190" fmla="*/ 10632 h 1509906"/>
                    <a:gd name="connsiteX191" fmla="*/ 473004 w 1034979"/>
                    <a:gd name="connsiteY191" fmla="*/ 6822 h 1509906"/>
                    <a:gd name="connsiteX192" fmla="*/ 469194 w 1034979"/>
                    <a:gd name="connsiteY192" fmla="*/ 1107 h 1509906"/>
                    <a:gd name="connsiteX193" fmla="*/ 429189 w 1034979"/>
                    <a:gd name="connsiteY193" fmla="*/ 4917 h 1509906"/>
                    <a:gd name="connsiteX194" fmla="*/ 421569 w 1034979"/>
                    <a:gd name="connsiteY194" fmla="*/ 16347 h 1509906"/>
                    <a:gd name="connsiteX195" fmla="*/ 417759 w 1034979"/>
                    <a:gd name="connsiteY195" fmla="*/ 22062 h 1509906"/>
                    <a:gd name="connsiteX196" fmla="*/ 419664 w 1034979"/>
                    <a:gd name="connsiteY196" fmla="*/ 54447 h 1509906"/>
                    <a:gd name="connsiteX197" fmla="*/ 423474 w 1034979"/>
                    <a:gd name="connsiteY197" fmla="*/ 65877 h 1509906"/>
                    <a:gd name="connsiteX198" fmla="*/ 425379 w 1034979"/>
                    <a:gd name="connsiteY198" fmla="*/ 71592 h 1509906"/>
                    <a:gd name="connsiteX199" fmla="*/ 425379 w 1034979"/>
                    <a:gd name="connsiteY199" fmla="*/ 77307 h 1509906"/>
                    <a:gd name="connsiteX200" fmla="*/ 429189 w 1034979"/>
                    <a:gd name="connsiteY200" fmla="*/ 231612 h 1509906"/>
                    <a:gd name="connsiteX201" fmla="*/ 440619 w 1034979"/>
                    <a:gd name="connsiteY201" fmla="*/ 414492 h 1509906"/>
                    <a:gd name="connsiteX202" fmla="*/ 425379 w 1034979"/>
                    <a:gd name="connsiteY202" fmla="*/ 711672 h 1509906"/>
                    <a:gd name="connsiteX203" fmla="*/ 425173 w 1034979"/>
                    <a:gd name="connsiteY203" fmla="*/ 765165 h 1509906"/>
                    <a:gd name="connsiteX204" fmla="*/ 425379 w 1034979"/>
                    <a:gd name="connsiteY204" fmla="*/ 894552 h 1509906"/>
                    <a:gd name="connsiteX205" fmla="*/ 423474 w 1034979"/>
                    <a:gd name="connsiteY205" fmla="*/ 921222 h 1509906"/>
                    <a:gd name="connsiteX206" fmla="*/ 417759 w 1034979"/>
                    <a:gd name="connsiteY206" fmla="*/ 923127 h 1509906"/>
                    <a:gd name="connsiteX207" fmla="*/ 412044 w 1034979"/>
                    <a:gd name="connsiteY207" fmla="*/ 926937 h 1509906"/>
                    <a:gd name="connsiteX208" fmla="*/ 421569 w 1034979"/>
                    <a:gd name="connsiteY208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73969 w 1034979"/>
                    <a:gd name="connsiteY182" fmla="*/ 961227 h 1509906"/>
                    <a:gd name="connsiteX183" fmla="*/ 530103 w 1034979"/>
                    <a:gd name="connsiteY183" fmla="*/ 923282 h 1509906"/>
                    <a:gd name="connsiteX184" fmla="*/ 507294 w 1034979"/>
                    <a:gd name="connsiteY184" fmla="*/ 841212 h 1509906"/>
                    <a:gd name="connsiteX185" fmla="*/ 503484 w 1034979"/>
                    <a:gd name="connsiteY185" fmla="*/ 351627 h 1509906"/>
                    <a:gd name="connsiteX186" fmla="*/ 499674 w 1034979"/>
                    <a:gd name="connsiteY186" fmla="*/ 60162 h 1509906"/>
                    <a:gd name="connsiteX187" fmla="*/ 490149 w 1034979"/>
                    <a:gd name="connsiteY187" fmla="*/ 33492 h 1509906"/>
                    <a:gd name="connsiteX188" fmla="*/ 488244 w 1034979"/>
                    <a:gd name="connsiteY188" fmla="*/ 27777 h 1509906"/>
                    <a:gd name="connsiteX189" fmla="*/ 484434 w 1034979"/>
                    <a:gd name="connsiteY189" fmla="*/ 22062 h 1509906"/>
                    <a:gd name="connsiteX190" fmla="*/ 478719 w 1034979"/>
                    <a:gd name="connsiteY190" fmla="*/ 10632 h 1509906"/>
                    <a:gd name="connsiteX191" fmla="*/ 473004 w 1034979"/>
                    <a:gd name="connsiteY191" fmla="*/ 6822 h 1509906"/>
                    <a:gd name="connsiteX192" fmla="*/ 469194 w 1034979"/>
                    <a:gd name="connsiteY192" fmla="*/ 1107 h 1509906"/>
                    <a:gd name="connsiteX193" fmla="*/ 429189 w 1034979"/>
                    <a:gd name="connsiteY193" fmla="*/ 4917 h 1509906"/>
                    <a:gd name="connsiteX194" fmla="*/ 421569 w 1034979"/>
                    <a:gd name="connsiteY194" fmla="*/ 16347 h 1509906"/>
                    <a:gd name="connsiteX195" fmla="*/ 417759 w 1034979"/>
                    <a:gd name="connsiteY195" fmla="*/ 22062 h 1509906"/>
                    <a:gd name="connsiteX196" fmla="*/ 419664 w 1034979"/>
                    <a:gd name="connsiteY196" fmla="*/ 54447 h 1509906"/>
                    <a:gd name="connsiteX197" fmla="*/ 423474 w 1034979"/>
                    <a:gd name="connsiteY197" fmla="*/ 65877 h 1509906"/>
                    <a:gd name="connsiteX198" fmla="*/ 425379 w 1034979"/>
                    <a:gd name="connsiteY198" fmla="*/ 71592 h 1509906"/>
                    <a:gd name="connsiteX199" fmla="*/ 425379 w 1034979"/>
                    <a:gd name="connsiteY199" fmla="*/ 77307 h 1509906"/>
                    <a:gd name="connsiteX200" fmla="*/ 429189 w 1034979"/>
                    <a:gd name="connsiteY200" fmla="*/ 231612 h 1509906"/>
                    <a:gd name="connsiteX201" fmla="*/ 440619 w 1034979"/>
                    <a:gd name="connsiteY201" fmla="*/ 414492 h 1509906"/>
                    <a:gd name="connsiteX202" fmla="*/ 425379 w 1034979"/>
                    <a:gd name="connsiteY202" fmla="*/ 711672 h 1509906"/>
                    <a:gd name="connsiteX203" fmla="*/ 425173 w 1034979"/>
                    <a:gd name="connsiteY203" fmla="*/ 765165 h 1509906"/>
                    <a:gd name="connsiteX204" fmla="*/ 425379 w 1034979"/>
                    <a:gd name="connsiteY204" fmla="*/ 894552 h 1509906"/>
                    <a:gd name="connsiteX205" fmla="*/ 423474 w 1034979"/>
                    <a:gd name="connsiteY205" fmla="*/ 921222 h 1509906"/>
                    <a:gd name="connsiteX206" fmla="*/ 417759 w 1034979"/>
                    <a:gd name="connsiteY206" fmla="*/ 923127 h 1509906"/>
                    <a:gd name="connsiteX207" fmla="*/ 412044 w 1034979"/>
                    <a:gd name="connsiteY207" fmla="*/ 926937 h 1509906"/>
                    <a:gd name="connsiteX208" fmla="*/ 421569 w 1034979"/>
                    <a:gd name="connsiteY208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73969 w 1034979"/>
                    <a:gd name="connsiteY182" fmla="*/ 961227 h 1509906"/>
                    <a:gd name="connsiteX183" fmla="*/ 530103 w 1034979"/>
                    <a:gd name="connsiteY183" fmla="*/ 923282 h 1509906"/>
                    <a:gd name="connsiteX184" fmla="*/ 507294 w 1034979"/>
                    <a:gd name="connsiteY184" fmla="*/ 841212 h 1509906"/>
                    <a:gd name="connsiteX185" fmla="*/ 503484 w 1034979"/>
                    <a:gd name="connsiteY185" fmla="*/ 351627 h 1509906"/>
                    <a:gd name="connsiteX186" fmla="*/ 499674 w 1034979"/>
                    <a:gd name="connsiteY186" fmla="*/ 60162 h 1509906"/>
                    <a:gd name="connsiteX187" fmla="*/ 490149 w 1034979"/>
                    <a:gd name="connsiteY187" fmla="*/ 33492 h 1509906"/>
                    <a:gd name="connsiteX188" fmla="*/ 488244 w 1034979"/>
                    <a:gd name="connsiteY188" fmla="*/ 27777 h 1509906"/>
                    <a:gd name="connsiteX189" fmla="*/ 484434 w 1034979"/>
                    <a:gd name="connsiteY189" fmla="*/ 22062 h 1509906"/>
                    <a:gd name="connsiteX190" fmla="*/ 478719 w 1034979"/>
                    <a:gd name="connsiteY190" fmla="*/ 10632 h 1509906"/>
                    <a:gd name="connsiteX191" fmla="*/ 473004 w 1034979"/>
                    <a:gd name="connsiteY191" fmla="*/ 6822 h 1509906"/>
                    <a:gd name="connsiteX192" fmla="*/ 469194 w 1034979"/>
                    <a:gd name="connsiteY192" fmla="*/ 1107 h 1509906"/>
                    <a:gd name="connsiteX193" fmla="*/ 429189 w 1034979"/>
                    <a:gd name="connsiteY193" fmla="*/ 4917 h 1509906"/>
                    <a:gd name="connsiteX194" fmla="*/ 421569 w 1034979"/>
                    <a:gd name="connsiteY194" fmla="*/ 16347 h 1509906"/>
                    <a:gd name="connsiteX195" fmla="*/ 417759 w 1034979"/>
                    <a:gd name="connsiteY195" fmla="*/ 22062 h 1509906"/>
                    <a:gd name="connsiteX196" fmla="*/ 419664 w 1034979"/>
                    <a:gd name="connsiteY196" fmla="*/ 54447 h 1509906"/>
                    <a:gd name="connsiteX197" fmla="*/ 423474 w 1034979"/>
                    <a:gd name="connsiteY197" fmla="*/ 65877 h 1509906"/>
                    <a:gd name="connsiteX198" fmla="*/ 425379 w 1034979"/>
                    <a:gd name="connsiteY198" fmla="*/ 71592 h 1509906"/>
                    <a:gd name="connsiteX199" fmla="*/ 425379 w 1034979"/>
                    <a:gd name="connsiteY199" fmla="*/ 77307 h 1509906"/>
                    <a:gd name="connsiteX200" fmla="*/ 429189 w 1034979"/>
                    <a:gd name="connsiteY200" fmla="*/ 231612 h 1509906"/>
                    <a:gd name="connsiteX201" fmla="*/ 440619 w 1034979"/>
                    <a:gd name="connsiteY201" fmla="*/ 414492 h 1509906"/>
                    <a:gd name="connsiteX202" fmla="*/ 425379 w 1034979"/>
                    <a:gd name="connsiteY202" fmla="*/ 711672 h 1509906"/>
                    <a:gd name="connsiteX203" fmla="*/ 425173 w 1034979"/>
                    <a:gd name="connsiteY203" fmla="*/ 765165 h 1509906"/>
                    <a:gd name="connsiteX204" fmla="*/ 425379 w 1034979"/>
                    <a:gd name="connsiteY204" fmla="*/ 894552 h 1509906"/>
                    <a:gd name="connsiteX205" fmla="*/ 423474 w 1034979"/>
                    <a:gd name="connsiteY205" fmla="*/ 921222 h 1509906"/>
                    <a:gd name="connsiteX206" fmla="*/ 417759 w 1034979"/>
                    <a:gd name="connsiteY206" fmla="*/ 923127 h 1509906"/>
                    <a:gd name="connsiteX207" fmla="*/ 412044 w 1034979"/>
                    <a:gd name="connsiteY207" fmla="*/ 926937 h 1509906"/>
                    <a:gd name="connsiteX208" fmla="*/ 421569 w 1034979"/>
                    <a:gd name="connsiteY208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73969 w 1034979"/>
                    <a:gd name="connsiteY182" fmla="*/ 961227 h 1509906"/>
                    <a:gd name="connsiteX183" fmla="*/ 530103 w 1034979"/>
                    <a:gd name="connsiteY183" fmla="*/ 923282 h 1509906"/>
                    <a:gd name="connsiteX184" fmla="*/ 507294 w 1034979"/>
                    <a:gd name="connsiteY184" fmla="*/ 841212 h 1509906"/>
                    <a:gd name="connsiteX185" fmla="*/ 503484 w 1034979"/>
                    <a:gd name="connsiteY185" fmla="*/ 351627 h 1509906"/>
                    <a:gd name="connsiteX186" fmla="*/ 499674 w 1034979"/>
                    <a:gd name="connsiteY186" fmla="*/ 60162 h 1509906"/>
                    <a:gd name="connsiteX187" fmla="*/ 490149 w 1034979"/>
                    <a:gd name="connsiteY187" fmla="*/ 33492 h 1509906"/>
                    <a:gd name="connsiteX188" fmla="*/ 488244 w 1034979"/>
                    <a:gd name="connsiteY188" fmla="*/ 27777 h 1509906"/>
                    <a:gd name="connsiteX189" fmla="*/ 484434 w 1034979"/>
                    <a:gd name="connsiteY189" fmla="*/ 22062 h 1509906"/>
                    <a:gd name="connsiteX190" fmla="*/ 478719 w 1034979"/>
                    <a:gd name="connsiteY190" fmla="*/ 10632 h 1509906"/>
                    <a:gd name="connsiteX191" fmla="*/ 473004 w 1034979"/>
                    <a:gd name="connsiteY191" fmla="*/ 6822 h 1509906"/>
                    <a:gd name="connsiteX192" fmla="*/ 469194 w 1034979"/>
                    <a:gd name="connsiteY192" fmla="*/ 1107 h 1509906"/>
                    <a:gd name="connsiteX193" fmla="*/ 429189 w 1034979"/>
                    <a:gd name="connsiteY193" fmla="*/ 4917 h 1509906"/>
                    <a:gd name="connsiteX194" fmla="*/ 421569 w 1034979"/>
                    <a:gd name="connsiteY194" fmla="*/ 16347 h 1509906"/>
                    <a:gd name="connsiteX195" fmla="*/ 417759 w 1034979"/>
                    <a:gd name="connsiteY195" fmla="*/ 22062 h 1509906"/>
                    <a:gd name="connsiteX196" fmla="*/ 419664 w 1034979"/>
                    <a:gd name="connsiteY196" fmla="*/ 54447 h 1509906"/>
                    <a:gd name="connsiteX197" fmla="*/ 423474 w 1034979"/>
                    <a:gd name="connsiteY197" fmla="*/ 65877 h 1509906"/>
                    <a:gd name="connsiteX198" fmla="*/ 425379 w 1034979"/>
                    <a:gd name="connsiteY198" fmla="*/ 71592 h 1509906"/>
                    <a:gd name="connsiteX199" fmla="*/ 425379 w 1034979"/>
                    <a:gd name="connsiteY199" fmla="*/ 77307 h 1509906"/>
                    <a:gd name="connsiteX200" fmla="*/ 429189 w 1034979"/>
                    <a:gd name="connsiteY200" fmla="*/ 231612 h 1509906"/>
                    <a:gd name="connsiteX201" fmla="*/ 440619 w 1034979"/>
                    <a:gd name="connsiteY201" fmla="*/ 414492 h 1509906"/>
                    <a:gd name="connsiteX202" fmla="*/ 425379 w 1034979"/>
                    <a:gd name="connsiteY202" fmla="*/ 711672 h 1509906"/>
                    <a:gd name="connsiteX203" fmla="*/ 425173 w 1034979"/>
                    <a:gd name="connsiteY203" fmla="*/ 765165 h 1509906"/>
                    <a:gd name="connsiteX204" fmla="*/ 425379 w 1034979"/>
                    <a:gd name="connsiteY204" fmla="*/ 894552 h 1509906"/>
                    <a:gd name="connsiteX205" fmla="*/ 423474 w 1034979"/>
                    <a:gd name="connsiteY205" fmla="*/ 921222 h 1509906"/>
                    <a:gd name="connsiteX206" fmla="*/ 417759 w 1034979"/>
                    <a:gd name="connsiteY206" fmla="*/ 923127 h 1509906"/>
                    <a:gd name="connsiteX207" fmla="*/ 412044 w 1034979"/>
                    <a:gd name="connsiteY207" fmla="*/ 926937 h 1509906"/>
                    <a:gd name="connsiteX208" fmla="*/ 421569 w 1034979"/>
                    <a:gd name="connsiteY208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73969 w 1034979"/>
                    <a:gd name="connsiteY182" fmla="*/ 961227 h 1509906"/>
                    <a:gd name="connsiteX183" fmla="*/ 530103 w 1034979"/>
                    <a:gd name="connsiteY183" fmla="*/ 923282 h 1509906"/>
                    <a:gd name="connsiteX184" fmla="*/ 507294 w 1034979"/>
                    <a:gd name="connsiteY184" fmla="*/ 841212 h 1509906"/>
                    <a:gd name="connsiteX185" fmla="*/ 503484 w 1034979"/>
                    <a:gd name="connsiteY185" fmla="*/ 351627 h 1509906"/>
                    <a:gd name="connsiteX186" fmla="*/ 499674 w 1034979"/>
                    <a:gd name="connsiteY186" fmla="*/ 60162 h 1509906"/>
                    <a:gd name="connsiteX187" fmla="*/ 490149 w 1034979"/>
                    <a:gd name="connsiteY187" fmla="*/ 33492 h 1509906"/>
                    <a:gd name="connsiteX188" fmla="*/ 488244 w 1034979"/>
                    <a:gd name="connsiteY188" fmla="*/ 27777 h 1509906"/>
                    <a:gd name="connsiteX189" fmla="*/ 484434 w 1034979"/>
                    <a:gd name="connsiteY189" fmla="*/ 22062 h 1509906"/>
                    <a:gd name="connsiteX190" fmla="*/ 478719 w 1034979"/>
                    <a:gd name="connsiteY190" fmla="*/ 10632 h 1509906"/>
                    <a:gd name="connsiteX191" fmla="*/ 473004 w 1034979"/>
                    <a:gd name="connsiteY191" fmla="*/ 6822 h 1509906"/>
                    <a:gd name="connsiteX192" fmla="*/ 469194 w 1034979"/>
                    <a:gd name="connsiteY192" fmla="*/ 1107 h 1509906"/>
                    <a:gd name="connsiteX193" fmla="*/ 429189 w 1034979"/>
                    <a:gd name="connsiteY193" fmla="*/ 4917 h 1509906"/>
                    <a:gd name="connsiteX194" fmla="*/ 421569 w 1034979"/>
                    <a:gd name="connsiteY194" fmla="*/ 16347 h 1509906"/>
                    <a:gd name="connsiteX195" fmla="*/ 417759 w 1034979"/>
                    <a:gd name="connsiteY195" fmla="*/ 22062 h 1509906"/>
                    <a:gd name="connsiteX196" fmla="*/ 419664 w 1034979"/>
                    <a:gd name="connsiteY196" fmla="*/ 54447 h 1509906"/>
                    <a:gd name="connsiteX197" fmla="*/ 423474 w 1034979"/>
                    <a:gd name="connsiteY197" fmla="*/ 65877 h 1509906"/>
                    <a:gd name="connsiteX198" fmla="*/ 425379 w 1034979"/>
                    <a:gd name="connsiteY198" fmla="*/ 71592 h 1509906"/>
                    <a:gd name="connsiteX199" fmla="*/ 425379 w 1034979"/>
                    <a:gd name="connsiteY199" fmla="*/ 77307 h 1509906"/>
                    <a:gd name="connsiteX200" fmla="*/ 429189 w 1034979"/>
                    <a:gd name="connsiteY200" fmla="*/ 231612 h 1509906"/>
                    <a:gd name="connsiteX201" fmla="*/ 440619 w 1034979"/>
                    <a:gd name="connsiteY201" fmla="*/ 414492 h 1509906"/>
                    <a:gd name="connsiteX202" fmla="*/ 425379 w 1034979"/>
                    <a:gd name="connsiteY202" fmla="*/ 711672 h 1509906"/>
                    <a:gd name="connsiteX203" fmla="*/ 425173 w 1034979"/>
                    <a:gd name="connsiteY203" fmla="*/ 765165 h 1509906"/>
                    <a:gd name="connsiteX204" fmla="*/ 425379 w 1034979"/>
                    <a:gd name="connsiteY204" fmla="*/ 894552 h 1509906"/>
                    <a:gd name="connsiteX205" fmla="*/ 423474 w 1034979"/>
                    <a:gd name="connsiteY205" fmla="*/ 921222 h 1509906"/>
                    <a:gd name="connsiteX206" fmla="*/ 417759 w 1034979"/>
                    <a:gd name="connsiteY206" fmla="*/ 923127 h 1509906"/>
                    <a:gd name="connsiteX207" fmla="*/ 412044 w 1034979"/>
                    <a:gd name="connsiteY207" fmla="*/ 926937 h 1509906"/>
                    <a:gd name="connsiteX208" fmla="*/ 421569 w 1034979"/>
                    <a:gd name="connsiteY208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73969 w 1034979"/>
                    <a:gd name="connsiteY182" fmla="*/ 961227 h 1509906"/>
                    <a:gd name="connsiteX183" fmla="*/ 520218 w 1034979"/>
                    <a:gd name="connsiteY183" fmla="*/ 933167 h 1509906"/>
                    <a:gd name="connsiteX184" fmla="*/ 507294 w 1034979"/>
                    <a:gd name="connsiteY184" fmla="*/ 841212 h 1509906"/>
                    <a:gd name="connsiteX185" fmla="*/ 503484 w 1034979"/>
                    <a:gd name="connsiteY185" fmla="*/ 351627 h 1509906"/>
                    <a:gd name="connsiteX186" fmla="*/ 499674 w 1034979"/>
                    <a:gd name="connsiteY186" fmla="*/ 60162 h 1509906"/>
                    <a:gd name="connsiteX187" fmla="*/ 490149 w 1034979"/>
                    <a:gd name="connsiteY187" fmla="*/ 33492 h 1509906"/>
                    <a:gd name="connsiteX188" fmla="*/ 488244 w 1034979"/>
                    <a:gd name="connsiteY188" fmla="*/ 27777 h 1509906"/>
                    <a:gd name="connsiteX189" fmla="*/ 484434 w 1034979"/>
                    <a:gd name="connsiteY189" fmla="*/ 22062 h 1509906"/>
                    <a:gd name="connsiteX190" fmla="*/ 478719 w 1034979"/>
                    <a:gd name="connsiteY190" fmla="*/ 10632 h 1509906"/>
                    <a:gd name="connsiteX191" fmla="*/ 473004 w 1034979"/>
                    <a:gd name="connsiteY191" fmla="*/ 6822 h 1509906"/>
                    <a:gd name="connsiteX192" fmla="*/ 469194 w 1034979"/>
                    <a:gd name="connsiteY192" fmla="*/ 1107 h 1509906"/>
                    <a:gd name="connsiteX193" fmla="*/ 429189 w 1034979"/>
                    <a:gd name="connsiteY193" fmla="*/ 4917 h 1509906"/>
                    <a:gd name="connsiteX194" fmla="*/ 421569 w 1034979"/>
                    <a:gd name="connsiteY194" fmla="*/ 16347 h 1509906"/>
                    <a:gd name="connsiteX195" fmla="*/ 417759 w 1034979"/>
                    <a:gd name="connsiteY195" fmla="*/ 22062 h 1509906"/>
                    <a:gd name="connsiteX196" fmla="*/ 419664 w 1034979"/>
                    <a:gd name="connsiteY196" fmla="*/ 54447 h 1509906"/>
                    <a:gd name="connsiteX197" fmla="*/ 423474 w 1034979"/>
                    <a:gd name="connsiteY197" fmla="*/ 65877 h 1509906"/>
                    <a:gd name="connsiteX198" fmla="*/ 425379 w 1034979"/>
                    <a:gd name="connsiteY198" fmla="*/ 71592 h 1509906"/>
                    <a:gd name="connsiteX199" fmla="*/ 425379 w 1034979"/>
                    <a:gd name="connsiteY199" fmla="*/ 77307 h 1509906"/>
                    <a:gd name="connsiteX200" fmla="*/ 429189 w 1034979"/>
                    <a:gd name="connsiteY200" fmla="*/ 231612 h 1509906"/>
                    <a:gd name="connsiteX201" fmla="*/ 440619 w 1034979"/>
                    <a:gd name="connsiteY201" fmla="*/ 414492 h 1509906"/>
                    <a:gd name="connsiteX202" fmla="*/ 425379 w 1034979"/>
                    <a:gd name="connsiteY202" fmla="*/ 711672 h 1509906"/>
                    <a:gd name="connsiteX203" fmla="*/ 425173 w 1034979"/>
                    <a:gd name="connsiteY203" fmla="*/ 765165 h 1509906"/>
                    <a:gd name="connsiteX204" fmla="*/ 425379 w 1034979"/>
                    <a:gd name="connsiteY204" fmla="*/ 894552 h 1509906"/>
                    <a:gd name="connsiteX205" fmla="*/ 423474 w 1034979"/>
                    <a:gd name="connsiteY205" fmla="*/ 921222 h 1509906"/>
                    <a:gd name="connsiteX206" fmla="*/ 417759 w 1034979"/>
                    <a:gd name="connsiteY206" fmla="*/ 923127 h 1509906"/>
                    <a:gd name="connsiteX207" fmla="*/ 412044 w 1034979"/>
                    <a:gd name="connsiteY207" fmla="*/ 926937 h 1509906"/>
                    <a:gd name="connsiteX208" fmla="*/ 421569 w 1034979"/>
                    <a:gd name="connsiteY208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73969 w 1034979"/>
                    <a:gd name="connsiteY182" fmla="*/ 961227 h 1509906"/>
                    <a:gd name="connsiteX183" fmla="*/ 520218 w 1034979"/>
                    <a:gd name="connsiteY183" fmla="*/ 933167 h 1509906"/>
                    <a:gd name="connsiteX184" fmla="*/ 507294 w 1034979"/>
                    <a:gd name="connsiteY184" fmla="*/ 841212 h 1509906"/>
                    <a:gd name="connsiteX185" fmla="*/ 503484 w 1034979"/>
                    <a:gd name="connsiteY185" fmla="*/ 351627 h 1509906"/>
                    <a:gd name="connsiteX186" fmla="*/ 499674 w 1034979"/>
                    <a:gd name="connsiteY186" fmla="*/ 60162 h 1509906"/>
                    <a:gd name="connsiteX187" fmla="*/ 490149 w 1034979"/>
                    <a:gd name="connsiteY187" fmla="*/ 33492 h 1509906"/>
                    <a:gd name="connsiteX188" fmla="*/ 488244 w 1034979"/>
                    <a:gd name="connsiteY188" fmla="*/ 27777 h 1509906"/>
                    <a:gd name="connsiteX189" fmla="*/ 484434 w 1034979"/>
                    <a:gd name="connsiteY189" fmla="*/ 22062 h 1509906"/>
                    <a:gd name="connsiteX190" fmla="*/ 478719 w 1034979"/>
                    <a:gd name="connsiteY190" fmla="*/ 10632 h 1509906"/>
                    <a:gd name="connsiteX191" fmla="*/ 473004 w 1034979"/>
                    <a:gd name="connsiteY191" fmla="*/ 6822 h 1509906"/>
                    <a:gd name="connsiteX192" fmla="*/ 469194 w 1034979"/>
                    <a:gd name="connsiteY192" fmla="*/ 1107 h 1509906"/>
                    <a:gd name="connsiteX193" fmla="*/ 429189 w 1034979"/>
                    <a:gd name="connsiteY193" fmla="*/ 4917 h 1509906"/>
                    <a:gd name="connsiteX194" fmla="*/ 421569 w 1034979"/>
                    <a:gd name="connsiteY194" fmla="*/ 16347 h 1509906"/>
                    <a:gd name="connsiteX195" fmla="*/ 417759 w 1034979"/>
                    <a:gd name="connsiteY195" fmla="*/ 22062 h 1509906"/>
                    <a:gd name="connsiteX196" fmla="*/ 419664 w 1034979"/>
                    <a:gd name="connsiteY196" fmla="*/ 54447 h 1509906"/>
                    <a:gd name="connsiteX197" fmla="*/ 423474 w 1034979"/>
                    <a:gd name="connsiteY197" fmla="*/ 65877 h 1509906"/>
                    <a:gd name="connsiteX198" fmla="*/ 425379 w 1034979"/>
                    <a:gd name="connsiteY198" fmla="*/ 71592 h 1509906"/>
                    <a:gd name="connsiteX199" fmla="*/ 425379 w 1034979"/>
                    <a:gd name="connsiteY199" fmla="*/ 77307 h 1509906"/>
                    <a:gd name="connsiteX200" fmla="*/ 429189 w 1034979"/>
                    <a:gd name="connsiteY200" fmla="*/ 231612 h 1509906"/>
                    <a:gd name="connsiteX201" fmla="*/ 440619 w 1034979"/>
                    <a:gd name="connsiteY201" fmla="*/ 414492 h 1509906"/>
                    <a:gd name="connsiteX202" fmla="*/ 425379 w 1034979"/>
                    <a:gd name="connsiteY202" fmla="*/ 711672 h 1509906"/>
                    <a:gd name="connsiteX203" fmla="*/ 425173 w 1034979"/>
                    <a:gd name="connsiteY203" fmla="*/ 765165 h 1509906"/>
                    <a:gd name="connsiteX204" fmla="*/ 425379 w 1034979"/>
                    <a:gd name="connsiteY204" fmla="*/ 894552 h 1509906"/>
                    <a:gd name="connsiteX205" fmla="*/ 423474 w 1034979"/>
                    <a:gd name="connsiteY205" fmla="*/ 921222 h 1509906"/>
                    <a:gd name="connsiteX206" fmla="*/ 417759 w 1034979"/>
                    <a:gd name="connsiteY206" fmla="*/ 923127 h 1509906"/>
                    <a:gd name="connsiteX207" fmla="*/ 412044 w 1034979"/>
                    <a:gd name="connsiteY207" fmla="*/ 926937 h 1509906"/>
                    <a:gd name="connsiteX208" fmla="*/ 421569 w 1034979"/>
                    <a:gd name="connsiteY208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73969 w 1034979"/>
                    <a:gd name="connsiteY182" fmla="*/ 961227 h 1509906"/>
                    <a:gd name="connsiteX183" fmla="*/ 537518 w 1034979"/>
                    <a:gd name="connsiteY183" fmla="*/ 918339 h 1509906"/>
                    <a:gd name="connsiteX184" fmla="*/ 507294 w 1034979"/>
                    <a:gd name="connsiteY184" fmla="*/ 841212 h 1509906"/>
                    <a:gd name="connsiteX185" fmla="*/ 503484 w 1034979"/>
                    <a:gd name="connsiteY185" fmla="*/ 351627 h 1509906"/>
                    <a:gd name="connsiteX186" fmla="*/ 499674 w 1034979"/>
                    <a:gd name="connsiteY186" fmla="*/ 60162 h 1509906"/>
                    <a:gd name="connsiteX187" fmla="*/ 490149 w 1034979"/>
                    <a:gd name="connsiteY187" fmla="*/ 33492 h 1509906"/>
                    <a:gd name="connsiteX188" fmla="*/ 488244 w 1034979"/>
                    <a:gd name="connsiteY188" fmla="*/ 27777 h 1509906"/>
                    <a:gd name="connsiteX189" fmla="*/ 484434 w 1034979"/>
                    <a:gd name="connsiteY189" fmla="*/ 22062 h 1509906"/>
                    <a:gd name="connsiteX190" fmla="*/ 478719 w 1034979"/>
                    <a:gd name="connsiteY190" fmla="*/ 10632 h 1509906"/>
                    <a:gd name="connsiteX191" fmla="*/ 473004 w 1034979"/>
                    <a:gd name="connsiteY191" fmla="*/ 6822 h 1509906"/>
                    <a:gd name="connsiteX192" fmla="*/ 469194 w 1034979"/>
                    <a:gd name="connsiteY192" fmla="*/ 1107 h 1509906"/>
                    <a:gd name="connsiteX193" fmla="*/ 429189 w 1034979"/>
                    <a:gd name="connsiteY193" fmla="*/ 4917 h 1509906"/>
                    <a:gd name="connsiteX194" fmla="*/ 421569 w 1034979"/>
                    <a:gd name="connsiteY194" fmla="*/ 16347 h 1509906"/>
                    <a:gd name="connsiteX195" fmla="*/ 417759 w 1034979"/>
                    <a:gd name="connsiteY195" fmla="*/ 22062 h 1509906"/>
                    <a:gd name="connsiteX196" fmla="*/ 419664 w 1034979"/>
                    <a:gd name="connsiteY196" fmla="*/ 54447 h 1509906"/>
                    <a:gd name="connsiteX197" fmla="*/ 423474 w 1034979"/>
                    <a:gd name="connsiteY197" fmla="*/ 65877 h 1509906"/>
                    <a:gd name="connsiteX198" fmla="*/ 425379 w 1034979"/>
                    <a:gd name="connsiteY198" fmla="*/ 71592 h 1509906"/>
                    <a:gd name="connsiteX199" fmla="*/ 425379 w 1034979"/>
                    <a:gd name="connsiteY199" fmla="*/ 77307 h 1509906"/>
                    <a:gd name="connsiteX200" fmla="*/ 429189 w 1034979"/>
                    <a:gd name="connsiteY200" fmla="*/ 231612 h 1509906"/>
                    <a:gd name="connsiteX201" fmla="*/ 440619 w 1034979"/>
                    <a:gd name="connsiteY201" fmla="*/ 414492 h 1509906"/>
                    <a:gd name="connsiteX202" fmla="*/ 425379 w 1034979"/>
                    <a:gd name="connsiteY202" fmla="*/ 711672 h 1509906"/>
                    <a:gd name="connsiteX203" fmla="*/ 425173 w 1034979"/>
                    <a:gd name="connsiteY203" fmla="*/ 765165 h 1509906"/>
                    <a:gd name="connsiteX204" fmla="*/ 425379 w 1034979"/>
                    <a:gd name="connsiteY204" fmla="*/ 894552 h 1509906"/>
                    <a:gd name="connsiteX205" fmla="*/ 423474 w 1034979"/>
                    <a:gd name="connsiteY205" fmla="*/ 921222 h 1509906"/>
                    <a:gd name="connsiteX206" fmla="*/ 417759 w 1034979"/>
                    <a:gd name="connsiteY206" fmla="*/ 923127 h 1509906"/>
                    <a:gd name="connsiteX207" fmla="*/ 412044 w 1034979"/>
                    <a:gd name="connsiteY207" fmla="*/ 926937 h 1509906"/>
                    <a:gd name="connsiteX208" fmla="*/ 421569 w 1034979"/>
                    <a:gd name="connsiteY208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73969 w 1034979"/>
                    <a:gd name="connsiteY182" fmla="*/ 961227 h 1509906"/>
                    <a:gd name="connsiteX183" fmla="*/ 507294 w 1034979"/>
                    <a:gd name="connsiteY183" fmla="*/ 841212 h 1509906"/>
                    <a:gd name="connsiteX184" fmla="*/ 503484 w 1034979"/>
                    <a:gd name="connsiteY184" fmla="*/ 351627 h 1509906"/>
                    <a:gd name="connsiteX185" fmla="*/ 499674 w 1034979"/>
                    <a:gd name="connsiteY185" fmla="*/ 60162 h 1509906"/>
                    <a:gd name="connsiteX186" fmla="*/ 490149 w 1034979"/>
                    <a:gd name="connsiteY186" fmla="*/ 33492 h 1509906"/>
                    <a:gd name="connsiteX187" fmla="*/ 488244 w 1034979"/>
                    <a:gd name="connsiteY187" fmla="*/ 27777 h 1509906"/>
                    <a:gd name="connsiteX188" fmla="*/ 484434 w 1034979"/>
                    <a:gd name="connsiteY188" fmla="*/ 22062 h 1509906"/>
                    <a:gd name="connsiteX189" fmla="*/ 478719 w 1034979"/>
                    <a:gd name="connsiteY189" fmla="*/ 10632 h 1509906"/>
                    <a:gd name="connsiteX190" fmla="*/ 473004 w 1034979"/>
                    <a:gd name="connsiteY190" fmla="*/ 6822 h 1509906"/>
                    <a:gd name="connsiteX191" fmla="*/ 469194 w 1034979"/>
                    <a:gd name="connsiteY191" fmla="*/ 1107 h 1509906"/>
                    <a:gd name="connsiteX192" fmla="*/ 429189 w 1034979"/>
                    <a:gd name="connsiteY192" fmla="*/ 4917 h 1509906"/>
                    <a:gd name="connsiteX193" fmla="*/ 421569 w 1034979"/>
                    <a:gd name="connsiteY193" fmla="*/ 16347 h 1509906"/>
                    <a:gd name="connsiteX194" fmla="*/ 417759 w 1034979"/>
                    <a:gd name="connsiteY194" fmla="*/ 22062 h 1509906"/>
                    <a:gd name="connsiteX195" fmla="*/ 419664 w 1034979"/>
                    <a:gd name="connsiteY195" fmla="*/ 54447 h 1509906"/>
                    <a:gd name="connsiteX196" fmla="*/ 423474 w 1034979"/>
                    <a:gd name="connsiteY196" fmla="*/ 65877 h 1509906"/>
                    <a:gd name="connsiteX197" fmla="*/ 425379 w 1034979"/>
                    <a:gd name="connsiteY197" fmla="*/ 71592 h 1509906"/>
                    <a:gd name="connsiteX198" fmla="*/ 425379 w 1034979"/>
                    <a:gd name="connsiteY198" fmla="*/ 77307 h 1509906"/>
                    <a:gd name="connsiteX199" fmla="*/ 429189 w 1034979"/>
                    <a:gd name="connsiteY199" fmla="*/ 231612 h 1509906"/>
                    <a:gd name="connsiteX200" fmla="*/ 440619 w 1034979"/>
                    <a:gd name="connsiteY200" fmla="*/ 414492 h 1509906"/>
                    <a:gd name="connsiteX201" fmla="*/ 425379 w 1034979"/>
                    <a:gd name="connsiteY201" fmla="*/ 711672 h 1509906"/>
                    <a:gd name="connsiteX202" fmla="*/ 425173 w 1034979"/>
                    <a:gd name="connsiteY202" fmla="*/ 765165 h 1509906"/>
                    <a:gd name="connsiteX203" fmla="*/ 425379 w 1034979"/>
                    <a:gd name="connsiteY203" fmla="*/ 894552 h 1509906"/>
                    <a:gd name="connsiteX204" fmla="*/ 423474 w 1034979"/>
                    <a:gd name="connsiteY204" fmla="*/ 921222 h 1509906"/>
                    <a:gd name="connsiteX205" fmla="*/ 417759 w 1034979"/>
                    <a:gd name="connsiteY205" fmla="*/ 923127 h 1509906"/>
                    <a:gd name="connsiteX206" fmla="*/ 412044 w 1034979"/>
                    <a:gd name="connsiteY206" fmla="*/ 926937 h 1509906"/>
                    <a:gd name="connsiteX207" fmla="*/ 421569 w 1034979"/>
                    <a:gd name="connsiteY207" fmla="*/ 923127 h 1509906"/>
                    <a:gd name="connsiteX0" fmla="*/ 42156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69026 w 1034979"/>
                    <a:gd name="connsiteY182" fmla="*/ 948870 h 1509906"/>
                    <a:gd name="connsiteX183" fmla="*/ 507294 w 1034979"/>
                    <a:gd name="connsiteY183" fmla="*/ 841212 h 1509906"/>
                    <a:gd name="connsiteX184" fmla="*/ 503484 w 1034979"/>
                    <a:gd name="connsiteY184" fmla="*/ 351627 h 1509906"/>
                    <a:gd name="connsiteX185" fmla="*/ 499674 w 1034979"/>
                    <a:gd name="connsiteY185" fmla="*/ 60162 h 1509906"/>
                    <a:gd name="connsiteX186" fmla="*/ 490149 w 1034979"/>
                    <a:gd name="connsiteY186" fmla="*/ 33492 h 1509906"/>
                    <a:gd name="connsiteX187" fmla="*/ 488244 w 1034979"/>
                    <a:gd name="connsiteY187" fmla="*/ 27777 h 1509906"/>
                    <a:gd name="connsiteX188" fmla="*/ 484434 w 1034979"/>
                    <a:gd name="connsiteY188" fmla="*/ 22062 h 1509906"/>
                    <a:gd name="connsiteX189" fmla="*/ 478719 w 1034979"/>
                    <a:gd name="connsiteY189" fmla="*/ 10632 h 1509906"/>
                    <a:gd name="connsiteX190" fmla="*/ 473004 w 1034979"/>
                    <a:gd name="connsiteY190" fmla="*/ 6822 h 1509906"/>
                    <a:gd name="connsiteX191" fmla="*/ 469194 w 1034979"/>
                    <a:gd name="connsiteY191" fmla="*/ 1107 h 1509906"/>
                    <a:gd name="connsiteX192" fmla="*/ 429189 w 1034979"/>
                    <a:gd name="connsiteY192" fmla="*/ 4917 h 1509906"/>
                    <a:gd name="connsiteX193" fmla="*/ 421569 w 1034979"/>
                    <a:gd name="connsiteY193" fmla="*/ 16347 h 1509906"/>
                    <a:gd name="connsiteX194" fmla="*/ 417759 w 1034979"/>
                    <a:gd name="connsiteY194" fmla="*/ 22062 h 1509906"/>
                    <a:gd name="connsiteX195" fmla="*/ 419664 w 1034979"/>
                    <a:gd name="connsiteY195" fmla="*/ 54447 h 1509906"/>
                    <a:gd name="connsiteX196" fmla="*/ 423474 w 1034979"/>
                    <a:gd name="connsiteY196" fmla="*/ 65877 h 1509906"/>
                    <a:gd name="connsiteX197" fmla="*/ 425379 w 1034979"/>
                    <a:gd name="connsiteY197" fmla="*/ 71592 h 1509906"/>
                    <a:gd name="connsiteX198" fmla="*/ 425379 w 1034979"/>
                    <a:gd name="connsiteY198" fmla="*/ 77307 h 1509906"/>
                    <a:gd name="connsiteX199" fmla="*/ 429189 w 1034979"/>
                    <a:gd name="connsiteY199" fmla="*/ 231612 h 1509906"/>
                    <a:gd name="connsiteX200" fmla="*/ 440619 w 1034979"/>
                    <a:gd name="connsiteY200" fmla="*/ 414492 h 1509906"/>
                    <a:gd name="connsiteX201" fmla="*/ 425379 w 1034979"/>
                    <a:gd name="connsiteY201" fmla="*/ 711672 h 1509906"/>
                    <a:gd name="connsiteX202" fmla="*/ 425173 w 1034979"/>
                    <a:gd name="connsiteY202" fmla="*/ 765165 h 1509906"/>
                    <a:gd name="connsiteX203" fmla="*/ 425379 w 1034979"/>
                    <a:gd name="connsiteY203" fmla="*/ 894552 h 1509906"/>
                    <a:gd name="connsiteX204" fmla="*/ 423474 w 1034979"/>
                    <a:gd name="connsiteY204" fmla="*/ 921222 h 1509906"/>
                    <a:gd name="connsiteX205" fmla="*/ 417759 w 1034979"/>
                    <a:gd name="connsiteY205" fmla="*/ 923127 h 1509906"/>
                    <a:gd name="connsiteX206" fmla="*/ 412044 w 1034979"/>
                    <a:gd name="connsiteY206" fmla="*/ 926937 h 1509906"/>
                    <a:gd name="connsiteX207" fmla="*/ 421569 w 1034979"/>
                    <a:gd name="connsiteY207" fmla="*/ 923127 h 1509906"/>
                    <a:gd name="connsiteX0" fmla="*/ 412044 w 1034979"/>
                    <a:gd name="connsiteY0" fmla="*/ 92693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69026 w 1034979"/>
                    <a:gd name="connsiteY182" fmla="*/ 948870 h 1509906"/>
                    <a:gd name="connsiteX183" fmla="*/ 507294 w 1034979"/>
                    <a:gd name="connsiteY183" fmla="*/ 841212 h 1509906"/>
                    <a:gd name="connsiteX184" fmla="*/ 503484 w 1034979"/>
                    <a:gd name="connsiteY184" fmla="*/ 351627 h 1509906"/>
                    <a:gd name="connsiteX185" fmla="*/ 499674 w 1034979"/>
                    <a:gd name="connsiteY185" fmla="*/ 60162 h 1509906"/>
                    <a:gd name="connsiteX186" fmla="*/ 490149 w 1034979"/>
                    <a:gd name="connsiteY186" fmla="*/ 33492 h 1509906"/>
                    <a:gd name="connsiteX187" fmla="*/ 488244 w 1034979"/>
                    <a:gd name="connsiteY187" fmla="*/ 27777 h 1509906"/>
                    <a:gd name="connsiteX188" fmla="*/ 484434 w 1034979"/>
                    <a:gd name="connsiteY188" fmla="*/ 22062 h 1509906"/>
                    <a:gd name="connsiteX189" fmla="*/ 478719 w 1034979"/>
                    <a:gd name="connsiteY189" fmla="*/ 10632 h 1509906"/>
                    <a:gd name="connsiteX190" fmla="*/ 473004 w 1034979"/>
                    <a:gd name="connsiteY190" fmla="*/ 6822 h 1509906"/>
                    <a:gd name="connsiteX191" fmla="*/ 469194 w 1034979"/>
                    <a:gd name="connsiteY191" fmla="*/ 1107 h 1509906"/>
                    <a:gd name="connsiteX192" fmla="*/ 429189 w 1034979"/>
                    <a:gd name="connsiteY192" fmla="*/ 4917 h 1509906"/>
                    <a:gd name="connsiteX193" fmla="*/ 421569 w 1034979"/>
                    <a:gd name="connsiteY193" fmla="*/ 16347 h 1509906"/>
                    <a:gd name="connsiteX194" fmla="*/ 417759 w 1034979"/>
                    <a:gd name="connsiteY194" fmla="*/ 22062 h 1509906"/>
                    <a:gd name="connsiteX195" fmla="*/ 419664 w 1034979"/>
                    <a:gd name="connsiteY195" fmla="*/ 54447 h 1509906"/>
                    <a:gd name="connsiteX196" fmla="*/ 423474 w 1034979"/>
                    <a:gd name="connsiteY196" fmla="*/ 65877 h 1509906"/>
                    <a:gd name="connsiteX197" fmla="*/ 425379 w 1034979"/>
                    <a:gd name="connsiteY197" fmla="*/ 71592 h 1509906"/>
                    <a:gd name="connsiteX198" fmla="*/ 425379 w 1034979"/>
                    <a:gd name="connsiteY198" fmla="*/ 77307 h 1509906"/>
                    <a:gd name="connsiteX199" fmla="*/ 429189 w 1034979"/>
                    <a:gd name="connsiteY199" fmla="*/ 231612 h 1509906"/>
                    <a:gd name="connsiteX200" fmla="*/ 440619 w 1034979"/>
                    <a:gd name="connsiteY200" fmla="*/ 414492 h 1509906"/>
                    <a:gd name="connsiteX201" fmla="*/ 425379 w 1034979"/>
                    <a:gd name="connsiteY201" fmla="*/ 711672 h 1509906"/>
                    <a:gd name="connsiteX202" fmla="*/ 425173 w 1034979"/>
                    <a:gd name="connsiteY202" fmla="*/ 765165 h 1509906"/>
                    <a:gd name="connsiteX203" fmla="*/ 425379 w 1034979"/>
                    <a:gd name="connsiteY203" fmla="*/ 894552 h 1509906"/>
                    <a:gd name="connsiteX204" fmla="*/ 423474 w 1034979"/>
                    <a:gd name="connsiteY204" fmla="*/ 921222 h 1509906"/>
                    <a:gd name="connsiteX205" fmla="*/ 417759 w 1034979"/>
                    <a:gd name="connsiteY205" fmla="*/ 923127 h 1509906"/>
                    <a:gd name="connsiteX206" fmla="*/ 412044 w 1034979"/>
                    <a:gd name="connsiteY206" fmla="*/ 926937 h 1509906"/>
                    <a:gd name="connsiteX0" fmla="*/ 417759 w 1034979"/>
                    <a:gd name="connsiteY0" fmla="*/ 923127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69026 w 1034979"/>
                    <a:gd name="connsiteY182" fmla="*/ 948870 h 1509906"/>
                    <a:gd name="connsiteX183" fmla="*/ 507294 w 1034979"/>
                    <a:gd name="connsiteY183" fmla="*/ 841212 h 1509906"/>
                    <a:gd name="connsiteX184" fmla="*/ 503484 w 1034979"/>
                    <a:gd name="connsiteY184" fmla="*/ 351627 h 1509906"/>
                    <a:gd name="connsiteX185" fmla="*/ 499674 w 1034979"/>
                    <a:gd name="connsiteY185" fmla="*/ 60162 h 1509906"/>
                    <a:gd name="connsiteX186" fmla="*/ 490149 w 1034979"/>
                    <a:gd name="connsiteY186" fmla="*/ 33492 h 1509906"/>
                    <a:gd name="connsiteX187" fmla="*/ 488244 w 1034979"/>
                    <a:gd name="connsiteY187" fmla="*/ 27777 h 1509906"/>
                    <a:gd name="connsiteX188" fmla="*/ 484434 w 1034979"/>
                    <a:gd name="connsiteY188" fmla="*/ 22062 h 1509906"/>
                    <a:gd name="connsiteX189" fmla="*/ 478719 w 1034979"/>
                    <a:gd name="connsiteY189" fmla="*/ 10632 h 1509906"/>
                    <a:gd name="connsiteX190" fmla="*/ 473004 w 1034979"/>
                    <a:gd name="connsiteY190" fmla="*/ 6822 h 1509906"/>
                    <a:gd name="connsiteX191" fmla="*/ 469194 w 1034979"/>
                    <a:gd name="connsiteY191" fmla="*/ 1107 h 1509906"/>
                    <a:gd name="connsiteX192" fmla="*/ 429189 w 1034979"/>
                    <a:gd name="connsiteY192" fmla="*/ 4917 h 1509906"/>
                    <a:gd name="connsiteX193" fmla="*/ 421569 w 1034979"/>
                    <a:gd name="connsiteY193" fmla="*/ 16347 h 1509906"/>
                    <a:gd name="connsiteX194" fmla="*/ 417759 w 1034979"/>
                    <a:gd name="connsiteY194" fmla="*/ 22062 h 1509906"/>
                    <a:gd name="connsiteX195" fmla="*/ 419664 w 1034979"/>
                    <a:gd name="connsiteY195" fmla="*/ 54447 h 1509906"/>
                    <a:gd name="connsiteX196" fmla="*/ 423474 w 1034979"/>
                    <a:gd name="connsiteY196" fmla="*/ 65877 h 1509906"/>
                    <a:gd name="connsiteX197" fmla="*/ 425379 w 1034979"/>
                    <a:gd name="connsiteY197" fmla="*/ 71592 h 1509906"/>
                    <a:gd name="connsiteX198" fmla="*/ 425379 w 1034979"/>
                    <a:gd name="connsiteY198" fmla="*/ 77307 h 1509906"/>
                    <a:gd name="connsiteX199" fmla="*/ 429189 w 1034979"/>
                    <a:gd name="connsiteY199" fmla="*/ 231612 h 1509906"/>
                    <a:gd name="connsiteX200" fmla="*/ 440619 w 1034979"/>
                    <a:gd name="connsiteY200" fmla="*/ 414492 h 1509906"/>
                    <a:gd name="connsiteX201" fmla="*/ 425379 w 1034979"/>
                    <a:gd name="connsiteY201" fmla="*/ 711672 h 1509906"/>
                    <a:gd name="connsiteX202" fmla="*/ 425173 w 1034979"/>
                    <a:gd name="connsiteY202" fmla="*/ 765165 h 1509906"/>
                    <a:gd name="connsiteX203" fmla="*/ 425379 w 1034979"/>
                    <a:gd name="connsiteY203" fmla="*/ 894552 h 1509906"/>
                    <a:gd name="connsiteX204" fmla="*/ 423474 w 1034979"/>
                    <a:gd name="connsiteY204" fmla="*/ 921222 h 1509906"/>
                    <a:gd name="connsiteX205" fmla="*/ 417759 w 1034979"/>
                    <a:gd name="connsiteY205" fmla="*/ 923127 h 1509906"/>
                    <a:gd name="connsiteX0" fmla="*/ 423474 w 1034979"/>
                    <a:gd name="connsiteY0" fmla="*/ 921222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69026 w 1034979"/>
                    <a:gd name="connsiteY182" fmla="*/ 948870 h 1509906"/>
                    <a:gd name="connsiteX183" fmla="*/ 507294 w 1034979"/>
                    <a:gd name="connsiteY183" fmla="*/ 841212 h 1509906"/>
                    <a:gd name="connsiteX184" fmla="*/ 503484 w 1034979"/>
                    <a:gd name="connsiteY184" fmla="*/ 351627 h 1509906"/>
                    <a:gd name="connsiteX185" fmla="*/ 499674 w 1034979"/>
                    <a:gd name="connsiteY185" fmla="*/ 60162 h 1509906"/>
                    <a:gd name="connsiteX186" fmla="*/ 490149 w 1034979"/>
                    <a:gd name="connsiteY186" fmla="*/ 33492 h 1509906"/>
                    <a:gd name="connsiteX187" fmla="*/ 488244 w 1034979"/>
                    <a:gd name="connsiteY187" fmla="*/ 27777 h 1509906"/>
                    <a:gd name="connsiteX188" fmla="*/ 484434 w 1034979"/>
                    <a:gd name="connsiteY188" fmla="*/ 22062 h 1509906"/>
                    <a:gd name="connsiteX189" fmla="*/ 478719 w 1034979"/>
                    <a:gd name="connsiteY189" fmla="*/ 10632 h 1509906"/>
                    <a:gd name="connsiteX190" fmla="*/ 473004 w 1034979"/>
                    <a:gd name="connsiteY190" fmla="*/ 6822 h 1509906"/>
                    <a:gd name="connsiteX191" fmla="*/ 469194 w 1034979"/>
                    <a:gd name="connsiteY191" fmla="*/ 1107 h 1509906"/>
                    <a:gd name="connsiteX192" fmla="*/ 429189 w 1034979"/>
                    <a:gd name="connsiteY192" fmla="*/ 4917 h 1509906"/>
                    <a:gd name="connsiteX193" fmla="*/ 421569 w 1034979"/>
                    <a:gd name="connsiteY193" fmla="*/ 16347 h 1509906"/>
                    <a:gd name="connsiteX194" fmla="*/ 417759 w 1034979"/>
                    <a:gd name="connsiteY194" fmla="*/ 22062 h 1509906"/>
                    <a:gd name="connsiteX195" fmla="*/ 419664 w 1034979"/>
                    <a:gd name="connsiteY195" fmla="*/ 54447 h 1509906"/>
                    <a:gd name="connsiteX196" fmla="*/ 423474 w 1034979"/>
                    <a:gd name="connsiteY196" fmla="*/ 65877 h 1509906"/>
                    <a:gd name="connsiteX197" fmla="*/ 425379 w 1034979"/>
                    <a:gd name="connsiteY197" fmla="*/ 71592 h 1509906"/>
                    <a:gd name="connsiteX198" fmla="*/ 425379 w 1034979"/>
                    <a:gd name="connsiteY198" fmla="*/ 77307 h 1509906"/>
                    <a:gd name="connsiteX199" fmla="*/ 429189 w 1034979"/>
                    <a:gd name="connsiteY199" fmla="*/ 231612 h 1509906"/>
                    <a:gd name="connsiteX200" fmla="*/ 440619 w 1034979"/>
                    <a:gd name="connsiteY200" fmla="*/ 414492 h 1509906"/>
                    <a:gd name="connsiteX201" fmla="*/ 425379 w 1034979"/>
                    <a:gd name="connsiteY201" fmla="*/ 711672 h 1509906"/>
                    <a:gd name="connsiteX202" fmla="*/ 425173 w 1034979"/>
                    <a:gd name="connsiteY202" fmla="*/ 765165 h 1509906"/>
                    <a:gd name="connsiteX203" fmla="*/ 425379 w 1034979"/>
                    <a:gd name="connsiteY203" fmla="*/ 894552 h 1509906"/>
                    <a:gd name="connsiteX204" fmla="*/ 423474 w 1034979"/>
                    <a:gd name="connsiteY204" fmla="*/ 921222 h 1509906"/>
                    <a:gd name="connsiteX0" fmla="*/ 425379 w 1034979"/>
                    <a:gd name="connsiteY0" fmla="*/ 894552 h 1509906"/>
                    <a:gd name="connsiteX1" fmla="*/ 421569 w 1034979"/>
                    <a:gd name="connsiteY1" fmla="*/ 923127 h 1509906"/>
                    <a:gd name="connsiteX2" fmla="*/ 394899 w 1034979"/>
                    <a:gd name="connsiteY2" fmla="*/ 932652 h 1509906"/>
                    <a:gd name="connsiteX3" fmla="*/ 387279 w 1034979"/>
                    <a:gd name="connsiteY3" fmla="*/ 934557 h 1509906"/>
                    <a:gd name="connsiteX4" fmla="*/ 339654 w 1034979"/>
                    <a:gd name="connsiteY4" fmla="*/ 949797 h 1509906"/>
                    <a:gd name="connsiteX5" fmla="*/ 328224 w 1034979"/>
                    <a:gd name="connsiteY5" fmla="*/ 953607 h 1509906"/>
                    <a:gd name="connsiteX6" fmla="*/ 312984 w 1034979"/>
                    <a:gd name="connsiteY6" fmla="*/ 959322 h 1509906"/>
                    <a:gd name="connsiteX7" fmla="*/ 265359 w 1034979"/>
                    <a:gd name="connsiteY7" fmla="*/ 955512 h 1509906"/>
                    <a:gd name="connsiteX8" fmla="*/ 253929 w 1034979"/>
                    <a:gd name="connsiteY8" fmla="*/ 951702 h 1509906"/>
                    <a:gd name="connsiteX9" fmla="*/ 242499 w 1034979"/>
                    <a:gd name="connsiteY9" fmla="*/ 947892 h 1509906"/>
                    <a:gd name="connsiteX10" fmla="*/ 236784 w 1034979"/>
                    <a:gd name="connsiteY10" fmla="*/ 945987 h 1509906"/>
                    <a:gd name="connsiteX11" fmla="*/ 231069 w 1034979"/>
                    <a:gd name="connsiteY11" fmla="*/ 944082 h 1509906"/>
                    <a:gd name="connsiteX12" fmla="*/ 219639 w 1034979"/>
                    <a:gd name="connsiteY12" fmla="*/ 942177 h 1509906"/>
                    <a:gd name="connsiteX13" fmla="*/ 213924 w 1034979"/>
                    <a:gd name="connsiteY13" fmla="*/ 940272 h 1509906"/>
                    <a:gd name="connsiteX14" fmla="*/ 206304 w 1034979"/>
                    <a:gd name="connsiteY14" fmla="*/ 938367 h 1509906"/>
                    <a:gd name="connsiteX15" fmla="*/ 194874 w 1034979"/>
                    <a:gd name="connsiteY15" fmla="*/ 934557 h 1509906"/>
                    <a:gd name="connsiteX16" fmla="*/ 189159 w 1034979"/>
                    <a:gd name="connsiteY16" fmla="*/ 932652 h 1509906"/>
                    <a:gd name="connsiteX17" fmla="*/ 181539 w 1034979"/>
                    <a:gd name="connsiteY17" fmla="*/ 930747 h 1509906"/>
                    <a:gd name="connsiteX18" fmla="*/ 170109 w 1034979"/>
                    <a:gd name="connsiteY18" fmla="*/ 925032 h 1509906"/>
                    <a:gd name="connsiteX19" fmla="*/ 164394 w 1034979"/>
                    <a:gd name="connsiteY19" fmla="*/ 921222 h 1509906"/>
                    <a:gd name="connsiteX20" fmla="*/ 116769 w 1034979"/>
                    <a:gd name="connsiteY20" fmla="*/ 896457 h 1509906"/>
                    <a:gd name="connsiteX21" fmla="*/ 111054 w 1034979"/>
                    <a:gd name="connsiteY21" fmla="*/ 890742 h 1509906"/>
                    <a:gd name="connsiteX22" fmla="*/ 84384 w 1034979"/>
                    <a:gd name="connsiteY22" fmla="*/ 865977 h 1509906"/>
                    <a:gd name="connsiteX23" fmla="*/ 78669 w 1034979"/>
                    <a:gd name="connsiteY23" fmla="*/ 864072 h 1509906"/>
                    <a:gd name="connsiteX24" fmla="*/ 59619 w 1034979"/>
                    <a:gd name="connsiteY24" fmla="*/ 867882 h 1509906"/>
                    <a:gd name="connsiteX25" fmla="*/ 53904 w 1034979"/>
                    <a:gd name="connsiteY25" fmla="*/ 871692 h 1509906"/>
                    <a:gd name="connsiteX26" fmla="*/ 50094 w 1034979"/>
                    <a:gd name="connsiteY26" fmla="*/ 877407 h 1509906"/>
                    <a:gd name="connsiteX27" fmla="*/ 46284 w 1034979"/>
                    <a:gd name="connsiteY27" fmla="*/ 888837 h 1509906"/>
                    <a:gd name="connsiteX28" fmla="*/ 50094 w 1034979"/>
                    <a:gd name="connsiteY28" fmla="*/ 926937 h 1509906"/>
                    <a:gd name="connsiteX29" fmla="*/ 53904 w 1034979"/>
                    <a:gd name="connsiteY29" fmla="*/ 932652 h 1509906"/>
                    <a:gd name="connsiteX30" fmla="*/ 59619 w 1034979"/>
                    <a:gd name="connsiteY30" fmla="*/ 936462 h 1509906"/>
                    <a:gd name="connsiteX31" fmla="*/ 63429 w 1034979"/>
                    <a:gd name="connsiteY31" fmla="*/ 942177 h 1509906"/>
                    <a:gd name="connsiteX32" fmla="*/ 80574 w 1034979"/>
                    <a:gd name="connsiteY32" fmla="*/ 951702 h 1509906"/>
                    <a:gd name="connsiteX33" fmla="*/ 166299 w 1034979"/>
                    <a:gd name="connsiteY33" fmla="*/ 972657 h 1509906"/>
                    <a:gd name="connsiteX34" fmla="*/ 191064 w 1034979"/>
                    <a:gd name="connsiteY34" fmla="*/ 978372 h 1509906"/>
                    <a:gd name="connsiteX35" fmla="*/ 208209 w 1034979"/>
                    <a:gd name="connsiteY35" fmla="*/ 984087 h 1509906"/>
                    <a:gd name="connsiteX36" fmla="*/ 213924 w 1034979"/>
                    <a:gd name="connsiteY36" fmla="*/ 985992 h 1509906"/>
                    <a:gd name="connsiteX37" fmla="*/ 229164 w 1034979"/>
                    <a:gd name="connsiteY37" fmla="*/ 989802 h 1509906"/>
                    <a:gd name="connsiteX38" fmla="*/ 248214 w 1034979"/>
                    <a:gd name="connsiteY38" fmla="*/ 995517 h 1509906"/>
                    <a:gd name="connsiteX39" fmla="*/ 253929 w 1034979"/>
                    <a:gd name="connsiteY39" fmla="*/ 999327 h 1509906"/>
                    <a:gd name="connsiteX40" fmla="*/ 267264 w 1034979"/>
                    <a:gd name="connsiteY40" fmla="*/ 1014567 h 1509906"/>
                    <a:gd name="connsiteX41" fmla="*/ 272979 w 1034979"/>
                    <a:gd name="connsiteY41" fmla="*/ 1033617 h 1509906"/>
                    <a:gd name="connsiteX42" fmla="*/ 274884 w 1034979"/>
                    <a:gd name="connsiteY42" fmla="*/ 1039332 h 1509906"/>
                    <a:gd name="connsiteX43" fmla="*/ 276789 w 1034979"/>
                    <a:gd name="connsiteY43" fmla="*/ 1045047 h 1509906"/>
                    <a:gd name="connsiteX44" fmla="*/ 278694 w 1034979"/>
                    <a:gd name="connsiteY44" fmla="*/ 1069812 h 1509906"/>
                    <a:gd name="connsiteX45" fmla="*/ 280599 w 1034979"/>
                    <a:gd name="connsiteY45" fmla="*/ 1075527 h 1509906"/>
                    <a:gd name="connsiteX46" fmla="*/ 278694 w 1034979"/>
                    <a:gd name="connsiteY46" fmla="*/ 1094577 h 1509906"/>
                    <a:gd name="connsiteX47" fmla="*/ 276789 w 1034979"/>
                    <a:gd name="connsiteY47" fmla="*/ 1104102 h 1509906"/>
                    <a:gd name="connsiteX48" fmla="*/ 263454 w 1034979"/>
                    <a:gd name="connsiteY48" fmla="*/ 1117437 h 1509906"/>
                    <a:gd name="connsiteX49" fmla="*/ 252024 w 1034979"/>
                    <a:gd name="connsiteY49" fmla="*/ 1125057 h 1509906"/>
                    <a:gd name="connsiteX50" fmla="*/ 240594 w 1034979"/>
                    <a:gd name="connsiteY50" fmla="*/ 1128867 h 1509906"/>
                    <a:gd name="connsiteX51" fmla="*/ 27234 w 1034979"/>
                    <a:gd name="connsiteY51" fmla="*/ 1147917 h 1509906"/>
                    <a:gd name="connsiteX52" fmla="*/ 15804 w 1034979"/>
                    <a:gd name="connsiteY52" fmla="*/ 1153632 h 1509906"/>
                    <a:gd name="connsiteX53" fmla="*/ 6279 w 1034979"/>
                    <a:gd name="connsiteY53" fmla="*/ 1163157 h 1509906"/>
                    <a:gd name="connsiteX54" fmla="*/ 4374 w 1034979"/>
                    <a:gd name="connsiteY54" fmla="*/ 1168872 h 1509906"/>
                    <a:gd name="connsiteX55" fmla="*/ 564 w 1034979"/>
                    <a:gd name="connsiteY55" fmla="*/ 1174587 h 1509906"/>
                    <a:gd name="connsiteX56" fmla="*/ 6279 w 1034979"/>
                    <a:gd name="connsiteY56" fmla="*/ 1206972 h 1509906"/>
                    <a:gd name="connsiteX57" fmla="*/ 11994 w 1034979"/>
                    <a:gd name="connsiteY57" fmla="*/ 1210782 h 1509906"/>
                    <a:gd name="connsiteX58" fmla="*/ 17709 w 1034979"/>
                    <a:gd name="connsiteY58" fmla="*/ 1212687 h 1509906"/>
                    <a:gd name="connsiteX59" fmla="*/ 145344 w 1034979"/>
                    <a:gd name="connsiteY59" fmla="*/ 1210782 h 1509906"/>
                    <a:gd name="connsiteX60" fmla="*/ 152964 w 1034979"/>
                    <a:gd name="connsiteY60" fmla="*/ 1208877 h 1509906"/>
                    <a:gd name="connsiteX61" fmla="*/ 303459 w 1034979"/>
                    <a:gd name="connsiteY61" fmla="*/ 1203162 h 1509906"/>
                    <a:gd name="connsiteX62" fmla="*/ 318699 w 1034979"/>
                    <a:gd name="connsiteY62" fmla="*/ 1210782 h 1509906"/>
                    <a:gd name="connsiteX63" fmla="*/ 330129 w 1034979"/>
                    <a:gd name="connsiteY63" fmla="*/ 1216497 h 1509906"/>
                    <a:gd name="connsiteX64" fmla="*/ 333939 w 1034979"/>
                    <a:gd name="connsiteY64" fmla="*/ 1222212 h 1509906"/>
                    <a:gd name="connsiteX65" fmla="*/ 339654 w 1034979"/>
                    <a:gd name="connsiteY65" fmla="*/ 1224117 h 1509906"/>
                    <a:gd name="connsiteX66" fmla="*/ 351084 w 1034979"/>
                    <a:gd name="connsiteY66" fmla="*/ 1231737 h 1509906"/>
                    <a:gd name="connsiteX67" fmla="*/ 356799 w 1034979"/>
                    <a:gd name="connsiteY67" fmla="*/ 1235547 h 1509906"/>
                    <a:gd name="connsiteX68" fmla="*/ 360609 w 1034979"/>
                    <a:gd name="connsiteY68" fmla="*/ 1241262 h 1509906"/>
                    <a:gd name="connsiteX69" fmla="*/ 366324 w 1034979"/>
                    <a:gd name="connsiteY69" fmla="*/ 1252692 h 1509906"/>
                    <a:gd name="connsiteX70" fmla="*/ 362514 w 1034979"/>
                    <a:gd name="connsiteY70" fmla="*/ 1279362 h 1509906"/>
                    <a:gd name="connsiteX71" fmla="*/ 358704 w 1034979"/>
                    <a:gd name="connsiteY71" fmla="*/ 1285077 h 1509906"/>
                    <a:gd name="connsiteX72" fmla="*/ 356799 w 1034979"/>
                    <a:gd name="connsiteY72" fmla="*/ 1290792 h 1509906"/>
                    <a:gd name="connsiteX73" fmla="*/ 352989 w 1034979"/>
                    <a:gd name="connsiteY73" fmla="*/ 1296507 h 1509906"/>
                    <a:gd name="connsiteX74" fmla="*/ 351084 w 1034979"/>
                    <a:gd name="connsiteY74" fmla="*/ 1302222 h 1509906"/>
                    <a:gd name="connsiteX75" fmla="*/ 347274 w 1034979"/>
                    <a:gd name="connsiteY75" fmla="*/ 1307937 h 1509906"/>
                    <a:gd name="connsiteX76" fmla="*/ 330129 w 1034979"/>
                    <a:gd name="connsiteY76" fmla="*/ 1374612 h 1509906"/>
                    <a:gd name="connsiteX77" fmla="*/ 328224 w 1034979"/>
                    <a:gd name="connsiteY77" fmla="*/ 1426047 h 1509906"/>
                    <a:gd name="connsiteX78" fmla="*/ 330129 w 1034979"/>
                    <a:gd name="connsiteY78" fmla="*/ 1450812 h 1509906"/>
                    <a:gd name="connsiteX79" fmla="*/ 332034 w 1034979"/>
                    <a:gd name="connsiteY79" fmla="*/ 1456527 h 1509906"/>
                    <a:gd name="connsiteX80" fmla="*/ 335844 w 1034979"/>
                    <a:gd name="connsiteY80" fmla="*/ 1460337 h 1509906"/>
                    <a:gd name="connsiteX81" fmla="*/ 364419 w 1034979"/>
                    <a:gd name="connsiteY81" fmla="*/ 1506057 h 1509906"/>
                    <a:gd name="connsiteX82" fmla="*/ 387279 w 1034979"/>
                    <a:gd name="connsiteY82" fmla="*/ 1507962 h 1509906"/>
                    <a:gd name="connsiteX83" fmla="*/ 392994 w 1034979"/>
                    <a:gd name="connsiteY83" fmla="*/ 1502247 h 1509906"/>
                    <a:gd name="connsiteX84" fmla="*/ 394899 w 1034979"/>
                    <a:gd name="connsiteY84" fmla="*/ 1490817 h 1509906"/>
                    <a:gd name="connsiteX85" fmla="*/ 396804 w 1034979"/>
                    <a:gd name="connsiteY85" fmla="*/ 1485102 h 1509906"/>
                    <a:gd name="connsiteX86" fmla="*/ 398709 w 1034979"/>
                    <a:gd name="connsiteY86" fmla="*/ 1467957 h 1509906"/>
                    <a:gd name="connsiteX87" fmla="*/ 400614 w 1034979"/>
                    <a:gd name="connsiteY87" fmla="*/ 1454622 h 1509906"/>
                    <a:gd name="connsiteX88" fmla="*/ 404424 w 1034979"/>
                    <a:gd name="connsiteY88" fmla="*/ 1397472 h 1509906"/>
                    <a:gd name="connsiteX89" fmla="*/ 410139 w 1034979"/>
                    <a:gd name="connsiteY89" fmla="*/ 1386042 h 1509906"/>
                    <a:gd name="connsiteX90" fmla="*/ 413949 w 1034979"/>
                    <a:gd name="connsiteY90" fmla="*/ 1372707 h 1509906"/>
                    <a:gd name="connsiteX91" fmla="*/ 415854 w 1034979"/>
                    <a:gd name="connsiteY91" fmla="*/ 1366992 h 1509906"/>
                    <a:gd name="connsiteX92" fmla="*/ 417759 w 1034979"/>
                    <a:gd name="connsiteY92" fmla="*/ 1353657 h 1509906"/>
                    <a:gd name="connsiteX93" fmla="*/ 421569 w 1034979"/>
                    <a:gd name="connsiteY93" fmla="*/ 1342227 h 1509906"/>
                    <a:gd name="connsiteX94" fmla="*/ 427284 w 1034979"/>
                    <a:gd name="connsiteY94" fmla="*/ 1328892 h 1509906"/>
                    <a:gd name="connsiteX95" fmla="*/ 467289 w 1034979"/>
                    <a:gd name="connsiteY95" fmla="*/ 1258407 h 1509906"/>
                    <a:gd name="connsiteX96" fmla="*/ 528455 w 1034979"/>
                    <a:gd name="connsiteY96" fmla="*/ 1245638 h 1509906"/>
                    <a:gd name="connsiteX97" fmla="*/ 573969 w 1034979"/>
                    <a:gd name="connsiteY97" fmla="*/ 1229832 h 1509906"/>
                    <a:gd name="connsiteX98" fmla="*/ 585399 w 1034979"/>
                    <a:gd name="connsiteY98" fmla="*/ 1226022 h 1509906"/>
                    <a:gd name="connsiteX99" fmla="*/ 720654 w 1034979"/>
                    <a:gd name="connsiteY99" fmla="*/ 1309842 h 1509906"/>
                    <a:gd name="connsiteX100" fmla="*/ 733989 w 1034979"/>
                    <a:gd name="connsiteY100" fmla="*/ 1319367 h 1509906"/>
                    <a:gd name="connsiteX101" fmla="*/ 743514 w 1034979"/>
                    <a:gd name="connsiteY101" fmla="*/ 1321272 h 1509906"/>
                    <a:gd name="connsiteX102" fmla="*/ 749229 w 1034979"/>
                    <a:gd name="connsiteY102" fmla="*/ 1323177 h 1509906"/>
                    <a:gd name="connsiteX103" fmla="*/ 762564 w 1034979"/>
                    <a:gd name="connsiteY103" fmla="*/ 1328892 h 1509906"/>
                    <a:gd name="connsiteX104" fmla="*/ 777804 w 1034979"/>
                    <a:gd name="connsiteY104" fmla="*/ 1326987 h 1509906"/>
                    <a:gd name="connsiteX105" fmla="*/ 789234 w 1034979"/>
                    <a:gd name="connsiteY105" fmla="*/ 1321272 h 1509906"/>
                    <a:gd name="connsiteX106" fmla="*/ 794949 w 1034979"/>
                    <a:gd name="connsiteY106" fmla="*/ 1319367 h 1509906"/>
                    <a:gd name="connsiteX107" fmla="*/ 802569 w 1034979"/>
                    <a:gd name="connsiteY107" fmla="*/ 1302222 h 1509906"/>
                    <a:gd name="connsiteX108" fmla="*/ 800664 w 1034979"/>
                    <a:gd name="connsiteY108" fmla="*/ 1277457 h 1509906"/>
                    <a:gd name="connsiteX109" fmla="*/ 798759 w 1034979"/>
                    <a:gd name="connsiteY109" fmla="*/ 1271742 h 1509906"/>
                    <a:gd name="connsiteX110" fmla="*/ 796854 w 1034979"/>
                    <a:gd name="connsiteY110" fmla="*/ 1264122 h 1509906"/>
                    <a:gd name="connsiteX111" fmla="*/ 783519 w 1034979"/>
                    <a:gd name="connsiteY111" fmla="*/ 1246977 h 1509906"/>
                    <a:gd name="connsiteX112" fmla="*/ 773994 w 1034979"/>
                    <a:gd name="connsiteY112" fmla="*/ 1241262 h 1509906"/>
                    <a:gd name="connsiteX113" fmla="*/ 648264 w 1034979"/>
                    <a:gd name="connsiteY113" fmla="*/ 1149822 h 1509906"/>
                    <a:gd name="connsiteX114" fmla="*/ 644454 w 1034979"/>
                    <a:gd name="connsiteY114" fmla="*/ 1132677 h 1509906"/>
                    <a:gd name="connsiteX115" fmla="*/ 646359 w 1034979"/>
                    <a:gd name="connsiteY115" fmla="*/ 1125057 h 1509906"/>
                    <a:gd name="connsiteX116" fmla="*/ 650169 w 1034979"/>
                    <a:gd name="connsiteY116" fmla="*/ 1107912 h 1509906"/>
                    <a:gd name="connsiteX117" fmla="*/ 653979 w 1034979"/>
                    <a:gd name="connsiteY117" fmla="*/ 1102197 h 1509906"/>
                    <a:gd name="connsiteX118" fmla="*/ 655884 w 1034979"/>
                    <a:gd name="connsiteY118" fmla="*/ 1096482 h 1509906"/>
                    <a:gd name="connsiteX119" fmla="*/ 661599 w 1034979"/>
                    <a:gd name="connsiteY119" fmla="*/ 1094577 h 1509906"/>
                    <a:gd name="connsiteX120" fmla="*/ 671124 w 1034979"/>
                    <a:gd name="connsiteY120" fmla="*/ 1083147 h 1509906"/>
                    <a:gd name="connsiteX121" fmla="*/ 724464 w 1034979"/>
                    <a:gd name="connsiteY121" fmla="*/ 1075527 h 1509906"/>
                    <a:gd name="connsiteX122" fmla="*/ 842574 w 1034979"/>
                    <a:gd name="connsiteY122" fmla="*/ 1077432 h 1509906"/>
                    <a:gd name="connsiteX123" fmla="*/ 871149 w 1034979"/>
                    <a:gd name="connsiteY123" fmla="*/ 1079337 h 1509906"/>
                    <a:gd name="connsiteX124" fmla="*/ 899724 w 1034979"/>
                    <a:gd name="connsiteY124" fmla="*/ 1085052 h 1509906"/>
                    <a:gd name="connsiteX125" fmla="*/ 922584 w 1034979"/>
                    <a:gd name="connsiteY125" fmla="*/ 1088862 h 1509906"/>
                    <a:gd name="connsiteX126" fmla="*/ 951159 w 1034979"/>
                    <a:gd name="connsiteY126" fmla="*/ 1094577 h 1509906"/>
                    <a:gd name="connsiteX127" fmla="*/ 956874 w 1034979"/>
                    <a:gd name="connsiteY127" fmla="*/ 1094577 h 1509906"/>
                    <a:gd name="connsiteX128" fmla="*/ 1002594 w 1034979"/>
                    <a:gd name="connsiteY128" fmla="*/ 1092672 h 1509906"/>
                    <a:gd name="connsiteX129" fmla="*/ 1031169 w 1034979"/>
                    <a:gd name="connsiteY129" fmla="*/ 1085052 h 1509906"/>
                    <a:gd name="connsiteX130" fmla="*/ 1034979 w 1034979"/>
                    <a:gd name="connsiteY130" fmla="*/ 1079337 h 1509906"/>
                    <a:gd name="connsiteX131" fmla="*/ 1033074 w 1034979"/>
                    <a:gd name="connsiteY131" fmla="*/ 1060287 h 1509906"/>
                    <a:gd name="connsiteX132" fmla="*/ 1027359 w 1034979"/>
                    <a:gd name="connsiteY132" fmla="*/ 1056477 h 1509906"/>
                    <a:gd name="connsiteX133" fmla="*/ 1012119 w 1034979"/>
                    <a:gd name="connsiteY133" fmla="*/ 1054572 h 1509906"/>
                    <a:gd name="connsiteX134" fmla="*/ 1006404 w 1034979"/>
                    <a:gd name="connsiteY134" fmla="*/ 1052667 h 1509906"/>
                    <a:gd name="connsiteX135" fmla="*/ 998784 w 1034979"/>
                    <a:gd name="connsiteY135" fmla="*/ 1050762 h 1509906"/>
                    <a:gd name="connsiteX136" fmla="*/ 987354 w 1034979"/>
                    <a:gd name="connsiteY136" fmla="*/ 1043142 h 1509906"/>
                    <a:gd name="connsiteX137" fmla="*/ 975924 w 1034979"/>
                    <a:gd name="connsiteY137" fmla="*/ 1039332 h 1509906"/>
                    <a:gd name="connsiteX138" fmla="*/ 970209 w 1034979"/>
                    <a:gd name="connsiteY138" fmla="*/ 1037427 h 1509906"/>
                    <a:gd name="connsiteX139" fmla="*/ 962589 w 1034979"/>
                    <a:gd name="connsiteY139" fmla="*/ 1035522 h 1509906"/>
                    <a:gd name="connsiteX140" fmla="*/ 956874 w 1034979"/>
                    <a:gd name="connsiteY140" fmla="*/ 1033617 h 1509906"/>
                    <a:gd name="connsiteX141" fmla="*/ 935919 w 1034979"/>
                    <a:gd name="connsiteY141" fmla="*/ 1027902 h 1509906"/>
                    <a:gd name="connsiteX142" fmla="*/ 930204 w 1034979"/>
                    <a:gd name="connsiteY142" fmla="*/ 1025997 h 1509906"/>
                    <a:gd name="connsiteX143" fmla="*/ 825429 w 1034979"/>
                    <a:gd name="connsiteY143" fmla="*/ 1027902 h 1509906"/>
                    <a:gd name="connsiteX144" fmla="*/ 819714 w 1034979"/>
                    <a:gd name="connsiteY144" fmla="*/ 1029807 h 1509906"/>
                    <a:gd name="connsiteX145" fmla="*/ 730179 w 1034979"/>
                    <a:gd name="connsiteY145" fmla="*/ 1031712 h 1509906"/>
                    <a:gd name="connsiteX146" fmla="*/ 716844 w 1034979"/>
                    <a:gd name="connsiteY146" fmla="*/ 1035522 h 1509906"/>
                    <a:gd name="connsiteX147" fmla="*/ 695889 w 1034979"/>
                    <a:gd name="connsiteY147" fmla="*/ 1037427 h 1509906"/>
                    <a:gd name="connsiteX148" fmla="*/ 669219 w 1034979"/>
                    <a:gd name="connsiteY148" fmla="*/ 1039332 h 1509906"/>
                    <a:gd name="connsiteX149" fmla="*/ 669219 w 1034979"/>
                    <a:gd name="connsiteY149" fmla="*/ 1039332 h 1509906"/>
                    <a:gd name="connsiteX150" fmla="*/ 646359 w 1034979"/>
                    <a:gd name="connsiteY150" fmla="*/ 1043142 h 1509906"/>
                    <a:gd name="connsiteX151" fmla="*/ 642549 w 1034979"/>
                    <a:gd name="connsiteY151" fmla="*/ 1031712 h 1509906"/>
                    <a:gd name="connsiteX152" fmla="*/ 640644 w 1034979"/>
                    <a:gd name="connsiteY152" fmla="*/ 1025997 h 1509906"/>
                    <a:gd name="connsiteX153" fmla="*/ 642549 w 1034979"/>
                    <a:gd name="connsiteY153" fmla="*/ 1008852 h 1509906"/>
                    <a:gd name="connsiteX154" fmla="*/ 644454 w 1034979"/>
                    <a:gd name="connsiteY154" fmla="*/ 1003137 h 1509906"/>
                    <a:gd name="connsiteX155" fmla="*/ 661599 w 1034979"/>
                    <a:gd name="connsiteY155" fmla="*/ 993612 h 1509906"/>
                    <a:gd name="connsiteX156" fmla="*/ 673029 w 1034979"/>
                    <a:gd name="connsiteY156" fmla="*/ 985992 h 1509906"/>
                    <a:gd name="connsiteX157" fmla="*/ 674934 w 1034979"/>
                    <a:gd name="connsiteY157" fmla="*/ 980277 h 1509906"/>
                    <a:gd name="connsiteX158" fmla="*/ 680649 w 1034979"/>
                    <a:gd name="connsiteY158" fmla="*/ 978372 h 1509906"/>
                    <a:gd name="connsiteX159" fmla="*/ 686364 w 1034979"/>
                    <a:gd name="connsiteY159" fmla="*/ 974562 h 1509906"/>
                    <a:gd name="connsiteX160" fmla="*/ 695889 w 1034979"/>
                    <a:gd name="connsiteY160" fmla="*/ 965037 h 1509906"/>
                    <a:gd name="connsiteX161" fmla="*/ 705414 w 1034979"/>
                    <a:gd name="connsiteY161" fmla="*/ 953607 h 1509906"/>
                    <a:gd name="connsiteX162" fmla="*/ 716844 w 1034979"/>
                    <a:gd name="connsiteY162" fmla="*/ 945987 h 1509906"/>
                    <a:gd name="connsiteX163" fmla="*/ 732084 w 1034979"/>
                    <a:gd name="connsiteY163" fmla="*/ 932652 h 1509906"/>
                    <a:gd name="connsiteX164" fmla="*/ 741609 w 1034979"/>
                    <a:gd name="connsiteY164" fmla="*/ 921222 h 1509906"/>
                    <a:gd name="connsiteX165" fmla="*/ 753039 w 1034979"/>
                    <a:gd name="connsiteY165" fmla="*/ 911697 h 1509906"/>
                    <a:gd name="connsiteX166" fmla="*/ 758754 w 1034979"/>
                    <a:gd name="connsiteY166" fmla="*/ 900267 h 1509906"/>
                    <a:gd name="connsiteX167" fmla="*/ 760659 w 1034979"/>
                    <a:gd name="connsiteY167" fmla="*/ 894552 h 1509906"/>
                    <a:gd name="connsiteX168" fmla="*/ 766374 w 1034979"/>
                    <a:gd name="connsiteY168" fmla="*/ 883122 h 1509906"/>
                    <a:gd name="connsiteX169" fmla="*/ 764469 w 1034979"/>
                    <a:gd name="connsiteY169" fmla="*/ 867882 h 1509906"/>
                    <a:gd name="connsiteX170" fmla="*/ 758754 w 1034979"/>
                    <a:gd name="connsiteY170" fmla="*/ 865977 h 1509906"/>
                    <a:gd name="connsiteX171" fmla="*/ 737799 w 1034979"/>
                    <a:gd name="connsiteY171" fmla="*/ 867882 h 1509906"/>
                    <a:gd name="connsiteX172" fmla="*/ 732084 w 1034979"/>
                    <a:gd name="connsiteY172" fmla="*/ 871692 h 1509906"/>
                    <a:gd name="connsiteX173" fmla="*/ 720654 w 1034979"/>
                    <a:gd name="connsiteY173" fmla="*/ 875502 h 1509906"/>
                    <a:gd name="connsiteX174" fmla="*/ 716844 w 1034979"/>
                    <a:gd name="connsiteY174" fmla="*/ 881217 h 1509906"/>
                    <a:gd name="connsiteX175" fmla="*/ 711129 w 1034979"/>
                    <a:gd name="connsiteY175" fmla="*/ 883122 h 1509906"/>
                    <a:gd name="connsiteX176" fmla="*/ 705414 w 1034979"/>
                    <a:gd name="connsiteY176" fmla="*/ 886932 h 1509906"/>
                    <a:gd name="connsiteX177" fmla="*/ 699699 w 1034979"/>
                    <a:gd name="connsiteY177" fmla="*/ 892647 h 1509906"/>
                    <a:gd name="connsiteX178" fmla="*/ 692079 w 1034979"/>
                    <a:gd name="connsiteY178" fmla="*/ 896457 h 1509906"/>
                    <a:gd name="connsiteX179" fmla="*/ 627309 w 1034979"/>
                    <a:gd name="connsiteY179" fmla="*/ 953607 h 1509906"/>
                    <a:gd name="connsiteX180" fmla="*/ 602544 w 1034979"/>
                    <a:gd name="connsiteY180" fmla="*/ 959322 h 1509906"/>
                    <a:gd name="connsiteX181" fmla="*/ 589209 w 1034979"/>
                    <a:gd name="connsiteY181" fmla="*/ 963132 h 1509906"/>
                    <a:gd name="connsiteX182" fmla="*/ 569026 w 1034979"/>
                    <a:gd name="connsiteY182" fmla="*/ 948870 h 1509906"/>
                    <a:gd name="connsiteX183" fmla="*/ 507294 w 1034979"/>
                    <a:gd name="connsiteY183" fmla="*/ 841212 h 1509906"/>
                    <a:gd name="connsiteX184" fmla="*/ 503484 w 1034979"/>
                    <a:gd name="connsiteY184" fmla="*/ 351627 h 1509906"/>
                    <a:gd name="connsiteX185" fmla="*/ 499674 w 1034979"/>
                    <a:gd name="connsiteY185" fmla="*/ 60162 h 1509906"/>
                    <a:gd name="connsiteX186" fmla="*/ 490149 w 1034979"/>
                    <a:gd name="connsiteY186" fmla="*/ 33492 h 1509906"/>
                    <a:gd name="connsiteX187" fmla="*/ 488244 w 1034979"/>
                    <a:gd name="connsiteY187" fmla="*/ 27777 h 1509906"/>
                    <a:gd name="connsiteX188" fmla="*/ 484434 w 1034979"/>
                    <a:gd name="connsiteY188" fmla="*/ 22062 h 1509906"/>
                    <a:gd name="connsiteX189" fmla="*/ 478719 w 1034979"/>
                    <a:gd name="connsiteY189" fmla="*/ 10632 h 1509906"/>
                    <a:gd name="connsiteX190" fmla="*/ 473004 w 1034979"/>
                    <a:gd name="connsiteY190" fmla="*/ 6822 h 1509906"/>
                    <a:gd name="connsiteX191" fmla="*/ 469194 w 1034979"/>
                    <a:gd name="connsiteY191" fmla="*/ 1107 h 1509906"/>
                    <a:gd name="connsiteX192" fmla="*/ 429189 w 1034979"/>
                    <a:gd name="connsiteY192" fmla="*/ 4917 h 1509906"/>
                    <a:gd name="connsiteX193" fmla="*/ 421569 w 1034979"/>
                    <a:gd name="connsiteY193" fmla="*/ 16347 h 1509906"/>
                    <a:gd name="connsiteX194" fmla="*/ 417759 w 1034979"/>
                    <a:gd name="connsiteY194" fmla="*/ 22062 h 1509906"/>
                    <a:gd name="connsiteX195" fmla="*/ 419664 w 1034979"/>
                    <a:gd name="connsiteY195" fmla="*/ 54447 h 1509906"/>
                    <a:gd name="connsiteX196" fmla="*/ 423474 w 1034979"/>
                    <a:gd name="connsiteY196" fmla="*/ 65877 h 1509906"/>
                    <a:gd name="connsiteX197" fmla="*/ 425379 w 1034979"/>
                    <a:gd name="connsiteY197" fmla="*/ 71592 h 1509906"/>
                    <a:gd name="connsiteX198" fmla="*/ 425379 w 1034979"/>
                    <a:gd name="connsiteY198" fmla="*/ 77307 h 1509906"/>
                    <a:gd name="connsiteX199" fmla="*/ 429189 w 1034979"/>
                    <a:gd name="connsiteY199" fmla="*/ 231612 h 1509906"/>
                    <a:gd name="connsiteX200" fmla="*/ 440619 w 1034979"/>
                    <a:gd name="connsiteY200" fmla="*/ 414492 h 1509906"/>
                    <a:gd name="connsiteX201" fmla="*/ 425379 w 1034979"/>
                    <a:gd name="connsiteY201" fmla="*/ 711672 h 1509906"/>
                    <a:gd name="connsiteX202" fmla="*/ 425173 w 1034979"/>
                    <a:gd name="connsiteY202" fmla="*/ 765165 h 1509906"/>
                    <a:gd name="connsiteX203" fmla="*/ 425379 w 1034979"/>
                    <a:gd name="connsiteY203" fmla="*/ 894552 h 1509906"/>
                    <a:gd name="connsiteX0" fmla="*/ 425379 w 1034979"/>
                    <a:gd name="connsiteY0" fmla="*/ 894552 h 1509906"/>
                    <a:gd name="connsiteX1" fmla="*/ 394899 w 1034979"/>
                    <a:gd name="connsiteY1" fmla="*/ 932652 h 1509906"/>
                    <a:gd name="connsiteX2" fmla="*/ 387279 w 1034979"/>
                    <a:gd name="connsiteY2" fmla="*/ 934557 h 1509906"/>
                    <a:gd name="connsiteX3" fmla="*/ 339654 w 1034979"/>
                    <a:gd name="connsiteY3" fmla="*/ 949797 h 1509906"/>
                    <a:gd name="connsiteX4" fmla="*/ 328224 w 1034979"/>
                    <a:gd name="connsiteY4" fmla="*/ 953607 h 1509906"/>
                    <a:gd name="connsiteX5" fmla="*/ 312984 w 1034979"/>
                    <a:gd name="connsiteY5" fmla="*/ 959322 h 1509906"/>
                    <a:gd name="connsiteX6" fmla="*/ 265359 w 1034979"/>
                    <a:gd name="connsiteY6" fmla="*/ 955512 h 1509906"/>
                    <a:gd name="connsiteX7" fmla="*/ 253929 w 1034979"/>
                    <a:gd name="connsiteY7" fmla="*/ 951702 h 1509906"/>
                    <a:gd name="connsiteX8" fmla="*/ 242499 w 1034979"/>
                    <a:gd name="connsiteY8" fmla="*/ 947892 h 1509906"/>
                    <a:gd name="connsiteX9" fmla="*/ 236784 w 1034979"/>
                    <a:gd name="connsiteY9" fmla="*/ 945987 h 1509906"/>
                    <a:gd name="connsiteX10" fmla="*/ 231069 w 1034979"/>
                    <a:gd name="connsiteY10" fmla="*/ 944082 h 1509906"/>
                    <a:gd name="connsiteX11" fmla="*/ 219639 w 1034979"/>
                    <a:gd name="connsiteY11" fmla="*/ 942177 h 1509906"/>
                    <a:gd name="connsiteX12" fmla="*/ 213924 w 1034979"/>
                    <a:gd name="connsiteY12" fmla="*/ 940272 h 1509906"/>
                    <a:gd name="connsiteX13" fmla="*/ 206304 w 1034979"/>
                    <a:gd name="connsiteY13" fmla="*/ 938367 h 1509906"/>
                    <a:gd name="connsiteX14" fmla="*/ 194874 w 1034979"/>
                    <a:gd name="connsiteY14" fmla="*/ 934557 h 1509906"/>
                    <a:gd name="connsiteX15" fmla="*/ 189159 w 1034979"/>
                    <a:gd name="connsiteY15" fmla="*/ 932652 h 1509906"/>
                    <a:gd name="connsiteX16" fmla="*/ 181539 w 1034979"/>
                    <a:gd name="connsiteY16" fmla="*/ 930747 h 1509906"/>
                    <a:gd name="connsiteX17" fmla="*/ 170109 w 1034979"/>
                    <a:gd name="connsiteY17" fmla="*/ 925032 h 1509906"/>
                    <a:gd name="connsiteX18" fmla="*/ 164394 w 1034979"/>
                    <a:gd name="connsiteY18" fmla="*/ 921222 h 1509906"/>
                    <a:gd name="connsiteX19" fmla="*/ 116769 w 1034979"/>
                    <a:gd name="connsiteY19" fmla="*/ 896457 h 1509906"/>
                    <a:gd name="connsiteX20" fmla="*/ 111054 w 1034979"/>
                    <a:gd name="connsiteY20" fmla="*/ 890742 h 1509906"/>
                    <a:gd name="connsiteX21" fmla="*/ 84384 w 1034979"/>
                    <a:gd name="connsiteY21" fmla="*/ 865977 h 1509906"/>
                    <a:gd name="connsiteX22" fmla="*/ 78669 w 1034979"/>
                    <a:gd name="connsiteY22" fmla="*/ 864072 h 1509906"/>
                    <a:gd name="connsiteX23" fmla="*/ 59619 w 1034979"/>
                    <a:gd name="connsiteY23" fmla="*/ 867882 h 1509906"/>
                    <a:gd name="connsiteX24" fmla="*/ 53904 w 1034979"/>
                    <a:gd name="connsiteY24" fmla="*/ 871692 h 1509906"/>
                    <a:gd name="connsiteX25" fmla="*/ 50094 w 1034979"/>
                    <a:gd name="connsiteY25" fmla="*/ 877407 h 1509906"/>
                    <a:gd name="connsiteX26" fmla="*/ 46284 w 1034979"/>
                    <a:gd name="connsiteY26" fmla="*/ 888837 h 1509906"/>
                    <a:gd name="connsiteX27" fmla="*/ 50094 w 1034979"/>
                    <a:gd name="connsiteY27" fmla="*/ 926937 h 1509906"/>
                    <a:gd name="connsiteX28" fmla="*/ 53904 w 1034979"/>
                    <a:gd name="connsiteY28" fmla="*/ 932652 h 1509906"/>
                    <a:gd name="connsiteX29" fmla="*/ 59619 w 1034979"/>
                    <a:gd name="connsiteY29" fmla="*/ 936462 h 1509906"/>
                    <a:gd name="connsiteX30" fmla="*/ 63429 w 1034979"/>
                    <a:gd name="connsiteY30" fmla="*/ 942177 h 1509906"/>
                    <a:gd name="connsiteX31" fmla="*/ 80574 w 1034979"/>
                    <a:gd name="connsiteY31" fmla="*/ 951702 h 1509906"/>
                    <a:gd name="connsiteX32" fmla="*/ 166299 w 1034979"/>
                    <a:gd name="connsiteY32" fmla="*/ 972657 h 1509906"/>
                    <a:gd name="connsiteX33" fmla="*/ 191064 w 1034979"/>
                    <a:gd name="connsiteY33" fmla="*/ 978372 h 1509906"/>
                    <a:gd name="connsiteX34" fmla="*/ 208209 w 1034979"/>
                    <a:gd name="connsiteY34" fmla="*/ 984087 h 1509906"/>
                    <a:gd name="connsiteX35" fmla="*/ 213924 w 1034979"/>
                    <a:gd name="connsiteY35" fmla="*/ 985992 h 1509906"/>
                    <a:gd name="connsiteX36" fmla="*/ 229164 w 1034979"/>
                    <a:gd name="connsiteY36" fmla="*/ 989802 h 1509906"/>
                    <a:gd name="connsiteX37" fmla="*/ 248214 w 1034979"/>
                    <a:gd name="connsiteY37" fmla="*/ 995517 h 1509906"/>
                    <a:gd name="connsiteX38" fmla="*/ 253929 w 1034979"/>
                    <a:gd name="connsiteY38" fmla="*/ 999327 h 1509906"/>
                    <a:gd name="connsiteX39" fmla="*/ 267264 w 1034979"/>
                    <a:gd name="connsiteY39" fmla="*/ 1014567 h 1509906"/>
                    <a:gd name="connsiteX40" fmla="*/ 272979 w 1034979"/>
                    <a:gd name="connsiteY40" fmla="*/ 1033617 h 1509906"/>
                    <a:gd name="connsiteX41" fmla="*/ 274884 w 1034979"/>
                    <a:gd name="connsiteY41" fmla="*/ 1039332 h 1509906"/>
                    <a:gd name="connsiteX42" fmla="*/ 276789 w 1034979"/>
                    <a:gd name="connsiteY42" fmla="*/ 1045047 h 1509906"/>
                    <a:gd name="connsiteX43" fmla="*/ 278694 w 1034979"/>
                    <a:gd name="connsiteY43" fmla="*/ 1069812 h 1509906"/>
                    <a:gd name="connsiteX44" fmla="*/ 280599 w 1034979"/>
                    <a:gd name="connsiteY44" fmla="*/ 1075527 h 1509906"/>
                    <a:gd name="connsiteX45" fmla="*/ 278694 w 1034979"/>
                    <a:gd name="connsiteY45" fmla="*/ 1094577 h 1509906"/>
                    <a:gd name="connsiteX46" fmla="*/ 276789 w 1034979"/>
                    <a:gd name="connsiteY46" fmla="*/ 1104102 h 1509906"/>
                    <a:gd name="connsiteX47" fmla="*/ 263454 w 1034979"/>
                    <a:gd name="connsiteY47" fmla="*/ 1117437 h 1509906"/>
                    <a:gd name="connsiteX48" fmla="*/ 252024 w 1034979"/>
                    <a:gd name="connsiteY48" fmla="*/ 1125057 h 1509906"/>
                    <a:gd name="connsiteX49" fmla="*/ 240594 w 1034979"/>
                    <a:gd name="connsiteY49" fmla="*/ 1128867 h 1509906"/>
                    <a:gd name="connsiteX50" fmla="*/ 27234 w 1034979"/>
                    <a:gd name="connsiteY50" fmla="*/ 1147917 h 1509906"/>
                    <a:gd name="connsiteX51" fmla="*/ 15804 w 1034979"/>
                    <a:gd name="connsiteY51" fmla="*/ 1153632 h 1509906"/>
                    <a:gd name="connsiteX52" fmla="*/ 6279 w 1034979"/>
                    <a:gd name="connsiteY52" fmla="*/ 1163157 h 1509906"/>
                    <a:gd name="connsiteX53" fmla="*/ 4374 w 1034979"/>
                    <a:gd name="connsiteY53" fmla="*/ 1168872 h 1509906"/>
                    <a:gd name="connsiteX54" fmla="*/ 564 w 1034979"/>
                    <a:gd name="connsiteY54" fmla="*/ 1174587 h 1509906"/>
                    <a:gd name="connsiteX55" fmla="*/ 6279 w 1034979"/>
                    <a:gd name="connsiteY55" fmla="*/ 1206972 h 1509906"/>
                    <a:gd name="connsiteX56" fmla="*/ 11994 w 1034979"/>
                    <a:gd name="connsiteY56" fmla="*/ 1210782 h 1509906"/>
                    <a:gd name="connsiteX57" fmla="*/ 17709 w 1034979"/>
                    <a:gd name="connsiteY57" fmla="*/ 1212687 h 1509906"/>
                    <a:gd name="connsiteX58" fmla="*/ 145344 w 1034979"/>
                    <a:gd name="connsiteY58" fmla="*/ 1210782 h 1509906"/>
                    <a:gd name="connsiteX59" fmla="*/ 152964 w 1034979"/>
                    <a:gd name="connsiteY59" fmla="*/ 1208877 h 1509906"/>
                    <a:gd name="connsiteX60" fmla="*/ 303459 w 1034979"/>
                    <a:gd name="connsiteY60" fmla="*/ 1203162 h 1509906"/>
                    <a:gd name="connsiteX61" fmla="*/ 318699 w 1034979"/>
                    <a:gd name="connsiteY61" fmla="*/ 1210782 h 1509906"/>
                    <a:gd name="connsiteX62" fmla="*/ 330129 w 1034979"/>
                    <a:gd name="connsiteY62" fmla="*/ 1216497 h 1509906"/>
                    <a:gd name="connsiteX63" fmla="*/ 333939 w 1034979"/>
                    <a:gd name="connsiteY63" fmla="*/ 1222212 h 1509906"/>
                    <a:gd name="connsiteX64" fmla="*/ 339654 w 1034979"/>
                    <a:gd name="connsiteY64" fmla="*/ 1224117 h 1509906"/>
                    <a:gd name="connsiteX65" fmla="*/ 351084 w 1034979"/>
                    <a:gd name="connsiteY65" fmla="*/ 1231737 h 1509906"/>
                    <a:gd name="connsiteX66" fmla="*/ 356799 w 1034979"/>
                    <a:gd name="connsiteY66" fmla="*/ 1235547 h 1509906"/>
                    <a:gd name="connsiteX67" fmla="*/ 360609 w 1034979"/>
                    <a:gd name="connsiteY67" fmla="*/ 1241262 h 1509906"/>
                    <a:gd name="connsiteX68" fmla="*/ 366324 w 1034979"/>
                    <a:gd name="connsiteY68" fmla="*/ 1252692 h 1509906"/>
                    <a:gd name="connsiteX69" fmla="*/ 362514 w 1034979"/>
                    <a:gd name="connsiteY69" fmla="*/ 1279362 h 1509906"/>
                    <a:gd name="connsiteX70" fmla="*/ 358704 w 1034979"/>
                    <a:gd name="connsiteY70" fmla="*/ 1285077 h 1509906"/>
                    <a:gd name="connsiteX71" fmla="*/ 356799 w 1034979"/>
                    <a:gd name="connsiteY71" fmla="*/ 1290792 h 1509906"/>
                    <a:gd name="connsiteX72" fmla="*/ 352989 w 1034979"/>
                    <a:gd name="connsiteY72" fmla="*/ 1296507 h 1509906"/>
                    <a:gd name="connsiteX73" fmla="*/ 351084 w 1034979"/>
                    <a:gd name="connsiteY73" fmla="*/ 1302222 h 1509906"/>
                    <a:gd name="connsiteX74" fmla="*/ 347274 w 1034979"/>
                    <a:gd name="connsiteY74" fmla="*/ 1307937 h 1509906"/>
                    <a:gd name="connsiteX75" fmla="*/ 330129 w 1034979"/>
                    <a:gd name="connsiteY75" fmla="*/ 1374612 h 1509906"/>
                    <a:gd name="connsiteX76" fmla="*/ 328224 w 1034979"/>
                    <a:gd name="connsiteY76" fmla="*/ 1426047 h 1509906"/>
                    <a:gd name="connsiteX77" fmla="*/ 330129 w 1034979"/>
                    <a:gd name="connsiteY77" fmla="*/ 1450812 h 1509906"/>
                    <a:gd name="connsiteX78" fmla="*/ 332034 w 1034979"/>
                    <a:gd name="connsiteY78" fmla="*/ 1456527 h 1509906"/>
                    <a:gd name="connsiteX79" fmla="*/ 335844 w 1034979"/>
                    <a:gd name="connsiteY79" fmla="*/ 1460337 h 1509906"/>
                    <a:gd name="connsiteX80" fmla="*/ 364419 w 1034979"/>
                    <a:gd name="connsiteY80" fmla="*/ 1506057 h 1509906"/>
                    <a:gd name="connsiteX81" fmla="*/ 387279 w 1034979"/>
                    <a:gd name="connsiteY81" fmla="*/ 1507962 h 1509906"/>
                    <a:gd name="connsiteX82" fmla="*/ 392994 w 1034979"/>
                    <a:gd name="connsiteY82" fmla="*/ 1502247 h 1509906"/>
                    <a:gd name="connsiteX83" fmla="*/ 394899 w 1034979"/>
                    <a:gd name="connsiteY83" fmla="*/ 1490817 h 1509906"/>
                    <a:gd name="connsiteX84" fmla="*/ 396804 w 1034979"/>
                    <a:gd name="connsiteY84" fmla="*/ 1485102 h 1509906"/>
                    <a:gd name="connsiteX85" fmla="*/ 398709 w 1034979"/>
                    <a:gd name="connsiteY85" fmla="*/ 1467957 h 1509906"/>
                    <a:gd name="connsiteX86" fmla="*/ 400614 w 1034979"/>
                    <a:gd name="connsiteY86" fmla="*/ 1454622 h 1509906"/>
                    <a:gd name="connsiteX87" fmla="*/ 404424 w 1034979"/>
                    <a:gd name="connsiteY87" fmla="*/ 1397472 h 1509906"/>
                    <a:gd name="connsiteX88" fmla="*/ 410139 w 1034979"/>
                    <a:gd name="connsiteY88" fmla="*/ 1386042 h 1509906"/>
                    <a:gd name="connsiteX89" fmla="*/ 413949 w 1034979"/>
                    <a:gd name="connsiteY89" fmla="*/ 1372707 h 1509906"/>
                    <a:gd name="connsiteX90" fmla="*/ 415854 w 1034979"/>
                    <a:gd name="connsiteY90" fmla="*/ 1366992 h 1509906"/>
                    <a:gd name="connsiteX91" fmla="*/ 417759 w 1034979"/>
                    <a:gd name="connsiteY91" fmla="*/ 1353657 h 1509906"/>
                    <a:gd name="connsiteX92" fmla="*/ 421569 w 1034979"/>
                    <a:gd name="connsiteY92" fmla="*/ 1342227 h 1509906"/>
                    <a:gd name="connsiteX93" fmla="*/ 427284 w 1034979"/>
                    <a:gd name="connsiteY93" fmla="*/ 1328892 h 1509906"/>
                    <a:gd name="connsiteX94" fmla="*/ 467289 w 1034979"/>
                    <a:gd name="connsiteY94" fmla="*/ 1258407 h 1509906"/>
                    <a:gd name="connsiteX95" fmla="*/ 528455 w 1034979"/>
                    <a:gd name="connsiteY95" fmla="*/ 1245638 h 1509906"/>
                    <a:gd name="connsiteX96" fmla="*/ 573969 w 1034979"/>
                    <a:gd name="connsiteY96" fmla="*/ 1229832 h 1509906"/>
                    <a:gd name="connsiteX97" fmla="*/ 585399 w 1034979"/>
                    <a:gd name="connsiteY97" fmla="*/ 1226022 h 1509906"/>
                    <a:gd name="connsiteX98" fmla="*/ 720654 w 1034979"/>
                    <a:gd name="connsiteY98" fmla="*/ 1309842 h 1509906"/>
                    <a:gd name="connsiteX99" fmla="*/ 733989 w 1034979"/>
                    <a:gd name="connsiteY99" fmla="*/ 1319367 h 1509906"/>
                    <a:gd name="connsiteX100" fmla="*/ 743514 w 1034979"/>
                    <a:gd name="connsiteY100" fmla="*/ 1321272 h 1509906"/>
                    <a:gd name="connsiteX101" fmla="*/ 749229 w 1034979"/>
                    <a:gd name="connsiteY101" fmla="*/ 1323177 h 1509906"/>
                    <a:gd name="connsiteX102" fmla="*/ 762564 w 1034979"/>
                    <a:gd name="connsiteY102" fmla="*/ 1328892 h 1509906"/>
                    <a:gd name="connsiteX103" fmla="*/ 777804 w 1034979"/>
                    <a:gd name="connsiteY103" fmla="*/ 1326987 h 1509906"/>
                    <a:gd name="connsiteX104" fmla="*/ 789234 w 1034979"/>
                    <a:gd name="connsiteY104" fmla="*/ 1321272 h 1509906"/>
                    <a:gd name="connsiteX105" fmla="*/ 794949 w 1034979"/>
                    <a:gd name="connsiteY105" fmla="*/ 1319367 h 1509906"/>
                    <a:gd name="connsiteX106" fmla="*/ 802569 w 1034979"/>
                    <a:gd name="connsiteY106" fmla="*/ 1302222 h 1509906"/>
                    <a:gd name="connsiteX107" fmla="*/ 800664 w 1034979"/>
                    <a:gd name="connsiteY107" fmla="*/ 1277457 h 1509906"/>
                    <a:gd name="connsiteX108" fmla="*/ 798759 w 1034979"/>
                    <a:gd name="connsiteY108" fmla="*/ 1271742 h 1509906"/>
                    <a:gd name="connsiteX109" fmla="*/ 796854 w 1034979"/>
                    <a:gd name="connsiteY109" fmla="*/ 1264122 h 1509906"/>
                    <a:gd name="connsiteX110" fmla="*/ 783519 w 1034979"/>
                    <a:gd name="connsiteY110" fmla="*/ 1246977 h 1509906"/>
                    <a:gd name="connsiteX111" fmla="*/ 773994 w 1034979"/>
                    <a:gd name="connsiteY111" fmla="*/ 1241262 h 1509906"/>
                    <a:gd name="connsiteX112" fmla="*/ 648264 w 1034979"/>
                    <a:gd name="connsiteY112" fmla="*/ 1149822 h 1509906"/>
                    <a:gd name="connsiteX113" fmla="*/ 644454 w 1034979"/>
                    <a:gd name="connsiteY113" fmla="*/ 1132677 h 1509906"/>
                    <a:gd name="connsiteX114" fmla="*/ 646359 w 1034979"/>
                    <a:gd name="connsiteY114" fmla="*/ 1125057 h 1509906"/>
                    <a:gd name="connsiteX115" fmla="*/ 650169 w 1034979"/>
                    <a:gd name="connsiteY115" fmla="*/ 1107912 h 1509906"/>
                    <a:gd name="connsiteX116" fmla="*/ 653979 w 1034979"/>
                    <a:gd name="connsiteY116" fmla="*/ 1102197 h 1509906"/>
                    <a:gd name="connsiteX117" fmla="*/ 655884 w 1034979"/>
                    <a:gd name="connsiteY117" fmla="*/ 1096482 h 1509906"/>
                    <a:gd name="connsiteX118" fmla="*/ 661599 w 1034979"/>
                    <a:gd name="connsiteY118" fmla="*/ 1094577 h 1509906"/>
                    <a:gd name="connsiteX119" fmla="*/ 671124 w 1034979"/>
                    <a:gd name="connsiteY119" fmla="*/ 1083147 h 1509906"/>
                    <a:gd name="connsiteX120" fmla="*/ 724464 w 1034979"/>
                    <a:gd name="connsiteY120" fmla="*/ 1075527 h 1509906"/>
                    <a:gd name="connsiteX121" fmla="*/ 842574 w 1034979"/>
                    <a:gd name="connsiteY121" fmla="*/ 1077432 h 1509906"/>
                    <a:gd name="connsiteX122" fmla="*/ 871149 w 1034979"/>
                    <a:gd name="connsiteY122" fmla="*/ 1079337 h 1509906"/>
                    <a:gd name="connsiteX123" fmla="*/ 899724 w 1034979"/>
                    <a:gd name="connsiteY123" fmla="*/ 1085052 h 1509906"/>
                    <a:gd name="connsiteX124" fmla="*/ 922584 w 1034979"/>
                    <a:gd name="connsiteY124" fmla="*/ 1088862 h 1509906"/>
                    <a:gd name="connsiteX125" fmla="*/ 951159 w 1034979"/>
                    <a:gd name="connsiteY125" fmla="*/ 1094577 h 1509906"/>
                    <a:gd name="connsiteX126" fmla="*/ 956874 w 1034979"/>
                    <a:gd name="connsiteY126" fmla="*/ 1094577 h 1509906"/>
                    <a:gd name="connsiteX127" fmla="*/ 1002594 w 1034979"/>
                    <a:gd name="connsiteY127" fmla="*/ 1092672 h 1509906"/>
                    <a:gd name="connsiteX128" fmla="*/ 1031169 w 1034979"/>
                    <a:gd name="connsiteY128" fmla="*/ 1085052 h 1509906"/>
                    <a:gd name="connsiteX129" fmla="*/ 1034979 w 1034979"/>
                    <a:gd name="connsiteY129" fmla="*/ 1079337 h 1509906"/>
                    <a:gd name="connsiteX130" fmla="*/ 1033074 w 1034979"/>
                    <a:gd name="connsiteY130" fmla="*/ 1060287 h 1509906"/>
                    <a:gd name="connsiteX131" fmla="*/ 1027359 w 1034979"/>
                    <a:gd name="connsiteY131" fmla="*/ 1056477 h 1509906"/>
                    <a:gd name="connsiteX132" fmla="*/ 1012119 w 1034979"/>
                    <a:gd name="connsiteY132" fmla="*/ 1054572 h 1509906"/>
                    <a:gd name="connsiteX133" fmla="*/ 1006404 w 1034979"/>
                    <a:gd name="connsiteY133" fmla="*/ 1052667 h 1509906"/>
                    <a:gd name="connsiteX134" fmla="*/ 998784 w 1034979"/>
                    <a:gd name="connsiteY134" fmla="*/ 1050762 h 1509906"/>
                    <a:gd name="connsiteX135" fmla="*/ 987354 w 1034979"/>
                    <a:gd name="connsiteY135" fmla="*/ 1043142 h 1509906"/>
                    <a:gd name="connsiteX136" fmla="*/ 975924 w 1034979"/>
                    <a:gd name="connsiteY136" fmla="*/ 1039332 h 1509906"/>
                    <a:gd name="connsiteX137" fmla="*/ 970209 w 1034979"/>
                    <a:gd name="connsiteY137" fmla="*/ 1037427 h 1509906"/>
                    <a:gd name="connsiteX138" fmla="*/ 962589 w 1034979"/>
                    <a:gd name="connsiteY138" fmla="*/ 1035522 h 1509906"/>
                    <a:gd name="connsiteX139" fmla="*/ 956874 w 1034979"/>
                    <a:gd name="connsiteY139" fmla="*/ 1033617 h 1509906"/>
                    <a:gd name="connsiteX140" fmla="*/ 935919 w 1034979"/>
                    <a:gd name="connsiteY140" fmla="*/ 1027902 h 1509906"/>
                    <a:gd name="connsiteX141" fmla="*/ 930204 w 1034979"/>
                    <a:gd name="connsiteY141" fmla="*/ 1025997 h 1509906"/>
                    <a:gd name="connsiteX142" fmla="*/ 825429 w 1034979"/>
                    <a:gd name="connsiteY142" fmla="*/ 1027902 h 1509906"/>
                    <a:gd name="connsiteX143" fmla="*/ 819714 w 1034979"/>
                    <a:gd name="connsiteY143" fmla="*/ 1029807 h 1509906"/>
                    <a:gd name="connsiteX144" fmla="*/ 730179 w 1034979"/>
                    <a:gd name="connsiteY144" fmla="*/ 1031712 h 1509906"/>
                    <a:gd name="connsiteX145" fmla="*/ 716844 w 1034979"/>
                    <a:gd name="connsiteY145" fmla="*/ 1035522 h 1509906"/>
                    <a:gd name="connsiteX146" fmla="*/ 695889 w 1034979"/>
                    <a:gd name="connsiteY146" fmla="*/ 1037427 h 1509906"/>
                    <a:gd name="connsiteX147" fmla="*/ 669219 w 1034979"/>
                    <a:gd name="connsiteY147" fmla="*/ 1039332 h 1509906"/>
                    <a:gd name="connsiteX148" fmla="*/ 669219 w 1034979"/>
                    <a:gd name="connsiteY148" fmla="*/ 1039332 h 1509906"/>
                    <a:gd name="connsiteX149" fmla="*/ 646359 w 1034979"/>
                    <a:gd name="connsiteY149" fmla="*/ 1043142 h 1509906"/>
                    <a:gd name="connsiteX150" fmla="*/ 642549 w 1034979"/>
                    <a:gd name="connsiteY150" fmla="*/ 1031712 h 1509906"/>
                    <a:gd name="connsiteX151" fmla="*/ 640644 w 1034979"/>
                    <a:gd name="connsiteY151" fmla="*/ 1025997 h 1509906"/>
                    <a:gd name="connsiteX152" fmla="*/ 642549 w 1034979"/>
                    <a:gd name="connsiteY152" fmla="*/ 1008852 h 1509906"/>
                    <a:gd name="connsiteX153" fmla="*/ 644454 w 1034979"/>
                    <a:gd name="connsiteY153" fmla="*/ 1003137 h 1509906"/>
                    <a:gd name="connsiteX154" fmla="*/ 661599 w 1034979"/>
                    <a:gd name="connsiteY154" fmla="*/ 993612 h 1509906"/>
                    <a:gd name="connsiteX155" fmla="*/ 673029 w 1034979"/>
                    <a:gd name="connsiteY155" fmla="*/ 985992 h 1509906"/>
                    <a:gd name="connsiteX156" fmla="*/ 674934 w 1034979"/>
                    <a:gd name="connsiteY156" fmla="*/ 980277 h 1509906"/>
                    <a:gd name="connsiteX157" fmla="*/ 680649 w 1034979"/>
                    <a:gd name="connsiteY157" fmla="*/ 978372 h 1509906"/>
                    <a:gd name="connsiteX158" fmla="*/ 686364 w 1034979"/>
                    <a:gd name="connsiteY158" fmla="*/ 974562 h 1509906"/>
                    <a:gd name="connsiteX159" fmla="*/ 695889 w 1034979"/>
                    <a:gd name="connsiteY159" fmla="*/ 965037 h 1509906"/>
                    <a:gd name="connsiteX160" fmla="*/ 705414 w 1034979"/>
                    <a:gd name="connsiteY160" fmla="*/ 953607 h 1509906"/>
                    <a:gd name="connsiteX161" fmla="*/ 716844 w 1034979"/>
                    <a:gd name="connsiteY161" fmla="*/ 945987 h 1509906"/>
                    <a:gd name="connsiteX162" fmla="*/ 732084 w 1034979"/>
                    <a:gd name="connsiteY162" fmla="*/ 932652 h 1509906"/>
                    <a:gd name="connsiteX163" fmla="*/ 741609 w 1034979"/>
                    <a:gd name="connsiteY163" fmla="*/ 921222 h 1509906"/>
                    <a:gd name="connsiteX164" fmla="*/ 753039 w 1034979"/>
                    <a:gd name="connsiteY164" fmla="*/ 911697 h 1509906"/>
                    <a:gd name="connsiteX165" fmla="*/ 758754 w 1034979"/>
                    <a:gd name="connsiteY165" fmla="*/ 900267 h 1509906"/>
                    <a:gd name="connsiteX166" fmla="*/ 760659 w 1034979"/>
                    <a:gd name="connsiteY166" fmla="*/ 894552 h 1509906"/>
                    <a:gd name="connsiteX167" fmla="*/ 766374 w 1034979"/>
                    <a:gd name="connsiteY167" fmla="*/ 883122 h 1509906"/>
                    <a:gd name="connsiteX168" fmla="*/ 764469 w 1034979"/>
                    <a:gd name="connsiteY168" fmla="*/ 867882 h 1509906"/>
                    <a:gd name="connsiteX169" fmla="*/ 758754 w 1034979"/>
                    <a:gd name="connsiteY169" fmla="*/ 865977 h 1509906"/>
                    <a:gd name="connsiteX170" fmla="*/ 737799 w 1034979"/>
                    <a:gd name="connsiteY170" fmla="*/ 867882 h 1509906"/>
                    <a:gd name="connsiteX171" fmla="*/ 732084 w 1034979"/>
                    <a:gd name="connsiteY171" fmla="*/ 871692 h 1509906"/>
                    <a:gd name="connsiteX172" fmla="*/ 720654 w 1034979"/>
                    <a:gd name="connsiteY172" fmla="*/ 875502 h 1509906"/>
                    <a:gd name="connsiteX173" fmla="*/ 716844 w 1034979"/>
                    <a:gd name="connsiteY173" fmla="*/ 881217 h 1509906"/>
                    <a:gd name="connsiteX174" fmla="*/ 711129 w 1034979"/>
                    <a:gd name="connsiteY174" fmla="*/ 883122 h 1509906"/>
                    <a:gd name="connsiteX175" fmla="*/ 705414 w 1034979"/>
                    <a:gd name="connsiteY175" fmla="*/ 886932 h 1509906"/>
                    <a:gd name="connsiteX176" fmla="*/ 699699 w 1034979"/>
                    <a:gd name="connsiteY176" fmla="*/ 892647 h 1509906"/>
                    <a:gd name="connsiteX177" fmla="*/ 692079 w 1034979"/>
                    <a:gd name="connsiteY177" fmla="*/ 896457 h 1509906"/>
                    <a:gd name="connsiteX178" fmla="*/ 627309 w 1034979"/>
                    <a:gd name="connsiteY178" fmla="*/ 953607 h 1509906"/>
                    <a:gd name="connsiteX179" fmla="*/ 602544 w 1034979"/>
                    <a:gd name="connsiteY179" fmla="*/ 959322 h 1509906"/>
                    <a:gd name="connsiteX180" fmla="*/ 589209 w 1034979"/>
                    <a:gd name="connsiteY180" fmla="*/ 963132 h 1509906"/>
                    <a:gd name="connsiteX181" fmla="*/ 569026 w 1034979"/>
                    <a:gd name="connsiteY181" fmla="*/ 948870 h 1509906"/>
                    <a:gd name="connsiteX182" fmla="*/ 507294 w 1034979"/>
                    <a:gd name="connsiteY182" fmla="*/ 841212 h 1509906"/>
                    <a:gd name="connsiteX183" fmla="*/ 503484 w 1034979"/>
                    <a:gd name="connsiteY183" fmla="*/ 351627 h 1509906"/>
                    <a:gd name="connsiteX184" fmla="*/ 499674 w 1034979"/>
                    <a:gd name="connsiteY184" fmla="*/ 60162 h 1509906"/>
                    <a:gd name="connsiteX185" fmla="*/ 490149 w 1034979"/>
                    <a:gd name="connsiteY185" fmla="*/ 33492 h 1509906"/>
                    <a:gd name="connsiteX186" fmla="*/ 488244 w 1034979"/>
                    <a:gd name="connsiteY186" fmla="*/ 27777 h 1509906"/>
                    <a:gd name="connsiteX187" fmla="*/ 484434 w 1034979"/>
                    <a:gd name="connsiteY187" fmla="*/ 22062 h 1509906"/>
                    <a:gd name="connsiteX188" fmla="*/ 478719 w 1034979"/>
                    <a:gd name="connsiteY188" fmla="*/ 10632 h 1509906"/>
                    <a:gd name="connsiteX189" fmla="*/ 473004 w 1034979"/>
                    <a:gd name="connsiteY189" fmla="*/ 6822 h 1509906"/>
                    <a:gd name="connsiteX190" fmla="*/ 469194 w 1034979"/>
                    <a:gd name="connsiteY190" fmla="*/ 1107 h 1509906"/>
                    <a:gd name="connsiteX191" fmla="*/ 429189 w 1034979"/>
                    <a:gd name="connsiteY191" fmla="*/ 4917 h 1509906"/>
                    <a:gd name="connsiteX192" fmla="*/ 421569 w 1034979"/>
                    <a:gd name="connsiteY192" fmla="*/ 16347 h 1509906"/>
                    <a:gd name="connsiteX193" fmla="*/ 417759 w 1034979"/>
                    <a:gd name="connsiteY193" fmla="*/ 22062 h 1509906"/>
                    <a:gd name="connsiteX194" fmla="*/ 419664 w 1034979"/>
                    <a:gd name="connsiteY194" fmla="*/ 54447 h 1509906"/>
                    <a:gd name="connsiteX195" fmla="*/ 423474 w 1034979"/>
                    <a:gd name="connsiteY195" fmla="*/ 65877 h 1509906"/>
                    <a:gd name="connsiteX196" fmla="*/ 425379 w 1034979"/>
                    <a:gd name="connsiteY196" fmla="*/ 71592 h 1509906"/>
                    <a:gd name="connsiteX197" fmla="*/ 425379 w 1034979"/>
                    <a:gd name="connsiteY197" fmla="*/ 77307 h 1509906"/>
                    <a:gd name="connsiteX198" fmla="*/ 429189 w 1034979"/>
                    <a:gd name="connsiteY198" fmla="*/ 231612 h 1509906"/>
                    <a:gd name="connsiteX199" fmla="*/ 440619 w 1034979"/>
                    <a:gd name="connsiteY199" fmla="*/ 414492 h 1509906"/>
                    <a:gd name="connsiteX200" fmla="*/ 425379 w 1034979"/>
                    <a:gd name="connsiteY200" fmla="*/ 711672 h 1509906"/>
                    <a:gd name="connsiteX201" fmla="*/ 425173 w 1034979"/>
                    <a:gd name="connsiteY201" fmla="*/ 765165 h 1509906"/>
                    <a:gd name="connsiteX202" fmla="*/ 425379 w 1034979"/>
                    <a:gd name="connsiteY202" fmla="*/ 894552 h 1509906"/>
                    <a:gd name="connsiteX0" fmla="*/ 425379 w 1034979"/>
                    <a:gd name="connsiteY0" fmla="*/ 894552 h 1509906"/>
                    <a:gd name="connsiteX1" fmla="*/ 394899 w 1034979"/>
                    <a:gd name="connsiteY1" fmla="*/ 932652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84384 w 1034979"/>
                    <a:gd name="connsiteY20" fmla="*/ 865977 h 1509906"/>
                    <a:gd name="connsiteX21" fmla="*/ 78669 w 1034979"/>
                    <a:gd name="connsiteY21" fmla="*/ 864072 h 1509906"/>
                    <a:gd name="connsiteX22" fmla="*/ 59619 w 1034979"/>
                    <a:gd name="connsiteY22" fmla="*/ 867882 h 1509906"/>
                    <a:gd name="connsiteX23" fmla="*/ 53904 w 1034979"/>
                    <a:gd name="connsiteY23" fmla="*/ 871692 h 1509906"/>
                    <a:gd name="connsiteX24" fmla="*/ 50094 w 1034979"/>
                    <a:gd name="connsiteY24" fmla="*/ 877407 h 1509906"/>
                    <a:gd name="connsiteX25" fmla="*/ 46284 w 1034979"/>
                    <a:gd name="connsiteY25" fmla="*/ 888837 h 1509906"/>
                    <a:gd name="connsiteX26" fmla="*/ 50094 w 1034979"/>
                    <a:gd name="connsiteY26" fmla="*/ 926937 h 1509906"/>
                    <a:gd name="connsiteX27" fmla="*/ 53904 w 1034979"/>
                    <a:gd name="connsiteY27" fmla="*/ 932652 h 1509906"/>
                    <a:gd name="connsiteX28" fmla="*/ 59619 w 1034979"/>
                    <a:gd name="connsiteY28" fmla="*/ 936462 h 1509906"/>
                    <a:gd name="connsiteX29" fmla="*/ 63429 w 1034979"/>
                    <a:gd name="connsiteY29" fmla="*/ 942177 h 1509906"/>
                    <a:gd name="connsiteX30" fmla="*/ 80574 w 1034979"/>
                    <a:gd name="connsiteY30" fmla="*/ 951702 h 1509906"/>
                    <a:gd name="connsiteX31" fmla="*/ 166299 w 1034979"/>
                    <a:gd name="connsiteY31" fmla="*/ 972657 h 1509906"/>
                    <a:gd name="connsiteX32" fmla="*/ 191064 w 1034979"/>
                    <a:gd name="connsiteY32" fmla="*/ 978372 h 1509906"/>
                    <a:gd name="connsiteX33" fmla="*/ 208209 w 1034979"/>
                    <a:gd name="connsiteY33" fmla="*/ 984087 h 1509906"/>
                    <a:gd name="connsiteX34" fmla="*/ 213924 w 1034979"/>
                    <a:gd name="connsiteY34" fmla="*/ 985992 h 1509906"/>
                    <a:gd name="connsiteX35" fmla="*/ 229164 w 1034979"/>
                    <a:gd name="connsiteY35" fmla="*/ 989802 h 1509906"/>
                    <a:gd name="connsiteX36" fmla="*/ 248214 w 1034979"/>
                    <a:gd name="connsiteY36" fmla="*/ 995517 h 1509906"/>
                    <a:gd name="connsiteX37" fmla="*/ 253929 w 1034979"/>
                    <a:gd name="connsiteY37" fmla="*/ 999327 h 1509906"/>
                    <a:gd name="connsiteX38" fmla="*/ 267264 w 1034979"/>
                    <a:gd name="connsiteY38" fmla="*/ 1014567 h 1509906"/>
                    <a:gd name="connsiteX39" fmla="*/ 272979 w 1034979"/>
                    <a:gd name="connsiteY39" fmla="*/ 1033617 h 1509906"/>
                    <a:gd name="connsiteX40" fmla="*/ 274884 w 1034979"/>
                    <a:gd name="connsiteY40" fmla="*/ 1039332 h 1509906"/>
                    <a:gd name="connsiteX41" fmla="*/ 276789 w 1034979"/>
                    <a:gd name="connsiteY41" fmla="*/ 1045047 h 1509906"/>
                    <a:gd name="connsiteX42" fmla="*/ 278694 w 1034979"/>
                    <a:gd name="connsiteY42" fmla="*/ 1069812 h 1509906"/>
                    <a:gd name="connsiteX43" fmla="*/ 280599 w 1034979"/>
                    <a:gd name="connsiteY43" fmla="*/ 1075527 h 1509906"/>
                    <a:gd name="connsiteX44" fmla="*/ 278694 w 1034979"/>
                    <a:gd name="connsiteY44" fmla="*/ 1094577 h 1509906"/>
                    <a:gd name="connsiteX45" fmla="*/ 276789 w 1034979"/>
                    <a:gd name="connsiteY45" fmla="*/ 1104102 h 1509906"/>
                    <a:gd name="connsiteX46" fmla="*/ 263454 w 1034979"/>
                    <a:gd name="connsiteY46" fmla="*/ 1117437 h 1509906"/>
                    <a:gd name="connsiteX47" fmla="*/ 252024 w 1034979"/>
                    <a:gd name="connsiteY47" fmla="*/ 1125057 h 1509906"/>
                    <a:gd name="connsiteX48" fmla="*/ 240594 w 1034979"/>
                    <a:gd name="connsiteY48" fmla="*/ 1128867 h 1509906"/>
                    <a:gd name="connsiteX49" fmla="*/ 27234 w 1034979"/>
                    <a:gd name="connsiteY49" fmla="*/ 1147917 h 1509906"/>
                    <a:gd name="connsiteX50" fmla="*/ 15804 w 1034979"/>
                    <a:gd name="connsiteY50" fmla="*/ 1153632 h 1509906"/>
                    <a:gd name="connsiteX51" fmla="*/ 6279 w 1034979"/>
                    <a:gd name="connsiteY51" fmla="*/ 1163157 h 1509906"/>
                    <a:gd name="connsiteX52" fmla="*/ 4374 w 1034979"/>
                    <a:gd name="connsiteY52" fmla="*/ 1168872 h 1509906"/>
                    <a:gd name="connsiteX53" fmla="*/ 564 w 1034979"/>
                    <a:gd name="connsiteY53" fmla="*/ 1174587 h 1509906"/>
                    <a:gd name="connsiteX54" fmla="*/ 6279 w 1034979"/>
                    <a:gd name="connsiteY54" fmla="*/ 1206972 h 1509906"/>
                    <a:gd name="connsiteX55" fmla="*/ 11994 w 1034979"/>
                    <a:gd name="connsiteY55" fmla="*/ 1210782 h 1509906"/>
                    <a:gd name="connsiteX56" fmla="*/ 17709 w 1034979"/>
                    <a:gd name="connsiteY56" fmla="*/ 1212687 h 1509906"/>
                    <a:gd name="connsiteX57" fmla="*/ 145344 w 1034979"/>
                    <a:gd name="connsiteY57" fmla="*/ 1210782 h 1509906"/>
                    <a:gd name="connsiteX58" fmla="*/ 152964 w 1034979"/>
                    <a:gd name="connsiteY58" fmla="*/ 1208877 h 1509906"/>
                    <a:gd name="connsiteX59" fmla="*/ 303459 w 1034979"/>
                    <a:gd name="connsiteY59" fmla="*/ 1203162 h 1509906"/>
                    <a:gd name="connsiteX60" fmla="*/ 318699 w 1034979"/>
                    <a:gd name="connsiteY60" fmla="*/ 1210782 h 1509906"/>
                    <a:gd name="connsiteX61" fmla="*/ 330129 w 1034979"/>
                    <a:gd name="connsiteY61" fmla="*/ 1216497 h 1509906"/>
                    <a:gd name="connsiteX62" fmla="*/ 333939 w 1034979"/>
                    <a:gd name="connsiteY62" fmla="*/ 1222212 h 1509906"/>
                    <a:gd name="connsiteX63" fmla="*/ 339654 w 1034979"/>
                    <a:gd name="connsiteY63" fmla="*/ 1224117 h 1509906"/>
                    <a:gd name="connsiteX64" fmla="*/ 351084 w 1034979"/>
                    <a:gd name="connsiteY64" fmla="*/ 1231737 h 1509906"/>
                    <a:gd name="connsiteX65" fmla="*/ 356799 w 1034979"/>
                    <a:gd name="connsiteY65" fmla="*/ 1235547 h 1509906"/>
                    <a:gd name="connsiteX66" fmla="*/ 360609 w 1034979"/>
                    <a:gd name="connsiteY66" fmla="*/ 1241262 h 1509906"/>
                    <a:gd name="connsiteX67" fmla="*/ 366324 w 1034979"/>
                    <a:gd name="connsiteY67" fmla="*/ 1252692 h 1509906"/>
                    <a:gd name="connsiteX68" fmla="*/ 362514 w 1034979"/>
                    <a:gd name="connsiteY68" fmla="*/ 1279362 h 1509906"/>
                    <a:gd name="connsiteX69" fmla="*/ 358704 w 1034979"/>
                    <a:gd name="connsiteY69" fmla="*/ 1285077 h 1509906"/>
                    <a:gd name="connsiteX70" fmla="*/ 356799 w 1034979"/>
                    <a:gd name="connsiteY70" fmla="*/ 1290792 h 1509906"/>
                    <a:gd name="connsiteX71" fmla="*/ 352989 w 1034979"/>
                    <a:gd name="connsiteY71" fmla="*/ 1296507 h 1509906"/>
                    <a:gd name="connsiteX72" fmla="*/ 351084 w 1034979"/>
                    <a:gd name="connsiteY72" fmla="*/ 1302222 h 1509906"/>
                    <a:gd name="connsiteX73" fmla="*/ 347274 w 1034979"/>
                    <a:gd name="connsiteY73" fmla="*/ 1307937 h 1509906"/>
                    <a:gd name="connsiteX74" fmla="*/ 330129 w 1034979"/>
                    <a:gd name="connsiteY74" fmla="*/ 1374612 h 1509906"/>
                    <a:gd name="connsiteX75" fmla="*/ 328224 w 1034979"/>
                    <a:gd name="connsiteY75" fmla="*/ 1426047 h 1509906"/>
                    <a:gd name="connsiteX76" fmla="*/ 330129 w 1034979"/>
                    <a:gd name="connsiteY76" fmla="*/ 1450812 h 1509906"/>
                    <a:gd name="connsiteX77" fmla="*/ 332034 w 1034979"/>
                    <a:gd name="connsiteY77" fmla="*/ 1456527 h 1509906"/>
                    <a:gd name="connsiteX78" fmla="*/ 335844 w 1034979"/>
                    <a:gd name="connsiteY78" fmla="*/ 1460337 h 1509906"/>
                    <a:gd name="connsiteX79" fmla="*/ 364419 w 1034979"/>
                    <a:gd name="connsiteY79" fmla="*/ 1506057 h 1509906"/>
                    <a:gd name="connsiteX80" fmla="*/ 387279 w 1034979"/>
                    <a:gd name="connsiteY80" fmla="*/ 1507962 h 1509906"/>
                    <a:gd name="connsiteX81" fmla="*/ 392994 w 1034979"/>
                    <a:gd name="connsiteY81" fmla="*/ 1502247 h 1509906"/>
                    <a:gd name="connsiteX82" fmla="*/ 394899 w 1034979"/>
                    <a:gd name="connsiteY82" fmla="*/ 1490817 h 1509906"/>
                    <a:gd name="connsiteX83" fmla="*/ 396804 w 1034979"/>
                    <a:gd name="connsiteY83" fmla="*/ 1485102 h 1509906"/>
                    <a:gd name="connsiteX84" fmla="*/ 398709 w 1034979"/>
                    <a:gd name="connsiteY84" fmla="*/ 1467957 h 1509906"/>
                    <a:gd name="connsiteX85" fmla="*/ 400614 w 1034979"/>
                    <a:gd name="connsiteY85" fmla="*/ 1454622 h 1509906"/>
                    <a:gd name="connsiteX86" fmla="*/ 404424 w 1034979"/>
                    <a:gd name="connsiteY86" fmla="*/ 1397472 h 1509906"/>
                    <a:gd name="connsiteX87" fmla="*/ 410139 w 1034979"/>
                    <a:gd name="connsiteY87" fmla="*/ 1386042 h 1509906"/>
                    <a:gd name="connsiteX88" fmla="*/ 413949 w 1034979"/>
                    <a:gd name="connsiteY88" fmla="*/ 1372707 h 1509906"/>
                    <a:gd name="connsiteX89" fmla="*/ 415854 w 1034979"/>
                    <a:gd name="connsiteY89" fmla="*/ 1366992 h 1509906"/>
                    <a:gd name="connsiteX90" fmla="*/ 417759 w 1034979"/>
                    <a:gd name="connsiteY90" fmla="*/ 1353657 h 1509906"/>
                    <a:gd name="connsiteX91" fmla="*/ 421569 w 1034979"/>
                    <a:gd name="connsiteY91" fmla="*/ 1342227 h 1509906"/>
                    <a:gd name="connsiteX92" fmla="*/ 427284 w 1034979"/>
                    <a:gd name="connsiteY92" fmla="*/ 1328892 h 1509906"/>
                    <a:gd name="connsiteX93" fmla="*/ 467289 w 1034979"/>
                    <a:gd name="connsiteY93" fmla="*/ 1258407 h 1509906"/>
                    <a:gd name="connsiteX94" fmla="*/ 528455 w 1034979"/>
                    <a:gd name="connsiteY94" fmla="*/ 1245638 h 1509906"/>
                    <a:gd name="connsiteX95" fmla="*/ 573969 w 1034979"/>
                    <a:gd name="connsiteY95" fmla="*/ 1229832 h 1509906"/>
                    <a:gd name="connsiteX96" fmla="*/ 585399 w 1034979"/>
                    <a:gd name="connsiteY96" fmla="*/ 1226022 h 1509906"/>
                    <a:gd name="connsiteX97" fmla="*/ 720654 w 1034979"/>
                    <a:gd name="connsiteY97" fmla="*/ 1309842 h 1509906"/>
                    <a:gd name="connsiteX98" fmla="*/ 733989 w 1034979"/>
                    <a:gd name="connsiteY98" fmla="*/ 1319367 h 1509906"/>
                    <a:gd name="connsiteX99" fmla="*/ 743514 w 1034979"/>
                    <a:gd name="connsiteY99" fmla="*/ 1321272 h 1509906"/>
                    <a:gd name="connsiteX100" fmla="*/ 749229 w 1034979"/>
                    <a:gd name="connsiteY100" fmla="*/ 1323177 h 1509906"/>
                    <a:gd name="connsiteX101" fmla="*/ 762564 w 1034979"/>
                    <a:gd name="connsiteY101" fmla="*/ 1328892 h 1509906"/>
                    <a:gd name="connsiteX102" fmla="*/ 777804 w 1034979"/>
                    <a:gd name="connsiteY102" fmla="*/ 1326987 h 1509906"/>
                    <a:gd name="connsiteX103" fmla="*/ 789234 w 1034979"/>
                    <a:gd name="connsiteY103" fmla="*/ 1321272 h 1509906"/>
                    <a:gd name="connsiteX104" fmla="*/ 794949 w 1034979"/>
                    <a:gd name="connsiteY104" fmla="*/ 1319367 h 1509906"/>
                    <a:gd name="connsiteX105" fmla="*/ 802569 w 1034979"/>
                    <a:gd name="connsiteY105" fmla="*/ 1302222 h 1509906"/>
                    <a:gd name="connsiteX106" fmla="*/ 800664 w 1034979"/>
                    <a:gd name="connsiteY106" fmla="*/ 1277457 h 1509906"/>
                    <a:gd name="connsiteX107" fmla="*/ 798759 w 1034979"/>
                    <a:gd name="connsiteY107" fmla="*/ 1271742 h 1509906"/>
                    <a:gd name="connsiteX108" fmla="*/ 796854 w 1034979"/>
                    <a:gd name="connsiteY108" fmla="*/ 1264122 h 1509906"/>
                    <a:gd name="connsiteX109" fmla="*/ 783519 w 1034979"/>
                    <a:gd name="connsiteY109" fmla="*/ 1246977 h 1509906"/>
                    <a:gd name="connsiteX110" fmla="*/ 773994 w 1034979"/>
                    <a:gd name="connsiteY110" fmla="*/ 1241262 h 1509906"/>
                    <a:gd name="connsiteX111" fmla="*/ 648264 w 1034979"/>
                    <a:gd name="connsiteY111" fmla="*/ 1149822 h 1509906"/>
                    <a:gd name="connsiteX112" fmla="*/ 644454 w 1034979"/>
                    <a:gd name="connsiteY112" fmla="*/ 1132677 h 1509906"/>
                    <a:gd name="connsiteX113" fmla="*/ 646359 w 1034979"/>
                    <a:gd name="connsiteY113" fmla="*/ 1125057 h 1509906"/>
                    <a:gd name="connsiteX114" fmla="*/ 650169 w 1034979"/>
                    <a:gd name="connsiteY114" fmla="*/ 1107912 h 1509906"/>
                    <a:gd name="connsiteX115" fmla="*/ 653979 w 1034979"/>
                    <a:gd name="connsiteY115" fmla="*/ 1102197 h 1509906"/>
                    <a:gd name="connsiteX116" fmla="*/ 655884 w 1034979"/>
                    <a:gd name="connsiteY116" fmla="*/ 1096482 h 1509906"/>
                    <a:gd name="connsiteX117" fmla="*/ 661599 w 1034979"/>
                    <a:gd name="connsiteY117" fmla="*/ 1094577 h 1509906"/>
                    <a:gd name="connsiteX118" fmla="*/ 671124 w 1034979"/>
                    <a:gd name="connsiteY118" fmla="*/ 1083147 h 1509906"/>
                    <a:gd name="connsiteX119" fmla="*/ 724464 w 1034979"/>
                    <a:gd name="connsiteY119" fmla="*/ 1075527 h 1509906"/>
                    <a:gd name="connsiteX120" fmla="*/ 842574 w 1034979"/>
                    <a:gd name="connsiteY120" fmla="*/ 1077432 h 1509906"/>
                    <a:gd name="connsiteX121" fmla="*/ 871149 w 1034979"/>
                    <a:gd name="connsiteY121" fmla="*/ 1079337 h 1509906"/>
                    <a:gd name="connsiteX122" fmla="*/ 899724 w 1034979"/>
                    <a:gd name="connsiteY122" fmla="*/ 1085052 h 1509906"/>
                    <a:gd name="connsiteX123" fmla="*/ 922584 w 1034979"/>
                    <a:gd name="connsiteY123" fmla="*/ 1088862 h 1509906"/>
                    <a:gd name="connsiteX124" fmla="*/ 951159 w 1034979"/>
                    <a:gd name="connsiteY124" fmla="*/ 1094577 h 1509906"/>
                    <a:gd name="connsiteX125" fmla="*/ 956874 w 1034979"/>
                    <a:gd name="connsiteY125" fmla="*/ 1094577 h 1509906"/>
                    <a:gd name="connsiteX126" fmla="*/ 1002594 w 1034979"/>
                    <a:gd name="connsiteY126" fmla="*/ 1092672 h 1509906"/>
                    <a:gd name="connsiteX127" fmla="*/ 1031169 w 1034979"/>
                    <a:gd name="connsiteY127" fmla="*/ 1085052 h 1509906"/>
                    <a:gd name="connsiteX128" fmla="*/ 1034979 w 1034979"/>
                    <a:gd name="connsiteY128" fmla="*/ 1079337 h 1509906"/>
                    <a:gd name="connsiteX129" fmla="*/ 1033074 w 1034979"/>
                    <a:gd name="connsiteY129" fmla="*/ 1060287 h 1509906"/>
                    <a:gd name="connsiteX130" fmla="*/ 1027359 w 1034979"/>
                    <a:gd name="connsiteY130" fmla="*/ 1056477 h 1509906"/>
                    <a:gd name="connsiteX131" fmla="*/ 1012119 w 1034979"/>
                    <a:gd name="connsiteY131" fmla="*/ 1054572 h 1509906"/>
                    <a:gd name="connsiteX132" fmla="*/ 1006404 w 1034979"/>
                    <a:gd name="connsiteY132" fmla="*/ 1052667 h 1509906"/>
                    <a:gd name="connsiteX133" fmla="*/ 998784 w 1034979"/>
                    <a:gd name="connsiteY133" fmla="*/ 1050762 h 1509906"/>
                    <a:gd name="connsiteX134" fmla="*/ 987354 w 1034979"/>
                    <a:gd name="connsiteY134" fmla="*/ 1043142 h 1509906"/>
                    <a:gd name="connsiteX135" fmla="*/ 975924 w 1034979"/>
                    <a:gd name="connsiteY135" fmla="*/ 1039332 h 1509906"/>
                    <a:gd name="connsiteX136" fmla="*/ 970209 w 1034979"/>
                    <a:gd name="connsiteY136" fmla="*/ 1037427 h 1509906"/>
                    <a:gd name="connsiteX137" fmla="*/ 962589 w 1034979"/>
                    <a:gd name="connsiteY137" fmla="*/ 1035522 h 1509906"/>
                    <a:gd name="connsiteX138" fmla="*/ 956874 w 1034979"/>
                    <a:gd name="connsiteY138" fmla="*/ 1033617 h 1509906"/>
                    <a:gd name="connsiteX139" fmla="*/ 935919 w 1034979"/>
                    <a:gd name="connsiteY139" fmla="*/ 1027902 h 1509906"/>
                    <a:gd name="connsiteX140" fmla="*/ 930204 w 1034979"/>
                    <a:gd name="connsiteY140" fmla="*/ 1025997 h 1509906"/>
                    <a:gd name="connsiteX141" fmla="*/ 825429 w 1034979"/>
                    <a:gd name="connsiteY141" fmla="*/ 1027902 h 1509906"/>
                    <a:gd name="connsiteX142" fmla="*/ 819714 w 1034979"/>
                    <a:gd name="connsiteY142" fmla="*/ 1029807 h 1509906"/>
                    <a:gd name="connsiteX143" fmla="*/ 730179 w 1034979"/>
                    <a:gd name="connsiteY143" fmla="*/ 1031712 h 1509906"/>
                    <a:gd name="connsiteX144" fmla="*/ 716844 w 1034979"/>
                    <a:gd name="connsiteY144" fmla="*/ 1035522 h 1509906"/>
                    <a:gd name="connsiteX145" fmla="*/ 695889 w 1034979"/>
                    <a:gd name="connsiteY145" fmla="*/ 1037427 h 1509906"/>
                    <a:gd name="connsiteX146" fmla="*/ 669219 w 1034979"/>
                    <a:gd name="connsiteY146" fmla="*/ 1039332 h 1509906"/>
                    <a:gd name="connsiteX147" fmla="*/ 669219 w 1034979"/>
                    <a:gd name="connsiteY147" fmla="*/ 1039332 h 1509906"/>
                    <a:gd name="connsiteX148" fmla="*/ 646359 w 1034979"/>
                    <a:gd name="connsiteY148" fmla="*/ 1043142 h 1509906"/>
                    <a:gd name="connsiteX149" fmla="*/ 642549 w 1034979"/>
                    <a:gd name="connsiteY149" fmla="*/ 1031712 h 1509906"/>
                    <a:gd name="connsiteX150" fmla="*/ 640644 w 1034979"/>
                    <a:gd name="connsiteY150" fmla="*/ 1025997 h 1509906"/>
                    <a:gd name="connsiteX151" fmla="*/ 642549 w 1034979"/>
                    <a:gd name="connsiteY151" fmla="*/ 1008852 h 1509906"/>
                    <a:gd name="connsiteX152" fmla="*/ 644454 w 1034979"/>
                    <a:gd name="connsiteY152" fmla="*/ 1003137 h 1509906"/>
                    <a:gd name="connsiteX153" fmla="*/ 661599 w 1034979"/>
                    <a:gd name="connsiteY153" fmla="*/ 993612 h 1509906"/>
                    <a:gd name="connsiteX154" fmla="*/ 673029 w 1034979"/>
                    <a:gd name="connsiteY154" fmla="*/ 985992 h 1509906"/>
                    <a:gd name="connsiteX155" fmla="*/ 674934 w 1034979"/>
                    <a:gd name="connsiteY155" fmla="*/ 980277 h 1509906"/>
                    <a:gd name="connsiteX156" fmla="*/ 680649 w 1034979"/>
                    <a:gd name="connsiteY156" fmla="*/ 978372 h 1509906"/>
                    <a:gd name="connsiteX157" fmla="*/ 686364 w 1034979"/>
                    <a:gd name="connsiteY157" fmla="*/ 974562 h 1509906"/>
                    <a:gd name="connsiteX158" fmla="*/ 695889 w 1034979"/>
                    <a:gd name="connsiteY158" fmla="*/ 965037 h 1509906"/>
                    <a:gd name="connsiteX159" fmla="*/ 705414 w 1034979"/>
                    <a:gd name="connsiteY159" fmla="*/ 953607 h 1509906"/>
                    <a:gd name="connsiteX160" fmla="*/ 716844 w 1034979"/>
                    <a:gd name="connsiteY160" fmla="*/ 945987 h 1509906"/>
                    <a:gd name="connsiteX161" fmla="*/ 732084 w 1034979"/>
                    <a:gd name="connsiteY161" fmla="*/ 932652 h 1509906"/>
                    <a:gd name="connsiteX162" fmla="*/ 741609 w 1034979"/>
                    <a:gd name="connsiteY162" fmla="*/ 921222 h 1509906"/>
                    <a:gd name="connsiteX163" fmla="*/ 753039 w 1034979"/>
                    <a:gd name="connsiteY163" fmla="*/ 911697 h 1509906"/>
                    <a:gd name="connsiteX164" fmla="*/ 758754 w 1034979"/>
                    <a:gd name="connsiteY164" fmla="*/ 900267 h 1509906"/>
                    <a:gd name="connsiteX165" fmla="*/ 760659 w 1034979"/>
                    <a:gd name="connsiteY165" fmla="*/ 894552 h 1509906"/>
                    <a:gd name="connsiteX166" fmla="*/ 766374 w 1034979"/>
                    <a:gd name="connsiteY166" fmla="*/ 883122 h 1509906"/>
                    <a:gd name="connsiteX167" fmla="*/ 764469 w 1034979"/>
                    <a:gd name="connsiteY167" fmla="*/ 867882 h 1509906"/>
                    <a:gd name="connsiteX168" fmla="*/ 758754 w 1034979"/>
                    <a:gd name="connsiteY168" fmla="*/ 865977 h 1509906"/>
                    <a:gd name="connsiteX169" fmla="*/ 737799 w 1034979"/>
                    <a:gd name="connsiteY169" fmla="*/ 867882 h 1509906"/>
                    <a:gd name="connsiteX170" fmla="*/ 732084 w 1034979"/>
                    <a:gd name="connsiteY170" fmla="*/ 871692 h 1509906"/>
                    <a:gd name="connsiteX171" fmla="*/ 720654 w 1034979"/>
                    <a:gd name="connsiteY171" fmla="*/ 875502 h 1509906"/>
                    <a:gd name="connsiteX172" fmla="*/ 716844 w 1034979"/>
                    <a:gd name="connsiteY172" fmla="*/ 881217 h 1509906"/>
                    <a:gd name="connsiteX173" fmla="*/ 711129 w 1034979"/>
                    <a:gd name="connsiteY173" fmla="*/ 883122 h 1509906"/>
                    <a:gd name="connsiteX174" fmla="*/ 705414 w 1034979"/>
                    <a:gd name="connsiteY174" fmla="*/ 886932 h 1509906"/>
                    <a:gd name="connsiteX175" fmla="*/ 699699 w 1034979"/>
                    <a:gd name="connsiteY175" fmla="*/ 892647 h 1509906"/>
                    <a:gd name="connsiteX176" fmla="*/ 692079 w 1034979"/>
                    <a:gd name="connsiteY176" fmla="*/ 896457 h 1509906"/>
                    <a:gd name="connsiteX177" fmla="*/ 627309 w 1034979"/>
                    <a:gd name="connsiteY177" fmla="*/ 953607 h 1509906"/>
                    <a:gd name="connsiteX178" fmla="*/ 602544 w 1034979"/>
                    <a:gd name="connsiteY178" fmla="*/ 959322 h 1509906"/>
                    <a:gd name="connsiteX179" fmla="*/ 589209 w 1034979"/>
                    <a:gd name="connsiteY179" fmla="*/ 963132 h 1509906"/>
                    <a:gd name="connsiteX180" fmla="*/ 569026 w 1034979"/>
                    <a:gd name="connsiteY180" fmla="*/ 948870 h 1509906"/>
                    <a:gd name="connsiteX181" fmla="*/ 507294 w 1034979"/>
                    <a:gd name="connsiteY181" fmla="*/ 841212 h 1509906"/>
                    <a:gd name="connsiteX182" fmla="*/ 503484 w 1034979"/>
                    <a:gd name="connsiteY182" fmla="*/ 351627 h 1509906"/>
                    <a:gd name="connsiteX183" fmla="*/ 499674 w 1034979"/>
                    <a:gd name="connsiteY183" fmla="*/ 60162 h 1509906"/>
                    <a:gd name="connsiteX184" fmla="*/ 490149 w 1034979"/>
                    <a:gd name="connsiteY184" fmla="*/ 33492 h 1509906"/>
                    <a:gd name="connsiteX185" fmla="*/ 488244 w 1034979"/>
                    <a:gd name="connsiteY185" fmla="*/ 27777 h 1509906"/>
                    <a:gd name="connsiteX186" fmla="*/ 484434 w 1034979"/>
                    <a:gd name="connsiteY186" fmla="*/ 22062 h 1509906"/>
                    <a:gd name="connsiteX187" fmla="*/ 478719 w 1034979"/>
                    <a:gd name="connsiteY187" fmla="*/ 10632 h 1509906"/>
                    <a:gd name="connsiteX188" fmla="*/ 473004 w 1034979"/>
                    <a:gd name="connsiteY188" fmla="*/ 6822 h 1509906"/>
                    <a:gd name="connsiteX189" fmla="*/ 469194 w 1034979"/>
                    <a:gd name="connsiteY189" fmla="*/ 1107 h 1509906"/>
                    <a:gd name="connsiteX190" fmla="*/ 429189 w 1034979"/>
                    <a:gd name="connsiteY190" fmla="*/ 4917 h 1509906"/>
                    <a:gd name="connsiteX191" fmla="*/ 421569 w 1034979"/>
                    <a:gd name="connsiteY191" fmla="*/ 16347 h 1509906"/>
                    <a:gd name="connsiteX192" fmla="*/ 417759 w 1034979"/>
                    <a:gd name="connsiteY192" fmla="*/ 22062 h 1509906"/>
                    <a:gd name="connsiteX193" fmla="*/ 419664 w 1034979"/>
                    <a:gd name="connsiteY193" fmla="*/ 54447 h 1509906"/>
                    <a:gd name="connsiteX194" fmla="*/ 423474 w 1034979"/>
                    <a:gd name="connsiteY194" fmla="*/ 65877 h 1509906"/>
                    <a:gd name="connsiteX195" fmla="*/ 425379 w 1034979"/>
                    <a:gd name="connsiteY195" fmla="*/ 71592 h 1509906"/>
                    <a:gd name="connsiteX196" fmla="*/ 425379 w 1034979"/>
                    <a:gd name="connsiteY196" fmla="*/ 77307 h 1509906"/>
                    <a:gd name="connsiteX197" fmla="*/ 429189 w 1034979"/>
                    <a:gd name="connsiteY197" fmla="*/ 231612 h 1509906"/>
                    <a:gd name="connsiteX198" fmla="*/ 440619 w 1034979"/>
                    <a:gd name="connsiteY198" fmla="*/ 414492 h 1509906"/>
                    <a:gd name="connsiteX199" fmla="*/ 425379 w 1034979"/>
                    <a:gd name="connsiteY199" fmla="*/ 711672 h 1509906"/>
                    <a:gd name="connsiteX200" fmla="*/ 425173 w 1034979"/>
                    <a:gd name="connsiteY200" fmla="*/ 765165 h 1509906"/>
                    <a:gd name="connsiteX201" fmla="*/ 425379 w 1034979"/>
                    <a:gd name="connsiteY201" fmla="*/ 894552 h 1509906"/>
                    <a:gd name="connsiteX0" fmla="*/ 425379 w 1034979"/>
                    <a:gd name="connsiteY0" fmla="*/ 894553 h 1509906"/>
                    <a:gd name="connsiteX1" fmla="*/ 394899 w 1034979"/>
                    <a:gd name="connsiteY1" fmla="*/ 932652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84384 w 1034979"/>
                    <a:gd name="connsiteY20" fmla="*/ 865977 h 1509906"/>
                    <a:gd name="connsiteX21" fmla="*/ 78669 w 1034979"/>
                    <a:gd name="connsiteY21" fmla="*/ 864072 h 1509906"/>
                    <a:gd name="connsiteX22" fmla="*/ 59619 w 1034979"/>
                    <a:gd name="connsiteY22" fmla="*/ 867882 h 1509906"/>
                    <a:gd name="connsiteX23" fmla="*/ 53904 w 1034979"/>
                    <a:gd name="connsiteY23" fmla="*/ 871692 h 1509906"/>
                    <a:gd name="connsiteX24" fmla="*/ 50094 w 1034979"/>
                    <a:gd name="connsiteY24" fmla="*/ 877407 h 1509906"/>
                    <a:gd name="connsiteX25" fmla="*/ 46284 w 1034979"/>
                    <a:gd name="connsiteY25" fmla="*/ 888837 h 1509906"/>
                    <a:gd name="connsiteX26" fmla="*/ 50094 w 1034979"/>
                    <a:gd name="connsiteY26" fmla="*/ 926937 h 1509906"/>
                    <a:gd name="connsiteX27" fmla="*/ 53904 w 1034979"/>
                    <a:gd name="connsiteY27" fmla="*/ 932652 h 1509906"/>
                    <a:gd name="connsiteX28" fmla="*/ 59619 w 1034979"/>
                    <a:gd name="connsiteY28" fmla="*/ 936462 h 1509906"/>
                    <a:gd name="connsiteX29" fmla="*/ 63429 w 1034979"/>
                    <a:gd name="connsiteY29" fmla="*/ 942177 h 1509906"/>
                    <a:gd name="connsiteX30" fmla="*/ 80574 w 1034979"/>
                    <a:gd name="connsiteY30" fmla="*/ 951702 h 1509906"/>
                    <a:gd name="connsiteX31" fmla="*/ 166299 w 1034979"/>
                    <a:gd name="connsiteY31" fmla="*/ 972657 h 1509906"/>
                    <a:gd name="connsiteX32" fmla="*/ 191064 w 1034979"/>
                    <a:gd name="connsiteY32" fmla="*/ 978372 h 1509906"/>
                    <a:gd name="connsiteX33" fmla="*/ 208209 w 1034979"/>
                    <a:gd name="connsiteY33" fmla="*/ 984087 h 1509906"/>
                    <a:gd name="connsiteX34" fmla="*/ 213924 w 1034979"/>
                    <a:gd name="connsiteY34" fmla="*/ 985992 h 1509906"/>
                    <a:gd name="connsiteX35" fmla="*/ 229164 w 1034979"/>
                    <a:gd name="connsiteY35" fmla="*/ 989802 h 1509906"/>
                    <a:gd name="connsiteX36" fmla="*/ 248214 w 1034979"/>
                    <a:gd name="connsiteY36" fmla="*/ 995517 h 1509906"/>
                    <a:gd name="connsiteX37" fmla="*/ 253929 w 1034979"/>
                    <a:gd name="connsiteY37" fmla="*/ 999327 h 1509906"/>
                    <a:gd name="connsiteX38" fmla="*/ 267264 w 1034979"/>
                    <a:gd name="connsiteY38" fmla="*/ 1014567 h 1509906"/>
                    <a:gd name="connsiteX39" fmla="*/ 272979 w 1034979"/>
                    <a:gd name="connsiteY39" fmla="*/ 1033617 h 1509906"/>
                    <a:gd name="connsiteX40" fmla="*/ 274884 w 1034979"/>
                    <a:gd name="connsiteY40" fmla="*/ 1039332 h 1509906"/>
                    <a:gd name="connsiteX41" fmla="*/ 276789 w 1034979"/>
                    <a:gd name="connsiteY41" fmla="*/ 1045047 h 1509906"/>
                    <a:gd name="connsiteX42" fmla="*/ 278694 w 1034979"/>
                    <a:gd name="connsiteY42" fmla="*/ 1069812 h 1509906"/>
                    <a:gd name="connsiteX43" fmla="*/ 280599 w 1034979"/>
                    <a:gd name="connsiteY43" fmla="*/ 1075527 h 1509906"/>
                    <a:gd name="connsiteX44" fmla="*/ 278694 w 1034979"/>
                    <a:gd name="connsiteY44" fmla="*/ 1094577 h 1509906"/>
                    <a:gd name="connsiteX45" fmla="*/ 276789 w 1034979"/>
                    <a:gd name="connsiteY45" fmla="*/ 1104102 h 1509906"/>
                    <a:gd name="connsiteX46" fmla="*/ 263454 w 1034979"/>
                    <a:gd name="connsiteY46" fmla="*/ 1117437 h 1509906"/>
                    <a:gd name="connsiteX47" fmla="*/ 252024 w 1034979"/>
                    <a:gd name="connsiteY47" fmla="*/ 1125057 h 1509906"/>
                    <a:gd name="connsiteX48" fmla="*/ 240594 w 1034979"/>
                    <a:gd name="connsiteY48" fmla="*/ 1128867 h 1509906"/>
                    <a:gd name="connsiteX49" fmla="*/ 27234 w 1034979"/>
                    <a:gd name="connsiteY49" fmla="*/ 1147917 h 1509906"/>
                    <a:gd name="connsiteX50" fmla="*/ 15804 w 1034979"/>
                    <a:gd name="connsiteY50" fmla="*/ 1153632 h 1509906"/>
                    <a:gd name="connsiteX51" fmla="*/ 6279 w 1034979"/>
                    <a:gd name="connsiteY51" fmla="*/ 1163157 h 1509906"/>
                    <a:gd name="connsiteX52" fmla="*/ 4374 w 1034979"/>
                    <a:gd name="connsiteY52" fmla="*/ 1168872 h 1509906"/>
                    <a:gd name="connsiteX53" fmla="*/ 564 w 1034979"/>
                    <a:gd name="connsiteY53" fmla="*/ 1174587 h 1509906"/>
                    <a:gd name="connsiteX54" fmla="*/ 6279 w 1034979"/>
                    <a:gd name="connsiteY54" fmla="*/ 1206972 h 1509906"/>
                    <a:gd name="connsiteX55" fmla="*/ 11994 w 1034979"/>
                    <a:gd name="connsiteY55" fmla="*/ 1210782 h 1509906"/>
                    <a:gd name="connsiteX56" fmla="*/ 17709 w 1034979"/>
                    <a:gd name="connsiteY56" fmla="*/ 1212687 h 1509906"/>
                    <a:gd name="connsiteX57" fmla="*/ 145344 w 1034979"/>
                    <a:gd name="connsiteY57" fmla="*/ 1210782 h 1509906"/>
                    <a:gd name="connsiteX58" fmla="*/ 152964 w 1034979"/>
                    <a:gd name="connsiteY58" fmla="*/ 1208877 h 1509906"/>
                    <a:gd name="connsiteX59" fmla="*/ 303459 w 1034979"/>
                    <a:gd name="connsiteY59" fmla="*/ 1203162 h 1509906"/>
                    <a:gd name="connsiteX60" fmla="*/ 318699 w 1034979"/>
                    <a:gd name="connsiteY60" fmla="*/ 1210782 h 1509906"/>
                    <a:gd name="connsiteX61" fmla="*/ 330129 w 1034979"/>
                    <a:gd name="connsiteY61" fmla="*/ 1216497 h 1509906"/>
                    <a:gd name="connsiteX62" fmla="*/ 333939 w 1034979"/>
                    <a:gd name="connsiteY62" fmla="*/ 1222212 h 1509906"/>
                    <a:gd name="connsiteX63" fmla="*/ 339654 w 1034979"/>
                    <a:gd name="connsiteY63" fmla="*/ 1224117 h 1509906"/>
                    <a:gd name="connsiteX64" fmla="*/ 351084 w 1034979"/>
                    <a:gd name="connsiteY64" fmla="*/ 1231737 h 1509906"/>
                    <a:gd name="connsiteX65" fmla="*/ 356799 w 1034979"/>
                    <a:gd name="connsiteY65" fmla="*/ 1235547 h 1509906"/>
                    <a:gd name="connsiteX66" fmla="*/ 360609 w 1034979"/>
                    <a:gd name="connsiteY66" fmla="*/ 1241262 h 1509906"/>
                    <a:gd name="connsiteX67" fmla="*/ 366324 w 1034979"/>
                    <a:gd name="connsiteY67" fmla="*/ 1252692 h 1509906"/>
                    <a:gd name="connsiteX68" fmla="*/ 362514 w 1034979"/>
                    <a:gd name="connsiteY68" fmla="*/ 1279362 h 1509906"/>
                    <a:gd name="connsiteX69" fmla="*/ 358704 w 1034979"/>
                    <a:gd name="connsiteY69" fmla="*/ 1285077 h 1509906"/>
                    <a:gd name="connsiteX70" fmla="*/ 356799 w 1034979"/>
                    <a:gd name="connsiteY70" fmla="*/ 1290792 h 1509906"/>
                    <a:gd name="connsiteX71" fmla="*/ 352989 w 1034979"/>
                    <a:gd name="connsiteY71" fmla="*/ 1296507 h 1509906"/>
                    <a:gd name="connsiteX72" fmla="*/ 351084 w 1034979"/>
                    <a:gd name="connsiteY72" fmla="*/ 1302222 h 1509906"/>
                    <a:gd name="connsiteX73" fmla="*/ 347274 w 1034979"/>
                    <a:gd name="connsiteY73" fmla="*/ 1307937 h 1509906"/>
                    <a:gd name="connsiteX74" fmla="*/ 330129 w 1034979"/>
                    <a:gd name="connsiteY74" fmla="*/ 1374612 h 1509906"/>
                    <a:gd name="connsiteX75" fmla="*/ 328224 w 1034979"/>
                    <a:gd name="connsiteY75" fmla="*/ 1426047 h 1509906"/>
                    <a:gd name="connsiteX76" fmla="*/ 330129 w 1034979"/>
                    <a:gd name="connsiteY76" fmla="*/ 1450812 h 1509906"/>
                    <a:gd name="connsiteX77" fmla="*/ 332034 w 1034979"/>
                    <a:gd name="connsiteY77" fmla="*/ 1456527 h 1509906"/>
                    <a:gd name="connsiteX78" fmla="*/ 335844 w 1034979"/>
                    <a:gd name="connsiteY78" fmla="*/ 1460337 h 1509906"/>
                    <a:gd name="connsiteX79" fmla="*/ 364419 w 1034979"/>
                    <a:gd name="connsiteY79" fmla="*/ 1506057 h 1509906"/>
                    <a:gd name="connsiteX80" fmla="*/ 387279 w 1034979"/>
                    <a:gd name="connsiteY80" fmla="*/ 1507962 h 1509906"/>
                    <a:gd name="connsiteX81" fmla="*/ 392994 w 1034979"/>
                    <a:gd name="connsiteY81" fmla="*/ 1502247 h 1509906"/>
                    <a:gd name="connsiteX82" fmla="*/ 394899 w 1034979"/>
                    <a:gd name="connsiteY82" fmla="*/ 1490817 h 1509906"/>
                    <a:gd name="connsiteX83" fmla="*/ 396804 w 1034979"/>
                    <a:gd name="connsiteY83" fmla="*/ 1485102 h 1509906"/>
                    <a:gd name="connsiteX84" fmla="*/ 398709 w 1034979"/>
                    <a:gd name="connsiteY84" fmla="*/ 1467957 h 1509906"/>
                    <a:gd name="connsiteX85" fmla="*/ 400614 w 1034979"/>
                    <a:gd name="connsiteY85" fmla="*/ 1454622 h 1509906"/>
                    <a:gd name="connsiteX86" fmla="*/ 404424 w 1034979"/>
                    <a:gd name="connsiteY86" fmla="*/ 1397472 h 1509906"/>
                    <a:gd name="connsiteX87" fmla="*/ 410139 w 1034979"/>
                    <a:gd name="connsiteY87" fmla="*/ 1386042 h 1509906"/>
                    <a:gd name="connsiteX88" fmla="*/ 413949 w 1034979"/>
                    <a:gd name="connsiteY88" fmla="*/ 1372707 h 1509906"/>
                    <a:gd name="connsiteX89" fmla="*/ 415854 w 1034979"/>
                    <a:gd name="connsiteY89" fmla="*/ 1366992 h 1509906"/>
                    <a:gd name="connsiteX90" fmla="*/ 417759 w 1034979"/>
                    <a:gd name="connsiteY90" fmla="*/ 1353657 h 1509906"/>
                    <a:gd name="connsiteX91" fmla="*/ 421569 w 1034979"/>
                    <a:gd name="connsiteY91" fmla="*/ 1342227 h 1509906"/>
                    <a:gd name="connsiteX92" fmla="*/ 427284 w 1034979"/>
                    <a:gd name="connsiteY92" fmla="*/ 1328892 h 1509906"/>
                    <a:gd name="connsiteX93" fmla="*/ 467289 w 1034979"/>
                    <a:gd name="connsiteY93" fmla="*/ 1258407 h 1509906"/>
                    <a:gd name="connsiteX94" fmla="*/ 528455 w 1034979"/>
                    <a:gd name="connsiteY94" fmla="*/ 1245638 h 1509906"/>
                    <a:gd name="connsiteX95" fmla="*/ 573969 w 1034979"/>
                    <a:gd name="connsiteY95" fmla="*/ 1229832 h 1509906"/>
                    <a:gd name="connsiteX96" fmla="*/ 585399 w 1034979"/>
                    <a:gd name="connsiteY96" fmla="*/ 1226022 h 1509906"/>
                    <a:gd name="connsiteX97" fmla="*/ 720654 w 1034979"/>
                    <a:gd name="connsiteY97" fmla="*/ 1309842 h 1509906"/>
                    <a:gd name="connsiteX98" fmla="*/ 733989 w 1034979"/>
                    <a:gd name="connsiteY98" fmla="*/ 1319367 h 1509906"/>
                    <a:gd name="connsiteX99" fmla="*/ 743514 w 1034979"/>
                    <a:gd name="connsiteY99" fmla="*/ 1321272 h 1509906"/>
                    <a:gd name="connsiteX100" fmla="*/ 749229 w 1034979"/>
                    <a:gd name="connsiteY100" fmla="*/ 1323177 h 1509906"/>
                    <a:gd name="connsiteX101" fmla="*/ 762564 w 1034979"/>
                    <a:gd name="connsiteY101" fmla="*/ 1328892 h 1509906"/>
                    <a:gd name="connsiteX102" fmla="*/ 777804 w 1034979"/>
                    <a:gd name="connsiteY102" fmla="*/ 1326987 h 1509906"/>
                    <a:gd name="connsiteX103" fmla="*/ 789234 w 1034979"/>
                    <a:gd name="connsiteY103" fmla="*/ 1321272 h 1509906"/>
                    <a:gd name="connsiteX104" fmla="*/ 794949 w 1034979"/>
                    <a:gd name="connsiteY104" fmla="*/ 1319367 h 1509906"/>
                    <a:gd name="connsiteX105" fmla="*/ 802569 w 1034979"/>
                    <a:gd name="connsiteY105" fmla="*/ 1302222 h 1509906"/>
                    <a:gd name="connsiteX106" fmla="*/ 800664 w 1034979"/>
                    <a:gd name="connsiteY106" fmla="*/ 1277457 h 1509906"/>
                    <a:gd name="connsiteX107" fmla="*/ 798759 w 1034979"/>
                    <a:gd name="connsiteY107" fmla="*/ 1271742 h 1509906"/>
                    <a:gd name="connsiteX108" fmla="*/ 796854 w 1034979"/>
                    <a:gd name="connsiteY108" fmla="*/ 1264122 h 1509906"/>
                    <a:gd name="connsiteX109" fmla="*/ 783519 w 1034979"/>
                    <a:gd name="connsiteY109" fmla="*/ 1246977 h 1509906"/>
                    <a:gd name="connsiteX110" fmla="*/ 773994 w 1034979"/>
                    <a:gd name="connsiteY110" fmla="*/ 1241262 h 1509906"/>
                    <a:gd name="connsiteX111" fmla="*/ 648264 w 1034979"/>
                    <a:gd name="connsiteY111" fmla="*/ 1149822 h 1509906"/>
                    <a:gd name="connsiteX112" fmla="*/ 644454 w 1034979"/>
                    <a:gd name="connsiteY112" fmla="*/ 1132677 h 1509906"/>
                    <a:gd name="connsiteX113" fmla="*/ 646359 w 1034979"/>
                    <a:gd name="connsiteY113" fmla="*/ 1125057 h 1509906"/>
                    <a:gd name="connsiteX114" fmla="*/ 650169 w 1034979"/>
                    <a:gd name="connsiteY114" fmla="*/ 1107912 h 1509906"/>
                    <a:gd name="connsiteX115" fmla="*/ 653979 w 1034979"/>
                    <a:gd name="connsiteY115" fmla="*/ 1102197 h 1509906"/>
                    <a:gd name="connsiteX116" fmla="*/ 655884 w 1034979"/>
                    <a:gd name="connsiteY116" fmla="*/ 1096482 h 1509906"/>
                    <a:gd name="connsiteX117" fmla="*/ 661599 w 1034979"/>
                    <a:gd name="connsiteY117" fmla="*/ 1094577 h 1509906"/>
                    <a:gd name="connsiteX118" fmla="*/ 671124 w 1034979"/>
                    <a:gd name="connsiteY118" fmla="*/ 1083147 h 1509906"/>
                    <a:gd name="connsiteX119" fmla="*/ 724464 w 1034979"/>
                    <a:gd name="connsiteY119" fmla="*/ 1075527 h 1509906"/>
                    <a:gd name="connsiteX120" fmla="*/ 842574 w 1034979"/>
                    <a:gd name="connsiteY120" fmla="*/ 1077432 h 1509906"/>
                    <a:gd name="connsiteX121" fmla="*/ 871149 w 1034979"/>
                    <a:gd name="connsiteY121" fmla="*/ 1079337 h 1509906"/>
                    <a:gd name="connsiteX122" fmla="*/ 899724 w 1034979"/>
                    <a:gd name="connsiteY122" fmla="*/ 1085052 h 1509906"/>
                    <a:gd name="connsiteX123" fmla="*/ 922584 w 1034979"/>
                    <a:gd name="connsiteY123" fmla="*/ 1088862 h 1509906"/>
                    <a:gd name="connsiteX124" fmla="*/ 951159 w 1034979"/>
                    <a:gd name="connsiteY124" fmla="*/ 1094577 h 1509906"/>
                    <a:gd name="connsiteX125" fmla="*/ 956874 w 1034979"/>
                    <a:gd name="connsiteY125" fmla="*/ 1094577 h 1509906"/>
                    <a:gd name="connsiteX126" fmla="*/ 1002594 w 1034979"/>
                    <a:gd name="connsiteY126" fmla="*/ 1092672 h 1509906"/>
                    <a:gd name="connsiteX127" fmla="*/ 1031169 w 1034979"/>
                    <a:gd name="connsiteY127" fmla="*/ 1085052 h 1509906"/>
                    <a:gd name="connsiteX128" fmla="*/ 1034979 w 1034979"/>
                    <a:gd name="connsiteY128" fmla="*/ 1079337 h 1509906"/>
                    <a:gd name="connsiteX129" fmla="*/ 1033074 w 1034979"/>
                    <a:gd name="connsiteY129" fmla="*/ 1060287 h 1509906"/>
                    <a:gd name="connsiteX130" fmla="*/ 1027359 w 1034979"/>
                    <a:gd name="connsiteY130" fmla="*/ 1056477 h 1509906"/>
                    <a:gd name="connsiteX131" fmla="*/ 1012119 w 1034979"/>
                    <a:gd name="connsiteY131" fmla="*/ 1054572 h 1509906"/>
                    <a:gd name="connsiteX132" fmla="*/ 1006404 w 1034979"/>
                    <a:gd name="connsiteY132" fmla="*/ 1052667 h 1509906"/>
                    <a:gd name="connsiteX133" fmla="*/ 998784 w 1034979"/>
                    <a:gd name="connsiteY133" fmla="*/ 1050762 h 1509906"/>
                    <a:gd name="connsiteX134" fmla="*/ 987354 w 1034979"/>
                    <a:gd name="connsiteY134" fmla="*/ 1043142 h 1509906"/>
                    <a:gd name="connsiteX135" fmla="*/ 975924 w 1034979"/>
                    <a:gd name="connsiteY135" fmla="*/ 1039332 h 1509906"/>
                    <a:gd name="connsiteX136" fmla="*/ 970209 w 1034979"/>
                    <a:gd name="connsiteY136" fmla="*/ 1037427 h 1509906"/>
                    <a:gd name="connsiteX137" fmla="*/ 962589 w 1034979"/>
                    <a:gd name="connsiteY137" fmla="*/ 1035522 h 1509906"/>
                    <a:gd name="connsiteX138" fmla="*/ 956874 w 1034979"/>
                    <a:gd name="connsiteY138" fmla="*/ 1033617 h 1509906"/>
                    <a:gd name="connsiteX139" fmla="*/ 935919 w 1034979"/>
                    <a:gd name="connsiteY139" fmla="*/ 1027902 h 1509906"/>
                    <a:gd name="connsiteX140" fmla="*/ 930204 w 1034979"/>
                    <a:gd name="connsiteY140" fmla="*/ 1025997 h 1509906"/>
                    <a:gd name="connsiteX141" fmla="*/ 825429 w 1034979"/>
                    <a:gd name="connsiteY141" fmla="*/ 1027902 h 1509906"/>
                    <a:gd name="connsiteX142" fmla="*/ 819714 w 1034979"/>
                    <a:gd name="connsiteY142" fmla="*/ 1029807 h 1509906"/>
                    <a:gd name="connsiteX143" fmla="*/ 730179 w 1034979"/>
                    <a:gd name="connsiteY143" fmla="*/ 1031712 h 1509906"/>
                    <a:gd name="connsiteX144" fmla="*/ 716844 w 1034979"/>
                    <a:gd name="connsiteY144" fmla="*/ 1035522 h 1509906"/>
                    <a:gd name="connsiteX145" fmla="*/ 695889 w 1034979"/>
                    <a:gd name="connsiteY145" fmla="*/ 1037427 h 1509906"/>
                    <a:gd name="connsiteX146" fmla="*/ 669219 w 1034979"/>
                    <a:gd name="connsiteY146" fmla="*/ 1039332 h 1509906"/>
                    <a:gd name="connsiteX147" fmla="*/ 669219 w 1034979"/>
                    <a:gd name="connsiteY147" fmla="*/ 1039332 h 1509906"/>
                    <a:gd name="connsiteX148" fmla="*/ 646359 w 1034979"/>
                    <a:gd name="connsiteY148" fmla="*/ 1043142 h 1509906"/>
                    <a:gd name="connsiteX149" fmla="*/ 642549 w 1034979"/>
                    <a:gd name="connsiteY149" fmla="*/ 1031712 h 1509906"/>
                    <a:gd name="connsiteX150" fmla="*/ 640644 w 1034979"/>
                    <a:gd name="connsiteY150" fmla="*/ 1025997 h 1509906"/>
                    <a:gd name="connsiteX151" fmla="*/ 642549 w 1034979"/>
                    <a:gd name="connsiteY151" fmla="*/ 1008852 h 1509906"/>
                    <a:gd name="connsiteX152" fmla="*/ 644454 w 1034979"/>
                    <a:gd name="connsiteY152" fmla="*/ 1003137 h 1509906"/>
                    <a:gd name="connsiteX153" fmla="*/ 661599 w 1034979"/>
                    <a:gd name="connsiteY153" fmla="*/ 993612 h 1509906"/>
                    <a:gd name="connsiteX154" fmla="*/ 673029 w 1034979"/>
                    <a:gd name="connsiteY154" fmla="*/ 985992 h 1509906"/>
                    <a:gd name="connsiteX155" fmla="*/ 674934 w 1034979"/>
                    <a:gd name="connsiteY155" fmla="*/ 980277 h 1509906"/>
                    <a:gd name="connsiteX156" fmla="*/ 680649 w 1034979"/>
                    <a:gd name="connsiteY156" fmla="*/ 978372 h 1509906"/>
                    <a:gd name="connsiteX157" fmla="*/ 686364 w 1034979"/>
                    <a:gd name="connsiteY157" fmla="*/ 974562 h 1509906"/>
                    <a:gd name="connsiteX158" fmla="*/ 695889 w 1034979"/>
                    <a:gd name="connsiteY158" fmla="*/ 965037 h 1509906"/>
                    <a:gd name="connsiteX159" fmla="*/ 705414 w 1034979"/>
                    <a:gd name="connsiteY159" fmla="*/ 953607 h 1509906"/>
                    <a:gd name="connsiteX160" fmla="*/ 716844 w 1034979"/>
                    <a:gd name="connsiteY160" fmla="*/ 945987 h 1509906"/>
                    <a:gd name="connsiteX161" fmla="*/ 732084 w 1034979"/>
                    <a:gd name="connsiteY161" fmla="*/ 932652 h 1509906"/>
                    <a:gd name="connsiteX162" fmla="*/ 741609 w 1034979"/>
                    <a:gd name="connsiteY162" fmla="*/ 921222 h 1509906"/>
                    <a:gd name="connsiteX163" fmla="*/ 753039 w 1034979"/>
                    <a:gd name="connsiteY163" fmla="*/ 911697 h 1509906"/>
                    <a:gd name="connsiteX164" fmla="*/ 758754 w 1034979"/>
                    <a:gd name="connsiteY164" fmla="*/ 900267 h 1509906"/>
                    <a:gd name="connsiteX165" fmla="*/ 760659 w 1034979"/>
                    <a:gd name="connsiteY165" fmla="*/ 894552 h 1509906"/>
                    <a:gd name="connsiteX166" fmla="*/ 766374 w 1034979"/>
                    <a:gd name="connsiteY166" fmla="*/ 883122 h 1509906"/>
                    <a:gd name="connsiteX167" fmla="*/ 764469 w 1034979"/>
                    <a:gd name="connsiteY167" fmla="*/ 867882 h 1509906"/>
                    <a:gd name="connsiteX168" fmla="*/ 758754 w 1034979"/>
                    <a:gd name="connsiteY168" fmla="*/ 865977 h 1509906"/>
                    <a:gd name="connsiteX169" fmla="*/ 737799 w 1034979"/>
                    <a:gd name="connsiteY169" fmla="*/ 867882 h 1509906"/>
                    <a:gd name="connsiteX170" fmla="*/ 732084 w 1034979"/>
                    <a:gd name="connsiteY170" fmla="*/ 871692 h 1509906"/>
                    <a:gd name="connsiteX171" fmla="*/ 720654 w 1034979"/>
                    <a:gd name="connsiteY171" fmla="*/ 875502 h 1509906"/>
                    <a:gd name="connsiteX172" fmla="*/ 716844 w 1034979"/>
                    <a:gd name="connsiteY172" fmla="*/ 881217 h 1509906"/>
                    <a:gd name="connsiteX173" fmla="*/ 711129 w 1034979"/>
                    <a:gd name="connsiteY173" fmla="*/ 883122 h 1509906"/>
                    <a:gd name="connsiteX174" fmla="*/ 705414 w 1034979"/>
                    <a:gd name="connsiteY174" fmla="*/ 886932 h 1509906"/>
                    <a:gd name="connsiteX175" fmla="*/ 699699 w 1034979"/>
                    <a:gd name="connsiteY175" fmla="*/ 892647 h 1509906"/>
                    <a:gd name="connsiteX176" fmla="*/ 692079 w 1034979"/>
                    <a:gd name="connsiteY176" fmla="*/ 896457 h 1509906"/>
                    <a:gd name="connsiteX177" fmla="*/ 627309 w 1034979"/>
                    <a:gd name="connsiteY177" fmla="*/ 953607 h 1509906"/>
                    <a:gd name="connsiteX178" fmla="*/ 602544 w 1034979"/>
                    <a:gd name="connsiteY178" fmla="*/ 959322 h 1509906"/>
                    <a:gd name="connsiteX179" fmla="*/ 589209 w 1034979"/>
                    <a:gd name="connsiteY179" fmla="*/ 963132 h 1509906"/>
                    <a:gd name="connsiteX180" fmla="*/ 569026 w 1034979"/>
                    <a:gd name="connsiteY180" fmla="*/ 948870 h 1509906"/>
                    <a:gd name="connsiteX181" fmla="*/ 507294 w 1034979"/>
                    <a:gd name="connsiteY181" fmla="*/ 841212 h 1509906"/>
                    <a:gd name="connsiteX182" fmla="*/ 503484 w 1034979"/>
                    <a:gd name="connsiteY182" fmla="*/ 351627 h 1509906"/>
                    <a:gd name="connsiteX183" fmla="*/ 499674 w 1034979"/>
                    <a:gd name="connsiteY183" fmla="*/ 60162 h 1509906"/>
                    <a:gd name="connsiteX184" fmla="*/ 490149 w 1034979"/>
                    <a:gd name="connsiteY184" fmla="*/ 33492 h 1509906"/>
                    <a:gd name="connsiteX185" fmla="*/ 488244 w 1034979"/>
                    <a:gd name="connsiteY185" fmla="*/ 27777 h 1509906"/>
                    <a:gd name="connsiteX186" fmla="*/ 484434 w 1034979"/>
                    <a:gd name="connsiteY186" fmla="*/ 22062 h 1509906"/>
                    <a:gd name="connsiteX187" fmla="*/ 478719 w 1034979"/>
                    <a:gd name="connsiteY187" fmla="*/ 10632 h 1509906"/>
                    <a:gd name="connsiteX188" fmla="*/ 473004 w 1034979"/>
                    <a:gd name="connsiteY188" fmla="*/ 6822 h 1509906"/>
                    <a:gd name="connsiteX189" fmla="*/ 469194 w 1034979"/>
                    <a:gd name="connsiteY189" fmla="*/ 1107 h 1509906"/>
                    <a:gd name="connsiteX190" fmla="*/ 429189 w 1034979"/>
                    <a:gd name="connsiteY190" fmla="*/ 4917 h 1509906"/>
                    <a:gd name="connsiteX191" fmla="*/ 421569 w 1034979"/>
                    <a:gd name="connsiteY191" fmla="*/ 16347 h 1509906"/>
                    <a:gd name="connsiteX192" fmla="*/ 417759 w 1034979"/>
                    <a:gd name="connsiteY192" fmla="*/ 22062 h 1509906"/>
                    <a:gd name="connsiteX193" fmla="*/ 419664 w 1034979"/>
                    <a:gd name="connsiteY193" fmla="*/ 54447 h 1509906"/>
                    <a:gd name="connsiteX194" fmla="*/ 423474 w 1034979"/>
                    <a:gd name="connsiteY194" fmla="*/ 65877 h 1509906"/>
                    <a:gd name="connsiteX195" fmla="*/ 425379 w 1034979"/>
                    <a:gd name="connsiteY195" fmla="*/ 71592 h 1509906"/>
                    <a:gd name="connsiteX196" fmla="*/ 425379 w 1034979"/>
                    <a:gd name="connsiteY196" fmla="*/ 77307 h 1509906"/>
                    <a:gd name="connsiteX197" fmla="*/ 429189 w 1034979"/>
                    <a:gd name="connsiteY197" fmla="*/ 231612 h 1509906"/>
                    <a:gd name="connsiteX198" fmla="*/ 440619 w 1034979"/>
                    <a:gd name="connsiteY198" fmla="*/ 414492 h 1509906"/>
                    <a:gd name="connsiteX199" fmla="*/ 425379 w 1034979"/>
                    <a:gd name="connsiteY199" fmla="*/ 711672 h 1509906"/>
                    <a:gd name="connsiteX200" fmla="*/ 425173 w 1034979"/>
                    <a:gd name="connsiteY200" fmla="*/ 765165 h 1509906"/>
                    <a:gd name="connsiteX201" fmla="*/ 425379 w 1034979"/>
                    <a:gd name="connsiteY201" fmla="*/ 894553 h 1509906"/>
                    <a:gd name="connsiteX0" fmla="*/ 430322 w 1034979"/>
                    <a:gd name="connsiteY0" fmla="*/ 872310 h 1509906"/>
                    <a:gd name="connsiteX1" fmla="*/ 394899 w 1034979"/>
                    <a:gd name="connsiteY1" fmla="*/ 932652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84384 w 1034979"/>
                    <a:gd name="connsiteY20" fmla="*/ 865977 h 1509906"/>
                    <a:gd name="connsiteX21" fmla="*/ 78669 w 1034979"/>
                    <a:gd name="connsiteY21" fmla="*/ 864072 h 1509906"/>
                    <a:gd name="connsiteX22" fmla="*/ 59619 w 1034979"/>
                    <a:gd name="connsiteY22" fmla="*/ 867882 h 1509906"/>
                    <a:gd name="connsiteX23" fmla="*/ 53904 w 1034979"/>
                    <a:gd name="connsiteY23" fmla="*/ 871692 h 1509906"/>
                    <a:gd name="connsiteX24" fmla="*/ 50094 w 1034979"/>
                    <a:gd name="connsiteY24" fmla="*/ 877407 h 1509906"/>
                    <a:gd name="connsiteX25" fmla="*/ 46284 w 1034979"/>
                    <a:gd name="connsiteY25" fmla="*/ 888837 h 1509906"/>
                    <a:gd name="connsiteX26" fmla="*/ 50094 w 1034979"/>
                    <a:gd name="connsiteY26" fmla="*/ 926937 h 1509906"/>
                    <a:gd name="connsiteX27" fmla="*/ 53904 w 1034979"/>
                    <a:gd name="connsiteY27" fmla="*/ 932652 h 1509906"/>
                    <a:gd name="connsiteX28" fmla="*/ 59619 w 1034979"/>
                    <a:gd name="connsiteY28" fmla="*/ 936462 h 1509906"/>
                    <a:gd name="connsiteX29" fmla="*/ 63429 w 1034979"/>
                    <a:gd name="connsiteY29" fmla="*/ 942177 h 1509906"/>
                    <a:gd name="connsiteX30" fmla="*/ 80574 w 1034979"/>
                    <a:gd name="connsiteY30" fmla="*/ 951702 h 1509906"/>
                    <a:gd name="connsiteX31" fmla="*/ 166299 w 1034979"/>
                    <a:gd name="connsiteY31" fmla="*/ 972657 h 1509906"/>
                    <a:gd name="connsiteX32" fmla="*/ 191064 w 1034979"/>
                    <a:gd name="connsiteY32" fmla="*/ 978372 h 1509906"/>
                    <a:gd name="connsiteX33" fmla="*/ 208209 w 1034979"/>
                    <a:gd name="connsiteY33" fmla="*/ 984087 h 1509906"/>
                    <a:gd name="connsiteX34" fmla="*/ 213924 w 1034979"/>
                    <a:gd name="connsiteY34" fmla="*/ 985992 h 1509906"/>
                    <a:gd name="connsiteX35" fmla="*/ 229164 w 1034979"/>
                    <a:gd name="connsiteY35" fmla="*/ 989802 h 1509906"/>
                    <a:gd name="connsiteX36" fmla="*/ 248214 w 1034979"/>
                    <a:gd name="connsiteY36" fmla="*/ 995517 h 1509906"/>
                    <a:gd name="connsiteX37" fmla="*/ 253929 w 1034979"/>
                    <a:gd name="connsiteY37" fmla="*/ 999327 h 1509906"/>
                    <a:gd name="connsiteX38" fmla="*/ 267264 w 1034979"/>
                    <a:gd name="connsiteY38" fmla="*/ 1014567 h 1509906"/>
                    <a:gd name="connsiteX39" fmla="*/ 272979 w 1034979"/>
                    <a:gd name="connsiteY39" fmla="*/ 1033617 h 1509906"/>
                    <a:gd name="connsiteX40" fmla="*/ 274884 w 1034979"/>
                    <a:gd name="connsiteY40" fmla="*/ 1039332 h 1509906"/>
                    <a:gd name="connsiteX41" fmla="*/ 276789 w 1034979"/>
                    <a:gd name="connsiteY41" fmla="*/ 1045047 h 1509906"/>
                    <a:gd name="connsiteX42" fmla="*/ 278694 w 1034979"/>
                    <a:gd name="connsiteY42" fmla="*/ 1069812 h 1509906"/>
                    <a:gd name="connsiteX43" fmla="*/ 280599 w 1034979"/>
                    <a:gd name="connsiteY43" fmla="*/ 1075527 h 1509906"/>
                    <a:gd name="connsiteX44" fmla="*/ 278694 w 1034979"/>
                    <a:gd name="connsiteY44" fmla="*/ 1094577 h 1509906"/>
                    <a:gd name="connsiteX45" fmla="*/ 276789 w 1034979"/>
                    <a:gd name="connsiteY45" fmla="*/ 1104102 h 1509906"/>
                    <a:gd name="connsiteX46" fmla="*/ 263454 w 1034979"/>
                    <a:gd name="connsiteY46" fmla="*/ 1117437 h 1509906"/>
                    <a:gd name="connsiteX47" fmla="*/ 252024 w 1034979"/>
                    <a:gd name="connsiteY47" fmla="*/ 1125057 h 1509906"/>
                    <a:gd name="connsiteX48" fmla="*/ 240594 w 1034979"/>
                    <a:gd name="connsiteY48" fmla="*/ 1128867 h 1509906"/>
                    <a:gd name="connsiteX49" fmla="*/ 27234 w 1034979"/>
                    <a:gd name="connsiteY49" fmla="*/ 1147917 h 1509906"/>
                    <a:gd name="connsiteX50" fmla="*/ 15804 w 1034979"/>
                    <a:gd name="connsiteY50" fmla="*/ 1153632 h 1509906"/>
                    <a:gd name="connsiteX51" fmla="*/ 6279 w 1034979"/>
                    <a:gd name="connsiteY51" fmla="*/ 1163157 h 1509906"/>
                    <a:gd name="connsiteX52" fmla="*/ 4374 w 1034979"/>
                    <a:gd name="connsiteY52" fmla="*/ 1168872 h 1509906"/>
                    <a:gd name="connsiteX53" fmla="*/ 564 w 1034979"/>
                    <a:gd name="connsiteY53" fmla="*/ 1174587 h 1509906"/>
                    <a:gd name="connsiteX54" fmla="*/ 6279 w 1034979"/>
                    <a:gd name="connsiteY54" fmla="*/ 1206972 h 1509906"/>
                    <a:gd name="connsiteX55" fmla="*/ 11994 w 1034979"/>
                    <a:gd name="connsiteY55" fmla="*/ 1210782 h 1509906"/>
                    <a:gd name="connsiteX56" fmla="*/ 17709 w 1034979"/>
                    <a:gd name="connsiteY56" fmla="*/ 1212687 h 1509906"/>
                    <a:gd name="connsiteX57" fmla="*/ 145344 w 1034979"/>
                    <a:gd name="connsiteY57" fmla="*/ 1210782 h 1509906"/>
                    <a:gd name="connsiteX58" fmla="*/ 152964 w 1034979"/>
                    <a:gd name="connsiteY58" fmla="*/ 1208877 h 1509906"/>
                    <a:gd name="connsiteX59" fmla="*/ 303459 w 1034979"/>
                    <a:gd name="connsiteY59" fmla="*/ 1203162 h 1509906"/>
                    <a:gd name="connsiteX60" fmla="*/ 318699 w 1034979"/>
                    <a:gd name="connsiteY60" fmla="*/ 1210782 h 1509906"/>
                    <a:gd name="connsiteX61" fmla="*/ 330129 w 1034979"/>
                    <a:gd name="connsiteY61" fmla="*/ 1216497 h 1509906"/>
                    <a:gd name="connsiteX62" fmla="*/ 333939 w 1034979"/>
                    <a:gd name="connsiteY62" fmla="*/ 1222212 h 1509906"/>
                    <a:gd name="connsiteX63" fmla="*/ 339654 w 1034979"/>
                    <a:gd name="connsiteY63" fmla="*/ 1224117 h 1509906"/>
                    <a:gd name="connsiteX64" fmla="*/ 351084 w 1034979"/>
                    <a:gd name="connsiteY64" fmla="*/ 1231737 h 1509906"/>
                    <a:gd name="connsiteX65" fmla="*/ 356799 w 1034979"/>
                    <a:gd name="connsiteY65" fmla="*/ 1235547 h 1509906"/>
                    <a:gd name="connsiteX66" fmla="*/ 360609 w 1034979"/>
                    <a:gd name="connsiteY66" fmla="*/ 1241262 h 1509906"/>
                    <a:gd name="connsiteX67" fmla="*/ 366324 w 1034979"/>
                    <a:gd name="connsiteY67" fmla="*/ 1252692 h 1509906"/>
                    <a:gd name="connsiteX68" fmla="*/ 362514 w 1034979"/>
                    <a:gd name="connsiteY68" fmla="*/ 1279362 h 1509906"/>
                    <a:gd name="connsiteX69" fmla="*/ 358704 w 1034979"/>
                    <a:gd name="connsiteY69" fmla="*/ 1285077 h 1509906"/>
                    <a:gd name="connsiteX70" fmla="*/ 356799 w 1034979"/>
                    <a:gd name="connsiteY70" fmla="*/ 1290792 h 1509906"/>
                    <a:gd name="connsiteX71" fmla="*/ 352989 w 1034979"/>
                    <a:gd name="connsiteY71" fmla="*/ 1296507 h 1509906"/>
                    <a:gd name="connsiteX72" fmla="*/ 351084 w 1034979"/>
                    <a:gd name="connsiteY72" fmla="*/ 1302222 h 1509906"/>
                    <a:gd name="connsiteX73" fmla="*/ 347274 w 1034979"/>
                    <a:gd name="connsiteY73" fmla="*/ 1307937 h 1509906"/>
                    <a:gd name="connsiteX74" fmla="*/ 330129 w 1034979"/>
                    <a:gd name="connsiteY74" fmla="*/ 1374612 h 1509906"/>
                    <a:gd name="connsiteX75" fmla="*/ 328224 w 1034979"/>
                    <a:gd name="connsiteY75" fmla="*/ 1426047 h 1509906"/>
                    <a:gd name="connsiteX76" fmla="*/ 330129 w 1034979"/>
                    <a:gd name="connsiteY76" fmla="*/ 1450812 h 1509906"/>
                    <a:gd name="connsiteX77" fmla="*/ 332034 w 1034979"/>
                    <a:gd name="connsiteY77" fmla="*/ 1456527 h 1509906"/>
                    <a:gd name="connsiteX78" fmla="*/ 335844 w 1034979"/>
                    <a:gd name="connsiteY78" fmla="*/ 1460337 h 1509906"/>
                    <a:gd name="connsiteX79" fmla="*/ 364419 w 1034979"/>
                    <a:gd name="connsiteY79" fmla="*/ 1506057 h 1509906"/>
                    <a:gd name="connsiteX80" fmla="*/ 387279 w 1034979"/>
                    <a:gd name="connsiteY80" fmla="*/ 1507962 h 1509906"/>
                    <a:gd name="connsiteX81" fmla="*/ 392994 w 1034979"/>
                    <a:gd name="connsiteY81" fmla="*/ 1502247 h 1509906"/>
                    <a:gd name="connsiteX82" fmla="*/ 394899 w 1034979"/>
                    <a:gd name="connsiteY82" fmla="*/ 1490817 h 1509906"/>
                    <a:gd name="connsiteX83" fmla="*/ 396804 w 1034979"/>
                    <a:gd name="connsiteY83" fmla="*/ 1485102 h 1509906"/>
                    <a:gd name="connsiteX84" fmla="*/ 398709 w 1034979"/>
                    <a:gd name="connsiteY84" fmla="*/ 1467957 h 1509906"/>
                    <a:gd name="connsiteX85" fmla="*/ 400614 w 1034979"/>
                    <a:gd name="connsiteY85" fmla="*/ 1454622 h 1509906"/>
                    <a:gd name="connsiteX86" fmla="*/ 404424 w 1034979"/>
                    <a:gd name="connsiteY86" fmla="*/ 1397472 h 1509906"/>
                    <a:gd name="connsiteX87" fmla="*/ 410139 w 1034979"/>
                    <a:gd name="connsiteY87" fmla="*/ 1386042 h 1509906"/>
                    <a:gd name="connsiteX88" fmla="*/ 413949 w 1034979"/>
                    <a:gd name="connsiteY88" fmla="*/ 1372707 h 1509906"/>
                    <a:gd name="connsiteX89" fmla="*/ 415854 w 1034979"/>
                    <a:gd name="connsiteY89" fmla="*/ 1366992 h 1509906"/>
                    <a:gd name="connsiteX90" fmla="*/ 417759 w 1034979"/>
                    <a:gd name="connsiteY90" fmla="*/ 1353657 h 1509906"/>
                    <a:gd name="connsiteX91" fmla="*/ 421569 w 1034979"/>
                    <a:gd name="connsiteY91" fmla="*/ 1342227 h 1509906"/>
                    <a:gd name="connsiteX92" fmla="*/ 427284 w 1034979"/>
                    <a:gd name="connsiteY92" fmla="*/ 1328892 h 1509906"/>
                    <a:gd name="connsiteX93" fmla="*/ 467289 w 1034979"/>
                    <a:gd name="connsiteY93" fmla="*/ 1258407 h 1509906"/>
                    <a:gd name="connsiteX94" fmla="*/ 528455 w 1034979"/>
                    <a:gd name="connsiteY94" fmla="*/ 1245638 h 1509906"/>
                    <a:gd name="connsiteX95" fmla="*/ 573969 w 1034979"/>
                    <a:gd name="connsiteY95" fmla="*/ 1229832 h 1509906"/>
                    <a:gd name="connsiteX96" fmla="*/ 585399 w 1034979"/>
                    <a:gd name="connsiteY96" fmla="*/ 1226022 h 1509906"/>
                    <a:gd name="connsiteX97" fmla="*/ 720654 w 1034979"/>
                    <a:gd name="connsiteY97" fmla="*/ 1309842 h 1509906"/>
                    <a:gd name="connsiteX98" fmla="*/ 733989 w 1034979"/>
                    <a:gd name="connsiteY98" fmla="*/ 1319367 h 1509906"/>
                    <a:gd name="connsiteX99" fmla="*/ 743514 w 1034979"/>
                    <a:gd name="connsiteY99" fmla="*/ 1321272 h 1509906"/>
                    <a:gd name="connsiteX100" fmla="*/ 749229 w 1034979"/>
                    <a:gd name="connsiteY100" fmla="*/ 1323177 h 1509906"/>
                    <a:gd name="connsiteX101" fmla="*/ 762564 w 1034979"/>
                    <a:gd name="connsiteY101" fmla="*/ 1328892 h 1509906"/>
                    <a:gd name="connsiteX102" fmla="*/ 777804 w 1034979"/>
                    <a:gd name="connsiteY102" fmla="*/ 1326987 h 1509906"/>
                    <a:gd name="connsiteX103" fmla="*/ 789234 w 1034979"/>
                    <a:gd name="connsiteY103" fmla="*/ 1321272 h 1509906"/>
                    <a:gd name="connsiteX104" fmla="*/ 794949 w 1034979"/>
                    <a:gd name="connsiteY104" fmla="*/ 1319367 h 1509906"/>
                    <a:gd name="connsiteX105" fmla="*/ 802569 w 1034979"/>
                    <a:gd name="connsiteY105" fmla="*/ 1302222 h 1509906"/>
                    <a:gd name="connsiteX106" fmla="*/ 800664 w 1034979"/>
                    <a:gd name="connsiteY106" fmla="*/ 1277457 h 1509906"/>
                    <a:gd name="connsiteX107" fmla="*/ 798759 w 1034979"/>
                    <a:gd name="connsiteY107" fmla="*/ 1271742 h 1509906"/>
                    <a:gd name="connsiteX108" fmla="*/ 796854 w 1034979"/>
                    <a:gd name="connsiteY108" fmla="*/ 1264122 h 1509906"/>
                    <a:gd name="connsiteX109" fmla="*/ 783519 w 1034979"/>
                    <a:gd name="connsiteY109" fmla="*/ 1246977 h 1509906"/>
                    <a:gd name="connsiteX110" fmla="*/ 773994 w 1034979"/>
                    <a:gd name="connsiteY110" fmla="*/ 1241262 h 1509906"/>
                    <a:gd name="connsiteX111" fmla="*/ 648264 w 1034979"/>
                    <a:gd name="connsiteY111" fmla="*/ 1149822 h 1509906"/>
                    <a:gd name="connsiteX112" fmla="*/ 644454 w 1034979"/>
                    <a:gd name="connsiteY112" fmla="*/ 1132677 h 1509906"/>
                    <a:gd name="connsiteX113" fmla="*/ 646359 w 1034979"/>
                    <a:gd name="connsiteY113" fmla="*/ 1125057 h 1509906"/>
                    <a:gd name="connsiteX114" fmla="*/ 650169 w 1034979"/>
                    <a:gd name="connsiteY114" fmla="*/ 1107912 h 1509906"/>
                    <a:gd name="connsiteX115" fmla="*/ 653979 w 1034979"/>
                    <a:gd name="connsiteY115" fmla="*/ 1102197 h 1509906"/>
                    <a:gd name="connsiteX116" fmla="*/ 655884 w 1034979"/>
                    <a:gd name="connsiteY116" fmla="*/ 1096482 h 1509906"/>
                    <a:gd name="connsiteX117" fmla="*/ 661599 w 1034979"/>
                    <a:gd name="connsiteY117" fmla="*/ 1094577 h 1509906"/>
                    <a:gd name="connsiteX118" fmla="*/ 671124 w 1034979"/>
                    <a:gd name="connsiteY118" fmla="*/ 1083147 h 1509906"/>
                    <a:gd name="connsiteX119" fmla="*/ 724464 w 1034979"/>
                    <a:gd name="connsiteY119" fmla="*/ 1075527 h 1509906"/>
                    <a:gd name="connsiteX120" fmla="*/ 842574 w 1034979"/>
                    <a:gd name="connsiteY120" fmla="*/ 1077432 h 1509906"/>
                    <a:gd name="connsiteX121" fmla="*/ 871149 w 1034979"/>
                    <a:gd name="connsiteY121" fmla="*/ 1079337 h 1509906"/>
                    <a:gd name="connsiteX122" fmla="*/ 899724 w 1034979"/>
                    <a:gd name="connsiteY122" fmla="*/ 1085052 h 1509906"/>
                    <a:gd name="connsiteX123" fmla="*/ 922584 w 1034979"/>
                    <a:gd name="connsiteY123" fmla="*/ 1088862 h 1509906"/>
                    <a:gd name="connsiteX124" fmla="*/ 951159 w 1034979"/>
                    <a:gd name="connsiteY124" fmla="*/ 1094577 h 1509906"/>
                    <a:gd name="connsiteX125" fmla="*/ 956874 w 1034979"/>
                    <a:gd name="connsiteY125" fmla="*/ 1094577 h 1509906"/>
                    <a:gd name="connsiteX126" fmla="*/ 1002594 w 1034979"/>
                    <a:gd name="connsiteY126" fmla="*/ 1092672 h 1509906"/>
                    <a:gd name="connsiteX127" fmla="*/ 1031169 w 1034979"/>
                    <a:gd name="connsiteY127" fmla="*/ 1085052 h 1509906"/>
                    <a:gd name="connsiteX128" fmla="*/ 1034979 w 1034979"/>
                    <a:gd name="connsiteY128" fmla="*/ 1079337 h 1509906"/>
                    <a:gd name="connsiteX129" fmla="*/ 1033074 w 1034979"/>
                    <a:gd name="connsiteY129" fmla="*/ 1060287 h 1509906"/>
                    <a:gd name="connsiteX130" fmla="*/ 1027359 w 1034979"/>
                    <a:gd name="connsiteY130" fmla="*/ 1056477 h 1509906"/>
                    <a:gd name="connsiteX131" fmla="*/ 1012119 w 1034979"/>
                    <a:gd name="connsiteY131" fmla="*/ 1054572 h 1509906"/>
                    <a:gd name="connsiteX132" fmla="*/ 1006404 w 1034979"/>
                    <a:gd name="connsiteY132" fmla="*/ 1052667 h 1509906"/>
                    <a:gd name="connsiteX133" fmla="*/ 998784 w 1034979"/>
                    <a:gd name="connsiteY133" fmla="*/ 1050762 h 1509906"/>
                    <a:gd name="connsiteX134" fmla="*/ 987354 w 1034979"/>
                    <a:gd name="connsiteY134" fmla="*/ 1043142 h 1509906"/>
                    <a:gd name="connsiteX135" fmla="*/ 975924 w 1034979"/>
                    <a:gd name="connsiteY135" fmla="*/ 1039332 h 1509906"/>
                    <a:gd name="connsiteX136" fmla="*/ 970209 w 1034979"/>
                    <a:gd name="connsiteY136" fmla="*/ 1037427 h 1509906"/>
                    <a:gd name="connsiteX137" fmla="*/ 962589 w 1034979"/>
                    <a:gd name="connsiteY137" fmla="*/ 1035522 h 1509906"/>
                    <a:gd name="connsiteX138" fmla="*/ 956874 w 1034979"/>
                    <a:gd name="connsiteY138" fmla="*/ 1033617 h 1509906"/>
                    <a:gd name="connsiteX139" fmla="*/ 935919 w 1034979"/>
                    <a:gd name="connsiteY139" fmla="*/ 1027902 h 1509906"/>
                    <a:gd name="connsiteX140" fmla="*/ 930204 w 1034979"/>
                    <a:gd name="connsiteY140" fmla="*/ 1025997 h 1509906"/>
                    <a:gd name="connsiteX141" fmla="*/ 825429 w 1034979"/>
                    <a:gd name="connsiteY141" fmla="*/ 1027902 h 1509906"/>
                    <a:gd name="connsiteX142" fmla="*/ 819714 w 1034979"/>
                    <a:gd name="connsiteY142" fmla="*/ 1029807 h 1509906"/>
                    <a:gd name="connsiteX143" fmla="*/ 730179 w 1034979"/>
                    <a:gd name="connsiteY143" fmla="*/ 1031712 h 1509906"/>
                    <a:gd name="connsiteX144" fmla="*/ 716844 w 1034979"/>
                    <a:gd name="connsiteY144" fmla="*/ 1035522 h 1509906"/>
                    <a:gd name="connsiteX145" fmla="*/ 695889 w 1034979"/>
                    <a:gd name="connsiteY145" fmla="*/ 1037427 h 1509906"/>
                    <a:gd name="connsiteX146" fmla="*/ 669219 w 1034979"/>
                    <a:gd name="connsiteY146" fmla="*/ 1039332 h 1509906"/>
                    <a:gd name="connsiteX147" fmla="*/ 669219 w 1034979"/>
                    <a:gd name="connsiteY147" fmla="*/ 1039332 h 1509906"/>
                    <a:gd name="connsiteX148" fmla="*/ 646359 w 1034979"/>
                    <a:gd name="connsiteY148" fmla="*/ 1043142 h 1509906"/>
                    <a:gd name="connsiteX149" fmla="*/ 642549 w 1034979"/>
                    <a:gd name="connsiteY149" fmla="*/ 1031712 h 1509906"/>
                    <a:gd name="connsiteX150" fmla="*/ 640644 w 1034979"/>
                    <a:gd name="connsiteY150" fmla="*/ 1025997 h 1509906"/>
                    <a:gd name="connsiteX151" fmla="*/ 642549 w 1034979"/>
                    <a:gd name="connsiteY151" fmla="*/ 1008852 h 1509906"/>
                    <a:gd name="connsiteX152" fmla="*/ 644454 w 1034979"/>
                    <a:gd name="connsiteY152" fmla="*/ 1003137 h 1509906"/>
                    <a:gd name="connsiteX153" fmla="*/ 661599 w 1034979"/>
                    <a:gd name="connsiteY153" fmla="*/ 993612 h 1509906"/>
                    <a:gd name="connsiteX154" fmla="*/ 673029 w 1034979"/>
                    <a:gd name="connsiteY154" fmla="*/ 985992 h 1509906"/>
                    <a:gd name="connsiteX155" fmla="*/ 674934 w 1034979"/>
                    <a:gd name="connsiteY155" fmla="*/ 980277 h 1509906"/>
                    <a:gd name="connsiteX156" fmla="*/ 680649 w 1034979"/>
                    <a:gd name="connsiteY156" fmla="*/ 978372 h 1509906"/>
                    <a:gd name="connsiteX157" fmla="*/ 686364 w 1034979"/>
                    <a:gd name="connsiteY157" fmla="*/ 974562 h 1509906"/>
                    <a:gd name="connsiteX158" fmla="*/ 695889 w 1034979"/>
                    <a:gd name="connsiteY158" fmla="*/ 965037 h 1509906"/>
                    <a:gd name="connsiteX159" fmla="*/ 705414 w 1034979"/>
                    <a:gd name="connsiteY159" fmla="*/ 953607 h 1509906"/>
                    <a:gd name="connsiteX160" fmla="*/ 716844 w 1034979"/>
                    <a:gd name="connsiteY160" fmla="*/ 945987 h 1509906"/>
                    <a:gd name="connsiteX161" fmla="*/ 732084 w 1034979"/>
                    <a:gd name="connsiteY161" fmla="*/ 932652 h 1509906"/>
                    <a:gd name="connsiteX162" fmla="*/ 741609 w 1034979"/>
                    <a:gd name="connsiteY162" fmla="*/ 921222 h 1509906"/>
                    <a:gd name="connsiteX163" fmla="*/ 753039 w 1034979"/>
                    <a:gd name="connsiteY163" fmla="*/ 911697 h 1509906"/>
                    <a:gd name="connsiteX164" fmla="*/ 758754 w 1034979"/>
                    <a:gd name="connsiteY164" fmla="*/ 900267 h 1509906"/>
                    <a:gd name="connsiteX165" fmla="*/ 760659 w 1034979"/>
                    <a:gd name="connsiteY165" fmla="*/ 894552 h 1509906"/>
                    <a:gd name="connsiteX166" fmla="*/ 766374 w 1034979"/>
                    <a:gd name="connsiteY166" fmla="*/ 883122 h 1509906"/>
                    <a:gd name="connsiteX167" fmla="*/ 764469 w 1034979"/>
                    <a:gd name="connsiteY167" fmla="*/ 867882 h 1509906"/>
                    <a:gd name="connsiteX168" fmla="*/ 758754 w 1034979"/>
                    <a:gd name="connsiteY168" fmla="*/ 865977 h 1509906"/>
                    <a:gd name="connsiteX169" fmla="*/ 737799 w 1034979"/>
                    <a:gd name="connsiteY169" fmla="*/ 867882 h 1509906"/>
                    <a:gd name="connsiteX170" fmla="*/ 732084 w 1034979"/>
                    <a:gd name="connsiteY170" fmla="*/ 871692 h 1509906"/>
                    <a:gd name="connsiteX171" fmla="*/ 720654 w 1034979"/>
                    <a:gd name="connsiteY171" fmla="*/ 875502 h 1509906"/>
                    <a:gd name="connsiteX172" fmla="*/ 716844 w 1034979"/>
                    <a:gd name="connsiteY172" fmla="*/ 881217 h 1509906"/>
                    <a:gd name="connsiteX173" fmla="*/ 711129 w 1034979"/>
                    <a:gd name="connsiteY173" fmla="*/ 883122 h 1509906"/>
                    <a:gd name="connsiteX174" fmla="*/ 705414 w 1034979"/>
                    <a:gd name="connsiteY174" fmla="*/ 886932 h 1509906"/>
                    <a:gd name="connsiteX175" fmla="*/ 699699 w 1034979"/>
                    <a:gd name="connsiteY175" fmla="*/ 892647 h 1509906"/>
                    <a:gd name="connsiteX176" fmla="*/ 692079 w 1034979"/>
                    <a:gd name="connsiteY176" fmla="*/ 896457 h 1509906"/>
                    <a:gd name="connsiteX177" fmla="*/ 627309 w 1034979"/>
                    <a:gd name="connsiteY177" fmla="*/ 953607 h 1509906"/>
                    <a:gd name="connsiteX178" fmla="*/ 602544 w 1034979"/>
                    <a:gd name="connsiteY178" fmla="*/ 959322 h 1509906"/>
                    <a:gd name="connsiteX179" fmla="*/ 589209 w 1034979"/>
                    <a:gd name="connsiteY179" fmla="*/ 963132 h 1509906"/>
                    <a:gd name="connsiteX180" fmla="*/ 569026 w 1034979"/>
                    <a:gd name="connsiteY180" fmla="*/ 948870 h 1509906"/>
                    <a:gd name="connsiteX181" fmla="*/ 507294 w 1034979"/>
                    <a:gd name="connsiteY181" fmla="*/ 841212 h 1509906"/>
                    <a:gd name="connsiteX182" fmla="*/ 503484 w 1034979"/>
                    <a:gd name="connsiteY182" fmla="*/ 351627 h 1509906"/>
                    <a:gd name="connsiteX183" fmla="*/ 499674 w 1034979"/>
                    <a:gd name="connsiteY183" fmla="*/ 60162 h 1509906"/>
                    <a:gd name="connsiteX184" fmla="*/ 490149 w 1034979"/>
                    <a:gd name="connsiteY184" fmla="*/ 33492 h 1509906"/>
                    <a:gd name="connsiteX185" fmla="*/ 488244 w 1034979"/>
                    <a:gd name="connsiteY185" fmla="*/ 27777 h 1509906"/>
                    <a:gd name="connsiteX186" fmla="*/ 484434 w 1034979"/>
                    <a:gd name="connsiteY186" fmla="*/ 22062 h 1509906"/>
                    <a:gd name="connsiteX187" fmla="*/ 478719 w 1034979"/>
                    <a:gd name="connsiteY187" fmla="*/ 10632 h 1509906"/>
                    <a:gd name="connsiteX188" fmla="*/ 473004 w 1034979"/>
                    <a:gd name="connsiteY188" fmla="*/ 6822 h 1509906"/>
                    <a:gd name="connsiteX189" fmla="*/ 469194 w 1034979"/>
                    <a:gd name="connsiteY189" fmla="*/ 1107 h 1509906"/>
                    <a:gd name="connsiteX190" fmla="*/ 429189 w 1034979"/>
                    <a:gd name="connsiteY190" fmla="*/ 4917 h 1509906"/>
                    <a:gd name="connsiteX191" fmla="*/ 421569 w 1034979"/>
                    <a:gd name="connsiteY191" fmla="*/ 16347 h 1509906"/>
                    <a:gd name="connsiteX192" fmla="*/ 417759 w 1034979"/>
                    <a:gd name="connsiteY192" fmla="*/ 22062 h 1509906"/>
                    <a:gd name="connsiteX193" fmla="*/ 419664 w 1034979"/>
                    <a:gd name="connsiteY193" fmla="*/ 54447 h 1509906"/>
                    <a:gd name="connsiteX194" fmla="*/ 423474 w 1034979"/>
                    <a:gd name="connsiteY194" fmla="*/ 65877 h 1509906"/>
                    <a:gd name="connsiteX195" fmla="*/ 425379 w 1034979"/>
                    <a:gd name="connsiteY195" fmla="*/ 71592 h 1509906"/>
                    <a:gd name="connsiteX196" fmla="*/ 425379 w 1034979"/>
                    <a:gd name="connsiteY196" fmla="*/ 77307 h 1509906"/>
                    <a:gd name="connsiteX197" fmla="*/ 429189 w 1034979"/>
                    <a:gd name="connsiteY197" fmla="*/ 231612 h 1509906"/>
                    <a:gd name="connsiteX198" fmla="*/ 440619 w 1034979"/>
                    <a:gd name="connsiteY198" fmla="*/ 414492 h 1509906"/>
                    <a:gd name="connsiteX199" fmla="*/ 425379 w 1034979"/>
                    <a:gd name="connsiteY199" fmla="*/ 711672 h 1509906"/>
                    <a:gd name="connsiteX200" fmla="*/ 425173 w 1034979"/>
                    <a:gd name="connsiteY200" fmla="*/ 765165 h 1509906"/>
                    <a:gd name="connsiteX201" fmla="*/ 430322 w 1034979"/>
                    <a:gd name="connsiteY201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84384 w 1034979"/>
                    <a:gd name="connsiteY20" fmla="*/ 865977 h 1509906"/>
                    <a:gd name="connsiteX21" fmla="*/ 78669 w 1034979"/>
                    <a:gd name="connsiteY21" fmla="*/ 864072 h 1509906"/>
                    <a:gd name="connsiteX22" fmla="*/ 59619 w 1034979"/>
                    <a:gd name="connsiteY22" fmla="*/ 867882 h 1509906"/>
                    <a:gd name="connsiteX23" fmla="*/ 53904 w 1034979"/>
                    <a:gd name="connsiteY23" fmla="*/ 871692 h 1509906"/>
                    <a:gd name="connsiteX24" fmla="*/ 50094 w 1034979"/>
                    <a:gd name="connsiteY24" fmla="*/ 877407 h 1509906"/>
                    <a:gd name="connsiteX25" fmla="*/ 46284 w 1034979"/>
                    <a:gd name="connsiteY25" fmla="*/ 888837 h 1509906"/>
                    <a:gd name="connsiteX26" fmla="*/ 50094 w 1034979"/>
                    <a:gd name="connsiteY26" fmla="*/ 926937 h 1509906"/>
                    <a:gd name="connsiteX27" fmla="*/ 53904 w 1034979"/>
                    <a:gd name="connsiteY27" fmla="*/ 932652 h 1509906"/>
                    <a:gd name="connsiteX28" fmla="*/ 59619 w 1034979"/>
                    <a:gd name="connsiteY28" fmla="*/ 936462 h 1509906"/>
                    <a:gd name="connsiteX29" fmla="*/ 63429 w 1034979"/>
                    <a:gd name="connsiteY29" fmla="*/ 942177 h 1509906"/>
                    <a:gd name="connsiteX30" fmla="*/ 80574 w 1034979"/>
                    <a:gd name="connsiteY30" fmla="*/ 951702 h 1509906"/>
                    <a:gd name="connsiteX31" fmla="*/ 166299 w 1034979"/>
                    <a:gd name="connsiteY31" fmla="*/ 972657 h 1509906"/>
                    <a:gd name="connsiteX32" fmla="*/ 191064 w 1034979"/>
                    <a:gd name="connsiteY32" fmla="*/ 978372 h 1509906"/>
                    <a:gd name="connsiteX33" fmla="*/ 208209 w 1034979"/>
                    <a:gd name="connsiteY33" fmla="*/ 984087 h 1509906"/>
                    <a:gd name="connsiteX34" fmla="*/ 213924 w 1034979"/>
                    <a:gd name="connsiteY34" fmla="*/ 985992 h 1509906"/>
                    <a:gd name="connsiteX35" fmla="*/ 229164 w 1034979"/>
                    <a:gd name="connsiteY35" fmla="*/ 989802 h 1509906"/>
                    <a:gd name="connsiteX36" fmla="*/ 248214 w 1034979"/>
                    <a:gd name="connsiteY36" fmla="*/ 995517 h 1509906"/>
                    <a:gd name="connsiteX37" fmla="*/ 253929 w 1034979"/>
                    <a:gd name="connsiteY37" fmla="*/ 999327 h 1509906"/>
                    <a:gd name="connsiteX38" fmla="*/ 267264 w 1034979"/>
                    <a:gd name="connsiteY38" fmla="*/ 1014567 h 1509906"/>
                    <a:gd name="connsiteX39" fmla="*/ 272979 w 1034979"/>
                    <a:gd name="connsiteY39" fmla="*/ 1033617 h 1509906"/>
                    <a:gd name="connsiteX40" fmla="*/ 274884 w 1034979"/>
                    <a:gd name="connsiteY40" fmla="*/ 1039332 h 1509906"/>
                    <a:gd name="connsiteX41" fmla="*/ 276789 w 1034979"/>
                    <a:gd name="connsiteY41" fmla="*/ 1045047 h 1509906"/>
                    <a:gd name="connsiteX42" fmla="*/ 278694 w 1034979"/>
                    <a:gd name="connsiteY42" fmla="*/ 1069812 h 1509906"/>
                    <a:gd name="connsiteX43" fmla="*/ 280599 w 1034979"/>
                    <a:gd name="connsiteY43" fmla="*/ 1075527 h 1509906"/>
                    <a:gd name="connsiteX44" fmla="*/ 278694 w 1034979"/>
                    <a:gd name="connsiteY44" fmla="*/ 1094577 h 1509906"/>
                    <a:gd name="connsiteX45" fmla="*/ 276789 w 1034979"/>
                    <a:gd name="connsiteY45" fmla="*/ 1104102 h 1509906"/>
                    <a:gd name="connsiteX46" fmla="*/ 263454 w 1034979"/>
                    <a:gd name="connsiteY46" fmla="*/ 1117437 h 1509906"/>
                    <a:gd name="connsiteX47" fmla="*/ 252024 w 1034979"/>
                    <a:gd name="connsiteY47" fmla="*/ 1125057 h 1509906"/>
                    <a:gd name="connsiteX48" fmla="*/ 240594 w 1034979"/>
                    <a:gd name="connsiteY48" fmla="*/ 1128867 h 1509906"/>
                    <a:gd name="connsiteX49" fmla="*/ 27234 w 1034979"/>
                    <a:gd name="connsiteY49" fmla="*/ 1147917 h 1509906"/>
                    <a:gd name="connsiteX50" fmla="*/ 15804 w 1034979"/>
                    <a:gd name="connsiteY50" fmla="*/ 1153632 h 1509906"/>
                    <a:gd name="connsiteX51" fmla="*/ 6279 w 1034979"/>
                    <a:gd name="connsiteY51" fmla="*/ 1163157 h 1509906"/>
                    <a:gd name="connsiteX52" fmla="*/ 4374 w 1034979"/>
                    <a:gd name="connsiteY52" fmla="*/ 1168872 h 1509906"/>
                    <a:gd name="connsiteX53" fmla="*/ 564 w 1034979"/>
                    <a:gd name="connsiteY53" fmla="*/ 1174587 h 1509906"/>
                    <a:gd name="connsiteX54" fmla="*/ 6279 w 1034979"/>
                    <a:gd name="connsiteY54" fmla="*/ 1206972 h 1509906"/>
                    <a:gd name="connsiteX55" fmla="*/ 11994 w 1034979"/>
                    <a:gd name="connsiteY55" fmla="*/ 1210782 h 1509906"/>
                    <a:gd name="connsiteX56" fmla="*/ 17709 w 1034979"/>
                    <a:gd name="connsiteY56" fmla="*/ 1212687 h 1509906"/>
                    <a:gd name="connsiteX57" fmla="*/ 145344 w 1034979"/>
                    <a:gd name="connsiteY57" fmla="*/ 1210782 h 1509906"/>
                    <a:gd name="connsiteX58" fmla="*/ 152964 w 1034979"/>
                    <a:gd name="connsiteY58" fmla="*/ 1208877 h 1509906"/>
                    <a:gd name="connsiteX59" fmla="*/ 303459 w 1034979"/>
                    <a:gd name="connsiteY59" fmla="*/ 1203162 h 1509906"/>
                    <a:gd name="connsiteX60" fmla="*/ 318699 w 1034979"/>
                    <a:gd name="connsiteY60" fmla="*/ 1210782 h 1509906"/>
                    <a:gd name="connsiteX61" fmla="*/ 330129 w 1034979"/>
                    <a:gd name="connsiteY61" fmla="*/ 1216497 h 1509906"/>
                    <a:gd name="connsiteX62" fmla="*/ 333939 w 1034979"/>
                    <a:gd name="connsiteY62" fmla="*/ 1222212 h 1509906"/>
                    <a:gd name="connsiteX63" fmla="*/ 339654 w 1034979"/>
                    <a:gd name="connsiteY63" fmla="*/ 1224117 h 1509906"/>
                    <a:gd name="connsiteX64" fmla="*/ 351084 w 1034979"/>
                    <a:gd name="connsiteY64" fmla="*/ 1231737 h 1509906"/>
                    <a:gd name="connsiteX65" fmla="*/ 356799 w 1034979"/>
                    <a:gd name="connsiteY65" fmla="*/ 1235547 h 1509906"/>
                    <a:gd name="connsiteX66" fmla="*/ 360609 w 1034979"/>
                    <a:gd name="connsiteY66" fmla="*/ 1241262 h 1509906"/>
                    <a:gd name="connsiteX67" fmla="*/ 366324 w 1034979"/>
                    <a:gd name="connsiteY67" fmla="*/ 1252692 h 1509906"/>
                    <a:gd name="connsiteX68" fmla="*/ 362514 w 1034979"/>
                    <a:gd name="connsiteY68" fmla="*/ 1279362 h 1509906"/>
                    <a:gd name="connsiteX69" fmla="*/ 358704 w 1034979"/>
                    <a:gd name="connsiteY69" fmla="*/ 1285077 h 1509906"/>
                    <a:gd name="connsiteX70" fmla="*/ 356799 w 1034979"/>
                    <a:gd name="connsiteY70" fmla="*/ 1290792 h 1509906"/>
                    <a:gd name="connsiteX71" fmla="*/ 352989 w 1034979"/>
                    <a:gd name="connsiteY71" fmla="*/ 1296507 h 1509906"/>
                    <a:gd name="connsiteX72" fmla="*/ 351084 w 1034979"/>
                    <a:gd name="connsiteY72" fmla="*/ 1302222 h 1509906"/>
                    <a:gd name="connsiteX73" fmla="*/ 347274 w 1034979"/>
                    <a:gd name="connsiteY73" fmla="*/ 1307937 h 1509906"/>
                    <a:gd name="connsiteX74" fmla="*/ 330129 w 1034979"/>
                    <a:gd name="connsiteY74" fmla="*/ 1374612 h 1509906"/>
                    <a:gd name="connsiteX75" fmla="*/ 328224 w 1034979"/>
                    <a:gd name="connsiteY75" fmla="*/ 1426047 h 1509906"/>
                    <a:gd name="connsiteX76" fmla="*/ 330129 w 1034979"/>
                    <a:gd name="connsiteY76" fmla="*/ 1450812 h 1509906"/>
                    <a:gd name="connsiteX77" fmla="*/ 332034 w 1034979"/>
                    <a:gd name="connsiteY77" fmla="*/ 1456527 h 1509906"/>
                    <a:gd name="connsiteX78" fmla="*/ 335844 w 1034979"/>
                    <a:gd name="connsiteY78" fmla="*/ 1460337 h 1509906"/>
                    <a:gd name="connsiteX79" fmla="*/ 364419 w 1034979"/>
                    <a:gd name="connsiteY79" fmla="*/ 1506057 h 1509906"/>
                    <a:gd name="connsiteX80" fmla="*/ 387279 w 1034979"/>
                    <a:gd name="connsiteY80" fmla="*/ 1507962 h 1509906"/>
                    <a:gd name="connsiteX81" fmla="*/ 392994 w 1034979"/>
                    <a:gd name="connsiteY81" fmla="*/ 1502247 h 1509906"/>
                    <a:gd name="connsiteX82" fmla="*/ 394899 w 1034979"/>
                    <a:gd name="connsiteY82" fmla="*/ 1490817 h 1509906"/>
                    <a:gd name="connsiteX83" fmla="*/ 396804 w 1034979"/>
                    <a:gd name="connsiteY83" fmla="*/ 1485102 h 1509906"/>
                    <a:gd name="connsiteX84" fmla="*/ 398709 w 1034979"/>
                    <a:gd name="connsiteY84" fmla="*/ 1467957 h 1509906"/>
                    <a:gd name="connsiteX85" fmla="*/ 400614 w 1034979"/>
                    <a:gd name="connsiteY85" fmla="*/ 1454622 h 1509906"/>
                    <a:gd name="connsiteX86" fmla="*/ 404424 w 1034979"/>
                    <a:gd name="connsiteY86" fmla="*/ 1397472 h 1509906"/>
                    <a:gd name="connsiteX87" fmla="*/ 410139 w 1034979"/>
                    <a:gd name="connsiteY87" fmla="*/ 1386042 h 1509906"/>
                    <a:gd name="connsiteX88" fmla="*/ 413949 w 1034979"/>
                    <a:gd name="connsiteY88" fmla="*/ 1372707 h 1509906"/>
                    <a:gd name="connsiteX89" fmla="*/ 415854 w 1034979"/>
                    <a:gd name="connsiteY89" fmla="*/ 1366992 h 1509906"/>
                    <a:gd name="connsiteX90" fmla="*/ 417759 w 1034979"/>
                    <a:gd name="connsiteY90" fmla="*/ 1353657 h 1509906"/>
                    <a:gd name="connsiteX91" fmla="*/ 421569 w 1034979"/>
                    <a:gd name="connsiteY91" fmla="*/ 1342227 h 1509906"/>
                    <a:gd name="connsiteX92" fmla="*/ 427284 w 1034979"/>
                    <a:gd name="connsiteY92" fmla="*/ 1328892 h 1509906"/>
                    <a:gd name="connsiteX93" fmla="*/ 467289 w 1034979"/>
                    <a:gd name="connsiteY93" fmla="*/ 1258407 h 1509906"/>
                    <a:gd name="connsiteX94" fmla="*/ 528455 w 1034979"/>
                    <a:gd name="connsiteY94" fmla="*/ 1245638 h 1509906"/>
                    <a:gd name="connsiteX95" fmla="*/ 573969 w 1034979"/>
                    <a:gd name="connsiteY95" fmla="*/ 1229832 h 1509906"/>
                    <a:gd name="connsiteX96" fmla="*/ 585399 w 1034979"/>
                    <a:gd name="connsiteY96" fmla="*/ 1226022 h 1509906"/>
                    <a:gd name="connsiteX97" fmla="*/ 720654 w 1034979"/>
                    <a:gd name="connsiteY97" fmla="*/ 1309842 h 1509906"/>
                    <a:gd name="connsiteX98" fmla="*/ 733989 w 1034979"/>
                    <a:gd name="connsiteY98" fmla="*/ 1319367 h 1509906"/>
                    <a:gd name="connsiteX99" fmla="*/ 743514 w 1034979"/>
                    <a:gd name="connsiteY99" fmla="*/ 1321272 h 1509906"/>
                    <a:gd name="connsiteX100" fmla="*/ 749229 w 1034979"/>
                    <a:gd name="connsiteY100" fmla="*/ 1323177 h 1509906"/>
                    <a:gd name="connsiteX101" fmla="*/ 762564 w 1034979"/>
                    <a:gd name="connsiteY101" fmla="*/ 1328892 h 1509906"/>
                    <a:gd name="connsiteX102" fmla="*/ 777804 w 1034979"/>
                    <a:gd name="connsiteY102" fmla="*/ 1326987 h 1509906"/>
                    <a:gd name="connsiteX103" fmla="*/ 789234 w 1034979"/>
                    <a:gd name="connsiteY103" fmla="*/ 1321272 h 1509906"/>
                    <a:gd name="connsiteX104" fmla="*/ 794949 w 1034979"/>
                    <a:gd name="connsiteY104" fmla="*/ 1319367 h 1509906"/>
                    <a:gd name="connsiteX105" fmla="*/ 802569 w 1034979"/>
                    <a:gd name="connsiteY105" fmla="*/ 1302222 h 1509906"/>
                    <a:gd name="connsiteX106" fmla="*/ 800664 w 1034979"/>
                    <a:gd name="connsiteY106" fmla="*/ 1277457 h 1509906"/>
                    <a:gd name="connsiteX107" fmla="*/ 798759 w 1034979"/>
                    <a:gd name="connsiteY107" fmla="*/ 1271742 h 1509906"/>
                    <a:gd name="connsiteX108" fmla="*/ 796854 w 1034979"/>
                    <a:gd name="connsiteY108" fmla="*/ 1264122 h 1509906"/>
                    <a:gd name="connsiteX109" fmla="*/ 783519 w 1034979"/>
                    <a:gd name="connsiteY109" fmla="*/ 1246977 h 1509906"/>
                    <a:gd name="connsiteX110" fmla="*/ 773994 w 1034979"/>
                    <a:gd name="connsiteY110" fmla="*/ 1241262 h 1509906"/>
                    <a:gd name="connsiteX111" fmla="*/ 648264 w 1034979"/>
                    <a:gd name="connsiteY111" fmla="*/ 1149822 h 1509906"/>
                    <a:gd name="connsiteX112" fmla="*/ 644454 w 1034979"/>
                    <a:gd name="connsiteY112" fmla="*/ 1132677 h 1509906"/>
                    <a:gd name="connsiteX113" fmla="*/ 646359 w 1034979"/>
                    <a:gd name="connsiteY113" fmla="*/ 1125057 h 1509906"/>
                    <a:gd name="connsiteX114" fmla="*/ 650169 w 1034979"/>
                    <a:gd name="connsiteY114" fmla="*/ 1107912 h 1509906"/>
                    <a:gd name="connsiteX115" fmla="*/ 653979 w 1034979"/>
                    <a:gd name="connsiteY115" fmla="*/ 1102197 h 1509906"/>
                    <a:gd name="connsiteX116" fmla="*/ 655884 w 1034979"/>
                    <a:gd name="connsiteY116" fmla="*/ 1096482 h 1509906"/>
                    <a:gd name="connsiteX117" fmla="*/ 661599 w 1034979"/>
                    <a:gd name="connsiteY117" fmla="*/ 1094577 h 1509906"/>
                    <a:gd name="connsiteX118" fmla="*/ 671124 w 1034979"/>
                    <a:gd name="connsiteY118" fmla="*/ 1083147 h 1509906"/>
                    <a:gd name="connsiteX119" fmla="*/ 724464 w 1034979"/>
                    <a:gd name="connsiteY119" fmla="*/ 1075527 h 1509906"/>
                    <a:gd name="connsiteX120" fmla="*/ 842574 w 1034979"/>
                    <a:gd name="connsiteY120" fmla="*/ 1077432 h 1509906"/>
                    <a:gd name="connsiteX121" fmla="*/ 871149 w 1034979"/>
                    <a:gd name="connsiteY121" fmla="*/ 1079337 h 1509906"/>
                    <a:gd name="connsiteX122" fmla="*/ 899724 w 1034979"/>
                    <a:gd name="connsiteY122" fmla="*/ 1085052 h 1509906"/>
                    <a:gd name="connsiteX123" fmla="*/ 922584 w 1034979"/>
                    <a:gd name="connsiteY123" fmla="*/ 1088862 h 1509906"/>
                    <a:gd name="connsiteX124" fmla="*/ 951159 w 1034979"/>
                    <a:gd name="connsiteY124" fmla="*/ 1094577 h 1509906"/>
                    <a:gd name="connsiteX125" fmla="*/ 956874 w 1034979"/>
                    <a:gd name="connsiteY125" fmla="*/ 1094577 h 1509906"/>
                    <a:gd name="connsiteX126" fmla="*/ 1002594 w 1034979"/>
                    <a:gd name="connsiteY126" fmla="*/ 1092672 h 1509906"/>
                    <a:gd name="connsiteX127" fmla="*/ 1031169 w 1034979"/>
                    <a:gd name="connsiteY127" fmla="*/ 1085052 h 1509906"/>
                    <a:gd name="connsiteX128" fmla="*/ 1034979 w 1034979"/>
                    <a:gd name="connsiteY128" fmla="*/ 1079337 h 1509906"/>
                    <a:gd name="connsiteX129" fmla="*/ 1033074 w 1034979"/>
                    <a:gd name="connsiteY129" fmla="*/ 1060287 h 1509906"/>
                    <a:gd name="connsiteX130" fmla="*/ 1027359 w 1034979"/>
                    <a:gd name="connsiteY130" fmla="*/ 1056477 h 1509906"/>
                    <a:gd name="connsiteX131" fmla="*/ 1012119 w 1034979"/>
                    <a:gd name="connsiteY131" fmla="*/ 1054572 h 1509906"/>
                    <a:gd name="connsiteX132" fmla="*/ 1006404 w 1034979"/>
                    <a:gd name="connsiteY132" fmla="*/ 1052667 h 1509906"/>
                    <a:gd name="connsiteX133" fmla="*/ 998784 w 1034979"/>
                    <a:gd name="connsiteY133" fmla="*/ 1050762 h 1509906"/>
                    <a:gd name="connsiteX134" fmla="*/ 987354 w 1034979"/>
                    <a:gd name="connsiteY134" fmla="*/ 1043142 h 1509906"/>
                    <a:gd name="connsiteX135" fmla="*/ 975924 w 1034979"/>
                    <a:gd name="connsiteY135" fmla="*/ 1039332 h 1509906"/>
                    <a:gd name="connsiteX136" fmla="*/ 970209 w 1034979"/>
                    <a:gd name="connsiteY136" fmla="*/ 1037427 h 1509906"/>
                    <a:gd name="connsiteX137" fmla="*/ 962589 w 1034979"/>
                    <a:gd name="connsiteY137" fmla="*/ 1035522 h 1509906"/>
                    <a:gd name="connsiteX138" fmla="*/ 956874 w 1034979"/>
                    <a:gd name="connsiteY138" fmla="*/ 1033617 h 1509906"/>
                    <a:gd name="connsiteX139" fmla="*/ 935919 w 1034979"/>
                    <a:gd name="connsiteY139" fmla="*/ 1027902 h 1509906"/>
                    <a:gd name="connsiteX140" fmla="*/ 930204 w 1034979"/>
                    <a:gd name="connsiteY140" fmla="*/ 1025997 h 1509906"/>
                    <a:gd name="connsiteX141" fmla="*/ 825429 w 1034979"/>
                    <a:gd name="connsiteY141" fmla="*/ 1027902 h 1509906"/>
                    <a:gd name="connsiteX142" fmla="*/ 819714 w 1034979"/>
                    <a:gd name="connsiteY142" fmla="*/ 1029807 h 1509906"/>
                    <a:gd name="connsiteX143" fmla="*/ 730179 w 1034979"/>
                    <a:gd name="connsiteY143" fmla="*/ 1031712 h 1509906"/>
                    <a:gd name="connsiteX144" fmla="*/ 716844 w 1034979"/>
                    <a:gd name="connsiteY144" fmla="*/ 1035522 h 1509906"/>
                    <a:gd name="connsiteX145" fmla="*/ 695889 w 1034979"/>
                    <a:gd name="connsiteY145" fmla="*/ 1037427 h 1509906"/>
                    <a:gd name="connsiteX146" fmla="*/ 669219 w 1034979"/>
                    <a:gd name="connsiteY146" fmla="*/ 1039332 h 1509906"/>
                    <a:gd name="connsiteX147" fmla="*/ 669219 w 1034979"/>
                    <a:gd name="connsiteY147" fmla="*/ 1039332 h 1509906"/>
                    <a:gd name="connsiteX148" fmla="*/ 646359 w 1034979"/>
                    <a:gd name="connsiteY148" fmla="*/ 1043142 h 1509906"/>
                    <a:gd name="connsiteX149" fmla="*/ 642549 w 1034979"/>
                    <a:gd name="connsiteY149" fmla="*/ 1031712 h 1509906"/>
                    <a:gd name="connsiteX150" fmla="*/ 640644 w 1034979"/>
                    <a:gd name="connsiteY150" fmla="*/ 1025997 h 1509906"/>
                    <a:gd name="connsiteX151" fmla="*/ 642549 w 1034979"/>
                    <a:gd name="connsiteY151" fmla="*/ 1008852 h 1509906"/>
                    <a:gd name="connsiteX152" fmla="*/ 644454 w 1034979"/>
                    <a:gd name="connsiteY152" fmla="*/ 1003137 h 1509906"/>
                    <a:gd name="connsiteX153" fmla="*/ 661599 w 1034979"/>
                    <a:gd name="connsiteY153" fmla="*/ 993612 h 1509906"/>
                    <a:gd name="connsiteX154" fmla="*/ 673029 w 1034979"/>
                    <a:gd name="connsiteY154" fmla="*/ 985992 h 1509906"/>
                    <a:gd name="connsiteX155" fmla="*/ 674934 w 1034979"/>
                    <a:gd name="connsiteY155" fmla="*/ 980277 h 1509906"/>
                    <a:gd name="connsiteX156" fmla="*/ 680649 w 1034979"/>
                    <a:gd name="connsiteY156" fmla="*/ 978372 h 1509906"/>
                    <a:gd name="connsiteX157" fmla="*/ 686364 w 1034979"/>
                    <a:gd name="connsiteY157" fmla="*/ 974562 h 1509906"/>
                    <a:gd name="connsiteX158" fmla="*/ 695889 w 1034979"/>
                    <a:gd name="connsiteY158" fmla="*/ 965037 h 1509906"/>
                    <a:gd name="connsiteX159" fmla="*/ 705414 w 1034979"/>
                    <a:gd name="connsiteY159" fmla="*/ 953607 h 1509906"/>
                    <a:gd name="connsiteX160" fmla="*/ 716844 w 1034979"/>
                    <a:gd name="connsiteY160" fmla="*/ 945987 h 1509906"/>
                    <a:gd name="connsiteX161" fmla="*/ 732084 w 1034979"/>
                    <a:gd name="connsiteY161" fmla="*/ 932652 h 1509906"/>
                    <a:gd name="connsiteX162" fmla="*/ 741609 w 1034979"/>
                    <a:gd name="connsiteY162" fmla="*/ 921222 h 1509906"/>
                    <a:gd name="connsiteX163" fmla="*/ 753039 w 1034979"/>
                    <a:gd name="connsiteY163" fmla="*/ 911697 h 1509906"/>
                    <a:gd name="connsiteX164" fmla="*/ 758754 w 1034979"/>
                    <a:gd name="connsiteY164" fmla="*/ 900267 h 1509906"/>
                    <a:gd name="connsiteX165" fmla="*/ 760659 w 1034979"/>
                    <a:gd name="connsiteY165" fmla="*/ 894552 h 1509906"/>
                    <a:gd name="connsiteX166" fmla="*/ 766374 w 1034979"/>
                    <a:gd name="connsiteY166" fmla="*/ 883122 h 1509906"/>
                    <a:gd name="connsiteX167" fmla="*/ 764469 w 1034979"/>
                    <a:gd name="connsiteY167" fmla="*/ 867882 h 1509906"/>
                    <a:gd name="connsiteX168" fmla="*/ 758754 w 1034979"/>
                    <a:gd name="connsiteY168" fmla="*/ 865977 h 1509906"/>
                    <a:gd name="connsiteX169" fmla="*/ 737799 w 1034979"/>
                    <a:gd name="connsiteY169" fmla="*/ 867882 h 1509906"/>
                    <a:gd name="connsiteX170" fmla="*/ 732084 w 1034979"/>
                    <a:gd name="connsiteY170" fmla="*/ 871692 h 1509906"/>
                    <a:gd name="connsiteX171" fmla="*/ 720654 w 1034979"/>
                    <a:gd name="connsiteY171" fmla="*/ 875502 h 1509906"/>
                    <a:gd name="connsiteX172" fmla="*/ 716844 w 1034979"/>
                    <a:gd name="connsiteY172" fmla="*/ 881217 h 1509906"/>
                    <a:gd name="connsiteX173" fmla="*/ 711129 w 1034979"/>
                    <a:gd name="connsiteY173" fmla="*/ 883122 h 1509906"/>
                    <a:gd name="connsiteX174" fmla="*/ 705414 w 1034979"/>
                    <a:gd name="connsiteY174" fmla="*/ 886932 h 1509906"/>
                    <a:gd name="connsiteX175" fmla="*/ 699699 w 1034979"/>
                    <a:gd name="connsiteY175" fmla="*/ 892647 h 1509906"/>
                    <a:gd name="connsiteX176" fmla="*/ 692079 w 1034979"/>
                    <a:gd name="connsiteY176" fmla="*/ 896457 h 1509906"/>
                    <a:gd name="connsiteX177" fmla="*/ 627309 w 1034979"/>
                    <a:gd name="connsiteY177" fmla="*/ 953607 h 1509906"/>
                    <a:gd name="connsiteX178" fmla="*/ 602544 w 1034979"/>
                    <a:gd name="connsiteY178" fmla="*/ 959322 h 1509906"/>
                    <a:gd name="connsiteX179" fmla="*/ 589209 w 1034979"/>
                    <a:gd name="connsiteY179" fmla="*/ 963132 h 1509906"/>
                    <a:gd name="connsiteX180" fmla="*/ 569026 w 1034979"/>
                    <a:gd name="connsiteY180" fmla="*/ 948870 h 1509906"/>
                    <a:gd name="connsiteX181" fmla="*/ 507294 w 1034979"/>
                    <a:gd name="connsiteY181" fmla="*/ 841212 h 1509906"/>
                    <a:gd name="connsiteX182" fmla="*/ 503484 w 1034979"/>
                    <a:gd name="connsiteY182" fmla="*/ 351627 h 1509906"/>
                    <a:gd name="connsiteX183" fmla="*/ 499674 w 1034979"/>
                    <a:gd name="connsiteY183" fmla="*/ 60162 h 1509906"/>
                    <a:gd name="connsiteX184" fmla="*/ 490149 w 1034979"/>
                    <a:gd name="connsiteY184" fmla="*/ 33492 h 1509906"/>
                    <a:gd name="connsiteX185" fmla="*/ 488244 w 1034979"/>
                    <a:gd name="connsiteY185" fmla="*/ 27777 h 1509906"/>
                    <a:gd name="connsiteX186" fmla="*/ 484434 w 1034979"/>
                    <a:gd name="connsiteY186" fmla="*/ 22062 h 1509906"/>
                    <a:gd name="connsiteX187" fmla="*/ 478719 w 1034979"/>
                    <a:gd name="connsiteY187" fmla="*/ 10632 h 1509906"/>
                    <a:gd name="connsiteX188" fmla="*/ 473004 w 1034979"/>
                    <a:gd name="connsiteY188" fmla="*/ 6822 h 1509906"/>
                    <a:gd name="connsiteX189" fmla="*/ 469194 w 1034979"/>
                    <a:gd name="connsiteY189" fmla="*/ 1107 h 1509906"/>
                    <a:gd name="connsiteX190" fmla="*/ 429189 w 1034979"/>
                    <a:gd name="connsiteY190" fmla="*/ 4917 h 1509906"/>
                    <a:gd name="connsiteX191" fmla="*/ 421569 w 1034979"/>
                    <a:gd name="connsiteY191" fmla="*/ 16347 h 1509906"/>
                    <a:gd name="connsiteX192" fmla="*/ 417759 w 1034979"/>
                    <a:gd name="connsiteY192" fmla="*/ 22062 h 1509906"/>
                    <a:gd name="connsiteX193" fmla="*/ 419664 w 1034979"/>
                    <a:gd name="connsiteY193" fmla="*/ 54447 h 1509906"/>
                    <a:gd name="connsiteX194" fmla="*/ 423474 w 1034979"/>
                    <a:gd name="connsiteY194" fmla="*/ 65877 h 1509906"/>
                    <a:gd name="connsiteX195" fmla="*/ 425379 w 1034979"/>
                    <a:gd name="connsiteY195" fmla="*/ 71592 h 1509906"/>
                    <a:gd name="connsiteX196" fmla="*/ 425379 w 1034979"/>
                    <a:gd name="connsiteY196" fmla="*/ 77307 h 1509906"/>
                    <a:gd name="connsiteX197" fmla="*/ 429189 w 1034979"/>
                    <a:gd name="connsiteY197" fmla="*/ 231612 h 1509906"/>
                    <a:gd name="connsiteX198" fmla="*/ 440619 w 1034979"/>
                    <a:gd name="connsiteY198" fmla="*/ 414492 h 1509906"/>
                    <a:gd name="connsiteX199" fmla="*/ 425379 w 1034979"/>
                    <a:gd name="connsiteY199" fmla="*/ 711672 h 1509906"/>
                    <a:gd name="connsiteX200" fmla="*/ 425173 w 1034979"/>
                    <a:gd name="connsiteY200" fmla="*/ 765165 h 1509906"/>
                    <a:gd name="connsiteX201" fmla="*/ 430322 w 1034979"/>
                    <a:gd name="connsiteY201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84384 w 1034979"/>
                    <a:gd name="connsiteY20" fmla="*/ 865977 h 1509906"/>
                    <a:gd name="connsiteX21" fmla="*/ 78669 w 1034979"/>
                    <a:gd name="connsiteY21" fmla="*/ 864072 h 1509906"/>
                    <a:gd name="connsiteX22" fmla="*/ 59619 w 1034979"/>
                    <a:gd name="connsiteY22" fmla="*/ 867882 h 1509906"/>
                    <a:gd name="connsiteX23" fmla="*/ 53904 w 1034979"/>
                    <a:gd name="connsiteY23" fmla="*/ 871692 h 1509906"/>
                    <a:gd name="connsiteX24" fmla="*/ 50094 w 1034979"/>
                    <a:gd name="connsiteY24" fmla="*/ 877407 h 1509906"/>
                    <a:gd name="connsiteX25" fmla="*/ 46284 w 1034979"/>
                    <a:gd name="connsiteY25" fmla="*/ 888837 h 1509906"/>
                    <a:gd name="connsiteX26" fmla="*/ 50094 w 1034979"/>
                    <a:gd name="connsiteY26" fmla="*/ 926937 h 1509906"/>
                    <a:gd name="connsiteX27" fmla="*/ 53904 w 1034979"/>
                    <a:gd name="connsiteY27" fmla="*/ 932652 h 1509906"/>
                    <a:gd name="connsiteX28" fmla="*/ 59619 w 1034979"/>
                    <a:gd name="connsiteY28" fmla="*/ 936462 h 1509906"/>
                    <a:gd name="connsiteX29" fmla="*/ 63429 w 1034979"/>
                    <a:gd name="connsiteY29" fmla="*/ 942177 h 1509906"/>
                    <a:gd name="connsiteX30" fmla="*/ 80574 w 1034979"/>
                    <a:gd name="connsiteY30" fmla="*/ 951702 h 1509906"/>
                    <a:gd name="connsiteX31" fmla="*/ 166299 w 1034979"/>
                    <a:gd name="connsiteY31" fmla="*/ 972657 h 1509906"/>
                    <a:gd name="connsiteX32" fmla="*/ 191064 w 1034979"/>
                    <a:gd name="connsiteY32" fmla="*/ 978372 h 1509906"/>
                    <a:gd name="connsiteX33" fmla="*/ 208209 w 1034979"/>
                    <a:gd name="connsiteY33" fmla="*/ 984087 h 1509906"/>
                    <a:gd name="connsiteX34" fmla="*/ 213924 w 1034979"/>
                    <a:gd name="connsiteY34" fmla="*/ 985992 h 1509906"/>
                    <a:gd name="connsiteX35" fmla="*/ 229164 w 1034979"/>
                    <a:gd name="connsiteY35" fmla="*/ 989802 h 1509906"/>
                    <a:gd name="connsiteX36" fmla="*/ 248214 w 1034979"/>
                    <a:gd name="connsiteY36" fmla="*/ 995517 h 1509906"/>
                    <a:gd name="connsiteX37" fmla="*/ 253929 w 1034979"/>
                    <a:gd name="connsiteY37" fmla="*/ 999327 h 1509906"/>
                    <a:gd name="connsiteX38" fmla="*/ 267264 w 1034979"/>
                    <a:gd name="connsiteY38" fmla="*/ 1014567 h 1509906"/>
                    <a:gd name="connsiteX39" fmla="*/ 272979 w 1034979"/>
                    <a:gd name="connsiteY39" fmla="*/ 1033617 h 1509906"/>
                    <a:gd name="connsiteX40" fmla="*/ 274884 w 1034979"/>
                    <a:gd name="connsiteY40" fmla="*/ 1039332 h 1509906"/>
                    <a:gd name="connsiteX41" fmla="*/ 276789 w 1034979"/>
                    <a:gd name="connsiteY41" fmla="*/ 1045047 h 1509906"/>
                    <a:gd name="connsiteX42" fmla="*/ 278694 w 1034979"/>
                    <a:gd name="connsiteY42" fmla="*/ 1069812 h 1509906"/>
                    <a:gd name="connsiteX43" fmla="*/ 280599 w 1034979"/>
                    <a:gd name="connsiteY43" fmla="*/ 1075527 h 1509906"/>
                    <a:gd name="connsiteX44" fmla="*/ 278694 w 1034979"/>
                    <a:gd name="connsiteY44" fmla="*/ 1094577 h 1509906"/>
                    <a:gd name="connsiteX45" fmla="*/ 276789 w 1034979"/>
                    <a:gd name="connsiteY45" fmla="*/ 1104102 h 1509906"/>
                    <a:gd name="connsiteX46" fmla="*/ 263454 w 1034979"/>
                    <a:gd name="connsiteY46" fmla="*/ 1117437 h 1509906"/>
                    <a:gd name="connsiteX47" fmla="*/ 252024 w 1034979"/>
                    <a:gd name="connsiteY47" fmla="*/ 1125057 h 1509906"/>
                    <a:gd name="connsiteX48" fmla="*/ 240594 w 1034979"/>
                    <a:gd name="connsiteY48" fmla="*/ 1128867 h 1509906"/>
                    <a:gd name="connsiteX49" fmla="*/ 27234 w 1034979"/>
                    <a:gd name="connsiteY49" fmla="*/ 1147917 h 1509906"/>
                    <a:gd name="connsiteX50" fmla="*/ 15804 w 1034979"/>
                    <a:gd name="connsiteY50" fmla="*/ 1153632 h 1509906"/>
                    <a:gd name="connsiteX51" fmla="*/ 6279 w 1034979"/>
                    <a:gd name="connsiteY51" fmla="*/ 1163157 h 1509906"/>
                    <a:gd name="connsiteX52" fmla="*/ 4374 w 1034979"/>
                    <a:gd name="connsiteY52" fmla="*/ 1168872 h 1509906"/>
                    <a:gd name="connsiteX53" fmla="*/ 564 w 1034979"/>
                    <a:gd name="connsiteY53" fmla="*/ 1174587 h 1509906"/>
                    <a:gd name="connsiteX54" fmla="*/ 6279 w 1034979"/>
                    <a:gd name="connsiteY54" fmla="*/ 1206972 h 1509906"/>
                    <a:gd name="connsiteX55" fmla="*/ 11994 w 1034979"/>
                    <a:gd name="connsiteY55" fmla="*/ 1210782 h 1509906"/>
                    <a:gd name="connsiteX56" fmla="*/ 17709 w 1034979"/>
                    <a:gd name="connsiteY56" fmla="*/ 1212687 h 1509906"/>
                    <a:gd name="connsiteX57" fmla="*/ 145344 w 1034979"/>
                    <a:gd name="connsiteY57" fmla="*/ 1210782 h 1509906"/>
                    <a:gd name="connsiteX58" fmla="*/ 152964 w 1034979"/>
                    <a:gd name="connsiteY58" fmla="*/ 1208877 h 1509906"/>
                    <a:gd name="connsiteX59" fmla="*/ 303459 w 1034979"/>
                    <a:gd name="connsiteY59" fmla="*/ 1203162 h 1509906"/>
                    <a:gd name="connsiteX60" fmla="*/ 318699 w 1034979"/>
                    <a:gd name="connsiteY60" fmla="*/ 1210782 h 1509906"/>
                    <a:gd name="connsiteX61" fmla="*/ 330129 w 1034979"/>
                    <a:gd name="connsiteY61" fmla="*/ 1216497 h 1509906"/>
                    <a:gd name="connsiteX62" fmla="*/ 333939 w 1034979"/>
                    <a:gd name="connsiteY62" fmla="*/ 1222212 h 1509906"/>
                    <a:gd name="connsiteX63" fmla="*/ 339654 w 1034979"/>
                    <a:gd name="connsiteY63" fmla="*/ 1224117 h 1509906"/>
                    <a:gd name="connsiteX64" fmla="*/ 351084 w 1034979"/>
                    <a:gd name="connsiteY64" fmla="*/ 1231737 h 1509906"/>
                    <a:gd name="connsiteX65" fmla="*/ 356799 w 1034979"/>
                    <a:gd name="connsiteY65" fmla="*/ 1235547 h 1509906"/>
                    <a:gd name="connsiteX66" fmla="*/ 360609 w 1034979"/>
                    <a:gd name="connsiteY66" fmla="*/ 1241262 h 1509906"/>
                    <a:gd name="connsiteX67" fmla="*/ 366324 w 1034979"/>
                    <a:gd name="connsiteY67" fmla="*/ 1252692 h 1509906"/>
                    <a:gd name="connsiteX68" fmla="*/ 362514 w 1034979"/>
                    <a:gd name="connsiteY68" fmla="*/ 1279362 h 1509906"/>
                    <a:gd name="connsiteX69" fmla="*/ 358704 w 1034979"/>
                    <a:gd name="connsiteY69" fmla="*/ 1285077 h 1509906"/>
                    <a:gd name="connsiteX70" fmla="*/ 356799 w 1034979"/>
                    <a:gd name="connsiteY70" fmla="*/ 1290792 h 1509906"/>
                    <a:gd name="connsiteX71" fmla="*/ 352989 w 1034979"/>
                    <a:gd name="connsiteY71" fmla="*/ 1296507 h 1509906"/>
                    <a:gd name="connsiteX72" fmla="*/ 351084 w 1034979"/>
                    <a:gd name="connsiteY72" fmla="*/ 1302222 h 1509906"/>
                    <a:gd name="connsiteX73" fmla="*/ 347274 w 1034979"/>
                    <a:gd name="connsiteY73" fmla="*/ 1307937 h 1509906"/>
                    <a:gd name="connsiteX74" fmla="*/ 330129 w 1034979"/>
                    <a:gd name="connsiteY74" fmla="*/ 1374612 h 1509906"/>
                    <a:gd name="connsiteX75" fmla="*/ 328224 w 1034979"/>
                    <a:gd name="connsiteY75" fmla="*/ 1426047 h 1509906"/>
                    <a:gd name="connsiteX76" fmla="*/ 330129 w 1034979"/>
                    <a:gd name="connsiteY76" fmla="*/ 1450812 h 1509906"/>
                    <a:gd name="connsiteX77" fmla="*/ 332034 w 1034979"/>
                    <a:gd name="connsiteY77" fmla="*/ 1456527 h 1509906"/>
                    <a:gd name="connsiteX78" fmla="*/ 335844 w 1034979"/>
                    <a:gd name="connsiteY78" fmla="*/ 1460337 h 1509906"/>
                    <a:gd name="connsiteX79" fmla="*/ 364419 w 1034979"/>
                    <a:gd name="connsiteY79" fmla="*/ 1506057 h 1509906"/>
                    <a:gd name="connsiteX80" fmla="*/ 387279 w 1034979"/>
                    <a:gd name="connsiteY80" fmla="*/ 1507962 h 1509906"/>
                    <a:gd name="connsiteX81" fmla="*/ 392994 w 1034979"/>
                    <a:gd name="connsiteY81" fmla="*/ 1502247 h 1509906"/>
                    <a:gd name="connsiteX82" fmla="*/ 394899 w 1034979"/>
                    <a:gd name="connsiteY82" fmla="*/ 1490817 h 1509906"/>
                    <a:gd name="connsiteX83" fmla="*/ 396804 w 1034979"/>
                    <a:gd name="connsiteY83" fmla="*/ 1485102 h 1509906"/>
                    <a:gd name="connsiteX84" fmla="*/ 398709 w 1034979"/>
                    <a:gd name="connsiteY84" fmla="*/ 1467957 h 1509906"/>
                    <a:gd name="connsiteX85" fmla="*/ 400614 w 1034979"/>
                    <a:gd name="connsiteY85" fmla="*/ 1454622 h 1509906"/>
                    <a:gd name="connsiteX86" fmla="*/ 404424 w 1034979"/>
                    <a:gd name="connsiteY86" fmla="*/ 1397472 h 1509906"/>
                    <a:gd name="connsiteX87" fmla="*/ 410139 w 1034979"/>
                    <a:gd name="connsiteY87" fmla="*/ 1386042 h 1509906"/>
                    <a:gd name="connsiteX88" fmla="*/ 413949 w 1034979"/>
                    <a:gd name="connsiteY88" fmla="*/ 1372707 h 1509906"/>
                    <a:gd name="connsiteX89" fmla="*/ 415854 w 1034979"/>
                    <a:gd name="connsiteY89" fmla="*/ 1366992 h 1509906"/>
                    <a:gd name="connsiteX90" fmla="*/ 417759 w 1034979"/>
                    <a:gd name="connsiteY90" fmla="*/ 1353657 h 1509906"/>
                    <a:gd name="connsiteX91" fmla="*/ 421569 w 1034979"/>
                    <a:gd name="connsiteY91" fmla="*/ 1342227 h 1509906"/>
                    <a:gd name="connsiteX92" fmla="*/ 427284 w 1034979"/>
                    <a:gd name="connsiteY92" fmla="*/ 1328892 h 1509906"/>
                    <a:gd name="connsiteX93" fmla="*/ 467289 w 1034979"/>
                    <a:gd name="connsiteY93" fmla="*/ 1258407 h 1509906"/>
                    <a:gd name="connsiteX94" fmla="*/ 528455 w 1034979"/>
                    <a:gd name="connsiteY94" fmla="*/ 1245638 h 1509906"/>
                    <a:gd name="connsiteX95" fmla="*/ 573969 w 1034979"/>
                    <a:gd name="connsiteY95" fmla="*/ 1229832 h 1509906"/>
                    <a:gd name="connsiteX96" fmla="*/ 585399 w 1034979"/>
                    <a:gd name="connsiteY96" fmla="*/ 1226022 h 1509906"/>
                    <a:gd name="connsiteX97" fmla="*/ 720654 w 1034979"/>
                    <a:gd name="connsiteY97" fmla="*/ 1309842 h 1509906"/>
                    <a:gd name="connsiteX98" fmla="*/ 733989 w 1034979"/>
                    <a:gd name="connsiteY98" fmla="*/ 1319367 h 1509906"/>
                    <a:gd name="connsiteX99" fmla="*/ 743514 w 1034979"/>
                    <a:gd name="connsiteY99" fmla="*/ 1321272 h 1509906"/>
                    <a:gd name="connsiteX100" fmla="*/ 749229 w 1034979"/>
                    <a:gd name="connsiteY100" fmla="*/ 1323177 h 1509906"/>
                    <a:gd name="connsiteX101" fmla="*/ 762564 w 1034979"/>
                    <a:gd name="connsiteY101" fmla="*/ 1328892 h 1509906"/>
                    <a:gd name="connsiteX102" fmla="*/ 777804 w 1034979"/>
                    <a:gd name="connsiteY102" fmla="*/ 1326987 h 1509906"/>
                    <a:gd name="connsiteX103" fmla="*/ 789234 w 1034979"/>
                    <a:gd name="connsiteY103" fmla="*/ 1321272 h 1509906"/>
                    <a:gd name="connsiteX104" fmla="*/ 794949 w 1034979"/>
                    <a:gd name="connsiteY104" fmla="*/ 1319367 h 1509906"/>
                    <a:gd name="connsiteX105" fmla="*/ 802569 w 1034979"/>
                    <a:gd name="connsiteY105" fmla="*/ 1302222 h 1509906"/>
                    <a:gd name="connsiteX106" fmla="*/ 800664 w 1034979"/>
                    <a:gd name="connsiteY106" fmla="*/ 1277457 h 1509906"/>
                    <a:gd name="connsiteX107" fmla="*/ 798759 w 1034979"/>
                    <a:gd name="connsiteY107" fmla="*/ 1271742 h 1509906"/>
                    <a:gd name="connsiteX108" fmla="*/ 796854 w 1034979"/>
                    <a:gd name="connsiteY108" fmla="*/ 1264122 h 1509906"/>
                    <a:gd name="connsiteX109" fmla="*/ 783519 w 1034979"/>
                    <a:gd name="connsiteY109" fmla="*/ 1246977 h 1509906"/>
                    <a:gd name="connsiteX110" fmla="*/ 773994 w 1034979"/>
                    <a:gd name="connsiteY110" fmla="*/ 1241262 h 1509906"/>
                    <a:gd name="connsiteX111" fmla="*/ 648264 w 1034979"/>
                    <a:gd name="connsiteY111" fmla="*/ 1149822 h 1509906"/>
                    <a:gd name="connsiteX112" fmla="*/ 644454 w 1034979"/>
                    <a:gd name="connsiteY112" fmla="*/ 1132677 h 1509906"/>
                    <a:gd name="connsiteX113" fmla="*/ 646359 w 1034979"/>
                    <a:gd name="connsiteY113" fmla="*/ 1125057 h 1509906"/>
                    <a:gd name="connsiteX114" fmla="*/ 650169 w 1034979"/>
                    <a:gd name="connsiteY114" fmla="*/ 1107912 h 1509906"/>
                    <a:gd name="connsiteX115" fmla="*/ 653979 w 1034979"/>
                    <a:gd name="connsiteY115" fmla="*/ 1102197 h 1509906"/>
                    <a:gd name="connsiteX116" fmla="*/ 655884 w 1034979"/>
                    <a:gd name="connsiteY116" fmla="*/ 1096482 h 1509906"/>
                    <a:gd name="connsiteX117" fmla="*/ 661599 w 1034979"/>
                    <a:gd name="connsiteY117" fmla="*/ 1094577 h 1509906"/>
                    <a:gd name="connsiteX118" fmla="*/ 671124 w 1034979"/>
                    <a:gd name="connsiteY118" fmla="*/ 1083147 h 1509906"/>
                    <a:gd name="connsiteX119" fmla="*/ 724464 w 1034979"/>
                    <a:gd name="connsiteY119" fmla="*/ 1075527 h 1509906"/>
                    <a:gd name="connsiteX120" fmla="*/ 842574 w 1034979"/>
                    <a:gd name="connsiteY120" fmla="*/ 1077432 h 1509906"/>
                    <a:gd name="connsiteX121" fmla="*/ 871149 w 1034979"/>
                    <a:gd name="connsiteY121" fmla="*/ 1079337 h 1509906"/>
                    <a:gd name="connsiteX122" fmla="*/ 899724 w 1034979"/>
                    <a:gd name="connsiteY122" fmla="*/ 1085052 h 1509906"/>
                    <a:gd name="connsiteX123" fmla="*/ 922584 w 1034979"/>
                    <a:gd name="connsiteY123" fmla="*/ 1088862 h 1509906"/>
                    <a:gd name="connsiteX124" fmla="*/ 951159 w 1034979"/>
                    <a:gd name="connsiteY124" fmla="*/ 1094577 h 1509906"/>
                    <a:gd name="connsiteX125" fmla="*/ 956874 w 1034979"/>
                    <a:gd name="connsiteY125" fmla="*/ 1094577 h 1509906"/>
                    <a:gd name="connsiteX126" fmla="*/ 1002594 w 1034979"/>
                    <a:gd name="connsiteY126" fmla="*/ 1092672 h 1509906"/>
                    <a:gd name="connsiteX127" fmla="*/ 1031169 w 1034979"/>
                    <a:gd name="connsiteY127" fmla="*/ 1085052 h 1509906"/>
                    <a:gd name="connsiteX128" fmla="*/ 1034979 w 1034979"/>
                    <a:gd name="connsiteY128" fmla="*/ 1079337 h 1509906"/>
                    <a:gd name="connsiteX129" fmla="*/ 1033074 w 1034979"/>
                    <a:gd name="connsiteY129" fmla="*/ 1060287 h 1509906"/>
                    <a:gd name="connsiteX130" fmla="*/ 1027359 w 1034979"/>
                    <a:gd name="connsiteY130" fmla="*/ 1056477 h 1509906"/>
                    <a:gd name="connsiteX131" fmla="*/ 1012119 w 1034979"/>
                    <a:gd name="connsiteY131" fmla="*/ 1054572 h 1509906"/>
                    <a:gd name="connsiteX132" fmla="*/ 1006404 w 1034979"/>
                    <a:gd name="connsiteY132" fmla="*/ 1052667 h 1509906"/>
                    <a:gd name="connsiteX133" fmla="*/ 998784 w 1034979"/>
                    <a:gd name="connsiteY133" fmla="*/ 1050762 h 1509906"/>
                    <a:gd name="connsiteX134" fmla="*/ 987354 w 1034979"/>
                    <a:gd name="connsiteY134" fmla="*/ 1043142 h 1509906"/>
                    <a:gd name="connsiteX135" fmla="*/ 975924 w 1034979"/>
                    <a:gd name="connsiteY135" fmla="*/ 1039332 h 1509906"/>
                    <a:gd name="connsiteX136" fmla="*/ 970209 w 1034979"/>
                    <a:gd name="connsiteY136" fmla="*/ 1037427 h 1509906"/>
                    <a:gd name="connsiteX137" fmla="*/ 962589 w 1034979"/>
                    <a:gd name="connsiteY137" fmla="*/ 1035522 h 1509906"/>
                    <a:gd name="connsiteX138" fmla="*/ 956874 w 1034979"/>
                    <a:gd name="connsiteY138" fmla="*/ 1033617 h 1509906"/>
                    <a:gd name="connsiteX139" fmla="*/ 935919 w 1034979"/>
                    <a:gd name="connsiteY139" fmla="*/ 1027902 h 1509906"/>
                    <a:gd name="connsiteX140" fmla="*/ 930204 w 1034979"/>
                    <a:gd name="connsiteY140" fmla="*/ 1025997 h 1509906"/>
                    <a:gd name="connsiteX141" fmla="*/ 825429 w 1034979"/>
                    <a:gd name="connsiteY141" fmla="*/ 1027902 h 1509906"/>
                    <a:gd name="connsiteX142" fmla="*/ 819714 w 1034979"/>
                    <a:gd name="connsiteY142" fmla="*/ 1029807 h 1509906"/>
                    <a:gd name="connsiteX143" fmla="*/ 730179 w 1034979"/>
                    <a:gd name="connsiteY143" fmla="*/ 1031712 h 1509906"/>
                    <a:gd name="connsiteX144" fmla="*/ 716844 w 1034979"/>
                    <a:gd name="connsiteY144" fmla="*/ 1035522 h 1509906"/>
                    <a:gd name="connsiteX145" fmla="*/ 695889 w 1034979"/>
                    <a:gd name="connsiteY145" fmla="*/ 1037427 h 1509906"/>
                    <a:gd name="connsiteX146" fmla="*/ 669219 w 1034979"/>
                    <a:gd name="connsiteY146" fmla="*/ 1039332 h 1509906"/>
                    <a:gd name="connsiteX147" fmla="*/ 669219 w 1034979"/>
                    <a:gd name="connsiteY147" fmla="*/ 1039332 h 1509906"/>
                    <a:gd name="connsiteX148" fmla="*/ 646359 w 1034979"/>
                    <a:gd name="connsiteY148" fmla="*/ 1043142 h 1509906"/>
                    <a:gd name="connsiteX149" fmla="*/ 642549 w 1034979"/>
                    <a:gd name="connsiteY149" fmla="*/ 1031712 h 1509906"/>
                    <a:gd name="connsiteX150" fmla="*/ 640644 w 1034979"/>
                    <a:gd name="connsiteY150" fmla="*/ 1025997 h 1509906"/>
                    <a:gd name="connsiteX151" fmla="*/ 642549 w 1034979"/>
                    <a:gd name="connsiteY151" fmla="*/ 1008852 h 1509906"/>
                    <a:gd name="connsiteX152" fmla="*/ 644454 w 1034979"/>
                    <a:gd name="connsiteY152" fmla="*/ 1003137 h 1509906"/>
                    <a:gd name="connsiteX153" fmla="*/ 661599 w 1034979"/>
                    <a:gd name="connsiteY153" fmla="*/ 993612 h 1509906"/>
                    <a:gd name="connsiteX154" fmla="*/ 673029 w 1034979"/>
                    <a:gd name="connsiteY154" fmla="*/ 985992 h 1509906"/>
                    <a:gd name="connsiteX155" fmla="*/ 674934 w 1034979"/>
                    <a:gd name="connsiteY155" fmla="*/ 980277 h 1509906"/>
                    <a:gd name="connsiteX156" fmla="*/ 680649 w 1034979"/>
                    <a:gd name="connsiteY156" fmla="*/ 978372 h 1509906"/>
                    <a:gd name="connsiteX157" fmla="*/ 686364 w 1034979"/>
                    <a:gd name="connsiteY157" fmla="*/ 974562 h 1509906"/>
                    <a:gd name="connsiteX158" fmla="*/ 695889 w 1034979"/>
                    <a:gd name="connsiteY158" fmla="*/ 965037 h 1509906"/>
                    <a:gd name="connsiteX159" fmla="*/ 705414 w 1034979"/>
                    <a:gd name="connsiteY159" fmla="*/ 953607 h 1509906"/>
                    <a:gd name="connsiteX160" fmla="*/ 716844 w 1034979"/>
                    <a:gd name="connsiteY160" fmla="*/ 945987 h 1509906"/>
                    <a:gd name="connsiteX161" fmla="*/ 732084 w 1034979"/>
                    <a:gd name="connsiteY161" fmla="*/ 932652 h 1509906"/>
                    <a:gd name="connsiteX162" fmla="*/ 741609 w 1034979"/>
                    <a:gd name="connsiteY162" fmla="*/ 921222 h 1509906"/>
                    <a:gd name="connsiteX163" fmla="*/ 753039 w 1034979"/>
                    <a:gd name="connsiteY163" fmla="*/ 911697 h 1509906"/>
                    <a:gd name="connsiteX164" fmla="*/ 758754 w 1034979"/>
                    <a:gd name="connsiteY164" fmla="*/ 900267 h 1509906"/>
                    <a:gd name="connsiteX165" fmla="*/ 760659 w 1034979"/>
                    <a:gd name="connsiteY165" fmla="*/ 894552 h 1509906"/>
                    <a:gd name="connsiteX166" fmla="*/ 766374 w 1034979"/>
                    <a:gd name="connsiteY166" fmla="*/ 883122 h 1509906"/>
                    <a:gd name="connsiteX167" fmla="*/ 764469 w 1034979"/>
                    <a:gd name="connsiteY167" fmla="*/ 867882 h 1509906"/>
                    <a:gd name="connsiteX168" fmla="*/ 758754 w 1034979"/>
                    <a:gd name="connsiteY168" fmla="*/ 865977 h 1509906"/>
                    <a:gd name="connsiteX169" fmla="*/ 737799 w 1034979"/>
                    <a:gd name="connsiteY169" fmla="*/ 867882 h 1509906"/>
                    <a:gd name="connsiteX170" fmla="*/ 732084 w 1034979"/>
                    <a:gd name="connsiteY170" fmla="*/ 871692 h 1509906"/>
                    <a:gd name="connsiteX171" fmla="*/ 720654 w 1034979"/>
                    <a:gd name="connsiteY171" fmla="*/ 875502 h 1509906"/>
                    <a:gd name="connsiteX172" fmla="*/ 716844 w 1034979"/>
                    <a:gd name="connsiteY172" fmla="*/ 881217 h 1509906"/>
                    <a:gd name="connsiteX173" fmla="*/ 711129 w 1034979"/>
                    <a:gd name="connsiteY173" fmla="*/ 883122 h 1509906"/>
                    <a:gd name="connsiteX174" fmla="*/ 705414 w 1034979"/>
                    <a:gd name="connsiteY174" fmla="*/ 886932 h 1509906"/>
                    <a:gd name="connsiteX175" fmla="*/ 699699 w 1034979"/>
                    <a:gd name="connsiteY175" fmla="*/ 892647 h 1509906"/>
                    <a:gd name="connsiteX176" fmla="*/ 692079 w 1034979"/>
                    <a:gd name="connsiteY176" fmla="*/ 896457 h 1509906"/>
                    <a:gd name="connsiteX177" fmla="*/ 627309 w 1034979"/>
                    <a:gd name="connsiteY177" fmla="*/ 953607 h 1509906"/>
                    <a:gd name="connsiteX178" fmla="*/ 602544 w 1034979"/>
                    <a:gd name="connsiteY178" fmla="*/ 959322 h 1509906"/>
                    <a:gd name="connsiteX179" fmla="*/ 589209 w 1034979"/>
                    <a:gd name="connsiteY179" fmla="*/ 963132 h 1509906"/>
                    <a:gd name="connsiteX180" fmla="*/ 569026 w 1034979"/>
                    <a:gd name="connsiteY180" fmla="*/ 948870 h 1509906"/>
                    <a:gd name="connsiteX181" fmla="*/ 507294 w 1034979"/>
                    <a:gd name="connsiteY181" fmla="*/ 841212 h 1509906"/>
                    <a:gd name="connsiteX182" fmla="*/ 503484 w 1034979"/>
                    <a:gd name="connsiteY182" fmla="*/ 351627 h 1509906"/>
                    <a:gd name="connsiteX183" fmla="*/ 499674 w 1034979"/>
                    <a:gd name="connsiteY183" fmla="*/ 60162 h 1509906"/>
                    <a:gd name="connsiteX184" fmla="*/ 490149 w 1034979"/>
                    <a:gd name="connsiteY184" fmla="*/ 33492 h 1509906"/>
                    <a:gd name="connsiteX185" fmla="*/ 488244 w 1034979"/>
                    <a:gd name="connsiteY185" fmla="*/ 27777 h 1509906"/>
                    <a:gd name="connsiteX186" fmla="*/ 484434 w 1034979"/>
                    <a:gd name="connsiteY186" fmla="*/ 22062 h 1509906"/>
                    <a:gd name="connsiteX187" fmla="*/ 478719 w 1034979"/>
                    <a:gd name="connsiteY187" fmla="*/ 10632 h 1509906"/>
                    <a:gd name="connsiteX188" fmla="*/ 473004 w 1034979"/>
                    <a:gd name="connsiteY188" fmla="*/ 6822 h 1509906"/>
                    <a:gd name="connsiteX189" fmla="*/ 469194 w 1034979"/>
                    <a:gd name="connsiteY189" fmla="*/ 1107 h 1509906"/>
                    <a:gd name="connsiteX190" fmla="*/ 429189 w 1034979"/>
                    <a:gd name="connsiteY190" fmla="*/ 4917 h 1509906"/>
                    <a:gd name="connsiteX191" fmla="*/ 421569 w 1034979"/>
                    <a:gd name="connsiteY191" fmla="*/ 16347 h 1509906"/>
                    <a:gd name="connsiteX192" fmla="*/ 417759 w 1034979"/>
                    <a:gd name="connsiteY192" fmla="*/ 22062 h 1509906"/>
                    <a:gd name="connsiteX193" fmla="*/ 419664 w 1034979"/>
                    <a:gd name="connsiteY193" fmla="*/ 54447 h 1509906"/>
                    <a:gd name="connsiteX194" fmla="*/ 423474 w 1034979"/>
                    <a:gd name="connsiteY194" fmla="*/ 65877 h 1509906"/>
                    <a:gd name="connsiteX195" fmla="*/ 425379 w 1034979"/>
                    <a:gd name="connsiteY195" fmla="*/ 71592 h 1509906"/>
                    <a:gd name="connsiteX196" fmla="*/ 425379 w 1034979"/>
                    <a:gd name="connsiteY196" fmla="*/ 77307 h 1509906"/>
                    <a:gd name="connsiteX197" fmla="*/ 429189 w 1034979"/>
                    <a:gd name="connsiteY197" fmla="*/ 231612 h 1509906"/>
                    <a:gd name="connsiteX198" fmla="*/ 440619 w 1034979"/>
                    <a:gd name="connsiteY198" fmla="*/ 414492 h 1509906"/>
                    <a:gd name="connsiteX199" fmla="*/ 425379 w 1034979"/>
                    <a:gd name="connsiteY199" fmla="*/ 711672 h 1509906"/>
                    <a:gd name="connsiteX200" fmla="*/ 425173 w 1034979"/>
                    <a:gd name="connsiteY200" fmla="*/ 765165 h 1509906"/>
                    <a:gd name="connsiteX201" fmla="*/ 430322 w 1034979"/>
                    <a:gd name="connsiteY201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84384 w 1034979"/>
                    <a:gd name="connsiteY20" fmla="*/ 865977 h 1509906"/>
                    <a:gd name="connsiteX21" fmla="*/ 78669 w 1034979"/>
                    <a:gd name="connsiteY21" fmla="*/ 864072 h 1509906"/>
                    <a:gd name="connsiteX22" fmla="*/ 59619 w 1034979"/>
                    <a:gd name="connsiteY22" fmla="*/ 867882 h 1509906"/>
                    <a:gd name="connsiteX23" fmla="*/ 53904 w 1034979"/>
                    <a:gd name="connsiteY23" fmla="*/ 871692 h 1509906"/>
                    <a:gd name="connsiteX24" fmla="*/ 50094 w 1034979"/>
                    <a:gd name="connsiteY24" fmla="*/ 877407 h 1509906"/>
                    <a:gd name="connsiteX25" fmla="*/ 46284 w 1034979"/>
                    <a:gd name="connsiteY25" fmla="*/ 888837 h 1509906"/>
                    <a:gd name="connsiteX26" fmla="*/ 50094 w 1034979"/>
                    <a:gd name="connsiteY26" fmla="*/ 926937 h 1509906"/>
                    <a:gd name="connsiteX27" fmla="*/ 53904 w 1034979"/>
                    <a:gd name="connsiteY27" fmla="*/ 932652 h 1509906"/>
                    <a:gd name="connsiteX28" fmla="*/ 59619 w 1034979"/>
                    <a:gd name="connsiteY28" fmla="*/ 936462 h 1509906"/>
                    <a:gd name="connsiteX29" fmla="*/ 63429 w 1034979"/>
                    <a:gd name="connsiteY29" fmla="*/ 942177 h 1509906"/>
                    <a:gd name="connsiteX30" fmla="*/ 80574 w 1034979"/>
                    <a:gd name="connsiteY30" fmla="*/ 951702 h 1509906"/>
                    <a:gd name="connsiteX31" fmla="*/ 166299 w 1034979"/>
                    <a:gd name="connsiteY31" fmla="*/ 972657 h 1509906"/>
                    <a:gd name="connsiteX32" fmla="*/ 191064 w 1034979"/>
                    <a:gd name="connsiteY32" fmla="*/ 978372 h 1509906"/>
                    <a:gd name="connsiteX33" fmla="*/ 208209 w 1034979"/>
                    <a:gd name="connsiteY33" fmla="*/ 984087 h 1509906"/>
                    <a:gd name="connsiteX34" fmla="*/ 213924 w 1034979"/>
                    <a:gd name="connsiteY34" fmla="*/ 985992 h 1509906"/>
                    <a:gd name="connsiteX35" fmla="*/ 229164 w 1034979"/>
                    <a:gd name="connsiteY35" fmla="*/ 989802 h 1509906"/>
                    <a:gd name="connsiteX36" fmla="*/ 248214 w 1034979"/>
                    <a:gd name="connsiteY36" fmla="*/ 995517 h 1509906"/>
                    <a:gd name="connsiteX37" fmla="*/ 253929 w 1034979"/>
                    <a:gd name="connsiteY37" fmla="*/ 999327 h 1509906"/>
                    <a:gd name="connsiteX38" fmla="*/ 267264 w 1034979"/>
                    <a:gd name="connsiteY38" fmla="*/ 1014567 h 1509906"/>
                    <a:gd name="connsiteX39" fmla="*/ 272979 w 1034979"/>
                    <a:gd name="connsiteY39" fmla="*/ 1033617 h 1509906"/>
                    <a:gd name="connsiteX40" fmla="*/ 274884 w 1034979"/>
                    <a:gd name="connsiteY40" fmla="*/ 1039332 h 1509906"/>
                    <a:gd name="connsiteX41" fmla="*/ 276789 w 1034979"/>
                    <a:gd name="connsiteY41" fmla="*/ 1045047 h 1509906"/>
                    <a:gd name="connsiteX42" fmla="*/ 278694 w 1034979"/>
                    <a:gd name="connsiteY42" fmla="*/ 1069812 h 1509906"/>
                    <a:gd name="connsiteX43" fmla="*/ 280599 w 1034979"/>
                    <a:gd name="connsiteY43" fmla="*/ 1075527 h 1509906"/>
                    <a:gd name="connsiteX44" fmla="*/ 278694 w 1034979"/>
                    <a:gd name="connsiteY44" fmla="*/ 1094577 h 1509906"/>
                    <a:gd name="connsiteX45" fmla="*/ 276789 w 1034979"/>
                    <a:gd name="connsiteY45" fmla="*/ 1104102 h 1509906"/>
                    <a:gd name="connsiteX46" fmla="*/ 263454 w 1034979"/>
                    <a:gd name="connsiteY46" fmla="*/ 1117437 h 1509906"/>
                    <a:gd name="connsiteX47" fmla="*/ 252024 w 1034979"/>
                    <a:gd name="connsiteY47" fmla="*/ 1125057 h 1509906"/>
                    <a:gd name="connsiteX48" fmla="*/ 240594 w 1034979"/>
                    <a:gd name="connsiteY48" fmla="*/ 1128867 h 1509906"/>
                    <a:gd name="connsiteX49" fmla="*/ 27234 w 1034979"/>
                    <a:gd name="connsiteY49" fmla="*/ 1147917 h 1509906"/>
                    <a:gd name="connsiteX50" fmla="*/ 15804 w 1034979"/>
                    <a:gd name="connsiteY50" fmla="*/ 1153632 h 1509906"/>
                    <a:gd name="connsiteX51" fmla="*/ 6279 w 1034979"/>
                    <a:gd name="connsiteY51" fmla="*/ 1163157 h 1509906"/>
                    <a:gd name="connsiteX52" fmla="*/ 4374 w 1034979"/>
                    <a:gd name="connsiteY52" fmla="*/ 1168872 h 1509906"/>
                    <a:gd name="connsiteX53" fmla="*/ 564 w 1034979"/>
                    <a:gd name="connsiteY53" fmla="*/ 1174587 h 1509906"/>
                    <a:gd name="connsiteX54" fmla="*/ 6279 w 1034979"/>
                    <a:gd name="connsiteY54" fmla="*/ 1206972 h 1509906"/>
                    <a:gd name="connsiteX55" fmla="*/ 11994 w 1034979"/>
                    <a:gd name="connsiteY55" fmla="*/ 1210782 h 1509906"/>
                    <a:gd name="connsiteX56" fmla="*/ 17709 w 1034979"/>
                    <a:gd name="connsiteY56" fmla="*/ 1212687 h 1509906"/>
                    <a:gd name="connsiteX57" fmla="*/ 145344 w 1034979"/>
                    <a:gd name="connsiteY57" fmla="*/ 1210782 h 1509906"/>
                    <a:gd name="connsiteX58" fmla="*/ 152964 w 1034979"/>
                    <a:gd name="connsiteY58" fmla="*/ 1208877 h 1509906"/>
                    <a:gd name="connsiteX59" fmla="*/ 303459 w 1034979"/>
                    <a:gd name="connsiteY59" fmla="*/ 1203162 h 1509906"/>
                    <a:gd name="connsiteX60" fmla="*/ 318699 w 1034979"/>
                    <a:gd name="connsiteY60" fmla="*/ 1210782 h 1509906"/>
                    <a:gd name="connsiteX61" fmla="*/ 330129 w 1034979"/>
                    <a:gd name="connsiteY61" fmla="*/ 1216497 h 1509906"/>
                    <a:gd name="connsiteX62" fmla="*/ 333939 w 1034979"/>
                    <a:gd name="connsiteY62" fmla="*/ 1222212 h 1509906"/>
                    <a:gd name="connsiteX63" fmla="*/ 339654 w 1034979"/>
                    <a:gd name="connsiteY63" fmla="*/ 1224117 h 1509906"/>
                    <a:gd name="connsiteX64" fmla="*/ 351084 w 1034979"/>
                    <a:gd name="connsiteY64" fmla="*/ 1231737 h 1509906"/>
                    <a:gd name="connsiteX65" fmla="*/ 356799 w 1034979"/>
                    <a:gd name="connsiteY65" fmla="*/ 1235547 h 1509906"/>
                    <a:gd name="connsiteX66" fmla="*/ 360609 w 1034979"/>
                    <a:gd name="connsiteY66" fmla="*/ 1241262 h 1509906"/>
                    <a:gd name="connsiteX67" fmla="*/ 366324 w 1034979"/>
                    <a:gd name="connsiteY67" fmla="*/ 1252692 h 1509906"/>
                    <a:gd name="connsiteX68" fmla="*/ 362514 w 1034979"/>
                    <a:gd name="connsiteY68" fmla="*/ 1279362 h 1509906"/>
                    <a:gd name="connsiteX69" fmla="*/ 358704 w 1034979"/>
                    <a:gd name="connsiteY69" fmla="*/ 1285077 h 1509906"/>
                    <a:gd name="connsiteX70" fmla="*/ 356799 w 1034979"/>
                    <a:gd name="connsiteY70" fmla="*/ 1290792 h 1509906"/>
                    <a:gd name="connsiteX71" fmla="*/ 352989 w 1034979"/>
                    <a:gd name="connsiteY71" fmla="*/ 1296507 h 1509906"/>
                    <a:gd name="connsiteX72" fmla="*/ 351084 w 1034979"/>
                    <a:gd name="connsiteY72" fmla="*/ 1302222 h 1509906"/>
                    <a:gd name="connsiteX73" fmla="*/ 347274 w 1034979"/>
                    <a:gd name="connsiteY73" fmla="*/ 1307937 h 1509906"/>
                    <a:gd name="connsiteX74" fmla="*/ 330129 w 1034979"/>
                    <a:gd name="connsiteY74" fmla="*/ 1374612 h 1509906"/>
                    <a:gd name="connsiteX75" fmla="*/ 328224 w 1034979"/>
                    <a:gd name="connsiteY75" fmla="*/ 1426047 h 1509906"/>
                    <a:gd name="connsiteX76" fmla="*/ 330129 w 1034979"/>
                    <a:gd name="connsiteY76" fmla="*/ 1450812 h 1509906"/>
                    <a:gd name="connsiteX77" fmla="*/ 332034 w 1034979"/>
                    <a:gd name="connsiteY77" fmla="*/ 1456527 h 1509906"/>
                    <a:gd name="connsiteX78" fmla="*/ 335844 w 1034979"/>
                    <a:gd name="connsiteY78" fmla="*/ 1460337 h 1509906"/>
                    <a:gd name="connsiteX79" fmla="*/ 364419 w 1034979"/>
                    <a:gd name="connsiteY79" fmla="*/ 1506057 h 1509906"/>
                    <a:gd name="connsiteX80" fmla="*/ 387279 w 1034979"/>
                    <a:gd name="connsiteY80" fmla="*/ 1507962 h 1509906"/>
                    <a:gd name="connsiteX81" fmla="*/ 392994 w 1034979"/>
                    <a:gd name="connsiteY81" fmla="*/ 1502247 h 1509906"/>
                    <a:gd name="connsiteX82" fmla="*/ 394899 w 1034979"/>
                    <a:gd name="connsiteY82" fmla="*/ 1490817 h 1509906"/>
                    <a:gd name="connsiteX83" fmla="*/ 396804 w 1034979"/>
                    <a:gd name="connsiteY83" fmla="*/ 1485102 h 1509906"/>
                    <a:gd name="connsiteX84" fmla="*/ 398709 w 1034979"/>
                    <a:gd name="connsiteY84" fmla="*/ 1467957 h 1509906"/>
                    <a:gd name="connsiteX85" fmla="*/ 400614 w 1034979"/>
                    <a:gd name="connsiteY85" fmla="*/ 1454622 h 1509906"/>
                    <a:gd name="connsiteX86" fmla="*/ 404424 w 1034979"/>
                    <a:gd name="connsiteY86" fmla="*/ 1397472 h 1509906"/>
                    <a:gd name="connsiteX87" fmla="*/ 410139 w 1034979"/>
                    <a:gd name="connsiteY87" fmla="*/ 1386042 h 1509906"/>
                    <a:gd name="connsiteX88" fmla="*/ 413949 w 1034979"/>
                    <a:gd name="connsiteY88" fmla="*/ 1372707 h 1509906"/>
                    <a:gd name="connsiteX89" fmla="*/ 415854 w 1034979"/>
                    <a:gd name="connsiteY89" fmla="*/ 1366992 h 1509906"/>
                    <a:gd name="connsiteX90" fmla="*/ 417759 w 1034979"/>
                    <a:gd name="connsiteY90" fmla="*/ 1353657 h 1509906"/>
                    <a:gd name="connsiteX91" fmla="*/ 421569 w 1034979"/>
                    <a:gd name="connsiteY91" fmla="*/ 1342227 h 1509906"/>
                    <a:gd name="connsiteX92" fmla="*/ 427284 w 1034979"/>
                    <a:gd name="connsiteY92" fmla="*/ 1328892 h 1509906"/>
                    <a:gd name="connsiteX93" fmla="*/ 467289 w 1034979"/>
                    <a:gd name="connsiteY93" fmla="*/ 1258407 h 1509906"/>
                    <a:gd name="connsiteX94" fmla="*/ 528455 w 1034979"/>
                    <a:gd name="connsiteY94" fmla="*/ 1245638 h 1509906"/>
                    <a:gd name="connsiteX95" fmla="*/ 573969 w 1034979"/>
                    <a:gd name="connsiteY95" fmla="*/ 1229832 h 1509906"/>
                    <a:gd name="connsiteX96" fmla="*/ 585399 w 1034979"/>
                    <a:gd name="connsiteY96" fmla="*/ 1226022 h 1509906"/>
                    <a:gd name="connsiteX97" fmla="*/ 720654 w 1034979"/>
                    <a:gd name="connsiteY97" fmla="*/ 1309842 h 1509906"/>
                    <a:gd name="connsiteX98" fmla="*/ 733989 w 1034979"/>
                    <a:gd name="connsiteY98" fmla="*/ 1319367 h 1509906"/>
                    <a:gd name="connsiteX99" fmla="*/ 743514 w 1034979"/>
                    <a:gd name="connsiteY99" fmla="*/ 1321272 h 1509906"/>
                    <a:gd name="connsiteX100" fmla="*/ 749229 w 1034979"/>
                    <a:gd name="connsiteY100" fmla="*/ 1323177 h 1509906"/>
                    <a:gd name="connsiteX101" fmla="*/ 762564 w 1034979"/>
                    <a:gd name="connsiteY101" fmla="*/ 1328892 h 1509906"/>
                    <a:gd name="connsiteX102" fmla="*/ 777804 w 1034979"/>
                    <a:gd name="connsiteY102" fmla="*/ 1326987 h 1509906"/>
                    <a:gd name="connsiteX103" fmla="*/ 789234 w 1034979"/>
                    <a:gd name="connsiteY103" fmla="*/ 1321272 h 1509906"/>
                    <a:gd name="connsiteX104" fmla="*/ 794949 w 1034979"/>
                    <a:gd name="connsiteY104" fmla="*/ 1319367 h 1509906"/>
                    <a:gd name="connsiteX105" fmla="*/ 802569 w 1034979"/>
                    <a:gd name="connsiteY105" fmla="*/ 1302222 h 1509906"/>
                    <a:gd name="connsiteX106" fmla="*/ 800664 w 1034979"/>
                    <a:gd name="connsiteY106" fmla="*/ 1277457 h 1509906"/>
                    <a:gd name="connsiteX107" fmla="*/ 798759 w 1034979"/>
                    <a:gd name="connsiteY107" fmla="*/ 1271742 h 1509906"/>
                    <a:gd name="connsiteX108" fmla="*/ 796854 w 1034979"/>
                    <a:gd name="connsiteY108" fmla="*/ 1264122 h 1509906"/>
                    <a:gd name="connsiteX109" fmla="*/ 783519 w 1034979"/>
                    <a:gd name="connsiteY109" fmla="*/ 1246977 h 1509906"/>
                    <a:gd name="connsiteX110" fmla="*/ 773994 w 1034979"/>
                    <a:gd name="connsiteY110" fmla="*/ 1241262 h 1509906"/>
                    <a:gd name="connsiteX111" fmla="*/ 648264 w 1034979"/>
                    <a:gd name="connsiteY111" fmla="*/ 1149822 h 1509906"/>
                    <a:gd name="connsiteX112" fmla="*/ 644454 w 1034979"/>
                    <a:gd name="connsiteY112" fmla="*/ 1132677 h 1509906"/>
                    <a:gd name="connsiteX113" fmla="*/ 646359 w 1034979"/>
                    <a:gd name="connsiteY113" fmla="*/ 1125057 h 1509906"/>
                    <a:gd name="connsiteX114" fmla="*/ 650169 w 1034979"/>
                    <a:gd name="connsiteY114" fmla="*/ 1107912 h 1509906"/>
                    <a:gd name="connsiteX115" fmla="*/ 653979 w 1034979"/>
                    <a:gd name="connsiteY115" fmla="*/ 1102197 h 1509906"/>
                    <a:gd name="connsiteX116" fmla="*/ 655884 w 1034979"/>
                    <a:gd name="connsiteY116" fmla="*/ 1096482 h 1509906"/>
                    <a:gd name="connsiteX117" fmla="*/ 661599 w 1034979"/>
                    <a:gd name="connsiteY117" fmla="*/ 1094577 h 1509906"/>
                    <a:gd name="connsiteX118" fmla="*/ 671124 w 1034979"/>
                    <a:gd name="connsiteY118" fmla="*/ 1083147 h 1509906"/>
                    <a:gd name="connsiteX119" fmla="*/ 724464 w 1034979"/>
                    <a:gd name="connsiteY119" fmla="*/ 1075527 h 1509906"/>
                    <a:gd name="connsiteX120" fmla="*/ 842574 w 1034979"/>
                    <a:gd name="connsiteY120" fmla="*/ 1077432 h 1509906"/>
                    <a:gd name="connsiteX121" fmla="*/ 871149 w 1034979"/>
                    <a:gd name="connsiteY121" fmla="*/ 1079337 h 1509906"/>
                    <a:gd name="connsiteX122" fmla="*/ 899724 w 1034979"/>
                    <a:gd name="connsiteY122" fmla="*/ 1085052 h 1509906"/>
                    <a:gd name="connsiteX123" fmla="*/ 922584 w 1034979"/>
                    <a:gd name="connsiteY123" fmla="*/ 1088862 h 1509906"/>
                    <a:gd name="connsiteX124" fmla="*/ 951159 w 1034979"/>
                    <a:gd name="connsiteY124" fmla="*/ 1094577 h 1509906"/>
                    <a:gd name="connsiteX125" fmla="*/ 956874 w 1034979"/>
                    <a:gd name="connsiteY125" fmla="*/ 1094577 h 1509906"/>
                    <a:gd name="connsiteX126" fmla="*/ 1002594 w 1034979"/>
                    <a:gd name="connsiteY126" fmla="*/ 1092672 h 1509906"/>
                    <a:gd name="connsiteX127" fmla="*/ 1031169 w 1034979"/>
                    <a:gd name="connsiteY127" fmla="*/ 1085052 h 1509906"/>
                    <a:gd name="connsiteX128" fmla="*/ 1034979 w 1034979"/>
                    <a:gd name="connsiteY128" fmla="*/ 1079337 h 1509906"/>
                    <a:gd name="connsiteX129" fmla="*/ 1033074 w 1034979"/>
                    <a:gd name="connsiteY129" fmla="*/ 1060287 h 1509906"/>
                    <a:gd name="connsiteX130" fmla="*/ 1027359 w 1034979"/>
                    <a:gd name="connsiteY130" fmla="*/ 1056477 h 1509906"/>
                    <a:gd name="connsiteX131" fmla="*/ 1012119 w 1034979"/>
                    <a:gd name="connsiteY131" fmla="*/ 1054572 h 1509906"/>
                    <a:gd name="connsiteX132" fmla="*/ 1006404 w 1034979"/>
                    <a:gd name="connsiteY132" fmla="*/ 1052667 h 1509906"/>
                    <a:gd name="connsiteX133" fmla="*/ 998784 w 1034979"/>
                    <a:gd name="connsiteY133" fmla="*/ 1050762 h 1509906"/>
                    <a:gd name="connsiteX134" fmla="*/ 987354 w 1034979"/>
                    <a:gd name="connsiteY134" fmla="*/ 1043142 h 1509906"/>
                    <a:gd name="connsiteX135" fmla="*/ 975924 w 1034979"/>
                    <a:gd name="connsiteY135" fmla="*/ 1039332 h 1509906"/>
                    <a:gd name="connsiteX136" fmla="*/ 970209 w 1034979"/>
                    <a:gd name="connsiteY136" fmla="*/ 1037427 h 1509906"/>
                    <a:gd name="connsiteX137" fmla="*/ 962589 w 1034979"/>
                    <a:gd name="connsiteY137" fmla="*/ 1035522 h 1509906"/>
                    <a:gd name="connsiteX138" fmla="*/ 956874 w 1034979"/>
                    <a:gd name="connsiteY138" fmla="*/ 1033617 h 1509906"/>
                    <a:gd name="connsiteX139" fmla="*/ 935919 w 1034979"/>
                    <a:gd name="connsiteY139" fmla="*/ 1027902 h 1509906"/>
                    <a:gd name="connsiteX140" fmla="*/ 930204 w 1034979"/>
                    <a:gd name="connsiteY140" fmla="*/ 1025997 h 1509906"/>
                    <a:gd name="connsiteX141" fmla="*/ 825429 w 1034979"/>
                    <a:gd name="connsiteY141" fmla="*/ 1027902 h 1509906"/>
                    <a:gd name="connsiteX142" fmla="*/ 819714 w 1034979"/>
                    <a:gd name="connsiteY142" fmla="*/ 1029807 h 1509906"/>
                    <a:gd name="connsiteX143" fmla="*/ 730179 w 1034979"/>
                    <a:gd name="connsiteY143" fmla="*/ 1031712 h 1509906"/>
                    <a:gd name="connsiteX144" fmla="*/ 716844 w 1034979"/>
                    <a:gd name="connsiteY144" fmla="*/ 1035522 h 1509906"/>
                    <a:gd name="connsiteX145" fmla="*/ 695889 w 1034979"/>
                    <a:gd name="connsiteY145" fmla="*/ 1037427 h 1509906"/>
                    <a:gd name="connsiteX146" fmla="*/ 669219 w 1034979"/>
                    <a:gd name="connsiteY146" fmla="*/ 1039332 h 1509906"/>
                    <a:gd name="connsiteX147" fmla="*/ 669219 w 1034979"/>
                    <a:gd name="connsiteY147" fmla="*/ 1039332 h 1509906"/>
                    <a:gd name="connsiteX148" fmla="*/ 646359 w 1034979"/>
                    <a:gd name="connsiteY148" fmla="*/ 1043142 h 1509906"/>
                    <a:gd name="connsiteX149" fmla="*/ 642549 w 1034979"/>
                    <a:gd name="connsiteY149" fmla="*/ 1031712 h 1509906"/>
                    <a:gd name="connsiteX150" fmla="*/ 640644 w 1034979"/>
                    <a:gd name="connsiteY150" fmla="*/ 1025997 h 1509906"/>
                    <a:gd name="connsiteX151" fmla="*/ 642549 w 1034979"/>
                    <a:gd name="connsiteY151" fmla="*/ 1008852 h 1509906"/>
                    <a:gd name="connsiteX152" fmla="*/ 644454 w 1034979"/>
                    <a:gd name="connsiteY152" fmla="*/ 1003137 h 1509906"/>
                    <a:gd name="connsiteX153" fmla="*/ 661599 w 1034979"/>
                    <a:gd name="connsiteY153" fmla="*/ 993612 h 1509906"/>
                    <a:gd name="connsiteX154" fmla="*/ 673029 w 1034979"/>
                    <a:gd name="connsiteY154" fmla="*/ 985992 h 1509906"/>
                    <a:gd name="connsiteX155" fmla="*/ 674934 w 1034979"/>
                    <a:gd name="connsiteY155" fmla="*/ 980277 h 1509906"/>
                    <a:gd name="connsiteX156" fmla="*/ 680649 w 1034979"/>
                    <a:gd name="connsiteY156" fmla="*/ 978372 h 1509906"/>
                    <a:gd name="connsiteX157" fmla="*/ 686364 w 1034979"/>
                    <a:gd name="connsiteY157" fmla="*/ 974562 h 1509906"/>
                    <a:gd name="connsiteX158" fmla="*/ 695889 w 1034979"/>
                    <a:gd name="connsiteY158" fmla="*/ 965037 h 1509906"/>
                    <a:gd name="connsiteX159" fmla="*/ 705414 w 1034979"/>
                    <a:gd name="connsiteY159" fmla="*/ 953607 h 1509906"/>
                    <a:gd name="connsiteX160" fmla="*/ 716844 w 1034979"/>
                    <a:gd name="connsiteY160" fmla="*/ 945987 h 1509906"/>
                    <a:gd name="connsiteX161" fmla="*/ 732084 w 1034979"/>
                    <a:gd name="connsiteY161" fmla="*/ 932652 h 1509906"/>
                    <a:gd name="connsiteX162" fmla="*/ 741609 w 1034979"/>
                    <a:gd name="connsiteY162" fmla="*/ 921222 h 1509906"/>
                    <a:gd name="connsiteX163" fmla="*/ 753039 w 1034979"/>
                    <a:gd name="connsiteY163" fmla="*/ 911697 h 1509906"/>
                    <a:gd name="connsiteX164" fmla="*/ 758754 w 1034979"/>
                    <a:gd name="connsiteY164" fmla="*/ 900267 h 1509906"/>
                    <a:gd name="connsiteX165" fmla="*/ 760659 w 1034979"/>
                    <a:gd name="connsiteY165" fmla="*/ 894552 h 1509906"/>
                    <a:gd name="connsiteX166" fmla="*/ 766374 w 1034979"/>
                    <a:gd name="connsiteY166" fmla="*/ 883122 h 1509906"/>
                    <a:gd name="connsiteX167" fmla="*/ 764469 w 1034979"/>
                    <a:gd name="connsiteY167" fmla="*/ 867882 h 1509906"/>
                    <a:gd name="connsiteX168" fmla="*/ 758754 w 1034979"/>
                    <a:gd name="connsiteY168" fmla="*/ 865977 h 1509906"/>
                    <a:gd name="connsiteX169" fmla="*/ 737799 w 1034979"/>
                    <a:gd name="connsiteY169" fmla="*/ 867882 h 1509906"/>
                    <a:gd name="connsiteX170" fmla="*/ 732084 w 1034979"/>
                    <a:gd name="connsiteY170" fmla="*/ 871692 h 1509906"/>
                    <a:gd name="connsiteX171" fmla="*/ 720654 w 1034979"/>
                    <a:gd name="connsiteY171" fmla="*/ 875502 h 1509906"/>
                    <a:gd name="connsiteX172" fmla="*/ 716844 w 1034979"/>
                    <a:gd name="connsiteY172" fmla="*/ 881217 h 1509906"/>
                    <a:gd name="connsiteX173" fmla="*/ 711129 w 1034979"/>
                    <a:gd name="connsiteY173" fmla="*/ 883122 h 1509906"/>
                    <a:gd name="connsiteX174" fmla="*/ 705414 w 1034979"/>
                    <a:gd name="connsiteY174" fmla="*/ 886932 h 1509906"/>
                    <a:gd name="connsiteX175" fmla="*/ 699699 w 1034979"/>
                    <a:gd name="connsiteY175" fmla="*/ 892647 h 1509906"/>
                    <a:gd name="connsiteX176" fmla="*/ 692079 w 1034979"/>
                    <a:gd name="connsiteY176" fmla="*/ 896457 h 1509906"/>
                    <a:gd name="connsiteX177" fmla="*/ 627309 w 1034979"/>
                    <a:gd name="connsiteY177" fmla="*/ 953607 h 1509906"/>
                    <a:gd name="connsiteX178" fmla="*/ 602544 w 1034979"/>
                    <a:gd name="connsiteY178" fmla="*/ 959322 h 1509906"/>
                    <a:gd name="connsiteX179" fmla="*/ 589209 w 1034979"/>
                    <a:gd name="connsiteY179" fmla="*/ 963132 h 1509906"/>
                    <a:gd name="connsiteX180" fmla="*/ 569026 w 1034979"/>
                    <a:gd name="connsiteY180" fmla="*/ 948870 h 1509906"/>
                    <a:gd name="connsiteX181" fmla="*/ 507294 w 1034979"/>
                    <a:gd name="connsiteY181" fmla="*/ 841212 h 1509906"/>
                    <a:gd name="connsiteX182" fmla="*/ 503484 w 1034979"/>
                    <a:gd name="connsiteY182" fmla="*/ 351627 h 1509906"/>
                    <a:gd name="connsiteX183" fmla="*/ 499674 w 1034979"/>
                    <a:gd name="connsiteY183" fmla="*/ 60162 h 1509906"/>
                    <a:gd name="connsiteX184" fmla="*/ 490149 w 1034979"/>
                    <a:gd name="connsiteY184" fmla="*/ 33492 h 1509906"/>
                    <a:gd name="connsiteX185" fmla="*/ 488244 w 1034979"/>
                    <a:gd name="connsiteY185" fmla="*/ 27777 h 1509906"/>
                    <a:gd name="connsiteX186" fmla="*/ 484434 w 1034979"/>
                    <a:gd name="connsiteY186" fmla="*/ 22062 h 1509906"/>
                    <a:gd name="connsiteX187" fmla="*/ 478719 w 1034979"/>
                    <a:gd name="connsiteY187" fmla="*/ 10632 h 1509906"/>
                    <a:gd name="connsiteX188" fmla="*/ 473004 w 1034979"/>
                    <a:gd name="connsiteY188" fmla="*/ 6822 h 1509906"/>
                    <a:gd name="connsiteX189" fmla="*/ 469194 w 1034979"/>
                    <a:gd name="connsiteY189" fmla="*/ 1107 h 1509906"/>
                    <a:gd name="connsiteX190" fmla="*/ 429189 w 1034979"/>
                    <a:gd name="connsiteY190" fmla="*/ 4917 h 1509906"/>
                    <a:gd name="connsiteX191" fmla="*/ 421569 w 1034979"/>
                    <a:gd name="connsiteY191" fmla="*/ 16347 h 1509906"/>
                    <a:gd name="connsiteX192" fmla="*/ 417759 w 1034979"/>
                    <a:gd name="connsiteY192" fmla="*/ 22062 h 1509906"/>
                    <a:gd name="connsiteX193" fmla="*/ 419664 w 1034979"/>
                    <a:gd name="connsiteY193" fmla="*/ 54447 h 1509906"/>
                    <a:gd name="connsiteX194" fmla="*/ 423474 w 1034979"/>
                    <a:gd name="connsiteY194" fmla="*/ 65877 h 1509906"/>
                    <a:gd name="connsiteX195" fmla="*/ 425379 w 1034979"/>
                    <a:gd name="connsiteY195" fmla="*/ 71592 h 1509906"/>
                    <a:gd name="connsiteX196" fmla="*/ 425379 w 1034979"/>
                    <a:gd name="connsiteY196" fmla="*/ 77307 h 1509906"/>
                    <a:gd name="connsiteX197" fmla="*/ 429189 w 1034979"/>
                    <a:gd name="connsiteY197" fmla="*/ 231612 h 1509906"/>
                    <a:gd name="connsiteX198" fmla="*/ 440619 w 1034979"/>
                    <a:gd name="connsiteY198" fmla="*/ 414492 h 1509906"/>
                    <a:gd name="connsiteX199" fmla="*/ 425379 w 1034979"/>
                    <a:gd name="connsiteY199" fmla="*/ 711672 h 1509906"/>
                    <a:gd name="connsiteX200" fmla="*/ 425173 w 1034979"/>
                    <a:gd name="connsiteY200" fmla="*/ 765165 h 1509906"/>
                    <a:gd name="connsiteX201" fmla="*/ 430322 w 1034979"/>
                    <a:gd name="connsiteY201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84384 w 1034979"/>
                    <a:gd name="connsiteY20" fmla="*/ 865977 h 1509906"/>
                    <a:gd name="connsiteX21" fmla="*/ 78669 w 1034979"/>
                    <a:gd name="connsiteY21" fmla="*/ 864072 h 1509906"/>
                    <a:gd name="connsiteX22" fmla="*/ 59619 w 1034979"/>
                    <a:gd name="connsiteY22" fmla="*/ 867882 h 1509906"/>
                    <a:gd name="connsiteX23" fmla="*/ 53904 w 1034979"/>
                    <a:gd name="connsiteY23" fmla="*/ 871692 h 1509906"/>
                    <a:gd name="connsiteX24" fmla="*/ 50094 w 1034979"/>
                    <a:gd name="connsiteY24" fmla="*/ 877407 h 1509906"/>
                    <a:gd name="connsiteX25" fmla="*/ 46284 w 1034979"/>
                    <a:gd name="connsiteY25" fmla="*/ 888837 h 1509906"/>
                    <a:gd name="connsiteX26" fmla="*/ 50094 w 1034979"/>
                    <a:gd name="connsiteY26" fmla="*/ 926937 h 1509906"/>
                    <a:gd name="connsiteX27" fmla="*/ 53904 w 1034979"/>
                    <a:gd name="connsiteY27" fmla="*/ 932652 h 1509906"/>
                    <a:gd name="connsiteX28" fmla="*/ 59619 w 1034979"/>
                    <a:gd name="connsiteY28" fmla="*/ 936462 h 1509906"/>
                    <a:gd name="connsiteX29" fmla="*/ 63429 w 1034979"/>
                    <a:gd name="connsiteY29" fmla="*/ 942177 h 1509906"/>
                    <a:gd name="connsiteX30" fmla="*/ 80574 w 1034979"/>
                    <a:gd name="connsiteY30" fmla="*/ 951702 h 1509906"/>
                    <a:gd name="connsiteX31" fmla="*/ 166299 w 1034979"/>
                    <a:gd name="connsiteY31" fmla="*/ 972657 h 1509906"/>
                    <a:gd name="connsiteX32" fmla="*/ 191064 w 1034979"/>
                    <a:gd name="connsiteY32" fmla="*/ 978372 h 1509906"/>
                    <a:gd name="connsiteX33" fmla="*/ 208209 w 1034979"/>
                    <a:gd name="connsiteY33" fmla="*/ 984087 h 1509906"/>
                    <a:gd name="connsiteX34" fmla="*/ 213924 w 1034979"/>
                    <a:gd name="connsiteY34" fmla="*/ 985992 h 1509906"/>
                    <a:gd name="connsiteX35" fmla="*/ 229164 w 1034979"/>
                    <a:gd name="connsiteY35" fmla="*/ 989802 h 1509906"/>
                    <a:gd name="connsiteX36" fmla="*/ 248214 w 1034979"/>
                    <a:gd name="connsiteY36" fmla="*/ 995517 h 1509906"/>
                    <a:gd name="connsiteX37" fmla="*/ 253929 w 1034979"/>
                    <a:gd name="connsiteY37" fmla="*/ 999327 h 1509906"/>
                    <a:gd name="connsiteX38" fmla="*/ 267264 w 1034979"/>
                    <a:gd name="connsiteY38" fmla="*/ 1014567 h 1509906"/>
                    <a:gd name="connsiteX39" fmla="*/ 272979 w 1034979"/>
                    <a:gd name="connsiteY39" fmla="*/ 1033617 h 1509906"/>
                    <a:gd name="connsiteX40" fmla="*/ 274884 w 1034979"/>
                    <a:gd name="connsiteY40" fmla="*/ 1039332 h 1509906"/>
                    <a:gd name="connsiteX41" fmla="*/ 276789 w 1034979"/>
                    <a:gd name="connsiteY41" fmla="*/ 1045047 h 1509906"/>
                    <a:gd name="connsiteX42" fmla="*/ 278694 w 1034979"/>
                    <a:gd name="connsiteY42" fmla="*/ 1069812 h 1509906"/>
                    <a:gd name="connsiteX43" fmla="*/ 280599 w 1034979"/>
                    <a:gd name="connsiteY43" fmla="*/ 1075527 h 1509906"/>
                    <a:gd name="connsiteX44" fmla="*/ 278694 w 1034979"/>
                    <a:gd name="connsiteY44" fmla="*/ 1094577 h 1509906"/>
                    <a:gd name="connsiteX45" fmla="*/ 276789 w 1034979"/>
                    <a:gd name="connsiteY45" fmla="*/ 1104102 h 1509906"/>
                    <a:gd name="connsiteX46" fmla="*/ 263454 w 1034979"/>
                    <a:gd name="connsiteY46" fmla="*/ 1117437 h 1509906"/>
                    <a:gd name="connsiteX47" fmla="*/ 252024 w 1034979"/>
                    <a:gd name="connsiteY47" fmla="*/ 1125057 h 1509906"/>
                    <a:gd name="connsiteX48" fmla="*/ 240594 w 1034979"/>
                    <a:gd name="connsiteY48" fmla="*/ 1128867 h 1509906"/>
                    <a:gd name="connsiteX49" fmla="*/ 27234 w 1034979"/>
                    <a:gd name="connsiteY49" fmla="*/ 1147917 h 1509906"/>
                    <a:gd name="connsiteX50" fmla="*/ 15804 w 1034979"/>
                    <a:gd name="connsiteY50" fmla="*/ 1153632 h 1509906"/>
                    <a:gd name="connsiteX51" fmla="*/ 6279 w 1034979"/>
                    <a:gd name="connsiteY51" fmla="*/ 1163157 h 1509906"/>
                    <a:gd name="connsiteX52" fmla="*/ 4374 w 1034979"/>
                    <a:gd name="connsiteY52" fmla="*/ 1168872 h 1509906"/>
                    <a:gd name="connsiteX53" fmla="*/ 564 w 1034979"/>
                    <a:gd name="connsiteY53" fmla="*/ 1174587 h 1509906"/>
                    <a:gd name="connsiteX54" fmla="*/ 6279 w 1034979"/>
                    <a:gd name="connsiteY54" fmla="*/ 1206972 h 1509906"/>
                    <a:gd name="connsiteX55" fmla="*/ 11994 w 1034979"/>
                    <a:gd name="connsiteY55" fmla="*/ 1210782 h 1509906"/>
                    <a:gd name="connsiteX56" fmla="*/ 17709 w 1034979"/>
                    <a:gd name="connsiteY56" fmla="*/ 1212687 h 1509906"/>
                    <a:gd name="connsiteX57" fmla="*/ 145344 w 1034979"/>
                    <a:gd name="connsiteY57" fmla="*/ 1210782 h 1509906"/>
                    <a:gd name="connsiteX58" fmla="*/ 152964 w 1034979"/>
                    <a:gd name="connsiteY58" fmla="*/ 1208877 h 1509906"/>
                    <a:gd name="connsiteX59" fmla="*/ 303459 w 1034979"/>
                    <a:gd name="connsiteY59" fmla="*/ 1203162 h 1509906"/>
                    <a:gd name="connsiteX60" fmla="*/ 318699 w 1034979"/>
                    <a:gd name="connsiteY60" fmla="*/ 1210782 h 1509906"/>
                    <a:gd name="connsiteX61" fmla="*/ 330129 w 1034979"/>
                    <a:gd name="connsiteY61" fmla="*/ 1216497 h 1509906"/>
                    <a:gd name="connsiteX62" fmla="*/ 333939 w 1034979"/>
                    <a:gd name="connsiteY62" fmla="*/ 1222212 h 1509906"/>
                    <a:gd name="connsiteX63" fmla="*/ 339654 w 1034979"/>
                    <a:gd name="connsiteY63" fmla="*/ 1224117 h 1509906"/>
                    <a:gd name="connsiteX64" fmla="*/ 351084 w 1034979"/>
                    <a:gd name="connsiteY64" fmla="*/ 1231737 h 1509906"/>
                    <a:gd name="connsiteX65" fmla="*/ 356799 w 1034979"/>
                    <a:gd name="connsiteY65" fmla="*/ 1235547 h 1509906"/>
                    <a:gd name="connsiteX66" fmla="*/ 360609 w 1034979"/>
                    <a:gd name="connsiteY66" fmla="*/ 1241262 h 1509906"/>
                    <a:gd name="connsiteX67" fmla="*/ 366324 w 1034979"/>
                    <a:gd name="connsiteY67" fmla="*/ 1252692 h 1509906"/>
                    <a:gd name="connsiteX68" fmla="*/ 362514 w 1034979"/>
                    <a:gd name="connsiteY68" fmla="*/ 1279362 h 1509906"/>
                    <a:gd name="connsiteX69" fmla="*/ 358704 w 1034979"/>
                    <a:gd name="connsiteY69" fmla="*/ 1285077 h 1509906"/>
                    <a:gd name="connsiteX70" fmla="*/ 356799 w 1034979"/>
                    <a:gd name="connsiteY70" fmla="*/ 1290792 h 1509906"/>
                    <a:gd name="connsiteX71" fmla="*/ 352989 w 1034979"/>
                    <a:gd name="connsiteY71" fmla="*/ 1296507 h 1509906"/>
                    <a:gd name="connsiteX72" fmla="*/ 351084 w 1034979"/>
                    <a:gd name="connsiteY72" fmla="*/ 1302222 h 1509906"/>
                    <a:gd name="connsiteX73" fmla="*/ 347274 w 1034979"/>
                    <a:gd name="connsiteY73" fmla="*/ 1307937 h 1509906"/>
                    <a:gd name="connsiteX74" fmla="*/ 330129 w 1034979"/>
                    <a:gd name="connsiteY74" fmla="*/ 1374612 h 1509906"/>
                    <a:gd name="connsiteX75" fmla="*/ 328224 w 1034979"/>
                    <a:gd name="connsiteY75" fmla="*/ 1426047 h 1509906"/>
                    <a:gd name="connsiteX76" fmla="*/ 330129 w 1034979"/>
                    <a:gd name="connsiteY76" fmla="*/ 1450812 h 1509906"/>
                    <a:gd name="connsiteX77" fmla="*/ 332034 w 1034979"/>
                    <a:gd name="connsiteY77" fmla="*/ 1456527 h 1509906"/>
                    <a:gd name="connsiteX78" fmla="*/ 335844 w 1034979"/>
                    <a:gd name="connsiteY78" fmla="*/ 1460337 h 1509906"/>
                    <a:gd name="connsiteX79" fmla="*/ 364419 w 1034979"/>
                    <a:gd name="connsiteY79" fmla="*/ 1506057 h 1509906"/>
                    <a:gd name="connsiteX80" fmla="*/ 387279 w 1034979"/>
                    <a:gd name="connsiteY80" fmla="*/ 1507962 h 1509906"/>
                    <a:gd name="connsiteX81" fmla="*/ 392994 w 1034979"/>
                    <a:gd name="connsiteY81" fmla="*/ 1502247 h 1509906"/>
                    <a:gd name="connsiteX82" fmla="*/ 394899 w 1034979"/>
                    <a:gd name="connsiteY82" fmla="*/ 1490817 h 1509906"/>
                    <a:gd name="connsiteX83" fmla="*/ 396804 w 1034979"/>
                    <a:gd name="connsiteY83" fmla="*/ 1485102 h 1509906"/>
                    <a:gd name="connsiteX84" fmla="*/ 398709 w 1034979"/>
                    <a:gd name="connsiteY84" fmla="*/ 1467957 h 1509906"/>
                    <a:gd name="connsiteX85" fmla="*/ 400614 w 1034979"/>
                    <a:gd name="connsiteY85" fmla="*/ 1454622 h 1509906"/>
                    <a:gd name="connsiteX86" fmla="*/ 404424 w 1034979"/>
                    <a:gd name="connsiteY86" fmla="*/ 1397472 h 1509906"/>
                    <a:gd name="connsiteX87" fmla="*/ 410139 w 1034979"/>
                    <a:gd name="connsiteY87" fmla="*/ 1386042 h 1509906"/>
                    <a:gd name="connsiteX88" fmla="*/ 413949 w 1034979"/>
                    <a:gd name="connsiteY88" fmla="*/ 1372707 h 1509906"/>
                    <a:gd name="connsiteX89" fmla="*/ 415854 w 1034979"/>
                    <a:gd name="connsiteY89" fmla="*/ 1366992 h 1509906"/>
                    <a:gd name="connsiteX90" fmla="*/ 417759 w 1034979"/>
                    <a:gd name="connsiteY90" fmla="*/ 1353657 h 1509906"/>
                    <a:gd name="connsiteX91" fmla="*/ 421569 w 1034979"/>
                    <a:gd name="connsiteY91" fmla="*/ 1342227 h 1509906"/>
                    <a:gd name="connsiteX92" fmla="*/ 427284 w 1034979"/>
                    <a:gd name="connsiteY92" fmla="*/ 1328892 h 1509906"/>
                    <a:gd name="connsiteX93" fmla="*/ 467289 w 1034979"/>
                    <a:gd name="connsiteY93" fmla="*/ 1258407 h 1509906"/>
                    <a:gd name="connsiteX94" fmla="*/ 528455 w 1034979"/>
                    <a:gd name="connsiteY94" fmla="*/ 1245638 h 1509906"/>
                    <a:gd name="connsiteX95" fmla="*/ 573969 w 1034979"/>
                    <a:gd name="connsiteY95" fmla="*/ 1229832 h 1509906"/>
                    <a:gd name="connsiteX96" fmla="*/ 585399 w 1034979"/>
                    <a:gd name="connsiteY96" fmla="*/ 1226022 h 1509906"/>
                    <a:gd name="connsiteX97" fmla="*/ 720654 w 1034979"/>
                    <a:gd name="connsiteY97" fmla="*/ 1309842 h 1509906"/>
                    <a:gd name="connsiteX98" fmla="*/ 733989 w 1034979"/>
                    <a:gd name="connsiteY98" fmla="*/ 1319367 h 1509906"/>
                    <a:gd name="connsiteX99" fmla="*/ 743514 w 1034979"/>
                    <a:gd name="connsiteY99" fmla="*/ 1321272 h 1509906"/>
                    <a:gd name="connsiteX100" fmla="*/ 749229 w 1034979"/>
                    <a:gd name="connsiteY100" fmla="*/ 1323177 h 1509906"/>
                    <a:gd name="connsiteX101" fmla="*/ 762564 w 1034979"/>
                    <a:gd name="connsiteY101" fmla="*/ 1328892 h 1509906"/>
                    <a:gd name="connsiteX102" fmla="*/ 777804 w 1034979"/>
                    <a:gd name="connsiteY102" fmla="*/ 1326987 h 1509906"/>
                    <a:gd name="connsiteX103" fmla="*/ 789234 w 1034979"/>
                    <a:gd name="connsiteY103" fmla="*/ 1321272 h 1509906"/>
                    <a:gd name="connsiteX104" fmla="*/ 794949 w 1034979"/>
                    <a:gd name="connsiteY104" fmla="*/ 1319367 h 1509906"/>
                    <a:gd name="connsiteX105" fmla="*/ 802569 w 1034979"/>
                    <a:gd name="connsiteY105" fmla="*/ 1302222 h 1509906"/>
                    <a:gd name="connsiteX106" fmla="*/ 800664 w 1034979"/>
                    <a:gd name="connsiteY106" fmla="*/ 1277457 h 1509906"/>
                    <a:gd name="connsiteX107" fmla="*/ 798759 w 1034979"/>
                    <a:gd name="connsiteY107" fmla="*/ 1271742 h 1509906"/>
                    <a:gd name="connsiteX108" fmla="*/ 796854 w 1034979"/>
                    <a:gd name="connsiteY108" fmla="*/ 1264122 h 1509906"/>
                    <a:gd name="connsiteX109" fmla="*/ 783519 w 1034979"/>
                    <a:gd name="connsiteY109" fmla="*/ 1246977 h 1509906"/>
                    <a:gd name="connsiteX110" fmla="*/ 773994 w 1034979"/>
                    <a:gd name="connsiteY110" fmla="*/ 1241262 h 1509906"/>
                    <a:gd name="connsiteX111" fmla="*/ 648264 w 1034979"/>
                    <a:gd name="connsiteY111" fmla="*/ 1149822 h 1509906"/>
                    <a:gd name="connsiteX112" fmla="*/ 644454 w 1034979"/>
                    <a:gd name="connsiteY112" fmla="*/ 1132677 h 1509906"/>
                    <a:gd name="connsiteX113" fmla="*/ 646359 w 1034979"/>
                    <a:gd name="connsiteY113" fmla="*/ 1125057 h 1509906"/>
                    <a:gd name="connsiteX114" fmla="*/ 650169 w 1034979"/>
                    <a:gd name="connsiteY114" fmla="*/ 1107912 h 1509906"/>
                    <a:gd name="connsiteX115" fmla="*/ 653979 w 1034979"/>
                    <a:gd name="connsiteY115" fmla="*/ 1102197 h 1509906"/>
                    <a:gd name="connsiteX116" fmla="*/ 655884 w 1034979"/>
                    <a:gd name="connsiteY116" fmla="*/ 1096482 h 1509906"/>
                    <a:gd name="connsiteX117" fmla="*/ 661599 w 1034979"/>
                    <a:gd name="connsiteY117" fmla="*/ 1094577 h 1509906"/>
                    <a:gd name="connsiteX118" fmla="*/ 671124 w 1034979"/>
                    <a:gd name="connsiteY118" fmla="*/ 1083147 h 1509906"/>
                    <a:gd name="connsiteX119" fmla="*/ 724464 w 1034979"/>
                    <a:gd name="connsiteY119" fmla="*/ 1075527 h 1509906"/>
                    <a:gd name="connsiteX120" fmla="*/ 842574 w 1034979"/>
                    <a:gd name="connsiteY120" fmla="*/ 1077432 h 1509906"/>
                    <a:gd name="connsiteX121" fmla="*/ 871149 w 1034979"/>
                    <a:gd name="connsiteY121" fmla="*/ 1079337 h 1509906"/>
                    <a:gd name="connsiteX122" fmla="*/ 899724 w 1034979"/>
                    <a:gd name="connsiteY122" fmla="*/ 1085052 h 1509906"/>
                    <a:gd name="connsiteX123" fmla="*/ 922584 w 1034979"/>
                    <a:gd name="connsiteY123" fmla="*/ 1088862 h 1509906"/>
                    <a:gd name="connsiteX124" fmla="*/ 951159 w 1034979"/>
                    <a:gd name="connsiteY124" fmla="*/ 1094577 h 1509906"/>
                    <a:gd name="connsiteX125" fmla="*/ 956874 w 1034979"/>
                    <a:gd name="connsiteY125" fmla="*/ 1094577 h 1509906"/>
                    <a:gd name="connsiteX126" fmla="*/ 1002594 w 1034979"/>
                    <a:gd name="connsiteY126" fmla="*/ 1092672 h 1509906"/>
                    <a:gd name="connsiteX127" fmla="*/ 1031169 w 1034979"/>
                    <a:gd name="connsiteY127" fmla="*/ 1085052 h 1509906"/>
                    <a:gd name="connsiteX128" fmla="*/ 1034979 w 1034979"/>
                    <a:gd name="connsiteY128" fmla="*/ 1079337 h 1509906"/>
                    <a:gd name="connsiteX129" fmla="*/ 1033074 w 1034979"/>
                    <a:gd name="connsiteY129" fmla="*/ 1060287 h 1509906"/>
                    <a:gd name="connsiteX130" fmla="*/ 1027359 w 1034979"/>
                    <a:gd name="connsiteY130" fmla="*/ 1056477 h 1509906"/>
                    <a:gd name="connsiteX131" fmla="*/ 1012119 w 1034979"/>
                    <a:gd name="connsiteY131" fmla="*/ 1054572 h 1509906"/>
                    <a:gd name="connsiteX132" fmla="*/ 1006404 w 1034979"/>
                    <a:gd name="connsiteY132" fmla="*/ 1052667 h 1509906"/>
                    <a:gd name="connsiteX133" fmla="*/ 998784 w 1034979"/>
                    <a:gd name="connsiteY133" fmla="*/ 1050762 h 1509906"/>
                    <a:gd name="connsiteX134" fmla="*/ 987354 w 1034979"/>
                    <a:gd name="connsiteY134" fmla="*/ 1043142 h 1509906"/>
                    <a:gd name="connsiteX135" fmla="*/ 975924 w 1034979"/>
                    <a:gd name="connsiteY135" fmla="*/ 1039332 h 1509906"/>
                    <a:gd name="connsiteX136" fmla="*/ 970209 w 1034979"/>
                    <a:gd name="connsiteY136" fmla="*/ 1037427 h 1509906"/>
                    <a:gd name="connsiteX137" fmla="*/ 962589 w 1034979"/>
                    <a:gd name="connsiteY137" fmla="*/ 1035522 h 1509906"/>
                    <a:gd name="connsiteX138" fmla="*/ 956874 w 1034979"/>
                    <a:gd name="connsiteY138" fmla="*/ 1033617 h 1509906"/>
                    <a:gd name="connsiteX139" fmla="*/ 935919 w 1034979"/>
                    <a:gd name="connsiteY139" fmla="*/ 1027902 h 1509906"/>
                    <a:gd name="connsiteX140" fmla="*/ 930204 w 1034979"/>
                    <a:gd name="connsiteY140" fmla="*/ 1025997 h 1509906"/>
                    <a:gd name="connsiteX141" fmla="*/ 825429 w 1034979"/>
                    <a:gd name="connsiteY141" fmla="*/ 1027902 h 1509906"/>
                    <a:gd name="connsiteX142" fmla="*/ 819714 w 1034979"/>
                    <a:gd name="connsiteY142" fmla="*/ 1029807 h 1509906"/>
                    <a:gd name="connsiteX143" fmla="*/ 730179 w 1034979"/>
                    <a:gd name="connsiteY143" fmla="*/ 1031712 h 1509906"/>
                    <a:gd name="connsiteX144" fmla="*/ 716844 w 1034979"/>
                    <a:gd name="connsiteY144" fmla="*/ 1035522 h 1509906"/>
                    <a:gd name="connsiteX145" fmla="*/ 695889 w 1034979"/>
                    <a:gd name="connsiteY145" fmla="*/ 1037427 h 1509906"/>
                    <a:gd name="connsiteX146" fmla="*/ 669219 w 1034979"/>
                    <a:gd name="connsiteY146" fmla="*/ 1039332 h 1509906"/>
                    <a:gd name="connsiteX147" fmla="*/ 669219 w 1034979"/>
                    <a:gd name="connsiteY147" fmla="*/ 1039332 h 1509906"/>
                    <a:gd name="connsiteX148" fmla="*/ 646359 w 1034979"/>
                    <a:gd name="connsiteY148" fmla="*/ 1043142 h 1509906"/>
                    <a:gd name="connsiteX149" fmla="*/ 642549 w 1034979"/>
                    <a:gd name="connsiteY149" fmla="*/ 1031712 h 1509906"/>
                    <a:gd name="connsiteX150" fmla="*/ 640644 w 1034979"/>
                    <a:gd name="connsiteY150" fmla="*/ 1025997 h 1509906"/>
                    <a:gd name="connsiteX151" fmla="*/ 642549 w 1034979"/>
                    <a:gd name="connsiteY151" fmla="*/ 1008852 h 1509906"/>
                    <a:gd name="connsiteX152" fmla="*/ 644454 w 1034979"/>
                    <a:gd name="connsiteY152" fmla="*/ 1003137 h 1509906"/>
                    <a:gd name="connsiteX153" fmla="*/ 661599 w 1034979"/>
                    <a:gd name="connsiteY153" fmla="*/ 993612 h 1509906"/>
                    <a:gd name="connsiteX154" fmla="*/ 673029 w 1034979"/>
                    <a:gd name="connsiteY154" fmla="*/ 985992 h 1509906"/>
                    <a:gd name="connsiteX155" fmla="*/ 674934 w 1034979"/>
                    <a:gd name="connsiteY155" fmla="*/ 980277 h 1509906"/>
                    <a:gd name="connsiteX156" fmla="*/ 680649 w 1034979"/>
                    <a:gd name="connsiteY156" fmla="*/ 978372 h 1509906"/>
                    <a:gd name="connsiteX157" fmla="*/ 686364 w 1034979"/>
                    <a:gd name="connsiteY157" fmla="*/ 974562 h 1509906"/>
                    <a:gd name="connsiteX158" fmla="*/ 695889 w 1034979"/>
                    <a:gd name="connsiteY158" fmla="*/ 965037 h 1509906"/>
                    <a:gd name="connsiteX159" fmla="*/ 705414 w 1034979"/>
                    <a:gd name="connsiteY159" fmla="*/ 953607 h 1509906"/>
                    <a:gd name="connsiteX160" fmla="*/ 716844 w 1034979"/>
                    <a:gd name="connsiteY160" fmla="*/ 945987 h 1509906"/>
                    <a:gd name="connsiteX161" fmla="*/ 732084 w 1034979"/>
                    <a:gd name="connsiteY161" fmla="*/ 932652 h 1509906"/>
                    <a:gd name="connsiteX162" fmla="*/ 741609 w 1034979"/>
                    <a:gd name="connsiteY162" fmla="*/ 921222 h 1509906"/>
                    <a:gd name="connsiteX163" fmla="*/ 753039 w 1034979"/>
                    <a:gd name="connsiteY163" fmla="*/ 911697 h 1509906"/>
                    <a:gd name="connsiteX164" fmla="*/ 758754 w 1034979"/>
                    <a:gd name="connsiteY164" fmla="*/ 900267 h 1509906"/>
                    <a:gd name="connsiteX165" fmla="*/ 760659 w 1034979"/>
                    <a:gd name="connsiteY165" fmla="*/ 894552 h 1509906"/>
                    <a:gd name="connsiteX166" fmla="*/ 766374 w 1034979"/>
                    <a:gd name="connsiteY166" fmla="*/ 883122 h 1509906"/>
                    <a:gd name="connsiteX167" fmla="*/ 764469 w 1034979"/>
                    <a:gd name="connsiteY167" fmla="*/ 867882 h 1509906"/>
                    <a:gd name="connsiteX168" fmla="*/ 758754 w 1034979"/>
                    <a:gd name="connsiteY168" fmla="*/ 865977 h 1509906"/>
                    <a:gd name="connsiteX169" fmla="*/ 737799 w 1034979"/>
                    <a:gd name="connsiteY169" fmla="*/ 867882 h 1509906"/>
                    <a:gd name="connsiteX170" fmla="*/ 732084 w 1034979"/>
                    <a:gd name="connsiteY170" fmla="*/ 871692 h 1509906"/>
                    <a:gd name="connsiteX171" fmla="*/ 720654 w 1034979"/>
                    <a:gd name="connsiteY171" fmla="*/ 875502 h 1509906"/>
                    <a:gd name="connsiteX172" fmla="*/ 716844 w 1034979"/>
                    <a:gd name="connsiteY172" fmla="*/ 881217 h 1509906"/>
                    <a:gd name="connsiteX173" fmla="*/ 711129 w 1034979"/>
                    <a:gd name="connsiteY173" fmla="*/ 883122 h 1509906"/>
                    <a:gd name="connsiteX174" fmla="*/ 705414 w 1034979"/>
                    <a:gd name="connsiteY174" fmla="*/ 886932 h 1509906"/>
                    <a:gd name="connsiteX175" fmla="*/ 699699 w 1034979"/>
                    <a:gd name="connsiteY175" fmla="*/ 892647 h 1509906"/>
                    <a:gd name="connsiteX176" fmla="*/ 692079 w 1034979"/>
                    <a:gd name="connsiteY176" fmla="*/ 896457 h 1509906"/>
                    <a:gd name="connsiteX177" fmla="*/ 627309 w 1034979"/>
                    <a:gd name="connsiteY177" fmla="*/ 953607 h 1509906"/>
                    <a:gd name="connsiteX178" fmla="*/ 602544 w 1034979"/>
                    <a:gd name="connsiteY178" fmla="*/ 959322 h 1509906"/>
                    <a:gd name="connsiteX179" fmla="*/ 589209 w 1034979"/>
                    <a:gd name="connsiteY179" fmla="*/ 963132 h 1509906"/>
                    <a:gd name="connsiteX180" fmla="*/ 569026 w 1034979"/>
                    <a:gd name="connsiteY180" fmla="*/ 948870 h 1509906"/>
                    <a:gd name="connsiteX181" fmla="*/ 507294 w 1034979"/>
                    <a:gd name="connsiteY181" fmla="*/ 841212 h 1509906"/>
                    <a:gd name="connsiteX182" fmla="*/ 503484 w 1034979"/>
                    <a:gd name="connsiteY182" fmla="*/ 351627 h 1509906"/>
                    <a:gd name="connsiteX183" fmla="*/ 499674 w 1034979"/>
                    <a:gd name="connsiteY183" fmla="*/ 60162 h 1509906"/>
                    <a:gd name="connsiteX184" fmla="*/ 490149 w 1034979"/>
                    <a:gd name="connsiteY184" fmla="*/ 33492 h 1509906"/>
                    <a:gd name="connsiteX185" fmla="*/ 488244 w 1034979"/>
                    <a:gd name="connsiteY185" fmla="*/ 27777 h 1509906"/>
                    <a:gd name="connsiteX186" fmla="*/ 484434 w 1034979"/>
                    <a:gd name="connsiteY186" fmla="*/ 22062 h 1509906"/>
                    <a:gd name="connsiteX187" fmla="*/ 478719 w 1034979"/>
                    <a:gd name="connsiteY187" fmla="*/ 10632 h 1509906"/>
                    <a:gd name="connsiteX188" fmla="*/ 473004 w 1034979"/>
                    <a:gd name="connsiteY188" fmla="*/ 6822 h 1509906"/>
                    <a:gd name="connsiteX189" fmla="*/ 469194 w 1034979"/>
                    <a:gd name="connsiteY189" fmla="*/ 1107 h 1509906"/>
                    <a:gd name="connsiteX190" fmla="*/ 429189 w 1034979"/>
                    <a:gd name="connsiteY190" fmla="*/ 4917 h 1509906"/>
                    <a:gd name="connsiteX191" fmla="*/ 421569 w 1034979"/>
                    <a:gd name="connsiteY191" fmla="*/ 16347 h 1509906"/>
                    <a:gd name="connsiteX192" fmla="*/ 417759 w 1034979"/>
                    <a:gd name="connsiteY192" fmla="*/ 22062 h 1509906"/>
                    <a:gd name="connsiteX193" fmla="*/ 419664 w 1034979"/>
                    <a:gd name="connsiteY193" fmla="*/ 54447 h 1509906"/>
                    <a:gd name="connsiteX194" fmla="*/ 423474 w 1034979"/>
                    <a:gd name="connsiteY194" fmla="*/ 65877 h 1509906"/>
                    <a:gd name="connsiteX195" fmla="*/ 425379 w 1034979"/>
                    <a:gd name="connsiteY195" fmla="*/ 71592 h 1509906"/>
                    <a:gd name="connsiteX196" fmla="*/ 425379 w 1034979"/>
                    <a:gd name="connsiteY196" fmla="*/ 77307 h 1509906"/>
                    <a:gd name="connsiteX197" fmla="*/ 429189 w 1034979"/>
                    <a:gd name="connsiteY197" fmla="*/ 231612 h 1509906"/>
                    <a:gd name="connsiteX198" fmla="*/ 440619 w 1034979"/>
                    <a:gd name="connsiteY198" fmla="*/ 414492 h 1509906"/>
                    <a:gd name="connsiteX199" fmla="*/ 425379 w 1034979"/>
                    <a:gd name="connsiteY199" fmla="*/ 711672 h 1509906"/>
                    <a:gd name="connsiteX200" fmla="*/ 430116 w 1034979"/>
                    <a:gd name="connsiteY200" fmla="*/ 762694 h 1509906"/>
                    <a:gd name="connsiteX201" fmla="*/ 430322 w 1034979"/>
                    <a:gd name="connsiteY201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84384 w 1034979"/>
                    <a:gd name="connsiteY20" fmla="*/ 865977 h 1509906"/>
                    <a:gd name="connsiteX21" fmla="*/ 78669 w 1034979"/>
                    <a:gd name="connsiteY21" fmla="*/ 864072 h 1509906"/>
                    <a:gd name="connsiteX22" fmla="*/ 59619 w 1034979"/>
                    <a:gd name="connsiteY22" fmla="*/ 867882 h 1509906"/>
                    <a:gd name="connsiteX23" fmla="*/ 53904 w 1034979"/>
                    <a:gd name="connsiteY23" fmla="*/ 871692 h 1509906"/>
                    <a:gd name="connsiteX24" fmla="*/ 50094 w 1034979"/>
                    <a:gd name="connsiteY24" fmla="*/ 877407 h 1509906"/>
                    <a:gd name="connsiteX25" fmla="*/ 46284 w 1034979"/>
                    <a:gd name="connsiteY25" fmla="*/ 888837 h 1509906"/>
                    <a:gd name="connsiteX26" fmla="*/ 50094 w 1034979"/>
                    <a:gd name="connsiteY26" fmla="*/ 926937 h 1509906"/>
                    <a:gd name="connsiteX27" fmla="*/ 53904 w 1034979"/>
                    <a:gd name="connsiteY27" fmla="*/ 932652 h 1509906"/>
                    <a:gd name="connsiteX28" fmla="*/ 59619 w 1034979"/>
                    <a:gd name="connsiteY28" fmla="*/ 936462 h 1509906"/>
                    <a:gd name="connsiteX29" fmla="*/ 63429 w 1034979"/>
                    <a:gd name="connsiteY29" fmla="*/ 942177 h 1509906"/>
                    <a:gd name="connsiteX30" fmla="*/ 80574 w 1034979"/>
                    <a:gd name="connsiteY30" fmla="*/ 951702 h 1509906"/>
                    <a:gd name="connsiteX31" fmla="*/ 166299 w 1034979"/>
                    <a:gd name="connsiteY31" fmla="*/ 972657 h 1509906"/>
                    <a:gd name="connsiteX32" fmla="*/ 191064 w 1034979"/>
                    <a:gd name="connsiteY32" fmla="*/ 978372 h 1509906"/>
                    <a:gd name="connsiteX33" fmla="*/ 208209 w 1034979"/>
                    <a:gd name="connsiteY33" fmla="*/ 984087 h 1509906"/>
                    <a:gd name="connsiteX34" fmla="*/ 213924 w 1034979"/>
                    <a:gd name="connsiteY34" fmla="*/ 985992 h 1509906"/>
                    <a:gd name="connsiteX35" fmla="*/ 229164 w 1034979"/>
                    <a:gd name="connsiteY35" fmla="*/ 989802 h 1509906"/>
                    <a:gd name="connsiteX36" fmla="*/ 248214 w 1034979"/>
                    <a:gd name="connsiteY36" fmla="*/ 995517 h 1509906"/>
                    <a:gd name="connsiteX37" fmla="*/ 253929 w 1034979"/>
                    <a:gd name="connsiteY37" fmla="*/ 999327 h 1509906"/>
                    <a:gd name="connsiteX38" fmla="*/ 267264 w 1034979"/>
                    <a:gd name="connsiteY38" fmla="*/ 1014567 h 1509906"/>
                    <a:gd name="connsiteX39" fmla="*/ 272979 w 1034979"/>
                    <a:gd name="connsiteY39" fmla="*/ 1033617 h 1509906"/>
                    <a:gd name="connsiteX40" fmla="*/ 274884 w 1034979"/>
                    <a:gd name="connsiteY40" fmla="*/ 1039332 h 1509906"/>
                    <a:gd name="connsiteX41" fmla="*/ 276789 w 1034979"/>
                    <a:gd name="connsiteY41" fmla="*/ 1045047 h 1509906"/>
                    <a:gd name="connsiteX42" fmla="*/ 278694 w 1034979"/>
                    <a:gd name="connsiteY42" fmla="*/ 1069812 h 1509906"/>
                    <a:gd name="connsiteX43" fmla="*/ 280599 w 1034979"/>
                    <a:gd name="connsiteY43" fmla="*/ 1075527 h 1509906"/>
                    <a:gd name="connsiteX44" fmla="*/ 278694 w 1034979"/>
                    <a:gd name="connsiteY44" fmla="*/ 1094577 h 1509906"/>
                    <a:gd name="connsiteX45" fmla="*/ 276789 w 1034979"/>
                    <a:gd name="connsiteY45" fmla="*/ 1104102 h 1509906"/>
                    <a:gd name="connsiteX46" fmla="*/ 263454 w 1034979"/>
                    <a:gd name="connsiteY46" fmla="*/ 1117437 h 1509906"/>
                    <a:gd name="connsiteX47" fmla="*/ 252024 w 1034979"/>
                    <a:gd name="connsiteY47" fmla="*/ 1125057 h 1509906"/>
                    <a:gd name="connsiteX48" fmla="*/ 240594 w 1034979"/>
                    <a:gd name="connsiteY48" fmla="*/ 1128867 h 1509906"/>
                    <a:gd name="connsiteX49" fmla="*/ 27234 w 1034979"/>
                    <a:gd name="connsiteY49" fmla="*/ 1147917 h 1509906"/>
                    <a:gd name="connsiteX50" fmla="*/ 15804 w 1034979"/>
                    <a:gd name="connsiteY50" fmla="*/ 1153632 h 1509906"/>
                    <a:gd name="connsiteX51" fmla="*/ 6279 w 1034979"/>
                    <a:gd name="connsiteY51" fmla="*/ 1163157 h 1509906"/>
                    <a:gd name="connsiteX52" fmla="*/ 4374 w 1034979"/>
                    <a:gd name="connsiteY52" fmla="*/ 1168872 h 1509906"/>
                    <a:gd name="connsiteX53" fmla="*/ 564 w 1034979"/>
                    <a:gd name="connsiteY53" fmla="*/ 1174587 h 1509906"/>
                    <a:gd name="connsiteX54" fmla="*/ 6279 w 1034979"/>
                    <a:gd name="connsiteY54" fmla="*/ 1206972 h 1509906"/>
                    <a:gd name="connsiteX55" fmla="*/ 11994 w 1034979"/>
                    <a:gd name="connsiteY55" fmla="*/ 1210782 h 1509906"/>
                    <a:gd name="connsiteX56" fmla="*/ 17709 w 1034979"/>
                    <a:gd name="connsiteY56" fmla="*/ 1212687 h 1509906"/>
                    <a:gd name="connsiteX57" fmla="*/ 145344 w 1034979"/>
                    <a:gd name="connsiteY57" fmla="*/ 1210782 h 1509906"/>
                    <a:gd name="connsiteX58" fmla="*/ 152964 w 1034979"/>
                    <a:gd name="connsiteY58" fmla="*/ 1208877 h 1509906"/>
                    <a:gd name="connsiteX59" fmla="*/ 303459 w 1034979"/>
                    <a:gd name="connsiteY59" fmla="*/ 1203162 h 1509906"/>
                    <a:gd name="connsiteX60" fmla="*/ 318699 w 1034979"/>
                    <a:gd name="connsiteY60" fmla="*/ 1210782 h 1509906"/>
                    <a:gd name="connsiteX61" fmla="*/ 330129 w 1034979"/>
                    <a:gd name="connsiteY61" fmla="*/ 1216497 h 1509906"/>
                    <a:gd name="connsiteX62" fmla="*/ 333939 w 1034979"/>
                    <a:gd name="connsiteY62" fmla="*/ 1222212 h 1509906"/>
                    <a:gd name="connsiteX63" fmla="*/ 339654 w 1034979"/>
                    <a:gd name="connsiteY63" fmla="*/ 1224117 h 1509906"/>
                    <a:gd name="connsiteX64" fmla="*/ 351084 w 1034979"/>
                    <a:gd name="connsiteY64" fmla="*/ 1231737 h 1509906"/>
                    <a:gd name="connsiteX65" fmla="*/ 356799 w 1034979"/>
                    <a:gd name="connsiteY65" fmla="*/ 1235547 h 1509906"/>
                    <a:gd name="connsiteX66" fmla="*/ 360609 w 1034979"/>
                    <a:gd name="connsiteY66" fmla="*/ 1241262 h 1509906"/>
                    <a:gd name="connsiteX67" fmla="*/ 366324 w 1034979"/>
                    <a:gd name="connsiteY67" fmla="*/ 1252692 h 1509906"/>
                    <a:gd name="connsiteX68" fmla="*/ 362514 w 1034979"/>
                    <a:gd name="connsiteY68" fmla="*/ 1279362 h 1509906"/>
                    <a:gd name="connsiteX69" fmla="*/ 358704 w 1034979"/>
                    <a:gd name="connsiteY69" fmla="*/ 1285077 h 1509906"/>
                    <a:gd name="connsiteX70" fmla="*/ 356799 w 1034979"/>
                    <a:gd name="connsiteY70" fmla="*/ 1290792 h 1509906"/>
                    <a:gd name="connsiteX71" fmla="*/ 352989 w 1034979"/>
                    <a:gd name="connsiteY71" fmla="*/ 1296507 h 1509906"/>
                    <a:gd name="connsiteX72" fmla="*/ 351084 w 1034979"/>
                    <a:gd name="connsiteY72" fmla="*/ 1302222 h 1509906"/>
                    <a:gd name="connsiteX73" fmla="*/ 347274 w 1034979"/>
                    <a:gd name="connsiteY73" fmla="*/ 1307937 h 1509906"/>
                    <a:gd name="connsiteX74" fmla="*/ 330129 w 1034979"/>
                    <a:gd name="connsiteY74" fmla="*/ 1374612 h 1509906"/>
                    <a:gd name="connsiteX75" fmla="*/ 328224 w 1034979"/>
                    <a:gd name="connsiteY75" fmla="*/ 1426047 h 1509906"/>
                    <a:gd name="connsiteX76" fmla="*/ 330129 w 1034979"/>
                    <a:gd name="connsiteY76" fmla="*/ 1450812 h 1509906"/>
                    <a:gd name="connsiteX77" fmla="*/ 332034 w 1034979"/>
                    <a:gd name="connsiteY77" fmla="*/ 1456527 h 1509906"/>
                    <a:gd name="connsiteX78" fmla="*/ 335844 w 1034979"/>
                    <a:gd name="connsiteY78" fmla="*/ 1460337 h 1509906"/>
                    <a:gd name="connsiteX79" fmla="*/ 364419 w 1034979"/>
                    <a:gd name="connsiteY79" fmla="*/ 1506057 h 1509906"/>
                    <a:gd name="connsiteX80" fmla="*/ 387279 w 1034979"/>
                    <a:gd name="connsiteY80" fmla="*/ 1507962 h 1509906"/>
                    <a:gd name="connsiteX81" fmla="*/ 392994 w 1034979"/>
                    <a:gd name="connsiteY81" fmla="*/ 1502247 h 1509906"/>
                    <a:gd name="connsiteX82" fmla="*/ 394899 w 1034979"/>
                    <a:gd name="connsiteY82" fmla="*/ 1490817 h 1509906"/>
                    <a:gd name="connsiteX83" fmla="*/ 396804 w 1034979"/>
                    <a:gd name="connsiteY83" fmla="*/ 1485102 h 1509906"/>
                    <a:gd name="connsiteX84" fmla="*/ 398709 w 1034979"/>
                    <a:gd name="connsiteY84" fmla="*/ 1467957 h 1509906"/>
                    <a:gd name="connsiteX85" fmla="*/ 400614 w 1034979"/>
                    <a:gd name="connsiteY85" fmla="*/ 1454622 h 1509906"/>
                    <a:gd name="connsiteX86" fmla="*/ 404424 w 1034979"/>
                    <a:gd name="connsiteY86" fmla="*/ 1397472 h 1509906"/>
                    <a:gd name="connsiteX87" fmla="*/ 410139 w 1034979"/>
                    <a:gd name="connsiteY87" fmla="*/ 1386042 h 1509906"/>
                    <a:gd name="connsiteX88" fmla="*/ 413949 w 1034979"/>
                    <a:gd name="connsiteY88" fmla="*/ 1372707 h 1509906"/>
                    <a:gd name="connsiteX89" fmla="*/ 415854 w 1034979"/>
                    <a:gd name="connsiteY89" fmla="*/ 1366992 h 1509906"/>
                    <a:gd name="connsiteX90" fmla="*/ 417759 w 1034979"/>
                    <a:gd name="connsiteY90" fmla="*/ 1353657 h 1509906"/>
                    <a:gd name="connsiteX91" fmla="*/ 421569 w 1034979"/>
                    <a:gd name="connsiteY91" fmla="*/ 1342227 h 1509906"/>
                    <a:gd name="connsiteX92" fmla="*/ 427284 w 1034979"/>
                    <a:gd name="connsiteY92" fmla="*/ 1328892 h 1509906"/>
                    <a:gd name="connsiteX93" fmla="*/ 467289 w 1034979"/>
                    <a:gd name="connsiteY93" fmla="*/ 1258407 h 1509906"/>
                    <a:gd name="connsiteX94" fmla="*/ 528455 w 1034979"/>
                    <a:gd name="connsiteY94" fmla="*/ 1245638 h 1509906"/>
                    <a:gd name="connsiteX95" fmla="*/ 573969 w 1034979"/>
                    <a:gd name="connsiteY95" fmla="*/ 1229832 h 1509906"/>
                    <a:gd name="connsiteX96" fmla="*/ 585399 w 1034979"/>
                    <a:gd name="connsiteY96" fmla="*/ 1226022 h 1509906"/>
                    <a:gd name="connsiteX97" fmla="*/ 720654 w 1034979"/>
                    <a:gd name="connsiteY97" fmla="*/ 1309842 h 1509906"/>
                    <a:gd name="connsiteX98" fmla="*/ 733989 w 1034979"/>
                    <a:gd name="connsiteY98" fmla="*/ 1319367 h 1509906"/>
                    <a:gd name="connsiteX99" fmla="*/ 743514 w 1034979"/>
                    <a:gd name="connsiteY99" fmla="*/ 1321272 h 1509906"/>
                    <a:gd name="connsiteX100" fmla="*/ 749229 w 1034979"/>
                    <a:gd name="connsiteY100" fmla="*/ 1323177 h 1509906"/>
                    <a:gd name="connsiteX101" fmla="*/ 762564 w 1034979"/>
                    <a:gd name="connsiteY101" fmla="*/ 1328892 h 1509906"/>
                    <a:gd name="connsiteX102" fmla="*/ 777804 w 1034979"/>
                    <a:gd name="connsiteY102" fmla="*/ 1326987 h 1509906"/>
                    <a:gd name="connsiteX103" fmla="*/ 789234 w 1034979"/>
                    <a:gd name="connsiteY103" fmla="*/ 1321272 h 1509906"/>
                    <a:gd name="connsiteX104" fmla="*/ 794949 w 1034979"/>
                    <a:gd name="connsiteY104" fmla="*/ 1319367 h 1509906"/>
                    <a:gd name="connsiteX105" fmla="*/ 802569 w 1034979"/>
                    <a:gd name="connsiteY105" fmla="*/ 1302222 h 1509906"/>
                    <a:gd name="connsiteX106" fmla="*/ 800664 w 1034979"/>
                    <a:gd name="connsiteY106" fmla="*/ 1277457 h 1509906"/>
                    <a:gd name="connsiteX107" fmla="*/ 798759 w 1034979"/>
                    <a:gd name="connsiteY107" fmla="*/ 1271742 h 1509906"/>
                    <a:gd name="connsiteX108" fmla="*/ 796854 w 1034979"/>
                    <a:gd name="connsiteY108" fmla="*/ 1264122 h 1509906"/>
                    <a:gd name="connsiteX109" fmla="*/ 783519 w 1034979"/>
                    <a:gd name="connsiteY109" fmla="*/ 1246977 h 1509906"/>
                    <a:gd name="connsiteX110" fmla="*/ 773994 w 1034979"/>
                    <a:gd name="connsiteY110" fmla="*/ 1241262 h 1509906"/>
                    <a:gd name="connsiteX111" fmla="*/ 648264 w 1034979"/>
                    <a:gd name="connsiteY111" fmla="*/ 1149822 h 1509906"/>
                    <a:gd name="connsiteX112" fmla="*/ 644454 w 1034979"/>
                    <a:gd name="connsiteY112" fmla="*/ 1132677 h 1509906"/>
                    <a:gd name="connsiteX113" fmla="*/ 646359 w 1034979"/>
                    <a:gd name="connsiteY113" fmla="*/ 1125057 h 1509906"/>
                    <a:gd name="connsiteX114" fmla="*/ 650169 w 1034979"/>
                    <a:gd name="connsiteY114" fmla="*/ 1107912 h 1509906"/>
                    <a:gd name="connsiteX115" fmla="*/ 653979 w 1034979"/>
                    <a:gd name="connsiteY115" fmla="*/ 1102197 h 1509906"/>
                    <a:gd name="connsiteX116" fmla="*/ 655884 w 1034979"/>
                    <a:gd name="connsiteY116" fmla="*/ 1096482 h 1509906"/>
                    <a:gd name="connsiteX117" fmla="*/ 661599 w 1034979"/>
                    <a:gd name="connsiteY117" fmla="*/ 1094577 h 1509906"/>
                    <a:gd name="connsiteX118" fmla="*/ 671124 w 1034979"/>
                    <a:gd name="connsiteY118" fmla="*/ 1083147 h 1509906"/>
                    <a:gd name="connsiteX119" fmla="*/ 724464 w 1034979"/>
                    <a:gd name="connsiteY119" fmla="*/ 1075527 h 1509906"/>
                    <a:gd name="connsiteX120" fmla="*/ 842574 w 1034979"/>
                    <a:gd name="connsiteY120" fmla="*/ 1077432 h 1509906"/>
                    <a:gd name="connsiteX121" fmla="*/ 871149 w 1034979"/>
                    <a:gd name="connsiteY121" fmla="*/ 1079337 h 1509906"/>
                    <a:gd name="connsiteX122" fmla="*/ 899724 w 1034979"/>
                    <a:gd name="connsiteY122" fmla="*/ 1085052 h 1509906"/>
                    <a:gd name="connsiteX123" fmla="*/ 922584 w 1034979"/>
                    <a:gd name="connsiteY123" fmla="*/ 1088862 h 1509906"/>
                    <a:gd name="connsiteX124" fmla="*/ 951159 w 1034979"/>
                    <a:gd name="connsiteY124" fmla="*/ 1094577 h 1509906"/>
                    <a:gd name="connsiteX125" fmla="*/ 956874 w 1034979"/>
                    <a:gd name="connsiteY125" fmla="*/ 1094577 h 1509906"/>
                    <a:gd name="connsiteX126" fmla="*/ 1002594 w 1034979"/>
                    <a:gd name="connsiteY126" fmla="*/ 1092672 h 1509906"/>
                    <a:gd name="connsiteX127" fmla="*/ 1031169 w 1034979"/>
                    <a:gd name="connsiteY127" fmla="*/ 1085052 h 1509906"/>
                    <a:gd name="connsiteX128" fmla="*/ 1034979 w 1034979"/>
                    <a:gd name="connsiteY128" fmla="*/ 1079337 h 1509906"/>
                    <a:gd name="connsiteX129" fmla="*/ 1033074 w 1034979"/>
                    <a:gd name="connsiteY129" fmla="*/ 1060287 h 1509906"/>
                    <a:gd name="connsiteX130" fmla="*/ 1027359 w 1034979"/>
                    <a:gd name="connsiteY130" fmla="*/ 1056477 h 1509906"/>
                    <a:gd name="connsiteX131" fmla="*/ 1012119 w 1034979"/>
                    <a:gd name="connsiteY131" fmla="*/ 1054572 h 1509906"/>
                    <a:gd name="connsiteX132" fmla="*/ 1006404 w 1034979"/>
                    <a:gd name="connsiteY132" fmla="*/ 1052667 h 1509906"/>
                    <a:gd name="connsiteX133" fmla="*/ 998784 w 1034979"/>
                    <a:gd name="connsiteY133" fmla="*/ 1050762 h 1509906"/>
                    <a:gd name="connsiteX134" fmla="*/ 987354 w 1034979"/>
                    <a:gd name="connsiteY134" fmla="*/ 1043142 h 1509906"/>
                    <a:gd name="connsiteX135" fmla="*/ 975924 w 1034979"/>
                    <a:gd name="connsiteY135" fmla="*/ 1039332 h 1509906"/>
                    <a:gd name="connsiteX136" fmla="*/ 970209 w 1034979"/>
                    <a:gd name="connsiteY136" fmla="*/ 1037427 h 1509906"/>
                    <a:gd name="connsiteX137" fmla="*/ 962589 w 1034979"/>
                    <a:gd name="connsiteY137" fmla="*/ 1035522 h 1509906"/>
                    <a:gd name="connsiteX138" fmla="*/ 956874 w 1034979"/>
                    <a:gd name="connsiteY138" fmla="*/ 1033617 h 1509906"/>
                    <a:gd name="connsiteX139" fmla="*/ 935919 w 1034979"/>
                    <a:gd name="connsiteY139" fmla="*/ 1027902 h 1509906"/>
                    <a:gd name="connsiteX140" fmla="*/ 930204 w 1034979"/>
                    <a:gd name="connsiteY140" fmla="*/ 1025997 h 1509906"/>
                    <a:gd name="connsiteX141" fmla="*/ 825429 w 1034979"/>
                    <a:gd name="connsiteY141" fmla="*/ 1027902 h 1509906"/>
                    <a:gd name="connsiteX142" fmla="*/ 819714 w 1034979"/>
                    <a:gd name="connsiteY142" fmla="*/ 1029807 h 1509906"/>
                    <a:gd name="connsiteX143" fmla="*/ 730179 w 1034979"/>
                    <a:gd name="connsiteY143" fmla="*/ 1031712 h 1509906"/>
                    <a:gd name="connsiteX144" fmla="*/ 716844 w 1034979"/>
                    <a:gd name="connsiteY144" fmla="*/ 1035522 h 1509906"/>
                    <a:gd name="connsiteX145" fmla="*/ 695889 w 1034979"/>
                    <a:gd name="connsiteY145" fmla="*/ 1037427 h 1509906"/>
                    <a:gd name="connsiteX146" fmla="*/ 669219 w 1034979"/>
                    <a:gd name="connsiteY146" fmla="*/ 1039332 h 1509906"/>
                    <a:gd name="connsiteX147" fmla="*/ 669219 w 1034979"/>
                    <a:gd name="connsiteY147" fmla="*/ 1039332 h 1509906"/>
                    <a:gd name="connsiteX148" fmla="*/ 646359 w 1034979"/>
                    <a:gd name="connsiteY148" fmla="*/ 1043142 h 1509906"/>
                    <a:gd name="connsiteX149" fmla="*/ 642549 w 1034979"/>
                    <a:gd name="connsiteY149" fmla="*/ 1031712 h 1509906"/>
                    <a:gd name="connsiteX150" fmla="*/ 640644 w 1034979"/>
                    <a:gd name="connsiteY150" fmla="*/ 1025997 h 1509906"/>
                    <a:gd name="connsiteX151" fmla="*/ 642549 w 1034979"/>
                    <a:gd name="connsiteY151" fmla="*/ 1008852 h 1509906"/>
                    <a:gd name="connsiteX152" fmla="*/ 644454 w 1034979"/>
                    <a:gd name="connsiteY152" fmla="*/ 1003137 h 1509906"/>
                    <a:gd name="connsiteX153" fmla="*/ 661599 w 1034979"/>
                    <a:gd name="connsiteY153" fmla="*/ 993612 h 1509906"/>
                    <a:gd name="connsiteX154" fmla="*/ 673029 w 1034979"/>
                    <a:gd name="connsiteY154" fmla="*/ 985992 h 1509906"/>
                    <a:gd name="connsiteX155" fmla="*/ 674934 w 1034979"/>
                    <a:gd name="connsiteY155" fmla="*/ 980277 h 1509906"/>
                    <a:gd name="connsiteX156" fmla="*/ 680649 w 1034979"/>
                    <a:gd name="connsiteY156" fmla="*/ 978372 h 1509906"/>
                    <a:gd name="connsiteX157" fmla="*/ 686364 w 1034979"/>
                    <a:gd name="connsiteY157" fmla="*/ 974562 h 1509906"/>
                    <a:gd name="connsiteX158" fmla="*/ 695889 w 1034979"/>
                    <a:gd name="connsiteY158" fmla="*/ 965037 h 1509906"/>
                    <a:gd name="connsiteX159" fmla="*/ 705414 w 1034979"/>
                    <a:gd name="connsiteY159" fmla="*/ 953607 h 1509906"/>
                    <a:gd name="connsiteX160" fmla="*/ 716844 w 1034979"/>
                    <a:gd name="connsiteY160" fmla="*/ 945987 h 1509906"/>
                    <a:gd name="connsiteX161" fmla="*/ 732084 w 1034979"/>
                    <a:gd name="connsiteY161" fmla="*/ 932652 h 1509906"/>
                    <a:gd name="connsiteX162" fmla="*/ 741609 w 1034979"/>
                    <a:gd name="connsiteY162" fmla="*/ 921222 h 1509906"/>
                    <a:gd name="connsiteX163" fmla="*/ 753039 w 1034979"/>
                    <a:gd name="connsiteY163" fmla="*/ 911697 h 1509906"/>
                    <a:gd name="connsiteX164" fmla="*/ 758754 w 1034979"/>
                    <a:gd name="connsiteY164" fmla="*/ 900267 h 1509906"/>
                    <a:gd name="connsiteX165" fmla="*/ 760659 w 1034979"/>
                    <a:gd name="connsiteY165" fmla="*/ 894552 h 1509906"/>
                    <a:gd name="connsiteX166" fmla="*/ 766374 w 1034979"/>
                    <a:gd name="connsiteY166" fmla="*/ 883122 h 1509906"/>
                    <a:gd name="connsiteX167" fmla="*/ 764469 w 1034979"/>
                    <a:gd name="connsiteY167" fmla="*/ 867882 h 1509906"/>
                    <a:gd name="connsiteX168" fmla="*/ 758754 w 1034979"/>
                    <a:gd name="connsiteY168" fmla="*/ 865977 h 1509906"/>
                    <a:gd name="connsiteX169" fmla="*/ 737799 w 1034979"/>
                    <a:gd name="connsiteY169" fmla="*/ 867882 h 1509906"/>
                    <a:gd name="connsiteX170" fmla="*/ 732084 w 1034979"/>
                    <a:gd name="connsiteY170" fmla="*/ 871692 h 1509906"/>
                    <a:gd name="connsiteX171" fmla="*/ 720654 w 1034979"/>
                    <a:gd name="connsiteY171" fmla="*/ 875502 h 1509906"/>
                    <a:gd name="connsiteX172" fmla="*/ 716844 w 1034979"/>
                    <a:gd name="connsiteY172" fmla="*/ 881217 h 1509906"/>
                    <a:gd name="connsiteX173" fmla="*/ 711129 w 1034979"/>
                    <a:gd name="connsiteY173" fmla="*/ 883122 h 1509906"/>
                    <a:gd name="connsiteX174" fmla="*/ 705414 w 1034979"/>
                    <a:gd name="connsiteY174" fmla="*/ 886932 h 1509906"/>
                    <a:gd name="connsiteX175" fmla="*/ 699699 w 1034979"/>
                    <a:gd name="connsiteY175" fmla="*/ 892647 h 1509906"/>
                    <a:gd name="connsiteX176" fmla="*/ 692079 w 1034979"/>
                    <a:gd name="connsiteY176" fmla="*/ 896457 h 1509906"/>
                    <a:gd name="connsiteX177" fmla="*/ 627309 w 1034979"/>
                    <a:gd name="connsiteY177" fmla="*/ 953607 h 1509906"/>
                    <a:gd name="connsiteX178" fmla="*/ 602544 w 1034979"/>
                    <a:gd name="connsiteY178" fmla="*/ 959322 h 1509906"/>
                    <a:gd name="connsiteX179" fmla="*/ 589209 w 1034979"/>
                    <a:gd name="connsiteY179" fmla="*/ 963132 h 1509906"/>
                    <a:gd name="connsiteX180" fmla="*/ 569026 w 1034979"/>
                    <a:gd name="connsiteY180" fmla="*/ 948870 h 1509906"/>
                    <a:gd name="connsiteX181" fmla="*/ 507294 w 1034979"/>
                    <a:gd name="connsiteY181" fmla="*/ 841212 h 1509906"/>
                    <a:gd name="connsiteX182" fmla="*/ 503484 w 1034979"/>
                    <a:gd name="connsiteY182" fmla="*/ 351627 h 1509906"/>
                    <a:gd name="connsiteX183" fmla="*/ 499674 w 1034979"/>
                    <a:gd name="connsiteY183" fmla="*/ 60162 h 1509906"/>
                    <a:gd name="connsiteX184" fmla="*/ 490149 w 1034979"/>
                    <a:gd name="connsiteY184" fmla="*/ 33492 h 1509906"/>
                    <a:gd name="connsiteX185" fmla="*/ 488244 w 1034979"/>
                    <a:gd name="connsiteY185" fmla="*/ 27777 h 1509906"/>
                    <a:gd name="connsiteX186" fmla="*/ 484434 w 1034979"/>
                    <a:gd name="connsiteY186" fmla="*/ 22062 h 1509906"/>
                    <a:gd name="connsiteX187" fmla="*/ 478719 w 1034979"/>
                    <a:gd name="connsiteY187" fmla="*/ 10632 h 1509906"/>
                    <a:gd name="connsiteX188" fmla="*/ 473004 w 1034979"/>
                    <a:gd name="connsiteY188" fmla="*/ 6822 h 1509906"/>
                    <a:gd name="connsiteX189" fmla="*/ 469194 w 1034979"/>
                    <a:gd name="connsiteY189" fmla="*/ 1107 h 1509906"/>
                    <a:gd name="connsiteX190" fmla="*/ 429189 w 1034979"/>
                    <a:gd name="connsiteY190" fmla="*/ 4917 h 1509906"/>
                    <a:gd name="connsiteX191" fmla="*/ 421569 w 1034979"/>
                    <a:gd name="connsiteY191" fmla="*/ 16347 h 1509906"/>
                    <a:gd name="connsiteX192" fmla="*/ 417759 w 1034979"/>
                    <a:gd name="connsiteY192" fmla="*/ 22062 h 1509906"/>
                    <a:gd name="connsiteX193" fmla="*/ 419664 w 1034979"/>
                    <a:gd name="connsiteY193" fmla="*/ 54447 h 1509906"/>
                    <a:gd name="connsiteX194" fmla="*/ 423474 w 1034979"/>
                    <a:gd name="connsiteY194" fmla="*/ 65877 h 1509906"/>
                    <a:gd name="connsiteX195" fmla="*/ 425379 w 1034979"/>
                    <a:gd name="connsiteY195" fmla="*/ 71592 h 1509906"/>
                    <a:gd name="connsiteX196" fmla="*/ 425379 w 1034979"/>
                    <a:gd name="connsiteY196" fmla="*/ 77307 h 1509906"/>
                    <a:gd name="connsiteX197" fmla="*/ 429189 w 1034979"/>
                    <a:gd name="connsiteY197" fmla="*/ 231612 h 1509906"/>
                    <a:gd name="connsiteX198" fmla="*/ 440619 w 1034979"/>
                    <a:gd name="connsiteY198" fmla="*/ 414492 h 1509906"/>
                    <a:gd name="connsiteX199" fmla="*/ 435265 w 1034979"/>
                    <a:gd name="connsiteY199" fmla="*/ 711672 h 1509906"/>
                    <a:gd name="connsiteX200" fmla="*/ 430116 w 1034979"/>
                    <a:gd name="connsiteY200" fmla="*/ 762694 h 1509906"/>
                    <a:gd name="connsiteX201" fmla="*/ 430322 w 1034979"/>
                    <a:gd name="connsiteY201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84384 w 1034979"/>
                    <a:gd name="connsiteY20" fmla="*/ 865977 h 1509906"/>
                    <a:gd name="connsiteX21" fmla="*/ 78669 w 1034979"/>
                    <a:gd name="connsiteY21" fmla="*/ 864072 h 1509906"/>
                    <a:gd name="connsiteX22" fmla="*/ 59619 w 1034979"/>
                    <a:gd name="connsiteY22" fmla="*/ 867882 h 1509906"/>
                    <a:gd name="connsiteX23" fmla="*/ 53904 w 1034979"/>
                    <a:gd name="connsiteY23" fmla="*/ 871692 h 1509906"/>
                    <a:gd name="connsiteX24" fmla="*/ 50094 w 1034979"/>
                    <a:gd name="connsiteY24" fmla="*/ 877407 h 1509906"/>
                    <a:gd name="connsiteX25" fmla="*/ 46284 w 1034979"/>
                    <a:gd name="connsiteY25" fmla="*/ 888837 h 1509906"/>
                    <a:gd name="connsiteX26" fmla="*/ 50094 w 1034979"/>
                    <a:gd name="connsiteY26" fmla="*/ 926937 h 1509906"/>
                    <a:gd name="connsiteX27" fmla="*/ 53904 w 1034979"/>
                    <a:gd name="connsiteY27" fmla="*/ 932652 h 1509906"/>
                    <a:gd name="connsiteX28" fmla="*/ 59619 w 1034979"/>
                    <a:gd name="connsiteY28" fmla="*/ 936462 h 1509906"/>
                    <a:gd name="connsiteX29" fmla="*/ 63429 w 1034979"/>
                    <a:gd name="connsiteY29" fmla="*/ 942177 h 1509906"/>
                    <a:gd name="connsiteX30" fmla="*/ 80574 w 1034979"/>
                    <a:gd name="connsiteY30" fmla="*/ 951702 h 1509906"/>
                    <a:gd name="connsiteX31" fmla="*/ 166299 w 1034979"/>
                    <a:gd name="connsiteY31" fmla="*/ 972657 h 1509906"/>
                    <a:gd name="connsiteX32" fmla="*/ 191064 w 1034979"/>
                    <a:gd name="connsiteY32" fmla="*/ 978372 h 1509906"/>
                    <a:gd name="connsiteX33" fmla="*/ 208209 w 1034979"/>
                    <a:gd name="connsiteY33" fmla="*/ 984087 h 1509906"/>
                    <a:gd name="connsiteX34" fmla="*/ 213924 w 1034979"/>
                    <a:gd name="connsiteY34" fmla="*/ 985992 h 1509906"/>
                    <a:gd name="connsiteX35" fmla="*/ 229164 w 1034979"/>
                    <a:gd name="connsiteY35" fmla="*/ 989802 h 1509906"/>
                    <a:gd name="connsiteX36" fmla="*/ 248214 w 1034979"/>
                    <a:gd name="connsiteY36" fmla="*/ 995517 h 1509906"/>
                    <a:gd name="connsiteX37" fmla="*/ 253929 w 1034979"/>
                    <a:gd name="connsiteY37" fmla="*/ 999327 h 1509906"/>
                    <a:gd name="connsiteX38" fmla="*/ 267264 w 1034979"/>
                    <a:gd name="connsiteY38" fmla="*/ 1014567 h 1509906"/>
                    <a:gd name="connsiteX39" fmla="*/ 272979 w 1034979"/>
                    <a:gd name="connsiteY39" fmla="*/ 1033617 h 1509906"/>
                    <a:gd name="connsiteX40" fmla="*/ 274884 w 1034979"/>
                    <a:gd name="connsiteY40" fmla="*/ 1039332 h 1509906"/>
                    <a:gd name="connsiteX41" fmla="*/ 276789 w 1034979"/>
                    <a:gd name="connsiteY41" fmla="*/ 1045047 h 1509906"/>
                    <a:gd name="connsiteX42" fmla="*/ 278694 w 1034979"/>
                    <a:gd name="connsiteY42" fmla="*/ 1069812 h 1509906"/>
                    <a:gd name="connsiteX43" fmla="*/ 280599 w 1034979"/>
                    <a:gd name="connsiteY43" fmla="*/ 1075527 h 1509906"/>
                    <a:gd name="connsiteX44" fmla="*/ 278694 w 1034979"/>
                    <a:gd name="connsiteY44" fmla="*/ 1094577 h 1509906"/>
                    <a:gd name="connsiteX45" fmla="*/ 276789 w 1034979"/>
                    <a:gd name="connsiteY45" fmla="*/ 1104102 h 1509906"/>
                    <a:gd name="connsiteX46" fmla="*/ 263454 w 1034979"/>
                    <a:gd name="connsiteY46" fmla="*/ 1117437 h 1509906"/>
                    <a:gd name="connsiteX47" fmla="*/ 252024 w 1034979"/>
                    <a:gd name="connsiteY47" fmla="*/ 1125057 h 1509906"/>
                    <a:gd name="connsiteX48" fmla="*/ 240594 w 1034979"/>
                    <a:gd name="connsiteY48" fmla="*/ 1128867 h 1509906"/>
                    <a:gd name="connsiteX49" fmla="*/ 27234 w 1034979"/>
                    <a:gd name="connsiteY49" fmla="*/ 1147917 h 1509906"/>
                    <a:gd name="connsiteX50" fmla="*/ 15804 w 1034979"/>
                    <a:gd name="connsiteY50" fmla="*/ 1153632 h 1509906"/>
                    <a:gd name="connsiteX51" fmla="*/ 6279 w 1034979"/>
                    <a:gd name="connsiteY51" fmla="*/ 1163157 h 1509906"/>
                    <a:gd name="connsiteX52" fmla="*/ 4374 w 1034979"/>
                    <a:gd name="connsiteY52" fmla="*/ 1168872 h 1509906"/>
                    <a:gd name="connsiteX53" fmla="*/ 564 w 1034979"/>
                    <a:gd name="connsiteY53" fmla="*/ 1174587 h 1509906"/>
                    <a:gd name="connsiteX54" fmla="*/ 6279 w 1034979"/>
                    <a:gd name="connsiteY54" fmla="*/ 1206972 h 1509906"/>
                    <a:gd name="connsiteX55" fmla="*/ 11994 w 1034979"/>
                    <a:gd name="connsiteY55" fmla="*/ 1210782 h 1509906"/>
                    <a:gd name="connsiteX56" fmla="*/ 17709 w 1034979"/>
                    <a:gd name="connsiteY56" fmla="*/ 1212687 h 1509906"/>
                    <a:gd name="connsiteX57" fmla="*/ 145344 w 1034979"/>
                    <a:gd name="connsiteY57" fmla="*/ 1210782 h 1509906"/>
                    <a:gd name="connsiteX58" fmla="*/ 152964 w 1034979"/>
                    <a:gd name="connsiteY58" fmla="*/ 1208877 h 1509906"/>
                    <a:gd name="connsiteX59" fmla="*/ 303459 w 1034979"/>
                    <a:gd name="connsiteY59" fmla="*/ 1203162 h 1509906"/>
                    <a:gd name="connsiteX60" fmla="*/ 318699 w 1034979"/>
                    <a:gd name="connsiteY60" fmla="*/ 1210782 h 1509906"/>
                    <a:gd name="connsiteX61" fmla="*/ 330129 w 1034979"/>
                    <a:gd name="connsiteY61" fmla="*/ 1216497 h 1509906"/>
                    <a:gd name="connsiteX62" fmla="*/ 333939 w 1034979"/>
                    <a:gd name="connsiteY62" fmla="*/ 1222212 h 1509906"/>
                    <a:gd name="connsiteX63" fmla="*/ 339654 w 1034979"/>
                    <a:gd name="connsiteY63" fmla="*/ 1224117 h 1509906"/>
                    <a:gd name="connsiteX64" fmla="*/ 351084 w 1034979"/>
                    <a:gd name="connsiteY64" fmla="*/ 1231737 h 1509906"/>
                    <a:gd name="connsiteX65" fmla="*/ 356799 w 1034979"/>
                    <a:gd name="connsiteY65" fmla="*/ 1235547 h 1509906"/>
                    <a:gd name="connsiteX66" fmla="*/ 360609 w 1034979"/>
                    <a:gd name="connsiteY66" fmla="*/ 1241262 h 1509906"/>
                    <a:gd name="connsiteX67" fmla="*/ 366324 w 1034979"/>
                    <a:gd name="connsiteY67" fmla="*/ 1252692 h 1509906"/>
                    <a:gd name="connsiteX68" fmla="*/ 362514 w 1034979"/>
                    <a:gd name="connsiteY68" fmla="*/ 1279362 h 1509906"/>
                    <a:gd name="connsiteX69" fmla="*/ 358704 w 1034979"/>
                    <a:gd name="connsiteY69" fmla="*/ 1285077 h 1509906"/>
                    <a:gd name="connsiteX70" fmla="*/ 356799 w 1034979"/>
                    <a:gd name="connsiteY70" fmla="*/ 1290792 h 1509906"/>
                    <a:gd name="connsiteX71" fmla="*/ 352989 w 1034979"/>
                    <a:gd name="connsiteY71" fmla="*/ 1296507 h 1509906"/>
                    <a:gd name="connsiteX72" fmla="*/ 351084 w 1034979"/>
                    <a:gd name="connsiteY72" fmla="*/ 1302222 h 1509906"/>
                    <a:gd name="connsiteX73" fmla="*/ 347274 w 1034979"/>
                    <a:gd name="connsiteY73" fmla="*/ 1307937 h 1509906"/>
                    <a:gd name="connsiteX74" fmla="*/ 330129 w 1034979"/>
                    <a:gd name="connsiteY74" fmla="*/ 1374612 h 1509906"/>
                    <a:gd name="connsiteX75" fmla="*/ 328224 w 1034979"/>
                    <a:gd name="connsiteY75" fmla="*/ 1426047 h 1509906"/>
                    <a:gd name="connsiteX76" fmla="*/ 330129 w 1034979"/>
                    <a:gd name="connsiteY76" fmla="*/ 1450812 h 1509906"/>
                    <a:gd name="connsiteX77" fmla="*/ 332034 w 1034979"/>
                    <a:gd name="connsiteY77" fmla="*/ 1456527 h 1509906"/>
                    <a:gd name="connsiteX78" fmla="*/ 335844 w 1034979"/>
                    <a:gd name="connsiteY78" fmla="*/ 1460337 h 1509906"/>
                    <a:gd name="connsiteX79" fmla="*/ 364419 w 1034979"/>
                    <a:gd name="connsiteY79" fmla="*/ 1506057 h 1509906"/>
                    <a:gd name="connsiteX80" fmla="*/ 387279 w 1034979"/>
                    <a:gd name="connsiteY80" fmla="*/ 1507962 h 1509906"/>
                    <a:gd name="connsiteX81" fmla="*/ 392994 w 1034979"/>
                    <a:gd name="connsiteY81" fmla="*/ 1502247 h 1509906"/>
                    <a:gd name="connsiteX82" fmla="*/ 394899 w 1034979"/>
                    <a:gd name="connsiteY82" fmla="*/ 1490817 h 1509906"/>
                    <a:gd name="connsiteX83" fmla="*/ 396804 w 1034979"/>
                    <a:gd name="connsiteY83" fmla="*/ 1485102 h 1509906"/>
                    <a:gd name="connsiteX84" fmla="*/ 398709 w 1034979"/>
                    <a:gd name="connsiteY84" fmla="*/ 1467957 h 1509906"/>
                    <a:gd name="connsiteX85" fmla="*/ 400614 w 1034979"/>
                    <a:gd name="connsiteY85" fmla="*/ 1454622 h 1509906"/>
                    <a:gd name="connsiteX86" fmla="*/ 404424 w 1034979"/>
                    <a:gd name="connsiteY86" fmla="*/ 1397472 h 1509906"/>
                    <a:gd name="connsiteX87" fmla="*/ 410139 w 1034979"/>
                    <a:gd name="connsiteY87" fmla="*/ 1386042 h 1509906"/>
                    <a:gd name="connsiteX88" fmla="*/ 413949 w 1034979"/>
                    <a:gd name="connsiteY88" fmla="*/ 1372707 h 1509906"/>
                    <a:gd name="connsiteX89" fmla="*/ 415854 w 1034979"/>
                    <a:gd name="connsiteY89" fmla="*/ 1366992 h 1509906"/>
                    <a:gd name="connsiteX90" fmla="*/ 417759 w 1034979"/>
                    <a:gd name="connsiteY90" fmla="*/ 1353657 h 1509906"/>
                    <a:gd name="connsiteX91" fmla="*/ 421569 w 1034979"/>
                    <a:gd name="connsiteY91" fmla="*/ 1342227 h 1509906"/>
                    <a:gd name="connsiteX92" fmla="*/ 427284 w 1034979"/>
                    <a:gd name="connsiteY92" fmla="*/ 1328892 h 1509906"/>
                    <a:gd name="connsiteX93" fmla="*/ 467289 w 1034979"/>
                    <a:gd name="connsiteY93" fmla="*/ 1258407 h 1509906"/>
                    <a:gd name="connsiteX94" fmla="*/ 528455 w 1034979"/>
                    <a:gd name="connsiteY94" fmla="*/ 1245638 h 1509906"/>
                    <a:gd name="connsiteX95" fmla="*/ 573969 w 1034979"/>
                    <a:gd name="connsiteY95" fmla="*/ 1229832 h 1509906"/>
                    <a:gd name="connsiteX96" fmla="*/ 585399 w 1034979"/>
                    <a:gd name="connsiteY96" fmla="*/ 1226022 h 1509906"/>
                    <a:gd name="connsiteX97" fmla="*/ 720654 w 1034979"/>
                    <a:gd name="connsiteY97" fmla="*/ 1309842 h 1509906"/>
                    <a:gd name="connsiteX98" fmla="*/ 733989 w 1034979"/>
                    <a:gd name="connsiteY98" fmla="*/ 1319367 h 1509906"/>
                    <a:gd name="connsiteX99" fmla="*/ 743514 w 1034979"/>
                    <a:gd name="connsiteY99" fmla="*/ 1321272 h 1509906"/>
                    <a:gd name="connsiteX100" fmla="*/ 749229 w 1034979"/>
                    <a:gd name="connsiteY100" fmla="*/ 1323177 h 1509906"/>
                    <a:gd name="connsiteX101" fmla="*/ 762564 w 1034979"/>
                    <a:gd name="connsiteY101" fmla="*/ 1328892 h 1509906"/>
                    <a:gd name="connsiteX102" fmla="*/ 777804 w 1034979"/>
                    <a:gd name="connsiteY102" fmla="*/ 1326987 h 1509906"/>
                    <a:gd name="connsiteX103" fmla="*/ 789234 w 1034979"/>
                    <a:gd name="connsiteY103" fmla="*/ 1321272 h 1509906"/>
                    <a:gd name="connsiteX104" fmla="*/ 794949 w 1034979"/>
                    <a:gd name="connsiteY104" fmla="*/ 1319367 h 1509906"/>
                    <a:gd name="connsiteX105" fmla="*/ 802569 w 1034979"/>
                    <a:gd name="connsiteY105" fmla="*/ 1302222 h 1509906"/>
                    <a:gd name="connsiteX106" fmla="*/ 800664 w 1034979"/>
                    <a:gd name="connsiteY106" fmla="*/ 1277457 h 1509906"/>
                    <a:gd name="connsiteX107" fmla="*/ 798759 w 1034979"/>
                    <a:gd name="connsiteY107" fmla="*/ 1271742 h 1509906"/>
                    <a:gd name="connsiteX108" fmla="*/ 796854 w 1034979"/>
                    <a:gd name="connsiteY108" fmla="*/ 1264122 h 1509906"/>
                    <a:gd name="connsiteX109" fmla="*/ 783519 w 1034979"/>
                    <a:gd name="connsiteY109" fmla="*/ 1246977 h 1509906"/>
                    <a:gd name="connsiteX110" fmla="*/ 773994 w 1034979"/>
                    <a:gd name="connsiteY110" fmla="*/ 1241262 h 1509906"/>
                    <a:gd name="connsiteX111" fmla="*/ 648264 w 1034979"/>
                    <a:gd name="connsiteY111" fmla="*/ 1149822 h 1509906"/>
                    <a:gd name="connsiteX112" fmla="*/ 644454 w 1034979"/>
                    <a:gd name="connsiteY112" fmla="*/ 1132677 h 1509906"/>
                    <a:gd name="connsiteX113" fmla="*/ 646359 w 1034979"/>
                    <a:gd name="connsiteY113" fmla="*/ 1125057 h 1509906"/>
                    <a:gd name="connsiteX114" fmla="*/ 650169 w 1034979"/>
                    <a:gd name="connsiteY114" fmla="*/ 1107912 h 1509906"/>
                    <a:gd name="connsiteX115" fmla="*/ 653979 w 1034979"/>
                    <a:gd name="connsiteY115" fmla="*/ 1102197 h 1509906"/>
                    <a:gd name="connsiteX116" fmla="*/ 655884 w 1034979"/>
                    <a:gd name="connsiteY116" fmla="*/ 1096482 h 1509906"/>
                    <a:gd name="connsiteX117" fmla="*/ 661599 w 1034979"/>
                    <a:gd name="connsiteY117" fmla="*/ 1094577 h 1509906"/>
                    <a:gd name="connsiteX118" fmla="*/ 671124 w 1034979"/>
                    <a:gd name="connsiteY118" fmla="*/ 1083147 h 1509906"/>
                    <a:gd name="connsiteX119" fmla="*/ 724464 w 1034979"/>
                    <a:gd name="connsiteY119" fmla="*/ 1075527 h 1509906"/>
                    <a:gd name="connsiteX120" fmla="*/ 842574 w 1034979"/>
                    <a:gd name="connsiteY120" fmla="*/ 1077432 h 1509906"/>
                    <a:gd name="connsiteX121" fmla="*/ 871149 w 1034979"/>
                    <a:gd name="connsiteY121" fmla="*/ 1079337 h 1509906"/>
                    <a:gd name="connsiteX122" fmla="*/ 899724 w 1034979"/>
                    <a:gd name="connsiteY122" fmla="*/ 1085052 h 1509906"/>
                    <a:gd name="connsiteX123" fmla="*/ 922584 w 1034979"/>
                    <a:gd name="connsiteY123" fmla="*/ 1088862 h 1509906"/>
                    <a:gd name="connsiteX124" fmla="*/ 951159 w 1034979"/>
                    <a:gd name="connsiteY124" fmla="*/ 1094577 h 1509906"/>
                    <a:gd name="connsiteX125" fmla="*/ 956874 w 1034979"/>
                    <a:gd name="connsiteY125" fmla="*/ 1094577 h 1509906"/>
                    <a:gd name="connsiteX126" fmla="*/ 1002594 w 1034979"/>
                    <a:gd name="connsiteY126" fmla="*/ 1092672 h 1509906"/>
                    <a:gd name="connsiteX127" fmla="*/ 1031169 w 1034979"/>
                    <a:gd name="connsiteY127" fmla="*/ 1085052 h 1509906"/>
                    <a:gd name="connsiteX128" fmla="*/ 1034979 w 1034979"/>
                    <a:gd name="connsiteY128" fmla="*/ 1079337 h 1509906"/>
                    <a:gd name="connsiteX129" fmla="*/ 1033074 w 1034979"/>
                    <a:gd name="connsiteY129" fmla="*/ 1060287 h 1509906"/>
                    <a:gd name="connsiteX130" fmla="*/ 1027359 w 1034979"/>
                    <a:gd name="connsiteY130" fmla="*/ 1056477 h 1509906"/>
                    <a:gd name="connsiteX131" fmla="*/ 1012119 w 1034979"/>
                    <a:gd name="connsiteY131" fmla="*/ 1054572 h 1509906"/>
                    <a:gd name="connsiteX132" fmla="*/ 1006404 w 1034979"/>
                    <a:gd name="connsiteY132" fmla="*/ 1052667 h 1509906"/>
                    <a:gd name="connsiteX133" fmla="*/ 998784 w 1034979"/>
                    <a:gd name="connsiteY133" fmla="*/ 1050762 h 1509906"/>
                    <a:gd name="connsiteX134" fmla="*/ 987354 w 1034979"/>
                    <a:gd name="connsiteY134" fmla="*/ 1043142 h 1509906"/>
                    <a:gd name="connsiteX135" fmla="*/ 975924 w 1034979"/>
                    <a:gd name="connsiteY135" fmla="*/ 1039332 h 1509906"/>
                    <a:gd name="connsiteX136" fmla="*/ 970209 w 1034979"/>
                    <a:gd name="connsiteY136" fmla="*/ 1037427 h 1509906"/>
                    <a:gd name="connsiteX137" fmla="*/ 962589 w 1034979"/>
                    <a:gd name="connsiteY137" fmla="*/ 1035522 h 1509906"/>
                    <a:gd name="connsiteX138" fmla="*/ 956874 w 1034979"/>
                    <a:gd name="connsiteY138" fmla="*/ 1033617 h 1509906"/>
                    <a:gd name="connsiteX139" fmla="*/ 935919 w 1034979"/>
                    <a:gd name="connsiteY139" fmla="*/ 1027902 h 1509906"/>
                    <a:gd name="connsiteX140" fmla="*/ 930204 w 1034979"/>
                    <a:gd name="connsiteY140" fmla="*/ 1025997 h 1509906"/>
                    <a:gd name="connsiteX141" fmla="*/ 825429 w 1034979"/>
                    <a:gd name="connsiteY141" fmla="*/ 1027902 h 1509906"/>
                    <a:gd name="connsiteX142" fmla="*/ 819714 w 1034979"/>
                    <a:gd name="connsiteY142" fmla="*/ 1029807 h 1509906"/>
                    <a:gd name="connsiteX143" fmla="*/ 730179 w 1034979"/>
                    <a:gd name="connsiteY143" fmla="*/ 1031712 h 1509906"/>
                    <a:gd name="connsiteX144" fmla="*/ 716844 w 1034979"/>
                    <a:gd name="connsiteY144" fmla="*/ 1035522 h 1509906"/>
                    <a:gd name="connsiteX145" fmla="*/ 695889 w 1034979"/>
                    <a:gd name="connsiteY145" fmla="*/ 1037427 h 1509906"/>
                    <a:gd name="connsiteX146" fmla="*/ 669219 w 1034979"/>
                    <a:gd name="connsiteY146" fmla="*/ 1039332 h 1509906"/>
                    <a:gd name="connsiteX147" fmla="*/ 669219 w 1034979"/>
                    <a:gd name="connsiteY147" fmla="*/ 1039332 h 1509906"/>
                    <a:gd name="connsiteX148" fmla="*/ 646359 w 1034979"/>
                    <a:gd name="connsiteY148" fmla="*/ 1043142 h 1509906"/>
                    <a:gd name="connsiteX149" fmla="*/ 642549 w 1034979"/>
                    <a:gd name="connsiteY149" fmla="*/ 1031712 h 1509906"/>
                    <a:gd name="connsiteX150" fmla="*/ 640644 w 1034979"/>
                    <a:gd name="connsiteY150" fmla="*/ 1025997 h 1509906"/>
                    <a:gd name="connsiteX151" fmla="*/ 642549 w 1034979"/>
                    <a:gd name="connsiteY151" fmla="*/ 1008852 h 1509906"/>
                    <a:gd name="connsiteX152" fmla="*/ 644454 w 1034979"/>
                    <a:gd name="connsiteY152" fmla="*/ 1003137 h 1509906"/>
                    <a:gd name="connsiteX153" fmla="*/ 661599 w 1034979"/>
                    <a:gd name="connsiteY153" fmla="*/ 993612 h 1509906"/>
                    <a:gd name="connsiteX154" fmla="*/ 673029 w 1034979"/>
                    <a:gd name="connsiteY154" fmla="*/ 985992 h 1509906"/>
                    <a:gd name="connsiteX155" fmla="*/ 674934 w 1034979"/>
                    <a:gd name="connsiteY155" fmla="*/ 980277 h 1509906"/>
                    <a:gd name="connsiteX156" fmla="*/ 680649 w 1034979"/>
                    <a:gd name="connsiteY156" fmla="*/ 978372 h 1509906"/>
                    <a:gd name="connsiteX157" fmla="*/ 686364 w 1034979"/>
                    <a:gd name="connsiteY157" fmla="*/ 974562 h 1509906"/>
                    <a:gd name="connsiteX158" fmla="*/ 695889 w 1034979"/>
                    <a:gd name="connsiteY158" fmla="*/ 965037 h 1509906"/>
                    <a:gd name="connsiteX159" fmla="*/ 705414 w 1034979"/>
                    <a:gd name="connsiteY159" fmla="*/ 953607 h 1509906"/>
                    <a:gd name="connsiteX160" fmla="*/ 716844 w 1034979"/>
                    <a:gd name="connsiteY160" fmla="*/ 945987 h 1509906"/>
                    <a:gd name="connsiteX161" fmla="*/ 732084 w 1034979"/>
                    <a:gd name="connsiteY161" fmla="*/ 932652 h 1509906"/>
                    <a:gd name="connsiteX162" fmla="*/ 741609 w 1034979"/>
                    <a:gd name="connsiteY162" fmla="*/ 921222 h 1509906"/>
                    <a:gd name="connsiteX163" fmla="*/ 753039 w 1034979"/>
                    <a:gd name="connsiteY163" fmla="*/ 911697 h 1509906"/>
                    <a:gd name="connsiteX164" fmla="*/ 758754 w 1034979"/>
                    <a:gd name="connsiteY164" fmla="*/ 900267 h 1509906"/>
                    <a:gd name="connsiteX165" fmla="*/ 760659 w 1034979"/>
                    <a:gd name="connsiteY165" fmla="*/ 894552 h 1509906"/>
                    <a:gd name="connsiteX166" fmla="*/ 766374 w 1034979"/>
                    <a:gd name="connsiteY166" fmla="*/ 883122 h 1509906"/>
                    <a:gd name="connsiteX167" fmla="*/ 764469 w 1034979"/>
                    <a:gd name="connsiteY167" fmla="*/ 867882 h 1509906"/>
                    <a:gd name="connsiteX168" fmla="*/ 758754 w 1034979"/>
                    <a:gd name="connsiteY168" fmla="*/ 865977 h 1509906"/>
                    <a:gd name="connsiteX169" fmla="*/ 737799 w 1034979"/>
                    <a:gd name="connsiteY169" fmla="*/ 867882 h 1509906"/>
                    <a:gd name="connsiteX170" fmla="*/ 732084 w 1034979"/>
                    <a:gd name="connsiteY170" fmla="*/ 871692 h 1509906"/>
                    <a:gd name="connsiteX171" fmla="*/ 720654 w 1034979"/>
                    <a:gd name="connsiteY171" fmla="*/ 875502 h 1509906"/>
                    <a:gd name="connsiteX172" fmla="*/ 716844 w 1034979"/>
                    <a:gd name="connsiteY172" fmla="*/ 881217 h 1509906"/>
                    <a:gd name="connsiteX173" fmla="*/ 711129 w 1034979"/>
                    <a:gd name="connsiteY173" fmla="*/ 883122 h 1509906"/>
                    <a:gd name="connsiteX174" fmla="*/ 705414 w 1034979"/>
                    <a:gd name="connsiteY174" fmla="*/ 886932 h 1509906"/>
                    <a:gd name="connsiteX175" fmla="*/ 699699 w 1034979"/>
                    <a:gd name="connsiteY175" fmla="*/ 892647 h 1509906"/>
                    <a:gd name="connsiteX176" fmla="*/ 692079 w 1034979"/>
                    <a:gd name="connsiteY176" fmla="*/ 896457 h 1509906"/>
                    <a:gd name="connsiteX177" fmla="*/ 627309 w 1034979"/>
                    <a:gd name="connsiteY177" fmla="*/ 953607 h 1509906"/>
                    <a:gd name="connsiteX178" fmla="*/ 602544 w 1034979"/>
                    <a:gd name="connsiteY178" fmla="*/ 959322 h 1509906"/>
                    <a:gd name="connsiteX179" fmla="*/ 589209 w 1034979"/>
                    <a:gd name="connsiteY179" fmla="*/ 963132 h 1509906"/>
                    <a:gd name="connsiteX180" fmla="*/ 569026 w 1034979"/>
                    <a:gd name="connsiteY180" fmla="*/ 948870 h 1509906"/>
                    <a:gd name="connsiteX181" fmla="*/ 507294 w 1034979"/>
                    <a:gd name="connsiteY181" fmla="*/ 841212 h 1509906"/>
                    <a:gd name="connsiteX182" fmla="*/ 503484 w 1034979"/>
                    <a:gd name="connsiteY182" fmla="*/ 351627 h 1509906"/>
                    <a:gd name="connsiteX183" fmla="*/ 499674 w 1034979"/>
                    <a:gd name="connsiteY183" fmla="*/ 60162 h 1509906"/>
                    <a:gd name="connsiteX184" fmla="*/ 490149 w 1034979"/>
                    <a:gd name="connsiteY184" fmla="*/ 33492 h 1509906"/>
                    <a:gd name="connsiteX185" fmla="*/ 488244 w 1034979"/>
                    <a:gd name="connsiteY185" fmla="*/ 27777 h 1509906"/>
                    <a:gd name="connsiteX186" fmla="*/ 484434 w 1034979"/>
                    <a:gd name="connsiteY186" fmla="*/ 22062 h 1509906"/>
                    <a:gd name="connsiteX187" fmla="*/ 478719 w 1034979"/>
                    <a:gd name="connsiteY187" fmla="*/ 10632 h 1509906"/>
                    <a:gd name="connsiteX188" fmla="*/ 473004 w 1034979"/>
                    <a:gd name="connsiteY188" fmla="*/ 6822 h 1509906"/>
                    <a:gd name="connsiteX189" fmla="*/ 469194 w 1034979"/>
                    <a:gd name="connsiteY189" fmla="*/ 1107 h 1509906"/>
                    <a:gd name="connsiteX190" fmla="*/ 429189 w 1034979"/>
                    <a:gd name="connsiteY190" fmla="*/ 4917 h 1509906"/>
                    <a:gd name="connsiteX191" fmla="*/ 421569 w 1034979"/>
                    <a:gd name="connsiteY191" fmla="*/ 16347 h 1509906"/>
                    <a:gd name="connsiteX192" fmla="*/ 417759 w 1034979"/>
                    <a:gd name="connsiteY192" fmla="*/ 22062 h 1509906"/>
                    <a:gd name="connsiteX193" fmla="*/ 419664 w 1034979"/>
                    <a:gd name="connsiteY193" fmla="*/ 54447 h 1509906"/>
                    <a:gd name="connsiteX194" fmla="*/ 423474 w 1034979"/>
                    <a:gd name="connsiteY194" fmla="*/ 65877 h 1509906"/>
                    <a:gd name="connsiteX195" fmla="*/ 425379 w 1034979"/>
                    <a:gd name="connsiteY195" fmla="*/ 71592 h 1509906"/>
                    <a:gd name="connsiteX196" fmla="*/ 425379 w 1034979"/>
                    <a:gd name="connsiteY196" fmla="*/ 77307 h 1509906"/>
                    <a:gd name="connsiteX197" fmla="*/ 429189 w 1034979"/>
                    <a:gd name="connsiteY197" fmla="*/ 231612 h 1509906"/>
                    <a:gd name="connsiteX198" fmla="*/ 440619 w 1034979"/>
                    <a:gd name="connsiteY198" fmla="*/ 414492 h 1509906"/>
                    <a:gd name="connsiteX199" fmla="*/ 435265 w 1034979"/>
                    <a:gd name="connsiteY199" fmla="*/ 711672 h 1509906"/>
                    <a:gd name="connsiteX200" fmla="*/ 430116 w 1034979"/>
                    <a:gd name="connsiteY200" fmla="*/ 762694 h 1509906"/>
                    <a:gd name="connsiteX201" fmla="*/ 430322 w 1034979"/>
                    <a:gd name="connsiteY201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84384 w 1034979"/>
                    <a:gd name="connsiteY20" fmla="*/ 865977 h 1509906"/>
                    <a:gd name="connsiteX21" fmla="*/ 78669 w 1034979"/>
                    <a:gd name="connsiteY21" fmla="*/ 864072 h 1509906"/>
                    <a:gd name="connsiteX22" fmla="*/ 59619 w 1034979"/>
                    <a:gd name="connsiteY22" fmla="*/ 867882 h 1509906"/>
                    <a:gd name="connsiteX23" fmla="*/ 53904 w 1034979"/>
                    <a:gd name="connsiteY23" fmla="*/ 871692 h 1509906"/>
                    <a:gd name="connsiteX24" fmla="*/ 50094 w 1034979"/>
                    <a:gd name="connsiteY24" fmla="*/ 877407 h 1509906"/>
                    <a:gd name="connsiteX25" fmla="*/ 46284 w 1034979"/>
                    <a:gd name="connsiteY25" fmla="*/ 888837 h 1509906"/>
                    <a:gd name="connsiteX26" fmla="*/ 50094 w 1034979"/>
                    <a:gd name="connsiteY26" fmla="*/ 926937 h 1509906"/>
                    <a:gd name="connsiteX27" fmla="*/ 53904 w 1034979"/>
                    <a:gd name="connsiteY27" fmla="*/ 932652 h 1509906"/>
                    <a:gd name="connsiteX28" fmla="*/ 59619 w 1034979"/>
                    <a:gd name="connsiteY28" fmla="*/ 936462 h 1509906"/>
                    <a:gd name="connsiteX29" fmla="*/ 63429 w 1034979"/>
                    <a:gd name="connsiteY29" fmla="*/ 942177 h 1509906"/>
                    <a:gd name="connsiteX30" fmla="*/ 80574 w 1034979"/>
                    <a:gd name="connsiteY30" fmla="*/ 951702 h 1509906"/>
                    <a:gd name="connsiteX31" fmla="*/ 166299 w 1034979"/>
                    <a:gd name="connsiteY31" fmla="*/ 972657 h 1509906"/>
                    <a:gd name="connsiteX32" fmla="*/ 191064 w 1034979"/>
                    <a:gd name="connsiteY32" fmla="*/ 978372 h 1509906"/>
                    <a:gd name="connsiteX33" fmla="*/ 208209 w 1034979"/>
                    <a:gd name="connsiteY33" fmla="*/ 984087 h 1509906"/>
                    <a:gd name="connsiteX34" fmla="*/ 213924 w 1034979"/>
                    <a:gd name="connsiteY34" fmla="*/ 985992 h 1509906"/>
                    <a:gd name="connsiteX35" fmla="*/ 229164 w 1034979"/>
                    <a:gd name="connsiteY35" fmla="*/ 989802 h 1509906"/>
                    <a:gd name="connsiteX36" fmla="*/ 248214 w 1034979"/>
                    <a:gd name="connsiteY36" fmla="*/ 995517 h 1509906"/>
                    <a:gd name="connsiteX37" fmla="*/ 253929 w 1034979"/>
                    <a:gd name="connsiteY37" fmla="*/ 999327 h 1509906"/>
                    <a:gd name="connsiteX38" fmla="*/ 267264 w 1034979"/>
                    <a:gd name="connsiteY38" fmla="*/ 1014567 h 1509906"/>
                    <a:gd name="connsiteX39" fmla="*/ 272979 w 1034979"/>
                    <a:gd name="connsiteY39" fmla="*/ 1033617 h 1509906"/>
                    <a:gd name="connsiteX40" fmla="*/ 274884 w 1034979"/>
                    <a:gd name="connsiteY40" fmla="*/ 1039332 h 1509906"/>
                    <a:gd name="connsiteX41" fmla="*/ 276789 w 1034979"/>
                    <a:gd name="connsiteY41" fmla="*/ 1045047 h 1509906"/>
                    <a:gd name="connsiteX42" fmla="*/ 278694 w 1034979"/>
                    <a:gd name="connsiteY42" fmla="*/ 1069812 h 1509906"/>
                    <a:gd name="connsiteX43" fmla="*/ 280599 w 1034979"/>
                    <a:gd name="connsiteY43" fmla="*/ 1075527 h 1509906"/>
                    <a:gd name="connsiteX44" fmla="*/ 278694 w 1034979"/>
                    <a:gd name="connsiteY44" fmla="*/ 1094577 h 1509906"/>
                    <a:gd name="connsiteX45" fmla="*/ 276789 w 1034979"/>
                    <a:gd name="connsiteY45" fmla="*/ 1104102 h 1509906"/>
                    <a:gd name="connsiteX46" fmla="*/ 263454 w 1034979"/>
                    <a:gd name="connsiteY46" fmla="*/ 1117437 h 1509906"/>
                    <a:gd name="connsiteX47" fmla="*/ 252024 w 1034979"/>
                    <a:gd name="connsiteY47" fmla="*/ 1125057 h 1509906"/>
                    <a:gd name="connsiteX48" fmla="*/ 240594 w 1034979"/>
                    <a:gd name="connsiteY48" fmla="*/ 1128867 h 1509906"/>
                    <a:gd name="connsiteX49" fmla="*/ 27234 w 1034979"/>
                    <a:gd name="connsiteY49" fmla="*/ 1147917 h 1509906"/>
                    <a:gd name="connsiteX50" fmla="*/ 15804 w 1034979"/>
                    <a:gd name="connsiteY50" fmla="*/ 1153632 h 1509906"/>
                    <a:gd name="connsiteX51" fmla="*/ 6279 w 1034979"/>
                    <a:gd name="connsiteY51" fmla="*/ 1163157 h 1509906"/>
                    <a:gd name="connsiteX52" fmla="*/ 4374 w 1034979"/>
                    <a:gd name="connsiteY52" fmla="*/ 1168872 h 1509906"/>
                    <a:gd name="connsiteX53" fmla="*/ 564 w 1034979"/>
                    <a:gd name="connsiteY53" fmla="*/ 1174587 h 1509906"/>
                    <a:gd name="connsiteX54" fmla="*/ 6279 w 1034979"/>
                    <a:gd name="connsiteY54" fmla="*/ 1206972 h 1509906"/>
                    <a:gd name="connsiteX55" fmla="*/ 11994 w 1034979"/>
                    <a:gd name="connsiteY55" fmla="*/ 1210782 h 1509906"/>
                    <a:gd name="connsiteX56" fmla="*/ 17709 w 1034979"/>
                    <a:gd name="connsiteY56" fmla="*/ 1212687 h 1509906"/>
                    <a:gd name="connsiteX57" fmla="*/ 145344 w 1034979"/>
                    <a:gd name="connsiteY57" fmla="*/ 1210782 h 1509906"/>
                    <a:gd name="connsiteX58" fmla="*/ 152964 w 1034979"/>
                    <a:gd name="connsiteY58" fmla="*/ 1208877 h 1509906"/>
                    <a:gd name="connsiteX59" fmla="*/ 303459 w 1034979"/>
                    <a:gd name="connsiteY59" fmla="*/ 1203162 h 1509906"/>
                    <a:gd name="connsiteX60" fmla="*/ 318699 w 1034979"/>
                    <a:gd name="connsiteY60" fmla="*/ 1210782 h 1509906"/>
                    <a:gd name="connsiteX61" fmla="*/ 330129 w 1034979"/>
                    <a:gd name="connsiteY61" fmla="*/ 1216497 h 1509906"/>
                    <a:gd name="connsiteX62" fmla="*/ 333939 w 1034979"/>
                    <a:gd name="connsiteY62" fmla="*/ 1222212 h 1509906"/>
                    <a:gd name="connsiteX63" fmla="*/ 339654 w 1034979"/>
                    <a:gd name="connsiteY63" fmla="*/ 1224117 h 1509906"/>
                    <a:gd name="connsiteX64" fmla="*/ 351084 w 1034979"/>
                    <a:gd name="connsiteY64" fmla="*/ 1231737 h 1509906"/>
                    <a:gd name="connsiteX65" fmla="*/ 356799 w 1034979"/>
                    <a:gd name="connsiteY65" fmla="*/ 1235547 h 1509906"/>
                    <a:gd name="connsiteX66" fmla="*/ 360609 w 1034979"/>
                    <a:gd name="connsiteY66" fmla="*/ 1241262 h 1509906"/>
                    <a:gd name="connsiteX67" fmla="*/ 366324 w 1034979"/>
                    <a:gd name="connsiteY67" fmla="*/ 1252692 h 1509906"/>
                    <a:gd name="connsiteX68" fmla="*/ 362514 w 1034979"/>
                    <a:gd name="connsiteY68" fmla="*/ 1279362 h 1509906"/>
                    <a:gd name="connsiteX69" fmla="*/ 358704 w 1034979"/>
                    <a:gd name="connsiteY69" fmla="*/ 1285077 h 1509906"/>
                    <a:gd name="connsiteX70" fmla="*/ 356799 w 1034979"/>
                    <a:gd name="connsiteY70" fmla="*/ 1290792 h 1509906"/>
                    <a:gd name="connsiteX71" fmla="*/ 352989 w 1034979"/>
                    <a:gd name="connsiteY71" fmla="*/ 1296507 h 1509906"/>
                    <a:gd name="connsiteX72" fmla="*/ 351084 w 1034979"/>
                    <a:gd name="connsiteY72" fmla="*/ 1302222 h 1509906"/>
                    <a:gd name="connsiteX73" fmla="*/ 347274 w 1034979"/>
                    <a:gd name="connsiteY73" fmla="*/ 1307937 h 1509906"/>
                    <a:gd name="connsiteX74" fmla="*/ 330129 w 1034979"/>
                    <a:gd name="connsiteY74" fmla="*/ 1374612 h 1509906"/>
                    <a:gd name="connsiteX75" fmla="*/ 328224 w 1034979"/>
                    <a:gd name="connsiteY75" fmla="*/ 1426047 h 1509906"/>
                    <a:gd name="connsiteX76" fmla="*/ 330129 w 1034979"/>
                    <a:gd name="connsiteY76" fmla="*/ 1450812 h 1509906"/>
                    <a:gd name="connsiteX77" fmla="*/ 332034 w 1034979"/>
                    <a:gd name="connsiteY77" fmla="*/ 1456527 h 1509906"/>
                    <a:gd name="connsiteX78" fmla="*/ 335844 w 1034979"/>
                    <a:gd name="connsiteY78" fmla="*/ 1460337 h 1509906"/>
                    <a:gd name="connsiteX79" fmla="*/ 364419 w 1034979"/>
                    <a:gd name="connsiteY79" fmla="*/ 1506057 h 1509906"/>
                    <a:gd name="connsiteX80" fmla="*/ 387279 w 1034979"/>
                    <a:gd name="connsiteY80" fmla="*/ 1507962 h 1509906"/>
                    <a:gd name="connsiteX81" fmla="*/ 392994 w 1034979"/>
                    <a:gd name="connsiteY81" fmla="*/ 1502247 h 1509906"/>
                    <a:gd name="connsiteX82" fmla="*/ 394899 w 1034979"/>
                    <a:gd name="connsiteY82" fmla="*/ 1490817 h 1509906"/>
                    <a:gd name="connsiteX83" fmla="*/ 396804 w 1034979"/>
                    <a:gd name="connsiteY83" fmla="*/ 1485102 h 1509906"/>
                    <a:gd name="connsiteX84" fmla="*/ 398709 w 1034979"/>
                    <a:gd name="connsiteY84" fmla="*/ 1467957 h 1509906"/>
                    <a:gd name="connsiteX85" fmla="*/ 400614 w 1034979"/>
                    <a:gd name="connsiteY85" fmla="*/ 1454622 h 1509906"/>
                    <a:gd name="connsiteX86" fmla="*/ 404424 w 1034979"/>
                    <a:gd name="connsiteY86" fmla="*/ 1397472 h 1509906"/>
                    <a:gd name="connsiteX87" fmla="*/ 410139 w 1034979"/>
                    <a:gd name="connsiteY87" fmla="*/ 1386042 h 1509906"/>
                    <a:gd name="connsiteX88" fmla="*/ 413949 w 1034979"/>
                    <a:gd name="connsiteY88" fmla="*/ 1372707 h 1509906"/>
                    <a:gd name="connsiteX89" fmla="*/ 415854 w 1034979"/>
                    <a:gd name="connsiteY89" fmla="*/ 1366992 h 1509906"/>
                    <a:gd name="connsiteX90" fmla="*/ 417759 w 1034979"/>
                    <a:gd name="connsiteY90" fmla="*/ 1353657 h 1509906"/>
                    <a:gd name="connsiteX91" fmla="*/ 421569 w 1034979"/>
                    <a:gd name="connsiteY91" fmla="*/ 1342227 h 1509906"/>
                    <a:gd name="connsiteX92" fmla="*/ 427284 w 1034979"/>
                    <a:gd name="connsiteY92" fmla="*/ 1328892 h 1509906"/>
                    <a:gd name="connsiteX93" fmla="*/ 467289 w 1034979"/>
                    <a:gd name="connsiteY93" fmla="*/ 1258407 h 1509906"/>
                    <a:gd name="connsiteX94" fmla="*/ 528455 w 1034979"/>
                    <a:gd name="connsiteY94" fmla="*/ 1245638 h 1509906"/>
                    <a:gd name="connsiteX95" fmla="*/ 573969 w 1034979"/>
                    <a:gd name="connsiteY95" fmla="*/ 1229832 h 1509906"/>
                    <a:gd name="connsiteX96" fmla="*/ 585399 w 1034979"/>
                    <a:gd name="connsiteY96" fmla="*/ 1226022 h 1509906"/>
                    <a:gd name="connsiteX97" fmla="*/ 720654 w 1034979"/>
                    <a:gd name="connsiteY97" fmla="*/ 1309842 h 1509906"/>
                    <a:gd name="connsiteX98" fmla="*/ 733989 w 1034979"/>
                    <a:gd name="connsiteY98" fmla="*/ 1319367 h 1509906"/>
                    <a:gd name="connsiteX99" fmla="*/ 743514 w 1034979"/>
                    <a:gd name="connsiteY99" fmla="*/ 1321272 h 1509906"/>
                    <a:gd name="connsiteX100" fmla="*/ 749229 w 1034979"/>
                    <a:gd name="connsiteY100" fmla="*/ 1323177 h 1509906"/>
                    <a:gd name="connsiteX101" fmla="*/ 762564 w 1034979"/>
                    <a:gd name="connsiteY101" fmla="*/ 1328892 h 1509906"/>
                    <a:gd name="connsiteX102" fmla="*/ 777804 w 1034979"/>
                    <a:gd name="connsiteY102" fmla="*/ 1326987 h 1509906"/>
                    <a:gd name="connsiteX103" fmla="*/ 789234 w 1034979"/>
                    <a:gd name="connsiteY103" fmla="*/ 1321272 h 1509906"/>
                    <a:gd name="connsiteX104" fmla="*/ 794949 w 1034979"/>
                    <a:gd name="connsiteY104" fmla="*/ 1319367 h 1509906"/>
                    <a:gd name="connsiteX105" fmla="*/ 802569 w 1034979"/>
                    <a:gd name="connsiteY105" fmla="*/ 1302222 h 1509906"/>
                    <a:gd name="connsiteX106" fmla="*/ 800664 w 1034979"/>
                    <a:gd name="connsiteY106" fmla="*/ 1277457 h 1509906"/>
                    <a:gd name="connsiteX107" fmla="*/ 798759 w 1034979"/>
                    <a:gd name="connsiteY107" fmla="*/ 1271742 h 1509906"/>
                    <a:gd name="connsiteX108" fmla="*/ 796854 w 1034979"/>
                    <a:gd name="connsiteY108" fmla="*/ 1264122 h 1509906"/>
                    <a:gd name="connsiteX109" fmla="*/ 783519 w 1034979"/>
                    <a:gd name="connsiteY109" fmla="*/ 1246977 h 1509906"/>
                    <a:gd name="connsiteX110" fmla="*/ 773994 w 1034979"/>
                    <a:gd name="connsiteY110" fmla="*/ 1241262 h 1509906"/>
                    <a:gd name="connsiteX111" fmla="*/ 648264 w 1034979"/>
                    <a:gd name="connsiteY111" fmla="*/ 1149822 h 1509906"/>
                    <a:gd name="connsiteX112" fmla="*/ 644454 w 1034979"/>
                    <a:gd name="connsiteY112" fmla="*/ 1132677 h 1509906"/>
                    <a:gd name="connsiteX113" fmla="*/ 646359 w 1034979"/>
                    <a:gd name="connsiteY113" fmla="*/ 1125057 h 1509906"/>
                    <a:gd name="connsiteX114" fmla="*/ 650169 w 1034979"/>
                    <a:gd name="connsiteY114" fmla="*/ 1107912 h 1509906"/>
                    <a:gd name="connsiteX115" fmla="*/ 653979 w 1034979"/>
                    <a:gd name="connsiteY115" fmla="*/ 1102197 h 1509906"/>
                    <a:gd name="connsiteX116" fmla="*/ 655884 w 1034979"/>
                    <a:gd name="connsiteY116" fmla="*/ 1096482 h 1509906"/>
                    <a:gd name="connsiteX117" fmla="*/ 661599 w 1034979"/>
                    <a:gd name="connsiteY117" fmla="*/ 1094577 h 1509906"/>
                    <a:gd name="connsiteX118" fmla="*/ 671124 w 1034979"/>
                    <a:gd name="connsiteY118" fmla="*/ 1083147 h 1509906"/>
                    <a:gd name="connsiteX119" fmla="*/ 724464 w 1034979"/>
                    <a:gd name="connsiteY119" fmla="*/ 1075527 h 1509906"/>
                    <a:gd name="connsiteX120" fmla="*/ 842574 w 1034979"/>
                    <a:gd name="connsiteY120" fmla="*/ 1077432 h 1509906"/>
                    <a:gd name="connsiteX121" fmla="*/ 871149 w 1034979"/>
                    <a:gd name="connsiteY121" fmla="*/ 1079337 h 1509906"/>
                    <a:gd name="connsiteX122" fmla="*/ 899724 w 1034979"/>
                    <a:gd name="connsiteY122" fmla="*/ 1085052 h 1509906"/>
                    <a:gd name="connsiteX123" fmla="*/ 922584 w 1034979"/>
                    <a:gd name="connsiteY123" fmla="*/ 1088862 h 1509906"/>
                    <a:gd name="connsiteX124" fmla="*/ 951159 w 1034979"/>
                    <a:gd name="connsiteY124" fmla="*/ 1094577 h 1509906"/>
                    <a:gd name="connsiteX125" fmla="*/ 956874 w 1034979"/>
                    <a:gd name="connsiteY125" fmla="*/ 1094577 h 1509906"/>
                    <a:gd name="connsiteX126" fmla="*/ 1002594 w 1034979"/>
                    <a:gd name="connsiteY126" fmla="*/ 1092672 h 1509906"/>
                    <a:gd name="connsiteX127" fmla="*/ 1031169 w 1034979"/>
                    <a:gd name="connsiteY127" fmla="*/ 1085052 h 1509906"/>
                    <a:gd name="connsiteX128" fmla="*/ 1034979 w 1034979"/>
                    <a:gd name="connsiteY128" fmla="*/ 1079337 h 1509906"/>
                    <a:gd name="connsiteX129" fmla="*/ 1033074 w 1034979"/>
                    <a:gd name="connsiteY129" fmla="*/ 1060287 h 1509906"/>
                    <a:gd name="connsiteX130" fmla="*/ 1027359 w 1034979"/>
                    <a:gd name="connsiteY130" fmla="*/ 1056477 h 1509906"/>
                    <a:gd name="connsiteX131" fmla="*/ 1012119 w 1034979"/>
                    <a:gd name="connsiteY131" fmla="*/ 1054572 h 1509906"/>
                    <a:gd name="connsiteX132" fmla="*/ 1006404 w 1034979"/>
                    <a:gd name="connsiteY132" fmla="*/ 1052667 h 1509906"/>
                    <a:gd name="connsiteX133" fmla="*/ 998784 w 1034979"/>
                    <a:gd name="connsiteY133" fmla="*/ 1050762 h 1509906"/>
                    <a:gd name="connsiteX134" fmla="*/ 987354 w 1034979"/>
                    <a:gd name="connsiteY134" fmla="*/ 1043142 h 1509906"/>
                    <a:gd name="connsiteX135" fmla="*/ 975924 w 1034979"/>
                    <a:gd name="connsiteY135" fmla="*/ 1039332 h 1509906"/>
                    <a:gd name="connsiteX136" fmla="*/ 970209 w 1034979"/>
                    <a:gd name="connsiteY136" fmla="*/ 1037427 h 1509906"/>
                    <a:gd name="connsiteX137" fmla="*/ 962589 w 1034979"/>
                    <a:gd name="connsiteY137" fmla="*/ 1035522 h 1509906"/>
                    <a:gd name="connsiteX138" fmla="*/ 956874 w 1034979"/>
                    <a:gd name="connsiteY138" fmla="*/ 1033617 h 1509906"/>
                    <a:gd name="connsiteX139" fmla="*/ 935919 w 1034979"/>
                    <a:gd name="connsiteY139" fmla="*/ 1027902 h 1509906"/>
                    <a:gd name="connsiteX140" fmla="*/ 930204 w 1034979"/>
                    <a:gd name="connsiteY140" fmla="*/ 1025997 h 1509906"/>
                    <a:gd name="connsiteX141" fmla="*/ 825429 w 1034979"/>
                    <a:gd name="connsiteY141" fmla="*/ 1027902 h 1509906"/>
                    <a:gd name="connsiteX142" fmla="*/ 819714 w 1034979"/>
                    <a:gd name="connsiteY142" fmla="*/ 1029807 h 1509906"/>
                    <a:gd name="connsiteX143" fmla="*/ 730179 w 1034979"/>
                    <a:gd name="connsiteY143" fmla="*/ 1031712 h 1509906"/>
                    <a:gd name="connsiteX144" fmla="*/ 716844 w 1034979"/>
                    <a:gd name="connsiteY144" fmla="*/ 1035522 h 1509906"/>
                    <a:gd name="connsiteX145" fmla="*/ 695889 w 1034979"/>
                    <a:gd name="connsiteY145" fmla="*/ 1037427 h 1509906"/>
                    <a:gd name="connsiteX146" fmla="*/ 669219 w 1034979"/>
                    <a:gd name="connsiteY146" fmla="*/ 1039332 h 1509906"/>
                    <a:gd name="connsiteX147" fmla="*/ 669219 w 1034979"/>
                    <a:gd name="connsiteY147" fmla="*/ 1039332 h 1509906"/>
                    <a:gd name="connsiteX148" fmla="*/ 646359 w 1034979"/>
                    <a:gd name="connsiteY148" fmla="*/ 1043142 h 1509906"/>
                    <a:gd name="connsiteX149" fmla="*/ 642549 w 1034979"/>
                    <a:gd name="connsiteY149" fmla="*/ 1031712 h 1509906"/>
                    <a:gd name="connsiteX150" fmla="*/ 640644 w 1034979"/>
                    <a:gd name="connsiteY150" fmla="*/ 1025997 h 1509906"/>
                    <a:gd name="connsiteX151" fmla="*/ 642549 w 1034979"/>
                    <a:gd name="connsiteY151" fmla="*/ 1008852 h 1509906"/>
                    <a:gd name="connsiteX152" fmla="*/ 644454 w 1034979"/>
                    <a:gd name="connsiteY152" fmla="*/ 1003137 h 1509906"/>
                    <a:gd name="connsiteX153" fmla="*/ 661599 w 1034979"/>
                    <a:gd name="connsiteY153" fmla="*/ 993612 h 1509906"/>
                    <a:gd name="connsiteX154" fmla="*/ 673029 w 1034979"/>
                    <a:gd name="connsiteY154" fmla="*/ 985992 h 1509906"/>
                    <a:gd name="connsiteX155" fmla="*/ 674934 w 1034979"/>
                    <a:gd name="connsiteY155" fmla="*/ 980277 h 1509906"/>
                    <a:gd name="connsiteX156" fmla="*/ 680649 w 1034979"/>
                    <a:gd name="connsiteY156" fmla="*/ 978372 h 1509906"/>
                    <a:gd name="connsiteX157" fmla="*/ 686364 w 1034979"/>
                    <a:gd name="connsiteY157" fmla="*/ 974562 h 1509906"/>
                    <a:gd name="connsiteX158" fmla="*/ 695889 w 1034979"/>
                    <a:gd name="connsiteY158" fmla="*/ 965037 h 1509906"/>
                    <a:gd name="connsiteX159" fmla="*/ 705414 w 1034979"/>
                    <a:gd name="connsiteY159" fmla="*/ 953607 h 1509906"/>
                    <a:gd name="connsiteX160" fmla="*/ 716844 w 1034979"/>
                    <a:gd name="connsiteY160" fmla="*/ 945987 h 1509906"/>
                    <a:gd name="connsiteX161" fmla="*/ 732084 w 1034979"/>
                    <a:gd name="connsiteY161" fmla="*/ 932652 h 1509906"/>
                    <a:gd name="connsiteX162" fmla="*/ 741609 w 1034979"/>
                    <a:gd name="connsiteY162" fmla="*/ 921222 h 1509906"/>
                    <a:gd name="connsiteX163" fmla="*/ 753039 w 1034979"/>
                    <a:gd name="connsiteY163" fmla="*/ 911697 h 1509906"/>
                    <a:gd name="connsiteX164" fmla="*/ 758754 w 1034979"/>
                    <a:gd name="connsiteY164" fmla="*/ 900267 h 1509906"/>
                    <a:gd name="connsiteX165" fmla="*/ 760659 w 1034979"/>
                    <a:gd name="connsiteY165" fmla="*/ 894552 h 1509906"/>
                    <a:gd name="connsiteX166" fmla="*/ 766374 w 1034979"/>
                    <a:gd name="connsiteY166" fmla="*/ 883122 h 1509906"/>
                    <a:gd name="connsiteX167" fmla="*/ 764469 w 1034979"/>
                    <a:gd name="connsiteY167" fmla="*/ 867882 h 1509906"/>
                    <a:gd name="connsiteX168" fmla="*/ 758754 w 1034979"/>
                    <a:gd name="connsiteY168" fmla="*/ 865977 h 1509906"/>
                    <a:gd name="connsiteX169" fmla="*/ 737799 w 1034979"/>
                    <a:gd name="connsiteY169" fmla="*/ 867882 h 1509906"/>
                    <a:gd name="connsiteX170" fmla="*/ 732084 w 1034979"/>
                    <a:gd name="connsiteY170" fmla="*/ 871692 h 1509906"/>
                    <a:gd name="connsiteX171" fmla="*/ 720654 w 1034979"/>
                    <a:gd name="connsiteY171" fmla="*/ 875502 h 1509906"/>
                    <a:gd name="connsiteX172" fmla="*/ 716844 w 1034979"/>
                    <a:gd name="connsiteY172" fmla="*/ 881217 h 1509906"/>
                    <a:gd name="connsiteX173" fmla="*/ 711129 w 1034979"/>
                    <a:gd name="connsiteY173" fmla="*/ 883122 h 1509906"/>
                    <a:gd name="connsiteX174" fmla="*/ 705414 w 1034979"/>
                    <a:gd name="connsiteY174" fmla="*/ 886932 h 1509906"/>
                    <a:gd name="connsiteX175" fmla="*/ 699699 w 1034979"/>
                    <a:gd name="connsiteY175" fmla="*/ 892647 h 1509906"/>
                    <a:gd name="connsiteX176" fmla="*/ 692079 w 1034979"/>
                    <a:gd name="connsiteY176" fmla="*/ 896457 h 1509906"/>
                    <a:gd name="connsiteX177" fmla="*/ 627309 w 1034979"/>
                    <a:gd name="connsiteY177" fmla="*/ 953607 h 1509906"/>
                    <a:gd name="connsiteX178" fmla="*/ 602544 w 1034979"/>
                    <a:gd name="connsiteY178" fmla="*/ 959322 h 1509906"/>
                    <a:gd name="connsiteX179" fmla="*/ 589209 w 1034979"/>
                    <a:gd name="connsiteY179" fmla="*/ 963132 h 1509906"/>
                    <a:gd name="connsiteX180" fmla="*/ 569026 w 1034979"/>
                    <a:gd name="connsiteY180" fmla="*/ 948870 h 1509906"/>
                    <a:gd name="connsiteX181" fmla="*/ 507294 w 1034979"/>
                    <a:gd name="connsiteY181" fmla="*/ 841212 h 1509906"/>
                    <a:gd name="connsiteX182" fmla="*/ 503484 w 1034979"/>
                    <a:gd name="connsiteY182" fmla="*/ 351627 h 1509906"/>
                    <a:gd name="connsiteX183" fmla="*/ 499674 w 1034979"/>
                    <a:gd name="connsiteY183" fmla="*/ 60162 h 1509906"/>
                    <a:gd name="connsiteX184" fmla="*/ 490149 w 1034979"/>
                    <a:gd name="connsiteY184" fmla="*/ 33492 h 1509906"/>
                    <a:gd name="connsiteX185" fmla="*/ 488244 w 1034979"/>
                    <a:gd name="connsiteY185" fmla="*/ 27777 h 1509906"/>
                    <a:gd name="connsiteX186" fmla="*/ 484434 w 1034979"/>
                    <a:gd name="connsiteY186" fmla="*/ 22062 h 1509906"/>
                    <a:gd name="connsiteX187" fmla="*/ 478719 w 1034979"/>
                    <a:gd name="connsiteY187" fmla="*/ 10632 h 1509906"/>
                    <a:gd name="connsiteX188" fmla="*/ 473004 w 1034979"/>
                    <a:gd name="connsiteY188" fmla="*/ 6822 h 1509906"/>
                    <a:gd name="connsiteX189" fmla="*/ 469194 w 1034979"/>
                    <a:gd name="connsiteY189" fmla="*/ 1107 h 1509906"/>
                    <a:gd name="connsiteX190" fmla="*/ 429189 w 1034979"/>
                    <a:gd name="connsiteY190" fmla="*/ 4917 h 1509906"/>
                    <a:gd name="connsiteX191" fmla="*/ 421569 w 1034979"/>
                    <a:gd name="connsiteY191" fmla="*/ 16347 h 1509906"/>
                    <a:gd name="connsiteX192" fmla="*/ 417759 w 1034979"/>
                    <a:gd name="connsiteY192" fmla="*/ 22062 h 1509906"/>
                    <a:gd name="connsiteX193" fmla="*/ 419664 w 1034979"/>
                    <a:gd name="connsiteY193" fmla="*/ 54447 h 1509906"/>
                    <a:gd name="connsiteX194" fmla="*/ 423474 w 1034979"/>
                    <a:gd name="connsiteY194" fmla="*/ 65877 h 1509906"/>
                    <a:gd name="connsiteX195" fmla="*/ 425379 w 1034979"/>
                    <a:gd name="connsiteY195" fmla="*/ 71592 h 1509906"/>
                    <a:gd name="connsiteX196" fmla="*/ 425379 w 1034979"/>
                    <a:gd name="connsiteY196" fmla="*/ 77307 h 1509906"/>
                    <a:gd name="connsiteX197" fmla="*/ 429189 w 1034979"/>
                    <a:gd name="connsiteY197" fmla="*/ 231612 h 1509906"/>
                    <a:gd name="connsiteX198" fmla="*/ 440619 w 1034979"/>
                    <a:gd name="connsiteY198" fmla="*/ 414492 h 1509906"/>
                    <a:gd name="connsiteX199" fmla="*/ 435265 w 1034979"/>
                    <a:gd name="connsiteY199" fmla="*/ 711672 h 1509906"/>
                    <a:gd name="connsiteX200" fmla="*/ 435059 w 1034979"/>
                    <a:gd name="connsiteY200" fmla="*/ 792350 h 1509906"/>
                    <a:gd name="connsiteX201" fmla="*/ 430322 w 1034979"/>
                    <a:gd name="connsiteY201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84384 w 1034979"/>
                    <a:gd name="connsiteY20" fmla="*/ 865977 h 1509906"/>
                    <a:gd name="connsiteX21" fmla="*/ 78669 w 1034979"/>
                    <a:gd name="connsiteY21" fmla="*/ 864072 h 1509906"/>
                    <a:gd name="connsiteX22" fmla="*/ 59619 w 1034979"/>
                    <a:gd name="connsiteY22" fmla="*/ 867882 h 1509906"/>
                    <a:gd name="connsiteX23" fmla="*/ 53904 w 1034979"/>
                    <a:gd name="connsiteY23" fmla="*/ 871692 h 1509906"/>
                    <a:gd name="connsiteX24" fmla="*/ 50094 w 1034979"/>
                    <a:gd name="connsiteY24" fmla="*/ 877407 h 1509906"/>
                    <a:gd name="connsiteX25" fmla="*/ 46284 w 1034979"/>
                    <a:gd name="connsiteY25" fmla="*/ 888837 h 1509906"/>
                    <a:gd name="connsiteX26" fmla="*/ 50094 w 1034979"/>
                    <a:gd name="connsiteY26" fmla="*/ 926937 h 1509906"/>
                    <a:gd name="connsiteX27" fmla="*/ 53904 w 1034979"/>
                    <a:gd name="connsiteY27" fmla="*/ 932652 h 1509906"/>
                    <a:gd name="connsiteX28" fmla="*/ 59619 w 1034979"/>
                    <a:gd name="connsiteY28" fmla="*/ 936462 h 1509906"/>
                    <a:gd name="connsiteX29" fmla="*/ 63429 w 1034979"/>
                    <a:gd name="connsiteY29" fmla="*/ 942177 h 1509906"/>
                    <a:gd name="connsiteX30" fmla="*/ 80574 w 1034979"/>
                    <a:gd name="connsiteY30" fmla="*/ 951702 h 1509906"/>
                    <a:gd name="connsiteX31" fmla="*/ 166299 w 1034979"/>
                    <a:gd name="connsiteY31" fmla="*/ 972657 h 1509906"/>
                    <a:gd name="connsiteX32" fmla="*/ 191064 w 1034979"/>
                    <a:gd name="connsiteY32" fmla="*/ 978372 h 1509906"/>
                    <a:gd name="connsiteX33" fmla="*/ 208209 w 1034979"/>
                    <a:gd name="connsiteY33" fmla="*/ 984087 h 1509906"/>
                    <a:gd name="connsiteX34" fmla="*/ 213924 w 1034979"/>
                    <a:gd name="connsiteY34" fmla="*/ 985992 h 1509906"/>
                    <a:gd name="connsiteX35" fmla="*/ 229164 w 1034979"/>
                    <a:gd name="connsiteY35" fmla="*/ 989802 h 1509906"/>
                    <a:gd name="connsiteX36" fmla="*/ 248214 w 1034979"/>
                    <a:gd name="connsiteY36" fmla="*/ 995517 h 1509906"/>
                    <a:gd name="connsiteX37" fmla="*/ 253929 w 1034979"/>
                    <a:gd name="connsiteY37" fmla="*/ 999327 h 1509906"/>
                    <a:gd name="connsiteX38" fmla="*/ 267264 w 1034979"/>
                    <a:gd name="connsiteY38" fmla="*/ 1014567 h 1509906"/>
                    <a:gd name="connsiteX39" fmla="*/ 272979 w 1034979"/>
                    <a:gd name="connsiteY39" fmla="*/ 1033617 h 1509906"/>
                    <a:gd name="connsiteX40" fmla="*/ 274884 w 1034979"/>
                    <a:gd name="connsiteY40" fmla="*/ 1039332 h 1509906"/>
                    <a:gd name="connsiteX41" fmla="*/ 276789 w 1034979"/>
                    <a:gd name="connsiteY41" fmla="*/ 1045047 h 1509906"/>
                    <a:gd name="connsiteX42" fmla="*/ 278694 w 1034979"/>
                    <a:gd name="connsiteY42" fmla="*/ 1069812 h 1509906"/>
                    <a:gd name="connsiteX43" fmla="*/ 280599 w 1034979"/>
                    <a:gd name="connsiteY43" fmla="*/ 1075527 h 1509906"/>
                    <a:gd name="connsiteX44" fmla="*/ 278694 w 1034979"/>
                    <a:gd name="connsiteY44" fmla="*/ 1094577 h 1509906"/>
                    <a:gd name="connsiteX45" fmla="*/ 276789 w 1034979"/>
                    <a:gd name="connsiteY45" fmla="*/ 1104102 h 1509906"/>
                    <a:gd name="connsiteX46" fmla="*/ 263454 w 1034979"/>
                    <a:gd name="connsiteY46" fmla="*/ 1117437 h 1509906"/>
                    <a:gd name="connsiteX47" fmla="*/ 252024 w 1034979"/>
                    <a:gd name="connsiteY47" fmla="*/ 1125057 h 1509906"/>
                    <a:gd name="connsiteX48" fmla="*/ 240594 w 1034979"/>
                    <a:gd name="connsiteY48" fmla="*/ 1128867 h 1509906"/>
                    <a:gd name="connsiteX49" fmla="*/ 27234 w 1034979"/>
                    <a:gd name="connsiteY49" fmla="*/ 1147917 h 1509906"/>
                    <a:gd name="connsiteX50" fmla="*/ 15804 w 1034979"/>
                    <a:gd name="connsiteY50" fmla="*/ 1153632 h 1509906"/>
                    <a:gd name="connsiteX51" fmla="*/ 6279 w 1034979"/>
                    <a:gd name="connsiteY51" fmla="*/ 1163157 h 1509906"/>
                    <a:gd name="connsiteX52" fmla="*/ 4374 w 1034979"/>
                    <a:gd name="connsiteY52" fmla="*/ 1168872 h 1509906"/>
                    <a:gd name="connsiteX53" fmla="*/ 564 w 1034979"/>
                    <a:gd name="connsiteY53" fmla="*/ 1174587 h 1509906"/>
                    <a:gd name="connsiteX54" fmla="*/ 6279 w 1034979"/>
                    <a:gd name="connsiteY54" fmla="*/ 1206972 h 1509906"/>
                    <a:gd name="connsiteX55" fmla="*/ 11994 w 1034979"/>
                    <a:gd name="connsiteY55" fmla="*/ 1210782 h 1509906"/>
                    <a:gd name="connsiteX56" fmla="*/ 17709 w 1034979"/>
                    <a:gd name="connsiteY56" fmla="*/ 1212687 h 1509906"/>
                    <a:gd name="connsiteX57" fmla="*/ 145344 w 1034979"/>
                    <a:gd name="connsiteY57" fmla="*/ 1210782 h 1509906"/>
                    <a:gd name="connsiteX58" fmla="*/ 152964 w 1034979"/>
                    <a:gd name="connsiteY58" fmla="*/ 1208877 h 1509906"/>
                    <a:gd name="connsiteX59" fmla="*/ 303459 w 1034979"/>
                    <a:gd name="connsiteY59" fmla="*/ 1203162 h 1509906"/>
                    <a:gd name="connsiteX60" fmla="*/ 318699 w 1034979"/>
                    <a:gd name="connsiteY60" fmla="*/ 1210782 h 1509906"/>
                    <a:gd name="connsiteX61" fmla="*/ 330129 w 1034979"/>
                    <a:gd name="connsiteY61" fmla="*/ 1216497 h 1509906"/>
                    <a:gd name="connsiteX62" fmla="*/ 333939 w 1034979"/>
                    <a:gd name="connsiteY62" fmla="*/ 1222212 h 1509906"/>
                    <a:gd name="connsiteX63" fmla="*/ 339654 w 1034979"/>
                    <a:gd name="connsiteY63" fmla="*/ 1224117 h 1509906"/>
                    <a:gd name="connsiteX64" fmla="*/ 351084 w 1034979"/>
                    <a:gd name="connsiteY64" fmla="*/ 1231737 h 1509906"/>
                    <a:gd name="connsiteX65" fmla="*/ 356799 w 1034979"/>
                    <a:gd name="connsiteY65" fmla="*/ 1235547 h 1509906"/>
                    <a:gd name="connsiteX66" fmla="*/ 360609 w 1034979"/>
                    <a:gd name="connsiteY66" fmla="*/ 1241262 h 1509906"/>
                    <a:gd name="connsiteX67" fmla="*/ 366324 w 1034979"/>
                    <a:gd name="connsiteY67" fmla="*/ 1252692 h 1509906"/>
                    <a:gd name="connsiteX68" fmla="*/ 362514 w 1034979"/>
                    <a:gd name="connsiteY68" fmla="*/ 1279362 h 1509906"/>
                    <a:gd name="connsiteX69" fmla="*/ 358704 w 1034979"/>
                    <a:gd name="connsiteY69" fmla="*/ 1285077 h 1509906"/>
                    <a:gd name="connsiteX70" fmla="*/ 356799 w 1034979"/>
                    <a:gd name="connsiteY70" fmla="*/ 1290792 h 1509906"/>
                    <a:gd name="connsiteX71" fmla="*/ 352989 w 1034979"/>
                    <a:gd name="connsiteY71" fmla="*/ 1296507 h 1509906"/>
                    <a:gd name="connsiteX72" fmla="*/ 351084 w 1034979"/>
                    <a:gd name="connsiteY72" fmla="*/ 1302222 h 1509906"/>
                    <a:gd name="connsiteX73" fmla="*/ 347274 w 1034979"/>
                    <a:gd name="connsiteY73" fmla="*/ 1307937 h 1509906"/>
                    <a:gd name="connsiteX74" fmla="*/ 330129 w 1034979"/>
                    <a:gd name="connsiteY74" fmla="*/ 1374612 h 1509906"/>
                    <a:gd name="connsiteX75" fmla="*/ 328224 w 1034979"/>
                    <a:gd name="connsiteY75" fmla="*/ 1426047 h 1509906"/>
                    <a:gd name="connsiteX76" fmla="*/ 330129 w 1034979"/>
                    <a:gd name="connsiteY76" fmla="*/ 1450812 h 1509906"/>
                    <a:gd name="connsiteX77" fmla="*/ 332034 w 1034979"/>
                    <a:gd name="connsiteY77" fmla="*/ 1456527 h 1509906"/>
                    <a:gd name="connsiteX78" fmla="*/ 335844 w 1034979"/>
                    <a:gd name="connsiteY78" fmla="*/ 1460337 h 1509906"/>
                    <a:gd name="connsiteX79" fmla="*/ 364419 w 1034979"/>
                    <a:gd name="connsiteY79" fmla="*/ 1506057 h 1509906"/>
                    <a:gd name="connsiteX80" fmla="*/ 387279 w 1034979"/>
                    <a:gd name="connsiteY80" fmla="*/ 1507962 h 1509906"/>
                    <a:gd name="connsiteX81" fmla="*/ 392994 w 1034979"/>
                    <a:gd name="connsiteY81" fmla="*/ 1502247 h 1509906"/>
                    <a:gd name="connsiteX82" fmla="*/ 394899 w 1034979"/>
                    <a:gd name="connsiteY82" fmla="*/ 1490817 h 1509906"/>
                    <a:gd name="connsiteX83" fmla="*/ 396804 w 1034979"/>
                    <a:gd name="connsiteY83" fmla="*/ 1485102 h 1509906"/>
                    <a:gd name="connsiteX84" fmla="*/ 398709 w 1034979"/>
                    <a:gd name="connsiteY84" fmla="*/ 1467957 h 1509906"/>
                    <a:gd name="connsiteX85" fmla="*/ 400614 w 1034979"/>
                    <a:gd name="connsiteY85" fmla="*/ 1454622 h 1509906"/>
                    <a:gd name="connsiteX86" fmla="*/ 404424 w 1034979"/>
                    <a:gd name="connsiteY86" fmla="*/ 1397472 h 1509906"/>
                    <a:gd name="connsiteX87" fmla="*/ 410139 w 1034979"/>
                    <a:gd name="connsiteY87" fmla="*/ 1386042 h 1509906"/>
                    <a:gd name="connsiteX88" fmla="*/ 413949 w 1034979"/>
                    <a:gd name="connsiteY88" fmla="*/ 1372707 h 1509906"/>
                    <a:gd name="connsiteX89" fmla="*/ 415854 w 1034979"/>
                    <a:gd name="connsiteY89" fmla="*/ 1366992 h 1509906"/>
                    <a:gd name="connsiteX90" fmla="*/ 417759 w 1034979"/>
                    <a:gd name="connsiteY90" fmla="*/ 1353657 h 1509906"/>
                    <a:gd name="connsiteX91" fmla="*/ 421569 w 1034979"/>
                    <a:gd name="connsiteY91" fmla="*/ 1342227 h 1509906"/>
                    <a:gd name="connsiteX92" fmla="*/ 427284 w 1034979"/>
                    <a:gd name="connsiteY92" fmla="*/ 1328892 h 1509906"/>
                    <a:gd name="connsiteX93" fmla="*/ 467289 w 1034979"/>
                    <a:gd name="connsiteY93" fmla="*/ 1258407 h 1509906"/>
                    <a:gd name="connsiteX94" fmla="*/ 528455 w 1034979"/>
                    <a:gd name="connsiteY94" fmla="*/ 1245638 h 1509906"/>
                    <a:gd name="connsiteX95" fmla="*/ 573969 w 1034979"/>
                    <a:gd name="connsiteY95" fmla="*/ 1229832 h 1509906"/>
                    <a:gd name="connsiteX96" fmla="*/ 585399 w 1034979"/>
                    <a:gd name="connsiteY96" fmla="*/ 1226022 h 1509906"/>
                    <a:gd name="connsiteX97" fmla="*/ 720654 w 1034979"/>
                    <a:gd name="connsiteY97" fmla="*/ 1309842 h 1509906"/>
                    <a:gd name="connsiteX98" fmla="*/ 733989 w 1034979"/>
                    <a:gd name="connsiteY98" fmla="*/ 1319367 h 1509906"/>
                    <a:gd name="connsiteX99" fmla="*/ 743514 w 1034979"/>
                    <a:gd name="connsiteY99" fmla="*/ 1321272 h 1509906"/>
                    <a:gd name="connsiteX100" fmla="*/ 749229 w 1034979"/>
                    <a:gd name="connsiteY100" fmla="*/ 1323177 h 1509906"/>
                    <a:gd name="connsiteX101" fmla="*/ 762564 w 1034979"/>
                    <a:gd name="connsiteY101" fmla="*/ 1328892 h 1509906"/>
                    <a:gd name="connsiteX102" fmla="*/ 777804 w 1034979"/>
                    <a:gd name="connsiteY102" fmla="*/ 1326987 h 1509906"/>
                    <a:gd name="connsiteX103" fmla="*/ 789234 w 1034979"/>
                    <a:gd name="connsiteY103" fmla="*/ 1321272 h 1509906"/>
                    <a:gd name="connsiteX104" fmla="*/ 794949 w 1034979"/>
                    <a:gd name="connsiteY104" fmla="*/ 1319367 h 1509906"/>
                    <a:gd name="connsiteX105" fmla="*/ 802569 w 1034979"/>
                    <a:gd name="connsiteY105" fmla="*/ 1302222 h 1509906"/>
                    <a:gd name="connsiteX106" fmla="*/ 800664 w 1034979"/>
                    <a:gd name="connsiteY106" fmla="*/ 1277457 h 1509906"/>
                    <a:gd name="connsiteX107" fmla="*/ 798759 w 1034979"/>
                    <a:gd name="connsiteY107" fmla="*/ 1271742 h 1509906"/>
                    <a:gd name="connsiteX108" fmla="*/ 796854 w 1034979"/>
                    <a:gd name="connsiteY108" fmla="*/ 1264122 h 1509906"/>
                    <a:gd name="connsiteX109" fmla="*/ 783519 w 1034979"/>
                    <a:gd name="connsiteY109" fmla="*/ 1246977 h 1509906"/>
                    <a:gd name="connsiteX110" fmla="*/ 773994 w 1034979"/>
                    <a:gd name="connsiteY110" fmla="*/ 1241262 h 1509906"/>
                    <a:gd name="connsiteX111" fmla="*/ 648264 w 1034979"/>
                    <a:gd name="connsiteY111" fmla="*/ 1149822 h 1509906"/>
                    <a:gd name="connsiteX112" fmla="*/ 644454 w 1034979"/>
                    <a:gd name="connsiteY112" fmla="*/ 1132677 h 1509906"/>
                    <a:gd name="connsiteX113" fmla="*/ 646359 w 1034979"/>
                    <a:gd name="connsiteY113" fmla="*/ 1125057 h 1509906"/>
                    <a:gd name="connsiteX114" fmla="*/ 650169 w 1034979"/>
                    <a:gd name="connsiteY114" fmla="*/ 1107912 h 1509906"/>
                    <a:gd name="connsiteX115" fmla="*/ 653979 w 1034979"/>
                    <a:gd name="connsiteY115" fmla="*/ 1102197 h 1509906"/>
                    <a:gd name="connsiteX116" fmla="*/ 655884 w 1034979"/>
                    <a:gd name="connsiteY116" fmla="*/ 1096482 h 1509906"/>
                    <a:gd name="connsiteX117" fmla="*/ 661599 w 1034979"/>
                    <a:gd name="connsiteY117" fmla="*/ 1094577 h 1509906"/>
                    <a:gd name="connsiteX118" fmla="*/ 671124 w 1034979"/>
                    <a:gd name="connsiteY118" fmla="*/ 1083147 h 1509906"/>
                    <a:gd name="connsiteX119" fmla="*/ 724464 w 1034979"/>
                    <a:gd name="connsiteY119" fmla="*/ 1075527 h 1509906"/>
                    <a:gd name="connsiteX120" fmla="*/ 842574 w 1034979"/>
                    <a:gd name="connsiteY120" fmla="*/ 1077432 h 1509906"/>
                    <a:gd name="connsiteX121" fmla="*/ 871149 w 1034979"/>
                    <a:gd name="connsiteY121" fmla="*/ 1079337 h 1509906"/>
                    <a:gd name="connsiteX122" fmla="*/ 899724 w 1034979"/>
                    <a:gd name="connsiteY122" fmla="*/ 1085052 h 1509906"/>
                    <a:gd name="connsiteX123" fmla="*/ 922584 w 1034979"/>
                    <a:gd name="connsiteY123" fmla="*/ 1088862 h 1509906"/>
                    <a:gd name="connsiteX124" fmla="*/ 951159 w 1034979"/>
                    <a:gd name="connsiteY124" fmla="*/ 1094577 h 1509906"/>
                    <a:gd name="connsiteX125" fmla="*/ 956874 w 1034979"/>
                    <a:gd name="connsiteY125" fmla="*/ 1094577 h 1509906"/>
                    <a:gd name="connsiteX126" fmla="*/ 1002594 w 1034979"/>
                    <a:gd name="connsiteY126" fmla="*/ 1092672 h 1509906"/>
                    <a:gd name="connsiteX127" fmla="*/ 1031169 w 1034979"/>
                    <a:gd name="connsiteY127" fmla="*/ 1085052 h 1509906"/>
                    <a:gd name="connsiteX128" fmla="*/ 1034979 w 1034979"/>
                    <a:gd name="connsiteY128" fmla="*/ 1079337 h 1509906"/>
                    <a:gd name="connsiteX129" fmla="*/ 1033074 w 1034979"/>
                    <a:gd name="connsiteY129" fmla="*/ 1060287 h 1509906"/>
                    <a:gd name="connsiteX130" fmla="*/ 1027359 w 1034979"/>
                    <a:gd name="connsiteY130" fmla="*/ 1056477 h 1509906"/>
                    <a:gd name="connsiteX131" fmla="*/ 1012119 w 1034979"/>
                    <a:gd name="connsiteY131" fmla="*/ 1054572 h 1509906"/>
                    <a:gd name="connsiteX132" fmla="*/ 1006404 w 1034979"/>
                    <a:gd name="connsiteY132" fmla="*/ 1052667 h 1509906"/>
                    <a:gd name="connsiteX133" fmla="*/ 998784 w 1034979"/>
                    <a:gd name="connsiteY133" fmla="*/ 1050762 h 1509906"/>
                    <a:gd name="connsiteX134" fmla="*/ 987354 w 1034979"/>
                    <a:gd name="connsiteY134" fmla="*/ 1043142 h 1509906"/>
                    <a:gd name="connsiteX135" fmla="*/ 975924 w 1034979"/>
                    <a:gd name="connsiteY135" fmla="*/ 1039332 h 1509906"/>
                    <a:gd name="connsiteX136" fmla="*/ 970209 w 1034979"/>
                    <a:gd name="connsiteY136" fmla="*/ 1037427 h 1509906"/>
                    <a:gd name="connsiteX137" fmla="*/ 962589 w 1034979"/>
                    <a:gd name="connsiteY137" fmla="*/ 1035522 h 1509906"/>
                    <a:gd name="connsiteX138" fmla="*/ 956874 w 1034979"/>
                    <a:gd name="connsiteY138" fmla="*/ 1033617 h 1509906"/>
                    <a:gd name="connsiteX139" fmla="*/ 935919 w 1034979"/>
                    <a:gd name="connsiteY139" fmla="*/ 1027902 h 1509906"/>
                    <a:gd name="connsiteX140" fmla="*/ 930204 w 1034979"/>
                    <a:gd name="connsiteY140" fmla="*/ 1025997 h 1509906"/>
                    <a:gd name="connsiteX141" fmla="*/ 825429 w 1034979"/>
                    <a:gd name="connsiteY141" fmla="*/ 1027902 h 1509906"/>
                    <a:gd name="connsiteX142" fmla="*/ 819714 w 1034979"/>
                    <a:gd name="connsiteY142" fmla="*/ 1029807 h 1509906"/>
                    <a:gd name="connsiteX143" fmla="*/ 730179 w 1034979"/>
                    <a:gd name="connsiteY143" fmla="*/ 1031712 h 1509906"/>
                    <a:gd name="connsiteX144" fmla="*/ 716844 w 1034979"/>
                    <a:gd name="connsiteY144" fmla="*/ 1035522 h 1509906"/>
                    <a:gd name="connsiteX145" fmla="*/ 695889 w 1034979"/>
                    <a:gd name="connsiteY145" fmla="*/ 1037427 h 1509906"/>
                    <a:gd name="connsiteX146" fmla="*/ 669219 w 1034979"/>
                    <a:gd name="connsiteY146" fmla="*/ 1039332 h 1509906"/>
                    <a:gd name="connsiteX147" fmla="*/ 669219 w 1034979"/>
                    <a:gd name="connsiteY147" fmla="*/ 1039332 h 1509906"/>
                    <a:gd name="connsiteX148" fmla="*/ 646359 w 1034979"/>
                    <a:gd name="connsiteY148" fmla="*/ 1043142 h 1509906"/>
                    <a:gd name="connsiteX149" fmla="*/ 642549 w 1034979"/>
                    <a:gd name="connsiteY149" fmla="*/ 1031712 h 1509906"/>
                    <a:gd name="connsiteX150" fmla="*/ 640644 w 1034979"/>
                    <a:gd name="connsiteY150" fmla="*/ 1025997 h 1509906"/>
                    <a:gd name="connsiteX151" fmla="*/ 642549 w 1034979"/>
                    <a:gd name="connsiteY151" fmla="*/ 1008852 h 1509906"/>
                    <a:gd name="connsiteX152" fmla="*/ 644454 w 1034979"/>
                    <a:gd name="connsiteY152" fmla="*/ 1003137 h 1509906"/>
                    <a:gd name="connsiteX153" fmla="*/ 661599 w 1034979"/>
                    <a:gd name="connsiteY153" fmla="*/ 993612 h 1509906"/>
                    <a:gd name="connsiteX154" fmla="*/ 673029 w 1034979"/>
                    <a:gd name="connsiteY154" fmla="*/ 985992 h 1509906"/>
                    <a:gd name="connsiteX155" fmla="*/ 674934 w 1034979"/>
                    <a:gd name="connsiteY155" fmla="*/ 980277 h 1509906"/>
                    <a:gd name="connsiteX156" fmla="*/ 680649 w 1034979"/>
                    <a:gd name="connsiteY156" fmla="*/ 978372 h 1509906"/>
                    <a:gd name="connsiteX157" fmla="*/ 686364 w 1034979"/>
                    <a:gd name="connsiteY157" fmla="*/ 974562 h 1509906"/>
                    <a:gd name="connsiteX158" fmla="*/ 695889 w 1034979"/>
                    <a:gd name="connsiteY158" fmla="*/ 965037 h 1509906"/>
                    <a:gd name="connsiteX159" fmla="*/ 705414 w 1034979"/>
                    <a:gd name="connsiteY159" fmla="*/ 953607 h 1509906"/>
                    <a:gd name="connsiteX160" fmla="*/ 716844 w 1034979"/>
                    <a:gd name="connsiteY160" fmla="*/ 945987 h 1509906"/>
                    <a:gd name="connsiteX161" fmla="*/ 732084 w 1034979"/>
                    <a:gd name="connsiteY161" fmla="*/ 932652 h 1509906"/>
                    <a:gd name="connsiteX162" fmla="*/ 741609 w 1034979"/>
                    <a:gd name="connsiteY162" fmla="*/ 921222 h 1509906"/>
                    <a:gd name="connsiteX163" fmla="*/ 753039 w 1034979"/>
                    <a:gd name="connsiteY163" fmla="*/ 911697 h 1509906"/>
                    <a:gd name="connsiteX164" fmla="*/ 758754 w 1034979"/>
                    <a:gd name="connsiteY164" fmla="*/ 900267 h 1509906"/>
                    <a:gd name="connsiteX165" fmla="*/ 760659 w 1034979"/>
                    <a:gd name="connsiteY165" fmla="*/ 894552 h 1509906"/>
                    <a:gd name="connsiteX166" fmla="*/ 766374 w 1034979"/>
                    <a:gd name="connsiteY166" fmla="*/ 883122 h 1509906"/>
                    <a:gd name="connsiteX167" fmla="*/ 764469 w 1034979"/>
                    <a:gd name="connsiteY167" fmla="*/ 867882 h 1509906"/>
                    <a:gd name="connsiteX168" fmla="*/ 758754 w 1034979"/>
                    <a:gd name="connsiteY168" fmla="*/ 865977 h 1509906"/>
                    <a:gd name="connsiteX169" fmla="*/ 737799 w 1034979"/>
                    <a:gd name="connsiteY169" fmla="*/ 867882 h 1509906"/>
                    <a:gd name="connsiteX170" fmla="*/ 732084 w 1034979"/>
                    <a:gd name="connsiteY170" fmla="*/ 871692 h 1509906"/>
                    <a:gd name="connsiteX171" fmla="*/ 720654 w 1034979"/>
                    <a:gd name="connsiteY171" fmla="*/ 875502 h 1509906"/>
                    <a:gd name="connsiteX172" fmla="*/ 716844 w 1034979"/>
                    <a:gd name="connsiteY172" fmla="*/ 881217 h 1509906"/>
                    <a:gd name="connsiteX173" fmla="*/ 711129 w 1034979"/>
                    <a:gd name="connsiteY173" fmla="*/ 883122 h 1509906"/>
                    <a:gd name="connsiteX174" fmla="*/ 705414 w 1034979"/>
                    <a:gd name="connsiteY174" fmla="*/ 886932 h 1509906"/>
                    <a:gd name="connsiteX175" fmla="*/ 699699 w 1034979"/>
                    <a:gd name="connsiteY175" fmla="*/ 892647 h 1509906"/>
                    <a:gd name="connsiteX176" fmla="*/ 692079 w 1034979"/>
                    <a:gd name="connsiteY176" fmla="*/ 896457 h 1509906"/>
                    <a:gd name="connsiteX177" fmla="*/ 627309 w 1034979"/>
                    <a:gd name="connsiteY177" fmla="*/ 953607 h 1509906"/>
                    <a:gd name="connsiteX178" fmla="*/ 602544 w 1034979"/>
                    <a:gd name="connsiteY178" fmla="*/ 959322 h 1509906"/>
                    <a:gd name="connsiteX179" fmla="*/ 589209 w 1034979"/>
                    <a:gd name="connsiteY179" fmla="*/ 963132 h 1509906"/>
                    <a:gd name="connsiteX180" fmla="*/ 507294 w 1034979"/>
                    <a:gd name="connsiteY180" fmla="*/ 841212 h 1509906"/>
                    <a:gd name="connsiteX181" fmla="*/ 503484 w 1034979"/>
                    <a:gd name="connsiteY181" fmla="*/ 351627 h 1509906"/>
                    <a:gd name="connsiteX182" fmla="*/ 499674 w 1034979"/>
                    <a:gd name="connsiteY182" fmla="*/ 60162 h 1509906"/>
                    <a:gd name="connsiteX183" fmla="*/ 490149 w 1034979"/>
                    <a:gd name="connsiteY183" fmla="*/ 33492 h 1509906"/>
                    <a:gd name="connsiteX184" fmla="*/ 488244 w 1034979"/>
                    <a:gd name="connsiteY184" fmla="*/ 27777 h 1509906"/>
                    <a:gd name="connsiteX185" fmla="*/ 484434 w 1034979"/>
                    <a:gd name="connsiteY185" fmla="*/ 22062 h 1509906"/>
                    <a:gd name="connsiteX186" fmla="*/ 478719 w 1034979"/>
                    <a:gd name="connsiteY186" fmla="*/ 10632 h 1509906"/>
                    <a:gd name="connsiteX187" fmla="*/ 473004 w 1034979"/>
                    <a:gd name="connsiteY187" fmla="*/ 6822 h 1509906"/>
                    <a:gd name="connsiteX188" fmla="*/ 469194 w 1034979"/>
                    <a:gd name="connsiteY188" fmla="*/ 1107 h 1509906"/>
                    <a:gd name="connsiteX189" fmla="*/ 429189 w 1034979"/>
                    <a:gd name="connsiteY189" fmla="*/ 4917 h 1509906"/>
                    <a:gd name="connsiteX190" fmla="*/ 421569 w 1034979"/>
                    <a:gd name="connsiteY190" fmla="*/ 16347 h 1509906"/>
                    <a:gd name="connsiteX191" fmla="*/ 417759 w 1034979"/>
                    <a:gd name="connsiteY191" fmla="*/ 22062 h 1509906"/>
                    <a:gd name="connsiteX192" fmla="*/ 419664 w 1034979"/>
                    <a:gd name="connsiteY192" fmla="*/ 54447 h 1509906"/>
                    <a:gd name="connsiteX193" fmla="*/ 423474 w 1034979"/>
                    <a:gd name="connsiteY193" fmla="*/ 65877 h 1509906"/>
                    <a:gd name="connsiteX194" fmla="*/ 425379 w 1034979"/>
                    <a:gd name="connsiteY194" fmla="*/ 71592 h 1509906"/>
                    <a:gd name="connsiteX195" fmla="*/ 425379 w 1034979"/>
                    <a:gd name="connsiteY195" fmla="*/ 77307 h 1509906"/>
                    <a:gd name="connsiteX196" fmla="*/ 429189 w 1034979"/>
                    <a:gd name="connsiteY196" fmla="*/ 231612 h 1509906"/>
                    <a:gd name="connsiteX197" fmla="*/ 440619 w 1034979"/>
                    <a:gd name="connsiteY197" fmla="*/ 414492 h 1509906"/>
                    <a:gd name="connsiteX198" fmla="*/ 435265 w 1034979"/>
                    <a:gd name="connsiteY198" fmla="*/ 711672 h 1509906"/>
                    <a:gd name="connsiteX199" fmla="*/ 435059 w 1034979"/>
                    <a:gd name="connsiteY199" fmla="*/ 792350 h 1509906"/>
                    <a:gd name="connsiteX200" fmla="*/ 430322 w 1034979"/>
                    <a:gd name="connsiteY200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84384 w 1034979"/>
                    <a:gd name="connsiteY20" fmla="*/ 865977 h 1509906"/>
                    <a:gd name="connsiteX21" fmla="*/ 78669 w 1034979"/>
                    <a:gd name="connsiteY21" fmla="*/ 864072 h 1509906"/>
                    <a:gd name="connsiteX22" fmla="*/ 59619 w 1034979"/>
                    <a:gd name="connsiteY22" fmla="*/ 867882 h 1509906"/>
                    <a:gd name="connsiteX23" fmla="*/ 53904 w 1034979"/>
                    <a:gd name="connsiteY23" fmla="*/ 871692 h 1509906"/>
                    <a:gd name="connsiteX24" fmla="*/ 50094 w 1034979"/>
                    <a:gd name="connsiteY24" fmla="*/ 877407 h 1509906"/>
                    <a:gd name="connsiteX25" fmla="*/ 46284 w 1034979"/>
                    <a:gd name="connsiteY25" fmla="*/ 888837 h 1509906"/>
                    <a:gd name="connsiteX26" fmla="*/ 50094 w 1034979"/>
                    <a:gd name="connsiteY26" fmla="*/ 926937 h 1509906"/>
                    <a:gd name="connsiteX27" fmla="*/ 53904 w 1034979"/>
                    <a:gd name="connsiteY27" fmla="*/ 932652 h 1509906"/>
                    <a:gd name="connsiteX28" fmla="*/ 59619 w 1034979"/>
                    <a:gd name="connsiteY28" fmla="*/ 936462 h 1509906"/>
                    <a:gd name="connsiteX29" fmla="*/ 63429 w 1034979"/>
                    <a:gd name="connsiteY29" fmla="*/ 942177 h 1509906"/>
                    <a:gd name="connsiteX30" fmla="*/ 80574 w 1034979"/>
                    <a:gd name="connsiteY30" fmla="*/ 951702 h 1509906"/>
                    <a:gd name="connsiteX31" fmla="*/ 166299 w 1034979"/>
                    <a:gd name="connsiteY31" fmla="*/ 972657 h 1509906"/>
                    <a:gd name="connsiteX32" fmla="*/ 191064 w 1034979"/>
                    <a:gd name="connsiteY32" fmla="*/ 978372 h 1509906"/>
                    <a:gd name="connsiteX33" fmla="*/ 208209 w 1034979"/>
                    <a:gd name="connsiteY33" fmla="*/ 984087 h 1509906"/>
                    <a:gd name="connsiteX34" fmla="*/ 213924 w 1034979"/>
                    <a:gd name="connsiteY34" fmla="*/ 985992 h 1509906"/>
                    <a:gd name="connsiteX35" fmla="*/ 229164 w 1034979"/>
                    <a:gd name="connsiteY35" fmla="*/ 989802 h 1509906"/>
                    <a:gd name="connsiteX36" fmla="*/ 248214 w 1034979"/>
                    <a:gd name="connsiteY36" fmla="*/ 995517 h 1509906"/>
                    <a:gd name="connsiteX37" fmla="*/ 253929 w 1034979"/>
                    <a:gd name="connsiteY37" fmla="*/ 999327 h 1509906"/>
                    <a:gd name="connsiteX38" fmla="*/ 267264 w 1034979"/>
                    <a:gd name="connsiteY38" fmla="*/ 1014567 h 1509906"/>
                    <a:gd name="connsiteX39" fmla="*/ 272979 w 1034979"/>
                    <a:gd name="connsiteY39" fmla="*/ 1033617 h 1509906"/>
                    <a:gd name="connsiteX40" fmla="*/ 274884 w 1034979"/>
                    <a:gd name="connsiteY40" fmla="*/ 1039332 h 1509906"/>
                    <a:gd name="connsiteX41" fmla="*/ 276789 w 1034979"/>
                    <a:gd name="connsiteY41" fmla="*/ 1045047 h 1509906"/>
                    <a:gd name="connsiteX42" fmla="*/ 278694 w 1034979"/>
                    <a:gd name="connsiteY42" fmla="*/ 1069812 h 1509906"/>
                    <a:gd name="connsiteX43" fmla="*/ 280599 w 1034979"/>
                    <a:gd name="connsiteY43" fmla="*/ 1075527 h 1509906"/>
                    <a:gd name="connsiteX44" fmla="*/ 278694 w 1034979"/>
                    <a:gd name="connsiteY44" fmla="*/ 1094577 h 1509906"/>
                    <a:gd name="connsiteX45" fmla="*/ 276789 w 1034979"/>
                    <a:gd name="connsiteY45" fmla="*/ 1104102 h 1509906"/>
                    <a:gd name="connsiteX46" fmla="*/ 263454 w 1034979"/>
                    <a:gd name="connsiteY46" fmla="*/ 1117437 h 1509906"/>
                    <a:gd name="connsiteX47" fmla="*/ 252024 w 1034979"/>
                    <a:gd name="connsiteY47" fmla="*/ 1125057 h 1509906"/>
                    <a:gd name="connsiteX48" fmla="*/ 240594 w 1034979"/>
                    <a:gd name="connsiteY48" fmla="*/ 1128867 h 1509906"/>
                    <a:gd name="connsiteX49" fmla="*/ 27234 w 1034979"/>
                    <a:gd name="connsiteY49" fmla="*/ 1147917 h 1509906"/>
                    <a:gd name="connsiteX50" fmla="*/ 15804 w 1034979"/>
                    <a:gd name="connsiteY50" fmla="*/ 1153632 h 1509906"/>
                    <a:gd name="connsiteX51" fmla="*/ 6279 w 1034979"/>
                    <a:gd name="connsiteY51" fmla="*/ 1163157 h 1509906"/>
                    <a:gd name="connsiteX52" fmla="*/ 4374 w 1034979"/>
                    <a:gd name="connsiteY52" fmla="*/ 1168872 h 1509906"/>
                    <a:gd name="connsiteX53" fmla="*/ 564 w 1034979"/>
                    <a:gd name="connsiteY53" fmla="*/ 1174587 h 1509906"/>
                    <a:gd name="connsiteX54" fmla="*/ 6279 w 1034979"/>
                    <a:gd name="connsiteY54" fmla="*/ 1206972 h 1509906"/>
                    <a:gd name="connsiteX55" fmla="*/ 11994 w 1034979"/>
                    <a:gd name="connsiteY55" fmla="*/ 1210782 h 1509906"/>
                    <a:gd name="connsiteX56" fmla="*/ 17709 w 1034979"/>
                    <a:gd name="connsiteY56" fmla="*/ 1212687 h 1509906"/>
                    <a:gd name="connsiteX57" fmla="*/ 145344 w 1034979"/>
                    <a:gd name="connsiteY57" fmla="*/ 1210782 h 1509906"/>
                    <a:gd name="connsiteX58" fmla="*/ 152964 w 1034979"/>
                    <a:gd name="connsiteY58" fmla="*/ 1208877 h 1509906"/>
                    <a:gd name="connsiteX59" fmla="*/ 303459 w 1034979"/>
                    <a:gd name="connsiteY59" fmla="*/ 1203162 h 1509906"/>
                    <a:gd name="connsiteX60" fmla="*/ 318699 w 1034979"/>
                    <a:gd name="connsiteY60" fmla="*/ 1210782 h 1509906"/>
                    <a:gd name="connsiteX61" fmla="*/ 330129 w 1034979"/>
                    <a:gd name="connsiteY61" fmla="*/ 1216497 h 1509906"/>
                    <a:gd name="connsiteX62" fmla="*/ 333939 w 1034979"/>
                    <a:gd name="connsiteY62" fmla="*/ 1222212 h 1509906"/>
                    <a:gd name="connsiteX63" fmla="*/ 339654 w 1034979"/>
                    <a:gd name="connsiteY63" fmla="*/ 1224117 h 1509906"/>
                    <a:gd name="connsiteX64" fmla="*/ 351084 w 1034979"/>
                    <a:gd name="connsiteY64" fmla="*/ 1231737 h 1509906"/>
                    <a:gd name="connsiteX65" fmla="*/ 356799 w 1034979"/>
                    <a:gd name="connsiteY65" fmla="*/ 1235547 h 1509906"/>
                    <a:gd name="connsiteX66" fmla="*/ 360609 w 1034979"/>
                    <a:gd name="connsiteY66" fmla="*/ 1241262 h 1509906"/>
                    <a:gd name="connsiteX67" fmla="*/ 366324 w 1034979"/>
                    <a:gd name="connsiteY67" fmla="*/ 1252692 h 1509906"/>
                    <a:gd name="connsiteX68" fmla="*/ 362514 w 1034979"/>
                    <a:gd name="connsiteY68" fmla="*/ 1279362 h 1509906"/>
                    <a:gd name="connsiteX69" fmla="*/ 358704 w 1034979"/>
                    <a:gd name="connsiteY69" fmla="*/ 1285077 h 1509906"/>
                    <a:gd name="connsiteX70" fmla="*/ 356799 w 1034979"/>
                    <a:gd name="connsiteY70" fmla="*/ 1290792 h 1509906"/>
                    <a:gd name="connsiteX71" fmla="*/ 352989 w 1034979"/>
                    <a:gd name="connsiteY71" fmla="*/ 1296507 h 1509906"/>
                    <a:gd name="connsiteX72" fmla="*/ 351084 w 1034979"/>
                    <a:gd name="connsiteY72" fmla="*/ 1302222 h 1509906"/>
                    <a:gd name="connsiteX73" fmla="*/ 347274 w 1034979"/>
                    <a:gd name="connsiteY73" fmla="*/ 1307937 h 1509906"/>
                    <a:gd name="connsiteX74" fmla="*/ 330129 w 1034979"/>
                    <a:gd name="connsiteY74" fmla="*/ 1374612 h 1509906"/>
                    <a:gd name="connsiteX75" fmla="*/ 328224 w 1034979"/>
                    <a:gd name="connsiteY75" fmla="*/ 1426047 h 1509906"/>
                    <a:gd name="connsiteX76" fmla="*/ 330129 w 1034979"/>
                    <a:gd name="connsiteY76" fmla="*/ 1450812 h 1509906"/>
                    <a:gd name="connsiteX77" fmla="*/ 332034 w 1034979"/>
                    <a:gd name="connsiteY77" fmla="*/ 1456527 h 1509906"/>
                    <a:gd name="connsiteX78" fmla="*/ 335844 w 1034979"/>
                    <a:gd name="connsiteY78" fmla="*/ 1460337 h 1509906"/>
                    <a:gd name="connsiteX79" fmla="*/ 364419 w 1034979"/>
                    <a:gd name="connsiteY79" fmla="*/ 1506057 h 1509906"/>
                    <a:gd name="connsiteX80" fmla="*/ 387279 w 1034979"/>
                    <a:gd name="connsiteY80" fmla="*/ 1507962 h 1509906"/>
                    <a:gd name="connsiteX81" fmla="*/ 392994 w 1034979"/>
                    <a:gd name="connsiteY81" fmla="*/ 1502247 h 1509906"/>
                    <a:gd name="connsiteX82" fmla="*/ 394899 w 1034979"/>
                    <a:gd name="connsiteY82" fmla="*/ 1490817 h 1509906"/>
                    <a:gd name="connsiteX83" fmla="*/ 396804 w 1034979"/>
                    <a:gd name="connsiteY83" fmla="*/ 1485102 h 1509906"/>
                    <a:gd name="connsiteX84" fmla="*/ 398709 w 1034979"/>
                    <a:gd name="connsiteY84" fmla="*/ 1467957 h 1509906"/>
                    <a:gd name="connsiteX85" fmla="*/ 400614 w 1034979"/>
                    <a:gd name="connsiteY85" fmla="*/ 1454622 h 1509906"/>
                    <a:gd name="connsiteX86" fmla="*/ 404424 w 1034979"/>
                    <a:gd name="connsiteY86" fmla="*/ 1397472 h 1509906"/>
                    <a:gd name="connsiteX87" fmla="*/ 410139 w 1034979"/>
                    <a:gd name="connsiteY87" fmla="*/ 1386042 h 1509906"/>
                    <a:gd name="connsiteX88" fmla="*/ 413949 w 1034979"/>
                    <a:gd name="connsiteY88" fmla="*/ 1372707 h 1509906"/>
                    <a:gd name="connsiteX89" fmla="*/ 415854 w 1034979"/>
                    <a:gd name="connsiteY89" fmla="*/ 1366992 h 1509906"/>
                    <a:gd name="connsiteX90" fmla="*/ 417759 w 1034979"/>
                    <a:gd name="connsiteY90" fmla="*/ 1353657 h 1509906"/>
                    <a:gd name="connsiteX91" fmla="*/ 421569 w 1034979"/>
                    <a:gd name="connsiteY91" fmla="*/ 1342227 h 1509906"/>
                    <a:gd name="connsiteX92" fmla="*/ 427284 w 1034979"/>
                    <a:gd name="connsiteY92" fmla="*/ 1328892 h 1509906"/>
                    <a:gd name="connsiteX93" fmla="*/ 467289 w 1034979"/>
                    <a:gd name="connsiteY93" fmla="*/ 1258407 h 1509906"/>
                    <a:gd name="connsiteX94" fmla="*/ 528455 w 1034979"/>
                    <a:gd name="connsiteY94" fmla="*/ 1245638 h 1509906"/>
                    <a:gd name="connsiteX95" fmla="*/ 573969 w 1034979"/>
                    <a:gd name="connsiteY95" fmla="*/ 1229832 h 1509906"/>
                    <a:gd name="connsiteX96" fmla="*/ 585399 w 1034979"/>
                    <a:gd name="connsiteY96" fmla="*/ 1226022 h 1509906"/>
                    <a:gd name="connsiteX97" fmla="*/ 720654 w 1034979"/>
                    <a:gd name="connsiteY97" fmla="*/ 1309842 h 1509906"/>
                    <a:gd name="connsiteX98" fmla="*/ 733989 w 1034979"/>
                    <a:gd name="connsiteY98" fmla="*/ 1319367 h 1509906"/>
                    <a:gd name="connsiteX99" fmla="*/ 743514 w 1034979"/>
                    <a:gd name="connsiteY99" fmla="*/ 1321272 h 1509906"/>
                    <a:gd name="connsiteX100" fmla="*/ 749229 w 1034979"/>
                    <a:gd name="connsiteY100" fmla="*/ 1323177 h 1509906"/>
                    <a:gd name="connsiteX101" fmla="*/ 762564 w 1034979"/>
                    <a:gd name="connsiteY101" fmla="*/ 1328892 h 1509906"/>
                    <a:gd name="connsiteX102" fmla="*/ 777804 w 1034979"/>
                    <a:gd name="connsiteY102" fmla="*/ 1326987 h 1509906"/>
                    <a:gd name="connsiteX103" fmla="*/ 789234 w 1034979"/>
                    <a:gd name="connsiteY103" fmla="*/ 1321272 h 1509906"/>
                    <a:gd name="connsiteX104" fmla="*/ 794949 w 1034979"/>
                    <a:gd name="connsiteY104" fmla="*/ 1319367 h 1509906"/>
                    <a:gd name="connsiteX105" fmla="*/ 802569 w 1034979"/>
                    <a:gd name="connsiteY105" fmla="*/ 1302222 h 1509906"/>
                    <a:gd name="connsiteX106" fmla="*/ 800664 w 1034979"/>
                    <a:gd name="connsiteY106" fmla="*/ 1277457 h 1509906"/>
                    <a:gd name="connsiteX107" fmla="*/ 798759 w 1034979"/>
                    <a:gd name="connsiteY107" fmla="*/ 1271742 h 1509906"/>
                    <a:gd name="connsiteX108" fmla="*/ 796854 w 1034979"/>
                    <a:gd name="connsiteY108" fmla="*/ 1264122 h 1509906"/>
                    <a:gd name="connsiteX109" fmla="*/ 783519 w 1034979"/>
                    <a:gd name="connsiteY109" fmla="*/ 1246977 h 1509906"/>
                    <a:gd name="connsiteX110" fmla="*/ 773994 w 1034979"/>
                    <a:gd name="connsiteY110" fmla="*/ 1241262 h 1509906"/>
                    <a:gd name="connsiteX111" fmla="*/ 648264 w 1034979"/>
                    <a:gd name="connsiteY111" fmla="*/ 1149822 h 1509906"/>
                    <a:gd name="connsiteX112" fmla="*/ 644454 w 1034979"/>
                    <a:gd name="connsiteY112" fmla="*/ 1132677 h 1509906"/>
                    <a:gd name="connsiteX113" fmla="*/ 646359 w 1034979"/>
                    <a:gd name="connsiteY113" fmla="*/ 1125057 h 1509906"/>
                    <a:gd name="connsiteX114" fmla="*/ 650169 w 1034979"/>
                    <a:gd name="connsiteY114" fmla="*/ 1107912 h 1509906"/>
                    <a:gd name="connsiteX115" fmla="*/ 653979 w 1034979"/>
                    <a:gd name="connsiteY115" fmla="*/ 1102197 h 1509906"/>
                    <a:gd name="connsiteX116" fmla="*/ 655884 w 1034979"/>
                    <a:gd name="connsiteY116" fmla="*/ 1096482 h 1509906"/>
                    <a:gd name="connsiteX117" fmla="*/ 661599 w 1034979"/>
                    <a:gd name="connsiteY117" fmla="*/ 1094577 h 1509906"/>
                    <a:gd name="connsiteX118" fmla="*/ 671124 w 1034979"/>
                    <a:gd name="connsiteY118" fmla="*/ 1083147 h 1509906"/>
                    <a:gd name="connsiteX119" fmla="*/ 724464 w 1034979"/>
                    <a:gd name="connsiteY119" fmla="*/ 1075527 h 1509906"/>
                    <a:gd name="connsiteX120" fmla="*/ 842574 w 1034979"/>
                    <a:gd name="connsiteY120" fmla="*/ 1077432 h 1509906"/>
                    <a:gd name="connsiteX121" fmla="*/ 871149 w 1034979"/>
                    <a:gd name="connsiteY121" fmla="*/ 1079337 h 1509906"/>
                    <a:gd name="connsiteX122" fmla="*/ 899724 w 1034979"/>
                    <a:gd name="connsiteY122" fmla="*/ 1085052 h 1509906"/>
                    <a:gd name="connsiteX123" fmla="*/ 922584 w 1034979"/>
                    <a:gd name="connsiteY123" fmla="*/ 1088862 h 1509906"/>
                    <a:gd name="connsiteX124" fmla="*/ 951159 w 1034979"/>
                    <a:gd name="connsiteY124" fmla="*/ 1094577 h 1509906"/>
                    <a:gd name="connsiteX125" fmla="*/ 956874 w 1034979"/>
                    <a:gd name="connsiteY125" fmla="*/ 1094577 h 1509906"/>
                    <a:gd name="connsiteX126" fmla="*/ 1002594 w 1034979"/>
                    <a:gd name="connsiteY126" fmla="*/ 1092672 h 1509906"/>
                    <a:gd name="connsiteX127" fmla="*/ 1031169 w 1034979"/>
                    <a:gd name="connsiteY127" fmla="*/ 1085052 h 1509906"/>
                    <a:gd name="connsiteX128" fmla="*/ 1034979 w 1034979"/>
                    <a:gd name="connsiteY128" fmla="*/ 1079337 h 1509906"/>
                    <a:gd name="connsiteX129" fmla="*/ 1033074 w 1034979"/>
                    <a:gd name="connsiteY129" fmla="*/ 1060287 h 1509906"/>
                    <a:gd name="connsiteX130" fmla="*/ 1027359 w 1034979"/>
                    <a:gd name="connsiteY130" fmla="*/ 1056477 h 1509906"/>
                    <a:gd name="connsiteX131" fmla="*/ 1012119 w 1034979"/>
                    <a:gd name="connsiteY131" fmla="*/ 1054572 h 1509906"/>
                    <a:gd name="connsiteX132" fmla="*/ 1006404 w 1034979"/>
                    <a:gd name="connsiteY132" fmla="*/ 1052667 h 1509906"/>
                    <a:gd name="connsiteX133" fmla="*/ 998784 w 1034979"/>
                    <a:gd name="connsiteY133" fmla="*/ 1050762 h 1509906"/>
                    <a:gd name="connsiteX134" fmla="*/ 987354 w 1034979"/>
                    <a:gd name="connsiteY134" fmla="*/ 1043142 h 1509906"/>
                    <a:gd name="connsiteX135" fmla="*/ 975924 w 1034979"/>
                    <a:gd name="connsiteY135" fmla="*/ 1039332 h 1509906"/>
                    <a:gd name="connsiteX136" fmla="*/ 970209 w 1034979"/>
                    <a:gd name="connsiteY136" fmla="*/ 1037427 h 1509906"/>
                    <a:gd name="connsiteX137" fmla="*/ 962589 w 1034979"/>
                    <a:gd name="connsiteY137" fmla="*/ 1035522 h 1509906"/>
                    <a:gd name="connsiteX138" fmla="*/ 956874 w 1034979"/>
                    <a:gd name="connsiteY138" fmla="*/ 1033617 h 1509906"/>
                    <a:gd name="connsiteX139" fmla="*/ 935919 w 1034979"/>
                    <a:gd name="connsiteY139" fmla="*/ 1027902 h 1509906"/>
                    <a:gd name="connsiteX140" fmla="*/ 930204 w 1034979"/>
                    <a:gd name="connsiteY140" fmla="*/ 1025997 h 1509906"/>
                    <a:gd name="connsiteX141" fmla="*/ 825429 w 1034979"/>
                    <a:gd name="connsiteY141" fmla="*/ 1027902 h 1509906"/>
                    <a:gd name="connsiteX142" fmla="*/ 819714 w 1034979"/>
                    <a:gd name="connsiteY142" fmla="*/ 1029807 h 1509906"/>
                    <a:gd name="connsiteX143" fmla="*/ 730179 w 1034979"/>
                    <a:gd name="connsiteY143" fmla="*/ 1031712 h 1509906"/>
                    <a:gd name="connsiteX144" fmla="*/ 716844 w 1034979"/>
                    <a:gd name="connsiteY144" fmla="*/ 1035522 h 1509906"/>
                    <a:gd name="connsiteX145" fmla="*/ 695889 w 1034979"/>
                    <a:gd name="connsiteY145" fmla="*/ 1037427 h 1509906"/>
                    <a:gd name="connsiteX146" fmla="*/ 669219 w 1034979"/>
                    <a:gd name="connsiteY146" fmla="*/ 1039332 h 1509906"/>
                    <a:gd name="connsiteX147" fmla="*/ 669219 w 1034979"/>
                    <a:gd name="connsiteY147" fmla="*/ 1039332 h 1509906"/>
                    <a:gd name="connsiteX148" fmla="*/ 646359 w 1034979"/>
                    <a:gd name="connsiteY148" fmla="*/ 1043142 h 1509906"/>
                    <a:gd name="connsiteX149" fmla="*/ 642549 w 1034979"/>
                    <a:gd name="connsiteY149" fmla="*/ 1031712 h 1509906"/>
                    <a:gd name="connsiteX150" fmla="*/ 640644 w 1034979"/>
                    <a:gd name="connsiteY150" fmla="*/ 1025997 h 1509906"/>
                    <a:gd name="connsiteX151" fmla="*/ 642549 w 1034979"/>
                    <a:gd name="connsiteY151" fmla="*/ 1008852 h 1509906"/>
                    <a:gd name="connsiteX152" fmla="*/ 644454 w 1034979"/>
                    <a:gd name="connsiteY152" fmla="*/ 1003137 h 1509906"/>
                    <a:gd name="connsiteX153" fmla="*/ 661599 w 1034979"/>
                    <a:gd name="connsiteY153" fmla="*/ 993612 h 1509906"/>
                    <a:gd name="connsiteX154" fmla="*/ 673029 w 1034979"/>
                    <a:gd name="connsiteY154" fmla="*/ 985992 h 1509906"/>
                    <a:gd name="connsiteX155" fmla="*/ 674934 w 1034979"/>
                    <a:gd name="connsiteY155" fmla="*/ 980277 h 1509906"/>
                    <a:gd name="connsiteX156" fmla="*/ 680649 w 1034979"/>
                    <a:gd name="connsiteY156" fmla="*/ 978372 h 1509906"/>
                    <a:gd name="connsiteX157" fmla="*/ 686364 w 1034979"/>
                    <a:gd name="connsiteY157" fmla="*/ 974562 h 1509906"/>
                    <a:gd name="connsiteX158" fmla="*/ 695889 w 1034979"/>
                    <a:gd name="connsiteY158" fmla="*/ 965037 h 1509906"/>
                    <a:gd name="connsiteX159" fmla="*/ 705414 w 1034979"/>
                    <a:gd name="connsiteY159" fmla="*/ 953607 h 1509906"/>
                    <a:gd name="connsiteX160" fmla="*/ 716844 w 1034979"/>
                    <a:gd name="connsiteY160" fmla="*/ 945987 h 1509906"/>
                    <a:gd name="connsiteX161" fmla="*/ 732084 w 1034979"/>
                    <a:gd name="connsiteY161" fmla="*/ 932652 h 1509906"/>
                    <a:gd name="connsiteX162" fmla="*/ 741609 w 1034979"/>
                    <a:gd name="connsiteY162" fmla="*/ 921222 h 1509906"/>
                    <a:gd name="connsiteX163" fmla="*/ 753039 w 1034979"/>
                    <a:gd name="connsiteY163" fmla="*/ 911697 h 1509906"/>
                    <a:gd name="connsiteX164" fmla="*/ 758754 w 1034979"/>
                    <a:gd name="connsiteY164" fmla="*/ 900267 h 1509906"/>
                    <a:gd name="connsiteX165" fmla="*/ 760659 w 1034979"/>
                    <a:gd name="connsiteY165" fmla="*/ 894552 h 1509906"/>
                    <a:gd name="connsiteX166" fmla="*/ 766374 w 1034979"/>
                    <a:gd name="connsiteY166" fmla="*/ 883122 h 1509906"/>
                    <a:gd name="connsiteX167" fmla="*/ 764469 w 1034979"/>
                    <a:gd name="connsiteY167" fmla="*/ 867882 h 1509906"/>
                    <a:gd name="connsiteX168" fmla="*/ 758754 w 1034979"/>
                    <a:gd name="connsiteY168" fmla="*/ 865977 h 1509906"/>
                    <a:gd name="connsiteX169" fmla="*/ 737799 w 1034979"/>
                    <a:gd name="connsiteY169" fmla="*/ 867882 h 1509906"/>
                    <a:gd name="connsiteX170" fmla="*/ 732084 w 1034979"/>
                    <a:gd name="connsiteY170" fmla="*/ 871692 h 1509906"/>
                    <a:gd name="connsiteX171" fmla="*/ 720654 w 1034979"/>
                    <a:gd name="connsiteY171" fmla="*/ 875502 h 1509906"/>
                    <a:gd name="connsiteX172" fmla="*/ 716844 w 1034979"/>
                    <a:gd name="connsiteY172" fmla="*/ 881217 h 1509906"/>
                    <a:gd name="connsiteX173" fmla="*/ 711129 w 1034979"/>
                    <a:gd name="connsiteY173" fmla="*/ 883122 h 1509906"/>
                    <a:gd name="connsiteX174" fmla="*/ 705414 w 1034979"/>
                    <a:gd name="connsiteY174" fmla="*/ 886932 h 1509906"/>
                    <a:gd name="connsiteX175" fmla="*/ 699699 w 1034979"/>
                    <a:gd name="connsiteY175" fmla="*/ 892647 h 1509906"/>
                    <a:gd name="connsiteX176" fmla="*/ 692079 w 1034979"/>
                    <a:gd name="connsiteY176" fmla="*/ 896457 h 1509906"/>
                    <a:gd name="connsiteX177" fmla="*/ 627309 w 1034979"/>
                    <a:gd name="connsiteY177" fmla="*/ 953607 h 1509906"/>
                    <a:gd name="connsiteX178" fmla="*/ 602544 w 1034979"/>
                    <a:gd name="connsiteY178" fmla="*/ 959322 h 1509906"/>
                    <a:gd name="connsiteX179" fmla="*/ 507294 w 1034979"/>
                    <a:gd name="connsiteY179" fmla="*/ 841212 h 1509906"/>
                    <a:gd name="connsiteX180" fmla="*/ 503484 w 1034979"/>
                    <a:gd name="connsiteY180" fmla="*/ 351627 h 1509906"/>
                    <a:gd name="connsiteX181" fmla="*/ 499674 w 1034979"/>
                    <a:gd name="connsiteY181" fmla="*/ 60162 h 1509906"/>
                    <a:gd name="connsiteX182" fmla="*/ 490149 w 1034979"/>
                    <a:gd name="connsiteY182" fmla="*/ 33492 h 1509906"/>
                    <a:gd name="connsiteX183" fmla="*/ 488244 w 1034979"/>
                    <a:gd name="connsiteY183" fmla="*/ 27777 h 1509906"/>
                    <a:gd name="connsiteX184" fmla="*/ 484434 w 1034979"/>
                    <a:gd name="connsiteY184" fmla="*/ 22062 h 1509906"/>
                    <a:gd name="connsiteX185" fmla="*/ 478719 w 1034979"/>
                    <a:gd name="connsiteY185" fmla="*/ 10632 h 1509906"/>
                    <a:gd name="connsiteX186" fmla="*/ 473004 w 1034979"/>
                    <a:gd name="connsiteY186" fmla="*/ 6822 h 1509906"/>
                    <a:gd name="connsiteX187" fmla="*/ 469194 w 1034979"/>
                    <a:gd name="connsiteY187" fmla="*/ 1107 h 1509906"/>
                    <a:gd name="connsiteX188" fmla="*/ 429189 w 1034979"/>
                    <a:gd name="connsiteY188" fmla="*/ 4917 h 1509906"/>
                    <a:gd name="connsiteX189" fmla="*/ 421569 w 1034979"/>
                    <a:gd name="connsiteY189" fmla="*/ 16347 h 1509906"/>
                    <a:gd name="connsiteX190" fmla="*/ 417759 w 1034979"/>
                    <a:gd name="connsiteY190" fmla="*/ 22062 h 1509906"/>
                    <a:gd name="connsiteX191" fmla="*/ 419664 w 1034979"/>
                    <a:gd name="connsiteY191" fmla="*/ 54447 h 1509906"/>
                    <a:gd name="connsiteX192" fmla="*/ 423474 w 1034979"/>
                    <a:gd name="connsiteY192" fmla="*/ 65877 h 1509906"/>
                    <a:gd name="connsiteX193" fmla="*/ 425379 w 1034979"/>
                    <a:gd name="connsiteY193" fmla="*/ 71592 h 1509906"/>
                    <a:gd name="connsiteX194" fmla="*/ 425379 w 1034979"/>
                    <a:gd name="connsiteY194" fmla="*/ 77307 h 1509906"/>
                    <a:gd name="connsiteX195" fmla="*/ 429189 w 1034979"/>
                    <a:gd name="connsiteY195" fmla="*/ 231612 h 1509906"/>
                    <a:gd name="connsiteX196" fmla="*/ 440619 w 1034979"/>
                    <a:gd name="connsiteY196" fmla="*/ 414492 h 1509906"/>
                    <a:gd name="connsiteX197" fmla="*/ 435265 w 1034979"/>
                    <a:gd name="connsiteY197" fmla="*/ 711672 h 1509906"/>
                    <a:gd name="connsiteX198" fmla="*/ 435059 w 1034979"/>
                    <a:gd name="connsiteY198" fmla="*/ 792350 h 1509906"/>
                    <a:gd name="connsiteX199" fmla="*/ 430322 w 1034979"/>
                    <a:gd name="connsiteY199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84384 w 1034979"/>
                    <a:gd name="connsiteY20" fmla="*/ 865977 h 1509906"/>
                    <a:gd name="connsiteX21" fmla="*/ 78669 w 1034979"/>
                    <a:gd name="connsiteY21" fmla="*/ 864072 h 1509906"/>
                    <a:gd name="connsiteX22" fmla="*/ 59619 w 1034979"/>
                    <a:gd name="connsiteY22" fmla="*/ 867882 h 1509906"/>
                    <a:gd name="connsiteX23" fmla="*/ 53904 w 1034979"/>
                    <a:gd name="connsiteY23" fmla="*/ 871692 h 1509906"/>
                    <a:gd name="connsiteX24" fmla="*/ 50094 w 1034979"/>
                    <a:gd name="connsiteY24" fmla="*/ 877407 h 1509906"/>
                    <a:gd name="connsiteX25" fmla="*/ 46284 w 1034979"/>
                    <a:gd name="connsiteY25" fmla="*/ 888837 h 1509906"/>
                    <a:gd name="connsiteX26" fmla="*/ 50094 w 1034979"/>
                    <a:gd name="connsiteY26" fmla="*/ 926937 h 1509906"/>
                    <a:gd name="connsiteX27" fmla="*/ 53904 w 1034979"/>
                    <a:gd name="connsiteY27" fmla="*/ 932652 h 1509906"/>
                    <a:gd name="connsiteX28" fmla="*/ 59619 w 1034979"/>
                    <a:gd name="connsiteY28" fmla="*/ 936462 h 1509906"/>
                    <a:gd name="connsiteX29" fmla="*/ 63429 w 1034979"/>
                    <a:gd name="connsiteY29" fmla="*/ 942177 h 1509906"/>
                    <a:gd name="connsiteX30" fmla="*/ 80574 w 1034979"/>
                    <a:gd name="connsiteY30" fmla="*/ 951702 h 1509906"/>
                    <a:gd name="connsiteX31" fmla="*/ 166299 w 1034979"/>
                    <a:gd name="connsiteY31" fmla="*/ 972657 h 1509906"/>
                    <a:gd name="connsiteX32" fmla="*/ 191064 w 1034979"/>
                    <a:gd name="connsiteY32" fmla="*/ 978372 h 1509906"/>
                    <a:gd name="connsiteX33" fmla="*/ 208209 w 1034979"/>
                    <a:gd name="connsiteY33" fmla="*/ 984087 h 1509906"/>
                    <a:gd name="connsiteX34" fmla="*/ 213924 w 1034979"/>
                    <a:gd name="connsiteY34" fmla="*/ 985992 h 1509906"/>
                    <a:gd name="connsiteX35" fmla="*/ 229164 w 1034979"/>
                    <a:gd name="connsiteY35" fmla="*/ 989802 h 1509906"/>
                    <a:gd name="connsiteX36" fmla="*/ 248214 w 1034979"/>
                    <a:gd name="connsiteY36" fmla="*/ 995517 h 1509906"/>
                    <a:gd name="connsiteX37" fmla="*/ 253929 w 1034979"/>
                    <a:gd name="connsiteY37" fmla="*/ 999327 h 1509906"/>
                    <a:gd name="connsiteX38" fmla="*/ 267264 w 1034979"/>
                    <a:gd name="connsiteY38" fmla="*/ 1014567 h 1509906"/>
                    <a:gd name="connsiteX39" fmla="*/ 272979 w 1034979"/>
                    <a:gd name="connsiteY39" fmla="*/ 1033617 h 1509906"/>
                    <a:gd name="connsiteX40" fmla="*/ 274884 w 1034979"/>
                    <a:gd name="connsiteY40" fmla="*/ 1039332 h 1509906"/>
                    <a:gd name="connsiteX41" fmla="*/ 276789 w 1034979"/>
                    <a:gd name="connsiteY41" fmla="*/ 1045047 h 1509906"/>
                    <a:gd name="connsiteX42" fmla="*/ 278694 w 1034979"/>
                    <a:gd name="connsiteY42" fmla="*/ 1069812 h 1509906"/>
                    <a:gd name="connsiteX43" fmla="*/ 280599 w 1034979"/>
                    <a:gd name="connsiteY43" fmla="*/ 1075527 h 1509906"/>
                    <a:gd name="connsiteX44" fmla="*/ 278694 w 1034979"/>
                    <a:gd name="connsiteY44" fmla="*/ 1094577 h 1509906"/>
                    <a:gd name="connsiteX45" fmla="*/ 276789 w 1034979"/>
                    <a:gd name="connsiteY45" fmla="*/ 1104102 h 1509906"/>
                    <a:gd name="connsiteX46" fmla="*/ 263454 w 1034979"/>
                    <a:gd name="connsiteY46" fmla="*/ 1117437 h 1509906"/>
                    <a:gd name="connsiteX47" fmla="*/ 252024 w 1034979"/>
                    <a:gd name="connsiteY47" fmla="*/ 1125057 h 1509906"/>
                    <a:gd name="connsiteX48" fmla="*/ 240594 w 1034979"/>
                    <a:gd name="connsiteY48" fmla="*/ 1128867 h 1509906"/>
                    <a:gd name="connsiteX49" fmla="*/ 27234 w 1034979"/>
                    <a:gd name="connsiteY49" fmla="*/ 1147917 h 1509906"/>
                    <a:gd name="connsiteX50" fmla="*/ 15804 w 1034979"/>
                    <a:gd name="connsiteY50" fmla="*/ 1153632 h 1509906"/>
                    <a:gd name="connsiteX51" fmla="*/ 6279 w 1034979"/>
                    <a:gd name="connsiteY51" fmla="*/ 1163157 h 1509906"/>
                    <a:gd name="connsiteX52" fmla="*/ 4374 w 1034979"/>
                    <a:gd name="connsiteY52" fmla="*/ 1168872 h 1509906"/>
                    <a:gd name="connsiteX53" fmla="*/ 564 w 1034979"/>
                    <a:gd name="connsiteY53" fmla="*/ 1174587 h 1509906"/>
                    <a:gd name="connsiteX54" fmla="*/ 6279 w 1034979"/>
                    <a:gd name="connsiteY54" fmla="*/ 1206972 h 1509906"/>
                    <a:gd name="connsiteX55" fmla="*/ 11994 w 1034979"/>
                    <a:gd name="connsiteY55" fmla="*/ 1210782 h 1509906"/>
                    <a:gd name="connsiteX56" fmla="*/ 17709 w 1034979"/>
                    <a:gd name="connsiteY56" fmla="*/ 1212687 h 1509906"/>
                    <a:gd name="connsiteX57" fmla="*/ 145344 w 1034979"/>
                    <a:gd name="connsiteY57" fmla="*/ 1210782 h 1509906"/>
                    <a:gd name="connsiteX58" fmla="*/ 152964 w 1034979"/>
                    <a:gd name="connsiteY58" fmla="*/ 1208877 h 1509906"/>
                    <a:gd name="connsiteX59" fmla="*/ 303459 w 1034979"/>
                    <a:gd name="connsiteY59" fmla="*/ 1203162 h 1509906"/>
                    <a:gd name="connsiteX60" fmla="*/ 318699 w 1034979"/>
                    <a:gd name="connsiteY60" fmla="*/ 1210782 h 1509906"/>
                    <a:gd name="connsiteX61" fmla="*/ 330129 w 1034979"/>
                    <a:gd name="connsiteY61" fmla="*/ 1216497 h 1509906"/>
                    <a:gd name="connsiteX62" fmla="*/ 333939 w 1034979"/>
                    <a:gd name="connsiteY62" fmla="*/ 1222212 h 1509906"/>
                    <a:gd name="connsiteX63" fmla="*/ 339654 w 1034979"/>
                    <a:gd name="connsiteY63" fmla="*/ 1224117 h 1509906"/>
                    <a:gd name="connsiteX64" fmla="*/ 351084 w 1034979"/>
                    <a:gd name="connsiteY64" fmla="*/ 1231737 h 1509906"/>
                    <a:gd name="connsiteX65" fmla="*/ 356799 w 1034979"/>
                    <a:gd name="connsiteY65" fmla="*/ 1235547 h 1509906"/>
                    <a:gd name="connsiteX66" fmla="*/ 360609 w 1034979"/>
                    <a:gd name="connsiteY66" fmla="*/ 1241262 h 1509906"/>
                    <a:gd name="connsiteX67" fmla="*/ 366324 w 1034979"/>
                    <a:gd name="connsiteY67" fmla="*/ 1252692 h 1509906"/>
                    <a:gd name="connsiteX68" fmla="*/ 362514 w 1034979"/>
                    <a:gd name="connsiteY68" fmla="*/ 1279362 h 1509906"/>
                    <a:gd name="connsiteX69" fmla="*/ 358704 w 1034979"/>
                    <a:gd name="connsiteY69" fmla="*/ 1285077 h 1509906"/>
                    <a:gd name="connsiteX70" fmla="*/ 356799 w 1034979"/>
                    <a:gd name="connsiteY70" fmla="*/ 1290792 h 1509906"/>
                    <a:gd name="connsiteX71" fmla="*/ 352989 w 1034979"/>
                    <a:gd name="connsiteY71" fmla="*/ 1296507 h 1509906"/>
                    <a:gd name="connsiteX72" fmla="*/ 351084 w 1034979"/>
                    <a:gd name="connsiteY72" fmla="*/ 1302222 h 1509906"/>
                    <a:gd name="connsiteX73" fmla="*/ 347274 w 1034979"/>
                    <a:gd name="connsiteY73" fmla="*/ 1307937 h 1509906"/>
                    <a:gd name="connsiteX74" fmla="*/ 330129 w 1034979"/>
                    <a:gd name="connsiteY74" fmla="*/ 1374612 h 1509906"/>
                    <a:gd name="connsiteX75" fmla="*/ 328224 w 1034979"/>
                    <a:gd name="connsiteY75" fmla="*/ 1426047 h 1509906"/>
                    <a:gd name="connsiteX76" fmla="*/ 330129 w 1034979"/>
                    <a:gd name="connsiteY76" fmla="*/ 1450812 h 1509906"/>
                    <a:gd name="connsiteX77" fmla="*/ 332034 w 1034979"/>
                    <a:gd name="connsiteY77" fmla="*/ 1456527 h 1509906"/>
                    <a:gd name="connsiteX78" fmla="*/ 335844 w 1034979"/>
                    <a:gd name="connsiteY78" fmla="*/ 1460337 h 1509906"/>
                    <a:gd name="connsiteX79" fmla="*/ 364419 w 1034979"/>
                    <a:gd name="connsiteY79" fmla="*/ 1506057 h 1509906"/>
                    <a:gd name="connsiteX80" fmla="*/ 387279 w 1034979"/>
                    <a:gd name="connsiteY80" fmla="*/ 1507962 h 1509906"/>
                    <a:gd name="connsiteX81" fmla="*/ 392994 w 1034979"/>
                    <a:gd name="connsiteY81" fmla="*/ 1502247 h 1509906"/>
                    <a:gd name="connsiteX82" fmla="*/ 394899 w 1034979"/>
                    <a:gd name="connsiteY82" fmla="*/ 1490817 h 1509906"/>
                    <a:gd name="connsiteX83" fmla="*/ 396804 w 1034979"/>
                    <a:gd name="connsiteY83" fmla="*/ 1485102 h 1509906"/>
                    <a:gd name="connsiteX84" fmla="*/ 398709 w 1034979"/>
                    <a:gd name="connsiteY84" fmla="*/ 1467957 h 1509906"/>
                    <a:gd name="connsiteX85" fmla="*/ 400614 w 1034979"/>
                    <a:gd name="connsiteY85" fmla="*/ 1454622 h 1509906"/>
                    <a:gd name="connsiteX86" fmla="*/ 404424 w 1034979"/>
                    <a:gd name="connsiteY86" fmla="*/ 1397472 h 1509906"/>
                    <a:gd name="connsiteX87" fmla="*/ 410139 w 1034979"/>
                    <a:gd name="connsiteY87" fmla="*/ 1386042 h 1509906"/>
                    <a:gd name="connsiteX88" fmla="*/ 413949 w 1034979"/>
                    <a:gd name="connsiteY88" fmla="*/ 1372707 h 1509906"/>
                    <a:gd name="connsiteX89" fmla="*/ 415854 w 1034979"/>
                    <a:gd name="connsiteY89" fmla="*/ 1366992 h 1509906"/>
                    <a:gd name="connsiteX90" fmla="*/ 417759 w 1034979"/>
                    <a:gd name="connsiteY90" fmla="*/ 1353657 h 1509906"/>
                    <a:gd name="connsiteX91" fmla="*/ 421569 w 1034979"/>
                    <a:gd name="connsiteY91" fmla="*/ 1342227 h 1509906"/>
                    <a:gd name="connsiteX92" fmla="*/ 427284 w 1034979"/>
                    <a:gd name="connsiteY92" fmla="*/ 1328892 h 1509906"/>
                    <a:gd name="connsiteX93" fmla="*/ 467289 w 1034979"/>
                    <a:gd name="connsiteY93" fmla="*/ 1258407 h 1509906"/>
                    <a:gd name="connsiteX94" fmla="*/ 528455 w 1034979"/>
                    <a:gd name="connsiteY94" fmla="*/ 1245638 h 1509906"/>
                    <a:gd name="connsiteX95" fmla="*/ 573969 w 1034979"/>
                    <a:gd name="connsiteY95" fmla="*/ 1229832 h 1509906"/>
                    <a:gd name="connsiteX96" fmla="*/ 585399 w 1034979"/>
                    <a:gd name="connsiteY96" fmla="*/ 1226022 h 1509906"/>
                    <a:gd name="connsiteX97" fmla="*/ 720654 w 1034979"/>
                    <a:gd name="connsiteY97" fmla="*/ 1309842 h 1509906"/>
                    <a:gd name="connsiteX98" fmla="*/ 733989 w 1034979"/>
                    <a:gd name="connsiteY98" fmla="*/ 1319367 h 1509906"/>
                    <a:gd name="connsiteX99" fmla="*/ 743514 w 1034979"/>
                    <a:gd name="connsiteY99" fmla="*/ 1321272 h 1509906"/>
                    <a:gd name="connsiteX100" fmla="*/ 749229 w 1034979"/>
                    <a:gd name="connsiteY100" fmla="*/ 1323177 h 1509906"/>
                    <a:gd name="connsiteX101" fmla="*/ 762564 w 1034979"/>
                    <a:gd name="connsiteY101" fmla="*/ 1328892 h 1509906"/>
                    <a:gd name="connsiteX102" fmla="*/ 777804 w 1034979"/>
                    <a:gd name="connsiteY102" fmla="*/ 1326987 h 1509906"/>
                    <a:gd name="connsiteX103" fmla="*/ 789234 w 1034979"/>
                    <a:gd name="connsiteY103" fmla="*/ 1321272 h 1509906"/>
                    <a:gd name="connsiteX104" fmla="*/ 794949 w 1034979"/>
                    <a:gd name="connsiteY104" fmla="*/ 1319367 h 1509906"/>
                    <a:gd name="connsiteX105" fmla="*/ 802569 w 1034979"/>
                    <a:gd name="connsiteY105" fmla="*/ 1302222 h 1509906"/>
                    <a:gd name="connsiteX106" fmla="*/ 800664 w 1034979"/>
                    <a:gd name="connsiteY106" fmla="*/ 1277457 h 1509906"/>
                    <a:gd name="connsiteX107" fmla="*/ 798759 w 1034979"/>
                    <a:gd name="connsiteY107" fmla="*/ 1271742 h 1509906"/>
                    <a:gd name="connsiteX108" fmla="*/ 796854 w 1034979"/>
                    <a:gd name="connsiteY108" fmla="*/ 1264122 h 1509906"/>
                    <a:gd name="connsiteX109" fmla="*/ 783519 w 1034979"/>
                    <a:gd name="connsiteY109" fmla="*/ 1246977 h 1509906"/>
                    <a:gd name="connsiteX110" fmla="*/ 773994 w 1034979"/>
                    <a:gd name="connsiteY110" fmla="*/ 1241262 h 1509906"/>
                    <a:gd name="connsiteX111" fmla="*/ 648264 w 1034979"/>
                    <a:gd name="connsiteY111" fmla="*/ 1149822 h 1509906"/>
                    <a:gd name="connsiteX112" fmla="*/ 644454 w 1034979"/>
                    <a:gd name="connsiteY112" fmla="*/ 1132677 h 1509906"/>
                    <a:gd name="connsiteX113" fmla="*/ 646359 w 1034979"/>
                    <a:gd name="connsiteY113" fmla="*/ 1125057 h 1509906"/>
                    <a:gd name="connsiteX114" fmla="*/ 650169 w 1034979"/>
                    <a:gd name="connsiteY114" fmla="*/ 1107912 h 1509906"/>
                    <a:gd name="connsiteX115" fmla="*/ 653979 w 1034979"/>
                    <a:gd name="connsiteY115" fmla="*/ 1102197 h 1509906"/>
                    <a:gd name="connsiteX116" fmla="*/ 655884 w 1034979"/>
                    <a:gd name="connsiteY116" fmla="*/ 1096482 h 1509906"/>
                    <a:gd name="connsiteX117" fmla="*/ 661599 w 1034979"/>
                    <a:gd name="connsiteY117" fmla="*/ 1094577 h 1509906"/>
                    <a:gd name="connsiteX118" fmla="*/ 671124 w 1034979"/>
                    <a:gd name="connsiteY118" fmla="*/ 1083147 h 1509906"/>
                    <a:gd name="connsiteX119" fmla="*/ 724464 w 1034979"/>
                    <a:gd name="connsiteY119" fmla="*/ 1075527 h 1509906"/>
                    <a:gd name="connsiteX120" fmla="*/ 842574 w 1034979"/>
                    <a:gd name="connsiteY120" fmla="*/ 1077432 h 1509906"/>
                    <a:gd name="connsiteX121" fmla="*/ 871149 w 1034979"/>
                    <a:gd name="connsiteY121" fmla="*/ 1079337 h 1509906"/>
                    <a:gd name="connsiteX122" fmla="*/ 899724 w 1034979"/>
                    <a:gd name="connsiteY122" fmla="*/ 1085052 h 1509906"/>
                    <a:gd name="connsiteX123" fmla="*/ 922584 w 1034979"/>
                    <a:gd name="connsiteY123" fmla="*/ 1088862 h 1509906"/>
                    <a:gd name="connsiteX124" fmla="*/ 951159 w 1034979"/>
                    <a:gd name="connsiteY124" fmla="*/ 1094577 h 1509906"/>
                    <a:gd name="connsiteX125" fmla="*/ 956874 w 1034979"/>
                    <a:gd name="connsiteY125" fmla="*/ 1094577 h 1509906"/>
                    <a:gd name="connsiteX126" fmla="*/ 1002594 w 1034979"/>
                    <a:gd name="connsiteY126" fmla="*/ 1092672 h 1509906"/>
                    <a:gd name="connsiteX127" fmla="*/ 1031169 w 1034979"/>
                    <a:gd name="connsiteY127" fmla="*/ 1085052 h 1509906"/>
                    <a:gd name="connsiteX128" fmla="*/ 1034979 w 1034979"/>
                    <a:gd name="connsiteY128" fmla="*/ 1079337 h 1509906"/>
                    <a:gd name="connsiteX129" fmla="*/ 1033074 w 1034979"/>
                    <a:gd name="connsiteY129" fmla="*/ 1060287 h 1509906"/>
                    <a:gd name="connsiteX130" fmla="*/ 1027359 w 1034979"/>
                    <a:gd name="connsiteY130" fmla="*/ 1056477 h 1509906"/>
                    <a:gd name="connsiteX131" fmla="*/ 1012119 w 1034979"/>
                    <a:gd name="connsiteY131" fmla="*/ 1054572 h 1509906"/>
                    <a:gd name="connsiteX132" fmla="*/ 1006404 w 1034979"/>
                    <a:gd name="connsiteY132" fmla="*/ 1052667 h 1509906"/>
                    <a:gd name="connsiteX133" fmla="*/ 998784 w 1034979"/>
                    <a:gd name="connsiteY133" fmla="*/ 1050762 h 1509906"/>
                    <a:gd name="connsiteX134" fmla="*/ 987354 w 1034979"/>
                    <a:gd name="connsiteY134" fmla="*/ 1043142 h 1509906"/>
                    <a:gd name="connsiteX135" fmla="*/ 975924 w 1034979"/>
                    <a:gd name="connsiteY135" fmla="*/ 1039332 h 1509906"/>
                    <a:gd name="connsiteX136" fmla="*/ 970209 w 1034979"/>
                    <a:gd name="connsiteY136" fmla="*/ 1037427 h 1509906"/>
                    <a:gd name="connsiteX137" fmla="*/ 962589 w 1034979"/>
                    <a:gd name="connsiteY137" fmla="*/ 1035522 h 1509906"/>
                    <a:gd name="connsiteX138" fmla="*/ 956874 w 1034979"/>
                    <a:gd name="connsiteY138" fmla="*/ 1033617 h 1509906"/>
                    <a:gd name="connsiteX139" fmla="*/ 935919 w 1034979"/>
                    <a:gd name="connsiteY139" fmla="*/ 1027902 h 1509906"/>
                    <a:gd name="connsiteX140" fmla="*/ 930204 w 1034979"/>
                    <a:gd name="connsiteY140" fmla="*/ 1025997 h 1509906"/>
                    <a:gd name="connsiteX141" fmla="*/ 825429 w 1034979"/>
                    <a:gd name="connsiteY141" fmla="*/ 1027902 h 1509906"/>
                    <a:gd name="connsiteX142" fmla="*/ 819714 w 1034979"/>
                    <a:gd name="connsiteY142" fmla="*/ 1029807 h 1509906"/>
                    <a:gd name="connsiteX143" fmla="*/ 730179 w 1034979"/>
                    <a:gd name="connsiteY143" fmla="*/ 1031712 h 1509906"/>
                    <a:gd name="connsiteX144" fmla="*/ 716844 w 1034979"/>
                    <a:gd name="connsiteY144" fmla="*/ 1035522 h 1509906"/>
                    <a:gd name="connsiteX145" fmla="*/ 695889 w 1034979"/>
                    <a:gd name="connsiteY145" fmla="*/ 1037427 h 1509906"/>
                    <a:gd name="connsiteX146" fmla="*/ 669219 w 1034979"/>
                    <a:gd name="connsiteY146" fmla="*/ 1039332 h 1509906"/>
                    <a:gd name="connsiteX147" fmla="*/ 669219 w 1034979"/>
                    <a:gd name="connsiteY147" fmla="*/ 1039332 h 1509906"/>
                    <a:gd name="connsiteX148" fmla="*/ 646359 w 1034979"/>
                    <a:gd name="connsiteY148" fmla="*/ 1043142 h 1509906"/>
                    <a:gd name="connsiteX149" fmla="*/ 642549 w 1034979"/>
                    <a:gd name="connsiteY149" fmla="*/ 1031712 h 1509906"/>
                    <a:gd name="connsiteX150" fmla="*/ 640644 w 1034979"/>
                    <a:gd name="connsiteY150" fmla="*/ 1025997 h 1509906"/>
                    <a:gd name="connsiteX151" fmla="*/ 642549 w 1034979"/>
                    <a:gd name="connsiteY151" fmla="*/ 1008852 h 1509906"/>
                    <a:gd name="connsiteX152" fmla="*/ 644454 w 1034979"/>
                    <a:gd name="connsiteY152" fmla="*/ 1003137 h 1509906"/>
                    <a:gd name="connsiteX153" fmla="*/ 661599 w 1034979"/>
                    <a:gd name="connsiteY153" fmla="*/ 993612 h 1509906"/>
                    <a:gd name="connsiteX154" fmla="*/ 673029 w 1034979"/>
                    <a:gd name="connsiteY154" fmla="*/ 985992 h 1509906"/>
                    <a:gd name="connsiteX155" fmla="*/ 674934 w 1034979"/>
                    <a:gd name="connsiteY155" fmla="*/ 980277 h 1509906"/>
                    <a:gd name="connsiteX156" fmla="*/ 680649 w 1034979"/>
                    <a:gd name="connsiteY156" fmla="*/ 978372 h 1509906"/>
                    <a:gd name="connsiteX157" fmla="*/ 686364 w 1034979"/>
                    <a:gd name="connsiteY157" fmla="*/ 974562 h 1509906"/>
                    <a:gd name="connsiteX158" fmla="*/ 695889 w 1034979"/>
                    <a:gd name="connsiteY158" fmla="*/ 965037 h 1509906"/>
                    <a:gd name="connsiteX159" fmla="*/ 705414 w 1034979"/>
                    <a:gd name="connsiteY159" fmla="*/ 953607 h 1509906"/>
                    <a:gd name="connsiteX160" fmla="*/ 716844 w 1034979"/>
                    <a:gd name="connsiteY160" fmla="*/ 945987 h 1509906"/>
                    <a:gd name="connsiteX161" fmla="*/ 732084 w 1034979"/>
                    <a:gd name="connsiteY161" fmla="*/ 932652 h 1509906"/>
                    <a:gd name="connsiteX162" fmla="*/ 741609 w 1034979"/>
                    <a:gd name="connsiteY162" fmla="*/ 921222 h 1509906"/>
                    <a:gd name="connsiteX163" fmla="*/ 753039 w 1034979"/>
                    <a:gd name="connsiteY163" fmla="*/ 911697 h 1509906"/>
                    <a:gd name="connsiteX164" fmla="*/ 758754 w 1034979"/>
                    <a:gd name="connsiteY164" fmla="*/ 900267 h 1509906"/>
                    <a:gd name="connsiteX165" fmla="*/ 760659 w 1034979"/>
                    <a:gd name="connsiteY165" fmla="*/ 894552 h 1509906"/>
                    <a:gd name="connsiteX166" fmla="*/ 766374 w 1034979"/>
                    <a:gd name="connsiteY166" fmla="*/ 883122 h 1509906"/>
                    <a:gd name="connsiteX167" fmla="*/ 764469 w 1034979"/>
                    <a:gd name="connsiteY167" fmla="*/ 867882 h 1509906"/>
                    <a:gd name="connsiteX168" fmla="*/ 758754 w 1034979"/>
                    <a:gd name="connsiteY168" fmla="*/ 865977 h 1509906"/>
                    <a:gd name="connsiteX169" fmla="*/ 737799 w 1034979"/>
                    <a:gd name="connsiteY169" fmla="*/ 867882 h 1509906"/>
                    <a:gd name="connsiteX170" fmla="*/ 732084 w 1034979"/>
                    <a:gd name="connsiteY170" fmla="*/ 871692 h 1509906"/>
                    <a:gd name="connsiteX171" fmla="*/ 720654 w 1034979"/>
                    <a:gd name="connsiteY171" fmla="*/ 875502 h 1509906"/>
                    <a:gd name="connsiteX172" fmla="*/ 716844 w 1034979"/>
                    <a:gd name="connsiteY172" fmla="*/ 881217 h 1509906"/>
                    <a:gd name="connsiteX173" fmla="*/ 711129 w 1034979"/>
                    <a:gd name="connsiteY173" fmla="*/ 883122 h 1509906"/>
                    <a:gd name="connsiteX174" fmla="*/ 705414 w 1034979"/>
                    <a:gd name="connsiteY174" fmla="*/ 886932 h 1509906"/>
                    <a:gd name="connsiteX175" fmla="*/ 699699 w 1034979"/>
                    <a:gd name="connsiteY175" fmla="*/ 892647 h 1509906"/>
                    <a:gd name="connsiteX176" fmla="*/ 692079 w 1034979"/>
                    <a:gd name="connsiteY176" fmla="*/ 896457 h 1509906"/>
                    <a:gd name="connsiteX177" fmla="*/ 627309 w 1034979"/>
                    <a:gd name="connsiteY177" fmla="*/ 953607 h 1509906"/>
                    <a:gd name="connsiteX178" fmla="*/ 507294 w 1034979"/>
                    <a:gd name="connsiteY178" fmla="*/ 841212 h 1509906"/>
                    <a:gd name="connsiteX179" fmla="*/ 503484 w 1034979"/>
                    <a:gd name="connsiteY179" fmla="*/ 351627 h 1509906"/>
                    <a:gd name="connsiteX180" fmla="*/ 499674 w 1034979"/>
                    <a:gd name="connsiteY180" fmla="*/ 60162 h 1509906"/>
                    <a:gd name="connsiteX181" fmla="*/ 490149 w 1034979"/>
                    <a:gd name="connsiteY181" fmla="*/ 33492 h 1509906"/>
                    <a:gd name="connsiteX182" fmla="*/ 488244 w 1034979"/>
                    <a:gd name="connsiteY182" fmla="*/ 27777 h 1509906"/>
                    <a:gd name="connsiteX183" fmla="*/ 484434 w 1034979"/>
                    <a:gd name="connsiteY183" fmla="*/ 22062 h 1509906"/>
                    <a:gd name="connsiteX184" fmla="*/ 478719 w 1034979"/>
                    <a:gd name="connsiteY184" fmla="*/ 10632 h 1509906"/>
                    <a:gd name="connsiteX185" fmla="*/ 473004 w 1034979"/>
                    <a:gd name="connsiteY185" fmla="*/ 6822 h 1509906"/>
                    <a:gd name="connsiteX186" fmla="*/ 469194 w 1034979"/>
                    <a:gd name="connsiteY186" fmla="*/ 1107 h 1509906"/>
                    <a:gd name="connsiteX187" fmla="*/ 429189 w 1034979"/>
                    <a:gd name="connsiteY187" fmla="*/ 4917 h 1509906"/>
                    <a:gd name="connsiteX188" fmla="*/ 421569 w 1034979"/>
                    <a:gd name="connsiteY188" fmla="*/ 16347 h 1509906"/>
                    <a:gd name="connsiteX189" fmla="*/ 417759 w 1034979"/>
                    <a:gd name="connsiteY189" fmla="*/ 22062 h 1509906"/>
                    <a:gd name="connsiteX190" fmla="*/ 419664 w 1034979"/>
                    <a:gd name="connsiteY190" fmla="*/ 54447 h 1509906"/>
                    <a:gd name="connsiteX191" fmla="*/ 423474 w 1034979"/>
                    <a:gd name="connsiteY191" fmla="*/ 65877 h 1509906"/>
                    <a:gd name="connsiteX192" fmla="*/ 425379 w 1034979"/>
                    <a:gd name="connsiteY192" fmla="*/ 71592 h 1509906"/>
                    <a:gd name="connsiteX193" fmla="*/ 425379 w 1034979"/>
                    <a:gd name="connsiteY193" fmla="*/ 77307 h 1509906"/>
                    <a:gd name="connsiteX194" fmla="*/ 429189 w 1034979"/>
                    <a:gd name="connsiteY194" fmla="*/ 231612 h 1509906"/>
                    <a:gd name="connsiteX195" fmla="*/ 440619 w 1034979"/>
                    <a:gd name="connsiteY195" fmla="*/ 414492 h 1509906"/>
                    <a:gd name="connsiteX196" fmla="*/ 435265 w 1034979"/>
                    <a:gd name="connsiteY196" fmla="*/ 711672 h 1509906"/>
                    <a:gd name="connsiteX197" fmla="*/ 435059 w 1034979"/>
                    <a:gd name="connsiteY197" fmla="*/ 792350 h 1509906"/>
                    <a:gd name="connsiteX198" fmla="*/ 430322 w 1034979"/>
                    <a:gd name="connsiteY198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84384 w 1034979"/>
                    <a:gd name="connsiteY20" fmla="*/ 865977 h 1509906"/>
                    <a:gd name="connsiteX21" fmla="*/ 78669 w 1034979"/>
                    <a:gd name="connsiteY21" fmla="*/ 864072 h 1509906"/>
                    <a:gd name="connsiteX22" fmla="*/ 59619 w 1034979"/>
                    <a:gd name="connsiteY22" fmla="*/ 867882 h 1509906"/>
                    <a:gd name="connsiteX23" fmla="*/ 53904 w 1034979"/>
                    <a:gd name="connsiteY23" fmla="*/ 871692 h 1509906"/>
                    <a:gd name="connsiteX24" fmla="*/ 50094 w 1034979"/>
                    <a:gd name="connsiteY24" fmla="*/ 877407 h 1509906"/>
                    <a:gd name="connsiteX25" fmla="*/ 46284 w 1034979"/>
                    <a:gd name="connsiteY25" fmla="*/ 888837 h 1509906"/>
                    <a:gd name="connsiteX26" fmla="*/ 50094 w 1034979"/>
                    <a:gd name="connsiteY26" fmla="*/ 926937 h 1509906"/>
                    <a:gd name="connsiteX27" fmla="*/ 53904 w 1034979"/>
                    <a:gd name="connsiteY27" fmla="*/ 932652 h 1509906"/>
                    <a:gd name="connsiteX28" fmla="*/ 59619 w 1034979"/>
                    <a:gd name="connsiteY28" fmla="*/ 936462 h 1509906"/>
                    <a:gd name="connsiteX29" fmla="*/ 63429 w 1034979"/>
                    <a:gd name="connsiteY29" fmla="*/ 942177 h 1509906"/>
                    <a:gd name="connsiteX30" fmla="*/ 80574 w 1034979"/>
                    <a:gd name="connsiteY30" fmla="*/ 951702 h 1509906"/>
                    <a:gd name="connsiteX31" fmla="*/ 166299 w 1034979"/>
                    <a:gd name="connsiteY31" fmla="*/ 972657 h 1509906"/>
                    <a:gd name="connsiteX32" fmla="*/ 191064 w 1034979"/>
                    <a:gd name="connsiteY32" fmla="*/ 978372 h 1509906"/>
                    <a:gd name="connsiteX33" fmla="*/ 208209 w 1034979"/>
                    <a:gd name="connsiteY33" fmla="*/ 984087 h 1509906"/>
                    <a:gd name="connsiteX34" fmla="*/ 213924 w 1034979"/>
                    <a:gd name="connsiteY34" fmla="*/ 985992 h 1509906"/>
                    <a:gd name="connsiteX35" fmla="*/ 229164 w 1034979"/>
                    <a:gd name="connsiteY35" fmla="*/ 989802 h 1509906"/>
                    <a:gd name="connsiteX36" fmla="*/ 248214 w 1034979"/>
                    <a:gd name="connsiteY36" fmla="*/ 995517 h 1509906"/>
                    <a:gd name="connsiteX37" fmla="*/ 253929 w 1034979"/>
                    <a:gd name="connsiteY37" fmla="*/ 999327 h 1509906"/>
                    <a:gd name="connsiteX38" fmla="*/ 267264 w 1034979"/>
                    <a:gd name="connsiteY38" fmla="*/ 1014567 h 1509906"/>
                    <a:gd name="connsiteX39" fmla="*/ 272979 w 1034979"/>
                    <a:gd name="connsiteY39" fmla="*/ 1033617 h 1509906"/>
                    <a:gd name="connsiteX40" fmla="*/ 274884 w 1034979"/>
                    <a:gd name="connsiteY40" fmla="*/ 1039332 h 1509906"/>
                    <a:gd name="connsiteX41" fmla="*/ 276789 w 1034979"/>
                    <a:gd name="connsiteY41" fmla="*/ 1045047 h 1509906"/>
                    <a:gd name="connsiteX42" fmla="*/ 278694 w 1034979"/>
                    <a:gd name="connsiteY42" fmla="*/ 1069812 h 1509906"/>
                    <a:gd name="connsiteX43" fmla="*/ 280599 w 1034979"/>
                    <a:gd name="connsiteY43" fmla="*/ 1075527 h 1509906"/>
                    <a:gd name="connsiteX44" fmla="*/ 278694 w 1034979"/>
                    <a:gd name="connsiteY44" fmla="*/ 1094577 h 1509906"/>
                    <a:gd name="connsiteX45" fmla="*/ 276789 w 1034979"/>
                    <a:gd name="connsiteY45" fmla="*/ 1104102 h 1509906"/>
                    <a:gd name="connsiteX46" fmla="*/ 263454 w 1034979"/>
                    <a:gd name="connsiteY46" fmla="*/ 1117437 h 1509906"/>
                    <a:gd name="connsiteX47" fmla="*/ 252024 w 1034979"/>
                    <a:gd name="connsiteY47" fmla="*/ 1125057 h 1509906"/>
                    <a:gd name="connsiteX48" fmla="*/ 240594 w 1034979"/>
                    <a:gd name="connsiteY48" fmla="*/ 1128867 h 1509906"/>
                    <a:gd name="connsiteX49" fmla="*/ 27234 w 1034979"/>
                    <a:gd name="connsiteY49" fmla="*/ 1147917 h 1509906"/>
                    <a:gd name="connsiteX50" fmla="*/ 15804 w 1034979"/>
                    <a:gd name="connsiteY50" fmla="*/ 1153632 h 1509906"/>
                    <a:gd name="connsiteX51" fmla="*/ 6279 w 1034979"/>
                    <a:gd name="connsiteY51" fmla="*/ 1163157 h 1509906"/>
                    <a:gd name="connsiteX52" fmla="*/ 4374 w 1034979"/>
                    <a:gd name="connsiteY52" fmla="*/ 1168872 h 1509906"/>
                    <a:gd name="connsiteX53" fmla="*/ 564 w 1034979"/>
                    <a:gd name="connsiteY53" fmla="*/ 1174587 h 1509906"/>
                    <a:gd name="connsiteX54" fmla="*/ 6279 w 1034979"/>
                    <a:gd name="connsiteY54" fmla="*/ 1206972 h 1509906"/>
                    <a:gd name="connsiteX55" fmla="*/ 11994 w 1034979"/>
                    <a:gd name="connsiteY55" fmla="*/ 1210782 h 1509906"/>
                    <a:gd name="connsiteX56" fmla="*/ 17709 w 1034979"/>
                    <a:gd name="connsiteY56" fmla="*/ 1212687 h 1509906"/>
                    <a:gd name="connsiteX57" fmla="*/ 145344 w 1034979"/>
                    <a:gd name="connsiteY57" fmla="*/ 1210782 h 1509906"/>
                    <a:gd name="connsiteX58" fmla="*/ 152964 w 1034979"/>
                    <a:gd name="connsiteY58" fmla="*/ 1208877 h 1509906"/>
                    <a:gd name="connsiteX59" fmla="*/ 303459 w 1034979"/>
                    <a:gd name="connsiteY59" fmla="*/ 1203162 h 1509906"/>
                    <a:gd name="connsiteX60" fmla="*/ 318699 w 1034979"/>
                    <a:gd name="connsiteY60" fmla="*/ 1210782 h 1509906"/>
                    <a:gd name="connsiteX61" fmla="*/ 330129 w 1034979"/>
                    <a:gd name="connsiteY61" fmla="*/ 1216497 h 1509906"/>
                    <a:gd name="connsiteX62" fmla="*/ 333939 w 1034979"/>
                    <a:gd name="connsiteY62" fmla="*/ 1222212 h 1509906"/>
                    <a:gd name="connsiteX63" fmla="*/ 339654 w 1034979"/>
                    <a:gd name="connsiteY63" fmla="*/ 1224117 h 1509906"/>
                    <a:gd name="connsiteX64" fmla="*/ 351084 w 1034979"/>
                    <a:gd name="connsiteY64" fmla="*/ 1231737 h 1509906"/>
                    <a:gd name="connsiteX65" fmla="*/ 356799 w 1034979"/>
                    <a:gd name="connsiteY65" fmla="*/ 1235547 h 1509906"/>
                    <a:gd name="connsiteX66" fmla="*/ 360609 w 1034979"/>
                    <a:gd name="connsiteY66" fmla="*/ 1241262 h 1509906"/>
                    <a:gd name="connsiteX67" fmla="*/ 366324 w 1034979"/>
                    <a:gd name="connsiteY67" fmla="*/ 1252692 h 1509906"/>
                    <a:gd name="connsiteX68" fmla="*/ 362514 w 1034979"/>
                    <a:gd name="connsiteY68" fmla="*/ 1279362 h 1509906"/>
                    <a:gd name="connsiteX69" fmla="*/ 358704 w 1034979"/>
                    <a:gd name="connsiteY69" fmla="*/ 1285077 h 1509906"/>
                    <a:gd name="connsiteX70" fmla="*/ 356799 w 1034979"/>
                    <a:gd name="connsiteY70" fmla="*/ 1290792 h 1509906"/>
                    <a:gd name="connsiteX71" fmla="*/ 352989 w 1034979"/>
                    <a:gd name="connsiteY71" fmla="*/ 1296507 h 1509906"/>
                    <a:gd name="connsiteX72" fmla="*/ 351084 w 1034979"/>
                    <a:gd name="connsiteY72" fmla="*/ 1302222 h 1509906"/>
                    <a:gd name="connsiteX73" fmla="*/ 347274 w 1034979"/>
                    <a:gd name="connsiteY73" fmla="*/ 1307937 h 1509906"/>
                    <a:gd name="connsiteX74" fmla="*/ 330129 w 1034979"/>
                    <a:gd name="connsiteY74" fmla="*/ 1374612 h 1509906"/>
                    <a:gd name="connsiteX75" fmla="*/ 328224 w 1034979"/>
                    <a:gd name="connsiteY75" fmla="*/ 1426047 h 1509906"/>
                    <a:gd name="connsiteX76" fmla="*/ 330129 w 1034979"/>
                    <a:gd name="connsiteY76" fmla="*/ 1450812 h 1509906"/>
                    <a:gd name="connsiteX77" fmla="*/ 332034 w 1034979"/>
                    <a:gd name="connsiteY77" fmla="*/ 1456527 h 1509906"/>
                    <a:gd name="connsiteX78" fmla="*/ 335844 w 1034979"/>
                    <a:gd name="connsiteY78" fmla="*/ 1460337 h 1509906"/>
                    <a:gd name="connsiteX79" fmla="*/ 364419 w 1034979"/>
                    <a:gd name="connsiteY79" fmla="*/ 1506057 h 1509906"/>
                    <a:gd name="connsiteX80" fmla="*/ 387279 w 1034979"/>
                    <a:gd name="connsiteY80" fmla="*/ 1507962 h 1509906"/>
                    <a:gd name="connsiteX81" fmla="*/ 392994 w 1034979"/>
                    <a:gd name="connsiteY81" fmla="*/ 1502247 h 1509906"/>
                    <a:gd name="connsiteX82" fmla="*/ 394899 w 1034979"/>
                    <a:gd name="connsiteY82" fmla="*/ 1490817 h 1509906"/>
                    <a:gd name="connsiteX83" fmla="*/ 396804 w 1034979"/>
                    <a:gd name="connsiteY83" fmla="*/ 1485102 h 1509906"/>
                    <a:gd name="connsiteX84" fmla="*/ 398709 w 1034979"/>
                    <a:gd name="connsiteY84" fmla="*/ 1467957 h 1509906"/>
                    <a:gd name="connsiteX85" fmla="*/ 400614 w 1034979"/>
                    <a:gd name="connsiteY85" fmla="*/ 1454622 h 1509906"/>
                    <a:gd name="connsiteX86" fmla="*/ 404424 w 1034979"/>
                    <a:gd name="connsiteY86" fmla="*/ 1397472 h 1509906"/>
                    <a:gd name="connsiteX87" fmla="*/ 410139 w 1034979"/>
                    <a:gd name="connsiteY87" fmla="*/ 1386042 h 1509906"/>
                    <a:gd name="connsiteX88" fmla="*/ 413949 w 1034979"/>
                    <a:gd name="connsiteY88" fmla="*/ 1372707 h 1509906"/>
                    <a:gd name="connsiteX89" fmla="*/ 415854 w 1034979"/>
                    <a:gd name="connsiteY89" fmla="*/ 1366992 h 1509906"/>
                    <a:gd name="connsiteX90" fmla="*/ 417759 w 1034979"/>
                    <a:gd name="connsiteY90" fmla="*/ 1353657 h 1509906"/>
                    <a:gd name="connsiteX91" fmla="*/ 421569 w 1034979"/>
                    <a:gd name="connsiteY91" fmla="*/ 1342227 h 1509906"/>
                    <a:gd name="connsiteX92" fmla="*/ 427284 w 1034979"/>
                    <a:gd name="connsiteY92" fmla="*/ 1328892 h 1509906"/>
                    <a:gd name="connsiteX93" fmla="*/ 467289 w 1034979"/>
                    <a:gd name="connsiteY93" fmla="*/ 1258407 h 1509906"/>
                    <a:gd name="connsiteX94" fmla="*/ 528455 w 1034979"/>
                    <a:gd name="connsiteY94" fmla="*/ 1245638 h 1509906"/>
                    <a:gd name="connsiteX95" fmla="*/ 573969 w 1034979"/>
                    <a:gd name="connsiteY95" fmla="*/ 1229832 h 1509906"/>
                    <a:gd name="connsiteX96" fmla="*/ 585399 w 1034979"/>
                    <a:gd name="connsiteY96" fmla="*/ 1226022 h 1509906"/>
                    <a:gd name="connsiteX97" fmla="*/ 720654 w 1034979"/>
                    <a:gd name="connsiteY97" fmla="*/ 1309842 h 1509906"/>
                    <a:gd name="connsiteX98" fmla="*/ 733989 w 1034979"/>
                    <a:gd name="connsiteY98" fmla="*/ 1319367 h 1509906"/>
                    <a:gd name="connsiteX99" fmla="*/ 743514 w 1034979"/>
                    <a:gd name="connsiteY99" fmla="*/ 1321272 h 1509906"/>
                    <a:gd name="connsiteX100" fmla="*/ 749229 w 1034979"/>
                    <a:gd name="connsiteY100" fmla="*/ 1323177 h 1509906"/>
                    <a:gd name="connsiteX101" fmla="*/ 762564 w 1034979"/>
                    <a:gd name="connsiteY101" fmla="*/ 1328892 h 1509906"/>
                    <a:gd name="connsiteX102" fmla="*/ 777804 w 1034979"/>
                    <a:gd name="connsiteY102" fmla="*/ 1326987 h 1509906"/>
                    <a:gd name="connsiteX103" fmla="*/ 789234 w 1034979"/>
                    <a:gd name="connsiteY103" fmla="*/ 1321272 h 1509906"/>
                    <a:gd name="connsiteX104" fmla="*/ 794949 w 1034979"/>
                    <a:gd name="connsiteY104" fmla="*/ 1319367 h 1509906"/>
                    <a:gd name="connsiteX105" fmla="*/ 802569 w 1034979"/>
                    <a:gd name="connsiteY105" fmla="*/ 1302222 h 1509906"/>
                    <a:gd name="connsiteX106" fmla="*/ 800664 w 1034979"/>
                    <a:gd name="connsiteY106" fmla="*/ 1277457 h 1509906"/>
                    <a:gd name="connsiteX107" fmla="*/ 798759 w 1034979"/>
                    <a:gd name="connsiteY107" fmla="*/ 1271742 h 1509906"/>
                    <a:gd name="connsiteX108" fmla="*/ 796854 w 1034979"/>
                    <a:gd name="connsiteY108" fmla="*/ 1264122 h 1509906"/>
                    <a:gd name="connsiteX109" fmla="*/ 783519 w 1034979"/>
                    <a:gd name="connsiteY109" fmla="*/ 1246977 h 1509906"/>
                    <a:gd name="connsiteX110" fmla="*/ 773994 w 1034979"/>
                    <a:gd name="connsiteY110" fmla="*/ 1241262 h 1509906"/>
                    <a:gd name="connsiteX111" fmla="*/ 648264 w 1034979"/>
                    <a:gd name="connsiteY111" fmla="*/ 1149822 h 1509906"/>
                    <a:gd name="connsiteX112" fmla="*/ 644454 w 1034979"/>
                    <a:gd name="connsiteY112" fmla="*/ 1132677 h 1509906"/>
                    <a:gd name="connsiteX113" fmla="*/ 646359 w 1034979"/>
                    <a:gd name="connsiteY113" fmla="*/ 1125057 h 1509906"/>
                    <a:gd name="connsiteX114" fmla="*/ 650169 w 1034979"/>
                    <a:gd name="connsiteY114" fmla="*/ 1107912 h 1509906"/>
                    <a:gd name="connsiteX115" fmla="*/ 653979 w 1034979"/>
                    <a:gd name="connsiteY115" fmla="*/ 1102197 h 1509906"/>
                    <a:gd name="connsiteX116" fmla="*/ 655884 w 1034979"/>
                    <a:gd name="connsiteY116" fmla="*/ 1096482 h 1509906"/>
                    <a:gd name="connsiteX117" fmla="*/ 661599 w 1034979"/>
                    <a:gd name="connsiteY117" fmla="*/ 1094577 h 1509906"/>
                    <a:gd name="connsiteX118" fmla="*/ 671124 w 1034979"/>
                    <a:gd name="connsiteY118" fmla="*/ 1083147 h 1509906"/>
                    <a:gd name="connsiteX119" fmla="*/ 724464 w 1034979"/>
                    <a:gd name="connsiteY119" fmla="*/ 1075527 h 1509906"/>
                    <a:gd name="connsiteX120" fmla="*/ 842574 w 1034979"/>
                    <a:gd name="connsiteY120" fmla="*/ 1077432 h 1509906"/>
                    <a:gd name="connsiteX121" fmla="*/ 871149 w 1034979"/>
                    <a:gd name="connsiteY121" fmla="*/ 1079337 h 1509906"/>
                    <a:gd name="connsiteX122" fmla="*/ 899724 w 1034979"/>
                    <a:gd name="connsiteY122" fmla="*/ 1085052 h 1509906"/>
                    <a:gd name="connsiteX123" fmla="*/ 922584 w 1034979"/>
                    <a:gd name="connsiteY123" fmla="*/ 1088862 h 1509906"/>
                    <a:gd name="connsiteX124" fmla="*/ 951159 w 1034979"/>
                    <a:gd name="connsiteY124" fmla="*/ 1094577 h 1509906"/>
                    <a:gd name="connsiteX125" fmla="*/ 956874 w 1034979"/>
                    <a:gd name="connsiteY125" fmla="*/ 1094577 h 1509906"/>
                    <a:gd name="connsiteX126" fmla="*/ 1002594 w 1034979"/>
                    <a:gd name="connsiteY126" fmla="*/ 1092672 h 1509906"/>
                    <a:gd name="connsiteX127" fmla="*/ 1031169 w 1034979"/>
                    <a:gd name="connsiteY127" fmla="*/ 1085052 h 1509906"/>
                    <a:gd name="connsiteX128" fmla="*/ 1034979 w 1034979"/>
                    <a:gd name="connsiteY128" fmla="*/ 1079337 h 1509906"/>
                    <a:gd name="connsiteX129" fmla="*/ 1033074 w 1034979"/>
                    <a:gd name="connsiteY129" fmla="*/ 1060287 h 1509906"/>
                    <a:gd name="connsiteX130" fmla="*/ 1027359 w 1034979"/>
                    <a:gd name="connsiteY130" fmla="*/ 1056477 h 1509906"/>
                    <a:gd name="connsiteX131" fmla="*/ 1012119 w 1034979"/>
                    <a:gd name="connsiteY131" fmla="*/ 1054572 h 1509906"/>
                    <a:gd name="connsiteX132" fmla="*/ 1006404 w 1034979"/>
                    <a:gd name="connsiteY132" fmla="*/ 1052667 h 1509906"/>
                    <a:gd name="connsiteX133" fmla="*/ 998784 w 1034979"/>
                    <a:gd name="connsiteY133" fmla="*/ 1050762 h 1509906"/>
                    <a:gd name="connsiteX134" fmla="*/ 987354 w 1034979"/>
                    <a:gd name="connsiteY134" fmla="*/ 1043142 h 1509906"/>
                    <a:gd name="connsiteX135" fmla="*/ 975924 w 1034979"/>
                    <a:gd name="connsiteY135" fmla="*/ 1039332 h 1509906"/>
                    <a:gd name="connsiteX136" fmla="*/ 970209 w 1034979"/>
                    <a:gd name="connsiteY136" fmla="*/ 1037427 h 1509906"/>
                    <a:gd name="connsiteX137" fmla="*/ 962589 w 1034979"/>
                    <a:gd name="connsiteY137" fmla="*/ 1035522 h 1509906"/>
                    <a:gd name="connsiteX138" fmla="*/ 956874 w 1034979"/>
                    <a:gd name="connsiteY138" fmla="*/ 1033617 h 1509906"/>
                    <a:gd name="connsiteX139" fmla="*/ 935919 w 1034979"/>
                    <a:gd name="connsiteY139" fmla="*/ 1027902 h 1509906"/>
                    <a:gd name="connsiteX140" fmla="*/ 930204 w 1034979"/>
                    <a:gd name="connsiteY140" fmla="*/ 1025997 h 1509906"/>
                    <a:gd name="connsiteX141" fmla="*/ 825429 w 1034979"/>
                    <a:gd name="connsiteY141" fmla="*/ 1027902 h 1509906"/>
                    <a:gd name="connsiteX142" fmla="*/ 819714 w 1034979"/>
                    <a:gd name="connsiteY142" fmla="*/ 1029807 h 1509906"/>
                    <a:gd name="connsiteX143" fmla="*/ 730179 w 1034979"/>
                    <a:gd name="connsiteY143" fmla="*/ 1031712 h 1509906"/>
                    <a:gd name="connsiteX144" fmla="*/ 716844 w 1034979"/>
                    <a:gd name="connsiteY144" fmla="*/ 1035522 h 1509906"/>
                    <a:gd name="connsiteX145" fmla="*/ 695889 w 1034979"/>
                    <a:gd name="connsiteY145" fmla="*/ 1037427 h 1509906"/>
                    <a:gd name="connsiteX146" fmla="*/ 669219 w 1034979"/>
                    <a:gd name="connsiteY146" fmla="*/ 1039332 h 1509906"/>
                    <a:gd name="connsiteX147" fmla="*/ 669219 w 1034979"/>
                    <a:gd name="connsiteY147" fmla="*/ 1039332 h 1509906"/>
                    <a:gd name="connsiteX148" fmla="*/ 646359 w 1034979"/>
                    <a:gd name="connsiteY148" fmla="*/ 1043142 h 1509906"/>
                    <a:gd name="connsiteX149" fmla="*/ 642549 w 1034979"/>
                    <a:gd name="connsiteY149" fmla="*/ 1031712 h 1509906"/>
                    <a:gd name="connsiteX150" fmla="*/ 640644 w 1034979"/>
                    <a:gd name="connsiteY150" fmla="*/ 1025997 h 1509906"/>
                    <a:gd name="connsiteX151" fmla="*/ 642549 w 1034979"/>
                    <a:gd name="connsiteY151" fmla="*/ 1008852 h 1509906"/>
                    <a:gd name="connsiteX152" fmla="*/ 644454 w 1034979"/>
                    <a:gd name="connsiteY152" fmla="*/ 1003137 h 1509906"/>
                    <a:gd name="connsiteX153" fmla="*/ 661599 w 1034979"/>
                    <a:gd name="connsiteY153" fmla="*/ 993612 h 1509906"/>
                    <a:gd name="connsiteX154" fmla="*/ 673029 w 1034979"/>
                    <a:gd name="connsiteY154" fmla="*/ 985992 h 1509906"/>
                    <a:gd name="connsiteX155" fmla="*/ 674934 w 1034979"/>
                    <a:gd name="connsiteY155" fmla="*/ 980277 h 1509906"/>
                    <a:gd name="connsiteX156" fmla="*/ 680649 w 1034979"/>
                    <a:gd name="connsiteY156" fmla="*/ 978372 h 1509906"/>
                    <a:gd name="connsiteX157" fmla="*/ 686364 w 1034979"/>
                    <a:gd name="connsiteY157" fmla="*/ 974562 h 1509906"/>
                    <a:gd name="connsiteX158" fmla="*/ 695889 w 1034979"/>
                    <a:gd name="connsiteY158" fmla="*/ 965037 h 1509906"/>
                    <a:gd name="connsiteX159" fmla="*/ 705414 w 1034979"/>
                    <a:gd name="connsiteY159" fmla="*/ 953607 h 1509906"/>
                    <a:gd name="connsiteX160" fmla="*/ 716844 w 1034979"/>
                    <a:gd name="connsiteY160" fmla="*/ 945987 h 1509906"/>
                    <a:gd name="connsiteX161" fmla="*/ 732084 w 1034979"/>
                    <a:gd name="connsiteY161" fmla="*/ 932652 h 1509906"/>
                    <a:gd name="connsiteX162" fmla="*/ 741609 w 1034979"/>
                    <a:gd name="connsiteY162" fmla="*/ 921222 h 1509906"/>
                    <a:gd name="connsiteX163" fmla="*/ 753039 w 1034979"/>
                    <a:gd name="connsiteY163" fmla="*/ 911697 h 1509906"/>
                    <a:gd name="connsiteX164" fmla="*/ 758754 w 1034979"/>
                    <a:gd name="connsiteY164" fmla="*/ 900267 h 1509906"/>
                    <a:gd name="connsiteX165" fmla="*/ 760659 w 1034979"/>
                    <a:gd name="connsiteY165" fmla="*/ 894552 h 1509906"/>
                    <a:gd name="connsiteX166" fmla="*/ 766374 w 1034979"/>
                    <a:gd name="connsiteY166" fmla="*/ 883122 h 1509906"/>
                    <a:gd name="connsiteX167" fmla="*/ 764469 w 1034979"/>
                    <a:gd name="connsiteY167" fmla="*/ 867882 h 1509906"/>
                    <a:gd name="connsiteX168" fmla="*/ 758754 w 1034979"/>
                    <a:gd name="connsiteY168" fmla="*/ 865977 h 1509906"/>
                    <a:gd name="connsiteX169" fmla="*/ 737799 w 1034979"/>
                    <a:gd name="connsiteY169" fmla="*/ 867882 h 1509906"/>
                    <a:gd name="connsiteX170" fmla="*/ 732084 w 1034979"/>
                    <a:gd name="connsiteY170" fmla="*/ 871692 h 1509906"/>
                    <a:gd name="connsiteX171" fmla="*/ 720654 w 1034979"/>
                    <a:gd name="connsiteY171" fmla="*/ 875502 h 1509906"/>
                    <a:gd name="connsiteX172" fmla="*/ 716844 w 1034979"/>
                    <a:gd name="connsiteY172" fmla="*/ 881217 h 1509906"/>
                    <a:gd name="connsiteX173" fmla="*/ 711129 w 1034979"/>
                    <a:gd name="connsiteY173" fmla="*/ 883122 h 1509906"/>
                    <a:gd name="connsiteX174" fmla="*/ 705414 w 1034979"/>
                    <a:gd name="connsiteY174" fmla="*/ 886932 h 1509906"/>
                    <a:gd name="connsiteX175" fmla="*/ 699699 w 1034979"/>
                    <a:gd name="connsiteY175" fmla="*/ 892647 h 1509906"/>
                    <a:gd name="connsiteX176" fmla="*/ 692079 w 1034979"/>
                    <a:gd name="connsiteY176" fmla="*/ 896457 h 1509906"/>
                    <a:gd name="connsiteX177" fmla="*/ 595181 w 1034979"/>
                    <a:gd name="connsiteY177" fmla="*/ 951135 h 1509906"/>
                    <a:gd name="connsiteX178" fmla="*/ 507294 w 1034979"/>
                    <a:gd name="connsiteY178" fmla="*/ 841212 h 1509906"/>
                    <a:gd name="connsiteX179" fmla="*/ 503484 w 1034979"/>
                    <a:gd name="connsiteY179" fmla="*/ 351627 h 1509906"/>
                    <a:gd name="connsiteX180" fmla="*/ 499674 w 1034979"/>
                    <a:gd name="connsiteY180" fmla="*/ 60162 h 1509906"/>
                    <a:gd name="connsiteX181" fmla="*/ 490149 w 1034979"/>
                    <a:gd name="connsiteY181" fmla="*/ 33492 h 1509906"/>
                    <a:gd name="connsiteX182" fmla="*/ 488244 w 1034979"/>
                    <a:gd name="connsiteY182" fmla="*/ 27777 h 1509906"/>
                    <a:gd name="connsiteX183" fmla="*/ 484434 w 1034979"/>
                    <a:gd name="connsiteY183" fmla="*/ 22062 h 1509906"/>
                    <a:gd name="connsiteX184" fmla="*/ 478719 w 1034979"/>
                    <a:gd name="connsiteY184" fmla="*/ 10632 h 1509906"/>
                    <a:gd name="connsiteX185" fmla="*/ 473004 w 1034979"/>
                    <a:gd name="connsiteY185" fmla="*/ 6822 h 1509906"/>
                    <a:gd name="connsiteX186" fmla="*/ 469194 w 1034979"/>
                    <a:gd name="connsiteY186" fmla="*/ 1107 h 1509906"/>
                    <a:gd name="connsiteX187" fmla="*/ 429189 w 1034979"/>
                    <a:gd name="connsiteY187" fmla="*/ 4917 h 1509906"/>
                    <a:gd name="connsiteX188" fmla="*/ 421569 w 1034979"/>
                    <a:gd name="connsiteY188" fmla="*/ 16347 h 1509906"/>
                    <a:gd name="connsiteX189" fmla="*/ 417759 w 1034979"/>
                    <a:gd name="connsiteY189" fmla="*/ 22062 h 1509906"/>
                    <a:gd name="connsiteX190" fmla="*/ 419664 w 1034979"/>
                    <a:gd name="connsiteY190" fmla="*/ 54447 h 1509906"/>
                    <a:gd name="connsiteX191" fmla="*/ 423474 w 1034979"/>
                    <a:gd name="connsiteY191" fmla="*/ 65877 h 1509906"/>
                    <a:gd name="connsiteX192" fmla="*/ 425379 w 1034979"/>
                    <a:gd name="connsiteY192" fmla="*/ 71592 h 1509906"/>
                    <a:gd name="connsiteX193" fmla="*/ 425379 w 1034979"/>
                    <a:gd name="connsiteY193" fmla="*/ 77307 h 1509906"/>
                    <a:gd name="connsiteX194" fmla="*/ 429189 w 1034979"/>
                    <a:gd name="connsiteY194" fmla="*/ 231612 h 1509906"/>
                    <a:gd name="connsiteX195" fmla="*/ 440619 w 1034979"/>
                    <a:gd name="connsiteY195" fmla="*/ 414492 h 1509906"/>
                    <a:gd name="connsiteX196" fmla="*/ 435265 w 1034979"/>
                    <a:gd name="connsiteY196" fmla="*/ 711672 h 1509906"/>
                    <a:gd name="connsiteX197" fmla="*/ 435059 w 1034979"/>
                    <a:gd name="connsiteY197" fmla="*/ 792350 h 1509906"/>
                    <a:gd name="connsiteX198" fmla="*/ 430322 w 1034979"/>
                    <a:gd name="connsiteY198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84384 w 1034979"/>
                    <a:gd name="connsiteY20" fmla="*/ 865977 h 1509906"/>
                    <a:gd name="connsiteX21" fmla="*/ 78669 w 1034979"/>
                    <a:gd name="connsiteY21" fmla="*/ 864072 h 1509906"/>
                    <a:gd name="connsiteX22" fmla="*/ 59619 w 1034979"/>
                    <a:gd name="connsiteY22" fmla="*/ 867882 h 1509906"/>
                    <a:gd name="connsiteX23" fmla="*/ 53904 w 1034979"/>
                    <a:gd name="connsiteY23" fmla="*/ 871692 h 1509906"/>
                    <a:gd name="connsiteX24" fmla="*/ 50094 w 1034979"/>
                    <a:gd name="connsiteY24" fmla="*/ 877407 h 1509906"/>
                    <a:gd name="connsiteX25" fmla="*/ 46284 w 1034979"/>
                    <a:gd name="connsiteY25" fmla="*/ 888837 h 1509906"/>
                    <a:gd name="connsiteX26" fmla="*/ 50094 w 1034979"/>
                    <a:gd name="connsiteY26" fmla="*/ 926937 h 1509906"/>
                    <a:gd name="connsiteX27" fmla="*/ 53904 w 1034979"/>
                    <a:gd name="connsiteY27" fmla="*/ 932652 h 1509906"/>
                    <a:gd name="connsiteX28" fmla="*/ 59619 w 1034979"/>
                    <a:gd name="connsiteY28" fmla="*/ 936462 h 1509906"/>
                    <a:gd name="connsiteX29" fmla="*/ 63429 w 1034979"/>
                    <a:gd name="connsiteY29" fmla="*/ 942177 h 1509906"/>
                    <a:gd name="connsiteX30" fmla="*/ 80574 w 1034979"/>
                    <a:gd name="connsiteY30" fmla="*/ 951702 h 1509906"/>
                    <a:gd name="connsiteX31" fmla="*/ 166299 w 1034979"/>
                    <a:gd name="connsiteY31" fmla="*/ 972657 h 1509906"/>
                    <a:gd name="connsiteX32" fmla="*/ 191064 w 1034979"/>
                    <a:gd name="connsiteY32" fmla="*/ 978372 h 1509906"/>
                    <a:gd name="connsiteX33" fmla="*/ 208209 w 1034979"/>
                    <a:gd name="connsiteY33" fmla="*/ 984087 h 1509906"/>
                    <a:gd name="connsiteX34" fmla="*/ 213924 w 1034979"/>
                    <a:gd name="connsiteY34" fmla="*/ 985992 h 1509906"/>
                    <a:gd name="connsiteX35" fmla="*/ 229164 w 1034979"/>
                    <a:gd name="connsiteY35" fmla="*/ 989802 h 1509906"/>
                    <a:gd name="connsiteX36" fmla="*/ 248214 w 1034979"/>
                    <a:gd name="connsiteY36" fmla="*/ 995517 h 1509906"/>
                    <a:gd name="connsiteX37" fmla="*/ 253929 w 1034979"/>
                    <a:gd name="connsiteY37" fmla="*/ 999327 h 1509906"/>
                    <a:gd name="connsiteX38" fmla="*/ 267264 w 1034979"/>
                    <a:gd name="connsiteY38" fmla="*/ 1014567 h 1509906"/>
                    <a:gd name="connsiteX39" fmla="*/ 272979 w 1034979"/>
                    <a:gd name="connsiteY39" fmla="*/ 1033617 h 1509906"/>
                    <a:gd name="connsiteX40" fmla="*/ 274884 w 1034979"/>
                    <a:gd name="connsiteY40" fmla="*/ 1039332 h 1509906"/>
                    <a:gd name="connsiteX41" fmla="*/ 276789 w 1034979"/>
                    <a:gd name="connsiteY41" fmla="*/ 1045047 h 1509906"/>
                    <a:gd name="connsiteX42" fmla="*/ 278694 w 1034979"/>
                    <a:gd name="connsiteY42" fmla="*/ 1069812 h 1509906"/>
                    <a:gd name="connsiteX43" fmla="*/ 280599 w 1034979"/>
                    <a:gd name="connsiteY43" fmla="*/ 1075527 h 1509906"/>
                    <a:gd name="connsiteX44" fmla="*/ 278694 w 1034979"/>
                    <a:gd name="connsiteY44" fmla="*/ 1094577 h 1509906"/>
                    <a:gd name="connsiteX45" fmla="*/ 276789 w 1034979"/>
                    <a:gd name="connsiteY45" fmla="*/ 1104102 h 1509906"/>
                    <a:gd name="connsiteX46" fmla="*/ 263454 w 1034979"/>
                    <a:gd name="connsiteY46" fmla="*/ 1117437 h 1509906"/>
                    <a:gd name="connsiteX47" fmla="*/ 252024 w 1034979"/>
                    <a:gd name="connsiteY47" fmla="*/ 1125057 h 1509906"/>
                    <a:gd name="connsiteX48" fmla="*/ 240594 w 1034979"/>
                    <a:gd name="connsiteY48" fmla="*/ 1128867 h 1509906"/>
                    <a:gd name="connsiteX49" fmla="*/ 27234 w 1034979"/>
                    <a:gd name="connsiteY49" fmla="*/ 1147917 h 1509906"/>
                    <a:gd name="connsiteX50" fmla="*/ 15804 w 1034979"/>
                    <a:gd name="connsiteY50" fmla="*/ 1153632 h 1509906"/>
                    <a:gd name="connsiteX51" fmla="*/ 6279 w 1034979"/>
                    <a:gd name="connsiteY51" fmla="*/ 1163157 h 1509906"/>
                    <a:gd name="connsiteX52" fmla="*/ 4374 w 1034979"/>
                    <a:gd name="connsiteY52" fmla="*/ 1168872 h 1509906"/>
                    <a:gd name="connsiteX53" fmla="*/ 564 w 1034979"/>
                    <a:gd name="connsiteY53" fmla="*/ 1174587 h 1509906"/>
                    <a:gd name="connsiteX54" fmla="*/ 6279 w 1034979"/>
                    <a:gd name="connsiteY54" fmla="*/ 1206972 h 1509906"/>
                    <a:gd name="connsiteX55" fmla="*/ 11994 w 1034979"/>
                    <a:gd name="connsiteY55" fmla="*/ 1210782 h 1509906"/>
                    <a:gd name="connsiteX56" fmla="*/ 17709 w 1034979"/>
                    <a:gd name="connsiteY56" fmla="*/ 1212687 h 1509906"/>
                    <a:gd name="connsiteX57" fmla="*/ 145344 w 1034979"/>
                    <a:gd name="connsiteY57" fmla="*/ 1210782 h 1509906"/>
                    <a:gd name="connsiteX58" fmla="*/ 152964 w 1034979"/>
                    <a:gd name="connsiteY58" fmla="*/ 1208877 h 1509906"/>
                    <a:gd name="connsiteX59" fmla="*/ 303459 w 1034979"/>
                    <a:gd name="connsiteY59" fmla="*/ 1203162 h 1509906"/>
                    <a:gd name="connsiteX60" fmla="*/ 318699 w 1034979"/>
                    <a:gd name="connsiteY60" fmla="*/ 1210782 h 1509906"/>
                    <a:gd name="connsiteX61" fmla="*/ 330129 w 1034979"/>
                    <a:gd name="connsiteY61" fmla="*/ 1216497 h 1509906"/>
                    <a:gd name="connsiteX62" fmla="*/ 333939 w 1034979"/>
                    <a:gd name="connsiteY62" fmla="*/ 1222212 h 1509906"/>
                    <a:gd name="connsiteX63" fmla="*/ 339654 w 1034979"/>
                    <a:gd name="connsiteY63" fmla="*/ 1224117 h 1509906"/>
                    <a:gd name="connsiteX64" fmla="*/ 351084 w 1034979"/>
                    <a:gd name="connsiteY64" fmla="*/ 1231737 h 1509906"/>
                    <a:gd name="connsiteX65" fmla="*/ 356799 w 1034979"/>
                    <a:gd name="connsiteY65" fmla="*/ 1235547 h 1509906"/>
                    <a:gd name="connsiteX66" fmla="*/ 360609 w 1034979"/>
                    <a:gd name="connsiteY66" fmla="*/ 1241262 h 1509906"/>
                    <a:gd name="connsiteX67" fmla="*/ 366324 w 1034979"/>
                    <a:gd name="connsiteY67" fmla="*/ 1252692 h 1509906"/>
                    <a:gd name="connsiteX68" fmla="*/ 362514 w 1034979"/>
                    <a:gd name="connsiteY68" fmla="*/ 1279362 h 1509906"/>
                    <a:gd name="connsiteX69" fmla="*/ 358704 w 1034979"/>
                    <a:gd name="connsiteY69" fmla="*/ 1285077 h 1509906"/>
                    <a:gd name="connsiteX70" fmla="*/ 356799 w 1034979"/>
                    <a:gd name="connsiteY70" fmla="*/ 1290792 h 1509906"/>
                    <a:gd name="connsiteX71" fmla="*/ 352989 w 1034979"/>
                    <a:gd name="connsiteY71" fmla="*/ 1296507 h 1509906"/>
                    <a:gd name="connsiteX72" fmla="*/ 351084 w 1034979"/>
                    <a:gd name="connsiteY72" fmla="*/ 1302222 h 1509906"/>
                    <a:gd name="connsiteX73" fmla="*/ 347274 w 1034979"/>
                    <a:gd name="connsiteY73" fmla="*/ 1307937 h 1509906"/>
                    <a:gd name="connsiteX74" fmla="*/ 330129 w 1034979"/>
                    <a:gd name="connsiteY74" fmla="*/ 1374612 h 1509906"/>
                    <a:gd name="connsiteX75" fmla="*/ 328224 w 1034979"/>
                    <a:gd name="connsiteY75" fmla="*/ 1426047 h 1509906"/>
                    <a:gd name="connsiteX76" fmla="*/ 330129 w 1034979"/>
                    <a:gd name="connsiteY76" fmla="*/ 1450812 h 1509906"/>
                    <a:gd name="connsiteX77" fmla="*/ 332034 w 1034979"/>
                    <a:gd name="connsiteY77" fmla="*/ 1456527 h 1509906"/>
                    <a:gd name="connsiteX78" fmla="*/ 335844 w 1034979"/>
                    <a:gd name="connsiteY78" fmla="*/ 1460337 h 1509906"/>
                    <a:gd name="connsiteX79" fmla="*/ 364419 w 1034979"/>
                    <a:gd name="connsiteY79" fmla="*/ 1506057 h 1509906"/>
                    <a:gd name="connsiteX80" fmla="*/ 387279 w 1034979"/>
                    <a:gd name="connsiteY80" fmla="*/ 1507962 h 1509906"/>
                    <a:gd name="connsiteX81" fmla="*/ 392994 w 1034979"/>
                    <a:gd name="connsiteY81" fmla="*/ 1502247 h 1509906"/>
                    <a:gd name="connsiteX82" fmla="*/ 394899 w 1034979"/>
                    <a:gd name="connsiteY82" fmla="*/ 1490817 h 1509906"/>
                    <a:gd name="connsiteX83" fmla="*/ 396804 w 1034979"/>
                    <a:gd name="connsiteY83" fmla="*/ 1485102 h 1509906"/>
                    <a:gd name="connsiteX84" fmla="*/ 398709 w 1034979"/>
                    <a:gd name="connsiteY84" fmla="*/ 1467957 h 1509906"/>
                    <a:gd name="connsiteX85" fmla="*/ 400614 w 1034979"/>
                    <a:gd name="connsiteY85" fmla="*/ 1454622 h 1509906"/>
                    <a:gd name="connsiteX86" fmla="*/ 404424 w 1034979"/>
                    <a:gd name="connsiteY86" fmla="*/ 1397472 h 1509906"/>
                    <a:gd name="connsiteX87" fmla="*/ 410139 w 1034979"/>
                    <a:gd name="connsiteY87" fmla="*/ 1386042 h 1509906"/>
                    <a:gd name="connsiteX88" fmla="*/ 413949 w 1034979"/>
                    <a:gd name="connsiteY88" fmla="*/ 1372707 h 1509906"/>
                    <a:gd name="connsiteX89" fmla="*/ 415854 w 1034979"/>
                    <a:gd name="connsiteY89" fmla="*/ 1366992 h 1509906"/>
                    <a:gd name="connsiteX90" fmla="*/ 417759 w 1034979"/>
                    <a:gd name="connsiteY90" fmla="*/ 1353657 h 1509906"/>
                    <a:gd name="connsiteX91" fmla="*/ 421569 w 1034979"/>
                    <a:gd name="connsiteY91" fmla="*/ 1342227 h 1509906"/>
                    <a:gd name="connsiteX92" fmla="*/ 427284 w 1034979"/>
                    <a:gd name="connsiteY92" fmla="*/ 1328892 h 1509906"/>
                    <a:gd name="connsiteX93" fmla="*/ 467289 w 1034979"/>
                    <a:gd name="connsiteY93" fmla="*/ 1258407 h 1509906"/>
                    <a:gd name="connsiteX94" fmla="*/ 528455 w 1034979"/>
                    <a:gd name="connsiteY94" fmla="*/ 1245638 h 1509906"/>
                    <a:gd name="connsiteX95" fmla="*/ 573969 w 1034979"/>
                    <a:gd name="connsiteY95" fmla="*/ 1229832 h 1509906"/>
                    <a:gd name="connsiteX96" fmla="*/ 585399 w 1034979"/>
                    <a:gd name="connsiteY96" fmla="*/ 1226022 h 1509906"/>
                    <a:gd name="connsiteX97" fmla="*/ 720654 w 1034979"/>
                    <a:gd name="connsiteY97" fmla="*/ 1309842 h 1509906"/>
                    <a:gd name="connsiteX98" fmla="*/ 733989 w 1034979"/>
                    <a:gd name="connsiteY98" fmla="*/ 1319367 h 1509906"/>
                    <a:gd name="connsiteX99" fmla="*/ 743514 w 1034979"/>
                    <a:gd name="connsiteY99" fmla="*/ 1321272 h 1509906"/>
                    <a:gd name="connsiteX100" fmla="*/ 749229 w 1034979"/>
                    <a:gd name="connsiteY100" fmla="*/ 1323177 h 1509906"/>
                    <a:gd name="connsiteX101" fmla="*/ 762564 w 1034979"/>
                    <a:gd name="connsiteY101" fmla="*/ 1328892 h 1509906"/>
                    <a:gd name="connsiteX102" fmla="*/ 777804 w 1034979"/>
                    <a:gd name="connsiteY102" fmla="*/ 1326987 h 1509906"/>
                    <a:gd name="connsiteX103" fmla="*/ 789234 w 1034979"/>
                    <a:gd name="connsiteY103" fmla="*/ 1321272 h 1509906"/>
                    <a:gd name="connsiteX104" fmla="*/ 794949 w 1034979"/>
                    <a:gd name="connsiteY104" fmla="*/ 1319367 h 1509906"/>
                    <a:gd name="connsiteX105" fmla="*/ 802569 w 1034979"/>
                    <a:gd name="connsiteY105" fmla="*/ 1302222 h 1509906"/>
                    <a:gd name="connsiteX106" fmla="*/ 800664 w 1034979"/>
                    <a:gd name="connsiteY106" fmla="*/ 1277457 h 1509906"/>
                    <a:gd name="connsiteX107" fmla="*/ 798759 w 1034979"/>
                    <a:gd name="connsiteY107" fmla="*/ 1271742 h 1509906"/>
                    <a:gd name="connsiteX108" fmla="*/ 796854 w 1034979"/>
                    <a:gd name="connsiteY108" fmla="*/ 1264122 h 1509906"/>
                    <a:gd name="connsiteX109" fmla="*/ 783519 w 1034979"/>
                    <a:gd name="connsiteY109" fmla="*/ 1246977 h 1509906"/>
                    <a:gd name="connsiteX110" fmla="*/ 773994 w 1034979"/>
                    <a:gd name="connsiteY110" fmla="*/ 1241262 h 1509906"/>
                    <a:gd name="connsiteX111" fmla="*/ 648264 w 1034979"/>
                    <a:gd name="connsiteY111" fmla="*/ 1149822 h 1509906"/>
                    <a:gd name="connsiteX112" fmla="*/ 644454 w 1034979"/>
                    <a:gd name="connsiteY112" fmla="*/ 1132677 h 1509906"/>
                    <a:gd name="connsiteX113" fmla="*/ 646359 w 1034979"/>
                    <a:gd name="connsiteY113" fmla="*/ 1125057 h 1509906"/>
                    <a:gd name="connsiteX114" fmla="*/ 650169 w 1034979"/>
                    <a:gd name="connsiteY114" fmla="*/ 1107912 h 1509906"/>
                    <a:gd name="connsiteX115" fmla="*/ 653979 w 1034979"/>
                    <a:gd name="connsiteY115" fmla="*/ 1102197 h 1509906"/>
                    <a:gd name="connsiteX116" fmla="*/ 655884 w 1034979"/>
                    <a:gd name="connsiteY116" fmla="*/ 1096482 h 1509906"/>
                    <a:gd name="connsiteX117" fmla="*/ 661599 w 1034979"/>
                    <a:gd name="connsiteY117" fmla="*/ 1094577 h 1509906"/>
                    <a:gd name="connsiteX118" fmla="*/ 671124 w 1034979"/>
                    <a:gd name="connsiteY118" fmla="*/ 1083147 h 1509906"/>
                    <a:gd name="connsiteX119" fmla="*/ 724464 w 1034979"/>
                    <a:gd name="connsiteY119" fmla="*/ 1075527 h 1509906"/>
                    <a:gd name="connsiteX120" fmla="*/ 842574 w 1034979"/>
                    <a:gd name="connsiteY120" fmla="*/ 1077432 h 1509906"/>
                    <a:gd name="connsiteX121" fmla="*/ 871149 w 1034979"/>
                    <a:gd name="connsiteY121" fmla="*/ 1079337 h 1509906"/>
                    <a:gd name="connsiteX122" fmla="*/ 899724 w 1034979"/>
                    <a:gd name="connsiteY122" fmla="*/ 1085052 h 1509906"/>
                    <a:gd name="connsiteX123" fmla="*/ 922584 w 1034979"/>
                    <a:gd name="connsiteY123" fmla="*/ 1088862 h 1509906"/>
                    <a:gd name="connsiteX124" fmla="*/ 951159 w 1034979"/>
                    <a:gd name="connsiteY124" fmla="*/ 1094577 h 1509906"/>
                    <a:gd name="connsiteX125" fmla="*/ 956874 w 1034979"/>
                    <a:gd name="connsiteY125" fmla="*/ 1094577 h 1509906"/>
                    <a:gd name="connsiteX126" fmla="*/ 1002594 w 1034979"/>
                    <a:gd name="connsiteY126" fmla="*/ 1092672 h 1509906"/>
                    <a:gd name="connsiteX127" fmla="*/ 1031169 w 1034979"/>
                    <a:gd name="connsiteY127" fmla="*/ 1085052 h 1509906"/>
                    <a:gd name="connsiteX128" fmla="*/ 1034979 w 1034979"/>
                    <a:gd name="connsiteY128" fmla="*/ 1079337 h 1509906"/>
                    <a:gd name="connsiteX129" fmla="*/ 1033074 w 1034979"/>
                    <a:gd name="connsiteY129" fmla="*/ 1060287 h 1509906"/>
                    <a:gd name="connsiteX130" fmla="*/ 1027359 w 1034979"/>
                    <a:gd name="connsiteY130" fmla="*/ 1056477 h 1509906"/>
                    <a:gd name="connsiteX131" fmla="*/ 1012119 w 1034979"/>
                    <a:gd name="connsiteY131" fmla="*/ 1054572 h 1509906"/>
                    <a:gd name="connsiteX132" fmla="*/ 1006404 w 1034979"/>
                    <a:gd name="connsiteY132" fmla="*/ 1052667 h 1509906"/>
                    <a:gd name="connsiteX133" fmla="*/ 998784 w 1034979"/>
                    <a:gd name="connsiteY133" fmla="*/ 1050762 h 1509906"/>
                    <a:gd name="connsiteX134" fmla="*/ 987354 w 1034979"/>
                    <a:gd name="connsiteY134" fmla="*/ 1043142 h 1509906"/>
                    <a:gd name="connsiteX135" fmla="*/ 975924 w 1034979"/>
                    <a:gd name="connsiteY135" fmla="*/ 1039332 h 1509906"/>
                    <a:gd name="connsiteX136" fmla="*/ 970209 w 1034979"/>
                    <a:gd name="connsiteY136" fmla="*/ 1037427 h 1509906"/>
                    <a:gd name="connsiteX137" fmla="*/ 962589 w 1034979"/>
                    <a:gd name="connsiteY137" fmla="*/ 1035522 h 1509906"/>
                    <a:gd name="connsiteX138" fmla="*/ 956874 w 1034979"/>
                    <a:gd name="connsiteY138" fmla="*/ 1033617 h 1509906"/>
                    <a:gd name="connsiteX139" fmla="*/ 935919 w 1034979"/>
                    <a:gd name="connsiteY139" fmla="*/ 1027902 h 1509906"/>
                    <a:gd name="connsiteX140" fmla="*/ 930204 w 1034979"/>
                    <a:gd name="connsiteY140" fmla="*/ 1025997 h 1509906"/>
                    <a:gd name="connsiteX141" fmla="*/ 825429 w 1034979"/>
                    <a:gd name="connsiteY141" fmla="*/ 1027902 h 1509906"/>
                    <a:gd name="connsiteX142" fmla="*/ 819714 w 1034979"/>
                    <a:gd name="connsiteY142" fmla="*/ 1029807 h 1509906"/>
                    <a:gd name="connsiteX143" fmla="*/ 730179 w 1034979"/>
                    <a:gd name="connsiteY143" fmla="*/ 1031712 h 1509906"/>
                    <a:gd name="connsiteX144" fmla="*/ 716844 w 1034979"/>
                    <a:gd name="connsiteY144" fmla="*/ 1035522 h 1509906"/>
                    <a:gd name="connsiteX145" fmla="*/ 695889 w 1034979"/>
                    <a:gd name="connsiteY145" fmla="*/ 1037427 h 1509906"/>
                    <a:gd name="connsiteX146" fmla="*/ 669219 w 1034979"/>
                    <a:gd name="connsiteY146" fmla="*/ 1039332 h 1509906"/>
                    <a:gd name="connsiteX147" fmla="*/ 669219 w 1034979"/>
                    <a:gd name="connsiteY147" fmla="*/ 1039332 h 1509906"/>
                    <a:gd name="connsiteX148" fmla="*/ 646359 w 1034979"/>
                    <a:gd name="connsiteY148" fmla="*/ 1043142 h 1509906"/>
                    <a:gd name="connsiteX149" fmla="*/ 642549 w 1034979"/>
                    <a:gd name="connsiteY149" fmla="*/ 1031712 h 1509906"/>
                    <a:gd name="connsiteX150" fmla="*/ 640644 w 1034979"/>
                    <a:gd name="connsiteY150" fmla="*/ 1025997 h 1509906"/>
                    <a:gd name="connsiteX151" fmla="*/ 642549 w 1034979"/>
                    <a:gd name="connsiteY151" fmla="*/ 1008852 h 1509906"/>
                    <a:gd name="connsiteX152" fmla="*/ 644454 w 1034979"/>
                    <a:gd name="connsiteY152" fmla="*/ 1003137 h 1509906"/>
                    <a:gd name="connsiteX153" fmla="*/ 661599 w 1034979"/>
                    <a:gd name="connsiteY153" fmla="*/ 993612 h 1509906"/>
                    <a:gd name="connsiteX154" fmla="*/ 673029 w 1034979"/>
                    <a:gd name="connsiteY154" fmla="*/ 985992 h 1509906"/>
                    <a:gd name="connsiteX155" fmla="*/ 674934 w 1034979"/>
                    <a:gd name="connsiteY155" fmla="*/ 980277 h 1509906"/>
                    <a:gd name="connsiteX156" fmla="*/ 680649 w 1034979"/>
                    <a:gd name="connsiteY156" fmla="*/ 978372 h 1509906"/>
                    <a:gd name="connsiteX157" fmla="*/ 686364 w 1034979"/>
                    <a:gd name="connsiteY157" fmla="*/ 974562 h 1509906"/>
                    <a:gd name="connsiteX158" fmla="*/ 695889 w 1034979"/>
                    <a:gd name="connsiteY158" fmla="*/ 965037 h 1509906"/>
                    <a:gd name="connsiteX159" fmla="*/ 705414 w 1034979"/>
                    <a:gd name="connsiteY159" fmla="*/ 953607 h 1509906"/>
                    <a:gd name="connsiteX160" fmla="*/ 716844 w 1034979"/>
                    <a:gd name="connsiteY160" fmla="*/ 945987 h 1509906"/>
                    <a:gd name="connsiteX161" fmla="*/ 732084 w 1034979"/>
                    <a:gd name="connsiteY161" fmla="*/ 932652 h 1509906"/>
                    <a:gd name="connsiteX162" fmla="*/ 741609 w 1034979"/>
                    <a:gd name="connsiteY162" fmla="*/ 921222 h 1509906"/>
                    <a:gd name="connsiteX163" fmla="*/ 753039 w 1034979"/>
                    <a:gd name="connsiteY163" fmla="*/ 911697 h 1509906"/>
                    <a:gd name="connsiteX164" fmla="*/ 758754 w 1034979"/>
                    <a:gd name="connsiteY164" fmla="*/ 900267 h 1509906"/>
                    <a:gd name="connsiteX165" fmla="*/ 760659 w 1034979"/>
                    <a:gd name="connsiteY165" fmla="*/ 894552 h 1509906"/>
                    <a:gd name="connsiteX166" fmla="*/ 766374 w 1034979"/>
                    <a:gd name="connsiteY166" fmla="*/ 883122 h 1509906"/>
                    <a:gd name="connsiteX167" fmla="*/ 764469 w 1034979"/>
                    <a:gd name="connsiteY167" fmla="*/ 867882 h 1509906"/>
                    <a:gd name="connsiteX168" fmla="*/ 758754 w 1034979"/>
                    <a:gd name="connsiteY168" fmla="*/ 865977 h 1509906"/>
                    <a:gd name="connsiteX169" fmla="*/ 737799 w 1034979"/>
                    <a:gd name="connsiteY169" fmla="*/ 867882 h 1509906"/>
                    <a:gd name="connsiteX170" fmla="*/ 732084 w 1034979"/>
                    <a:gd name="connsiteY170" fmla="*/ 871692 h 1509906"/>
                    <a:gd name="connsiteX171" fmla="*/ 720654 w 1034979"/>
                    <a:gd name="connsiteY171" fmla="*/ 875502 h 1509906"/>
                    <a:gd name="connsiteX172" fmla="*/ 716844 w 1034979"/>
                    <a:gd name="connsiteY172" fmla="*/ 881217 h 1509906"/>
                    <a:gd name="connsiteX173" fmla="*/ 711129 w 1034979"/>
                    <a:gd name="connsiteY173" fmla="*/ 883122 h 1509906"/>
                    <a:gd name="connsiteX174" fmla="*/ 705414 w 1034979"/>
                    <a:gd name="connsiteY174" fmla="*/ 886932 h 1509906"/>
                    <a:gd name="connsiteX175" fmla="*/ 699699 w 1034979"/>
                    <a:gd name="connsiteY175" fmla="*/ 892647 h 1509906"/>
                    <a:gd name="connsiteX176" fmla="*/ 692079 w 1034979"/>
                    <a:gd name="connsiteY176" fmla="*/ 896457 h 1509906"/>
                    <a:gd name="connsiteX177" fmla="*/ 595181 w 1034979"/>
                    <a:gd name="connsiteY177" fmla="*/ 951135 h 1509906"/>
                    <a:gd name="connsiteX178" fmla="*/ 507294 w 1034979"/>
                    <a:gd name="connsiteY178" fmla="*/ 841212 h 1509906"/>
                    <a:gd name="connsiteX179" fmla="*/ 503484 w 1034979"/>
                    <a:gd name="connsiteY179" fmla="*/ 351627 h 1509906"/>
                    <a:gd name="connsiteX180" fmla="*/ 499674 w 1034979"/>
                    <a:gd name="connsiteY180" fmla="*/ 60162 h 1509906"/>
                    <a:gd name="connsiteX181" fmla="*/ 490149 w 1034979"/>
                    <a:gd name="connsiteY181" fmla="*/ 33492 h 1509906"/>
                    <a:gd name="connsiteX182" fmla="*/ 488244 w 1034979"/>
                    <a:gd name="connsiteY182" fmla="*/ 27777 h 1509906"/>
                    <a:gd name="connsiteX183" fmla="*/ 484434 w 1034979"/>
                    <a:gd name="connsiteY183" fmla="*/ 22062 h 1509906"/>
                    <a:gd name="connsiteX184" fmla="*/ 478719 w 1034979"/>
                    <a:gd name="connsiteY184" fmla="*/ 10632 h 1509906"/>
                    <a:gd name="connsiteX185" fmla="*/ 473004 w 1034979"/>
                    <a:gd name="connsiteY185" fmla="*/ 6822 h 1509906"/>
                    <a:gd name="connsiteX186" fmla="*/ 469194 w 1034979"/>
                    <a:gd name="connsiteY186" fmla="*/ 1107 h 1509906"/>
                    <a:gd name="connsiteX187" fmla="*/ 429189 w 1034979"/>
                    <a:gd name="connsiteY187" fmla="*/ 4917 h 1509906"/>
                    <a:gd name="connsiteX188" fmla="*/ 421569 w 1034979"/>
                    <a:gd name="connsiteY188" fmla="*/ 16347 h 1509906"/>
                    <a:gd name="connsiteX189" fmla="*/ 417759 w 1034979"/>
                    <a:gd name="connsiteY189" fmla="*/ 22062 h 1509906"/>
                    <a:gd name="connsiteX190" fmla="*/ 419664 w 1034979"/>
                    <a:gd name="connsiteY190" fmla="*/ 54447 h 1509906"/>
                    <a:gd name="connsiteX191" fmla="*/ 423474 w 1034979"/>
                    <a:gd name="connsiteY191" fmla="*/ 65877 h 1509906"/>
                    <a:gd name="connsiteX192" fmla="*/ 425379 w 1034979"/>
                    <a:gd name="connsiteY192" fmla="*/ 71592 h 1509906"/>
                    <a:gd name="connsiteX193" fmla="*/ 425379 w 1034979"/>
                    <a:gd name="connsiteY193" fmla="*/ 77307 h 1509906"/>
                    <a:gd name="connsiteX194" fmla="*/ 429189 w 1034979"/>
                    <a:gd name="connsiteY194" fmla="*/ 231612 h 1509906"/>
                    <a:gd name="connsiteX195" fmla="*/ 440619 w 1034979"/>
                    <a:gd name="connsiteY195" fmla="*/ 414492 h 1509906"/>
                    <a:gd name="connsiteX196" fmla="*/ 435265 w 1034979"/>
                    <a:gd name="connsiteY196" fmla="*/ 711672 h 1509906"/>
                    <a:gd name="connsiteX197" fmla="*/ 435059 w 1034979"/>
                    <a:gd name="connsiteY197" fmla="*/ 792350 h 1509906"/>
                    <a:gd name="connsiteX198" fmla="*/ 430322 w 1034979"/>
                    <a:gd name="connsiteY198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84384 w 1034979"/>
                    <a:gd name="connsiteY20" fmla="*/ 865977 h 1509906"/>
                    <a:gd name="connsiteX21" fmla="*/ 78669 w 1034979"/>
                    <a:gd name="connsiteY21" fmla="*/ 864072 h 1509906"/>
                    <a:gd name="connsiteX22" fmla="*/ 59619 w 1034979"/>
                    <a:gd name="connsiteY22" fmla="*/ 867882 h 1509906"/>
                    <a:gd name="connsiteX23" fmla="*/ 53904 w 1034979"/>
                    <a:gd name="connsiteY23" fmla="*/ 871692 h 1509906"/>
                    <a:gd name="connsiteX24" fmla="*/ 50094 w 1034979"/>
                    <a:gd name="connsiteY24" fmla="*/ 877407 h 1509906"/>
                    <a:gd name="connsiteX25" fmla="*/ 46284 w 1034979"/>
                    <a:gd name="connsiteY25" fmla="*/ 888837 h 1509906"/>
                    <a:gd name="connsiteX26" fmla="*/ 50094 w 1034979"/>
                    <a:gd name="connsiteY26" fmla="*/ 926937 h 1509906"/>
                    <a:gd name="connsiteX27" fmla="*/ 53904 w 1034979"/>
                    <a:gd name="connsiteY27" fmla="*/ 932652 h 1509906"/>
                    <a:gd name="connsiteX28" fmla="*/ 59619 w 1034979"/>
                    <a:gd name="connsiteY28" fmla="*/ 936462 h 1509906"/>
                    <a:gd name="connsiteX29" fmla="*/ 63429 w 1034979"/>
                    <a:gd name="connsiteY29" fmla="*/ 942177 h 1509906"/>
                    <a:gd name="connsiteX30" fmla="*/ 80574 w 1034979"/>
                    <a:gd name="connsiteY30" fmla="*/ 951702 h 1509906"/>
                    <a:gd name="connsiteX31" fmla="*/ 166299 w 1034979"/>
                    <a:gd name="connsiteY31" fmla="*/ 972657 h 1509906"/>
                    <a:gd name="connsiteX32" fmla="*/ 191064 w 1034979"/>
                    <a:gd name="connsiteY32" fmla="*/ 978372 h 1509906"/>
                    <a:gd name="connsiteX33" fmla="*/ 208209 w 1034979"/>
                    <a:gd name="connsiteY33" fmla="*/ 984087 h 1509906"/>
                    <a:gd name="connsiteX34" fmla="*/ 213924 w 1034979"/>
                    <a:gd name="connsiteY34" fmla="*/ 985992 h 1509906"/>
                    <a:gd name="connsiteX35" fmla="*/ 229164 w 1034979"/>
                    <a:gd name="connsiteY35" fmla="*/ 989802 h 1509906"/>
                    <a:gd name="connsiteX36" fmla="*/ 248214 w 1034979"/>
                    <a:gd name="connsiteY36" fmla="*/ 995517 h 1509906"/>
                    <a:gd name="connsiteX37" fmla="*/ 253929 w 1034979"/>
                    <a:gd name="connsiteY37" fmla="*/ 999327 h 1509906"/>
                    <a:gd name="connsiteX38" fmla="*/ 267264 w 1034979"/>
                    <a:gd name="connsiteY38" fmla="*/ 1014567 h 1509906"/>
                    <a:gd name="connsiteX39" fmla="*/ 272979 w 1034979"/>
                    <a:gd name="connsiteY39" fmla="*/ 1033617 h 1509906"/>
                    <a:gd name="connsiteX40" fmla="*/ 274884 w 1034979"/>
                    <a:gd name="connsiteY40" fmla="*/ 1039332 h 1509906"/>
                    <a:gd name="connsiteX41" fmla="*/ 276789 w 1034979"/>
                    <a:gd name="connsiteY41" fmla="*/ 1045047 h 1509906"/>
                    <a:gd name="connsiteX42" fmla="*/ 278694 w 1034979"/>
                    <a:gd name="connsiteY42" fmla="*/ 1069812 h 1509906"/>
                    <a:gd name="connsiteX43" fmla="*/ 280599 w 1034979"/>
                    <a:gd name="connsiteY43" fmla="*/ 1075527 h 1509906"/>
                    <a:gd name="connsiteX44" fmla="*/ 278694 w 1034979"/>
                    <a:gd name="connsiteY44" fmla="*/ 1094577 h 1509906"/>
                    <a:gd name="connsiteX45" fmla="*/ 276789 w 1034979"/>
                    <a:gd name="connsiteY45" fmla="*/ 1104102 h 1509906"/>
                    <a:gd name="connsiteX46" fmla="*/ 263454 w 1034979"/>
                    <a:gd name="connsiteY46" fmla="*/ 1117437 h 1509906"/>
                    <a:gd name="connsiteX47" fmla="*/ 252024 w 1034979"/>
                    <a:gd name="connsiteY47" fmla="*/ 1125057 h 1509906"/>
                    <a:gd name="connsiteX48" fmla="*/ 240594 w 1034979"/>
                    <a:gd name="connsiteY48" fmla="*/ 1128867 h 1509906"/>
                    <a:gd name="connsiteX49" fmla="*/ 27234 w 1034979"/>
                    <a:gd name="connsiteY49" fmla="*/ 1147917 h 1509906"/>
                    <a:gd name="connsiteX50" fmla="*/ 15804 w 1034979"/>
                    <a:gd name="connsiteY50" fmla="*/ 1153632 h 1509906"/>
                    <a:gd name="connsiteX51" fmla="*/ 6279 w 1034979"/>
                    <a:gd name="connsiteY51" fmla="*/ 1163157 h 1509906"/>
                    <a:gd name="connsiteX52" fmla="*/ 4374 w 1034979"/>
                    <a:gd name="connsiteY52" fmla="*/ 1168872 h 1509906"/>
                    <a:gd name="connsiteX53" fmla="*/ 564 w 1034979"/>
                    <a:gd name="connsiteY53" fmla="*/ 1174587 h 1509906"/>
                    <a:gd name="connsiteX54" fmla="*/ 6279 w 1034979"/>
                    <a:gd name="connsiteY54" fmla="*/ 1206972 h 1509906"/>
                    <a:gd name="connsiteX55" fmla="*/ 11994 w 1034979"/>
                    <a:gd name="connsiteY55" fmla="*/ 1210782 h 1509906"/>
                    <a:gd name="connsiteX56" fmla="*/ 17709 w 1034979"/>
                    <a:gd name="connsiteY56" fmla="*/ 1212687 h 1509906"/>
                    <a:gd name="connsiteX57" fmla="*/ 145344 w 1034979"/>
                    <a:gd name="connsiteY57" fmla="*/ 1210782 h 1509906"/>
                    <a:gd name="connsiteX58" fmla="*/ 152964 w 1034979"/>
                    <a:gd name="connsiteY58" fmla="*/ 1208877 h 1509906"/>
                    <a:gd name="connsiteX59" fmla="*/ 303459 w 1034979"/>
                    <a:gd name="connsiteY59" fmla="*/ 1203162 h 1509906"/>
                    <a:gd name="connsiteX60" fmla="*/ 318699 w 1034979"/>
                    <a:gd name="connsiteY60" fmla="*/ 1210782 h 1509906"/>
                    <a:gd name="connsiteX61" fmla="*/ 330129 w 1034979"/>
                    <a:gd name="connsiteY61" fmla="*/ 1216497 h 1509906"/>
                    <a:gd name="connsiteX62" fmla="*/ 333939 w 1034979"/>
                    <a:gd name="connsiteY62" fmla="*/ 1222212 h 1509906"/>
                    <a:gd name="connsiteX63" fmla="*/ 339654 w 1034979"/>
                    <a:gd name="connsiteY63" fmla="*/ 1224117 h 1509906"/>
                    <a:gd name="connsiteX64" fmla="*/ 351084 w 1034979"/>
                    <a:gd name="connsiteY64" fmla="*/ 1231737 h 1509906"/>
                    <a:gd name="connsiteX65" fmla="*/ 356799 w 1034979"/>
                    <a:gd name="connsiteY65" fmla="*/ 1235547 h 1509906"/>
                    <a:gd name="connsiteX66" fmla="*/ 360609 w 1034979"/>
                    <a:gd name="connsiteY66" fmla="*/ 1241262 h 1509906"/>
                    <a:gd name="connsiteX67" fmla="*/ 366324 w 1034979"/>
                    <a:gd name="connsiteY67" fmla="*/ 1252692 h 1509906"/>
                    <a:gd name="connsiteX68" fmla="*/ 362514 w 1034979"/>
                    <a:gd name="connsiteY68" fmla="*/ 1279362 h 1509906"/>
                    <a:gd name="connsiteX69" fmla="*/ 358704 w 1034979"/>
                    <a:gd name="connsiteY69" fmla="*/ 1285077 h 1509906"/>
                    <a:gd name="connsiteX70" fmla="*/ 356799 w 1034979"/>
                    <a:gd name="connsiteY70" fmla="*/ 1290792 h 1509906"/>
                    <a:gd name="connsiteX71" fmla="*/ 352989 w 1034979"/>
                    <a:gd name="connsiteY71" fmla="*/ 1296507 h 1509906"/>
                    <a:gd name="connsiteX72" fmla="*/ 351084 w 1034979"/>
                    <a:gd name="connsiteY72" fmla="*/ 1302222 h 1509906"/>
                    <a:gd name="connsiteX73" fmla="*/ 347274 w 1034979"/>
                    <a:gd name="connsiteY73" fmla="*/ 1307937 h 1509906"/>
                    <a:gd name="connsiteX74" fmla="*/ 330129 w 1034979"/>
                    <a:gd name="connsiteY74" fmla="*/ 1374612 h 1509906"/>
                    <a:gd name="connsiteX75" fmla="*/ 328224 w 1034979"/>
                    <a:gd name="connsiteY75" fmla="*/ 1426047 h 1509906"/>
                    <a:gd name="connsiteX76" fmla="*/ 330129 w 1034979"/>
                    <a:gd name="connsiteY76" fmla="*/ 1450812 h 1509906"/>
                    <a:gd name="connsiteX77" fmla="*/ 332034 w 1034979"/>
                    <a:gd name="connsiteY77" fmla="*/ 1456527 h 1509906"/>
                    <a:gd name="connsiteX78" fmla="*/ 335844 w 1034979"/>
                    <a:gd name="connsiteY78" fmla="*/ 1460337 h 1509906"/>
                    <a:gd name="connsiteX79" fmla="*/ 364419 w 1034979"/>
                    <a:gd name="connsiteY79" fmla="*/ 1506057 h 1509906"/>
                    <a:gd name="connsiteX80" fmla="*/ 387279 w 1034979"/>
                    <a:gd name="connsiteY80" fmla="*/ 1507962 h 1509906"/>
                    <a:gd name="connsiteX81" fmla="*/ 392994 w 1034979"/>
                    <a:gd name="connsiteY81" fmla="*/ 1502247 h 1509906"/>
                    <a:gd name="connsiteX82" fmla="*/ 394899 w 1034979"/>
                    <a:gd name="connsiteY82" fmla="*/ 1490817 h 1509906"/>
                    <a:gd name="connsiteX83" fmla="*/ 396804 w 1034979"/>
                    <a:gd name="connsiteY83" fmla="*/ 1485102 h 1509906"/>
                    <a:gd name="connsiteX84" fmla="*/ 398709 w 1034979"/>
                    <a:gd name="connsiteY84" fmla="*/ 1467957 h 1509906"/>
                    <a:gd name="connsiteX85" fmla="*/ 400614 w 1034979"/>
                    <a:gd name="connsiteY85" fmla="*/ 1454622 h 1509906"/>
                    <a:gd name="connsiteX86" fmla="*/ 404424 w 1034979"/>
                    <a:gd name="connsiteY86" fmla="*/ 1397472 h 1509906"/>
                    <a:gd name="connsiteX87" fmla="*/ 410139 w 1034979"/>
                    <a:gd name="connsiteY87" fmla="*/ 1386042 h 1509906"/>
                    <a:gd name="connsiteX88" fmla="*/ 413949 w 1034979"/>
                    <a:gd name="connsiteY88" fmla="*/ 1372707 h 1509906"/>
                    <a:gd name="connsiteX89" fmla="*/ 415854 w 1034979"/>
                    <a:gd name="connsiteY89" fmla="*/ 1366992 h 1509906"/>
                    <a:gd name="connsiteX90" fmla="*/ 417759 w 1034979"/>
                    <a:gd name="connsiteY90" fmla="*/ 1353657 h 1509906"/>
                    <a:gd name="connsiteX91" fmla="*/ 421569 w 1034979"/>
                    <a:gd name="connsiteY91" fmla="*/ 1342227 h 1509906"/>
                    <a:gd name="connsiteX92" fmla="*/ 427284 w 1034979"/>
                    <a:gd name="connsiteY92" fmla="*/ 1328892 h 1509906"/>
                    <a:gd name="connsiteX93" fmla="*/ 467289 w 1034979"/>
                    <a:gd name="connsiteY93" fmla="*/ 1258407 h 1509906"/>
                    <a:gd name="connsiteX94" fmla="*/ 528455 w 1034979"/>
                    <a:gd name="connsiteY94" fmla="*/ 1245638 h 1509906"/>
                    <a:gd name="connsiteX95" fmla="*/ 573969 w 1034979"/>
                    <a:gd name="connsiteY95" fmla="*/ 1229832 h 1509906"/>
                    <a:gd name="connsiteX96" fmla="*/ 585399 w 1034979"/>
                    <a:gd name="connsiteY96" fmla="*/ 1226022 h 1509906"/>
                    <a:gd name="connsiteX97" fmla="*/ 720654 w 1034979"/>
                    <a:gd name="connsiteY97" fmla="*/ 1309842 h 1509906"/>
                    <a:gd name="connsiteX98" fmla="*/ 733989 w 1034979"/>
                    <a:gd name="connsiteY98" fmla="*/ 1319367 h 1509906"/>
                    <a:gd name="connsiteX99" fmla="*/ 743514 w 1034979"/>
                    <a:gd name="connsiteY99" fmla="*/ 1321272 h 1509906"/>
                    <a:gd name="connsiteX100" fmla="*/ 749229 w 1034979"/>
                    <a:gd name="connsiteY100" fmla="*/ 1323177 h 1509906"/>
                    <a:gd name="connsiteX101" fmla="*/ 762564 w 1034979"/>
                    <a:gd name="connsiteY101" fmla="*/ 1328892 h 1509906"/>
                    <a:gd name="connsiteX102" fmla="*/ 777804 w 1034979"/>
                    <a:gd name="connsiteY102" fmla="*/ 1326987 h 1509906"/>
                    <a:gd name="connsiteX103" fmla="*/ 789234 w 1034979"/>
                    <a:gd name="connsiteY103" fmla="*/ 1321272 h 1509906"/>
                    <a:gd name="connsiteX104" fmla="*/ 794949 w 1034979"/>
                    <a:gd name="connsiteY104" fmla="*/ 1319367 h 1509906"/>
                    <a:gd name="connsiteX105" fmla="*/ 802569 w 1034979"/>
                    <a:gd name="connsiteY105" fmla="*/ 1302222 h 1509906"/>
                    <a:gd name="connsiteX106" fmla="*/ 800664 w 1034979"/>
                    <a:gd name="connsiteY106" fmla="*/ 1277457 h 1509906"/>
                    <a:gd name="connsiteX107" fmla="*/ 798759 w 1034979"/>
                    <a:gd name="connsiteY107" fmla="*/ 1271742 h 1509906"/>
                    <a:gd name="connsiteX108" fmla="*/ 796854 w 1034979"/>
                    <a:gd name="connsiteY108" fmla="*/ 1264122 h 1509906"/>
                    <a:gd name="connsiteX109" fmla="*/ 783519 w 1034979"/>
                    <a:gd name="connsiteY109" fmla="*/ 1246977 h 1509906"/>
                    <a:gd name="connsiteX110" fmla="*/ 773994 w 1034979"/>
                    <a:gd name="connsiteY110" fmla="*/ 1241262 h 1509906"/>
                    <a:gd name="connsiteX111" fmla="*/ 648264 w 1034979"/>
                    <a:gd name="connsiteY111" fmla="*/ 1149822 h 1509906"/>
                    <a:gd name="connsiteX112" fmla="*/ 644454 w 1034979"/>
                    <a:gd name="connsiteY112" fmla="*/ 1132677 h 1509906"/>
                    <a:gd name="connsiteX113" fmla="*/ 646359 w 1034979"/>
                    <a:gd name="connsiteY113" fmla="*/ 1125057 h 1509906"/>
                    <a:gd name="connsiteX114" fmla="*/ 650169 w 1034979"/>
                    <a:gd name="connsiteY114" fmla="*/ 1107912 h 1509906"/>
                    <a:gd name="connsiteX115" fmla="*/ 653979 w 1034979"/>
                    <a:gd name="connsiteY115" fmla="*/ 1102197 h 1509906"/>
                    <a:gd name="connsiteX116" fmla="*/ 655884 w 1034979"/>
                    <a:gd name="connsiteY116" fmla="*/ 1096482 h 1509906"/>
                    <a:gd name="connsiteX117" fmla="*/ 661599 w 1034979"/>
                    <a:gd name="connsiteY117" fmla="*/ 1094577 h 1509906"/>
                    <a:gd name="connsiteX118" fmla="*/ 671124 w 1034979"/>
                    <a:gd name="connsiteY118" fmla="*/ 1083147 h 1509906"/>
                    <a:gd name="connsiteX119" fmla="*/ 724464 w 1034979"/>
                    <a:gd name="connsiteY119" fmla="*/ 1075527 h 1509906"/>
                    <a:gd name="connsiteX120" fmla="*/ 842574 w 1034979"/>
                    <a:gd name="connsiteY120" fmla="*/ 1077432 h 1509906"/>
                    <a:gd name="connsiteX121" fmla="*/ 871149 w 1034979"/>
                    <a:gd name="connsiteY121" fmla="*/ 1079337 h 1509906"/>
                    <a:gd name="connsiteX122" fmla="*/ 899724 w 1034979"/>
                    <a:gd name="connsiteY122" fmla="*/ 1085052 h 1509906"/>
                    <a:gd name="connsiteX123" fmla="*/ 922584 w 1034979"/>
                    <a:gd name="connsiteY123" fmla="*/ 1088862 h 1509906"/>
                    <a:gd name="connsiteX124" fmla="*/ 951159 w 1034979"/>
                    <a:gd name="connsiteY124" fmla="*/ 1094577 h 1509906"/>
                    <a:gd name="connsiteX125" fmla="*/ 956874 w 1034979"/>
                    <a:gd name="connsiteY125" fmla="*/ 1094577 h 1509906"/>
                    <a:gd name="connsiteX126" fmla="*/ 1002594 w 1034979"/>
                    <a:gd name="connsiteY126" fmla="*/ 1092672 h 1509906"/>
                    <a:gd name="connsiteX127" fmla="*/ 1031169 w 1034979"/>
                    <a:gd name="connsiteY127" fmla="*/ 1085052 h 1509906"/>
                    <a:gd name="connsiteX128" fmla="*/ 1034979 w 1034979"/>
                    <a:gd name="connsiteY128" fmla="*/ 1079337 h 1509906"/>
                    <a:gd name="connsiteX129" fmla="*/ 1033074 w 1034979"/>
                    <a:gd name="connsiteY129" fmla="*/ 1060287 h 1509906"/>
                    <a:gd name="connsiteX130" fmla="*/ 1027359 w 1034979"/>
                    <a:gd name="connsiteY130" fmla="*/ 1056477 h 1509906"/>
                    <a:gd name="connsiteX131" fmla="*/ 1012119 w 1034979"/>
                    <a:gd name="connsiteY131" fmla="*/ 1054572 h 1509906"/>
                    <a:gd name="connsiteX132" fmla="*/ 1006404 w 1034979"/>
                    <a:gd name="connsiteY132" fmla="*/ 1052667 h 1509906"/>
                    <a:gd name="connsiteX133" fmla="*/ 998784 w 1034979"/>
                    <a:gd name="connsiteY133" fmla="*/ 1050762 h 1509906"/>
                    <a:gd name="connsiteX134" fmla="*/ 987354 w 1034979"/>
                    <a:gd name="connsiteY134" fmla="*/ 1043142 h 1509906"/>
                    <a:gd name="connsiteX135" fmla="*/ 975924 w 1034979"/>
                    <a:gd name="connsiteY135" fmla="*/ 1039332 h 1509906"/>
                    <a:gd name="connsiteX136" fmla="*/ 970209 w 1034979"/>
                    <a:gd name="connsiteY136" fmla="*/ 1037427 h 1509906"/>
                    <a:gd name="connsiteX137" fmla="*/ 962589 w 1034979"/>
                    <a:gd name="connsiteY137" fmla="*/ 1035522 h 1509906"/>
                    <a:gd name="connsiteX138" fmla="*/ 956874 w 1034979"/>
                    <a:gd name="connsiteY138" fmla="*/ 1033617 h 1509906"/>
                    <a:gd name="connsiteX139" fmla="*/ 935919 w 1034979"/>
                    <a:gd name="connsiteY139" fmla="*/ 1027902 h 1509906"/>
                    <a:gd name="connsiteX140" fmla="*/ 930204 w 1034979"/>
                    <a:gd name="connsiteY140" fmla="*/ 1025997 h 1509906"/>
                    <a:gd name="connsiteX141" fmla="*/ 825429 w 1034979"/>
                    <a:gd name="connsiteY141" fmla="*/ 1027902 h 1509906"/>
                    <a:gd name="connsiteX142" fmla="*/ 819714 w 1034979"/>
                    <a:gd name="connsiteY142" fmla="*/ 1029807 h 1509906"/>
                    <a:gd name="connsiteX143" fmla="*/ 730179 w 1034979"/>
                    <a:gd name="connsiteY143" fmla="*/ 1031712 h 1509906"/>
                    <a:gd name="connsiteX144" fmla="*/ 716844 w 1034979"/>
                    <a:gd name="connsiteY144" fmla="*/ 1035522 h 1509906"/>
                    <a:gd name="connsiteX145" fmla="*/ 695889 w 1034979"/>
                    <a:gd name="connsiteY145" fmla="*/ 1037427 h 1509906"/>
                    <a:gd name="connsiteX146" fmla="*/ 669219 w 1034979"/>
                    <a:gd name="connsiteY146" fmla="*/ 1039332 h 1509906"/>
                    <a:gd name="connsiteX147" fmla="*/ 669219 w 1034979"/>
                    <a:gd name="connsiteY147" fmla="*/ 1039332 h 1509906"/>
                    <a:gd name="connsiteX148" fmla="*/ 646359 w 1034979"/>
                    <a:gd name="connsiteY148" fmla="*/ 1043142 h 1509906"/>
                    <a:gd name="connsiteX149" fmla="*/ 642549 w 1034979"/>
                    <a:gd name="connsiteY149" fmla="*/ 1031712 h 1509906"/>
                    <a:gd name="connsiteX150" fmla="*/ 640644 w 1034979"/>
                    <a:gd name="connsiteY150" fmla="*/ 1025997 h 1509906"/>
                    <a:gd name="connsiteX151" fmla="*/ 642549 w 1034979"/>
                    <a:gd name="connsiteY151" fmla="*/ 1008852 h 1509906"/>
                    <a:gd name="connsiteX152" fmla="*/ 644454 w 1034979"/>
                    <a:gd name="connsiteY152" fmla="*/ 1003137 h 1509906"/>
                    <a:gd name="connsiteX153" fmla="*/ 661599 w 1034979"/>
                    <a:gd name="connsiteY153" fmla="*/ 993612 h 1509906"/>
                    <a:gd name="connsiteX154" fmla="*/ 673029 w 1034979"/>
                    <a:gd name="connsiteY154" fmla="*/ 985992 h 1509906"/>
                    <a:gd name="connsiteX155" fmla="*/ 674934 w 1034979"/>
                    <a:gd name="connsiteY155" fmla="*/ 980277 h 1509906"/>
                    <a:gd name="connsiteX156" fmla="*/ 680649 w 1034979"/>
                    <a:gd name="connsiteY156" fmla="*/ 978372 h 1509906"/>
                    <a:gd name="connsiteX157" fmla="*/ 686364 w 1034979"/>
                    <a:gd name="connsiteY157" fmla="*/ 974562 h 1509906"/>
                    <a:gd name="connsiteX158" fmla="*/ 695889 w 1034979"/>
                    <a:gd name="connsiteY158" fmla="*/ 965037 h 1509906"/>
                    <a:gd name="connsiteX159" fmla="*/ 705414 w 1034979"/>
                    <a:gd name="connsiteY159" fmla="*/ 953607 h 1509906"/>
                    <a:gd name="connsiteX160" fmla="*/ 716844 w 1034979"/>
                    <a:gd name="connsiteY160" fmla="*/ 945987 h 1509906"/>
                    <a:gd name="connsiteX161" fmla="*/ 732084 w 1034979"/>
                    <a:gd name="connsiteY161" fmla="*/ 932652 h 1509906"/>
                    <a:gd name="connsiteX162" fmla="*/ 741609 w 1034979"/>
                    <a:gd name="connsiteY162" fmla="*/ 921222 h 1509906"/>
                    <a:gd name="connsiteX163" fmla="*/ 753039 w 1034979"/>
                    <a:gd name="connsiteY163" fmla="*/ 911697 h 1509906"/>
                    <a:gd name="connsiteX164" fmla="*/ 758754 w 1034979"/>
                    <a:gd name="connsiteY164" fmla="*/ 900267 h 1509906"/>
                    <a:gd name="connsiteX165" fmla="*/ 760659 w 1034979"/>
                    <a:gd name="connsiteY165" fmla="*/ 894552 h 1509906"/>
                    <a:gd name="connsiteX166" fmla="*/ 766374 w 1034979"/>
                    <a:gd name="connsiteY166" fmla="*/ 883122 h 1509906"/>
                    <a:gd name="connsiteX167" fmla="*/ 764469 w 1034979"/>
                    <a:gd name="connsiteY167" fmla="*/ 867882 h 1509906"/>
                    <a:gd name="connsiteX168" fmla="*/ 758754 w 1034979"/>
                    <a:gd name="connsiteY168" fmla="*/ 865977 h 1509906"/>
                    <a:gd name="connsiteX169" fmla="*/ 737799 w 1034979"/>
                    <a:gd name="connsiteY169" fmla="*/ 867882 h 1509906"/>
                    <a:gd name="connsiteX170" fmla="*/ 732084 w 1034979"/>
                    <a:gd name="connsiteY170" fmla="*/ 871692 h 1509906"/>
                    <a:gd name="connsiteX171" fmla="*/ 720654 w 1034979"/>
                    <a:gd name="connsiteY171" fmla="*/ 875502 h 1509906"/>
                    <a:gd name="connsiteX172" fmla="*/ 716844 w 1034979"/>
                    <a:gd name="connsiteY172" fmla="*/ 881217 h 1509906"/>
                    <a:gd name="connsiteX173" fmla="*/ 711129 w 1034979"/>
                    <a:gd name="connsiteY173" fmla="*/ 883122 h 1509906"/>
                    <a:gd name="connsiteX174" fmla="*/ 705414 w 1034979"/>
                    <a:gd name="connsiteY174" fmla="*/ 886932 h 1509906"/>
                    <a:gd name="connsiteX175" fmla="*/ 699699 w 1034979"/>
                    <a:gd name="connsiteY175" fmla="*/ 892647 h 1509906"/>
                    <a:gd name="connsiteX176" fmla="*/ 692079 w 1034979"/>
                    <a:gd name="connsiteY176" fmla="*/ 896457 h 1509906"/>
                    <a:gd name="connsiteX177" fmla="*/ 595181 w 1034979"/>
                    <a:gd name="connsiteY177" fmla="*/ 951135 h 1509906"/>
                    <a:gd name="connsiteX178" fmla="*/ 507294 w 1034979"/>
                    <a:gd name="connsiteY178" fmla="*/ 841212 h 1509906"/>
                    <a:gd name="connsiteX179" fmla="*/ 503484 w 1034979"/>
                    <a:gd name="connsiteY179" fmla="*/ 351627 h 1509906"/>
                    <a:gd name="connsiteX180" fmla="*/ 499674 w 1034979"/>
                    <a:gd name="connsiteY180" fmla="*/ 60162 h 1509906"/>
                    <a:gd name="connsiteX181" fmla="*/ 490149 w 1034979"/>
                    <a:gd name="connsiteY181" fmla="*/ 33492 h 1509906"/>
                    <a:gd name="connsiteX182" fmla="*/ 488244 w 1034979"/>
                    <a:gd name="connsiteY182" fmla="*/ 27777 h 1509906"/>
                    <a:gd name="connsiteX183" fmla="*/ 484434 w 1034979"/>
                    <a:gd name="connsiteY183" fmla="*/ 22062 h 1509906"/>
                    <a:gd name="connsiteX184" fmla="*/ 478719 w 1034979"/>
                    <a:gd name="connsiteY184" fmla="*/ 10632 h 1509906"/>
                    <a:gd name="connsiteX185" fmla="*/ 473004 w 1034979"/>
                    <a:gd name="connsiteY185" fmla="*/ 6822 h 1509906"/>
                    <a:gd name="connsiteX186" fmla="*/ 469194 w 1034979"/>
                    <a:gd name="connsiteY186" fmla="*/ 1107 h 1509906"/>
                    <a:gd name="connsiteX187" fmla="*/ 429189 w 1034979"/>
                    <a:gd name="connsiteY187" fmla="*/ 4917 h 1509906"/>
                    <a:gd name="connsiteX188" fmla="*/ 421569 w 1034979"/>
                    <a:gd name="connsiteY188" fmla="*/ 16347 h 1509906"/>
                    <a:gd name="connsiteX189" fmla="*/ 417759 w 1034979"/>
                    <a:gd name="connsiteY189" fmla="*/ 22062 h 1509906"/>
                    <a:gd name="connsiteX190" fmla="*/ 419664 w 1034979"/>
                    <a:gd name="connsiteY190" fmla="*/ 54447 h 1509906"/>
                    <a:gd name="connsiteX191" fmla="*/ 423474 w 1034979"/>
                    <a:gd name="connsiteY191" fmla="*/ 65877 h 1509906"/>
                    <a:gd name="connsiteX192" fmla="*/ 425379 w 1034979"/>
                    <a:gd name="connsiteY192" fmla="*/ 71592 h 1509906"/>
                    <a:gd name="connsiteX193" fmla="*/ 425379 w 1034979"/>
                    <a:gd name="connsiteY193" fmla="*/ 77307 h 1509906"/>
                    <a:gd name="connsiteX194" fmla="*/ 429189 w 1034979"/>
                    <a:gd name="connsiteY194" fmla="*/ 231612 h 1509906"/>
                    <a:gd name="connsiteX195" fmla="*/ 440619 w 1034979"/>
                    <a:gd name="connsiteY195" fmla="*/ 414492 h 1509906"/>
                    <a:gd name="connsiteX196" fmla="*/ 435265 w 1034979"/>
                    <a:gd name="connsiteY196" fmla="*/ 711672 h 1509906"/>
                    <a:gd name="connsiteX197" fmla="*/ 435059 w 1034979"/>
                    <a:gd name="connsiteY197" fmla="*/ 792350 h 1509906"/>
                    <a:gd name="connsiteX198" fmla="*/ 430322 w 1034979"/>
                    <a:gd name="connsiteY198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84384 w 1034979"/>
                    <a:gd name="connsiteY20" fmla="*/ 865977 h 1509906"/>
                    <a:gd name="connsiteX21" fmla="*/ 78669 w 1034979"/>
                    <a:gd name="connsiteY21" fmla="*/ 864072 h 1509906"/>
                    <a:gd name="connsiteX22" fmla="*/ 59619 w 1034979"/>
                    <a:gd name="connsiteY22" fmla="*/ 867882 h 1509906"/>
                    <a:gd name="connsiteX23" fmla="*/ 53904 w 1034979"/>
                    <a:gd name="connsiteY23" fmla="*/ 871692 h 1509906"/>
                    <a:gd name="connsiteX24" fmla="*/ 50094 w 1034979"/>
                    <a:gd name="connsiteY24" fmla="*/ 877407 h 1509906"/>
                    <a:gd name="connsiteX25" fmla="*/ 46284 w 1034979"/>
                    <a:gd name="connsiteY25" fmla="*/ 888837 h 1509906"/>
                    <a:gd name="connsiteX26" fmla="*/ 50094 w 1034979"/>
                    <a:gd name="connsiteY26" fmla="*/ 926937 h 1509906"/>
                    <a:gd name="connsiteX27" fmla="*/ 53904 w 1034979"/>
                    <a:gd name="connsiteY27" fmla="*/ 932652 h 1509906"/>
                    <a:gd name="connsiteX28" fmla="*/ 59619 w 1034979"/>
                    <a:gd name="connsiteY28" fmla="*/ 936462 h 1509906"/>
                    <a:gd name="connsiteX29" fmla="*/ 63429 w 1034979"/>
                    <a:gd name="connsiteY29" fmla="*/ 942177 h 1509906"/>
                    <a:gd name="connsiteX30" fmla="*/ 80574 w 1034979"/>
                    <a:gd name="connsiteY30" fmla="*/ 951702 h 1509906"/>
                    <a:gd name="connsiteX31" fmla="*/ 166299 w 1034979"/>
                    <a:gd name="connsiteY31" fmla="*/ 972657 h 1509906"/>
                    <a:gd name="connsiteX32" fmla="*/ 191064 w 1034979"/>
                    <a:gd name="connsiteY32" fmla="*/ 978372 h 1509906"/>
                    <a:gd name="connsiteX33" fmla="*/ 208209 w 1034979"/>
                    <a:gd name="connsiteY33" fmla="*/ 984087 h 1509906"/>
                    <a:gd name="connsiteX34" fmla="*/ 213924 w 1034979"/>
                    <a:gd name="connsiteY34" fmla="*/ 985992 h 1509906"/>
                    <a:gd name="connsiteX35" fmla="*/ 229164 w 1034979"/>
                    <a:gd name="connsiteY35" fmla="*/ 989802 h 1509906"/>
                    <a:gd name="connsiteX36" fmla="*/ 248214 w 1034979"/>
                    <a:gd name="connsiteY36" fmla="*/ 995517 h 1509906"/>
                    <a:gd name="connsiteX37" fmla="*/ 253929 w 1034979"/>
                    <a:gd name="connsiteY37" fmla="*/ 999327 h 1509906"/>
                    <a:gd name="connsiteX38" fmla="*/ 267264 w 1034979"/>
                    <a:gd name="connsiteY38" fmla="*/ 1014567 h 1509906"/>
                    <a:gd name="connsiteX39" fmla="*/ 272979 w 1034979"/>
                    <a:gd name="connsiteY39" fmla="*/ 1033617 h 1509906"/>
                    <a:gd name="connsiteX40" fmla="*/ 274884 w 1034979"/>
                    <a:gd name="connsiteY40" fmla="*/ 1039332 h 1509906"/>
                    <a:gd name="connsiteX41" fmla="*/ 276789 w 1034979"/>
                    <a:gd name="connsiteY41" fmla="*/ 1045047 h 1509906"/>
                    <a:gd name="connsiteX42" fmla="*/ 278694 w 1034979"/>
                    <a:gd name="connsiteY42" fmla="*/ 1069812 h 1509906"/>
                    <a:gd name="connsiteX43" fmla="*/ 280599 w 1034979"/>
                    <a:gd name="connsiteY43" fmla="*/ 1075527 h 1509906"/>
                    <a:gd name="connsiteX44" fmla="*/ 278694 w 1034979"/>
                    <a:gd name="connsiteY44" fmla="*/ 1094577 h 1509906"/>
                    <a:gd name="connsiteX45" fmla="*/ 276789 w 1034979"/>
                    <a:gd name="connsiteY45" fmla="*/ 1104102 h 1509906"/>
                    <a:gd name="connsiteX46" fmla="*/ 263454 w 1034979"/>
                    <a:gd name="connsiteY46" fmla="*/ 1117437 h 1509906"/>
                    <a:gd name="connsiteX47" fmla="*/ 252024 w 1034979"/>
                    <a:gd name="connsiteY47" fmla="*/ 1125057 h 1509906"/>
                    <a:gd name="connsiteX48" fmla="*/ 240594 w 1034979"/>
                    <a:gd name="connsiteY48" fmla="*/ 1128867 h 1509906"/>
                    <a:gd name="connsiteX49" fmla="*/ 27234 w 1034979"/>
                    <a:gd name="connsiteY49" fmla="*/ 1147917 h 1509906"/>
                    <a:gd name="connsiteX50" fmla="*/ 15804 w 1034979"/>
                    <a:gd name="connsiteY50" fmla="*/ 1153632 h 1509906"/>
                    <a:gd name="connsiteX51" fmla="*/ 6279 w 1034979"/>
                    <a:gd name="connsiteY51" fmla="*/ 1163157 h 1509906"/>
                    <a:gd name="connsiteX52" fmla="*/ 4374 w 1034979"/>
                    <a:gd name="connsiteY52" fmla="*/ 1168872 h 1509906"/>
                    <a:gd name="connsiteX53" fmla="*/ 564 w 1034979"/>
                    <a:gd name="connsiteY53" fmla="*/ 1174587 h 1509906"/>
                    <a:gd name="connsiteX54" fmla="*/ 6279 w 1034979"/>
                    <a:gd name="connsiteY54" fmla="*/ 1206972 h 1509906"/>
                    <a:gd name="connsiteX55" fmla="*/ 11994 w 1034979"/>
                    <a:gd name="connsiteY55" fmla="*/ 1210782 h 1509906"/>
                    <a:gd name="connsiteX56" fmla="*/ 17709 w 1034979"/>
                    <a:gd name="connsiteY56" fmla="*/ 1212687 h 1509906"/>
                    <a:gd name="connsiteX57" fmla="*/ 145344 w 1034979"/>
                    <a:gd name="connsiteY57" fmla="*/ 1210782 h 1509906"/>
                    <a:gd name="connsiteX58" fmla="*/ 152964 w 1034979"/>
                    <a:gd name="connsiteY58" fmla="*/ 1208877 h 1509906"/>
                    <a:gd name="connsiteX59" fmla="*/ 303459 w 1034979"/>
                    <a:gd name="connsiteY59" fmla="*/ 1203162 h 1509906"/>
                    <a:gd name="connsiteX60" fmla="*/ 318699 w 1034979"/>
                    <a:gd name="connsiteY60" fmla="*/ 1210782 h 1509906"/>
                    <a:gd name="connsiteX61" fmla="*/ 330129 w 1034979"/>
                    <a:gd name="connsiteY61" fmla="*/ 1216497 h 1509906"/>
                    <a:gd name="connsiteX62" fmla="*/ 333939 w 1034979"/>
                    <a:gd name="connsiteY62" fmla="*/ 1222212 h 1509906"/>
                    <a:gd name="connsiteX63" fmla="*/ 339654 w 1034979"/>
                    <a:gd name="connsiteY63" fmla="*/ 1224117 h 1509906"/>
                    <a:gd name="connsiteX64" fmla="*/ 351084 w 1034979"/>
                    <a:gd name="connsiteY64" fmla="*/ 1231737 h 1509906"/>
                    <a:gd name="connsiteX65" fmla="*/ 356799 w 1034979"/>
                    <a:gd name="connsiteY65" fmla="*/ 1235547 h 1509906"/>
                    <a:gd name="connsiteX66" fmla="*/ 360609 w 1034979"/>
                    <a:gd name="connsiteY66" fmla="*/ 1241262 h 1509906"/>
                    <a:gd name="connsiteX67" fmla="*/ 366324 w 1034979"/>
                    <a:gd name="connsiteY67" fmla="*/ 1252692 h 1509906"/>
                    <a:gd name="connsiteX68" fmla="*/ 362514 w 1034979"/>
                    <a:gd name="connsiteY68" fmla="*/ 1279362 h 1509906"/>
                    <a:gd name="connsiteX69" fmla="*/ 358704 w 1034979"/>
                    <a:gd name="connsiteY69" fmla="*/ 1285077 h 1509906"/>
                    <a:gd name="connsiteX70" fmla="*/ 356799 w 1034979"/>
                    <a:gd name="connsiteY70" fmla="*/ 1290792 h 1509906"/>
                    <a:gd name="connsiteX71" fmla="*/ 352989 w 1034979"/>
                    <a:gd name="connsiteY71" fmla="*/ 1296507 h 1509906"/>
                    <a:gd name="connsiteX72" fmla="*/ 351084 w 1034979"/>
                    <a:gd name="connsiteY72" fmla="*/ 1302222 h 1509906"/>
                    <a:gd name="connsiteX73" fmla="*/ 347274 w 1034979"/>
                    <a:gd name="connsiteY73" fmla="*/ 1307937 h 1509906"/>
                    <a:gd name="connsiteX74" fmla="*/ 330129 w 1034979"/>
                    <a:gd name="connsiteY74" fmla="*/ 1374612 h 1509906"/>
                    <a:gd name="connsiteX75" fmla="*/ 328224 w 1034979"/>
                    <a:gd name="connsiteY75" fmla="*/ 1426047 h 1509906"/>
                    <a:gd name="connsiteX76" fmla="*/ 330129 w 1034979"/>
                    <a:gd name="connsiteY76" fmla="*/ 1450812 h 1509906"/>
                    <a:gd name="connsiteX77" fmla="*/ 332034 w 1034979"/>
                    <a:gd name="connsiteY77" fmla="*/ 1456527 h 1509906"/>
                    <a:gd name="connsiteX78" fmla="*/ 335844 w 1034979"/>
                    <a:gd name="connsiteY78" fmla="*/ 1460337 h 1509906"/>
                    <a:gd name="connsiteX79" fmla="*/ 364419 w 1034979"/>
                    <a:gd name="connsiteY79" fmla="*/ 1506057 h 1509906"/>
                    <a:gd name="connsiteX80" fmla="*/ 387279 w 1034979"/>
                    <a:gd name="connsiteY80" fmla="*/ 1507962 h 1509906"/>
                    <a:gd name="connsiteX81" fmla="*/ 392994 w 1034979"/>
                    <a:gd name="connsiteY81" fmla="*/ 1502247 h 1509906"/>
                    <a:gd name="connsiteX82" fmla="*/ 394899 w 1034979"/>
                    <a:gd name="connsiteY82" fmla="*/ 1490817 h 1509906"/>
                    <a:gd name="connsiteX83" fmla="*/ 396804 w 1034979"/>
                    <a:gd name="connsiteY83" fmla="*/ 1485102 h 1509906"/>
                    <a:gd name="connsiteX84" fmla="*/ 398709 w 1034979"/>
                    <a:gd name="connsiteY84" fmla="*/ 1467957 h 1509906"/>
                    <a:gd name="connsiteX85" fmla="*/ 400614 w 1034979"/>
                    <a:gd name="connsiteY85" fmla="*/ 1454622 h 1509906"/>
                    <a:gd name="connsiteX86" fmla="*/ 404424 w 1034979"/>
                    <a:gd name="connsiteY86" fmla="*/ 1397472 h 1509906"/>
                    <a:gd name="connsiteX87" fmla="*/ 410139 w 1034979"/>
                    <a:gd name="connsiteY87" fmla="*/ 1386042 h 1509906"/>
                    <a:gd name="connsiteX88" fmla="*/ 413949 w 1034979"/>
                    <a:gd name="connsiteY88" fmla="*/ 1372707 h 1509906"/>
                    <a:gd name="connsiteX89" fmla="*/ 415854 w 1034979"/>
                    <a:gd name="connsiteY89" fmla="*/ 1366992 h 1509906"/>
                    <a:gd name="connsiteX90" fmla="*/ 417759 w 1034979"/>
                    <a:gd name="connsiteY90" fmla="*/ 1353657 h 1509906"/>
                    <a:gd name="connsiteX91" fmla="*/ 421569 w 1034979"/>
                    <a:gd name="connsiteY91" fmla="*/ 1342227 h 1509906"/>
                    <a:gd name="connsiteX92" fmla="*/ 427284 w 1034979"/>
                    <a:gd name="connsiteY92" fmla="*/ 1328892 h 1509906"/>
                    <a:gd name="connsiteX93" fmla="*/ 467289 w 1034979"/>
                    <a:gd name="connsiteY93" fmla="*/ 1258407 h 1509906"/>
                    <a:gd name="connsiteX94" fmla="*/ 528455 w 1034979"/>
                    <a:gd name="connsiteY94" fmla="*/ 1245638 h 1509906"/>
                    <a:gd name="connsiteX95" fmla="*/ 573969 w 1034979"/>
                    <a:gd name="connsiteY95" fmla="*/ 1229832 h 1509906"/>
                    <a:gd name="connsiteX96" fmla="*/ 585399 w 1034979"/>
                    <a:gd name="connsiteY96" fmla="*/ 1226022 h 1509906"/>
                    <a:gd name="connsiteX97" fmla="*/ 720654 w 1034979"/>
                    <a:gd name="connsiteY97" fmla="*/ 1309842 h 1509906"/>
                    <a:gd name="connsiteX98" fmla="*/ 733989 w 1034979"/>
                    <a:gd name="connsiteY98" fmla="*/ 1319367 h 1509906"/>
                    <a:gd name="connsiteX99" fmla="*/ 743514 w 1034979"/>
                    <a:gd name="connsiteY99" fmla="*/ 1321272 h 1509906"/>
                    <a:gd name="connsiteX100" fmla="*/ 749229 w 1034979"/>
                    <a:gd name="connsiteY100" fmla="*/ 1323177 h 1509906"/>
                    <a:gd name="connsiteX101" fmla="*/ 762564 w 1034979"/>
                    <a:gd name="connsiteY101" fmla="*/ 1328892 h 1509906"/>
                    <a:gd name="connsiteX102" fmla="*/ 777804 w 1034979"/>
                    <a:gd name="connsiteY102" fmla="*/ 1326987 h 1509906"/>
                    <a:gd name="connsiteX103" fmla="*/ 789234 w 1034979"/>
                    <a:gd name="connsiteY103" fmla="*/ 1321272 h 1509906"/>
                    <a:gd name="connsiteX104" fmla="*/ 794949 w 1034979"/>
                    <a:gd name="connsiteY104" fmla="*/ 1319367 h 1509906"/>
                    <a:gd name="connsiteX105" fmla="*/ 802569 w 1034979"/>
                    <a:gd name="connsiteY105" fmla="*/ 1302222 h 1509906"/>
                    <a:gd name="connsiteX106" fmla="*/ 800664 w 1034979"/>
                    <a:gd name="connsiteY106" fmla="*/ 1277457 h 1509906"/>
                    <a:gd name="connsiteX107" fmla="*/ 798759 w 1034979"/>
                    <a:gd name="connsiteY107" fmla="*/ 1271742 h 1509906"/>
                    <a:gd name="connsiteX108" fmla="*/ 796854 w 1034979"/>
                    <a:gd name="connsiteY108" fmla="*/ 1264122 h 1509906"/>
                    <a:gd name="connsiteX109" fmla="*/ 783519 w 1034979"/>
                    <a:gd name="connsiteY109" fmla="*/ 1246977 h 1509906"/>
                    <a:gd name="connsiteX110" fmla="*/ 773994 w 1034979"/>
                    <a:gd name="connsiteY110" fmla="*/ 1241262 h 1509906"/>
                    <a:gd name="connsiteX111" fmla="*/ 648264 w 1034979"/>
                    <a:gd name="connsiteY111" fmla="*/ 1149822 h 1509906"/>
                    <a:gd name="connsiteX112" fmla="*/ 644454 w 1034979"/>
                    <a:gd name="connsiteY112" fmla="*/ 1132677 h 1509906"/>
                    <a:gd name="connsiteX113" fmla="*/ 646359 w 1034979"/>
                    <a:gd name="connsiteY113" fmla="*/ 1125057 h 1509906"/>
                    <a:gd name="connsiteX114" fmla="*/ 650169 w 1034979"/>
                    <a:gd name="connsiteY114" fmla="*/ 1107912 h 1509906"/>
                    <a:gd name="connsiteX115" fmla="*/ 653979 w 1034979"/>
                    <a:gd name="connsiteY115" fmla="*/ 1102197 h 1509906"/>
                    <a:gd name="connsiteX116" fmla="*/ 655884 w 1034979"/>
                    <a:gd name="connsiteY116" fmla="*/ 1096482 h 1509906"/>
                    <a:gd name="connsiteX117" fmla="*/ 661599 w 1034979"/>
                    <a:gd name="connsiteY117" fmla="*/ 1094577 h 1509906"/>
                    <a:gd name="connsiteX118" fmla="*/ 671124 w 1034979"/>
                    <a:gd name="connsiteY118" fmla="*/ 1083147 h 1509906"/>
                    <a:gd name="connsiteX119" fmla="*/ 724464 w 1034979"/>
                    <a:gd name="connsiteY119" fmla="*/ 1075527 h 1509906"/>
                    <a:gd name="connsiteX120" fmla="*/ 842574 w 1034979"/>
                    <a:gd name="connsiteY120" fmla="*/ 1077432 h 1509906"/>
                    <a:gd name="connsiteX121" fmla="*/ 871149 w 1034979"/>
                    <a:gd name="connsiteY121" fmla="*/ 1079337 h 1509906"/>
                    <a:gd name="connsiteX122" fmla="*/ 899724 w 1034979"/>
                    <a:gd name="connsiteY122" fmla="*/ 1085052 h 1509906"/>
                    <a:gd name="connsiteX123" fmla="*/ 922584 w 1034979"/>
                    <a:gd name="connsiteY123" fmla="*/ 1088862 h 1509906"/>
                    <a:gd name="connsiteX124" fmla="*/ 951159 w 1034979"/>
                    <a:gd name="connsiteY124" fmla="*/ 1094577 h 1509906"/>
                    <a:gd name="connsiteX125" fmla="*/ 956874 w 1034979"/>
                    <a:gd name="connsiteY125" fmla="*/ 1094577 h 1509906"/>
                    <a:gd name="connsiteX126" fmla="*/ 1002594 w 1034979"/>
                    <a:gd name="connsiteY126" fmla="*/ 1092672 h 1509906"/>
                    <a:gd name="connsiteX127" fmla="*/ 1031169 w 1034979"/>
                    <a:gd name="connsiteY127" fmla="*/ 1085052 h 1509906"/>
                    <a:gd name="connsiteX128" fmla="*/ 1034979 w 1034979"/>
                    <a:gd name="connsiteY128" fmla="*/ 1079337 h 1509906"/>
                    <a:gd name="connsiteX129" fmla="*/ 1033074 w 1034979"/>
                    <a:gd name="connsiteY129" fmla="*/ 1060287 h 1509906"/>
                    <a:gd name="connsiteX130" fmla="*/ 1027359 w 1034979"/>
                    <a:gd name="connsiteY130" fmla="*/ 1056477 h 1509906"/>
                    <a:gd name="connsiteX131" fmla="*/ 1012119 w 1034979"/>
                    <a:gd name="connsiteY131" fmla="*/ 1054572 h 1509906"/>
                    <a:gd name="connsiteX132" fmla="*/ 1006404 w 1034979"/>
                    <a:gd name="connsiteY132" fmla="*/ 1052667 h 1509906"/>
                    <a:gd name="connsiteX133" fmla="*/ 998784 w 1034979"/>
                    <a:gd name="connsiteY133" fmla="*/ 1050762 h 1509906"/>
                    <a:gd name="connsiteX134" fmla="*/ 987354 w 1034979"/>
                    <a:gd name="connsiteY134" fmla="*/ 1043142 h 1509906"/>
                    <a:gd name="connsiteX135" fmla="*/ 975924 w 1034979"/>
                    <a:gd name="connsiteY135" fmla="*/ 1039332 h 1509906"/>
                    <a:gd name="connsiteX136" fmla="*/ 970209 w 1034979"/>
                    <a:gd name="connsiteY136" fmla="*/ 1037427 h 1509906"/>
                    <a:gd name="connsiteX137" fmla="*/ 962589 w 1034979"/>
                    <a:gd name="connsiteY137" fmla="*/ 1035522 h 1509906"/>
                    <a:gd name="connsiteX138" fmla="*/ 956874 w 1034979"/>
                    <a:gd name="connsiteY138" fmla="*/ 1033617 h 1509906"/>
                    <a:gd name="connsiteX139" fmla="*/ 935919 w 1034979"/>
                    <a:gd name="connsiteY139" fmla="*/ 1027902 h 1509906"/>
                    <a:gd name="connsiteX140" fmla="*/ 930204 w 1034979"/>
                    <a:gd name="connsiteY140" fmla="*/ 1025997 h 1509906"/>
                    <a:gd name="connsiteX141" fmla="*/ 825429 w 1034979"/>
                    <a:gd name="connsiteY141" fmla="*/ 1027902 h 1509906"/>
                    <a:gd name="connsiteX142" fmla="*/ 819714 w 1034979"/>
                    <a:gd name="connsiteY142" fmla="*/ 1029807 h 1509906"/>
                    <a:gd name="connsiteX143" fmla="*/ 730179 w 1034979"/>
                    <a:gd name="connsiteY143" fmla="*/ 1031712 h 1509906"/>
                    <a:gd name="connsiteX144" fmla="*/ 716844 w 1034979"/>
                    <a:gd name="connsiteY144" fmla="*/ 1035522 h 1509906"/>
                    <a:gd name="connsiteX145" fmla="*/ 695889 w 1034979"/>
                    <a:gd name="connsiteY145" fmla="*/ 1037427 h 1509906"/>
                    <a:gd name="connsiteX146" fmla="*/ 669219 w 1034979"/>
                    <a:gd name="connsiteY146" fmla="*/ 1039332 h 1509906"/>
                    <a:gd name="connsiteX147" fmla="*/ 669219 w 1034979"/>
                    <a:gd name="connsiteY147" fmla="*/ 1039332 h 1509906"/>
                    <a:gd name="connsiteX148" fmla="*/ 646359 w 1034979"/>
                    <a:gd name="connsiteY148" fmla="*/ 1043142 h 1509906"/>
                    <a:gd name="connsiteX149" fmla="*/ 642549 w 1034979"/>
                    <a:gd name="connsiteY149" fmla="*/ 1031712 h 1509906"/>
                    <a:gd name="connsiteX150" fmla="*/ 640644 w 1034979"/>
                    <a:gd name="connsiteY150" fmla="*/ 1025997 h 1509906"/>
                    <a:gd name="connsiteX151" fmla="*/ 642549 w 1034979"/>
                    <a:gd name="connsiteY151" fmla="*/ 1008852 h 1509906"/>
                    <a:gd name="connsiteX152" fmla="*/ 644454 w 1034979"/>
                    <a:gd name="connsiteY152" fmla="*/ 1003137 h 1509906"/>
                    <a:gd name="connsiteX153" fmla="*/ 661599 w 1034979"/>
                    <a:gd name="connsiteY153" fmla="*/ 993612 h 1509906"/>
                    <a:gd name="connsiteX154" fmla="*/ 673029 w 1034979"/>
                    <a:gd name="connsiteY154" fmla="*/ 985992 h 1509906"/>
                    <a:gd name="connsiteX155" fmla="*/ 674934 w 1034979"/>
                    <a:gd name="connsiteY155" fmla="*/ 980277 h 1509906"/>
                    <a:gd name="connsiteX156" fmla="*/ 680649 w 1034979"/>
                    <a:gd name="connsiteY156" fmla="*/ 978372 h 1509906"/>
                    <a:gd name="connsiteX157" fmla="*/ 686364 w 1034979"/>
                    <a:gd name="connsiteY157" fmla="*/ 974562 h 1509906"/>
                    <a:gd name="connsiteX158" fmla="*/ 695889 w 1034979"/>
                    <a:gd name="connsiteY158" fmla="*/ 965037 h 1509906"/>
                    <a:gd name="connsiteX159" fmla="*/ 705414 w 1034979"/>
                    <a:gd name="connsiteY159" fmla="*/ 953607 h 1509906"/>
                    <a:gd name="connsiteX160" fmla="*/ 716844 w 1034979"/>
                    <a:gd name="connsiteY160" fmla="*/ 945987 h 1509906"/>
                    <a:gd name="connsiteX161" fmla="*/ 732084 w 1034979"/>
                    <a:gd name="connsiteY161" fmla="*/ 932652 h 1509906"/>
                    <a:gd name="connsiteX162" fmla="*/ 741609 w 1034979"/>
                    <a:gd name="connsiteY162" fmla="*/ 921222 h 1509906"/>
                    <a:gd name="connsiteX163" fmla="*/ 753039 w 1034979"/>
                    <a:gd name="connsiteY163" fmla="*/ 911697 h 1509906"/>
                    <a:gd name="connsiteX164" fmla="*/ 758754 w 1034979"/>
                    <a:gd name="connsiteY164" fmla="*/ 900267 h 1509906"/>
                    <a:gd name="connsiteX165" fmla="*/ 760659 w 1034979"/>
                    <a:gd name="connsiteY165" fmla="*/ 894552 h 1509906"/>
                    <a:gd name="connsiteX166" fmla="*/ 766374 w 1034979"/>
                    <a:gd name="connsiteY166" fmla="*/ 883122 h 1509906"/>
                    <a:gd name="connsiteX167" fmla="*/ 764469 w 1034979"/>
                    <a:gd name="connsiteY167" fmla="*/ 867882 h 1509906"/>
                    <a:gd name="connsiteX168" fmla="*/ 758754 w 1034979"/>
                    <a:gd name="connsiteY168" fmla="*/ 865977 h 1509906"/>
                    <a:gd name="connsiteX169" fmla="*/ 737799 w 1034979"/>
                    <a:gd name="connsiteY169" fmla="*/ 867882 h 1509906"/>
                    <a:gd name="connsiteX170" fmla="*/ 732084 w 1034979"/>
                    <a:gd name="connsiteY170" fmla="*/ 871692 h 1509906"/>
                    <a:gd name="connsiteX171" fmla="*/ 720654 w 1034979"/>
                    <a:gd name="connsiteY171" fmla="*/ 875502 h 1509906"/>
                    <a:gd name="connsiteX172" fmla="*/ 716844 w 1034979"/>
                    <a:gd name="connsiteY172" fmla="*/ 881217 h 1509906"/>
                    <a:gd name="connsiteX173" fmla="*/ 711129 w 1034979"/>
                    <a:gd name="connsiteY173" fmla="*/ 883122 h 1509906"/>
                    <a:gd name="connsiteX174" fmla="*/ 705414 w 1034979"/>
                    <a:gd name="connsiteY174" fmla="*/ 886932 h 1509906"/>
                    <a:gd name="connsiteX175" fmla="*/ 699699 w 1034979"/>
                    <a:gd name="connsiteY175" fmla="*/ 892647 h 1509906"/>
                    <a:gd name="connsiteX176" fmla="*/ 692079 w 1034979"/>
                    <a:gd name="connsiteY176" fmla="*/ 896457 h 1509906"/>
                    <a:gd name="connsiteX177" fmla="*/ 595181 w 1034979"/>
                    <a:gd name="connsiteY177" fmla="*/ 951135 h 1509906"/>
                    <a:gd name="connsiteX178" fmla="*/ 507294 w 1034979"/>
                    <a:gd name="connsiteY178" fmla="*/ 841212 h 1509906"/>
                    <a:gd name="connsiteX179" fmla="*/ 503484 w 1034979"/>
                    <a:gd name="connsiteY179" fmla="*/ 351627 h 1509906"/>
                    <a:gd name="connsiteX180" fmla="*/ 499674 w 1034979"/>
                    <a:gd name="connsiteY180" fmla="*/ 60162 h 1509906"/>
                    <a:gd name="connsiteX181" fmla="*/ 490149 w 1034979"/>
                    <a:gd name="connsiteY181" fmla="*/ 33492 h 1509906"/>
                    <a:gd name="connsiteX182" fmla="*/ 488244 w 1034979"/>
                    <a:gd name="connsiteY182" fmla="*/ 27777 h 1509906"/>
                    <a:gd name="connsiteX183" fmla="*/ 484434 w 1034979"/>
                    <a:gd name="connsiteY183" fmla="*/ 22062 h 1509906"/>
                    <a:gd name="connsiteX184" fmla="*/ 478719 w 1034979"/>
                    <a:gd name="connsiteY184" fmla="*/ 10632 h 1509906"/>
                    <a:gd name="connsiteX185" fmla="*/ 473004 w 1034979"/>
                    <a:gd name="connsiteY185" fmla="*/ 6822 h 1509906"/>
                    <a:gd name="connsiteX186" fmla="*/ 469194 w 1034979"/>
                    <a:gd name="connsiteY186" fmla="*/ 1107 h 1509906"/>
                    <a:gd name="connsiteX187" fmla="*/ 429189 w 1034979"/>
                    <a:gd name="connsiteY187" fmla="*/ 4917 h 1509906"/>
                    <a:gd name="connsiteX188" fmla="*/ 421569 w 1034979"/>
                    <a:gd name="connsiteY188" fmla="*/ 16347 h 1509906"/>
                    <a:gd name="connsiteX189" fmla="*/ 417759 w 1034979"/>
                    <a:gd name="connsiteY189" fmla="*/ 22062 h 1509906"/>
                    <a:gd name="connsiteX190" fmla="*/ 419664 w 1034979"/>
                    <a:gd name="connsiteY190" fmla="*/ 54447 h 1509906"/>
                    <a:gd name="connsiteX191" fmla="*/ 423474 w 1034979"/>
                    <a:gd name="connsiteY191" fmla="*/ 65877 h 1509906"/>
                    <a:gd name="connsiteX192" fmla="*/ 425379 w 1034979"/>
                    <a:gd name="connsiteY192" fmla="*/ 71592 h 1509906"/>
                    <a:gd name="connsiteX193" fmla="*/ 425379 w 1034979"/>
                    <a:gd name="connsiteY193" fmla="*/ 77307 h 1509906"/>
                    <a:gd name="connsiteX194" fmla="*/ 429189 w 1034979"/>
                    <a:gd name="connsiteY194" fmla="*/ 231612 h 1509906"/>
                    <a:gd name="connsiteX195" fmla="*/ 440619 w 1034979"/>
                    <a:gd name="connsiteY195" fmla="*/ 414492 h 1509906"/>
                    <a:gd name="connsiteX196" fmla="*/ 435265 w 1034979"/>
                    <a:gd name="connsiteY196" fmla="*/ 711672 h 1509906"/>
                    <a:gd name="connsiteX197" fmla="*/ 435059 w 1034979"/>
                    <a:gd name="connsiteY197" fmla="*/ 792350 h 1509906"/>
                    <a:gd name="connsiteX198" fmla="*/ 430322 w 1034979"/>
                    <a:gd name="connsiteY198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84384 w 1034979"/>
                    <a:gd name="connsiteY20" fmla="*/ 865977 h 1509906"/>
                    <a:gd name="connsiteX21" fmla="*/ 59619 w 1034979"/>
                    <a:gd name="connsiteY21" fmla="*/ 867882 h 1509906"/>
                    <a:gd name="connsiteX22" fmla="*/ 53904 w 1034979"/>
                    <a:gd name="connsiteY22" fmla="*/ 871692 h 1509906"/>
                    <a:gd name="connsiteX23" fmla="*/ 50094 w 1034979"/>
                    <a:gd name="connsiteY23" fmla="*/ 877407 h 1509906"/>
                    <a:gd name="connsiteX24" fmla="*/ 46284 w 1034979"/>
                    <a:gd name="connsiteY24" fmla="*/ 888837 h 1509906"/>
                    <a:gd name="connsiteX25" fmla="*/ 50094 w 1034979"/>
                    <a:gd name="connsiteY25" fmla="*/ 926937 h 1509906"/>
                    <a:gd name="connsiteX26" fmla="*/ 53904 w 1034979"/>
                    <a:gd name="connsiteY26" fmla="*/ 932652 h 1509906"/>
                    <a:gd name="connsiteX27" fmla="*/ 59619 w 1034979"/>
                    <a:gd name="connsiteY27" fmla="*/ 936462 h 1509906"/>
                    <a:gd name="connsiteX28" fmla="*/ 63429 w 1034979"/>
                    <a:gd name="connsiteY28" fmla="*/ 942177 h 1509906"/>
                    <a:gd name="connsiteX29" fmla="*/ 80574 w 1034979"/>
                    <a:gd name="connsiteY29" fmla="*/ 951702 h 1509906"/>
                    <a:gd name="connsiteX30" fmla="*/ 166299 w 1034979"/>
                    <a:gd name="connsiteY30" fmla="*/ 972657 h 1509906"/>
                    <a:gd name="connsiteX31" fmla="*/ 191064 w 1034979"/>
                    <a:gd name="connsiteY31" fmla="*/ 978372 h 1509906"/>
                    <a:gd name="connsiteX32" fmla="*/ 208209 w 1034979"/>
                    <a:gd name="connsiteY32" fmla="*/ 984087 h 1509906"/>
                    <a:gd name="connsiteX33" fmla="*/ 213924 w 1034979"/>
                    <a:gd name="connsiteY33" fmla="*/ 985992 h 1509906"/>
                    <a:gd name="connsiteX34" fmla="*/ 229164 w 1034979"/>
                    <a:gd name="connsiteY34" fmla="*/ 989802 h 1509906"/>
                    <a:gd name="connsiteX35" fmla="*/ 248214 w 1034979"/>
                    <a:gd name="connsiteY35" fmla="*/ 995517 h 1509906"/>
                    <a:gd name="connsiteX36" fmla="*/ 253929 w 1034979"/>
                    <a:gd name="connsiteY36" fmla="*/ 999327 h 1509906"/>
                    <a:gd name="connsiteX37" fmla="*/ 267264 w 1034979"/>
                    <a:gd name="connsiteY37" fmla="*/ 1014567 h 1509906"/>
                    <a:gd name="connsiteX38" fmla="*/ 272979 w 1034979"/>
                    <a:gd name="connsiteY38" fmla="*/ 1033617 h 1509906"/>
                    <a:gd name="connsiteX39" fmla="*/ 274884 w 1034979"/>
                    <a:gd name="connsiteY39" fmla="*/ 1039332 h 1509906"/>
                    <a:gd name="connsiteX40" fmla="*/ 276789 w 1034979"/>
                    <a:gd name="connsiteY40" fmla="*/ 1045047 h 1509906"/>
                    <a:gd name="connsiteX41" fmla="*/ 278694 w 1034979"/>
                    <a:gd name="connsiteY41" fmla="*/ 1069812 h 1509906"/>
                    <a:gd name="connsiteX42" fmla="*/ 280599 w 1034979"/>
                    <a:gd name="connsiteY42" fmla="*/ 1075527 h 1509906"/>
                    <a:gd name="connsiteX43" fmla="*/ 278694 w 1034979"/>
                    <a:gd name="connsiteY43" fmla="*/ 1094577 h 1509906"/>
                    <a:gd name="connsiteX44" fmla="*/ 276789 w 1034979"/>
                    <a:gd name="connsiteY44" fmla="*/ 1104102 h 1509906"/>
                    <a:gd name="connsiteX45" fmla="*/ 263454 w 1034979"/>
                    <a:gd name="connsiteY45" fmla="*/ 1117437 h 1509906"/>
                    <a:gd name="connsiteX46" fmla="*/ 252024 w 1034979"/>
                    <a:gd name="connsiteY46" fmla="*/ 1125057 h 1509906"/>
                    <a:gd name="connsiteX47" fmla="*/ 240594 w 1034979"/>
                    <a:gd name="connsiteY47" fmla="*/ 1128867 h 1509906"/>
                    <a:gd name="connsiteX48" fmla="*/ 27234 w 1034979"/>
                    <a:gd name="connsiteY48" fmla="*/ 1147917 h 1509906"/>
                    <a:gd name="connsiteX49" fmla="*/ 15804 w 1034979"/>
                    <a:gd name="connsiteY49" fmla="*/ 1153632 h 1509906"/>
                    <a:gd name="connsiteX50" fmla="*/ 6279 w 1034979"/>
                    <a:gd name="connsiteY50" fmla="*/ 1163157 h 1509906"/>
                    <a:gd name="connsiteX51" fmla="*/ 4374 w 1034979"/>
                    <a:gd name="connsiteY51" fmla="*/ 1168872 h 1509906"/>
                    <a:gd name="connsiteX52" fmla="*/ 564 w 1034979"/>
                    <a:gd name="connsiteY52" fmla="*/ 1174587 h 1509906"/>
                    <a:gd name="connsiteX53" fmla="*/ 6279 w 1034979"/>
                    <a:gd name="connsiteY53" fmla="*/ 1206972 h 1509906"/>
                    <a:gd name="connsiteX54" fmla="*/ 11994 w 1034979"/>
                    <a:gd name="connsiteY54" fmla="*/ 1210782 h 1509906"/>
                    <a:gd name="connsiteX55" fmla="*/ 17709 w 1034979"/>
                    <a:gd name="connsiteY55" fmla="*/ 1212687 h 1509906"/>
                    <a:gd name="connsiteX56" fmla="*/ 145344 w 1034979"/>
                    <a:gd name="connsiteY56" fmla="*/ 1210782 h 1509906"/>
                    <a:gd name="connsiteX57" fmla="*/ 152964 w 1034979"/>
                    <a:gd name="connsiteY57" fmla="*/ 1208877 h 1509906"/>
                    <a:gd name="connsiteX58" fmla="*/ 303459 w 1034979"/>
                    <a:gd name="connsiteY58" fmla="*/ 1203162 h 1509906"/>
                    <a:gd name="connsiteX59" fmla="*/ 318699 w 1034979"/>
                    <a:gd name="connsiteY59" fmla="*/ 1210782 h 1509906"/>
                    <a:gd name="connsiteX60" fmla="*/ 330129 w 1034979"/>
                    <a:gd name="connsiteY60" fmla="*/ 1216497 h 1509906"/>
                    <a:gd name="connsiteX61" fmla="*/ 333939 w 1034979"/>
                    <a:gd name="connsiteY61" fmla="*/ 1222212 h 1509906"/>
                    <a:gd name="connsiteX62" fmla="*/ 339654 w 1034979"/>
                    <a:gd name="connsiteY62" fmla="*/ 1224117 h 1509906"/>
                    <a:gd name="connsiteX63" fmla="*/ 351084 w 1034979"/>
                    <a:gd name="connsiteY63" fmla="*/ 1231737 h 1509906"/>
                    <a:gd name="connsiteX64" fmla="*/ 356799 w 1034979"/>
                    <a:gd name="connsiteY64" fmla="*/ 1235547 h 1509906"/>
                    <a:gd name="connsiteX65" fmla="*/ 360609 w 1034979"/>
                    <a:gd name="connsiteY65" fmla="*/ 1241262 h 1509906"/>
                    <a:gd name="connsiteX66" fmla="*/ 366324 w 1034979"/>
                    <a:gd name="connsiteY66" fmla="*/ 1252692 h 1509906"/>
                    <a:gd name="connsiteX67" fmla="*/ 362514 w 1034979"/>
                    <a:gd name="connsiteY67" fmla="*/ 1279362 h 1509906"/>
                    <a:gd name="connsiteX68" fmla="*/ 358704 w 1034979"/>
                    <a:gd name="connsiteY68" fmla="*/ 1285077 h 1509906"/>
                    <a:gd name="connsiteX69" fmla="*/ 356799 w 1034979"/>
                    <a:gd name="connsiteY69" fmla="*/ 1290792 h 1509906"/>
                    <a:gd name="connsiteX70" fmla="*/ 352989 w 1034979"/>
                    <a:gd name="connsiteY70" fmla="*/ 1296507 h 1509906"/>
                    <a:gd name="connsiteX71" fmla="*/ 351084 w 1034979"/>
                    <a:gd name="connsiteY71" fmla="*/ 1302222 h 1509906"/>
                    <a:gd name="connsiteX72" fmla="*/ 347274 w 1034979"/>
                    <a:gd name="connsiteY72" fmla="*/ 1307937 h 1509906"/>
                    <a:gd name="connsiteX73" fmla="*/ 330129 w 1034979"/>
                    <a:gd name="connsiteY73" fmla="*/ 1374612 h 1509906"/>
                    <a:gd name="connsiteX74" fmla="*/ 328224 w 1034979"/>
                    <a:gd name="connsiteY74" fmla="*/ 1426047 h 1509906"/>
                    <a:gd name="connsiteX75" fmla="*/ 330129 w 1034979"/>
                    <a:gd name="connsiteY75" fmla="*/ 1450812 h 1509906"/>
                    <a:gd name="connsiteX76" fmla="*/ 332034 w 1034979"/>
                    <a:gd name="connsiteY76" fmla="*/ 1456527 h 1509906"/>
                    <a:gd name="connsiteX77" fmla="*/ 335844 w 1034979"/>
                    <a:gd name="connsiteY77" fmla="*/ 1460337 h 1509906"/>
                    <a:gd name="connsiteX78" fmla="*/ 364419 w 1034979"/>
                    <a:gd name="connsiteY78" fmla="*/ 1506057 h 1509906"/>
                    <a:gd name="connsiteX79" fmla="*/ 387279 w 1034979"/>
                    <a:gd name="connsiteY79" fmla="*/ 1507962 h 1509906"/>
                    <a:gd name="connsiteX80" fmla="*/ 392994 w 1034979"/>
                    <a:gd name="connsiteY80" fmla="*/ 1502247 h 1509906"/>
                    <a:gd name="connsiteX81" fmla="*/ 394899 w 1034979"/>
                    <a:gd name="connsiteY81" fmla="*/ 1490817 h 1509906"/>
                    <a:gd name="connsiteX82" fmla="*/ 396804 w 1034979"/>
                    <a:gd name="connsiteY82" fmla="*/ 1485102 h 1509906"/>
                    <a:gd name="connsiteX83" fmla="*/ 398709 w 1034979"/>
                    <a:gd name="connsiteY83" fmla="*/ 1467957 h 1509906"/>
                    <a:gd name="connsiteX84" fmla="*/ 400614 w 1034979"/>
                    <a:gd name="connsiteY84" fmla="*/ 1454622 h 1509906"/>
                    <a:gd name="connsiteX85" fmla="*/ 404424 w 1034979"/>
                    <a:gd name="connsiteY85" fmla="*/ 1397472 h 1509906"/>
                    <a:gd name="connsiteX86" fmla="*/ 410139 w 1034979"/>
                    <a:gd name="connsiteY86" fmla="*/ 1386042 h 1509906"/>
                    <a:gd name="connsiteX87" fmla="*/ 413949 w 1034979"/>
                    <a:gd name="connsiteY87" fmla="*/ 1372707 h 1509906"/>
                    <a:gd name="connsiteX88" fmla="*/ 415854 w 1034979"/>
                    <a:gd name="connsiteY88" fmla="*/ 1366992 h 1509906"/>
                    <a:gd name="connsiteX89" fmla="*/ 417759 w 1034979"/>
                    <a:gd name="connsiteY89" fmla="*/ 1353657 h 1509906"/>
                    <a:gd name="connsiteX90" fmla="*/ 421569 w 1034979"/>
                    <a:gd name="connsiteY90" fmla="*/ 1342227 h 1509906"/>
                    <a:gd name="connsiteX91" fmla="*/ 427284 w 1034979"/>
                    <a:gd name="connsiteY91" fmla="*/ 1328892 h 1509906"/>
                    <a:gd name="connsiteX92" fmla="*/ 467289 w 1034979"/>
                    <a:gd name="connsiteY92" fmla="*/ 1258407 h 1509906"/>
                    <a:gd name="connsiteX93" fmla="*/ 528455 w 1034979"/>
                    <a:gd name="connsiteY93" fmla="*/ 1245638 h 1509906"/>
                    <a:gd name="connsiteX94" fmla="*/ 573969 w 1034979"/>
                    <a:gd name="connsiteY94" fmla="*/ 1229832 h 1509906"/>
                    <a:gd name="connsiteX95" fmla="*/ 585399 w 1034979"/>
                    <a:gd name="connsiteY95" fmla="*/ 1226022 h 1509906"/>
                    <a:gd name="connsiteX96" fmla="*/ 720654 w 1034979"/>
                    <a:gd name="connsiteY96" fmla="*/ 1309842 h 1509906"/>
                    <a:gd name="connsiteX97" fmla="*/ 733989 w 1034979"/>
                    <a:gd name="connsiteY97" fmla="*/ 1319367 h 1509906"/>
                    <a:gd name="connsiteX98" fmla="*/ 743514 w 1034979"/>
                    <a:gd name="connsiteY98" fmla="*/ 1321272 h 1509906"/>
                    <a:gd name="connsiteX99" fmla="*/ 749229 w 1034979"/>
                    <a:gd name="connsiteY99" fmla="*/ 1323177 h 1509906"/>
                    <a:gd name="connsiteX100" fmla="*/ 762564 w 1034979"/>
                    <a:gd name="connsiteY100" fmla="*/ 1328892 h 1509906"/>
                    <a:gd name="connsiteX101" fmla="*/ 777804 w 1034979"/>
                    <a:gd name="connsiteY101" fmla="*/ 1326987 h 1509906"/>
                    <a:gd name="connsiteX102" fmla="*/ 789234 w 1034979"/>
                    <a:gd name="connsiteY102" fmla="*/ 1321272 h 1509906"/>
                    <a:gd name="connsiteX103" fmla="*/ 794949 w 1034979"/>
                    <a:gd name="connsiteY103" fmla="*/ 1319367 h 1509906"/>
                    <a:gd name="connsiteX104" fmla="*/ 802569 w 1034979"/>
                    <a:gd name="connsiteY104" fmla="*/ 1302222 h 1509906"/>
                    <a:gd name="connsiteX105" fmla="*/ 800664 w 1034979"/>
                    <a:gd name="connsiteY105" fmla="*/ 1277457 h 1509906"/>
                    <a:gd name="connsiteX106" fmla="*/ 798759 w 1034979"/>
                    <a:gd name="connsiteY106" fmla="*/ 1271742 h 1509906"/>
                    <a:gd name="connsiteX107" fmla="*/ 796854 w 1034979"/>
                    <a:gd name="connsiteY107" fmla="*/ 1264122 h 1509906"/>
                    <a:gd name="connsiteX108" fmla="*/ 783519 w 1034979"/>
                    <a:gd name="connsiteY108" fmla="*/ 1246977 h 1509906"/>
                    <a:gd name="connsiteX109" fmla="*/ 773994 w 1034979"/>
                    <a:gd name="connsiteY109" fmla="*/ 1241262 h 1509906"/>
                    <a:gd name="connsiteX110" fmla="*/ 648264 w 1034979"/>
                    <a:gd name="connsiteY110" fmla="*/ 1149822 h 1509906"/>
                    <a:gd name="connsiteX111" fmla="*/ 644454 w 1034979"/>
                    <a:gd name="connsiteY111" fmla="*/ 1132677 h 1509906"/>
                    <a:gd name="connsiteX112" fmla="*/ 646359 w 1034979"/>
                    <a:gd name="connsiteY112" fmla="*/ 1125057 h 1509906"/>
                    <a:gd name="connsiteX113" fmla="*/ 650169 w 1034979"/>
                    <a:gd name="connsiteY113" fmla="*/ 1107912 h 1509906"/>
                    <a:gd name="connsiteX114" fmla="*/ 653979 w 1034979"/>
                    <a:gd name="connsiteY114" fmla="*/ 1102197 h 1509906"/>
                    <a:gd name="connsiteX115" fmla="*/ 655884 w 1034979"/>
                    <a:gd name="connsiteY115" fmla="*/ 1096482 h 1509906"/>
                    <a:gd name="connsiteX116" fmla="*/ 661599 w 1034979"/>
                    <a:gd name="connsiteY116" fmla="*/ 1094577 h 1509906"/>
                    <a:gd name="connsiteX117" fmla="*/ 671124 w 1034979"/>
                    <a:gd name="connsiteY117" fmla="*/ 1083147 h 1509906"/>
                    <a:gd name="connsiteX118" fmla="*/ 724464 w 1034979"/>
                    <a:gd name="connsiteY118" fmla="*/ 1075527 h 1509906"/>
                    <a:gd name="connsiteX119" fmla="*/ 842574 w 1034979"/>
                    <a:gd name="connsiteY119" fmla="*/ 1077432 h 1509906"/>
                    <a:gd name="connsiteX120" fmla="*/ 871149 w 1034979"/>
                    <a:gd name="connsiteY120" fmla="*/ 1079337 h 1509906"/>
                    <a:gd name="connsiteX121" fmla="*/ 899724 w 1034979"/>
                    <a:gd name="connsiteY121" fmla="*/ 1085052 h 1509906"/>
                    <a:gd name="connsiteX122" fmla="*/ 922584 w 1034979"/>
                    <a:gd name="connsiteY122" fmla="*/ 1088862 h 1509906"/>
                    <a:gd name="connsiteX123" fmla="*/ 951159 w 1034979"/>
                    <a:gd name="connsiteY123" fmla="*/ 1094577 h 1509906"/>
                    <a:gd name="connsiteX124" fmla="*/ 956874 w 1034979"/>
                    <a:gd name="connsiteY124" fmla="*/ 1094577 h 1509906"/>
                    <a:gd name="connsiteX125" fmla="*/ 1002594 w 1034979"/>
                    <a:gd name="connsiteY125" fmla="*/ 1092672 h 1509906"/>
                    <a:gd name="connsiteX126" fmla="*/ 1031169 w 1034979"/>
                    <a:gd name="connsiteY126" fmla="*/ 1085052 h 1509906"/>
                    <a:gd name="connsiteX127" fmla="*/ 1034979 w 1034979"/>
                    <a:gd name="connsiteY127" fmla="*/ 1079337 h 1509906"/>
                    <a:gd name="connsiteX128" fmla="*/ 1033074 w 1034979"/>
                    <a:gd name="connsiteY128" fmla="*/ 1060287 h 1509906"/>
                    <a:gd name="connsiteX129" fmla="*/ 1027359 w 1034979"/>
                    <a:gd name="connsiteY129" fmla="*/ 1056477 h 1509906"/>
                    <a:gd name="connsiteX130" fmla="*/ 1012119 w 1034979"/>
                    <a:gd name="connsiteY130" fmla="*/ 1054572 h 1509906"/>
                    <a:gd name="connsiteX131" fmla="*/ 1006404 w 1034979"/>
                    <a:gd name="connsiteY131" fmla="*/ 1052667 h 1509906"/>
                    <a:gd name="connsiteX132" fmla="*/ 998784 w 1034979"/>
                    <a:gd name="connsiteY132" fmla="*/ 1050762 h 1509906"/>
                    <a:gd name="connsiteX133" fmla="*/ 987354 w 1034979"/>
                    <a:gd name="connsiteY133" fmla="*/ 1043142 h 1509906"/>
                    <a:gd name="connsiteX134" fmla="*/ 975924 w 1034979"/>
                    <a:gd name="connsiteY134" fmla="*/ 1039332 h 1509906"/>
                    <a:gd name="connsiteX135" fmla="*/ 970209 w 1034979"/>
                    <a:gd name="connsiteY135" fmla="*/ 1037427 h 1509906"/>
                    <a:gd name="connsiteX136" fmla="*/ 962589 w 1034979"/>
                    <a:gd name="connsiteY136" fmla="*/ 1035522 h 1509906"/>
                    <a:gd name="connsiteX137" fmla="*/ 956874 w 1034979"/>
                    <a:gd name="connsiteY137" fmla="*/ 1033617 h 1509906"/>
                    <a:gd name="connsiteX138" fmla="*/ 935919 w 1034979"/>
                    <a:gd name="connsiteY138" fmla="*/ 1027902 h 1509906"/>
                    <a:gd name="connsiteX139" fmla="*/ 930204 w 1034979"/>
                    <a:gd name="connsiteY139" fmla="*/ 1025997 h 1509906"/>
                    <a:gd name="connsiteX140" fmla="*/ 825429 w 1034979"/>
                    <a:gd name="connsiteY140" fmla="*/ 1027902 h 1509906"/>
                    <a:gd name="connsiteX141" fmla="*/ 819714 w 1034979"/>
                    <a:gd name="connsiteY141" fmla="*/ 1029807 h 1509906"/>
                    <a:gd name="connsiteX142" fmla="*/ 730179 w 1034979"/>
                    <a:gd name="connsiteY142" fmla="*/ 1031712 h 1509906"/>
                    <a:gd name="connsiteX143" fmla="*/ 716844 w 1034979"/>
                    <a:gd name="connsiteY143" fmla="*/ 1035522 h 1509906"/>
                    <a:gd name="connsiteX144" fmla="*/ 695889 w 1034979"/>
                    <a:gd name="connsiteY144" fmla="*/ 1037427 h 1509906"/>
                    <a:gd name="connsiteX145" fmla="*/ 669219 w 1034979"/>
                    <a:gd name="connsiteY145" fmla="*/ 1039332 h 1509906"/>
                    <a:gd name="connsiteX146" fmla="*/ 669219 w 1034979"/>
                    <a:gd name="connsiteY146" fmla="*/ 1039332 h 1509906"/>
                    <a:gd name="connsiteX147" fmla="*/ 646359 w 1034979"/>
                    <a:gd name="connsiteY147" fmla="*/ 1043142 h 1509906"/>
                    <a:gd name="connsiteX148" fmla="*/ 642549 w 1034979"/>
                    <a:gd name="connsiteY148" fmla="*/ 1031712 h 1509906"/>
                    <a:gd name="connsiteX149" fmla="*/ 640644 w 1034979"/>
                    <a:gd name="connsiteY149" fmla="*/ 1025997 h 1509906"/>
                    <a:gd name="connsiteX150" fmla="*/ 642549 w 1034979"/>
                    <a:gd name="connsiteY150" fmla="*/ 1008852 h 1509906"/>
                    <a:gd name="connsiteX151" fmla="*/ 644454 w 1034979"/>
                    <a:gd name="connsiteY151" fmla="*/ 1003137 h 1509906"/>
                    <a:gd name="connsiteX152" fmla="*/ 661599 w 1034979"/>
                    <a:gd name="connsiteY152" fmla="*/ 993612 h 1509906"/>
                    <a:gd name="connsiteX153" fmla="*/ 673029 w 1034979"/>
                    <a:gd name="connsiteY153" fmla="*/ 985992 h 1509906"/>
                    <a:gd name="connsiteX154" fmla="*/ 674934 w 1034979"/>
                    <a:gd name="connsiteY154" fmla="*/ 980277 h 1509906"/>
                    <a:gd name="connsiteX155" fmla="*/ 680649 w 1034979"/>
                    <a:gd name="connsiteY155" fmla="*/ 978372 h 1509906"/>
                    <a:gd name="connsiteX156" fmla="*/ 686364 w 1034979"/>
                    <a:gd name="connsiteY156" fmla="*/ 974562 h 1509906"/>
                    <a:gd name="connsiteX157" fmla="*/ 695889 w 1034979"/>
                    <a:gd name="connsiteY157" fmla="*/ 965037 h 1509906"/>
                    <a:gd name="connsiteX158" fmla="*/ 705414 w 1034979"/>
                    <a:gd name="connsiteY158" fmla="*/ 953607 h 1509906"/>
                    <a:gd name="connsiteX159" fmla="*/ 716844 w 1034979"/>
                    <a:gd name="connsiteY159" fmla="*/ 945987 h 1509906"/>
                    <a:gd name="connsiteX160" fmla="*/ 732084 w 1034979"/>
                    <a:gd name="connsiteY160" fmla="*/ 932652 h 1509906"/>
                    <a:gd name="connsiteX161" fmla="*/ 741609 w 1034979"/>
                    <a:gd name="connsiteY161" fmla="*/ 921222 h 1509906"/>
                    <a:gd name="connsiteX162" fmla="*/ 753039 w 1034979"/>
                    <a:gd name="connsiteY162" fmla="*/ 911697 h 1509906"/>
                    <a:gd name="connsiteX163" fmla="*/ 758754 w 1034979"/>
                    <a:gd name="connsiteY163" fmla="*/ 900267 h 1509906"/>
                    <a:gd name="connsiteX164" fmla="*/ 760659 w 1034979"/>
                    <a:gd name="connsiteY164" fmla="*/ 894552 h 1509906"/>
                    <a:gd name="connsiteX165" fmla="*/ 766374 w 1034979"/>
                    <a:gd name="connsiteY165" fmla="*/ 883122 h 1509906"/>
                    <a:gd name="connsiteX166" fmla="*/ 764469 w 1034979"/>
                    <a:gd name="connsiteY166" fmla="*/ 867882 h 1509906"/>
                    <a:gd name="connsiteX167" fmla="*/ 758754 w 1034979"/>
                    <a:gd name="connsiteY167" fmla="*/ 865977 h 1509906"/>
                    <a:gd name="connsiteX168" fmla="*/ 737799 w 1034979"/>
                    <a:gd name="connsiteY168" fmla="*/ 867882 h 1509906"/>
                    <a:gd name="connsiteX169" fmla="*/ 732084 w 1034979"/>
                    <a:gd name="connsiteY169" fmla="*/ 871692 h 1509906"/>
                    <a:gd name="connsiteX170" fmla="*/ 720654 w 1034979"/>
                    <a:gd name="connsiteY170" fmla="*/ 875502 h 1509906"/>
                    <a:gd name="connsiteX171" fmla="*/ 716844 w 1034979"/>
                    <a:gd name="connsiteY171" fmla="*/ 881217 h 1509906"/>
                    <a:gd name="connsiteX172" fmla="*/ 711129 w 1034979"/>
                    <a:gd name="connsiteY172" fmla="*/ 883122 h 1509906"/>
                    <a:gd name="connsiteX173" fmla="*/ 705414 w 1034979"/>
                    <a:gd name="connsiteY173" fmla="*/ 886932 h 1509906"/>
                    <a:gd name="connsiteX174" fmla="*/ 699699 w 1034979"/>
                    <a:gd name="connsiteY174" fmla="*/ 892647 h 1509906"/>
                    <a:gd name="connsiteX175" fmla="*/ 692079 w 1034979"/>
                    <a:gd name="connsiteY175" fmla="*/ 896457 h 1509906"/>
                    <a:gd name="connsiteX176" fmla="*/ 595181 w 1034979"/>
                    <a:gd name="connsiteY176" fmla="*/ 951135 h 1509906"/>
                    <a:gd name="connsiteX177" fmla="*/ 507294 w 1034979"/>
                    <a:gd name="connsiteY177" fmla="*/ 841212 h 1509906"/>
                    <a:gd name="connsiteX178" fmla="*/ 503484 w 1034979"/>
                    <a:gd name="connsiteY178" fmla="*/ 351627 h 1509906"/>
                    <a:gd name="connsiteX179" fmla="*/ 499674 w 1034979"/>
                    <a:gd name="connsiteY179" fmla="*/ 60162 h 1509906"/>
                    <a:gd name="connsiteX180" fmla="*/ 490149 w 1034979"/>
                    <a:gd name="connsiteY180" fmla="*/ 33492 h 1509906"/>
                    <a:gd name="connsiteX181" fmla="*/ 488244 w 1034979"/>
                    <a:gd name="connsiteY181" fmla="*/ 27777 h 1509906"/>
                    <a:gd name="connsiteX182" fmla="*/ 484434 w 1034979"/>
                    <a:gd name="connsiteY182" fmla="*/ 22062 h 1509906"/>
                    <a:gd name="connsiteX183" fmla="*/ 478719 w 1034979"/>
                    <a:gd name="connsiteY183" fmla="*/ 10632 h 1509906"/>
                    <a:gd name="connsiteX184" fmla="*/ 473004 w 1034979"/>
                    <a:gd name="connsiteY184" fmla="*/ 6822 h 1509906"/>
                    <a:gd name="connsiteX185" fmla="*/ 469194 w 1034979"/>
                    <a:gd name="connsiteY185" fmla="*/ 1107 h 1509906"/>
                    <a:gd name="connsiteX186" fmla="*/ 429189 w 1034979"/>
                    <a:gd name="connsiteY186" fmla="*/ 4917 h 1509906"/>
                    <a:gd name="connsiteX187" fmla="*/ 421569 w 1034979"/>
                    <a:gd name="connsiteY187" fmla="*/ 16347 h 1509906"/>
                    <a:gd name="connsiteX188" fmla="*/ 417759 w 1034979"/>
                    <a:gd name="connsiteY188" fmla="*/ 22062 h 1509906"/>
                    <a:gd name="connsiteX189" fmla="*/ 419664 w 1034979"/>
                    <a:gd name="connsiteY189" fmla="*/ 54447 h 1509906"/>
                    <a:gd name="connsiteX190" fmla="*/ 423474 w 1034979"/>
                    <a:gd name="connsiteY190" fmla="*/ 65877 h 1509906"/>
                    <a:gd name="connsiteX191" fmla="*/ 425379 w 1034979"/>
                    <a:gd name="connsiteY191" fmla="*/ 71592 h 1509906"/>
                    <a:gd name="connsiteX192" fmla="*/ 425379 w 1034979"/>
                    <a:gd name="connsiteY192" fmla="*/ 77307 h 1509906"/>
                    <a:gd name="connsiteX193" fmla="*/ 429189 w 1034979"/>
                    <a:gd name="connsiteY193" fmla="*/ 231612 h 1509906"/>
                    <a:gd name="connsiteX194" fmla="*/ 440619 w 1034979"/>
                    <a:gd name="connsiteY194" fmla="*/ 414492 h 1509906"/>
                    <a:gd name="connsiteX195" fmla="*/ 435265 w 1034979"/>
                    <a:gd name="connsiteY195" fmla="*/ 711672 h 1509906"/>
                    <a:gd name="connsiteX196" fmla="*/ 435059 w 1034979"/>
                    <a:gd name="connsiteY196" fmla="*/ 792350 h 1509906"/>
                    <a:gd name="connsiteX197" fmla="*/ 430322 w 1034979"/>
                    <a:gd name="connsiteY197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59619 w 1034979"/>
                    <a:gd name="connsiteY20" fmla="*/ 867882 h 1509906"/>
                    <a:gd name="connsiteX21" fmla="*/ 53904 w 1034979"/>
                    <a:gd name="connsiteY21" fmla="*/ 871692 h 1509906"/>
                    <a:gd name="connsiteX22" fmla="*/ 50094 w 1034979"/>
                    <a:gd name="connsiteY22" fmla="*/ 877407 h 1509906"/>
                    <a:gd name="connsiteX23" fmla="*/ 46284 w 1034979"/>
                    <a:gd name="connsiteY23" fmla="*/ 888837 h 1509906"/>
                    <a:gd name="connsiteX24" fmla="*/ 50094 w 1034979"/>
                    <a:gd name="connsiteY24" fmla="*/ 926937 h 1509906"/>
                    <a:gd name="connsiteX25" fmla="*/ 53904 w 1034979"/>
                    <a:gd name="connsiteY25" fmla="*/ 932652 h 1509906"/>
                    <a:gd name="connsiteX26" fmla="*/ 59619 w 1034979"/>
                    <a:gd name="connsiteY26" fmla="*/ 936462 h 1509906"/>
                    <a:gd name="connsiteX27" fmla="*/ 63429 w 1034979"/>
                    <a:gd name="connsiteY27" fmla="*/ 942177 h 1509906"/>
                    <a:gd name="connsiteX28" fmla="*/ 80574 w 1034979"/>
                    <a:gd name="connsiteY28" fmla="*/ 951702 h 1509906"/>
                    <a:gd name="connsiteX29" fmla="*/ 166299 w 1034979"/>
                    <a:gd name="connsiteY29" fmla="*/ 972657 h 1509906"/>
                    <a:gd name="connsiteX30" fmla="*/ 191064 w 1034979"/>
                    <a:gd name="connsiteY30" fmla="*/ 978372 h 1509906"/>
                    <a:gd name="connsiteX31" fmla="*/ 208209 w 1034979"/>
                    <a:gd name="connsiteY31" fmla="*/ 984087 h 1509906"/>
                    <a:gd name="connsiteX32" fmla="*/ 213924 w 1034979"/>
                    <a:gd name="connsiteY32" fmla="*/ 985992 h 1509906"/>
                    <a:gd name="connsiteX33" fmla="*/ 229164 w 1034979"/>
                    <a:gd name="connsiteY33" fmla="*/ 989802 h 1509906"/>
                    <a:gd name="connsiteX34" fmla="*/ 248214 w 1034979"/>
                    <a:gd name="connsiteY34" fmla="*/ 995517 h 1509906"/>
                    <a:gd name="connsiteX35" fmla="*/ 253929 w 1034979"/>
                    <a:gd name="connsiteY35" fmla="*/ 999327 h 1509906"/>
                    <a:gd name="connsiteX36" fmla="*/ 267264 w 1034979"/>
                    <a:gd name="connsiteY36" fmla="*/ 1014567 h 1509906"/>
                    <a:gd name="connsiteX37" fmla="*/ 272979 w 1034979"/>
                    <a:gd name="connsiteY37" fmla="*/ 1033617 h 1509906"/>
                    <a:gd name="connsiteX38" fmla="*/ 274884 w 1034979"/>
                    <a:gd name="connsiteY38" fmla="*/ 1039332 h 1509906"/>
                    <a:gd name="connsiteX39" fmla="*/ 276789 w 1034979"/>
                    <a:gd name="connsiteY39" fmla="*/ 1045047 h 1509906"/>
                    <a:gd name="connsiteX40" fmla="*/ 278694 w 1034979"/>
                    <a:gd name="connsiteY40" fmla="*/ 1069812 h 1509906"/>
                    <a:gd name="connsiteX41" fmla="*/ 280599 w 1034979"/>
                    <a:gd name="connsiteY41" fmla="*/ 1075527 h 1509906"/>
                    <a:gd name="connsiteX42" fmla="*/ 278694 w 1034979"/>
                    <a:gd name="connsiteY42" fmla="*/ 1094577 h 1509906"/>
                    <a:gd name="connsiteX43" fmla="*/ 276789 w 1034979"/>
                    <a:gd name="connsiteY43" fmla="*/ 1104102 h 1509906"/>
                    <a:gd name="connsiteX44" fmla="*/ 263454 w 1034979"/>
                    <a:gd name="connsiteY44" fmla="*/ 1117437 h 1509906"/>
                    <a:gd name="connsiteX45" fmla="*/ 252024 w 1034979"/>
                    <a:gd name="connsiteY45" fmla="*/ 1125057 h 1509906"/>
                    <a:gd name="connsiteX46" fmla="*/ 240594 w 1034979"/>
                    <a:gd name="connsiteY46" fmla="*/ 1128867 h 1509906"/>
                    <a:gd name="connsiteX47" fmla="*/ 27234 w 1034979"/>
                    <a:gd name="connsiteY47" fmla="*/ 1147917 h 1509906"/>
                    <a:gd name="connsiteX48" fmla="*/ 15804 w 1034979"/>
                    <a:gd name="connsiteY48" fmla="*/ 1153632 h 1509906"/>
                    <a:gd name="connsiteX49" fmla="*/ 6279 w 1034979"/>
                    <a:gd name="connsiteY49" fmla="*/ 1163157 h 1509906"/>
                    <a:gd name="connsiteX50" fmla="*/ 4374 w 1034979"/>
                    <a:gd name="connsiteY50" fmla="*/ 1168872 h 1509906"/>
                    <a:gd name="connsiteX51" fmla="*/ 564 w 1034979"/>
                    <a:gd name="connsiteY51" fmla="*/ 1174587 h 1509906"/>
                    <a:gd name="connsiteX52" fmla="*/ 6279 w 1034979"/>
                    <a:gd name="connsiteY52" fmla="*/ 1206972 h 1509906"/>
                    <a:gd name="connsiteX53" fmla="*/ 11994 w 1034979"/>
                    <a:gd name="connsiteY53" fmla="*/ 1210782 h 1509906"/>
                    <a:gd name="connsiteX54" fmla="*/ 17709 w 1034979"/>
                    <a:gd name="connsiteY54" fmla="*/ 1212687 h 1509906"/>
                    <a:gd name="connsiteX55" fmla="*/ 145344 w 1034979"/>
                    <a:gd name="connsiteY55" fmla="*/ 1210782 h 1509906"/>
                    <a:gd name="connsiteX56" fmla="*/ 152964 w 1034979"/>
                    <a:gd name="connsiteY56" fmla="*/ 1208877 h 1509906"/>
                    <a:gd name="connsiteX57" fmla="*/ 303459 w 1034979"/>
                    <a:gd name="connsiteY57" fmla="*/ 1203162 h 1509906"/>
                    <a:gd name="connsiteX58" fmla="*/ 318699 w 1034979"/>
                    <a:gd name="connsiteY58" fmla="*/ 1210782 h 1509906"/>
                    <a:gd name="connsiteX59" fmla="*/ 330129 w 1034979"/>
                    <a:gd name="connsiteY59" fmla="*/ 1216497 h 1509906"/>
                    <a:gd name="connsiteX60" fmla="*/ 333939 w 1034979"/>
                    <a:gd name="connsiteY60" fmla="*/ 1222212 h 1509906"/>
                    <a:gd name="connsiteX61" fmla="*/ 339654 w 1034979"/>
                    <a:gd name="connsiteY61" fmla="*/ 1224117 h 1509906"/>
                    <a:gd name="connsiteX62" fmla="*/ 351084 w 1034979"/>
                    <a:gd name="connsiteY62" fmla="*/ 1231737 h 1509906"/>
                    <a:gd name="connsiteX63" fmla="*/ 356799 w 1034979"/>
                    <a:gd name="connsiteY63" fmla="*/ 1235547 h 1509906"/>
                    <a:gd name="connsiteX64" fmla="*/ 360609 w 1034979"/>
                    <a:gd name="connsiteY64" fmla="*/ 1241262 h 1509906"/>
                    <a:gd name="connsiteX65" fmla="*/ 366324 w 1034979"/>
                    <a:gd name="connsiteY65" fmla="*/ 1252692 h 1509906"/>
                    <a:gd name="connsiteX66" fmla="*/ 362514 w 1034979"/>
                    <a:gd name="connsiteY66" fmla="*/ 1279362 h 1509906"/>
                    <a:gd name="connsiteX67" fmla="*/ 358704 w 1034979"/>
                    <a:gd name="connsiteY67" fmla="*/ 1285077 h 1509906"/>
                    <a:gd name="connsiteX68" fmla="*/ 356799 w 1034979"/>
                    <a:gd name="connsiteY68" fmla="*/ 1290792 h 1509906"/>
                    <a:gd name="connsiteX69" fmla="*/ 352989 w 1034979"/>
                    <a:gd name="connsiteY69" fmla="*/ 1296507 h 1509906"/>
                    <a:gd name="connsiteX70" fmla="*/ 351084 w 1034979"/>
                    <a:gd name="connsiteY70" fmla="*/ 1302222 h 1509906"/>
                    <a:gd name="connsiteX71" fmla="*/ 347274 w 1034979"/>
                    <a:gd name="connsiteY71" fmla="*/ 1307937 h 1509906"/>
                    <a:gd name="connsiteX72" fmla="*/ 330129 w 1034979"/>
                    <a:gd name="connsiteY72" fmla="*/ 1374612 h 1509906"/>
                    <a:gd name="connsiteX73" fmla="*/ 328224 w 1034979"/>
                    <a:gd name="connsiteY73" fmla="*/ 1426047 h 1509906"/>
                    <a:gd name="connsiteX74" fmla="*/ 330129 w 1034979"/>
                    <a:gd name="connsiteY74" fmla="*/ 1450812 h 1509906"/>
                    <a:gd name="connsiteX75" fmla="*/ 332034 w 1034979"/>
                    <a:gd name="connsiteY75" fmla="*/ 1456527 h 1509906"/>
                    <a:gd name="connsiteX76" fmla="*/ 335844 w 1034979"/>
                    <a:gd name="connsiteY76" fmla="*/ 1460337 h 1509906"/>
                    <a:gd name="connsiteX77" fmla="*/ 364419 w 1034979"/>
                    <a:gd name="connsiteY77" fmla="*/ 1506057 h 1509906"/>
                    <a:gd name="connsiteX78" fmla="*/ 387279 w 1034979"/>
                    <a:gd name="connsiteY78" fmla="*/ 1507962 h 1509906"/>
                    <a:gd name="connsiteX79" fmla="*/ 392994 w 1034979"/>
                    <a:gd name="connsiteY79" fmla="*/ 1502247 h 1509906"/>
                    <a:gd name="connsiteX80" fmla="*/ 394899 w 1034979"/>
                    <a:gd name="connsiteY80" fmla="*/ 1490817 h 1509906"/>
                    <a:gd name="connsiteX81" fmla="*/ 396804 w 1034979"/>
                    <a:gd name="connsiteY81" fmla="*/ 1485102 h 1509906"/>
                    <a:gd name="connsiteX82" fmla="*/ 398709 w 1034979"/>
                    <a:gd name="connsiteY82" fmla="*/ 1467957 h 1509906"/>
                    <a:gd name="connsiteX83" fmla="*/ 400614 w 1034979"/>
                    <a:gd name="connsiteY83" fmla="*/ 1454622 h 1509906"/>
                    <a:gd name="connsiteX84" fmla="*/ 404424 w 1034979"/>
                    <a:gd name="connsiteY84" fmla="*/ 1397472 h 1509906"/>
                    <a:gd name="connsiteX85" fmla="*/ 410139 w 1034979"/>
                    <a:gd name="connsiteY85" fmla="*/ 1386042 h 1509906"/>
                    <a:gd name="connsiteX86" fmla="*/ 413949 w 1034979"/>
                    <a:gd name="connsiteY86" fmla="*/ 1372707 h 1509906"/>
                    <a:gd name="connsiteX87" fmla="*/ 415854 w 1034979"/>
                    <a:gd name="connsiteY87" fmla="*/ 1366992 h 1509906"/>
                    <a:gd name="connsiteX88" fmla="*/ 417759 w 1034979"/>
                    <a:gd name="connsiteY88" fmla="*/ 1353657 h 1509906"/>
                    <a:gd name="connsiteX89" fmla="*/ 421569 w 1034979"/>
                    <a:gd name="connsiteY89" fmla="*/ 1342227 h 1509906"/>
                    <a:gd name="connsiteX90" fmla="*/ 427284 w 1034979"/>
                    <a:gd name="connsiteY90" fmla="*/ 1328892 h 1509906"/>
                    <a:gd name="connsiteX91" fmla="*/ 467289 w 1034979"/>
                    <a:gd name="connsiteY91" fmla="*/ 1258407 h 1509906"/>
                    <a:gd name="connsiteX92" fmla="*/ 528455 w 1034979"/>
                    <a:gd name="connsiteY92" fmla="*/ 1245638 h 1509906"/>
                    <a:gd name="connsiteX93" fmla="*/ 573969 w 1034979"/>
                    <a:gd name="connsiteY93" fmla="*/ 1229832 h 1509906"/>
                    <a:gd name="connsiteX94" fmla="*/ 585399 w 1034979"/>
                    <a:gd name="connsiteY94" fmla="*/ 1226022 h 1509906"/>
                    <a:gd name="connsiteX95" fmla="*/ 720654 w 1034979"/>
                    <a:gd name="connsiteY95" fmla="*/ 1309842 h 1509906"/>
                    <a:gd name="connsiteX96" fmla="*/ 733989 w 1034979"/>
                    <a:gd name="connsiteY96" fmla="*/ 1319367 h 1509906"/>
                    <a:gd name="connsiteX97" fmla="*/ 743514 w 1034979"/>
                    <a:gd name="connsiteY97" fmla="*/ 1321272 h 1509906"/>
                    <a:gd name="connsiteX98" fmla="*/ 749229 w 1034979"/>
                    <a:gd name="connsiteY98" fmla="*/ 1323177 h 1509906"/>
                    <a:gd name="connsiteX99" fmla="*/ 762564 w 1034979"/>
                    <a:gd name="connsiteY99" fmla="*/ 1328892 h 1509906"/>
                    <a:gd name="connsiteX100" fmla="*/ 777804 w 1034979"/>
                    <a:gd name="connsiteY100" fmla="*/ 1326987 h 1509906"/>
                    <a:gd name="connsiteX101" fmla="*/ 789234 w 1034979"/>
                    <a:gd name="connsiteY101" fmla="*/ 1321272 h 1509906"/>
                    <a:gd name="connsiteX102" fmla="*/ 794949 w 1034979"/>
                    <a:gd name="connsiteY102" fmla="*/ 1319367 h 1509906"/>
                    <a:gd name="connsiteX103" fmla="*/ 802569 w 1034979"/>
                    <a:gd name="connsiteY103" fmla="*/ 1302222 h 1509906"/>
                    <a:gd name="connsiteX104" fmla="*/ 800664 w 1034979"/>
                    <a:gd name="connsiteY104" fmla="*/ 1277457 h 1509906"/>
                    <a:gd name="connsiteX105" fmla="*/ 798759 w 1034979"/>
                    <a:gd name="connsiteY105" fmla="*/ 1271742 h 1509906"/>
                    <a:gd name="connsiteX106" fmla="*/ 796854 w 1034979"/>
                    <a:gd name="connsiteY106" fmla="*/ 1264122 h 1509906"/>
                    <a:gd name="connsiteX107" fmla="*/ 783519 w 1034979"/>
                    <a:gd name="connsiteY107" fmla="*/ 1246977 h 1509906"/>
                    <a:gd name="connsiteX108" fmla="*/ 773994 w 1034979"/>
                    <a:gd name="connsiteY108" fmla="*/ 1241262 h 1509906"/>
                    <a:gd name="connsiteX109" fmla="*/ 648264 w 1034979"/>
                    <a:gd name="connsiteY109" fmla="*/ 1149822 h 1509906"/>
                    <a:gd name="connsiteX110" fmla="*/ 644454 w 1034979"/>
                    <a:gd name="connsiteY110" fmla="*/ 1132677 h 1509906"/>
                    <a:gd name="connsiteX111" fmla="*/ 646359 w 1034979"/>
                    <a:gd name="connsiteY111" fmla="*/ 1125057 h 1509906"/>
                    <a:gd name="connsiteX112" fmla="*/ 650169 w 1034979"/>
                    <a:gd name="connsiteY112" fmla="*/ 1107912 h 1509906"/>
                    <a:gd name="connsiteX113" fmla="*/ 653979 w 1034979"/>
                    <a:gd name="connsiteY113" fmla="*/ 1102197 h 1509906"/>
                    <a:gd name="connsiteX114" fmla="*/ 655884 w 1034979"/>
                    <a:gd name="connsiteY114" fmla="*/ 1096482 h 1509906"/>
                    <a:gd name="connsiteX115" fmla="*/ 661599 w 1034979"/>
                    <a:gd name="connsiteY115" fmla="*/ 1094577 h 1509906"/>
                    <a:gd name="connsiteX116" fmla="*/ 671124 w 1034979"/>
                    <a:gd name="connsiteY116" fmla="*/ 1083147 h 1509906"/>
                    <a:gd name="connsiteX117" fmla="*/ 724464 w 1034979"/>
                    <a:gd name="connsiteY117" fmla="*/ 1075527 h 1509906"/>
                    <a:gd name="connsiteX118" fmla="*/ 842574 w 1034979"/>
                    <a:gd name="connsiteY118" fmla="*/ 1077432 h 1509906"/>
                    <a:gd name="connsiteX119" fmla="*/ 871149 w 1034979"/>
                    <a:gd name="connsiteY119" fmla="*/ 1079337 h 1509906"/>
                    <a:gd name="connsiteX120" fmla="*/ 899724 w 1034979"/>
                    <a:gd name="connsiteY120" fmla="*/ 1085052 h 1509906"/>
                    <a:gd name="connsiteX121" fmla="*/ 922584 w 1034979"/>
                    <a:gd name="connsiteY121" fmla="*/ 1088862 h 1509906"/>
                    <a:gd name="connsiteX122" fmla="*/ 951159 w 1034979"/>
                    <a:gd name="connsiteY122" fmla="*/ 1094577 h 1509906"/>
                    <a:gd name="connsiteX123" fmla="*/ 956874 w 1034979"/>
                    <a:gd name="connsiteY123" fmla="*/ 1094577 h 1509906"/>
                    <a:gd name="connsiteX124" fmla="*/ 1002594 w 1034979"/>
                    <a:gd name="connsiteY124" fmla="*/ 1092672 h 1509906"/>
                    <a:gd name="connsiteX125" fmla="*/ 1031169 w 1034979"/>
                    <a:gd name="connsiteY125" fmla="*/ 1085052 h 1509906"/>
                    <a:gd name="connsiteX126" fmla="*/ 1034979 w 1034979"/>
                    <a:gd name="connsiteY126" fmla="*/ 1079337 h 1509906"/>
                    <a:gd name="connsiteX127" fmla="*/ 1033074 w 1034979"/>
                    <a:gd name="connsiteY127" fmla="*/ 1060287 h 1509906"/>
                    <a:gd name="connsiteX128" fmla="*/ 1027359 w 1034979"/>
                    <a:gd name="connsiteY128" fmla="*/ 1056477 h 1509906"/>
                    <a:gd name="connsiteX129" fmla="*/ 1012119 w 1034979"/>
                    <a:gd name="connsiteY129" fmla="*/ 1054572 h 1509906"/>
                    <a:gd name="connsiteX130" fmla="*/ 1006404 w 1034979"/>
                    <a:gd name="connsiteY130" fmla="*/ 1052667 h 1509906"/>
                    <a:gd name="connsiteX131" fmla="*/ 998784 w 1034979"/>
                    <a:gd name="connsiteY131" fmla="*/ 1050762 h 1509906"/>
                    <a:gd name="connsiteX132" fmla="*/ 987354 w 1034979"/>
                    <a:gd name="connsiteY132" fmla="*/ 1043142 h 1509906"/>
                    <a:gd name="connsiteX133" fmla="*/ 975924 w 1034979"/>
                    <a:gd name="connsiteY133" fmla="*/ 1039332 h 1509906"/>
                    <a:gd name="connsiteX134" fmla="*/ 970209 w 1034979"/>
                    <a:gd name="connsiteY134" fmla="*/ 1037427 h 1509906"/>
                    <a:gd name="connsiteX135" fmla="*/ 962589 w 1034979"/>
                    <a:gd name="connsiteY135" fmla="*/ 1035522 h 1509906"/>
                    <a:gd name="connsiteX136" fmla="*/ 956874 w 1034979"/>
                    <a:gd name="connsiteY136" fmla="*/ 1033617 h 1509906"/>
                    <a:gd name="connsiteX137" fmla="*/ 935919 w 1034979"/>
                    <a:gd name="connsiteY137" fmla="*/ 1027902 h 1509906"/>
                    <a:gd name="connsiteX138" fmla="*/ 930204 w 1034979"/>
                    <a:gd name="connsiteY138" fmla="*/ 1025997 h 1509906"/>
                    <a:gd name="connsiteX139" fmla="*/ 825429 w 1034979"/>
                    <a:gd name="connsiteY139" fmla="*/ 1027902 h 1509906"/>
                    <a:gd name="connsiteX140" fmla="*/ 819714 w 1034979"/>
                    <a:gd name="connsiteY140" fmla="*/ 1029807 h 1509906"/>
                    <a:gd name="connsiteX141" fmla="*/ 730179 w 1034979"/>
                    <a:gd name="connsiteY141" fmla="*/ 1031712 h 1509906"/>
                    <a:gd name="connsiteX142" fmla="*/ 716844 w 1034979"/>
                    <a:gd name="connsiteY142" fmla="*/ 1035522 h 1509906"/>
                    <a:gd name="connsiteX143" fmla="*/ 695889 w 1034979"/>
                    <a:gd name="connsiteY143" fmla="*/ 1037427 h 1509906"/>
                    <a:gd name="connsiteX144" fmla="*/ 669219 w 1034979"/>
                    <a:gd name="connsiteY144" fmla="*/ 1039332 h 1509906"/>
                    <a:gd name="connsiteX145" fmla="*/ 669219 w 1034979"/>
                    <a:gd name="connsiteY145" fmla="*/ 1039332 h 1509906"/>
                    <a:gd name="connsiteX146" fmla="*/ 646359 w 1034979"/>
                    <a:gd name="connsiteY146" fmla="*/ 1043142 h 1509906"/>
                    <a:gd name="connsiteX147" fmla="*/ 642549 w 1034979"/>
                    <a:gd name="connsiteY147" fmla="*/ 1031712 h 1509906"/>
                    <a:gd name="connsiteX148" fmla="*/ 640644 w 1034979"/>
                    <a:gd name="connsiteY148" fmla="*/ 1025997 h 1509906"/>
                    <a:gd name="connsiteX149" fmla="*/ 642549 w 1034979"/>
                    <a:gd name="connsiteY149" fmla="*/ 1008852 h 1509906"/>
                    <a:gd name="connsiteX150" fmla="*/ 644454 w 1034979"/>
                    <a:gd name="connsiteY150" fmla="*/ 1003137 h 1509906"/>
                    <a:gd name="connsiteX151" fmla="*/ 661599 w 1034979"/>
                    <a:gd name="connsiteY151" fmla="*/ 993612 h 1509906"/>
                    <a:gd name="connsiteX152" fmla="*/ 673029 w 1034979"/>
                    <a:gd name="connsiteY152" fmla="*/ 985992 h 1509906"/>
                    <a:gd name="connsiteX153" fmla="*/ 674934 w 1034979"/>
                    <a:gd name="connsiteY153" fmla="*/ 980277 h 1509906"/>
                    <a:gd name="connsiteX154" fmla="*/ 680649 w 1034979"/>
                    <a:gd name="connsiteY154" fmla="*/ 978372 h 1509906"/>
                    <a:gd name="connsiteX155" fmla="*/ 686364 w 1034979"/>
                    <a:gd name="connsiteY155" fmla="*/ 974562 h 1509906"/>
                    <a:gd name="connsiteX156" fmla="*/ 695889 w 1034979"/>
                    <a:gd name="connsiteY156" fmla="*/ 965037 h 1509906"/>
                    <a:gd name="connsiteX157" fmla="*/ 705414 w 1034979"/>
                    <a:gd name="connsiteY157" fmla="*/ 953607 h 1509906"/>
                    <a:gd name="connsiteX158" fmla="*/ 716844 w 1034979"/>
                    <a:gd name="connsiteY158" fmla="*/ 945987 h 1509906"/>
                    <a:gd name="connsiteX159" fmla="*/ 732084 w 1034979"/>
                    <a:gd name="connsiteY159" fmla="*/ 932652 h 1509906"/>
                    <a:gd name="connsiteX160" fmla="*/ 741609 w 1034979"/>
                    <a:gd name="connsiteY160" fmla="*/ 921222 h 1509906"/>
                    <a:gd name="connsiteX161" fmla="*/ 753039 w 1034979"/>
                    <a:gd name="connsiteY161" fmla="*/ 911697 h 1509906"/>
                    <a:gd name="connsiteX162" fmla="*/ 758754 w 1034979"/>
                    <a:gd name="connsiteY162" fmla="*/ 900267 h 1509906"/>
                    <a:gd name="connsiteX163" fmla="*/ 760659 w 1034979"/>
                    <a:gd name="connsiteY163" fmla="*/ 894552 h 1509906"/>
                    <a:gd name="connsiteX164" fmla="*/ 766374 w 1034979"/>
                    <a:gd name="connsiteY164" fmla="*/ 883122 h 1509906"/>
                    <a:gd name="connsiteX165" fmla="*/ 764469 w 1034979"/>
                    <a:gd name="connsiteY165" fmla="*/ 867882 h 1509906"/>
                    <a:gd name="connsiteX166" fmla="*/ 758754 w 1034979"/>
                    <a:gd name="connsiteY166" fmla="*/ 865977 h 1509906"/>
                    <a:gd name="connsiteX167" fmla="*/ 737799 w 1034979"/>
                    <a:gd name="connsiteY167" fmla="*/ 867882 h 1509906"/>
                    <a:gd name="connsiteX168" fmla="*/ 732084 w 1034979"/>
                    <a:gd name="connsiteY168" fmla="*/ 871692 h 1509906"/>
                    <a:gd name="connsiteX169" fmla="*/ 720654 w 1034979"/>
                    <a:gd name="connsiteY169" fmla="*/ 875502 h 1509906"/>
                    <a:gd name="connsiteX170" fmla="*/ 716844 w 1034979"/>
                    <a:gd name="connsiteY170" fmla="*/ 881217 h 1509906"/>
                    <a:gd name="connsiteX171" fmla="*/ 711129 w 1034979"/>
                    <a:gd name="connsiteY171" fmla="*/ 883122 h 1509906"/>
                    <a:gd name="connsiteX172" fmla="*/ 705414 w 1034979"/>
                    <a:gd name="connsiteY172" fmla="*/ 886932 h 1509906"/>
                    <a:gd name="connsiteX173" fmla="*/ 699699 w 1034979"/>
                    <a:gd name="connsiteY173" fmla="*/ 892647 h 1509906"/>
                    <a:gd name="connsiteX174" fmla="*/ 692079 w 1034979"/>
                    <a:gd name="connsiteY174" fmla="*/ 896457 h 1509906"/>
                    <a:gd name="connsiteX175" fmla="*/ 595181 w 1034979"/>
                    <a:gd name="connsiteY175" fmla="*/ 951135 h 1509906"/>
                    <a:gd name="connsiteX176" fmla="*/ 507294 w 1034979"/>
                    <a:gd name="connsiteY176" fmla="*/ 841212 h 1509906"/>
                    <a:gd name="connsiteX177" fmla="*/ 503484 w 1034979"/>
                    <a:gd name="connsiteY177" fmla="*/ 351627 h 1509906"/>
                    <a:gd name="connsiteX178" fmla="*/ 499674 w 1034979"/>
                    <a:gd name="connsiteY178" fmla="*/ 60162 h 1509906"/>
                    <a:gd name="connsiteX179" fmla="*/ 490149 w 1034979"/>
                    <a:gd name="connsiteY179" fmla="*/ 33492 h 1509906"/>
                    <a:gd name="connsiteX180" fmla="*/ 488244 w 1034979"/>
                    <a:gd name="connsiteY180" fmla="*/ 27777 h 1509906"/>
                    <a:gd name="connsiteX181" fmla="*/ 484434 w 1034979"/>
                    <a:gd name="connsiteY181" fmla="*/ 22062 h 1509906"/>
                    <a:gd name="connsiteX182" fmla="*/ 478719 w 1034979"/>
                    <a:gd name="connsiteY182" fmla="*/ 10632 h 1509906"/>
                    <a:gd name="connsiteX183" fmla="*/ 473004 w 1034979"/>
                    <a:gd name="connsiteY183" fmla="*/ 6822 h 1509906"/>
                    <a:gd name="connsiteX184" fmla="*/ 469194 w 1034979"/>
                    <a:gd name="connsiteY184" fmla="*/ 1107 h 1509906"/>
                    <a:gd name="connsiteX185" fmla="*/ 429189 w 1034979"/>
                    <a:gd name="connsiteY185" fmla="*/ 4917 h 1509906"/>
                    <a:gd name="connsiteX186" fmla="*/ 421569 w 1034979"/>
                    <a:gd name="connsiteY186" fmla="*/ 16347 h 1509906"/>
                    <a:gd name="connsiteX187" fmla="*/ 417759 w 1034979"/>
                    <a:gd name="connsiteY187" fmla="*/ 22062 h 1509906"/>
                    <a:gd name="connsiteX188" fmla="*/ 419664 w 1034979"/>
                    <a:gd name="connsiteY188" fmla="*/ 54447 h 1509906"/>
                    <a:gd name="connsiteX189" fmla="*/ 423474 w 1034979"/>
                    <a:gd name="connsiteY189" fmla="*/ 65877 h 1509906"/>
                    <a:gd name="connsiteX190" fmla="*/ 425379 w 1034979"/>
                    <a:gd name="connsiteY190" fmla="*/ 71592 h 1509906"/>
                    <a:gd name="connsiteX191" fmla="*/ 425379 w 1034979"/>
                    <a:gd name="connsiteY191" fmla="*/ 77307 h 1509906"/>
                    <a:gd name="connsiteX192" fmla="*/ 429189 w 1034979"/>
                    <a:gd name="connsiteY192" fmla="*/ 231612 h 1509906"/>
                    <a:gd name="connsiteX193" fmla="*/ 440619 w 1034979"/>
                    <a:gd name="connsiteY193" fmla="*/ 414492 h 1509906"/>
                    <a:gd name="connsiteX194" fmla="*/ 435265 w 1034979"/>
                    <a:gd name="connsiteY194" fmla="*/ 711672 h 1509906"/>
                    <a:gd name="connsiteX195" fmla="*/ 435059 w 1034979"/>
                    <a:gd name="connsiteY195" fmla="*/ 792350 h 1509906"/>
                    <a:gd name="connsiteX196" fmla="*/ 430322 w 1034979"/>
                    <a:gd name="connsiteY196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59619 w 1034979"/>
                    <a:gd name="connsiteY20" fmla="*/ 867882 h 1509906"/>
                    <a:gd name="connsiteX21" fmla="*/ 53904 w 1034979"/>
                    <a:gd name="connsiteY21" fmla="*/ 871692 h 1509906"/>
                    <a:gd name="connsiteX22" fmla="*/ 46284 w 1034979"/>
                    <a:gd name="connsiteY22" fmla="*/ 888837 h 1509906"/>
                    <a:gd name="connsiteX23" fmla="*/ 50094 w 1034979"/>
                    <a:gd name="connsiteY23" fmla="*/ 926937 h 1509906"/>
                    <a:gd name="connsiteX24" fmla="*/ 53904 w 1034979"/>
                    <a:gd name="connsiteY24" fmla="*/ 932652 h 1509906"/>
                    <a:gd name="connsiteX25" fmla="*/ 59619 w 1034979"/>
                    <a:gd name="connsiteY25" fmla="*/ 936462 h 1509906"/>
                    <a:gd name="connsiteX26" fmla="*/ 63429 w 1034979"/>
                    <a:gd name="connsiteY26" fmla="*/ 942177 h 1509906"/>
                    <a:gd name="connsiteX27" fmla="*/ 80574 w 1034979"/>
                    <a:gd name="connsiteY27" fmla="*/ 951702 h 1509906"/>
                    <a:gd name="connsiteX28" fmla="*/ 166299 w 1034979"/>
                    <a:gd name="connsiteY28" fmla="*/ 972657 h 1509906"/>
                    <a:gd name="connsiteX29" fmla="*/ 191064 w 1034979"/>
                    <a:gd name="connsiteY29" fmla="*/ 978372 h 1509906"/>
                    <a:gd name="connsiteX30" fmla="*/ 208209 w 1034979"/>
                    <a:gd name="connsiteY30" fmla="*/ 984087 h 1509906"/>
                    <a:gd name="connsiteX31" fmla="*/ 213924 w 1034979"/>
                    <a:gd name="connsiteY31" fmla="*/ 985992 h 1509906"/>
                    <a:gd name="connsiteX32" fmla="*/ 229164 w 1034979"/>
                    <a:gd name="connsiteY32" fmla="*/ 989802 h 1509906"/>
                    <a:gd name="connsiteX33" fmla="*/ 248214 w 1034979"/>
                    <a:gd name="connsiteY33" fmla="*/ 995517 h 1509906"/>
                    <a:gd name="connsiteX34" fmla="*/ 253929 w 1034979"/>
                    <a:gd name="connsiteY34" fmla="*/ 999327 h 1509906"/>
                    <a:gd name="connsiteX35" fmla="*/ 267264 w 1034979"/>
                    <a:gd name="connsiteY35" fmla="*/ 1014567 h 1509906"/>
                    <a:gd name="connsiteX36" fmla="*/ 272979 w 1034979"/>
                    <a:gd name="connsiteY36" fmla="*/ 1033617 h 1509906"/>
                    <a:gd name="connsiteX37" fmla="*/ 274884 w 1034979"/>
                    <a:gd name="connsiteY37" fmla="*/ 1039332 h 1509906"/>
                    <a:gd name="connsiteX38" fmla="*/ 276789 w 1034979"/>
                    <a:gd name="connsiteY38" fmla="*/ 1045047 h 1509906"/>
                    <a:gd name="connsiteX39" fmla="*/ 278694 w 1034979"/>
                    <a:gd name="connsiteY39" fmla="*/ 1069812 h 1509906"/>
                    <a:gd name="connsiteX40" fmla="*/ 280599 w 1034979"/>
                    <a:gd name="connsiteY40" fmla="*/ 1075527 h 1509906"/>
                    <a:gd name="connsiteX41" fmla="*/ 278694 w 1034979"/>
                    <a:gd name="connsiteY41" fmla="*/ 1094577 h 1509906"/>
                    <a:gd name="connsiteX42" fmla="*/ 276789 w 1034979"/>
                    <a:gd name="connsiteY42" fmla="*/ 1104102 h 1509906"/>
                    <a:gd name="connsiteX43" fmla="*/ 263454 w 1034979"/>
                    <a:gd name="connsiteY43" fmla="*/ 1117437 h 1509906"/>
                    <a:gd name="connsiteX44" fmla="*/ 252024 w 1034979"/>
                    <a:gd name="connsiteY44" fmla="*/ 1125057 h 1509906"/>
                    <a:gd name="connsiteX45" fmla="*/ 240594 w 1034979"/>
                    <a:gd name="connsiteY45" fmla="*/ 1128867 h 1509906"/>
                    <a:gd name="connsiteX46" fmla="*/ 27234 w 1034979"/>
                    <a:gd name="connsiteY46" fmla="*/ 1147917 h 1509906"/>
                    <a:gd name="connsiteX47" fmla="*/ 15804 w 1034979"/>
                    <a:gd name="connsiteY47" fmla="*/ 1153632 h 1509906"/>
                    <a:gd name="connsiteX48" fmla="*/ 6279 w 1034979"/>
                    <a:gd name="connsiteY48" fmla="*/ 1163157 h 1509906"/>
                    <a:gd name="connsiteX49" fmla="*/ 4374 w 1034979"/>
                    <a:gd name="connsiteY49" fmla="*/ 1168872 h 1509906"/>
                    <a:gd name="connsiteX50" fmla="*/ 564 w 1034979"/>
                    <a:gd name="connsiteY50" fmla="*/ 1174587 h 1509906"/>
                    <a:gd name="connsiteX51" fmla="*/ 6279 w 1034979"/>
                    <a:gd name="connsiteY51" fmla="*/ 1206972 h 1509906"/>
                    <a:gd name="connsiteX52" fmla="*/ 11994 w 1034979"/>
                    <a:gd name="connsiteY52" fmla="*/ 1210782 h 1509906"/>
                    <a:gd name="connsiteX53" fmla="*/ 17709 w 1034979"/>
                    <a:gd name="connsiteY53" fmla="*/ 1212687 h 1509906"/>
                    <a:gd name="connsiteX54" fmla="*/ 145344 w 1034979"/>
                    <a:gd name="connsiteY54" fmla="*/ 1210782 h 1509906"/>
                    <a:gd name="connsiteX55" fmla="*/ 152964 w 1034979"/>
                    <a:gd name="connsiteY55" fmla="*/ 1208877 h 1509906"/>
                    <a:gd name="connsiteX56" fmla="*/ 303459 w 1034979"/>
                    <a:gd name="connsiteY56" fmla="*/ 1203162 h 1509906"/>
                    <a:gd name="connsiteX57" fmla="*/ 318699 w 1034979"/>
                    <a:gd name="connsiteY57" fmla="*/ 1210782 h 1509906"/>
                    <a:gd name="connsiteX58" fmla="*/ 330129 w 1034979"/>
                    <a:gd name="connsiteY58" fmla="*/ 1216497 h 1509906"/>
                    <a:gd name="connsiteX59" fmla="*/ 333939 w 1034979"/>
                    <a:gd name="connsiteY59" fmla="*/ 1222212 h 1509906"/>
                    <a:gd name="connsiteX60" fmla="*/ 339654 w 1034979"/>
                    <a:gd name="connsiteY60" fmla="*/ 1224117 h 1509906"/>
                    <a:gd name="connsiteX61" fmla="*/ 351084 w 1034979"/>
                    <a:gd name="connsiteY61" fmla="*/ 1231737 h 1509906"/>
                    <a:gd name="connsiteX62" fmla="*/ 356799 w 1034979"/>
                    <a:gd name="connsiteY62" fmla="*/ 1235547 h 1509906"/>
                    <a:gd name="connsiteX63" fmla="*/ 360609 w 1034979"/>
                    <a:gd name="connsiteY63" fmla="*/ 1241262 h 1509906"/>
                    <a:gd name="connsiteX64" fmla="*/ 366324 w 1034979"/>
                    <a:gd name="connsiteY64" fmla="*/ 1252692 h 1509906"/>
                    <a:gd name="connsiteX65" fmla="*/ 362514 w 1034979"/>
                    <a:gd name="connsiteY65" fmla="*/ 1279362 h 1509906"/>
                    <a:gd name="connsiteX66" fmla="*/ 358704 w 1034979"/>
                    <a:gd name="connsiteY66" fmla="*/ 1285077 h 1509906"/>
                    <a:gd name="connsiteX67" fmla="*/ 356799 w 1034979"/>
                    <a:gd name="connsiteY67" fmla="*/ 1290792 h 1509906"/>
                    <a:gd name="connsiteX68" fmla="*/ 352989 w 1034979"/>
                    <a:gd name="connsiteY68" fmla="*/ 1296507 h 1509906"/>
                    <a:gd name="connsiteX69" fmla="*/ 351084 w 1034979"/>
                    <a:gd name="connsiteY69" fmla="*/ 1302222 h 1509906"/>
                    <a:gd name="connsiteX70" fmla="*/ 347274 w 1034979"/>
                    <a:gd name="connsiteY70" fmla="*/ 1307937 h 1509906"/>
                    <a:gd name="connsiteX71" fmla="*/ 330129 w 1034979"/>
                    <a:gd name="connsiteY71" fmla="*/ 1374612 h 1509906"/>
                    <a:gd name="connsiteX72" fmla="*/ 328224 w 1034979"/>
                    <a:gd name="connsiteY72" fmla="*/ 1426047 h 1509906"/>
                    <a:gd name="connsiteX73" fmla="*/ 330129 w 1034979"/>
                    <a:gd name="connsiteY73" fmla="*/ 1450812 h 1509906"/>
                    <a:gd name="connsiteX74" fmla="*/ 332034 w 1034979"/>
                    <a:gd name="connsiteY74" fmla="*/ 1456527 h 1509906"/>
                    <a:gd name="connsiteX75" fmla="*/ 335844 w 1034979"/>
                    <a:gd name="connsiteY75" fmla="*/ 1460337 h 1509906"/>
                    <a:gd name="connsiteX76" fmla="*/ 364419 w 1034979"/>
                    <a:gd name="connsiteY76" fmla="*/ 1506057 h 1509906"/>
                    <a:gd name="connsiteX77" fmla="*/ 387279 w 1034979"/>
                    <a:gd name="connsiteY77" fmla="*/ 1507962 h 1509906"/>
                    <a:gd name="connsiteX78" fmla="*/ 392994 w 1034979"/>
                    <a:gd name="connsiteY78" fmla="*/ 1502247 h 1509906"/>
                    <a:gd name="connsiteX79" fmla="*/ 394899 w 1034979"/>
                    <a:gd name="connsiteY79" fmla="*/ 1490817 h 1509906"/>
                    <a:gd name="connsiteX80" fmla="*/ 396804 w 1034979"/>
                    <a:gd name="connsiteY80" fmla="*/ 1485102 h 1509906"/>
                    <a:gd name="connsiteX81" fmla="*/ 398709 w 1034979"/>
                    <a:gd name="connsiteY81" fmla="*/ 1467957 h 1509906"/>
                    <a:gd name="connsiteX82" fmla="*/ 400614 w 1034979"/>
                    <a:gd name="connsiteY82" fmla="*/ 1454622 h 1509906"/>
                    <a:gd name="connsiteX83" fmla="*/ 404424 w 1034979"/>
                    <a:gd name="connsiteY83" fmla="*/ 1397472 h 1509906"/>
                    <a:gd name="connsiteX84" fmla="*/ 410139 w 1034979"/>
                    <a:gd name="connsiteY84" fmla="*/ 1386042 h 1509906"/>
                    <a:gd name="connsiteX85" fmla="*/ 413949 w 1034979"/>
                    <a:gd name="connsiteY85" fmla="*/ 1372707 h 1509906"/>
                    <a:gd name="connsiteX86" fmla="*/ 415854 w 1034979"/>
                    <a:gd name="connsiteY86" fmla="*/ 1366992 h 1509906"/>
                    <a:gd name="connsiteX87" fmla="*/ 417759 w 1034979"/>
                    <a:gd name="connsiteY87" fmla="*/ 1353657 h 1509906"/>
                    <a:gd name="connsiteX88" fmla="*/ 421569 w 1034979"/>
                    <a:gd name="connsiteY88" fmla="*/ 1342227 h 1509906"/>
                    <a:gd name="connsiteX89" fmla="*/ 427284 w 1034979"/>
                    <a:gd name="connsiteY89" fmla="*/ 1328892 h 1509906"/>
                    <a:gd name="connsiteX90" fmla="*/ 467289 w 1034979"/>
                    <a:gd name="connsiteY90" fmla="*/ 1258407 h 1509906"/>
                    <a:gd name="connsiteX91" fmla="*/ 528455 w 1034979"/>
                    <a:gd name="connsiteY91" fmla="*/ 1245638 h 1509906"/>
                    <a:gd name="connsiteX92" fmla="*/ 573969 w 1034979"/>
                    <a:gd name="connsiteY92" fmla="*/ 1229832 h 1509906"/>
                    <a:gd name="connsiteX93" fmla="*/ 585399 w 1034979"/>
                    <a:gd name="connsiteY93" fmla="*/ 1226022 h 1509906"/>
                    <a:gd name="connsiteX94" fmla="*/ 720654 w 1034979"/>
                    <a:gd name="connsiteY94" fmla="*/ 1309842 h 1509906"/>
                    <a:gd name="connsiteX95" fmla="*/ 733989 w 1034979"/>
                    <a:gd name="connsiteY95" fmla="*/ 1319367 h 1509906"/>
                    <a:gd name="connsiteX96" fmla="*/ 743514 w 1034979"/>
                    <a:gd name="connsiteY96" fmla="*/ 1321272 h 1509906"/>
                    <a:gd name="connsiteX97" fmla="*/ 749229 w 1034979"/>
                    <a:gd name="connsiteY97" fmla="*/ 1323177 h 1509906"/>
                    <a:gd name="connsiteX98" fmla="*/ 762564 w 1034979"/>
                    <a:gd name="connsiteY98" fmla="*/ 1328892 h 1509906"/>
                    <a:gd name="connsiteX99" fmla="*/ 777804 w 1034979"/>
                    <a:gd name="connsiteY99" fmla="*/ 1326987 h 1509906"/>
                    <a:gd name="connsiteX100" fmla="*/ 789234 w 1034979"/>
                    <a:gd name="connsiteY100" fmla="*/ 1321272 h 1509906"/>
                    <a:gd name="connsiteX101" fmla="*/ 794949 w 1034979"/>
                    <a:gd name="connsiteY101" fmla="*/ 1319367 h 1509906"/>
                    <a:gd name="connsiteX102" fmla="*/ 802569 w 1034979"/>
                    <a:gd name="connsiteY102" fmla="*/ 1302222 h 1509906"/>
                    <a:gd name="connsiteX103" fmla="*/ 800664 w 1034979"/>
                    <a:gd name="connsiteY103" fmla="*/ 1277457 h 1509906"/>
                    <a:gd name="connsiteX104" fmla="*/ 798759 w 1034979"/>
                    <a:gd name="connsiteY104" fmla="*/ 1271742 h 1509906"/>
                    <a:gd name="connsiteX105" fmla="*/ 796854 w 1034979"/>
                    <a:gd name="connsiteY105" fmla="*/ 1264122 h 1509906"/>
                    <a:gd name="connsiteX106" fmla="*/ 783519 w 1034979"/>
                    <a:gd name="connsiteY106" fmla="*/ 1246977 h 1509906"/>
                    <a:gd name="connsiteX107" fmla="*/ 773994 w 1034979"/>
                    <a:gd name="connsiteY107" fmla="*/ 1241262 h 1509906"/>
                    <a:gd name="connsiteX108" fmla="*/ 648264 w 1034979"/>
                    <a:gd name="connsiteY108" fmla="*/ 1149822 h 1509906"/>
                    <a:gd name="connsiteX109" fmla="*/ 644454 w 1034979"/>
                    <a:gd name="connsiteY109" fmla="*/ 1132677 h 1509906"/>
                    <a:gd name="connsiteX110" fmla="*/ 646359 w 1034979"/>
                    <a:gd name="connsiteY110" fmla="*/ 1125057 h 1509906"/>
                    <a:gd name="connsiteX111" fmla="*/ 650169 w 1034979"/>
                    <a:gd name="connsiteY111" fmla="*/ 1107912 h 1509906"/>
                    <a:gd name="connsiteX112" fmla="*/ 653979 w 1034979"/>
                    <a:gd name="connsiteY112" fmla="*/ 1102197 h 1509906"/>
                    <a:gd name="connsiteX113" fmla="*/ 655884 w 1034979"/>
                    <a:gd name="connsiteY113" fmla="*/ 1096482 h 1509906"/>
                    <a:gd name="connsiteX114" fmla="*/ 661599 w 1034979"/>
                    <a:gd name="connsiteY114" fmla="*/ 1094577 h 1509906"/>
                    <a:gd name="connsiteX115" fmla="*/ 671124 w 1034979"/>
                    <a:gd name="connsiteY115" fmla="*/ 1083147 h 1509906"/>
                    <a:gd name="connsiteX116" fmla="*/ 724464 w 1034979"/>
                    <a:gd name="connsiteY116" fmla="*/ 1075527 h 1509906"/>
                    <a:gd name="connsiteX117" fmla="*/ 842574 w 1034979"/>
                    <a:gd name="connsiteY117" fmla="*/ 1077432 h 1509906"/>
                    <a:gd name="connsiteX118" fmla="*/ 871149 w 1034979"/>
                    <a:gd name="connsiteY118" fmla="*/ 1079337 h 1509906"/>
                    <a:gd name="connsiteX119" fmla="*/ 899724 w 1034979"/>
                    <a:gd name="connsiteY119" fmla="*/ 1085052 h 1509906"/>
                    <a:gd name="connsiteX120" fmla="*/ 922584 w 1034979"/>
                    <a:gd name="connsiteY120" fmla="*/ 1088862 h 1509906"/>
                    <a:gd name="connsiteX121" fmla="*/ 951159 w 1034979"/>
                    <a:gd name="connsiteY121" fmla="*/ 1094577 h 1509906"/>
                    <a:gd name="connsiteX122" fmla="*/ 956874 w 1034979"/>
                    <a:gd name="connsiteY122" fmla="*/ 1094577 h 1509906"/>
                    <a:gd name="connsiteX123" fmla="*/ 1002594 w 1034979"/>
                    <a:gd name="connsiteY123" fmla="*/ 1092672 h 1509906"/>
                    <a:gd name="connsiteX124" fmla="*/ 1031169 w 1034979"/>
                    <a:gd name="connsiteY124" fmla="*/ 1085052 h 1509906"/>
                    <a:gd name="connsiteX125" fmla="*/ 1034979 w 1034979"/>
                    <a:gd name="connsiteY125" fmla="*/ 1079337 h 1509906"/>
                    <a:gd name="connsiteX126" fmla="*/ 1033074 w 1034979"/>
                    <a:gd name="connsiteY126" fmla="*/ 1060287 h 1509906"/>
                    <a:gd name="connsiteX127" fmla="*/ 1027359 w 1034979"/>
                    <a:gd name="connsiteY127" fmla="*/ 1056477 h 1509906"/>
                    <a:gd name="connsiteX128" fmla="*/ 1012119 w 1034979"/>
                    <a:gd name="connsiteY128" fmla="*/ 1054572 h 1509906"/>
                    <a:gd name="connsiteX129" fmla="*/ 1006404 w 1034979"/>
                    <a:gd name="connsiteY129" fmla="*/ 1052667 h 1509906"/>
                    <a:gd name="connsiteX130" fmla="*/ 998784 w 1034979"/>
                    <a:gd name="connsiteY130" fmla="*/ 1050762 h 1509906"/>
                    <a:gd name="connsiteX131" fmla="*/ 987354 w 1034979"/>
                    <a:gd name="connsiteY131" fmla="*/ 1043142 h 1509906"/>
                    <a:gd name="connsiteX132" fmla="*/ 975924 w 1034979"/>
                    <a:gd name="connsiteY132" fmla="*/ 1039332 h 1509906"/>
                    <a:gd name="connsiteX133" fmla="*/ 970209 w 1034979"/>
                    <a:gd name="connsiteY133" fmla="*/ 1037427 h 1509906"/>
                    <a:gd name="connsiteX134" fmla="*/ 962589 w 1034979"/>
                    <a:gd name="connsiteY134" fmla="*/ 1035522 h 1509906"/>
                    <a:gd name="connsiteX135" fmla="*/ 956874 w 1034979"/>
                    <a:gd name="connsiteY135" fmla="*/ 1033617 h 1509906"/>
                    <a:gd name="connsiteX136" fmla="*/ 935919 w 1034979"/>
                    <a:gd name="connsiteY136" fmla="*/ 1027902 h 1509906"/>
                    <a:gd name="connsiteX137" fmla="*/ 930204 w 1034979"/>
                    <a:gd name="connsiteY137" fmla="*/ 1025997 h 1509906"/>
                    <a:gd name="connsiteX138" fmla="*/ 825429 w 1034979"/>
                    <a:gd name="connsiteY138" fmla="*/ 1027902 h 1509906"/>
                    <a:gd name="connsiteX139" fmla="*/ 819714 w 1034979"/>
                    <a:gd name="connsiteY139" fmla="*/ 1029807 h 1509906"/>
                    <a:gd name="connsiteX140" fmla="*/ 730179 w 1034979"/>
                    <a:gd name="connsiteY140" fmla="*/ 1031712 h 1509906"/>
                    <a:gd name="connsiteX141" fmla="*/ 716844 w 1034979"/>
                    <a:gd name="connsiteY141" fmla="*/ 1035522 h 1509906"/>
                    <a:gd name="connsiteX142" fmla="*/ 695889 w 1034979"/>
                    <a:gd name="connsiteY142" fmla="*/ 1037427 h 1509906"/>
                    <a:gd name="connsiteX143" fmla="*/ 669219 w 1034979"/>
                    <a:gd name="connsiteY143" fmla="*/ 1039332 h 1509906"/>
                    <a:gd name="connsiteX144" fmla="*/ 669219 w 1034979"/>
                    <a:gd name="connsiteY144" fmla="*/ 1039332 h 1509906"/>
                    <a:gd name="connsiteX145" fmla="*/ 646359 w 1034979"/>
                    <a:gd name="connsiteY145" fmla="*/ 1043142 h 1509906"/>
                    <a:gd name="connsiteX146" fmla="*/ 642549 w 1034979"/>
                    <a:gd name="connsiteY146" fmla="*/ 1031712 h 1509906"/>
                    <a:gd name="connsiteX147" fmla="*/ 640644 w 1034979"/>
                    <a:gd name="connsiteY147" fmla="*/ 1025997 h 1509906"/>
                    <a:gd name="connsiteX148" fmla="*/ 642549 w 1034979"/>
                    <a:gd name="connsiteY148" fmla="*/ 1008852 h 1509906"/>
                    <a:gd name="connsiteX149" fmla="*/ 644454 w 1034979"/>
                    <a:gd name="connsiteY149" fmla="*/ 1003137 h 1509906"/>
                    <a:gd name="connsiteX150" fmla="*/ 661599 w 1034979"/>
                    <a:gd name="connsiteY150" fmla="*/ 993612 h 1509906"/>
                    <a:gd name="connsiteX151" fmla="*/ 673029 w 1034979"/>
                    <a:gd name="connsiteY151" fmla="*/ 985992 h 1509906"/>
                    <a:gd name="connsiteX152" fmla="*/ 674934 w 1034979"/>
                    <a:gd name="connsiteY152" fmla="*/ 980277 h 1509906"/>
                    <a:gd name="connsiteX153" fmla="*/ 680649 w 1034979"/>
                    <a:gd name="connsiteY153" fmla="*/ 978372 h 1509906"/>
                    <a:gd name="connsiteX154" fmla="*/ 686364 w 1034979"/>
                    <a:gd name="connsiteY154" fmla="*/ 974562 h 1509906"/>
                    <a:gd name="connsiteX155" fmla="*/ 695889 w 1034979"/>
                    <a:gd name="connsiteY155" fmla="*/ 965037 h 1509906"/>
                    <a:gd name="connsiteX156" fmla="*/ 705414 w 1034979"/>
                    <a:gd name="connsiteY156" fmla="*/ 953607 h 1509906"/>
                    <a:gd name="connsiteX157" fmla="*/ 716844 w 1034979"/>
                    <a:gd name="connsiteY157" fmla="*/ 945987 h 1509906"/>
                    <a:gd name="connsiteX158" fmla="*/ 732084 w 1034979"/>
                    <a:gd name="connsiteY158" fmla="*/ 932652 h 1509906"/>
                    <a:gd name="connsiteX159" fmla="*/ 741609 w 1034979"/>
                    <a:gd name="connsiteY159" fmla="*/ 921222 h 1509906"/>
                    <a:gd name="connsiteX160" fmla="*/ 753039 w 1034979"/>
                    <a:gd name="connsiteY160" fmla="*/ 911697 h 1509906"/>
                    <a:gd name="connsiteX161" fmla="*/ 758754 w 1034979"/>
                    <a:gd name="connsiteY161" fmla="*/ 900267 h 1509906"/>
                    <a:gd name="connsiteX162" fmla="*/ 760659 w 1034979"/>
                    <a:gd name="connsiteY162" fmla="*/ 894552 h 1509906"/>
                    <a:gd name="connsiteX163" fmla="*/ 766374 w 1034979"/>
                    <a:gd name="connsiteY163" fmla="*/ 883122 h 1509906"/>
                    <a:gd name="connsiteX164" fmla="*/ 764469 w 1034979"/>
                    <a:gd name="connsiteY164" fmla="*/ 867882 h 1509906"/>
                    <a:gd name="connsiteX165" fmla="*/ 758754 w 1034979"/>
                    <a:gd name="connsiteY165" fmla="*/ 865977 h 1509906"/>
                    <a:gd name="connsiteX166" fmla="*/ 737799 w 1034979"/>
                    <a:gd name="connsiteY166" fmla="*/ 867882 h 1509906"/>
                    <a:gd name="connsiteX167" fmla="*/ 732084 w 1034979"/>
                    <a:gd name="connsiteY167" fmla="*/ 871692 h 1509906"/>
                    <a:gd name="connsiteX168" fmla="*/ 720654 w 1034979"/>
                    <a:gd name="connsiteY168" fmla="*/ 875502 h 1509906"/>
                    <a:gd name="connsiteX169" fmla="*/ 716844 w 1034979"/>
                    <a:gd name="connsiteY169" fmla="*/ 881217 h 1509906"/>
                    <a:gd name="connsiteX170" fmla="*/ 711129 w 1034979"/>
                    <a:gd name="connsiteY170" fmla="*/ 883122 h 1509906"/>
                    <a:gd name="connsiteX171" fmla="*/ 705414 w 1034979"/>
                    <a:gd name="connsiteY171" fmla="*/ 886932 h 1509906"/>
                    <a:gd name="connsiteX172" fmla="*/ 699699 w 1034979"/>
                    <a:gd name="connsiteY172" fmla="*/ 892647 h 1509906"/>
                    <a:gd name="connsiteX173" fmla="*/ 692079 w 1034979"/>
                    <a:gd name="connsiteY173" fmla="*/ 896457 h 1509906"/>
                    <a:gd name="connsiteX174" fmla="*/ 595181 w 1034979"/>
                    <a:gd name="connsiteY174" fmla="*/ 951135 h 1509906"/>
                    <a:gd name="connsiteX175" fmla="*/ 507294 w 1034979"/>
                    <a:gd name="connsiteY175" fmla="*/ 841212 h 1509906"/>
                    <a:gd name="connsiteX176" fmla="*/ 503484 w 1034979"/>
                    <a:gd name="connsiteY176" fmla="*/ 351627 h 1509906"/>
                    <a:gd name="connsiteX177" fmla="*/ 499674 w 1034979"/>
                    <a:gd name="connsiteY177" fmla="*/ 60162 h 1509906"/>
                    <a:gd name="connsiteX178" fmla="*/ 490149 w 1034979"/>
                    <a:gd name="connsiteY178" fmla="*/ 33492 h 1509906"/>
                    <a:gd name="connsiteX179" fmla="*/ 488244 w 1034979"/>
                    <a:gd name="connsiteY179" fmla="*/ 27777 h 1509906"/>
                    <a:gd name="connsiteX180" fmla="*/ 484434 w 1034979"/>
                    <a:gd name="connsiteY180" fmla="*/ 22062 h 1509906"/>
                    <a:gd name="connsiteX181" fmla="*/ 478719 w 1034979"/>
                    <a:gd name="connsiteY181" fmla="*/ 10632 h 1509906"/>
                    <a:gd name="connsiteX182" fmla="*/ 473004 w 1034979"/>
                    <a:gd name="connsiteY182" fmla="*/ 6822 h 1509906"/>
                    <a:gd name="connsiteX183" fmla="*/ 469194 w 1034979"/>
                    <a:gd name="connsiteY183" fmla="*/ 1107 h 1509906"/>
                    <a:gd name="connsiteX184" fmla="*/ 429189 w 1034979"/>
                    <a:gd name="connsiteY184" fmla="*/ 4917 h 1509906"/>
                    <a:gd name="connsiteX185" fmla="*/ 421569 w 1034979"/>
                    <a:gd name="connsiteY185" fmla="*/ 16347 h 1509906"/>
                    <a:gd name="connsiteX186" fmla="*/ 417759 w 1034979"/>
                    <a:gd name="connsiteY186" fmla="*/ 22062 h 1509906"/>
                    <a:gd name="connsiteX187" fmla="*/ 419664 w 1034979"/>
                    <a:gd name="connsiteY187" fmla="*/ 54447 h 1509906"/>
                    <a:gd name="connsiteX188" fmla="*/ 423474 w 1034979"/>
                    <a:gd name="connsiteY188" fmla="*/ 65877 h 1509906"/>
                    <a:gd name="connsiteX189" fmla="*/ 425379 w 1034979"/>
                    <a:gd name="connsiteY189" fmla="*/ 71592 h 1509906"/>
                    <a:gd name="connsiteX190" fmla="*/ 425379 w 1034979"/>
                    <a:gd name="connsiteY190" fmla="*/ 77307 h 1509906"/>
                    <a:gd name="connsiteX191" fmla="*/ 429189 w 1034979"/>
                    <a:gd name="connsiteY191" fmla="*/ 231612 h 1509906"/>
                    <a:gd name="connsiteX192" fmla="*/ 440619 w 1034979"/>
                    <a:gd name="connsiteY192" fmla="*/ 414492 h 1509906"/>
                    <a:gd name="connsiteX193" fmla="*/ 435265 w 1034979"/>
                    <a:gd name="connsiteY193" fmla="*/ 711672 h 1509906"/>
                    <a:gd name="connsiteX194" fmla="*/ 435059 w 1034979"/>
                    <a:gd name="connsiteY194" fmla="*/ 792350 h 1509906"/>
                    <a:gd name="connsiteX195" fmla="*/ 430322 w 1034979"/>
                    <a:gd name="connsiteY195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59619 w 1034979"/>
                    <a:gd name="connsiteY20" fmla="*/ 867882 h 1509906"/>
                    <a:gd name="connsiteX21" fmla="*/ 46284 w 1034979"/>
                    <a:gd name="connsiteY21" fmla="*/ 888837 h 1509906"/>
                    <a:gd name="connsiteX22" fmla="*/ 50094 w 1034979"/>
                    <a:gd name="connsiteY22" fmla="*/ 926937 h 1509906"/>
                    <a:gd name="connsiteX23" fmla="*/ 53904 w 1034979"/>
                    <a:gd name="connsiteY23" fmla="*/ 932652 h 1509906"/>
                    <a:gd name="connsiteX24" fmla="*/ 59619 w 1034979"/>
                    <a:gd name="connsiteY24" fmla="*/ 936462 h 1509906"/>
                    <a:gd name="connsiteX25" fmla="*/ 63429 w 1034979"/>
                    <a:gd name="connsiteY25" fmla="*/ 942177 h 1509906"/>
                    <a:gd name="connsiteX26" fmla="*/ 80574 w 1034979"/>
                    <a:gd name="connsiteY26" fmla="*/ 951702 h 1509906"/>
                    <a:gd name="connsiteX27" fmla="*/ 166299 w 1034979"/>
                    <a:gd name="connsiteY27" fmla="*/ 972657 h 1509906"/>
                    <a:gd name="connsiteX28" fmla="*/ 191064 w 1034979"/>
                    <a:gd name="connsiteY28" fmla="*/ 978372 h 1509906"/>
                    <a:gd name="connsiteX29" fmla="*/ 208209 w 1034979"/>
                    <a:gd name="connsiteY29" fmla="*/ 984087 h 1509906"/>
                    <a:gd name="connsiteX30" fmla="*/ 213924 w 1034979"/>
                    <a:gd name="connsiteY30" fmla="*/ 985992 h 1509906"/>
                    <a:gd name="connsiteX31" fmla="*/ 229164 w 1034979"/>
                    <a:gd name="connsiteY31" fmla="*/ 989802 h 1509906"/>
                    <a:gd name="connsiteX32" fmla="*/ 248214 w 1034979"/>
                    <a:gd name="connsiteY32" fmla="*/ 995517 h 1509906"/>
                    <a:gd name="connsiteX33" fmla="*/ 253929 w 1034979"/>
                    <a:gd name="connsiteY33" fmla="*/ 999327 h 1509906"/>
                    <a:gd name="connsiteX34" fmla="*/ 267264 w 1034979"/>
                    <a:gd name="connsiteY34" fmla="*/ 1014567 h 1509906"/>
                    <a:gd name="connsiteX35" fmla="*/ 272979 w 1034979"/>
                    <a:gd name="connsiteY35" fmla="*/ 1033617 h 1509906"/>
                    <a:gd name="connsiteX36" fmla="*/ 274884 w 1034979"/>
                    <a:gd name="connsiteY36" fmla="*/ 1039332 h 1509906"/>
                    <a:gd name="connsiteX37" fmla="*/ 276789 w 1034979"/>
                    <a:gd name="connsiteY37" fmla="*/ 1045047 h 1509906"/>
                    <a:gd name="connsiteX38" fmla="*/ 278694 w 1034979"/>
                    <a:gd name="connsiteY38" fmla="*/ 1069812 h 1509906"/>
                    <a:gd name="connsiteX39" fmla="*/ 280599 w 1034979"/>
                    <a:gd name="connsiteY39" fmla="*/ 1075527 h 1509906"/>
                    <a:gd name="connsiteX40" fmla="*/ 278694 w 1034979"/>
                    <a:gd name="connsiteY40" fmla="*/ 1094577 h 1509906"/>
                    <a:gd name="connsiteX41" fmla="*/ 276789 w 1034979"/>
                    <a:gd name="connsiteY41" fmla="*/ 1104102 h 1509906"/>
                    <a:gd name="connsiteX42" fmla="*/ 263454 w 1034979"/>
                    <a:gd name="connsiteY42" fmla="*/ 1117437 h 1509906"/>
                    <a:gd name="connsiteX43" fmla="*/ 252024 w 1034979"/>
                    <a:gd name="connsiteY43" fmla="*/ 1125057 h 1509906"/>
                    <a:gd name="connsiteX44" fmla="*/ 240594 w 1034979"/>
                    <a:gd name="connsiteY44" fmla="*/ 1128867 h 1509906"/>
                    <a:gd name="connsiteX45" fmla="*/ 27234 w 1034979"/>
                    <a:gd name="connsiteY45" fmla="*/ 1147917 h 1509906"/>
                    <a:gd name="connsiteX46" fmla="*/ 15804 w 1034979"/>
                    <a:gd name="connsiteY46" fmla="*/ 1153632 h 1509906"/>
                    <a:gd name="connsiteX47" fmla="*/ 6279 w 1034979"/>
                    <a:gd name="connsiteY47" fmla="*/ 1163157 h 1509906"/>
                    <a:gd name="connsiteX48" fmla="*/ 4374 w 1034979"/>
                    <a:gd name="connsiteY48" fmla="*/ 1168872 h 1509906"/>
                    <a:gd name="connsiteX49" fmla="*/ 564 w 1034979"/>
                    <a:gd name="connsiteY49" fmla="*/ 1174587 h 1509906"/>
                    <a:gd name="connsiteX50" fmla="*/ 6279 w 1034979"/>
                    <a:gd name="connsiteY50" fmla="*/ 1206972 h 1509906"/>
                    <a:gd name="connsiteX51" fmla="*/ 11994 w 1034979"/>
                    <a:gd name="connsiteY51" fmla="*/ 1210782 h 1509906"/>
                    <a:gd name="connsiteX52" fmla="*/ 17709 w 1034979"/>
                    <a:gd name="connsiteY52" fmla="*/ 1212687 h 1509906"/>
                    <a:gd name="connsiteX53" fmla="*/ 145344 w 1034979"/>
                    <a:gd name="connsiteY53" fmla="*/ 1210782 h 1509906"/>
                    <a:gd name="connsiteX54" fmla="*/ 152964 w 1034979"/>
                    <a:gd name="connsiteY54" fmla="*/ 1208877 h 1509906"/>
                    <a:gd name="connsiteX55" fmla="*/ 303459 w 1034979"/>
                    <a:gd name="connsiteY55" fmla="*/ 1203162 h 1509906"/>
                    <a:gd name="connsiteX56" fmla="*/ 318699 w 1034979"/>
                    <a:gd name="connsiteY56" fmla="*/ 1210782 h 1509906"/>
                    <a:gd name="connsiteX57" fmla="*/ 330129 w 1034979"/>
                    <a:gd name="connsiteY57" fmla="*/ 1216497 h 1509906"/>
                    <a:gd name="connsiteX58" fmla="*/ 333939 w 1034979"/>
                    <a:gd name="connsiteY58" fmla="*/ 1222212 h 1509906"/>
                    <a:gd name="connsiteX59" fmla="*/ 339654 w 1034979"/>
                    <a:gd name="connsiteY59" fmla="*/ 1224117 h 1509906"/>
                    <a:gd name="connsiteX60" fmla="*/ 351084 w 1034979"/>
                    <a:gd name="connsiteY60" fmla="*/ 1231737 h 1509906"/>
                    <a:gd name="connsiteX61" fmla="*/ 356799 w 1034979"/>
                    <a:gd name="connsiteY61" fmla="*/ 1235547 h 1509906"/>
                    <a:gd name="connsiteX62" fmla="*/ 360609 w 1034979"/>
                    <a:gd name="connsiteY62" fmla="*/ 1241262 h 1509906"/>
                    <a:gd name="connsiteX63" fmla="*/ 366324 w 1034979"/>
                    <a:gd name="connsiteY63" fmla="*/ 1252692 h 1509906"/>
                    <a:gd name="connsiteX64" fmla="*/ 362514 w 1034979"/>
                    <a:gd name="connsiteY64" fmla="*/ 1279362 h 1509906"/>
                    <a:gd name="connsiteX65" fmla="*/ 358704 w 1034979"/>
                    <a:gd name="connsiteY65" fmla="*/ 1285077 h 1509906"/>
                    <a:gd name="connsiteX66" fmla="*/ 356799 w 1034979"/>
                    <a:gd name="connsiteY66" fmla="*/ 1290792 h 1509906"/>
                    <a:gd name="connsiteX67" fmla="*/ 352989 w 1034979"/>
                    <a:gd name="connsiteY67" fmla="*/ 1296507 h 1509906"/>
                    <a:gd name="connsiteX68" fmla="*/ 351084 w 1034979"/>
                    <a:gd name="connsiteY68" fmla="*/ 1302222 h 1509906"/>
                    <a:gd name="connsiteX69" fmla="*/ 347274 w 1034979"/>
                    <a:gd name="connsiteY69" fmla="*/ 1307937 h 1509906"/>
                    <a:gd name="connsiteX70" fmla="*/ 330129 w 1034979"/>
                    <a:gd name="connsiteY70" fmla="*/ 1374612 h 1509906"/>
                    <a:gd name="connsiteX71" fmla="*/ 328224 w 1034979"/>
                    <a:gd name="connsiteY71" fmla="*/ 1426047 h 1509906"/>
                    <a:gd name="connsiteX72" fmla="*/ 330129 w 1034979"/>
                    <a:gd name="connsiteY72" fmla="*/ 1450812 h 1509906"/>
                    <a:gd name="connsiteX73" fmla="*/ 332034 w 1034979"/>
                    <a:gd name="connsiteY73" fmla="*/ 1456527 h 1509906"/>
                    <a:gd name="connsiteX74" fmla="*/ 335844 w 1034979"/>
                    <a:gd name="connsiteY74" fmla="*/ 1460337 h 1509906"/>
                    <a:gd name="connsiteX75" fmla="*/ 364419 w 1034979"/>
                    <a:gd name="connsiteY75" fmla="*/ 1506057 h 1509906"/>
                    <a:gd name="connsiteX76" fmla="*/ 387279 w 1034979"/>
                    <a:gd name="connsiteY76" fmla="*/ 1507962 h 1509906"/>
                    <a:gd name="connsiteX77" fmla="*/ 392994 w 1034979"/>
                    <a:gd name="connsiteY77" fmla="*/ 1502247 h 1509906"/>
                    <a:gd name="connsiteX78" fmla="*/ 394899 w 1034979"/>
                    <a:gd name="connsiteY78" fmla="*/ 1490817 h 1509906"/>
                    <a:gd name="connsiteX79" fmla="*/ 396804 w 1034979"/>
                    <a:gd name="connsiteY79" fmla="*/ 1485102 h 1509906"/>
                    <a:gd name="connsiteX80" fmla="*/ 398709 w 1034979"/>
                    <a:gd name="connsiteY80" fmla="*/ 1467957 h 1509906"/>
                    <a:gd name="connsiteX81" fmla="*/ 400614 w 1034979"/>
                    <a:gd name="connsiteY81" fmla="*/ 1454622 h 1509906"/>
                    <a:gd name="connsiteX82" fmla="*/ 404424 w 1034979"/>
                    <a:gd name="connsiteY82" fmla="*/ 1397472 h 1509906"/>
                    <a:gd name="connsiteX83" fmla="*/ 410139 w 1034979"/>
                    <a:gd name="connsiteY83" fmla="*/ 1386042 h 1509906"/>
                    <a:gd name="connsiteX84" fmla="*/ 413949 w 1034979"/>
                    <a:gd name="connsiteY84" fmla="*/ 1372707 h 1509906"/>
                    <a:gd name="connsiteX85" fmla="*/ 415854 w 1034979"/>
                    <a:gd name="connsiteY85" fmla="*/ 1366992 h 1509906"/>
                    <a:gd name="connsiteX86" fmla="*/ 417759 w 1034979"/>
                    <a:gd name="connsiteY86" fmla="*/ 1353657 h 1509906"/>
                    <a:gd name="connsiteX87" fmla="*/ 421569 w 1034979"/>
                    <a:gd name="connsiteY87" fmla="*/ 1342227 h 1509906"/>
                    <a:gd name="connsiteX88" fmla="*/ 427284 w 1034979"/>
                    <a:gd name="connsiteY88" fmla="*/ 1328892 h 1509906"/>
                    <a:gd name="connsiteX89" fmla="*/ 467289 w 1034979"/>
                    <a:gd name="connsiteY89" fmla="*/ 1258407 h 1509906"/>
                    <a:gd name="connsiteX90" fmla="*/ 528455 w 1034979"/>
                    <a:gd name="connsiteY90" fmla="*/ 1245638 h 1509906"/>
                    <a:gd name="connsiteX91" fmla="*/ 573969 w 1034979"/>
                    <a:gd name="connsiteY91" fmla="*/ 1229832 h 1509906"/>
                    <a:gd name="connsiteX92" fmla="*/ 585399 w 1034979"/>
                    <a:gd name="connsiteY92" fmla="*/ 1226022 h 1509906"/>
                    <a:gd name="connsiteX93" fmla="*/ 720654 w 1034979"/>
                    <a:gd name="connsiteY93" fmla="*/ 1309842 h 1509906"/>
                    <a:gd name="connsiteX94" fmla="*/ 733989 w 1034979"/>
                    <a:gd name="connsiteY94" fmla="*/ 1319367 h 1509906"/>
                    <a:gd name="connsiteX95" fmla="*/ 743514 w 1034979"/>
                    <a:gd name="connsiteY95" fmla="*/ 1321272 h 1509906"/>
                    <a:gd name="connsiteX96" fmla="*/ 749229 w 1034979"/>
                    <a:gd name="connsiteY96" fmla="*/ 1323177 h 1509906"/>
                    <a:gd name="connsiteX97" fmla="*/ 762564 w 1034979"/>
                    <a:gd name="connsiteY97" fmla="*/ 1328892 h 1509906"/>
                    <a:gd name="connsiteX98" fmla="*/ 777804 w 1034979"/>
                    <a:gd name="connsiteY98" fmla="*/ 1326987 h 1509906"/>
                    <a:gd name="connsiteX99" fmla="*/ 789234 w 1034979"/>
                    <a:gd name="connsiteY99" fmla="*/ 1321272 h 1509906"/>
                    <a:gd name="connsiteX100" fmla="*/ 794949 w 1034979"/>
                    <a:gd name="connsiteY100" fmla="*/ 1319367 h 1509906"/>
                    <a:gd name="connsiteX101" fmla="*/ 802569 w 1034979"/>
                    <a:gd name="connsiteY101" fmla="*/ 1302222 h 1509906"/>
                    <a:gd name="connsiteX102" fmla="*/ 800664 w 1034979"/>
                    <a:gd name="connsiteY102" fmla="*/ 1277457 h 1509906"/>
                    <a:gd name="connsiteX103" fmla="*/ 798759 w 1034979"/>
                    <a:gd name="connsiteY103" fmla="*/ 1271742 h 1509906"/>
                    <a:gd name="connsiteX104" fmla="*/ 796854 w 1034979"/>
                    <a:gd name="connsiteY104" fmla="*/ 1264122 h 1509906"/>
                    <a:gd name="connsiteX105" fmla="*/ 783519 w 1034979"/>
                    <a:gd name="connsiteY105" fmla="*/ 1246977 h 1509906"/>
                    <a:gd name="connsiteX106" fmla="*/ 773994 w 1034979"/>
                    <a:gd name="connsiteY106" fmla="*/ 1241262 h 1509906"/>
                    <a:gd name="connsiteX107" fmla="*/ 648264 w 1034979"/>
                    <a:gd name="connsiteY107" fmla="*/ 1149822 h 1509906"/>
                    <a:gd name="connsiteX108" fmla="*/ 644454 w 1034979"/>
                    <a:gd name="connsiteY108" fmla="*/ 1132677 h 1509906"/>
                    <a:gd name="connsiteX109" fmla="*/ 646359 w 1034979"/>
                    <a:gd name="connsiteY109" fmla="*/ 1125057 h 1509906"/>
                    <a:gd name="connsiteX110" fmla="*/ 650169 w 1034979"/>
                    <a:gd name="connsiteY110" fmla="*/ 1107912 h 1509906"/>
                    <a:gd name="connsiteX111" fmla="*/ 653979 w 1034979"/>
                    <a:gd name="connsiteY111" fmla="*/ 1102197 h 1509906"/>
                    <a:gd name="connsiteX112" fmla="*/ 655884 w 1034979"/>
                    <a:gd name="connsiteY112" fmla="*/ 1096482 h 1509906"/>
                    <a:gd name="connsiteX113" fmla="*/ 661599 w 1034979"/>
                    <a:gd name="connsiteY113" fmla="*/ 1094577 h 1509906"/>
                    <a:gd name="connsiteX114" fmla="*/ 671124 w 1034979"/>
                    <a:gd name="connsiteY114" fmla="*/ 1083147 h 1509906"/>
                    <a:gd name="connsiteX115" fmla="*/ 724464 w 1034979"/>
                    <a:gd name="connsiteY115" fmla="*/ 1075527 h 1509906"/>
                    <a:gd name="connsiteX116" fmla="*/ 842574 w 1034979"/>
                    <a:gd name="connsiteY116" fmla="*/ 1077432 h 1509906"/>
                    <a:gd name="connsiteX117" fmla="*/ 871149 w 1034979"/>
                    <a:gd name="connsiteY117" fmla="*/ 1079337 h 1509906"/>
                    <a:gd name="connsiteX118" fmla="*/ 899724 w 1034979"/>
                    <a:gd name="connsiteY118" fmla="*/ 1085052 h 1509906"/>
                    <a:gd name="connsiteX119" fmla="*/ 922584 w 1034979"/>
                    <a:gd name="connsiteY119" fmla="*/ 1088862 h 1509906"/>
                    <a:gd name="connsiteX120" fmla="*/ 951159 w 1034979"/>
                    <a:gd name="connsiteY120" fmla="*/ 1094577 h 1509906"/>
                    <a:gd name="connsiteX121" fmla="*/ 956874 w 1034979"/>
                    <a:gd name="connsiteY121" fmla="*/ 1094577 h 1509906"/>
                    <a:gd name="connsiteX122" fmla="*/ 1002594 w 1034979"/>
                    <a:gd name="connsiteY122" fmla="*/ 1092672 h 1509906"/>
                    <a:gd name="connsiteX123" fmla="*/ 1031169 w 1034979"/>
                    <a:gd name="connsiteY123" fmla="*/ 1085052 h 1509906"/>
                    <a:gd name="connsiteX124" fmla="*/ 1034979 w 1034979"/>
                    <a:gd name="connsiteY124" fmla="*/ 1079337 h 1509906"/>
                    <a:gd name="connsiteX125" fmla="*/ 1033074 w 1034979"/>
                    <a:gd name="connsiteY125" fmla="*/ 1060287 h 1509906"/>
                    <a:gd name="connsiteX126" fmla="*/ 1027359 w 1034979"/>
                    <a:gd name="connsiteY126" fmla="*/ 1056477 h 1509906"/>
                    <a:gd name="connsiteX127" fmla="*/ 1012119 w 1034979"/>
                    <a:gd name="connsiteY127" fmla="*/ 1054572 h 1509906"/>
                    <a:gd name="connsiteX128" fmla="*/ 1006404 w 1034979"/>
                    <a:gd name="connsiteY128" fmla="*/ 1052667 h 1509906"/>
                    <a:gd name="connsiteX129" fmla="*/ 998784 w 1034979"/>
                    <a:gd name="connsiteY129" fmla="*/ 1050762 h 1509906"/>
                    <a:gd name="connsiteX130" fmla="*/ 987354 w 1034979"/>
                    <a:gd name="connsiteY130" fmla="*/ 1043142 h 1509906"/>
                    <a:gd name="connsiteX131" fmla="*/ 975924 w 1034979"/>
                    <a:gd name="connsiteY131" fmla="*/ 1039332 h 1509906"/>
                    <a:gd name="connsiteX132" fmla="*/ 970209 w 1034979"/>
                    <a:gd name="connsiteY132" fmla="*/ 1037427 h 1509906"/>
                    <a:gd name="connsiteX133" fmla="*/ 962589 w 1034979"/>
                    <a:gd name="connsiteY133" fmla="*/ 1035522 h 1509906"/>
                    <a:gd name="connsiteX134" fmla="*/ 956874 w 1034979"/>
                    <a:gd name="connsiteY134" fmla="*/ 1033617 h 1509906"/>
                    <a:gd name="connsiteX135" fmla="*/ 935919 w 1034979"/>
                    <a:gd name="connsiteY135" fmla="*/ 1027902 h 1509906"/>
                    <a:gd name="connsiteX136" fmla="*/ 930204 w 1034979"/>
                    <a:gd name="connsiteY136" fmla="*/ 1025997 h 1509906"/>
                    <a:gd name="connsiteX137" fmla="*/ 825429 w 1034979"/>
                    <a:gd name="connsiteY137" fmla="*/ 1027902 h 1509906"/>
                    <a:gd name="connsiteX138" fmla="*/ 819714 w 1034979"/>
                    <a:gd name="connsiteY138" fmla="*/ 1029807 h 1509906"/>
                    <a:gd name="connsiteX139" fmla="*/ 730179 w 1034979"/>
                    <a:gd name="connsiteY139" fmla="*/ 1031712 h 1509906"/>
                    <a:gd name="connsiteX140" fmla="*/ 716844 w 1034979"/>
                    <a:gd name="connsiteY140" fmla="*/ 1035522 h 1509906"/>
                    <a:gd name="connsiteX141" fmla="*/ 695889 w 1034979"/>
                    <a:gd name="connsiteY141" fmla="*/ 1037427 h 1509906"/>
                    <a:gd name="connsiteX142" fmla="*/ 669219 w 1034979"/>
                    <a:gd name="connsiteY142" fmla="*/ 1039332 h 1509906"/>
                    <a:gd name="connsiteX143" fmla="*/ 669219 w 1034979"/>
                    <a:gd name="connsiteY143" fmla="*/ 1039332 h 1509906"/>
                    <a:gd name="connsiteX144" fmla="*/ 646359 w 1034979"/>
                    <a:gd name="connsiteY144" fmla="*/ 1043142 h 1509906"/>
                    <a:gd name="connsiteX145" fmla="*/ 642549 w 1034979"/>
                    <a:gd name="connsiteY145" fmla="*/ 1031712 h 1509906"/>
                    <a:gd name="connsiteX146" fmla="*/ 640644 w 1034979"/>
                    <a:gd name="connsiteY146" fmla="*/ 1025997 h 1509906"/>
                    <a:gd name="connsiteX147" fmla="*/ 642549 w 1034979"/>
                    <a:gd name="connsiteY147" fmla="*/ 1008852 h 1509906"/>
                    <a:gd name="connsiteX148" fmla="*/ 644454 w 1034979"/>
                    <a:gd name="connsiteY148" fmla="*/ 1003137 h 1509906"/>
                    <a:gd name="connsiteX149" fmla="*/ 661599 w 1034979"/>
                    <a:gd name="connsiteY149" fmla="*/ 993612 h 1509906"/>
                    <a:gd name="connsiteX150" fmla="*/ 673029 w 1034979"/>
                    <a:gd name="connsiteY150" fmla="*/ 985992 h 1509906"/>
                    <a:gd name="connsiteX151" fmla="*/ 674934 w 1034979"/>
                    <a:gd name="connsiteY151" fmla="*/ 980277 h 1509906"/>
                    <a:gd name="connsiteX152" fmla="*/ 680649 w 1034979"/>
                    <a:gd name="connsiteY152" fmla="*/ 978372 h 1509906"/>
                    <a:gd name="connsiteX153" fmla="*/ 686364 w 1034979"/>
                    <a:gd name="connsiteY153" fmla="*/ 974562 h 1509906"/>
                    <a:gd name="connsiteX154" fmla="*/ 695889 w 1034979"/>
                    <a:gd name="connsiteY154" fmla="*/ 965037 h 1509906"/>
                    <a:gd name="connsiteX155" fmla="*/ 705414 w 1034979"/>
                    <a:gd name="connsiteY155" fmla="*/ 953607 h 1509906"/>
                    <a:gd name="connsiteX156" fmla="*/ 716844 w 1034979"/>
                    <a:gd name="connsiteY156" fmla="*/ 945987 h 1509906"/>
                    <a:gd name="connsiteX157" fmla="*/ 732084 w 1034979"/>
                    <a:gd name="connsiteY157" fmla="*/ 932652 h 1509906"/>
                    <a:gd name="connsiteX158" fmla="*/ 741609 w 1034979"/>
                    <a:gd name="connsiteY158" fmla="*/ 921222 h 1509906"/>
                    <a:gd name="connsiteX159" fmla="*/ 753039 w 1034979"/>
                    <a:gd name="connsiteY159" fmla="*/ 911697 h 1509906"/>
                    <a:gd name="connsiteX160" fmla="*/ 758754 w 1034979"/>
                    <a:gd name="connsiteY160" fmla="*/ 900267 h 1509906"/>
                    <a:gd name="connsiteX161" fmla="*/ 760659 w 1034979"/>
                    <a:gd name="connsiteY161" fmla="*/ 894552 h 1509906"/>
                    <a:gd name="connsiteX162" fmla="*/ 766374 w 1034979"/>
                    <a:gd name="connsiteY162" fmla="*/ 883122 h 1509906"/>
                    <a:gd name="connsiteX163" fmla="*/ 764469 w 1034979"/>
                    <a:gd name="connsiteY163" fmla="*/ 867882 h 1509906"/>
                    <a:gd name="connsiteX164" fmla="*/ 758754 w 1034979"/>
                    <a:gd name="connsiteY164" fmla="*/ 865977 h 1509906"/>
                    <a:gd name="connsiteX165" fmla="*/ 737799 w 1034979"/>
                    <a:gd name="connsiteY165" fmla="*/ 867882 h 1509906"/>
                    <a:gd name="connsiteX166" fmla="*/ 732084 w 1034979"/>
                    <a:gd name="connsiteY166" fmla="*/ 871692 h 1509906"/>
                    <a:gd name="connsiteX167" fmla="*/ 720654 w 1034979"/>
                    <a:gd name="connsiteY167" fmla="*/ 875502 h 1509906"/>
                    <a:gd name="connsiteX168" fmla="*/ 716844 w 1034979"/>
                    <a:gd name="connsiteY168" fmla="*/ 881217 h 1509906"/>
                    <a:gd name="connsiteX169" fmla="*/ 711129 w 1034979"/>
                    <a:gd name="connsiteY169" fmla="*/ 883122 h 1509906"/>
                    <a:gd name="connsiteX170" fmla="*/ 705414 w 1034979"/>
                    <a:gd name="connsiteY170" fmla="*/ 886932 h 1509906"/>
                    <a:gd name="connsiteX171" fmla="*/ 699699 w 1034979"/>
                    <a:gd name="connsiteY171" fmla="*/ 892647 h 1509906"/>
                    <a:gd name="connsiteX172" fmla="*/ 692079 w 1034979"/>
                    <a:gd name="connsiteY172" fmla="*/ 896457 h 1509906"/>
                    <a:gd name="connsiteX173" fmla="*/ 595181 w 1034979"/>
                    <a:gd name="connsiteY173" fmla="*/ 951135 h 1509906"/>
                    <a:gd name="connsiteX174" fmla="*/ 507294 w 1034979"/>
                    <a:gd name="connsiteY174" fmla="*/ 841212 h 1509906"/>
                    <a:gd name="connsiteX175" fmla="*/ 503484 w 1034979"/>
                    <a:gd name="connsiteY175" fmla="*/ 351627 h 1509906"/>
                    <a:gd name="connsiteX176" fmla="*/ 499674 w 1034979"/>
                    <a:gd name="connsiteY176" fmla="*/ 60162 h 1509906"/>
                    <a:gd name="connsiteX177" fmla="*/ 490149 w 1034979"/>
                    <a:gd name="connsiteY177" fmla="*/ 33492 h 1509906"/>
                    <a:gd name="connsiteX178" fmla="*/ 488244 w 1034979"/>
                    <a:gd name="connsiteY178" fmla="*/ 27777 h 1509906"/>
                    <a:gd name="connsiteX179" fmla="*/ 484434 w 1034979"/>
                    <a:gd name="connsiteY179" fmla="*/ 22062 h 1509906"/>
                    <a:gd name="connsiteX180" fmla="*/ 478719 w 1034979"/>
                    <a:gd name="connsiteY180" fmla="*/ 10632 h 1509906"/>
                    <a:gd name="connsiteX181" fmla="*/ 473004 w 1034979"/>
                    <a:gd name="connsiteY181" fmla="*/ 6822 h 1509906"/>
                    <a:gd name="connsiteX182" fmla="*/ 469194 w 1034979"/>
                    <a:gd name="connsiteY182" fmla="*/ 1107 h 1509906"/>
                    <a:gd name="connsiteX183" fmla="*/ 429189 w 1034979"/>
                    <a:gd name="connsiteY183" fmla="*/ 4917 h 1509906"/>
                    <a:gd name="connsiteX184" fmla="*/ 421569 w 1034979"/>
                    <a:gd name="connsiteY184" fmla="*/ 16347 h 1509906"/>
                    <a:gd name="connsiteX185" fmla="*/ 417759 w 1034979"/>
                    <a:gd name="connsiteY185" fmla="*/ 22062 h 1509906"/>
                    <a:gd name="connsiteX186" fmla="*/ 419664 w 1034979"/>
                    <a:gd name="connsiteY186" fmla="*/ 54447 h 1509906"/>
                    <a:gd name="connsiteX187" fmla="*/ 423474 w 1034979"/>
                    <a:gd name="connsiteY187" fmla="*/ 65877 h 1509906"/>
                    <a:gd name="connsiteX188" fmla="*/ 425379 w 1034979"/>
                    <a:gd name="connsiteY188" fmla="*/ 71592 h 1509906"/>
                    <a:gd name="connsiteX189" fmla="*/ 425379 w 1034979"/>
                    <a:gd name="connsiteY189" fmla="*/ 77307 h 1509906"/>
                    <a:gd name="connsiteX190" fmla="*/ 429189 w 1034979"/>
                    <a:gd name="connsiteY190" fmla="*/ 231612 h 1509906"/>
                    <a:gd name="connsiteX191" fmla="*/ 440619 w 1034979"/>
                    <a:gd name="connsiteY191" fmla="*/ 414492 h 1509906"/>
                    <a:gd name="connsiteX192" fmla="*/ 435265 w 1034979"/>
                    <a:gd name="connsiteY192" fmla="*/ 711672 h 1509906"/>
                    <a:gd name="connsiteX193" fmla="*/ 435059 w 1034979"/>
                    <a:gd name="connsiteY193" fmla="*/ 792350 h 1509906"/>
                    <a:gd name="connsiteX194" fmla="*/ 430322 w 1034979"/>
                    <a:gd name="connsiteY194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111054 w 1034979"/>
                    <a:gd name="connsiteY19" fmla="*/ 890742 h 1509906"/>
                    <a:gd name="connsiteX20" fmla="*/ 59619 w 1034979"/>
                    <a:gd name="connsiteY20" fmla="*/ 867882 h 1509906"/>
                    <a:gd name="connsiteX21" fmla="*/ 46284 w 1034979"/>
                    <a:gd name="connsiteY21" fmla="*/ 888837 h 1509906"/>
                    <a:gd name="connsiteX22" fmla="*/ 50094 w 1034979"/>
                    <a:gd name="connsiteY22" fmla="*/ 926937 h 1509906"/>
                    <a:gd name="connsiteX23" fmla="*/ 53904 w 1034979"/>
                    <a:gd name="connsiteY23" fmla="*/ 932652 h 1509906"/>
                    <a:gd name="connsiteX24" fmla="*/ 59619 w 1034979"/>
                    <a:gd name="connsiteY24" fmla="*/ 936462 h 1509906"/>
                    <a:gd name="connsiteX25" fmla="*/ 63429 w 1034979"/>
                    <a:gd name="connsiteY25" fmla="*/ 942177 h 1509906"/>
                    <a:gd name="connsiteX26" fmla="*/ 80574 w 1034979"/>
                    <a:gd name="connsiteY26" fmla="*/ 951702 h 1509906"/>
                    <a:gd name="connsiteX27" fmla="*/ 166299 w 1034979"/>
                    <a:gd name="connsiteY27" fmla="*/ 972657 h 1509906"/>
                    <a:gd name="connsiteX28" fmla="*/ 191064 w 1034979"/>
                    <a:gd name="connsiteY28" fmla="*/ 978372 h 1509906"/>
                    <a:gd name="connsiteX29" fmla="*/ 208209 w 1034979"/>
                    <a:gd name="connsiteY29" fmla="*/ 984087 h 1509906"/>
                    <a:gd name="connsiteX30" fmla="*/ 213924 w 1034979"/>
                    <a:gd name="connsiteY30" fmla="*/ 985992 h 1509906"/>
                    <a:gd name="connsiteX31" fmla="*/ 229164 w 1034979"/>
                    <a:gd name="connsiteY31" fmla="*/ 989802 h 1509906"/>
                    <a:gd name="connsiteX32" fmla="*/ 248214 w 1034979"/>
                    <a:gd name="connsiteY32" fmla="*/ 995517 h 1509906"/>
                    <a:gd name="connsiteX33" fmla="*/ 253929 w 1034979"/>
                    <a:gd name="connsiteY33" fmla="*/ 999327 h 1509906"/>
                    <a:gd name="connsiteX34" fmla="*/ 267264 w 1034979"/>
                    <a:gd name="connsiteY34" fmla="*/ 1014567 h 1509906"/>
                    <a:gd name="connsiteX35" fmla="*/ 272979 w 1034979"/>
                    <a:gd name="connsiteY35" fmla="*/ 1033617 h 1509906"/>
                    <a:gd name="connsiteX36" fmla="*/ 274884 w 1034979"/>
                    <a:gd name="connsiteY36" fmla="*/ 1039332 h 1509906"/>
                    <a:gd name="connsiteX37" fmla="*/ 276789 w 1034979"/>
                    <a:gd name="connsiteY37" fmla="*/ 1045047 h 1509906"/>
                    <a:gd name="connsiteX38" fmla="*/ 278694 w 1034979"/>
                    <a:gd name="connsiteY38" fmla="*/ 1069812 h 1509906"/>
                    <a:gd name="connsiteX39" fmla="*/ 280599 w 1034979"/>
                    <a:gd name="connsiteY39" fmla="*/ 1075527 h 1509906"/>
                    <a:gd name="connsiteX40" fmla="*/ 278694 w 1034979"/>
                    <a:gd name="connsiteY40" fmla="*/ 1094577 h 1509906"/>
                    <a:gd name="connsiteX41" fmla="*/ 276789 w 1034979"/>
                    <a:gd name="connsiteY41" fmla="*/ 1104102 h 1509906"/>
                    <a:gd name="connsiteX42" fmla="*/ 263454 w 1034979"/>
                    <a:gd name="connsiteY42" fmla="*/ 1117437 h 1509906"/>
                    <a:gd name="connsiteX43" fmla="*/ 252024 w 1034979"/>
                    <a:gd name="connsiteY43" fmla="*/ 1125057 h 1509906"/>
                    <a:gd name="connsiteX44" fmla="*/ 240594 w 1034979"/>
                    <a:gd name="connsiteY44" fmla="*/ 1128867 h 1509906"/>
                    <a:gd name="connsiteX45" fmla="*/ 27234 w 1034979"/>
                    <a:gd name="connsiteY45" fmla="*/ 1147917 h 1509906"/>
                    <a:gd name="connsiteX46" fmla="*/ 15804 w 1034979"/>
                    <a:gd name="connsiteY46" fmla="*/ 1153632 h 1509906"/>
                    <a:gd name="connsiteX47" fmla="*/ 6279 w 1034979"/>
                    <a:gd name="connsiteY47" fmla="*/ 1163157 h 1509906"/>
                    <a:gd name="connsiteX48" fmla="*/ 4374 w 1034979"/>
                    <a:gd name="connsiteY48" fmla="*/ 1168872 h 1509906"/>
                    <a:gd name="connsiteX49" fmla="*/ 564 w 1034979"/>
                    <a:gd name="connsiteY49" fmla="*/ 1174587 h 1509906"/>
                    <a:gd name="connsiteX50" fmla="*/ 6279 w 1034979"/>
                    <a:gd name="connsiteY50" fmla="*/ 1206972 h 1509906"/>
                    <a:gd name="connsiteX51" fmla="*/ 11994 w 1034979"/>
                    <a:gd name="connsiteY51" fmla="*/ 1210782 h 1509906"/>
                    <a:gd name="connsiteX52" fmla="*/ 17709 w 1034979"/>
                    <a:gd name="connsiteY52" fmla="*/ 1212687 h 1509906"/>
                    <a:gd name="connsiteX53" fmla="*/ 145344 w 1034979"/>
                    <a:gd name="connsiteY53" fmla="*/ 1210782 h 1509906"/>
                    <a:gd name="connsiteX54" fmla="*/ 152964 w 1034979"/>
                    <a:gd name="connsiteY54" fmla="*/ 1208877 h 1509906"/>
                    <a:gd name="connsiteX55" fmla="*/ 303459 w 1034979"/>
                    <a:gd name="connsiteY55" fmla="*/ 1203162 h 1509906"/>
                    <a:gd name="connsiteX56" fmla="*/ 318699 w 1034979"/>
                    <a:gd name="connsiteY56" fmla="*/ 1210782 h 1509906"/>
                    <a:gd name="connsiteX57" fmla="*/ 330129 w 1034979"/>
                    <a:gd name="connsiteY57" fmla="*/ 1216497 h 1509906"/>
                    <a:gd name="connsiteX58" fmla="*/ 333939 w 1034979"/>
                    <a:gd name="connsiteY58" fmla="*/ 1222212 h 1509906"/>
                    <a:gd name="connsiteX59" fmla="*/ 339654 w 1034979"/>
                    <a:gd name="connsiteY59" fmla="*/ 1224117 h 1509906"/>
                    <a:gd name="connsiteX60" fmla="*/ 351084 w 1034979"/>
                    <a:gd name="connsiteY60" fmla="*/ 1231737 h 1509906"/>
                    <a:gd name="connsiteX61" fmla="*/ 356799 w 1034979"/>
                    <a:gd name="connsiteY61" fmla="*/ 1235547 h 1509906"/>
                    <a:gd name="connsiteX62" fmla="*/ 360609 w 1034979"/>
                    <a:gd name="connsiteY62" fmla="*/ 1241262 h 1509906"/>
                    <a:gd name="connsiteX63" fmla="*/ 366324 w 1034979"/>
                    <a:gd name="connsiteY63" fmla="*/ 1252692 h 1509906"/>
                    <a:gd name="connsiteX64" fmla="*/ 362514 w 1034979"/>
                    <a:gd name="connsiteY64" fmla="*/ 1279362 h 1509906"/>
                    <a:gd name="connsiteX65" fmla="*/ 358704 w 1034979"/>
                    <a:gd name="connsiteY65" fmla="*/ 1285077 h 1509906"/>
                    <a:gd name="connsiteX66" fmla="*/ 356799 w 1034979"/>
                    <a:gd name="connsiteY66" fmla="*/ 1290792 h 1509906"/>
                    <a:gd name="connsiteX67" fmla="*/ 352989 w 1034979"/>
                    <a:gd name="connsiteY67" fmla="*/ 1296507 h 1509906"/>
                    <a:gd name="connsiteX68" fmla="*/ 351084 w 1034979"/>
                    <a:gd name="connsiteY68" fmla="*/ 1302222 h 1509906"/>
                    <a:gd name="connsiteX69" fmla="*/ 347274 w 1034979"/>
                    <a:gd name="connsiteY69" fmla="*/ 1307937 h 1509906"/>
                    <a:gd name="connsiteX70" fmla="*/ 330129 w 1034979"/>
                    <a:gd name="connsiteY70" fmla="*/ 1374612 h 1509906"/>
                    <a:gd name="connsiteX71" fmla="*/ 328224 w 1034979"/>
                    <a:gd name="connsiteY71" fmla="*/ 1426047 h 1509906"/>
                    <a:gd name="connsiteX72" fmla="*/ 330129 w 1034979"/>
                    <a:gd name="connsiteY72" fmla="*/ 1450812 h 1509906"/>
                    <a:gd name="connsiteX73" fmla="*/ 332034 w 1034979"/>
                    <a:gd name="connsiteY73" fmla="*/ 1456527 h 1509906"/>
                    <a:gd name="connsiteX74" fmla="*/ 335844 w 1034979"/>
                    <a:gd name="connsiteY74" fmla="*/ 1460337 h 1509906"/>
                    <a:gd name="connsiteX75" fmla="*/ 364419 w 1034979"/>
                    <a:gd name="connsiteY75" fmla="*/ 1506057 h 1509906"/>
                    <a:gd name="connsiteX76" fmla="*/ 387279 w 1034979"/>
                    <a:gd name="connsiteY76" fmla="*/ 1507962 h 1509906"/>
                    <a:gd name="connsiteX77" fmla="*/ 392994 w 1034979"/>
                    <a:gd name="connsiteY77" fmla="*/ 1502247 h 1509906"/>
                    <a:gd name="connsiteX78" fmla="*/ 394899 w 1034979"/>
                    <a:gd name="connsiteY78" fmla="*/ 1490817 h 1509906"/>
                    <a:gd name="connsiteX79" fmla="*/ 396804 w 1034979"/>
                    <a:gd name="connsiteY79" fmla="*/ 1485102 h 1509906"/>
                    <a:gd name="connsiteX80" fmla="*/ 398709 w 1034979"/>
                    <a:gd name="connsiteY80" fmla="*/ 1467957 h 1509906"/>
                    <a:gd name="connsiteX81" fmla="*/ 400614 w 1034979"/>
                    <a:gd name="connsiteY81" fmla="*/ 1454622 h 1509906"/>
                    <a:gd name="connsiteX82" fmla="*/ 404424 w 1034979"/>
                    <a:gd name="connsiteY82" fmla="*/ 1397472 h 1509906"/>
                    <a:gd name="connsiteX83" fmla="*/ 410139 w 1034979"/>
                    <a:gd name="connsiteY83" fmla="*/ 1386042 h 1509906"/>
                    <a:gd name="connsiteX84" fmla="*/ 413949 w 1034979"/>
                    <a:gd name="connsiteY84" fmla="*/ 1372707 h 1509906"/>
                    <a:gd name="connsiteX85" fmla="*/ 415854 w 1034979"/>
                    <a:gd name="connsiteY85" fmla="*/ 1366992 h 1509906"/>
                    <a:gd name="connsiteX86" fmla="*/ 417759 w 1034979"/>
                    <a:gd name="connsiteY86" fmla="*/ 1353657 h 1509906"/>
                    <a:gd name="connsiteX87" fmla="*/ 421569 w 1034979"/>
                    <a:gd name="connsiteY87" fmla="*/ 1342227 h 1509906"/>
                    <a:gd name="connsiteX88" fmla="*/ 427284 w 1034979"/>
                    <a:gd name="connsiteY88" fmla="*/ 1328892 h 1509906"/>
                    <a:gd name="connsiteX89" fmla="*/ 467289 w 1034979"/>
                    <a:gd name="connsiteY89" fmla="*/ 1258407 h 1509906"/>
                    <a:gd name="connsiteX90" fmla="*/ 528455 w 1034979"/>
                    <a:gd name="connsiteY90" fmla="*/ 1245638 h 1509906"/>
                    <a:gd name="connsiteX91" fmla="*/ 573969 w 1034979"/>
                    <a:gd name="connsiteY91" fmla="*/ 1229832 h 1509906"/>
                    <a:gd name="connsiteX92" fmla="*/ 585399 w 1034979"/>
                    <a:gd name="connsiteY92" fmla="*/ 1226022 h 1509906"/>
                    <a:gd name="connsiteX93" fmla="*/ 720654 w 1034979"/>
                    <a:gd name="connsiteY93" fmla="*/ 1309842 h 1509906"/>
                    <a:gd name="connsiteX94" fmla="*/ 733989 w 1034979"/>
                    <a:gd name="connsiteY94" fmla="*/ 1319367 h 1509906"/>
                    <a:gd name="connsiteX95" fmla="*/ 743514 w 1034979"/>
                    <a:gd name="connsiteY95" fmla="*/ 1321272 h 1509906"/>
                    <a:gd name="connsiteX96" fmla="*/ 749229 w 1034979"/>
                    <a:gd name="connsiteY96" fmla="*/ 1323177 h 1509906"/>
                    <a:gd name="connsiteX97" fmla="*/ 762564 w 1034979"/>
                    <a:gd name="connsiteY97" fmla="*/ 1328892 h 1509906"/>
                    <a:gd name="connsiteX98" fmla="*/ 777804 w 1034979"/>
                    <a:gd name="connsiteY98" fmla="*/ 1326987 h 1509906"/>
                    <a:gd name="connsiteX99" fmla="*/ 789234 w 1034979"/>
                    <a:gd name="connsiteY99" fmla="*/ 1321272 h 1509906"/>
                    <a:gd name="connsiteX100" fmla="*/ 794949 w 1034979"/>
                    <a:gd name="connsiteY100" fmla="*/ 1319367 h 1509906"/>
                    <a:gd name="connsiteX101" fmla="*/ 802569 w 1034979"/>
                    <a:gd name="connsiteY101" fmla="*/ 1302222 h 1509906"/>
                    <a:gd name="connsiteX102" fmla="*/ 800664 w 1034979"/>
                    <a:gd name="connsiteY102" fmla="*/ 1277457 h 1509906"/>
                    <a:gd name="connsiteX103" fmla="*/ 798759 w 1034979"/>
                    <a:gd name="connsiteY103" fmla="*/ 1271742 h 1509906"/>
                    <a:gd name="connsiteX104" fmla="*/ 796854 w 1034979"/>
                    <a:gd name="connsiteY104" fmla="*/ 1264122 h 1509906"/>
                    <a:gd name="connsiteX105" fmla="*/ 783519 w 1034979"/>
                    <a:gd name="connsiteY105" fmla="*/ 1246977 h 1509906"/>
                    <a:gd name="connsiteX106" fmla="*/ 773994 w 1034979"/>
                    <a:gd name="connsiteY106" fmla="*/ 1241262 h 1509906"/>
                    <a:gd name="connsiteX107" fmla="*/ 648264 w 1034979"/>
                    <a:gd name="connsiteY107" fmla="*/ 1149822 h 1509906"/>
                    <a:gd name="connsiteX108" fmla="*/ 644454 w 1034979"/>
                    <a:gd name="connsiteY108" fmla="*/ 1132677 h 1509906"/>
                    <a:gd name="connsiteX109" fmla="*/ 646359 w 1034979"/>
                    <a:gd name="connsiteY109" fmla="*/ 1125057 h 1509906"/>
                    <a:gd name="connsiteX110" fmla="*/ 650169 w 1034979"/>
                    <a:gd name="connsiteY110" fmla="*/ 1107912 h 1509906"/>
                    <a:gd name="connsiteX111" fmla="*/ 653979 w 1034979"/>
                    <a:gd name="connsiteY111" fmla="*/ 1102197 h 1509906"/>
                    <a:gd name="connsiteX112" fmla="*/ 655884 w 1034979"/>
                    <a:gd name="connsiteY112" fmla="*/ 1096482 h 1509906"/>
                    <a:gd name="connsiteX113" fmla="*/ 661599 w 1034979"/>
                    <a:gd name="connsiteY113" fmla="*/ 1094577 h 1509906"/>
                    <a:gd name="connsiteX114" fmla="*/ 671124 w 1034979"/>
                    <a:gd name="connsiteY114" fmla="*/ 1083147 h 1509906"/>
                    <a:gd name="connsiteX115" fmla="*/ 724464 w 1034979"/>
                    <a:gd name="connsiteY115" fmla="*/ 1075527 h 1509906"/>
                    <a:gd name="connsiteX116" fmla="*/ 842574 w 1034979"/>
                    <a:gd name="connsiteY116" fmla="*/ 1077432 h 1509906"/>
                    <a:gd name="connsiteX117" fmla="*/ 871149 w 1034979"/>
                    <a:gd name="connsiteY117" fmla="*/ 1079337 h 1509906"/>
                    <a:gd name="connsiteX118" fmla="*/ 899724 w 1034979"/>
                    <a:gd name="connsiteY118" fmla="*/ 1085052 h 1509906"/>
                    <a:gd name="connsiteX119" fmla="*/ 922584 w 1034979"/>
                    <a:gd name="connsiteY119" fmla="*/ 1088862 h 1509906"/>
                    <a:gd name="connsiteX120" fmla="*/ 951159 w 1034979"/>
                    <a:gd name="connsiteY120" fmla="*/ 1094577 h 1509906"/>
                    <a:gd name="connsiteX121" fmla="*/ 956874 w 1034979"/>
                    <a:gd name="connsiteY121" fmla="*/ 1094577 h 1509906"/>
                    <a:gd name="connsiteX122" fmla="*/ 1002594 w 1034979"/>
                    <a:gd name="connsiteY122" fmla="*/ 1092672 h 1509906"/>
                    <a:gd name="connsiteX123" fmla="*/ 1031169 w 1034979"/>
                    <a:gd name="connsiteY123" fmla="*/ 1085052 h 1509906"/>
                    <a:gd name="connsiteX124" fmla="*/ 1034979 w 1034979"/>
                    <a:gd name="connsiteY124" fmla="*/ 1079337 h 1509906"/>
                    <a:gd name="connsiteX125" fmla="*/ 1033074 w 1034979"/>
                    <a:gd name="connsiteY125" fmla="*/ 1060287 h 1509906"/>
                    <a:gd name="connsiteX126" fmla="*/ 1027359 w 1034979"/>
                    <a:gd name="connsiteY126" fmla="*/ 1056477 h 1509906"/>
                    <a:gd name="connsiteX127" fmla="*/ 1012119 w 1034979"/>
                    <a:gd name="connsiteY127" fmla="*/ 1054572 h 1509906"/>
                    <a:gd name="connsiteX128" fmla="*/ 1006404 w 1034979"/>
                    <a:gd name="connsiteY128" fmla="*/ 1052667 h 1509906"/>
                    <a:gd name="connsiteX129" fmla="*/ 998784 w 1034979"/>
                    <a:gd name="connsiteY129" fmla="*/ 1050762 h 1509906"/>
                    <a:gd name="connsiteX130" fmla="*/ 987354 w 1034979"/>
                    <a:gd name="connsiteY130" fmla="*/ 1043142 h 1509906"/>
                    <a:gd name="connsiteX131" fmla="*/ 975924 w 1034979"/>
                    <a:gd name="connsiteY131" fmla="*/ 1039332 h 1509906"/>
                    <a:gd name="connsiteX132" fmla="*/ 970209 w 1034979"/>
                    <a:gd name="connsiteY132" fmla="*/ 1037427 h 1509906"/>
                    <a:gd name="connsiteX133" fmla="*/ 962589 w 1034979"/>
                    <a:gd name="connsiteY133" fmla="*/ 1035522 h 1509906"/>
                    <a:gd name="connsiteX134" fmla="*/ 956874 w 1034979"/>
                    <a:gd name="connsiteY134" fmla="*/ 1033617 h 1509906"/>
                    <a:gd name="connsiteX135" fmla="*/ 935919 w 1034979"/>
                    <a:gd name="connsiteY135" fmla="*/ 1027902 h 1509906"/>
                    <a:gd name="connsiteX136" fmla="*/ 930204 w 1034979"/>
                    <a:gd name="connsiteY136" fmla="*/ 1025997 h 1509906"/>
                    <a:gd name="connsiteX137" fmla="*/ 825429 w 1034979"/>
                    <a:gd name="connsiteY137" fmla="*/ 1027902 h 1509906"/>
                    <a:gd name="connsiteX138" fmla="*/ 819714 w 1034979"/>
                    <a:gd name="connsiteY138" fmla="*/ 1029807 h 1509906"/>
                    <a:gd name="connsiteX139" fmla="*/ 730179 w 1034979"/>
                    <a:gd name="connsiteY139" fmla="*/ 1031712 h 1509906"/>
                    <a:gd name="connsiteX140" fmla="*/ 716844 w 1034979"/>
                    <a:gd name="connsiteY140" fmla="*/ 1035522 h 1509906"/>
                    <a:gd name="connsiteX141" fmla="*/ 695889 w 1034979"/>
                    <a:gd name="connsiteY141" fmla="*/ 1037427 h 1509906"/>
                    <a:gd name="connsiteX142" fmla="*/ 669219 w 1034979"/>
                    <a:gd name="connsiteY142" fmla="*/ 1039332 h 1509906"/>
                    <a:gd name="connsiteX143" fmla="*/ 669219 w 1034979"/>
                    <a:gd name="connsiteY143" fmla="*/ 1039332 h 1509906"/>
                    <a:gd name="connsiteX144" fmla="*/ 646359 w 1034979"/>
                    <a:gd name="connsiteY144" fmla="*/ 1043142 h 1509906"/>
                    <a:gd name="connsiteX145" fmla="*/ 642549 w 1034979"/>
                    <a:gd name="connsiteY145" fmla="*/ 1031712 h 1509906"/>
                    <a:gd name="connsiteX146" fmla="*/ 640644 w 1034979"/>
                    <a:gd name="connsiteY146" fmla="*/ 1025997 h 1509906"/>
                    <a:gd name="connsiteX147" fmla="*/ 642549 w 1034979"/>
                    <a:gd name="connsiteY147" fmla="*/ 1008852 h 1509906"/>
                    <a:gd name="connsiteX148" fmla="*/ 644454 w 1034979"/>
                    <a:gd name="connsiteY148" fmla="*/ 1003137 h 1509906"/>
                    <a:gd name="connsiteX149" fmla="*/ 661599 w 1034979"/>
                    <a:gd name="connsiteY149" fmla="*/ 993612 h 1509906"/>
                    <a:gd name="connsiteX150" fmla="*/ 673029 w 1034979"/>
                    <a:gd name="connsiteY150" fmla="*/ 985992 h 1509906"/>
                    <a:gd name="connsiteX151" fmla="*/ 674934 w 1034979"/>
                    <a:gd name="connsiteY151" fmla="*/ 980277 h 1509906"/>
                    <a:gd name="connsiteX152" fmla="*/ 680649 w 1034979"/>
                    <a:gd name="connsiteY152" fmla="*/ 978372 h 1509906"/>
                    <a:gd name="connsiteX153" fmla="*/ 686364 w 1034979"/>
                    <a:gd name="connsiteY153" fmla="*/ 974562 h 1509906"/>
                    <a:gd name="connsiteX154" fmla="*/ 695889 w 1034979"/>
                    <a:gd name="connsiteY154" fmla="*/ 965037 h 1509906"/>
                    <a:gd name="connsiteX155" fmla="*/ 705414 w 1034979"/>
                    <a:gd name="connsiteY155" fmla="*/ 953607 h 1509906"/>
                    <a:gd name="connsiteX156" fmla="*/ 716844 w 1034979"/>
                    <a:gd name="connsiteY156" fmla="*/ 945987 h 1509906"/>
                    <a:gd name="connsiteX157" fmla="*/ 732084 w 1034979"/>
                    <a:gd name="connsiteY157" fmla="*/ 932652 h 1509906"/>
                    <a:gd name="connsiteX158" fmla="*/ 741609 w 1034979"/>
                    <a:gd name="connsiteY158" fmla="*/ 921222 h 1509906"/>
                    <a:gd name="connsiteX159" fmla="*/ 753039 w 1034979"/>
                    <a:gd name="connsiteY159" fmla="*/ 911697 h 1509906"/>
                    <a:gd name="connsiteX160" fmla="*/ 758754 w 1034979"/>
                    <a:gd name="connsiteY160" fmla="*/ 900267 h 1509906"/>
                    <a:gd name="connsiteX161" fmla="*/ 760659 w 1034979"/>
                    <a:gd name="connsiteY161" fmla="*/ 894552 h 1509906"/>
                    <a:gd name="connsiteX162" fmla="*/ 766374 w 1034979"/>
                    <a:gd name="connsiteY162" fmla="*/ 883122 h 1509906"/>
                    <a:gd name="connsiteX163" fmla="*/ 764469 w 1034979"/>
                    <a:gd name="connsiteY163" fmla="*/ 867882 h 1509906"/>
                    <a:gd name="connsiteX164" fmla="*/ 758754 w 1034979"/>
                    <a:gd name="connsiteY164" fmla="*/ 865977 h 1509906"/>
                    <a:gd name="connsiteX165" fmla="*/ 737799 w 1034979"/>
                    <a:gd name="connsiteY165" fmla="*/ 867882 h 1509906"/>
                    <a:gd name="connsiteX166" fmla="*/ 732084 w 1034979"/>
                    <a:gd name="connsiteY166" fmla="*/ 871692 h 1509906"/>
                    <a:gd name="connsiteX167" fmla="*/ 720654 w 1034979"/>
                    <a:gd name="connsiteY167" fmla="*/ 875502 h 1509906"/>
                    <a:gd name="connsiteX168" fmla="*/ 716844 w 1034979"/>
                    <a:gd name="connsiteY168" fmla="*/ 881217 h 1509906"/>
                    <a:gd name="connsiteX169" fmla="*/ 711129 w 1034979"/>
                    <a:gd name="connsiteY169" fmla="*/ 883122 h 1509906"/>
                    <a:gd name="connsiteX170" fmla="*/ 705414 w 1034979"/>
                    <a:gd name="connsiteY170" fmla="*/ 886932 h 1509906"/>
                    <a:gd name="connsiteX171" fmla="*/ 699699 w 1034979"/>
                    <a:gd name="connsiteY171" fmla="*/ 892647 h 1509906"/>
                    <a:gd name="connsiteX172" fmla="*/ 692079 w 1034979"/>
                    <a:gd name="connsiteY172" fmla="*/ 896457 h 1509906"/>
                    <a:gd name="connsiteX173" fmla="*/ 595181 w 1034979"/>
                    <a:gd name="connsiteY173" fmla="*/ 951135 h 1509906"/>
                    <a:gd name="connsiteX174" fmla="*/ 507294 w 1034979"/>
                    <a:gd name="connsiteY174" fmla="*/ 841212 h 1509906"/>
                    <a:gd name="connsiteX175" fmla="*/ 503484 w 1034979"/>
                    <a:gd name="connsiteY175" fmla="*/ 351627 h 1509906"/>
                    <a:gd name="connsiteX176" fmla="*/ 499674 w 1034979"/>
                    <a:gd name="connsiteY176" fmla="*/ 60162 h 1509906"/>
                    <a:gd name="connsiteX177" fmla="*/ 490149 w 1034979"/>
                    <a:gd name="connsiteY177" fmla="*/ 33492 h 1509906"/>
                    <a:gd name="connsiteX178" fmla="*/ 488244 w 1034979"/>
                    <a:gd name="connsiteY178" fmla="*/ 27777 h 1509906"/>
                    <a:gd name="connsiteX179" fmla="*/ 484434 w 1034979"/>
                    <a:gd name="connsiteY179" fmla="*/ 22062 h 1509906"/>
                    <a:gd name="connsiteX180" fmla="*/ 478719 w 1034979"/>
                    <a:gd name="connsiteY180" fmla="*/ 10632 h 1509906"/>
                    <a:gd name="connsiteX181" fmla="*/ 473004 w 1034979"/>
                    <a:gd name="connsiteY181" fmla="*/ 6822 h 1509906"/>
                    <a:gd name="connsiteX182" fmla="*/ 469194 w 1034979"/>
                    <a:gd name="connsiteY182" fmla="*/ 1107 h 1509906"/>
                    <a:gd name="connsiteX183" fmla="*/ 429189 w 1034979"/>
                    <a:gd name="connsiteY183" fmla="*/ 4917 h 1509906"/>
                    <a:gd name="connsiteX184" fmla="*/ 421569 w 1034979"/>
                    <a:gd name="connsiteY184" fmla="*/ 16347 h 1509906"/>
                    <a:gd name="connsiteX185" fmla="*/ 417759 w 1034979"/>
                    <a:gd name="connsiteY185" fmla="*/ 22062 h 1509906"/>
                    <a:gd name="connsiteX186" fmla="*/ 419664 w 1034979"/>
                    <a:gd name="connsiteY186" fmla="*/ 54447 h 1509906"/>
                    <a:gd name="connsiteX187" fmla="*/ 423474 w 1034979"/>
                    <a:gd name="connsiteY187" fmla="*/ 65877 h 1509906"/>
                    <a:gd name="connsiteX188" fmla="*/ 425379 w 1034979"/>
                    <a:gd name="connsiteY188" fmla="*/ 71592 h 1509906"/>
                    <a:gd name="connsiteX189" fmla="*/ 425379 w 1034979"/>
                    <a:gd name="connsiteY189" fmla="*/ 77307 h 1509906"/>
                    <a:gd name="connsiteX190" fmla="*/ 429189 w 1034979"/>
                    <a:gd name="connsiteY190" fmla="*/ 231612 h 1509906"/>
                    <a:gd name="connsiteX191" fmla="*/ 440619 w 1034979"/>
                    <a:gd name="connsiteY191" fmla="*/ 414492 h 1509906"/>
                    <a:gd name="connsiteX192" fmla="*/ 435265 w 1034979"/>
                    <a:gd name="connsiteY192" fmla="*/ 711672 h 1509906"/>
                    <a:gd name="connsiteX193" fmla="*/ 435059 w 1034979"/>
                    <a:gd name="connsiteY193" fmla="*/ 792350 h 1509906"/>
                    <a:gd name="connsiteX194" fmla="*/ 430322 w 1034979"/>
                    <a:gd name="connsiteY194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59619 w 1034979"/>
                    <a:gd name="connsiteY19" fmla="*/ 867882 h 1509906"/>
                    <a:gd name="connsiteX20" fmla="*/ 46284 w 1034979"/>
                    <a:gd name="connsiteY20" fmla="*/ 888837 h 1509906"/>
                    <a:gd name="connsiteX21" fmla="*/ 50094 w 1034979"/>
                    <a:gd name="connsiteY21" fmla="*/ 926937 h 1509906"/>
                    <a:gd name="connsiteX22" fmla="*/ 53904 w 1034979"/>
                    <a:gd name="connsiteY22" fmla="*/ 932652 h 1509906"/>
                    <a:gd name="connsiteX23" fmla="*/ 59619 w 1034979"/>
                    <a:gd name="connsiteY23" fmla="*/ 936462 h 1509906"/>
                    <a:gd name="connsiteX24" fmla="*/ 63429 w 1034979"/>
                    <a:gd name="connsiteY24" fmla="*/ 942177 h 1509906"/>
                    <a:gd name="connsiteX25" fmla="*/ 80574 w 1034979"/>
                    <a:gd name="connsiteY25" fmla="*/ 951702 h 1509906"/>
                    <a:gd name="connsiteX26" fmla="*/ 166299 w 1034979"/>
                    <a:gd name="connsiteY26" fmla="*/ 972657 h 1509906"/>
                    <a:gd name="connsiteX27" fmla="*/ 191064 w 1034979"/>
                    <a:gd name="connsiteY27" fmla="*/ 978372 h 1509906"/>
                    <a:gd name="connsiteX28" fmla="*/ 208209 w 1034979"/>
                    <a:gd name="connsiteY28" fmla="*/ 984087 h 1509906"/>
                    <a:gd name="connsiteX29" fmla="*/ 213924 w 1034979"/>
                    <a:gd name="connsiteY29" fmla="*/ 985992 h 1509906"/>
                    <a:gd name="connsiteX30" fmla="*/ 229164 w 1034979"/>
                    <a:gd name="connsiteY30" fmla="*/ 989802 h 1509906"/>
                    <a:gd name="connsiteX31" fmla="*/ 248214 w 1034979"/>
                    <a:gd name="connsiteY31" fmla="*/ 995517 h 1509906"/>
                    <a:gd name="connsiteX32" fmla="*/ 253929 w 1034979"/>
                    <a:gd name="connsiteY32" fmla="*/ 999327 h 1509906"/>
                    <a:gd name="connsiteX33" fmla="*/ 267264 w 1034979"/>
                    <a:gd name="connsiteY33" fmla="*/ 1014567 h 1509906"/>
                    <a:gd name="connsiteX34" fmla="*/ 272979 w 1034979"/>
                    <a:gd name="connsiteY34" fmla="*/ 1033617 h 1509906"/>
                    <a:gd name="connsiteX35" fmla="*/ 274884 w 1034979"/>
                    <a:gd name="connsiteY35" fmla="*/ 1039332 h 1509906"/>
                    <a:gd name="connsiteX36" fmla="*/ 276789 w 1034979"/>
                    <a:gd name="connsiteY36" fmla="*/ 1045047 h 1509906"/>
                    <a:gd name="connsiteX37" fmla="*/ 278694 w 1034979"/>
                    <a:gd name="connsiteY37" fmla="*/ 1069812 h 1509906"/>
                    <a:gd name="connsiteX38" fmla="*/ 280599 w 1034979"/>
                    <a:gd name="connsiteY38" fmla="*/ 1075527 h 1509906"/>
                    <a:gd name="connsiteX39" fmla="*/ 278694 w 1034979"/>
                    <a:gd name="connsiteY39" fmla="*/ 1094577 h 1509906"/>
                    <a:gd name="connsiteX40" fmla="*/ 276789 w 1034979"/>
                    <a:gd name="connsiteY40" fmla="*/ 1104102 h 1509906"/>
                    <a:gd name="connsiteX41" fmla="*/ 263454 w 1034979"/>
                    <a:gd name="connsiteY41" fmla="*/ 1117437 h 1509906"/>
                    <a:gd name="connsiteX42" fmla="*/ 252024 w 1034979"/>
                    <a:gd name="connsiteY42" fmla="*/ 1125057 h 1509906"/>
                    <a:gd name="connsiteX43" fmla="*/ 240594 w 1034979"/>
                    <a:gd name="connsiteY43" fmla="*/ 1128867 h 1509906"/>
                    <a:gd name="connsiteX44" fmla="*/ 27234 w 1034979"/>
                    <a:gd name="connsiteY44" fmla="*/ 1147917 h 1509906"/>
                    <a:gd name="connsiteX45" fmla="*/ 15804 w 1034979"/>
                    <a:gd name="connsiteY45" fmla="*/ 1153632 h 1509906"/>
                    <a:gd name="connsiteX46" fmla="*/ 6279 w 1034979"/>
                    <a:gd name="connsiteY46" fmla="*/ 1163157 h 1509906"/>
                    <a:gd name="connsiteX47" fmla="*/ 4374 w 1034979"/>
                    <a:gd name="connsiteY47" fmla="*/ 1168872 h 1509906"/>
                    <a:gd name="connsiteX48" fmla="*/ 564 w 1034979"/>
                    <a:gd name="connsiteY48" fmla="*/ 1174587 h 1509906"/>
                    <a:gd name="connsiteX49" fmla="*/ 6279 w 1034979"/>
                    <a:gd name="connsiteY49" fmla="*/ 1206972 h 1509906"/>
                    <a:gd name="connsiteX50" fmla="*/ 11994 w 1034979"/>
                    <a:gd name="connsiteY50" fmla="*/ 1210782 h 1509906"/>
                    <a:gd name="connsiteX51" fmla="*/ 17709 w 1034979"/>
                    <a:gd name="connsiteY51" fmla="*/ 1212687 h 1509906"/>
                    <a:gd name="connsiteX52" fmla="*/ 145344 w 1034979"/>
                    <a:gd name="connsiteY52" fmla="*/ 1210782 h 1509906"/>
                    <a:gd name="connsiteX53" fmla="*/ 152964 w 1034979"/>
                    <a:gd name="connsiteY53" fmla="*/ 1208877 h 1509906"/>
                    <a:gd name="connsiteX54" fmla="*/ 303459 w 1034979"/>
                    <a:gd name="connsiteY54" fmla="*/ 1203162 h 1509906"/>
                    <a:gd name="connsiteX55" fmla="*/ 318699 w 1034979"/>
                    <a:gd name="connsiteY55" fmla="*/ 1210782 h 1509906"/>
                    <a:gd name="connsiteX56" fmla="*/ 330129 w 1034979"/>
                    <a:gd name="connsiteY56" fmla="*/ 1216497 h 1509906"/>
                    <a:gd name="connsiteX57" fmla="*/ 333939 w 1034979"/>
                    <a:gd name="connsiteY57" fmla="*/ 1222212 h 1509906"/>
                    <a:gd name="connsiteX58" fmla="*/ 339654 w 1034979"/>
                    <a:gd name="connsiteY58" fmla="*/ 1224117 h 1509906"/>
                    <a:gd name="connsiteX59" fmla="*/ 351084 w 1034979"/>
                    <a:gd name="connsiteY59" fmla="*/ 1231737 h 1509906"/>
                    <a:gd name="connsiteX60" fmla="*/ 356799 w 1034979"/>
                    <a:gd name="connsiteY60" fmla="*/ 1235547 h 1509906"/>
                    <a:gd name="connsiteX61" fmla="*/ 360609 w 1034979"/>
                    <a:gd name="connsiteY61" fmla="*/ 1241262 h 1509906"/>
                    <a:gd name="connsiteX62" fmla="*/ 366324 w 1034979"/>
                    <a:gd name="connsiteY62" fmla="*/ 1252692 h 1509906"/>
                    <a:gd name="connsiteX63" fmla="*/ 362514 w 1034979"/>
                    <a:gd name="connsiteY63" fmla="*/ 1279362 h 1509906"/>
                    <a:gd name="connsiteX64" fmla="*/ 358704 w 1034979"/>
                    <a:gd name="connsiteY64" fmla="*/ 1285077 h 1509906"/>
                    <a:gd name="connsiteX65" fmla="*/ 356799 w 1034979"/>
                    <a:gd name="connsiteY65" fmla="*/ 1290792 h 1509906"/>
                    <a:gd name="connsiteX66" fmla="*/ 352989 w 1034979"/>
                    <a:gd name="connsiteY66" fmla="*/ 1296507 h 1509906"/>
                    <a:gd name="connsiteX67" fmla="*/ 351084 w 1034979"/>
                    <a:gd name="connsiteY67" fmla="*/ 1302222 h 1509906"/>
                    <a:gd name="connsiteX68" fmla="*/ 347274 w 1034979"/>
                    <a:gd name="connsiteY68" fmla="*/ 1307937 h 1509906"/>
                    <a:gd name="connsiteX69" fmla="*/ 330129 w 1034979"/>
                    <a:gd name="connsiteY69" fmla="*/ 1374612 h 1509906"/>
                    <a:gd name="connsiteX70" fmla="*/ 328224 w 1034979"/>
                    <a:gd name="connsiteY70" fmla="*/ 1426047 h 1509906"/>
                    <a:gd name="connsiteX71" fmla="*/ 330129 w 1034979"/>
                    <a:gd name="connsiteY71" fmla="*/ 1450812 h 1509906"/>
                    <a:gd name="connsiteX72" fmla="*/ 332034 w 1034979"/>
                    <a:gd name="connsiteY72" fmla="*/ 1456527 h 1509906"/>
                    <a:gd name="connsiteX73" fmla="*/ 335844 w 1034979"/>
                    <a:gd name="connsiteY73" fmla="*/ 1460337 h 1509906"/>
                    <a:gd name="connsiteX74" fmla="*/ 364419 w 1034979"/>
                    <a:gd name="connsiteY74" fmla="*/ 1506057 h 1509906"/>
                    <a:gd name="connsiteX75" fmla="*/ 387279 w 1034979"/>
                    <a:gd name="connsiteY75" fmla="*/ 1507962 h 1509906"/>
                    <a:gd name="connsiteX76" fmla="*/ 392994 w 1034979"/>
                    <a:gd name="connsiteY76" fmla="*/ 1502247 h 1509906"/>
                    <a:gd name="connsiteX77" fmla="*/ 394899 w 1034979"/>
                    <a:gd name="connsiteY77" fmla="*/ 1490817 h 1509906"/>
                    <a:gd name="connsiteX78" fmla="*/ 396804 w 1034979"/>
                    <a:gd name="connsiteY78" fmla="*/ 1485102 h 1509906"/>
                    <a:gd name="connsiteX79" fmla="*/ 398709 w 1034979"/>
                    <a:gd name="connsiteY79" fmla="*/ 1467957 h 1509906"/>
                    <a:gd name="connsiteX80" fmla="*/ 400614 w 1034979"/>
                    <a:gd name="connsiteY80" fmla="*/ 1454622 h 1509906"/>
                    <a:gd name="connsiteX81" fmla="*/ 404424 w 1034979"/>
                    <a:gd name="connsiteY81" fmla="*/ 1397472 h 1509906"/>
                    <a:gd name="connsiteX82" fmla="*/ 410139 w 1034979"/>
                    <a:gd name="connsiteY82" fmla="*/ 1386042 h 1509906"/>
                    <a:gd name="connsiteX83" fmla="*/ 413949 w 1034979"/>
                    <a:gd name="connsiteY83" fmla="*/ 1372707 h 1509906"/>
                    <a:gd name="connsiteX84" fmla="*/ 415854 w 1034979"/>
                    <a:gd name="connsiteY84" fmla="*/ 1366992 h 1509906"/>
                    <a:gd name="connsiteX85" fmla="*/ 417759 w 1034979"/>
                    <a:gd name="connsiteY85" fmla="*/ 1353657 h 1509906"/>
                    <a:gd name="connsiteX86" fmla="*/ 421569 w 1034979"/>
                    <a:gd name="connsiteY86" fmla="*/ 1342227 h 1509906"/>
                    <a:gd name="connsiteX87" fmla="*/ 427284 w 1034979"/>
                    <a:gd name="connsiteY87" fmla="*/ 1328892 h 1509906"/>
                    <a:gd name="connsiteX88" fmla="*/ 467289 w 1034979"/>
                    <a:gd name="connsiteY88" fmla="*/ 1258407 h 1509906"/>
                    <a:gd name="connsiteX89" fmla="*/ 528455 w 1034979"/>
                    <a:gd name="connsiteY89" fmla="*/ 1245638 h 1509906"/>
                    <a:gd name="connsiteX90" fmla="*/ 573969 w 1034979"/>
                    <a:gd name="connsiteY90" fmla="*/ 1229832 h 1509906"/>
                    <a:gd name="connsiteX91" fmla="*/ 585399 w 1034979"/>
                    <a:gd name="connsiteY91" fmla="*/ 1226022 h 1509906"/>
                    <a:gd name="connsiteX92" fmla="*/ 720654 w 1034979"/>
                    <a:gd name="connsiteY92" fmla="*/ 1309842 h 1509906"/>
                    <a:gd name="connsiteX93" fmla="*/ 733989 w 1034979"/>
                    <a:gd name="connsiteY93" fmla="*/ 1319367 h 1509906"/>
                    <a:gd name="connsiteX94" fmla="*/ 743514 w 1034979"/>
                    <a:gd name="connsiteY94" fmla="*/ 1321272 h 1509906"/>
                    <a:gd name="connsiteX95" fmla="*/ 749229 w 1034979"/>
                    <a:gd name="connsiteY95" fmla="*/ 1323177 h 1509906"/>
                    <a:gd name="connsiteX96" fmla="*/ 762564 w 1034979"/>
                    <a:gd name="connsiteY96" fmla="*/ 1328892 h 1509906"/>
                    <a:gd name="connsiteX97" fmla="*/ 777804 w 1034979"/>
                    <a:gd name="connsiteY97" fmla="*/ 1326987 h 1509906"/>
                    <a:gd name="connsiteX98" fmla="*/ 789234 w 1034979"/>
                    <a:gd name="connsiteY98" fmla="*/ 1321272 h 1509906"/>
                    <a:gd name="connsiteX99" fmla="*/ 794949 w 1034979"/>
                    <a:gd name="connsiteY99" fmla="*/ 1319367 h 1509906"/>
                    <a:gd name="connsiteX100" fmla="*/ 802569 w 1034979"/>
                    <a:gd name="connsiteY100" fmla="*/ 1302222 h 1509906"/>
                    <a:gd name="connsiteX101" fmla="*/ 800664 w 1034979"/>
                    <a:gd name="connsiteY101" fmla="*/ 1277457 h 1509906"/>
                    <a:gd name="connsiteX102" fmla="*/ 798759 w 1034979"/>
                    <a:gd name="connsiteY102" fmla="*/ 1271742 h 1509906"/>
                    <a:gd name="connsiteX103" fmla="*/ 796854 w 1034979"/>
                    <a:gd name="connsiteY103" fmla="*/ 1264122 h 1509906"/>
                    <a:gd name="connsiteX104" fmla="*/ 783519 w 1034979"/>
                    <a:gd name="connsiteY104" fmla="*/ 1246977 h 1509906"/>
                    <a:gd name="connsiteX105" fmla="*/ 773994 w 1034979"/>
                    <a:gd name="connsiteY105" fmla="*/ 1241262 h 1509906"/>
                    <a:gd name="connsiteX106" fmla="*/ 648264 w 1034979"/>
                    <a:gd name="connsiteY106" fmla="*/ 1149822 h 1509906"/>
                    <a:gd name="connsiteX107" fmla="*/ 644454 w 1034979"/>
                    <a:gd name="connsiteY107" fmla="*/ 1132677 h 1509906"/>
                    <a:gd name="connsiteX108" fmla="*/ 646359 w 1034979"/>
                    <a:gd name="connsiteY108" fmla="*/ 1125057 h 1509906"/>
                    <a:gd name="connsiteX109" fmla="*/ 650169 w 1034979"/>
                    <a:gd name="connsiteY109" fmla="*/ 1107912 h 1509906"/>
                    <a:gd name="connsiteX110" fmla="*/ 653979 w 1034979"/>
                    <a:gd name="connsiteY110" fmla="*/ 1102197 h 1509906"/>
                    <a:gd name="connsiteX111" fmla="*/ 655884 w 1034979"/>
                    <a:gd name="connsiteY111" fmla="*/ 1096482 h 1509906"/>
                    <a:gd name="connsiteX112" fmla="*/ 661599 w 1034979"/>
                    <a:gd name="connsiteY112" fmla="*/ 1094577 h 1509906"/>
                    <a:gd name="connsiteX113" fmla="*/ 671124 w 1034979"/>
                    <a:gd name="connsiteY113" fmla="*/ 1083147 h 1509906"/>
                    <a:gd name="connsiteX114" fmla="*/ 724464 w 1034979"/>
                    <a:gd name="connsiteY114" fmla="*/ 1075527 h 1509906"/>
                    <a:gd name="connsiteX115" fmla="*/ 842574 w 1034979"/>
                    <a:gd name="connsiteY115" fmla="*/ 1077432 h 1509906"/>
                    <a:gd name="connsiteX116" fmla="*/ 871149 w 1034979"/>
                    <a:gd name="connsiteY116" fmla="*/ 1079337 h 1509906"/>
                    <a:gd name="connsiteX117" fmla="*/ 899724 w 1034979"/>
                    <a:gd name="connsiteY117" fmla="*/ 1085052 h 1509906"/>
                    <a:gd name="connsiteX118" fmla="*/ 922584 w 1034979"/>
                    <a:gd name="connsiteY118" fmla="*/ 1088862 h 1509906"/>
                    <a:gd name="connsiteX119" fmla="*/ 951159 w 1034979"/>
                    <a:gd name="connsiteY119" fmla="*/ 1094577 h 1509906"/>
                    <a:gd name="connsiteX120" fmla="*/ 956874 w 1034979"/>
                    <a:gd name="connsiteY120" fmla="*/ 1094577 h 1509906"/>
                    <a:gd name="connsiteX121" fmla="*/ 1002594 w 1034979"/>
                    <a:gd name="connsiteY121" fmla="*/ 1092672 h 1509906"/>
                    <a:gd name="connsiteX122" fmla="*/ 1031169 w 1034979"/>
                    <a:gd name="connsiteY122" fmla="*/ 1085052 h 1509906"/>
                    <a:gd name="connsiteX123" fmla="*/ 1034979 w 1034979"/>
                    <a:gd name="connsiteY123" fmla="*/ 1079337 h 1509906"/>
                    <a:gd name="connsiteX124" fmla="*/ 1033074 w 1034979"/>
                    <a:gd name="connsiteY124" fmla="*/ 1060287 h 1509906"/>
                    <a:gd name="connsiteX125" fmla="*/ 1027359 w 1034979"/>
                    <a:gd name="connsiteY125" fmla="*/ 1056477 h 1509906"/>
                    <a:gd name="connsiteX126" fmla="*/ 1012119 w 1034979"/>
                    <a:gd name="connsiteY126" fmla="*/ 1054572 h 1509906"/>
                    <a:gd name="connsiteX127" fmla="*/ 1006404 w 1034979"/>
                    <a:gd name="connsiteY127" fmla="*/ 1052667 h 1509906"/>
                    <a:gd name="connsiteX128" fmla="*/ 998784 w 1034979"/>
                    <a:gd name="connsiteY128" fmla="*/ 1050762 h 1509906"/>
                    <a:gd name="connsiteX129" fmla="*/ 987354 w 1034979"/>
                    <a:gd name="connsiteY129" fmla="*/ 1043142 h 1509906"/>
                    <a:gd name="connsiteX130" fmla="*/ 975924 w 1034979"/>
                    <a:gd name="connsiteY130" fmla="*/ 1039332 h 1509906"/>
                    <a:gd name="connsiteX131" fmla="*/ 970209 w 1034979"/>
                    <a:gd name="connsiteY131" fmla="*/ 1037427 h 1509906"/>
                    <a:gd name="connsiteX132" fmla="*/ 962589 w 1034979"/>
                    <a:gd name="connsiteY132" fmla="*/ 1035522 h 1509906"/>
                    <a:gd name="connsiteX133" fmla="*/ 956874 w 1034979"/>
                    <a:gd name="connsiteY133" fmla="*/ 1033617 h 1509906"/>
                    <a:gd name="connsiteX134" fmla="*/ 935919 w 1034979"/>
                    <a:gd name="connsiteY134" fmla="*/ 1027902 h 1509906"/>
                    <a:gd name="connsiteX135" fmla="*/ 930204 w 1034979"/>
                    <a:gd name="connsiteY135" fmla="*/ 1025997 h 1509906"/>
                    <a:gd name="connsiteX136" fmla="*/ 825429 w 1034979"/>
                    <a:gd name="connsiteY136" fmla="*/ 1027902 h 1509906"/>
                    <a:gd name="connsiteX137" fmla="*/ 819714 w 1034979"/>
                    <a:gd name="connsiteY137" fmla="*/ 1029807 h 1509906"/>
                    <a:gd name="connsiteX138" fmla="*/ 730179 w 1034979"/>
                    <a:gd name="connsiteY138" fmla="*/ 1031712 h 1509906"/>
                    <a:gd name="connsiteX139" fmla="*/ 716844 w 1034979"/>
                    <a:gd name="connsiteY139" fmla="*/ 1035522 h 1509906"/>
                    <a:gd name="connsiteX140" fmla="*/ 695889 w 1034979"/>
                    <a:gd name="connsiteY140" fmla="*/ 1037427 h 1509906"/>
                    <a:gd name="connsiteX141" fmla="*/ 669219 w 1034979"/>
                    <a:gd name="connsiteY141" fmla="*/ 1039332 h 1509906"/>
                    <a:gd name="connsiteX142" fmla="*/ 669219 w 1034979"/>
                    <a:gd name="connsiteY142" fmla="*/ 1039332 h 1509906"/>
                    <a:gd name="connsiteX143" fmla="*/ 646359 w 1034979"/>
                    <a:gd name="connsiteY143" fmla="*/ 1043142 h 1509906"/>
                    <a:gd name="connsiteX144" fmla="*/ 642549 w 1034979"/>
                    <a:gd name="connsiteY144" fmla="*/ 1031712 h 1509906"/>
                    <a:gd name="connsiteX145" fmla="*/ 640644 w 1034979"/>
                    <a:gd name="connsiteY145" fmla="*/ 1025997 h 1509906"/>
                    <a:gd name="connsiteX146" fmla="*/ 642549 w 1034979"/>
                    <a:gd name="connsiteY146" fmla="*/ 1008852 h 1509906"/>
                    <a:gd name="connsiteX147" fmla="*/ 644454 w 1034979"/>
                    <a:gd name="connsiteY147" fmla="*/ 1003137 h 1509906"/>
                    <a:gd name="connsiteX148" fmla="*/ 661599 w 1034979"/>
                    <a:gd name="connsiteY148" fmla="*/ 993612 h 1509906"/>
                    <a:gd name="connsiteX149" fmla="*/ 673029 w 1034979"/>
                    <a:gd name="connsiteY149" fmla="*/ 985992 h 1509906"/>
                    <a:gd name="connsiteX150" fmla="*/ 674934 w 1034979"/>
                    <a:gd name="connsiteY150" fmla="*/ 980277 h 1509906"/>
                    <a:gd name="connsiteX151" fmla="*/ 680649 w 1034979"/>
                    <a:gd name="connsiteY151" fmla="*/ 978372 h 1509906"/>
                    <a:gd name="connsiteX152" fmla="*/ 686364 w 1034979"/>
                    <a:gd name="connsiteY152" fmla="*/ 974562 h 1509906"/>
                    <a:gd name="connsiteX153" fmla="*/ 695889 w 1034979"/>
                    <a:gd name="connsiteY153" fmla="*/ 965037 h 1509906"/>
                    <a:gd name="connsiteX154" fmla="*/ 705414 w 1034979"/>
                    <a:gd name="connsiteY154" fmla="*/ 953607 h 1509906"/>
                    <a:gd name="connsiteX155" fmla="*/ 716844 w 1034979"/>
                    <a:gd name="connsiteY155" fmla="*/ 945987 h 1509906"/>
                    <a:gd name="connsiteX156" fmla="*/ 732084 w 1034979"/>
                    <a:gd name="connsiteY156" fmla="*/ 932652 h 1509906"/>
                    <a:gd name="connsiteX157" fmla="*/ 741609 w 1034979"/>
                    <a:gd name="connsiteY157" fmla="*/ 921222 h 1509906"/>
                    <a:gd name="connsiteX158" fmla="*/ 753039 w 1034979"/>
                    <a:gd name="connsiteY158" fmla="*/ 911697 h 1509906"/>
                    <a:gd name="connsiteX159" fmla="*/ 758754 w 1034979"/>
                    <a:gd name="connsiteY159" fmla="*/ 900267 h 1509906"/>
                    <a:gd name="connsiteX160" fmla="*/ 760659 w 1034979"/>
                    <a:gd name="connsiteY160" fmla="*/ 894552 h 1509906"/>
                    <a:gd name="connsiteX161" fmla="*/ 766374 w 1034979"/>
                    <a:gd name="connsiteY161" fmla="*/ 883122 h 1509906"/>
                    <a:gd name="connsiteX162" fmla="*/ 764469 w 1034979"/>
                    <a:gd name="connsiteY162" fmla="*/ 867882 h 1509906"/>
                    <a:gd name="connsiteX163" fmla="*/ 758754 w 1034979"/>
                    <a:gd name="connsiteY163" fmla="*/ 865977 h 1509906"/>
                    <a:gd name="connsiteX164" fmla="*/ 737799 w 1034979"/>
                    <a:gd name="connsiteY164" fmla="*/ 867882 h 1509906"/>
                    <a:gd name="connsiteX165" fmla="*/ 732084 w 1034979"/>
                    <a:gd name="connsiteY165" fmla="*/ 871692 h 1509906"/>
                    <a:gd name="connsiteX166" fmla="*/ 720654 w 1034979"/>
                    <a:gd name="connsiteY166" fmla="*/ 875502 h 1509906"/>
                    <a:gd name="connsiteX167" fmla="*/ 716844 w 1034979"/>
                    <a:gd name="connsiteY167" fmla="*/ 881217 h 1509906"/>
                    <a:gd name="connsiteX168" fmla="*/ 711129 w 1034979"/>
                    <a:gd name="connsiteY168" fmla="*/ 883122 h 1509906"/>
                    <a:gd name="connsiteX169" fmla="*/ 705414 w 1034979"/>
                    <a:gd name="connsiteY169" fmla="*/ 886932 h 1509906"/>
                    <a:gd name="connsiteX170" fmla="*/ 699699 w 1034979"/>
                    <a:gd name="connsiteY170" fmla="*/ 892647 h 1509906"/>
                    <a:gd name="connsiteX171" fmla="*/ 692079 w 1034979"/>
                    <a:gd name="connsiteY171" fmla="*/ 896457 h 1509906"/>
                    <a:gd name="connsiteX172" fmla="*/ 595181 w 1034979"/>
                    <a:gd name="connsiteY172" fmla="*/ 951135 h 1509906"/>
                    <a:gd name="connsiteX173" fmla="*/ 507294 w 1034979"/>
                    <a:gd name="connsiteY173" fmla="*/ 841212 h 1509906"/>
                    <a:gd name="connsiteX174" fmla="*/ 503484 w 1034979"/>
                    <a:gd name="connsiteY174" fmla="*/ 351627 h 1509906"/>
                    <a:gd name="connsiteX175" fmla="*/ 499674 w 1034979"/>
                    <a:gd name="connsiteY175" fmla="*/ 60162 h 1509906"/>
                    <a:gd name="connsiteX176" fmla="*/ 490149 w 1034979"/>
                    <a:gd name="connsiteY176" fmla="*/ 33492 h 1509906"/>
                    <a:gd name="connsiteX177" fmla="*/ 488244 w 1034979"/>
                    <a:gd name="connsiteY177" fmla="*/ 27777 h 1509906"/>
                    <a:gd name="connsiteX178" fmla="*/ 484434 w 1034979"/>
                    <a:gd name="connsiteY178" fmla="*/ 22062 h 1509906"/>
                    <a:gd name="connsiteX179" fmla="*/ 478719 w 1034979"/>
                    <a:gd name="connsiteY179" fmla="*/ 10632 h 1509906"/>
                    <a:gd name="connsiteX180" fmla="*/ 473004 w 1034979"/>
                    <a:gd name="connsiteY180" fmla="*/ 6822 h 1509906"/>
                    <a:gd name="connsiteX181" fmla="*/ 469194 w 1034979"/>
                    <a:gd name="connsiteY181" fmla="*/ 1107 h 1509906"/>
                    <a:gd name="connsiteX182" fmla="*/ 429189 w 1034979"/>
                    <a:gd name="connsiteY182" fmla="*/ 4917 h 1509906"/>
                    <a:gd name="connsiteX183" fmla="*/ 421569 w 1034979"/>
                    <a:gd name="connsiteY183" fmla="*/ 16347 h 1509906"/>
                    <a:gd name="connsiteX184" fmla="*/ 417759 w 1034979"/>
                    <a:gd name="connsiteY184" fmla="*/ 22062 h 1509906"/>
                    <a:gd name="connsiteX185" fmla="*/ 419664 w 1034979"/>
                    <a:gd name="connsiteY185" fmla="*/ 54447 h 1509906"/>
                    <a:gd name="connsiteX186" fmla="*/ 423474 w 1034979"/>
                    <a:gd name="connsiteY186" fmla="*/ 65877 h 1509906"/>
                    <a:gd name="connsiteX187" fmla="*/ 425379 w 1034979"/>
                    <a:gd name="connsiteY187" fmla="*/ 71592 h 1509906"/>
                    <a:gd name="connsiteX188" fmla="*/ 425379 w 1034979"/>
                    <a:gd name="connsiteY188" fmla="*/ 77307 h 1509906"/>
                    <a:gd name="connsiteX189" fmla="*/ 429189 w 1034979"/>
                    <a:gd name="connsiteY189" fmla="*/ 231612 h 1509906"/>
                    <a:gd name="connsiteX190" fmla="*/ 440619 w 1034979"/>
                    <a:gd name="connsiteY190" fmla="*/ 414492 h 1509906"/>
                    <a:gd name="connsiteX191" fmla="*/ 435265 w 1034979"/>
                    <a:gd name="connsiteY191" fmla="*/ 711672 h 1509906"/>
                    <a:gd name="connsiteX192" fmla="*/ 435059 w 1034979"/>
                    <a:gd name="connsiteY192" fmla="*/ 792350 h 1509906"/>
                    <a:gd name="connsiteX193" fmla="*/ 430322 w 1034979"/>
                    <a:gd name="connsiteY193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59619 w 1034979"/>
                    <a:gd name="connsiteY19" fmla="*/ 867882 h 1509906"/>
                    <a:gd name="connsiteX20" fmla="*/ 46284 w 1034979"/>
                    <a:gd name="connsiteY20" fmla="*/ 888837 h 1509906"/>
                    <a:gd name="connsiteX21" fmla="*/ 50094 w 1034979"/>
                    <a:gd name="connsiteY21" fmla="*/ 926937 h 1509906"/>
                    <a:gd name="connsiteX22" fmla="*/ 53904 w 1034979"/>
                    <a:gd name="connsiteY22" fmla="*/ 932652 h 1509906"/>
                    <a:gd name="connsiteX23" fmla="*/ 59619 w 1034979"/>
                    <a:gd name="connsiteY23" fmla="*/ 936462 h 1509906"/>
                    <a:gd name="connsiteX24" fmla="*/ 63429 w 1034979"/>
                    <a:gd name="connsiteY24" fmla="*/ 942177 h 1509906"/>
                    <a:gd name="connsiteX25" fmla="*/ 80574 w 1034979"/>
                    <a:gd name="connsiteY25" fmla="*/ 951702 h 1509906"/>
                    <a:gd name="connsiteX26" fmla="*/ 166299 w 1034979"/>
                    <a:gd name="connsiteY26" fmla="*/ 972657 h 1509906"/>
                    <a:gd name="connsiteX27" fmla="*/ 191064 w 1034979"/>
                    <a:gd name="connsiteY27" fmla="*/ 978372 h 1509906"/>
                    <a:gd name="connsiteX28" fmla="*/ 208209 w 1034979"/>
                    <a:gd name="connsiteY28" fmla="*/ 984087 h 1509906"/>
                    <a:gd name="connsiteX29" fmla="*/ 213924 w 1034979"/>
                    <a:gd name="connsiteY29" fmla="*/ 985992 h 1509906"/>
                    <a:gd name="connsiteX30" fmla="*/ 229164 w 1034979"/>
                    <a:gd name="connsiteY30" fmla="*/ 989802 h 1509906"/>
                    <a:gd name="connsiteX31" fmla="*/ 248214 w 1034979"/>
                    <a:gd name="connsiteY31" fmla="*/ 995517 h 1509906"/>
                    <a:gd name="connsiteX32" fmla="*/ 253929 w 1034979"/>
                    <a:gd name="connsiteY32" fmla="*/ 999327 h 1509906"/>
                    <a:gd name="connsiteX33" fmla="*/ 267264 w 1034979"/>
                    <a:gd name="connsiteY33" fmla="*/ 1014567 h 1509906"/>
                    <a:gd name="connsiteX34" fmla="*/ 272979 w 1034979"/>
                    <a:gd name="connsiteY34" fmla="*/ 1033617 h 1509906"/>
                    <a:gd name="connsiteX35" fmla="*/ 274884 w 1034979"/>
                    <a:gd name="connsiteY35" fmla="*/ 1039332 h 1509906"/>
                    <a:gd name="connsiteX36" fmla="*/ 276789 w 1034979"/>
                    <a:gd name="connsiteY36" fmla="*/ 1045047 h 1509906"/>
                    <a:gd name="connsiteX37" fmla="*/ 278694 w 1034979"/>
                    <a:gd name="connsiteY37" fmla="*/ 1069812 h 1509906"/>
                    <a:gd name="connsiteX38" fmla="*/ 280599 w 1034979"/>
                    <a:gd name="connsiteY38" fmla="*/ 1075527 h 1509906"/>
                    <a:gd name="connsiteX39" fmla="*/ 278694 w 1034979"/>
                    <a:gd name="connsiteY39" fmla="*/ 1094577 h 1509906"/>
                    <a:gd name="connsiteX40" fmla="*/ 276789 w 1034979"/>
                    <a:gd name="connsiteY40" fmla="*/ 1104102 h 1509906"/>
                    <a:gd name="connsiteX41" fmla="*/ 263454 w 1034979"/>
                    <a:gd name="connsiteY41" fmla="*/ 1117437 h 1509906"/>
                    <a:gd name="connsiteX42" fmla="*/ 252024 w 1034979"/>
                    <a:gd name="connsiteY42" fmla="*/ 1125057 h 1509906"/>
                    <a:gd name="connsiteX43" fmla="*/ 240594 w 1034979"/>
                    <a:gd name="connsiteY43" fmla="*/ 1128867 h 1509906"/>
                    <a:gd name="connsiteX44" fmla="*/ 27234 w 1034979"/>
                    <a:gd name="connsiteY44" fmla="*/ 1147917 h 1509906"/>
                    <a:gd name="connsiteX45" fmla="*/ 15804 w 1034979"/>
                    <a:gd name="connsiteY45" fmla="*/ 1153632 h 1509906"/>
                    <a:gd name="connsiteX46" fmla="*/ 6279 w 1034979"/>
                    <a:gd name="connsiteY46" fmla="*/ 1163157 h 1509906"/>
                    <a:gd name="connsiteX47" fmla="*/ 4374 w 1034979"/>
                    <a:gd name="connsiteY47" fmla="*/ 1168872 h 1509906"/>
                    <a:gd name="connsiteX48" fmla="*/ 564 w 1034979"/>
                    <a:gd name="connsiteY48" fmla="*/ 1174587 h 1509906"/>
                    <a:gd name="connsiteX49" fmla="*/ 6279 w 1034979"/>
                    <a:gd name="connsiteY49" fmla="*/ 1206972 h 1509906"/>
                    <a:gd name="connsiteX50" fmla="*/ 11994 w 1034979"/>
                    <a:gd name="connsiteY50" fmla="*/ 1210782 h 1509906"/>
                    <a:gd name="connsiteX51" fmla="*/ 17709 w 1034979"/>
                    <a:gd name="connsiteY51" fmla="*/ 1212687 h 1509906"/>
                    <a:gd name="connsiteX52" fmla="*/ 145344 w 1034979"/>
                    <a:gd name="connsiteY52" fmla="*/ 1210782 h 1509906"/>
                    <a:gd name="connsiteX53" fmla="*/ 152964 w 1034979"/>
                    <a:gd name="connsiteY53" fmla="*/ 1208877 h 1509906"/>
                    <a:gd name="connsiteX54" fmla="*/ 303459 w 1034979"/>
                    <a:gd name="connsiteY54" fmla="*/ 1203162 h 1509906"/>
                    <a:gd name="connsiteX55" fmla="*/ 318699 w 1034979"/>
                    <a:gd name="connsiteY55" fmla="*/ 1210782 h 1509906"/>
                    <a:gd name="connsiteX56" fmla="*/ 330129 w 1034979"/>
                    <a:gd name="connsiteY56" fmla="*/ 1216497 h 1509906"/>
                    <a:gd name="connsiteX57" fmla="*/ 333939 w 1034979"/>
                    <a:gd name="connsiteY57" fmla="*/ 1222212 h 1509906"/>
                    <a:gd name="connsiteX58" fmla="*/ 339654 w 1034979"/>
                    <a:gd name="connsiteY58" fmla="*/ 1224117 h 1509906"/>
                    <a:gd name="connsiteX59" fmla="*/ 351084 w 1034979"/>
                    <a:gd name="connsiteY59" fmla="*/ 1231737 h 1509906"/>
                    <a:gd name="connsiteX60" fmla="*/ 356799 w 1034979"/>
                    <a:gd name="connsiteY60" fmla="*/ 1235547 h 1509906"/>
                    <a:gd name="connsiteX61" fmla="*/ 360609 w 1034979"/>
                    <a:gd name="connsiteY61" fmla="*/ 1241262 h 1509906"/>
                    <a:gd name="connsiteX62" fmla="*/ 366324 w 1034979"/>
                    <a:gd name="connsiteY62" fmla="*/ 1252692 h 1509906"/>
                    <a:gd name="connsiteX63" fmla="*/ 362514 w 1034979"/>
                    <a:gd name="connsiteY63" fmla="*/ 1279362 h 1509906"/>
                    <a:gd name="connsiteX64" fmla="*/ 358704 w 1034979"/>
                    <a:gd name="connsiteY64" fmla="*/ 1285077 h 1509906"/>
                    <a:gd name="connsiteX65" fmla="*/ 356799 w 1034979"/>
                    <a:gd name="connsiteY65" fmla="*/ 1290792 h 1509906"/>
                    <a:gd name="connsiteX66" fmla="*/ 352989 w 1034979"/>
                    <a:gd name="connsiteY66" fmla="*/ 1296507 h 1509906"/>
                    <a:gd name="connsiteX67" fmla="*/ 351084 w 1034979"/>
                    <a:gd name="connsiteY67" fmla="*/ 1302222 h 1509906"/>
                    <a:gd name="connsiteX68" fmla="*/ 347274 w 1034979"/>
                    <a:gd name="connsiteY68" fmla="*/ 1307937 h 1509906"/>
                    <a:gd name="connsiteX69" fmla="*/ 330129 w 1034979"/>
                    <a:gd name="connsiteY69" fmla="*/ 1374612 h 1509906"/>
                    <a:gd name="connsiteX70" fmla="*/ 328224 w 1034979"/>
                    <a:gd name="connsiteY70" fmla="*/ 1426047 h 1509906"/>
                    <a:gd name="connsiteX71" fmla="*/ 330129 w 1034979"/>
                    <a:gd name="connsiteY71" fmla="*/ 1450812 h 1509906"/>
                    <a:gd name="connsiteX72" fmla="*/ 332034 w 1034979"/>
                    <a:gd name="connsiteY72" fmla="*/ 1456527 h 1509906"/>
                    <a:gd name="connsiteX73" fmla="*/ 335844 w 1034979"/>
                    <a:gd name="connsiteY73" fmla="*/ 1460337 h 1509906"/>
                    <a:gd name="connsiteX74" fmla="*/ 364419 w 1034979"/>
                    <a:gd name="connsiteY74" fmla="*/ 1506057 h 1509906"/>
                    <a:gd name="connsiteX75" fmla="*/ 387279 w 1034979"/>
                    <a:gd name="connsiteY75" fmla="*/ 1507962 h 1509906"/>
                    <a:gd name="connsiteX76" fmla="*/ 392994 w 1034979"/>
                    <a:gd name="connsiteY76" fmla="*/ 1502247 h 1509906"/>
                    <a:gd name="connsiteX77" fmla="*/ 394899 w 1034979"/>
                    <a:gd name="connsiteY77" fmla="*/ 1490817 h 1509906"/>
                    <a:gd name="connsiteX78" fmla="*/ 396804 w 1034979"/>
                    <a:gd name="connsiteY78" fmla="*/ 1485102 h 1509906"/>
                    <a:gd name="connsiteX79" fmla="*/ 398709 w 1034979"/>
                    <a:gd name="connsiteY79" fmla="*/ 1467957 h 1509906"/>
                    <a:gd name="connsiteX80" fmla="*/ 400614 w 1034979"/>
                    <a:gd name="connsiteY80" fmla="*/ 1454622 h 1509906"/>
                    <a:gd name="connsiteX81" fmla="*/ 404424 w 1034979"/>
                    <a:gd name="connsiteY81" fmla="*/ 1397472 h 1509906"/>
                    <a:gd name="connsiteX82" fmla="*/ 410139 w 1034979"/>
                    <a:gd name="connsiteY82" fmla="*/ 1386042 h 1509906"/>
                    <a:gd name="connsiteX83" fmla="*/ 413949 w 1034979"/>
                    <a:gd name="connsiteY83" fmla="*/ 1372707 h 1509906"/>
                    <a:gd name="connsiteX84" fmla="*/ 415854 w 1034979"/>
                    <a:gd name="connsiteY84" fmla="*/ 1366992 h 1509906"/>
                    <a:gd name="connsiteX85" fmla="*/ 417759 w 1034979"/>
                    <a:gd name="connsiteY85" fmla="*/ 1353657 h 1509906"/>
                    <a:gd name="connsiteX86" fmla="*/ 421569 w 1034979"/>
                    <a:gd name="connsiteY86" fmla="*/ 1342227 h 1509906"/>
                    <a:gd name="connsiteX87" fmla="*/ 427284 w 1034979"/>
                    <a:gd name="connsiteY87" fmla="*/ 1328892 h 1509906"/>
                    <a:gd name="connsiteX88" fmla="*/ 467289 w 1034979"/>
                    <a:gd name="connsiteY88" fmla="*/ 1258407 h 1509906"/>
                    <a:gd name="connsiteX89" fmla="*/ 528455 w 1034979"/>
                    <a:gd name="connsiteY89" fmla="*/ 1245638 h 1509906"/>
                    <a:gd name="connsiteX90" fmla="*/ 573969 w 1034979"/>
                    <a:gd name="connsiteY90" fmla="*/ 1229832 h 1509906"/>
                    <a:gd name="connsiteX91" fmla="*/ 585399 w 1034979"/>
                    <a:gd name="connsiteY91" fmla="*/ 1226022 h 1509906"/>
                    <a:gd name="connsiteX92" fmla="*/ 720654 w 1034979"/>
                    <a:gd name="connsiteY92" fmla="*/ 1309842 h 1509906"/>
                    <a:gd name="connsiteX93" fmla="*/ 733989 w 1034979"/>
                    <a:gd name="connsiteY93" fmla="*/ 1319367 h 1509906"/>
                    <a:gd name="connsiteX94" fmla="*/ 743514 w 1034979"/>
                    <a:gd name="connsiteY94" fmla="*/ 1321272 h 1509906"/>
                    <a:gd name="connsiteX95" fmla="*/ 749229 w 1034979"/>
                    <a:gd name="connsiteY95" fmla="*/ 1323177 h 1509906"/>
                    <a:gd name="connsiteX96" fmla="*/ 762564 w 1034979"/>
                    <a:gd name="connsiteY96" fmla="*/ 1328892 h 1509906"/>
                    <a:gd name="connsiteX97" fmla="*/ 777804 w 1034979"/>
                    <a:gd name="connsiteY97" fmla="*/ 1326987 h 1509906"/>
                    <a:gd name="connsiteX98" fmla="*/ 789234 w 1034979"/>
                    <a:gd name="connsiteY98" fmla="*/ 1321272 h 1509906"/>
                    <a:gd name="connsiteX99" fmla="*/ 794949 w 1034979"/>
                    <a:gd name="connsiteY99" fmla="*/ 1319367 h 1509906"/>
                    <a:gd name="connsiteX100" fmla="*/ 802569 w 1034979"/>
                    <a:gd name="connsiteY100" fmla="*/ 1302222 h 1509906"/>
                    <a:gd name="connsiteX101" fmla="*/ 800664 w 1034979"/>
                    <a:gd name="connsiteY101" fmla="*/ 1277457 h 1509906"/>
                    <a:gd name="connsiteX102" fmla="*/ 798759 w 1034979"/>
                    <a:gd name="connsiteY102" fmla="*/ 1271742 h 1509906"/>
                    <a:gd name="connsiteX103" fmla="*/ 796854 w 1034979"/>
                    <a:gd name="connsiteY103" fmla="*/ 1264122 h 1509906"/>
                    <a:gd name="connsiteX104" fmla="*/ 783519 w 1034979"/>
                    <a:gd name="connsiteY104" fmla="*/ 1246977 h 1509906"/>
                    <a:gd name="connsiteX105" fmla="*/ 773994 w 1034979"/>
                    <a:gd name="connsiteY105" fmla="*/ 1241262 h 1509906"/>
                    <a:gd name="connsiteX106" fmla="*/ 648264 w 1034979"/>
                    <a:gd name="connsiteY106" fmla="*/ 1149822 h 1509906"/>
                    <a:gd name="connsiteX107" fmla="*/ 644454 w 1034979"/>
                    <a:gd name="connsiteY107" fmla="*/ 1132677 h 1509906"/>
                    <a:gd name="connsiteX108" fmla="*/ 646359 w 1034979"/>
                    <a:gd name="connsiteY108" fmla="*/ 1125057 h 1509906"/>
                    <a:gd name="connsiteX109" fmla="*/ 650169 w 1034979"/>
                    <a:gd name="connsiteY109" fmla="*/ 1107912 h 1509906"/>
                    <a:gd name="connsiteX110" fmla="*/ 653979 w 1034979"/>
                    <a:gd name="connsiteY110" fmla="*/ 1102197 h 1509906"/>
                    <a:gd name="connsiteX111" fmla="*/ 655884 w 1034979"/>
                    <a:gd name="connsiteY111" fmla="*/ 1096482 h 1509906"/>
                    <a:gd name="connsiteX112" fmla="*/ 661599 w 1034979"/>
                    <a:gd name="connsiteY112" fmla="*/ 1094577 h 1509906"/>
                    <a:gd name="connsiteX113" fmla="*/ 671124 w 1034979"/>
                    <a:gd name="connsiteY113" fmla="*/ 1083147 h 1509906"/>
                    <a:gd name="connsiteX114" fmla="*/ 724464 w 1034979"/>
                    <a:gd name="connsiteY114" fmla="*/ 1075527 h 1509906"/>
                    <a:gd name="connsiteX115" fmla="*/ 842574 w 1034979"/>
                    <a:gd name="connsiteY115" fmla="*/ 1077432 h 1509906"/>
                    <a:gd name="connsiteX116" fmla="*/ 871149 w 1034979"/>
                    <a:gd name="connsiteY116" fmla="*/ 1079337 h 1509906"/>
                    <a:gd name="connsiteX117" fmla="*/ 899724 w 1034979"/>
                    <a:gd name="connsiteY117" fmla="*/ 1085052 h 1509906"/>
                    <a:gd name="connsiteX118" fmla="*/ 922584 w 1034979"/>
                    <a:gd name="connsiteY118" fmla="*/ 1088862 h 1509906"/>
                    <a:gd name="connsiteX119" fmla="*/ 951159 w 1034979"/>
                    <a:gd name="connsiteY119" fmla="*/ 1094577 h 1509906"/>
                    <a:gd name="connsiteX120" fmla="*/ 956874 w 1034979"/>
                    <a:gd name="connsiteY120" fmla="*/ 1094577 h 1509906"/>
                    <a:gd name="connsiteX121" fmla="*/ 1002594 w 1034979"/>
                    <a:gd name="connsiteY121" fmla="*/ 1092672 h 1509906"/>
                    <a:gd name="connsiteX122" fmla="*/ 1031169 w 1034979"/>
                    <a:gd name="connsiteY122" fmla="*/ 1085052 h 1509906"/>
                    <a:gd name="connsiteX123" fmla="*/ 1034979 w 1034979"/>
                    <a:gd name="connsiteY123" fmla="*/ 1079337 h 1509906"/>
                    <a:gd name="connsiteX124" fmla="*/ 1033074 w 1034979"/>
                    <a:gd name="connsiteY124" fmla="*/ 1060287 h 1509906"/>
                    <a:gd name="connsiteX125" fmla="*/ 1027359 w 1034979"/>
                    <a:gd name="connsiteY125" fmla="*/ 1056477 h 1509906"/>
                    <a:gd name="connsiteX126" fmla="*/ 1012119 w 1034979"/>
                    <a:gd name="connsiteY126" fmla="*/ 1054572 h 1509906"/>
                    <a:gd name="connsiteX127" fmla="*/ 1006404 w 1034979"/>
                    <a:gd name="connsiteY127" fmla="*/ 1052667 h 1509906"/>
                    <a:gd name="connsiteX128" fmla="*/ 998784 w 1034979"/>
                    <a:gd name="connsiteY128" fmla="*/ 1050762 h 1509906"/>
                    <a:gd name="connsiteX129" fmla="*/ 987354 w 1034979"/>
                    <a:gd name="connsiteY129" fmla="*/ 1043142 h 1509906"/>
                    <a:gd name="connsiteX130" fmla="*/ 975924 w 1034979"/>
                    <a:gd name="connsiteY130" fmla="*/ 1039332 h 1509906"/>
                    <a:gd name="connsiteX131" fmla="*/ 970209 w 1034979"/>
                    <a:gd name="connsiteY131" fmla="*/ 1037427 h 1509906"/>
                    <a:gd name="connsiteX132" fmla="*/ 962589 w 1034979"/>
                    <a:gd name="connsiteY132" fmla="*/ 1035522 h 1509906"/>
                    <a:gd name="connsiteX133" fmla="*/ 956874 w 1034979"/>
                    <a:gd name="connsiteY133" fmla="*/ 1033617 h 1509906"/>
                    <a:gd name="connsiteX134" fmla="*/ 935919 w 1034979"/>
                    <a:gd name="connsiteY134" fmla="*/ 1027902 h 1509906"/>
                    <a:gd name="connsiteX135" fmla="*/ 930204 w 1034979"/>
                    <a:gd name="connsiteY135" fmla="*/ 1025997 h 1509906"/>
                    <a:gd name="connsiteX136" fmla="*/ 825429 w 1034979"/>
                    <a:gd name="connsiteY136" fmla="*/ 1027902 h 1509906"/>
                    <a:gd name="connsiteX137" fmla="*/ 819714 w 1034979"/>
                    <a:gd name="connsiteY137" fmla="*/ 1029807 h 1509906"/>
                    <a:gd name="connsiteX138" fmla="*/ 730179 w 1034979"/>
                    <a:gd name="connsiteY138" fmla="*/ 1031712 h 1509906"/>
                    <a:gd name="connsiteX139" fmla="*/ 716844 w 1034979"/>
                    <a:gd name="connsiteY139" fmla="*/ 1035522 h 1509906"/>
                    <a:gd name="connsiteX140" fmla="*/ 669219 w 1034979"/>
                    <a:gd name="connsiteY140" fmla="*/ 1039332 h 1509906"/>
                    <a:gd name="connsiteX141" fmla="*/ 669219 w 1034979"/>
                    <a:gd name="connsiteY141" fmla="*/ 1039332 h 1509906"/>
                    <a:gd name="connsiteX142" fmla="*/ 646359 w 1034979"/>
                    <a:gd name="connsiteY142" fmla="*/ 1043142 h 1509906"/>
                    <a:gd name="connsiteX143" fmla="*/ 642549 w 1034979"/>
                    <a:gd name="connsiteY143" fmla="*/ 1031712 h 1509906"/>
                    <a:gd name="connsiteX144" fmla="*/ 640644 w 1034979"/>
                    <a:gd name="connsiteY144" fmla="*/ 1025997 h 1509906"/>
                    <a:gd name="connsiteX145" fmla="*/ 642549 w 1034979"/>
                    <a:gd name="connsiteY145" fmla="*/ 1008852 h 1509906"/>
                    <a:gd name="connsiteX146" fmla="*/ 644454 w 1034979"/>
                    <a:gd name="connsiteY146" fmla="*/ 1003137 h 1509906"/>
                    <a:gd name="connsiteX147" fmla="*/ 661599 w 1034979"/>
                    <a:gd name="connsiteY147" fmla="*/ 993612 h 1509906"/>
                    <a:gd name="connsiteX148" fmla="*/ 673029 w 1034979"/>
                    <a:gd name="connsiteY148" fmla="*/ 985992 h 1509906"/>
                    <a:gd name="connsiteX149" fmla="*/ 674934 w 1034979"/>
                    <a:gd name="connsiteY149" fmla="*/ 980277 h 1509906"/>
                    <a:gd name="connsiteX150" fmla="*/ 680649 w 1034979"/>
                    <a:gd name="connsiteY150" fmla="*/ 978372 h 1509906"/>
                    <a:gd name="connsiteX151" fmla="*/ 686364 w 1034979"/>
                    <a:gd name="connsiteY151" fmla="*/ 974562 h 1509906"/>
                    <a:gd name="connsiteX152" fmla="*/ 695889 w 1034979"/>
                    <a:gd name="connsiteY152" fmla="*/ 965037 h 1509906"/>
                    <a:gd name="connsiteX153" fmla="*/ 705414 w 1034979"/>
                    <a:gd name="connsiteY153" fmla="*/ 953607 h 1509906"/>
                    <a:gd name="connsiteX154" fmla="*/ 716844 w 1034979"/>
                    <a:gd name="connsiteY154" fmla="*/ 945987 h 1509906"/>
                    <a:gd name="connsiteX155" fmla="*/ 732084 w 1034979"/>
                    <a:gd name="connsiteY155" fmla="*/ 932652 h 1509906"/>
                    <a:gd name="connsiteX156" fmla="*/ 741609 w 1034979"/>
                    <a:gd name="connsiteY156" fmla="*/ 921222 h 1509906"/>
                    <a:gd name="connsiteX157" fmla="*/ 753039 w 1034979"/>
                    <a:gd name="connsiteY157" fmla="*/ 911697 h 1509906"/>
                    <a:gd name="connsiteX158" fmla="*/ 758754 w 1034979"/>
                    <a:gd name="connsiteY158" fmla="*/ 900267 h 1509906"/>
                    <a:gd name="connsiteX159" fmla="*/ 760659 w 1034979"/>
                    <a:gd name="connsiteY159" fmla="*/ 894552 h 1509906"/>
                    <a:gd name="connsiteX160" fmla="*/ 766374 w 1034979"/>
                    <a:gd name="connsiteY160" fmla="*/ 883122 h 1509906"/>
                    <a:gd name="connsiteX161" fmla="*/ 764469 w 1034979"/>
                    <a:gd name="connsiteY161" fmla="*/ 867882 h 1509906"/>
                    <a:gd name="connsiteX162" fmla="*/ 758754 w 1034979"/>
                    <a:gd name="connsiteY162" fmla="*/ 865977 h 1509906"/>
                    <a:gd name="connsiteX163" fmla="*/ 737799 w 1034979"/>
                    <a:gd name="connsiteY163" fmla="*/ 867882 h 1509906"/>
                    <a:gd name="connsiteX164" fmla="*/ 732084 w 1034979"/>
                    <a:gd name="connsiteY164" fmla="*/ 871692 h 1509906"/>
                    <a:gd name="connsiteX165" fmla="*/ 720654 w 1034979"/>
                    <a:gd name="connsiteY165" fmla="*/ 875502 h 1509906"/>
                    <a:gd name="connsiteX166" fmla="*/ 716844 w 1034979"/>
                    <a:gd name="connsiteY166" fmla="*/ 881217 h 1509906"/>
                    <a:gd name="connsiteX167" fmla="*/ 711129 w 1034979"/>
                    <a:gd name="connsiteY167" fmla="*/ 883122 h 1509906"/>
                    <a:gd name="connsiteX168" fmla="*/ 705414 w 1034979"/>
                    <a:gd name="connsiteY168" fmla="*/ 886932 h 1509906"/>
                    <a:gd name="connsiteX169" fmla="*/ 699699 w 1034979"/>
                    <a:gd name="connsiteY169" fmla="*/ 892647 h 1509906"/>
                    <a:gd name="connsiteX170" fmla="*/ 692079 w 1034979"/>
                    <a:gd name="connsiteY170" fmla="*/ 896457 h 1509906"/>
                    <a:gd name="connsiteX171" fmla="*/ 595181 w 1034979"/>
                    <a:gd name="connsiteY171" fmla="*/ 951135 h 1509906"/>
                    <a:gd name="connsiteX172" fmla="*/ 507294 w 1034979"/>
                    <a:gd name="connsiteY172" fmla="*/ 841212 h 1509906"/>
                    <a:gd name="connsiteX173" fmla="*/ 503484 w 1034979"/>
                    <a:gd name="connsiteY173" fmla="*/ 351627 h 1509906"/>
                    <a:gd name="connsiteX174" fmla="*/ 499674 w 1034979"/>
                    <a:gd name="connsiteY174" fmla="*/ 60162 h 1509906"/>
                    <a:gd name="connsiteX175" fmla="*/ 490149 w 1034979"/>
                    <a:gd name="connsiteY175" fmla="*/ 33492 h 1509906"/>
                    <a:gd name="connsiteX176" fmla="*/ 488244 w 1034979"/>
                    <a:gd name="connsiteY176" fmla="*/ 27777 h 1509906"/>
                    <a:gd name="connsiteX177" fmla="*/ 484434 w 1034979"/>
                    <a:gd name="connsiteY177" fmla="*/ 22062 h 1509906"/>
                    <a:gd name="connsiteX178" fmla="*/ 478719 w 1034979"/>
                    <a:gd name="connsiteY178" fmla="*/ 10632 h 1509906"/>
                    <a:gd name="connsiteX179" fmla="*/ 473004 w 1034979"/>
                    <a:gd name="connsiteY179" fmla="*/ 6822 h 1509906"/>
                    <a:gd name="connsiteX180" fmla="*/ 469194 w 1034979"/>
                    <a:gd name="connsiteY180" fmla="*/ 1107 h 1509906"/>
                    <a:gd name="connsiteX181" fmla="*/ 429189 w 1034979"/>
                    <a:gd name="connsiteY181" fmla="*/ 4917 h 1509906"/>
                    <a:gd name="connsiteX182" fmla="*/ 421569 w 1034979"/>
                    <a:gd name="connsiteY182" fmla="*/ 16347 h 1509906"/>
                    <a:gd name="connsiteX183" fmla="*/ 417759 w 1034979"/>
                    <a:gd name="connsiteY183" fmla="*/ 22062 h 1509906"/>
                    <a:gd name="connsiteX184" fmla="*/ 419664 w 1034979"/>
                    <a:gd name="connsiteY184" fmla="*/ 54447 h 1509906"/>
                    <a:gd name="connsiteX185" fmla="*/ 423474 w 1034979"/>
                    <a:gd name="connsiteY185" fmla="*/ 65877 h 1509906"/>
                    <a:gd name="connsiteX186" fmla="*/ 425379 w 1034979"/>
                    <a:gd name="connsiteY186" fmla="*/ 71592 h 1509906"/>
                    <a:gd name="connsiteX187" fmla="*/ 425379 w 1034979"/>
                    <a:gd name="connsiteY187" fmla="*/ 77307 h 1509906"/>
                    <a:gd name="connsiteX188" fmla="*/ 429189 w 1034979"/>
                    <a:gd name="connsiteY188" fmla="*/ 231612 h 1509906"/>
                    <a:gd name="connsiteX189" fmla="*/ 440619 w 1034979"/>
                    <a:gd name="connsiteY189" fmla="*/ 414492 h 1509906"/>
                    <a:gd name="connsiteX190" fmla="*/ 435265 w 1034979"/>
                    <a:gd name="connsiteY190" fmla="*/ 711672 h 1509906"/>
                    <a:gd name="connsiteX191" fmla="*/ 435059 w 1034979"/>
                    <a:gd name="connsiteY191" fmla="*/ 792350 h 1509906"/>
                    <a:gd name="connsiteX192" fmla="*/ 430322 w 1034979"/>
                    <a:gd name="connsiteY192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59619 w 1034979"/>
                    <a:gd name="connsiteY19" fmla="*/ 867882 h 1509906"/>
                    <a:gd name="connsiteX20" fmla="*/ 46284 w 1034979"/>
                    <a:gd name="connsiteY20" fmla="*/ 888837 h 1509906"/>
                    <a:gd name="connsiteX21" fmla="*/ 50094 w 1034979"/>
                    <a:gd name="connsiteY21" fmla="*/ 926937 h 1509906"/>
                    <a:gd name="connsiteX22" fmla="*/ 53904 w 1034979"/>
                    <a:gd name="connsiteY22" fmla="*/ 932652 h 1509906"/>
                    <a:gd name="connsiteX23" fmla="*/ 59619 w 1034979"/>
                    <a:gd name="connsiteY23" fmla="*/ 936462 h 1509906"/>
                    <a:gd name="connsiteX24" fmla="*/ 63429 w 1034979"/>
                    <a:gd name="connsiteY24" fmla="*/ 942177 h 1509906"/>
                    <a:gd name="connsiteX25" fmla="*/ 80574 w 1034979"/>
                    <a:gd name="connsiteY25" fmla="*/ 951702 h 1509906"/>
                    <a:gd name="connsiteX26" fmla="*/ 166299 w 1034979"/>
                    <a:gd name="connsiteY26" fmla="*/ 972657 h 1509906"/>
                    <a:gd name="connsiteX27" fmla="*/ 191064 w 1034979"/>
                    <a:gd name="connsiteY27" fmla="*/ 978372 h 1509906"/>
                    <a:gd name="connsiteX28" fmla="*/ 208209 w 1034979"/>
                    <a:gd name="connsiteY28" fmla="*/ 984087 h 1509906"/>
                    <a:gd name="connsiteX29" fmla="*/ 213924 w 1034979"/>
                    <a:gd name="connsiteY29" fmla="*/ 985992 h 1509906"/>
                    <a:gd name="connsiteX30" fmla="*/ 229164 w 1034979"/>
                    <a:gd name="connsiteY30" fmla="*/ 989802 h 1509906"/>
                    <a:gd name="connsiteX31" fmla="*/ 248214 w 1034979"/>
                    <a:gd name="connsiteY31" fmla="*/ 995517 h 1509906"/>
                    <a:gd name="connsiteX32" fmla="*/ 253929 w 1034979"/>
                    <a:gd name="connsiteY32" fmla="*/ 999327 h 1509906"/>
                    <a:gd name="connsiteX33" fmla="*/ 267264 w 1034979"/>
                    <a:gd name="connsiteY33" fmla="*/ 1014567 h 1509906"/>
                    <a:gd name="connsiteX34" fmla="*/ 272979 w 1034979"/>
                    <a:gd name="connsiteY34" fmla="*/ 1033617 h 1509906"/>
                    <a:gd name="connsiteX35" fmla="*/ 274884 w 1034979"/>
                    <a:gd name="connsiteY35" fmla="*/ 1039332 h 1509906"/>
                    <a:gd name="connsiteX36" fmla="*/ 276789 w 1034979"/>
                    <a:gd name="connsiteY36" fmla="*/ 1045047 h 1509906"/>
                    <a:gd name="connsiteX37" fmla="*/ 278694 w 1034979"/>
                    <a:gd name="connsiteY37" fmla="*/ 1069812 h 1509906"/>
                    <a:gd name="connsiteX38" fmla="*/ 280599 w 1034979"/>
                    <a:gd name="connsiteY38" fmla="*/ 1075527 h 1509906"/>
                    <a:gd name="connsiteX39" fmla="*/ 278694 w 1034979"/>
                    <a:gd name="connsiteY39" fmla="*/ 1094577 h 1509906"/>
                    <a:gd name="connsiteX40" fmla="*/ 276789 w 1034979"/>
                    <a:gd name="connsiteY40" fmla="*/ 1104102 h 1509906"/>
                    <a:gd name="connsiteX41" fmla="*/ 263454 w 1034979"/>
                    <a:gd name="connsiteY41" fmla="*/ 1117437 h 1509906"/>
                    <a:gd name="connsiteX42" fmla="*/ 252024 w 1034979"/>
                    <a:gd name="connsiteY42" fmla="*/ 1125057 h 1509906"/>
                    <a:gd name="connsiteX43" fmla="*/ 240594 w 1034979"/>
                    <a:gd name="connsiteY43" fmla="*/ 1128867 h 1509906"/>
                    <a:gd name="connsiteX44" fmla="*/ 27234 w 1034979"/>
                    <a:gd name="connsiteY44" fmla="*/ 1147917 h 1509906"/>
                    <a:gd name="connsiteX45" fmla="*/ 15804 w 1034979"/>
                    <a:gd name="connsiteY45" fmla="*/ 1153632 h 1509906"/>
                    <a:gd name="connsiteX46" fmla="*/ 6279 w 1034979"/>
                    <a:gd name="connsiteY46" fmla="*/ 1163157 h 1509906"/>
                    <a:gd name="connsiteX47" fmla="*/ 4374 w 1034979"/>
                    <a:gd name="connsiteY47" fmla="*/ 1168872 h 1509906"/>
                    <a:gd name="connsiteX48" fmla="*/ 564 w 1034979"/>
                    <a:gd name="connsiteY48" fmla="*/ 1174587 h 1509906"/>
                    <a:gd name="connsiteX49" fmla="*/ 6279 w 1034979"/>
                    <a:gd name="connsiteY49" fmla="*/ 1206972 h 1509906"/>
                    <a:gd name="connsiteX50" fmla="*/ 11994 w 1034979"/>
                    <a:gd name="connsiteY50" fmla="*/ 1210782 h 1509906"/>
                    <a:gd name="connsiteX51" fmla="*/ 17709 w 1034979"/>
                    <a:gd name="connsiteY51" fmla="*/ 1212687 h 1509906"/>
                    <a:gd name="connsiteX52" fmla="*/ 145344 w 1034979"/>
                    <a:gd name="connsiteY52" fmla="*/ 1210782 h 1509906"/>
                    <a:gd name="connsiteX53" fmla="*/ 152964 w 1034979"/>
                    <a:gd name="connsiteY53" fmla="*/ 1208877 h 1509906"/>
                    <a:gd name="connsiteX54" fmla="*/ 303459 w 1034979"/>
                    <a:gd name="connsiteY54" fmla="*/ 1203162 h 1509906"/>
                    <a:gd name="connsiteX55" fmla="*/ 318699 w 1034979"/>
                    <a:gd name="connsiteY55" fmla="*/ 1210782 h 1509906"/>
                    <a:gd name="connsiteX56" fmla="*/ 330129 w 1034979"/>
                    <a:gd name="connsiteY56" fmla="*/ 1216497 h 1509906"/>
                    <a:gd name="connsiteX57" fmla="*/ 333939 w 1034979"/>
                    <a:gd name="connsiteY57" fmla="*/ 1222212 h 1509906"/>
                    <a:gd name="connsiteX58" fmla="*/ 339654 w 1034979"/>
                    <a:gd name="connsiteY58" fmla="*/ 1224117 h 1509906"/>
                    <a:gd name="connsiteX59" fmla="*/ 351084 w 1034979"/>
                    <a:gd name="connsiteY59" fmla="*/ 1231737 h 1509906"/>
                    <a:gd name="connsiteX60" fmla="*/ 356799 w 1034979"/>
                    <a:gd name="connsiteY60" fmla="*/ 1235547 h 1509906"/>
                    <a:gd name="connsiteX61" fmla="*/ 360609 w 1034979"/>
                    <a:gd name="connsiteY61" fmla="*/ 1241262 h 1509906"/>
                    <a:gd name="connsiteX62" fmla="*/ 366324 w 1034979"/>
                    <a:gd name="connsiteY62" fmla="*/ 1252692 h 1509906"/>
                    <a:gd name="connsiteX63" fmla="*/ 362514 w 1034979"/>
                    <a:gd name="connsiteY63" fmla="*/ 1279362 h 1509906"/>
                    <a:gd name="connsiteX64" fmla="*/ 358704 w 1034979"/>
                    <a:gd name="connsiteY64" fmla="*/ 1285077 h 1509906"/>
                    <a:gd name="connsiteX65" fmla="*/ 356799 w 1034979"/>
                    <a:gd name="connsiteY65" fmla="*/ 1290792 h 1509906"/>
                    <a:gd name="connsiteX66" fmla="*/ 352989 w 1034979"/>
                    <a:gd name="connsiteY66" fmla="*/ 1296507 h 1509906"/>
                    <a:gd name="connsiteX67" fmla="*/ 351084 w 1034979"/>
                    <a:gd name="connsiteY67" fmla="*/ 1302222 h 1509906"/>
                    <a:gd name="connsiteX68" fmla="*/ 347274 w 1034979"/>
                    <a:gd name="connsiteY68" fmla="*/ 1307937 h 1509906"/>
                    <a:gd name="connsiteX69" fmla="*/ 330129 w 1034979"/>
                    <a:gd name="connsiteY69" fmla="*/ 1374612 h 1509906"/>
                    <a:gd name="connsiteX70" fmla="*/ 328224 w 1034979"/>
                    <a:gd name="connsiteY70" fmla="*/ 1426047 h 1509906"/>
                    <a:gd name="connsiteX71" fmla="*/ 330129 w 1034979"/>
                    <a:gd name="connsiteY71" fmla="*/ 1450812 h 1509906"/>
                    <a:gd name="connsiteX72" fmla="*/ 332034 w 1034979"/>
                    <a:gd name="connsiteY72" fmla="*/ 1456527 h 1509906"/>
                    <a:gd name="connsiteX73" fmla="*/ 335844 w 1034979"/>
                    <a:gd name="connsiteY73" fmla="*/ 1460337 h 1509906"/>
                    <a:gd name="connsiteX74" fmla="*/ 364419 w 1034979"/>
                    <a:gd name="connsiteY74" fmla="*/ 1506057 h 1509906"/>
                    <a:gd name="connsiteX75" fmla="*/ 387279 w 1034979"/>
                    <a:gd name="connsiteY75" fmla="*/ 1507962 h 1509906"/>
                    <a:gd name="connsiteX76" fmla="*/ 392994 w 1034979"/>
                    <a:gd name="connsiteY76" fmla="*/ 1502247 h 1509906"/>
                    <a:gd name="connsiteX77" fmla="*/ 394899 w 1034979"/>
                    <a:gd name="connsiteY77" fmla="*/ 1490817 h 1509906"/>
                    <a:gd name="connsiteX78" fmla="*/ 396804 w 1034979"/>
                    <a:gd name="connsiteY78" fmla="*/ 1485102 h 1509906"/>
                    <a:gd name="connsiteX79" fmla="*/ 398709 w 1034979"/>
                    <a:gd name="connsiteY79" fmla="*/ 1467957 h 1509906"/>
                    <a:gd name="connsiteX80" fmla="*/ 400614 w 1034979"/>
                    <a:gd name="connsiteY80" fmla="*/ 1454622 h 1509906"/>
                    <a:gd name="connsiteX81" fmla="*/ 404424 w 1034979"/>
                    <a:gd name="connsiteY81" fmla="*/ 1397472 h 1509906"/>
                    <a:gd name="connsiteX82" fmla="*/ 410139 w 1034979"/>
                    <a:gd name="connsiteY82" fmla="*/ 1386042 h 1509906"/>
                    <a:gd name="connsiteX83" fmla="*/ 413949 w 1034979"/>
                    <a:gd name="connsiteY83" fmla="*/ 1372707 h 1509906"/>
                    <a:gd name="connsiteX84" fmla="*/ 415854 w 1034979"/>
                    <a:gd name="connsiteY84" fmla="*/ 1366992 h 1509906"/>
                    <a:gd name="connsiteX85" fmla="*/ 417759 w 1034979"/>
                    <a:gd name="connsiteY85" fmla="*/ 1353657 h 1509906"/>
                    <a:gd name="connsiteX86" fmla="*/ 421569 w 1034979"/>
                    <a:gd name="connsiteY86" fmla="*/ 1342227 h 1509906"/>
                    <a:gd name="connsiteX87" fmla="*/ 427284 w 1034979"/>
                    <a:gd name="connsiteY87" fmla="*/ 1328892 h 1509906"/>
                    <a:gd name="connsiteX88" fmla="*/ 467289 w 1034979"/>
                    <a:gd name="connsiteY88" fmla="*/ 1258407 h 1509906"/>
                    <a:gd name="connsiteX89" fmla="*/ 528455 w 1034979"/>
                    <a:gd name="connsiteY89" fmla="*/ 1245638 h 1509906"/>
                    <a:gd name="connsiteX90" fmla="*/ 573969 w 1034979"/>
                    <a:gd name="connsiteY90" fmla="*/ 1229832 h 1509906"/>
                    <a:gd name="connsiteX91" fmla="*/ 585399 w 1034979"/>
                    <a:gd name="connsiteY91" fmla="*/ 1226022 h 1509906"/>
                    <a:gd name="connsiteX92" fmla="*/ 720654 w 1034979"/>
                    <a:gd name="connsiteY92" fmla="*/ 1309842 h 1509906"/>
                    <a:gd name="connsiteX93" fmla="*/ 733989 w 1034979"/>
                    <a:gd name="connsiteY93" fmla="*/ 1319367 h 1509906"/>
                    <a:gd name="connsiteX94" fmla="*/ 743514 w 1034979"/>
                    <a:gd name="connsiteY94" fmla="*/ 1321272 h 1509906"/>
                    <a:gd name="connsiteX95" fmla="*/ 749229 w 1034979"/>
                    <a:gd name="connsiteY95" fmla="*/ 1323177 h 1509906"/>
                    <a:gd name="connsiteX96" fmla="*/ 762564 w 1034979"/>
                    <a:gd name="connsiteY96" fmla="*/ 1328892 h 1509906"/>
                    <a:gd name="connsiteX97" fmla="*/ 777804 w 1034979"/>
                    <a:gd name="connsiteY97" fmla="*/ 1326987 h 1509906"/>
                    <a:gd name="connsiteX98" fmla="*/ 789234 w 1034979"/>
                    <a:gd name="connsiteY98" fmla="*/ 1321272 h 1509906"/>
                    <a:gd name="connsiteX99" fmla="*/ 794949 w 1034979"/>
                    <a:gd name="connsiteY99" fmla="*/ 1319367 h 1509906"/>
                    <a:gd name="connsiteX100" fmla="*/ 802569 w 1034979"/>
                    <a:gd name="connsiteY100" fmla="*/ 1302222 h 1509906"/>
                    <a:gd name="connsiteX101" fmla="*/ 800664 w 1034979"/>
                    <a:gd name="connsiteY101" fmla="*/ 1277457 h 1509906"/>
                    <a:gd name="connsiteX102" fmla="*/ 798759 w 1034979"/>
                    <a:gd name="connsiteY102" fmla="*/ 1271742 h 1509906"/>
                    <a:gd name="connsiteX103" fmla="*/ 796854 w 1034979"/>
                    <a:gd name="connsiteY103" fmla="*/ 1264122 h 1509906"/>
                    <a:gd name="connsiteX104" fmla="*/ 783519 w 1034979"/>
                    <a:gd name="connsiteY104" fmla="*/ 1246977 h 1509906"/>
                    <a:gd name="connsiteX105" fmla="*/ 773994 w 1034979"/>
                    <a:gd name="connsiteY105" fmla="*/ 1241262 h 1509906"/>
                    <a:gd name="connsiteX106" fmla="*/ 648264 w 1034979"/>
                    <a:gd name="connsiteY106" fmla="*/ 1149822 h 1509906"/>
                    <a:gd name="connsiteX107" fmla="*/ 644454 w 1034979"/>
                    <a:gd name="connsiteY107" fmla="*/ 1132677 h 1509906"/>
                    <a:gd name="connsiteX108" fmla="*/ 646359 w 1034979"/>
                    <a:gd name="connsiteY108" fmla="*/ 1125057 h 1509906"/>
                    <a:gd name="connsiteX109" fmla="*/ 650169 w 1034979"/>
                    <a:gd name="connsiteY109" fmla="*/ 1107912 h 1509906"/>
                    <a:gd name="connsiteX110" fmla="*/ 653979 w 1034979"/>
                    <a:gd name="connsiteY110" fmla="*/ 1102197 h 1509906"/>
                    <a:gd name="connsiteX111" fmla="*/ 655884 w 1034979"/>
                    <a:gd name="connsiteY111" fmla="*/ 1096482 h 1509906"/>
                    <a:gd name="connsiteX112" fmla="*/ 661599 w 1034979"/>
                    <a:gd name="connsiteY112" fmla="*/ 1094577 h 1509906"/>
                    <a:gd name="connsiteX113" fmla="*/ 671124 w 1034979"/>
                    <a:gd name="connsiteY113" fmla="*/ 1083147 h 1509906"/>
                    <a:gd name="connsiteX114" fmla="*/ 724464 w 1034979"/>
                    <a:gd name="connsiteY114" fmla="*/ 1075527 h 1509906"/>
                    <a:gd name="connsiteX115" fmla="*/ 842574 w 1034979"/>
                    <a:gd name="connsiteY115" fmla="*/ 1077432 h 1509906"/>
                    <a:gd name="connsiteX116" fmla="*/ 871149 w 1034979"/>
                    <a:gd name="connsiteY116" fmla="*/ 1079337 h 1509906"/>
                    <a:gd name="connsiteX117" fmla="*/ 899724 w 1034979"/>
                    <a:gd name="connsiteY117" fmla="*/ 1085052 h 1509906"/>
                    <a:gd name="connsiteX118" fmla="*/ 922584 w 1034979"/>
                    <a:gd name="connsiteY118" fmla="*/ 1088862 h 1509906"/>
                    <a:gd name="connsiteX119" fmla="*/ 951159 w 1034979"/>
                    <a:gd name="connsiteY119" fmla="*/ 1094577 h 1509906"/>
                    <a:gd name="connsiteX120" fmla="*/ 956874 w 1034979"/>
                    <a:gd name="connsiteY120" fmla="*/ 1094577 h 1509906"/>
                    <a:gd name="connsiteX121" fmla="*/ 1002594 w 1034979"/>
                    <a:gd name="connsiteY121" fmla="*/ 1092672 h 1509906"/>
                    <a:gd name="connsiteX122" fmla="*/ 1031169 w 1034979"/>
                    <a:gd name="connsiteY122" fmla="*/ 1085052 h 1509906"/>
                    <a:gd name="connsiteX123" fmla="*/ 1034979 w 1034979"/>
                    <a:gd name="connsiteY123" fmla="*/ 1079337 h 1509906"/>
                    <a:gd name="connsiteX124" fmla="*/ 1033074 w 1034979"/>
                    <a:gd name="connsiteY124" fmla="*/ 1060287 h 1509906"/>
                    <a:gd name="connsiteX125" fmla="*/ 1027359 w 1034979"/>
                    <a:gd name="connsiteY125" fmla="*/ 1056477 h 1509906"/>
                    <a:gd name="connsiteX126" fmla="*/ 1012119 w 1034979"/>
                    <a:gd name="connsiteY126" fmla="*/ 1054572 h 1509906"/>
                    <a:gd name="connsiteX127" fmla="*/ 1006404 w 1034979"/>
                    <a:gd name="connsiteY127" fmla="*/ 1052667 h 1509906"/>
                    <a:gd name="connsiteX128" fmla="*/ 998784 w 1034979"/>
                    <a:gd name="connsiteY128" fmla="*/ 1050762 h 1509906"/>
                    <a:gd name="connsiteX129" fmla="*/ 987354 w 1034979"/>
                    <a:gd name="connsiteY129" fmla="*/ 1043142 h 1509906"/>
                    <a:gd name="connsiteX130" fmla="*/ 975924 w 1034979"/>
                    <a:gd name="connsiteY130" fmla="*/ 1039332 h 1509906"/>
                    <a:gd name="connsiteX131" fmla="*/ 970209 w 1034979"/>
                    <a:gd name="connsiteY131" fmla="*/ 1037427 h 1509906"/>
                    <a:gd name="connsiteX132" fmla="*/ 962589 w 1034979"/>
                    <a:gd name="connsiteY132" fmla="*/ 1035522 h 1509906"/>
                    <a:gd name="connsiteX133" fmla="*/ 956874 w 1034979"/>
                    <a:gd name="connsiteY133" fmla="*/ 1033617 h 1509906"/>
                    <a:gd name="connsiteX134" fmla="*/ 935919 w 1034979"/>
                    <a:gd name="connsiteY134" fmla="*/ 1027902 h 1509906"/>
                    <a:gd name="connsiteX135" fmla="*/ 930204 w 1034979"/>
                    <a:gd name="connsiteY135" fmla="*/ 1025997 h 1509906"/>
                    <a:gd name="connsiteX136" fmla="*/ 825429 w 1034979"/>
                    <a:gd name="connsiteY136" fmla="*/ 1027902 h 1509906"/>
                    <a:gd name="connsiteX137" fmla="*/ 819714 w 1034979"/>
                    <a:gd name="connsiteY137" fmla="*/ 1029807 h 1509906"/>
                    <a:gd name="connsiteX138" fmla="*/ 730179 w 1034979"/>
                    <a:gd name="connsiteY138" fmla="*/ 1031712 h 1509906"/>
                    <a:gd name="connsiteX139" fmla="*/ 716844 w 1034979"/>
                    <a:gd name="connsiteY139" fmla="*/ 1035522 h 1509906"/>
                    <a:gd name="connsiteX140" fmla="*/ 669219 w 1034979"/>
                    <a:gd name="connsiteY140" fmla="*/ 1039332 h 1509906"/>
                    <a:gd name="connsiteX141" fmla="*/ 646359 w 1034979"/>
                    <a:gd name="connsiteY141" fmla="*/ 1043142 h 1509906"/>
                    <a:gd name="connsiteX142" fmla="*/ 642549 w 1034979"/>
                    <a:gd name="connsiteY142" fmla="*/ 1031712 h 1509906"/>
                    <a:gd name="connsiteX143" fmla="*/ 640644 w 1034979"/>
                    <a:gd name="connsiteY143" fmla="*/ 1025997 h 1509906"/>
                    <a:gd name="connsiteX144" fmla="*/ 642549 w 1034979"/>
                    <a:gd name="connsiteY144" fmla="*/ 1008852 h 1509906"/>
                    <a:gd name="connsiteX145" fmla="*/ 644454 w 1034979"/>
                    <a:gd name="connsiteY145" fmla="*/ 1003137 h 1509906"/>
                    <a:gd name="connsiteX146" fmla="*/ 661599 w 1034979"/>
                    <a:gd name="connsiteY146" fmla="*/ 993612 h 1509906"/>
                    <a:gd name="connsiteX147" fmla="*/ 673029 w 1034979"/>
                    <a:gd name="connsiteY147" fmla="*/ 985992 h 1509906"/>
                    <a:gd name="connsiteX148" fmla="*/ 674934 w 1034979"/>
                    <a:gd name="connsiteY148" fmla="*/ 980277 h 1509906"/>
                    <a:gd name="connsiteX149" fmla="*/ 680649 w 1034979"/>
                    <a:gd name="connsiteY149" fmla="*/ 978372 h 1509906"/>
                    <a:gd name="connsiteX150" fmla="*/ 686364 w 1034979"/>
                    <a:gd name="connsiteY150" fmla="*/ 974562 h 1509906"/>
                    <a:gd name="connsiteX151" fmla="*/ 695889 w 1034979"/>
                    <a:gd name="connsiteY151" fmla="*/ 965037 h 1509906"/>
                    <a:gd name="connsiteX152" fmla="*/ 705414 w 1034979"/>
                    <a:gd name="connsiteY152" fmla="*/ 953607 h 1509906"/>
                    <a:gd name="connsiteX153" fmla="*/ 716844 w 1034979"/>
                    <a:gd name="connsiteY153" fmla="*/ 945987 h 1509906"/>
                    <a:gd name="connsiteX154" fmla="*/ 732084 w 1034979"/>
                    <a:gd name="connsiteY154" fmla="*/ 932652 h 1509906"/>
                    <a:gd name="connsiteX155" fmla="*/ 741609 w 1034979"/>
                    <a:gd name="connsiteY155" fmla="*/ 921222 h 1509906"/>
                    <a:gd name="connsiteX156" fmla="*/ 753039 w 1034979"/>
                    <a:gd name="connsiteY156" fmla="*/ 911697 h 1509906"/>
                    <a:gd name="connsiteX157" fmla="*/ 758754 w 1034979"/>
                    <a:gd name="connsiteY157" fmla="*/ 900267 h 1509906"/>
                    <a:gd name="connsiteX158" fmla="*/ 760659 w 1034979"/>
                    <a:gd name="connsiteY158" fmla="*/ 894552 h 1509906"/>
                    <a:gd name="connsiteX159" fmla="*/ 766374 w 1034979"/>
                    <a:gd name="connsiteY159" fmla="*/ 883122 h 1509906"/>
                    <a:gd name="connsiteX160" fmla="*/ 764469 w 1034979"/>
                    <a:gd name="connsiteY160" fmla="*/ 867882 h 1509906"/>
                    <a:gd name="connsiteX161" fmla="*/ 758754 w 1034979"/>
                    <a:gd name="connsiteY161" fmla="*/ 865977 h 1509906"/>
                    <a:gd name="connsiteX162" fmla="*/ 737799 w 1034979"/>
                    <a:gd name="connsiteY162" fmla="*/ 867882 h 1509906"/>
                    <a:gd name="connsiteX163" fmla="*/ 732084 w 1034979"/>
                    <a:gd name="connsiteY163" fmla="*/ 871692 h 1509906"/>
                    <a:gd name="connsiteX164" fmla="*/ 720654 w 1034979"/>
                    <a:gd name="connsiteY164" fmla="*/ 875502 h 1509906"/>
                    <a:gd name="connsiteX165" fmla="*/ 716844 w 1034979"/>
                    <a:gd name="connsiteY165" fmla="*/ 881217 h 1509906"/>
                    <a:gd name="connsiteX166" fmla="*/ 711129 w 1034979"/>
                    <a:gd name="connsiteY166" fmla="*/ 883122 h 1509906"/>
                    <a:gd name="connsiteX167" fmla="*/ 705414 w 1034979"/>
                    <a:gd name="connsiteY167" fmla="*/ 886932 h 1509906"/>
                    <a:gd name="connsiteX168" fmla="*/ 699699 w 1034979"/>
                    <a:gd name="connsiteY168" fmla="*/ 892647 h 1509906"/>
                    <a:gd name="connsiteX169" fmla="*/ 692079 w 1034979"/>
                    <a:gd name="connsiteY169" fmla="*/ 896457 h 1509906"/>
                    <a:gd name="connsiteX170" fmla="*/ 595181 w 1034979"/>
                    <a:gd name="connsiteY170" fmla="*/ 951135 h 1509906"/>
                    <a:gd name="connsiteX171" fmla="*/ 507294 w 1034979"/>
                    <a:gd name="connsiteY171" fmla="*/ 841212 h 1509906"/>
                    <a:gd name="connsiteX172" fmla="*/ 503484 w 1034979"/>
                    <a:gd name="connsiteY172" fmla="*/ 351627 h 1509906"/>
                    <a:gd name="connsiteX173" fmla="*/ 499674 w 1034979"/>
                    <a:gd name="connsiteY173" fmla="*/ 60162 h 1509906"/>
                    <a:gd name="connsiteX174" fmla="*/ 490149 w 1034979"/>
                    <a:gd name="connsiteY174" fmla="*/ 33492 h 1509906"/>
                    <a:gd name="connsiteX175" fmla="*/ 488244 w 1034979"/>
                    <a:gd name="connsiteY175" fmla="*/ 27777 h 1509906"/>
                    <a:gd name="connsiteX176" fmla="*/ 484434 w 1034979"/>
                    <a:gd name="connsiteY176" fmla="*/ 22062 h 1509906"/>
                    <a:gd name="connsiteX177" fmla="*/ 478719 w 1034979"/>
                    <a:gd name="connsiteY177" fmla="*/ 10632 h 1509906"/>
                    <a:gd name="connsiteX178" fmla="*/ 473004 w 1034979"/>
                    <a:gd name="connsiteY178" fmla="*/ 6822 h 1509906"/>
                    <a:gd name="connsiteX179" fmla="*/ 469194 w 1034979"/>
                    <a:gd name="connsiteY179" fmla="*/ 1107 h 1509906"/>
                    <a:gd name="connsiteX180" fmla="*/ 429189 w 1034979"/>
                    <a:gd name="connsiteY180" fmla="*/ 4917 h 1509906"/>
                    <a:gd name="connsiteX181" fmla="*/ 421569 w 1034979"/>
                    <a:gd name="connsiteY181" fmla="*/ 16347 h 1509906"/>
                    <a:gd name="connsiteX182" fmla="*/ 417759 w 1034979"/>
                    <a:gd name="connsiteY182" fmla="*/ 22062 h 1509906"/>
                    <a:gd name="connsiteX183" fmla="*/ 419664 w 1034979"/>
                    <a:gd name="connsiteY183" fmla="*/ 54447 h 1509906"/>
                    <a:gd name="connsiteX184" fmla="*/ 423474 w 1034979"/>
                    <a:gd name="connsiteY184" fmla="*/ 65877 h 1509906"/>
                    <a:gd name="connsiteX185" fmla="*/ 425379 w 1034979"/>
                    <a:gd name="connsiteY185" fmla="*/ 71592 h 1509906"/>
                    <a:gd name="connsiteX186" fmla="*/ 425379 w 1034979"/>
                    <a:gd name="connsiteY186" fmla="*/ 77307 h 1509906"/>
                    <a:gd name="connsiteX187" fmla="*/ 429189 w 1034979"/>
                    <a:gd name="connsiteY187" fmla="*/ 231612 h 1509906"/>
                    <a:gd name="connsiteX188" fmla="*/ 440619 w 1034979"/>
                    <a:gd name="connsiteY188" fmla="*/ 414492 h 1509906"/>
                    <a:gd name="connsiteX189" fmla="*/ 435265 w 1034979"/>
                    <a:gd name="connsiteY189" fmla="*/ 711672 h 1509906"/>
                    <a:gd name="connsiteX190" fmla="*/ 435059 w 1034979"/>
                    <a:gd name="connsiteY190" fmla="*/ 792350 h 1509906"/>
                    <a:gd name="connsiteX191" fmla="*/ 430322 w 1034979"/>
                    <a:gd name="connsiteY191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59619 w 1034979"/>
                    <a:gd name="connsiteY19" fmla="*/ 867882 h 1509906"/>
                    <a:gd name="connsiteX20" fmla="*/ 46284 w 1034979"/>
                    <a:gd name="connsiteY20" fmla="*/ 888837 h 1509906"/>
                    <a:gd name="connsiteX21" fmla="*/ 50094 w 1034979"/>
                    <a:gd name="connsiteY21" fmla="*/ 926937 h 1509906"/>
                    <a:gd name="connsiteX22" fmla="*/ 53904 w 1034979"/>
                    <a:gd name="connsiteY22" fmla="*/ 932652 h 1509906"/>
                    <a:gd name="connsiteX23" fmla="*/ 59619 w 1034979"/>
                    <a:gd name="connsiteY23" fmla="*/ 936462 h 1509906"/>
                    <a:gd name="connsiteX24" fmla="*/ 63429 w 1034979"/>
                    <a:gd name="connsiteY24" fmla="*/ 942177 h 1509906"/>
                    <a:gd name="connsiteX25" fmla="*/ 80574 w 1034979"/>
                    <a:gd name="connsiteY25" fmla="*/ 951702 h 1509906"/>
                    <a:gd name="connsiteX26" fmla="*/ 166299 w 1034979"/>
                    <a:gd name="connsiteY26" fmla="*/ 972657 h 1509906"/>
                    <a:gd name="connsiteX27" fmla="*/ 191064 w 1034979"/>
                    <a:gd name="connsiteY27" fmla="*/ 978372 h 1509906"/>
                    <a:gd name="connsiteX28" fmla="*/ 208209 w 1034979"/>
                    <a:gd name="connsiteY28" fmla="*/ 984087 h 1509906"/>
                    <a:gd name="connsiteX29" fmla="*/ 213924 w 1034979"/>
                    <a:gd name="connsiteY29" fmla="*/ 985992 h 1509906"/>
                    <a:gd name="connsiteX30" fmla="*/ 229164 w 1034979"/>
                    <a:gd name="connsiteY30" fmla="*/ 989802 h 1509906"/>
                    <a:gd name="connsiteX31" fmla="*/ 248214 w 1034979"/>
                    <a:gd name="connsiteY31" fmla="*/ 995517 h 1509906"/>
                    <a:gd name="connsiteX32" fmla="*/ 253929 w 1034979"/>
                    <a:gd name="connsiteY32" fmla="*/ 999327 h 1509906"/>
                    <a:gd name="connsiteX33" fmla="*/ 267264 w 1034979"/>
                    <a:gd name="connsiteY33" fmla="*/ 1014567 h 1509906"/>
                    <a:gd name="connsiteX34" fmla="*/ 272979 w 1034979"/>
                    <a:gd name="connsiteY34" fmla="*/ 1033617 h 1509906"/>
                    <a:gd name="connsiteX35" fmla="*/ 274884 w 1034979"/>
                    <a:gd name="connsiteY35" fmla="*/ 1039332 h 1509906"/>
                    <a:gd name="connsiteX36" fmla="*/ 276789 w 1034979"/>
                    <a:gd name="connsiteY36" fmla="*/ 1045047 h 1509906"/>
                    <a:gd name="connsiteX37" fmla="*/ 278694 w 1034979"/>
                    <a:gd name="connsiteY37" fmla="*/ 1069812 h 1509906"/>
                    <a:gd name="connsiteX38" fmla="*/ 280599 w 1034979"/>
                    <a:gd name="connsiteY38" fmla="*/ 1075527 h 1509906"/>
                    <a:gd name="connsiteX39" fmla="*/ 278694 w 1034979"/>
                    <a:gd name="connsiteY39" fmla="*/ 1094577 h 1509906"/>
                    <a:gd name="connsiteX40" fmla="*/ 276789 w 1034979"/>
                    <a:gd name="connsiteY40" fmla="*/ 1104102 h 1509906"/>
                    <a:gd name="connsiteX41" fmla="*/ 263454 w 1034979"/>
                    <a:gd name="connsiteY41" fmla="*/ 1117437 h 1509906"/>
                    <a:gd name="connsiteX42" fmla="*/ 252024 w 1034979"/>
                    <a:gd name="connsiteY42" fmla="*/ 1125057 h 1509906"/>
                    <a:gd name="connsiteX43" fmla="*/ 240594 w 1034979"/>
                    <a:gd name="connsiteY43" fmla="*/ 1128867 h 1509906"/>
                    <a:gd name="connsiteX44" fmla="*/ 27234 w 1034979"/>
                    <a:gd name="connsiteY44" fmla="*/ 1147917 h 1509906"/>
                    <a:gd name="connsiteX45" fmla="*/ 15804 w 1034979"/>
                    <a:gd name="connsiteY45" fmla="*/ 1153632 h 1509906"/>
                    <a:gd name="connsiteX46" fmla="*/ 6279 w 1034979"/>
                    <a:gd name="connsiteY46" fmla="*/ 1163157 h 1509906"/>
                    <a:gd name="connsiteX47" fmla="*/ 4374 w 1034979"/>
                    <a:gd name="connsiteY47" fmla="*/ 1168872 h 1509906"/>
                    <a:gd name="connsiteX48" fmla="*/ 564 w 1034979"/>
                    <a:gd name="connsiteY48" fmla="*/ 1174587 h 1509906"/>
                    <a:gd name="connsiteX49" fmla="*/ 6279 w 1034979"/>
                    <a:gd name="connsiteY49" fmla="*/ 1206972 h 1509906"/>
                    <a:gd name="connsiteX50" fmla="*/ 11994 w 1034979"/>
                    <a:gd name="connsiteY50" fmla="*/ 1210782 h 1509906"/>
                    <a:gd name="connsiteX51" fmla="*/ 17709 w 1034979"/>
                    <a:gd name="connsiteY51" fmla="*/ 1212687 h 1509906"/>
                    <a:gd name="connsiteX52" fmla="*/ 145344 w 1034979"/>
                    <a:gd name="connsiteY52" fmla="*/ 1210782 h 1509906"/>
                    <a:gd name="connsiteX53" fmla="*/ 152964 w 1034979"/>
                    <a:gd name="connsiteY53" fmla="*/ 1208877 h 1509906"/>
                    <a:gd name="connsiteX54" fmla="*/ 303459 w 1034979"/>
                    <a:gd name="connsiteY54" fmla="*/ 1203162 h 1509906"/>
                    <a:gd name="connsiteX55" fmla="*/ 318699 w 1034979"/>
                    <a:gd name="connsiteY55" fmla="*/ 1210782 h 1509906"/>
                    <a:gd name="connsiteX56" fmla="*/ 330129 w 1034979"/>
                    <a:gd name="connsiteY56" fmla="*/ 1216497 h 1509906"/>
                    <a:gd name="connsiteX57" fmla="*/ 333939 w 1034979"/>
                    <a:gd name="connsiteY57" fmla="*/ 1222212 h 1509906"/>
                    <a:gd name="connsiteX58" fmla="*/ 339654 w 1034979"/>
                    <a:gd name="connsiteY58" fmla="*/ 1224117 h 1509906"/>
                    <a:gd name="connsiteX59" fmla="*/ 351084 w 1034979"/>
                    <a:gd name="connsiteY59" fmla="*/ 1231737 h 1509906"/>
                    <a:gd name="connsiteX60" fmla="*/ 356799 w 1034979"/>
                    <a:gd name="connsiteY60" fmla="*/ 1235547 h 1509906"/>
                    <a:gd name="connsiteX61" fmla="*/ 360609 w 1034979"/>
                    <a:gd name="connsiteY61" fmla="*/ 1241262 h 1509906"/>
                    <a:gd name="connsiteX62" fmla="*/ 366324 w 1034979"/>
                    <a:gd name="connsiteY62" fmla="*/ 1252692 h 1509906"/>
                    <a:gd name="connsiteX63" fmla="*/ 362514 w 1034979"/>
                    <a:gd name="connsiteY63" fmla="*/ 1279362 h 1509906"/>
                    <a:gd name="connsiteX64" fmla="*/ 358704 w 1034979"/>
                    <a:gd name="connsiteY64" fmla="*/ 1285077 h 1509906"/>
                    <a:gd name="connsiteX65" fmla="*/ 356799 w 1034979"/>
                    <a:gd name="connsiteY65" fmla="*/ 1290792 h 1509906"/>
                    <a:gd name="connsiteX66" fmla="*/ 352989 w 1034979"/>
                    <a:gd name="connsiteY66" fmla="*/ 1296507 h 1509906"/>
                    <a:gd name="connsiteX67" fmla="*/ 351084 w 1034979"/>
                    <a:gd name="connsiteY67" fmla="*/ 1302222 h 1509906"/>
                    <a:gd name="connsiteX68" fmla="*/ 347274 w 1034979"/>
                    <a:gd name="connsiteY68" fmla="*/ 1307937 h 1509906"/>
                    <a:gd name="connsiteX69" fmla="*/ 330129 w 1034979"/>
                    <a:gd name="connsiteY69" fmla="*/ 1374612 h 1509906"/>
                    <a:gd name="connsiteX70" fmla="*/ 328224 w 1034979"/>
                    <a:gd name="connsiteY70" fmla="*/ 1426047 h 1509906"/>
                    <a:gd name="connsiteX71" fmla="*/ 330129 w 1034979"/>
                    <a:gd name="connsiteY71" fmla="*/ 1450812 h 1509906"/>
                    <a:gd name="connsiteX72" fmla="*/ 332034 w 1034979"/>
                    <a:gd name="connsiteY72" fmla="*/ 1456527 h 1509906"/>
                    <a:gd name="connsiteX73" fmla="*/ 335844 w 1034979"/>
                    <a:gd name="connsiteY73" fmla="*/ 1460337 h 1509906"/>
                    <a:gd name="connsiteX74" fmla="*/ 364419 w 1034979"/>
                    <a:gd name="connsiteY74" fmla="*/ 1506057 h 1509906"/>
                    <a:gd name="connsiteX75" fmla="*/ 387279 w 1034979"/>
                    <a:gd name="connsiteY75" fmla="*/ 1507962 h 1509906"/>
                    <a:gd name="connsiteX76" fmla="*/ 392994 w 1034979"/>
                    <a:gd name="connsiteY76" fmla="*/ 1502247 h 1509906"/>
                    <a:gd name="connsiteX77" fmla="*/ 394899 w 1034979"/>
                    <a:gd name="connsiteY77" fmla="*/ 1490817 h 1509906"/>
                    <a:gd name="connsiteX78" fmla="*/ 396804 w 1034979"/>
                    <a:gd name="connsiteY78" fmla="*/ 1485102 h 1509906"/>
                    <a:gd name="connsiteX79" fmla="*/ 398709 w 1034979"/>
                    <a:gd name="connsiteY79" fmla="*/ 1467957 h 1509906"/>
                    <a:gd name="connsiteX80" fmla="*/ 400614 w 1034979"/>
                    <a:gd name="connsiteY80" fmla="*/ 1454622 h 1509906"/>
                    <a:gd name="connsiteX81" fmla="*/ 404424 w 1034979"/>
                    <a:gd name="connsiteY81" fmla="*/ 1397472 h 1509906"/>
                    <a:gd name="connsiteX82" fmla="*/ 410139 w 1034979"/>
                    <a:gd name="connsiteY82" fmla="*/ 1386042 h 1509906"/>
                    <a:gd name="connsiteX83" fmla="*/ 413949 w 1034979"/>
                    <a:gd name="connsiteY83" fmla="*/ 1372707 h 1509906"/>
                    <a:gd name="connsiteX84" fmla="*/ 415854 w 1034979"/>
                    <a:gd name="connsiteY84" fmla="*/ 1366992 h 1509906"/>
                    <a:gd name="connsiteX85" fmla="*/ 417759 w 1034979"/>
                    <a:gd name="connsiteY85" fmla="*/ 1353657 h 1509906"/>
                    <a:gd name="connsiteX86" fmla="*/ 421569 w 1034979"/>
                    <a:gd name="connsiteY86" fmla="*/ 1342227 h 1509906"/>
                    <a:gd name="connsiteX87" fmla="*/ 427284 w 1034979"/>
                    <a:gd name="connsiteY87" fmla="*/ 1328892 h 1509906"/>
                    <a:gd name="connsiteX88" fmla="*/ 467289 w 1034979"/>
                    <a:gd name="connsiteY88" fmla="*/ 1258407 h 1509906"/>
                    <a:gd name="connsiteX89" fmla="*/ 528455 w 1034979"/>
                    <a:gd name="connsiteY89" fmla="*/ 1245638 h 1509906"/>
                    <a:gd name="connsiteX90" fmla="*/ 573969 w 1034979"/>
                    <a:gd name="connsiteY90" fmla="*/ 1229832 h 1509906"/>
                    <a:gd name="connsiteX91" fmla="*/ 585399 w 1034979"/>
                    <a:gd name="connsiteY91" fmla="*/ 1226022 h 1509906"/>
                    <a:gd name="connsiteX92" fmla="*/ 720654 w 1034979"/>
                    <a:gd name="connsiteY92" fmla="*/ 1309842 h 1509906"/>
                    <a:gd name="connsiteX93" fmla="*/ 733989 w 1034979"/>
                    <a:gd name="connsiteY93" fmla="*/ 1319367 h 1509906"/>
                    <a:gd name="connsiteX94" fmla="*/ 743514 w 1034979"/>
                    <a:gd name="connsiteY94" fmla="*/ 1321272 h 1509906"/>
                    <a:gd name="connsiteX95" fmla="*/ 749229 w 1034979"/>
                    <a:gd name="connsiteY95" fmla="*/ 1323177 h 1509906"/>
                    <a:gd name="connsiteX96" fmla="*/ 762564 w 1034979"/>
                    <a:gd name="connsiteY96" fmla="*/ 1328892 h 1509906"/>
                    <a:gd name="connsiteX97" fmla="*/ 777804 w 1034979"/>
                    <a:gd name="connsiteY97" fmla="*/ 1326987 h 1509906"/>
                    <a:gd name="connsiteX98" fmla="*/ 789234 w 1034979"/>
                    <a:gd name="connsiteY98" fmla="*/ 1321272 h 1509906"/>
                    <a:gd name="connsiteX99" fmla="*/ 794949 w 1034979"/>
                    <a:gd name="connsiteY99" fmla="*/ 1319367 h 1509906"/>
                    <a:gd name="connsiteX100" fmla="*/ 802569 w 1034979"/>
                    <a:gd name="connsiteY100" fmla="*/ 1302222 h 1509906"/>
                    <a:gd name="connsiteX101" fmla="*/ 800664 w 1034979"/>
                    <a:gd name="connsiteY101" fmla="*/ 1277457 h 1509906"/>
                    <a:gd name="connsiteX102" fmla="*/ 798759 w 1034979"/>
                    <a:gd name="connsiteY102" fmla="*/ 1271742 h 1509906"/>
                    <a:gd name="connsiteX103" fmla="*/ 796854 w 1034979"/>
                    <a:gd name="connsiteY103" fmla="*/ 1264122 h 1509906"/>
                    <a:gd name="connsiteX104" fmla="*/ 783519 w 1034979"/>
                    <a:gd name="connsiteY104" fmla="*/ 1246977 h 1509906"/>
                    <a:gd name="connsiteX105" fmla="*/ 773994 w 1034979"/>
                    <a:gd name="connsiteY105" fmla="*/ 1241262 h 1509906"/>
                    <a:gd name="connsiteX106" fmla="*/ 648264 w 1034979"/>
                    <a:gd name="connsiteY106" fmla="*/ 1149822 h 1509906"/>
                    <a:gd name="connsiteX107" fmla="*/ 644454 w 1034979"/>
                    <a:gd name="connsiteY107" fmla="*/ 1132677 h 1509906"/>
                    <a:gd name="connsiteX108" fmla="*/ 646359 w 1034979"/>
                    <a:gd name="connsiteY108" fmla="*/ 1125057 h 1509906"/>
                    <a:gd name="connsiteX109" fmla="*/ 650169 w 1034979"/>
                    <a:gd name="connsiteY109" fmla="*/ 1107912 h 1509906"/>
                    <a:gd name="connsiteX110" fmla="*/ 653979 w 1034979"/>
                    <a:gd name="connsiteY110" fmla="*/ 1102197 h 1509906"/>
                    <a:gd name="connsiteX111" fmla="*/ 655884 w 1034979"/>
                    <a:gd name="connsiteY111" fmla="*/ 1096482 h 1509906"/>
                    <a:gd name="connsiteX112" fmla="*/ 661599 w 1034979"/>
                    <a:gd name="connsiteY112" fmla="*/ 1094577 h 1509906"/>
                    <a:gd name="connsiteX113" fmla="*/ 671124 w 1034979"/>
                    <a:gd name="connsiteY113" fmla="*/ 1083147 h 1509906"/>
                    <a:gd name="connsiteX114" fmla="*/ 724464 w 1034979"/>
                    <a:gd name="connsiteY114" fmla="*/ 1075527 h 1509906"/>
                    <a:gd name="connsiteX115" fmla="*/ 842574 w 1034979"/>
                    <a:gd name="connsiteY115" fmla="*/ 1077432 h 1509906"/>
                    <a:gd name="connsiteX116" fmla="*/ 871149 w 1034979"/>
                    <a:gd name="connsiteY116" fmla="*/ 1079337 h 1509906"/>
                    <a:gd name="connsiteX117" fmla="*/ 899724 w 1034979"/>
                    <a:gd name="connsiteY117" fmla="*/ 1085052 h 1509906"/>
                    <a:gd name="connsiteX118" fmla="*/ 922584 w 1034979"/>
                    <a:gd name="connsiteY118" fmla="*/ 1088862 h 1509906"/>
                    <a:gd name="connsiteX119" fmla="*/ 951159 w 1034979"/>
                    <a:gd name="connsiteY119" fmla="*/ 1094577 h 1509906"/>
                    <a:gd name="connsiteX120" fmla="*/ 956874 w 1034979"/>
                    <a:gd name="connsiteY120" fmla="*/ 1094577 h 1509906"/>
                    <a:gd name="connsiteX121" fmla="*/ 1002594 w 1034979"/>
                    <a:gd name="connsiteY121" fmla="*/ 1092672 h 1509906"/>
                    <a:gd name="connsiteX122" fmla="*/ 1031169 w 1034979"/>
                    <a:gd name="connsiteY122" fmla="*/ 1085052 h 1509906"/>
                    <a:gd name="connsiteX123" fmla="*/ 1034979 w 1034979"/>
                    <a:gd name="connsiteY123" fmla="*/ 1079337 h 1509906"/>
                    <a:gd name="connsiteX124" fmla="*/ 1033074 w 1034979"/>
                    <a:gd name="connsiteY124" fmla="*/ 1060287 h 1509906"/>
                    <a:gd name="connsiteX125" fmla="*/ 1027359 w 1034979"/>
                    <a:gd name="connsiteY125" fmla="*/ 1056477 h 1509906"/>
                    <a:gd name="connsiteX126" fmla="*/ 1012119 w 1034979"/>
                    <a:gd name="connsiteY126" fmla="*/ 1054572 h 1509906"/>
                    <a:gd name="connsiteX127" fmla="*/ 1006404 w 1034979"/>
                    <a:gd name="connsiteY127" fmla="*/ 1052667 h 1509906"/>
                    <a:gd name="connsiteX128" fmla="*/ 998784 w 1034979"/>
                    <a:gd name="connsiteY128" fmla="*/ 1050762 h 1509906"/>
                    <a:gd name="connsiteX129" fmla="*/ 987354 w 1034979"/>
                    <a:gd name="connsiteY129" fmla="*/ 1043142 h 1509906"/>
                    <a:gd name="connsiteX130" fmla="*/ 975924 w 1034979"/>
                    <a:gd name="connsiteY130" fmla="*/ 1039332 h 1509906"/>
                    <a:gd name="connsiteX131" fmla="*/ 970209 w 1034979"/>
                    <a:gd name="connsiteY131" fmla="*/ 1037427 h 1509906"/>
                    <a:gd name="connsiteX132" fmla="*/ 962589 w 1034979"/>
                    <a:gd name="connsiteY132" fmla="*/ 1035522 h 1509906"/>
                    <a:gd name="connsiteX133" fmla="*/ 956874 w 1034979"/>
                    <a:gd name="connsiteY133" fmla="*/ 1033617 h 1509906"/>
                    <a:gd name="connsiteX134" fmla="*/ 935919 w 1034979"/>
                    <a:gd name="connsiteY134" fmla="*/ 1027902 h 1509906"/>
                    <a:gd name="connsiteX135" fmla="*/ 930204 w 1034979"/>
                    <a:gd name="connsiteY135" fmla="*/ 1025997 h 1509906"/>
                    <a:gd name="connsiteX136" fmla="*/ 825429 w 1034979"/>
                    <a:gd name="connsiteY136" fmla="*/ 1027902 h 1509906"/>
                    <a:gd name="connsiteX137" fmla="*/ 819714 w 1034979"/>
                    <a:gd name="connsiteY137" fmla="*/ 1029807 h 1509906"/>
                    <a:gd name="connsiteX138" fmla="*/ 730179 w 1034979"/>
                    <a:gd name="connsiteY138" fmla="*/ 1031712 h 1509906"/>
                    <a:gd name="connsiteX139" fmla="*/ 669219 w 1034979"/>
                    <a:gd name="connsiteY139" fmla="*/ 1039332 h 1509906"/>
                    <a:gd name="connsiteX140" fmla="*/ 646359 w 1034979"/>
                    <a:gd name="connsiteY140" fmla="*/ 1043142 h 1509906"/>
                    <a:gd name="connsiteX141" fmla="*/ 642549 w 1034979"/>
                    <a:gd name="connsiteY141" fmla="*/ 1031712 h 1509906"/>
                    <a:gd name="connsiteX142" fmla="*/ 640644 w 1034979"/>
                    <a:gd name="connsiteY142" fmla="*/ 1025997 h 1509906"/>
                    <a:gd name="connsiteX143" fmla="*/ 642549 w 1034979"/>
                    <a:gd name="connsiteY143" fmla="*/ 1008852 h 1509906"/>
                    <a:gd name="connsiteX144" fmla="*/ 644454 w 1034979"/>
                    <a:gd name="connsiteY144" fmla="*/ 1003137 h 1509906"/>
                    <a:gd name="connsiteX145" fmla="*/ 661599 w 1034979"/>
                    <a:gd name="connsiteY145" fmla="*/ 993612 h 1509906"/>
                    <a:gd name="connsiteX146" fmla="*/ 673029 w 1034979"/>
                    <a:gd name="connsiteY146" fmla="*/ 985992 h 1509906"/>
                    <a:gd name="connsiteX147" fmla="*/ 674934 w 1034979"/>
                    <a:gd name="connsiteY147" fmla="*/ 980277 h 1509906"/>
                    <a:gd name="connsiteX148" fmla="*/ 680649 w 1034979"/>
                    <a:gd name="connsiteY148" fmla="*/ 978372 h 1509906"/>
                    <a:gd name="connsiteX149" fmla="*/ 686364 w 1034979"/>
                    <a:gd name="connsiteY149" fmla="*/ 974562 h 1509906"/>
                    <a:gd name="connsiteX150" fmla="*/ 695889 w 1034979"/>
                    <a:gd name="connsiteY150" fmla="*/ 965037 h 1509906"/>
                    <a:gd name="connsiteX151" fmla="*/ 705414 w 1034979"/>
                    <a:gd name="connsiteY151" fmla="*/ 953607 h 1509906"/>
                    <a:gd name="connsiteX152" fmla="*/ 716844 w 1034979"/>
                    <a:gd name="connsiteY152" fmla="*/ 945987 h 1509906"/>
                    <a:gd name="connsiteX153" fmla="*/ 732084 w 1034979"/>
                    <a:gd name="connsiteY153" fmla="*/ 932652 h 1509906"/>
                    <a:gd name="connsiteX154" fmla="*/ 741609 w 1034979"/>
                    <a:gd name="connsiteY154" fmla="*/ 921222 h 1509906"/>
                    <a:gd name="connsiteX155" fmla="*/ 753039 w 1034979"/>
                    <a:gd name="connsiteY155" fmla="*/ 911697 h 1509906"/>
                    <a:gd name="connsiteX156" fmla="*/ 758754 w 1034979"/>
                    <a:gd name="connsiteY156" fmla="*/ 900267 h 1509906"/>
                    <a:gd name="connsiteX157" fmla="*/ 760659 w 1034979"/>
                    <a:gd name="connsiteY157" fmla="*/ 894552 h 1509906"/>
                    <a:gd name="connsiteX158" fmla="*/ 766374 w 1034979"/>
                    <a:gd name="connsiteY158" fmla="*/ 883122 h 1509906"/>
                    <a:gd name="connsiteX159" fmla="*/ 764469 w 1034979"/>
                    <a:gd name="connsiteY159" fmla="*/ 867882 h 1509906"/>
                    <a:gd name="connsiteX160" fmla="*/ 758754 w 1034979"/>
                    <a:gd name="connsiteY160" fmla="*/ 865977 h 1509906"/>
                    <a:gd name="connsiteX161" fmla="*/ 737799 w 1034979"/>
                    <a:gd name="connsiteY161" fmla="*/ 867882 h 1509906"/>
                    <a:gd name="connsiteX162" fmla="*/ 732084 w 1034979"/>
                    <a:gd name="connsiteY162" fmla="*/ 871692 h 1509906"/>
                    <a:gd name="connsiteX163" fmla="*/ 720654 w 1034979"/>
                    <a:gd name="connsiteY163" fmla="*/ 875502 h 1509906"/>
                    <a:gd name="connsiteX164" fmla="*/ 716844 w 1034979"/>
                    <a:gd name="connsiteY164" fmla="*/ 881217 h 1509906"/>
                    <a:gd name="connsiteX165" fmla="*/ 711129 w 1034979"/>
                    <a:gd name="connsiteY165" fmla="*/ 883122 h 1509906"/>
                    <a:gd name="connsiteX166" fmla="*/ 705414 w 1034979"/>
                    <a:gd name="connsiteY166" fmla="*/ 886932 h 1509906"/>
                    <a:gd name="connsiteX167" fmla="*/ 699699 w 1034979"/>
                    <a:gd name="connsiteY167" fmla="*/ 892647 h 1509906"/>
                    <a:gd name="connsiteX168" fmla="*/ 692079 w 1034979"/>
                    <a:gd name="connsiteY168" fmla="*/ 896457 h 1509906"/>
                    <a:gd name="connsiteX169" fmla="*/ 595181 w 1034979"/>
                    <a:gd name="connsiteY169" fmla="*/ 951135 h 1509906"/>
                    <a:gd name="connsiteX170" fmla="*/ 507294 w 1034979"/>
                    <a:gd name="connsiteY170" fmla="*/ 841212 h 1509906"/>
                    <a:gd name="connsiteX171" fmla="*/ 503484 w 1034979"/>
                    <a:gd name="connsiteY171" fmla="*/ 351627 h 1509906"/>
                    <a:gd name="connsiteX172" fmla="*/ 499674 w 1034979"/>
                    <a:gd name="connsiteY172" fmla="*/ 60162 h 1509906"/>
                    <a:gd name="connsiteX173" fmla="*/ 490149 w 1034979"/>
                    <a:gd name="connsiteY173" fmla="*/ 33492 h 1509906"/>
                    <a:gd name="connsiteX174" fmla="*/ 488244 w 1034979"/>
                    <a:gd name="connsiteY174" fmla="*/ 27777 h 1509906"/>
                    <a:gd name="connsiteX175" fmla="*/ 484434 w 1034979"/>
                    <a:gd name="connsiteY175" fmla="*/ 22062 h 1509906"/>
                    <a:gd name="connsiteX176" fmla="*/ 478719 w 1034979"/>
                    <a:gd name="connsiteY176" fmla="*/ 10632 h 1509906"/>
                    <a:gd name="connsiteX177" fmla="*/ 473004 w 1034979"/>
                    <a:gd name="connsiteY177" fmla="*/ 6822 h 1509906"/>
                    <a:gd name="connsiteX178" fmla="*/ 469194 w 1034979"/>
                    <a:gd name="connsiteY178" fmla="*/ 1107 h 1509906"/>
                    <a:gd name="connsiteX179" fmla="*/ 429189 w 1034979"/>
                    <a:gd name="connsiteY179" fmla="*/ 4917 h 1509906"/>
                    <a:gd name="connsiteX180" fmla="*/ 421569 w 1034979"/>
                    <a:gd name="connsiteY180" fmla="*/ 16347 h 1509906"/>
                    <a:gd name="connsiteX181" fmla="*/ 417759 w 1034979"/>
                    <a:gd name="connsiteY181" fmla="*/ 22062 h 1509906"/>
                    <a:gd name="connsiteX182" fmla="*/ 419664 w 1034979"/>
                    <a:gd name="connsiteY182" fmla="*/ 54447 h 1509906"/>
                    <a:gd name="connsiteX183" fmla="*/ 423474 w 1034979"/>
                    <a:gd name="connsiteY183" fmla="*/ 65877 h 1509906"/>
                    <a:gd name="connsiteX184" fmla="*/ 425379 w 1034979"/>
                    <a:gd name="connsiteY184" fmla="*/ 71592 h 1509906"/>
                    <a:gd name="connsiteX185" fmla="*/ 425379 w 1034979"/>
                    <a:gd name="connsiteY185" fmla="*/ 77307 h 1509906"/>
                    <a:gd name="connsiteX186" fmla="*/ 429189 w 1034979"/>
                    <a:gd name="connsiteY186" fmla="*/ 231612 h 1509906"/>
                    <a:gd name="connsiteX187" fmla="*/ 440619 w 1034979"/>
                    <a:gd name="connsiteY187" fmla="*/ 414492 h 1509906"/>
                    <a:gd name="connsiteX188" fmla="*/ 435265 w 1034979"/>
                    <a:gd name="connsiteY188" fmla="*/ 711672 h 1509906"/>
                    <a:gd name="connsiteX189" fmla="*/ 435059 w 1034979"/>
                    <a:gd name="connsiteY189" fmla="*/ 792350 h 1509906"/>
                    <a:gd name="connsiteX190" fmla="*/ 430322 w 1034979"/>
                    <a:gd name="connsiteY190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59619 w 1034979"/>
                    <a:gd name="connsiteY19" fmla="*/ 867882 h 1509906"/>
                    <a:gd name="connsiteX20" fmla="*/ 46284 w 1034979"/>
                    <a:gd name="connsiteY20" fmla="*/ 888837 h 1509906"/>
                    <a:gd name="connsiteX21" fmla="*/ 50094 w 1034979"/>
                    <a:gd name="connsiteY21" fmla="*/ 926937 h 1509906"/>
                    <a:gd name="connsiteX22" fmla="*/ 53904 w 1034979"/>
                    <a:gd name="connsiteY22" fmla="*/ 932652 h 1509906"/>
                    <a:gd name="connsiteX23" fmla="*/ 59619 w 1034979"/>
                    <a:gd name="connsiteY23" fmla="*/ 936462 h 1509906"/>
                    <a:gd name="connsiteX24" fmla="*/ 63429 w 1034979"/>
                    <a:gd name="connsiteY24" fmla="*/ 942177 h 1509906"/>
                    <a:gd name="connsiteX25" fmla="*/ 80574 w 1034979"/>
                    <a:gd name="connsiteY25" fmla="*/ 951702 h 1509906"/>
                    <a:gd name="connsiteX26" fmla="*/ 166299 w 1034979"/>
                    <a:gd name="connsiteY26" fmla="*/ 972657 h 1509906"/>
                    <a:gd name="connsiteX27" fmla="*/ 191064 w 1034979"/>
                    <a:gd name="connsiteY27" fmla="*/ 978372 h 1509906"/>
                    <a:gd name="connsiteX28" fmla="*/ 208209 w 1034979"/>
                    <a:gd name="connsiteY28" fmla="*/ 984087 h 1509906"/>
                    <a:gd name="connsiteX29" fmla="*/ 213924 w 1034979"/>
                    <a:gd name="connsiteY29" fmla="*/ 985992 h 1509906"/>
                    <a:gd name="connsiteX30" fmla="*/ 229164 w 1034979"/>
                    <a:gd name="connsiteY30" fmla="*/ 989802 h 1509906"/>
                    <a:gd name="connsiteX31" fmla="*/ 248214 w 1034979"/>
                    <a:gd name="connsiteY31" fmla="*/ 995517 h 1509906"/>
                    <a:gd name="connsiteX32" fmla="*/ 253929 w 1034979"/>
                    <a:gd name="connsiteY32" fmla="*/ 999327 h 1509906"/>
                    <a:gd name="connsiteX33" fmla="*/ 267264 w 1034979"/>
                    <a:gd name="connsiteY33" fmla="*/ 1014567 h 1509906"/>
                    <a:gd name="connsiteX34" fmla="*/ 272979 w 1034979"/>
                    <a:gd name="connsiteY34" fmla="*/ 1033617 h 1509906"/>
                    <a:gd name="connsiteX35" fmla="*/ 274884 w 1034979"/>
                    <a:gd name="connsiteY35" fmla="*/ 1039332 h 1509906"/>
                    <a:gd name="connsiteX36" fmla="*/ 276789 w 1034979"/>
                    <a:gd name="connsiteY36" fmla="*/ 1045047 h 1509906"/>
                    <a:gd name="connsiteX37" fmla="*/ 278694 w 1034979"/>
                    <a:gd name="connsiteY37" fmla="*/ 1069812 h 1509906"/>
                    <a:gd name="connsiteX38" fmla="*/ 280599 w 1034979"/>
                    <a:gd name="connsiteY38" fmla="*/ 1075527 h 1509906"/>
                    <a:gd name="connsiteX39" fmla="*/ 278694 w 1034979"/>
                    <a:gd name="connsiteY39" fmla="*/ 1094577 h 1509906"/>
                    <a:gd name="connsiteX40" fmla="*/ 276789 w 1034979"/>
                    <a:gd name="connsiteY40" fmla="*/ 1104102 h 1509906"/>
                    <a:gd name="connsiteX41" fmla="*/ 263454 w 1034979"/>
                    <a:gd name="connsiteY41" fmla="*/ 1117437 h 1509906"/>
                    <a:gd name="connsiteX42" fmla="*/ 252024 w 1034979"/>
                    <a:gd name="connsiteY42" fmla="*/ 1125057 h 1509906"/>
                    <a:gd name="connsiteX43" fmla="*/ 240594 w 1034979"/>
                    <a:gd name="connsiteY43" fmla="*/ 1128867 h 1509906"/>
                    <a:gd name="connsiteX44" fmla="*/ 27234 w 1034979"/>
                    <a:gd name="connsiteY44" fmla="*/ 1147917 h 1509906"/>
                    <a:gd name="connsiteX45" fmla="*/ 15804 w 1034979"/>
                    <a:gd name="connsiteY45" fmla="*/ 1153632 h 1509906"/>
                    <a:gd name="connsiteX46" fmla="*/ 6279 w 1034979"/>
                    <a:gd name="connsiteY46" fmla="*/ 1163157 h 1509906"/>
                    <a:gd name="connsiteX47" fmla="*/ 4374 w 1034979"/>
                    <a:gd name="connsiteY47" fmla="*/ 1168872 h 1509906"/>
                    <a:gd name="connsiteX48" fmla="*/ 564 w 1034979"/>
                    <a:gd name="connsiteY48" fmla="*/ 1174587 h 1509906"/>
                    <a:gd name="connsiteX49" fmla="*/ 6279 w 1034979"/>
                    <a:gd name="connsiteY49" fmla="*/ 1206972 h 1509906"/>
                    <a:gd name="connsiteX50" fmla="*/ 11994 w 1034979"/>
                    <a:gd name="connsiteY50" fmla="*/ 1210782 h 1509906"/>
                    <a:gd name="connsiteX51" fmla="*/ 17709 w 1034979"/>
                    <a:gd name="connsiteY51" fmla="*/ 1212687 h 1509906"/>
                    <a:gd name="connsiteX52" fmla="*/ 145344 w 1034979"/>
                    <a:gd name="connsiteY52" fmla="*/ 1210782 h 1509906"/>
                    <a:gd name="connsiteX53" fmla="*/ 152964 w 1034979"/>
                    <a:gd name="connsiteY53" fmla="*/ 1208877 h 1509906"/>
                    <a:gd name="connsiteX54" fmla="*/ 303459 w 1034979"/>
                    <a:gd name="connsiteY54" fmla="*/ 1203162 h 1509906"/>
                    <a:gd name="connsiteX55" fmla="*/ 318699 w 1034979"/>
                    <a:gd name="connsiteY55" fmla="*/ 1210782 h 1509906"/>
                    <a:gd name="connsiteX56" fmla="*/ 330129 w 1034979"/>
                    <a:gd name="connsiteY56" fmla="*/ 1216497 h 1509906"/>
                    <a:gd name="connsiteX57" fmla="*/ 333939 w 1034979"/>
                    <a:gd name="connsiteY57" fmla="*/ 1222212 h 1509906"/>
                    <a:gd name="connsiteX58" fmla="*/ 339654 w 1034979"/>
                    <a:gd name="connsiteY58" fmla="*/ 1224117 h 1509906"/>
                    <a:gd name="connsiteX59" fmla="*/ 351084 w 1034979"/>
                    <a:gd name="connsiteY59" fmla="*/ 1231737 h 1509906"/>
                    <a:gd name="connsiteX60" fmla="*/ 356799 w 1034979"/>
                    <a:gd name="connsiteY60" fmla="*/ 1235547 h 1509906"/>
                    <a:gd name="connsiteX61" fmla="*/ 360609 w 1034979"/>
                    <a:gd name="connsiteY61" fmla="*/ 1241262 h 1509906"/>
                    <a:gd name="connsiteX62" fmla="*/ 366324 w 1034979"/>
                    <a:gd name="connsiteY62" fmla="*/ 1252692 h 1509906"/>
                    <a:gd name="connsiteX63" fmla="*/ 362514 w 1034979"/>
                    <a:gd name="connsiteY63" fmla="*/ 1279362 h 1509906"/>
                    <a:gd name="connsiteX64" fmla="*/ 358704 w 1034979"/>
                    <a:gd name="connsiteY64" fmla="*/ 1285077 h 1509906"/>
                    <a:gd name="connsiteX65" fmla="*/ 356799 w 1034979"/>
                    <a:gd name="connsiteY65" fmla="*/ 1290792 h 1509906"/>
                    <a:gd name="connsiteX66" fmla="*/ 352989 w 1034979"/>
                    <a:gd name="connsiteY66" fmla="*/ 1296507 h 1509906"/>
                    <a:gd name="connsiteX67" fmla="*/ 351084 w 1034979"/>
                    <a:gd name="connsiteY67" fmla="*/ 1302222 h 1509906"/>
                    <a:gd name="connsiteX68" fmla="*/ 347274 w 1034979"/>
                    <a:gd name="connsiteY68" fmla="*/ 1307937 h 1509906"/>
                    <a:gd name="connsiteX69" fmla="*/ 330129 w 1034979"/>
                    <a:gd name="connsiteY69" fmla="*/ 1374612 h 1509906"/>
                    <a:gd name="connsiteX70" fmla="*/ 328224 w 1034979"/>
                    <a:gd name="connsiteY70" fmla="*/ 1426047 h 1509906"/>
                    <a:gd name="connsiteX71" fmla="*/ 330129 w 1034979"/>
                    <a:gd name="connsiteY71" fmla="*/ 1450812 h 1509906"/>
                    <a:gd name="connsiteX72" fmla="*/ 332034 w 1034979"/>
                    <a:gd name="connsiteY72" fmla="*/ 1456527 h 1509906"/>
                    <a:gd name="connsiteX73" fmla="*/ 335844 w 1034979"/>
                    <a:gd name="connsiteY73" fmla="*/ 1460337 h 1509906"/>
                    <a:gd name="connsiteX74" fmla="*/ 364419 w 1034979"/>
                    <a:gd name="connsiteY74" fmla="*/ 1506057 h 1509906"/>
                    <a:gd name="connsiteX75" fmla="*/ 387279 w 1034979"/>
                    <a:gd name="connsiteY75" fmla="*/ 1507962 h 1509906"/>
                    <a:gd name="connsiteX76" fmla="*/ 392994 w 1034979"/>
                    <a:gd name="connsiteY76" fmla="*/ 1502247 h 1509906"/>
                    <a:gd name="connsiteX77" fmla="*/ 394899 w 1034979"/>
                    <a:gd name="connsiteY77" fmla="*/ 1490817 h 1509906"/>
                    <a:gd name="connsiteX78" fmla="*/ 396804 w 1034979"/>
                    <a:gd name="connsiteY78" fmla="*/ 1485102 h 1509906"/>
                    <a:gd name="connsiteX79" fmla="*/ 398709 w 1034979"/>
                    <a:gd name="connsiteY79" fmla="*/ 1467957 h 1509906"/>
                    <a:gd name="connsiteX80" fmla="*/ 400614 w 1034979"/>
                    <a:gd name="connsiteY80" fmla="*/ 1454622 h 1509906"/>
                    <a:gd name="connsiteX81" fmla="*/ 404424 w 1034979"/>
                    <a:gd name="connsiteY81" fmla="*/ 1397472 h 1509906"/>
                    <a:gd name="connsiteX82" fmla="*/ 410139 w 1034979"/>
                    <a:gd name="connsiteY82" fmla="*/ 1386042 h 1509906"/>
                    <a:gd name="connsiteX83" fmla="*/ 413949 w 1034979"/>
                    <a:gd name="connsiteY83" fmla="*/ 1372707 h 1509906"/>
                    <a:gd name="connsiteX84" fmla="*/ 415854 w 1034979"/>
                    <a:gd name="connsiteY84" fmla="*/ 1366992 h 1509906"/>
                    <a:gd name="connsiteX85" fmla="*/ 417759 w 1034979"/>
                    <a:gd name="connsiteY85" fmla="*/ 1353657 h 1509906"/>
                    <a:gd name="connsiteX86" fmla="*/ 421569 w 1034979"/>
                    <a:gd name="connsiteY86" fmla="*/ 1342227 h 1509906"/>
                    <a:gd name="connsiteX87" fmla="*/ 427284 w 1034979"/>
                    <a:gd name="connsiteY87" fmla="*/ 1328892 h 1509906"/>
                    <a:gd name="connsiteX88" fmla="*/ 467289 w 1034979"/>
                    <a:gd name="connsiteY88" fmla="*/ 1258407 h 1509906"/>
                    <a:gd name="connsiteX89" fmla="*/ 528455 w 1034979"/>
                    <a:gd name="connsiteY89" fmla="*/ 1245638 h 1509906"/>
                    <a:gd name="connsiteX90" fmla="*/ 573969 w 1034979"/>
                    <a:gd name="connsiteY90" fmla="*/ 1229832 h 1509906"/>
                    <a:gd name="connsiteX91" fmla="*/ 585399 w 1034979"/>
                    <a:gd name="connsiteY91" fmla="*/ 1226022 h 1509906"/>
                    <a:gd name="connsiteX92" fmla="*/ 720654 w 1034979"/>
                    <a:gd name="connsiteY92" fmla="*/ 1309842 h 1509906"/>
                    <a:gd name="connsiteX93" fmla="*/ 733989 w 1034979"/>
                    <a:gd name="connsiteY93" fmla="*/ 1319367 h 1509906"/>
                    <a:gd name="connsiteX94" fmla="*/ 743514 w 1034979"/>
                    <a:gd name="connsiteY94" fmla="*/ 1321272 h 1509906"/>
                    <a:gd name="connsiteX95" fmla="*/ 749229 w 1034979"/>
                    <a:gd name="connsiteY95" fmla="*/ 1323177 h 1509906"/>
                    <a:gd name="connsiteX96" fmla="*/ 762564 w 1034979"/>
                    <a:gd name="connsiteY96" fmla="*/ 1328892 h 1509906"/>
                    <a:gd name="connsiteX97" fmla="*/ 777804 w 1034979"/>
                    <a:gd name="connsiteY97" fmla="*/ 1326987 h 1509906"/>
                    <a:gd name="connsiteX98" fmla="*/ 789234 w 1034979"/>
                    <a:gd name="connsiteY98" fmla="*/ 1321272 h 1509906"/>
                    <a:gd name="connsiteX99" fmla="*/ 794949 w 1034979"/>
                    <a:gd name="connsiteY99" fmla="*/ 1319367 h 1509906"/>
                    <a:gd name="connsiteX100" fmla="*/ 802569 w 1034979"/>
                    <a:gd name="connsiteY100" fmla="*/ 1302222 h 1509906"/>
                    <a:gd name="connsiteX101" fmla="*/ 800664 w 1034979"/>
                    <a:gd name="connsiteY101" fmla="*/ 1277457 h 1509906"/>
                    <a:gd name="connsiteX102" fmla="*/ 798759 w 1034979"/>
                    <a:gd name="connsiteY102" fmla="*/ 1271742 h 1509906"/>
                    <a:gd name="connsiteX103" fmla="*/ 796854 w 1034979"/>
                    <a:gd name="connsiteY103" fmla="*/ 1264122 h 1509906"/>
                    <a:gd name="connsiteX104" fmla="*/ 783519 w 1034979"/>
                    <a:gd name="connsiteY104" fmla="*/ 1246977 h 1509906"/>
                    <a:gd name="connsiteX105" fmla="*/ 773994 w 1034979"/>
                    <a:gd name="connsiteY105" fmla="*/ 1241262 h 1509906"/>
                    <a:gd name="connsiteX106" fmla="*/ 648264 w 1034979"/>
                    <a:gd name="connsiteY106" fmla="*/ 1149822 h 1509906"/>
                    <a:gd name="connsiteX107" fmla="*/ 644454 w 1034979"/>
                    <a:gd name="connsiteY107" fmla="*/ 1132677 h 1509906"/>
                    <a:gd name="connsiteX108" fmla="*/ 646359 w 1034979"/>
                    <a:gd name="connsiteY108" fmla="*/ 1125057 h 1509906"/>
                    <a:gd name="connsiteX109" fmla="*/ 650169 w 1034979"/>
                    <a:gd name="connsiteY109" fmla="*/ 1107912 h 1509906"/>
                    <a:gd name="connsiteX110" fmla="*/ 653979 w 1034979"/>
                    <a:gd name="connsiteY110" fmla="*/ 1102197 h 1509906"/>
                    <a:gd name="connsiteX111" fmla="*/ 655884 w 1034979"/>
                    <a:gd name="connsiteY111" fmla="*/ 1096482 h 1509906"/>
                    <a:gd name="connsiteX112" fmla="*/ 661599 w 1034979"/>
                    <a:gd name="connsiteY112" fmla="*/ 1094577 h 1509906"/>
                    <a:gd name="connsiteX113" fmla="*/ 671124 w 1034979"/>
                    <a:gd name="connsiteY113" fmla="*/ 1083147 h 1509906"/>
                    <a:gd name="connsiteX114" fmla="*/ 724464 w 1034979"/>
                    <a:gd name="connsiteY114" fmla="*/ 1075527 h 1509906"/>
                    <a:gd name="connsiteX115" fmla="*/ 842574 w 1034979"/>
                    <a:gd name="connsiteY115" fmla="*/ 1077432 h 1509906"/>
                    <a:gd name="connsiteX116" fmla="*/ 871149 w 1034979"/>
                    <a:gd name="connsiteY116" fmla="*/ 1079337 h 1509906"/>
                    <a:gd name="connsiteX117" fmla="*/ 899724 w 1034979"/>
                    <a:gd name="connsiteY117" fmla="*/ 1085052 h 1509906"/>
                    <a:gd name="connsiteX118" fmla="*/ 922584 w 1034979"/>
                    <a:gd name="connsiteY118" fmla="*/ 1088862 h 1509906"/>
                    <a:gd name="connsiteX119" fmla="*/ 951159 w 1034979"/>
                    <a:gd name="connsiteY119" fmla="*/ 1094577 h 1509906"/>
                    <a:gd name="connsiteX120" fmla="*/ 956874 w 1034979"/>
                    <a:gd name="connsiteY120" fmla="*/ 1094577 h 1509906"/>
                    <a:gd name="connsiteX121" fmla="*/ 1002594 w 1034979"/>
                    <a:gd name="connsiteY121" fmla="*/ 1092672 h 1509906"/>
                    <a:gd name="connsiteX122" fmla="*/ 1031169 w 1034979"/>
                    <a:gd name="connsiteY122" fmla="*/ 1085052 h 1509906"/>
                    <a:gd name="connsiteX123" fmla="*/ 1034979 w 1034979"/>
                    <a:gd name="connsiteY123" fmla="*/ 1079337 h 1509906"/>
                    <a:gd name="connsiteX124" fmla="*/ 1033074 w 1034979"/>
                    <a:gd name="connsiteY124" fmla="*/ 1060287 h 1509906"/>
                    <a:gd name="connsiteX125" fmla="*/ 1027359 w 1034979"/>
                    <a:gd name="connsiteY125" fmla="*/ 1056477 h 1509906"/>
                    <a:gd name="connsiteX126" fmla="*/ 1012119 w 1034979"/>
                    <a:gd name="connsiteY126" fmla="*/ 1054572 h 1509906"/>
                    <a:gd name="connsiteX127" fmla="*/ 1006404 w 1034979"/>
                    <a:gd name="connsiteY127" fmla="*/ 1052667 h 1509906"/>
                    <a:gd name="connsiteX128" fmla="*/ 998784 w 1034979"/>
                    <a:gd name="connsiteY128" fmla="*/ 1050762 h 1509906"/>
                    <a:gd name="connsiteX129" fmla="*/ 987354 w 1034979"/>
                    <a:gd name="connsiteY129" fmla="*/ 1043142 h 1509906"/>
                    <a:gd name="connsiteX130" fmla="*/ 975924 w 1034979"/>
                    <a:gd name="connsiteY130" fmla="*/ 1039332 h 1509906"/>
                    <a:gd name="connsiteX131" fmla="*/ 970209 w 1034979"/>
                    <a:gd name="connsiteY131" fmla="*/ 1037427 h 1509906"/>
                    <a:gd name="connsiteX132" fmla="*/ 962589 w 1034979"/>
                    <a:gd name="connsiteY132" fmla="*/ 1035522 h 1509906"/>
                    <a:gd name="connsiteX133" fmla="*/ 956874 w 1034979"/>
                    <a:gd name="connsiteY133" fmla="*/ 1033617 h 1509906"/>
                    <a:gd name="connsiteX134" fmla="*/ 935919 w 1034979"/>
                    <a:gd name="connsiteY134" fmla="*/ 1027902 h 1509906"/>
                    <a:gd name="connsiteX135" fmla="*/ 930204 w 1034979"/>
                    <a:gd name="connsiteY135" fmla="*/ 1025997 h 1509906"/>
                    <a:gd name="connsiteX136" fmla="*/ 825429 w 1034979"/>
                    <a:gd name="connsiteY136" fmla="*/ 1027902 h 1509906"/>
                    <a:gd name="connsiteX137" fmla="*/ 819714 w 1034979"/>
                    <a:gd name="connsiteY137" fmla="*/ 1029807 h 1509906"/>
                    <a:gd name="connsiteX138" fmla="*/ 730179 w 1034979"/>
                    <a:gd name="connsiteY138" fmla="*/ 1031712 h 1509906"/>
                    <a:gd name="connsiteX139" fmla="*/ 669219 w 1034979"/>
                    <a:gd name="connsiteY139" fmla="*/ 1039332 h 1509906"/>
                    <a:gd name="connsiteX140" fmla="*/ 646359 w 1034979"/>
                    <a:gd name="connsiteY140" fmla="*/ 1043142 h 1509906"/>
                    <a:gd name="connsiteX141" fmla="*/ 642549 w 1034979"/>
                    <a:gd name="connsiteY141" fmla="*/ 1031712 h 1509906"/>
                    <a:gd name="connsiteX142" fmla="*/ 640644 w 1034979"/>
                    <a:gd name="connsiteY142" fmla="*/ 1025997 h 1509906"/>
                    <a:gd name="connsiteX143" fmla="*/ 642549 w 1034979"/>
                    <a:gd name="connsiteY143" fmla="*/ 1008852 h 1509906"/>
                    <a:gd name="connsiteX144" fmla="*/ 644454 w 1034979"/>
                    <a:gd name="connsiteY144" fmla="*/ 1003137 h 1509906"/>
                    <a:gd name="connsiteX145" fmla="*/ 661599 w 1034979"/>
                    <a:gd name="connsiteY145" fmla="*/ 993612 h 1509906"/>
                    <a:gd name="connsiteX146" fmla="*/ 673029 w 1034979"/>
                    <a:gd name="connsiteY146" fmla="*/ 985992 h 1509906"/>
                    <a:gd name="connsiteX147" fmla="*/ 674934 w 1034979"/>
                    <a:gd name="connsiteY147" fmla="*/ 980277 h 1509906"/>
                    <a:gd name="connsiteX148" fmla="*/ 680649 w 1034979"/>
                    <a:gd name="connsiteY148" fmla="*/ 978372 h 1509906"/>
                    <a:gd name="connsiteX149" fmla="*/ 686364 w 1034979"/>
                    <a:gd name="connsiteY149" fmla="*/ 974562 h 1509906"/>
                    <a:gd name="connsiteX150" fmla="*/ 695889 w 1034979"/>
                    <a:gd name="connsiteY150" fmla="*/ 965037 h 1509906"/>
                    <a:gd name="connsiteX151" fmla="*/ 705414 w 1034979"/>
                    <a:gd name="connsiteY151" fmla="*/ 953607 h 1509906"/>
                    <a:gd name="connsiteX152" fmla="*/ 716844 w 1034979"/>
                    <a:gd name="connsiteY152" fmla="*/ 945987 h 1509906"/>
                    <a:gd name="connsiteX153" fmla="*/ 732084 w 1034979"/>
                    <a:gd name="connsiteY153" fmla="*/ 932652 h 1509906"/>
                    <a:gd name="connsiteX154" fmla="*/ 741609 w 1034979"/>
                    <a:gd name="connsiteY154" fmla="*/ 921222 h 1509906"/>
                    <a:gd name="connsiteX155" fmla="*/ 753039 w 1034979"/>
                    <a:gd name="connsiteY155" fmla="*/ 911697 h 1509906"/>
                    <a:gd name="connsiteX156" fmla="*/ 758754 w 1034979"/>
                    <a:gd name="connsiteY156" fmla="*/ 900267 h 1509906"/>
                    <a:gd name="connsiteX157" fmla="*/ 760659 w 1034979"/>
                    <a:gd name="connsiteY157" fmla="*/ 894552 h 1509906"/>
                    <a:gd name="connsiteX158" fmla="*/ 766374 w 1034979"/>
                    <a:gd name="connsiteY158" fmla="*/ 883122 h 1509906"/>
                    <a:gd name="connsiteX159" fmla="*/ 764469 w 1034979"/>
                    <a:gd name="connsiteY159" fmla="*/ 867882 h 1509906"/>
                    <a:gd name="connsiteX160" fmla="*/ 758754 w 1034979"/>
                    <a:gd name="connsiteY160" fmla="*/ 865977 h 1509906"/>
                    <a:gd name="connsiteX161" fmla="*/ 737799 w 1034979"/>
                    <a:gd name="connsiteY161" fmla="*/ 867882 h 1509906"/>
                    <a:gd name="connsiteX162" fmla="*/ 732084 w 1034979"/>
                    <a:gd name="connsiteY162" fmla="*/ 871692 h 1509906"/>
                    <a:gd name="connsiteX163" fmla="*/ 720654 w 1034979"/>
                    <a:gd name="connsiteY163" fmla="*/ 875502 h 1509906"/>
                    <a:gd name="connsiteX164" fmla="*/ 716844 w 1034979"/>
                    <a:gd name="connsiteY164" fmla="*/ 881217 h 1509906"/>
                    <a:gd name="connsiteX165" fmla="*/ 711129 w 1034979"/>
                    <a:gd name="connsiteY165" fmla="*/ 883122 h 1509906"/>
                    <a:gd name="connsiteX166" fmla="*/ 705414 w 1034979"/>
                    <a:gd name="connsiteY166" fmla="*/ 886932 h 1509906"/>
                    <a:gd name="connsiteX167" fmla="*/ 699699 w 1034979"/>
                    <a:gd name="connsiteY167" fmla="*/ 892647 h 1509906"/>
                    <a:gd name="connsiteX168" fmla="*/ 692079 w 1034979"/>
                    <a:gd name="connsiteY168" fmla="*/ 896457 h 1509906"/>
                    <a:gd name="connsiteX169" fmla="*/ 595181 w 1034979"/>
                    <a:gd name="connsiteY169" fmla="*/ 951135 h 1509906"/>
                    <a:gd name="connsiteX170" fmla="*/ 507294 w 1034979"/>
                    <a:gd name="connsiteY170" fmla="*/ 841212 h 1509906"/>
                    <a:gd name="connsiteX171" fmla="*/ 503484 w 1034979"/>
                    <a:gd name="connsiteY171" fmla="*/ 351627 h 1509906"/>
                    <a:gd name="connsiteX172" fmla="*/ 499674 w 1034979"/>
                    <a:gd name="connsiteY172" fmla="*/ 60162 h 1509906"/>
                    <a:gd name="connsiteX173" fmla="*/ 490149 w 1034979"/>
                    <a:gd name="connsiteY173" fmla="*/ 33492 h 1509906"/>
                    <a:gd name="connsiteX174" fmla="*/ 488244 w 1034979"/>
                    <a:gd name="connsiteY174" fmla="*/ 27777 h 1509906"/>
                    <a:gd name="connsiteX175" fmla="*/ 484434 w 1034979"/>
                    <a:gd name="connsiteY175" fmla="*/ 22062 h 1509906"/>
                    <a:gd name="connsiteX176" fmla="*/ 478719 w 1034979"/>
                    <a:gd name="connsiteY176" fmla="*/ 10632 h 1509906"/>
                    <a:gd name="connsiteX177" fmla="*/ 473004 w 1034979"/>
                    <a:gd name="connsiteY177" fmla="*/ 6822 h 1509906"/>
                    <a:gd name="connsiteX178" fmla="*/ 469194 w 1034979"/>
                    <a:gd name="connsiteY178" fmla="*/ 1107 h 1509906"/>
                    <a:gd name="connsiteX179" fmla="*/ 429189 w 1034979"/>
                    <a:gd name="connsiteY179" fmla="*/ 4917 h 1509906"/>
                    <a:gd name="connsiteX180" fmla="*/ 421569 w 1034979"/>
                    <a:gd name="connsiteY180" fmla="*/ 16347 h 1509906"/>
                    <a:gd name="connsiteX181" fmla="*/ 417759 w 1034979"/>
                    <a:gd name="connsiteY181" fmla="*/ 22062 h 1509906"/>
                    <a:gd name="connsiteX182" fmla="*/ 419664 w 1034979"/>
                    <a:gd name="connsiteY182" fmla="*/ 54447 h 1509906"/>
                    <a:gd name="connsiteX183" fmla="*/ 423474 w 1034979"/>
                    <a:gd name="connsiteY183" fmla="*/ 65877 h 1509906"/>
                    <a:gd name="connsiteX184" fmla="*/ 425379 w 1034979"/>
                    <a:gd name="connsiteY184" fmla="*/ 71592 h 1509906"/>
                    <a:gd name="connsiteX185" fmla="*/ 425379 w 1034979"/>
                    <a:gd name="connsiteY185" fmla="*/ 77307 h 1509906"/>
                    <a:gd name="connsiteX186" fmla="*/ 429189 w 1034979"/>
                    <a:gd name="connsiteY186" fmla="*/ 231612 h 1509906"/>
                    <a:gd name="connsiteX187" fmla="*/ 440619 w 1034979"/>
                    <a:gd name="connsiteY187" fmla="*/ 414492 h 1509906"/>
                    <a:gd name="connsiteX188" fmla="*/ 435265 w 1034979"/>
                    <a:gd name="connsiteY188" fmla="*/ 711672 h 1509906"/>
                    <a:gd name="connsiteX189" fmla="*/ 435059 w 1034979"/>
                    <a:gd name="connsiteY189" fmla="*/ 792350 h 1509906"/>
                    <a:gd name="connsiteX190" fmla="*/ 430322 w 1034979"/>
                    <a:gd name="connsiteY190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59619 w 1034979"/>
                    <a:gd name="connsiteY19" fmla="*/ 867882 h 1509906"/>
                    <a:gd name="connsiteX20" fmla="*/ 46284 w 1034979"/>
                    <a:gd name="connsiteY20" fmla="*/ 888837 h 1509906"/>
                    <a:gd name="connsiteX21" fmla="*/ 50094 w 1034979"/>
                    <a:gd name="connsiteY21" fmla="*/ 926937 h 1509906"/>
                    <a:gd name="connsiteX22" fmla="*/ 53904 w 1034979"/>
                    <a:gd name="connsiteY22" fmla="*/ 932652 h 1509906"/>
                    <a:gd name="connsiteX23" fmla="*/ 59619 w 1034979"/>
                    <a:gd name="connsiteY23" fmla="*/ 936462 h 1509906"/>
                    <a:gd name="connsiteX24" fmla="*/ 63429 w 1034979"/>
                    <a:gd name="connsiteY24" fmla="*/ 942177 h 1509906"/>
                    <a:gd name="connsiteX25" fmla="*/ 80574 w 1034979"/>
                    <a:gd name="connsiteY25" fmla="*/ 951702 h 1509906"/>
                    <a:gd name="connsiteX26" fmla="*/ 166299 w 1034979"/>
                    <a:gd name="connsiteY26" fmla="*/ 972657 h 1509906"/>
                    <a:gd name="connsiteX27" fmla="*/ 191064 w 1034979"/>
                    <a:gd name="connsiteY27" fmla="*/ 978372 h 1509906"/>
                    <a:gd name="connsiteX28" fmla="*/ 208209 w 1034979"/>
                    <a:gd name="connsiteY28" fmla="*/ 984087 h 1509906"/>
                    <a:gd name="connsiteX29" fmla="*/ 213924 w 1034979"/>
                    <a:gd name="connsiteY29" fmla="*/ 985992 h 1509906"/>
                    <a:gd name="connsiteX30" fmla="*/ 229164 w 1034979"/>
                    <a:gd name="connsiteY30" fmla="*/ 989802 h 1509906"/>
                    <a:gd name="connsiteX31" fmla="*/ 248214 w 1034979"/>
                    <a:gd name="connsiteY31" fmla="*/ 995517 h 1509906"/>
                    <a:gd name="connsiteX32" fmla="*/ 253929 w 1034979"/>
                    <a:gd name="connsiteY32" fmla="*/ 999327 h 1509906"/>
                    <a:gd name="connsiteX33" fmla="*/ 267264 w 1034979"/>
                    <a:gd name="connsiteY33" fmla="*/ 1014567 h 1509906"/>
                    <a:gd name="connsiteX34" fmla="*/ 272979 w 1034979"/>
                    <a:gd name="connsiteY34" fmla="*/ 1033617 h 1509906"/>
                    <a:gd name="connsiteX35" fmla="*/ 274884 w 1034979"/>
                    <a:gd name="connsiteY35" fmla="*/ 1039332 h 1509906"/>
                    <a:gd name="connsiteX36" fmla="*/ 276789 w 1034979"/>
                    <a:gd name="connsiteY36" fmla="*/ 1045047 h 1509906"/>
                    <a:gd name="connsiteX37" fmla="*/ 278694 w 1034979"/>
                    <a:gd name="connsiteY37" fmla="*/ 1069812 h 1509906"/>
                    <a:gd name="connsiteX38" fmla="*/ 280599 w 1034979"/>
                    <a:gd name="connsiteY38" fmla="*/ 1075527 h 1509906"/>
                    <a:gd name="connsiteX39" fmla="*/ 278694 w 1034979"/>
                    <a:gd name="connsiteY39" fmla="*/ 1094577 h 1509906"/>
                    <a:gd name="connsiteX40" fmla="*/ 276789 w 1034979"/>
                    <a:gd name="connsiteY40" fmla="*/ 1104102 h 1509906"/>
                    <a:gd name="connsiteX41" fmla="*/ 263454 w 1034979"/>
                    <a:gd name="connsiteY41" fmla="*/ 1117437 h 1509906"/>
                    <a:gd name="connsiteX42" fmla="*/ 252024 w 1034979"/>
                    <a:gd name="connsiteY42" fmla="*/ 1125057 h 1509906"/>
                    <a:gd name="connsiteX43" fmla="*/ 240594 w 1034979"/>
                    <a:gd name="connsiteY43" fmla="*/ 1128867 h 1509906"/>
                    <a:gd name="connsiteX44" fmla="*/ 27234 w 1034979"/>
                    <a:gd name="connsiteY44" fmla="*/ 1147917 h 1509906"/>
                    <a:gd name="connsiteX45" fmla="*/ 15804 w 1034979"/>
                    <a:gd name="connsiteY45" fmla="*/ 1153632 h 1509906"/>
                    <a:gd name="connsiteX46" fmla="*/ 6279 w 1034979"/>
                    <a:gd name="connsiteY46" fmla="*/ 1163157 h 1509906"/>
                    <a:gd name="connsiteX47" fmla="*/ 4374 w 1034979"/>
                    <a:gd name="connsiteY47" fmla="*/ 1168872 h 1509906"/>
                    <a:gd name="connsiteX48" fmla="*/ 564 w 1034979"/>
                    <a:gd name="connsiteY48" fmla="*/ 1174587 h 1509906"/>
                    <a:gd name="connsiteX49" fmla="*/ 6279 w 1034979"/>
                    <a:gd name="connsiteY49" fmla="*/ 1206972 h 1509906"/>
                    <a:gd name="connsiteX50" fmla="*/ 11994 w 1034979"/>
                    <a:gd name="connsiteY50" fmla="*/ 1210782 h 1509906"/>
                    <a:gd name="connsiteX51" fmla="*/ 17709 w 1034979"/>
                    <a:gd name="connsiteY51" fmla="*/ 1212687 h 1509906"/>
                    <a:gd name="connsiteX52" fmla="*/ 145344 w 1034979"/>
                    <a:gd name="connsiteY52" fmla="*/ 1210782 h 1509906"/>
                    <a:gd name="connsiteX53" fmla="*/ 152964 w 1034979"/>
                    <a:gd name="connsiteY53" fmla="*/ 1208877 h 1509906"/>
                    <a:gd name="connsiteX54" fmla="*/ 303459 w 1034979"/>
                    <a:gd name="connsiteY54" fmla="*/ 1203162 h 1509906"/>
                    <a:gd name="connsiteX55" fmla="*/ 318699 w 1034979"/>
                    <a:gd name="connsiteY55" fmla="*/ 1210782 h 1509906"/>
                    <a:gd name="connsiteX56" fmla="*/ 330129 w 1034979"/>
                    <a:gd name="connsiteY56" fmla="*/ 1216497 h 1509906"/>
                    <a:gd name="connsiteX57" fmla="*/ 333939 w 1034979"/>
                    <a:gd name="connsiteY57" fmla="*/ 1222212 h 1509906"/>
                    <a:gd name="connsiteX58" fmla="*/ 339654 w 1034979"/>
                    <a:gd name="connsiteY58" fmla="*/ 1224117 h 1509906"/>
                    <a:gd name="connsiteX59" fmla="*/ 351084 w 1034979"/>
                    <a:gd name="connsiteY59" fmla="*/ 1231737 h 1509906"/>
                    <a:gd name="connsiteX60" fmla="*/ 356799 w 1034979"/>
                    <a:gd name="connsiteY60" fmla="*/ 1235547 h 1509906"/>
                    <a:gd name="connsiteX61" fmla="*/ 360609 w 1034979"/>
                    <a:gd name="connsiteY61" fmla="*/ 1241262 h 1509906"/>
                    <a:gd name="connsiteX62" fmla="*/ 366324 w 1034979"/>
                    <a:gd name="connsiteY62" fmla="*/ 1252692 h 1509906"/>
                    <a:gd name="connsiteX63" fmla="*/ 362514 w 1034979"/>
                    <a:gd name="connsiteY63" fmla="*/ 1279362 h 1509906"/>
                    <a:gd name="connsiteX64" fmla="*/ 358704 w 1034979"/>
                    <a:gd name="connsiteY64" fmla="*/ 1285077 h 1509906"/>
                    <a:gd name="connsiteX65" fmla="*/ 356799 w 1034979"/>
                    <a:gd name="connsiteY65" fmla="*/ 1290792 h 1509906"/>
                    <a:gd name="connsiteX66" fmla="*/ 352989 w 1034979"/>
                    <a:gd name="connsiteY66" fmla="*/ 1296507 h 1509906"/>
                    <a:gd name="connsiteX67" fmla="*/ 351084 w 1034979"/>
                    <a:gd name="connsiteY67" fmla="*/ 1302222 h 1509906"/>
                    <a:gd name="connsiteX68" fmla="*/ 347274 w 1034979"/>
                    <a:gd name="connsiteY68" fmla="*/ 1307937 h 1509906"/>
                    <a:gd name="connsiteX69" fmla="*/ 330129 w 1034979"/>
                    <a:gd name="connsiteY69" fmla="*/ 1374612 h 1509906"/>
                    <a:gd name="connsiteX70" fmla="*/ 328224 w 1034979"/>
                    <a:gd name="connsiteY70" fmla="*/ 1426047 h 1509906"/>
                    <a:gd name="connsiteX71" fmla="*/ 330129 w 1034979"/>
                    <a:gd name="connsiteY71" fmla="*/ 1450812 h 1509906"/>
                    <a:gd name="connsiteX72" fmla="*/ 332034 w 1034979"/>
                    <a:gd name="connsiteY72" fmla="*/ 1456527 h 1509906"/>
                    <a:gd name="connsiteX73" fmla="*/ 335844 w 1034979"/>
                    <a:gd name="connsiteY73" fmla="*/ 1460337 h 1509906"/>
                    <a:gd name="connsiteX74" fmla="*/ 364419 w 1034979"/>
                    <a:gd name="connsiteY74" fmla="*/ 1506057 h 1509906"/>
                    <a:gd name="connsiteX75" fmla="*/ 387279 w 1034979"/>
                    <a:gd name="connsiteY75" fmla="*/ 1507962 h 1509906"/>
                    <a:gd name="connsiteX76" fmla="*/ 392994 w 1034979"/>
                    <a:gd name="connsiteY76" fmla="*/ 1502247 h 1509906"/>
                    <a:gd name="connsiteX77" fmla="*/ 394899 w 1034979"/>
                    <a:gd name="connsiteY77" fmla="*/ 1490817 h 1509906"/>
                    <a:gd name="connsiteX78" fmla="*/ 396804 w 1034979"/>
                    <a:gd name="connsiteY78" fmla="*/ 1485102 h 1509906"/>
                    <a:gd name="connsiteX79" fmla="*/ 398709 w 1034979"/>
                    <a:gd name="connsiteY79" fmla="*/ 1467957 h 1509906"/>
                    <a:gd name="connsiteX80" fmla="*/ 400614 w 1034979"/>
                    <a:gd name="connsiteY80" fmla="*/ 1454622 h 1509906"/>
                    <a:gd name="connsiteX81" fmla="*/ 404424 w 1034979"/>
                    <a:gd name="connsiteY81" fmla="*/ 1397472 h 1509906"/>
                    <a:gd name="connsiteX82" fmla="*/ 410139 w 1034979"/>
                    <a:gd name="connsiteY82" fmla="*/ 1386042 h 1509906"/>
                    <a:gd name="connsiteX83" fmla="*/ 413949 w 1034979"/>
                    <a:gd name="connsiteY83" fmla="*/ 1372707 h 1509906"/>
                    <a:gd name="connsiteX84" fmla="*/ 415854 w 1034979"/>
                    <a:gd name="connsiteY84" fmla="*/ 1366992 h 1509906"/>
                    <a:gd name="connsiteX85" fmla="*/ 417759 w 1034979"/>
                    <a:gd name="connsiteY85" fmla="*/ 1353657 h 1509906"/>
                    <a:gd name="connsiteX86" fmla="*/ 421569 w 1034979"/>
                    <a:gd name="connsiteY86" fmla="*/ 1342227 h 1509906"/>
                    <a:gd name="connsiteX87" fmla="*/ 427284 w 1034979"/>
                    <a:gd name="connsiteY87" fmla="*/ 1328892 h 1509906"/>
                    <a:gd name="connsiteX88" fmla="*/ 467289 w 1034979"/>
                    <a:gd name="connsiteY88" fmla="*/ 1258407 h 1509906"/>
                    <a:gd name="connsiteX89" fmla="*/ 528455 w 1034979"/>
                    <a:gd name="connsiteY89" fmla="*/ 1245638 h 1509906"/>
                    <a:gd name="connsiteX90" fmla="*/ 573969 w 1034979"/>
                    <a:gd name="connsiteY90" fmla="*/ 1229832 h 1509906"/>
                    <a:gd name="connsiteX91" fmla="*/ 585399 w 1034979"/>
                    <a:gd name="connsiteY91" fmla="*/ 1226022 h 1509906"/>
                    <a:gd name="connsiteX92" fmla="*/ 720654 w 1034979"/>
                    <a:gd name="connsiteY92" fmla="*/ 1309842 h 1509906"/>
                    <a:gd name="connsiteX93" fmla="*/ 733989 w 1034979"/>
                    <a:gd name="connsiteY93" fmla="*/ 1319367 h 1509906"/>
                    <a:gd name="connsiteX94" fmla="*/ 743514 w 1034979"/>
                    <a:gd name="connsiteY94" fmla="*/ 1321272 h 1509906"/>
                    <a:gd name="connsiteX95" fmla="*/ 749229 w 1034979"/>
                    <a:gd name="connsiteY95" fmla="*/ 1323177 h 1509906"/>
                    <a:gd name="connsiteX96" fmla="*/ 762564 w 1034979"/>
                    <a:gd name="connsiteY96" fmla="*/ 1328892 h 1509906"/>
                    <a:gd name="connsiteX97" fmla="*/ 777804 w 1034979"/>
                    <a:gd name="connsiteY97" fmla="*/ 1326987 h 1509906"/>
                    <a:gd name="connsiteX98" fmla="*/ 789234 w 1034979"/>
                    <a:gd name="connsiteY98" fmla="*/ 1321272 h 1509906"/>
                    <a:gd name="connsiteX99" fmla="*/ 794949 w 1034979"/>
                    <a:gd name="connsiteY99" fmla="*/ 1319367 h 1509906"/>
                    <a:gd name="connsiteX100" fmla="*/ 802569 w 1034979"/>
                    <a:gd name="connsiteY100" fmla="*/ 1302222 h 1509906"/>
                    <a:gd name="connsiteX101" fmla="*/ 800664 w 1034979"/>
                    <a:gd name="connsiteY101" fmla="*/ 1277457 h 1509906"/>
                    <a:gd name="connsiteX102" fmla="*/ 798759 w 1034979"/>
                    <a:gd name="connsiteY102" fmla="*/ 1271742 h 1509906"/>
                    <a:gd name="connsiteX103" fmla="*/ 796854 w 1034979"/>
                    <a:gd name="connsiteY103" fmla="*/ 1264122 h 1509906"/>
                    <a:gd name="connsiteX104" fmla="*/ 783519 w 1034979"/>
                    <a:gd name="connsiteY104" fmla="*/ 1246977 h 1509906"/>
                    <a:gd name="connsiteX105" fmla="*/ 773994 w 1034979"/>
                    <a:gd name="connsiteY105" fmla="*/ 1241262 h 1509906"/>
                    <a:gd name="connsiteX106" fmla="*/ 648264 w 1034979"/>
                    <a:gd name="connsiteY106" fmla="*/ 1149822 h 1509906"/>
                    <a:gd name="connsiteX107" fmla="*/ 644454 w 1034979"/>
                    <a:gd name="connsiteY107" fmla="*/ 1132677 h 1509906"/>
                    <a:gd name="connsiteX108" fmla="*/ 646359 w 1034979"/>
                    <a:gd name="connsiteY108" fmla="*/ 1125057 h 1509906"/>
                    <a:gd name="connsiteX109" fmla="*/ 650169 w 1034979"/>
                    <a:gd name="connsiteY109" fmla="*/ 1107912 h 1509906"/>
                    <a:gd name="connsiteX110" fmla="*/ 653979 w 1034979"/>
                    <a:gd name="connsiteY110" fmla="*/ 1102197 h 1509906"/>
                    <a:gd name="connsiteX111" fmla="*/ 655884 w 1034979"/>
                    <a:gd name="connsiteY111" fmla="*/ 1096482 h 1509906"/>
                    <a:gd name="connsiteX112" fmla="*/ 661599 w 1034979"/>
                    <a:gd name="connsiteY112" fmla="*/ 1094577 h 1509906"/>
                    <a:gd name="connsiteX113" fmla="*/ 671124 w 1034979"/>
                    <a:gd name="connsiteY113" fmla="*/ 1083147 h 1509906"/>
                    <a:gd name="connsiteX114" fmla="*/ 724464 w 1034979"/>
                    <a:gd name="connsiteY114" fmla="*/ 1075527 h 1509906"/>
                    <a:gd name="connsiteX115" fmla="*/ 842574 w 1034979"/>
                    <a:gd name="connsiteY115" fmla="*/ 1077432 h 1509906"/>
                    <a:gd name="connsiteX116" fmla="*/ 871149 w 1034979"/>
                    <a:gd name="connsiteY116" fmla="*/ 1079337 h 1509906"/>
                    <a:gd name="connsiteX117" fmla="*/ 899724 w 1034979"/>
                    <a:gd name="connsiteY117" fmla="*/ 1085052 h 1509906"/>
                    <a:gd name="connsiteX118" fmla="*/ 922584 w 1034979"/>
                    <a:gd name="connsiteY118" fmla="*/ 1088862 h 1509906"/>
                    <a:gd name="connsiteX119" fmla="*/ 951159 w 1034979"/>
                    <a:gd name="connsiteY119" fmla="*/ 1094577 h 1509906"/>
                    <a:gd name="connsiteX120" fmla="*/ 956874 w 1034979"/>
                    <a:gd name="connsiteY120" fmla="*/ 1094577 h 1509906"/>
                    <a:gd name="connsiteX121" fmla="*/ 1002594 w 1034979"/>
                    <a:gd name="connsiteY121" fmla="*/ 1092672 h 1509906"/>
                    <a:gd name="connsiteX122" fmla="*/ 1031169 w 1034979"/>
                    <a:gd name="connsiteY122" fmla="*/ 1085052 h 1509906"/>
                    <a:gd name="connsiteX123" fmla="*/ 1034979 w 1034979"/>
                    <a:gd name="connsiteY123" fmla="*/ 1079337 h 1509906"/>
                    <a:gd name="connsiteX124" fmla="*/ 1033074 w 1034979"/>
                    <a:gd name="connsiteY124" fmla="*/ 1060287 h 1509906"/>
                    <a:gd name="connsiteX125" fmla="*/ 1027359 w 1034979"/>
                    <a:gd name="connsiteY125" fmla="*/ 1056477 h 1509906"/>
                    <a:gd name="connsiteX126" fmla="*/ 1012119 w 1034979"/>
                    <a:gd name="connsiteY126" fmla="*/ 1054572 h 1509906"/>
                    <a:gd name="connsiteX127" fmla="*/ 1006404 w 1034979"/>
                    <a:gd name="connsiteY127" fmla="*/ 1052667 h 1509906"/>
                    <a:gd name="connsiteX128" fmla="*/ 998784 w 1034979"/>
                    <a:gd name="connsiteY128" fmla="*/ 1050762 h 1509906"/>
                    <a:gd name="connsiteX129" fmla="*/ 987354 w 1034979"/>
                    <a:gd name="connsiteY129" fmla="*/ 1043142 h 1509906"/>
                    <a:gd name="connsiteX130" fmla="*/ 975924 w 1034979"/>
                    <a:gd name="connsiteY130" fmla="*/ 1039332 h 1509906"/>
                    <a:gd name="connsiteX131" fmla="*/ 970209 w 1034979"/>
                    <a:gd name="connsiteY131" fmla="*/ 1037427 h 1509906"/>
                    <a:gd name="connsiteX132" fmla="*/ 962589 w 1034979"/>
                    <a:gd name="connsiteY132" fmla="*/ 1035522 h 1509906"/>
                    <a:gd name="connsiteX133" fmla="*/ 956874 w 1034979"/>
                    <a:gd name="connsiteY133" fmla="*/ 1033617 h 1509906"/>
                    <a:gd name="connsiteX134" fmla="*/ 935919 w 1034979"/>
                    <a:gd name="connsiteY134" fmla="*/ 1027902 h 1509906"/>
                    <a:gd name="connsiteX135" fmla="*/ 930204 w 1034979"/>
                    <a:gd name="connsiteY135" fmla="*/ 1025997 h 1509906"/>
                    <a:gd name="connsiteX136" fmla="*/ 825429 w 1034979"/>
                    <a:gd name="connsiteY136" fmla="*/ 1027902 h 1509906"/>
                    <a:gd name="connsiteX137" fmla="*/ 819714 w 1034979"/>
                    <a:gd name="connsiteY137" fmla="*/ 1029807 h 1509906"/>
                    <a:gd name="connsiteX138" fmla="*/ 730179 w 1034979"/>
                    <a:gd name="connsiteY138" fmla="*/ 1031712 h 1509906"/>
                    <a:gd name="connsiteX139" fmla="*/ 669219 w 1034979"/>
                    <a:gd name="connsiteY139" fmla="*/ 1039332 h 1509906"/>
                    <a:gd name="connsiteX140" fmla="*/ 646359 w 1034979"/>
                    <a:gd name="connsiteY140" fmla="*/ 1043142 h 1509906"/>
                    <a:gd name="connsiteX141" fmla="*/ 642549 w 1034979"/>
                    <a:gd name="connsiteY141" fmla="*/ 1031712 h 1509906"/>
                    <a:gd name="connsiteX142" fmla="*/ 640644 w 1034979"/>
                    <a:gd name="connsiteY142" fmla="*/ 1025997 h 1509906"/>
                    <a:gd name="connsiteX143" fmla="*/ 642549 w 1034979"/>
                    <a:gd name="connsiteY143" fmla="*/ 1008852 h 1509906"/>
                    <a:gd name="connsiteX144" fmla="*/ 644454 w 1034979"/>
                    <a:gd name="connsiteY144" fmla="*/ 1003137 h 1509906"/>
                    <a:gd name="connsiteX145" fmla="*/ 661599 w 1034979"/>
                    <a:gd name="connsiteY145" fmla="*/ 993612 h 1509906"/>
                    <a:gd name="connsiteX146" fmla="*/ 673029 w 1034979"/>
                    <a:gd name="connsiteY146" fmla="*/ 985992 h 1509906"/>
                    <a:gd name="connsiteX147" fmla="*/ 674934 w 1034979"/>
                    <a:gd name="connsiteY147" fmla="*/ 980277 h 1509906"/>
                    <a:gd name="connsiteX148" fmla="*/ 680649 w 1034979"/>
                    <a:gd name="connsiteY148" fmla="*/ 978372 h 1509906"/>
                    <a:gd name="connsiteX149" fmla="*/ 686364 w 1034979"/>
                    <a:gd name="connsiteY149" fmla="*/ 974562 h 1509906"/>
                    <a:gd name="connsiteX150" fmla="*/ 695889 w 1034979"/>
                    <a:gd name="connsiteY150" fmla="*/ 965037 h 1509906"/>
                    <a:gd name="connsiteX151" fmla="*/ 705414 w 1034979"/>
                    <a:gd name="connsiteY151" fmla="*/ 953607 h 1509906"/>
                    <a:gd name="connsiteX152" fmla="*/ 716844 w 1034979"/>
                    <a:gd name="connsiteY152" fmla="*/ 945987 h 1509906"/>
                    <a:gd name="connsiteX153" fmla="*/ 732084 w 1034979"/>
                    <a:gd name="connsiteY153" fmla="*/ 932652 h 1509906"/>
                    <a:gd name="connsiteX154" fmla="*/ 741609 w 1034979"/>
                    <a:gd name="connsiteY154" fmla="*/ 921222 h 1509906"/>
                    <a:gd name="connsiteX155" fmla="*/ 753039 w 1034979"/>
                    <a:gd name="connsiteY155" fmla="*/ 911697 h 1509906"/>
                    <a:gd name="connsiteX156" fmla="*/ 758754 w 1034979"/>
                    <a:gd name="connsiteY156" fmla="*/ 900267 h 1509906"/>
                    <a:gd name="connsiteX157" fmla="*/ 760659 w 1034979"/>
                    <a:gd name="connsiteY157" fmla="*/ 894552 h 1509906"/>
                    <a:gd name="connsiteX158" fmla="*/ 766374 w 1034979"/>
                    <a:gd name="connsiteY158" fmla="*/ 883122 h 1509906"/>
                    <a:gd name="connsiteX159" fmla="*/ 764469 w 1034979"/>
                    <a:gd name="connsiteY159" fmla="*/ 867882 h 1509906"/>
                    <a:gd name="connsiteX160" fmla="*/ 758754 w 1034979"/>
                    <a:gd name="connsiteY160" fmla="*/ 865977 h 1509906"/>
                    <a:gd name="connsiteX161" fmla="*/ 737799 w 1034979"/>
                    <a:gd name="connsiteY161" fmla="*/ 867882 h 1509906"/>
                    <a:gd name="connsiteX162" fmla="*/ 732084 w 1034979"/>
                    <a:gd name="connsiteY162" fmla="*/ 871692 h 1509906"/>
                    <a:gd name="connsiteX163" fmla="*/ 720654 w 1034979"/>
                    <a:gd name="connsiteY163" fmla="*/ 875502 h 1509906"/>
                    <a:gd name="connsiteX164" fmla="*/ 716844 w 1034979"/>
                    <a:gd name="connsiteY164" fmla="*/ 881217 h 1509906"/>
                    <a:gd name="connsiteX165" fmla="*/ 711129 w 1034979"/>
                    <a:gd name="connsiteY165" fmla="*/ 883122 h 1509906"/>
                    <a:gd name="connsiteX166" fmla="*/ 705414 w 1034979"/>
                    <a:gd name="connsiteY166" fmla="*/ 886932 h 1509906"/>
                    <a:gd name="connsiteX167" fmla="*/ 699699 w 1034979"/>
                    <a:gd name="connsiteY167" fmla="*/ 892647 h 1509906"/>
                    <a:gd name="connsiteX168" fmla="*/ 595181 w 1034979"/>
                    <a:gd name="connsiteY168" fmla="*/ 951135 h 1509906"/>
                    <a:gd name="connsiteX169" fmla="*/ 507294 w 1034979"/>
                    <a:gd name="connsiteY169" fmla="*/ 841212 h 1509906"/>
                    <a:gd name="connsiteX170" fmla="*/ 503484 w 1034979"/>
                    <a:gd name="connsiteY170" fmla="*/ 351627 h 1509906"/>
                    <a:gd name="connsiteX171" fmla="*/ 499674 w 1034979"/>
                    <a:gd name="connsiteY171" fmla="*/ 60162 h 1509906"/>
                    <a:gd name="connsiteX172" fmla="*/ 490149 w 1034979"/>
                    <a:gd name="connsiteY172" fmla="*/ 33492 h 1509906"/>
                    <a:gd name="connsiteX173" fmla="*/ 488244 w 1034979"/>
                    <a:gd name="connsiteY173" fmla="*/ 27777 h 1509906"/>
                    <a:gd name="connsiteX174" fmla="*/ 484434 w 1034979"/>
                    <a:gd name="connsiteY174" fmla="*/ 22062 h 1509906"/>
                    <a:gd name="connsiteX175" fmla="*/ 478719 w 1034979"/>
                    <a:gd name="connsiteY175" fmla="*/ 10632 h 1509906"/>
                    <a:gd name="connsiteX176" fmla="*/ 473004 w 1034979"/>
                    <a:gd name="connsiteY176" fmla="*/ 6822 h 1509906"/>
                    <a:gd name="connsiteX177" fmla="*/ 469194 w 1034979"/>
                    <a:gd name="connsiteY177" fmla="*/ 1107 h 1509906"/>
                    <a:gd name="connsiteX178" fmla="*/ 429189 w 1034979"/>
                    <a:gd name="connsiteY178" fmla="*/ 4917 h 1509906"/>
                    <a:gd name="connsiteX179" fmla="*/ 421569 w 1034979"/>
                    <a:gd name="connsiteY179" fmla="*/ 16347 h 1509906"/>
                    <a:gd name="connsiteX180" fmla="*/ 417759 w 1034979"/>
                    <a:gd name="connsiteY180" fmla="*/ 22062 h 1509906"/>
                    <a:gd name="connsiteX181" fmla="*/ 419664 w 1034979"/>
                    <a:gd name="connsiteY181" fmla="*/ 54447 h 1509906"/>
                    <a:gd name="connsiteX182" fmla="*/ 423474 w 1034979"/>
                    <a:gd name="connsiteY182" fmla="*/ 65877 h 1509906"/>
                    <a:gd name="connsiteX183" fmla="*/ 425379 w 1034979"/>
                    <a:gd name="connsiteY183" fmla="*/ 71592 h 1509906"/>
                    <a:gd name="connsiteX184" fmla="*/ 425379 w 1034979"/>
                    <a:gd name="connsiteY184" fmla="*/ 77307 h 1509906"/>
                    <a:gd name="connsiteX185" fmla="*/ 429189 w 1034979"/>
                    <a:gd name="connsiteY185" fmla="*/ 231612 h 1509906"/>
                    <a:gd name="connsiteX186" fmla="*/ 440619 w 1034979"/>
                    <a:gd name="connsiteY186" fmla="*/ 414492 h 1509906"/>
                    <a:gd name="connsiteX187" fmla="*/ 435265 w 1034979"/>
                    <a:gd name="connsiteY187" fmla="*/ 711672 h 1509906"/>
                    <a:gd name="connsiteX188" fmla="*/ 435059 w 1034979"/>
                    <a:gd name="connsiteY188" fmla="*/ 792350 h 1509906"/>
                    <a:gd name="connsiteX189" fmla="*/ 430322 w 1034979"/>
                    <a:gd name="connsiteY189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59619 w 1034979"/>
                    <a:gd name="connsiteY19" fmla="*/ 867882 h 1509906"/>
                    <a:gd name="connsiteX20" fmla="*/ 46284 w 1034979"/>
                    <a:gd name="connsiteY20" fmla="*/ 888837 h 1509906"/>
                    <a:gd name="connsiteX21" fmla="*/ 50094 w 1034979"/>
                    <a:gd name="connsiteY21" fmla="*/ 926937 h 1509906"/>
                    <a:gd name="connsiteX22" fmla="*/ 53904 w 1034979"/>
                    <a:gd name="connsiteY22" fmla="*/ 932652 h 1509906"/>
                    <a:gd name="connsiteX23" fmla="*/ 59619 w 1034979"/>
                    <a:gd name="connsiteY23" fmla="*/ 936462 h 1509906"/>
                    <a:gd name="connsiteX24" fmla="*/ 63429 w 1034979"/>
                    <a:gd name="connsiteY24" fmla="*/ 942177 h 1509906"/>
                    <a:gd name="connsiteX25" fmla="*/ 80574 w 1034979"/>
                    <a:gd name="connsiteY25" fmla="*/ 951702 h 1509906"/>
                    <a:gd name="connsiteX26" fmla="*/ 166299 w 1034979"/>
                    <a:gd name="connsiteY26" fmla="*/ 972657 h 1509906"/>
                    <a:gd name="connsiteX27" fmla="*/ 191064 w 1034979"/>
                    <a:gd name="connsiteY27" fmla="*/ 978372 h 1509906"/>
                    <a:gd name="connsiteX28" fmla="*/ 208209 w 1034979"/>
                    <a:gd name="connsiteY28" fmla="*/ 984087 h 1509906"/>
                    <a:gd name="connsiteX29" fmla="*/ 213924 w 1034979"/>
                    <a:gd name="connsiteY29" fmla="*/ 985992 h 1509906"/>
                    <a:gd name="connsiteX30" fmla="*/ 229164 w 1034979"/>
                    <a:gd name="connsiteY30" fmla="*/ 989802 h 1509906"/>
                    <a:gd name="connsiteX31" fmla="*/ 248214 w 1034979"/>
                    <a:gd name="connsiteY31" fmla="*/ 995517 h 1509906"/>
                    <a:gd name="connsiteX32" fmla="*/ 253929 w 1034979"/>
                    <a:gd name="connsiteY32" fmla="*/ 999327 h 1509906"/>
                    <a:gd name="connsiteX33" fmla="*/ 267264 w 1034979"/>
                    <a:gd name="connsiteY33" fmla="*/ 1014567 h 1509906"/>
                    <a:gd name="connsiteX34" fmla="*/ 272979 w 1034979"/>
                    <a:gd name="connsiteY34" fmla="*/ 1033617 h 1509906"/>
                    <a:gd name="connsiteX35" fmla="*/ 274884 w 1034979"/>
                    <a:gd name="connsiteY35" fmla="*/ 1039332 h 1509906"/>
                    <a:gd name="connsiteX36" fmla="*/ 276789 w 1034979"/>
                    <a:gd name="connsiteY36" fmla="*/ 1045047 h 1509906"/>
                    <a:gd name="connsiteX37" fmla="*/ 278694 w 1034979"/>
                    <a:gd name="connsiteY37" fmla="*/ 1069812 h 1509906"/>
                    <a:gd name="connsiteX38" fmla="*/ 280599 w 1034979"/>
                    <a:gd name="connsiteY38" fmla="*/ 1075527 h 1509906"/>
                    <a:gd name="connsiteX39" fmla="*/ 278694 w 1034979"/>
                    <a:gd name="connsiteY39" fmla="*/ 1094577 h 1509906"/>
                    <a:gd name="connsiteX40" fmla="*/ 276789 w 1034979"/>
                    <a:gd name="connsiteY40" fmla="*/ 1104102 h 1509906"/>
                    <a:gd name="connsiteX41" fmla="*/ 263454 w 1034979"/>
                    <a:gd name="connsiteY41" fmla="*/ 1117437 h 1509906"/>
                    <a:gd name="connsiteX42" fmla="*/ 252024 w 1034979"/>
                    <a:gd name="connsiteY42" fmla="*/ 1125057 h 1509906"/>
                    <a:gd name="connsiteX43" fmla="*/ 240594 w 1034979"/>
                    <a:gd name="connsiteY43" fmla="*/ 1128867 h 1509906"/>
                    <a:gd name="connsiteX44" fmla="*/ 27234 w 1034979"/>
                    <a:gd name="connsiteY44" fmla="*/ 1147917 h 1509906"/>
                    <a:gd name="connsiteX45" fmla="*/ 15804 w 1034979"/>
                    <a:gd name="connsiteY45" fmla="*/ 1153632 h 1509906"/>
                    <a:gd name="connsiteX46" fmla="*/ 6279 w 1034979"/>
                    <a:gd name="connsiteY46" fmla="*/ 1163157 h 1509906"/>
                    <a:gd name="connsiteX47" fmla="*/ 4374 w 1034979"/>
                    <a:gd name="connsiteY47" fmla="*/ 1168872 h 1509906"/>
                    <a:gd name="connsiteX48" fmla="*/ 564 w 1034979"/>
                    <a:gd name="connsiteY48" fmla="*/ 1174587 h 1509906"/>
                    <a:gd name="connsiteX49" fmla="*/ 6279 w 1034979"/>
                    <a:gd name="connsiteY49" fmla="*/ 1206972 h 1509906"/>
                    <a:gd name="connsiteX50" fmla="*/ 11994 w 1034979"/>
                    <a:gd name="connsiteY50" fmla="*/ 1210782 h 1509906"/>
                    <a:gd name="connsiteX51" fmla="*/ 17709 w 1034979"/>
                    <a:gd name="connsiteY51" fmla="*/ 1212687 h 1509906"/>
                    <a:gd name="connsiteX52" fmla="*/ 145344 w 1034979"/>
                    <a:gd name="connsiteY52" fmla="*/ 1210782 h 1509906"/>
                    <a:gd name="connsiteX53" fmla="*/ 152964 w 1034979"/>
                    <a:gd name="connsiteY53" fmla="*/ 1208877 h 1509906"/>
                    <a:gd name="connsiteX54" fmla="*/ 303459 w 1034979"/>
                    <a:gd name="connsiteY54" fmla="*/ 1203162 h 1509906"/>
                    <a:gd name="connsiteX55" fmla="*/ 318699 w 1034979"/>
                    <a:gd name="connsiteY55" fmla="*/ 1210782 h 1509906"/>
                    <a:gd name="connsiteX56" fmla="*/ 330129 w 1034979"/>
                    <a:gd name="connsiteY56" fmla="*/ 1216497 h 1509906"/>
                    <a:gd name="connsiteX57" fmla="*/ 333939 w 1034979"/>
                    <a:gd name="connsiteY57" fmla="*/ 1222212 h 1509906"/>
                    <a:gd name="connsiteX58" fmla="*/ 339654 w 1034979"/>
                    <a:gd name="connsiteY58" fmla="*/ 1224117 h 1509906"/>
                    <a:gd name="connsiteX59" fmla="*/ 351084 w 1034979"/>
                    <a:gd name="connsiteY59" fmla="*/ 1231737 h 1509906"/>
                    <a:gd name="connsiteX60" fmla="*/ 356799 w 1034979"/>
                    <a:gd name="connsiteY60" fmla="*/ 1235547 h 1509906"/>
                    <a:gd name="connsiteX61" fmla="*/ 360609 w 1034979"/>
                    <a:gd name="connsiteY61" fmla="*/ 1241262 h 1509906"/>
                    <a:gd name="connsiteX62" fmla="*/ 366324 w 1034979"/>
                    <a:gd name="connsiteY62" fmla="*/ 1252692 h 1509906"/>
                    <a:gd name="connsiteX63" fmla="*/ 362514 w 1034979"/>
                    <a:gd name="connsiteY63" fmla="*/ 1279362 h 1509906"/>
                    <a:gd name="connsiteX64" fmla="*/ 358704 w 1034979"/>
                    <a:gd name="connsiteY64" fmla="*/ 1285077 h 1509906"/>
                    <a:gd name="connsiteX65" fmla="*/ 356799 w 1034979"/>
                    <a:gd name="connsiteY65" fmla="*/ 1290792 h 1509906"/>
                    <a:gd name="connsiteX66" fmla="*/ 352989 w 1034979"/>
                    <a:gd name="connsiteY66" fmla="*/ 1296507 h 1509906"/>
                    <a:gd name="connsiteX67" fmla="*/ 351084 w 1034979"/>
                    <a:gd name="connsiteY67" fmla="*/ 1302222 h 1509906"/>
                    <a:gd name="connsiteX68" fmla="*/ 347274 w 1034979"/>
                    <a:gd name="connsiteY68" fmla="*/ 1307937 h 1509906"/>
                    <a:gd name="connsiteX69" fmla="*/ 330129 w 1034979"/>
                    <a:gd name="connsiteY69" fmla="*/ 1374612 h 1509906"/>
                    <a:gd name="connsiteX70" fmla="*/ 328224 w 1034979"/>
                    <a:gd name="connsiteY70" fmla="*/ 1426047 h 1509906"/>
                    <a:gd name="connsiteX71" fmla="*/ 330129 w 1034979"/>
                    <a:gd name="connsiteY71" fmla="*/ 1450812 h 1509906"/>
                    <a:gd name="connsiteX72" fmla="*/ 332034 w 1034979"/>
                    <a:gd name="connsiteY72" fmla="*/ 1456527 h 1509906"/>
                    <a:gd name="connsiteX73" fmla="*/ 335844 w 1034979"/>
                    <a:gd name="connsiteY73" fmla="*/ 1460337 h 1509906"/>
                    <a:gd name="connsiteX74" fmla="*/ 364419 w 1034979"/>
                    <a:gd name="connsiteY74" fmla="*/ 1506057 h 1509906"/>
                    <a:gd name="connsiteX75" fmla="*/ 387279 w 1034979"/>
                    <a:gd name="connsiteY75" fmla="*/ 1507962 h 1509906"/>
                    <a:gd name="connsiteX76" fmla="*/ 392994 w 1034979"/>
                    <a:gd name="connsiteY76" fmla="*/ 1502247 h 1509906"/>
                    <a:gd name="connsiteX77" fmla="*/ 394899 w 1034979"/>
                    <a:gd name="connsiteY77" fmla="*/ 1490817 h 1509906"/>
                    <a:gd name="connsiteX78" fmla="*/ 396804 w 1034979"/>
                    <a:gd name="connsiteY78" fmla="*/ 1485102 h 1509906"/>
                    <a:gd name="connsiteX79" fmla="*/ 398709 w 1034979"/>
                    <a:gd name="connsiteY79" fmla="*/ 1467957 h 1509906"/>
                    <a:gd name="connsiteX80" fmla="*/ 400614 w 1034979"/>
                    <a:gd name="connsiteY80" fmla="*/ 1454622 h 1509906"/>
                    <a:gd name="connsiteX81" fmla="*/ 404424 w 1034979"/>
                    <a:gd name="connsiteY81" fmla="*/ 1397472 h 1509906"/>
                    <a:gd name="connsiteX82" fmla="*/ 410139 w 1034979"/>
                    <a:gd name="connsiteY82" fmla="*/ 1386042 h 1509906"/>
                    <a:gd name="connsiteX83" fmla="*/ 413949 w 1034979"/>
                    <a:gd name="connsiteY83" fmla="*/ 1372707 h 1509906"/>
                    <a:gd name="connsiteX84" fmla="*/ 415854 w 1034979"/>
                    <a:gd name="connsiteY84" fmla="*/ 1366992 h 1509906"/>
                    <a:gd name="connsiteX85" fmla="*/ 417759 w 1034979"/>
                    <a:gd name="connsiteY85" fmla="*/ 1353657 h 1509906"/>
                    <a:gd name="connsiteX86" fmla="*/ 421569 w 1034979"/>
                    <a:gd name="connsiteY86" fmla="*/ 1342227 h 1509906"/>
                    <a:gd name="connsiteX87" fmla="*/ 427284 w 1034979"/>
                    <a:gd name="connsiteY87" fmla="*/ 1328892 h 1509906"/>
                    <a:gd name="connsiteX88" fmla="*/ 467289 w 1034979"/>
                    <a:gd name="connsiteY88" fmla="*/ 1258407 h 1509906"/>
                    <a:gd name="connsiteX89" fmla="*/ 528455 w 1034979"/>
                    <a:gd name="connsiteY89" fmla="*/ 1245638 h 1509906"/>
                    <a:gd name="connsiteX90" fmla="*/ 573969 w 1034979"/>
                    <a:gd name="connsiteY90" fmla="*/ 1229832 h 1509906"/>
                    <a:gd name="connsiteX91" fmla="*/ 585399 w 1034979"/>
                    <a:gd name="connsiteY91" fmla="*/ 1226022 h 1509906"/>
                    <a:gd name="connsiteX92" fmla="*/ 720654 w 1034979"/>
                    <a:gd name="connsiteY92" fmla="*/ 1309842 h 1509906"/>
                    <a:gd name="connsiteX93" fmla="*/ 733989 w 1034979"/>
                    <a:gd name="connsiteY93" fmla="*/ 1319367 h 1509906"/>
                    <a:gd name="connsiteX94" fmla="*/ 743514 w 1034979"/>
                    <a:gd name="connsiteY94" fmla="*/ 1321272 h 1509906"/>
                    <a:gd name="connsiteX95" fmla="*/ 749229 w 1034979"/>
                    <a:gd name="connsiteY95" fmla="*/ 1323177 h 1509906"/>
                    <a:gd name="connsiteX96" fmla="*/ 762564 w 1034979"/>
                    <a:gd name="connsiteY96" fmla="*/ 1328892 h 1509906"/>
                    <a:gd name="connsiteX97" fmla="*/ 777804 w 1034979"/>
                    <a:gd name="connsiteY97" fmla="*/ 1326987 h 1509906"/>
                    <a:gd name="connsiteX98" fmla="*/ 789234 w 1034979"/>
                    <a:gd name="connsiteY98" fmla="*/ 1321272 h 1509906"/>
                    <a:gd name="connsiteX99" fmla="*/ 794949 w 1034979"/>
                    <a:gd name="connsiteY99" fmla="*/ 1319367 h 1509906"/>
                    <a:gd name="connsiteX100" fmla="*/ 802569 w 1034979"/>
                    <a:gd name="connsiteY100" fmla="*/ 1302222 h 1509906"/>
                    <a:gd name="connsiteX101" fmla="*/ 800664 w 1034979"/>
                    <a:gd name="connsiteY101" fmla="*/ 1277457 h 1509906"/>
                    <a:gd name="connsiteX102" fmla="*/ 798759 w 1034979"/>
                    <a:gd name="connsiteY102" fmla="*/ 1271742 h 1509906"/>
                    <a:gd name="connsiteX103" fmla="*/ 796854 w 1034979"/>
                    <a:gd name="connsiteY103" fmla="*/ 1264122 h 1509906"/>
                    <a:gd name="connsiteX104" fmla="*/ 783519 w 1034979"/>
                    <a:gd name="connsiteY104" fmla="*/ 1246977 h 1509906"/>
                    <a:gd name="connsiteX105" fmla="*/ 773994 w 1034979"/>
                    <a:gd name="connsiteY105" fmla="*/ 1241262 h 1509906"/>
                    <a:gd name="connsiteX106" fmla="*/ 648264 w 1034979"/>
                    <a:gd name="connsiteY106" fmla="*/ 1149822 h 1509906"/>
                    <a:gd name="connsiteX107" fmla="*/ 644454 w 1034979"/>
                    <a:gd name="connsiteY107" fmla="*/ 1132677 h 1509906"/>
                    <a:gd name="connsiteX108" fmla="*/ 646359 w 1034979"/>
                    <a:gd name="connsiteY108" fmla="*/ 1125057 h 1509906"/>
                    <a:gd name="connsiteX109" fmla="*/ 650169 w 1034979"/>
                    <a:gd name="connsiteY109" fmla="*/ 1107912 h 1509906"/>
                    <a:gd name="connsiteX110" fmla="*/ 653979 w 1034979"/>
                    <a:gd name="connsiteY110" fmla="*/ 1102197 h 1509906"/>
                    <a:gd name="connsiteX111" fmla="*/ 655884 w 1034979"/>
                    <a:gd name="connsiteY111" fmla="*/ 1096482 h 1509906"/>
                    <a:gd name="connsiteX112" fmla="*/ 661599 w 1034979"/>
                    <a:gd name="connsiteY112" fmla="*/ 1094577 h 1509906"/>
                    <a:gd name="connsiteX113" fmla="*/ 671124 w 1034979"/>
                    <a:gd name="connsiteY113" fmla="*/ 1083147 h 1509906"/>
                    <a:gd name="connsiteX114" fmla="*/ 724464 w 1034979"/>
                    <a:gd name="connsiteY114" fmla="*/ 1075527 h 1509906"/>
                    <a:gd name="connsiteX115" fmla="*/ 842574 w 1034979"/>
                    <a:gd name="connsiteY115" fmla="*/ 1077432 h 1509906"/>
                    <a:gd name="connsiteX116" fmla="*/ 871149 w 1034979"/>
                    <a:gd name="connsiteY116" fmla="*/ 1079337 h 1509906"/>
                    <a:gd name="connsiteX117" fmla="*/ 899724 w 1034979"/>
                    <a:gd name="connsiteY117" fmla="*/ 1085052 h 1509906"/>
                    <a:gd name="connsiteX118" fmla="*/ 922584 w 1034979"/>
                    <a:gd name="connsiteY118" fmla="*/ 1088862 h 1509906"/>
                    <a:gd name="connsiteX119" fmla="*/ 951159 w 1034979"/>
                    <a:gd name="connsiteY119" fmla="*/ 1094577 h 1509906"/>
                    <a:gd name="connsiteX120" fmla="*/ 956874 w 1034979"/>
                    <a:gd name="connsiteY120" fmla="*/ 1094577 h 1509906"/>
                    <a:gd name="connsiteX121" fmla="*/ 1002594 w 1034979"/>
                    <a:gd name="connsiteY121" fmla="*/ 1092672 h 1509906"/>
                    <a:gd name="connsiteX122" fmla="*/ 1031169 w 1034979"/>
                    <a:gd name="connsiteY122" fmla="*/ 1085052 h 1509906"/>
                    <a:gd name="connsiteX123" fmla="*/ 1034979 w 1034979"/>
                    <a:gd name="connsiteY123" fmla="*/ 1079337 h 1509906"/>
                    <a:gd name="connsiteX124" fmla="*/ 1033074 w 1034979"/>
                    <a:gd name="connsiteY124" fmla="*/ 1060287 h 1509906"/>
                    <a:gd name="connsiteX125" fmla="*/ 1027359 w 1034979"/>
                    <a:gd name="connsiteY125" fmla="*/ 1056477 h 1509906"/>
                    <a:gd name="connsiteX126" fmla="*/ 1012119 w 1034979"/>
                    <a:gd name="connsiteY126" fmla="*/ 1054572 h 1509906"/>
                    <a:gd name="connsiteX127" fmla="*/ 1006404 w 1034979"/>
                    <a:gd name="connsiteY127" fmla="*/ 1052667 h 1509906"/>
                    <a:gd name="connsiteX128" fmla="*/ 998784 w 1034979"/>
                    <a:gd name="connsiteY128" fmla="*/ 1050762 h 1509906"/>
                    <a:gd name="connsiteX129" fmla="*/ 987354 w 1034979"/>
                    <a:gd name="connsiteY129" fmla="*/ 1043142 h 1509906"/>
                    <a:gd name="connsiteX130" fmla="*/ 975924 w 1034979"/>
                    <a:gd name="connsiteY130" fmla="*/ 1039332 h 1509906"/>
                    <a:gd name="connsiteX131" fmla="*/ 970209 w 1034979"/>
                    <a:gd name="connsiteY131" fmla="*/ 1037427 h 1509906"/>
                    <a:gd name="connsiteX132" fmla="*/ 962589 w 1034979"/>
                    <a:gd name="connsiteY132" fmla="*/ 1035522 h 1509906"/>
                    <a:gd name="connsiteX133" fmla="*/ 956874 w 1034979"/>
                    <a:gd name="connsiteY133" fmla="*/ 1033617 h 1509906"/>
                    <a:gd name="connsiteX134" fmla="*/ 935919 w 1034979"/>
                    <a:gd name="connsiteY134" fmla="*/ 1027902 h 1509906"/>
                    <a:gd name="connsiteX135" fmla="*/ 930204 w 1034979"/>
                    <a:gd name="connsiteY135" fmla="*/ 1025997 h 1509906"/>
                    <a:gd name="connsiteX136" fmla="*/ 825429 w 1034979"/>
                    <a:gd name="connsiteY136" fmla="*/ 1027902 h 1509906"/>
                    <a:gd name="connsiteX137" fmla="*/ 819714 w 1034979"/>
                    <a:gd name="connsiteY137" fmla="*/ 1029807 h 1509906"/>
                    <a:gd name="connsiteX138" fmla="*/ 730179 w 1034979"/>
                    <a:gd name="connsiteY138" fmla="*/ 1031712 h 1509906"/>
                    <a:gd name="connsiteX139" fmla="*/ 669219 w 1034979"/>
                    <a:gd name="connsiteY139" fmla="*/ 1039332 h 1509906"/>
                    <a:gd name="connsiteX140" fmla="*/ 646359 w 1034979"/>
                    <a:gd name="connsiteY140" fmla="*/ 1043142 h 1509906"/>
                    <a:gd name="connsiteX141" fmla="*/ 642549 w 1034979"/>
                    <a:gd name="connsiteY141" fmla="*/ 1031712 h 1509906"/>
                    <a:gd name="connsiteX142" fmla="*/ 640644 w 1034979"/>
                    <a:gd name="connsiteY142" fmla="*/ 1025997 h 1509906"/>
                    <a:gd name="connsiteX143" fmla="*/ 642549 w 1034979"/>
                    <a:gd name="connsiteY143" fmla="*/ 1008852 h 1509906"/>
                    <a:gd name="connsiteX144" fmla="*/ 644454 w 1034979"/>
                    <a:gd name="connsiteY144" fmla="*/ 1003137 h 1509906"/>
                    <a:gd name="connsiteX145" fmla="*/ 661599 w 1034979"/>
                    <a:gd name="connsiteY145" fmla="*/ 993612 h 1509906"/>
                    <a:gd name="connsiteX146" fmla="*/ 673029 w 1034979"/>
                    <a:gd name="connsiteY146" fmla="*/ 985992 h 1509906"/>
                    <a:gd name="connsiteX147" fmla="*/ 674934 w 1034979"/>
                    <a:gd name="connsiteY147" fmla="*/ 980277 h 1509906"/>
                    <a:gd name="connsiteX148" fmla="*/ 680649 w 1034979"/>
                    <a:gd name="connsiteY148" fmla="*/ 978372 h 1509906"/>
                    <a:gd name="connsiteX149" fmla="*/ 686364 w 1034979"/>
                    <a:gd name="connsiteY149" fmla="*/ 974562 h 1509906"/>
                    <a:gd name="connsiteX150" fmla="*/ 695889 w 1034979"/>
                    <a:gd name="connsiteY150" fmla="*/ 965037 h 1509906"/>
                    <a:gd name="connsiteX151" fmla="*/ 705414 w 1034979"/>
                    <a:gd name="connsiteY151" fmla="*/ 953607 h 1509906"/>
                    <a:gd name="connsiteX152" fmla="*/ 716844 w 1034979"/>
                    <a:gd name="connsiteY152" fmla="*/ 945987 h 1509906"/>
                    <a:gd name="connsiteX153" fmla="*/ 732084 w 1034979"/>
                    <a:gd name="connsiteY153" fmla="*/ 932652 h 1509906"/>
                    <a:gd name="connsiteX154" fmla="*/ 741609 w 1034979"/>
                    <a:gd name="connsiteY154" fmla="*/ 921222 h 1509906"/>
                    <a:gd name="connsiteX155" fmla="*/ 753039 w 1034979"/>
                    <a:gd name="connsiteY155" fmla="*/ 911697 h 1509906"/>
                    <a:gd name="connsiteX156" fmla="*/ 758754 w 1034979"/>
                    <a:gd name="connsiteY156" fmla="*/ 900267 h 1509906"/>
                    <a:gd name="connsiteX157" fmla="*/ 760659 w 1034979"/>
                    <a:gd name="connsiteY157" fmla="*/ 894552 h 1509906"/>
                    <a:gd name="connsiteX158" fmla="*/ 766374 w 1034979"/>
                    <a:gd name="connsiteY158" fmla="*/ 883122 h 1509906"/>
                    <a:gd name="connsiteX159" fmla="*/ 764469 w 1034979"/>
                    <a:gd name="connsiteY159" fmla="*/ 867882 h 1509906"/>
                    <a:gd name="connsiteX160" fmla="*/ 758754 w 1034979"/>
                    <a:gd name="connsiteY160" fmla="*/ 865977 h 1509906"/>
                    <a:gd name="connsiteX161" fmla="*/ 737799 w 1034979"/>
                    <a:gd name="connsiteY161" fmla="*/ 867882 h 1509906"/>
                    <a:gd name="connsiteX162" fmla="*/ 732084 w 1034979"/>
                    <a:gd name="connsiteY162" fmla="*/ 871692 h 1509906"/>
                    <a:gd name="connsiteX163" fmla="*/ 720654 w 1034979"/>
                    <a:gd name="connsiteY163" fmla="*/ 875502 h 1509906"/>
                    <a:gd name="connsiteX164" fmla="*/ 716844 w 1034979"/>
                    <a:gd name="connsiteY164" fmla="*/ 881217 h 1509906"/>
                    <a:gd name="connsiteX165" fmla="*/ 711129 w 1034979"/>
                    <a:gd name="connsiteY165" fmla="*/ 883122 h 1509906"/>
                    <a:gd name="connsiteX166" fmla="*/ 699699 w 1034979"/>
                    <a:gd name="connsiteY166" fmla="*/ 892647 h 1509906"/>
                    <a:gd name="connsiteX167" fmla="*/ 595181 w 1034979"/>
                    <a:gd name="connsiteY167" fmla="*/ 951135 h 1509906"/>
                    <a:gd name="connsiteX168" fmla="*/ 507294 w 1034979"/>
                    <a:gd name="connsiteY168" fmla="*/ 841212 h 1509906"/>
                    <a:gd name="connsiteX169" fmla="*/ 503484 w 1034979"/>
                    <a:gd name="connsiteY169" fmla="*/ 351627 h 1509906"/>
                    <a:gd name="connsiteX170" fmla="*/ 499674 w 1034979"/>
                    <a:gd name="connsiteY170" fmla="*/ 60162 h 1509906"/>
                    <a:gd name="connsiteX171" fmla="*/ 490149 w 1034979"/>
                    <a:gd name="connsiteY171" fmla="*/ 33492 h 1509906"/>
                    <a:gd name="connsiteX172" fmla="*/ 488244 w 1034979"/>
                    <a:gd name="connsiteY172" fmla="*/ 27777 h 1509906"/>
                    <a:gd name="connsiteX173" fmla="*/ 484434 w 1034979"/>
                    <a:gd name="connsiteY173" fmla="*/ 22062 h 1509906"/>
                    <a:gd name="connsiteX174" fmla="*/ 478719 w 1034979"/>
                    <a:gd name="connsiteY174" fmla="*/ 10632 h 1509906"/>
                    <a:gd name="connsiteX175" fmla="*/ 473004 w 1034979"/>
                    <a:gd name="connsiteY175" fmla="*/ 6822 h 1509906"/>
                    <a:gd name="connsiteX176" fmla="*/ 469194 w 1034979"/>
                    <a:gd name="connsiteY176" fmla="*/ 1107 h 1509906"/>
                    <a:gd name="connsiteX177" fmla="*/ 429189 w 1034979"/>
                    <a:gd name="connsiteY177" fmla="*/ 4917 h 1509906"/>
                    <a:gd name="connsiteX178" fmla="*/ 421569 w 1034979"/>
                    <a:gd name="connsiteY178" fmla="*/ 16347 h 1509906"/>
                    <a:gd name="connsiteX179" fmla="*/ 417759 w 1034979"/>
                    <a:gd name="connsiteY179" fmla="*/ 22062 h 1509906"/>
                    <a:gd name="connsiteX180" fmla="*/ 419664 w 1034979"/>
                    <a:gd name="connsiteY180" fmla="*/ 54447 h 1509906"/>
                    <a:gd name="connsiteX181" fmla="*/ 423474 w 1034979"/>
                    <a:gd name="connsiteY181" fmla="*/ 65877 h 1509906"/>
                    <a:gd name="connsiteX182" fmla="*/ 425379 w 1034979"/>
                    <a:gd name="connsiteY182" fmla="*/ 71592 h 1509906"/>
                    <a:gd name="connsiteX183" fmla="*/ 425379 w 1034979"/>
                    <a:gd name="connsiteY183" fmla="*/ 77307 h 1509906"/>
                    <a:gd name="connsiteX184" fmla="*/ 429189 w 1034979"/>
                    <a:gd name="connsiteY184" fmla="*/ 231612 h 1509906"/>
                    <a:gd name="connsiteX185" fmla="*/ 440619 w 1034979"/>
                    <a:gd name="connsiteY185" fmla="*/ 414492 h 1509906"/>
                    <a:gd name="connsiteX186" fmla="*/ 435265 w 1034979"/>
                    <a:gd name="connsiteY186" fmla="*/ 711672 h 1509906"/>
                    <a:gd name="connsiteX187" fmla="*/ 435059 w 1034979"/>
                    <a:gd name="connsiteY187" fmla="*/ 792350 h 1509906"/>
                    <a:gd name="connsiteX188" fmla="*/ 430322 w 1034979"/>
                    <a:gd name="connsiteY188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59619 w 1034979"/>
                    <a:gd name="connsiteY19" fmla="*/ 867882 h 1509906"/>
                    <a:gd name="connsiteX20" fmla="*/ 46284 w 1034979"/>
                    <a:gd name="connsiteY20" fmla="*/ 888837 h 1509906"/>
                    <a:gd name="connsiteX21" fmla="*/ 50094 w 1034979"/>
                    <a:gd name="connsiteY21" fmla="*/ 926937 h 1509906"/>
                    <a:gd name="connsiteX22" fmla="*/ 53904 w 1034979"/>
                    <a:gd name="connsiteY22" fmla="*/ 932652 h 1509906"/>
                    <a:gd name="connsiteX23" fmla="*/ 59619 w 1034979"/>
                    <a:gd name="connsiteY23" fmla="*/ 936462 h 1509906"/>
                    <a:gd name="connsiteX24" fmla="*/ 63429 w 1034979"/>
                    <a:gd name="connsiteY24" fmla="*/ 942177 h 1509906"/>
                    <a:gd name="connsiteX25" fmla="*/ 80574 w 1034979"/>
                    <a:gd name="connsiteY25" fmla="*/ 951702 h 1509906"/>
                    <a:gd name="connsiteX26" fmla="*/ 166299 w 1034979"/>
                    <a:gd name="connsiteY26" fmla="*/ 972657 h 1509906"/>
                    <a:gd name="connsiteX27" fmla="*/ 191064 w 1034979"/>
                    <a:gd name="connsiteY27" fmla="*/ 978372 h 1509906"/>
                    <a:gd name="connsiteX28" fmla="*/ 208209 w 1034979"/>
                    <a:gd name="connsiteY28" fmla="*/ 984087 h 1509906"/>
                    <a:gd name="connsiteX29" fmla="*/ 213924 w 1034979"/>
                    <a:gd name="connsiteY29" fmla="*/ 985992 h 1509906"/>
                    <a:gd name="connsiteX30" fmla="*/ 229164 w 1034979"/>
                    <a:gd name="connsiteY30" fmla="*/ 989802 h 1509906"/>
                    <a:gd name="connsiteX31" fmla="*/ 248214 w 1034979"/>
                    <a:gd name="connsiteY31" fmla="*/ 995517 h 1509906"/>
                    <a:gd name="connsiteX32" fmla="*/ 253929 w 1034979"/>
                    <a:gd name="connsiteY32" fmla="*/ 999327 h 1509906"/>
                    <a:gd name="connsiteX33" fmla="*/ 267264 w 1034979"/>
                    <a:gd name="connsiteY33" fmla="*/ 1014567 h 1509906"/>
                    <a:gd name="connsiteX34" fmla="*/ 272979 w 1034979"/>
                    <a:gd name="connsiteY34" fmla="*/ 1033617 h 1509906"/>
                    <a:gd name="connsiteX35" fmla="*/ 274884 w 1034979"/>
                    <a:gd name="connsiteY35" fmla="*/ 1039332 h 1509906"/>
                    <a:gd name="connsiteX36" fmla="*/ 276789 w 1034979"/>
                    <a:gd name="connsiteY36" fmla="*/ 1045047 h 1509906"/>
                    <a:gd name="connsiteX37" fmla="*/ 278694 w 1034979"/>
                    <a:gd name="connsiteY37" fmla="*/ 1069812 h 1509906"/>
                    <a:gd name="connsiteX38" fmla="*/ 280599 w 1034979"/>
                    <a:gd name="connsiteY38" fmla="*/ 1075527 h 1509906"/>
                    <a:gd name="connsiteX39" fmla="*/ 278694 w 1034979"/>
                    <a:gd name="connsiteY39" fmla="*/ 1094577 h 1509906"/>
                    <a:gd name="connsiteX40" fmla="*/ 276789 w 1034979"/>
                    <a:gd name="connsiteY40" fmla="*/ 1104102 h 1509906"/>
                    <a:gd name="connsiteX41" fmla="*/ 263454 w 1034979"/>
                    <a:gd name="connsiteY41" fmla="*/ 1117437 h 1509906"/>
                    <a:gd name="connsiteX42" fmla="*/ 252024 w 1034979"/>
                    <a:gd name="connsiteY42" fmla="*/ 1125057 h 1509906"/>
                    <a:gd name="connsiteX43" fmla="*/ 240594 w 1034979"/>
                    <a:gd name="connsiteY43" fmla="*/ 1128867 h 1509906"/>
                    <a:gd name="connsiteX44" fmla="*/ 27234 w 1034979"/>
                    <a:gd name="connsiteY44" fmla="*/ 1147917 h 1509906"/>
                    <a:gd name="connsiteX45" fmla="*/ 15804 w 1034979"/>
                    <a:gd name="connsiteY45" fmla="*/ 1153632 h 1509906"/>
                    <a:gd name="connsiteX46" fmla="*/ 6279 w 1034979"/>
                    <a:gd name="connsiteY46" fmla="*/ 1163157 h 1509906"/>
                    <a:gd name="connsiteX47" fmla="*/ 4374 w 1034979"/>
                    <a:gd name="connsiteY47" fmla="*/ 1168872 h 1509906"/>
                    <a:gd name="connsiteX48" fmla="*/ 564 w 1034979"/>
                    <a:gd name="connsiteY48" fmla="*/ 1174587 h 1509906"/>
                    <a:gd name="connsiteX49" fmla="*/ 6279 w 1034979"/>
                    <a:gd name="connsiteY49" fmla="*/ 1206972 h 1509906"/>
                    <a:gd name="connsiteX50" fmla="*/ 11994 w 1034979"/>
                    <a:gd name="connsiteY50" fmla="*/ 1210782 h 1509906"/>
                    <a:gd name="connsiteX51" fmla="*/ 17709 w 1034979"/>
                    <a:gd name="connsiteY51" fmla="*/ 1212687 h 1509906"/>
                    <a:gd name="connsiteX52" fmla="*/ 145344 w 1034979"/>
                    <a:gd name="connsiteY52" fmla="*/ 1210782 h 1509906"/>
                    <a:gd name="connsiteX53" fmla="*/ 152964 w 1034979"/>
                    <a:gd name="connsiteY53" fmla="*/ 1208877 h 1509906"/>
                    <a:gd name="connsiteX54" fmla="*/ 303459 w 1034979"/>
                    <a:gd name="connsiteY54" fmla="*/ 1203162 h 1509906"/>
                    <a:gd name="connsiteX55" fmla="*/ 318699 w 1034979"/>
                    <a:gd name="connsiteY55" fmla="*/ 1210782 h 1509906"/>
                    <a:gd name="connsiteX56" fmla="*/ 330129 w 1034979"/>
                    <a:gd name="connsiteY56" fmla="*/ 1216497 h 1509906"/>
                    <a:gd name="connsiteX57" fmla="*/ 333939 w 1034979"/>
                    <a:gd name="connsiteY57" fmla="*/ 1222212 h 1509906"/>
                    <a:gd name="connsiteX58" fmla="*/ 339654 w 1034979"/>
                    <a:gd name="connsiteY58" fmla="*/ 1224117 h 1509906"/>
                    <a:gd name="connsiteX59" fmla="*/ 351084 w 1034979"/>
                    <a:gd name="connsiteY59" fmla="*/ 1231737 h 1509906"/>
                    <a:gd name="connsiteX60" fmla="*/ 356799 w 1034979"/>
                    <a:gd name="connsiteY60" fmla="*/ 1235547 h 1509906"/>
                    <a:gd name="connsiteX61" fmla="*/ 360609 w 1034979"/>
                    <a:gd name="connsiteY61" fmla="*/ 1241262 h 1509906"/>
                    <a:gd name="connsiteX62" fmla="*/ 366324 w 1034979"/>
                    <a:gd name="connsiteY62" fmla="*/ 1252692 h 1509906"/>
                    <a:gd name="connsiteX63" fmla="*/ 362514 w 1034979"/>
                    <a:gd name="connsiteY63" fmla="*/ 1279362 h 1509906"/>
                    <a:gd name="connsiteX64" fmla="*/ 358704 w 1034979"/>
                    <a:gd name="connsiteY64" fmla="*/ 1285077 h 1509906"/>
                    <a:gd name="connsiteX65" fmla="*/ 356799 w 1034979"/>
                    <a:gd name="connsiteY65" fmla="*/ 1290792 h 1509906"/>
                    <a:gd name="connsiteX66" fmla="*/ 352989 w 1034979"/>
                    <a:gd name="connsiteY66" fmla="*/ 1296507 h 1509906"/>
                    <a:gd name="connsiteX67" fmla="*/ 351084 w 1034979"/>
                    <a:gd name="connsiteY67" fmla="*/ 1302222 h 1509906"/>
                    <a:gd name="connsiteX68" fmla="*/ 347274 w 1034979"/>
                    <a:gd name="connsiteY68" fmla="*/ 1307937 h 1509906"/>
                    <a:gd name="connsiteX69" fmla="*/ 330129 w 1034979"/>
                    <a:gd name="connsiteY69" fmla="*/ 1374612 h 1509906"/>
                    <a:gd name="connsiteX70" fmla="*/ 328224 w 1034979"/>
                    <a:gd name="connsiteY70" fmla="*/ 1426047 h 1509906"/>
                    <a:gd name="connsiteX71" fmla="*/ 330129 w 1034979"/>
                    <a:gd name="connsiteY71" fmla="*/ 1450812 h 1509906"/>
                    <a:gd name="connsiteX72" fmla="*/ 332034 w 1034979"/>
                    <a:gd name="connsiteY72" fmla="*/ 1456527 h 1509906"/>
                    <a:gd name="connsiteX73" fmla="*/ 335844 w 1034979"/>
                    <a:gd name="connsiteY73" fmla="*/ 1460337 h 1509906"/>
                    <a:gd name="connsiteX74" fmla="*/ 364419 w 1034979"/>
                    <a:gd name="connsiteY74" fmla="*/ 1506057 h 1509906"/>
                    <a:gd name="connsiteX75" fmla="*/ 387279 w 1034979"/>
                    <a:gd name="connsiteY75" fmla="*/ 1507962 h 1509906"/>
                    <a:gd name="connsiteX76" fmla="*/ 392994 w 1034979"/>
                    <a:gd name="connsiteY76" fmla="*/ 1502247 h 1509906"/>
                    <a:gd name="connsiteX77" fmla="*/ 394899 w 1034979"/>
                    <a:gd name="connsiteY77" fmla="*/ 1490817 h 1509906"/>
                    <a:gd name="connsiteX78" fmla="*/ 396804 w 1034979"/>
                    <a:gd name="connsiteY78" fmla="*/ 1485102 h 1509906"/>
                    <a:gd name="connsiteX79" fmla="*/ 398709 w 1034979"/>
                    <a:gd name="connsiteY79" fmla="*/ 1467957 h 1509906"/>
                    <a:gd name="connsiteX80" fmla="*/ 400614 w 1034979"/>
                    <a:gd name="connsiteY80" fmla="*/ 1454622 h 1509906"/>
                    <a:gd name="connsiteX81" fmla="*/ 404424 w 1034979"/>
                    <a:gd name="connsiteY81" fmla="*/ 1397472 h 1509906"/>
                    <a:gd name="connsiteX82" fmla="*/ 410139 w 1034979"/>
                    <a:gd name="connsiteY82" fmla="*/ 1386042 h 1509906"/>
                    <a:gd name="connsiteX83" fmla="*/ 413949 w 1034979"/>
                    <a:gd name="connsiteY83" fmla="*/ 1372707 h 1509906"/>
                    <a:gd name="connsiteX84" fmla="*/ 415854 w 1034979"/>
                    <a:gd name="connsiteY84" fmla="*/ 1366992 h 1509906"/>
                    <a:gd name="connsiteX85" fmla="*/ 417759 w 1034979"/>
                    <a:gd name="connsiteY85" fmla="*/ 1353657 h 1509906"/>
                    <a:gd name="connsiteX86" fmla="*/ 421569 w 1034979"/>
                    <a:gd name="connsiteY86" fmla="*/ 1342227 h 1509906"/>
                    <a:gd name="connsiteX87" fmla="*/ 427284 w 1034979"/>
                    <a:gd name="connsiteY87" fmla="*/ 1328892 h 1509906"/>
                    <a:gd name="connsiteX88" fmla="*/ 467289 w 1034979"/>
                    <a:gd name="connsiteY88" fmla="*/ 1258407 h 1509906"/>
                    <a:gd name="connsiteX89" fmla="*/ 528455 w 1034979"/>
                    <a:gd name="connsiteY89" fmla="*/ 1245638 h 1509906"/>
                    <a:gd name="connsiteX90" fmla="*/ 573969 w 1034979"/>
                    <a:gd name="connsiteY90" fmla="*/ 1229832 h 1509906"/>
                    <a:gd name="connsiteX91" fmla="*/ 585399 w 1034979"/>
                    <a:gd name="connsiteY91" fmla="*/ 1226022 h 1509906"/>
                    <a:gd name="connsiteX92" fmla="*/ 720654 w 1034979"/>
                    <a:gd name="connsiteY92" fmla="*/ 1309842 h 1509906"/>
                    <a:gd name="connsiteX93" fmla="*/ 733989 w 1034979"/>
                    <a:gd name="connsiteY93" fmla="*/ 1319367 h 1509906"/>
                    <a:gd name="connsiteX94" fmla="*/ 743514 w 1034979"/>
                    <a:gd name="connsiteY94" fmla="*/ 1321272 h 1509906"/>
                    <a:gd name="connsiteX95" fmla="*/ 749229 w 1034979"/>
                    <a:gd name="connsiteY95" fmla="*/ 1323177 h 1509906"/>
                    <a:gd name="connsiteX96" fmla="*/ 762564 w 1034979"/>
                    <a:gd name="connsiteY96" fmla="*/ 1328892 h 1509906"/>
                    <a:gd name="connsiteX97" fmla="*/ 777804 w 1034979"/>
                    <a:gd name="connsiteY97" fmla="*/ 1326987 h 1509906"/>
                    <a:gd name="connsiteX98" fmla="*/ 789234 w 1034979"/>
                    <a:gd name="connsiteY98" fmla="*/ 1321272 h 1509906"/>
                    <a:gd name="connsiteX99" fmla="*/ 794949 w 1034979"/>
                    <a:gd name="connsiteY99" fmla="*/ 1319367 h 1509906"/>
                    <a:gd name="connsiteX100" fmla="*/ 802569 w 1034979"/>
                    <a:gd name="connsiteY100" fmla="*/ 1302222 h 1509906"/>
                    <a:gd name="connsiteX101" fmla="*/ 800664 w 1034979"/>
                    <a:gd name="connsiteY101" fmla="*/ 1277457 h 1509906"/>
                    <a:gd name="connsiteX102" fmla="*/ 798759 w 1034979"/>
                    <a:gd name="connsiteY102" fmla="*/ 1271742 h 1509906"/>
                    <a:gd name="connsiteX103" fmla="*/ 796854 w 1034979"/>
                    <a:gd name="connsiteY103" fmla="*/ 1264122 h 1509906"/>
                    <a:gd name="connsiteX104" fmla="*/ 783519 w 1034979"/>
                    <a:gd name="connsiteY104" fmla="*/ 1246977 h 1509906"/>
                    <a:gd name="connsiteX105" fmla="*/ 773994 w 1034979"/>
                    <a:gd name="connsiteY105" fmla="*/ 1241262 h 1509906"/>
                    <a:gd name="connsiteX106" fmla="*/ 648264 w 1034979"/>
                    <a:gd name="connsiteY106" fmla="*/ 1149822 h 1509906"/>
                    <a:gd name="connsiteX107" fmla="*/ 644454 w 1034979"/>
                    <a:gd name="connsiteY107" fmla="*/ 1132677 h 1509906"/>
                    <a:gd name="connsiteX108" fmla="*/ 646359 w 1034979"/>
                    <a:gd name="connsiteY108" fmla="*/ 1125057 h 1509906"/>
                    <a:gd name="connsiteX109" fmla="*/ 650169 w 1034979"/>
                    <a:gd name="connsiteY109" fmla="*/ 1107912 h 1509906"/>
                    <a:gd name="connsiteX110" fmla="*/ 653979 w 1034979"/>
                    <a:gd name="connsiteY110" fmla="*/ 1102197 h 1509906"/>
                    <a:gd name="connsiteX111" fmla="*/ 655884 w 1034979"/>
                    <a:gd name="connsiteY111" fmla="*/ 1096482 h 1509906"/>
                    <a:gd name="connsiteX112" fmla="*/ 661599 w 1034979"/>
                    <a:gd name="connsiteY112" fmla="*/ 1094577 h 1509906"/>
                    <a:gd name="connsiteX113" fmla="*/ 671124 w 1034979"/>
                    <a:gd name="connsiteY113" fmla="*/ 1083147 h 1509906"/>
                    <a:gd name="connsiteX114" fmla="*/ 724464 w 1034979"/>
                    <a:gd name="connsiteY114" fmla="*/ 1075527 h 1509906"/>
                    <a:gd name="connsiteX115" fmla="*/ 842574 w 1034979"/>
                    <a:gd name="connsiteY115" fmla="*/ 1077432 h 1509906"/>
                    <a:gd name="connsiteX116" fmla="*/ 871149 w 1034979"/>
                    <a:gd name="connsiteY116" fmla="*/ 1079337 h 1509906"/>
                    <a:gd name="connsiteX117" fmla="*/ 899724 w 1034979"/>
                    <a:gd name="connsiteY117" fmla="*/ 1085052 h 1509906"/>
                    <a:gd name="connsiteX118" fmla="*/ 922584 w 1034979"/>
                    <a:gd name="connsiteY118" fmla="*/ 1088862 h 1509906"/>
                    <a:gd name="connsiteX119" fmla="*/ 951159 w 1034979"/>
                    <a:gd name="connsiteY119" fmla="*/ 1094577 h 1509906"/>
                    <a:gd name="connsiteX120" fmla="*/ 956874 w 1034979"/>
                    <a:gd name="connsiteY120" fmla="*/ 1094577 h 1509906"/>
                    <a:gd name="connsiteX121" fmla="*/ 1002594 w 1034979"/>
                    <a:gd name="connsiteY121" fmla="*/ 1092672 h 1509906"/>
                    <a:gd name="connsiteX122" fmla="*/ 1031169 w 1034979"/>
                    <a:gd name="connsiteY122" fmla="*/ 1085052 h 1509906"/>
                    <a:gd name="connsiteX123" fmla="*/ 1034979 w 1034979"/>
                    <a:gd name="connsiteY123" fmla="*/ 1079337 h 1509906"/>
                    <a:gd name="connsiteX124" fmla="*/ 1033074 w 1034979"/>
                    <a:gd name="connsiteY124" fmla="*/ 1060287 h 1509906"/>
                    <a:gd name="connsiteX125" fmla="*/ 1027359 w 1034979"/>
                    <a:gd name="connsiteY125" fmla="*/ 1056477 h 1509906"/>
                    <a:gd name="connsiteX126" fmla="*/ 1012119 w 1034979"/>
                    <a:gd name="connsiteY126" fmla="*/ 1054572 h 1509906"/>
                    <a:gd name="connsiteX127" fmla="*/ 1006404 w 1034979"/>
                    <a:gd name="connsiteY127" fmla="*/ 1052667 h 1509906"/>
                    <a:gd name="connsiteX128" fmla="*/ 998784 w 1034979"/>
                    <a:gd name="connsiteY128" fmla="*/ 1050762 h 1509906"/>
                    <a:gd name="connsiteX129" fmla="*/ 987354 w 1034979"/>
                    <a:gd name="connsiteY129" fmla="*/ 1043142 h 1509906"/>
                    <a:gd name="connsiteX130" fmla="*/ 975924 w 1034979"/>
                    <a:gd name="connsiteY130" fmla="*/ 1039332 h 1509906"/>
                    <a:gd name="connsiteX131" fmla="*/ 970209 w 1034979"/>
                    <a:gd name="connsiteY131" fmla="*/ 1037427 h 1509906"/>
                    <a:gd name="connsiteX132" fmla="*/ 962589 w 1034979"/>
                    <a:gd name="connsiteY132" fmla="*/ 1035522 h 1509906"/>
                    <a:gd name="connsiteX133" fmla="*/ 956874 w 1034979"/>
                    <a:gd name="connsiteY133" fmla="*/ 1033617 h 1509906"/>
                    <a:gd name="connsiteX134" fmla="*/ 935919 w 1034979"/>
                    <a:gd name="connsiteY134" fmla="*/ 1027902 h 1509906"/>
                    <a:gd name="connsiteX135" fmla="*/ 930204 w 1034979"/>
                    <a:gd name="connsiteY135" fmla="*/ 1025997 h 1509906"/>
                    <a:gd name="connsiteX136" fmla="*/ 825429 w 1034979"/>
                    <a:gd name="connsiteY136" fmla="*/ 1027902 h 1509906"/>
                    <a:gd name="connsiteX137" fmla="*/ 819714 w 1034979"/>
                    <a:gd name="connsiteY137" fmla="*/ 1029807 h 1509906"/>
                    <a:gd name="connsiteX138" fmla="*/ 730179 w 1034979"/>
                    <a:gd name="connsiteY138" fmla="*/ 1031712 h 1509906"/>
                    <a:gd name="connsiteX139" fmla="*/ 669219 w 1034979"/>
                    <a:gd name="connsiteY139" fmla="*/ 1039332 h 1509906"/>
                    <a:gd name="connsiteX140" fmla="*/ 646359 w 1034979"/>
                    <a:gd name="connsiteY140" fmla="*/ 1043142 h 1509906"/>
                    <a:gd name="connsiteX141" fmla="*/ 642549 w 1034979"/>
                    <a:gd name="connsiteY141" fmla="*/ 1031712 h 1509906"/>
                    <a:gd name="connsiteX142" fmla="*/ 640644 w 1034979"/>
                    <a:gd name="connsiteY142" fmla="*/ 1025997 h 1509906"/>
                    <a:gd name="connsiteX143" fmla="*/ 642549 w 1034979"/>
                    <a:gd name="connsiteY143" fmla="*/ 1008852 h 1509906"/>
                    <a:gd name="connsiteX144" fmla="*/ 644454 w 1034979"/>
                    <a:gd name="connsiteY144" fmla="*/ 1003137 h 1509906"/>
                    <a:gd name="connsiteX145" fmla="*/ 661599 w 1034979"/>
                    <a:gd name="connsiteY145" fmla="*/ 993612 h 1509906"/>
                    <a:gd name="connsiteX146" fmla="*/ 673029 w 1034979"/>
                    <a:gd name="connsiteY146" fmla="*/ 985992 h 1509906"/>
                    <a:gd name="connsiteX147" fmla="*/ 674934 w 1034979"/>
                    <a:gd name="connsiteY147" fmla="*/ 980277 h 1509906"/>
                    <a:gd name="connsiteX148" fmla="*/ 680649 w 1034979"/>
                    <a:gd name="connsiteY148" fmla="*/ 978372 h 1509906"/>
                    <a:gd name="connsiteX149" fmla="*/ 686364 w 1034979"/>
                    <a:gd name="connsiteY149" fmla="*/ 974562 h 1509906"/>
                    <a:gd name="connsiteX150" fmla="*/ 695889 w 1034979"/>
                    <a:gd name="connsiteY150" fmla="*/ 965037 h 1509906"/>
                    <a:gd name="connsiteX151" fmla="*/ 705414 w 1034979"/>
                    <a:gd name="connsiteY151" fmla="*/ 953607 h 1509906"/>
                    <a:gd name="connsiteX152" fmla="*/ 716844 w 1034979"/>
                    <a:gd name="connsiteY152" fmla="*/ 945987 h 1509906"/>
                    <a:gd name="connsiteX153" fmla="*/ 732084 w 1034979"/>
                    <a:gd name="connsiteY153" fmla="*/ 932652 h 1509906"/>
                    <a:gd name="connsiteX154" fmla="*/ 741609 w 1034979"/>
                    <a:gd name="connsiteY154" fmla="*/ 921222 h 1509906"/>
                    <a:gd name="connsiteX155" fmla="*/ 753039 w 1034979"/>
                    <a:gd name="connsiteY155" fmla="*/ 911697 h 1509906"/>
                    <a:gd name="connsiteX156" fmla="*/ 758754 w 1034979"/>
                    <a:gd name="connsiteY156" fmla="*/ 900267 h 1509906"/>
                    <a:gd name="connsiteX157" fmla="*/ 760659 w 1034979"/>
                    <a:gd name="connsiteY157" fmla="*/ 894552 h 1509906"/>
                    <a:gd name="connsiteX158" fmla="*/ 766374 w 1034979"/>
                    <a:gd name="connsiteY158" fmla="*/ 883122 h 1509906"/>
                    <a:gd name="connsiteX159" fmla="*/ 764469 w 1034979"/>
                    <a:gd name="connsiteY159" fmla="*/ 867882 h 1509906"/>
                    <a:gd name="connsiteX160" fmla="*/ 758754 w 1034979"/>
                    <a:gd name="connsiteY160" fmla="*/ 865977 h 1509906"/>
                    <a:gd name="connsiteX161" fmla="*/ 737799 w 1034979"/>
                    <a:gd name="connsiteY161" fmla="*/ 867882 h 1509906"/>
                    <a:gd name="connsiteX162" fmla="*/ 732084 w 1034979"/>
                    <a:gd name="connsiteY162" fmla="*/ 871692 h 1509906"/>
                    <a:gd name="connsiteX163" fmla="*/ 720654 w 1034979"/>
                    <a:gd name="connsiteY163" fmla="*/ 875502 h 1509906"/>
                    <a:gd name="connsiteX164" fmla="*/ 716844 w 1034979"/>
                    <a:gd name="connsiteY164" fmla="*/ 881217 h 1509906"/>
                    <a:gd name="connsiteX165" fmla="*/ 699699 w 1034979"/>
                    <a:gd name="connsiteY165" fmla="*/ 892647 h 1509906"/>
                    <a:gd name="connsiteX166" fmla="*/ 595181 w 1034979"/>
                    <a:gd name="connsiteY166" fmla="*/ 951135 h 1509906"/>
                    <a:gd name="connsiteX167" fmla="*/ 507294 w 1034979"/>
                    <a:gd name="connsiteY167" fmla="*/ 841212 h 1509906"/>
                    <a:gd name="connsiteX168" fmla="*/ 503484 w 1034979"/>
                    <a:gd name="connsiteY168" fmla="*/ 351627 h 1509906"/>
                    <a:gd name="connsiteX169" fmla="*/ 499674 w 1034979"/>
                    <a:gd name="connsiteY169" fmla="*/ 60162 h 1509906"/>
                    <a:gd name="connsiteX170" fmla="*/ 490149 w 1034979"/>
                    <a:gd name="connsiteY170" fmla="*/ 33492 h 1509906"/>
                    <a:gd name="connsiteX171" fmla="*/ 488244 w 1034979"/>
                    <a:gd name="connsiteY171" fmla="*/ 27777 h 1509906"/>
                    <a:gd name="connsiteX172" fmla="*/ 484434 w 1034979"/>
                    <a:gd name="connsiteY172" fmla="*/ 22062 h 1509906"/>
                    <a:gd name="connsiteX173" fmla="*/ 478719 w 1034979"/>
                    <a:gd name="connsiteY173" fmla="*/ 10632 h 1509906"/>
                    <a:gd name="connsiteX174" fmla="*/ 473004 w 1034979"/>
                    <a:gd name="connsiteY174" fmla="*/ 6822 h 1509906"/>
                    <a:gd name="connsiteX175" fmla="*/ 469194 w 1034979"/>
                    <a:gd name="connsiteY175" fmla="*/ 1107 h 1509906"/>
                    <a:gd name="connsiteX176" fmla="*/ 429189 w 1034979"/>
                    <a:gd name="connsiteY176" fmla="*/ 4917 h 1509906"/>
                    <a:gd name="connsiteX177" fmla="*/ 421569 w 1034979"/>
                    <a:gd name="connsiteY177" fmla="*/ 16347 h 1509906"/>
                    <a:gd name="connsiteX178" fmla="*/ 417759 w 1034979"/>
                    <a:gd name="connsiteY178" fmla="*/ 22062 h 1509906"/>
                    <a:gd name="connsiteX179" fmla="*/ 419664 w 1034979"/>
                    <a:gd name="connsiteY179" fmla="*/ 54447 h 1509906"/>
                    <a:gd name="connsiteX180" fmla="*/ 423474 w 1034979"/>
                    <a:gd name="connsiteY180" fmla="*/ 65877 h 1509906"/>
                    <a:gd name="connsiteX181" fmla="*/ 425379 w 1034979"/>
                    <a:gd name="connsiteY181" fmla="*/ 71592 h 1509906"/>
                    <a:gd name="connsiteX182" fmla="*/ 425379 w 1034979"/>
                    <a:gd name="connsiteY182" fmla="*/ 77307 h 1509906"/>
                    <a:gd name="connsiteX183" fmla="*/ 429189 w 1034979"/>
                    <a:gd name="connsiteY183" fmla="*/ 231612 h 1509906"/>
                    <a:gd name="connsiteX184" fmla="*/ 440619 w 1034979"/>
                    <a:gd name="connsiteY184" fmla="*/ 414492 h 1509906"/>
                    <a:gd name="connsiteX185" fmla="*/ 435265 w 1034979"/>
                    <a:gd name="connsiteY185" fmla="*/ 711672 h 1509906"/>
                    <a:gd name="connsiteX186" fmla="*/ 435059 w 1034979"/>
                    <a:gd name="connsiteY186" fmla="*/ 792350 h 1509906"/>
                    <a:gd name="connsiteX187" fmla="*/ 430322 w 1034979"/>
                    <a:gd name="connsiteY187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59619 w 1034979"/>
                    <a:gd name="connsiteY19" fmla="*/ 867882 h 1509906"/>
                    <a:gd name="connsiteX20" fmla="*/ 46284 w 1034979"/>
                    <a:gd name="connsiteY20" fmla="*/ 888837 h 1509906"/>
                    <a:gd name="connsiteX21" fmla="*/ 50094 w 1034979"/>
                    <a:gd name="connsiteY21" fmla="*/ 926937 h 1509906"/>
                    <a:gd name="connsiteX22" fmla="*/ 53904 w 1034979"/>
                    <a:gd name="connsiteY22" fmla="*/ 932652 h 1509906"/>
                    <a:gd name="connsiteX23" fmla="*/ 59619 w 1034979"/>
                    <a:gd name="connsiteY23" fmla="*/ 936462 h 1509906"/>
                    <a:gd name="connsiteX24" fmla="*/ 63429 w 1034979"/>
                    <a:gd name="connsiteY24" fmla="*/ 942177 h 1509906"/>
                    <a:gd name="connsiteX25" fmla="*/ 80574 w 1034979"/>
                    <a:gd name="connsiteY25" fmla="*/ 951702 h 1509906"/>
                    <a:gd name="connsiteX26" fmla="*/ 166299 w 1034979"/>
                    <a:gd name="connsiteY26" fmla="*/ 972657 h 1509906"/>
                    <a:gd name="connsiteX27" fmla="*/ 191064 w 1034979"/>
                    <a:gd name="connsiteY27" fmla="*/ 978372 h 1509906"/>
                    <a:gd name="connsiteX28" fmla="*/ 208209 w 1034979"/>
                    <a:gd name="connsiteY28" fmla="*/ 984087 h 1509906"/>
                    <a:gd name="connsiteX29" fmla="*/ 213924 w 1034979"/>
                    <a:gd name="connsiteY29" fmla="*/ 985992 h 1509906"/>
                    <a:gd name="connsiteX30" fmla="*/ 229164 w 1034979"/>
                    <a:gd name="connsiteY30" fmla="*/ 989802 h 1509906"/>
                    <a:gd name="connsiteX31" fmla="*/ 248214 w 1034979"/>
                    <a:gd name="connsiteY31" fmla="*/ 995517 h 1509906"/>
                    <a:gd name="connsiteX32" fmla="*/ 253929 w 1034979"/>
                    <a:gd name="connsiteY32" fmla="*/ 999327 h 1509906"/>
                    <a:gd name="connsiteX33" fmla="*/ 267264 w 1034979"/>
                    <a:gd name="connsiteY33" fmla="*/ 1014567 h 1509906"/>
                    <a:gd name="connsiteX34" fmla="*/ 272979 w 1034979"/>
                    <a:gd name="connsiteY34" fmla="*/ 1033617 h 1509906"/>
                    <a:gd name="connsiteX35" fmla="*/ 274884 w 1034979"/>
                    <a:gd name="connsiteY35" fmla="*/ 1039332 h 1509906"/>
                    <a:gd name="connsiteX36" fmla="*/ 276789 w 1034979"/>
                    <a:gd name="connsiteY36" fmla="*/ 1045047 h 1509906"/>
                    <a:gd name="connsiteX37" fmla="*/ 278694 w 1034979"/>
                    <a:gd name="connsiteY37" fmla="*/ 1069812 h 1509906"/>
                    <a:gd name="connsiteX38" fmla="*/ 280599 w 1034979"/>
                    <a:gd name="connsiteY38" fmla="*/ 1075527 h 1509906"/>
                    <a:gd name="connsiteX39" fmla="*/ 278694 w 1034979"/>
                    <a:gd name="connsiteY39" fmla="*/ 1094577 h 1509906"/>
                    <a:gd name="connsiteX40" fmla="*/ 276789 w 1034979"/>
                    <a:gd name="connsiteY40" fmla="*/ 1104102 h 1509906"/>
                    <a:gd name="connsiteX41" fmla="*/ 263454 w 1034979"/>
                    <a:gd name="connsiteY41" fmla="*/ 1117437 h 1509906"/>
                    <a:gd name="connsiteX42" fmla="*/ 252024 w 1034979"/>
                    <a:gd name="connsiteY42" fmla="*/ 1125057 h 1509906"/>
                    <a:gd name="connsiteX43" fmla="*/ 240594 w 1034979"/>
                    <a:gd name="connsiteY43" fmla="*/ 1128867 h 1509906"/>
                    <a:gd name="connsiteX44" fmla="*/ 27234 w 1034979"/>
                    <a:gd name="connsiteY44" fmla="*/ 1147917 h 1509906"/>
                    <a:gd name="connsiteX45" fmla="*/ 15804 w 1034979"/>
                    <a:gd name="connsiteY45" fmla="*/ 1153632 h 1509906"/>
                    <a:gd name="connsiteX46" fmla="*/ 6279 w 1034979"/>
                    <a:gd name="connsiteY46" fmla="*/ 1163157 h 1509906"/>
                    <a:gd name="connsiteX47" fmla="*/ 4374 w 1034979"/>
                    <a:gd name="connsiteY47" fmla="*/ 1168872 h 1509906"/>
                    <a:gd name="connsiteX48" fmla="*/ 564 w 1034979"/>
                    <a:gd name="connsiteY48" fmla="*/ 1174587 h 1509906"/>
                    <a:gd name="connsiteX49" fmla="*/ 6279 w 1034979"/>
                    <a:gd name="connsiteY49" fmla="*/ 1206972 h 1509906"/>
                    <a:gd name="connsiteX50" fmla="*/ 11994 w 1034979"/>
                    <a:gd name="connsiteY50" fmla="*/ 1210782 h 1509906"/>
                    <a:gd name="connsiteX51" fmla="*/ 17709 w 1034979"/>
                    <a:gd name="connsiteY51" fmla="*/ 1212687 h 1509906"/>
                    <a:gd name="connsiteX52" fmla="*/ 145344 w 1034979"/>
                    <a:gd name="connsiteY52" fmla="*/ 1210782 h 1509906"/>
                    <a:gd name="connsiteX53" fmla="*/ 152964 w 1034979"/>
                    <a:gd name="connsiteY53" fmla="*/ 1208877 h 1509906"/>
                    <a:gd name="connsiteX54" fmla="*/ 303459 w 1034979"/>
                    <a:gd name="connsiteY54" fmla="*/ 1203162 h 1509906"/>
                    <a:gd name="connsiteX55" fmla="*/ 318699 w 1034979"/>
                    <a:gd name="connsiteY55" fmla="*/ 1210782 h 1509906"/>
                    <a:gd name="connsiteX56" fmla="*/ 330129 w 1034979"/>
                    <a:gd name="connsiteY56" fmla="*/ 1216497 h 1509906"/>
                    <a:gd name="connsiteX57" fmla="*/ 333939 w 1034979"/>
                    <a:gd name="connsiteY57" fmla="*/ 1222212 h 1509906"/>
                    <a:gd name="connsiteX58" fmla="*/ 339654 w 1034979"/>
                    <a:gd name="connsiteY58" fmla="*/ 1224117 h 1509906"/>
                    <a:gd name="connsiteX59" fmla="*/ 351084 w 1034979"/>
                    <a:gd name="connsiteY59" fmla="*/ 1231737 h 1509906"/>
                    <a:gd name="connsiteX60" fmla="*/ 356799 w 1034979"/>
                    <a:gd name="connsiteY60" fmla="*/ 1235547 h 1509906"/>
                    <a:gd name="connsiteX61" fmla="*/ 360609 w 1034979"/>
                    <a:gd name="connsiteY61" fmla="*/ 1241262 h 1509906"/>
                    <a:gd name="connsiteX62" fmla="*/ 366324 w 1034979"/>
                    <a:gd name="connsiteY62" fmla="*/ 1252692 h 1509906"/>
                    <a:gd name="connsiteX63" fmla="*/ 362514 w 1034979"/>
                    <a:gd name="connsiteY63" fmla="*/ 1279362 h 1509906"/>
                    <a:gd name="connsiteX64" fmla="*/ 358704 w 1034979"/>
                    <a:gd name="connsiteY64" fmla="*/ 1285077 h 1509906"/>
                    <a:gd name="connsiteX65" fmla="*/ 356799 w 1034979"/>
                    <a:gd name="connsiteY65" fmla="*/ 1290792 h 1509906"/>
                    <a:gd name="connsiteX66" fmla="*/ 352989 w 1034979"/>
                    <a:gd name="connsiteY66" fmla="*/ 1296507 h 1509906"/>
                    <a:gd name="connsiteX67" fmla="*/ 351084 w 1034979"/>
                    <a:gd name="connsiteY67" fmla="*/ 1302222 h 1509906"/>
                    <a:gd name="connsiteX68" fmla="*/ 347274 w 1034979"/>
                    <a:gd name="connsiteY68" fmla="*/ 1307937 h 1509906"/>
                    <a:gd name="connsiteX69" fmla="*/ 330129 w 1034979"/>
                    <a:gd name="connsiteY69" fmla="*/ 1374612 h 1509906"/>
                    <a:gd name="connsiteX70" fmla="*/ 328224 w 1034979"/>
                    <a:gd name="connsiteY70" fmla="*/ 1426047 h 1509906"/>
                    <a:gd name="connsiteX71" fmla="*/ 330129 w 1034979"/>
                    <a:gd name="connsiteY71" fmla="*/ 1450812 h 1509906"/>
                    <a:gd name="connsiteX72" fmla="*/ 332034 w 1034979"/>
                    <a:gd name="connsiteY72" fmla="*/ 1456527 h 1509906"/>
                    <a:gd name="connsiteX73" fmla="*/ 335844 w 1034979"/>
                    <a:gd name="connsiteY73" fmla="*/ 1460337 h 1509906"/>
                    <a:gd name="connsiteX74" fmla="*/ 364419 w 1034979"/>
                    <a:gd name="connsiteY74" fmla="*/ 1506057 h 1509906"/>
                    <a:gd name="connsiteX75" fmla="*/ 387279 w 1034979"/>
                    <a:gd name="connsiteY75" fmla="*/ 1507962 h 1509906"/>
                    <a:gd name="connsiteX76" fmla="*/ 392994 w 1034979"/>
                    <a:gd name="connsiteY76" fmla="*/ 1502247 h 1509906"/>
                    <a:gd name="connsiteX77" fmla="*/ 394899 w 1034979"/>
                    <a:gd name="connsiteY77" fmla="*/ 1490817 h 1509906"/>
                    <a:gd name="connsiteX78" fmla="*/ 396804 w 1034979"/>
                    <a:gd name="connsiteY78" fmla="*/ 1485102 h 1509906"/>
                    <a:gd name="connsiteX79" fmla="*/ 398709 w 1034979"/>
                    <a:gd name="connsiteY79" fmla="*/ 1467957 h 1509906"/>
                    <a:gd name="connsiteX80" fmla="*/ 400614 w 1034979"/>
                    <a:gd name="connsiteY80" fmla="*/ 1454622 h 1509906"/>
                    <a:gd name="connsiteX81" fmla="*/ 404424 w 1034979"/>
                    <a:gd name="connsiteY81" fmla="*/ 1397472 h 1509906"/>
                    <a:gd name="connsiteX82" fmla="*/ 410139 w 1034979"/>
                    <a:gd name="connsiteY82" fmla="*/ 1386042 h 1509906"/>
                    <a:gd name="connsiteX83" fmla="*/ 413949 w 1034979"/>
                    <a:gd name="connsiteY83" fmla="*/ 1372707 h 1509906"/>
                    <a:gd name="connsiteX84" fmla="*/ 415854 w 1034979"/>
                    <a:gd name="connsiteY84" fmla="*/ 1366992 h 1509906"/>
                    <a:gd name="connsiteX85" fmla="*/ 417759 w 1034979"/>
                    <a:gd name="connsiteY85" fmla="*/ 1353657 h 1509906"/>
                    <a:gd name="connsiteX86" fmla="*/ 421569 w 1034979"/>
                    <a:gd name="connsiteY86" fmla="*/ 1342227 h 1509906"/>
                    <a:gd name="connsiteX87" fmla="*/ 427284 w 1034979"/>
                    <a:gd name="connsiteY87" fmla="*/ 1328892 h 1509906"/>
                    <a:gd name="connsiteX88" fmla="*/ 467289 w 1034979"/>
                    <a:gd name="connsiteY88" fmla="*/ 1258407 h 1509906"/>
                    <a:gd name="connsiteX89" fmla="*/ 528455 w 1034979"/>
                    <a:gd name="connsiteY89" fmla="*/ 1245638 h 1509906"/>
                    <a:gd name="connsiteX90" fmla="*/ 573969 w 1034979"/>
                    <a:gd name="connsiteY90" fmla="*/ 1229832 h 1509906"/>
                    <a:gd name="connsiteX91" fmla="*/ 585399 w 1034979"/>
                    <a:gd name="connsiteY91" fmla="*/ 1226022 h 1509906"/>
                    <a:gd name="connsiteX92" fmla="*/ 720654 w 1034979"/>
                    <a:gd name="connsiteY92" fmla="*/ 1309842 h 1509906"/>
                    <a:gd name="connsiteX93" fmla="*/ 733989 w 1034979"/>
                    <a:gd name="connsiteY93" fmla="*/ 1319367 h 1509906"/>
                    <a:gd name="connsiteX94" fmla="*/ 743514 w 1034979"/>
                    <a:gd name="connsiteY94" fmla="*/ 1321272 h 1509906"/>
                    <a:gd name="connsiteX95" fmla="*/ 749229 w 1034979"/>
                    <a:gd name="connsiteY95" fmla="*/ 1323177 h 1509906"/>
                    <a:gd name="connsiteX96" fmla="*/ 762564 w 1034979"/>
                    <a:gd name="connsiteY96" fmla="*/ 1328892 h 1509906"/>
                    <a:gd name="connsiteX97" fmla="*/ 777804 w 1034979"/>
                    <a:gd name="connsiteY97" fmla="*/ 1326987 h 1509906"/>
                    <a:gd name="connsiteX98" fmla="*/ 789234 w 1034979"/>
                    <a:gd name="connsiteY98" fmla="*/ 1321272 h 1509906"/>
                    <a:gd name="connsiteX99" fmla="*/ 794949 w 1034979"/>
                    <a:gd name="connsiteY99" fmla="*/ 1319367 h 1509906"/>
                    <a:gd name="connsiteX100" fmla="*/ 802569 w 1034979"/>
                    <a:gd name="connsiteY100" fmla="*/ 1302222 h 1509906"/>
                    <a:gd name="connsiteX101" fmla="*/ 800664 w 1034979"/>
                    <a:gd name="connsiteY101" fmla="*/ 1277457 h 1509906"/>
                    <a:gd name="connsiteX102" fmla="*/ 798759 w 1034979"/>
                    <a:gd name="connsiteY102" fmla="*/ 1271742 h 1509906"/>
                    <a:gd name="connsiteX103" fmla="*/ 796854 w 1034979"/>
                    <a:gd name="connsiteY103" fmla="*/ 1264122 h 1509906"/>
                    <a:gd name="connsiteX104" fmla="*/ 783519 w 1034979"/>
                    <a:gd name="connsiteY104" fmla="*/ 1246977 h 1509906"/>
                    <a:gd name="connsiteX105" fmla="*/ 773994 w 1034979"/>
                    <a:gd name="connsiteY105" fmla="*/ 1241262 h 1509906"/>
                    <a:gd name="connsiteX106" fmla="*/ 648264 w 1034979"/>
                    <a:gd name="connsiteY106" fmla="*/ 1149822 h 1509906"/>
                    <a:gd name="connsiteX107" fmla="*/ 644454 w 1034979"/>
                    <a:gd name="connsiteY107" fmla="*/ 1132677 h 1509906"/>
                    <a:gd name="connsiteX108" fmla="*/ 646359 w 1034979"/>
                    <a:gd name="connsiteY108" fmla="*/ 1125057 h 1509906"/>
                    <a:gd name="connsiteX109" fmla="*/ 650169 w 1034979"/>
                    <a:gd name="connsiteY109" fmla="*/ 1107912 h 1509906"/>
                    <a:gd name="connsiteX110" fmla="*/ 653979 w 1034979"/>
                    <a:gd name="connsiteY110" fmla="*/ 1102197 h 1509906"/>
                    <a:gd name="connsiteX111" fmla="*/ 655884 w 1034979"/>
                    <a:gd name="connsiteY111" fmla="*/ 1096482 h 1509906"/>
                    <a:gd name="connsiteX112" fmla="*/ 661599 w 1034979"/>
                    <a:gd name="connsiteY112" fmla="*/ 1094577 h 1509906"/>
                    <a:gd name="connsiteX113" fmla="*/ 671124 w 1034979"/>
                    <a:gd name="connsiteY113" fmla="*/ 1083147 h 1509906"/>
                    <a:gd name="connsiteX114" fmla="*/ 724464 w 1034979"/>
                    <a:gd name="connsiteY114" fmla="*/ 1075527 h 1509906"/>
                    <a:gd name="connsiteX115" fmla="*/ 842574 w 1034979"/>
                    <a:gd name="connsiteY115" fmla="*/ 1077432 h 1509906"/>
                    <a:gd name="connsiteX116" fmla="*/ 871149 w 1034979"/>
                    <a:gd name="connsiteY116" fmla="*/ 1079337 h 1509906"/>
                    <a:gd name="connsiteX117" fmla="*/ 899724 w 1034979"/>
                    <a:gd name="connsiteY117" fmla="*/ 1085052 h 1509906"/>
                    <a:gd name="connsiteX118" fmla="*/ 922584 w 1034979"/>
                    <a:gd name="connsiteY118" fmla="*/ 1088862 h 1509906"/>
                    <a:gd name="connsiteX119" fmla="*/ 951159 w 1034979"/>
                    <a:gd name="connsiteY119" fmla="*/ 1094577 h 1509906"/>
                    <a:gd name="connsiteX120" fmla="*/ 956874 w 1034979"/>
                    <a:gd name="connsiteY120" fmla="*/ 1094577 h 1509906"/>
                    <a:gd name="connsiteX121" fmla="*/ 1002594 w 1034979"/>
                    <a:gd name="connsiteY121" fmla="*/ 1092672 h 1509906"/>
                    <a:gd name="connsiteX122" fmla="*/ 1031169 w 1034979"/>
                    <a:gd name="connsiteY122" fmla="*/ 1085052 h 1509906"/>
                    <a:gd name="connsiteX123" fmla="*/ 1034979 w 1034979"/>
                    <a:gd name="connsiteY123" fmla="*/ 1079337 h 1509906"/>
                    <a:gd name="connsiteX124" fmla="*/ 1033074 w 1034979"/>
                    <a:gd name="connsiteY124" fmla="*/ 1060287 h 1509906"/>
                    <a:gd name="connsiteX125" fmla="*/ 1027359 w 1034979"/>
                    <a:gd name="connsiteY125" fmla="*/ 1056477 h 1509906"/>
                    <a:gd name="connsiteX126" fmla="*/ 1012119 w 1034979"/>
                    <a:gd name="connsiteY126" fmla="*/ 1054572 h 1509906"/>
                    <a:gd name="connsiteX127" fmla="*/ 1006404 w 1034979"/>
                    <a:gd name="connsiteY127" fmla="*/ 1052667 h 1509906"/>
                    <a:gd name="connsiteX128" fmla="*/ 998784 w 1034979"/>
                    <a:gd name="connsiteY128" fmla="*/ 1050762 h 1509906"/>
                    <a:gd name="connsiteX129" fmla="*/ 987354 w 1034979"/>
                    <a:gd name="connsiteY129" fmla="*/ 1043142 h 1509906"/>
                    <a:gd name="connsiteX130" fmla="*/ 975924 w 1034979"/>
                    <a:gd name="connsiteY130" fmla="*/ 1039332 h 1509906"/>
                    <a:gd name="connsiteX131" fmla="*/ 970209 w 1034979"/>
                    <a:gd name="connsiteY131" fmla="*/ 1037427 h 1509906"/>
                    <a:gd name="connsiteX132" fmla="*/ 962589 w 1034979"/>
                    <a:gd name="connsiteY132" fmla="*/ 1035522 h 1509906"/>
                    <a:gd name="connsiteX133" fmla="*/ 956874 w 1034979"/>
                    <a:gd name="connsiteY133" fmla="*/ 1033617 h 1509906"/>
                    <a:gd name="connsiteX134" fmla="*/ 935919 w 1034979"/>
                    <a:gd name="connsiteY134" fmla="*/ 1027902 h 1509906"/>
                    <a:gd name="connsiteX135" fmla="*/ 930204 w 1034979"/>
                    <a:gd name="connsiteY135" fmla="*/ 1025997 h 1509906"/>
                    <a:gd name="connsiteX136" fmla="*/ 825429 w 1034979"/>
                    <a:gd name="connsiteY136" fmla="*/ 1027902 h 1509906"/>
                    <a:gd name="connsiteX137" fmla="*/ 819714 w 1034979"/>
                    <a:gd name="connsiteY137" fmla="*/ 1029807 h 1509906"/>
                    <a:gd name="connsiteX138" fmla="*/ 730179 w 1034979"/>
                    <a:gd name="connsiteY138" fmla="*/ 1031712 h 1509906"/>
                    <a:gd name="connsiteX139" fmla="*/ 669219 w 1034979"/>
                    <a:gd name="connsiteY139" fmla="*/ 1039332 h 1509906"/>
                    <a:gd name="connsiteX140" fmla="*/ 646359 w 1034979"/>
                    <a:gd name="connsiteY140" fmla="*/ 1043142 h 1509906"/>
                    <a:gd name="connsiteX141" fmla="*/ 642549 w 1034979"/>
                    <a:gd name="connsiteY141" fmla="*/ 1031712 h 1509906"/>
                    <a:gd name="connsiteX142" fmla="*/ 640644 w 1034979"/>
                    <a:gd name="connsiteY142" fmla="*/ 1025997 h 1509906"/>
                    <a:gd name="connsiteX143" fmla="*/ 642549 w 1034979"/>
                    <a:gd name="connsiteY143" fmla="*/ 1008852 h 1509906"/>
                    <a:gd name="connsiteX144" fmla="*/ 644454 w 1034979"/>
                    <a:gd name="connsiteY144" fmla="*/ 1003137 h 1509906"/>
                    <a:gd name="connsiteX145" fmla="*/ 661599 w 1034979"/>
                    <a:gd name="connsiteY145" fmla="*/ 993612 h 1509906"/>
                    <a:gd name="connsiteX146" fmla="*/ 673029 w 1034979"/>
                    <a:gd name="connsiteY146" fmla="*/ 985992 h 1509906"/>
                    <a:gd name="connsiteX147" fmla="*/ 674934 w 1034979"/>
                    <a:gd name="connsiteY147" fmla="*/ 980277 h 1509906"/>
                    <a:gd name="connsiteX148" fmla="*/ 680649 w 1034979"/>
                    <a:gd name="connsiteY148" fmla="*/ 978372 h 1509906"/>
                    <a:gd name="connsiteX149" fmla="*/ 686364 w 1034979"/>
                    <a:gd name="connsiteY149" fmla="*/ 974562 h 1509906"/>
                    <a:gd name="connsiteX150" fmla="*/ 695889 w 1034979"/>
                    <a:gd name="connsiteY150" fmla="*/ 965037 h 1509906"/>
                    <a:gd name="connsiteX151" fmla="*/ 705414 w 1034979"/>
                    <a:gd name="connsiteY151" fmla="*/ 953607 h 1509906"/>
                    <a:gd name="connsiteX152" fmla="*/ 716844 w 1034979"/>
                    <a:gd name="connsiteY152" fmla="*/ 945987 h 1509906"/>
                    <a:gd name="connsiteX153" fmla="*/ 732084 w 1034979"/>
                    <a:gd name="connsiteY153" fmla="*/ 932652 h 1509906"/>
                    <a:gd name="connsiteX154" fmla="*/ 741609 w 1034979"/>
                    <a:gd name="connsiteY154" fmla="*/ 921222 h 1509906"/>
                    <a:gd name="connsiteX155" fmla="*/ 753039 w 1034979"/>
                    <a:gd name="connsiteY155" fmla="*/ 911697 h 1509906"/>
                    <a:gd name="connsiteX156" fmla="*/ 758754 w 1034979"/>
                    <a:gd name="connsiteY156" fmla="*/ 900267 h 1509906"/>
                    <a:gd name="connsiteX157" fmla="*/ 760659 w 1034979"/>
                    <a:gd name="connsiteY157" fmla="*/ 894552 h 1509906"/>
                    <a:gd name="connsiteX158" fmla="*/ 766374 w 1034979"/>
                    <a:gd name="connsiteY158" fmla="*/ 883122 h 1509906"/>
                    <a:gd name="connsiteX159" fmla="*/ 764469 w 1034979"/>
                    <a:gd name="connsiteY159" fmla="*/ 867882 h 1509906"/>
                    <a:gd name="connsiteX160" fmla="*/ 758754 w 1034979"/>
                    <a:gd name="connsiteY160" fmla="*/ 865977 h 1509906"/>
                    <a:gd name="connsiteX161" fmla="*/ 737799 w 1034979"/>
                    <a:gd name="connsiteY161" fmla="*/ 867882 h 1509906"/>
                    <a:gd name="connsiteX162" fmla="*/ 732084 w 1034979"/>
                    <a:gd name="connsiteY162" fmla="*/ 871692 h 1509906"/>
                    <a:gd name="connsiteX163" fmla="*/ 720654 w 1034979"/>
                    <a:gd name="connsiteY163" fmla="*/ 875502 h 1509906"/>
                    <a:gd name="connsiteX164" fmla="*/ 699699 w 1034979"/>
                    <a:gd name="connsiteY164" fmla="*/ 892647 h 1509906"/>
                    <a:gd name="connsiteX165" fmla="*/ 595181 w 1034979"/>
                    <a:gd name="connsiteY165" fmla="*/ 951135 h 1509906"/>
                    <a:gd name="connsiteX166" fmla="*/ 507294 w 1034979"/>
                    <a:gd name="connsiteY166" fmla="*/ 841212 h 1509906"/>
                    <a:gd name="connsiteX167" fmla="*/ 503484 w 1034979"/>
                    <a:gd name="connsiteY167" fmla="*/ 351627 h 1509906"/>
                    <a:gd name="connsiteX168" fmla="*/ 499674 w 1034979"/>
                    <a:gd name="connsiteY168" fmla="*/ 60162 h 1509906"/>
                    <a:gd name="connsiteX169" fmla="*/ 490149 w 1034979"/>
                    <a:gd name="connsiteY169" fmla="*/ 33492 h 1509906"/>
                    <a:gd name="connsiteX170" fmla="*/ 488244 w 1034979"/>
                    <a:gd name="connsiteY170" fmla="*/ 27777 h 1509906"/>
                    <a:gd name="connsiteX171" fmla="*/ 484434 w 1034979"/>
                    <a:gd name="connsiteY171" fmla="*/ 22062 h 1509906"/>
                    <a:gd name="connsiteX172" fmla="*/ 478719 w 1034979"/>
                    <a:gd name="connsiteY172" fmla="*/ 10632 h 1509906"/>
                    <a:gd name="connsiteX173" fmla="*/ 473004 w 1034979"/>
                    <a:gd name="connsiteY173" fmla="*/ 6822 h 1509906"/>
                    <a:gd name="connsiteX174" fmla="*/ 469194 w 1034979"/>
                    <a:gd name="connsiteY174" fmla="*/ 1107 h 1509906"/>
                    <a:gd name="connsiteX175" fmla="*/ 429189 w 1034979"/>
                    <a:gd name="connsiteY175" fmla="*/ 4917 h 1509906"/>
                    <a:gd name="connsiteX176" fmla="*/ 421569 w 1034979"/>
                    <a:gd name="connsiteY176" fmla="*/ 16347 h 1509906"/>
                    <a:gd name="connsiteX177" fmla="*/ 417759 w 1034979"/>
                    <a:gd name="connsiteY177" fmla="*/ 22062 h 1509906"/>
                    <a:gd name="connsiteX178" fmla="*/ 419664 w 1034979"/>
                    <a:gd name="connsiteY178" fmla="*/ 54447 h 1509906"/>
                    <a:gd name="connsiteX179" fmla="*/ 423474 w 1034979"/>
                    <a:gd name="connsiteY179" fmla="*/ 65877 h 1509906"/>
                    <a:gd name="connsiteX180" fmla="*/ 425379 w 1034979"/>
                    <a:gd name="connsiteY180" fmla="*/ 71592 h 1509906"/>
                    <a:gd name="connsiteX181" fmla="*/ 425379 w 1034979"/>
                    <a:gd name="connsiteY181" fmla="*/ 77307 h 1509906"/>
                    <a:gd name="connsiteX182" fmla="*/ 429189 w 1034979"/>
                    <a:gd name="connsiteY182" fmla="*/ 231612 h 1509906"/>
                    <a:gd name="connsiteX183" fmla="*/ 440619 w 1034979"/>
                    <a:gd name="connsiteY183" fmla="*/ 414492 h 1509906"/>
                    <a:gd name="connsiteX184" fmla="*/ 435265 w 1034979"/>
                    <a:gd name="connsiteY184" fmla="*/ 711672 h 1509906"/>
                    <a:gd name="connsiteX185" fmla="*/ 435059 w 1034979"/>
                    <a:gd name="connsiteY185" fmla="*/ 792350 h 1509906"/>
                    <a:gd name="connsiteX186" fmla="*/ 430322 w 1034979"/>
                    <a:gd name="connsiteY186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59619 w 1034979"/>
                    <a:gd name="connsiteY19" fmla="*/ 867882 h 1509906"/>
                    <a:gd name="connsiteX20" fmla="*/ 46284 w 1034979"/>
                    <a:gd name="connsiteY20" fmla="*/ 888837 h 1509906"/>
                    <a:gd name="connsiteX21" fmla="*/ 50094 w 1034979"/>
                    <a:gd name="connsiteY21" fmla="*/ 926937 h 1509906"/>
                    <a:gd name="connsiteX22" fmla="*/ 53904 w 1034979"/>
                    <a:gd name="connsiteY22" fmla="*/ 932652 h 1509906"/>
                    <a:gd name="connsiteX23" fmla="*/ 59619 w 1034979"/>
                    <a:gd name="connsiteY23" fmla="*/ 936462 h 1509906"/>
                    <a:gd name="connsiteX24" fmla="*/ 63429 w 1034979"/>
                    <a:gd name="connsiteY24" fmla="*/ 942177 h 1509906"/>
                    <a:gd name="connsiteX25" fmla="*/ 80574 w 1034979"/>
                    <a:gd name="connsiteY25" fmla="*/ 951702 h 1509906"/>
                    <a:gd name="connsiteX26" fmla="*/ 166299 w 1034979"/>
                    <a:gd name="connsiteY26" fmla="*/ 972657 h 1509906"/>
                    <a:gd name="connsiteX27" fmla="*/ 191064 w 1034979"/>
                    <a:gd name="connsiteY27" fmla="*/ 978372 h 1509906"/>
                    <a:gd name="connsiteX28" fmla="*/ 208209 w 1034979"/>
                    <a:gd name="connsiteY28" fmla="*/ 984087 h 1509906"/>
                    <a:gd name="connsiteX29" fmla="*/ 213924 w 1034979"/>
                    <a:gd name="connsiteY29" fmla="*/ 985992 h 1509906"/>
                    <a:gd name="connsiteX30" fmla="*/ 229164 w 1034979"/>
                    <a:gd name="connsiteY30" fmla="*/ 989802 h 1509906"/>
                    <a:gd name="connsiteX31" fmla="*/ 248214 w 1034979"/>
                    <a:gd name="connsiteY31" fmla="*/ 995517 h 1509906"/>
                    <a:gd name="connsiteX32" fmla="*/ 253929 w 1034979"/>
                    <a:gd name="connsiteY32" fmla="*/ 999327 h 1509906"/>
                    <a:gd name="connsiteX33" fmla="*/ 267264 w 1034979"/>
                    <a:gd name="connsiteY33" fmla="*/ 1014567 h 1509906"/>
                    <a:gd name="connsiteX34" fmla="*/ 272979 w 1034979"/>
                    <a:gd name="connsiteY34" fmla="*/ 1033617 h 1509906"/>
                    <a:gd name="connsiteX35" fmla="*/ 274884 w 1034979"/>
                    <a:gd name="connsiteY35" fmla="*/ 1039332 h 1509906"/>
                    <a:gd name="connsiteX36" fmla="*/ 276789 w 1034979"/>
                    <a:gd name="connsiteY36" fmla="*/ 1045047 h 1509906"/>
                    <a:gd name="connsiteX37" fmla="*/ 278694 w 1034979"/>
                    <a:gd name="connsiteY37" fmla="*/ 1069812 h 1509906"/>
                    <a:gd name="connsiteX38" fmla="*/ 280599 w 1034979"/>
                    <a:gd name="connsiteY38" fmla="*/ 1075527 h 1509906"/>
                    <a:gd name="connsiteX39" fmla="*/ 278694 w 1034979"/>
                    <a:gd name="connsiteY39" fmla="*/ 1094577 h 1509906"/>
                    <a:gd name="connsiteX40" fmla="*/ 276789 w 1034979"/>
                    <a:gd name="connsiteY40" fmla="*/ 1104102 h 1509906"/>
                    <a:gd name="connsiteX41" fmla="*/ 263454 w 1034979"/>
                    <a:gd name="connsiteY41" fmla="*/ 1117437 h 1509906"/>
                    <a:gd name="connsiteX42" fmla="*/ 252024 w 1034979"/>
                    <a:gd name="connsiteY42" fmla="*/ 1125057 h 1509906"/>
                    <a:gd name="connsiteX43" fmla="*/ 240594 w 1034979"/>
                    <a:gd name="connsiteY43" fmla="*/ 1128867 h 1509906"/>
                    <a:gd name="connsiteX44" fmla="*/ 27234 w 1034979"/>
                    <a:gd name="connsiteY44" fmla="*/ 1147917 h 1509906"/>
                    <a:gd name="connsiteX45" fmla="*/ 15804 w 1034979"/>
                    <a:gd name="connsiteY45" fmla="*/ 1153632 h 1509906"/>
                    <a:gd name="connsiteX46" fmla="*/ 6279 w 1034979"/>
                    <a:gd name="connsiteY46" fmla="*/ 1163157 h 1509906"/>
                    <a:gd name="connsiteX47" fmla="*/ 4374 w 1034979"/>
                    <a:gd name="connsiteY47" fmla="*/ 1168872 h 1509906"/>
                    <a:gd name="connsiteX48" fmla="*/ 564 w 1034979"/>
                    <a:gd name="connsiteY48" fmla="*/ 1174587 h 1509906"/>
                    <a:gd name="connsiteX49" fmla="*/ 6279 w 1034979"/>
                    <a:gd name="connsiteY49" fmla="*/ 1206972 h 1509906"/>
                    <a:gd name="connsiteX50" fmla="*/ 11994 w 1034979"/>
                    <a:gd name="connsiteY50" fmla="*/ 1210782 h 1509906"/>
                    <a:gd name="connsiteX51" fmla="*/ 17709 w 1034979"/>
                    <a:gd name="connsiteY51" fmla="*/ 1212687 h 1509906"/>
                    <a:gd name="connsiteX52" fmla="*/ 145344 w 1034979"/>
                    <a:gd name="connsiteY52" fmla="*/ 1210782 h 1509906"/>
                    <a:gd name="connsiteX53" fmla="*/ 152964 w 1034979"/>
                    <a:gd name="connsiteY53" fmla="*/ 1208877 h 1509906"/>
                    <a:gd name="connsiteX54" fmla="*/ 303459 w 1034979"/>
                    <a:gd name="connsiteY54" fmla="*/ 1203162 h 1509906"/>
                    <a:gd name="connsiteX55" fmla="*/ 318699 w 1034979"/>
                    <a:gd name="connsiteY55" fmla="*/ 1210782 h 1509906"/>
                    <a:gd name="connsiteX56" fmla="*/ 330129 w 1034979"/>
                    <a:gd name="connsiteY56" fmla="*/ 1216497 h 1509906"/>
                    <a:gd name="connsiteX57" fmla="*/ 333939 w 1034979"/>
                    <a:gd name="connsiteY57" fmla="*/ 1222212 h 1509906"/>
                    <a:gd name="connsiteX58" fmla="*/ 339654 w 1034979"/>
                    <a:gd name="connsiteY58" fmla="*/ 1224117 h 1509906"/>
                    <a:gd name="connsiteX59" fmla="*/ 351084 w 1034979"/>
                    <a:gd name="connsiteY59" fmla="*/ 1231737 h 1509906"/>
                    <a:gd name="connsiteX60" fmla="*/ 356799 w 1034979"/>
                    <a:gd name="connsiteY60" fmla="*/ 1235547 h 1509906"/>
                    <a:gd name="connsiteX61" fmla="*/ 360609 w 1034979"/>
                    <a:gd name="connsiteY61" fmla="*/ 1241262 h 1509906"/>
                    <a:gd name="connsiteX62" fmla="*/ 366324 w 1034979"/>
                    <a:gd name="connsiteY62" fmla="*/ 1252692 h 1509906"/>
                    <a:gd name="connsiteX63" fmla="*/ 362514 w 1034979"/>
                    <a:gd name="connsiteY63" fmla="*/ 1279362 h 1509906"/>
                    <a:gd name="connsiteX64" fmla="*/ 358704 w 1034979"/>
                    <a:gd name="connsiteY64" fmla="*/ 1285077 h 1509906"/>
                    <a:gd name="connsiteX65" fmla="*/ 356799 w 1034979"/>
                    <a:gd name="connsiteY65" fmla="*/ 1290792 h 1509906"/>
                    <a:gd name="connsiteX66" fmla="*/ 352989 w 1034979"/>
                    <a:gd name="connsiteY66" fmla="*/ 1296507 h 1509906"/>
                    <a:gd name="connsiteX67" fmla="*/ 351084 w 1034979"/>
                    <a:gd name="connsiteY67" fmla="*/ 1302222 h 1509906"/>
                    <a:gd name="connsiteX68" fmla="*/ 347274 w 1034979"/>
                    <a:gd name="connsiteY68" fmla="*/ 1307937 h 1509906"/>
                    <a:gd name="connsiteX69" fmla="*/ 330129 w 1034979"/>
                    <a:gd name="connsiteY69" fmla="*/ 1374612 h 1509906"/>
                    <a:gd name="connsiteX70" fmla="*/ 328224 w 1034979"/>
                    <a:gd name="connsiteY70" fmla="*/ 1426047 h 1509906"/>
                    <a:gd name="connsiteX71" fmla="*/ 330129 w 1034979"/>
                    <a:gd name="connsiteY71" fmla="*/ 1450812 h 1509906"/>
                    <a:gd name="connsiteX72" fmla="*/ 332034 w 1034979"/>
                    <a:gd name="connsiteY72" fmla="*/ 1456527 h 1509906"/>
                    <a:gd name="connsiteX73" fmla="*/ 335844 w 1034979"/>
                    <a:gd name="connsiteY73" fmla="*/ 1460337 h 1509906"/>
                    <a:gd name="connsiteX74" fmla="*/ 364419 w 1034979"/>
                    <a:gd name="connsiteY74" fmla="*/ 1506057 h 1509906"/>
                    <a:gd name="connsiteX75" fmla="*/ 387279 w 1034979"/>
                    <a:gd name="connsiteY75" fmla="*/ 1507962 h 1509906"/>
                    <a:gd name="connsiteX76" fmla="*/ 392994 w 1034979"/>
                    <a:gd name="connsiteY76" fmla="*/ 1502247 h 1509906"/>
                    <a:gd name="connsiteX77" fmla="*/ 394899 w 1034979"/>
                    <a:gd name="connsiteY77" fmla="*/ 1490817 h 1509906"/>
                    <a:gd name="connsiteX78" fmla="*/ 396804 w 1034979"/>
                    <a:gd name="connsiteY78" fmla="*/ 1485102 h 1509906"/>
                    <a:gd name="connsiteX79" fmla="*/ 398709 w 1034979"/>
                    <a:gd name="connsiteY79" fmla="*/ 1467957 h 1509906"/>
                    <a:gd name="connsiteX80" fmla="*/ 400614 w 1034979"/>
                    <a:gd name="connsiteY80" fmla="*/ 1454622 h 1509906"/>
                    <a:gd name="connsiteX81" fmla="*/ 404424 w 1034979"/>
                    <a:gd name="connsiteY81" fmla="*/ 1397472 h 1509906"/>
                    <a:gd name="connsiteX82" fmla="*/ 410139 w 1034979"/>
                    <a:gd name="connsiteY82" fmla="*/ 1386042 h 1509906"/>
                    <a:gd name="connsiteX83" fmla="*/ 413949 w 1034979"/>
                    <a:gd name="connsiteY83" fmla="*/ 1372707 h 1509906"/>
                    <a:gd name="connsiteX84" fmla="*/ 415854 w 1034979"/>
                    <a:gd name="connsiteY84" fmla="*/ 1366992 h 1509906"/>
                    <a:gd name="connsiteX85" fmla="*/ 417759 w 1034979"/>
                    <a:gd name="connsiteY85" fmla="*/ 1353657 h 1509906"/>
                    <a:gd name="connsiteX86" fmla="*/ 421569 w 1034979"/>
                    <a:gd name="connsiteY86" fmla="*/ 1342227 h 1509906"/>
                    <a:gd name="connsiteX87" fmla="*/ 427284 w 1034979"/>
                    <a:gd name="connsiteY87" fmla="*/ 1328892 h 1509906"/>
                    <a:gd name="connsiteX88" fmla="*/ 467289 w 1034979"/>
                    <a:gd name="connsiteY88" fmla="*/ 1258407 h 1509906"/>
                    <a:gd name="connsiteX89" fmla="*/ 528455 w 1034979"/>
                    <a:gd name="connsiteY89" fmla="*/ 1245638 h 1509906"/>
                    <a:gd name="connsiteX90" fmla="*/ 573969 w 1034979"/>
                    <a:gd name="connsiteY90" fmla="*/ 1229832 h 1509906"/>
                    <a:gd name="connsiteX91" fmla="*/ 585399 w 1034979"/>
                    <a:gd name="connsiteY91" fmla="*/ 1226022 h 1509906"/>
                    <a:gd name="connsiteX92" fmla="*/ 720654 w 1034979"/>
                    <a:gd name="connsiteY92" fmla="*/ 1309842 h 1509906"/>
                    <a:gd name="connsiteX93" fmla="*/ 733989 w 1034979"/>
                    <a:gd name="connsiteY93" fmla="*/ 1319367 h 1509906"/>
                    <a:gd name="connsiteX94" fmla="*/ 743514 w 1034979"/>
                    <a:gd name="connsiteY94" fmla="*/ 1321272 h 1509906"/>
                    <a:gd name="connsiteX95" fmla="*/ 749229 w 1034979"/>
                    <a:gd name="connsiteY95" fmla="*/ 1323177 h 1509906"/>
                    <a:gd name="connsiteX96" fmla="*/ 762564 w 1034979"/>
                    <a:gd name="connsiteY96" fmla="*/ 1328892 h 1509906"/>
                    <a:gd name="connsiteX97" fmla="*/ 777804 w 1034979"/>
                    <a:gd name="connsiteY97" fmla="*/ 1326987 h 1509906"/>
                    <a:gd name="connsiteX98" fmla="*/ 789234 w 1034979"/>
                    <a:gd name="connsiteY98" fmla="*/ 1321272 h 1509906"/>
                    <a:gd name="connsiteX99" fmla="*/ 794949 w 1034979"/>
                    <a:gd name="connsiteY99" fmla="*/ 1319367 h 1509906"/>
                    <a:gd name="connsiteX100" fmla="*/ 802569 w 1034979"/>
                    <a:gd name="connsiteY100" fmla="*/ 1302222 h 1509906"/>
                    <a:gd name="connsiteX101" fmla="*/ 800664 w 1034979"/>
                    <a:gd name="connsiteY101" fmla="*/ 1277457 h 1509906"/>
                    <a:gd name="connsiteX102" fmla="*/ 798759 w 1034979"/>
                    <a:gd name="connsiteY102" fmla="*/ 1271742 h 1509906"/>
                    <a:gd name="connsiteX103" fmla="*/ 796854 w 1034979"/>
                    <a:gd name="connsiteY103" fmla="*/ 1264122 h 1509906"/>
                    <a:gd name="connsiteX104" fmla="*/ 783519 w 1034979"/>
                    <a:gd name="connsiteY104" fmla="*/ 1246977 h 1509906"/>
                    <a:gd name="connsiteX105" fmla="*/ 773994 w 1034979"/>
                    <a:gd name="connsiteY105" fmla="*/ 1241262 h 1509906"/>
                    <a:gd name="connsiteX106" fmla="*/ 648264 w 1034979"/>
                    <a:gd name="connsiteY106" fmla="*/ 1149822 h 1509906"/>
                    <a:gd name="connsiteX107" fmla="*/ 644454 w 1034979"/>
                    <a:gd name="connsiteY107" fmla="*/ 1132677 h 1509906"/>
                    <a:gd name="connsiteX108" fmla="*/ 646359 w 1034979"/>
                    <a:gd name="connsiteY108" fmla="*/ 1125057 h 1509906"/>
                    <a:gd name="connsiteX109" fmla="*/ 650169 w 1034979"/>
                    <a:gd name="connsiteY109" fmla="*/ 1107912 h 1509906"/>
                    <a:gd name="connsiteX110" fmla="*/ 653979 w 1034979"/>
                    <a:gd name="connsiteY110" fmla="*/ 1102197 h 1509906"/>
                    <a:gd name="connsiteX111" fmla="*/ 655884 w 1034979"/>
                    <a:gd name="connsiteY111" fmla="*/ 1096482 h 1509906"/>
                    <a:gd name="connsiteX112" fmla="*/ 661599 w 1034979"/>
                    <a:gd name="connsiteY112" fmla="*/ 1094577 h 1509906"/>
                    <a:gd name="connsiteX113" fmla="*/ 671124 w 1034979"/>
                    <a:gd name="connsiteY113" fmla="*/ 1083147 h 1509906"/>
                    <a:gd name="connsiteX114" fmla="*/ 724464 w 1034979"/>
                    <a:gd name="connsiteY114" fmla="*/ 1075527 h 1509906"/>
                    <a:gd name="connsiteX115" fmla="*/ 842574 w 1034979"/>
                    <a:gd name="connsiteY115" fmla="*/ 1077432 h 1509906"/>
                    <a:gd name="connsiteX116" fmla="*/ 871149 w 1034979"/>
                    <a:gd name="connsiteY116" fmla="*/ 1079337 h 1509906"/>
                    <a:gd name="connsiteX117" fmla="*/ 899724 w 1034979"/>
                    <a:gd name="connsiteY117" fmla="*/ 1085052 h 1509906"/>
                    <a:gd name="connsiteX118" fmla="*/ 922584 w 1034979"/>
                    <a:gd name="connsiteY118" fmla="*/ 1088862 h 1509906"/>
                    <a:gd name="connsiteX119" fmla="*/ 951159 w 1034979"/>
                    <a:gd name="connsiteY119" fmla="*/ 1094577 h 1509906"/>
                    <a:gd name="connsiteX120" fmla="*/ 956874 w 1034979"/>
                    <a:gd name="connsiteY120" fmla="*/ 1094577 h 1509906"/>
                    <a:gd name="connsiteX121" fmla="*/ 1002594 w 1034979"/>
                    <a:gd name="connsiteY121" fmla="*/ 1092672 h 1509906"/>
                    <a:gd name="connsiteX122" fmla="*/ 1031169 w 1034979"/>
                    <a:gd name="connsiteY122" fmla="*/ 1085052 h 1509906"/>
                    <a:gd name="connsiteX123" fmla="*/ 1034979 w 1034979"/>
                    <a:gd name="connsiteY123" fmla="*/ 1079337 h 1509906"/>
                    <a:gd name="connsiteX124" fmla="*/ 1033074 w 1034979"/>
                    <a:gd name="connsiteY124" fmla="*/ 1060287 h 1509906"/>
                    <a:gd name="connsiteX125" fmla="*/ 1027359 w 1034979"/>
                    <a:gd name="connsiteY125" fmla="*/ 1056477 h 1509906"/>
                    <a:gd name="connsiteX126" fmla="*/ 1012119 w 1034979"/>
                    <a:gd name="connsiteY126" fmla="*/ 1054572 h 1509906"/>
                    <a:gd name="connsiteX127" fmla="*/ 1006404 w 1034979"/>
                    <a:gd name="connsiteY127" fmla="*/ 1052667 h 1509906"/>
                    <a:gd name="connsiteX128" fmla="*/ 998784 w 1034979"/>
                    <a:gd name="connsiteY128" fmla="*/ 1050762 h 1509906"/>
                    <a:gd name="connsiteX129" fmla="*/ 987354 w 1034979"/>
                    <a:gd name="connsiteY129" fmla="*/ 1043142 h 1509906"/>
                    <a:gd name="connsiteX130" fmla="*/ 975924 w 1034979"/>
                    <a:gd name="connsiteY130" fmla="*/ 1039332 h 1509906"/>
                    <a:gd name="connsiteX131" fmla="*/ 970209 w 1034979"/>
                    <a:gd name="connsiteY131" fmla="*/ 1037427 h 1509906"/>
                    <a:gd name="connsiteX132" fmla="*/ 962589 w 1034979"/>
                    <a:gd name="connsiteY132" fmla="*/ 1035522 h 1509906"/>
                    <a:gd name="connsiteX133" fmla="*/ 956874 w 1034979"/>
                    <a:gd name="connsiteY133" fmla="*/ 1033617 h 1509906"/>
                    <a:gd name="connsiteX134" fmla="*/ 935919 w 1034979"/>
                    <a:gd name="connsiteY134" fmla="*/ 1027902 h 1509906"/>
                    <a:gd name="connsiteX135" fmla="*/ 930204 w 1034979"/>
                    <a:gd name="connsiteY135" fmla="*/ 1025997 h 1509906"/>
                    <a:gd name="connsiteX136" fmla="*/ 825429 w 1034979"/>
                    <a:gd name="connsiteY136" fmla="*/ 1027902 h 1509906"/>
                    <a:gd name="connsiteX137" fmla="*/ 819714 w 1034979"/>
                    <a:gd name="connsiteY137" fmla="*/ 1029807 h 1509906"/>
                    <a:gd name="connsiteX138" fmla="*/ 730179 w 1034979"/>
                    <a:gd name="connsiteY138" fmla="*/ 1031712 h 1509906"/>
                    <a:gd name="connsiteX139" fmla="*/ 669219 w 1034979"/>
                    <a:gd name="connsiteY139" fmla="*/ 1039332 h 1509906"/>
                    <a:gd name="connsiteX140" fmla="*/ 646359 w 1034979"/>
                    <a:gd name="connsiteY140" fmla="*/ 1043142 h 1509906"/>
                    <a:gd name="connsiteX141" fmla="*/ 642549 w 1034979"/>
                    <a:gd name="connsiteY141" fmla="*/ 1031712 h 1509906"/>
                    <a:gd name="connsiteX142" fmla="*/ 640644 w 1034979"/>
                    <a:gd name="connsiteY142" fmla="*/ 1025997 h 1509906"/>
                    <a:gd name="connsiteX143" fmla="*/ 642549 w 1034979"/>
                    <a:gd name="connsiteY143" fmla="*/ 1008852 h 1509906"/>
                    <a:gd name="connsiteX144" fmla="*/ 644454 w 1034979"/>
                    <a:gd name="connsiteY144" fmla="*/ 1003137 h 1509906"/>
                    <a:gd name="connsiteX145" fmla="*/ 661599 w 1034979"/>
                    <a:gd name="connsiteY145" fmla="*/ 993612 h 1509906"/>
                    <a:gd name="connsiteX146" fmla="*/ 673029 w 1034979"/>
                    <a:gd name="connsiteY146" fmla="*/ 985992 h 1509906"/>
                    <a:gd name="connsiteX147" fmla="*/ 674934 w 1034979"/>
                    <a:gd name="connsiteY147" fmla="*/ 980277 h 1509906"/>
                    <a:gd name="connsiteX148" fmla="*/ 680649 w 1034979"/>
                    <a:gd name="connsiteY148" fmla="*/ 978372 h 1509906"/>
                    <a:gd name="connsiteX149" fmla="*/ 686364 w 1034979"/>
                    <a:gd name="connsiteY149" fmla="*/ 974562 h 1509906"/>
                    <a:gd name="connsiteX150" fmla="*/ 695889 w 1034979"/>
                    <a:gd name="connsiteY150" fmla="*/ 965037 h 1509906"/>
                    <a:gd name="connsiteX151" fmla="*/ 705414 w 1034979"/>
                    <a:gd name="connsiteY151" fmla="*/ 953607 h 1509906"/>
                    <a:gd name="connsiteX152" fmla="*/ 716844 w 1034979"/>
                    <a:gd name="connsiteY152" fmla="*/ 945987 h 1509906"/>
                    <a:gd name="connsiteX153" fmla="*/ 732084 w 1034979"/>
                    <a:gd name="connsiteY153" fmla="*/ 932652 h 1509906"/>
                    <a:gd name="connsiteX154" fmla="*/ 741609 w 1034979"/>
                    <a:gd name="connsiteY154" fmla="*/ 921222 h 1509906"/>
                    <a:gd name="connsiteX155" fmla="*/ 753039 w 1034979"/>
                    <a:gd name="connsiteY155" fmla="*/ 911697 h 1509906"/>
                    <a:gd name="connsiteX156" fmla="*/ 758754 w 1034979"/>
                    <a:gd name="connsiteY156" fmla="*/ 900267 h 1509906"/>
                    <a:gd name="connsiteX157" fmla="*/ 760659 w 1034979"/>
                    <a:gd name="connsiteY157" fmla="*/ 894552 h 1509906"/>
                    <a:gd name="connsiteX158" fmla="*/ 766374 w 1034979"/>
                    <a:gd name="connsiteY158" fmla="*/ 883122 h 1509906"/>
                    <a:gd name="connsiteX159" fmla="*/ 764469 w 1034979"/>
                    <a:gd name="connsiteY159" fmla="*/ 867882 h 1509906"/>
                    <a:gd name="connsiteX160" fmla="*/ 758754 w 1034979"/>
                    <a:gd name="connsiteY160" fmla="*/ 865977 h 1509906"/>
                    <a:gd name="connsiteX161" fmla="*/ 737799 w 1034979"/>
                    <a:gd name="connsiteY161" fmla="*/ 867882 h 1509906"/>
                    <a:gd name="connsiteX162" fmla="*/ 732084 w 1034979"/>
                    <a:gd name="connsiteY162" fmla="*/ 871692 h 1509906"/>
                    <a:gd name="connsiteX163" fmla="*/ 699699 w 1034979"/>
                    <a:gd name="connsiteY163" fmla="*/ 892647 h 1509906"/>
                    <a:gd name="connsiteX164" fmla="*/ 595181 w 1034979"/>
                    <a:gd name="connsiteY164" fmla="*/ 951135 h 1509906"/>
                    <a:gd name="connsiteX165" fmla="*/ 507294 w 1034979"/>
                    <a:gd name="connsiteY165" fmla="*/ 841212 h 1509906"/>
                    <a:gd name="connsiteX166" fmla="*/ 503484 w 1034979"/>
                    <a:gd name="connsiteY166" fmla="*/ 351627 h 1509906"/>
                    <a:gd name="connsiteX167" fmla="*/ 499674 w 1034979"/>
                    <a:gd name="connsiteY167" fmla="*/ 60162 h 1509906"/>
                    <a:gd name="connsiteX168" fmla="*/ 490149 w 1034979"/>
                    <a:gd name="connsiteY168" fmla="*/ 33492 h 1509906"/>
                    <a:gd name="connsiteX169" fmla="*/ 488244 w 1034979"/>
                    <a:gd name="connsiteY169" fmla="*/ 27777 h 1509906"/>
                    <a:gd name="connsiteX170" fmla="*/ 484434 w 1034979"/>
                    <a:gd name="connsiteY170" fmla="*/ 22062 h 1509906"/>
                    <a:gd name="connsiteX171" fmla="*/ 478719 w 1034979"/>
                    <a:gd name="connsiteY171" fmla="*/ 10632 h 1509906"/>
                    <a:gd name="connsiteX172" fmla="*/ 473004 w 1034979"/>
                    <a:gd name="connsiteY172" fmla="*/ 6822 h 1509906"/>
                    <a:gd name="connsiteX173" fmla="*/ 469194 w 1034979"/>
                    <a:gd name="connsiteY173" fmla="*/ 1107 h 1509906"/>
                    <a:gd name="connsiteX174" fmla="*/ 429189 w 1034979"/>
                    <a:gd name="connsiteY174" fmla="*/ 4917 h 1509906"/>
                    <a:gd name="connsiteX175" fmla="*/ 421569 w 1034979"/>
                    <a:gd name="connsiteY175" fmla="*/ 16347 h 1509906"/>
                    <a:gd name="connsiteX176" fmla="*/ 417759 w 1034979"/>
                    <a:gd name="connsiteY176" fmla="*/ 22062 h 1509906"/>
                    <a:gd name="connsiteX177" fmla="*/ 419664 w 1034979"/>
                    <a:gd name="connsiteY177" fmla="*/ 54447 h 1509906"/>
                    <a:gd name="connsiteX178" fmla="*/ 423474 w 1034979"/>
                    <a:gd name="connsiteY178" fmla="*/ 65877 h 1509906"/>
                    <a:gd name="connsiteX179" fmla="*/ 425379 w 1034979"/>
                    <a:gd name="connsiteY179" fmla="*/ 71592 h 1509906"/>
                    <a:gd name="connsiteX180" fmla="*/ 425379 w 1034979"/>
                    <a:gd name="connsiteY180" fmla="*/ 77307 h 1509906"/>
                    <a:gd name="connsiteX181" fmla="*/ 429189 w 1034979"/>
                    <a:gd name="connsiteY181" fmla="*/ 231612 h 1509906"/>
                    <a:gd name="connsiteX182" fmla="*/ 440619 w 1034979"/>
                    <a:gd name="connsiteY182" fmla="*/ 414492 h 1509906"/>
                    <a:gd name="connsiteX183" fmla="*/ 435265 w 1034979"/>
                    <a:gd name="connsiteY183" fmla="*/ 711672 h 1509906"/>
                    <a:gd name="connsiteX184" fmla="*/ 435059 w 1034979"/>
                    <a:gd name="connsiteY184" fmla="*/ 792350 h 1509906"/>
                    <a:gd name="connsiteX185" fmla="*/ 430322 w 1034979"/>
                    <a:gd name="connsiteY185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59619 w 1034979"/>
                    <a:gd name="connsiteY19" fmla="*/ 867882 h 1509906"/>
                    <a:gd name="connsiteX20" fmla="*/ 46284 w 1034979"/>
                    <a:gd name="connsiteY20" fmla="*/ 888837 h 1509906"/>
                    <a:gd name="connsiteX21" fmla="*/ 50094 w 1034979"/>
                    <a:gd name="connsiteY21" fmla="*/ 926937 h 1509906"/>
                    <a:gd name="connsiteX22" fmla="*/ 53904 w 1034979"/>
                    <a:gd name="connsiteY22" fmla="*/ 932652 h 1509906"/>
                    <a:gd name="connsiteX23" fmla="*/ 59619 w 1034979"/>
                    <a:gd name="connsiteY23" fmla="*/ 936462 h 1509906"/>
                    <a:gd name="connsiteX24" fmla="*/ 63429 w 1034979"/>
                    <a:gd name="connsiteY24" fmla="*/ 942177 h 1509906"/>
                    <a:gd name="connsiteX25" fmla="*/ 80574 w 1034979"/>
                    <a:gd name="connsiteY25" fmla="*/ 951702 h 1509906"/>
                    <a:gd name="connsiteX26" fmla="*/ 166299 w 1034979"/>
                    <a:gd name="connsiteY26" fmla="*/ 972657 h 1509906"/>
                    <a:gd name="connsiteX27" fmla="*/ 191064 w 1034979"/>
                    <a:gd name="connsiteY27" fmla="*/ 978372 h 1509906"/>
                    <a:gd name="connsiteX28" fmla="*/ 208209 w 1034979"/>
                    <a:gd name="connsiteY28" fmla="*/ 984087 h 1509906"/>
                    <a:gd name="connsiteX29" fmla="*/ 213924 w 1034979"/>
                    <a:gd name="connsiteY29" fmla="*/ 985992 h 1509906"/>
                    <a:gd name="connsiteX30" fmla="*/ 229164 w 1034979"/>
                    <a:gd name="connsiteY30" fmla="*/ 989802 h 1509906"/>
                    <a:gd name="connsiteX31" fmla="*/ 248214 w 1034979"/>
                    <a:gd name="connsiteY31" fmla="*/ 995517 h 1509906"/>
                    <a:gd name="connsiteX32" fmla="*/ 253929 w 1034979"/>
                    <a:gd name="connsiteY32" fmla="*/ 999327 h 1509906"/>
                    <a:gd name="connsiteX33" fmla="*/ 267264 w 1034979"/>
                    <a:gd name="connsiteY33" fmla="*/ 1014567 h 1509906"/>
                    <a:gd name="connsiteX34" fmla="*/ 272979 w 1034979"/>
                    <a:gd name="connsiteY34" fmla="*/ 1033617 h 1509906"/>
                    <a:gd name="connsiteX35" fmla="*/ 274884 w 1034979"/>
                    <a:gd name="connsiteY35" fmla="*/ 1039332 h 1509906"/>
                    <a:gd name="connsiteX36" fmla="*/ 276789 w 1034979"/>
                    <a:gd name="connsiteY36" fmla="*/ 1045047 h 1509906"/>
                    <a:gd name="connsiteX37" fmla="*/ 278694 w 1034979"/>
                    <a:gd name="connsiteY37" fmla="*/ 1069812 h 1509906"/>
                    <a:gd name="connsiteX38" fmla="*/ 280599 w 1034979"/>
                    <a:gd name="connsiteY38" fmla="*/ 1075527 h 1509906"/>
                    <a:gd name="connsiteX39" fmla="*/ 278694 w 1034979"/>
                    <a:gd name="connsiteY39" fmla="*/ 1094577 h 1509906"/>
                    <a:gd name="connsiteX40" fmla="*/ 276789 w 1034979"/>
                    <a:gd name="connsiteY40" fmla="*/ 1104102 h 1509906"/>
                    <a:gd name="connsiteX41" fmla="*/ 263454 w 1034979"/>
                    <a:gd name="connsiteY41" fmla="*/ 1117437 h 1509906"/>
                    <a:gd name="connsiteX42" fmla="*/ 252024 w 1034979"/>
                    <a:gd name="connsiteY42" fmla="*/ 1125057 h 1509906"/>
                    <a:gd name="connsiteX43" fmla="*/ 240594 w 1034979"/>
                    <a:gd name="connsiteY43" fmla="*/ 1128867 h 1509906"/>
                    <a:gd name="connsiteX44" fmla="*/ 27234 w 1034979"/>
                    <a:gd name="connsiteY44" fmla="*/ 1147917 h 1509906"/>
                    <a:gd name="connsiteX45" fmla="*/ 15804 w 1034979"/>
                    <a:gd name="connsiteY45" fmla="*/ 1153632 h 1509906"/>
                    <a:gd name="connsiteX46" fmla="*/ 6279 w 1034979"/>
                    <a:gd name="connsiteY46" fmla="*/ 1163157 h 1509906"/>
                    <a:gd name="connsiteX47" fmla="*/ 4374 w 1034979"/>
                    <a:gd name="connsiteY47" fmla="*/ 1168872 h 1509906"/>
                    <a:gd name="connsiteX48" fmla="*/ 564 w 1034979"/>
                    <a:gd name="connsiteY48" fmla="*/ 1174587 h 1509906"/>
                    <a:gd name="connsiteX49" fmla="*/ 6279 w 1034979"/>
                    <a:gd name="connsiteY49" fmla="*/ 1206972 h 1509906"/>
                    <a:gd name="connsiteX50" fmla="*/ 11994 w 1034979"/>
                    <a:gd name="connsiteY50" fmla="*/ 1210782 h 1509906"/>
                    <a:gd name="connsiteX51" fmla="*/ 17709 w 1034979"/>
                    <a:gd name="connsiteY51" fmla="*/ 1212687 h 1509906"/>
                    <a:gd name="connsiteX52" fmla="*/ 145344 w 1034979"/>
                    <a:gd name="connsiteY52" fmla="*/ 1210782 h 1509906"/>
                    <a:gd name="connsiteX53" fmla="*/ 152964 w 1034979"/>
                    <a:gd name="connsiteY53" fmla="*/ 1208877 h 1509906"/>
                    <a:gd name="connsiteX54" fmla="*/ 303459 w 1034979"/>
                    <a:gd name="connsiteY54" fmla="*/ 1203162 h 1509906"/>
                    <a:gd name="connsiteX55" fmla="*/ 318699 w 1034979"/>
                    <a:gd name="connsiteY55" fmla="*/ 1210782 h 1509906"/>
                    <a:gd name="connsiteX56" fmla="*/ 330129 w 1034979"/>
                    <a:gd name="connsiteY56" fmla="*/ 1216497 h 1509906"/>
                    <a:gd name="connsiteX57" fmla="*/ 333939 w 1034979"/>
                    <a:gd name="connsiteY57" fmla="*/ 1222212 h 1509906"/>
                    <a:gd name="connsiteX58" fmla="*/ 339654 w 1034979"/>
                    <a:gd name="connsiteY58" fmla="*/ 1224117 h 1509906"/>
                    <a:gd name="connsiteX59" fmla="*/ 351084 w 1034979"/>
                    <a:gd name="connsiteY59" fmla="*/ 1231737 h 1509906"/>
                    <a:gd name="connsiteX60" fmla="*/ 356799 w 1034979"/>
                    <a:gd name="connsiteY60" fmla="*/ 1235547 h 1509906"/>
                    <a:gd name="connsiteX61" fmla="*/ 360609 w 1034979"/>
                    <a:gd name="connsiteY61" fmla="*/ 1241262 h 1509906"/>
                    <a:gd name="connsiteX62" fmla="*/ 366324 w 1034979"/>
                    <a:gd name="connsiteY62" fmla="*/ 1252692 h 1509906"/>
                    <a:gd name="connsiteX63" fmla="*/ 362514 w 1034979"/>
                    <a:gd name="connsiteY63" fmla="*/ 1279362 h 1509906"/>
                    <a:gd name="connsiteX64" fmla="*/ 358704 w 1034979"/>
                    <a:gd name="connsiteY64" fmla="*/ 1285077 h 1509906"/>
                    <a:gd name="connsiteX65" fmla="*/ 356799 w 1034979"/>
                    <a:gd name="connsiteY65" fmla="*/ 1290792 h 1509906"/>
                    <a:gd name="connsiteX66" fmla="*/ 352989 w 1034979"/>
                    <a:gd name="connsiteY66" fmla="*/ 1296507 h 1509906"/>
                    <a:gd name="connsiteX67" fmla="*/ 351084 w 1034979"/>
                    <a:gd name="connsiteY67" fmla="*/ 1302222 h 1509906"/>
                    <a:gd name="connsiteX68" fmla="*/ 347274 w 1034979"/>
                    <a:gd name="connsiteY68" fmla="*/ 1307937 h 1509906"/>
                    <a:gd name="connsiteX69" fmla="*/ 330129 w 1034979"/>
                    <a:gd name="connsiteY69" fmla="*/ 1374612 h 1509906"/>
                    <a:gd name="connsiteX70" fmla="*/ 328224 w 1034979"/>
                    <a:gd name="connsiteY70" fmla="*/ 1426047 h 1509906"/>
                    <a:gd name="connsiteX71" fmla="*/ 330129 w 1034979"/>
                    <a:gd name="connsiteY71" fmla="*/ 1450812 h 1509906"/>
                    <a:gd name="connsiteX72" fmla="*/ 332034 w 1034979"/>
                    <a:gd name="connsiteY72" fmla="*/ 1456527 h 1509906"/>
                    <a:gd name="connsiteX73" fmla="*/ 335844 w 1034979"/>
                    <a:gd name="connsiteY73" fmla="*/ 1460337 h 1509906"/>
                    <a:gd name="connsiteX74" fmla="*/ 364419 w 1034979"/>
                    <a:gd name="connsiteY74" fmla="*/ 1506057 h 1509906"/>
                    <a:gd name="connsiteX75" fmla="*/ 387279 w 1034979"/>
                    <a:gd name="connsiteY75" fmla="*/ 1507962 h 1509906"/>
                    <a:gd name="connsiteX76" fmla="*/ 392994 w 1034979"/>
                    <a:gd name="connsiteY76" fmla="*/ 1502247 h 1509906"/>
                    <a:gd name="connsiteX77" fmla="*/ 394899 w 1034979"/>
                    <a:gd name="connsiteY77" fmla="*/ 1490817 h 1509906"/>
                    <a:gd name="connsiteX78" fmla="*/ 396804 w 1034979"/>
                    <a:gd name="connsiteY78" fmla="*/ 1485102 h 1509906"/>
                    <a:gd name="connsiteX79" fmla="*/ 398709 w 1034979"/>
                    <a:gd name="connsiteY79" fmla="*/ 1467957 h 1509906"/>
                    <a:gd name="connsiteX80" fmla="*/ 400614 w 1034979"/>
                    <a:gd name="connsiteY80" fmla="*/ 1454622 h 1509906"/>
                    <a:gd name="connsiteX81" fmla="*/ 404424 w 1034979"/>
                    <a:gd name="connsiteY81" fmla="*/ 1397472 h 1509906"/>
                    <a:gd name="connsiteX82" fmla="*/ 410139 w 1034979"/>
                    <a:gd name="connsiteY82" fmla="*/ 1386042 h 1509906"/>
                    <a:gd name="connsiteX83" fmla="*/ 413949 w 1034979"/>
                    <a:gd name="connsiteY83" fmla="*/ 1372707 h 1509906"/>
                    <a:gd name="connsiteX84" fmla="*/ 415854 w 1034979"/>
                    <a:gd name="connsiteY84" fmla="*/ 1366992 h 1509906"/>
                    <a:gd name="connsiteX85" fmla="*/ 417759 w 1034979"/>
                    <a:gd name="connsiteY85" fmla="*/ 1353657 h 1509906"/>
                    <a:gd name="connsiteX86" fmla="*/ 421569 w 1034979"/>
                    <a:gd name="connsiteY86" fmla="*/ 1342227 h 1509906"/>
                    <a:gd name="connsiteX87" fmla="*/ 427284 w 1034979"/>
                    <a:gd name="connsiteY87" fmla="*/ 1328892 h 1509906"/>
                    <a:gd name="connsiteX88" fmla="*/ 467289 w 1034979"/>
                    <a:gd name="connsiteY88" fmla="*/ 1258407 h 1509906"/>
                    <a:gd name="connsiteX89" fmla="*/ 528455 w 1034979"/>
                    <a:gd name="connsiteY89" fmla="*/ 1245638 h 1509906"/>
                    <a:gd name="connsiteX90" fmla="*/ 573969 w 1034979"/>
                    <a:gd name="connsiteY90" fmla="*/ 1229832 h 1509906"/>
                    <a:gd name="connsiteX91" fmla="*/ 585399 w 1034979"/>
                    <a:gd name="connsiteY91" fmla="*/ 1226022 h 1509906"/>
                    <a:gd name="connsiteX92" fmla="*/ 720654 w 1034979"/>
                    <a:gd name="connsiteY92" fmla="*/ 1309842 h 1509906"/>
                    <a:gd name="connsiteX93" fmla="*/ 733989 w 1034979"/>
                    <a:gd name="connsiteY93" fmla="*/ 1319367 h 1509906"/>
                    <a:gd name="connsiteX94" fmla="*/ 743514 w 1034979"/>
                    <a:gd name="connsiteY94" fmla="*/ 1321272 h 1509906"/>
                    <a:gd name="connsiteX95" fmla="*/ 749229 w 1034979"/>
                    <a:gd name="connsiteY95" fmla="*/ 1323177 h 1509906"/>
                    <a:gd name="connsiteX96" fmla="*/ 762564 w 1034979"/>
                    <a:gd name="connsiteY96" fmla="*/ 1328892 h 1509906"/>
                    <a:gd name="connsiteX97" fmla="*/ 777804 w 1034979"/>
                    <a:gd name="connsiteY97" fmla="*/ 1326987 h 1509906"/>
                    <a:gd name="connsiteX98" fmla="*/ 789234 w 1034979"/>
                    <a:gd name="connsiteY98" fmla="*/ 1321272 h 1509906"/>
                    <a:gd name="connsiteX99" fmla="*/ 794949 w 1034979"/>
                    <a:gd name="connsiteY99" fmla="*/ 1319367 h 1509906"/>
                    <a:gd name="connsiteX100" fmla="*/ 802569 w 1034979"/>
                    <a:gd name="connsiteY100" fmla="*/ 1302222 h 1509906"/>
                    <a:gd name="connsiteX101" fmla="*/ 800664 w 1034979"/>
                    <a:gd name="connsiteY101" fmla="*/ 1277457 h 1509906"/>
                    <a:gd name="connsiteX102" fmla="*/ 798759 w 1034979"/>
                    <a:gd name="connsiteY102" fmla="*/ 1271742 h 1509906"/>
                    <a:gd name="connsiteX103" fmla="*/ 796854 w 1034979"/>
                    <a:gd name="connsiteY103" fmla="*/ 1264122 h 1509906"/>
                    <a:gd name="connsiteX104" fmla="*/ 783519 w 1034979"/>
                    <a:gd name="connsiteY104" fmla="*/ 1246977 h 1509906"/>
                    <a:gd name="connsiteX105" fmla="*/ 773994 w 1034979"/>
                    <a:gd name="connsiteY105" fmla="*/ 1241262 h 1509906"/>
                    <a:gd name="connsiteX106" fmla="*/ 648264 w 1034979"/>
                    <a:gd name="connsiteY106" fmla="*/ 1149822 h 1509906"/>
                    <a:gd name="connsiteX107" fmla="*/ 644454 w 1034979"/>
                    <a:gd name="connsiteY107" fmla="*/ 1132677 h 1509906"/>
                    <a:gd name="connsiteX108" fmla="*/ 646359 w 1034979"/>
                    <a:gd name="connsiteY108" fmla="*/ 1125057 h 1509906"/>
                    <a:gd name="connsiteX109" fmla="*/ 650169 w 1034979"/>
                    <a:gd name="connsiteY109" fmla="*/ 1107912 h 1509906"/>
                    <a:gd name="connsiteX110" fmla="*/ 653979 w 1034979"/>
                    <a:gd name="connsiteY110" fmla="*/ 1102197 h 1509906"/>
                    <a:gd name="connsiteX111" fmla="*/ 655884 w 1034979"/>
                    <a:gd name="connsiteY111" fmla="*/ 1096482 h 1509906"/>
                    <a:gd name="connsiteX112" fmla="*/ 661599 w 1034979"/>
                    <a:gd name="connsiteY112" fmla="*/ 1094577 h 1509906"/>
                    <a:gd name="connsiteX113" fmla="*/ 671124 w 1034979"/>
                    <a:gd name="connsiteY113" fmla="*/ 1083147 h 1509906"/>
                    <a:gd name="connsiteX114" fmla="*/ 724464 w 1034979"/>
                    <a:gd name="connsiteY114" fmla="*/ 1075527 h 1509906"/>
                    <a:gd name="connsiteX115" fmla="*/ 842574 w 1034979"/>
                    <a:gd name="connsiteY115" fmla="*/ 1077432 h 1509906"/>
                    <a:gd name="connsiteX116" fmla="*/ 871149 w 1034979"/>
                    <a:gd name="connsiteY116" fmla="*/ 1079337 h 1509906"/>
                    <a:gd name="connsiteX117" fmla="*/ 899724 w 1034979"/>
                    <a:gd name="connsiteY117" fmla="*/ 1085052 h 1509906"/>
                    <a:gd name="connsiteX118" fmla="*/ 922584 w 1034979"/>
                    <a:gd name="connsiteY118" fmla="*/ 1088862 h 1509906"/>
                    <a:gd name="connsiteX119" fmla="*/ 951159 w 1034979"/>
                    <a:gd name="connsiteY119" fmla="*/ 1094577 h 1509906"/>
                    <a:gd name="connsiteX120" fmla="*/ 956874 w 1034979"/>
                    <a:gd name="connsiteY120" fmla="*/ 1094577 h 1509906"/>
                    <a:gd name="connsiteX121" fmla="*/ 1002594 w 1034979"/>
                    <a:gd name="connsiteY121" fmla="*/ 1092672 h 1509906"/>
                    <a:gd name="connsiteX122" fmla="*/ 1031169 w 1034979"/>
                    <a:gd name="connsiteY122" fmla="*/ 1085052 h 1509906"/>
                    <a:gd name="connsiteX123" fmla="*/ 1034979 w 1034979"/>
                    <a:gd name="connsiteY123" fmla="*/ 1079337 h 1509906"/>
                    <a:gd name="connsiteX124" fmla="*/ 1033074 w 1034979"/>
                    <a:gd name="connsiteY124" fmla="*/ 1060287 h 1509906"/>
                    <a:gd name="connsiteX125" fmla="*/ 1027359 w 1034979"/>
                    <a:gd name="connsiteY125" fmla="*/ 1056477 h 1509906"/>
                    <a:gd name="connsiteX126" fmla="*/ 1012119 w 1034979"/>
                    <a:gd name="connsiteY126" fmla="*/ 1054572 h 1509906"/>
                    <a:gd name="connsiteX127" fmla="*/ 1006404 w 1034979"/>
                    <a:gd name="connsiteY127" fmla="*/ 1052667 h 1509906"/>
                    <a:gd name="connsiteX128" fmla="*/ 998784 w 1034979"/>
                    <a:gd name="connsiteY128" fmla="*/ 1050762 h 1509906"/>
                    <a:gd name="connsiteX129" fmla="*/ 987354 w 1034979"/>
                    <a:gd name="connsiteY129" fmla="*/ 1043142 h 1509906"/>
                    <a:gd name="connsiteX130" fmla="*/ 975924 w 1034979"/>
                    <a:gd name="connsiteY130" fmla="*/ 1039332 h 1509906"/>
                    <a:gd name="connsiteX131" fmla="*/ 970209 w 1034979"/>
                    <a:gd name="connsiteY131" fmla="*/ 1037427 h 1509906"/>
                    <a:gd name="connsiteX132" fmla="*/ 962589 w 1034979"/>
                    <a:gd name="connsiteY132" fmla="*/ 1035522 h 1509906"/>
                    <a:gd name="connsiteX133" fmla="*/ 956874 w 1034979"/>
                    <a:gd name="connsiteY133" fmla="*/ 1033617 h 1509906"/>
                    <a:gd name="connsiteX134" fmla="*/ 935919 w 1034979"/>
                    <a:gd name="connsiteY134" fmla="*/ 1027902 h 1509906"/>
                    <a:gd name="connsiteX135" fmla="*/ 930204 w 1034979"/>
                    <a:gd name="connsiteY135" fmla="*/ 1025997 h 1509906"/>
                    <a:gd name="connsiteX136" fmla="*/ 825429 w 1034979"/>
                    <a:gd name="connsiteY136" fmla="*/ 1027902 h 1509906"/>
                    <a:gd name="connsiteX137" fmla="*/ 819714 w 1034979"/>
                    <a:gd name="connsiteY137" fmla="*/ 1029807 h 1509906"/>
                    <a:gd name="connsiteX138" fmla="*/ 730179 w 1034979"/>
                    <a:gd name="connsiteY138" fmla="*/ 1031712 h 1509906"/>
                    <a:gd name="connsiteX139" fmla="*/ 669219 w 1034979"/>
                    <a:gd name="connsiteY139" fmla="*/ 1039332 h 1509906"/>
                    <a:gd name="connsiteX140" fmla="*/ 646359 w 1034979"/>
                    <a:gd name="connsiteY140" fmla="*/ 1043142 h 1509906"/>
                    <a:gd name="connsiteX141" fmla="*/ 642549 w 1034979"/>
                    <a:gd name="connsiteY141" fmla="*/ 1031712 h 1509906"/>
                    <a:gd name="connsiteX142" fmla="*/ 640644 w 1034979"/>
                    <a:gd name="connsiteY142" fmla="*/ 1025997 h 1509906"/>
                    <a:gd name="connsiteX143" fmla="*/ 642549 w 1034979"/>
                    <a:gd name="connsiteY143" fmla="*/ 1008852 h 1509906"/>
                    <a:gd name="connsiteX144" fmla="*/ 644454 w 1034979"/>
                    <a:gd name="connsiteY144" fmla="*/ 1003137 h 1509906"/>
                    <a:gd name="connsiteX145" fmla="*/ 661599 w 1034979"/>
                    <a:gd name="connsiteY145" fmla="*/ 993612 h 1509906"/>
                    <a:gd name="connsiteX146" fmla="*/ 673029 w 1034979"/>
                    <a:gd name="connsiteY146" fmla="*/ 985992 h 1509906"/>
                    <a:gd name="connsiteX147" fmla="*/ 674934 w 1034979"/>
                    <a:gd name="connsiteY147" fmla="*/ 980277 h 1509906"/>
                    <a:gd name="connsiteX148" fmla="*/ 680649 w 1034979"/>
                    <a:gd name="connsiteY148" fmla="*/ 978372 h 1509906"/>
                    <a:gd name="connsiteX149" fmla="*/ 686364 w 1034979"/>
                    <a:gd name="connsiteY149" fmla="*/ 974562 h 1509906"/>
                    <a:gd name="connsiteX150" fmla="*/ 695889 w 1034979"/>
                    <a:gd name="connsiteY150" fmla="*/ 965037 h 1509906"/>
                    <a:gd name="connsiteX151" fmla="*/ 705414 w 1034979"/>
                    <a:gd name="connsiteY151" fmla="*/ 953607 h 1509906"/>
                    <a:gd name="connsiteX152" fmla="*/ 716844 w 1034979"/>
                    <a:gd name="connsiteY152" fmla="*/ 945987 h 1509906"/>
                    <a:gd name="connsiteX153" fmla="*/ 732084 w 1034979"/>
                    <a:gd name="connsiteY153" fmla="*/ 932652 h 1509906"/>
                    <a:gd name="connsiteX154" fmla="*/ 741609 w 1034979"/>
                    <a:gd name="connsiteY154" fmla="*/ 921222 h 1509906"/>
                    <a:gd name="connsiteX155" fmla="*/ 753039 w 1034979"/>
                    <a:gd name="connsiteY155" fmla="*/ 911697 h 1509906"/>
                    <a:gd name="connsiteX156" fmla="*/ 758754 w 1034979"/>
                    <a:gd name="connsiteY156" fmla="*/ 900267 h 1509906"/>
                    <a:gd name="connsiteX157" fmla="*/ 760659 w 1034979"/>
                    <a:gd name="connsiteY157" fmla="*/ 894552 h 1509906"/>
                    <a:gd name="connsiteX158" fmla="*/ 766374 w 1034979"/>
                    <a:gd name="connsiteY158" fmla="*/ 883122 h 1509906"/>
                    <a:gd name="connsiteX159" fmla="*/ 764469 w 1034979"/>
                    <a:gd name="connsiteY159" fmla="*/ 867882 h 1509906"/>
                    <a:gd name="connsiteX160" fmla="*/ 758754 w 1034979"/>
                    <a:gd name="connsiteY160" fmla="*/ 865977 h 1509906"/>
                    <a:gd name="connsiteX161" fmla="*/ 737799 w 1034979"/>
                    <a:gd name="connsiteY161" fmla="*/ 867882 h 1509906"/>
                    <a:gd name="connsiteX162" fmla="*/ 732084 w 1034979"/>
                    <a:gd name="connsiteY162" fmla="*/ 871692 h 1509906"/>
                    <a:gd name="connsiteX163" fmla="*/ 699699 w 1034979"/>
                    <a:gd name="connsiteY163" fmla="*/ 892647 h 1509906"/>
                    <a:gd name="connsiteX164" fmla="*/ 595181 w 1034979"/>
                    <a:gd name="connsiteY164" fmla="*/ 951135 h 1509906"/>
                    <a:gd name="connsiteX165" fmla="*/ 507294 w 1034979"/>
                    <a:gd name="connsiteY165" fmla="*/ 841212 h 1509906"/>
                    <a:gd name="connsiteX166" fmla="*/ 503484 w 1034979"/>
                    <a:gd name="connsiteY166" fmla="*/ 351627 h 1509906"/>
                    <a:gd name="connsiteX167" fmla="*/ 499674 w 1034979"/>
                    <a:gd name="connsiteY167" fmla="*/ 60162 h 1509906"/>
                    <a:gd name="connsiteX168" fmla="*/ 490149 w 1034979"/>
                    <a:gd name="connsiteY168" fmla="*/ 33492 h 1509906"/>
                    <a:gd name="connsiteX169" fmla="*/ 488244 w 1034979"/>
                    <a:gd name="connsiteY169" fmla="*/ 27777 h 1509906"/>
                    <a:gd name="connsiteX170" fmla="*/ 484434 w 1034979"/>
                    <a:gd name="connsiteY170" fmla="*/ 22062 h 1509906"/>
                    <a:gd name="connsiteX171" fmla="*/ 478719 w 1034979"/>
                    <a:gd name="connsiteY171" fmla="*/ 10632 h 1509906"/>
                    <a:gd name="connsiteX172" fmla="*/ 473004 w 1034979"/>
                    <a:gd name="connsiteY172" fmla="*/ 6822 h 1509906"/>
                    <a:gd name="connsiteX173" fmla="*/ 469194 w 1034979"/>
                    <a:gd name="connsiteY173" fmla="*/ 1107 h 1509906"/>
                    <a:gd name="connsiteX174" fmla="*/ 429189 w 1034979"/>
                    <a:gd name="connsiteY174" fmla="*/ 4917 h 1509906"/>
                    <a:gd name="connsiteX175" fmla="*/ 421569 w 1034979"/>
                    <a:gd name="connsiteY175" fmla="*/ 16347 h 1509906"/>
                    <a:gd name="connsiteX176" fmla="*/ 417759 w 1034979"/>
                    <a:gd name="connsiteY176" fmla="*/ 22062 h 1509906"/>
                    <a:gd name="connsiteX177" fmla="*/ 419664 w 1034979"/>
                    <a:gd name="connsiteY177" fmla="*/ 54447 h 1509906"/>
                    <a:gd name="connsiteX178" fmla="*/ 423474 w 1034979"/>
                    <a:gd name="connsiteY178" fmla="*/ 65877 h 1509906"/>
                    <a:gd name="connsiteX179" fmla="*/ 425379 w 1034979"/>
                    <a:gd name="connsiteY179" fmla="*/ 71592 h 1509906"/>
                    <a:gd name="connsiteX180" fmla="*/ 425379 w 1034979"/>
                    <a:gd name="connsiteY180" fmla="*/ 77307 h 1509906"/>
                    <a:gd name="connsiteX181" fmla="*/ 429189 w 1034979"/>
                    <a:gd name="connsiteY181" fmla="*/ 231612 h 1509906"/>
                    <a:gd name="connsiteX182" fmla="*/ 440619 w 1034979"/>
                    <a:gd name="connsiteY182" fmla="*/ 414492 h 1509906"/>
                    <a:gd name="connsiteX183" fmla="*/ 435265 w 1034979"/>
                    <a:gd name="connsiteY183" fmla="*/ 711672 h 1509906"/>
                    <a:gd name="connsiteX184" fmla="*/ 435059 w 1034979"/>
                    <a:gd name="connsiteY184" fmla="*/ 792350 h 1509906"/>
                    <a:gd name="connsiteX185" fmla="*/ 430322 w 1034979"/>
                    <a:gd name="connsiteY185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59619 w 1034979"/>
                    <a:gd name="connsiteY19" fmla="*/ 867882 h 1509906"/>
                    <a:gd name="connsiteX20" fmla="*/ 46284 w 1034979"/>
                    <a:gd name="connsiteY20" fmla="*/ 888837 h 1509906"/>
                    <a:gd name="connsiteX21" fmla="*/ 50094 w 1034979"/>
                    <a:gd name="connsiteY21" fmla="*/ 926937 h 1509906"/>
                    <a:gd name="connsiteX22" fmla="*/ 53904 w 1034979"/>
                    <a:gd name="connsiteY22" fmla="*/ 932652 h 1509906"/>
                    <a:gd name="connsiteX23" fmla="*/ 59619 w 1034979"/>
                    <a:gd name="connsiteY23" fmla="*/ 936462 h 1509906"/>
                    <a:gd name="connsiteX24" fmla="*/ 63429 w 1034979"/>
                    <a:gd name="connsiteY24" fmla="*/ 942177 h 1509906"/>
                    <a:gd name="connsiteX25" fmla="*/ 80574 w 1034979"/>
                    <a:gd name="connsiteY25" fmla="*/ 951702 h 1509906"/>
                    <a:gd name="connsiteX26" fmla="*/ 166299 w 1034979"/>
                    <a:gd name="connsiteY26" fmla="*/ 972657 h 1509906"/>
                    <a:gd name="connsiteX27" fmla="*/ 191064 w 1034979"/>
                    <a:gd name="connsiteY27" fmla="*/ 978372 h 1509906"/>
                    <a:gd name="connsiteX28" fmla="*/ 208209 w 1034979"/>
                    <a:gd name="connsiteY28" fmla="*/ 984087 h 1509906"/>
                    <a:gd name="connsiteX29" fmla="*/ 213924 w 1034979"/>
                    <a:gd name="connsiteY29" fmla="*/ 985992 h 1509906"/>
                    <a:gd name="connsiteX30" fmla="*/ 229164 w 1034979"/>
                    <a:gd name="connsiteY30" fmla="*/ 989802 h 1509906"/>
                    <a:gd name="connsiteX31" fmla="*/ 248214 w 1034979"/>
                    <a:gd name="connsiteY31" fmla="*/ 995517 h 1509906"/>
                    <a:gd name="connsiteX32" fmla="*/ 253929 w 1034979"/>
                    <a:gd name="connsiteY32" fmla="*/ 999327 h 1509906"/>
                    <a:gd name="connsiteX33" fmla="*/ 267264 w 1034979"/>
                    <a:gd name="connsiteY33" fmla="*/ 1014567 h 1509906"/>
                    <a:gd name="connsiteX34" fmla="*/ 272979 w 1034979"/>
                    <a:gd name="connsiteY34" fmla="*/ 1033617 h 1509906"/>
                    <a:gd name="connsiteX35" fmla="*/ 274884 w 1034979"/>
                    <a:gd name="connsiteY35" fmla="*/ 1039332 h 1509906"/>
                    <a:gd name="connsiteX36" fmla="*/ 276789 w 1034979"/>
                    <a:gd name="connsiteY36" fmla="*/ 1045047 h 1509906"/>
                    <a:gd name="connsiteX37" fmla="*/ 278694 w 1034979"/>
                    <a:gd name="connsiteY37" fmla="*/ 1069812 h 1509906"/>
                    <a:gd name="connsiteX38" fmla="*/ 280599 w 1034979"/>
                    <a:gd name="connsiteY38" fmla="*/ 1075527 h 1509906"/>
                    <a:gd name="connsiteX39" fmla="*/ 278694 w 1034979"/>
                    <a:gd name="connsiteY39" fmla="*/ 1094577 h 1509906"/>
                    <a:gd name="connsiteX40" fmla="*/ 276789 w 1034979"/>
                    <a:gd name="connsiteY40" fmla="*/ 1104102 h 1509906"/>
                    <a:gd name="connsiteX41" fmla="*/ 263454 w 1034979"/>
                    <a:gd name="connsiteY41" fmla="*/ 1117437 h 1509906"/>
                    <a:gd name="connsiteX42" fmla="*/ 252024 w 1034979"/>
                    <a:gd name="connsiteY42" fmla="*/ 1125057 h 1509906"/>
                    <a:gd name="connsiteX43" fmla="*/ 240594 w 1034979"/>
                    <a:gd name="connsiteY43" fmla="*/ 1128867 h 1509906"/>
                    <a:gd name="connsiteX44" fmla="*/ 27234 w 1034979"/>
                    <a:gd name="connsiteY44" fmla="*/ 1147917 h 1509906"/>
                    <a:gd name="connsiteX45" fmla="*/ 15804 w 1034979"/>
                    <a:gd name="connsiteY45" fmla="*/ 1153632 h 1509906"/>
                    <a:gd name="connsiteX46" fmla="*/ 6279 w 1034979"/>
                    <a:gd name="connsiteY46" fmla="*/ 1163157 h 1509906"/>
                    <a:gd name="connsiteX47" fmla="*/ 4374 w 1034979"/>
                    <a:gd name="connsiteY47" fmla="*/ 1168872 h 1509906"/>
                    <a:gd name="connsiteX48" fmla="*/ 564 w 1034979"/>
                    <a:gd name="connsiteY48" fmla="*/ 1174587 h 1509906"/>
                    <a:gd name="connsiteX49" fmla="*/ 6279 w 1034979"/>
                    <a:gd name="connsiteY49" fmla="*/ 1206972 h 1509906"/>
                    <a:gd name="connsiteX50" fmla="*/ 11994 w 1034979"/>
                    <a:gd name="connsiteY50" fmla="*/ 1210782 h 1509906"/>
                    <a:gd name="connsiteX51" fmla="*/ 17709 w 1034979"/>
                    <a:gd name="connsiteY51" fmla="*/ 1212687 h 1509906"/>
                    <a:gd name="connsiteX52" fmla="*/ 145344 w 1034979"/>
                    <a:gd name="connsiteY52" fmla="*/ 1210782 h 1509906"/>
                    <a:gd name="connsiteX53" fmla="*/ 152964 w 1034979"/>
                    <a:gd name="connsiteY53" fmla="*/ 1208877 h 1509906"/>
                    <a:gd name="connsiteX54" fmla="*/ 303459 w 1034979"/>
                    <a:gd name="connsiteY54" fmla="*/ 1203162 h 1509906"/>
                    <a:gd name="connsiteX55" fmla="*/ 318699 w 1034979"/>
                    <a:gd name="connsiteY55" fmla="*/ 1210782 h 1509906"/>
                    <a:gd name="connsiteX56" fmla="*/ 330129 w 1034979"/>
                    <a:gd name="connsiteY56" fmla="*/ 1216497 h 1509906"/>
                    <a:gd name="connsiteX57" fmla="*/ 333939 w 1034979"/>
                    <a:gd name="connsiteY57" fmla="*/ 1222212 h 1509906"/>
                    <a:gd name="connsiteX58" fmla="*/ 339654 w 1034979"/>
                    <a:gd name="connsiteY58" fmla="*/ 1224117 h 1509906"/>
                    <a:gd name="connsiteX59" fmla="*/ 351084 w 1034979"/>
                    <a:gd name="connsiteY59" fmla="*/ 1231737 h 1509906"/>
                    <a:gd name="connsiteX60" fmla="*/ 356799 w 1034979"/>
                    <a:gd name="connsiteY60" fmla="*/ 1235547 h 1509906"/>
                    <a:gd name="connsiteX61" fmla="*/ 360609 w 1034979"/>
                    <a:gd name="connsiteY61" fmla="*/ 1241262 h 1509906"/>
                    <a:gd name="connsiteX62" fmla="*/ 366324 w 1034979"/>
                    <a:gd name="connsiteY62" fmla="*/ 1252692 h 1509906"/>
                    <a:gd name="connsiteX63" fmla="*/ 362514 w 1034979"/>
                    <a:gd name="connsiteY63" fmla="*/ 1279362 h 1509906"/>
                    <a:gd name="connsiteX64" fmla="*/ 358704 w 1034979"/>
                    <a:gd name="connsiteY64" fmla="*/ 1285077 h 1509906"/>
                    <a:gd name="connsiteX65" fmla="*/ 356799 w 1034979"/>
                    <a:gd name="connsiteY65" fmla="*/ 1290792 h 1509906"/>
                    <a:gd name="connsiteX66" fmla="*/ 352989 w 1034979"/>
                    <a:gd name="connsiteY66" fmla="*/ 1296507 h 1509906"/>
                    <a:gd name="connsiteX67" fmla="*/ 351084 w 1034979"/>
                    <a:gd name="connsiteY67" fmla="*/ 1302222 h 1509906"/>
                    <a:gd name="connsiteX68" fmla="*/ 347274 w 1034979"/>
                    <a:gd name="connsiteY68" fmla="*/ 1307937 h 1509906"/>
                    <a:gd name="connsiteX69" fmla="*/ 330129 w 1034979"/>
                    <a:gd name="connsiteY69" fmla="*/ 1374612 h 1509906"/>
                    <a:gd name="connsiteX70" fmla="*/ 328224 w 1034979"/>
                    <a:gd name="connsiteY70" fmla="*/ 1426047 h 1509906"/>
                    <a:gd name="connsiteX71" fmla="*/ 330129 w 1034979"/>
                    <a:gd name="connsiteY71" fmla="*/ 1450812 h 1509906"/>
                    <a:gd name="connsiteX72" fmla="*/ 332034 w 1034979"/>
                    <a:gd name="connsiteY72" fmla="*/ 1456527 h 1509906"/>
                    <a:gd name="connsiteX73" fmla="*/ 335844 w 1034979"/>
                    <a:gd name="connsiteY73" fmla="*/ 1460337 h 1509906"/>
                    <a:gd name="connsiteX74" fmla="*/ 364419 w 1034979"/>
                    <a:gd name="connsiteY74" fmla="*/ 1506057 h 1509906"/>
                    <a:gd name="connsiteX75" fmla="*/ 387279 w 1034979"/>
                    <a:gd name="connsiteY75" fmla="*/ 1507962 h 1509906"/>
                    <a:gd name="connsiteX76" fmla="*/ 392994 w 1034979"/>
                    <a:gd name="connsiteY76" fmla="*/ 1502247 h 1509906"/>
                    <a:gd name="connsiteX77" fmla="*/ 394899 w 1034979"/>
                    <a:gd name="connsiteY77" fmla="*/ 1490817 h 1509906"/>
                    <a:gd name="connsiteX78" fmla="*/ 396804 w 1034979"/>
                    <a:gd name="connsiteY78" fmla="*/ 1485102 h 1509906"/>
                    <a:gd name="connsiteX79" fmla="*/ 398709 w 1034979"/>
                    <a:gd name="connsiteY79" fmla="*/ 1467957 h 1509906"/>
                    <a:gd name="connsiteX80" fmla="*/ 400614 w 1034979"/>
                    <a:gd name="connsiteY80" fmla="*/ 1454622 h 1509906"/>
                    <a:gd name="connsiteX81" fmla="*/ 404424 w 1034979"/>
                    <a:gd name="connsiteY81" fmla="*/ 1397472 h 1509906"/>
                    <a:gd name="connsiteX82" fmla="*/ 410139 w 1034979"/>
                    <a:gd name="connsiteY82" fmla="*/ 1386042 h 1509906"/>
                    <a:gd name="connsiteX83" fmla="*/ 413949 w 1034979"/>
                    <a:gd name="connsiteY83" fmla="*/ 1372707 h 1509906"/>
                    <a:gd name="connsiteX84" fmla="*/ 415854 w 1034979"/>
                    <a:gd name="connsiteY84" fmla="*/ 1366992 h 1509906"/>
                    <a:gd name="connsiteX85" fmla="*/ 417759 w 1034979"/>
                    <a:gd name="connsiteY85" fmla="*/ 1353657 h 1509906"/>
                    <a:gd name="connsiteX86" fmla="*/ 421569 w 1034979"/>
                    <a:gd name="connsiteY86" fmla="*/ 1342227 h 1509906"/>
                    <a:gd name="connsiteX87" fmla="*/ 427284 w 1034979"/>
                    <a:gd name="connsiteY87" fmla="*/ 1328892 h 1509906"/>
                    <a:gd name="connsiteX88" fmla="*/ 467289 w 1034979"/>
                    <a:gd name="connsiteY88" fmla="*/ 1258407 h 1509906"/>
                    <a:gd name="connsiteX89" fmla="*/ 528455 w 1034979"/>
                    <a:gd name="connsiteY89" fmla="*/ 1245638 h 1509906"/>
                    <a:gd name="connsiteX90" fmla="*/ 573969 w 1034979"/>
                    <a:gd name="connsiteY90" fmla="*/ 1229832 h 1509906"/>
                    <a:gd name="connsiteX91" fmla="*/ 585399 w 1034979"/>
                    <a:gd name="connsiteY91" fmla="*/ 1226022 h 1509906"/>
                    <a:gd name="connsiteX92" fmla="*/ 720654 w 1034979"/>
                    <a:gd name="connsiteY92" fmla="*/ 1309842 h 1509906"/>
                    <a:gd name="connsiteX93" fmla="*/ 733989 w 1034979"/>
                    <a:gd name="connsiteY93" fmla="*/ 1319367 h 1509906"/>
                    <a:gd name="connsiteX94" fmla="*/ 743514 w 1034979"/>
                    <a:gd name="connsiteY94" fmla="*/ 1321272 h 1509906"/>
                    <a:gd name="connsiteX95" fmla="*/ 749229 w 1034979"/>
                    <a:gd name="connsiteY95" fmla="*/ 1323177 h 1509906"/>
                    <a:gd name="connsiteX96" fmla="*/ 762564 w 1034979"/>
                    <a:gd name="connsiteY96" fmla="*/ 1328892 h 1509906"/>
                    <a:gd name="connsiteX97" fmla="*/ 777804 w 1034979"/>
                    <a:gd name="connsiteY97" fmla="*/ 1326987 h 1509906"/>
                    <a:gd name="connsiteX98" fmla="*/ 789234 w 1034979"/>
                    <a:gd name="connsiteY98" fmla="*/ 1321272 h 1509906"/>
                    <a:gd name="connsiteX99" fmla="*/ 794949 w 1034979"/>
                    <a:gd name="connsiteY99" fmla="*/ 1319367 h 1509906"/>
                    <a:gd name="connsiteX100" fmla="*/ 802569 w 1034979"/>
                    <a:gd name="connsiteY100" fmla="*/ 1302222 h 1509906"/>
                    <a:gd name="connsiteX101" fmla="*/ 800664 w 1034979"/>
                    <a:gd name="connsiteY101" fmla="*/ 1277457 h 1509906"/>
                    <a:gd name="connsiteX102" fmla="*/ 798759 w 1034979"/>
                    <a:gd name="connsiteY102" fmla="*/ 1271742 h 1509906"/>
                    <a:gd name="connsiteX103" fmla="*/ 796854 w 1034979"/>
                    <a:gd name="connsiteY103" fmla="*/ 1264122 h 1509906"/>
                    <a:gd name="connsiteX104" fmla="*/ 783519 w 1034979"/>
                    <a:gd name="connsiteY104" fmla="*/ 1246977 h 1509906"/>
                    <a:gd name="connsiteX105" fmla="*/ 773994 w 1034979"/>
                    <a:gd name="connsiteY105" fmla="*/ 1241262 h 1509906"/>
                    <a:gd name="connsiteX106" fmla="*/ 648264 w 1034979"/>
                    <a:gd name="connsiteY106" fmla="*/ 1149822 h 1509906"/>
                    <a:gd name="connsiteX107" fmla="*/ 644454 w 1034979"/>
                    <a:gd name="connsiteY107" fmla="*/ 1132677 h 1509906"/>
                    <a:gd name="connsiteX108" fmla="*/ 646359 w 1034979"/>
                    <a:gd name="connsiteY108" fmla="*/ 1125057 h 1509906"/>
                    <a:gd name="connsiteX109" fmla="*/ 650169 w 1034979"/>
                    <a:gd name="connsiteY109" fmla="*/ 1107912 h 1509906"/>
                    <a:gd name="connsiteX110" fmla="*/ 653979 w 1034979"/>
                    <a:gd name="connsiteY110" fmla="*/ 1102197 h 1509906"/>
                    <a:gd name="connsiteX111" fmla="*/ 655884 w 1034979"/>
                    <a:gd name="connsiteY111" fmla="*/ 1096482 h 1509906"/>
                    <a:gd name="connsiteX112" fmla="*/ 661599 w 1034979"/>
                    <a:gd name="connsiteY112" fmla="*/ 1094577 h 1509906"/>
                    <a:gd name="connsiteX113" fmla="*/ 671124 w 1034979"/>
                    <a:gd name="connsiteY113" fmla="*/ 1083147 h 1509906"/>
                    <a:gd name="connsiteX114" fmla="*/ 724464 w 1034979"/>
                    <a:gd name="connsiteY114" fmla="*/ 1075527 h 1509906"/>
                    <a:gd name="connsiteX115" fmla="*/ 842574 w 1034979"/>
                    <a:gd name="connsiteY115" fmla="*/ 1077432 h 1509906"/>
                    <a:gd name="connsiteX116" fmla="*/ 871149 w 1034979"/>
                    <a:gd name="connsiteY116" fmla="*/ 1079337 h 1509906"/>
                    <a:gd name="connsiteX117" fmla="*/ 899724 w 1034979"/>
                    <a:gd name="connsiteY117" fmla="*/ 1085052 h 1509906"/>
                    <a:gd name="connsiteX118" fmla="*/ 922584 w 1034979"/>
                    <a:gd name="connsiteY118" fmla="*/ 1088862 h 1509906"/>
                    <a:gd name="connsiteX119" fmla="*/ 951159 w 1034979"/>
                    <a:gd name="connsiteY119" fmla="*/ 1094577 h 1509906"/>
                    <a:gd name="connsiteX120" fmla="*/ 956874 w 1034979"/>
                    <a:gd name="connsiteY120" fmla="*/ 1094577 h 1509906"/>
                    <a:gd name="connsiteX121" fmla="*/ 1002594 w 1034979"/>
                    <a:gd name="connsiteY121" fmla="*/ 1092672 h 1509906"/>
                    <a:gd name="connsiteX122" fmla="*/ 1031169 w 1034979"/>
                    <a:gd name="connsiteY122" fmla="*/ 1085052 h 1509906"/>
                    <a:gd name="connsiteX123" fmla="*/ 1034979 w 1034979"/>
                    <a:gd name="connsiteY123" fmla="*/ 1079337 h 1509906"/>
                    <a:gd name="connsiteX124" fmla="*/ 1033074 w 1034979"/>
                    <a:gd name="connsiteY124" fmla="*/ 1060287 h 1509906"/>
                    <a:gd name="connsiteX125" fmla="*/ 1027359 w 1034979"/>
                    <a:gd name="connsiteY125" fmla="*/ 1056477 h 1509906"/>
                    <a:gd name="connsiteX126" fmla="*/ 1012119 w 1034979"/>
                    <a:gd name="connsiteY126" fmla="*/ 1054572 h 1509906"/>
                    <a:gd name="connsiteX127" fmla="*/ 1006404 w 1034979"/>
                    <a:gd name="connsiteY127" fmla="*/ 1052667 h 1509906"/>
                    <a:gd name="connsiteX128" fmla="*/ 998784 w 1034979"/>
                    <a:gd name="connsiteY128" fmla="*/ 1050762 h 1509906"/>
                    <a:gd name="connsiteX129" fmla="*/ 987354 w 1034979"/>
                    <a:gd name="connsiteY129" fmla="*/ 1043142 h 1509906"/>
                    <a:gd name="connsiteX130" fmla="*/ 975924 w 1034979"/>
                    <a:gd name="connsiteY130" fmla="*/ 1039332 h 1509906"/>
                    <a:gd name="connsiteX131" fmla="*/ 970209 w 1034979"/>
                    <a:gd name="connsiteY131" fmla="*/ 1037427 h 1509906"/>
                    <a:gd name="connsiteX132" fmla="*/ 962589 w 1034979"/>
                    <a:gd name="connsiteY132" fmla="*/ 1035522 h 1509906"/>
                    <a:gd name="connsiteX133" fmla="*/ 956874 w 1034979"/>
                    <a:gd name="connsiteY133" fmla="*/ 1033617 h 1509906"/>
                    <a:gd name="connsiteX134" fmla="*/ 935919 w 1034979"/>
                    <a:gd name="connsiteY134" fmla="*/ 1027902 h 1509906"/>
                    <a:gd name="connsiteX135" fmla="*/ 930204 w 1034979"/>
                    <a:gd name="connsiteY135" fmla="*/ 1025997 h 1509906"/>
                    <a:gd name="connsiteX136" fmla="*/ 825429 w 1034979"/>
                    <a:gd name="connsiteY136" fmla="*/ 1027902 h 1509906"/>
                    <a:gd name="connsiteX137" fmla="*/ 819714 w 1034979"/>
                    <a:gd name="connsiteY137" fmla="*/ 1029807 h 1509906"/>
                    <a:gd name="connsiteX138" fmla="*/ 730179 w 1034979"/>
                    <a:gd name="connsiteY138" fmla="*/ 1031712 h 1509906"/>
                    <a:gd name="connsiteX139" fmla="*/ 669219 w 1034979"/>
                    <a:gd name="connsiteY139" fmla="*/ 1039332 h 1509906"/>
                    <a:gd name="connsiteX140" fmla="*/ 646359 w 1034979"/>
                    <a:gd name="connsiteY140" fmla="*/ 1043142 h 1509906"/>
                    <a:gd name="connsiteX141" fmla="*/ 642549 w 1034979"/>
                    <a:gd name="connsiteY141" fmla="*/ 1031712 h 1509906"/>
                    <a:gd name="connsiteX142" fmla="*/ 640644 w 1034979"/>
                    <a:gd name="connsiteY142" fmla="*/ 1025997 h 1509906"/>
                    <a:gd name="connsiteX143" fmla="*/ 642549 w 1034979"/>
                    <a:gd name="connsiteY143" fmla="*/ 1008852 h 1509906"/>
                    <a:gd name="connsiteX144" fmla="*/ 644454 w 1034979"/>
                    <a:gd name="connsiteY144" fmla="*/ 1003137 h 1509906"/>
                    <a:gd name="connsiteX145" fmla="*/ 661599 w 1034979"/>
                    <a:gd name="connsiteY145" fmla="*/ 993612 h 1509906"/>
                    <a:gd name="connsiteX146" fmla="*/ 673029 w 1034979"/>
                    <a:gd name="connsiteY146" fmla="*/ 985992 h 1509906"/>
                    <a:gd name="connsiteX147" fmla="*/ 674934 w 1034979"/>
                    <a:gd name="connsiteY147" fmla="*/ 980277 h 1509906"/>
                    <a:gd name="connsiteX148" fmla="*/ 680649 w 1034979"/>
                    <a:gd name="connsiteY148" fmla="*/ 978372 h 1509906"/>
                    <a:gd name="connsiteX149" fmla="*/ 686364 w 1034979"/>
                    <a:gd name="connsiteY149" fmla="*/ 974562 h 1509906"/>
                    <a:gd name="connsiteX150" fmla="*/ 695889 w 1034979"/>
                    <a:gd name="connsiteY150" fmla="*/ 965037 h 1509906"/>
                    <a:gd name="connsiteX151" fmla="*/ 705414 w 1034979"/>
                    <a:gd name="connsiteY151" fmla="*/ 953607 h 1509906"/>
                    <a:gd name="connsiteX152" fmla="*/ 716844 w 1034979"/>
                    <a:gd name="connsiteY152" fmla="*/ 945987 h 1509906"/>
                    <a:gd name="connsiteX153" fmla="*/ 732084 w 1034979"/>
                    <a:gd name="connsiteY153" fmla="*/ 932652 h 1509906"/>
                    <a:gd name="connsiteX154" fmla="*/ 741609 w 1034979"/>
                    <a:gd name="connsiteY154" fmla="*/ 921222 h 1509906"/>
                    <a:gd name="connsiteX155" fmla="*/ 753039 w 1034979"/>
                    <a:gd name="connsiteY155" fmla="*/ 911697 h 1509906"/>
                    <a:gd name="connsiteX156" fmla="*/ 758754 w 1034979"/>
                    <a:gd name="connsiteY156" fmla="*/ 900267 h 1509906"/>
                    <a:gd name="connsiteX157" fmla="*/ 760659 w 1034979"/>
                    <a:gd name="connsiteY157" fmla="*/ 894552 h 1509906"/>
                    <a:gd name="connsiteX158" fmla="*/ 766374 w 1034979"/>
                    <a:gd name="connsiteY158" fmla="*/ 883122 h 1509906"/>
                    <a:gd name="connsiteX159" fmla="*/ 764469 w 1034979"/>
                    <a:gd name="connsiteY159" fmla="*/ 867882 h 1509906"/>
                    <a:gd name="connsiteX160" fmla="*/ 758754 w 1034979"/>
                    <a:gd name="connsiteY160" fmla="*/ 865977 h 1509906"/>
                    <a:gd name="connsiteX161" fmla="*/ 737799 w 1034979"/>
                    <a:gd name="connsiteY161" fmla="*/ 867882 h 1509906"/>
                    <a:gd name="connsiteX162" fmla="*/ 732084 w 1034979"/>
                    <a:gd name="connsiteY162" fmla="*/ 871692 h 1509906"/>
                    <a:gd name="connsiteX163" fmla="*/ 699699 w 1034979"/>
                    <a:gd name="connsiteY163" fmla="*/ 892647 h 1509906"/>
                    <a:gd name="connsiteX164" fmla="*/ 595181 w 1034979"/>
                    <a:gd name="connsiteY164" fmla="*/ 951135 h 1509906"/>
                    <a:gd name="connsiteX165" fmla="*/ 507294 w 1034979"/>
                    <a:gd name="connsiteY165" fmla="*/ 841212 h 1509906"/>
                    <a:gd name="connsiteX166" fmla="*/ 503484 w 1034979"/>
                    <a:gd name="connsiteY166" fmla="*/ 351627 h 1509906"/>
                    <a:gd name="connsiteX167" fmla="*/ 499674 w 1034979"/>
                    <a:gd name="connsiteY167" fmla="*/ 60162 h 1509906"/>
                    <a:gd name="connsiteX168" fmla="*/ 490149 w 1034979"/>
                    <a:gd name="connsiteY168" fmla="*/ 33492 h 1509906"/>
                    <a:gd name="connsiteX169" fmla="*/ 488244 w 1034979"/>
                    <a:gd name="connsiteY169" fmla="*/ 27777 h 1509906"/>
                    <a:gd name="connsiteX170" fmla="*/ 484434 w 1034979"/>
                    <a:gd name="connsiteY170" fmla="*/ 22062 h 1509906"/>
                    <a:gd name="connsiteX171" fmla="*/ 478719 w 1034979"/>
                    <a:gd name="connsiteY171" fmla="*/ 10632 h 1509906"/>
                    <a:gd name="connsiteX172" fmla="*/ 473004 w 1034979"/>
                    <a:gd name="connsiteY172" fmla="*/ 6822 h 1509906"/>
                    <a:gd name="connsiteX173" fmla="*/ 469194 w 1034979"/>
                    <a:gd name="connsiteY173" fmla="*/ 1107 h 1509906"/>
                    <a:gd name="connsiteX174" fmla="*/ 429189 w 1034979"/>
                    <a:gd name="connsiteY174" fmla="*/ 4917 h 1509906"/>
                    <a:gd name="connsiteX175" fmla="*/ 421569 w 1034979"/>
                    <a:gd name="connsiteY175" fmla="*/ 16347 h 1509906"/>
                    <a:gd name="connsiteX176" fmla="*/ 417759 w 1034979"/>
                    <a:gd name="connsiteY176" fmla="*/ 22062 h 1509906"/>
                    <a:gd name="connsiteX177" fmla="*/ 423474 w 1034979"/>
                    <a:gd name="connsiteY177" fmla="*/ 65877 h 1509906"/>
                    <a:gd name="connsiteX178" fmla="*/ 425379 w 1034979"/>
                    <a:gd name="connsiteY178" fmla="*/ 71592 h 1509906"/>
                    <a:gd name="connsiteX179" fmla="*/ 425379 w 1034979"/>
                    <a:gd name="connsiteY179" fmla="*/ 77307 h 1509906"/>
                    <a:gd name="connsiteX180" fmla="*/ 429189 w 1034979"/>
                    <a:gd name="connsiteY180" fmla="*/ 231612 h 1509906"/>
                    <a:gd name="connsiteX181" fmla="*/ 440619 w 1034979"/>
                    <a:gd name="connsiteY181" fmla="*/ 414492 h 1509906"/>
                    <a:gd name="connsiteX182" fmla="*/ 435265 w 1034979"/>
                    <a:gd name="connsiteY182" fmla="*/ 711672 h 1509906"/>
                    <a:gd name="connsiteX183" fmla="*/ 435059 w 1034979"/>
                    <a:gd name="connsiteY183" fmla="*/ 792350 h 1509906"/>
                    <a:gd name="connsiteX184" fmla="*/ 430322 w 1034979"/>
                    <a:gd name="connsiteY184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59619 w 1034979"/>
                    <a:gd name="connsiteY19" fmla="*/ 867882 h 1509906"/>
                    <a:gd name="connsiteX20" fmla="*/ 46284 w 1034979"/>
                    <a:gd name="connsiteY20" fmla="*/ 888837 h 1509906"/>
                    <a:gd name="connsiteX21" fmla="*/ 50094 w 1034979"/>
                    <a:gd name="connsiteY21" fmla="*/ 926937 h 1509906"/>
                    <a:gd name="connsiteX22" fmla="*/ 53904 w 1034979"/>
                    <a:gd name="connsiteY22" fmla="*/ 932652 h 1509906"/>
                    <a:gd name="connsiteX23" fmla="*/ 59619 w 1034979"/>
                    <a:gd name="connsiteY23" fmla="*/ 936462 h 1509906"/>
                    <a:gd name="connsiteX24" fmla="*/ 63429 w 1034979"/>
                    <a:gd name="connsiteY24" fmla="*/ 942177 h 1509906"/>
                    <a:gd name="connsiteX25" fmla="*/ 80574 w 1034979"/>
                    <a:gd name="connsiteY25" fmla="*/ 951702 h 1509906"/>
                    <a:gd name="connsiteX26" fmla="*/ 166299 w 1034979"/>
                    <a:gd name="connsiteY26" fmla="*/ 972657 h 1509906"/>
                    <a:gd name="connsiteX27" fmla="*/ 191064 w 1034979"/>
                    <a:gd name="connsiteY27" fmla="*/ 978372 h 1509906"/>
                    <a:gd name="connsiteX28" fmla="*/ 208209 w 1034979"/>
                    <a:gd name="connsiteY28" fmla="*/ 984087 h 1509906"/>
                    <a:gd name="connsiteX29" fmla="*/ 213924 w 1034979"/>
                    <a:gd name="connsiteY29" fmla="*/ 985992 h 1509906"/>
                    <a:gd name="connsiteX30" fmla="*/ 229164 w 1034979"/>
                    <a:gd name="connsiteY30" fmla="*/ 989802 h 1509906"/>
                    <a:gd name="connsiteX31" fmla="*/ 248214 w 1034979"/>
                    <a:gd name="connsiteY31" fmla="*/ 995517 h 1509906"/>
                    <a:gd name="connsiteX32" fmla="*/ 253929 w 1034979"/>
                    <a:gd name="connsiteY32" fmla="*/ 999327 h 1509906"/>
                    <a:gd name="connsiteX33" fmla="*/ 267264 w 1034979"/>
                    <a:gd name="connsiteY33" fmla="*/ 1014567 h 1509906"/>
                    <a:gd name="connsiteX34" fmla="*/ 272979 w 1034979"/>
                    <a:gd name="connsiteY34" fmla="*/ 1033617 h 1509906"/>
                    <a:gd name="connsiteX35" fmla="*/ 274884 w 1034979"/>
                    <a:gd name="connsiteY35" fmla="*/ 1039332 h 1509906"/>
                    <a:gd name="connsiteX36" fmla="*/ 276789 w 1034979"/>
                    <a:gd name="connsiteY36" fmla="*/ 1045047 h 1509906"/>
                    <a:gd name="connsiteX37" fmla="*/ 278694 w 1034979"/>
                    <a:gd name="connsiteY37" fmla="*/ 1069812 h 1509906"/>
                    <a:gd name="connsiteX38" fmla="*/ 280599 w 1034979"/>
                    <a:gd name="connsiteY38" fmla="*/ 1075527 h 1509906"/>
                    <a:gd name="connsiteX39" fmla="*/ 278694 w 1034979"/>
                    <a:gd name="connsiteY39" fmla="*/ 1094577 h 1509906"/>
                    <a:gd name="connsiteX40" fmla="*/ 276789 w 1034979"/>
                    <a:gd name="connsiteY40" fmla="*/ 1104102 h 1509906"/>
                    <a:gd name="connsiteX41" fmla="*/ 263454 w 1034979"/>
                    <a:gd name="connsiteY41" fmla="*/ 1117437 h 1509906"/>
                    <a:gd name="connsiteX42" fmla="*/ 252024 w 1034979"/>
                    <a:gd name="connsiteY42" fmla="*/ 1125057 h 1509906"/>
                    <a:gd name="connsiteX43" fmla="*/ 240594 w 1034979"/>
                    <a:gd name="connsiteY43" fmla="*/ 1128867 h 1509906"/>
                    <a:gd name="connsiteX44" fmla="*/ 27234 w 1034979"/>
                    <a:gd name="connsiteY44" fmla="*/ 1147917 h 1509906"/>
                    <a:gd name="connsiteX45" fmla="*/ 15804 w 1034979"/>
                    <a:gd name="connsiteY45" fmla="*/ 1153632 h 1509906"/>
                    <a:gd name="connsiteX46" fmla="*/ 6279 w 1034979"/>
                    <a:gd name="connsiteY46" fmla="*/ 1163157 h 1509906"/>
                    <a:gd name="connsiteX47" fmla="*/ 4374 w 1034979"/>
                    <a:gd name="connsiteY47" fmla="*/ 1168872 h 1509906"/>
                    <a:gd name="connsiteX48" fmla="*/ 564 w 1034979"/>
                    <a:gd name="connsiteY48" fmla="*/ 1174587 h 1509906"/>
                    <a:gd name="connsiteX49" fmla="*/ 6279 w 1034979"/>
                    <a:gd name="connsiteY49" fmla="*/ 1206972 h 1509906"/>
                    <a:gd name="connsiteX50" fmla="*/ 11994 w 1034979"/>
                    <a:gd name="connsiteY50" fmla="*/ 1210782 h 1509906"/>
                    <a:gd name="connsiteX51" fmla="*/ 17709 w 1034979"/>
                    <a:gd name="connsiteY51" fmla="*/ 1212687 h 1509906"/>
                    <a:gd name="connsiteX52" fmla="*/ 145344 w 1034979"/>
                    <a:gd name="connsiteY52" fmla="*/ 1210782 h 1509906"/>
                    <a:gd name="connsiteX53" fmla="*/ 152964 w 1034979"/>
                    <a:gd name="connsiteY53" fmla="*/ 1208877 h 1509906"/>
                    <a:gd name="connsiteX54" fmla="*/ 303459 w 1034979"/>
                    <a:gd name="connsiteY54" fmla="*/ 1203162 h 1509906"/>
                    <a:gd name="connsiteX55" fmla="*/ 318699 w 1034979"/>
                    <a:gd name="connsiteY55" fmla="*/ 1210782 h 1509906"/>
                    <a:gd name="connsiteX56" fmla="*/ 330129 w 1034979"/>
                    <a:gd name="connsiteY56" fmla="*/ 1216497 h 1509906"/>
                    <a:gd name="connsiteX57" fmla="*/ 333939 w 1034979"/>
                    <a:gd name="connsiteY57" fmla="*/ 1222212 h 1509906"/>
                    <a:gd name="connsiteX58" fmla="*/ 339654 w 1034979"/>
                    <a:gd name="connsiteY58" fmla="*/ 1224117 h 1509906"/>
                    <a:gd name="connsiteX59" fmla="*/ 351084 w 1034979"/>
                    <a:gd name="connsiteY59" fmla="*/ 1231737 h 1509906"/>
                    <a:gd name="connsiteX60" fmla="*/ 356799 w 1034979"/>
                    <a:gd name="connsiteY60" fmla="*/ 1235547 h 1509906"/>
                    <a:gd name="connsiteX61" fmla="*/ 360609 w 1034979"/>
                    <a:gd name="connsiteY61" fmla="*/ 1241262 h 1509906"/>
                    <a:gd name="connsiteX62" fmla="*/ 366324 w 1034979"/>
                    <a:gd name="connsiteY62" fmla="*/ 1252692 h 1509906"/>
                    <a:gd name="connsiteX63" fmla="*/ 362514 w 1034979"/>
                    <a:gd name="connsiteY63" fmla="*/ 1279362 h 1509906"/>
                    <a:gd name="connsiteX64" fmla="*/ 358704 w 1034979"/>
                    <a:gd name="connsiteY64" fmla="*/ 1285077 h 1509906"/>
                    <a:gd name="connsiteX65" fmla="*/ 356799 w 1034979"/>
                    <a:gd name="connsiteY65" fmla="*/ 1290792 h 1509906"/>
                    <a:gd name="connsiteX66" fmla="*/ 352989 w 1034979"/>
                    <a:gd name="connsiteY66" fmla="*/ 1296507 h 1509906"/>
                    <a:gd name="connsiteX67" fmla="*/ 351084 w 1034979"/>
                    <a:gd name="connsiteY67" fmla="*/ 1302222 h 1509906"/>
                    <a:gd name="connsiteX68" fmla="*/ 347274 w 1034979"/>
                    <a:gd name="connsiteY68" fmla="*/ 1307937 h 1509906"/>
                    <a:gd name="connsiteX69" fmla="*/ 330129 w 1034979"/>
                    <a:gd name="connsiteY69" fmla="*/ 1374612 h 1509906"/>
                    <a:gd name="connsiteX70" fmla="*/ 328224 w 1034979"/>
                    <a:gd name="connsiteY70" fmla="*/ 1426047 h 1509906"/>
                    <a:gd name="connsiteX71" fmla="*/ 330129 w 1034979"/>
                    <a:gd name="connsiteY71" fmla="*/ 1450812 h 1509906"/>
                    <a:gd name="connsiteX72" fmla="*/ 332034 w 1034979"/>
                    <a:gd name="connsiteY72" fmla="*/ 1456527 h 1509906"/>
                    <a:gd name="connsiteX73" fmla="*/ 335844 w 1034979"/>
                    <a:gd name="connsiteY73" fmla="*/ 1460337 h 1509906"/>
                    <a:gd name="connsiteX74" fmla="*/ 364419 w 1034979"/>
                    <a:gd name="connsiteY74" fmla="*/ 1506057 h 1509906"/>
                    <a:gd name="connsiteX75" fmla="*/ 387279 w 1034979"/>
                    <a:gd name="connsiteY75" fmla="*/ 1507962 h 1509906"/>
                    <a:gd name="connsiteX76" fmla="*/ 392994 w 1034979"/>
                    <a:gd name="connsiteY76" fmla="*/ 1502247 h 1509906"/>
                    <a:gd name="connsiteX77" fmla="*/ 394899 w 1034979"/>
                    <a:gd name="connsiteY77" fmla="*/ 1490817 h 1509906"/>
                    <a:gd name="connsiteX78" fmla="*/ 396804 w 1034979"/>
                    <a:gd name="connsiteY78" fmla="*/ 1485102 h 1509906"/>
                    <a:gd name="connsiteX79" fmla="*/ 398709 w 1034979"/>
                    <a:gd name="connsiteY79" fmla="*/ 1467957 h 1509906"/>
                    <a:gd name="connsiteX80" fmla="*/ 400614 w 1034979"/>
                    <a:gd name="connsiteY80" fmla="*/ 1454622 h 1509906"/>
                    <a:gd name="connsiteX81" fmla="*/ 404424 w 1034979"/>
                    <a:gd name="connsiteY81" fmla="*/ 1397472 h 1509906"/>
                    <a:gd name="connsiteX82" fmla="*/ 410139 w 1034979"/>
                    <a:gd name="connsiteY82" fmla="*/ 1386042 h 1509906"/>
                    <a:gd name="connsiteX83" fmla="*/ 413949 w 1034979"/>
                    <a:gd name="connsiteY83" fmla="*/ 1372707 h 1509906"/>
                    <a:gd name="connsiteX84" fmla="*/ 415854 w 1034979"/>
                    <a:gd name="connsiteY84" fmla="*/ 1366992 h 1509906"/>
                    <a:gd name="connsiteX85" fmla="*/ 417759 w 1034979"/>
                    <a:gd name="connsiteY85" fmla="*/ 1353657 h 1509906"/>
                    <a:gd name="connsiteX86" fmla="*/ 421569 w 1034979"/>
                    <a:gd name="connsiteY86" fmla="*/ 1342227 h 1509906"/>
                    <a:gd name="connsiteX87" fmla="*/ 427284 w 1034979"/>
                    <a:gd name="connsiteY87" fmla="*/ 1328892 h 1509906"/>
                    <a:gd name="connsiteX88" fmla="*/ 467289 w 1034979"/>
                    <a:gd name="connsiteY88" fmla="*/ 1258407 h 1509906"/>
                    <a:gd name="connsiteX89" fmla="*/ 528455 w 1034979"/>
                    <a:gd name="connsiteY89" fmla="*/ 1245638 h 1509906"/>
                    <a:gd name="connsiteX90" fmla="*/ 573969 w 1034979"/>
                    <a:gd name="connsiteY90" fmla="*/ 1229832 h 1509906"/>
                    <a:gd name="connsiteX91" fmla="*/ 585399 w 1034979"/>
                    <a:gd name="connsiteY91" fmla="*/ 1226022 h 1509906"/>
                    <a:gd name="connsiteX92" fmla="*/ 720654 w 1034979"/>
                    <a:gd name="connsiteY92" fmla="*/ 1309842 h 1509906"/>
                    <a:gd name="connsiteX93" fmla="*/ 733989 w 1034979"/>
                    <a:gd name="connsiteY93" fmla="*/ 1319367 h 1509906"/>
                    <a:gd name="connsiteX94" fmla="*/ 743514 w 1034979"/>
                    <a:gd name="connsiteY94" fmla="*/ 1321272 h 1509906"/>
                    <a:gd name="connsiteX95" fmla="*/ 749229 w 1034979"/>
                    <a:gd name="connsiteY95" fmla="*/ 1323177 h 1509906"/>
                    <a:gd name="connsiteX96" fmla="*/ 762564 w 1034979"/>
                    <a:gd name="connsiteY96" fmla="*/ 1328892 h 1509906"/>
                    <a:gd name="connsiteX97" fmla="*/ 777804 w 1034979"/>
                    <a:gd name="connsiteY97" fmla="*/ 1326987 h 1509906"/>
                    <a:gd name="connsiteX98" fmla="*/ 789234 w 1034979"/>
                    <a:gd name="connsiteY98" fmla="*/ 1321272 h 1509906"/>
                    <a:gd name="connsiteX99" fmla="*/ 794949 w 1034979"/>
                    <a:gd name="connsiteY99" fmla="*/ 1319367 h 1509906"/>
                    <a:gd name="connsiteX100" fmla="*/ 802569 w 1034979"/>
                    <a:gd name="connsiteY100" fmla="*/ 1302222 h 1509906"/>
                    <a:gd name="connsiteX101" fmla="*/ 800664 w 1034979"/>
                    <a:gd name="connsiteY101" fmla="*/ 1277457 h 1509906"/>
                    <a:gd name="connsiteX102" fmla="*/ 798759 w 1034979"/>
                    <a:gd name="connsiteY102" fmla="*/ 1271742 h 1509906"/>
                    <a:gd name="connsiteX103" fmla="*/ 796854 w 1034979"/>
                    <a:gd name="connsiteY103" fmla="*/ 1264122 h 1509906"/>
                    <a:gd name="connsiteX104" fmla="*/ 783519 w 1034979"/>
                    <a:gd name="connsiteY104" fmla="*/ 1246977 h 1509906"/>
                    <a:gd name="connsiteX105" fmla="*/ 773994 w 1034979"/>
                    <a:gd name="connsiteY105" fmla="*/ 1241262 h 1509906"/>
                    <a:gd name="connsiteX106" fmla="*/ 648264 w 1034979"/>
                    <a:gd name="connsiteY106" fmla="*/ 1149822 h 1509906"/>
                    <a:gd name="connsiteX107" fmla="*/ 644454 w 1034979"/>
                    <a:gd name="connsiteY107" fmla="*/ 1132677 h 1509906"/>
                    <a:gd name="connsiteX108" fmla="*/ 646359 w 1034979"/>
                    <a:gd name="connsiteY108" fmla="*/ 1125057 h 1509906"/>
                    <a:gd name="connsiteX109" fmla="*/ 650169 w 1034979"/>
                    <a:gd name="connsiteY109" fmla="*/ 1107912 h 1509906"/>
                    <a:gd name="connsiteX110" fmla="*/ 653979 w 1034979"/>
                    <a:gd name="connsiteY110" fmla="*/ 1102197 h 1509906"/>
                    <a:gd name="connsiteX111" fmla="*/ 655884 w 1034979"/>
                    <a:gd name="connsiteY111" fmla="*/ 1096482 h 1509906"/>
                    <a:gd name="connsiteX112" fmla="*/ 661599 w 1034979"/>
                    <a:gd name="connsiteY112" fmla="*/ 1094577 h 1509906"/>
                    <a:gd name="connsiteX113" fmla="*/ 671124 w 1034979"/>
                    <a:gd name="connsiteY113" fmla="*/ 1083147 h 1509906"/>
                    <a:gd name="connsiteX114" fmla="*/ 724464 w 1034979"/>
                    <a:gd name="connsiteY114" fmla="*/ 1075527 h 1509906"/>
                    <a:gd name="connsiteX115" fmla="*/ 842574 w 1034979"/>
                    <a:gd name="connsiteY115" fmla="*/ 1077432 h 1509906"/>
                    <a:gd name="connsiteX116" fmla="*/ 871149 w 1034979"/>
                    <a:gd name="connsiteY116" fmla="*/ 1079337 h 1509906"/>
                    <a:gd name="connsiteX117" fmla="*/ 899724 w 1034979"/>
                    <a:gd name="connsiteY117" fmla="*/ 1085052 h 1509906"/>
                    <a:gd name="connsiteX118" fmla="*/ 922584 w 1034979"/>
                    <a:gd name="connsiteY118" fmla="*/ 1088862 h 1509906"/>
                    <a:gd name="connsiteX119" fmla="*/ 951159 w 1034979"/>
                    <a:gd name="connsiteY119" fmla="*/ 1094577 h 1509906"/>
                    <a:gd name="connsiteX120" fmla="*/ 956874 w 1034979"/>
                    <a:gd name="connsiteY120" fmla="*/ 1094577 h 1509906"/>
                    <a:gd name="connsiteX121" fmla="*/ 1002594 w 1034979"/>
                    <a:gd name="connsiteY121" fmla="*/ 1092672 h 1509906"/>
                    <a:gd name="connsiteX122" fmla="*/ 1031169 w 1034979"/>
                    <a:gd name="connsiteY122" fmla="*/ 1085052 h 1509906"/>
                    <a:gd name="connsiteX123" fmla="*/ 1034979 w 1034979"/>
                    <a:gd name="connsiteY123" fmla="*/ 1079337 h 1509906"/>
                    <a:gd name="connsiteX124" fmla="*/ 1033074 w 1034979"/>
                    <a:gd name="connsiteY124" fmla="*/ 1060287 h 1509906"/>
                    <a:gd name="connsiteX125" fmla="*/ 1027359 w 1034979"/>
                    <a:gd name="connsiteY125" fmla="*/ 1056477 h 1509906"/>
                    <a:gd name="connsiteX126" fmla="*/ 1012119 w 1034979"/>
                    <a:gd name="connsiteY126" fmla="*/ 1054572 h 1509906"/>
                    <a:gd name="connsiteX127" fmla="*/ 1006404 w 1034979"/>
                    <a:gd name="connsiteY127" fmla="*/ 1052667 h 1509906"/>
                    <a:gd name="connsiteX128" fmla="*/ 998784 w 1034979"/>
                    <a:gd name="connsiteY128" fmla="*/ 1050762 h 1509906"/>
                    <a:gd name="connsiteX129" fmla="*/ 987354 w 1034979"/>
                    <a:gd name="connsiteY129" fmla="*/ 1043142 h 1509906"/>
                    <a:gd name="connsiteX130" fmla="*/ 975924 w 1034979"/>
                    <a:gd name="connsiteY130" fmla="*/ 1039332 h 1509906"/>
                    <a:gd name="connsiteX131" fmla="*/ 970209 w 1034979"/>
                    <a:gd name="connsiteY131" fmla="*/ 1037427 h 1509906"/>
                    <a:gd name="connsiteX132" fmla="*/ 962589 w 1034979"/>
                    <a:gd name="connsiteY132" fmla="*/ 1035522 h 1509906"/>
                    <a:gd name="connsiteX133" fmla="*/ 956874 w 1034979"/>
                    <a:gd name="connsiteY133" fmla="*/ 1033617 h 1509906"/>
                    <a:gd name="connsiteX134" fmla="*/ 935919 w 1034979"/>
                    <a:gd name="connsiteY134" fmla="*/ 1027902 h 1509906"/>
                    <a:gd name="connsiteX135" fmla="*/ 930204 w 1034979"/>
                    <a:gd name="connsiteY135" fmla="*/ 1025997 h 1509906"/>
                    <a:gd name="connsiteX136" fmla="*/ 825429 w 1034979"/>
                    <a:gd name="connsiteY136" fmla="*/ 1027902 h 1509906"/>
                    <a:gd name="connsiteX137" fmla="*/ 819714 w 1034979"/>
                    <a:gd name="connsiteY137" fmla="*/ 1029807 h 1509906"/>
                    <a:gd name="connsiteX138" fmla="*/ 730179 w 1034979"/>
                    <a:gd name="connsiteY138" fmla="*/ 1031712 h 1509906"/>
                    <a:gd name="connsiteX139" fmla="*/ 669219 w 1034979"/>
                    <a:gd name="connsiteY139" fmla="*/ 1039332 h 1509906"/>
                    <a:gd name="connsiteX140" fmla="*/ 646359 w 1034979"/>
                    <a:gd name="connsiteY140" fmla="*/ 1043142 h 1509906"/>
                    <a:gd name="connsiteX141" fmla="*/ 642549 w 1034979"/>
                    <a:gd name="connsiteY141" fmla="*/ 1031712 h 1509906"/>
                    <a:gd name="connsiteX142" fmla="*/ 640644 w 1034979"/>
                    <a:gd name="connsiteY142" fmla="*/ 1025997 h 1509906"/>
                    <a:gd name="connsiteX143" fmla="*/ 642549 w 1034979"/>
                    <a:gd name="connsiteY143" fmla="*/ 1008852 h 1509906"/>
                    <a:gd name="connsiteX144" fmla="*/ 644454 w 1034979"/>
                    <a:gd name="connsiteY144" fmla="*/ 1003137 h 1509906"/>
                    <a:gd name="connsiteX145" fmla="*/ 661599 w 1034979"/>
                    <a:gd name="connsiteY145" fmla="*/ 993612 h 1509906"/>
                    <a:gd name="connsiteX146" fmla="*/ 673029 w 1034979"/>
                    <a:gd name="connsiteY146" fmla="*/ 985992 h 1509906"/>
                    <a:gd name="connsiteX147" fmla="*/ 674934 w 1034979"/>
                    <a:gd name="connsiteY147" fmla="*/ 980277 h 1509906"/>
                    <a:gd name="connsiteX148" fmla="*/ 680649 w 1034979"/>
                    <a:gd name="connsiteY148" fmla="*/ 978372 h 1509906"/>
                    <a:gd name="connsiteX149" fmla="*/ 686364 w 1034979"/>
                    <a:gd name="connsiteY149" fmla="*/ 974562 h 1509906"/>
                    <a:gd name="connsiteX150" fmla="*/ 695889 w 1034979"/>
                    <a:gd name="connsiteY150" fmla="*/ 965037 h 1509906"/>
                    <a:gd name="connsiteX151" fmla="*/ 705414 w 1034979"/>
                    <a:gd name="connsiteY151" fmla="*/ 953607 h 1509906"/>
                    <a:gd name="connsiteX152" fmla="*/ 716844 w 1034979"/>
                    <a:gd name="connsiteY152" fmla="*/ 945987 h 1509906"/>
                    <a:gd name="connsiteX153" fmla="*/ 732084 w 1034979"/>
                    <a:gd name="connsiteY153" fmla="*/ 932652 h 1509906"/>
                    <a:gd name="connsiteX154" fmla="*/ 741609 w 1034979"/>
                    <a:gd name="connsiteY154" fmla="*/ 921222 h 1509906"/>
                    <a:gd name="connsiteX155" fmla="*/ 753039 w 1034979"/>
                    <a:gd name="connsiteY155" fmla="*/ 911697 h 1509906"/>
                    <a:gd name="connsiteX156" fmla="*/ 758754 w 1034979"/>
                    <a:gd name="connsiteY156" fmla="*/ 900267 h 1509906"/>
                    <a:gd name="connsiteX157" fmla="*/ 760659 w 1034979"/>
                    <a:gd name="connsiteY157" fmla="*/ 894552 h 1509906"/>
                    <a:gd name="connsiteX158" fmla="*/ 766374 w 1034979"/>
                    <a:gd name="connsiteY158" fmla="*/ 883122 h 1509906"/>
                    <a:gd name="connsiteX159" fmla="*/ 764469 w 1034979"/>
                    <a:gd name="connsiteY159" fmla="*/ 867882 h 1509906"/>
                    <a:gd name="connsiteX160" fmla="*/ 758754 w 1034979"/>
                    <a:gd name="connsiteY160" fmla="*/ 865977 h 1509906"/>
                    <a:gd name="connsiteX161" fmla="*/ 737799 w 1034979"/>
                    <a:gd name="connsiteY161" fmla="*/ 867882 h 1509906"/>
                    <a:gd name="connsiteX162" fmla="*/ 732084 w 1034979"/>
                    <a:gd name="connsiteY162" fmla="*/ 871692 h 1509906"/>
                    <a:gd name="connsiteX163" fmla="*/ 699699 w 1034979"/>
                    <a:gd name="connsiteY163" fmla="*/ 892647 h 1509906"/>
                    <a:gd name="connsiteX164" fmla="*/ 595181 w 1034979"/>
                    <a:gd name="connsiteY164" fmla="*/ 951135 h 1509906"/>
                    <a:gd name="connsiteX165" fmla="*/ 507294 w 1034979"/>
                    <a:gd name="connsiteY165" fmla="*/ 841212 h 1509906"/>
                    <a:gd name="connsiteX166" fmla="*/ 503484 w 1034979"/>
                    <a:gd name="connsiteY166" fmla="*/ 351627 h 1509906"/>
                    <a:gd name="connsiteX167" fmla="*/ 499674 w 1034979"/>
                    <a:gd name="connsiteY167" fmla="*/ 60162 h 1509906"/>
                    <a:gd name="connsiteX168" fmla="*/ 490149 w 1034979"/>
                    <a:gd name="connsiteY168" fmla="*/ 33492 h 1509906"/>
                    <a:gd name="connsiteX169" fmla="*/ 488244 w 1034979"/>
                    <a:gd name="connsiteY169" fmla="*/ 27777 h 1509906"/>
                    <a:gd name="connsiteX170" fmla="*/ 484434 w 1034979"/>
                    <a:gd name="connsiteY170" fmla="*/ 22062 h 1509906"/>
                    <a:gd name="connsiteX171" fmla="*/ 478719 w 1034979"/>
                    <a:gd name="connsiteY171" fmla="*/ 10632 h 1509906"/>
                    <a:gd name="connsiteX172" fmla="*/ 473004 w 1034979"/>
                    <a:gd name="connsiteY172" fmla="*/ 6822 h 1509906"/>
                    <a:gd name="connsiteX173" fmla="*/ 469194 w 1034979"/>
                    <a:gd name="connsiteY173" fmla="*/ 1107 h 1509906"/>
                    <a:gd name="connsiteX174" fmla="*/ 429189 w 1034979"/>
                    <a:gd name="connsiteY174" fmla="*/ 4917 h 1509906"/>
                    <a:gd name="connsiteX175" fmla="*/ 421569 w 1034979"/>
                    <a:gd name="connsiteY175" fmla="*/ 16347 h 1509906"/>
                    <a:gd name="connsiteX176" fmla="*/ 417759 w 1034979"/>
                    <a:gd name="connsiteY176" fmla="*/ 22062 h 1509906"/>
                    <a:gd name="connsiteX177" fmla="*/ 425379 w 1034979"/>
                    <a:gd name="connsiteY177" fmla="*/ 71592 h 1509906"/>
                    <a:gd name="connsiteX178" fmla="*/ 425379 w 1034979"/>
                    <a:gd name="connsiteY178" fmla="*/ 77307 h 1509906"/>
                    <a:gd name="connsiteX179" fmla="*/ 429189 w 1034979"/>
                    <a:gd name="connsiteY179" fmla="*/ 231612 h 1509906"/>
                    <a:gd name="connsiteX180" fmla="*/ 440619 w 1034979"/>
                    <a:gd name="connsiteY180" fmla="*/ 414492 h 1509906"/>
                    <a:gd name="connsiteX181" fmla="*/ 435265 w 1034979"/>
                    <a:gd name="connsiteY181" fmla="*/ 711672 h 1509906"/>
                    <a:gd name="connsiteX182" fmla="*/ 435059 w 1034979"/>
                    <a:gd name="connsiteY182" fmla="*/ 792350 h 1509906"/>
                    <a:gd name="connsiteX183" fmla="*/ 430322 w 1034979"/>
                    <a:gd name="connsiteY183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59619 w 1034979"/>
                    <a:gd name="connsiteY19" fmla="*/ 867882 h 1509906"/>
                    <a:gd name="connsiteX20" fmla="*/ 46284 w 1034979"/>
                    <a:gd name="connsiteY20" fmla="*/ 888837 h 1509906"/>
                    <a:gd name="connsiteX21" fmla="*/ 50094 w 1034979"/>
                    <a:gd name="connsiteY21" fmla="*/ 926937 h 1509906"/>
                    <a:gd name="connsiteX22" fmla="*/ 53904 w 1034979"/>
                    <a:gd name="connsiteY22" fmla="*/ 932652 h 1509906"/>
                    <a:gd name="connsiteX23" fmla="*/ 59619 w 1034979"/>
                    <a:gd name="connsiteY23" fmla="*/ 936462 h 1509906"/>
                    <a:gd name="connsiteX24" fmla="*/ 63429 w 1034979"/>
                    <a:gd name="connsiteY24" fmla="*/ 942177 h 1509906"/>
                    <a:gd name="connsiteX25" fmla="*/ 80574 w 1034979"/>
                    <a:gd name="connsiteY25" fmla="*/ 951702 h 1509906"/>
                    <a:gd name="connsiteX26" fmla="*/ 166299 w 1034979"/>
                    <a:gd name="connsiteY26" fmla="*/ 972657 h 1509906"/>
                    <a:gd name="connsiteX27" fmla="*/ 191064 w 1034979"/>
                    <a:gd name="connsiteY27" fmla="*/ 978372 h 1509906"/>
                    <a:gd name="connsiteX28" fmla="*/ 208209 w 1034979"/>
                    <a:gd name="connsiteY28" fmla="*/ 984087 h 1509906"/>
                    <a:gd name="connsiteX29" fmla="*/ 213924 w 1034979"/>
                    <a:gd name="connsiteY29" fmla="*/ 985992 h 1509906"/>
                    <a:gd name="connsiteX30" fmla="*/ 229164 w 1034979"/>
                    <a:gd name="connsiteY30" fmla="*/ 989802 h 1509906"/>
                    <a:gd name="connsiteX31" fmla="*/ 248214 w 1034979"/>
                    <a:gd name="connsiteY31" fmla="*/ 995517 h 1509906"/>
                    <a:gd name="connsiteX32" fmla="*/ 253929 w 1034979"/>
                    <a:gd name="connsiteY32" fmla="*/ 999327 h 1509906"/>
                    <a:gd name="connsiteX33" fmla="*/ 267264 w 1034979"/>
                    <a:gd name="connsiteY33" fmla="*/ 1014567 h 1509906"/>
                    <a:gd name="connsiteX34" fmla="*/ 272979 w 1034979"/>
                    <a:gd name="connsiteY34" fmla="*/ 1033617 h 1509906"/>
                    <a:gd name="connsiteX35" fmla="*/ 274884 w 1034979"/>
                    <a:gd name="connsiteY35" fmla="*/ 1039332 h 1509906"/>
                    <a:gd name="connsiteX36" fmla="*/ 276789 w 1034979"/>
                    <a:gd name="connsiteY36" fmla="*/ 1045047 h 1509906"/>
                    <a:gd name="connsiteX37" fmla="*/ 278694 w 1034979"/>
                    <a:gd name="connsiteY37" fmla="*/ 1069812 h 1509906"/>
                    <a:gd name="connsiteX38" fmla="*/ 280599 w 1034979"/>
                    <a:gd name="connsiteY38" fmla="*/ 1075527 h 1509906"/>
                    <a:gd name="connsiteX39" fmla="*/ 278694 w 1034979"/>
                    <a:gd name="connsiteY39" fmla="*/ 1094577 h 1509906"/>
                    <a:gd name="connsiteX40" fmla="*/ 276789 w 1034979"/>
                    <a:gd name="connsiteY40" fmla="*/ 1104102 h 1509906"/>
                    <a:gd name="connsiteX41" fmla="*/ 263454 w 1034979"/>
                    <a:gd name="connsiteY41" fmla="*/ 1117437 h 1509906"/>
                    <a:gd name="connsiteX42" fmla="*/ 252024 w 1034979"/>
                    <a:gd name="connsiteY42" fmla="*/ 1125057 h 1509906"/>
                    <a:gd name="connsiteX43" fmla="*/ 240594 w 1034979"/>
                    <a:gd name="connsiteY43" fmla="*/ 1128867 h 1509906"/>
                    <a:gd name="connsiteX44" fmla="*/ 27234 w 1034979"/>
                    <a:gd name="connsiteY44" fmla="*/ 1147917 h 1509906"/>
                    <a:gd name="connsiteX45" fmla="*/ 15804 w 1034979"/>
                    <a:gd name="connsiteY45" fmla="*/ 1153632 h 1509906"/>
                    <a:gd name="connsiteX46" fmla="*/ 6279 w 1034979"/>
                    <a:gd name="connsiteY46" fmla="*/ 1163157 h 1509906"/>
                    <a:gd name="connsiteX47" fmla="*/ 4374 w 1034979"/>
                    <a:gd name="connsiteY47" fmla="*/ 1168872 h 1509906"/>
                    <a:gd name="connsiteX48" fmla="*/ 564 w 1034979"/>
                    <a:gd name="connsiteY48" fmla="*/ 1174587 h 1509906"/>
                    <a:gd name="connsiteX49" fmla="*/ 6279 w 1034979"/>
                    <a:gd name="connsiteY49" fmla="*/ 1206972 h 1509906"/>
                    <a:gd name="connsiteX50" fmla="*/ 11994 w 1034979"/>
                    <a:gd name="connsiteY50" fmla="*/ 1210782 h 1509906"/>
                    <a:gd name="connsiteX51" fmla="*/ 17709 w 1034979"/>
                    <a:gd name="connsiteY51" fmla="*/ 1212687 h 1509906"/>
                    <a:gd name="connsiteX52" fmla="*/ 145344 w 1034979"/>
                    <a:gd name="connsiteY52" fmla="*/ 1210782 h 1509906"/>
                    <a:gd name="connsiteX53" fmla="*/ 152964 w 1034979"/>
                    <a:gd name="connsiteY53" fmla="*/ 1208877 h 1509906"/>
                    <a:gd name="connsiteX54" fmla="*/ 303459 w 1034979"/>
                    <a:gd name="connsiteY54" fmla="*/ 1203162 h 1509906"/>
                    <a:gd name="connsiteX55" fmla="*/ 318699 w 1034979"/>
                    <a:gd name="connsiteY55" fmla="*/ 1210782 h 1509906"/>
                    <a:gd name="connsiteX56" fmla="*/ 330129 w 1034979"/>
                    <a:gd name="connsiteY56" fmla="*/ 1216497 h 1509906"/>
                    <a:gd name="connsiteX57" fmla="*/ 333939 w 1034979"/>
                    <a:gd name="connsiteY57" fmla="*/ 1222212 h 1509906"/>
                    <a:gd name="connsiteX58" fmla="*/ 339654 w 1034979"/>
                    <a:gd name="connsiteY58" fmla="*/ 1224117 h 1509906"/>
                    <a:gd name="connsiteX59" fmla="*/ 351084 w 1034979"/>
                    <a:gd name="connsiteY59" fmla="*/ 1231737 h 1509906"/>
                    <a:gd name="connsiteX60" fmla="*/ 356799 w 1034979"/>
                    <a:gd name="connsiteY60" fmla="*/ 1235547 h 1509906"/>
                    <a:gd name="connsiteX61" fmla="*/ 360609 w 1034979"/>
                    <a:gd name="connsiteY61" fmla="*/ 1241262 h 1509906"/>
                    <a:gd name="connsiteX62" fmla="*/ 366324 w 1034979"/>
                    <a:gd name="connsiteY62" fmla="*/ 1252692 h 1509906"/>
                    <a:gd name="connsiteX63" fmla="*/ 362514 w 1034979"/>
                    <a:gd name="connsiteY63" fmla="*/ 1279362 h 1509906"/>
                    <a:gd name="connsiteX64" fmla="*/ 358704 w 1034979"/>
                    <a:gd name="connsiteY64" fmla="*/ 1285077 h 1509906"/>
                    <a:gd name="connsiteX65" fmla="*/ 356799 w 1034979"/>
                    <a:gd name="connsiteY65" fmla="*/ 1290792 h 1509906"/>
                    <a:gd name="connsiteX66" fmla="*/ 352989 w 1034979"/>
                    <a:gd name="connsiteY66" fmla="*/ 1296507 h 1509906"/>
                    <a:gd name="connsiteX67" fmla="*/ 351084 w 1034979"/>
                    <a:gd name="connsiteY67" fmla="*/ 1302222 h 1509906"/>
                    <a:gd name="connsiteX68" fmla="*/ 347274 w 1034979"/>
                    <a:gd name="connsiteY68" fmla="*/ 1307937 h 1509906"/>
                    <a:gd name="connsiteX69" fmla="*/ 330129 w 1034979"/>
                    <a:gd name="connsiteY69" fmla="*/ 1374612 h 1509906"/>
                    <a:gd name="connsiteX70" fmla="*/ 328224 w 1034979"/>
                    <a:gd name="connsiteY70" fmla="*/ 1426047 h 1509906"/>
                    <a:gd name="connsiteX71" fmla="*/ 330129 w 1034979"/>
                    <a:gd name="connsiteY71" fmla="*/ 1450812 h 1509906"/>
                    <a:gd name="connsiteX72" fmla="*/ 332034 w 1034979"/>
                    <a:gd name="connsiteY72" fmla="*/ 1456527 h 1509906"/>
                    <a:gd name="connsiteX73" fmla="*/ 335844 w 1034979"/>
                    <a:gd name="connsiteY73" fmla="*/ 1460337 h 1509906"/>
                    <a:gd name="connsiteX74" fmla="*/ 364419 w 1034979"/>
                    <a:gd name="connsiteY74" fmla="*/ 1506057 h 1509906"/>
                    <a:gd name="connsiteX75" fmla="*/ 387279 w 1034979"/>
                    <a:gd name="connsiteY75" fmla="*/ 1507962 h 1509906"/>
                    <a:gd name="connsiteX76" fmla="*/ 392994 w 1034979"/>
                    <a:gd name="connsiteY76" fmla="*/ 1502247 h 1509906"/>
                    <a:gd name="connsiteX77" fmla="*/ 394899 w 1034979"/>
                    <a:gd name="connsiteY77" fmla="*/ 1490817 h 1509906"/>
                    <a:gd name="connsiteX78" fmla="*/ 396804 w 1034979"/>
                    <a:gd name="connsiteY78" fmla="*/ 1485102 h 1509906"/>
                    <a:gd name="connsiteX79" fmla="*/ 398709 w 1034979"/>
                    <a:gd name="connsiteY79" fmla="*/ 1467957 h 1509906"/>
                    <a:gd name="connsiteX80" fmla="*/ 400614 w 1034979"/>
                    <a:gd name="connsiteY80" fmla="*/ 1454622 h 1509906"/>
                    <a:gd name="connsiteX81" fmla="*/ 404424 w 1034979"/>
                    <a:gd name="connsiteY81" fmla="*/ 1397472 h 1509906"/>
                    <a:gd name="connsiteX82" fmla="*/ 410139 w 1034979"/>
                    <a:gd name="connsiteY82" fmla="*/ 1386042 h 1509906"/>
                    <a:gd name="connsiteX83" fmla="*/ 413949 w 1034979"/>
                    <a:gd name="connsiteY83" fmla="*/ 1372707 h 1509906"/>
                    <a:gd name="connsiteX84" fmla="*/ 415854 w 1034979"/>
                    <a:gd name="connsiteY84" fmla="*/ 1366992 h 1509906"/>
                    <a:gd name="connsiteX85" fmla="*/ 417759 w 1034979"/>
                    <a:gd name="connsiteY85" fmla="*/ 1353657 h 1509906"/>
                    <a:gd name="connsiteX86" fmla="*/ 421569 w 1034979"/>
                    <a:gd name="connsiteY86" fmla="*/ 1342227 h 1509906"/>
                    <a:gd name="connsiteX87" fmla="*/ 427284 w 1034979"/>
                    <a:gd name="connsiteY87" fmla="*/ 1328892 h 1509906"/>
                    <a:gd name="connsiteX88" fmla="*/ 467289 w 1034979"/>
                    <a:gd name="connsiteY88" fmla="*/ 1258407 h 1509906"/>
                    <a:gd name="connsiteX89" fmla="*/ 528455 w 1034979"/>
                    <a:gd name="connsiteY89" fmla="*/ 1245638 h 1509906"/>
                    <a:gd name="connsiteX90" fmla="*/ 573969 w 1034979"/>
                    <a:gd name="connsiteY90" fmla="*/ 1229832 h 1509906"/>
                    <a:gd name="connsiteX91" fmla="*/ 585399 w 1034979"/>
                    <a:gd name="connsiteY91" fmla="*/ 1226022 h 1509906"/>
                    <a:gd name="connsiteX92" fmla="*/ 720654 w 1034979"/>
                    <a:gd name="connsiteY92" fmla="*/ 1309842 h 1509906"/>
                    <a:gd name="connsiteX93" fmla="*/ 733989 w 1034979"/>
                    <a:gd name="connsiteY93" fmla="*/ 1319367 h 1509906"/>
                    <a:gd name="connsiteX94" fmla="*/ 743514 w 1034979"/>
                    <a:gd name="connsiteY94" fmla="*/ 1321272 h 1509906"/>
                    <a:gd name="connsiteX95" fmla="*/ 749229 w 1034979"/>
                    <a:gd name="connsiteY95" fmla="*/ 1323177 h 1509906"/>
                    <a:gd name="connsiteX96" fmla="*/ 762564 w 1034979"/>
                    <a:gd name="connsiteY96" fmla="*/ 1328892 h 1509906"/>
                    <a:gd name="connsiteX97" fmla="*/ 777804 w 1034979"/>
                    <a:gd name="connsiteY97" fmla="*/ 1326987 h 1509906"/>
                    <a:gd name="connsiteX98" fmla="*/ 789234 w 1034979"/>
                    <a:gd name="connsiteY98" fmla="*/ 1321272 h 1509906"/>
                    <a:gd name="connsiteX99" fmla="*/ 794949 w 1034979"/>
                    <a:gd name="connsiteY99" fmla="*/ 1319367 h 1509906"/>
                    <a:gd name="connsiteX100" fmla="*/ 802569 w 1034979"/>
                    <a:gd name="connsiteY100" fmla="*/ 1302222 h 1509906"/>
                    <a:gd name="connsiteX101" fmla="*/ 800664 w 1034979"/>
                    <a:gd name="connsiteY101" fmla="*/ 1277457 h 1509906"/>
                    <a:gd name="connsiteX102" fmla="*/ 798759 w 1034979"/>
                    <a:gd name="connsiteY102" fmla="*/ 1271742 h 1509906"/>
                    <a:gd name="connsiteX103" fmla="*/ 796854 w 1034979"/>
                    <a:gd name="connsiteY103" fmla="*/ 1264122 h 1509906"/>
                    <a:gd name="connsiteX104" fmla="*/ 783519 w 1034979"/>
                    <a:gd name="connsiteY104" fmla="*/ 1246977 h 1509906"/>
                    <a:gd name="connsiteX105" fmla="*/ 773994 w 1034979"/>
                    <a:gd name="connsiteY105" fmla="*/ 1241262 h 1509906"/>
                    <a:gd name="connsiteX106" fmla="*/ 648264 w 1034979"/>
                    <a:gd name="connsiteY106" fmla="*/ 1149822 h 1509906"/>
                    <a:gd name="connsiteX107" fmla="*/ 644454 w 1034979"/>
                    <a:gd name="connsiteY107" fmla="*/ 1132677 h 1509906"/>
                    <a:gd name="connsiteX108" fmla="*/ 646359 w 1034979"/>
                    <a:gd name="connsiteY108" fmla="*/ 1125057 h 1509906"/>
                    <a:gd name="connsiteX109" fmla="*/ 650169 w 1034979"/>
                    <a:gd name="connsiteY109" fmla="*/ 1107912 h 1509906"/>
                    <a:gd name="connsiteX110" fmla="*/ 653979 w 1034979"/>
                    <a:gd name="connsiteY110" fmla="*/ 1102197 h 1509906"/>
                    <a:gd name="connsiteX111" fmla="*/ 655884 w 1034979"/>
                    <a:gd name="connsiteY111" fmla="*/ 1096482 h 1509906"/>
                    <a:gd name="connsiteX112" fmla="*/ 661599 w 1034979"/>
                    <a:gd name="connsiteY112" fmla="*/ 1094577 h 1509906"/>
                    <a:gd name="connsiteX113" fmla="*/ 671124 w 1034979"/>
                    <a:gd name="connsiteY113" fmla="*/ 1083147 h 1509906"/>
                    <a:gd name="connsiteX114" fmla="*/ 724464 w 1034979"/>
                    <a:gd name="connsiteY114" fmla="*/ 1075527 h 1509906"/>
                    <a:gd name="connsiteX115" fmla="*/ 842574 w 1034979"/>
                    <a:gd name="connsiteY115" fmla="*/ 1077432 h 1509906"/>
                    <a:gd name="connsiteX116" fmla="*/ 871149 w 1034979"/>
                    <a:gd name="connsiteY116" fmla="*/ 1079337 h 1509906"/>
                    <a:gd name="connsiteX117" fmla="*/ 899724 w 1034979"/>
                    <a:gd name="connsiteY117" fmla="*/ 1085052 h 1509906"/>
                    <a:gd name="connsiteX118" fmla="*/ 922584 w 1034979"/>
                    <a:gd name="connsiteY118" fmla="*/ 1088862 h 1509906"/>
                    <a:gd name="connsiteX119" fmla="*/ 951159 w 1034979"/>
                    <a:gd name="connsiteY119" fmla="*/ 1094577 h 1509906"/>
                    <a:gd name="connsiteX120" fmla="*/ 956874 w 1034979"/>
                    <a:gd name="connsiteY120" fmla="*/ 1094577 h 1509906"/>
                    <a:gd name="connsiteX121" fmla="*/ 1002594 w 1034979"/>
                    <a:gd name="connsiteY121" fmla="*/ 1092672 h 1509906"/>
                    <a:gd name="connsiteX122" fmla="*/ 1031169 w 1034979"/>
                    <a:gd name="connsiteY122" fmla="*/ 1085052 h 1509906"/>
                    <a:gd name="connsiteX123" fmla="*/ 1034979 w 1034979"/>
                    <a:gd name="connsiteY123" fmla="*/ 1079337 h 1509906"/>
                    <a:gd name="connsiteX124" fmla="*/ 1033074 w 1034979"/>
                    <a:gd name="connsiteY124" fmla="*/ 1060287 h 1509906"/>
                    <a:gd name="connsiteX125" fmla="*/ 1027359 w 1034979"/>
                    <a:gd name="connsiteY125" fmla="*/ 1056477 h 1509906"/>
                    <a:gd name="connsiteX126" fmla="*/ 1012119 w 1034979"/>
                    <a:gd name="connsiteY126" fmla="*/ 1054572 h 1509906"/>
                    <a:gd name="connsiteX127" fmla="*/ 1006404 w 1034979"/>
                    <a:gd name="connsiteY127" fmla="*/ 1052667 h 1509906"/>
                    <a:gd name="connsiteX128" fmla="*/ 998784 w 1034979"/>
                    <a:gd name="connsiteY128" fmla="*/ 1050762 h 1509906"/>
                    <a:gd name="connsiteX129" fmla="*/ 987354 w 1034979"/>
                    <a:gd name="connsiteY129" fmla="*/ 1043142 h 1509906"/>
                    <a:gd name="connsiteX130" fmla="*/ 975924 w 1034979"/>
                    <a:gd name="connsiteY130" fmla="*/ 1039332 h 1509906"/>
                    <a:gd name="connsiteX131" fmla="*/ 970209 w 1034979"/>
                    <a:gd name="connsiteY131" fmla="*/ 1037427 h 1509906"/>
                    <a:gd name="connsiteX132" fmla="*/ 962589 w 1034979"/>
                    <a:gd name="connsiteY132" fmla="*/ 1035522 h 1509906"/>
                    <a:gd name="connsiteX133" fmla="*/ 956874 w 1034979"/>
                    <a:gd name="connsiteY133" fmla="*/ 1033617 h 1509906"/>
                    <a:gd name="connsiteX134" fmla="*/ 935919 w 1034979"/>
                    <a:gd name="connsiteY134" fmla="*/ 1027902 h 1509906"/>
                    <a:gd name="connsiteX135" fmla="*/ 930204 w 1034979"/>
                    <a:gd name="connsiteY135" fmla="*/ 1025997 h 1509906"/>
                    <a:gd name="connsiteX136" fmla="*/ 825429 w 1034979"/>
                    <a:gd name="connsiteY136" fmla="*/ 1027902 h 1509906"/>
                    <a:gd name="connsiteX137" fmla="*/ 819714 w 1034979"/>
                    <a:gd name="connsiteY137" fmla="*/ 1029807 h 1509906"/>
                    <a:gd name="connsiteX138" fmla="*/ 730179 w 1034979"/>
                    <a:gd name="connsiteY138" fmla="*/ 1031712 h 1509906"/>
                    <a:gd name="connsiteX139" fmla="*/ 669219 w 1034979"/>
                    <a:gd name="connsiteY139" fmla="*/ 1039332 h 1509906"/>
                    <a:gd name="connsiteX140" fmla="*/ 646359 w 1034979"/>
                    <a:gd name="connsiteY140" fmla="*/ 1043142 h 1509906"/>
                    <a:gd name="connsiteX141" fmla="*/ 642549 w 1034979"/>
                    <a:gd name="connsiteY141" fmla="*/ 1031712 h 1509906"/>
                    <a:gd name="connsiteX142" fmla="*/ 640644 w 1034979"/>
                    <a:gd name="connsiteY142" fmla="*/ 1025997 h 1509906"/>
                    <a:gd name="connsiteX143" fmla="*/ 642549 w 1034979"/>
                    <a:gd name="connsiteY143" fmla="*/ 1008852 h 1509906"/>
                    <a:gd name="connsiteX144" fmla="*/ 644454 w 1034979"/>
                    <a:gd name="connsiteY144" fmla="*/ 1003137 h 1509906"/>
                    <a:gd name="connsiteX145" fmla="*/ 661599 w 1034979"/>
                    <a:gd name="connsiteY145" fmla="*/ 993612 h 1509906"/>
                    <a:gd name="connsiteX146" fmla="*/ 673029 w 1034979"/>
                    <a:gd name="connsiteY146" fmla="*/ 985992 h 1509906"/>
                    <a:gd name="connsiteX147" fmla="*/ 674934 w 1034979"/>
                    <a:gd name="connsiteY147" fmla="*/ 980277 h 1509906"/>
                    <a:gd name="connsiteX148" fmla="*/ 680649 w 1034979"/>
                    <a:gd name="connsiteY148" fmla="*/ 978372 h 1509906"/>
                    <a:gd name="connsiteX149" fmla="*/ 686364 w 1034979"/>
                    <a:gd name="connsiteY149" fmla="*/ 974562 h 1509906"/>
                    <a:gd name="connsiteX150" fmla="*/ 695889 w 1034979"/>
                    <a:gd name="connsiteY150" fmla="*/ 965037 h 1509906"/>
                    <a:gd name="connsiteX151" fmla="*/ 705414 w 1034979"/>
                    <a:gd name="connsiteY151" fmla="*/ 953607 h 1509906"/>
                    <a:gd name="connsiteX152" fmla="*/ 716844 w 1034979"/>
                    <a:gd name="connsiteY152" fmla="*/ 945987 h 1509906"/>
                    <a:gd name="connsiteX153" fmla="*/ 732084 w 1034979"/>
                    <a:gd name="connsiteY153" fmla="*/ 932652 h 1509906"/>
                    <a:gd name="connsiteX154" fmla="*/ 741609 w 1034979"/>
                    <a:gd name="connsiteY154" fmla="*/ 921222 h 1509906"/>
                    <a:gd name="connsiteX155" fmla="*/ 753039 w 1034979"/>
                    <a:gd name="connsiteY155" fmla="*/ 911697 h 1509906"/>
                    <a:gd name="connsiteX156" fmla="*/ 758754 w 1034979"/>
                    <a:gd name="connsiteY156" fmla="*/ 900267 h 1509906"/>
                    <a:gd name="connsiteX157" fmla="*/ 760659 w 1034979"/>
                    <a:gd name="connsiteY157" fmla="*/ 894552 h 1509906"/>
                    <a:gd name="connsiteX158" fmla="*/ 766374 w 1034979"/>
                    <a:gd name="connsiteY158" fmla="*/ 883122 h 1509906"/>
                    <a:gd name="connsiteX159" fmla="*/ 764469 w 1034979"/>
                    <a:gd name="connsiteY159" fmla="*/ 867882 h 1509906"/>
                    <a:gd name="connsiteX160" fmla="*/ 758754 w 1034979"/>
                    <a:gd name="connsiteY160" fmla="*/ 865977 h 1509906"/>
                    <a:gd name="connsiteX161" fmla="*/ 737799 w 1034979"/>
                    <a:gd name="connsiteY161" fmla="*/ 867882 h 1509906"/>
                    <a:gd name="connsiteX162" fmla="*/ 732084 w 1034979"/>
                    <a:gd name="connsiteY162" fmla="*/ 871692 h 1509906"/>
                    <a:gd name="connsiteX163" fmla="*/ 699699 w 1034979"/>
                    <a:gd name="connsiteY163" fmla="*/ 892647 h 1509906"/>
                    <a:gd name="connsiteX164" fmla="*/ 595181 w 1034979"/>
                    <a:gd name="connsiteY164" fmla="*/ 951135 h 1509906"/>
                    <a:gd name="connsiteX165" fmla="*/ 507294 w 1034979"/>
                    <a:gd name="connsiteY165" fmla="*/ 841212 h 1509906"/>
                    <a:gd name="connsiteX166" fmla="*/ 503484 w 1034979"/>
                    <a:gd name="connsiteY166" fmla="*/ 351627 h 1509906"/>
                    <a:gd name="connsiteX167" fmla="*/ 499674 w 1034979"/>
                    <a:gd name="connsiteY167" fmla="*/ 60162 h 1509906"/>
                    <a:gd name="connsiteX168" fmla="*/ 490149 w 1034979"/>
                    <a:gd name="connsiteY168" fmla="*/ 33492 h 1509906"/>
                    <a:gd name="connsiteX169" fmla="*/ 488244 w 1034979"/>
                    <a:gd name="connsiteY169" fmla="*/ 27777 h 1509906"/>
                    <a:gd name="connsiteX170" fmla="*/ 484434 w 1034979"/>
                    <a:gd name="connsiteY170" fmla="*/ 22062 h 1509906"/>
                    <a:gd name="connsiteX171" fmla="*/ 478719 w 1034979"/>
                    <a:gd name="connsiteY171" fmla="*/ 10632 h 1509906"/>
                    <a:gd name="connsiteX172" fmla="*/ 473004 w 1034979"/>
                    <a:gd name="connsiteY172" fmla="*/ 6822 h 1509906"/>
                    <a:gd name="connsiteX173" fmla="*/ 469194 w 1034979"/>
                    <a:gd name="connsiteY173" fmla="*/ 1107 h 1509906"/>
                    <a:gd name="connsiteX174" fmla="*/ 429189 w 1034979"/>
                    <a:gd name="connsiteY174" fmla="*/ 4917 h 1509906"/>
                    <a:gd name="connsiteX175" fmla="*/ 421569 w 1034979"/>
                    <a:gd name="connsiteY175" fmla="*/ 16347 h 1509906"/>
                    <a:gd name="connsiteX176" fmla="*/ 425379 w 1034979"/>
                    <a:gd name="connsiteY176" fmla="*/ 71592 h 1509906"/>
                    <a:gd name="connsiteX177" fmla="*/ 425379 w 1034979"/>
                    <a:gd name="connsiteY177" fmla="*/ 77307 h 1509906"/>
                    <a:gd name="connsiteX178" fmla="*/ 429189 w 1034979"/>
                    <a:gd name="connsiteY178" fmla="*/ 231612 h 1509906"/>
                    <a:gd name="connsiteX179" fmla="*/ 440619 w 1034979"/>
                    <a:gd name="connsiteY179" fmla="*/ 414492 h 1509906"/>
                    <a:gd name="connsiteX180" fmla="*/ 435265 w 1034979"/>
                    <a:gd name="connsiteY180" fmla="*/ 711672 h 1509906"/>
                    <a:gd name="connsiteX181" fmla="*/ 435059 w 1034979"/>
                    <a:gd name="connsiteY181" fmla="*/ 792350 h 1509906"/>
                    <a:gd name="connsiteX182" fmla="*/ 430322 w 1034979"/>
                    <a:gd name="connsiteY182" fmla="*/ 872310 h 1509906"/>
                    <a:gd name="connsiteX0" fmla="*/ 430322 w 1034979"/>
                    <a:gd name="connsiteY0" fmla="*/ 872310 h 1509906"/>
                    <a:gd name="connsiteX1" fmla="*/ 392427 w 1034979"/>
                    <a:gd name="connsiteY1" fmla="*/ 925238 h 1509906"/>
                    <a:gd name="connsiteX2" fmla="*/ 339654 w 1034979"/>
                    <a:gd name="connsiteY2" fmla="*/ 949797 h 1509906"/>
                    <a:gd name="connsiteX3" fmla="*/ 328224 w 1034979"/>
                    <a:gd name="connsiteY3" fmla="*/ 953607 h 1509906"/>
                    <a:gd name="connsiteX4" fmla="*/ 312984 w 1034979"/>
                    <a:gd name="connsiteY4" fmla="*/ 959322 h 1509906"/>
                    <a:gd name="connsiteX5" fmla="*/ 265359 w 1034979"/>
                    <a:gd name="connsiteY5" fmla="*/ 955512 h 1509906"/>
                    <a:gd name="connsiteX6" fmla="*/ 253929 w 1034979"/>
                    <a:gd name="connsiteY6" fmla="*/ 951702 h 1509906"/>
                    <a:gd name="connsiteX7" fmla="*/ 242499 w 1034979"/>
                    <a:gd name="connsiteY7" fmla="*/ 947892 h 1509906"/>
                    <a:gd name="connsiteX8" fmla="*/ 236784 w 1034979"/>
                    <a:gd name="connsiteY8" fmla="*/ 945987 h 1509906"/>
                    <a:gd name="connsiteX9" fmla="*/ 231069 w 1034979"/>
                    <a:gd name="connsiteY9" fmla="*/ 944082 h 1509906"/>
                    <a:gd name="connsiteX10" fmla="*/ 219639 w 1034979"/>
                    <a:gd name="connsiteY10" fmla="*/ 942177 h 1509906"/>
                    <a:gd name="connsiteX11" fmla="*/ 213924 w 1034979"/>
                    <a:gd name="connsiteY11" fmla="*/ 940272 h 1509906"/>
                    <a:gd name="connsiteX12" fmla="*/ 206304 w 1034979"/>
                    <a:gd name="connsiteY12" fmla="*/ 938367 h 1509906"/>
                    <a:gd name="connsiteX13" fmla="*/ 194874 w 1034979"/>
                    <a:gd name="connsiteY13" fmla="*/ 934557 h 1509906"/>
                    <a:gd name="connsiteX14" fmla="*/ 189159 w 1034979"/>
                    <a:gd name="connsiteY14" fmla="*/ 932652 h 1509906"/>
                    <a:gd name="connsiteX15" fmla="*/ 181539 w 1034979"/>
                    <a:gd name="connsiteY15" fmla="*/ 930747 h 1509906"/>
                    <a:gd name="connsiteX16" fmla="*/ 170109 w 1034979"/>
                    <a:gd name="connsiteY16" fmla="*/ 925032 h 1509906"/>
                    <a:gd name="connsiteX17" fmla="*/ 164394 w 1034979"/>
                    <a:gd name="connsiteY17" fmla="*/ 921222 h 1509906"/>
                    <a:gd name="connsiteX18" fmla="*/ 116769 w 1034979"/>
                    <a:gd name="connsiteY18" fmla="*/ 896457 h 1509906"/>
                    <a:gd name="connsiteX19" fmla="*/ 59619 w 1034979"/>
                    <a:gd name="connsiteY19" fmla="*/ 867882 h 1509906"/>
                    <a:gd name="connsiteX20" fmla="*/ 46284 w 1034979"/>
                    <a:gd name="connsiteY20" fmla="*/ 888837 h 1509906"/>
                    <a:gd name="connsiteX21" fmla="*/ 50094 w 1034979"/>
                    <a:gd name="connsiteY21" fmla="*/ 926937 h 1509906"/>
                    <a:gd name="connsiteX22" fmla="*/ 53904 w 1034979"/>
                    <a:gd name="connsiteY22" fmla="*/ 932652 h 1509906"/>
                    <a:gd name="connsiteX23" fmla="*/ 59619 w 1034979"/>
                    <a:gd name="connsiteY23" fmla="*/ 936462 h 1509906"/>
                    <a:gd name="connsiteX24" fmla="*/ 63429 w 1034979"/>
                    <a:gd name="connsiteY24" fmla="*/ 942177 h 1509906"/>
                    <a:gd name="connsiteX25" fmla="*/ 80574 w 1034979"/>
                    <a:gd name="connsiteY25" fmla="*/ 951702 h 1509906"/>
                    <a:gd name="connsiteX26" fmla="*/ 166299 w 1034979"/>
                    <a:gd name="connsiteY26" fmla="*/ 972657 h 1509906"/>
                    <a:gd name="connsiteX27" fmla="*/ 191064 w 1034979"/>
                    <a:gd name="connsiteY27" fmla="*/ 978372 h 1509906"/>
                    <a:gd name="connsiteX28" fmla="*/ 208209 w 1034979"/>
                    <a:gd name="connsiteY28" fmla="*/ 984087 h 1509906"/>
                    <a:gd name="connsiteX29" fmla="*/ 213924 w 1034979"/>
                    <a:gd name="connsiteY29" fmla="*/ 985992 h 1509906"/>
                    <a:gd name="connsiteX30" fmla="*/ 229164 w 1034979"/>
                    <a:gd name="connsiteY30" fmla="*/ 989802 h 1509906"/>
                    <a:gd name="connsiteX31" fmla="*/ 248214 w 1034979"/>
                    <a:gd name="connsiteY31" fmla="*/ 995517 h 1509906"/>
                    <a:gd name="connsiteX32" fmla="*/ 253929 w 1034979"/>
                    <a:gd name="connsiteY32" fmla="*/ 999327 h 1509906"/>
                    <a:gd name="connsiteX33" fmla="*/ 267264 w 1034979"/>
                    <a:gd name="connsiteY33" fmla="*/ 1014567 h 1509906"/>
                    <a:gd name="connsiteX34" fmla="*/ 272979 w 1034979"/>
                    <a:gd name="connsiteY34" fmla="*/ 1033617 h 1509906"/>
                    <a:gd name="connsiteX35" fmla="*/ 274884 w 1034979"/>
                    <a:gd name="connsiteY35" fmla="*/ 1039332 h 1509906"/>
                    <a:gd name="connsiteX36" fmla="*/ 276789 w 1034979"/>
                    <a:gd name="connsiteY36" fmla="*/ 1045047 h 1509906"/>
                    <a:gd name="connsiteX37" fmla="*/ 278694 w 1034979"/>
                    <a:gd name="connsiteY37" fmla="*/ 1069812 h 1509906"/>
                    <a:gd name="connsiteX38" fmla="*/ 280599 w 1034979"/>
                    <a:gd name="connsiteY38" fmla="*/ 1075527 h 1509906"/>
                    <a:gd name="connsiteX39" fmla="*/ 278694 w 1034979"/>
                    <a:gd name="connsiteY39" fmla="*/ 1094577 h 1509906"/>
                    <a:gd name="connsiteX40" fmla="*/ 276789 w 1034979"/>
                    <a:gd name="connsiteY40" fmla="*/ 1104102 h 1509906"/>
                    <a:gd name="connsiteX41" fmla="*/ 263454 w 1034979"/>
                    <a:gd name="connsiteY41" fmla="*/ 1117437 h 1509906"/>
                    <a:gd name="connsiteX42" fmla="*/ 252024 w 1034979"/>
                    <a:gd name="connsiteY42" fmla="*/ 1125057 h 1509906"/>
                    <a:gd name="connsiteX43" fmla="*/ 240594 w 1034979"/>
                    <a:gd name="connsiteY43" fmla="*/ 1128867 h 1509906"/>
                    <a:gd name="connsiteX44" fmla="*/ 27234 w 1034979"/>
                    <a:gd name="connsiteY44" fmla="*/ 1147917 h 1509906"/>
                    <a:gd name="connsiteX45" fmla="*/ 15804 w 1034979"/>
                    <a:gd name="connsiteY45" fmla="*/ 1153632 h 1509906"/>
                    <a:gd name="connsiteX46" fmla="*/ 6279 w 1034979"/>
                    <a:gd name="connsiteY46" fmla="*/ 1163157 h 1509906"/>
                    <a:gd name="connsiteX47" fmla="*/ 4374 w 1034979"/>
                    <a:gd name="connsiteY47" fmla="*/ 1168872 h 1509906"/>
                    <a:gd name="connsiteX48" fmla="*/ 564 w 1034979"/>
                    <a:gd name="connsiteY48" fmla="*/ 1174587 h 1509906"/>
                    <a:gd name="connsiteX49" fmla="*/ 6279 w 1034979"/>
                    <a:gd name="connsiteY49" fmla="*/ 1206972 h 1509906"/>
                    <a:gd name="connsiteX50" fmla="*/ 11994 w 1034979"/>
                    <a:gd name="connsiteY50" fmla="*/ 1210782 h 1509906"/>
                    <a:gd name="connsiteX51" fmla="*/ 17709 w 1034979"/>
                    <a:gd name="connsiteY51" fmla="*/ 1212687 h 1509906"/>
                    <a:gd name="connsiteX52" fmla="*/ 145344 w 1034979"/>
                    <a:gd name="connsiteY52" fmla="*/ 1210782 h 1509906"/>
                    <a:gd name="connsiteX53" fmla="*/ 152964 w 1034979"/>
                    <a:gd name="connsiteY53" fmla="*/ 1208877 h 1509906"/>
                    <a:gd name="connsiteX54" fmla="*/ 303459 w 1034979"/>
                    <a:gd name="connsiteY54" fmla="*/ 1203162 h 1509906"/>
                    <a:gd name="connsiteX55" fmla="*/ 318699 w 1034979"/>
                    <a:gd name="connsiteY55" fmla="*/ 1210782 h 1509906"/>
                    <a:gd name="connsiteX56" fmla="*/ 330129 w 1034979"/>
                    <a:gd name="connsiteY56" fmla="*/ 1216497 h 1509906"/>
                    <a:gd name="connsiteX57" fmla="*/ 333939 w 1034979"/>
                    <a:gd name="connsiteY57" fmla="*/ 1222212 h 1509906"/>
                    <a:gd name="connsiteX58" fmla="*/ 339654 w 1034979"/>
                    <a:gd name="connsiteY58" fmla="*/ 1224117 h 1509906"/>
                    <a:gd name="connsiteX59" fmla="*/ 351084 w 1034979"/>
                    <a:gd name="connsiteY59" fmla="*/ 1231737 h 1509906"/>
                    <a:gd name="connsiteX60" fmla="*/ 356799 w 1034979"/>
                    <a:gd name="connsiteY60" fmla="*/ 1235547 h 1509906"/>
                    <a:gd name="connsiteX61" fmla="*/ 360609 w 1034979"/>
                    <a:gd name="connsiteY61" fmla="*/ 1241262 h 1509906"/>
                    <a:gd name="connsiteX62" fmla="*/ 366324 w 1034979"/>
                    <a:gd name="connsiteY62" fmla="*/ 1252692 h 1509906"/>
                    <a:gd name="connsiteX63" fmla="*/ 362514 w 1034979"/>
                    <a:gd name="connsiteY63" fmla="*/ 1279362 h 1509906"/>
                    <a:gd name="connsiteX64" fmla="*/ 358704 w 1034979"/>
                    <a:gd name="connsiteY64" fmla="*/ 1285077 h 1509906"/>
                    <a:gd name="connsiteX65" fmla="*/ 356799 w 1034979"/>
                    <a:gd name="connsiteY65" fmla="*/ 1290792 h 1509906"/>
                    <a:gd name="connsiteX66" fmla="*/ 352989 w 1034979"/>
                    <a:gd name="connsiteY66" fmla="*/ 1296507 h 1509906"/>
                    <a:gd name="connsiteX67" fmla="*/ 351084 w 1034979"/>
                    <a:gd name="connsiteY67" fmla="*/ 1302222 h 1509906"/>
                    <a:gd name="connsiteX68" fmla="*/ 347274 w 1034979"/>
                    <a:gd name="connsiteY68" fmla="*/ 1307937 h 1509906"/>
                    <a:gd name="connsiteX69" fmla="*/ 330129 w 1034979"/>
                    <a:gd name="connsiteY69" fmla="*/ 1374612 h 1509906"/>
                    <a:gd name="connsiteX70" fmla="*/ 328224 w 1034979"/>
                    <a:gd name="connsiteY70" fmla="*/ 1426047 h 1509906"/>
                    <a:gd name="connsiteX71" fmla="*/ 330129 w 1034979"/>
                    <a:gd name="connsiteY71" fmla="*/ 1450812 h 1509906"/>
                    <a:gd name="connsiteX72" fmla="*/ 332034 w 1034979"/>
                    <a:gd name="connsiteY72" fmla="*/ 1456527 h 1509906"/>
                    <a:gd name="connsiteX73" fmla="*/ 335844 w 1034979"/>
                    <a:gd name="connsiteY73" fmla="*/ 1460337 h 1509906"/>
                    <a:gd name="connsiteX74" fmla="*/ 364419 w 1034979"/>
                    <a:gd name="connsiteY74" fmla="*/ 1506057 h 1509906"/>
                    <a:gd name="connsiteX75" fmla="*/ 387279 w 1034979"/>
                    <a:gd name="connsiteY75" fmla="*/ 1507962 h 1509906"/>
                    <a:gd name="connsiteX76" fmla="*/ 392994 w 1034979"/>
                    <a:gd name="connsiteY76" fmla="*/ 1502247 h 1509906"/>
                    <a:gd name="connsiteX77" fmla="*/ 394899 w 1034979"/>
                    <a:gd name="connsiteY77" fmla="*/ 1490817 h 1509906"/>
                    <a:gd name="connsiteX78" fmla="*/ 396804 w 1034979"/>
                    <a:gd name="connsiteY78" fmla="*/ 1485102 h 1509906"/>
                    <a:gd name="connsiteX79" fmla="*/ 398709 w 1034979"/>
                    <a:gd name="connsiteY79" fmla="*/ 1467957 h 1509906"/>
                    <a:gd name="connsiteX80" fmla="*/ 400614 w 1034979"/>
                    <a:gd name="connsiteY80" fmla="*/ 1454622 h 1509906"/>
                    <a:gd name="connsiteX81" fmla="*/ 404424 w 1034979"/>
                    <a:gd name="connsiteY81" fmla="*/ 1397472 h 1509906"/>
                    <a:gd name="connsiteX82" fmla="*/ 410139 w 1034979"/>
                    <a:gd name="connsiteY82" fmla="*/ 1386042 h 1509906"/>
                    <a:gd name="connsiteX83" fmla="*/ 413949 w 1034979"/>
                    <a:gd name="connsiteY83" fmla="*/ 1372707 h 1509906"/>
                    <a:gd name="connsiteX84" fmla="*/ 415854 w 1034979"/>
                    <a:gd name="connsiteY84" fmla="*/ 1366992 h 1509906"/>
                    <a:gd name="connsiteX85" fmla="*/ 417759 w 1034979"/>
                    <a:gd name="connsiteY85" fmla="*/ 1353657 h 1509906"/>
                    <a:gd name="connsiteX86" fmla="*/ 421569 w 1034979"/>
                    <a:gd name="connsiteY86" fmla="*/ 1342227 h 1509906"/>
                    <a:gd name="connsiteX87" fmla="*/ 427284 w 1034979"/>
                    <a:gd name="connsiteY87" fmla="*/ 1328892 h 1509906"/>
                    <a:gd name="connsiteX88" fmla="*/ 467289 w 1034979"/>
                    <a:gd name="connsiteY88" fmla="*/ 1258407 h 1509906"/>
                    <a:gd name="connsiteX89" fmla="*/ 528455 w 1034979"/>
                    <a:gd name="connsiteY89" fmla="*/ 1245638 h 1509906"/>
                    <a:gd name="connsiteX90" fmla="*/ 573969 w 1034979"/>
                    <a:gd name="connsiteY90" fmla="*/ 1229832 h 1509906"/>
                    <a:gd name="connsiteX91" fmla="*/ 585399 w 1034979"/>
                    <a:gd name="connsiteY91" fmla="*/ 1226022 h 1509906"/>
                    <a:gd name="connsiteX92" fmla="*/ 720654 w 1034979"/>
                    <a:gd name="connsiteY92" fmla="*/ 1309842 h 1509906"/>
                    <a:gd name="connsiteX93" fmla="*/ 733989 w 1034979"/>
                    <a:gd name="connsiteY93" fmla="*/ 1319367 h 1509906"/>
                    <a:gd name="connsiteX94" fmla="*/ 743514 w 1034979"/>
                    <a:gd name="connsiteY94" fmla="*/ 1321272 h 1509906"/>
                    <a:gd name="connsiteX95" fmla="*/ 749229 w 1034979"/>
                    <a:gd name="connsiteY95" fmla="*/ 1323177 h 1509906"/>
                    <a:gd name="connsiteX96" fmla="*/ 762564 w 1034979"/>
                    <a:gd name="connsiteY96" fmla="*/ 1328892 h 1509906"/>
                    <a:gd name="connsiteX97" fmla="*/ 777804 w 1034979"/>
                    <a:gd name="connsiteY97" fmla="*/ 1326987 h 1509906"/>
                    <a:gd name="connsiteX98" fmla="*/ 789234 w 1034979"/>
                    <a:gd name="connsiteY98" fmla="*/ 1321272 h 1509906"/>
                    <a:gd name="connsiteX99" fmla="*/ 794949 w 1034979"/>
                    <a:gd name="connsiteY99" fmla="*/ 1319367 h 1509906"/>
                    <a:gd name="connsiteX100" fmla="*/ 802569 w 1034979"/>
                    <a:gd name="connsiteY100" fmla="*/ 1302222 h 1509906"/>
                    <a:gd name="connsiteX101" fmla="*/ 800664 w 1034979"/>
                    <a:gd name="connsiteY101" fmla="*/ 1277457 h 1509906"/>
                    <a:gd name="connsiteX102" fmla="*/ 798759 w 1034979"/>
                    <a:gd name="connsiteY102" fmla="*/ 1271742 h 1509906"/>
                    <a:gd name="connsiteX103" fmla="*/ 796854 w 1034979"/>
                    <a:gd name="connsiteY103" fmla="*/ 1264122 h 1509906"/>
                    <a:gd name="connsiteX104" fmla="*/ 783519 w 1034979"/>
                    <a:gd name="connsiteY104" fmla="*/ 1246977 h 1509906"/>
                    <a:gd name="connsiteX105" fmla="*/ 773994 w 1034979"/>
                    <a:gd name="connsiteY105" fmla="*/ 1241262 h 1509906"/>
                    <a:gd name="connsiteX106" fmla="*/ 648264 w 1034979"/>
                    <a:gd name="connsiteY106" fmla="*/ 1149822 h 1509906"/>
                    <a:gd name="connsiteX107" fmla="*/ 644454 w 1034979"/>
                    <a:gd name="connsiteY107" fmla="*/ 1132677 h 1509906"/>
                    <a:gd name="connsiteX108" fmla="*/ 646359 w 1034979"/>
                    <a:gd name="connsiteY108" fmla="*/ 1125057 h 1509906"/>
                    <a:gd name="connsiteX109" fmla="*/ 650169 w 1034979"/>
                    <a:gd name="connsiteY109" fmla="*/ 1107912 h 1509906"/>
                    <a:gd name="connsiteX110" fmla="*/ 653979 w 1034979"/>
                    <a:gd name="connsiteY110" fmla="*/ 1102197 h 1509906"/>
                    <a:gd name="connsiteX111" fmla="*/ 655884 w 1034979"/>
                    <a:gd name="connsiteY111" fmla="*/ 1096482 h 1509906"/>
                    <a:gd name="connsiteX112" fmla="*/ 661599 w 1034979"/>
                    <a:gd name="connsiteY112" fmla="*/ 1094577 h 1509906"/>
                    <a:gd name="connsiteX113" fmla="*/ 671124 w 1034979"/>
                    <a:gd name="connsiteY113" fmla="*/ 1083147 h 1509906"/>
                    <a:gd name="connsiteX114" fmla="*/ 724464 w 1034979"/>
                    <a:gd name="connsiteY114" fmla="*/ 1075527 h 1509906"/>
                    <a:gd name="connsiteX115" fmla="*/ 842574 w 1034979"/>
                    <a:gd name="connsiteY115" fmla="*/ 1077432 h 1509906"/>
                    <a:gd name="connsiteX116" fmla="*/ 871149 w 1034979"/>
                    <a:gd name="connsiteY116" fmla="*/ 1079337 h 1509906"/>
                    <a:gd name="connsiteX117" fmla="*/ 899724 w 1034979"/>
                    <a:gd name="connsiteY117" fmla="*/ 1085052 h 1509906"/>
                    <a:gd name="connsiteX118" fmla="*/ 922584 w 1034979"/>
                    <a:gd name="connsiteY118" fmla="*/ 1088862 h 1509906"/>
                    <a:gd name="connsiteX119" fmla="*/ 951159 w 1034979"/>
                    <a:gd name="connsiteY119" fmla="*/ 1094577 h 1509906"/>
                    <a:gd name="connsiteX120" fmla="*/ 956874 w 1034979"/>
                    <a:gd name="connsiteY120" fmla="*/ 1094577 h 1509906"/>
                    <a:gd name="connsiteX121" fmla="*/ 1002594 w 1034979"/>
                    <a:gd name="connsiteY121" fmla="*/ 1092672 h 1509906"/>
                    <a:gd name="connsiteX122" fmla="*/ 1031169 w 1034979"/>
                    <a:gd name="connsiteY122" fmla="*/ 1085052 h 1509906"/>
                    <a:gd name="connsiteX123" fmla="*/ 1034979 w 1034979"/>
                    <a:gd name="connsiteY123" fmla="*/ 1079337 h 1509906"/>
                    <a:gd name="connsiteX124" fmla="*/ 1033074 w 1034979"/>
                    <a:gd name="connsiteY124" fmla="*/ 1060287 h 1509906"/>
                    <a:gd name="connsiteX125" fmla="*/ 1027359 w 1034979"/>
                    <a:gd name="connsiteY125" fmla="*/ 1056477 h 1509906"/>
                    <a:gd name="connsiteX126" fmla="*/ 1012119 w 1034979"/>
                    <a:gd name="connsiteY126" fmla="*/ 1054572 h 1509906"/>
                    <a:gd name="connsiteX127" fmla="*/ 1006404 w 1034979"/>
                    <a:gd name="connsiteY127" fmla="*/ 1052667 h 1509906"/>
                    <a:gd name="connsiteX128" fmla="*/ 998784 w 1034979"/>
                    <a:gd name="connsiteY128" fmla="*/ 1050762 h 1509906"/>
                    <a:gd name="connsiteX129" fmla="*/ 987354 w 1034979"/>
                    <a:gd name="connsiteY129" fmla="*/ 1043142 h 1509906"/>
                    <a:gd name="connsiteX130" fmla="*/ 975924 w 1034979"/>
                    <a:gd name="connsiteY130" fmla="*/ 1039332 h 1509906"/>
                    <a:gd name="connsiteX131" fmla="*/ 970209 w 1034979"/>
                    <a:gd name="connsiteY131" fmla="*/ 1037427 h 1509906"/>
                    <a:gd name="connsiteX132" fmla="*/ 962589 w 1034979"/>
                    <a:gd name="connsiteY132" fmla="*/ 1035522 h 1509906"/>
                    <a:gd name="connsiteX133" fmla="*/ 956874 w 1034979"/>
                    <a:gd name="connsiteY133" fmla="*/ 1033617 h 1509906"/>
                    <a:gd name="connsiteX134" fmla="*/ 935919 w 1034979"/>
                    <a:gd name="connsiteY134" fmla="*/ 1027902 h 1509906"/>
                    <a:gd name="connsiteX135" fmla="*/ 930204 w 1034979"/>
                    <a:gd name="connsiteY135" fmla="*/ 1025997 h 1509906"/>
                    <a:gd name="connsiteX136" fmla="*/ 825429 w 1034979"/>
                    <a:gd name="connsiteY136" fmla="*/ 1027902 h 1509906"/>
                    <a:gd name="connsiteX137" fmla="*/ 819714 w 1034979"/>
                    <a:gd name="connsiteY137" fmla="*/ 1029807 h 1509906"/>
                    <a:gd name="connsiteX138" fmla="*/ 730179 w 1034979"/>
                    <a:gd name="connsiteY138" fmla="*/ 1031712 h 1509906"/>
                    <a:gd name="connsiteX139" fmla="*/ 669219 w 1034979"/>
                    <a:gd name="connsiteY139" fmla="*/ 1039332 h 1509906"/>
                    <a:gd name="connsiteX140" fmla="*/ 646359 w 1034979"/>
                    <a:gd name="connsiteY140" fmla="*/ 1043142 h 1509906"/>
                    <a:gd name="connsiteX141" fmla="*/ 642549 w 1034979"/>
                    <a:gd name="connsiteY141" fmla="*/ 1031712 h 1509906"/>
                    <a:gd name="connsiteX142" fmla="*/ 640644 w 1034979"/>
                    <a:gd name="connsiteY142" fmla="*/ 1025997 h 1509906"/>
                    <a:gd name="connsiteX143" fmla="*/ 642549 w 1034979"/>
                    <a:gd name="connsiteY143" fmla="*/ 1008852 h 1509906"/>
                    <a:gd name="connsiteX144" fmla="*/ 644454 w 1034979"/>
                    <a:gd name="connsiteY144" fmla="*/ 1003137 h 1509906"/>
                    <a:gd name="connsiteX145" fmla="*/ 661599 w 1034979"/>
                    <a:gd name="connsiteY145" fmla="*/ 993612 h 1509906"/>
                    <a:gd name="connsiteX146" fmla="*/ 673029 w 1034979"/>
                    <a:gd name="connsiteY146" fmla="*/ 985992 h 1509906"/>
                    <a:gd name="connsiteX147" fmla="*/ 674934 w 1034979"/>
                    <a:gd name="connsiteY147" fmla="*/ 980277 h 1509906"/>
                    <a:gd name="connsiteX148" fmla="*/ 680649 w 1034979"/>
                    <a:gd name="connsiteY148" fmla="*/ 978372 h 1509906"/>
                    <a:gd name="connsiteX149" fmla="*/ 686364 w 1034979"/>
                    <a:gd name="connsiteY149" fmla="*/ 974562 h 1509906"/>
                    <a:gd name="connsiteX150" fmla="*/ 695889 w 1034979"/>
                    <a:gd name="connsiteY150" fmla="*/ 965037 h 1509906"/>
                    <a:gd name="connsiteX151" fmla="*/ 705414 w 1034979"/>
                    <a:gd name="connsiteY151" fmla="*/ 953607 h 1509906"/>
                    <a:gd name="connsiteX152" fmla="*/ 716844 w 1034979"/>
                    <a:gd name="connsiteY152" fmla="*/ 945987 h 1509906"/>
                    <a:gd name="connsiteX153" fmla="*/ 732084 w 1034979"/>
                    <a:gd name="connsiteY153" fmla="*/ 932652 h 1509906"/>
                    <a:gd name="connsiteX154" fmla="*/ 741609 w 1034979"/>
                    <a:gd name="connsiteY154" fmla="*/ 921222 h 1509906"/>
                    <a:gd name="connsiteX155" fmla="*/ 753039 w 1034979"/>
                    <a:gd name="connsiteY155" fmla="*/ 911697 h 1509906"/>
                    <a:gd name="connsiteX156" fmla="*/ 758754 w 1034979"/>
                    <a:gd name="connsiteY156" fmla="*/ 900267 h 1509906"/>
                    <a:gd name="connsiteX157" fmla="*/ 760659 w 1034979"/>
                    <a:gd name="connsiteY157" fmla="*/ 894552 h 1509906"/>
                    <a:gd name="connsiteX158" fmla="*/ 766374 w 1034979"/>
                    <a:gd name="connsiteY158" fmla="*/ 883122 h 1509906"/>
                    <a:gd name="connsiteX159" fmla="*/ 764469 w 1034979"/>
                    <a:gd name="connsiteY159" fmla="*/ 867882 h 1509906"/>
                    <a:gd name="connsiteX160" fmla="*/ 758754 w 1034979"/>
                    <a:gd name="connsiteY160" fmla="*/ 865977 h 1509906"/>
                    <a:gd name="connsiteX161" fmla="*/ 737799 w 1034979"/>
                    <a:gd name="connsiteY161" fmla="*/ 867882 h 1509906"/>
                    <a:gd name="connsiteX162" fmla="*/ 732084 w 1034979"/>
                    <a:gd name="connsiteY162" fmla="*/ 871692 h 1509906"/>
                    <a:gd name="connsiteX163" fmla="*/ 699699 w 1034979"/>
                    <a:gd name="connsiteY163" fmla="*/ 892647 h 1509906"/>
                    <a:gd name="connsiteX164" fmla="*/ 595181 w 1034979"/>
                    <a:gd name="connsiteY164" fmla="*/ 951135 h 1509906"/>
                    <a:gd name="connsiteX165" fmla="*/ 507294 w 1034979"/>
                    <a:gd name="connsiteY165" fmla="*/ 841212 h 1509906"/>
                    <a:gd name="connsiteX166" fmla="*/ 503484 w 1034979"/>
                    <a:gd name="connsiteY166" fmla="*/ 351627 h 1509906"/>
                    <a:gd name="connsiteX167" fmla="*/ 499674 w 1034979"/>
                    <a:gd name="connsiteY167" fmla="*/ 60162 h 1509906"/>
                    <a:gd name="connsiteX168" fmla="*/ 490149 w 1034979"/>
                    <a:gd name="connsiteY168" fmla="*/ 33492 h 1509906"/>
                    <a:gd name="connsiteX169" fmla="*/ 488244 w 1034979"/>
                    <a:gd name="connsiteY169" fmla="*/ 27777 h 1509906"/>
                    <a:gd name="connsiteX170" fmla="*/ 484434 w 1034979"/>
                    <a:gd name="connsiteY170" fmla="*/ 22062 h 1509906"/>
                    <a:gd name="connsiteX171" fmla="*/ 478719 w 1034979"/>
                    <a:gd name="connsiteY171" fmla="*/ 10632 h 1509906"/>
                    <a:gd name="connsiteX172" fmla="*/ 473004 w 1034979"/>
                    <a:gd name="connsiteY172" fmla="*/ 6822 h 1509906"/>
                    <a:gd name="connsiteX173" fmla="*/ 469194 w 1034979"/>
                    <a:gd name="connsiteY173" fmla="*/ 1107 h 1509906"/>
                    <a:gd name="connsiteX174" fmla="*/ 429189 w 1034979"/>
                    <a:gd name="connsiteY174" fmla="*/ 4917 h 1509906"/>
                    <a:gd name="connsiteX175" fmla="*/ 425379 w 1034979"/>
                    <a:gd name="connsiteY175" fmla="*/ 71592 h 1509906"/>
                    <a:gd name="connsiteX176" fmla="*/ 425379 w 1034979"/>
                    <a:gd name="connsiteY176" fmla="*/ 77307 h 1509906"/>
                    <a:gd name="connsiteX177" fmla="*/ 429189 w 1034979"/>
                    <a:gd name="connsiteY177" fmla="*/ 231612 h 1509906"/>
                    <a:gd name="connsiteX178" fmla="*/ 440619 w 1034979"/>
                    <a:gd name="connsiteY178" fmla="*/ 414492 h 1509906"/>
                    <a:gd name="connsiteX179" fmla="*/ 435265 w 1034979"/>
                    <a:gd name="connsiteY179" fmla="*/ 711672 h 1509906"/>
                    <a:gd name="connsiteX180" fmla="*/ 435059 w 1034979"/>
                    <a:gd name="connsiteY180" fmla="*/ 792350 h 1509906"/>
                    <a:gd name="connsiteX181" fmla="*/ 430322 w 1034979"/>
                    <a:gd name="connsiteY181" fmla="*/ 872310 h 1509906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253929 w 1034979"/>
                    <a:gd name="connsiteY6" fmla="*/ 958398 h 1516602"/>
                    <a:gd name="connsiteX7" fmla="*/ 242499 w 1034979"/>
                    <a:gd name="connsiteY7" fmla="*/ 954588 h 1516602"/>
                    <a:gd name="connsiteX8" fmla="*/ 236784 w 1034979"/>
                    <a:gd name="connsiteY8" fmla="*/ 952683 h 1516602"/>
                    <a:gd name="connsiteX9" fmla="*/ 231069 w 1034979"/>
                    <a:gd name="connsiteY9" fmla="*/ 950778 h 1516602"/>
                    <a:gd name="connsiteX10" fmla="*/ 219639 w 1034979"/>
                    <a:gd name="connsiteY10" fmla="*/ 948873 h 1516602"/>
                    <a:gd name="connsiteX11" fmla="*/ 213924 w 1034979"/>
                    <a:gd name="connsiteY11" fmla="*/ 946968 h 1516602"/>
                    <a:gd name="connsiteX12" fmla="*/ 206304 w 1034979"/>
                    <a:gd name="connsiteY12" fmla="*/ 945063 h 1516602"/>
                    <a:gd name="connsiteX13" fmla="*/ 194874 w 1034979"/>
                    <a:gd name="connsiteY13" fmla="*/ 941253 h 1516602"/>
                    <a:gd name="connsiteX14" fmla="*/ 189159 w 1034979"/>
                    <a:gd name="connsiteY14" fmla="*/ 939348 h 1516602"/>
                    <a:gd name="connsiteX15" fmla="*/ 181539 w 1034979"/>
                    <a:gd name="connsiteY15" fmla="*/ 937443 h 1516602"/>
                    <a:gd name="connsiteX16" fmla="*/ 170109 w 1034979"/>
                    <a:gd name="connsiteY16" fmla="*/ 931728 h 1516602"/>
                    <a:gd name="connsiteX17" fmla="*/ 164394 w 1034979"/>
                    <a:gd name="connsiteY17" fmla="*/ 927918 h 1516602"/>
                    <a:gd name="connsiteX18" fmla="*/ 116769 w 1034979"/>
                    <a:gd name="connsiteY18" fmla="*/ 903153 h 1516602"/>
                    <a:gd name="connsiteX19" fmla="*/ 59619 w 1034979"/>
                    <a:gd name="connsiteY19" fmla="*/ 874578 h 1516602"/>
                    <a:gd name="connsiteX20" fmla="*/ 46284 w 1034979"/>
                    <a:gd name="connsiteY20" fmla="*/ 895533 h 1516602"/>
                    <a:gd name="connsiteX21" fmla="*/ 50094 w 1034979"/>
                    <a:gd name="connsiteY21" fmla="*/ 933633 h 1516602"/>
                    <a:gd name="connsiteX22" fmla="*/ 53904 w 1034979"/>
                    <a:gd name="connsiteY22" fmla="*/ 939348 h 1516602"/>
                    <a:gd name="connsiteX23" fmla="*/ 59619 w 1034979"/>
                    <a:gd name="connsiteY23" fmla="*/ 943158 h 1516602"/>
                    <a:gd name="connsiteX24" fmla="*/ 63429 w 1034979"/>
                    <a:gd name="connsiteY24" fmla="*/ 948873 h 1516602"/>
                    <a:gd name="connsiteX25" fmla="*/ 80574 w 1034979"/>
                    <a:gd name="connsiteY25" fmla="*/ 958398 h 1516602"/>
                    <a:gd name="connsiteX26" fmla="*/ 166299 w 1034979"/>
                    <a:gd name="connsiteY26" fmla="*/ 979353 h 1516602"/>
                    <a:gd name="connsiteX27" fmla="*/ 191064 w 1034979"/>
                    <a:gd name="connsiteY27" fmla="*/ 985068 h 1516602"/>
                    <a:gd name="connsiteX28" fmla="*/ 208209 w 1034979"/>
                    <a:gd name="connsiteY28" fmla="*/ 990783 h 1516602"/>
                    <a:gd name="connsiteX29" fmla="*/ 213924 w 1034979"/>
                    <a:gd name="connsiteY29" fmla="*/ 992688 h 1516602"/>
                    <a:gd name="connsiteX30" fmla="*/ 229164 w 1034979"/>
                    <a:gd name="connsiteY30" fmla="*/ 996498 h 1516602"/>
                    <a:gd name="connsiteX31" fmla="*/ 248214 w 1034979"/>
                    <a:gd name="connsiteY31" fmla="*/ 1002213 h 1516602"/>
                    <a:gd name="connsiteX32" fmla="*/ 253929 w 1034979"/>
                    <a:gd name="connsiteY32" fmla="*/ 1006023 h 1516602"/>
                    <a:gd name="connsiteX33" fmla="*/ 267264 w 1034979"/>
                    <a:gd name="connsiteY33" fmla="*/ 1021263 h 1516602"/>
                    <a:gd name="connsiteX34" fmla="*/ 272979 w 1034979"/>
                    <a:gd name="connsiteY34" fmla="*/ 1040313 h 1516602"/>
                    <a:gd name="connsiteX35" fmla="*/ 274884 w 1034979"/>
                    <a:gd name="connsiteY35" fmla="*/ 1046028 h 1516602"/>
                    <a:gd name="connsiteX36" fmla="*/ 276789 w 1034979"/>
                    <a:gd name="connsiteY36" fmla="*/ 1051743 h 1516602"/>
                    <a:gd name="connsiteX37" fmla="*/ 278694 w 1034979"/>
                    <a:gd name="connsiteY37" fmla="*/ 1076508 h 1516602"/>
                    <a:gd name="connsiteX38" fmla="*/ 280599 w 1034979"/>
                    <a:gd name="connsiteY38" fmla="*/ 1082223 h 1516602"/>
                    <a:gd name="connsiteX39" fmla="*/ 278694 w 1034979"/>
                    <a:gd name="connsiteY39" fmla="*/ 1101273 h 1516602"/>
                    <a:gd name="connsiteX40" fmla="*/ 276789 w 1034979"/>
                    <a:gd name="connsiteY40" fmla="*/ 1110798 h 1516602"/>
                    <a:gd name="connsiteX41" fmla="*/ 263454 w 1034979"/>
                    <a:gd name="connsiteY41" fmla="*/ 1124133 h 1516602"/>
                    <a:gd name="connsiteX42" fmla="*/ 252024 w 1034979"/>
                    <a:gd name="connsiteY42" fmla="*/ 1131753 h 1516602"/>
                    <a:gd name="connsiteX43" fmla="*/ 240594 w 1034979"/>
                    <a:gd name="connsiteY43" fmla="*/ 1135563 h 1516602"/>
                    <a:gd name="connsiteX44" fmla="*/ 27234 w 1034979"/>
                    <a:gd name="connsiteY44" fmla="*/ 1154613 h 1516602"/>
                    <a:gd name="connsiteX45" fmla="*/ 15804 w 1034979"/>
                    <a:gd name="connsiteY45" fmla="*/ 1160328 h 1516602"/>
                    <a:gd name="connsiteX46" fmla="*/ 6279 w 1034979"/>
                    <a:gd name="connsiteY46" fmla="*/ 1169853 h 1516602"/>
                    <a:gd name="connsiteX47" fmla="*/ 4374 w 1034979"/>
                    <a:gd name="connsiteY47" fmla="*/ 1175568 h 1516602"/>
                    <a:gd name="connsiteX48" fmla="*/ 564 w 1034979"/>
                    <a:gd name="connsiteY48" fmla="*/ 1181283 h 1516602"/>
                    <a:gd name="connsiteX49" fmla="*/ 6279 w 1034979"/>
                    <a:gd name="connsiteY49" fmla="*/ 1213668 h 1516602"/>
                    <a:gd name="connsiteX50" fmla="*/ 11994 w 1034979"/>
                    <a:gd name="connsiteY50" fmla="*/ 1217478 h 1516602"/>
                    <a:gd name="connsiteX51" fmla="*/ 17709 w 1034979"/>
                    <a:gd name="connsiteY51" fmla="*/ 1219383 h 1516602"/>
                    <a:gd name="connsiteX52" fmla="*/ 145344 w 1034979"/>
                    <a:gd name="connsiteY52" fmla="*/ 1217478 h 1516602"/>
                    <a:gd name="connsiteX53" fmla="*/ 152964 w 1034979"/>
                    <a:gd name="connsiteY53" fmla="*/ 1215573 h 1516602"/>
                    <a:gd name="connsiteX54" fmla="*/ 303459 w 1034979"/>
                    <a:gd name="connsiteY54" fmla="*/ 1209858 h 1516602"/>
                    <a:gd name="connsiteX55" fmla="*/ 318699 w 1034979"/>
                    <a:gd name="connsiteY55" fmla="*/ 1217478 h 1516602"/>
                    <a:gd name="connsiteX56" fmla="*/ 330129 w 1034979"/>
                    <a:gd name="connsiteY56" fmla="*/ 1223193 h 1516602"/>
                    <a:gd name="connsiteX57" fmla="*/ 333939 w 1034979"/>
                    <a:gd name="connsiteY57" fmla="*/ 1228908 h 1516602"/>
                    <a:gd name="connsiteX58" fmla="*/ 339654 w 1034979"/>
                    <a:gd name="connsiteY58" fmla="*/ 1230813 h 1516602"/>
                    <a:gd name="connsiteX59" fmla="*/ 351084 w 1034979"/>
                    <a:gd name="connsiteY59" fmla="*/ 1238433 h 1516602"/>
                    <a:gd name="connsiteX60" fmla="*/ 356799 w 1034979"/>
                    <a:gd name="connsiteY60" fmla="*/ 1242243 h 1516602"/>
                    <a:gd name="connsiteX61" fmla="*/ 360609 w 1034979"/>
                    <a:gd name="connsiteY61" fmla="*/ 1247958 h 1516602"/>
                    <a:gd name="connsiteX62" fmla="*/ 366324 w 1034979"/>
                    <a:gd name="connsiteY62" fmla="*/ 1259388 h 1516602"/>
                    <a:gd name="connsiteX63" fmla="*/ 362514 w 1034979"/>
                    <a:gd name="connsiteY63" fmla="*/ 1286058 h 1516602"/>
                    <a:gd name="connsiteX64" fmla="*/ 358704 w 1034979"/>
                    <a:gd name="connsiteY64" fmla="*/ 1291773 h 1516602"/>
                    <a:gd name="connsiteX65" fmla="*/ 356799 w 1034979"/>
                    <a:gd name="connsiteY65" fmla="*/ 1297488 h 1516602"/>
                    <a:gd name="connsiteX66" fmla="*/ 352989 w 1034979"/>
                    <a:gd name="connsiteY66" fmla="*/ 1303203 h 1516602"/>
                    <a:gd name="connsiteX67" fmla="*/ 351084 w 1034979"/>
                    <a:gd name="connsiteY67" fmla="*/ 1308918 h 1516602"/>
                    <a:gd name="connsiteX68" fmla="*/ 347274 w 1034979"/>
                    <a:gd name="connsiteY68" fmla="*/ 1314633 h 1516602"/>
                    <a:gd name="connsiteX69" fmla="*/ 330129 w 1034979"/>
                    <a:gd name="connsiteY69" fmla="*/ 1381308 h 1516602"/>
                    <a:gd name="connsiteX70" fmla="*/ 328224 w 1034979"/>
                    <a:gd name="connsiteY70" fmla="*/ 1432743 h 1516602"/>
                    <a:gd name="connsiteX71" fmla="*/ 330129 w 1034979"/>
                    <a:gd name="connsiteY71" fmla="*/ 1457508 h 1516602"/>
                    <a:gd name="connsiteX72" fmla="*/ 332034 w 1034979"/>
                    <a:gd name="connsiteY72" fmla="*/ 1463223 h 1516602"/>
                    <a:gd name="connsiteX73" fmla="*/ 335844 w 1034979"/>
                    <a:gd name="connsiteY73" fmla="*/ 1467033 h 1516602"/>
                    <a:gd name="connsiteX74" fmla="*/ 364419 w 1034979"/>
                    <a:gd name="connsiteY74" fmla="*/ 1512753 h 1516602"/>
                    <a:gd name="connsiteX75" fmla="*/ 387279 w 1034979"/>
                    <a:gd name="connsiteY75" fmla="*/ 1514658 h 1516602"/>
                    <a:gd name="connsiteX76" fmla="*/ 392994 w 1034979"/>
                    <a:gd name="connsiteY76" fmla="*/ 1508943 h 1516602"/>
                    <a:gd name="connsiteX77" fmla="*/ 394899 w 1034979"/>
                    <a:gd name="connsiteY77" fmla="*/ 1497513 h 1516602"/>
                    <a:gd name="connsiteX78" fmla="*/ 396804 w 1034979"/>
                    <a:gd name="connsiteY78" fmla="*/ 1491798 h 1516602"/>
                    <a:gd name="connsiteX79" fmla="*/ 398709 w 1034979"/>
                    <a:gd name="connsiteY79" fmla="*/ 1474653 h 1516602"/>
                    <a:gd name="connsiteX80" fmla="*/ 400614 w 1034979"/>
                    <a:gd name="connsiteY80" fmla="*/ 1461318 h 1516602"/>
                    <a:gd name="connsiteX81" fmla="*/ 404424 w 1034979"/>
                    <a:gd name="connsiteY81" fmla="*/ 1404168 h 1516602"/>
                    <a:gd name="connsiteX82" fmla="*/ 410139 w 1034979"/>
                    <a:gd name="connsiteY82" fmla="*/ 1392738 h 1516602"/>
                    <a:gd name="connsiteX83" fmla="*/ 413949 w 1034979"/>
                    <a:gd name="connsiteY83" fmla="*/ 1379403 h 1516602"/>
                    <a:gd name="connsiteX84" fmla="*/ 415854 w 1034979"/>
                    <a:gd name="connsiteY84" fmla="*/ 1373688 h 1516602"/>
                    <a:gd name="connsiteX85" fmla="*/ 417759 w 1034979"/>
                    <a:gd name="connsiteY85" fmla="*/ 1360353 h 1516602"/>
                    <a:gd name="connsiteX86" fmla="*/ 421569 w 1034979"/>
                    <a:gd name="connsiteY86" fmla="*/ 1348923 h 1516602"/>
                    <a:gd name="connsiteX87" fmla="*/ 427284 w 1034979"/>
                    <a:gd name="connsiteY87" fmla="*/ 1335588 h 1516602"/>
                    <a:gd name="connsiteX88" fmla="*/ 467289 w 1034979"/>
                    <a:gd name="connsiteY88" fmla="*/ 1265103 h 1516602"/>
                    <a:gd name="connsiteX89" fmla="*/ 528455 w 1034979"/>
                    <a:gd name="connsiteY89" fmla="*/ 1252334 h 1516602"/>
                    <a:gd name="connsiteX90" fmla="*/ 573969 w 1034979"/>
                    <a:gd name="connsiteY90" fmla="*/ 1236528 h 1516602"/>
                    <a:gd name="connsiteX91" fmla="*/ 585399 w 1034979"/>
                    <a:gd name="connsiteY91" fmla="*/ 1232718 h 1516602"/>
                    <a:gd name="connsiteX92" fmla="*/ 720654 w 1034979"/>
                    <a:gd name="connsiteY92" fmla="*/ 1316538 h 1516602"/>
                    <a:gd name="connsiteX93" fmla="*/ 733989 w 1034979"/>
                    <a:gd name="connsiteY93" fmla="*/ 1326063 h 1516602"/>
                    <a:gd name="connsiteX94" fmla="*/ 743514 w 1034979"/>
                    <a:gd name="connsiteY94" fmla="*/ 1327968 h 1516602"/>
                    <a:gd name="connsiteX95" fmla="*/ 749229 w 1034979"/>
                    <a:gd name="connsiteY95" fmla="*/ 1329873 h 1516602"/>
                    <a:gd name="connsiteX96" fmla="*/ 762564 w 1034979"/>
                    <a:gd name="connsiteY96" fmla="*/ 1335588 h 1516602"/>
                    <a:gd name="connsiteX97" fmla="*/ 777804 w 1034979"/>
                    <a:gd name="connsiteY97" fmla="*/ 1333683 h 1516602"/>
                    <a:gd name="connsiteX98" fmla="*/ 789234 w 1034979"/>
                    <a:gd name="connsiteY98" fmla="*/ 1327968 h 1516602"/>
                    <a:gd name="connsiteX99" fmla="*/ 794949 w 1034979"/>
                    <a:gd name="connsiteY99" fmla="*/ 1326063 h 1516602"/>
                    <a:gd name="connsiteX100" fmla="*/ 802569 w 1034979"/>
                    <a:gd name="connsiteY100" fmla="*/ 1308918 h 1516602"/>
                    <a:gd name="connsiteX101" fmla="*/ 800664 w 1034979"/>
                    <a:gd name="connsiteY101" fmla="*/ 1284153 h 1516602"/>
                    <a:gd name="connsiteX102" fmla="*/ 798759 w 1034979"/>
                    <a:gd name="connsiteY102" fmla="*/ 1278438 h 1516602"/>
                    <a:gd name="connsiteX103" fmla="*/ 796854 w 1034979"/>
                    <a:gd name="connsiteY103" fmla="*/ 1270818 h 1516602"/>
                    <a:gd name="connsiteX104" fmla="*/ 783519 w 1034979"/>
                    <a:gd name="connsiteY104" fmla="*/ 1253673 h 1516602"/>
                    <a:gd name="connsiteX105" fmla="*/ 773994 w 1034979"/>
                    <a:gd name="connsiteY105" fmla="*/ 1247958 h 1516602"/>
                    <a:gd name="connsiteX106" fmla="*/ 648264 w 1034979"/>
                    <a:gd name="connsiteY106" fmla="*/ 1156518 h 1516602"/>
                    <a:gd name="connsiteX107" fmla="*/ 644454 w 1034979"/>
                    <a:gd name="connsiteY107" fmla="*/ 1139373 h 1516602"/>
                    <a:gd name="connsiteX108" fmla="*/ 646359 w 1034979"/>
                    <a:gd name="connsiteY108" fmla="*/ 1131753 h 1516602"/>
                    <a:gd name="connsiteX109" fmla="*/ 650169 w 1034979"/>
                    <a:gd name="connsiteY109" fmla="*/ 1114608 h 1516602"/>
                    <a:gd name="connsiteX110" fmla="*/ 653979 w 1034979"/>
                    <a:gd name="connsiteY110" fmla="*/ 1108893 h 1516602"/>
                    <a:gd name="connsiteX111" fmla="*/ 655884 w 1034979"/>
                    <a:gd name="connsiteY111" fmla="*/ 1103178 h 1516602"/>
                    <a:gd name="connsiteX112" fmla="*/ 661599 w 1034979"/>
                    <a:gd name="connsiteY112" fmla="*/ 1101273 h 1516602"/>
                    <a:gd name="connsiteX113" fmla="*/ 671124 w 1034979"/>
                    <a:gd name="connsiteY113" fmla="*/ 1089843 h 1516602"/>
                    <a:gd name="connsiteX114" fmla="*/ 724464 w 1034979"/>
                    <a:gd name="connsiteY114" fmla="*/ 1082223 h 1516602"/>
                    <a:gd name="connsiteX115" fmla="*/ 842574 w 1034979"/>
                    <a:gd name="connsiteY115" fmla="*/ 1084128 h 1516602"/>
                    <a:gd name="connsiteX116" fmla="*/ 871149 w 1034979"/>
                    <a:gd name="connsiteY116" fmla="*/ 1086033 h 1516602"/>
                    <a:gd name="connsiteX117" fmla="*/ 899724 w 1034979"/>
                    <a:gd name="connsiteY117" fmla="*/ 1091748 h 1516602"/>
                    <a:gd name="connsiteX118" fmla="*/ 922584 w 1034979"/>
                    <a:gd name="connsiteY118" fmla="*/ 1095558 h 1516602"/>
                    <a:gd name="connsiteX119" fmla="*/ 951159 w 1034979"/>
                    <a:gd name="connsiteY119" fmla="*/ 1101273 h 1516602"/>
                    <a:gd name="connsiteX120" fmla="*/ 956874 w 1034979"/>
                    <a:gd name="connsiteY120" fmla="*/ 1101273 h 1516602"/>
                    <a:gd name="connsiteX121" fmla="*/ 1002594 w 1034979"/>
                    <a:gd name="connsiteY121" fmla="*/ 1099368 h 1516602"/>
                    <a:gd name="connsiteX122" fmla="*/ 1031169 w 1034979"/>
                    <a:gd name="connsiteY122" fmla="*/ 1091748 h 1516602"/>
                    <a:gd name="connsiteX123" fmla="*/ 1034979 w 1034979"/>
                    <a:gd name="connsiteY123" fmla="*/ 1086033 h 1516602"/>
                    <a:gd name="connsiteX124" fmla="*/ 1033074 w 1034979"/>
                    <a:gd name="connsiteY124" fmla="*/ 1066983 h 1516602"/>
                    <a:gd name="connsiteX125" fmla="*/ 1027359 w 1034979"/>
                    <a:gd name="connsiteY125" fmla="*/ 1063173 h 1516602"/>
                    <a:gd name="connsiteX126" fmla="*/ 1012119 w 1034979"/>
                    <a:gd name="connsiteY126" fmla="*/ 1061268 h 1516602"/>
                    <a:gd name="connsiteX127" fmla="*/ 1006404 w 1034979"/>
                    <a:gd name="connsiteY127" fmla="*/ 1059363 h 1516602"/>
                    <a:gd name="connsiteX128" fmla="*/ 998784 w 1034979"/>
                    <a:gd name="connsiteY128" fmla="*/ 1057458 h 1516602"/>
                    <a:gd name="connsiteX129" fmla="*/ 987354 w 1034979"/>
                    <a:gd name="connsiteY129" fmla="*/ 1049838 h 1516602"/>
                    <a:gd name="connsiteX130" fmla="*/ 975924 w 1034979"/>
                    <a:gd name="connsiteY130" fmla="*/ 1046028 h 1516602"/>
                    <a:gd name="connsiteX131" fmla="*/ 970209 w 1034979"/>
                    <a:gd name="connsiteY131" fmla="*/ 1044123 h 1516602"/>
                    <a:gd name="connsiteX132" fmla="*/ 962589 w 1034979"/>
                    <a:gd name="connsiteY132" fmla="*/ 1042218 h 1516602"/>
                    <a:gd name="connsiteX133" fmla="*/ 956874 w 1034979"/>
                    <a:gd name="connsiteY133" fmla="*/ 1040313 h 1516602"/>
                    <a:gd name="connsiteX134" fmla="*/ 935919 w 1034979"/>
                    <a:gd name="connsiteY134" fmla="*/ 1034598 h 1516602"/>
                    <a:gd name="connsiteX135" fmla="*/ 930204 w 1034979"/>
                    <a:gd name="connsiteY135" fmla="*/ 1032693 h 1516602"/>
                    <a:gd name="connsiteX136" fmla="*/ 825429 w 1034979"/>
                    <a:gd name="connsiteY136" fmla="*/ 1034598 h 1516602"/>
                    <a:gd name="connsiteX137" fmla="*/ 819714 w 1034979"/>
                    <a:gd name="connsiteY137" fmla="*/ 1036503 h 1516602"/>
                    <a:gd name="connsiteX138" fmla="*/ 730179 w 1034979"/>
                    <a:gd name="connsiteY138" fmla="*/ 1038408 h 1516602"/>
                    <a:gd name="connsiteX139" fmla="*/ 669219 w 1034979"/>
                    <a:gd name="connsiteY139" fmla="*/ 1046028 h 1516602"/>
                    <a:gd name="connsiteX140" fmla="*/ 646359 w 1034979"/>
                    <a:gd name="connsiteY140" fmla="*/ 1049838 h 1516602"/>
                    <a:gd name="connsiteX141" fmla="*/ 642549 w 1034979"/>
                    <a:gd name="connsiteY141" fmla="*/ 1038408 h 1516602"/>
                    <a:gd name="connsiteX142" fmla="*/ 640644 w 1034979"/>
                    <a:gd name="connsiteY142" fmla="*/ 1032693 h 1516602"/>
                    <a:gd name="connsiteX143" fmla="*/ 642549 w 1034979"/>
                    <a:gd name="connsiteY143" fmla="*/ 1015548 h 1516602"/>
                    <a:gd name="connsiteX144" fmla="*/ 644454 w 1034979"/>
                    <a:gd name="connsiteY144" fmla="*/ 1009833 h 1516602"/>
                    <a:gd name="connsiteX145" fmla="*/ 661599 w 1034979"/>
                    <a:gd name="connsiteY145" fmla="*/ 1000308 h 1516602"/>
                    <a:gd name="connsiteX146" fmla="*/ 673029 w 1034979"/>
                    <a:gd name="connsiteY146" fmla="*/ 992688 h 1516602"/>
                    <a:gd name="connsiteX147" fmla="*/ 674934 w 1034979"/>
                    <a:gd name="connsiteY147" fmla="*/ 986973 h 1516602"/>
                    <a:gd name="connsiteX148" fmla="*/ 680649 w 1034979"/>
                    <a:gd name="connsiteY148" fmla="*/ 985068 h 1516602"/>
                    <a:gd name="connsiteX149" fmla="*/ 686364 w 1034979"/>
                    <a:gd name="connsiteY149" fmla="*/ 981258 h 1516602"/>
                    <a:gd name="connsiteX150" fmla="*/ 695889 w 1034979"/>
                    <a:gd name="connsiteY150" fmla="*/ 971733 h 1516602"/>
                    <a:gd name="connsiteX151" fmla="*/ 705414 w 1034979"/>
                    <a:gd name="connsiteY151" fmla="*/ 960303 h 1516602"/>
                    <a:gd name="connsiteX152" fmla="*/ 716844 w 1034979"/>
                    <a:gd name="connsiteY152" fmla="*/ 952683 h 1516602"/>
                    <a:gd name="connsiteX153" fmla="*/ 732084 w 1034979"/>
                    <a:gd name="connsiteY153" fmla="*/ 939348 h 1516602"/>
                    <a:gd name="connsiteX154" fmla="*/ 741609 w 1034979"/>
                    <a:gd name="connsiteY154" fmla="*/ 927918 h 1516602"/>
                    <a:gd name="connsiteX155" fmla="*/ 753039 w 1034979"/>
                    <a:gd name="connsiteY155" fmla="*/ 918393 h 1516602"/>
                    <a:gd name="connsiteX156" fmla="*/ 758754 w 1034979"/>
                    <a:gd name="connsiteY156" fmla="*/ 906963 h 1516602"/>
                    <a:gd name="connsiteX157" fmla="*/ 760659 w 1034979"/>
                    <a:gd name="connsiteY157" fmla="*/ 901248 h 1516602"/>
                    <a:gd name="connsiteX158" fmla="*/ 766374 w 1034979"/>
                    <a:gd name="connsiteY158" fmla="*/ 889818 h 1516602"/>
                    <a:gd name="connsiteX159" fmla="*/ 764469 w 1034979"/>
                    <a:gd name="connsiteY159" fmla="*/ 874578 h 1516602"/>
                    <a:gd name="connsiteX160" fmla="*/ 758754 w 1034979"/>
                    <a:gd name="connsiteY160" fmla="*/ 872673 h 1516602"/>
                    <a:gd name="connsiteX161" fmla="*/ 737799 w 1034979"/>
                    <a:gd name="connsiteY161" fmla="*/ 874578 h 1516602"/>
                    <a:gd name="connsiteX162" fmla="*/ 732084 w 1034979"/>
                    <a:gd name="connsiteY162" fmla="*/ 878388 h 1516602"/>
                    <a:gd name="connsiteX163" fmla="*/ 699699 w 1034979"/>
                    <a:gd name="connsiteY163" fmla="*/ 899343 h 1516602"/>
                    <a:gd name="connsiteX164" fmla="*/ 595181 w 1034979"/>
                    <a:gd name="connsiteY164" fmla="*/ 957831 h 1516602"/>
                    <a:gd name="connsiteX165" fmla="*/ 507294 w 1034979"/>
                    <a:gd name="connsiteY165" fmla="*/ 847908 h 1516602"/>
                    <a:gd name="connsiteX166" fmla="*/ 503484 w 1034979"/>
                    <a:gd name="connsiteY166" fmla="*/ 358323 h 1516602"/>
                    <a:gd name="connsiteX167" fmla="*/ 499674 w 1034979"/>
                    <a:gd name="connsiteY167" fmla="*/ 66858 h 1516602"/>
                    <a:gd name="connsiteX168" fmla="*/ 490149 w 1034979"/>
                    <a:gd name="connsiteY168" fmla="*/ 40188 h 1516602"/>
                    <a:gd name="connsiteX169" fmla="*/ 488244 w 1034979"/>
                    <a:gd name="connsiteY169" fmla="*/ 34473 h 1516602"/>
                    <a:gd name="connsiteX170" fmla="*/ 484434 w 1034979"/>
                    <a:gd name="connsiteY170" fmla="*/ 28758 h 1516602"/>
                    <a:gd name="connsiteX171" fmla="*/ 478719 w 1034979"/>
                    <a:gd name="connsiteY171" fmla="*/ 17328 h 1516602"/>
                    <a:gd name="connsiteX172" fmla="*/ 473004 w 1034979"/>
                    <a:gd name="connsiteY172" fmla="*/ 13518 h 1516602"/>
                    <a:gd name="connsiteX173" fmla="*/ 469194 w 1034979"/>
                    <a:gd name="connsiteY173" fmla="*/ 7803 h 1516602"/>
                    <a:gd name="connsiteX174" fmla="*/ 429189 w 1034979"/>
                    <a:gd name="connsiteY174" fmla="*/ 11613 h 1516602"/>
                    <a:gd name="connsiteX175" fmla="*/ 425379 w 1034979"/>
                    <a:gd name="connsiteY175" fmla="*/ 78288 h 1516602"/>
                    <a:gd name="connsiteX176" fmla="*/ 425379 w 1034979"/>
                    <a:gd name="connsiteY176" fmla="*/ 84003 h 1516602"/>
                    <a:gd name="connsiteX177" fmla="*/ 429189 w 1034979"/>
                    <a:gd name="connsiteY177" fmla="*/ 238308 h 1516602"/>
                    <a:gd name="connsiteX178" fmla="*/ 440619 w 1034979"/>
                    <a:gd name="connsiteY178" fmla="*/ 421188 h 1516602"/>
                    <a:gd name="connsiteX179" fmla="*/ 435265 w 1034979"/>
                    <a:gd name="connsiteY179" fmla="*/ 718368 h 1516602"/>
                    <a:gd name="connsiteX180" fmla="*/ 435059 w 1034979"/>
                    <a:gd name="connsiteY180" fmla="*/ 799046 h 1516602"/>
                    <a:gd name="connsiteX181" fmla="*/ 430322 w 1034979"/>
                    <a:gd name="connsiteY181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253929 w 1034979"/>
                    <a:gd name="connsiteY6" fmla="*/ 958398 h 1516602"/>
                    <a:gd name="connsiteX7" fmla="*/ 242499 w 1034979"/>
                    <a:gd name="connsiteY7" fmla="*/ 954588 h 1516602"/>
                    <a:gd name="connsiteX8" fmla="*/ 236784 w 1034979"/>
                    <a:gd name="connsiteY8" fmla="*/ 952683 h 1516602"/>
                    <a:gd name="connsiteX9" fmla="*/ 231069 w 1034979"/>
                    <a:gd name="connsiteY9" fmla="*/ 950778 h 1516602"/>
                    <a:gd name="connsiteX10" fmla="*/ 219639 w 1034979"/>
                    <a:gd name="connsiteY10" fmla="*/ 948873 h 1516602"/>
                    <a:gd name="connsiteX11" fmla="*/ 213924 w 1034979"/>
                    <a:gd name="connsiteY11" fmla="*/ 946968 h 1516602"/>
                    <a:gd name="connsiteX12" fmla="*/ 206304 w 1034979"/>
                    <a:gd name="connsiteY12" fmla="*/ 945063 h 1516602"/>
                    <a:gd name="connsiteX13" fmla="*/ 194874 w 1034979"/>
                    <a:gd name="connsiteY13" fmla="*/ 941253 h 1516602"/>
                    <a:gd name="connsiteX14" fmla="*/ 189159 w 1034979"/>
                    <a:gd name="connsiteY14" fmla="*/ 939348 h 1516602"/>
                    <a:gd name="connsiteX15" fmla="*/ 181539 w 1034979"/>
                    <a:gd name="connsiteY15" fmla="*/ 937443 h 1516602"/>
                    <a:gd name="connsiteX16" fmla="*/ 170109 w 1034979"/>
                    <a:gd name="connsiteY16" fmla="*/ 931728 h 1516602"/>
                    <a:gd name="connsiteX17" fmla="*/ 164394 w 1034979"/>
                    <a:gd name="connsiteY17" fmla="*/ 927918 h 1516602"/>
                    <a:gd name="connsiteX18" fmla="*/ 116769 w 1034979"/>
                    <a:gd name="connsiteY18" fmla="*/ 903153 h 1516602"/>
                    <a:gd name="connsiteX19" fmla="*/ 59619 w 1034979"/>
                    <a:gd name="connsiteY19" fmla="*/ 874578 h 1516602"/>
                    <a:gd name="connsiteX20" fmla="*/ 46284 w 1034979"/>
                    <a:gd name="connsiteY20" fmla="*/ 895533 h 1516602"/>
                    <a:gd name="connsiteX21" fmla="*/ 50094 w 1034979"/>
                    <a:gd name="connsiteY21" fmla="*/ 933633 h 1516602"/>
                    <a:gd name="connsiteX22" fmla="*/ 53904 w 1034979"/>
                    <a:gd name="connsiteY22" fmla="*/ 939348 h 1516602"/>
                    <a:gd name="connsiteX23" fmla="*/ 59619 w 1034979"/>
                    <a:gd name="connsiteY23" fmla="*/ 943158 h 1516602"/>
                    <a:gd name="connsiteX24" fmla="*/ 63429 w 1034979"/>
                    <a:gd name="connsiteY24" fmla="*/ 948873 h 1516602"/>
                    <a:gd name="connsiteX25" fmla="*/ 80574 w 1034979"/>
                    <a:gd name="connsiteY25" fmla="*/ 958398 h 1516602"/>
                    <a:gd name="connsiteX26" fmla="*/ 166299 w 1034979"/>
                    <a:gd name="connsiteY26" fmla="*/ 979353 h 1516602"/>
                    <a:gd name="connsiteX27" fmla="*/ 191064 w 1034979"/>
                    <a:gd name="connsiteY27" fmla="*/ 985068 h 1516602"/>
                    <a:gd name="connsiteX28" fmla="*/ 208209 w 1034979"/>
                    <a:gd name="connsiteY28" fmla="*/ 990783 h 1516602"/>
                    <a:gd name="connsiteX29" fmla="*/ 213924 w 1034979"/>
                    <a:gd name="connsiteY29" fmla="*/ 992688 h 1516602"/>
                    <a:gd name="connsiteX30" fmla="*/ 229164 w 1034979"/>
                    <a:gd name="connsiteY30" fmla="*/ 996498 h 1516602"/>
                    <a:gd name="connsiteX31" fmla="*/ 248214 w 1034979"/>
                    <a:gd name="connsiteY31" fmla="*/ 1002213 h 1516602"/>
                    <a:gd name="connsiteX32" fmla="*/ 253929 w 1034979"/>
                    <a:gd name="connsiteY32" fmla="*/ 1006023 h 1516602"/>
                    <a:gd name="connsiteX33" fmla="*/ 267264 w 1034979"/>
                    <a:gd name="connsiteY33" fmla="*/ 1021263 h 1516602"/>
                    <a:gd name="connsiteX34" fmla="*/ 272979 w 1034979"/>
                    <a:gd name="connsiteY34" fmla="*/ 1040313 h 1516602"/>
                    <a:gd name="connsiteX35" fmla="*/ 274884 w 1034979"/>
                    <a:gd name="connsiteY35" fmla="*/ 1046028 h 1516602"/>
                    <a:gd name="connsiteX36" fmla="*/ 276789 w 1034979"/>
                    <a:gd name="connsiteY36" fmla="*/ 1051743 h 1516602"/>
                    <a:gd name="connsiteX37" fmla="*/ 278694 w 1034979"/>
                    <a:gd name="connsiteY37" fmla="*/ 1076508 h 1516602"/>
                    <a:gd name="connsiteX38" fmla="*/ 280599 w 1034979"/>
                    <a:gd name="connsiteY38" fmla="*/ 1082223 h 1516602"/>
                    <a:gd name="connsiteX39" fmla="*/ 278694 w 1034979"/>
                    <a:gd name="connsiteY39" fmla="*/ 1101273 h 1516602"/>
                    <a:gd name="connsiteX40" fmla="*/ 276789 w 1034979"/>
                    <a:gd name="connsiteY40" fmla="*/ 1110798 h 1516602"/>
                    <a:gd name="connsiteX41" fmla="*/ 263454 w 1034979"/>
                    <a:gd name="connsiteY41" fmla="*/ 1124133 h 1516602"/>
                    <a:gd name="connsiteX42" fmla="*/ 252024 w 1034979"/>
                    <a:gd name="connsiteY42" fmla="*/ 1131753 h 1516602"/>
                    <a:gd name="connsiteX43" fmla="*/ 240594 w 1034979"/>
                    <a:gd name="connsiteY43" fmla="*/ 1135563 h 1516602"/>
                    <a:gd name="connsiteX44" fmla="*/ 27234 w 1034979"/>
                    <a:gd name="connsiteY44" fmla="*/ 1154613 h 1516602"/>
                    <a:gd name="connsiteX45" fmla="*/ 15804 w 1034979"/>
                    <a:gd name="connsiteY45" fmla="*/ 1160328 h 1516602"/>
                    <a:gd name="connsiteX46" fmla="*/ 6279 w 1034979"/>
                    <a:gd name="connsiteY46" fmla="*/ 1169853 h 1516602"/>
                    <a:gd name="connsiteX47" fmla="*/ 4374 w 1034979"/>
                    <a:gd name="connsiteY47" fmla="*/ 1175568 h 1516602"/>
                    <a:gd name="connsiteX48" fmla="*/ 564 w 1034979"/>
                    <a:gd name="connsiteY48" fmla="*/ 1181283 h 1516602"/>
                    <a:gd name="connsiteX49" fmla="*/ 6279 w 1034979"/>
                    <a:gd name="connsiteY49" fmla="*/ 1213668 h 1516602"/>
                    <a:gd name="connsiteX50" fmla="*/ 11994 w 1034979"/>
                    <a:gd name="connsiteY50" fmla="*/ 1217478 h 1516602"/>
                    <a:gd name="connsiteX51" fmla="*/ 17709 w 1034979"/>
                    <a:gd name="connsiteY51" fmla="*/ 1219383 h 1516602"/>
                    <a:gd name="connsiteX52" fmla="*/ 145344 w 1034979"/>
                    <a:gd name="connsiteY52" fmla="*/ 1217478 h 1516602"/>
                    <a:gd name="connsiteX53" fmla="*/ 152964 w 1034979"/>
                    <a:gd name="connsiteY53" fmla="*/ 1215573 h 1516602"/>
                    <a:gd name="connsiteX54" fmla="*/ 303459 w 1034979"/>
                    <a:gd name="connsiteY54" fmla="*/ 1209858 h 1516602"/>
                    <a:gd name="connsiteX55" fmla="*/ 318699 w 1034979"/>
                    <a:gd name="connsiteY55" fmla="*/ 1217478 h 1516602"/>
                    <a:gd name="connsiteX56" fmla="*/ 330129 w 1034979"/>
                    <a:gd name="connsiteY56" fmla="*/ 1223193 h 1516602"/>
                    <a:gd name="connsiteX57" fmla="*/ 333939 w 1034979"/>
                    <a:gd name="connsiteY57" fmla="*/ 1228908 h 1516602"/>
                    <a:gd name="connsiteX58" fmla="*/ 339654 w 1034979"/>
                    <a:gd name="connsiteY58" fmla="*/ 1230813 h 1516602"/>
                    <a:gd name="connsiteX59" fmla="*/ 351084 w 1034979"/>
                    <a:gd name="connsiteY59" fmla="*/ 1238433 h 1516602"/>
                    <a:gd name="connsiteX60" fmla="*/ 356799 w 1034979"/>
                    <a:gd name="connsiteY60" fmla="*/ 1242243 h 1516602"/>
                    <a:gd name="connsiteX61" fmla="*/ 360609 w 1034979"/>
                    <a:gd name="connsiteY61" fmla="*/ 1247958 h 1516602"/>
                    <a:gd name="connsiteX62" fmla="*/ 366324 w 1034979"/>
                    <a:gd name="connsiteY62" fmla="*/ 1259388 h 1516602"/>
                    <a:gd name="connsiteX63" fmla="*/ 362514 w 1034979"/>
                    <a:gd name="connsiteY63" fmla="*/ 1286058 h 1516602"/>
                    <a:gd name="connsiteX64" fmla="*/ 358704 w 1034979"/>
                    <a:gd name="connsiteY64" fmla="*/ 1291773 h 1516602"/>
                    <a:gd name="connsiteX65" fmla="*/ 356799 w 1034979"/>
                    <a:gd name="connsiteY65" fmla="*/ 1297488 h 1516602"/>
                    <a:gd name="connsiteX66" fmla="*/ 352989 w 1034979"/>
                    <a:gd name="connsiteY66" fmla="*/ 1303203 h 1516602"/>
                    <a:gd name="connsiteX67" fmla="*/ 351084 w 1034979"/>
                    <a:gd name="connsiteY67" fmla="*/ 1308918 h 1516602"/>
                    <a:gd name="connsiteX68" fmla="*/ 347274 w 1034979"/>
                    <a:gd name="connsiteY68" fmla="*/ 1314633 h 1516602"/>
                    <a:gd name="connsiteX69" fmla="*/ 330129 w 1034979"/>
                    <a:gd name="connsiteY69" fmla="*/ 1381308 h 1516602"/>
                    <a:gd name="connsiteX70" fmla="*/ 328224 w 1034979"/>
                    <a:gd name="connsiteY70" fmla="*/ 1432743 h 1516602"/>
                    <a:gd name="connsiteX71" fmla="*/ 330129 w 1034979"/>
                    <a:gd name="connsiteY71" fmla="*/ 1457508 h 1516602"/>
                    <a:gd name="connsiteX72" fmla="*/ 332034 w 1034979"/>
                    <a:gd name="connsiteY72" fmla="*/ 1463223 h 1516602"/>
                    <a:gd name="connsiteX73" fmla="*/ 335844 w 1034979"/>
                    <a:gd name="connsiteY73" fmla="*/ 1467033 h 1516602"/>
                    <a:gd name="connsiteX74" fmla="*/ 364419 w 1034979"/>
                    <a:gd name="connsiteY74" fmla="*/ 1512753 h 1516602"/>
                    <a:gd name="connsiteX75" fmla="*/ 387279 w 1034979"/>
                    <a:gd name="connsiteY75" fmla="*/ 1514658 h 1516602"/>
                    <a:gd name="connsiteX76" fmla="*/ 392994 w 1034979"/>
                    <a:gd name="connsiteY76" fmla="*/ 1508943 h 1516602"/>
                    <a:gd name="connsiteX77" fmla="*/ 394899 w 1034979"/>
                    <a:gd name="connsiteY77" fmla="*/ 1497513 h 1516602"/>
                    <a:gd name="connsiteX78" fmla="*/ 396804 w 1034979"/>
                    <a:gd name="connsiteY78" fmla="*/ 1491798 h 1516602"/>
                    <a:gd name="connsiteX79" fmla="*/ 398709 w 1034979"/>
                    <a:gd name="connsiteY79" fmla="*/ 1474653 h 1516602"/>
                    <a:gd name="connsiteX80" fmla="*/ 400614 w 1034979"/>
                    <a:gd name="connsiteY80" fmla="*/ 1461318 h 1516602"/>
                    <a:gd name="connsiteX81" fmla="*/ 404424 w 1034979"/>
                    <a:gd name="connsiteY81" fmla="*/ 1404168 h 1516602"/>
                    <a:gd name="connsiteX82" fmla="*/ 410139 w 1034979"/>
                    <a:gd name="connsiteY82" fmla="*/ 1392738 h 1516602"/>
                    <a:gd name="connsiteX83" fmla="*/ 413949 w 1034979"/>
                    <a:gd name="connsiteY83" fmla="*/ 1379403 h 1516602"/>
                    <a:gd name="connsiteX84" fmla="*/ 415854 w 1034979"/>
                    <a:gd name="connsiteY84" fmla="*/ 1373688 h 1516602"/>
                    <a:gd name="connsiteX85" fmla="*/ 417759 w 1034979"/>
                    <a:gd name="connsiteY85" fmla="*/ 1360353 h 1516602"/>
                    <a:gd name="connsiteX86" fmla="*/ 421569 w 1034979"/>
                    <a:gd name="connsiteY86" fmla="*/ 1348923 h 1516602"/>
                    <a:gd name="connsiteX87" fmla="*/ 427284 w 1034979"/>
                    <a:gd name="connsiteY87" fmla="*/ 1335588 h 1516602"/>
                    <a:gd name="connsiteX88" fmla="*/ 467289 w 1034979"/>
                    <a:gd name="connsiteY88" fmla="*/ 1265103 h 1516602"/>
                    <a:gd name="connsiteX89" fmla="*/ 528455 w 1034979"/>
                    <a:gd name="connsiteY89" fmla="*/ 1252334 h 1516602"/>
                    <a:gd name="connsiteX90" fmla="*/ 573969 w 1034979"/>
                    <a:gd name="connsiteY90" fmla="*/ 1236528 h 1516602"/>
                    <a:gd name="connsiteX91" fmla="*/ 585399 w 1034979"/>
                    <a:gd name="connsiteY91" fmla="*/ 1232718 h 1516602"/>
                    <a:gd name="connsiteX92" fmla="*/ 720654 w 1034979"/>
                    <a:gd name="connsiteY92" fmla="*/ 1316538 h 1516602"/>
                    <a:gd name="connsiteX93" fmla="*/ 733989 w 1034979"/>
                    <a:gd name="connsiteY93" fmla="*/ 1326063 h 1516602"/>
                    <a:gd name="connsiteX94" fmla="*/ 743514 w 1034979"/>
                    <a:gd name="connsiteY94" fmla="*/ 1327968 h 1516602"/>
                    <a:gd name="connsiteX95" fmla="*/ 749229 w 1034979"/>
                    <a:gd name="connsiteY95" fmla="*/ 1329873 h 1516602"/>
                    <a:gd name="connsiteX96" fmla="*/ 762564 w 1034979"/>
                    <a:gd name="connsiteY96" fmla="*/ 1335588 h 1516602"/>
                    <a:gd name="connsiteX97" fmla="*/ 777804 w 1034979"/>
                    <a:gd name="connsiteY97" fmla="*/ 1333683 h 1516602"/>
                    <a:gd name="connsiteX98" fmla="*/ 789234 w 1034979"/>
                    <a:gd name="connsiteY98" fmla="*/ 1327968 h 1516602"/>
                    <a:gd name="connsiteX99" fmla="*/ 794949 w 1034979"/>
                    <a:gd name="connsiteY99" fmla="*/ 1326063 h 1516602"/>
                    <a:gd name="connsiteX100" fmla="*/ 802569 w 1034979"/>
                    <a:gd name="connsiteY100" fmla="*/ 1308918 h 1516602"/>
                    <a:gd name="connsiteX101" fmla="*/ 800664 w 1034979"/>
                    <a:gd name="connsiteY101" fmla="*/ 1284153 h 1516602"/>
                    <a:gd name="connsiteX102" fmla="*/ 798759 w 1034979"/>
                    <a:gd name="connsiteY102" fmla="*/ 1278438 h 1516602"/>
                    <a:gd name="connsiteX103" fmla="*/ 796854 w 1034979"/>
                    <a:gd name="connsiteY103" fmla="*/ 1270818 h 1516602"/>
                    <a:gd name="connsiteX104" fmla="*/ 783519 w 1034979"/>
                    <a:gd name="connsiteY104" fmla="*/ 1253673 h 1516602"/>
                    <a:gd name="connsiteX105" fmla="*/ 773994 w 1034979"/>
                    <a:gd name="connsiteY105" fmla="*/ 1247958 h 1516602"/>
                    <a:gd name="connsiteX106" fmla="*/ 648264 w 1034979"/>
                    <a:gd name="connsiteY106" fmla="*/ 1156518 h 1516602"/>
                    <a:gd name="connsiteX107" fmla="*/ 644454 w 1034979"/>
                    <a:gd name="connsiteY107" fmla="*/ 1139373 h 1516602"/>
                    <a:gd name="connsiteX108" fmla="*/ 646359 w 1034979"/>
                    <a:gd name="connsiteY108" fmla="*/ 1131753 h 1516602"/>
                    <a:gd name="connsiteX109" fmla="*/ 650169 w 1034979"/>
                    <a:gd name="connsiteY109" fmla="*/ 1114608 h 1516602"/>
                    <a:gd name="connsiteX110" fmla="*/ 653979 w 1034979"/>
                    <a:gd name="connsiteY110" fmla="*/ 1108893 h 1516602"/>
                    <a:gd name="connsiteX111" fmla="*/ 655884 w 1034979"/>
                    <a:gd name="connsiteY111" fmla="*/ 1103178 h 1516602"/>
                    <a:gd name="connsiteX112" fmla="*/ 661599 w 1034979"/>
                    <a:gd name="connsiteY112" fmla="*/ 1101273 h 1516602"/>
                    <a:gd name="connsiteX113" fmla="*/ 671124 w 1034979"/>
                    <a:gd name="connsiteY113" fmla="*/ 1089843 h 1516602"/>
                    <a:gd name="connsiteX114" fmla="*/ 724464 w 1034979"/>
                    <a:gd name="connsiteY114" fmla="*/ 1082223 h 1516602"/>
                    <a:gd name="connsiteX115" fmla="*/ 842574 w 1034979"/>
                    <a:gd name="connsiteY115" fmla="*/ 1084128 h 1516602"/>
                    <a:gd name="connsiteX116" fmla="*/ 871149 w 1034979"/>
                    <a:gd name="connsiteY116" fmla="*/ 1086033 h 1516602"/>
                    <a:gd name="connsiteX117" fmla="*/ 899724 w 1034979"/>
                    <a:gd name="connsiteY117" fmla="*/ 1091748 h 1516602"/>
                    <a:gd name="connsiteX118" fmla="*/ 922584 w 1034979"/>
                    <a:gd name="connsiteY118" fmla="*/ 1095558 h 1516602"/>
                    <a:gd name="connsiteX119" fmla="*/ 951159 w 1034979"/>
                    <a:gd name="connsiteY119" fmla="*/ 1101273 h 1516602"/>
                    <a:gd name="connsiteX120" fmla="*/ 956874 w 1034979"/>
                    <a:gd name="connsiteY120" fmla="*/ 1101273 h 1516602"/>
                    <a:gd name="connsiteX121" fmla="*/ 1002594 w 1034979"/>
                    <a:gd name="connsiteY121" fmla="*/ 1099368 h 1516602"/>
                    <a:gd name="connsiteX122" fmla="*/ 1031169 w 1034979"/>
                    <a:gd name="connsiteY122" fmla="*/ 1091748 h 1516602"/>
                    <a:gd name="connsiteX123" fmla="*/ 1034979 w 1034979"/>
                    <a:gd name="connsiteY123" fmla="*/ 1086033 h 1516602"/>
                    <a:gd name="connsiteX124" fmla="*/ 1033074 w 1034979"/>
                    <a:gd name="connsiteY124" fmla="*/ 1066983 h 1516602"/>
                    <a:gd name="connsiteX125" fmla="*/ 1027359 w 1034979"/>
                    <a:gd name="connsiteY125" fmla="*/ 1063173 h 1516602"/>
                    <a:gd name="connsiteX126" fmla="*/ 1012119 w 1034979"/>
                    <a:gd name="connsiteY126" fmla="*/ 1061268 h 1516602"/>
                    <a:gd name="connsiteX127" fmla="*/ 1006404 w 1034979"/>
                    <a:gd name="connsiteY127" fmla="*/ 1059363 h 1516602"/>
                    <a:gd name="connsiteX128" fmla="*/ 998784 w 1034979"/>
                    <a:gd name="connsiteY128" fmla="*/ 1057458 h 1516602"/>
                    <a:gd name="connsiteX129" fmla="*/ 987354 w 1034979"/>
                    <a:gd name="connsiteY129" fmla="*/ 1049838 h 1516602"/>
                    <a:gd name="connsiteX130" fmla="*/ 975924 w 1034979"/>
                    <a:gd name="connsiteY130" fmla="*/ 1046028 h 1516602"/>
                    <a:gd name="connsiteX131" fmla="*/ 970209 w 1034979"/>
                    <a:gd name="connsiteY131" fmla="*/ 1044123 h 1516602"/>
                    <a:gd name="connsiteX132" fmla="*/ 962589 w 1034979"/>
                    <a:gd name="connsiteY132" fmla="*/ 1042218 h 1516602"/>
                    <a:gd name="connsiteX133" fmla="*/ 956874 w 1034979"/>
                    <a:gd name="connsiteY133" fmla="*/ 1040313 h 1516602"/>
                    <a:gd name="connsiteX134" fmla="*/ 935919 w 1034979"/>
                    <a:gd name="connsiteY134" fmla="*/ 1034598 h 1516602"/>
                    <a:gd name="connsiteX135" fmla="*/ 930204 w 1034979"/>
                    <a:gd name="connsiteY135" fmla="*/ 1032693 h 1516602"/>
                    <a:gd name="connsiteX136" fmla="*/ 825429 w 1034979"/>
                    <a:gd name="connsiteY136" fmla="*/ 1034598 h 1516602"/>
                    <a:gd name="connsiteX137" fmla="*/ 730179 w 1034979"/>
                    <a:gd name="connsiteY137" fmla="*/ 1038408 h 1516602"/>
                    <a:gd name="connsiteX138" fmla="*/ 669219 w 1034979"/>
                    <a:gd name="connsiteY138" fmla="*/ 1046028 h 1516602"/>
                    <a:gd name="connsiteX139" fmla="*/ 646359 w 1034979"/>
                    <a:gd name="connsiteY139" fmla="*/ 1049838 h 1516602"/>
                    <a:gd name="connsiteX140" fmla="*/ 642549 w 1034979"/>
                    <a:gd name="connsiteY140" fmla="*/ 1038408 h 1516602"/>
                    <a:gd name="connsiteX141" fmla="*/ 640644 w 1034979"/>
                    <a:gd name="connsiteY141" fmla="*/ 1032693 h 1516602"/>
                    <a:gd name="connsiteX142" fmla="*/ 642549 w 1034979"/>
                    <a:gd name="connsiteY142" fmla="*/ 1015548 h 1516602"/>
                    <a:gd name="connsiteX143" fmla="*/ 644454 w 1034979"/>
                    <a:gd name="connsiteY143" fmla="*/ 1009833 h 1516602"/>
                    <a:gd name="connsiteX144" fmla="*/ 661599 w 1034979"/>
                    <a:gd name="connsiteY144" fmla="*/ 1000308 h 1516602"/>
                    <a:gd name="connsiteX145" fmla="*/ 673029 w 1034979"/>
                    <a:gd name="connsiteY145" fmla="*/ 992688 h 1516602"/>
                    <a:gd name="connsiteX146" fmla="*/ 674934 w 1034979"/>
                    <a:gd name="connsiteY146" fmla="*/ 986973 h 1516602"/>
                    <a:gd name="connsiteX147" fmla="*/ 680649 w 1034979"/>
                    <a:gd name="connsiteY147" fmla="*/ 985068 h 1516602"/>
                    <a:gd name="connsiteX148" fmla="*/ 686364 w 1034979"/>
                    <a:gd name="connsiteY148" fmla="*/ 981258 h 1516602"/>
                    <a:gd name="connsiteX149" fmla="*/ 695889 w 1034979"/>
                    <a:gd name="connsiteY149" fmla="*/ 971733 h 1516602"/>
                    <a:gd name="connsiteX150" fmla="*/ 705414 w 1034979"/>
                    <a:gd name="connsiteY150" fmla="*/ 960303 h 1516602"/>
                    <a:gd name="connsiteX151" fmla="*/ 716844 w 1034979"/>
                    <a:gd name="connsiteY151" fmla="*/ 952683 h 1516602"/>
                    <a:gd name="connsiteX152" fmla="*/ 732084 w 1034979"/>
                    <a:gd name="connsiteY152" fmla="*/ 939348 h 1516602"/>
                    <a:gd name="connsiteX153" fmla="*/ 741609 w 1034979"/>
                    <a:gd name="connsiteY153" fmla="*/ 927918 h 1516602"/>
                    <a:gd name="connsiteX154" fmla="*/ 753039 w 1034979"/>
                    <a:gd name="connsiteY154" fmla="*/ 918393 h 1516602"/>
                    <a:gd name="connsiteX155" fmla="*/ 758754 w 1034979"/>
                    <a:gd name="connsiteY155" fmla="*/ 906963 h 1516602"/>
                    <a:gd name="connsiteX156" fmla="*/ 760659 w 1034979"/>
                    <a:gd name="connsiteY156" fmla="*/ 901248 h 1516602"/>
                    <a:gd name="connsiteX157" fmla="*/ 766374 w 1034979"/>
                    <a:gd name="connsiteY157" fmla="*/ 889818 h 1516602"/>
                    <a:gd name="connsiteX158" fmla="*/ 764469 w 1034979"/>
                    <a:gd name="connsiteY158" fmla="*/ 874578 h 1516602"/>
                    <a:gd name="connsiteX159" fmla="*/ 758754 w 1034979"/>
                    <a:gd name="connsiteY159" fmla="*/ 872673 h 1516602"/>
                    <a:gd name="connsiteX160" fmla="*/ 737799 w 1034979"/>
                    <a:gd name="connsiteY160" fmla="*/ 874578 h 1516602"/>
                    <a:gd name="connsiteX161" fmla="*/ 732084 w 1034979"/>
                    <a:gd name="connsiteY161" fmla="*/ 878388 h 1516602"/>
                    <a:gd name="connsiteX162" fmla="*/ 699699 w 1034979"/>
                    <a:gd name="connsiteY162" fmla="*/ 899343 h 1516602"/>
                    <a:gd name="connsiteX163" fmla="*/ 595181 w 1034979"/>
                    <a:gd name="connsiteY163" fmla="*/ 957831 h 1516602"/>
                    <a:gd name="connsiteX164" fmla="*/ 507294 w 1034979"/>
                    <a:gd name="connsiteY164" fmla="*/ 847908 h 1516602"/>
                    <a:gd name="connsiteX165" fmla="*/ 503484 w 1034979"/>
                    <a:gd name="connsiteY165" fmla="*/ 358323 h 1516602"/>
                    <a:gd name="connsiteX166" fmla="*/ 499674 w 1034979"/>
                    <a:gd name="connsiteY166" fmla="*/ 66858 h 1516602"/>
                    <a:gd name="connsiteX167" fmla="*/ 490149 w 1034979"/>
                    <a:gd name="connsiteY167" fmla="*/ 40188 h 1516602"/>
                    <a:gd name="connsiteX168" fmla="*/ 488244 w 1034979"/>
                    <a:gd name="connsiteY168" fmla="*/ 34473 h 1516602"/>
                    <a:gd name="connsiteX169" fmla="*/ 484434 w 1034979"/>
                    <a:gd name="connsiteY169" fmla="*/ 28758 h 1516602"/>
                    <a:gd name="connsiteX170" fmla="*/ 478719 w 1034979"/>
                    <a:gd name="connsiteY170" fmla="*/ 17328 h 1516602"/>
                    <a:gd name="connsiteX171" fmla="*/ 473004 w 1034979"/>
                    <a:gd name="connsiteY171" fmla="*/ 13518 h 1516602"/>
                    <a:gd name="connsiteX172" fmla="*/ 469194 w 1034979"/>
                    <a:gd name="connsiteY172" fmla="*/ 7803 h 1516602"/>
                    <a:gd name="connsiteX173" fmla="*/ 429189 w 1034979"/>
                    <a:gd name="connsiteY173" fmla="*/ 11613 h 1516602"/>
                    <a:gd name="connsiteX174" fmla="*/ 425379 w 1034979"/>
                    <a:gd name="connsiteY174" fmla="*/ 78288 h 1516602"/>
                    <a:gd name="connsiteX175" fmla="*/ 425379 w 1034979"/>
                    <a:gd name="connsiteY175" fmla="*/ 84003 h 1516602"/>
                    <a:gd name="connsiteX176" fmla="*/ 429189 w 1034979"/>
                    <a:gd name="connsiteY176" fmla="*/ 238308 h 1516602"/>
                    <a:gd name="connsiteX177" fmla="*/ 440619 w 1034979"/>
                    <a:gd name="connsiteY177" fmla="*/ 421188 h 1516602"/>
                    <a:gd name="connsiteX178" fmla="*/ 435265 w 1034979"/>
                    <a:gd name="connsiteY178" fmla="*/ 718368 h 1516602"/>
                    <a:gd name="connsiteX179" fmla="*/ 435059 w 1034979"/>
                    <a:gd name="connsiteY179" fmla="*/ 799046 h 1516602"/>
                    <a:gd name="connsiteX180" fmla="*/ 430322 w 1034979"/>
                    <a:gd name="connsiteY180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253929 w 1034979"/>
                    <a:gd name="connsiteY6" fmla="*/ 958398 h 1516602"/>
                    <a:gd name="connsiteX7" fmla="*/ 242499 w 1034979"/>
                    <a:gd name="connsiteY7" fmla="*/ 954588 h 1516602"/>
                    <a:gd name="connsiteX8" fmla="*/ 236784 w 1034979"/>
                    <a:gd name="connsiteY8" fmla="*/ 952683 h 1516602"/>
                    <a:gd name="connsiteX9" fmla="*/ 231069 w 1034979"/>
                    <a:gd name="connsiteY9" fmla="*/ 950778 h 1516602"/>
                    <a:gd name="connsiteX10" fmla="*/ 219639 w 1034979"/>
                    <a:gd name="connsiteY10" fmla="*/ 948873 h 1516602"/>
                    <a:gd name="connsiteX11" fmla="*/ 213924 w 1034979"/>
                    <a:gd name="connsiteY11" fmla="*/ 946968 h 1516602"/>
                    <a:gd name="connsiteX12" fmla="*/ 206304 w 1034979"/>
                    <a:gd name="connsiteY12" fmla="*/ 945063 h 1516602"/>
                    <a:gd name="connsiteX13" fmla="*/ 194874 w 1034979"/>
                    <a:gd name="connsiteY13" fmla="*/ 941253 h 1516602"/>
                    <a:gd name="connsiteX14" fmla="*/ 189159 w 1034979"/>
                    <a:gd name="connsiteY14" fmla="*/ 939348 h 1516602"/>
                    <a:gd name="connsiteX15" fmla="*/ 181539 w 1034979"/>
                    <a:gd name="connsiteY15" fmla="*/ 937443 h 1516602"/>
                    <a:gd name="connsiteX16" fmla="*/ 170109 w 1034979"/>
                    <a:gd name="connsiteY16" fmla="*/ 931728 h 1516602"/>
                    <a:gd name="connsiteX17" fmla="*/ 164394 w 1034979"/>
                    <a:gd name="connsiteY17" fmla="*/ 927918 h 1516602"/>
                    <a:gd name="connsiteX18" fmla="*/ 116769 w 1034979"/>
                    <a:gd name="connsiteY18" fmla="*/ 903153 h 1516602"/>
                    <a:gd name="connsiteX19" fmla="*/ 59619 w 1034979"/>
                    <a:gd name="connsiteY19" fmla="*/ 874578 h 1516602"/>
                    <a:gd name="connsiteX20" fmla="*/ 46284 w 1034979"/>
                    <a:gd name="connsiteY20" fmla="*/ 895533 h 1516602"/>
                    <a:gd name="connsiteX21" fmla="*/ 50094 w 1034979"/>
                    <a:gd name="connsiteY21" fmla="*/ 933633 h 1516602"/>
                    <a:gd name="connsiteX22" fmla="*/ 53904 w 1034979"/>
                    <a:gd name="connsiteY22" fmla="*/ 939348 h 1516602"/>
                    <a:gd name="connsiteX23" fmla="*/ 59619 w 1034979"/>
                    <a:gd name="connsiteY23" fmla="*/ 943158 h 1516602"/>
                    <a:gd name="connsiteX24" fmla="*/ 63429 w 1034979"/>
                    <a:gd name="connsiteY24" fmla="*/ 948873 h 1516602"/>
                    <a:gd name="connsiteX25" fmla="*/ 80574 w 1034979"/>
                    <a:gd name="connsiteY25" fmla="*/ 958398 h 1516602"/>
                    <a:gd name="connsiteX26" fmla="*/ 166299 w 1034979"/>
                    <a:gd name="connsiteY26" fmla="*/ 979353 h 1516602"/>
                    <a:gd name="connsiteX27" fmla="*/ 191064 w 1034979"/>
                    <a:gd name="connsiteY27" fmla="*/ 985068 h 1516602"/>
                    <a:gd name="connsiteX28" fmla="*/ 208209 w 1034979"/>
                    <a:gd name="connsiteY28" fmla="*/ 990783 h 1516602"/>
                    <a:gd name="connsiteX29" fmla="*/ 213924 w 1034979"/>
                    <a:gd name="connsiteY29" fmla="*/ 992688 h 1516602"/>
                    <a:gd name="connsiteX30" fmla="*/ 229164 w 1034979"/>
                    <a:gd name="connsiteY30" fmla="*/ 996498 h 1516602"/>
                    <a:gd name="connsiteX31" fmla="*/ 248214 w 1034979"/>
                    <a:gd name="connsiteY31" fmla="*/ 1002213 h 1516602"/>
                    <a:gd name="connsiteX32" fmla="*/ 253929 w 1034979"/>
                    <a:gd name="connsiteY32" fmla="*/ 1006023 h 1516602"/>
                    <a:gd name="connsiteX33" fmla="*/ 267264 w 1034979"/>
                    <a:gd name="connsiteY33" fmla="*/ 1021263 h 1516602"/>
                    <a:gd name="connsiteX34" fmla="*/ 272979 w 1034979"/>
                    <a:gd name="connsiteY34" fmla="*/ 1040313 h 1516602"/>
                    <a:gd name="connsiteX35" fmla="*/ 274884 w 1034979"/>
                    <a:gd name="connsiteY35" fmla="*/ 1046028 h 1516602"/>
                    <a:gd name="connsiteX36" fmla="*/ 276789 w 1034979"/>
                    <a:gd name="connsiteY36" fmla="*/ 1051743 h 1516602"/>
                    <a:gd name="connsiteX37" fmla="*/ 278694 w 1034979"/>
                    <a:gd name="connsiteY37" fmla="*/ 1076508 h 1516602"/>
                    <a:gd name="connsiteX38" fmla="*/ 280599 w 1034979"/>
                    <a:gd name="connsiteY38" fmla="*/ 1082223 h 1516602"/>
                    <a:gd name="connsiteX39" fmla="*/ 278694 w 1034979"/>
                    <a:gd name="connsiteY39" fmla="*/ 1101273 h 1516602"/>
                    <a:gd name="connsiteX40" fmla="*/ 276789 w 1034979"/>
                    <a:gd name="connsiteY40" fmla="*/ 1110798 h 1516602"/>
                    <a:gd name="connsiteX41" fmla="*/ 263454 w 1034979"/>
                    <a:gd name="connsiteY41" fmla="*/ 1124133 h 1516602"/>
                    <a:gd name="connsiteX42" fmla="*/ 252024 w 1034979"/>
                    <a:gd name="connsiteY42" fmla="*/ 1131753 h 1516602"/>
                    <a:gd name="connsiteX43" fmla="*/ 240594 w 1034979"/>
                    <a:gd name="connsiteY43" fmla="*/ 1135563 h 1516602"/>
                    <a:gd name="connsiteX44" fmla="*/ 27234 w 1034979"/>
                    <a:gd name="connsiteY44" fmla="*/ 1154613 h 1516602"/>
                    <a:gd name="connsiteX45" fmla="*/ 15804 w 1034979"/>
                    <a:gd name="connsiteY45" fmla="*/ 1160328 h 1516602"/>
                    <a:gd name="connsiteX46" fmla="*/ 6279 w 1034979"/>
                    <a:gd name="connsiteY46" fmla="*/ 1169853 h 1516602"/>
                    <a:gd name="connsiteX47" fmla="*/ 4374 w 1034979"/>
                    <a:gd name="connsiteY47" fmla="*/ 1175568 h 1516602"/>
                    <a:gd name="connsiteX48" fmla="*/ 564 w 1034979"/>
                    <a:gd name="connsiteY48" fmla="*/ 1181283 h 1516602"/>
                    <a:gd name="connsiteX49" fmla="*/ 6279 w 1034979"/>
                    <a:gd name="connsiteY49" fmla="*/ 1213668 h 1516602"/>
                    <a:gd name="connsiteX50" fmla="*/ 11994 w 1034979"/>
                    <a:gd name="connsiteY50" fmla="*/ 1217478 h 1516602"/>
                    <a:gd name="connsiteX51" fmla="*/ 17709 w 1034979"/>
                    <a:gd name="connsiteY51" fmla="*/ 1219383 h 1516602"/>
                    <a:gd name="connsiteX52" fmla="*/ 145344 w 1034979"/>
                    <a:gd name="connsiteY52" fmla="*/ 1217478 h 1516602"/>
                    <a:gd name="connsiteX53" fmla="*/ 152964 w 1034979"/>
                    <a:gd name="connsiteY53" fmla="*/ 1215573 h 1516602"/>
                    <a:gd name="connsiteX54" fmla="*/ 303459 w 1034979"/>
                    <a:gd name="connsiteY54" fmla="*/ 1209858 h 1516602"/>
                    <a:gd name="connsiteX55" fmla="*/ 318699 w 1034979"/>
                    <a:gd name="connsiteY55" fmla="*/ 1217478 h 1516602"/>
                    <a:gd name="connsiteX56" fmla="*/ 330129 w 1034979"/>
                    <a:gd name="connsiteY56" fmla="*/ 1223193 h 1516602"/>
                    <a:gd name="connsiteX57" fmla="*/ 333939 w 1034979"/>
                    <a:gd name="connsiteY57" fmla="*/ 1228908 h 1516602"/>
                    <a:gd name="connsiteX58" fmla="*/ 339654 w 1034979"/>
                    <a:gd name="connsiteY58" fmla="*/ 1230813 h 1516602"/>
                    <a:gd name="connsiteX59" fmla="*/ 351084 w 1034979"/>
                    <a:gd name="connsiteY59" fmla="*/ 1238433 h 1516602"/>
                    <a:gd name="connsiteX60" fmla="*/ 356799 w 1034979"/>
                    <a:gd name="connsiteY60" fmla="*/ 1242243 h 1516602"/>
                    <a:gd name="connsiteX61" fmla="*/ 360609 w 1034979"/>
                    <a:gd name="connsiteY61" fmla="*/ 1247958 h 1516602"/>
                    <a:gd name="connsiteX62" fmla="*/ 366324 w 1034979"/>
                    <a:gd name="connsiteY62" fmla="*/ 1259388 h 1516602"/>
                    <a:gd name="connsiteX63" fmla="*/ 362514 w 1034979"/>
                    <a:gd name="connsiteY63" fmla="*/ 1286058 h 1516602"/>
                    <a:gd name="connsiteX64" fmla="*/ 358704 w 1034979"/>
                    <a:gd name="connsiteY64" fmla="*/ 1291773 h 1516602"/>
                    <a:gd name="connsiteX65" fmla="*/ 356799 w 1034979"/>
                    <a:gd name="connsiteY65" fmla="*/ 1297488 h 1516602"/>
                    <a:gd name="connsiteX66" fmla="*/ 352989 w 1034979"/>
                    <a:gd name="connsiteY66" fmla="*/ 1303203 h 1516602"/>
                    <a:gd name="connsiteX67" fmla="*/ 351084 w 1034979"/>
                    <a:gd name="connsiteY67" fmla="*/ 1308918 h 1516602"/>
                    <a:gd name="connsiteX68" fmla="*/ 347274 w 1034979"/>
                    <a:gd name="connsiteY68" fmla="*/ 1314633 h 1516602"/>
                    <a:gd name="connsiteX69" fmla="*/ 330129 w 1034979"/>
                    <a:gd name="connsiteY69" fmla="*/ 1381308 h 1516602"/>
                    <a:gd name="connsiteX70" fmla="*/ 328224 w 1034979"/>
                    <a:gd name="connsiteY70" fmla="*/ 1432743 h 1516602"/>
                    <a:gd name="connsiteX71" fmla="*/ 330129 w 1034979"/>
                    <a:gd name="connsiteY71" fmla="*/ 1457508 h 1516602"/>
                    <a:gd name="connsiteX72" fmla="*/ 332034 w 1034979"/>
                    <a:gd name="connsiteY72" fmla="*/ 1463223 h 1516602"/>
                    <a:gd name="connsiteX73" fmla="*/ 335844 w 1034979"/>
                    <a:gd name="connsiteY73" fmla="*/ 1467033 h 1516602"/>
                    <a:gd name="connsiteX74" fmla="*/ 364419 w 1034979"/>
                    <a:gd name="connsiteY74" fmla="*/ 1512753 h 1516602"/>
                    <a:gd name="connsiteX75" fmla="*/ 387279 w 1034979"/>
                    <a:gd name="connsiteY75" fmla="*/ 1514658 h 1516602"/>
                    <a:gd name="connsiteX76" fmla="*/ 392994 w 1034979"/>
                    <a:gd name="connsiteY76" fmla="*/ 1508943 h 1516602"/>
                    <a:gd name="connsiteX77" fmla="*/ 394899 w 1034979"/>
                    <a:gd name="connsiteY77" fmla="*/ 1497513 h 1516602"/>
                    <a:gd name="connsiteX78" fmla="*/ 396804 w 1034979"/>
                    <a:gd name="connsiteY78" fmla="*/ 1491798 h 1516602"/>
                    <a:gd name="connsiteX79" fmla="*/ 398709 w 1034979"/>
                    <a:gd name="connsiteY79" fmla="*/ 1474653 h 1516602"/>
                    <a:gd name="connsiteX80" fmla="*/ 400614 w 1034979"/>
                    <a:gd name="connsiteY80" fmla="*/ 1461318 h 1516602"/>
                    <a:gd name="connsiteX81" fmla="*/ 404424 w 1034979"/>
                    <a:gd name="connsiteY81" fmla="*/ 1404168 h 1516602"/>
                    <a:gd name="connsiteX82" fmla="*/ 410139 w 1034979"/>
                    <a:gd name="connsiteY82" fmla="*/ 1392738 h 1516602"/>
                    <a:gd name="connsiteX83" fmla="*/ 413949 w 1034979"/>
                    <a:gd name="connsiteY83" fmla="*/ 1379403 h 1516602"/>
                    <a:gd name="connsiteX84" fmla="*/ 415854 w 1034979"/>
                    <a:gd name="connsiteY84" fmla="*/ 1373688 h 1516602"/>
                    <a:gd name="connsiteX85" fmla="*/ 417759 w 1034979"/>
                    <a:gd name="connsiteY85" fmla="*/ 1360353 h 1516602"/>
                    <a:gd name="connsiteX86" fmla="*/ 421569 w 1034979"/>
                    <a:gd name="connsiteY86" fmla="*/ 1348923 h 1516602"/>
                    <a:gd name="connsiteX87" fmla="*/ 427284 w 1034979"/>
                    <a:gd name="connsiteY87" fmla="*/ 1335588 h 1516602"/>
                    <a:gd name="connsiteX88" fmla="*/ 467289 w 1034979"/>
                    <a:gd name="connsiteY88" fmla="*/ 1265103 h 1516602"/>
                    <a:gd name="connsiteX89" fmla="*/ 528455 w 1034979"/>
                    <a:gd name="connsiteY89" fmla="*/ 1252334 h 1516602"/>
                    <a:gd name="connsiteX90" fmla="*/ 573969 w 1034979"/>
                    <a:gd name="connsiteY90" fmla="*/ 1236528 h 1516602"/>
                    <a:gd name="connsiteX91" fmla="*/ 585399 w 1034979"/>
                    <a:gd name="connsiteY91" fmla="*/ 1232718 h 1516602"/>
                    <a:gd name="connsiteX92" fmla="*/ 720654 w 1034979"/>
                    <a:gd name="connsiteY92" fmla="*/ 1316538 h 1516602"/>
                    <a:gd name="connsiteX93" fmla="*/ 733989 w 1034979"/>
                    <a:gd name="connsiteY93" fmla="*/ 1326063 h 1516602"/>
                    <a:gd name="connsiteX94" fmla="*/ 743514 w 1034979"/>
                    <a:gd name="connsiteY94" fmla="*/ 1327968 h 1516602"/>
                    <a:gd name="connsiteX95" fmla="*/ 749229 w 1034979"/>
                    <a:gd name="connsiteY95" fmla="*/ 1329873 h 1516602"/>
                    <a:gd name="connsiteX96" fmla="*/ 762564 w 1034979"/>
                    <a:gd name="connsiteY96" fmla="*/ 1335588 h 1516602"/>
                    <a:gd name="connsiteX97" fmla="*/ 777804 w 1034979"/>
                    <a:gd name="connsiteY97" fmla="*/ 1333683 h 1516602"/>
                    <a:gd name="connsiteX98" fmla="*/ 789234 w 1034979"/>
                    <a:gd name="connsiteY98" fmla="*/ 1327968 h 1516602"/>
                    <a:gd name="connsiteX99" fmla="*/ 794949 w 1034979"/>
                    <a:gd name="connsiteY99" fmla="*/ 1326063 h 1516602"/>
                    <a:gd name="connsiteX100" fmla="*/ 802569 w 1034979"/>
                    <a:gd name="connsiteY100" fmla="*/ 1308918 h 1516602"/>
                    <a:gd name="connsiteX101" fmla="*/ 800664 w 1034979"/>
                    <a:gd name="connsiteY101" fmla="*/ 1284153 h 1516602"/>
                    <a:gd name="connsiteX102" fmla="*/ 798759 w 1034979"/>
                    <a:gd name="connsiteY102" fmla="*/ 1278438 h 1516602"/>
                    <a:gd name="connsiteX103" fmla="*/ 796854 w 1034979"/>
                    <a:gd name="connsiteY103" fmla="*/ 1270818 h 1516602"/>
                    <a:gd name="connsiteX104" fmla="*/ 783519 w 1034979"/>
                    <a:gd name="connsiteY104" fmla="*/ 1253673 h 1516602"/>
                    <a:gd name="connsiteX105" fmla="*/ 773994 w 1034979"/>
                    <a:gd name="connsiteY105" fmla="*/ 1247958 h 1516602"/>
                    <a:gd name="connsiteX106" fmla="*/ 648264 w 1034979"/>
                    <a:gd name="connsiteY106" fmla="*/ 1156518 h 1516602"/>
                    <a:gd name="connsiteX107" fmla="*/ 644454 w 1034979"/>
                    <a:gd name="connsiteY107" fmla="*/ 1139373 h 1516602"/>
                    <a:gd name="connsiteX108" fmla="*/ 646359 w 1034979"/>
                    <a:gd name="connsiteY108" fmla="*/ 1131753 h 1516602"/>
                    <a:gd name="connsiteX109" fmla="*/ 650169 w 1034979"/>
                    <a:gd name="connsiteY109" fmla="*/ 1114608 h 1516602"/>
                    <a:gd name="connsiteX110" fmla="*/ 653979 w 1034979"/>
                    <a:gd name="connsiteY110" fmla="*/ 1108893 h 1516602"/>
                    <a:gd name="connsiteX111" fmla="*/ 655884 w 1034979"/>
                    <a:gd name="connsiteY111" fmla="*/ 1103178 h 1516602"/>
                    <a:gd name="connsiteX112" fmla="*/ 661599 w 1034979"/>
                    <a:gd name="connsiteY112" fmla="*/ 1101273 h 1516602"/>
                    <a:gd name="connsiteX113" fmla="*/ 671124 w 1034979"/>
                    <a:gd name="connsiteY113" fmla="*/ 1089843 h 1516602"/>
                    <a:gd name="connsiteX114" fmla="*/ 724464 w 1034979"/>
                    <a:gd name="connsiteY114" fmla="*/ 1082223 h 1516602"/>
                    <a:gd name="connsiteX115" fmla="*/ 842574 w 1034979"/>
                    <a:gd name="connsiteY115" fmla="*/ 1084128 h 1516602"/>
                    <a:gd name="connsiteX116" fmla="*/ 871149 w 1034979"/>
                    <a:gd name="connsiteY116" fmla="*/ 1086033 h 1516602"/>
                    <a:gd name="connsiteX117" fmla="*/ 899724 w 1034979"/>
                    <a:gd name="connsiteY117" fmla="*/ 1091748 h 1516602"/>
                    <a:gd name="connsiteX118" fmla="*/ 922584 w 1034979"/>
                    <a:gd name="connsiteY118" fmla="*/ 1095558 h 1516602"/>
                    <a:gd name="connsiteX119" fmla="*/ 951159 w 1034979"/>
                    <a:gd name="connsiteY119" fmla="*/ 1101273 h 1516602"/>
                    <a:gd name="connsiteX120" fmla="*/ 956874 w 1034979"/>
                    <a:gd name="connsiteY120" fmla="*/ 1101273 h 1516602"/>
                    <a:gd name="connsiteX121" fmla="*/ 1002594 w 1034979"/>
                    <a:gd name="connsiteY121" fmla="*/ 1099368 h 1516602"/>
                    <a:gd name="connsiteX122" fmla="*/ 1031169 w 1034979"/>
                    <a:gd name="connsiteY122" fmla="*/ 1091748 h 1516602"/>
                    <a:gd name="connsiteX123" fmla="*/ 1034979 w 1034979"/>
                    <a:gd name="connsiteY123" fmla="*/ 1086033 h 1516602"/>
                    <a:gd name="connsiteX124" fmla="*/ 1033074 w 1034979"/>
                    <a:gd name="connsiteY124" fmla="*/ 1066983 h 1516602"/>
                    <a:gd name="connsiteX125" fmla="*/ 1027359 w 1034979"/>
                    <a:gd name="connsiteY125" fmla="*/ 1063173 h 1516602"/>
                    <a:gd name="connsiteX126" fmla="*/ 1012119 w 1034979"/>
                    <a:gd name="connsiteY126" fmla="*/ 1061268 h 1516602"/>
                    <a:gd name="connsiteX127" fmla="*/ 1006404 w 1034979"/>
                    <a:gd name="connsiteY127" fmla="*/ 1059363 h 1516602"/>
                    <a:gd name="connsiteX128" fmla="*/ 998784 w 1034979"/>
                    <a:gd name="connsiteY128" fmla="*/ 1057458 h 1516602"/>
                    <a:gd name="connsiteX129" fmla="*/ 987354 w 1034979"/>
                    <a:gd name="connsiteY129" fmla="*/ 1049838 h 1516602"/>
                    <a:gd name="connsiteX130" fmla="*/ 975924 w 1034979"/>
                    <a:gd name="connsiteY130" fmla="*/ 1046028 h 1516602"/>
                    <a:gd name="connsiteX131" fmla="*/ 970209 w 1034979"/>
                    <a:gd name="connsiteY131" fmla="*/ 1044123 h 1516602"/>
                    <a:gd name="connsiteX132" fmla="*/ 962589 w 1034979"/>
                    <a:gd name="connsiteY132" fmla="*/ 1042218 h 1516602"/>
                    <a:gd name="connsiteX133" fmla="*/ 956874 w 1034979"/>
                    <a:gd name="connsiteY133" fmla="*/ 1040313 h 1516602"/>
                    <a:gd name="connsiteX134" fmla="*/ 935919 w 1034979"/>
                    <a:gd name="connsiteY134" fmla="*/ 1034598 h 1516602"/>
                    <a:gd name="connsiteX135" fmla="*/ 825429 w 1034979"/>
                    <a:gd name="connsiteY135" fmla="*/ 1034598 h 1516602"/>
                    <a:gd name="connsiteX136" fmla="*/ 730179 w 1034979"/>
                    <a:gd name="connsiteY136" fmla="*/ 1038408 h 1516602"/>
                    <a:gd name="connsiteX137" fmla="*/ 669219 w 1034979"/>
                    <a:gd name="connsiteY137" fmla="*/ 1046028 h 1516602"/>
                    <a:gd name="connsiteX138" fmla="*/ 646359 w 1034979"/>
                    <a:gd name="connsiteY138" fmla="*/ 1049838 h 1516602"/>
                    <a:gd name="connsiteX139" fmla="*/ 642549 w 1034979"/>
                    <a:gd name="connsiteY139" fmla="*/ 1038408 h 1516602"/>
                    <a:gd name="connsiteX140" fmla="*/ 640644 w 1034979"/>
                    <a:gd name="connsiteY140" fmla="*/ 1032693 h 1516602"/>
                    <a:gd name="connsiteX141" fmla="*/ 642549 w 1034979"/>
                    <a:gd name="connsiteY141" fmla="*/ 1015548 h 1516602"/>
                    <a:gd name="connsiteX142" fmla="*/ 644454 w 1034979"/>
                    <a:gd name="connsiteY142" fmla="*/ 1009833 h 1516602"/>
                    <a:gd name="connsiteX143" fmla="*/ 661599 w 1034979"/>
                    <a:gd name="connsiteY143" fmla="*/ 1000308 h 1516602"/>
                    <a:gd name="connsiteX144" fmla="*/ 673029 w 1034979"/>
                    <a:gd name="connsiteY144" fmla="*/ 992688 h 1516602"/>
                    <a:gd name="connsiteX145" fmla="*/ 674934 w 1034979"/>
                    <a:gd name="connsiteY145" fmla="*/ 986973 h 1516602"/>
                    <a:gd name="connsiteX146" fmla="*/ 680649 w 1034979"/>
                    <a:gd name="connsiteY146" fmla="*/ 985068 h 1516602"/>
                    <a:gd name="connsiteX147" fmla="*/ 686364 w 1034979"/>
                    <a:gd name="connsiteY147" fmla="*/ 981258 h 1516602"/>
                    <a:gd name="connsiteX148" fmla="*/ 695889 w 1034979"/>
                    <a:gd name="connsiteY148" fmla="*/ 971733 h 1516602"/>
                    <a:gd name="connsiteX149" fmla="*/ 705414 w 1034979"/>
                    <a:gd name="connsiteY149" fmla="*/ 960303 h 1516602"/>
                    <a:gd name="connsiteX150" fmla="*/ 716844 w 1034979"/>
                    <a:gd name="connsiteY150" fmla="*/ 952683 h 1516602"/>
                    <a:gd name="connsiteX151" fmla="*/ 732084 w 1034979"/>
                    <a:gd name="connsiteY151" fmla="*/ 939348 h 1516602"/>
                    <a:gd name="connsiteX152" fmla="*/ 741609 w 1034979"/>
                    <a:gd name="connsiteY152" fmla="*/ 927918 h 1516602"/>
                    <a:gd name="connsiteX153" fmla="*/ 753039 w 1034979"/>
                    <a:gd name="connsiteY153" fmla="*/ 918393 h 1516602"/>
                    <a:gd name="connsiteX154" fmla="*/ 758754 w 1034979"/>
                    <a:gd name="connsiteY154" fmla="*/ 906963 h 1516602"/>
                    <a:gd name="connsiteX155" fmla="*/ 760659 w 1034979"/>
                    <a:gd name="connsiteY155" fmla="*/ 901248 h 1516602"/>
                    <a:gd name="connsiteX156" fmla="*/ 766374 w 1034979"/>
                    <a:gd name="connsiteY156" fmla="*/ 889818 h 1516602"/>
                    <a:gd name="connsiteX157" fmla="*/ 764469 w 1034979"/>
                    <a:gd name="connsiteY157" fmla="*/ 874578 h 1516602"/>
                    <a:gd name="connsiteX158" fmla="*/ 758754 w 1034979"/>
                    <a:gd name="connsiteY158" fmla="*/ 872673 h 1516602"/>
                    <a:gd name="connsiteX159" fmla="*/ 737799 w 1034979"/>
                    <a:gd name="connsiteY159" fmla="*/ 874578 h 1516602"/>
                    <a:gd name="connsiteX160" fmla="*/ 732084 w 1034979"/>
                    <a:gd name="connsiteY160" fmla="*/ 878388 h 1516602"/>
                    <a:gd name="connsiteX161" fmla="*/ 699699 w 1034979"/>
                    <a:gd name="connsiteY161" fmla="*/ 899343 h 1516602"/>
                    <a:gd name="connsiteX162" fmla="*/ 595181 w 1034979"/>
                    <a:gd name="connsiteY162" fmla="*/ 957831 h 1516602"/>
                    <a:gd name="connsiteX163" fmla="*/ 507294 w 1034979"/>
                    <a:gd name="connsiteY163" fmla="*/ 847908 h 1516602"/>
                    <a:gd name="connsiteX164" fmla="*/ 503484 w 1034979"/>
                    <a:gd name="connsiteY164" fmla="*/ 358323 h 1516602"/>
                    <a:gd name="connsiteX165" fmla="*/ 499674 w 1034979"/>
                    <a:gd name="connsiteY165" fmla="*/ 66858 h 1516602"/>
                    <a:gd name="connsiteX166" fmla="*/ 490149 w 1034979"/>
                    <a:gd name="connsiteY166" fmla="*/ 40188 h 1516602"/>
                    <a:gd name="connsiteX167" fmla="*/ 488244 w 1034979"/>
                    <a:gd name="connsiteY167" fmla="*/ 34473 h 1516602"/>
                    <a:gd name="connsiteX168" fmla="*/ 484434 w 1034979"/>
                    <a:gd name="connsiteY168" fmla="*/ 28758 h 1516602"/>
                    <a:gd name="connsiteX169" fmla="*/ 478719 w 1034979"/>
                    <a:gd name="connsiteY169" fmla="*/ 17328 h 1516602"/>
                    <a:gd name="connsiteX170" fmla="*/ 473004 w 1034979"/>
                    <a:gd name="connsiteY170" fmla="*/ 13518 h 1516602"/>
                    <a:gd name="connsiteX171" fmla="*/ 469194 w 1034979"/>
                    <a:gd name="connsiteY171" fmla="*/ 7803 h 1516602"/>
                    <a:gd name="connsiteX172" fmla="*/ 429189 w 1034979"/>
                    <a:gd name="connsiteY172" fmla="*/ 11613 h 1516602"/>
                    <a:gd name="connsiteX173" fmla="*/ 425379 w 1034979"/>
                    <a:gd name="connsiteY173" fmla="*/ 78288 h 1516602"/>
                    <a:gd name="connsiteX174" fmla="*/ 425379 w 1034979"/>
                    <a:gd name="connsiteY174" fmla="*/ 84003 h 1516602"/>
                    <a:gd name="connsiteX175" fmla="*/ 429189 w 1034979"/>
                    <a:gd name="connsiteY175" fmla="*/ 238308 h 1516602"/>
                    <a:gd name="connsiteX176" fmla="*/ 440619 w 1034979"/>
                    <a:gd name="connsiteY176" fmla="*/ 421188 h 1516602"/>
                    <a:gd name="connsiteX177" fmla="*/ 435265 w 1034979"/>
                    <a:gd name="connsiteY177" fmla="*/ 718368 h 1516602"/>
                    <a:gd name="connsiteX178" fmla="*/ 435059 w 1034979"/>
                    <a:gd name="connsiteY178" fmla="*/ 799046 h 1516602"/>
                    <a:gd name="connsiteX179" fmla="*/ 430322 w 1034979"/>
                    <a:gd name="connsiteY179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253929 w 1034979"/>
                    <a:gd name="connsiteY6" fmla="*/ 958398 h 1516602"/>
                    <a:gd name="connsiteX7" fmla="*/ 242499 w 1034979"/>
                    <a:gd name="connsiteY7" fmla="*/ 954588 h 1516602"/>
                    <a:gd name="connsiteX8" fmla="*/ 236784 w 1034979"/>
                    <a:gd name="connsiteY8" fmla="*/ 952683 h 1516602"/>
                    <a:gd name="connsiteX9" fmla="*/ 231069 w 1034979"/>
                    <a:gd name="connsiteY9" fmla="*/ 950778 h 1516602"/>
                    <a:gd name="connsiteX10" fmla="*/ 219639 w 1034979"/>
                    <a:gd name="connsiteY10" fmla="*/ 948873 h 1516602"/>
                    <a:gd name="connsiteX11" fmla="*/ 213924 w 1034979"/>
                    <a:gd name="connsiteY11" fmla="*/ 946968 h 1516602"/>
                    <a:gd name="connsiteX12" fmla="*/ 206304 w 1034979"/>
                    <a:gd name="connsiteY12" fmla="*/ 945063 h 1516602"/>
                    <a:gd name="connsiteX13" fmla="*/ 194874 w 1034979"/>
                    <a:gd name="connsiteY13" fmla="*/ 941253 h 1516602"/>
                    <a:gd name="connsiteX14" fmla="*/ 189159 w 1034979"/>
                    <a:gd name="connsiteY14" fmla="*/ 939348 h 1516602"/>
                    <a:gd name="connsiteX15" fmla="*/ 181539 w 1034979"/>
                    <a:gd name="connsiteY15" fmla="*/ 937443 h 1516602"/>
                    <a:gd name="connsiteX16" fmla="*/ 170109 w 1034979"/>
                    <a:gd name="connsiteY16" fmla="*/ 931728 h 1516602"/>
                    <a:gd name="connsiteX17" fmla="*/ 164394 w 1034979"/>
                    <a:gd name="connsiteY17" fmla="*/ 927918 h 1516602"/>
                    <a:gd name="connsiteX18" fmla="*/ 116769 w 1034979"/>
                    <a:gd name="connsiteY18" fmla="*/ 903153 h 1516602"/>
                    <a:gd name="connsiteX19" fmla="*/ 59619 w 1034979"/>
                    <a:gd name="connsiteY19" fmla="*/ 874578 h 1516602"/>
                    <a:gd name="connsiteX20" fmla="*/ 46284 w 1034979"/>
                    <a:gd name="connsiteY20" fmla="*/ 895533 h 1516602"/>
                    <a:gd name="connsiteX21" fmla="*/ 50094 w 1034979"/>
                    <a:gd name="connsiteY21" fmla="*/ 933633 h 1516602"/>
                    <a:gd name="connsiteX22" fmla="*/ 53904 w 1034979"/>
                    <a:gd name="connsiteY22" fmla="*/ 939348 h 1516602"/>
                    <a:gd name="connsiteX23" fmla="*/ 59619 w 1034979"/>
                    <a:gd name="connsiteY23" fmla="*/ 943158 h 1516602"/>
                    <a:gd name="connsiteX24" fmla="*/ 63429 w 1034979"/>
                    <a:gd name="connsiteY24" fmla="*/ 948873 h 1516602"/>
                    <a:gd name="connsiteX25" fmla="*/ 80574 w 1034979"/>
                    <a:gd name="connsiteY25" fmla="*/ 958398 h 1516602"/>
                    <a:gd name="connsiteX26" fmla="*/ 166299 w 1034979"/>
                    <a:gd name="connsiteY26" fmla="*/ 979353 h 1516602"/>
                    <a:gd name="connsiteX27" fmla="*/ 191064 w 1034979"/>
                    <a:gd name="connsiteY27" fmla="*/ 985068 h 1516602"/>
                    <a:gd name="connsiteX28" fmla="*/ 208209 w 1034979"/>
                    <a:gd name="connsiteY28" fmla="*/ 990783 h 1516602"/>
                    <a:gd name="connsiteX29" fmla="*/ 213924 w 1034979"/>
                    <a:gd name="connsiteY29" fmla="*/ 992688 h 1516602"/>
                    <a:gd name="connsiteX30" fmla="*/ 229164 w 1034979"/>
                    <a:gd name="connsiteY30" fmla="*/ 996498 h 1516602"/>
                    <a:gd name="connsiteX31" fmla="*/ 248214 w 1034979"/>
                    <a:gd name="connsiteY31" fmla="*/ 1002213 h 1516602"/>
                    <a:gd name="connsiteX32" fmla="*/ 253929 w 1034979"/>
                    <a:gd name="connsiteY32" fmla="*/ 1006023 h 1516602"/>
                    <a:gd name="connsiteX33" fmla="*/ 267264 w 1034979"/>
                    <a:gd name="connsiteY33" fmla="*/ 1021263 h 1516602"/>
                    <a:gd name="connsiteX34" fmla="*/ 272979 w 1034979"/>
                    <a:gd name="connsiteY34" fmla="*/ 1040313 h 1516602"/>
                    <a:gd name="connsiteX35" fmla="*/ 274884 w 1034979"/>
                    <a:gd name="connsiteY35" fmla="*/ 1046028 h 1516602"/>
                    <a:gd name="connsiteX36" fmla="*/ 276789 w 1034979"/>
                    <a:gd name="connsiteY36" fmla="*/ 1051743 h 1516602"/>
                    <a:gd name="connsiteX37" fmla="*/ 278694 w 1034979"/>
                    <a:gd name="connsiteY37" fmla="*/ 1076508 h 1516602"/>
                    <a:gd name="connsiteX38" fmla="*/ 280599 w 1034979"/>
                    <a:gd name="connsiteY38" fmla="*/ 1082223 h 1516602"/>
                    <a:gd name="connsiteX39" fmla="*/ 278694 w 1034979"/>
                    <a:gd name="connsiteY39" fmla="*/ 1101273 h 1516602"/>
                    <a:gd name="connsiteX40" fmla="*/ 276789 w 1034979"/>
                    <a:gd name="connsiteY40" fmla="*/ 1110798 h 1516602"/>
                    <a:gd name="connsiteX41" fmla="*/ 263454 w 1034979"/>
                    <a:gd name="connsiteY41" fmla="*/ 1124133 h 1516602"/>
                    <a:gd name="connsiteX42" fmla="*/ 252024 w 1034979"/>
                    <a:gd name="connsiteY42" fmla="*/ 1131753 h 1516602"/>
                    <a:gd name="connsiteX43" fmla="*/ 240594 w 1034979"/>
                    <a:gd name="connsiteY43" fmla="*/ 1135563 h 1516602"/>
                    <a:gd name="connsiteX44" fmla="*/ 27234 w 1034979"/>
                    <a:gd name="connsiteY44" fmla="*/ 1154613 h 1516602"/>
                    <a:gd name="connsiteX45" fmla="*/ 15804 w 1034979"/>
                    <a:gd name="connsiteY45" fmla="*/ 1160328 h 1516602"/>
                    <a:gd name="connsiteX46" fmla="*/ 6279 w 1034979"/>
                    <a:gd name="connsiteY46" fmla="*/ 1169853 h 1516602"/>
                    <a:gd name="connsiteX47" fmla="*/ 4374 w 1034979"/>
                    <a:gd name="connsiteY47" fmla="*/ 1175568 h 1516602"/>
                    <a:gd name="connsiteX48" fmla="*/ 564 w 1034979"/>
                    <a:gd name="connsiteY48" fmla="*/ 1181283 h 1516602"/>
                    <a:gd name="connsiteX49" fmla="*/ 6279 w 1034979"/>
                    <a:gd name="connsiteY49" fmla="*/ 1213668 h 1516602"/>
                    <a:gd name="connsiteX50" fmla="*/ 11994 w 1034979"/>
                    <a:gd name="connsiteY50" fmla="*/ 1217478 h 1516602"/>
                    <a:gd name="connsiteX51" fmla="*/ 17709 w 1034979"/>
                    <a:gd name="connsiteY51" fmla="*/ 1219383 h 1516602"/>
                    <a:gd name="connsiteX52" fmla="*/ 145344 w 1034979"/>
                    <a:gd name="connsiteY52" fmla="*/ 1217478 h 1516602"/>
                    <a:gd name="connsiteX53" fmla="*/ 303459 w 1034979"/>
                    <a:gd name="connsiteY53" fmla="*/ 1209858 h 1516602"/>
                    <a:gd name="connsiteX54" fmla="*/ 318699 w 1034979"/>
                    <a:gd name="connsiteY54" fmla="*/ 1217478 h 1516602"/>
                    <a:gd name="connsiteX55" fmla="*/ 330129 w 1034979"/>
                    <a:gd name="connsiteY55" fmla="*/ 1223193 h 1516602"/>
                    <a:gd name="connsiteX56" fmla="*/ 333939 w 1034979"/>
                    <a:gd name="connsiteY56" fmla="*/ 1228908 h 1516602"/>
                    <a:gd name="connsiteX57" fmla="*/ 339654 w 1034979"/>
                    <a:gd name="connsiteY57" fmla="*/ 1230813 h 1516602"/>
                    <a:gd name="connsiteX58" fmla="*/ 351084 w 1034979"/>
                    <a:gd name="connsiteY58" fmla="*/ 1238433 h 1516602"/>
                    <a:gd name="connsiteX59" fmla="*/ 356799 w 1034979"/>
                    <a:gd name="connsiteY59" fmla="*/ 1242243 h 1516602"/>
                    <a:gd name="connsiteX60" fmla="*/ 360609 w 1034979"/>
                    <a:gd name="connsiteY60" fmla="*/ 1247958 h 1516602"/>
                    <a:gd name="connsiteX61" fmla="*/ 366324 w 1034979"/>
                    <a:gd name="connsiteY61" fmla="*/ 1259388 h 1516602"/>
                    <a:gd name="connsiteX62" fmla="*/ 362514 w 1034979"/>
                    <a:gd name="connsiteY62" fmla="*/ 1286058 h 1516602"/>
                    <a:gd name="connsiteX63" fmla="*/ 358704 w 1034979"/>
                    <a:gd name="connsiteY63" fmla="*/ 1291773 h 1516602"/>
                    <a:gd name="connsiteX64" fmla="*/ 356799 w 1034979"/>
                    <a:gd name="connsiteY64" fmla="*/ 1297488 h 1516602"/>
                    <a:gd name="connsiteX65" fmla="*/ 352989 w 1034979"/>
                    <a:gd name="connsiteY65" fmla="*/ 1303203 h 1516602"/>
                    <a:gd name="connsiteX66" fmla="*/ 351084 w 1034979"/>
                    <a:gd name="connsiteY66" fmla="*/ 1308918 h 1516602"/>
                    <a:gd name="connsiteX67" fmla="*/ 347274 w 1034979"/>
                    <a:gd name="connsiteY67" fmla="*/ 1314633 h 1516602"/>
                    <a:gd name="connsiteX68" fmla="*/ 330129 w 1034979"/>
                    <a:gd name="connsiteY68" fmla="*/ 1381308 h 1516602"/>
                    <a:gd name="connsiteX69" fmla="*/ 328224 w 1034979"/>
                    <a:gd name="connsiteY69" fmla="*/ 1432743 h 1516602"/>
                    <a:gd name="connsiteX70" fmla="*/ 330129 w 1034979"/>
                    <a:gd name="connsiteY70" fmla="*/ 1457508 h 1516602"/>
                    <a:gd name="connsiteX71" fmla="*/ 332034 w 1034979"/>
                    <a:gd name="connsiteY71" fmla="*/ 1463223 h 1516602"/>
                    <a:gd name="connsiteX72" fmla="*/ 335844 w 1034979"/>
                    <a:gd name="connsiteY72" fmla="*/ 1467033 h 1516602"/>
                    <a:gd name="connsiteX73" fmla="*/ 364419 w 1034979"/>
                    <a:gd name="connsiteY73" fmla="*/ 1512753 h 1516602"/>
                    <a:gd name="connsiteX74" fmla="*/ 387279 w 1034979"/>
                    <a:gd name="connsiteY74" fmla="*/ 1514658 h 1516602"/>
                    <a:gd name="connsiteX75" fmla="*/ 392994 w 1034979"/>
                    <a:gd name="connsiteY75" fmla="*/ 1508943 h 1516602"/>
                    <a:gd name="connsiteX76" fmla="*/ 394899 w 1034979"/>
                    <a:gd name="connsiteY76" fmla="*/ 1497513 h 1516602"/>
                    <a:gd name="connsiteX77" fmla="*/ 396804 w 1034979"/>
                    <a:gd name="connsiteY77" fmla="*/ 1491798 h 1516602"/>
                    <a:gd name="connsiteX78" fmla="*/ 398709 w 1034979"/>
                    <a:gd name="connsiteY78" fmla="*/ 1474653 h 1516602"/>
                    <a:gd name="connsiteX79" fmla="*/ 400614 w 1034979"/>
                    <a:gd name="connsiteY79" fmla="*/ 1461318 h 1516602"/>
                    <a:gd name="connsiteX80" fmla="*/ 404424 w 1034979"/>
                    <a:gd name="connsiteY80" fmla="*/ 1404168 h 1516602"/>
                    <a:gd name="connsiteX81" fmla="*/ 410139 w 1034979"/>
                    <a:gd name="connsiteY81" fmla="*/ 1392738 h 1516602"/>
                    <a:gd name="connsiteX82" fmla="*/ 413949 w 1034979"/>
                    <a:gd name="connsiteY82" fmla="*/ 1379403 h 1516602"/>
                    <a:gd name="connsiteX83" fmla="*/ 415854 w 1034979"/>
                    <a:gd name="connsiteY83" fmla="*/ 1373688 h 1516602"/>
                    <a:gd name="connsiteX84" fmla="*/ 417759 w 1034979"/>
                    <a:gd name="connsiteY84" fmla="*/ 1360353 h 1516602"/>
                    <a:gd name="connsiteX85" fmla="*/ 421569 w 1034979"/>
                    <a:gd name="connsiteY85" fmla="*/ 1348923 h 1516602"/>
                    <a:gd name="connsiteX86" fmla="*/ 427284 w 1034979"/>
                    <a:gd name="connsiteY86" fmla="*/ 1335588 h 1516602"/>
                    <a:gd name="connsiteX87" fmla="*/ 467289 w 1034979"/>
                    <a:gd name="connsiteY87" fmla="*/ 1265103 h 1516602"/>
                    <a:gd name="connsiteX88" fmla="*/ 528455 w 1034979"/>
                    <a:gd name="connsiteY88" fmla="*/ 1252334 h 1516602"/>
                    <a:gd name="connsiteX89" fmla="*/ 573969 w 1034979"/>
                    <a:gd name="connsiteY89" fmla="*/ 1236528 h 1516602"/>
                    <a:gd name="connsiteX90" fmla="*/ 585399 w 1034979"/>
                    <a:gd name="connsiteY90" fmla="*/ 1232718 h 1516602"/>
                    <a:gd name="connsiteX91" fmla="*/ 720654 w 1034979"/>
                    <a:gd name="connsiteY91" fmla="*/ 1316538 h 1516602"/>
                    <a:gd name="connsiteX92" fmla="*/ 733989 w 1034979"/>
                    <a:gd name="connsiteY92" fmla="*/ 1326063 h 1516602"/>
                    <a:gd name="connsiteX93" fmla="*/ 743514 w 1034979"/>
                    <a:gd name="connsiteY93" fmla="*/ 1327968 h 1516602"/>
                    <a:gd name="connsiteX94" fmla="*/ 749229 w 1034979"/>
                    <a:gd name="connsiteY94" fmla="*/ 1329873 h 1516602"/>
                    <a:gd name="connsiteX95" fmla="*/ 762564 w 1034979"/>
                    <a:gd name="connsiteY95" fmla="*/ 1335588 h 1516602"/>
                    <a:gd name="connsiteX96" fmla="*/ 777804 w 1034979"/>
                    <a:gd name="connsiteY96" fmla="*/ 1333683 h 1516602"/>
                    <a:gd name="connsiteX97" fmla="*/ 789234 w 1034979"/>
                    <a:gd name="connsiteY97" fmla="*/ 1327968 h 1516602"/>
                    <a:gd name="connsiteX98" fmla="*/ 794949 w 1034979"/>
                    <a:gd name="connsiteY98" fmla="*/ 1326063 h 1516602"/>
                    <a:gd name="connsiteX99" fmla="*/ 802569 w 1034979"/>
                    <a:gd name="connsiteY99" fmla="*/ 1308918 h 1516602"/>
                    <a:gd name="connsiteX100" fmla="*/ 800664 w 1034979"/>
                    <a:gd name="connsiteY100" fmla="*/ 1284153 h 1516602"/>
                    <a:gd name="connsiteX101" fmla="*/ 798759 w 1034979"/>
                    <a:gd name="connsiteY101" fmla="*/ 1278438 h 1516602"/>
                    <a:gd name="connsiteX102" fmla="*/ 796854 w 1034979"/>
                    <a:gd name="connsiteY102" fmla="*/ 1270818 h 1516602"/>
                    <a:gd name="connsiteX103" fmla="*/ 783519 w 1034979"/>
                    <a:gd name="connsiteY103" fmla="*/ 1253673 h 1516602"/>
                    <a:gd name="connsiteX104" fmla="*/ 773994 w 1034979"/>
                    <a:gd name="connsiteY104" fmla="*/ 1247958 h 1516602"/>
                    <a:gd name="connsiteX105" fmla="*/ 648264 w 1034979"/>
                    <a:gd name="connsiteY105" fmla="*/ 1156518 h 1516602"/>
                    <a:gd name="connsiteX106" fmla="*/ 644454 w 1034979"/>
                    <a:gd name="connsiteY106" fmla="*/ 1139373 h 1516602"/>
                    <a:gd name="connsiteX107" fmla="*/ 646359 w 1034979"/>
                    <a:gd name="connsiteY107" fmla="*/ 1131753 h 1516602"/>
                    <a:gd name="connsiteX108" fmla="*/ 650169 w 1034979"/>
                    <a:gd name="connsiteY108" fmla="*/ 1114608 h 1516602"/>
                    <a:gd name="connsiteX109" fmla="*/ 653979 w 1034979"/>
                    <a:gd name="connsiteY109" fmla="*/ 1108893 h 1516602"/>
                    <a:gd name="connsiteX110" fmla="*/ 655884 w 1034979"/>
                    <a:gd name="connsiteY110" fmla="*/ 1103178 h 1516602"/>
                    <a:gd name="connsiteX111" fmla="*/ 661599 w 1034979"/>
                    <a:gd name="connsiteY111" fmla="*/ 1101273 h 1516602"/>
                    <a:gd name="connsiteX112" fmla="*/ 671124 w 1034979"/>
                    <a:gd name="connsiteY112" fmla="*/ 1089843 h 1516602"/>
                    <a:gd name="connsiteX113" fmla="*/ 724464 w 1034979"/>
                    <a:gd name="connsiteY113" fmla="*/ 1082223 h 1516602"/>
                    <a:gd name="connsiteX114" fmla="*/ 842574 w 1034979"/>
                    <a:gd name="connsiteY114" fmla="*/ 1084128 h 1516602"/>
                    <a:gd name="connsiteX115" fmla="*/ 871149 w 1034979"/>
                    <a:gd name="connsiteY115" fmla="*/ 1086033 h 1516602"/>
                    <a:gd name="connsiteX116" fmla="*/ 899724 w 1034979"/>
                    <a:gd name="connsiteY116" fmla="*/ 1091748 h 1516602"/>
                    <a:gd name="connsiteX117" fmla="*/ 922584 w 1034979"/>
                    <a:gd name="connsiteY117" fmla="*/ 1095558 h 1516602"/>
                    <a:gd name="connsiteX118" fmla="*/ 951159 w 1034979"/>
                    <a:gd name="connsiteY118" fmla="*/ 1101273 h 1516602"/>
                    <a:gd name="connsiteX119" fmla="*/ 956874 w 1034979"/>
                    <a:gd name="connsiteY119" fmla="*/ 1101273 h 1516602"/>
                    <a:gd name="connsiteX120" fmla="*/ 1002594 w 1034979"/>
                    <a:gd name="connsiteY120" fmla="*/ 1099368 h 1516602"/>
                    <a:gd name="connsiteX121" fmla="*/ 1031169 w 1034979"/>
                    <a:gd name="connsiteY121" fmla="*/ 1091748 h 1516602"/>
                    <a:gd name="connsiteX122" fmla="*/ 1034979 w 1034979"/>
                    <a:gd name="connsiteY122" fmla="*/ 1086033 h 1516602"/>
                    <a:gd name="connsiteX123" fmla="*/ 1033074 w 1034979"/>
                    <a:gd name="connsiteY123" fmla="*/ 1066983 h 1516602"/>
                    <a:gd name="connsiteX124" fmla="*/ 1027359 w 1034979"/>
                    <a:gd name="connsiteY124" fmla="*/ 1063173 h 1516602"/>
                    <a:gd name="connsiteX125" fmla="*/ 1012119 w 1034979"/>
                    <a:gd name="connsiteY125" fmla="*/ 1061268 h 1516602"/>
                    <a:gd name="connsiteX126" fmla="*/ 1006404 w 1034979"/>
                    <a:gd name="connsiteY126" fmla="*/ 1059363 h 1516602"/>
                    <a:gd name="connsiteX127" fmla="*/ 998784 w 1034979"/>
                    <a:gd name="connsiteY127" fmla="*/ 1057458 h 1516602"/>
                    <a:gd name="connsiteX128" fmla="*/ 987354 w 1034979"/>
                    <a:gd name="connsiteY128" fmla="*/ 1049838 h 1516602"/>
                    <a:gd name="connsiteX129" fmla="*/ 975924 w 1034979"/>
                    <a:gd name="connsiteY129" fmla="*/ 1046028 h 1516602"/>
                    <a:gd name="connsiteX130" fmla="*/ 970209 w 1034979"/>
                    <a:gd name="connsiteY130" fmla="*/ 1044123 h 1516602"/>
                    <a:gd name="connsiteX131" fmla="*/ 962589 w 1034979"/>
                    <a:gd name="connsiteY131" fmla="*/ 1042218 h 1516602"/>
                    <a:gd name="connsiteX132" fmla="*/ 956874 w 1034979"/>
                    <a:gd name="connsiteY132" fmla="*/ 1040313 h 1516602"/>
                    <a:gd name="connsiteX133" fmla="*/ 935919 w 1034979"/>
                    <a:gd name="connsiteY133" fmla="*/ 1034598 h 1516602"/>
                    <a:gd name="connsiteX134" fmla="*/ 825429 w 1034979"/>
                    <a:gd name="connsiteY134" fmla="*/ 1034598 h 1516602"/>
                    <a:gd name="connsiteX135" fmla="*/ 730179 w 1034979"/>
                    <a:gd name="connsiteY135" fmla="*/ 1038408 h 1516602"/>
                    <a:gd name="connsiteX136" fmla="*/ 669219 w 1034979"/>
                    <a:gd name="connsiteY136" fmla="*/ 1046028 h 1516602"/>
                    <a:gd name="connsiteX137" fmla="*/ 646359 w 1034979"/>
                    <a:gd name="connsiteY137" fmla="*/ 1049838 h 1516602"/>
                    <a:gd name="connsiteX138" fmla="*/ 642549 w 1034979"/>
                    <a:gd name="connsiteY138" fmla="*/ 1038408 h 1516602"/>
                    <a:gd name="connsiteX139" fmla="*/ 640644 w 1034979"/>
                    <a:gd name="connsiteY139" fmla="*/ 1032693 h 1516602"/>
                    <a:gd name="connsiteX140" fmla="*/ 642549 w 1034979"/>
                    <a:gd name="connsiteY140" fmla="*/ 1015548 h 1516602"/>
                    <a:gd name="connsiteX141" fmla="*/ 644454 w 1034979"/>
                    <a:gd name="connsiteY141" fmla="*/ 1009833 h 1516602"/>
                    <a:gd name="connsiteX142" fmla="*/ 661599 w 1034979"/>
                    <a:gd name="connsiteY142" fmla="*/ 1000308 h 1516602"/>
                    <a:gd name="connsiteX143" fmla="*/ 673029 w 1034979"/>
                    <a:gd name="connsiteY143" fmla="*/ 992688 h 1516602"/>
                    <a:gd name="connsiteX144" fmla="*/ 674934 w 1034979"/>
                    <a:gd name="connsiteY144" fmla="*/ 986973 h 1516602"/>
                    <a:gd name="connsiteX145" fmla="*/ 680649 w 1034979"/>
                    <a:gd name="connsiteY145" fmla="*/ 985068 h 1516602"/>
                    <a:gd name="connsiteX146" fmla="*/ 686364 w 1034979"/>
                    <a:gd name="connsiteY146" fmla="*/ 981258 h 1516602"/>
                    <a:gd name="connsiteX147" fmla="*/ 695889 w 1034979"/>
                    <a:gd name="connsiteY147" fmla="*/ 971733 h 1516602"/>
                    <a:gd name="connsiteX148" fmla="*/ 705414 w 1034979"/>
                    <a:gd name="connsiteY148" fmla="*/ 960303 h 1516602"/>
                    <a:gd name="connsiteX149" fmla="*/ 716844 w 1034979"/>
                    <a:gd name="connsiteY149" fmla="*/ 952683 h 1516602"/>
                    <a:gd name="connsiteX150" fmla="*/ 732084 w 1034979"/>
                    <a:gd name="connsiteY150" fmla="*/ 939348 h 1516602"/>
                    <a:gd name="connsiteX151" fmla="*/ 741609 w 1034979"/>
                    <a:gd name="connsiteY151" fmla="*/ 927918 h 1516602"/>
                    <a:gd name="connsiteX152" fmla="*/ 753039 w 1034979"/>
                    <a:gd name="connsiteY152" fmla="*/ 918393 h 1516602"/>
                    <a:gd name="connsiteX153" fmla="*/ 758754 w 1034979"/>
                    <a:gd name="connsiteY153" fmla="*/ 906963 h 1516602"/>
                    <a:gd name="connsiteX154" fmla="*/ 760659 w 1034979"/>
                    <a:gd name="connsiteY154" fmla="*/ 901248 h 1516602"/>
                    <a:gd name="connsiteX155" fmla="*/ 766374 w 1034979"/>
                    <a:gd name="connsiteY155" fmla="*/ 889818 h 1516602"/>
                    <a:gd name="connsiteX156" fmla="*/ 764469 w 1034979"/>
                    <a:gd name="connsiteY156" fmla="*/ 874578 h 1516602"/>
                    <a:gd name="connsiteX157" fmla="*/ 758754 w 1034979"/>
                    <a:gd name="connsiteY157" fmla="*/ 872673 h 1516602"/>
                    <a:gd name="connsiteX158" fmla="*/ 737799 w 1034979"/>
                    <a:gd name="connsiteY158" fmla="*/ 874578 h 1516602"/>
                    <a:gd name="connsiteX159" fmla="*/ 732084 w 1034979"/>
                    <a:gd name="connsiteY159" fmla="*/ 878388 h 1516602"/>
                    <a:gd name="connsiteX160" fmla="*/ 699699 w 1034979"/>
                    <a:gd name="connsiteY160" fmla="*/ 899343 h 1516602"/>
                    <a:gd name="connsiteX161" fmla="*/ 595181 w 1034979"/>
                    <a:gd name="connsiteY161" fmla="*/ 957831 h 1516602"/>
                    <a:gd name="connsiteX162" fmla="*/ 507294 w 1034979"/>
                    <a:gd name="connsiteY162" fmla="*/ 847908 h 1516602"/>
                    <a:gd name="connsiteX163" fmla="*/ 503484 w 1034979"/>
                    <a:gd name="connsiteY163" fmla="*/ 358323 h 1516602"/>
                    <a:gd name="connsiteX164" fmla="*/ 499674 w 1034979"/>
                    <a:gd name="connsiteY164" fmla="*/ 66858 h 1516602"/>
                    <a:gd name="connsiteX165" fmla="*/ 490149 w 1034979"/>
                    <a:gd name="connsiteY165" fmla="*/ 40188 h 1516602"/>
                    <a:gd name="connsiteX166" fmla="*/ 488244 w 1034979"/>
                    <a:gd name="connsiteY166" fmla="*/ 34473 h 1516602"/>
                    <a:gd name="connsiteX167" fmla="*/ 484434 w 1034979"/>
                    <a:gd name="connsiteY167" fmla="*/ 28758 h 1516602"/>
                    <a:gd name="connsiteX168" fmla="*/ 478719 w 1034979"/>
                    <a:gd name="connsiteY168" fmla="*/ 17328 h 1516602"/>
                    <a:gd name="connsiteX169" fmla="*/ 473004 w 1034979"/>
                    <a:gd name="connsiteY169" fmla="*/ 13518 h 1516602"/>
                    <a:gd name="connsiteX170" fmla="*/ 469194 w 1034979"/>
                    <a:gd name="connsiteY170" fmla="*/ 7803 h 1516602"/>
                    <a:gd name="connsiteX171" fmla="*/ 429189 w 1034979"/>
                    <a:gd name="connsiteY171" fmla="*/ 11613 h 1516602"/>
                    <a:gd name="connsiteX172" fmla="*/ 425379 w 1034979"/>
                    <a:gd name="connsiteY172" fmla="*/ 78288 h 1516602"/>
                    <a:gd name="connsiteX173" fmla="*/ 425379 w 1034979"/>
                    <a:gd name="connsiteY173" fmla="*/ 84003 h 1516602"/>
                    <a:gd name="connsiteX174" fmla="*/ 429189 w 1034979"/>
                    <a:gd name="connsiteY174" fmla="*/ 238308 h 1516602"/>
                    <a:gd name="connsiteX175" fmla="*/ 440619 w 1034979"/>
                    <a:gd name="connsiteY175" fmla="*/ 421188 h 1516602"/>
                    <a:gd name="connsiteX176" fmla="*/ 435265 w 1034979"/>
                    <a:gd name="connsiteY176" fmla="*/ 718368 h 1516602"/>
                    <a:gd name="connsiteX177" fmla="*/ 435059 w 1034979"/>
                    <a:gd name="connsiteY177" fmla="*/ 799046 h 1516602"/>
                    <a:gd name="connsiteX178" fmla="*/ 430322 w 1034979"/>
                    <a:gd name="connsiteY178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253929 w 1034979"/>
                    <a:gd name="connsiteY6" fmla="*/ 958398 h 1516602"/>
                    <a:gd name="connsiteX7" fmla="*/ 242499 w 1034979"/>
                    <a:gd name="connsiteY7" fmla="*/ 954588 h 1516602"/>
                    <a:gd name="connsiteX8" fmla="*/ 236784 w 1034979"/>
                    <a:gd name="connsiteY8" fmla="*/ 952683 h 1516602"/>
                    <a:gd name="connsiteX9" fmla="*/ 231069 w 1034979"/>
                    <a:gd name="connsiteY9" fmla="*/ 950778 h 1516602"/>
                    <a:gd name="connsiteX10" fmla="*/ 219639 w 1034979"/>
                    <a:gd name="connsiteY10" fmla="*/ 948873 h 1516602"/>
                    <a:gd name="connsiteX11" fmla="*/ 213924 w 1034979"/>
                    <a:gd name="connsiteY11" fmla="*/ 946968 h 1516602"/>
                    <a:gd name="connsiteX12" fmla="*/ 206304 w 1034979"/>
                    <a:gd name="connsiteY12" fmla="*/ 945063 h 1516602"/>
                    <a:gd name="connsiteX13" fmla="*/ 194874 w 1034979"/>
                    <a:gd name="connsiteY13" fmla="*/ 941253 h 1516602"/>
                    <a:gd name="connsiteX14" fmla="*/ 189159 w 1034979"/>
                    <a:gd name="connsiteY14" fmla="*/ 939348 h 1516602"/>
                    <a:gd name="connsiteX15" fmla="*/ 181539 w 1034979"/>
                    <a:gd name="connsiteY15" fmla="*/ 937443 h 1516602"/>
                    <a:gd name="connsiteX16" fmla="*/ 170109 w 1034979"/>
                    <a:gd name="connsiteY16" fmla="*/ 931728 h 1516602"/>
                    <a:gd name="connsiteX17" fmla="*/ 164394 w 1034979"/>
                    <a:gd name="connsiteY17" fmla="*/ 927918 h 1516602"/>
                    <a:gd name="connsiteX18" fmla="*/ 116769 w 1034979"/>
                    <a:gd name="connsiteY18" fmla="*/ 903153 h 1516602"/>
                    <a:gd name="connsiteX19" fmla="*/ 59619 w 1034979"/>
                    <a:gd name="connsiteY19" fmla="*/ 874578 h 1516602"/>
                    <a:gd name="connsiteX20" fmla="*/ 46284 w 1034979"/>
                    <a:gd name="connsiteY20" fmla="*/ 895533 h 1516602"/>
                    <a:gd name="connsiteX21" fmla="*/ 50094 w 1034979"/>
                    <a:gd name="connsiteY21" fmla="*/ 933633 h 1516602"/>
                    <a:gd name="connsiteX22" fmla="*/ 53904 w 1034979"/>
                    <a:gd name="connsiteY22" fmla="*/ 939348 h 1516602"/>
                    <a:gd name="connsiteX23" fmla="*/ 59619 w 1034979"/>
                    <a:gd name="connsiteY23" fmla="*/ 943158 h 1516602"/>
                    <a:gd name="connsiteX24" fmla="*/ 63429 w 1034979"/>
                    <a:gd name="connsiteY24" fmla="*/ 948873 h 1516602"/>
                    <a:gd name="connsiteX25" fmla="*/ 80574 w 1034979"/>
                    <a:gd name="connsiteY25" fmla="*/ 958398 h 1516602"/>
                    <a:gd name="connsiteX26" fmla="*/ 166299 w 1034979"/>
                    <a:gd name="connsiteY26" fmla="*/ 979353 h 1516602"/>
                    <a:gd name="connsiteX27" fmla="*/ 191064 w 1034979"/>
                    <a:gd name="connsiteY27" fmla="*/ 985068 h 1516602"/>
                    <a:gd name="connsiteX28" fmla="*/ 208209 w 1034979"/>
                    <a:gd name="connsiteY28" fmla="*/ 990783 h 1516602"/>
                    <a:gd name="connsiteX29" fmla="*/ 213924 w 1034979"/>
                    <a:gd name="connsiteY29" fmla="*/ 992688 h 1516602"/>
                    <a:gd name="connsiteX30" fmla="*/ 229164 w 1034979"/>
                    <a:gd name="connsiteY30" fmla="*/ 996498 h 1516602"/>
                    <a:gd name="connsiteX31" fmla="*/ 248214 w 1034979"/>
                    <a:gd name="connsiteY31" fmla="*/ 1002213 h 1516602"/>
                    <a:gd name="connsiteX32" fmla="*/ 253929 w 1034979"/>
                    <a:gd name="connsiteY32" fmla="*/ 1006023 h 1516602"/>
                    <a:gd name="connsiteX33" fmla="*/ 267264 w 1034979"/>
                    <a:gd name="connsiteY33" fmla="*/ 1021263 h 1516602"/>
                    <a:gd name="connsiteX34" fmla="*/ 272979 w 1034979"/>
                    <a:gd name="connsiteY34" fmla="*/ 1040313 h 1516602"/>
                    <a:gd name="connsiteX35" fmla="*/ 274884 w 1034979"/>
                    <a:gd name="connsiteY35" fmla="*/ 1046028 h 1516602"/>
                    <a:gd name="connsiteX36" fmla="*/ 276789 w 1034979"/>
                    <a:gd name="connsiteY36" fmla="*/ 1051743 h 1516602"/>
                    <a:gd name="connsiteX37" fmla="*/ 278694 w 1034979"/>
                    <a:gd name="connsiteY37" fmla="*/ 1076508 h 1516602"/>
                    <a:gd name="connsiteX38" fmla="*/ 280599 w 1034979"/>
                    <a:gd name="connsiteY38" fmla="*/ 1082223 h 1516602"/>
                    <a:gd name="connsiteX39" fmla="*/ 278694 w 1034979"/>
                    <a:gd name="connsiteY39" fmla="*/ 1101273 h 1516602"/>
                    <a:gd name="connsiteX40" fmla="*/ 276789 w 1034979"/>
                    <a:gd name="connsiteY40" fmla="*/ 1110798 h 1516602"/>
                    <a:gd name="connsiteX41" fmla="*/ 263454 w 1034979"/>
                    <a:gd name="connsiteY41" fmla="*/ 1124133 h 1516602"/>
                    <a:gd name="connsiteX42" fmla="*/ 252024 w 1034979"/>
                    <a:gd name="connsiteY42" fmla="*/ 1131753 h 1516602"/>
                    <a:gd name="connsiteX43" fmla="*/ 240594 w 1034979"/>
                    <a:gd name="connsiteY43" fmla="*/ 1135563 h 1516602"/>
                    <a:gd name="connsiteX44" fmla="*/ 27234 w 1034979"/>
                    <a:gd name="connsiteY44" fmla="*/ 1154613 h 1516602"/>
                    <a:gd name="connsiteX45" fmla="*/ 15804 w 1034979"/>
                    <a:gd name="connsiteY45" fmla="*/ 1160328 h 1516602"/>
                    <a:gd name="connsiteX46" fmla="*/ 6279 w 1034979"/>
                    <a:gd name="connsiteY46" fmla="*/ 1169853 h 1516602"/>
                    <a:gd name="connsiteX47" fmla="*/ 4374 w 1034979"/>
                    <a:gd name="connsiteY47" fmla="*/ 1175568 h 1516602"/>
                    <a:gd name="connsiteX48" fmla="*/ 564 w 1034979"/>
                    <a:gd name="connsiteY48" fmla="*/ 1181283 h 1516602"/>
                    <a:gd name="connsiteX49" fmla="*/ 6279 w 1034979"/>
                    <a:gd name="connsiteY49" fmla="*/ 1213668 h 1516602"/>
                    <a:gd name="connsiteX50" fmla="*/ 11994 w 1034979"/>
                    <a:gd name="connsiteY50" fmla="*/ 1217478 h 1516602"/>
                    <a:gd name="connsiteX51" fmla="*/ 17709 w 1034979"/>
                    <a:gd name="connsiteY51" fmla="*/ 1219383 h 1516602"/>
                    <a:gd name="connsiteX52" fmla="*/ 145344 w 1034979"/>
                    <a:gd name="connsiteY52" fmla="*/ 1217478 h 1516602"/>
                    <a:gd name="connsiteX53" fmla="*/ 303459 w 1034979"/>
                    <a:gd name="connsiteY53" fmla="*/ 1209858 h 1516602"/>
                    <a:gd name="connsiteX54" fmla="*/ 318699 w 1034979"/>
                    <a:gd name="connsiteY54" fmla="*/ 1217478 h 1516602"/>
                    <a:gd name="connsiteX55" fmla="*/ 330129 w 1034979"/>
                    <a:gd name="connsiteY55" fmla="*/ 1223193 h 1516602"/>
                    <a:gd name="connsiteX56" fmla="*/ 333939 w 1034979"/>
                    <a:gd name="connsiteY56" fmla="*/ 1228908 h 1516602"/>
                    <a:gd name="connsiteX57" fmla="*/ 339654 w 1034979"/>
                    <a:gd name="connsiteY57" fmla="*/ 1230813 h 1516602"/>
                    <a:gd name="connsiteX58" fmla="*/ 351084 w 1034979"/>
                    <a:gd name="connsiteY58" fmla="*/ 1238433 h 1516602"/>
                    <a:gd name="connsiteX59" fmla="*/ 356799 w 1034979"/>
                    <a:gd name="connsiteY59" fmla="*/ 1242243 h 1516602"/>
                    <a:gd name="connsiteX60" fmla="*/ 360609 w 1034979"/>
                    <a:gd name="connsiteY60" fmla="*/ 1247958 h 1516602"/>
                    <a:gd name="connsiteX61" fmla="*/ 366324 w 1034979"/>
                    <a:gd name="connsiteY61" fmla="*/ 1259388 h 1516602"/>
                    <a:gd name="connsiteX62" fmla="*/ 362514 w 1034979"/>
                    <a:gd name="connsiteY62" fmla="*/ 1286058 h 1516602"/>
                    <a:gd name="connsiteX63" fmla="*/ 358704 w 1034979"/>
                    <a:gd name="connsiteY63" fmla="*/ 1291773 h 1516602"/>
                    <a:gd name="connsiteX64" fmla="*/ 356799 w 1034979"/>
                    <a:gd name="connsiteY64" fmla="*/ 1297488 h 1516602"/>
                    <a:gd name="connsiteX65" fmla="*/ 352989 w 1034979"/>
                    <a:gd name="connsiteY65" fmla="*/ 1303203 h 1516602"/>
                    <a:gd name="connsiteX66" fmla="*/ 351084 w 1034979"/>
                    <a:gd name="connsiteY66" fmla="*/ 1308918 h 1516602"/>
                    <a:gd name="connsiteX67" fmla="*/ 347274 w 1034979"/>
                    <a:gd name="connsiteY67" fmla="*/ 1314633 h 1516602"/>
                    <a:gd name="connsiteX68" fmla="*/ 330129 w 1034979"/>
                    <a:gd name="connsiteY68" fmla="*/ 1381308 h 1516602"/>
                    <a:gd name="connsiteX69" fmla="*/ 328224 w 1034979"/>
                    <a:gd name="connsiteY69" fmla="*/ 1432743 h 1516602"/>
                    <a:gd name="connsiteX70" fmla="*/ 330129 w 1034979"/>
                    <a:gd name="connsiteY70" fmla="*/ 1457508 h 1516602"/>
                    <a:gd name="connsiteX71" fmla="*/ 332034 w 1034979"/>
                    <a:gd name="connsiteY71" fmla="*/ 1463223 h 1516602"/>
                    <a:gd name="connsiteX72" fmla="*/ 335844 w 1034979"/>
                    <a:gd name="connsiteY72" fmla="*/ 1467033 h 1516602"/>
                    <a:gd name="connsiteX73" fmla="*/ 364419 w 1034979"/>
                    <a:gd name="connsiteY73" fmla="*/ 1512753 h 1516602"/>
                    <a:gd name="connsiteX74" fmla="*/ 387279 w 1034979"/>
                    <a:gd name="connsiteY74" fmla="*/ 1514658 h 1516602"/>
                    <a:gd name="connsiteX75" fmla="*/ 392994 w 1034979"/>
                    <a:gd name="connsiteY75" fmla="*/ 1508943 h 1516602"/>
                    <a:gd name="connsiteX76" fmla="*/ 394899 w 1034979"/>
                    <a:gd name="connsiteY76" fmla="*/ 1497513 h 1516602"/>
                    <a:gd name="connsiteX77" fmla="*/ 396804 w 1034979"/>
                    <a:gd name="connsiteY77" fmla="*/ 1491798 h 1516602"/>
                    <a:gd name="connsiteX78" fmla="*/ 398709 w 1034979"/>
                    <a:gd name="connsiteY78" fmla="*/ 1474653 h 1516602"/>
                    <a:gd name="connsiteX79" fmla="*/ 400614 w 1034979"/>
                    <a:gd name="connsiteY79" fmla="*/ 1461318 h 1516602"/>
                    <a:gd name="connsiteX80" fmla="*/ 404424 w 1034979"/>
                    <a:gd name="connsiteY80" fmla="*/ 1404168 h 1516602"/>
                    <a:gd name="connsiteX81" fmla="*/ 410139 w 1034979"/>
                    <a:gd name="connsiteY81" fmla="*/ 1392738 h 1516602"/>
                    <a:gd name="connsiteX82" fmla="*/ 413949 w 1034979"/>
                    <a:gd name="connsiteY82" fmla="*/ 1379403 h 1516602"/>
                    <a:gd name="connsiteX83" fmla="*/ 415854 w 1034979"/>
                    <a:gd name="connsiteY83" fmla="*/ 1373688 h 1516602"/>
                    <a:gd name="connsiteX84" fmla="*/ 417759 w 1034979"/>
                    <a:gd name="connsiteY84" fmla="*/ 1360353 h 1516602"/>
                    <a:gd name="connsiteX85" fmla="*/ 421569 w 1034979"/>
                    <a:gd name="connsiteY85" fmla="*/ 1348923 h 1516602"/>
                    <a:gd name="connsiteX86" fmla="*/ 427284 w 1034979"/>
                    <a:gd name="connsiteY86" fmla="*/ 1335588 h 1516602"/>
                    <a:gd name="connsiteX87" fmla="*/ 467289 w 1034979"/>
                    <a:gd name="connsiteY87" fmla="*/ 1265103 h 1516602"/>
                    <a:gd name="connsiteX88" fmla="*/ 528455 w 1034979"/>
                    <a:gd name="connsiteY88" fmla="*/ 1252334 h 1516602"/>
                    <a:gd name="connsiteX89" fmla="*/ 573969 w 1034979"/>
                    <a:gd name="connsiteY89" fmla="*/ 1236528 h 1516602"/>
                    <a:gd name="connsiteX90" fmla="*/ 585399 w 1034979"/>
                    <a:gd name="connsiteY90" fmla="*/ 1232718 h 1516602"/>
                    <a:gd name="connsiteX91" fmla="*/ 720654 w 1034979"/>
                    <a:gd name="connsiteY91" fmla="*/ 1316538 h 1516602"/>
                    <a:gd name="connsiteX92" fmla="*/ 733989 w 1034979"/>
                    <a:gd name="connsiteY92" fmla="*/ 1326063 h 1516602"/>
                    <a:gd name="connsiteX93" fmla="*/ 743514 w 1034979"/>
                    <a:gd name="connsiteY93" fmla="*/ 1327968 h 1516602"/>
                    <a:gd name="connsiteX94" fmla="*/ 749229 w 1034979"/>
                    <a:gd name="connsiteY94" fmla="*/ 1329873 h 1516602"/>
                    <a:gd name="connsiteX95" fmla="*/ 762564 w 1034979"/>
                    <a:gd name="connsiteY95" fmla="*/ 1335588 h 1516602"/>
                    <a:gd name="connsiteX96" fmla="*/ 777804 w 1034979"/>
                    <a:gd name="connsiteY96" fmla="*/ 1333683 h 1516602"/>
                    <a:gd name="connsiteX97" fmla="*/ 789234 w 1034979"/>
                    <a:gd name="connsiteY97" fmla="*/ 1327968 h 1516602"/>
                    <a:gd name="connsiteX98" fmla="*/ 794949 w 1034979"/>
                    <a:gd name="connsiteY98" fmla="*/ 1326063 h 1516602"/>
                    <a:gd name="connsiteX99" fmla="*/ 802569 w 1034979"/>
                    <a:gd name="connsiteY99" fmla="*/ 1308918 h 1516602"/>
                    <a:gd name="connsiteX100" fmla="*/ 800664 w 1034979"/>
                    <a:gd name="connsiteY100" fmla="*/ 1284153 h 1516602"/>
                    <a:gd name="connsiteX101" fmla="*/ 798759 w 1034979"/>
                    <a:gd name="connsiteY101" fmla="*/ 1278438 h 1516602"/>
                    <a:gd name="connsiteX102" fmla="*/ 796854 w 1034979"/>
                    <a:gd name="connsiteY102" fmla="*/ 1270818 h 1516602"/>
                    <a:gd name="connsiteX103" fmla="*/ 783519 w 1034979"/>
                    <a:gd name="connsiteY103" fmla="*/ 1253673 h 1516602"/>
                    <a:gd name="connsiteX104" fmla="*/ 773994 w 1034979"/>
                    <a:gd name="connsiteY104" fmla="*/ 1247958 h 1516602"/>
                    <a:gd name="connsiteX105" fmla="*/ 648264 w 1034979"/>
                    <a:gd name="connsiteY105" fmla="*/ 1156518 h 1516602"/>
                    <a:gd name="connsiteX106" fmla="*/ 644454 w 1034979"/>
                    <a:gd name="connsiteY106" fmla="*/ 1139373 h 1516602"/>
                    <a:gd name="connsiteX107" fmla="*/ 646359 w 1034979"/>
                    <a:gd name="connsiteY107" fmla="*/ 1131753 h 1516602"/>
                    <a:gd name="connsiteX108" fmla="*/ 650169 w 1034979"/>
                    <a:gd name="connsiteY108" fmla="*/ 1114608 h 1516602"/>
                    <a:gd name="connsiteX109" fmla="*/ 653979 w 1034979"/>
                    <a:gd name="connsiteY109" fmla="*/ 1108893 h 1516602"/>
                    <a:gd name="connsiteX110" fmla="*/ 655884 w 1034979"/>
                    <a:gd name="connsiteY110" fmla="*/ 1103178 h 1516602"/>
                    <a:gd name="connsiteX111" fmla="*/ 661599 w 1034979"/>
                    <a:gd name="connsiteY111" fmla="*/ 1101273 h 1516602"/>
                    <a:gd name="connsiteX112" fmla="*/ 671124 w 1034979"/>
                    <a:gd name="connsiteY112" fmla="*/ 1089843 h 1516602"/>
                    <a:gd name="connsiteX113" fmla="*/ 724464 w 1034979"/>
                    <a:gd name="connsiteY113" fmla="*/ 1082223 h 1516602"/>
                    <a:gd name="connsiteX114" fmla="*/ 842574 w 1034979"/>
                    <a:gd name="connsiteY114" fmla="*/ 1084128 h 1516602"/>
                    <a:gd name="connsiteX115" fmla="*/ 871149 w 1034979"/>
                    <a:gd name="connsiteY115" fmla="*/ 1086033 h 1516602"/>
                    <a:gd name="connsiteX116" fmla="*/ 899724 w 1034979"/>
                    <a:gd name="connsiteY116" fmla="*/ 1091748 h 1516602"/>
                    <a:gd name="connsiteX117" fmla="*/ 922584 w 1034979"/>
                    <a:gd name="connsiteY117" fmla="*/ 1095558 h 1516602"/>
                    <a:gd name="connsiteX118" fmla="*/ 951159 w 1034979"/>
                    <a:gd name="connsiteY118" fmla="*/ 1101273 h 1516602"/>
                    <a:gd name="connsiteX119" fmla="*/ 956874 w 1034979"/>
                    <a:gd name="connsiteY119" fmla="*/ 1101273 h 1516602"/>
                    <a:gd name="connsiteX120" fmla="*/ 1002594 w 1034979"/>
                    <a:gd name="connsiteY120" fmla="*/ 1099368 h 1516602"/>
                    <a:gd name="connsiteX121" fmla="*/ 1031169 w 1034979"/>
                    <a:gd name="connsiteY121" fmla="*/ 1091748 h 1516602"/>
                    <a:gd name="connsiteX122" fmla="*/ 1034979 w 1034979"/>
                    <a:gd name="connsiteY122" fmla="*/ 1086033 h 1516602"/>
                    <a:gd name="connsiteX123" fmla="*/ 1033074 w 1034979"/>
                    <a:gd name="connsiteY123" fmla="*/ 1066983 h 1516602"/>
                    <a:gd name="connsiteX124" fmla="*/ 1027359 w 1034979"/>
                    <a:gd name="connsiteY124" fmla="*/ 1063173 h 1516602"/>
                    <a:gd name="connsiteX125" fmla="*/ 1012119 w 1034979"/>
                    <a:gd name="connsiteY125" fmla="*/ 1061268 h 1516602"/>
                    <a:gd name="connsiteX126" fmla="*/ 1006404 w 1034979"/>
                    <a:gd name="connsiteY126" fmla="*/ 1059363 h 1516602"/>
                    <a:gd name="connsiteX127" fmla="*/ 998784 w 1034979"/>
                    <a:gd name="connsiteY127" fmla="*/ 1057458 h 1516602"/>
                    <a:gd name="connsiteX128" fmla="*/ 987354 w 1034979"/>
                    <a:gd name="connsiteY128" fmla="*/ 1049838 h 1516602"/>
                    <a:gd name="connsiteX129" fmla="*/ 975924 w 1034979"/>
                    <a:gd name="connsiteY129" fmla="*/ 1046028 h 1516602"/>
                    <a:gd name="connsiteX130" fmla="*/ 970209 w 1034979"/>
                    <a:gd name="connsiteY130" fmla="*/ 1044123 h 1516602"/>
                    <a:gd name="connsiteX131" fmla="*/ 962589 w 1034979"/>
                    <a:gd name="connsiteY131" fmla="*/ 1042218 h 1516602"/>
                    <a:gd name="connsiteX132" fmla="*/ 956874 w 1034979"/>
                    <a:gd name="connsiteY132" fmla="*/ 1040313 h 1516602"/>
                    <a:gd name="connsiteX133" fmla="*/ 935919 w 1034979"/>
                    <a:gd name="connsiteY133" fmla="*/ 1034598 h 1516602"/>
                    <a:gd name="connsiteX134" fmla="*/ 825429 w 1034979"/>
                    <a:gd name="connsiteY134" fmla="*/ 1034598 h 1516602"/>
                    <a:gd name="connsiteX135" fmla="*/ 730179 w 1034979"/>
                    <a:gd name="connsiteY135" fmla="*/ 1038408 h 1516602"/>
                    <a:gd name="connsiteX136" fmla="*/ 669219 w 1034979"/>
                    <a:gd name="connsiteY136" fmla="*/ 1046028 h 1516602"/>
                    <a:gd name="connsiteX137" fmla="*/ 646359 w 1034979"/>
                    <a:gd name="connsiteY137" fmla="*/ 1049838 h 1516602"/>
                    <a:gd name="connsiteX138" fmla="*/ 642549 w 1034979"/>
                    <a:gd name="connsiteY138" fmla="*/ 1038408 h 1516602"/>
                    <a:gd name="connsiteX139" fmla="*/ 640644 w 1034979"/>
                    <a:gd name="connsiteY139" fmla="*/ 1032693 h 1516602"/>
                    <a:gd name="connsiteX140" fmla="*/ 642549 w 1034979"/>
                    <a:gd name="connsiteY140" fmla="*/ 1015548 h 1516602"/>
                    <a:gd name="connsiteX141" fmla="*/ 644454 w 1034979"/>
                    <a:gd name="connsiteY141" fmla="*/ 1009833 h 1516602"/>
                    <a:gd name="connsiteX142" fmla="*/ 661599 w 1034979"/>
                    <a:gd name="connsiteY142" fmla="*/ 1000308 h 1516602"/>
                    <a:gd name="connsiteX143" fmla="*/ 673029 w 1034979"/>
                    <a:gd name="connsiteY143" fmla="*/ 992688 h 1516602"/>
                    <a:gd name="connsiteX144" fmla="*/ 674934 w 1034979"/>
                    <a:gd name="connsiteY144" fmla="*/ 986973 h 1516602"/>
                    <a:gd name="connsiteX145" fmla="*/ 680649 w 1034979"/>
                    <a:gd name="connsiteY145" fmla="*/ 985068 h 1516602"/>
                    <a:gd name="connsiteX146" fmla="*/ 686364 w 1034979"/>
                    <a:gd name="connsiteY146" fmla="*/ 981258 h 1516602"/>
                    <a:gd name="connsiteX147" fmla="*/ 695889 w 1034979"/>
                    <a:gd name="connsiteY147" fmla="*/ 971733 h 1516602"/>
                    <a:gd name="connsiteX148" fmla="*/ 705414 w 1034979"/>
                    <a:gd name="connsiteY148" fmla="*/ 960303 h 1516602"/>
                    <a:gd name="connsiteX149" fmla="*/ 716844 w 1034979"/>
                    <a:gd name="connsiteY149" fmla="*/ 952683 h 1516602"/>
                    <a:gd name="connsiteX150" fmla="*/ 732084 w 1034979"/>
                    <a:gd name="connsiteY150" fmla="*/ 939348 h 1516602"/>
                    <a:gd name="connsiteX151" fmla="*/ 741609 w 1034979"/>
                    <a:gd name="connsiteY151" fmla="*/ 927918 h 1516602"/>
                    <a:gd name="connsiteX152" fmla="*/ 753039 w 1034979"/>
                    <a:gd name="connsiteY152" fmla="*/ 918393 h 1516602"/>
                    <a:gd name="connsiteX153" fmla="*/ 758754 w 1034979"/>
                    <a:gd name="connsiteY153" fmla="*/ 906963 h 1516602"/>
                    <a:gd name="connsiteX154" fmla="*/ 760659 w 1034979"/>
                    <a:gd name="connsiteY154" fmla="*/ 901248 h 1516602"/>
                    <a:gd name="connsiteX155" fmla="*/ 766374 w 1034979"/>
                    <a:gd name="connsiteY155" fmla="*/ 889818 h 1516602"/>
                    <a:gd name="connsiteX156" fmla="*/ 764469 w 1034979"/>
                    <a:gd name="connsiteY156" fmla="*/ 874578 h 1516602"/>
                    <a:gd name="connsiteX157" fmla="*/ 758754 w 1034979"/>
                    <a:gd name="connsiteY157" fmla="*/ 872673 h 1516602"/>
                    <a:gd name="connsiteX158" fmla="*/ 737799 w 1034979"/>
                    <a:gd name="connsiteY158" fmla="*/ 874578 h 1516602"/>
                    <a:gd name="connsiteX159" fmla="*/ 732084 w 1034979"/>
                    <a:gd name="connsiteY159" fmla="*/ 878388 h 1516602"/>
                    <a:gd name="connsiteX160" fmla="*/ 699699 w 1034979"/>
                    <a:gd name="connsiteY160" fmla="*/ 899343 h 1516602"/>
                    <a:gd name="connsiteX161" fmla="*/ 595181 w 1034979"/>
                    <a:gd name="connsiteY161" fmla="*/ 957831 h 1516602"/>
                    <a:gd name="connsiteX162" fmla="*/ 507294 w 1034979"/>
                    <a:gd name="connsiteY162" fmla="*/ 847908 h 1516602"/>
                    <a:gd name="connsiteX163" fmla="*/ 503484 w 1034979"/>
                    <a:gd name="connsiteY163" fmla="*/ 358323 h 1516602"/>
                    <a:gd name="connsiteX164" fmla="*/ 499674 w 1034979"/>
                    <a:gd name="connsiteY164" fmla="*/ 66858 h 1516602"/>
                    <a:gd name="connsiteX165" fmla="*/ 490149 w 1034979"/>
                    <a:gd name="connsiteY165" fmla="*/ 40188 h 1516602"/>
                    <a:gd name="connsiteX166" fmla="*/ 488244 w 1034979"/>
                    <a:gd name="connsiteY166" fmla="*/ 34473 h 1516602"/>
                    <a:gd name="connsiteX167" fmla="*/ 484434 w 1034979"/>
                    <a:gd name="connsiteY167" fmla="*/ 28758 h 1516602"/>
                    <a:gd name="connsiteX168" fmla="*/ 478719 w 1034979"/>
                    <a:gd name="connsiteY168" fmla="*/ 17328 h 1516602"/>
                    <a:gd name="connsiteX169" fmla="*/ 473004 w 1034979"/>
                    <a:gd name="connsiteY169" fmla="*/ 13518 h 1516602"/>
                    <a:gd name="connsiteX170" fmla="*/ 469194 w 1034979"/>
                    <a:gd name="connsiteY170" fmla="*/ 7803 h 1516602"/>
                    <a:gd name="connsiteX171" fmla="*/ 429189 w 1034979"/>
                    <a:gd name="connsiteY171" fmla="*/ 11613 h 1516602"/>
                    <a:gd name="connsiteX172" fmla="*/ 425379 w 1034979"/>
                    <a:gd name="connsiteY172" fmla="*/ 78288 h 1516602"/>
                    <a:gd name="connsiteX173" fmla="*/ 425379 w 1034979"/>
                    <a:gd name="connsiteY173" fmla="*/ 84003 h 1516602"/>
                    <a:gd name="connsiteX174" fmla="*/ 429189 w 1034979"/>
                    <a:gd name="connsiteY174" fmla="*/ 238308 h 1516602"/>
                    <a:gd name="connsiteX175" fmla="*/ 440619 w 1034979"/>
                    <a:gd name="connsiteY175" fmla="*/ 421188 h 1516602"/>
                    <a:gd name="connsiteX176" fmla="*/ 435265 w 1034979"/>
                    <a:gd name="connsiteY176" fmla="*/ 718368 h 1516602"/>
                    <a:gd name="connsiteX177" fmla="*/ 435059 w 1034979"/>
                    <a:gd name="connsiteY177" fmla="*/ 799046 h 1516602"/>
                    <a:gd name="connsiteX178" fmla="*/ 430322 w 1034979"/>
                    <a:gd name="connsiteY178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253929 w 1034979"/>
                    <a:gd name="connsiteY6" fmla="*/ 958398 h 1516602"/>
                    <a:gd name="connsiteX7" fmla="*/ 242499 w 1034979"/>
                    <a:gd name="connsiteY7" fmla="*/ 954588 h 1516602"/>
                    <a:gd name="connsiteX8" fmla="*/ 236784 w 1034979"/>
                    <a:gd name="connsiteY8" fmla="*/ 952683 h 1516602"/>
                    <a:gd name="connsiteX9" fmla="*/ 231069 w 1034979"/>
                    <a:gd name="connsiteY9" fmla="*/ 950778 h 1516602"/>
                    <a:gd name="connsiteX10" fmla="*/ 219639 w 1034979"/>
                    <a:gd name="connsiteY10" fmla="*/ 948873 h 1516602"/>
                    <a:gd name="connsiteX11" fmla="*/ 213924 w 1034979"/>
                    <a:gd name="connsiteY11" fmla="*/ 946968 h 1516602"/>
                    <a:gd name="connsiteX12" fmla="*/ 206304 w 1034979"/>
                    <a:gd name="connsiteY12" fmla="*/ 945063 h 1516602"/>
                    <a:gd name="connsiteX13" fmla="*/ 194874 w 1034979"/>
                    <a:gd name="connsiteY13" fmla="*/ 941253 h 1516602"/>
                    <a:gd name="connsiteX14" fmla="*/ 189159 w 1034979"/>
                    <a:gd name="connsiteY14" fmla="*/ 939348 h 1516602"/>
                    <a:gd name="connsiteX15" fmla="*/ 181539 w 1034979"/>
                    <a:gd name="connsiteY15" fmla="*/ 937443 h 1516602"/>
                    <a:gd name="connsiteX16" fmla="*/ 170109 w 1034979"/>
                    <a:gd name="connsiteY16" fmla="*/ 931728 h 1516602"/>
                    <a:gd name="connsiteX17" fmla="*/ 164394 w 1034979"/>
                    <a:gd name="connsiteY17" fmla="*/ 927918 h 1516602"/>
                    <a:gd name="connsiteX18" fmla="*/ 116769 w 1034979"/>
                    <a:gd name="connsiteY18" fmla="*/ 903153 h 1516602"/>
                    <a:gd name="connsiteX19" fmla="*/ 59619 w 1034979"/>
                    <a:gd name="connsiteY19" fmla="*/ 874578 h 1516602"/>
                    <a:gd name="connsiteX20" fmla="*/ 46284 w 1034979"/>
                    <a:gd name="connsiteY20" fmla="*/ 895533 h 1516602"/>
                    <a:gd name="connsiteX21" fmla="*/ 50094 w 1034979"/>
                    <a:gd name="connsiteY21" fmla="*/ 933633 h 1516602"/>
                    <a:gd name="connsiteX22" fmla="*/ 53904 w 1034979"/>
                    <a:gd name="connsiteY22" fmla="*/ 939348 h 1516602"/>
                    <a:gd name="connsiteX23" fmla="*/ 59619 w 1034979"/>
                    <a:gd name="connsiteY23" fmla="*/ 943158 h 1516602"/>
                    <a:gd name="connsiteX24" fmla="*/ 63429 w 1034979"/>
                    <a:gd name="connsiteY24" fmla="*/ 948873 h 1516602"/>
                    <a:gd name="connsiteX25" fmla="*/ 80574 w 1034979"/>
                    <a:gd name="connsiteY25" fmla="*/ 958398 h 1516602"/>
                    <a:gd name="connsiteX26" fmla="*/ 166299 w 1034979"/>
                    <a:gd name="connsiteY26" fmla="*/ 979353 h 1516602"/>
                    <a:gd name="connsiteX27" fmla="*/ 191064 w 1034979"/>
                    <a:gd name="connsiteY27" fmla="*/ 985068 h 1516602"/>
                    <a:gd name="connsiteX28" fmla="*/ 208209 w 1034979"/>
                    <a:gd name="connsiteY28" fmla="*/ 990783 h 1516602"/>
                    <a:gd name="connsiteX29" fmla="*/ 213924 w 1034979"/>
                    <a:gd name="connsiteY29" fmla="*/ 992688 h 1516602"/>
                    <a:gd name="connsiteX30" fmla="*/ 229164 w 1034979"/>
                    <a:gd name="connsiteY30" fmla="*/ 996498 h 1516602"/>
                    <a:gd name="connsiteX31" fmla="*/ 248214 w 1034979"/>
                    <a:gd name="connsiteY31" fmla="*/ 1002213 h 1516602"/>
                    <a:gd name="connsiteX32" fmla="*/ 253929 w 1034979"/>
                    <a:gd name="connsiteY32" fmla="*/ 1006023 h 1516602"/>
                    <a:gd name="connsiteX33" fmla="*/ 267264 w 1034979"/>
                    <a:gd name="connsiteY33" fmla="*/ 1021263 h 1516602"/>
                    <a:gd name="connsiteX34" fmla="*/ 272979 w 1034979"/>
                    <a:gd name="connsiteY34" fmla="*/ 1040313 h 1516602"/>
                    <a:gd name="connsiteX35" fmla="*/ 274884 w 1034979"/>
                    <a:gd name="connsiteY35" fmla="*/ 1046028 h 1516602"/>
                    <a:gd name="connsiteX36" fmla="*/ 276789 w 1034979"/>
                    <a:gd name="connsiteY36" fmla="*/ 1051743 h 1516602"/>
                    <a:gd name="connsiteX37" fmla="*/ 278694 w 1034979"/>
                    <a:gd name="connsiteY37" fmla="*/ 1076508 h 1516602"/>
                    <a:gd name="connsiteX38" fmla="*/ 280599 w 1034979"/>
                    <a:gd name="connsiteY38" fmla="*/ 1082223 h 1516602"/>
                    <a:gd name="connsiteX39" fmla="*/ 278694 w 1034979"/>
                    <a:gd name="connsiteY39" fmla="*/ 1101273 h 1516602"/>
                    <a:gd name="connsiteX40" fmla="*/ 276789 w 1034979"/>
                    <a:gd name="connsiteY40" fmla="*/ 1110798 h 1516602"/>
                    <a:gd name="connsiteX41" fmla="*/ 263454 w 1034979"/>
                    <a:gd name="connsiteY41" fmla="*/ 1124133 h 1516602"/>
                    <a:gd name="connsiteX42" fmla="*/ 252024 w 1034979"/>
                    <a:gd name="connsiteY42" fmla="*/ 1131753 h 1516602"/>
                    <a:gd name="connsiteX43" fmla="*/ 240594 w 1034979"/>
                    <a:gd name="connsiteY43" fmla="*/ 1135563 h 1516602"/>
                    <a:gd name="connsiteX44" fmla="*/ 27234 w 1034979"/>
                    <a:gd name="connsiteY44" fmla="*/ 1154613 h 1516602"/>
                    <a:gd name="connsiteX45" fmla="*/ 15804 w 1034979"/>
                    <a:gd name="connsiteY45" fmla="*/ 1160328 h 1516602"/>
                    <a:gd name="connsiteX46" fmla="*/ 6279 w 1034979"/>
                    <a:gd name="connsiteY46" fmla="*/ 1169853 h 1516602"/>
                    <a:gd name="connsiteX47" fmla="*/ 4374 w 1034979"/>
                    <a:gd name="connsiteY47" fmla="*/ 1175568 h 1516602"/>
                    <a:gd name="connsiteX48" fmla="*/ 564 w 1034979"/>
                    <a:gd name="connsiteY48" fmla="*/ 1181283 h 1516602"/>
                    <a:gd name="connsiteX49" fmla="*/ 6279 w 1034979"/>
                    <a:gd name="connsiteY49" fmla="*/ 1213668 h 1516602"/>
                    <a:gd name="connsiteX50" fmla="*/ 11994 w 1034979"/>
                    <a:gd name="connsiteY50" fmla="*/ 1217478 h 1516602"/>
                    <a:gd name="connsiteX51" fmla="*/ 17709 w 1034979"/>
                    <a:gd name="connsiteY51" fmla="*/ 1219383 h 1516602"/>
                    <a:gd name="connsiteX52" fmla="*/ 145344 w 1034979"/>
                    <a:gd name="connsiteY52" fmla="*/ 1217478 h 1516602"/>
                    <a:gd name="connsiteX53" fmla="*/ 303459 w 1034979"/>
                    <a:gd name="connsiteY53" fmla="*/ 1209858 h 1516602"/>
                    <a:gd name="connsiteX54" fmla="*/ 318699 w 1034979"/>
                    <a:gd name="connsiteY54" fmla="*/ 1217478 h 1516602"/>
                    <a:gd name="connsiteX55" fmla="*/ 330129 w 1034979"/>
                    <a:gd name="connsiteY55" fmla="*/ 1223193 h 1516602"/>
                    <a:gd name="connsiteX56" fmla="*/ 333939 w 1034979"/>
                    <a:gd name="connsiteY56" fmla="*/ 1228908 h 1516602"/>
                    <a:gd name="connsiteX57" fmla="*/ 339654 w 1034979"/>
                    <a:gd name="connsiteY57" fmla="*/ 1230813 h 1516602"/>
                    <a:gd name="connsiteX58" fmla="*/ 351084 w 1034979"/>
                    <a:gd name="connsiteY58" fmla="*/ 1238433 h 1516602"/>
                    <a:gd name="connsiteX59" fmla="*/ 356799 w 1034979"/>
                    <a:gd name="connsiteY59" fmla="*/ 1242243 h 1516602"/>
                    <a:gd name="connsiteX60" fmla="*/ 360609 w 1034979"/>
                    <a:gd name="connsiteY60" fmla="*/ 1247958 h 1516602"/>
                    <a:gd name="connsiteX61" fmla="*/ 366324 w 1034979"/>
                    <a:gd name="connsiteY61" fmla="*/ 1259388 h 1516602"/>
                    <a:gd name="connsiteX62" fmla="*/ 362514 w 1034979"/>
                    <a:gd name="connsiteY62" fmla="*/ 1286058 h 1516602"/>
                    <a:gd name="connsiteX63" fmla="*/ 358704 w 1034979"/>
                    <a:gd name="connsiteY63" fmla="*/ 1291773 h 1516602"/>
                    <a:gd name="connsiteX64" fmla="*/ 356799 w 1034979"/>
                    <a:gd name="connsiteY64" fmla="*/ 1297488 h 1516602"/>
                    <a:gd name="connsiteX65" fmla="*/ 352989 w 1034979"/>
                    <a:gd name="connsiteY65" fmla="*/ 1303203 h 1516602"/>
                    <a:gd name="connsiteX66" fmla="*/ 351084 w 1034979"/>
                    <a:gd name="connsiteY66" fmla="*/ 1308918 h 1516602"/>
                    <a:gd name="connsiteX67" fmla="*/ 347274 w 1034979"/>
                    <a:gd name="connsiteY67" fmla="*/ 1314633 h 1516602"/>
                    <a:gd name="connsiteX68" fmla="*/ 330129 w 1034979"/>
                    <a:gd name="connsiteY68" fmla="*/ 1381308 h 1516602"/>
                    <a:gd name="connsiteX69" fmla="*/ 328224 w 1034979"/>
                    <a:gd name="connsiteY69" fmla="*/ 1432743 h 1516602"/>
                    <a:gd name="connsiteX70" fmla="*/ 330129 w 1034979"/>
                    <a:gd name="connsiteY70" fmla="*/ 1457508 h 1516602"/>
                    <a:gd name="connsiteX71" fmla="*/ 332034 w 1034979"/>
                    <a:gd name="connsiteY71" fmla="*/ 1463223 h 1516602"/>
                    <a:gd name="connsiteX72" fmla="*/ 335844 w 1034979"/>
                    <a:gd name="connsiteY72" fmla="*/ 1467033 h 1516602"/>
                    <a:gd name="connsiteX73" fmla="*/ 364419 w 1034979"/>
                    <a:gd name="connsiteY73" fmla="*/ 1512753 h 1516602"/>
                    <a:gd name="connsiteX74" fmla="*/ 387279 w 1034979"/>
                    <a:gd name="connsiteY74" fmla="*/ 1514658 h 1516602"/>
                    <a:gd name="connsiteX75" fmla="*/ 392994 w 1034979"/>
                    <a:gd name="connsiteY75" fmla="*/ 1508943 h 1516602"/>
                    <a:gd name="connsiteX76" fmla="*/ 394899 w 1034979"/>
                    <a:gd name="connsiteY76" fmla="*/ 1497513 h 1516602"/>
                    <a:gd name="connsiteX77" fmla="*/ 396804 w 1034979"/>
                    <a:gd name="connsiteY77" fmla="*/ 1491798 h 1516602"/>
                    <a:gd name="connsiteX78" fmla="*/ 398709 w 1034979"/>
                    <a:gd name="connsiteY78" fmla="*/ 1474653 h 1516602"/>
                    <a:gd name="connsiteX79" fmla="*/ 400614 w 1034979"/>
                    <a:gd name="connsiteY79" fmla="*/ 1461318 h 1516602"/>
                    <a:gd name="connsiteX80" fmla="*/ 404424 w 1034979"/>
                    <a:gd name="connsiteY80" fmla="*/ 1404168 h 1516602"/>
                    <a:gd name="connsiteX81" fmla="*/ 410139 w 1034979"/>
                    <a:gd name="connsiteY81" fmla="*/ 1392738 h 1516602"/>
                    <a:gd name="connsiteX82" fmla="*/ 413949 w 1034979"/>
                    <a:gd name="connsiteY82" fmla="*/ 1379403 h 1516602"/>
                    <a:gd name="connsiteX83" fmla="*/ 415854 w 1034979"/>
                    <a:gd name="connsiteY83" fmla="*/ 1373688 h 1516602"/>
                    <a:gd name="connsiteX84" fmla="*/ 417759 w 1034979"/>
                    <a:gd name="connsiteY84" fmla="*/ 1360353 h 1516602"/>
                    <a:gd name="connsiteX85" fmla="*/ 421569 w 1034979"/>
                    <a:gd name="connsiteY85" fmla="*/ 1348923 h 1516602"/>
                    <a:gd name="connsiteX86" fmla="*/ 427284 w 1034979"/>
                    <a:gd name="connsiteY86" fmla="*/ 1335588 h 1516602"/>
                    <a:gd name="connsiteX87" fmla="*/ 467289 w 1034979"/>
                    <a:gd name="connsiteY87" fmla="*/ 1265103 h 1516602"/>
                    <a:gd name="connsiteX88" fmla="*/ 528455 w 1034979"/>
                    <a:gd name="connsiteY88" fmla="*/ 1252334 h 1516602"/>
                    <a:gd name="connsiteX89" fmla="*/ 573969 w 1034979"/>
                    <a:gd name="connsiteY89" fmla="*/ 1236528 h 1516602"/>
                    <a:gd name="connsiteX90" fmla="*/ 585399 w 1034979"/>
                    <a:gd name="connsiteY90" fmla="*/ 1232718 h 1516602"/>
                    <a:gd name="connsiteX91" fmla="*/ 720654 w 1034979"/>
                    <a:gd name="connsiteY91" fmla="*/ 1316538 h 1516602"/>
                    <a:gd name="connsiteX92" fmla="*/ 733989 w 1034979"/>
                    <a:gd name="connsiteY92" fmla="*/ 1326063 h 1516602"/>
                    <a:gd name="connsiteX93" fmla="*/ 743514 w 1034979"/>
                    <a:gd name="connsiteY93" fmla="*/ 1327968 h 1516602"/>
                    <a:gd name="connsiteX94" fmla="*/ 749229 w 1034979"/>
                    <a:gd name="connsiteY94" fmla="*/ 1329873 h 1516602"/>
                    <a:gd name="connsiteX95" fmla="*/ 762564 w 1034979"/>
                    <a:gd name="connsiteY95" fmla="*/ 1335588 h 1516602"/>
                    <a:gd name="connsiteX96" fmla="*/ 777804 w 1034979"/>
                    <a:gd name="connsiteY96" fmla="*/ 1333683 h 1516602"/>
                    <a:gd name="connsiteX97" fmla="*/ 789234 w 1034979"/>
                    <a:gd name="connsiteY97" fmla="*/ 1327968 h 1516602"/>
                    <a:gd name="connsiteX98" fmla="*/ 794949 w 1034979"/>
                    <a:gd name="connsiteY98" fmla="*/ 1326063 h 1516602"/>
                    <a:gd name="connsiteX99" fmla="*/ 802569 w 1034979"/>
                    <a:gd name="connsiteY99" fmla="*/ 1308918 h 1516602"/>
                    <a:gd name="connsiteX100" fmla="*/ 800664 w 1034979"/>
                    <a:gd name="connsiteY100" fmla="*/ 1284153 h 1516602"/>
                    <a:gd name="connsiteX101" fmla="*/ 798759 w 1034979"/>
                    <a:gd name="connsiteY101" fmla="*/ 1278438 h 1516602"/>
                    <a:gd name="connsiteX102" fmla="*/ 796854 w 1034979"/>
                    <a:gd name="connsiteY102" fmla="*/ 1270818 h 1516602"/>
                    <a:gd name="connsiteX103" fmla="*/ 783519 w 1034979"/>
                    <a:gd name="connsiteY103" fmla="*/ 1253673 h 1516602"/>
                    <a:gd name="connsiteX104" fmla="*/ 773994 w 1034979"/>
                    <a:gd name="connsiteY104" fmla="*/ 1247958 h 1516602"/>
                    <a:gd name="connsiteX105" fmla="*/ 648264 w 1034979"/>
                    <a:gd name="connsiteY105" fmla="*/ 1156518 h 1516602"/>
                    <a:gd name="connsiteX106" fmla="*/ 644454 w 1034979"/>
                    <a:gd name="connsiteY106" fmla="*/ 1139373 h 1516602"/>
                    <a:gd name="connsiteX107" fmla="*/ 646359 w 1034979"/>
                    <a:gd name="connsiteY107" fmla="*/ 1131753 h 1516602"/>
                    <a:gd name="connsiteX108" fmla="*/ 650169 w 1034979"/>
                    <a:gd name="connsiteY108" fmla="*/ 1114608 h 1516602"/>
                    <a:gd name="connsiteX109" fmla="*/ 653979 w 1034979"/>
                    <a:gd name="connsiteY109" fmla="*/ 1108893 h 1516602"/>
                    <a:gd name="connsiteX110" fmla="*/ 655884 w 1034979"/>
                    <a:gd name="connsiteY110" fmla="*/ 1103178 h 1516602"/>
                    <a:gd name="connsiteX111" fmla="*/ 661599 w 1034979"/>
                    <a:gd name="connsiteY111" fmla="*/ 1101273 h 1516602"/>
                    <a:gd name="connsiteX112" fmla="*/ 671124 w 1034979"/>
                    <a:gd name="connsiteY112" fmla="*/ 1089843 h 1516602"/>
                    <a:gd name="connsiteX113" fmla="*/ 724464 w 1034979"/>
                    <a:gd name="connsiteY113" fmla="*/ 1082223 h 1516602"/>
                    <a:gd name="connsiteX114" fmla="*/ 842574 w 1034979"/>
                    <a:gd name="connsiteY114" fmla="*/ 1084128 h 1516602"/>
                    <a:gd name="connsiteX115" fmla="*/ 871149 w 1034979"/>
                    <a:gd name="connsiteY115" fmla="*/ 1086033 h 1516602"/>
                    <a:gd name="connsiteX116" fmla="*/ 899724 w 1034979"/>
                    <a:gd name="connsiteY116" fmla="*/ 1091748 h 1516602"/>
                    <a:gd name="connsiteX117" fmla="*/ 922584 w 1034979"/>
                    <a:gd name="connsiteY117" fmla="*/ 1095558 h 1516602"/>
                    <a:gd name="connsiteX118" fmla="*/ 951159 w 1034979"/>
                    <a:gd name="connsiteY118" fmla="*/ 1101273 h 1516602"/>
                    <a:gd name="connsiteX119" fmla="*/ 956874 w 1034979"/>
                    <a:gd name="connsiteY119" fmla="*/ 1101273 h 1516602"/>
                    <a:gd name="connsiteX120" fmla="*/ 1002594 w 1034979"/>
                    <a:gd name="connsiteY120" fmla="*/ 1099368 h 1516602"/>
                    <a:gd name="connsiteX121" fmla="*/ 1031169 w 1034979"/>
                    <a:gd name="connsiteY121" fmla="*/ 1091748 h 1516602"/>
                    <a:gd name="connsiteX122" fmla="*/ 1034979 w 1034979"/>
                    <a:gd name="connsiteY122" fmla="*/ 1086033 h 1516602"/>
                    <a:gd name="connsiteX123" fmla="*/ 1033074 w 1034979"/>
                    <a:gd name="connsiteY123" fmla="*/ 1066983 h 1516602"/>
                    <a:gd name="connsiteX124" fmla="*/ 1027359 w 1034979"/>
                    <a:gd name="connsiteY124" fmla="*/ 1063173 h 1516602"/>
                    <a:gd name="connsiteX125" fmla="*/ 1012119 w 1034979"/>
                    <a:gd name="connsiteY125" fmla="*/ 1061268 h 1516602"/>
                    <a:gd name="connsiteX126" fmla="*/ 1006404 w 1034979"/>
                    <a:gd name="connsiteY126" fmla="*/ 1059363 h 1516602"/>
                    <a:gd name="connsiteX127" fmla="*/ 998784 w 1034979"/>
                    <a:gd name="connsiteY127" fmla="*/ 1057458 h 1516602"/>
                    <a:gd name="connsiteX128" fmla="*/ 987354 w 1034979"/>
                    <a:gd name="connsiteY128" fmla="*/ 1049838 h 1516602"/>
                    <a:gd name="connsiteX129" fmla="*/ 975924 w 1034979"/>
                    <a:gd name="connsiteY129" fmla="*/ 1046028 h 1516602"/>
                    <a:gd name="connsiteX130" fmla="*/ 970209 w 1034979"/>
                    <a:gd name="connsiteY130" fmla="*/ 1044123 h 1516602"/>
                    <a:gd name="connsiteX131" fmla="*/ 962589 w 1034979"/>
                    <a:gd name="connsiteY131" fmla="*/ 1042218 h 1516602"/>
                    <a:gd name="connsiteX132" fmla="*/ 956874 w 1034979"/>
                    <a:gd name="connsiteY132" fmla="*/ 1040313 h 1516602"/>
                    <a:gd name="connsiteX133" fmla="*/ 935919 w 1034979"/>
                    <a:gd name="connsiteY133" fmla="*/ 1034598 h 1516602"/>
                    <a:gd name="connsiteX134" fmla="*/ 825429 w 1034979"/>
                    <a:gd name="connsiteY134" fmla="*/ 1034598 h 1516602"/>
                    <a:gd name="connsiteX135" fmla="*/ 730179 w 1034979"/>
                    <a:gd name="connsiteY135" fmla="*/ 1038408 h 1516602"/>
                    <a:gd name="connsiteX136" fmla="*/ 669219 w 1034979"/>
                    <a:gd name="connsiteY136" fmla="*/ 1046028 h 1516602"/>
                    <a:gd name="connsiteX137" fmla="*/ 646359 w 1034979"/>
                    <a:gd name="connsiteY137" fmla="*/ 1049838 h 1516602"/>
                    <a:gd name="connsiteX138" fmla="*/ 642549 w 1034979"/>
                    <a:gd name="connsiteY138" fmla="*/ 1038408 h 1516602"/>
                    <a:gd name="connsiteX139" fmla="*/ 640644 w 1034979"/>
                    <a:gd name="connsiteY139" fmla="*/ 1032693 h 1516602"/>
                    <a:gd name="connsiteX140" fmla="*/ 642549 w 1034979"/>
                    <a:gd name="connsiteY140" fmla="*/ 1015548 h 1516602"/>
                    <a:gd name="connsiteX141" fmla="*/ 644454 w 1034979"/>
                    <a:gd name="connsiteY141" fmla="*/ 1009833 h 1516602"/>
                    <a:gd name="connsiteX142" fmla="*/ 661599 w 1034979"/>
                    <a:gd name="connsiteY142" fmla="*/ 1000308 h 1516602"/>
                    <a:gd name="connsiteX143" fmla="*/ 673029 w 1034979"/>
                    <a:gd name="connsiteY143" fmla="*/ 992688 h 1516602"/>
                    <a:gd name="connsiteX144" fmla="*/ 674934 w 1034979"/>
                    <a:gd name="connsiteY144" fmla="*/ 986973 h 1516602"/>
                    <a:gd name="connsiteX145" fmla="*/ 680649 w 1034979"/>
                    <a:gd name="connsiteY145" fmla="*/ 985068 h 1516602"/>
                    <a:gd name="connsiteX146" fmla="*/ 686364 w 1034979"/>
                    <a:gd name="connsiteY146" fmla="*/ 981258 h 1516602"/>
                    <a:gd name="connsiteX147" fmla="*/ 695889 w 1034979"/>
                    <a:gd name="connsiteY147" fmla="*/ 971733 h 1516602"/>
                    <a:gd name="connsiteX148" fmla="*/ 705414 w 1034979"/>
                    <a:gd name="connsiteY148" fmla="*/ 960303 h 1516602"/>
                    <a:gd name="connsiteX149" fmla="*/ 716844 w 1034979"/>
                    <a:gd name="connsiteY149" fmla="*/ 952683 h 1516602"/>
                    <a:gd name="connsiteX150" fmla="*/ 732084 w 1034979"/>
                    <a:gd name="connsiteY150" fmla="*/ 939348 h 1516602"/>
                    <a:gd name="connsiteX151" fmla="*/ 741609 w 1034979"/>
                    <a:gd name="connsiteY151" fmla="*/ 927918 h 1516602"/>
                    <a:gd name="connsiteX152" fmla="*/ 753039 w 1034979"/>
                    <a:gd name="connsiteY152" fmla="*/ 918393 h 1516602"/>
                    <a:gd name="connsiteX153" fmla="*/ 758754 w 1034979"/>
                    <a:gd name="connsiteY153" fmla="*/ 906963 h 1516602"/>
                    <a:gd name="connsiteX154" fmla="*/ 760659 w 1034979"/>
                    <a:gd name="connsiteY154" fmla="*/ 901248 h 1516602"/>
                    <a:gd name="connsiteX155" fmla="*/ 766374 w 1034979"/>
                    <a:gd name="connsiteY155" fmla="*/ 889818 h 1516602"/>
                    <a:gd name="connsiteX156" fmla="*/ 764469 w 1034979"/>
                    <a:gd name="connsiteY156" fmla="*/ 874578 h 1516602"/>
                    <a:gd name="connsiteX157" fmla="*/ 758754 w 1034979"/>
                    <a:gd name="connsiteY157" fmla="*/ 872673 h 1516602"/>
                    <a:gd name="connsiteX158" fmla="*/ 737799 w 1034979"/>
                    <a:gd name="connsiteY158" fmla="*/ 874578 h 1516602"/>
                    <a:gd name="connsiteX159" fmla="*/ 732084 w 1034979"/>
                    <a:gd name="connsiteY159" fmla="*/ 878388 h 1516602"/>
                    <a:gd name="connsiteX160" fmla="*/ 699699 w 1034979"/>
                    <a:gd name="connsiteY160" fmla="*/ 899343 h 1516602"/>
                    <a:gd name="connsiteX161" fmla="*/ 595181 w 1034979"/>
                    <a:gd name="connsiteY161" fmla="*/ 957831 h 1516602"/>
                    <a:gd name="connsiteX162" fmla="*/ 507294 w 1034979"/>
                    <a:gd name="connsiteY162" fmla="*/ 847908 h 1516602"/>
                    <a:gd name="connsiteX163" fmla="*/ 503484 w 1034979"/>
                    <a:gd name="connsiteY163" fmla="*/ 358323 h 1516602"/>
                    <a:gd name="connsiteX164" fmla="*/ 499674 w 1034979"/>
                    <a:gd name="connsiteY164" fmla="*/ 66858 h 1516602"/>
                    <a:gd name="connsiteX165" fmla="*/ 490149 w 1034979"/>
                    <a:gd name="connsiteY165" fmla="*/ 40188 h 1516602"/>
                    <a:gd name="connsiteX166" fmla="*/ 488244 w 1034979"/>
                    <a:gd name="connsiteY166" fmla="*/ 34473 h 1516602"/>
                    <a:gd name="connsiteX167" fmla="*/ 484434 w 1034979"/>
                    <a:gd name="connsiteY167" fmla="*/ 28758 h 1516602"/>
                    <a:gd name="connsiteX168" fmla="*/ 478719 w 1034979"/>
                    <a:gd name="connsiteY168" fmla="*/ 17328 h 1516602"/>
                    <a:gd name="connsiteX169" fmla="*/ 473004 w 1034979"/>
                    <a:gd name="connsiteY169" fmla="*/ 13518 h 1516602"/>
                    <a:gd name="connsiteX170" fmla="*/ 469194 w 1034979"/>
                    <a:gd name="connsiteY170" fmla="*/ 7803 h 1516602"/>
                    <a:gd name="connsiteX171" fmla="*/ 429189 w 1034979"/>
                    <a:gd name="connsiteY171" fmla="*/ 11613 h 1516602"/>
                    <a:gd name="connsiteX172" fmla="*/ 425379 w 1034979"/>
                    <a:gd name="connsiteY172" fmla="*/ 78288 h 1516602"/>
                    <a:gd name="connsiteX173" fmla="*/ 425379 w 1034979"/>
                    <a:gd name="connsiteY173" fmla="*/ 84003 h 1516602"/>
                    <a:gd name="connsiteX174" fmla="*/ 429189 w 1034979"/>
                    <a:gd name="connsiteY174" fmla="*/ 238308 h 1516602"/>
                    <a:gd name="connsiteX175" fmla="*/ 440619 w 1034979"/>
                    <a:gd name="connsiteY175" fmla="*/ 421188 h 1516602"/>
                    <a:gd name="connsiteX176" fmla="*/ 435265 w 1034979"/>
                    <a:gd name="connsiteY176" fmla="*/ 718368 h 1516602"/>
                    <a:gd name="connsiteX177" fmla="*/ 435059 w 1034979"/>
                    <a:gd name="connsiteY177" fmla="*/ 799046 h 1516602"/>
                    <a:gd name="connsiteX178" fmla="*/ 430322 w 1034979"/>
                    <a:gd name="connsiteY178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253929 w 1034979"/>
                    <a:gd name="connsiteY6" fmla="*/ 958398 h 1516602"/>
                    <a:gd name="connsiteX7" fmla="*/ 242499 w 1034979"/>
                    <a:gd name="connsiteY7" fmla="*/ 954588 h 1516602"/>
                    <a:gd name="connsiteX8" fmla="*/ 236784 w 1034979"/>
                    <a:gd name="connsiteY8" fmla="*/ 952683 h 1516602"/>
                    <a:gd name="connsiteX9" fmla="*/ 231069 w 1034979"/>
                    <a:gd name="connsiteY9" fmla="*/ 950778 h 1516602"/>
                    <a:gd name="connsiteX10" fmla="*/ 219639 w 1034979"/>
                    <a:gd name="connsiteY10" fmla="*/ 948873 h 1516602"/>
                    <a:gd name="connsiteX11" fmla="*/ 213924 w 1034979"/>
                    <a:gd name="connsiteY11" fmla="*/ 946968 h 1516602"/>
                    <a:gd name="connsiteX12" fmla="*/ 206304 w 1034979"/>
                    <a:gd name="connsiteY12" fmla="*/ 945063 h 1516602"/>
                    <a:gd name="connsiteX13" fmla="*/ 194874 w 1034979"/>
                    <a:gd name="connsiteY13" fmla="*/ 941253 h 1516602"/>
                    <a:gd name="connsiteX14" fmla="*/ 189159 w 1034979"/>
                    <a:gd name="connsiteY14" fmla="*/ 939348 h 1516602"/>
                    <a:gd name="connsiteX15" fmla="*/ 181539 w 1034979"/>
                    <a:gd name="connsiteY15" fmla="*/ 937443 h 1516602"/>
                    <a:gd name="connsiteX16" fmla="*/ 170109 w 1034979"/>
                    <a:gd name="connsiteY16" fmla="*/ 931728 h 1516602"/>
                    <a:gd name="connsiteX17" fmla="*/ 164394 w 1034979"/>
                    <a:gd name="connsiteY17" fmla="*/ 927918 h 1516602"/>
                    <a:gd name="connsiteX18" fmla="*/ 116769 w 1034979"/>
                    <a:gd name="connsiteY18" fmla="*/ 903153 h 1516602"/>
                    <a:gd name="connsiteX19" fmla="*/ 59619 w 1034979"/>
                    <a:gd name="connsiteY19" fmla="*/ 874578 h 1516602"/>
                    <a:gd name="connsiteX20" fmla="*/ 46284 w 1034979"/>
                    <a:gd name="connsiteY20" fmla="*/ 895533 h 1516602"/>
                    <a:gd name="connsiteX21" fmla="*/ 50094 w 1034979"/>
                    <a:gd name="connsiteY21" fmla="*/ 933633 h 1516602"/>
                    <a:gd name="connsiteX22" fmla="*/ 53904 w 1034979"/>
                    <a:gd name="connsiteY22" fmla="*/ 939348 h 1516602"/>
                    <a:gd name="connsiteX23" fmla="*/ 59619 w 1034979"/>
                    <a:gd name="connsiteY23" fmla="*/ 943158 h 1516602"/>
                    <a:gd name="connsiteX24" fmla="*/ 63429 w 1034979"/>
                    <a:gd name="connsiteY24" fmla="*/ 948873 h 1516602"/>
                    <a:gd name="connsiteX25" fmla="*/ 80574 w 1034979"/>
                    <a:gd name="connsiteY25" fmla="*/ 958398 h 1516602"/>
                    <a:gd name="connsiteX26" fmla="*/ 166299 w 1034979"/>
                    <a:gd name="connsiteY26" fmla="*/ 979353 h 1516602"/>
                    <a:gd name="connsiteX27" fmla="*/ 191064 w 1034979"/>
                    <a:gd name="connsiteY27" fmla="*/ 985068 h 1516602"/>
                    <a:gd name="connsiteX28" fmla="*/ 208209 w 1034979"/>
                    <a:gd name="connsiteY28" fmla="*/ 990783 h 1516602"/>
                    <a:gd name="connsiteX29" fmla="*/ 213924 w 1034979"/>
                    <a:gd name="connsiteY29" fmla="*/ 992688 h 1516602"/>
                    <a:gd name="connsiteX30" fmla="*/ 229164 w 1034979"/>
                    <a:gd name="connsiteY30" fmla="*/ 996498 h 1516602"/>
                    <a:gd name="connsiteX31" fmla="*/ 248214 w 1034979"/>
                    <a:gd name="connsiteY31" fmla="*/ 1002213 h 1516602"/>
                    <a:gd name="connsiteX32" fmla="*/ 253929 w 1034979"/>
                    <a:gd name="connsiteY32" fmla="*/ 1006023 h 1516602"/>
                    <a:gd name="connsiteX33" fmla="*/ 267264 w 1034979"/>
                    <a:gd name="connsiteY33" fmla="*/ 1021263 h 1516602"/>
                    <a:gd name="connsiteX34" fmla="*/ 272979 w 1034979"/>
                    <a:gd name="connsiteY34" fmla="*/ 1040313 h 1516602"/>
                    <a:gd name="connsiteX35" fmla="*/ 274884 w 1034979"/>
                    <a:gd name="connsiteY35" fmla="*/ 1046028 h 1516602"/>
                    <a:gd name="connsiteX36" fmla="*/ 276789 w 1034979"/>
                    <a:gd name="connsiteY36" fmla="*/ 1051743 h 1516602"/>
                    <a:gd name="connsiteX37" fmla="*/ 278694 w 1034979"/>
                    <a:gd name="connsiteY37" fmla="*/ 1076508 h 1516602"/>
                    <a:gd name="connsiteX38" fmla="*/ 280599 w 1034979"/>
                    <a:gd name="connsiteY38" fmla="*/ 1082223 h 1516602"/>
                    <a:gd name="connsiteX39" fmla="*/ 278694 w 1034979"/>
                    <a:gd name="connsiteY39" fmla="*/ 1101273 h 1516602"/>
                    <a:gd name="connsiteX40" fmla="*/ 276789 w 1034979"/>
                    <a:gd name="connsiteY40" fmla="*/ 1110798 h 1516602"/>
                    <a:gd name="connsiteX41" fmla="*/ 263454 w 1034979"/>
                    <a:gd name="connsiteY41" fmla="*/ 1124133 h 1516602"/>
                    <a:gd name="connsiteX42" fmla="*/ 252024 w 1034979"/>
                    <a:gd name="connsiteY42" fmla="*/ 1131753 h 1516602"/>
                    <a:gd name="connsiteX43" fmla="*/ 240594 w 1034979"/>
                    <a:gd name="connsiteY43" fmla="*/ 1135563 h 1516602"/>
                    <a:gd name="connsiteX44" fmla="*/ 27234 w 1034979"/>
                    <a:gd name="connsiteY44" fmla="*/ 1154613 h 1516602"/>
                    <a:gd name="connsiteX45" fmla="*/ 15804 w 1034979"/>
                    <a:gd name="connsiteY45" fmla="*/ 1160328 h 1516602"/>
                    <a:gd name="connsiteX46" fmla="*/ 6279 w 1034979"/>
                    <a:gd name="connsiteY46" fmla="*/ 1169853 h 1516602"/>
                    <a:gd name="connsiteX47" fmla="*/ 4374 w 1034979"/>
                    <a:gd name="connsiteY47" fmla="*/ 1175568 h 1516602"/>
                    <a:gd name="connsiteX48" fmla="*/ 564 w 1034979"/>
                    <a:gd name="connsiteY48" fmla="*/ 1181283 h 1516602"/>
                    <a:gd name="connsiteX49" fmla="*/ 6279 w 1034979"/>
                    <a:gd name="connsiteY49" fmla="*/ 1213668 h 1516602"/>
                    <a:gd name="connsiteX50" fmla="*/ 11994 w 1034979"/>
                    <a:gd name="connsiteY50" fmla="*/ 1217478 h 1516602"/>
                    <a:gd name="connsiteX51" fmla="*/ 17709 w 1034979"/>
                    <a:gd name="connsiteY51" fmla="*/ 1219383 h 1516602"/>
                    <a:gd name="connsiteX52" fmla="*/ 145344 w 1034979"/>
                    <a:gd name="connsiteY52" fmla="*/ 1217478 h 1516602"/>
                    <a:gd name="connsiteX53" fmla="*/ 239202 w 1034979"/>
                    <a:gd name="connsiteY53" fmla="*/ 1214801 h 1516602"/>
                    <a:gd name="connsiteX54" fmla="*/ 318699 w 1034979"/>
                    <a:gd name="connsiteY54" fmla="*/ 1217478 h 1516602"/>
                    <a:gd name="connsiteX55" fmla="*/ 330129 w 1034979"/>
                    <a:gd name="connsiteY55" fmla="*/ 1223193 h 1516602"/>
                    <a:gd name="connsiteX56" fmla="*/ 333939 w 1034979"/>
                    <a:gd name="connsiteY56" fmla="*/ 1228908 h 1516602"/>
                    <a:gd name="connsiteX57" fmla="*/ 339654 w 1034979"/>
                    <a:gd name="connsiteY57" fmla="*/ 1230813 h 1516602"/>
                    <a:gd name="connsiteX58" fmla="*/ 351084 w 1034979"/>
                    <a:gd name="connsiteY58" fmla="*/ 1238433 h 1516602"/>
                    <a:gd name="connsiteX59" fmla="*/ 356799 w 1034979"/>
                    <a:gd name="connsiteY59" fmla="*/ 1242243 h 1516602"/>
                    <a:gd name="connsiteX60" fmla="*/ 360609 w 1034979"/>
                    <a:gd name="connsiteY60" fmla="*/ 1247958 h 1516602"/>
                    <a:gd name="connsiteX61" fmla="*/ 366324 w 1034979"/>
                    <a:gd name="connsiteY61" fmla="*/ 1259388 h 1516602"/>
                    <a:gd name="connsiteX62" fmla="*/ 362514 w 1034979"/>
                    <a:gd name="connsiteY62" fmla="*/ 1286058 h 1516602"/>
                    <a:gd name="connsiteX63" fmla="*/ 358704 w 1034979"/>
                    <a:gd name="connsiteY63" fmla="*/ 1291773 h 1516602"/>
                    <a:gd name="connsiteX64" fmla="*/ 356799 w 1034979"/>
                    <a:gd name="connsiteY64" fmla="*/ 1297488 h 1516602"/>
                    <a:gd name="connsiteX65" fmla="*/ 352989 w 1034979"/>
                    <a:gd name="connsiteY65" fmla="*/ 1303203 h 1516602"/>
                    <a:gd name="connsiteX66" fmla="*/ 351084 w 1034979"/>
                    <a:gd name="connsiteY66" fmla="*/ 1308918 h 1516602"/>
                    <a:gd name="connsiteX67" fmla="*/ 347274 w 1034979"/>
                    <a:gd name="connsiteY67" fmla="*/ 1314633 h 1516602"/>
                    <a:gd name="connsiteX68" fmla="*/ 330129 w 1034979"/>
                    <a:gd name="connsiteY68" fmla="*/ 1381308 h 1516602"/>
                    <a:gd name="connsiteX69" fmla="*/ 328224 w 1034979"/>
                    <a:gd name="connsiteY69" fmla="*/ 1432743 h 1516602"/>
                    <a:gd name="connsiteX70" fmla="*/ 330129 w 1034979"/>
                    <a:gd name="connsiteY70" fmla="*/ 1457508 h 1516602"/>
                    <a:gd name="connsiteX71" fmla="*/ 332034 w 1034979"/>
                    <a:gd name="connsiteY71" fmla="*/ 1463223 h 1516602"/>
                    <a:gd name="connsiteX72" fmla="*/ 335844 w 1034979"/>
                    <a:gd name="connsiteY72" fmla="*/ 1467033 h 1516602"/>
                    <a:gd name="connsiteX73" fmla="*/ 364419 w 1034979"/>
                    <a:gd name="connsiteY73" fmla="*/ 1512753 h 1516602"/>
                    <a:gd name="connsiteX74" fmla="*/ 387279 w 1034979"/>
                    <a:gd name="connsiteY74" fmla="*/ 1514658 h 1516602"/>
                    <a:gd name="connsiteX75" fmla="*/ 392994 w 1034979"/>
                    <a:gd name="connsiteY75" fmla="*/ 1508943 h 1516602"/>
                    <a:gd name="connsiteX76" fmla="*/ 394899 w 1034979"/>
                    <a:gd name="connsiteY76" fmla="*/ 1497513 h 1516602"/>
                    <a:gd name="connsiteX77" fmla="*/ 396804 w 1034979"/>
                    <a:gd name="connsiteY77" fmla="*/ 1491798 h 1516602"/>
                    <a:gd name="connsiteX78" fmla="*/ 398709 w 1034979"/>
                    <a:gd name="connsiteY78" fmla="*/ 1474653 h 1516602"/>
                    <a:gd name="connsiteX79" fmla="*/ 400614 w 1034979"/>
                    <a:gd name="connsiteY79" fmla="*/ 1461318 h 1516602"/>
                    <a:gd name="connsiteX80" fmla="*/ 404424 w 1034979"/>
                    <a:gd name="connsiteY80" fmla="*/ 1404168 h 1516602"/>
                    <a:gd name="connsiteX81" fmla="*/ 410139 w 1034979"/>
                    <a:gd name="connsiteY81" fmla="*/ 1392738 h 1516602"/>
                    <a:gd name="connsiteX82" fmla="*/ 413949 w 1034979"/>
                    <a:gd name="connsiteY82" fmla="*/ 1379403 h 1516602"/>
                    <a:gd name="connsiteX83" fmla="*/ 415854 w 1034979"/>
                    <a:gd name="connsiteY83" fmla="*/ 1373688 h 1516602"/>
                    <a:gd name="connsiteX84" fmla="*/ 417759 w 1034979"/>
                    <a:gd name="connsiteY84" fmla="*/ 1360353 h 1516602"/>
                    <a:gd name="connsiteX85" fmla="*/ 421569 w 1034979"/>
                    <a:gd name="connsiteY85" fmla="*/ 1348923 h 1516602"/>
                    <a:gd name="connsiteX86" fmla="*/ 427284 w 1034979"/>
                    <a:gd name="connsiteY86" fmla="*/ 1335588 h 1516602"/>
                    <a:gd name="connsiteX87" fmla="*/ 467289 w 1034979"/>
                    <a:gd name="connsiteY87" fmla="*/ 1265103 h 1516602"/>
                    <a:gd name="connsiteX88" fmla="*/ 528455 w 1034979"/>
                    <a:gd name="connsiteY88" fmla="*/ 1252334 h 1516602"/>
                    <a:gd name="connsiteX89" fmla="*/ 573969 w 1034979"/>
                    <a:gd name="connsiteY89" fmla="*/ 1236528 h 1516602"/>
                    <a:gd name="connsiteX90" fmla="*/ 585399 w 1034979"/>
                    <a:gd name="connsiteY90" fmla="*/ 1232718 h 1516602"/>
                    <a:gd name="connsiteX91" fmla="*/ 720654 w 1034979"/>
                    <a:gd name="connsiteY91" fmla="*/ 1316538 h 1516602"/>
                    <a:gd name="connsiteX92" fmla="*/ 733989 w 1034979"/>
                    <a:gd name="connsiteY92" fmla="*/ 1326063 h 1516602"/>
                    <a:gd name="connsiteX93" fmla="*/ 743514 w 1034979"/>
                    <a:gd name="connsiteY93" fmla="*/ 1327968 h 1516602"/>
                    <a:gd name="connsiteX94" fmla="*/ 749229 w 1034979"/>
                    <a:gd name="connsiteY94" fmla="*/ 1329873 h 1516602"/>
                    <a:gd name="connsiteX95" fmla="*/ 762564 w 1034979"/>
                    <a:gd name="connsiteY95" fmla="*/ 1335588 h 1516602"/>
                    <a:gd name="connsiteX96" fmla="*/ 777804 w 1034979"/>
                    <a:gd name="connsiteY96" fmla="*/ 1333683 h 1516602"/>
                    <a:gd name="connsiteX97" fmla="*/ 789234 w 1034979"/>
                    <a:gd name="connsiteY97" fmla="*/ 1327968 h 1516602"/>
                    <a:gd name="connsiteX98" fmla="*/ 794949 w 1034979"/>
                    <a:gd name="connsiteY98" fmla="*/ 1326063 h 1516602"/>
                    <a:gd name="connsiteX99" fmla="*/ 802569 w 1034979"/>
                    <a:gd name="connsiteY99" fmla="*/ 1308918 h 1516602"/>
                    <a:gd name="connsiteX100" fmla="*/ 800664 w 1034979"/>
                    <a:gd name="connsiteY100" fmla="*/ 1284153 h 1516602"/>
                    <a:gd name="connsiteX101" fmla="*/ 798759 w 1034979"/>
                    <a:gd name="connsiteY101" fmla="*/ 1278438 h 1516602"/>
                    <a:gd name="connsiteX102" fmla="*/ 796854 w 1034979"/>
                    <a:gd name="connsiteY102" fmla="*/ 1270818 h 1516602"/>
                    <a:gd name="connsiteX103" fmla="*/ 783519 w 1034979"/>
                    <a:gd name="connsiteY103" fmla="*/ 1253673 h 1516602"/>
                    <a:gd name="connsiteX104" fmla="*/ 773994 w 1034979"/>
                    <a:gd name="connsiteY104" fmla="*/ 1247958 h 1516602"/>
                    <a:gd name="connsiteX105" fmla="*/ 648264 w 1034979"/>
                    <a:gd name="connsiteY105" fmla="*/ 1156518 h 1516602"/>
                    <a:gd name="connsiteX106" fmla="*/ 644454 w 1034979"/>
                    <a:gd name="connsiteY106" fmla="*/ 1139373 h 1516602"/>
                    <a:gd name="connsiteX107" fmla="*/ 646359 w 1034979"/>
                    <a:gd name="connsiteY107" fmla="*/ 1131753 h 1516602"/>
                    <a:gd name="connsiteX108" fmla="*/ 650169 w 1034979"/>
                    <a:gd name="connsiteY108" fmla="*/ 1114608 h 1516602"/>
                    <a:gd name="connsiteX109" fmla="*/ 653979 w 1034979"/>
                    <a:gd name="connsiteY109" fmla="*/ 1108893 h 1516602"/>
                    <a:gd name="connsiteX110" fmla="*/ 655884 w 1034979"/>
                    <a:gd name="connsiteY110" fmla="*/ 1103178 h 1516602"/>
                    <a:gd name="connsiteX111" fmla="*/ 661599 w 1034979"/>
                    <a:gd name="connsiteY111" fmla="*/ 1101273 h 1516602"/>
                    <a:gd name="connsiteX112" fmla="*/ 671124 w 1034979"/>
                    <a:gd name="connsiteY112" fmla="*/ 1089843 h 1516602"/>
                    <a:gd name="connsiteX113" fmla="*/ 724464 w 1034979"/>
                    <a:gd name="connsiteY113" fmla="*/ 1082223 h 1516602"/>
                    <a:gd name="connsiteX114" fmla="*/ 842574 w 1034979"/>
                    <a:gd name="connsiteY114" fmla="*/ 1084128 h 1516602"/>
                    <a:gd name="connsiteX115" fmla="*/ 871149 w 1034979"/>
                    <a:gd name="connsiteY115" fmla="*/ 1086033 h 1516602"/>
                    <a:gd name="connsiteX116" fmla="*/ 899724 w 1034979"/>
                    <a:gd name="connsiteY116" fmla="*/ 1091748 h 1516602"/>
                    <a:gd name="connsiteX117" fmla="*/ 922584 w 1034979"/>
                    <a:gd name="connsiteY117" fmla="*/ 1095558 h 1516602"/>
                    <a:gd name="connsiteX118" fmla="*/ 951159 w 1034979"/>
                    <a:gd name="connsiteY118" fmla="*/ 1101273 h 1516602"/>
                    <a:gd name="connsiteX119" fmla="*/ 956874 w 1034979"/>
                    <a:gd name="connsiteY119" fmla="*/ 1101273 h 1516602"/>
                    <a:gd name="connsiteX120" fmla="*/ 1002594 w 1034979"/>
                    <a:gd name="connsiteY120" fmla="*/ 1099368 h 1516602"/>
                    <a:gd name="connsiteX121" fmla="*/ 1031169 w 1034979"/>
                    <a:gd name="connsiteY121" fmla="*/ 1091748 h 1516602"/>
                    <a:gd name="connsiteX122" fmla="*/ 1034979 w 1034979"/>
                    <a:gd name="connsiteY122" fmla="*/ 1086033 h 1516602"/>
                    <a:gd name="connsiteX123" fmla="*/ 1033074 w 1034979"/>
                    <a:gd name="connsiteY123" fmla="*/ 1066983 h 1516602"/>
                    <a:gd name="connsiteX124" fmla="*/ 1027359 w 1034979"/>
                    <a:gd name="connsiteY124" fmla="*/ 1063173 h 1516602"/>
                    <a:gd name="connsiteX125" fmla="*/ 1012119 w 1034979"/>
                    <a:gd name="connsiteY125" fmla="*/ 1061268 h 1516602"/>
                    <a:gd name="connsiteX126" fmla="*/ 1006404 w 1034979"/>
                    <a:gd name="connsiteY126" fmla="*/ 1059363 h 1516602"/>
                    <a:gd name="connsiteX127" fmla="*/ 998784 w 1034979"/>
                    <a:gd name="connsiteY127" fmla="*/ 1057458 h 1516602"/>
                    <a:gd name="connsiteX128" fmla="*/ 987354 w 1034979"/>
                    <a:gd name="connsiteY128" fmla="*/ 1049838 h 1516602"/>
                    <a:gd name="connsiteX129" fmla="*/ 975924 w 1034979"/>
                    <a:gd name="connsiteY129" fmla="*/ 1046028 h 1516602"/>
                    <a:gd name="connsiteX130" fmla="*/ 970209 w 1034979"/>
                    <a:gd name="connsiteY130" fmla="*/ 1044123 h 1516602"/>
                    <a:gd name="connsiteX131" fmla="*/ 962589 w 1034979"/>
                    <a:gd name="connsiteY131" fmla="*/ 1042218 h 1516602"/>
                    <a:gd name="connsiteX132" fmla="*/ 956874 w 1034979"/>
                    <a:gd name="connsiteY132" fmla="*/ 1040313 h 1516602"/>
                    <a:gd name="connsiteX133" fmla="*/ 935919 w 1034979"/>
                    <a:gd name="connsiteY133" fmla="*/ 1034598 h 1516602"/>
                    <a:gd name="connsiteX134" fmla="*/ 825429 w 1034979"/>
                    <a:gd name="connsiteY134" fmla="*/ 1034598 h 1516602"/>
                    <a:gd name="connsiteX135" fmla="*/ 730179 w 1034979"/>
                    <a:gd name="connsiteY135" fmla="*/ 1038408 h 1516602"/>
                    <a:gd name="connsiteX136" fmla="*/ 669219 w 1034979"/>
                    <a:gd name="connsiteY136" fmla="*/ 1046028 h 1516602"/>
                    <a:gd name="connsiteX137" fmla="*/ 646359 w 1034979"/>
                    <a:gd name="connsiteY137" fmla="*/ 1049838 h 1516602"/>
                    <a:gd name="connsiteX138" fmla="*/ 642549 w 1034979"/>
                    <a:gd name="connsiteY138" fmla="*/ 1038408 h 1516602"/>
                    <a:gd name="connsiteX139" fmla="*/ 640644 w 1034979"/>
                    <a:gd name="connsiteY139" fmla="*/ 1032693 h 1516602"/>
                    <a:gd name="connsiteX140" fmla="*/ 642549 w 1034979"/>
                    <a:gd name="connsiteY140" fmla="*/ 1015548 h 1516602"/>
                    <a:gd name="connsiteX141" fmla="*/ 644454 w 1034979"/>
                    <a:gd name="connsiteY141" fmla="*/ 1009833 h 1516602"/>
                    <a:gd name="connsiteX142" fmla="*/ 661599 w 1034979"/>
                    <a:gd name="connsiteY142" fmla="*/ 1000308 h 1516602"/>
                    <a:gd name="connsiteX143" fmla="*/ 673029 w 1034979"/>
                    <a:gd name="connsiteY143" fmla="*/ 992688 h 1516602"/>
                    <a:gd name="connsiteX144" fmla="*/ 674934 w 1034979"/>
                    <a:gd name="connsiteY144" fmla="*/ 986973 h 1516602"/>
                    <a:gd name="connsiteX145" fmla="*/ 680649 w 1034979"/>
                    <a:gd name="connsiteY145" fmla="*/ 985068 h 1516602"/>
                    <a:gd name="connsiteX146" fmla="*/ 686364 w 1034979"/>
                    <a:gd name="connsiteY146" fmla="*/ 981258 h 1516602"/>
                    <a:gd name="connsiteX147" fmla="*/ 695889 w 1034979"/>
                    <a:gd name="connsiteY147" fmla="*/ 971733 h 1516602"/>
                    <a:gd name="connsiteX148" fmla="*/ 705414 w 1034979"/>
                    <a:gd name="connsiteY148" fmla="*/ 960303 h 1516602"/>
                    <a:gd name="connsiteX149" fmla="*/ 716844 w 1034979"/>
                    <a:gd name="connsiteY149" fmla="*/ 952683 h 1516602"/>
                    <a:gd name="connsiteX150" fmla="*/ 732084 w 1034979"/>
                    <a:gd name="connsiteY150" fmla="*/ 939348 h 1516602"/>
                    <a:gd name="connsiteX151" fmla="*/ 741609 w 1034979"/>
                    <a:gd name="connsiteY151" fmla="*/ 927918 h 1516602"/>
                    <a:gd name="connsiteX152" fmla="*/ 753039 w 1034979"/>
                    <a:gd name="connsiteY152" fmla="*/ 918393 h 1516602"/>
                    <a:gd name="connsiteX153" fmla="*/ 758754 w 1034979"/>
                    <a:gd name="connsiteY153" fmla="*/ 906963 h 1516602"/>
                    <a:gd name="connsiteX154" fmla="*/ 760659 w 1034979"/>
                    <a:gd name="connsiteY154" fmla="*/ 901248 h 1516602"/>
                    <a:gd name="connsiteX155" fmla="*/ 766374 w 1034979"/>
                    <a:gd name="connsiteY155" fmla="*/ 889818 h 1516602"/>
                    <a:gd name="connsiteX156" fmla="*/ 764469 w 1034979"/>
                    <a:gd name="connsiteY156" fmla="*/ 874578 h 1516602"/>
                    <a:gd name="connsiteX157" fmla="*/ 758754 w 1034979"/>
                    <a:gd name="connsiteY157" fmla="*/ 872673 h 1516602"/>
                    <a:gd name="connsiteX158" fmla="*/ 737799 w 1034979"/>
                    <a:gd name="connsiteY158" fmla="*/ 874578 h 1516602"/>
                    <a:gd name="connsiteX159" fmla="*/ 732084 w 1034979"/>
                    <a:gd name="connsiteY159" fmla="*/ 878388 h 1516602"/>
                    <a:gd name="connsiteX160" fmla="*/ 699699 w 1034979"/>
                    <a:gd name="connsiteY160" fmla="*/ 899343 h 1516602"/>
                    <a:gd name="connsiteX161" fmla="*/ 595181 w 1034979"/>
                    <a:gd name="connsiteY161" fmla="*/ 957831 h 1516602"/>
                    <a:gd name="connsiteX162" fmla="*/ 507294 w 1034979"/>
                    <a:gd name="connsiteY162" fmla="*/ 847908 h 1516602"/>
                    <a:gd name="connsiteX163" fmla="*/ 503484 w 1034979"/>
                    <a:gd name="connsiteY163" fmla="*/ 358323 h 1516602"/>
                    <a:gd name="connsiteX164" fmla="*/ 499674 w 1034979"/>
                    <a:gd name="connsiteY164" fmla="*/ 66858 h 1516602"/>
                    <a:gd name="connsiteX165" fmla="*/ 490149 w 1034979"/>
                    <a:gd name="connsiteY165" fmla="*/ 40188 h 1516602"/>
                    <a:gd name="connsiteX166" fmla="*/ 488244 w 1034979"/>
                    <a:gd name="connsiteY166" fmla="*/ 34473 h 1516602"/>
                    <a:gd name="connsiteX167" fmla="*/ 484434 w 1034979"/>
                    <a:gd name="connsiteY167" fmla="*/ 28758 h 1516602"/>
                    <a:gd name="connsiteX168" fmla="*/ 478719 w 1034979"/>
                    <a:gd name="connsiteY168" fmla="*/ 17328 h 1516602"/>
                    <a:gd name="connsiteX169" fmla="*/ 473004 w 1034979"/>
                    <a:gd name="connsiteY169" fmla="*/ 13518 h 1516602"/>
                    <a:gd name="connsiteX170" fmla="*/ 469194 w 1034979"/>
                    <a:gd name="connsiteY170" fmla="*/ 7803 h 1516602"/>
                    <a:gd name="connsiteX171" fmla="*/ 429189 w 1034979"/>
                    <a:gd name="connsiteY171" fmla="*/ 11613 h 1516602"/>
                    <a:gd name="connsiteX172" fmla="*/ 425379 w 1034979"/>
                    <a:gd name="connsiteY172" fmla="*/ 78288 h 1516602"/>
                    <a:gd name="connsiteX173" fmla="*/ 425379 w 1034979"/>
                    <a:gd name="connsiteY173" fmla="*/ 84003 h 1516602"/>
                    <a:gd name="connsiteX174" fmla="*/ 429189 w 1034979"/>
                    <a:gd name="connsiteY174" fmla="*/ 238308 h 1516602"/>
                    <a:gd name="connsiteX175" fmla="*/ 440619 w 1034979"/>
                    <a:gd name="connsiteY175" fmla="*/ 421188 h 1516602"/>
                    <a:gd name="connsiteX176" fmla="*/ 435265 w 1034979"/>
                    <a:gd name="connsiteY176" fmla="*/ 718368 h 1516602"/>
                    <a:gd name="connsiteX177" fmla="*/ 435059 w 1034979"/>
                    <a:gd name="connsiteY177" fmla="*/ 799046 h 1516602"/>
                    <a:gd name="connsiteX178" fmla="*/ 430322 w 1034979"/>
                    <a:gd name="connsiteY178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253929 w 1034979"/>
                    <a:gd name="connsiteY6" fmla="*/ 958398 h 1516602"/>
                    <a:gd name="connsiteX7" fmla="*/ 242499 w 1034979"/>
                    <a:gd name="connsiteY7" fmla="*/ 954588 h 1516602"/>
                    <a:gd name="connsiteX8" fmla="*/ 236784 w 1034979"/>
                    <a:gd name="connsiteY8" fmla="*/ 952683 h 1516602"/>
                    <a:gd name="connsiteX9" fmla="*/ 231069 w 1034979"/>
                    <a:gd name="connsiteY9" fmla="*/ 950778 h 1516602"/>
                    <a:gd name="connsiteX10" fmla="*/ 219639 w 1034979"/>
                    <a:gd name="connsiteY10" fmla="*/ 948873 h 1516602"/>
                    <a:gd name="connsiteX11" fmla="*/ 213924 w 1034979"/>
                    <a:gd name="connsiteY11" fmla="*/ 946968 h 1516602"/>
                    <a:gd name="connsiteX12" fmla="*/ 206304 w 1034979"/>
                    <a:gd name="connsiteY12" fmla="*/ 945063 h 1516602"/>
                    <a:gd name="connsiteX13" fmla="*/ 194874 w 1034979"/>
                    <a:gd name="connsiteY13" fmla="*/ 941253 h 1516602"/>
                    <a:gd name="connsiteX14" fmla="*/ 189159 w 1034979"/>
                    <a:gd name="connsiteY14" fmla="*/ 939348 h 1516602"/>
                    <a:gd name="connsiteX15" fmla="*/ 181539 w 1034979"/>
                    <a:gd name="connsiteY15" fmla="*/ 937443 h 1516602"/>
                    <a:gd name="connsiteX16" fmla="*/ 170109 w 1034979"/>
                    <a:gd name="connsiteY16" fmla="*/ 931728 h 1516602"/>
                    <a:gd name="connsiteX17" fmla="*/ 116769 w 1034979"/>
                    <a:gd name="connsiteY17" fmla="*/ 903153 h 1516602"/>
                    <a:gd name="connsiteX18" fmla="*/ 59619 w 1034979"/>
                    <a:gd name="connsiteY18" fmla="*/ 874578 h 1516602"/>
                    <a:gd name="connsiteX19" fmla="*/ 46284 w 1034979"/>
                    <a:gd name="connsiteY19" fmla="*/ 895533 h 1516602"/>
                    <a:gd name="connsiteX20" fmla="*/ 50094 w 1034979"/>
                    <a:gd name="connsiteY20" fmla="*/ 933633 h 1516602"/>
                    <a:gd name="connsiteX21" fmla="*/ 53904 w 1034979"/>
                    <a:gd name="connsiteY21" fmla="*/ 939348 h 1516602"/>
                    <a:gd name="connsiteX22" fmla="*/ 59619 w 1034979"/>
                    <a:gd name="connsiteY22" fmla="*/ 943158 h 1516602"/>
                    <a:gd name="connsiteX23" fmla="*/ 63429 w 1034979"/>
                    <a:gd name="connsiteY23" fmla="*/ 948873 h 1516602"/>
                    <a:gd name="connsiteX24" fmla="*/ 80574 w 1034979"/>
                    <a:gd name="connsiteY24" fmla="*/ 958398 h 1516602"/>
                    <a:gd name="connsiteX25" fmla="*/ 166299 w 1034979"/>
                    <a:gd name="connsiteY25" fmla="*/ 979353 h 1516602"/>
                    <a:gd name="connsiteX26" fmla="*/ 191064 w 1034979"/>
                    <a:gd name="connsiteY26" fmla="*/ 985068 h 1516602"/>
                    <a:gd name="connsiteX27" fmla="*/ 208209 w 1034979"/>
                    <a:gd name="connsiteY27" fmla="*/ 990783 h 1516602"/>
                    <a:gd name="connsiteX28" fmla="*/ 213924 w 1034979"/>
                    <a:gd name="connsiteY28" fmla="*/ 992688 h 1516602"/>
                    <a:gd name="connsiteX29" fmla="*/ 229164 w 1034979"/>
                    <a:gd name="connsiteY29" fmla="*/ 996498 h 1516602"/>
                    <a:gd name="connsiteX30" fmla="*/ 248214 w 1034979"/>
                    <a:gd name="connsiteY30" fmla="*/ 1002213 h 1516602"/>
                    <a:gd name="connsiteX31" fmla="*/ 253929 w 1034979"/>
                    <a:gd name="connsiteY31" fmla="*/ 1006023 h 1516602"/>
                    <a:gd name="connsiteX32" fmla="*/ 267264 w 1034979"/>
                    <a:gd name="connsiteY32" fmla="*/ 1021263 h 1516602"/>
                    <a:gd name="connsiteX33" fmla="*/ 272979 w 1034979"/>
                    <a:gd name="connsiteY33" fmla="*/ 1040313 h 1516602"/>
                    <a:gd name="connsiteX34" fmla="*/ 274884 w 1034979"/>
                    <a:gd name="connsiteY34" fmla="*/ 1046028 h 1516602"/>
                    <a:gd name="connsiteX35" fmla="*/ 276789 w 1034979"/>
                    <a:gd name="connsiteY35" fmla="*/ 1051743 h 1516602"/>
                    <a:gd name="connsiteX36" fmla="*/ 278694 w 1034979"/>
                    <a:gd name="connsiteY36" fmla="*/ 1076508 h 1516602"/>
                    <a:gd name="connsiteX37" fmla="*/ 280599 w 1034979"/>
                    <a:gd name="connsiteY37" fmla="*/ 1082223 h 1516602"/>
                    <a:gd name="connsiteX38" fmla="*/ 278694 w 1034979"/>
                    <a:gd name="connsiteY38" fmla="*/ 1101273 h 1516602"/>
                    <a:gd name="connsiteX39" fmla="*/ 276789 w 1034979"/>
                    <a:gd name="connsiteY39" fmla="*/ 1110798 h 1516602"/>
                    <a:gd name="connsiteX40" fmla="*/ 263454 w 1034979"/>
                    <a:gd name="connsiteY40" fmla="*/ 1124133 h 1516602"/>
                    <a:gd name="connsiteX41" fmla="*/ 252024 w 1034979"/>
                    <a:gd name="connsiteY41" fmla="*/ 1131753 h 1516602"/>
                    <a:gd name="connsiteX42" fmla="*/ 240594 w 1034979"/>
                    <a:gd name="connsiteY42" fmla="*/ 1135563 h 1516602"/>
                    <a:gd name="connsiteX43" fmla="*/ 27234 w 1034979"/>
                    <a:gd name="connsiteY43" fmla="*/ 1154613 h 1516602"/>
                    <a:gd name="connsiteX44" fmla="*/ 15804 w 1034979"/>
                    <a:gd name="connsiteY44" fmla="*/ 1160328 h 1516602"/>
                    <a:gd name="connsiteX45" fmla="*/ 6279 w 1034979"/>
                    <a:gd name="connsiteY45" fmla="*/ 1169853 h 1516602"/>
                    <a:gd name="connsiteX46" fmla="*/ 4374 w 1034979"/>
                    <a:gd name="connsiteY46" fmla="*/ 1175568 h 1516602"/>
                    <a:gd name="connsiteX47" fmla="*/ 564 w 1034979"/>
                    <a:gd name="connsiteY47" fmla="*/ 1181283 h 1516602"/>
                    <a:gd name="connsiteX48" fmla="*/ 6279 w 1034979"/>
                    <a:gd name="connsiteY48" fmla="*/ 1213668 h 1516602"/>
                    <a:gd name="connsiteX49" fmla="*/ 11994 w 1034979"/>
                    <a:gd name="connsiteY49" fmla="*/ 1217478 h 1516602"/>
                    <a:gd name="connsiteX50" fmla="*/ 17709 w 1034979"/>
                    <a:gd name="connsiteY50" fmla="*/ 1219383 h 1516602"/>
                    <a:gd name="connsiteX51" fmla="*/ 145344 w 1034979"/>
                    <a:gd name="connsiteY51" fmla="*/ 1217478 h 1516602"/>
                    <a:gd name="connsiteX52" fmla="*/ 239202 w 1034979"/>
                    <a:gd name="connsiteY52" fmla="*/ 1214801 h 1516602"/>
                    <a:gd name="connsiteX53" fmla="*/ 318699 w 1034979"/>
                    <a:gd name="connsiteY53" fmla="*/ 1217478 h 1516602"/>
                    <a:gd name="connsiteX54" fmla="*/ 330129 w 1034979"/>
                    <a:gd name="connsiteY54" fmla="*/ 1223193 h 1516602"/>
                    <a:gd name="connsiteX55" fmla="*/ 333939 w 1034979"/>
                    <a:gd name="connsiteY55" fmla="*/ 1228908 h 1516602"/>
                    <a:gd name="connsiteX56" fmla="*/ 339654 w 1034979"/>
                    <a:gd name="connsiteY56" fmla="*/ 1230813 h 1516602"/>
                    <a:gd name="connsiteX57" fmla="*/ 351084 w 1034979"/>
                    <a:gd name="connsiteY57" fmla="*/ 1238433 h 1516602"/>
                    <a:gd name="connsiteX58" fmla="*/ 356799 w 1034979"/>
                    <a:gd name="connsiteY58" fmla="*/ 1242243 h 1516602"/>
                    <a:gd name="connsiteX59" fmla="*/ 360609 w 1034979"/>
                    <a:gd name="connsiteY59" fmla="*/ 1247958 h 1516602"/>
                    <a:gd name="connsiteX60" fmla="*/ 366324 w 1034979"/>
                    <a:gd name="connsiteY60" fmla="*/ 1259388 h 1516602"/>
                    <a:gd name="connsiteX61" fmla="*/ 362514 w 1034979"/>
                    <a:gd name="connsiteY61" fmla="*/ 1286058 h 1516602"/>
                    <a:gd name="connsiteX62" fmla="*/ 358704 w 1034979"/>
                    <a:gd name="connsiteY62" fmla="*/ 1291773 h 1516602"/>
                    <a:gd name="connsiteX63" fmla="*/ 356799 w 1034979"/>
                    <a:gd name="connsiteY63" fmla="*/ 1297488 h 1516602"/>
                    <a:gd name="connsiteX64" fmla="*/ 352989 w 1034979"/>
                    <a:gd name="connsiteY64" fmla="*/ 1303203 h 1516602"/>
                    <a:gd name="connsiteX65" fmla="*/ 351084 w 1034979"/>
                    <a:gd name="connsiteY65" fmla="*/ 1308918 h 1516602"/>
                    <a:gd name="connsiteX66" fmla="*/ 347274 w 1034979"/>
                    <a:gd name="connsiteY66" fmla="*/ 1314633 h 1516602"/>
                    <a:gd name="connsiteX67" fmla="*/ 330129 w 1034979"/>
                    <a:gd name="connsiteY67" fmla="*/ 1381308 h 1516602"/>
                    <a:gd name="connsiteX68" fmla="*/ 328224 w 1034979"/>
                    <a:gd name="connsiteY68" fmla="*/ 1432743 h 1516602"/>
                    <a:gd name="connsiteX69" fmla="*/ 330129 w 1034979"/>
                    <a:gd name="connsiteY69" fmla="*/ 1457508 h 1516602"/>
                    <a:gd name="connsiteX70" fmla="*/ 332034 w 1034979"/>
                    <a:gd name="connsiteY70" fmla="*/ 1463223 h 1516602"/>
                    <a:gd name="connsiteX71" fmla="*/ 335844 w 1034979"/>
                    <a:gd name="connsiteY71" fmla="*/ 1467033 h 1516602"/>
                    <a:gd name="connsiteX72" fmla="*/ 364419 w 1034979"/>
                    <a:gd name="connsiteY72" fmla="*/ 1512753 h 1516602"/>
                    <a:gd name="connsiteX73" fmla="*/ 387279 w 1034979"/>
                    <a:gd name="connsiteY73" fmla="*/ 1514658 h 1516602"/>
                    <a:gd name="connsiteX74" fmla="*/ 392994 w 1034979"/>
                    <a:gd name="connsiteY74" fmla="*/ 1508943 h 1516602"/>
                    <a:gd name="connsiteX75" fmla="*/ 394899 w 1034979"/>
                    <a:gd name="connsiteY75" fmla="*/ 1497513 h 1516602"/>
                    <a:gd name="connsiteX76" fmla="*/ 396804 w 1034979"/>
                    <a:gd name="connsiteY76" fmla="*/ 1491798 h 1516602"/>
                    <a:gd name="connsiteX77" fmla="*/ 398709 w 1034979"/>
                    <a:gd name="connsiteY77" fmla="*/ 1474653 h 1516602"/>
                    <a:gd name="connsiteX78" fmla="*/ 400614 w 1034979"/>
                    <a:gd name="connsiteY78" fmla="*/ 1461318 h 1516602"/>
                    <a:gd name="connsiteX79" fmla="*/ 404424 w 1034979"/>
                    <a:gd name="connsiteY79" fmla="*/ 1404168 h 1516602"/>
                    <a:gd name="connsiteX80" fmla="*/ 410139 w 1034979"/>
                    <a:gd name="connsiteY80" fmla="*/ 1392738 h 1516602"/>
                    <a:gd name="connsiteX81" fmla="*/ 413949 w 1034979"/>
                    <a:gd name="connsiteY81" fmla="*/ 1379403 h 1516602"/>
                    <a:gd name="connsiteX82" fmla="*/ 415854 w 1034979"/>
                    <a:gd name="connsiteY82" fmla="*/ 1373688 h 1516602"/>
                    <a:gd name="connsiteX83" fmla="*/ 417759 w 1034979"/>
                    <a:gd name="connsiteY83" fmla="*/ 1360353 h 1516602"/>
                    <a:gd name="connsiteX84" fmla="*/ 421569 w 1034979"/>
                    <a:gd name="connsiteY84" fmla="*/ 1348923 h 1516602"/>
                    <a:gd name="connsiteX85" fmla="*/ 427284 w 1034979"/>
                    <a:gd name="connsiteY85" fmla="*/ 1335588 h 1516602"/>
                    <a:gd name="connsiteX86" fmla="*/ 467289 w 1034979"/>
                    <a:gd name="connsiteY86" fmla="*/ 1265103 h 1516602"/>
                    <a:gd name="connsiteX87" fmla="*/ 528455 w 1034979"/>
                    <a:gd name="connsiteY87" fmla="*/ 1252334 h 1516602"/>
                    <a:gd name="connsiteX88" fmla="*/ 573969 w 1034979"/>
                    <a:gd name="connsiteY88" fmla="*/ 1236528 h 1516602"/>
                    <a:gd name="connsiteX89" fmla="*/ 585399 w 1034979"/>
                    <a:gd name="connsiteY89" fmla="*/ 1232718 h 1516602"/>
                    <a:gd name="connsiteX90" fmla="*/ 720654 w 1034979"/>
                    <a:gd name="connsiteY90" fmla="*/ 1316538 h 1516602"/>
                    <a:gd name="connsiteX91" fmla="*/ 733989 w 1034979"/>
                    <a:gd name="connsiteY91" fmla="*/ 1326063 h 1516602"/>
                    <a:gd name="connsiteX92" fmla="*/ 743514 w 1034979"/>
                    <a:gd name="connsiteY92" fmla="*/ 1327968 h 1516602"/>
                    <a:gd name="connsiteX93" fmla="*/ 749229 w 1034979"/>
                    <a:gd name="connsiteY93" fmla="*/ 1329873 h 1516602"/>
                    <a:gd name="connsiteX94" fmla="*/ 762564 w 1034979"/>
                    <a:gd name="connsiteY94" fmla="*/ 1335588 h 1516602"/>
                    <a:gd name="connsiteX95" fmla="*/ 777804 w 1034979"/>
                    <a:gd name="connsiteY95" fmla="*/ 1333683 h 1516602"/>
                    <a:gd name="connsiteX96" fmla="*/ 789234 w 1034979"/>
                    <a:gd name="connsiteY96" fmla="*/ 1327968 h 1516602"/>
                    <a:gd name="connsiteX97" fmla="*/ 794949 w 1034979"/>
                    <a:gd name="connsiteY97" fmla="*/ 1326063 h 1516602"/>
                    <a:gd name="connsiteX98" fmla="*/ 802569 w 1034979"/>
                    <a:gd name="connsiteY98" fmla="*/ 1308918 h 1516602"/>
                    <a:gd name="connsiteX99" fmla="*/ 800664 w 1034979"/>
                    <a:gd name="connsiteY99" fmla="*/ 1284153 h 1516602"/>
                    <a:gd name="connsiteX100" fmla="*/ 798759 w 1034979"/>
                    <a:gd name="connsiteY100" fmla="*/ 1278438 h 1516602"/>
                    <a:gd name="connsiteX101" fmla="*/ 796854 w 1034979"/>
                    <a:gd name="connsiteY101" fmla="*/ 1270818 h 1516602"/>
                    <a:gd name="connsiteX102" fmla="*/ 783519 w 1034979"/>
                    <a:gd name="connsiteY102" fmla="*/ 1253673 h 1516602"/>
                    <a:gd name="connsiteX103" fmla="*/ 773994 w 1034979"/>
                    <a:gd name="connsiteY103" fmla="*/ 1247958 h 1516602"/>
                    <a:gd name="connsiteX104" fmla="*/ 648264 w 1034979"/>
                    <a:gd name="connsiteY104" fmla="*/ 1156518 h 1516602"/>
                    <a:gd name="connsiteX105" fmla="*/ 644454 w 1034979"/>
                    <a:gd name="connsiteY105" fmla="*/ 1139373 h 1516602"/>
                    <a:gd name="connsiteX106" fmla="*/ 646359 w 1034979"/>
                    <a:gd name="connsiteY106" fmla="*/ 1131753 h 1516602"/>
                    <a:gd name="connsiteX107" fmla="*/ 650169 w 1034979"/>
                    <a:gd name="connsiteY107" fmla="*/ 1114608 h 1516602"/>
                    <a:gd name="connsiteX108" fmla="*/ 653979 w 1034979"/>
                    <a:gd name="connsiteY108" fmla="*/ 1108893 h 1516602"/>
                    <a:gd name="connsiteX109" fmla="*/ 655884 w 1034979"/>
                    <a:gd name="connsiteY109" fmla="*/ 1103178 h 1516602"/>
                    <a:gd name="connsiteX110" fmla="*/ 661599 w 1034979"/>
                    <a:gd name="connsiteY110" fmla="*/ 1101273 h 1516602"/>
                    <a:gd name="connsiteX111" fmla="*/ 671124 w 1034979"/>
                    <a:gd name="connsiteY111" fmla="*/ 1089843 h 1516602"/>
                    <a:gd name="connsiteX112" fmla="*/ 724464 w 1034979"/>
                    <a:gd name="connsiteY112" fmla="*/ 1082223 h 1516602"/>
                    <a:gd name="connsiteX113" fmla="*/ 842574 w 1034979"/>
                    <a:gd name="connsiteY113" fmla="*/ 1084128 h 1516602"/>
                    <a:gd name="connsiteX114" fmla="*/ 871149 w 1034979"/>
                    <a:gd name="connsiteY114" fmla="*/ 1086033 h 1516602"/>
                    <a:gd name="connsiteX115" fmla="*/ 899724 w 1034979"/>
                    <a:gd name="connsiteY115" fmla="*/ 1091748 h 1516602"/>
                    <a:gd name="connsiteX116" fmla="*/ 922584 w 1034979"/>
                    <a:gd name="connsiteY116" fmla="*/ 1095558 h 1516602"/>
                    <a:gd name="connsiteX117" fmla="*/ 951159 w 1034979"/>
                    <a:gd name="connsiteY117" fmla="*/ 1101273 h 1516602"/>
                    <a:gd name="connsiteX118" fmla="*/ 956874 w 1034979"/>
                    <a:gd name="connsiteY118" fmla="*/ 1101273 h 1516602"/>
                    <a:gd name="connsiteX119" fmla="*/ 1002594 w 1034979"/>
                    <a:gd name="connsiteY119" fmla="*/ 1099368 h 1516602"/>
                    <a:gd name="connsiteX120" fmla="*/ 1031169 w 1034979"/>
                    <a:gd name="connsiteY120" fmla="*/ 1091748 h 1516602"/>
                    <a:gd name="connsiteX121" fmla="*/ 1034979 w 1034979"/>
                    <a:gd name="connsiteY121" fmla="*/ 1086033 h 1516602"/>
                    <a:gd name="connsiteX122" fmla="*/ 1033074 w 1034979"/>
                    <a:gd name="connsiteY122" fmla="*/ 1066983 h 1516602"/>
                    <a:gd name="connsiteX123" fmla="*/ 1027359 w 1034979"/>
                    <a:gd name="connsiteY123" fmla="*/ 1063173 h 1516602"/>
                    <a:gd name="connsiteX124" fmla="*/ 1012119 w 1034979"/>
                    <a:gd name="connsiteY124" fmla="*/ 1061268 h 1516602"/>
                    <a:gd name="connsiteX125" fmla="*/ 1006404 w 1034979"/>
                    <a:gd name="connsiteY125" fmla="*/ 1059363 h 1516602"/>
                    <a:gd name="connsiteX126" fmla="*/ 998784 w 1034979"/>
                    <a:gd name="connsiteY126" fmla="*/ 1057458 h 1516602"/>
                    <a:gd name="connsiteX127" fmla="*/ 987354 w 1034979"/>
                    <a:gd name="connsiteY127" fmla="*/ 1049838 h 1516602"/>
                    <a:gd name="connsiteX128" fmla="*/ 975924 w 1034979"/>
                    <a:gd name="connsiteY128" fmla="*/ 1046028 h 1516602"/>
                    <a:gd name="connsiteX129" fmla="*/ 970209 w 1034979"/>
                    <a:gd name="connsiteY129" fmla="*/ 1044123 h 1516602"/>
                    <a:gd name="connsiteX130" fmla="*/ 962589 w 1034979"/>
                    <a:gd name="connsiteY130" fmla="*/ 1042218 h 1516602"/>
                    <a:gd name="connsiteX131" fmla="*/ 956874 w 1034979"/>
                    <a:gd name="connsiteY131" fmla="*/ 1040313 h 1516602"/>
                    <a:gd name="connsiteX132" fmla="*/ 935919 w 1034979"/>
                    <a:gd name="connsiteY132" fmla="*/ 1034598 h 1516602"/>
                    <a:gd name="connsiteX133" fmla="*/ 825429 w 1034979"/>
                    <a:gd name="connsiteY133" fmla="*/ 1034598 h 1516602"/>
                    <a:gd name="connsiteX134" fmla="*/ 730179 w 1034979"/>
                    <a:gd name="connsiteY134" fmla="*/ 1038408 h 1516602"/>
                    <a:gd name="connsiteX135" fmla="*/ 669219 w 1034979"/>
                    <a:gd name="connsiteY135" fmla="*/ 1046028 h 1516602"/>
                    <a:gd name="connsiteX136" fmla="*/ 646359 w 1034979"/>
                    <a:gd name="connsiteY136" fmla="*/ 1049838 h 1516602"/>
                    <a:gd name="connsiteX137" fmla="*/ 642549 w 1034979"/>
                    <a:gd name="connsiteY137" fmla="*/ 1038408 h 1516602"/>
                    <a:gd name="connsiteX138" fmla="*/ 640644 w 1034979"/>
                    <a:gd name="connsiteY138" fmla="*/ 1032693 h 1516602"/>
                    <a:gd name="connsiteX139" fmla="*/ 642549 w 1034979"/>
                    <a:gd name="connsiteY139" fmla="*/ 1015548 h 1516602"/>
                    <a:gd name="connsiteX140" fmla="*/ 644454 w 1034979"/>
                    <a:gd name="connsiteY140" fmla="*/ 1009833 h 1516602"/>
                    <a:gd name="connsiteX141" fmla="*/ 661599 w 1034979"/>
                    <a:gd name="connsiteY141" fmla="*/ 1000308 h 1516602"/>
                    <a:gd name="connsiteX142" fmla="*/ 673029 w 1034979"/>
                    <a:gd name="connsiteY142" fmla="*/ 992688 h 1516602"/>
                    <a:gd name="connsiteX143" fmla="*/ 674934 w 1034979"/>
                    <a:gd name="connsiteY143" fmla="*/ 986973 h 1516602"/>
                    <a:gd name="connsiteX144" fmla="*/ 680649 w 1034979"/>
                    <a:gd name="connsiteY144" fmla="*/ 985068 h 1516602"/>
                    <a:gd name="connsiteX145" fmla="*/ 686364 w 1034979"/>
                    <a:gd name="connsiteY145" fmla="*/ 981258 h 1516602"/>
                    <a:gd name="connsiteX146" fmla="*/ 695889 w 1034979"/>
                    <a:gd name="connsiteY146" fmla="*/ 971733 h 1516602"/>
                    <a:gd name="connsiteX147" fmla="*/ 705414 w 1034979"/>
                    <a:gd name="connsiteY147" fmla="*/ 960303 h 1516602"/>
                    <a:gd name="connsiteX148" fmla="*/ 716844 w 1034979"/>
                    <a:gd name="connsiteY148" fmla="*/ 952683 h 1516602"/>
                    <a:gd name="connsiteX149" fmla="*/ 732084 w 1034979"/>
                    <a:gd name="connsiteY149" fmla="*/ 939348 h 1516602"/>
                    <a:gd name="connsiteX150" fmla="*/ 741609 w 1034979"/>
                    <a:gd name="connsiteY150" fmla="*/ 927918 h 1516602"/>
                    <a:gd name="connsiteX151" fmla="*/ 753039 w 1034979"/>
                    <a:gd name="connsiteY151" fmla="*/ 918393 h 1516602"/>
                    <a:gd name="connsiteX152" fmla="*/ 758754 w 1034979"/>
                    <a:gd name="connsiteY152" fmla="*/ 906963 h 1516602"/>
                    <a:gd name="connsiteX153" fmla="*/ 760659 w 1034979"/>
                    <a:gd name="connsiteY153" fmla="*/ 901248 h 1516602"/>
                    <a:gd name="connsiteX154" fmla="*/ 766374 w 1034979"/>
                    <a:gd name="connsiteY154" fmla="*/ 889818 h 1516602"/>
                    <a:gd name="connsiteX155" fmla="*/ 764469 w 1034979"/>
                    <a:gd name="connsiteY155" fmla="*/ 874578 h 1516602"/>
                    <a:gd name="connsiteX156" fmla="*/ 758754 w 1034979"/>
                    <a:gd name="connsiteY156" fmla="*/ 872673 h 1516602"/>
                    <a:gd name="connsiteX157" fmla="*/ 737799 w 1034979"/>
                    <a:gd name="connsiteY157" fmla="*/ 874578 h 1516602"/>
                    <a:gd name="connsiteX158" fmla="*/ 732084 w 1034979"/>
                    <a:gd name="connsiteY158" fmla="*/ 878388 h 1516602"/>
                    <a:gd name="connsiteX159" fmla="*/ 699699 w 1034979"/>
                    <a:gd name="connsiteY159" fmla="*/ 899343 h 1516602"/>
                    <a:gd name="connsiteX160" fmla="*/ 595181 w 1034979"/>
                    <a:gd name="connsiteY160" fmla="*/ 957831 h 1516602"/>
                    <a:gd name="connsiteX161" fmla="*/ 507294 w 1034979"/>
                    <a:gd name="connsiteY161" fmla="*/ 847908 h 1516602"/>
                    <a:gd name="connsiteX162" fmla="*/ 503484 w 1034979"/>
                    <a:gd name="connsiteY162" fmla="*/ 358323 h 1516602"/>
                    <a:gd name="connsiteX163" fmla="*/ 499674 w 1034979"/>
                    <a:gd name="connsiteY163" fmla="*/ 66858 h 1516602"/>
                    <a:gd name="connsiteX164" fmla="*/ 490149 w 1034979"/>
                    <a:gd name="connsiteY164" fmla="*/ 40188 h 1516602"/>
                    <a:gd name="connsiteX165" fmla="*/ 488244 w 1034979"/>
                    <a:gd name="connsiteY165" fmla="*/ 34473 h 1516602"/>
                    <a:gd name="connsiteX166" fmla="*/ 484434 w 1034979"/>
                    <a:gd name="connsiteY166" fmla="*/ 28758 h 1516602"/>
                    <a:gd name="connsiteX167" fmla="*/ 478719 w 1034979"/>
                    <a:gd name="connsiteY167" fmla="*/ 17328 h 1516602"/>
                    <a:gd name="connsiteX168" fmla="*/ 473004 w 1034979"/>
                    <a:gd name="connsiteY168" fmla="*/ 13518 h 1516602"/>
                    <a:gd name="connsiteX169" fmla="*/ 469194 w 1034979"/>
                    <a:gd name="connsiteY169" fmla="*/ 7803 h 1516602"/>
                    <a:gd name="connsiteX170" fmla="*/ 429189 w 1034979"/>
                    <a:gd name="connsiteY170" fmla="*/ 11613 h 1516602"/>
                    <a:gd name="connsiteX171" fmla="*/ 425379 w 1034979"/>
                    <a:gd name="connsiteY171" fmla="*/ 78288 h 1516602"/>
                    <a:gd name="connsiteX172" fmla="*/ 425379 w 1034979"/>
                    <a:gd name="connsiteY172" fmla="*/ 84003 h 1516602"/>
                    <a:gd name="connsiteX173" fmla="*/ 429189 w 1034979"/>
                    <a:gd name="connsiteY173" fmla="*/ 238308 h 1516602"/>
                    <a:gd name="connsiteX174" fmla="*/ 440619 w 1034979"/>
                    <a:gd name="connsiteY174" fmla="*/ 421188 h 1516602"/>
                    <a:gd name="connsiteX175" fmla="*/ 435265 w 1034979"/>
                    <a:gd name="connsiteY175" fmla="*/ 718368 h 1516602"/>
                    <a:gd name="connsiteX176" fmla="*/ 435059 w 1034979"/>
                    <a:gd name="connsiteY176" fmla="*/ 799046 h 1516602"/>
                    <a:gd name="connsiteX177" fmla="*/ 430322 w 1034979"/>
                    <a:gd name="connsiteY177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253929 w 1034979"/>
                    <a:gd name="connsiteY6" fmla="*/ 958398 h 1516602"/>
                    <a:gd name="connsiteX7" fmla="*/ 242499 w 1034979"/>
                    <a:gd name="connsiteY7" fmla="*/ 954588 h 1516602"/>
                    <a:gd name="connsiteX8" fmla="*/ 236784 w 1034979"/>
                    <a:gd name="connsiteY8" fmla="*/ 952683 h 1516602"/>
                    <a:gd name="connsiteX9" fmla="*/ 231069 w 1034979"/>
                    <a:gd name="connsiteY9" fmla="*/ 950778 h 1516602"/>
                    <a:gd name="connsiteX10" fmla="*/ 219639 w 1034979"/>
                    <a:gd name="connsiteY10" fmla="*/ 948873 h 1516602"/>
                    <a:gd name="connsiteX11" fmla="*/ 213924 w 1034979"/>
                    <a:gd name="connsiteY11" fmla="*/ 946968 h 1516602"/>
                    <a:gd name="connsiteX12" fmla="*/ 206304 w 1034979"/>
                    <a:gd name="connsiteY12" fmla="*/ 945063 h 1516602"/>
                    <a:gd name="connsiteX13" fmla="*/ 194874 w 1034979"/>
                    <a:gd name="connsiteY13" fmla="*/ 941253 h 1516602"/>
                    <a:gd name="connsiteX14" fmla="*/ 189159 w 1034979"/>
                    <a:gd name="connsiteY14" fmla="*/ 939348 h 1516602"/>
                    <a:gd name="connsiteX15" fmla="*/ 181539 w 1034979"/>
                    <a:gd name="connsiteY15" fmla="*/ 937443 h 1516602"/>
                    <a:gd name="connsiteX16" fmla="*/ 116769 w 1034979"/>
                    <a:gd name="connsiteY16" fmla="*/ 903153 h 1516602"/>
                    <a:gd name="connsiteX17" fmla="*/ 59619 w 1034979"/>
                    <a:gd name="connsiteY17" fmla="*/ 874578 h 1516602"/>
                    <a:gd name="connsiteX18" fmla="*/ 46284 w 1034979"/>
                    <a:gd name="connsiteY18" fmla="*/ 895533 h 1516602"/>
                    <a:gd name="connsiteX19" fmla="*/ 50094 w 1034979"/>
                    <a:gd name="connsiteY19" fmla="*/ 933633 h 1516602"/>
                    <a:gd name="connsiteX20" fmla="*/ 53904 w 1034979"/>
                    <a:gd name="connsiteY20" fmla="*/ 939348 h 1516602"/>
                    <a:gd name="connsiteX21" fmla="*/ 59619 w 1034979"/>
                    <a:gd name="connsiteY21" fmla="*/ 943158 h 1516602"/>
                    <a:gd name="connsiteX22" fmla="*/ 63429 w 1034979"/>
                    <a:gd name="connsiteY22" fmla="*/ 948873 h 1516602"/>
                    <a:gd name="connsiteX23" fmla="*/ 80574 w 1034979"/>
                    <a:gd name="connsiteY23" fmla="*/ 958398 h 1516602"/>
                    <a:gd name="connsiteX24" fmla="*/ 166299 w 1034979"/>
                    <a:gd name="connsiteY24" fmla="*/ 979353 h 1516602"/>
                    <a:gd name="connsiteX25" fmla="*/ 191064 w 1034979"/>
                    <a:gd name="connsiteY25" fmla="*/ 985068 h 1516602"/>
                    <a:gd name="connsiteX26" fmla="*/ 208209 w 1034979"/>
                    <a:gd name="connsiteY26" fmla="*/ 990783 h 1516602"/>
                    <a:gd name="connsiteX27" fmla="*/ 213924 w 1034979"/>
                    <a:gd name="connsiteY27" fmla="*/ 992688 h 1516602"/>
                    <a:gd name="connsiteX28" fmla="*/ 229164 w 1034979"/>
                    <a:gd name="connsiteY28" fmla="*/ 996498 h 1516602"/>
                    <a:gd name="connsiteX29" fmla="*/ 248214 w 1034979"/>
                    <a:gd name="connsiteY29" fmla="*/ 1002213 h 1516602"/>
                    <a:gd name="connsiteX30" fmla="*/ 253929 w 1034979"/>
                    <a:gd name="connsiteY30" fmla="*/ 1006023 h 1516602"/>
                    <a:gd name="connsiteX31" fmla="*/ 267264 w 1034979"/>
                    <a:gd name="connsiteY31" fmla="*/ 1021263 h 1516602"/>
                    <a:gd name="connsiteX32" fmla="*/ 272979 w 1034979"/>
                    <a:gd name="connsiteY32" fmla="*/ 1040313 h 1516602"/>
                    <a:gd name="connsiteX33" fmla="*/ 274884 w 1034979"/>
                    <a:gd name="connsiteY33" fmla="*/ 1046028 h 1516602"/>
                    <a:gd name="connsiteX34" fmla="*/ 276789 w 1034979"/>
                    <a:gd name="connsiteY34" fmla="*/ 1051743 h 1516602"/>
                    <a:gd name="connsiteX35" fmla="*/ 278694 w 1034979"/>
                    <a:gd name="connsiteY35" fmla="*/ 1076508 h 1516602"/>
                    <a:gd name="connsiteX36" fmla="*/ 280599 w 1034979"/>
                    <a:gd name="connsiteY36" fmla="*/ 1082223 h 1516602"/>
                    <a:gd name="connsiteX37" fmla="*/ 278694 w 1034979"/>
                    <a:gd name="connsiteY37" fmla="*/ 1101273 h 1516602"/>
                    <a:gd name="connsiteX38" fmla="*/ 276789 w 1034979"/>
                    <a:gd name="connsiteY38" fmla="*/ 1110798 h 1516602"/>
                    <a:gd name="connsiteX39" fmla="*/ 263454 w 1034979"/>
                    <a:gd name="connsiteY39" fmla="*/ 1124133 h 1516602"/>
                    <a:gd name="connsiteX40" fmla="*/ 252024 w 1034979"/>
                    <a:gd name="connsiteY40" fmla="*/ 1131753 h 1516602"/>
                    <a:gd name="connsiteX41" fmla="*/ 240594 w 1034979"/>
                    <a:gd name="connsiteY41" fmla="*/ 1135563 h 1516602"/>
                    <a:gd name="connsiteX42" fmla="*/ 27234 w 1034979"/>
                    <a:gd name="connsiteY42" fmla="*/ 1154613 h 1516602"/>
                    <a:gd name="connsiteX43" fmla="*/ 15804 w 1034979"/>
                    <a:gd name="connsiteY43" fmla="*/ 1160328 h 1516602"/>
                    <a:gd name="connsiteX44" fmla="*/ 6279 w 1034979"/>
                    <a:gd name="connsiteY44" fmla="*/ 1169853 h 1516602"/>
                    <a:gd name="connsiteX45" fmla="*/ 4374 w 1034979"/>
                    <a:gd name="connsiteY45" fmla="*/ 1175568 h 1516602"/>
                    <a:gd name="connsiteX46" fmla="*/ 564 w 1034979"/>
                    <a:gd name="connsiteY46" fmla="*/ 1181283 h 1516602"/>
                    <a:gd name="connsiteX47" fmla="*/ 6279 w 1034979"/>
                    <a:gd name="connsiteY47" fmla="*/ 1213668 h 1516602"/>
                    <a:gd name="connsiteX48" fmla="*/ 11994 w 1034979"/>
                    <a:gd name="connsiteY48" fmla="*/ 1217478 h 1516602"/>
                    <a:gd name="connsiteX49" fmla="*/ 17709 w 1034979"/>
                    <a:gd name="connsiteY49" fmla="*/ 1219383 h 1516602"/>
                    <a:gd name="connsiteX50" fmla="*/ 145344 w 1034979"/>
                    <a:gd name="connsiteY50" fmla="*/ 1217478 h 1516602"/>
                    <a:gd name="connsiteX51" fmla="*/ 239202 w 1034979"/>
                    <a:gd name="connsiteY51" fmla="*/ 1214801 h 1516602"/>
                    <a:gd name="connsiteX52" fmla="*/ 318699 w 1034979"/>
                    <a:gd name="connsiteY52" fmla="*/ 1217478 h 1516602"/>
                    <a:gd name="connsiteX53" fmla="*/ 330129 w 1034979"/>
                    <a:gd name="connsiteY53" fmla="*/ 1223193 h 1516602"/>
                    <a:gd name="connsiteX54" fmla="*/ 333939 w 1034979"/>
                    <a:gd name="connsiteY54" fmla="*/ 1228908 h 1516602"/>
                    <a:gd name="connsiteX55" fmla="*/ 339654 w 1034979"/>
                    <a:gd name="connsiteY55" fmla="*/ 1230813 h 1516602"/>
                    <a:gd name="connsiteX56" fmla="*/ 351084 w 1034979"/>
                    <a:gd name="connsiteY56" fmla="*/ 1238433 h 1516602"/>
                    <a:gd name="connsiteX57" fmla="*/ 356799 w 1034979"/>
                    <a:gd name="connsiteY57" fmla="*/ 1242243 h 1516602"/>
                    <a:gd name="connsiteX58" fmla="*/ 360609 w 1034979"/>
                    <a:gd name="connsiteY58" fmla="*/ 1247958 h 1516602"/>
                    <a:gd name="connsiteX59" fmla="*/ 366324 w 1034979"/>
                    <a:gd name="connsiteY59" fmla="*/ 1259388 h 1516602"/>
                    <a:gd name="connsiteX60" fmla="*/ 362514 w 1034979"/>
                    <a:gd name="connsiteY60" fmla="*/ 1286058 h 1516602"/>
                    <a:gd name="connsiteX61" fmla="*/ 358704 w 1034979"/>
                    <a:gd name="connsiteY61" fmla="*/ 1291773 h 1516602"/>
                    <a:gd name="connsiteX62" fmla="*/ 356799 w 1034979"/>
                    <a:gd name="connsiteY62" fmla="*/ 1297488 h 1516602"/>
                    <a:gd name="connsiteX63" fmla="*/ 352989 w 1034979"/>
                    <a:gd name="connsiteY63" fmla="*/ 1303203 h 1516602"/>
                    <a:gd name="connsiteX64" fmla="*/ 351084 w 1034979"/>
                    <a:gd name="connsiteY64" fmla="*/ 1308918 h 1516602"/>
                    <a:gd name="connsiteX65" fmla="*/ 347274 w 1034979"/>
                    <a:gd name="connsiteY65" fmla="*/ 1314633 h 1516602"/>
                    <a:gd name="connsiteX66" fmla="*/ 330129 w 1034979"/>
                    <a:gd name="connsiteY66" fmla="*/ 1381308 h 1516602"/>
                    <a:gd name="connsiteX67" fmla="*/ 328224 w 1034979"/>
                    <a:gd name="connsiteY67" fmla="*/ 1432743 h 1516602"/>
                    <a:gd name="connsiteX68" fmla="*/ 330129 w 1034979"/>
                    <a:gd name="connsiteY68" fmla="*/ 1457508 h 1516602"/>
                    <a:gd name="connsiteX69" fmla="*/ 332034 w 1034979"/>
                    <a:gd name="connsiteY69" fmla="*/ 1463223 h 1516602"/>
                    <a:gd name="connsiteX70" fmla="*/ 335844 w 1034979"/>
                    <a:gd name="connsiteY70" fmla="*/ 1467033 h 1516602"/>
                    <a:gd name="connsiteX71" fmla="*/ 364419 w 1034979"/>
                    <a:gd name="connsiteY71" fmla="*/ 1512753 h 1516602"/>
                    <a:gd name="connsiteX72" fmla="*/ 387279 w 1034979"/>
                    <a:gd name="connsiteY72" fmla="*/ 1514658 h 1516602"/>
                    <a:gd name="connsiteX73" fmla="*/ 392994 w 1034979"/>
                    <a:gd name="connsiteY73" fmla="*/ 1508943 h 1516602"/>
                    <a:gd name="connsiteX74" fmla="*/ 394899 w 1034979"/>
                    <a:gd name="connsiteY74" fmla="*/ 1497513 h 1516602"/>
                    <a:gd name="connsiteX75" fmla="*/ 396804 w 1034979"/>
                    <a:gd name="connsiteY75" fmla="*/ 1491798 h 1516602"/>
                    <a:gd name="connsiteX76" fmla="*/ 398709 w 1034979"/>
                    <a:gd name="connsiteY76" fmla="*/ 1474653 h 1516602"/>
                    <a:gd name="connsiteX77" fmla="*/ 400614 w 1034979"/>
                    <a:gd name="connsiteY77" fmla="*/ 1461318 h 1516602"/>
                    <a:gd name="connsiteX78" fmla="*/ 404424 w 1034979"/>
                    <a:gd name="connsiteY78" fmla="*/ 1404168 h 1516602"/>
                    <a:gd name="connsiteX79" fmla="*/ 410139 w 1034979"/>
                    <a:gd name="connsiteY79" fmla="*/ 1392738 h 1516602"/>
                    <a:gd name="connsiteX80" fmla="*/ 413949 w 1034979"/>
                    <a:gd name="connsiteY80" fmla="*/ 1379403 h 1516602"/>
                    <a:gd name="connsiteX81" fmla="*/ 415854 w 1034979"/>
                    <a:gd name="connsiteY81" fmla="*/ 1373688 h 1516602"/>
                    <a:gd name="connsiteX82" fmla="*/ 417759 w 1034979"/>
                    <a:gd name="connsiteY82" fmla="*/ 1360353 h 1516602"/>
                    <a:gd name="connsiteX83" fmla="*/ 421569 w 1034979"/>
                    <a:gd name="connsiteY83" fmla="*/ 1348923 h 1516602"/>
                    <a:gd name="connsiteX84" fmla="*/ 427284 w 1034979"/>
                    <a:gd name="connsiteY84" fmla="*/ 1335588 h 1516602"/>
                    <a:gd name="connsiteX85" fmla="*/ 467289 w 1034979"/>
                    <a:gd name="connsiteY85" fmla="*/ 1265103 h 1516602"/>
                    <a:gd name="connsiteX86" fmla="*/ 528455 w 1034979"/>
                    <a:gd name="connsiteY86" fmla="*/ 1252334 h 1516602"/>
                    <a:gd name="connsiteX87" fmla="*/ 573969 w 1034979"/>
                    <a:gd name="connsiteY87" fmla="*/ 1236528 h 1516602"/>
                    <a:gd name="connsiteX88" fmla="*/ 585399 w 1034979"/>
                    <a:gd name="connsiteY88" fmla="*/ 1232718 h 1516602"/>
                    <a:gd name="connsiteX89" fmla="*/ 720654 w 1034979"/>
                    <a:gd name="connsiteY89" fmla="*/ 1316538 h 1516602"/>
                    <a:gd name="connsiteX90" fmla="*/ 733989 w 1034979"/>
                    <a:gd name="connsiteY90" fmla="*/ 1326063 h 1516602"/>
                    <a:gd name="connsiteX91" fmla="*/ 743514 w 1034979"/>
                    <a:gd name="connsiteY91" fmla="*/ 1327968 h 1516602"/>
                    <a:gd name="connsiteX92" fmla="*/ 749229 w 1034979"/>
                    <a:gd name="connsiteY92" fmla="*/ 1329873 h 1516602"/>
                    <a:gd name="connsiteX93" fmla="*/ 762564 w 1034979"/>
                    <a:gd name="connsiteY93" fmla="*/ 1335588 h 1516602"/>
                    <a:gd name="connsiteX94" fmla="*/ 777804 w 1034979"/>
                    <a:gd name="connsiteY94" fmla="*/ 1333683 h 1516602"/>
                    <a:gd name="connsiteX95" fmla="*/ 789234 w 1034979"/>
                    <a:gd name="connsiteY95" fmla="*/ 1327968 h 1516602"/>
                    <a:gd name="connsiteX96" fmla="*/ 794949 w 1034979"/>
                    <a:gd name="connsiteY96" fmla="*/ 1326063 h 1516602"/>
                    <a:gd name="connsiteX97" fmla="*/ 802569 w 1034979"/>
                    <a:gd name="connsiteY97" fmla="*/ 1308918 h 1516602"/>
                    <a:gd name="connsiteX98" fmla="*/ 800664 w 1034979"/>
                    <a:gd name="connsiteY98" fmla="*/ 1284153 h 1516602"/>
                    <a:gd name="connsiteX99" fmla="*/ 798759 w 1034979"/>
                    <a:gd name="connsiteY99" fmla="*/ 1278438 h 1516602"/>
                    <a:gd name="connsiteX100" fmla="*/ 796854 w 1034979"/>
                    <a:gd name="connsiteY100" fmla="*/ 1270818 h 1516602"/>
                    <a:gd name="connsiteX101" fmla="*/ 783519 w 1034979"/>
                    <a:gd name="connsiteY101" fmla="*/ 1253673 h 1516602"/>
                    <a:gd name="connsiteX102" fmla="*/ 773994 w 1034979"/>
                    <a:gd name="connsiteY102" fmla="*/ 1247958 h 1516602"/>
                    <a:gd name="connsiteX103" fmla="*/ 648264 w 1034979"/>
                    <a:gd name="connsiteY103" fmla="*/ 1156518 h 1516602"/>
                    <a:gd name="connsiteX104" fmla="*/ 644454 w 1034979"/>
                    <a:gd name="connsiteY104" fmla="*/ 1139373 h 1516602"/>
                    <a:gd name="connsiteX105" fmla="*/ 646359 w 1034979"/>
                    <a:gd name="connsiteY105" fmla="*/ 1131753 h 1516602"/>
                    <a:gd name="connsiteX106" fmla="*/ 650169 w 1034979"/>
                    <a:gd name="connsiteY106" fmla="*/ 1114608 h 1516602"/>
                    <a:gd name="connsiteX107" fmla="*/ 653979 w 1034979"/>
                    <a:gd name="connsiteY107" fmla="*/ 1108893 h 1516602"/>
                    <a:gd name="connsiteX108" fmla="*/ 655884 w 1034979"/>
                    <a:gd name="connsiteY108" fmla="*/ 1103178 h 1516602"/>
                    <a:gd name="connsiteX109" fmla="*/ 661599 w 1034979"/>
                    <a:gd name="connsiteY109" fmla="*/ 1101273 h 1516602"/>
                    <a:gd name="connsiteX110" fmla="*/ 671124 w 1034979"/>
                    <a:gd name="connsiteY110" fmla="*/ 1089843 h 1516602"/>
                    <a:gd name="connsiteX111" fmla="*/ 724464 w 1034979"/>
                    <a:gd name="connsiteY111" fmla="*/ 1082223 h 1516602"/>
                    <a:gd name="connsiteX112" fmla="*/ 842574 w 1034979"/>
                    <a:gd name="connsiteY112" fmla="*/ 1084128 h 1516602"/>
                    <a:gd name="connsiteX113" fmla="*/ 871149 w 1034979"/>
                    <a:gd name="connsiteY113" fmla="*/ 1086033 h 1516602"/>
                    <a:gd name="connsiteX114" fmla="*/ 899724 w 1034979"/>
                    <a:gd name="connsiteY114" fmla="*/ 1091748 h 1516602"/>
                    <a:gd name="connsiteX115" fmla="*/ 922584 w 1034979"/>
                    <a:gd name="connsiteY115" fmla="*/ 1095558 h 1516602"/>
                    <a:gd name="connsiteX116" fmla="*/ 951159 w 1034979"/>
                    <a:gd name="connsiteY116" fmla="*/ 1101273 h 1516602"/>
                    <a:gd name="connsiteX117" fmla="*/ 956874 w 1034979"/>
                    <a:gd name="connsiteY117" fmla="*/ 1101273 h 1516602"/>
                    <a:gd name="connsiteX118" fmla="*/ 1002594 w 1034979"/>
                    <a:gd name="connsiteY118" fmla="*/ 1099368 h 1516602"/>
                    <a:gd name="connsiteX119" fmla="*/ 1031169 w 1034979"/>
                    <a:gd name="connsiteY119" fmla="*/ 1091748 h 1516602"/>
                    <a:gd name="connsiteX120" fmla="*/ 1034979 w 1034979"/>
                    <a:gd name="connsiteY120" fmla="*/ 1086033 h 1516602"/>
                    <a:gd name="connsiteX121" fmla="*/ 1033074 w 1034979"/>
                    <a:gd name="connsiteY121" fmla="*/ 1066983 h 1516602"/>
                    <a:gd name="connsiteX122" fmla="*/ 1027359 w 1034979"/>
                    <a:gd name="connsiteY122" fmla="*/ 1063173 h 1516602"/>
                    <a:gd name="connsiteX123" fmla="*/ 1012119 w 1034979"/>
                    <a:gd name="connsiteY123" fmla="*/ 1061268 h 1516602"/>
                    <a:gd name="connsiteX124" fmla="*/ 1006404 w 1034979"/>
                    <a:gd name="connsiteY124" fmla="*/ 1059363 h 1516602"/>
                    <a:gd name="connsiteX125" fmla="*/ 998784 w 1034979"/>
                    <a:gd name="connsiteY125" fmla="*/ 1057458 h 1516602"/>
                    <a:gd name="connsiteX126" fmla="*/ 987354 w 1034979"/>
                    <a:gd name="connsiteY126" fmla="*/ 1049838 h 1516602"/>
                    <a:gd name="connsiteX127" fmla="*/ 975924 w 1034979"/>
                    <a:gd name="connsiteY127" fmla="*/ 1046028 h 1516602"/>
                    <a:gd name="connsiteX128" fmla="*/ 970209 w 1034979"/>
                    <a:gd name="connsiteY128" fmla="*/ 1044123 h 1516602"/>
                    <a:gd name="connsiteX129" fmla="*/ 962589 w 1034979"/>
                    <a:gd name="connsiteY129" fmla="*/ 1042218 h 1516602"/>
                    <a:gd name="connsiteX130" fmla="*/ 956874 w 1034979"/>
                    <a:gd name="connsiteY130" fmla="*/ 1040313 h 1516602"/>
                    <a:gd name="connsiteX131" fmla="*/ 935919 w 1034979"/>
                    <a:gd name="connsiteY131" fmla="*/ 1034598 h 1516602"/>
                    <a:gd name="connsiteX132" fmla="*/ 825429 w 1034979"/>
                    <a:gd name="connsiteY132" fmla="*/ 1034598 h 1516602"/>
                    <a:gd name="connsiteX133" fmla="*/ 730179 w 1034979"/>
                    <a:gd name="connsiteY133" fmla="*/ 1038408 h 1516602"/>
                    <a:gd name="connsiteX134" fmla="*/ 669219 w 1034979"/>
                    <a:gd name="connsiteY134" fmla="*/ 1046028 h 1516602"/>
                    <a:gd name="connsiteX135" fmla="*/ 646359 w 1034979"/>
                    <a:gd name="connsiteY135" fmla="*/ 1049838 h 1516602"/>
                    <a:gd name="connsiteX136" fmla="*/ 642549 w 1034979"/>
                    <a:gd name="connsiteY136" fmla="*/ 1038408 h 1516602"/>
                    <a:gd name="connsiteX137" fmla="*/ 640644 w 1034979"/>
                    <a:gd name="connsiteY137" fmla="*/ 1032693 h 1516602"/>
                    <a:gd name="connsiteX138" fmla="*/ 642549 w 1034979"/>
                    <a:gd name="connsiteY138" fmla="*/ 1015548 h 1516602"/>
                    <a:gd name="connsiteX139" fmla="*/ 644454 w 1034979"/>
                    <a:gd name="connsiteY139" fmla="*/ 1009833 h 1516602"/>
                    <a:gd name="connsiteX140" fmla="*/ 661599 w 1034979"/>
                    <a:gd name="connsiteY140" fmla="*/ 1000308 h 1516602"/>
                    <a:gd name="connsiteX141" fmla="*/ 673029 w 1034979"/>
                    <a:gd name="connsiteY141" fmla="*/ 992688 h 1516602"/>
                    <a:gd name="connsiteX142" fmla="*/ 674934 w 1034979"/>
                    <a:gd name="connsiteY142" fmla="*/ 986973 h 1516602"/>
                    <a:gd name="connsiteX143" fmla="*/ 680649 w 1034979"/>
                    <a:gd name="connsiteY143" fmla="*/ 985068 h 1516602"/>
                    <a:gd name="connsiteX144" fmla="*/ 686364 w 1034979"/>
                    <a:gd name="connsiteY144" fmla="*/ 981258 h 1516602"/>
                    <a:gd name="connsiteX145" fmla="*/ 695889 w 1034979"/>
                    <a:gd name="connsiteY145" fmla="*/ 971733 h 1516602"/>
                    <a:gd name="connsiteX146" fmla="*/ 705414 w 1034979"/>
                    <a:gd name="connsiteY146" fmla="*/ 960303 h 1516602"/>
                    <a:gd name="connsiteX147" fmla="*/ 716844 w 1034979"/>
                    <a:gd name="connsiteY147" fmla="*/ 952683 h 1516602"/>
                    <a:gd name="connsiteX148" fmla="*/ 732084 w 1034979"/>
                    <a:gd name="connsiteY148" fmla="*/ 939348 h 1516602"/>
                    <a:gd name="connsiteX149" fmla="*/ 741609 w 1034979"/>
                    <a:gd name="connsiteY149" fmla="*/ 927918 h 1516602"/>
                    <a:gd name="connsiteX150" fmla="*/ 753039 w 1034979"/>
                    <a:gd name="connsiteY150" fmla="*/ 918393 h 1516602"/>
                    <a:gd name="connsiteX151" fmla="*/ 758754 w 1034979"/>
                    <a:gd name="connsiteY151" fmla="*/ 906963 h 1516602"/>
                    <a:gd name="connsiteX152" fmla="*/ 760659 w 1034979"/>
                    <a:gd name="connsiteY152" fmla="*/ 901248 h 1516602"/>
                    <a:gd name="connsiteX153" fmla="*/ 766374 w 1034979"/>
                    <a:gd name="connsiteY153" fmla="*/ 889818 h 1516602"/>
                    <a:gd name="connsiteX154" fmla="*/ 764469 w 1034979"/>
                    <a:gd name="connsiteY154" fmla="*/ 874578 h 1516602"/>
                    <a:gd name="connsiteX155" fmla="*/ 758754 w 1034979"/>
                    <a:gd name="connsiteY155" fmla="*/ 872673 h 1516602"/>
                    <a:gd name="connsiteX156" fmla="*/ 737799 w 1034979"/>
                    <a:gd name="connsiteY156" fmla="*/ 874578 h 1516602"/>
                    <a:gd name="connsiteX157" fmla="*/ 732084 w 1034979"/>
                    <a:gd name="connsiteY157" fmla="*/ 878388 h 1516602"/>
                    <a:gd name="connsiteX158" fmla="*/ 699699 w 1034979"/>
                    <a:gd name="connsiteY158" fmla="*/ 899343 h 1516602"/>
                    <a:gd name="connsiteX159" fmla="*/ 595181 w 1034979"/>
                    <a:gd name="connsiteY159" fmla="*/ 957831 h 1516602"/>
                    <a:gd name="connsiteX160" fmla="*/ 507294 w 1034979"/>
                    <a:gd name="connsiteY160" fmla="*/ 847908 h 1516602"/>
                    <a:gd name="connsiteX161" fmla="*/ 503484 w 1034979"/>
                    <a:gd name="connsiteY161" fmla="*/ 358323 h 1516602"/>
                    <a:gd name="connsiteX162" fmla="*/ 499674 w 1034979"/>
                    <a:gd name="connsiteY162" fmla="*/ 66858 h 1516602"/>
                    <a:gd name="connsiteX163" fmla="*/ 490149 w 1034979"/>
                    <a:gd name="connsiteY163" fmla="*/ 40188 h 1516602"/>
                    <a:gd name="connsiteX164" fmla="*/ 488244 w 1034979"/>
                    <a:gd name="connsiteY164" fmla="*/ 34473 h 1516602"/>
                    <a:gd name="connsiteX165" fmla="*/ 484434 w 1034979"/>
                    <a:gd name="connsiteY165" fmla="*/ 28758 h 1516602"/>
                    <a:gd name="connsiteX166" fmla="*/ 478719 w 1034979"/>
                    <a:gd name="connsiteY166" fmla="*/ 17328 h 1516602"/>
                    <a:gd name="connsiteX167" fmla="*/ 473004 w 1034979"/>
                    <a:gd name="connsiteY167" fmla="*/ 13518 h 1516602"/>
                    <a:gd name="connsiteX168" fmla="*/ 469194 w 1034979"/>
                    <a:gd name="connsiteY168" fmla="*/ 7803 h 1516602"/>
                    <a:gd name="connsiteX169" fmla="*/ 429189 w 1034979"/>
                    <a:gd name="connsiteY169" fmla="*/ 11613 h 1516602"/>
                    <a:gd name="connsiteX170" fmla="*/ 425379 w 1034979"/>
                    <a:gd name="connsiteY170" fmla="*/ 78288 h 1516602"/>
                    <a:gd name="connsiteX171" fmla="*/ 425379 w 1034979"/>
                    <a:gd name="connsiteY171" fmla="*/ 84003 h 1516602"/>
                    <a:gd name="connsiteX172" fmla="*/ 429189 w 1034979"/>
                    <a:gd name="connsiteY172" fmla="*/ 238308 h 1516602"/>
                    <a:gd name="connsiteX173" fmla="*/ 440619 w 1034979"/>
                    <a:gd name="connsiteY173" fmla="*/ 421188 h 1516602"/>
                    <a:gd name="connsiteX174" fmla="*/ 435265 w 1034979"/>
                    <a:gd name="connsiteY174" fmla="*/ 718368 h 1516602"/>
                    <a:gd name="connsiteX175" fmla="*/ 435059 w 1034979"/>
                    <a:gd name="connsiteY175" fmla="*/ 799046 h 1516602"/>
                    <a:gd name="connsiteX176" fmla="*/ 430322 w 1034979"/>
                    <a:gd name="connsiteY176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253929 w 1034979"/>
                    <a:gd name="connsiteY6" fmla="*/ 958398 h 1516602"/>
                    <a:gd name="connsiteX7" fmla="*/ 242499 w 1034979"/>
                    <a:gd name="connsiteY7" fmla="*/ 954588 h 1516602"/>
                    <a:gd name="connsiteX8" fmla="*/ 236784 w 1034979"/>
                    <a:gd name="connsiteY8" fmla="*/ 952683 h 1516602"/>
                    <a:gd name="connsiteX9" fmla="*/ 231069 w 1034979"/>
                    <a:gd name="connsiteY9" fmla="*/ 950778 h 1516602"/>
                    <a:gd name="connsiteX10" fmla="*/ 219639 w 1034979"/>
                    <a:gd name="connsiteY10" fmla="*/ 948873 h 1516602"/>
                    <a:gd name="connsiteX11" fmla="*/ 213924 w 1034979"/>
                    <a:gd name="connsiteY11" fmla="*/ 946968 h 1516602"/>
                    <a:gd name="connsiteX12" fmla="*/ 206304 w 1034979"/>
                    <a:gd name="connsiteY12" fmla="*/ 945063 h 1516602"/>
                    <a:gd name="connsiteX13" fmla="*/ 194874 w 1034979"/>
                    <a:gd name="connsiteY13" fmla="*/ 941253 h 1516602"/>
                    <a:gd name="connsiteX14" fmla="*/ 181539 w 1034979"/>
                    <a:gd name="connsiteY14" fmla="*/ 937443 h 1516602"/>
                    <a:gd name="connsiteX15" fmla="*/ 116769 w 1034979"/>
                    <a:gd name="connsiteY15" fmla="*/ 903153 h 1516602"/>
                    <a:gd name="connsiteX16" fmla="*/ 59619 w 1034979"/>
                    <a:gd name="connsiteY16" fmla="*/ 874578 h 1516602"/>
                    <a:gd name="connsiteX17" fmla="*/ 46284 w 1034979"/>
                    <a:gd name="connsiteY17" fmla="*/ 895533 h 1516602"/>
                    <a:gd name="connsiteX18" fmla="*/ 50094 w 1034979"/>
                    <a:gd name="connsiteY18" fmla="*/ 933633 h 1516602"/>
                    <a:gd name="connsiteX19" fmla="*/ 53904 w 1034979"/>
                    <a:gd name="connsiteY19" fmla="*/ 939348 h 1516602"/>
                    <a:gd name="connsiteX20" fmla="*/ 59619 w 1034979"/>
                    <a:gd name="connsiteY20" fmla="*/ 943158 h 1516602"/>
                    <a:gd name="connsiteX21" fmla="*/ 63429 w 1034979"/>
                    <a:gd name="connsiteY21" fmla="*/ 948873 h 1516602"/>
                    <a:gd name="connsiteX22" fmla="*/ 80574 w 1034979"/>
                    <a:gd name="connsiteY22" fmla="*/ 958398 h 1516602"/>
                    <a:gd name="connsiteX23" fmla="*/ 166299 w 1034979"/>
                    <a:gd name="connsiteY23" fmla="*/ 979353 h 1516602"/>
                    <a:gd name="connsiteX24" fmla="*/ 191064 w 1034979"/>
                    <a:gd name="connsiteY24" fmla="*/ 985068 h 1516602"/>
                    <a:gd name="connsiteX25" fmla="*/ 208209 w 1034979"/>
                    <a:gd name="connsiteY25" fmla="*/ 990783 h 1516602"/>
                    <a:gd name="connsiteX26" fmla="*/ 213924 w 1034979"/>
                    <a:gd name="connsiteY26" fmla="*/ 992688 h 1516602"/>
                    <a:gd name="connsiteX27" fmla="*/ 229164 w 1034979"/>
                    <a:gd name="connsiteY27" fmla="*/ 996498 h 1516602"/>
                    <a:gd name="connsiteX28" fmla="*/ 248214 w 1034979"/>
                    <a:gd name="connsiteY28" fmla="*/ 1002213 h 1516602"/>
                    <a:gd name="connsiteX29" fmla="*/ 253929 w 1034979"/>
                    <a:gd name="connsiteY29" fmla="*/ 1006023 h 1516602"/>
                    <a:gd name="connsiteX30" fmla="*/ 267264 w 1034979"/>
                    <a:gd name="connsiteY30" fmla="*/ 1021263 h 1516602"/>
                    <a:gd name="connsiteX31" fmla="*/ 272979 w 1034979"/>
                    <a:gd name="connsiteY31" fmla="*/ 1040313 h 1516602"/>
                    <a:gd name="connsiteX32" fmla="*/ 274884 w 1034979"/>
                    <a:gd name="connsiteY32" fmla="*/ 1046028 h 1516602"/>
                    <a:gd name="connsiteX33" fmla="*/ 276789 w 1034979"/>
                    <a:gd name="connsiteY33" fmla="*/ 1051743 h 1516602"/>
                    <a:gd name="connsiteX34" fmla="*/ 278694 w 1034979"/>
                    <a:gd name="connsiteY34" fmla="*/ 1076508 h 1516602"/>
                    <a:gd name="connsiteX35" fmla="*/ 280599 w 1034979"/>
                    <a:gd name="connsiteY35" fmla="*/ 1082223 h 1516602"/>
                    <a:gd name="connsiteX36" fmla="*/ 278694 w 1034979"/>
                    <a:gd name="connsiteY36" fmla="*/ 1101273 h 1516602"/>
                    <a:gd name="connsiteX37" fmla="*/ 276789 w 1034979"/>
                    <a:gd name="connsiteY37" fmla="*/ 1110798 h 1516602"/>
                    <a:gd name="connsiteX38" fmla="*/ 263454 w 1034979"/>
                    <a:gd name="connsiteY38" fmla="*/ 1124133 h 1516602"/>
                    <a:gd name="connsiteX39" fmla="*/ 252024 w 1034979"/>
                    <a:gd name="connsiteY39" fmla="*/ 1131753 h 1516602"/>
                    <a:gd name="connsiteX40" fmla="*/ 240594 w 1034979"/>
                    <a:gd name="connsiteY40" fmla="*/ 1135563 h 1516602"/>
                    <a:gd name="connsiteX41" fmla="*/ 27234 w 1034979"/>
                    <a:gd name="connsiteY41" fmla="*/ 1154613 h 1516602"/>
                    <a:gd name="connsiteX42" fmla="*/ 15804 w 1034979"/>
                    <a:gd name="connsiteY42" fmla="*/ 1160328 h 1516602"/>
                    <a:gd name="connsiteX43" fmla="*/ 6279 w 1034979"/>
                    <a:gd name="connsiteY43" fmla="*/ 1169853 h 1516602"/>
                    <a:gd name="connsiteX44" fmla="*/ 4374 w 1034979"/>
                    <a:gd name="connsiteY44" fmla="*/ 1175568 h 1516602"/>
                    <a:gd name="connsiteX45" fmla="*/ 564 w 1034979"/>
                    <a:gd name="connsiteY45" fmla="*/ 1181283 h 1516602"/>
                    <a:gd name="connsiteX46" fmla="*/ 6279 w 1034979"/>
                    <a:gd name="connsiteY46" fmla="*/ 1213668 h 1516602"/>
                    <a:gd name="connsiteX47" fmla="*/ 11994 w 1034979"/>
                    <a:gd name="connsiteY47" fmla="*/ 1217478 h 1516602"/>
                    <a:gd name="connsiteX48" fmla="*/ 17709 w 1034979"/>
                    <a:gd name="connsiteY48" fmla="*/ 1219383 h 1516602"/>
                    <a:gd name="connsiteX49" fmla="*/ 145344 w 1034979"/>
                    <a:gd name="connsiteY49" fmla="*/ 1217478 h 1516602"/>
                    <a:gd name="connsiteX50" fmla="*/ 239202 w 1034979"/>
                    <a:gd name="connsiteY50" fmla="*/ 1214801 h 1516602"/>
                    <a:gd name="connsiteX51" fmla="*/ 318699 w 1034979"/>
                    <a:gd name="connsiteY51" fmla="*/ 1217478 h 1516602"/>
                    <a:gd name="connsiteX52" fmla="*/ 330129 w 1034979"/>
                    <a:gd name="connsiteY52" fmla="*/ 1223193 h 1516602"/>
                    <a:gd name="connsiteX53" fmla="*/ 333939 w 1034979"/>
                    <a:gd name="connsiteY53" fmla="*/ 1228908 h 1516602"/>
                    <a:gd name="connsiteX54" fmla="*/ 339654 w 1034979"/>
                    <a:gd name="connsiteY54" fmla="*/ 1230813 h 1516602"/>
                    <a:gd name="connsiteX55" fmla="*/ 351084 w 1034979"/>
                    <a:gd name="connsiteY55" fmla="*/ 1238433 h 1516602"/>
                    <a:gd name="connsiteX56" fmla="*/ 356799 w 1034979"/>
                    <a:gd name="connsiteY56" fmla="*/ 1242243 h 1516602"/>
                    <a:gd name="connsiteX57" fmla="*/ 360609 w 1034979"/>
                    <a:gd name="connsiteY57" fmla="*/ 1247958 h 1516602"/>
                    <a:gd name="connsiteX58" fmla="*/ 366324 w 1034979"/>
                    <a:gd name="connsiteY58" fmla="*/ 1259388 h 1516602"/>
                    <a:gd name="connsiteX59" fmla="*/ 362514 w 1034979"/>
                    <a:gd name="connsiteY59" fmla="*/ 1286058 h 1516602"/>
                    <a:gd name="connsiteX60" fmla="*/ 358704 w 1034979"/>
                    <a:gd name="connsiteY60" fmla="*/ 1291773 h 1516602"/>
                    <a:gd name="connsiteX61" fmla="*/ 356799 w 1034979"/>
                    <a:gd name="connsiteY61" fmla="*/ 1297488 h 1516602"/>
                    <a:gd name="connsiteX62" fmla="*/ 352989 w 1034979"/>
                    <a:gd name="connsiteY62" fmla="*/ 1303203 h 1516602"/>
                    <a:gd name="connsiteX63" fmla="*/ 351084 w 1034979"/>
                    <a:gd name="connsiteY63" fmla="*/ 1308918 h 1516602"/>
                    <a:gd name="connsiteX64" fmla="*/ 347274 w 1034979"/>
                    <a:gd name="connsiteY64" fmla="*/ 1314633 h 1516602"/>
                    <a:gd name="connsiteX65" fmla="*/ 330129 w 1034979"/>
                    <a:gd name="connsiteY65" fmla="*/ 1381308 h 1516602"/>
                    <a:gd name="connsiteX66" fmla="*/ 328224 w 1034979"/>
                    <a:gd name="connsiteY66" fmla="*/ 1432743 h 1516602"/>
                    <a:gd name="connsiteX67" fmla="*/ 330129 w 1034979"/>
                    <a:gd name="connsiteY67" fmla="*/ 1457508 h 1516602"/>
                    <a:gd name="connsiteX68" fmla="*/ 332034 w 1034979"/>
                    <a:gd name="connsiteY68" fmla="*/ 1463223 h 1516602"/>
                    <a:gd name="connsiteX69" fmla="*/ 335844 w 1034979"/>
                    <a:gd name="connsiteY69" fmla="*/ 1467033 h 1516602"/>
                    <a:gd name="connsiteX70" fmla="*/ 364419 w 1034979"/>
                    <a:gd name="connsiteY70" fmla="*/ 1512753 h 1516602"/>
                    <a:gd name="connsiteX71" fmla="*/ 387279 w 1034979"/>
                    <a:gd name="connsiteY71" fmla="*/ 1514658 h 1516602"/>
                    <a:gd name="connsiteX72" fmla="*/ 392994 w 1034979"/>
                    <a:gd name="connsiteY72" fmla="*/ 1508943 h 1516602"/>
                    <a:gd name="connsiteX73" fmla="*/ 394899 w 1034979"/>
                    <a:gd name="connsiteY73" fmla="*/ 1497513 h 1516602"/>
                    <a:gd name="connsiteX74" fmla="*/ 396804 w 1034979"/>
                    <a:gd name="connsiteY74" fmla="*/ 1491798 h 1516602"/>
                    <a:gd name="connsiteX75" fmla="*/ 398709 w 1034979"/>
                    <a:gd name="connsiteY75" fmla="*/ 1474653 h 1516602"/>
                    <a:gd name="connsiteX76" fmla="*/ 400614 w 1034979"/>
                    <a:gd name="connsiteY76" fmla="*/ 1461318 h 1516602"/>
                    <a:gd name="connsiteX77" fmla="*/ 404424 w 1034979"/>
                    <a:gd name="connsiteY77" fmla="*/ 1404168 h 1516602"/>
                    <a:gd name="connsiteX78" fmla="*/ 410139 w 1034979"/>
                    <a:gd name="connsiteY78" fmla="*/ 1392738 h 1516602"/>
                    <a:gd name="connsiteX79" fmla="*/ 413949 w 1034979"/>
                    <a:gd name="connsiteY79" fmla="*/ 1379403 h 1516602"/>
                    <a:gd name="connsiteX80" fmla="*/ 415854 w 1034979"/>
                    <a:gd name="connsiteY80" fmla="*/ 1373688 h 1516602"/>
                    <a:gd name="connsiteX81" fmla="*/ 417759 w 1034979"/>
                    <a:gd name="connsiteY81" fmla="*/ 1360353 h 1516602"/>
                    <a:gd name="connsiteX82" fmla="*/ 421569 w 1034979"/>
                    <a:gd name="connsiteY82" fmla="*/ 1348923 h 1516602"/>
                    <a:gd name="connsiteX83" fmla="*/ 427284 w 1034979"/>
                    <a:gd name="connsiteY83" fmla="*/ 1335588 h 1516602"/>
                    <a:gd name="connsiteX84" fmla="*/ 467289 w 1034979"/>
                    <a:gd name="connsiteY84" fmla="*/ 1265103 h 1516602"/>
                    <a:gd name="connsiteX85" fmla="*/ 528455 w 1034979"/>
                    <a:gd name="connsiteY85" fmla="*/ 1252334 h 1516602"/>
                    <a:gd name="connsiteX86" fmla="*/ 573969 w 1034979"/>
                    <a:gd name="connsiteY86" fmla="*/ 1236528 h 1516602"/>
                    <a:gd name="connsiteX87" fmla="*/ 585399 w 1034979"/>
                    <a:gd name="connsiteY87" fmla="*/ 1232718 h 1516602"/>
                    <a:gd name="connsiteX88" fmla="*/ 720654 w 1034979"/>
                    <a:gd name="connsiteY88" fmla="*/ 1316538 h 1516602"/>
                    <a:gd name="connsiteX89" fmla="*/ 733989 w 1034979"/>
                    <a:gd name="connsiteY89" fmla="*/ 1326063 h 1516602"/>
                    <a:gd name="connsiteX90" fmla="*/ 743514 w 1034979"/>
                    <a:gd name="connsiteY90" fmla="*/ 1327968 h 1516602"/>
                    <a:gd name="connsiteX91" fmla="*/ 749229 w 1034979"/>
                    <a:gd name="connsiteY91" fmla="*/ 1329873 h 1516602"/>
                    <a:gd name="connsiteX92" fmla="*/ 762564 w 1034979"/>
                    <a:gd name="connsiteY92" fmla="*/ 1335588 h 1516602"/>
                    <a:gd name="connsiteX93" fmla="*/ 777804 w 1034979"/>
                    <a:gd name="connsiteY93" fmla="*/ 1333683 h 1516602"/>
                    <a:gd name="connsiteX94" fmla="*/ 789234 w 1034979"/>
                    <a:gd name="connsiteY94" fmla="*/ 1327968 h 1516602"/>
                    <a:gd name="connsiteX95" fmla="*/ 794949 w 1034979"/>
                    <a:gd name="connsiteY95" fmla="*/ 1326063 h 1516602"/>
                    <a:gd name="connsiteX96" fmla="*/ 802569 w 1034979"/>
                    <a:gd name="connsiteY96" fmla="*/ 1308918 h 1516602"/>
                    <a:gd name="connsiteX97" fmla="*/ 800664 w 1034979"/>
                    <a:gd name="connsiteY97" fmla="*/ 1284153 h 1516602"/>
                    <a:gd name="connsiteX98" fmla="*/ 798759 w 1034979"/>
                    <a:gd name="connsiteY98" fmla="*/ 1278438 h 1516602"/>
                    <a:gd name="connsiteX99" fmla="*/ 796854 w 1034979"/>
                    <a:gd name="connsiteY99" fmla="*/ 1270818 h 1516602"/>
                    <a:gd name="connsiteX100" fmla="*/ 783519 w 1034979"/>
                    <a:gd name="connsiteY100" fmla="*/ 1253673 h 1516602"/>
                    <a:gd name="connsiteX101" fmla="*/ 773994 w 1034979"/>
                    <a:gd name="connsiteY101" fmla="*/ 1247958 h 1516602"/>
                    <a:gd name="connsiteX102" fmla="*/ 648264 w 1034979"/>
                    <a:gd name="connsiteY102" fmla="*/ 1156518 h 1516602"/>
                    <a:gd name="connsiteX103" fmla="*/ 644454 w 1034979"/>
                    <a:gd name="connsiteY103" fmla="*/ 1139373 h 1516602"/>
                    <a:gd name="connsiteX104" fmla="*/ 646359 w 1034979"/>
                    <a:gd name="connsiteY104" fmla="*/ 1131753 h 1516602"/>
                    <a:gd name="connsiteX105" fmla="*/ 650169 w 1034979"/>
                    <a:gd name="connsiteY105" fmla="*/ 1114608 h 1516602"/>
                    <a:gd name="connsiteX106" fmla="*/ 653979 w 1034979"/>
                    <a:gd name="connsiteY106" fmla="*/ 1108893 h 1516602"/>
                    <a:gd name="connsiteX107" fmla="*/ 655884 w 1034979"/>
                    <a:gd name="connsiteY107" fmla="*/ 1103178 h 1516602"/>
                    <a:gd name="connsiteX108" fmla="*/ 661599 w 1034979"/>
                    <a:gd name="connsiteY108" fmla="*/ 1101273 h 1516602"/>
                    <a:gd name="connsiteX109" fmla="*/ 671124 w 1034979"/>
                    <a:gd name="connsiteY109" fmla="*/ 1089843 h 1516602"/>
                    <a:gd name="connsiteX110" fmla="*/ 724464 w 1034979"/>
                    <a:gd name="connsiteY110" fmla="*/ 1082223 h 1516602"/>
                    <a:gd name="connsiteX111" fmla="*/ 842574 w 1034979"/>
                    <a:gd name="connsiteY111" fmla="*/ 1084128 h 1516602"/>
                    <a:gd name="connsiteX112" fmla="*/ 871149 w 1034979"/>
                    <a:gd name="connsiteY112" fmla="*/ 1086033 h 1516602"/>
                    <a:gd name="connsiteX113" fmla="*/ 899724 w 1034979"/>
                    <a:gd name="connsiteY113" fmla="*/ 1091748 h 1516602"/>
                    <a:gd name="connsiteX114" fmla="*/ 922584 w 1034979"/>
                    <a:gd name="connsiteY114" fmla="*/ 1095558 h 1516602"/>
                    <a:gd name="connsiteX115" fmla="*/ 951159 w 1034979"/>
                    <a:gd name="connsiteY115" fmla="*/ 1101273 h 1516602"/>
                    <a:gd name="connsiteX116" fmla="*/ 956874 w 1034979"/>
                    <a:gd name="connsiteY116" fmla="*/ 1101273 h 1516602"/>
                    <a:gd name="connsiteX117" fmla="*/ 1002594 w 1034979"/>
                    <a:gd name="connsiteY117" fmla="*/ 1099368 h 1516602"/>
                    <a:gd name="connsiteX118" fmla="*/ 1031169 w 1034979"/>
                    <a:gd name="connsiteY118" fmla="*/ 1091748 h 1516602"/>
                    <a:gd name="connsiteX119" fmla="*/ 1034979 w 1034979"/>
                    <a:gd name="connsiteY119" fmla="*/ 1086033 h 1516602"/>
                    <a:gd name="connsiteX120" fmla="*/ 1033074 w 1034979"/>
                    <a:gd name="connsiteY120" fmla="*/ 1066983 h 1516602"/>
                    <a:gd name="connsiteX121" fmla="*/ 1027359 w 1034979"/>
                    <a:gd name="connsiteY121" fmla="*/ 1063173 h 1516602"/>
                    <a:gd name="connsiteX122" fmla="*/ 1012119 w 1034979"/>
                    <a:gd name="connsiteY122" fmla="*/ 1061268 h 1516602"/>
                    <a:gd name="connsiteX123" fmla="*/ 1006404 w 1034979"/>
                    <a:gd name="connsiteY123" fmla="*/ 1059363 h 1516602"/>
                    <a:gd name="connsiteX124" fmla="*/ 998784 w 1034979"/>
                    <a:gd name="connsiteY124" fmla="*/ 1057458 h 1516602"/>
                    <a:gd name="connsiteX125" fmla="*/ 987354 w 1034979"/>
                    <a:gd name="connsiteY125" fmla="*/ 1049838 h 1516602"/>
                    <a:gd name="connsiteX126" fmla="*/ 975924 w 1034979"/>
                    <a:gd name="connsiteY126" fmla="*/ 1046028 h 1516602"/>
                    <a:gd name="connsiteX127" fmla="*/ 970209 w 1034979"/>
                    <a:gd name="connsiteY127" fmla="*/ 1044123 h 1516602"/>
                    <a:gd name="connsiteX128" fmla="*/ 962589 w 1034979"/>
                    <a:gd name="connsiteY128" fmla="*/ 1042218 h 1516602"/>
                    <a:gd name="connsiteX129" fmla="*/ 956874 w 1034979"/>
                    <a:gd name="connsiteY129" fmla="*/ 1040313 h 1516602"/>
                    <a:gd name="connsiteX130" fmla="*/ 935919 w 1034979"/>
                    <a:gd name="connsiteY130" fmla="*/ 1034598 h 1516602"/>
                    <a:gd name="connsiteX131" fmla="*/ 825429 w 1034979"/>
                    <a:gd name="connsiteY131" fmla="*/ 1034598 h 1516602"/>
                    <a:gd name="connsiteX132" fmla="*/ 730179 w 1034979"/>
                    <a:gd name="connsiteY132" fmla="*/ 1038408 h 1516602"/>
                    <a:gd name="connsiteX133" fmla="*/ 669219 w 1034979"/>
                    <a:gd name="connsiteY133" fmla="*/ 1046028 h 1516602"/>
                    <a:gd name="connsiteX134" fmla="*/ 646359 w 1034979"/>
                    <a:gd name="connsiteY134" fmla="*/ 1049838 h 1516602"/>
                    <a:gd name="connsiteX135" fmla="*/ 642549 w 1034979"/>
                    <a:gd name="connsiteY135" fmla="*/ 1038408 h 1516602"/>
                    <a:gd name="connsiteX136" fmla="*/ 640644 w 1034979"/>
                    <a:gd name="connsiteY136" fmla="*/ 1032693 h 1516602"/>
                    <a:gd name="connsiteX137" fmla="*/ 642549 w 1034979"/>
                    <a:gd name="connsiteY137" fmla="*/ 1015548 h 1516602"/>
                    <a:gd name="connsiteX138" fmla="*/ 644454 w 1034979"/>
                    <a:gd name="connsiteY138" fmla="*/ 1009833 h 1516602"/>
                    <a:gd name="connsiteX139" fmla="*/ 661599 w 1034979"/>
                    <a:gd name="connsiteY139" fmla="*/ 1000308 h 1516602"/>
                    <a:gd name="connsiteX140" fmla="*/ 673029 w 1034979"/>
                    <a:gd name="connsiteY140" fmla="*/ 992688 h 1516602"/>
                    <a:gd name="connsiteX141" fmla="*/ 674934 w 1034979"/>
                    <a:gd name="connsiteY141" fmla="*/ 986973 h 1516602"/>
                    <a:gd name="connsiteX142" fmla="*/ 680649 w 1034979"/>
                    <a:gd name="connsiteY142" fmla="*/ 985068 h 1516602"/>
                    <a:gd name="connsiteX143" fmla="*/ 686364 w 1034979"/>
                    <a:gd name="connsiteY143" fmla="*/ 981258 h 1516602"/>
                    <a:gd name="connsiteX144" fmla="*/ 695889 w 1034979"/>
                    <a:gd name="connsiteY144" fmla="*/ 971733 h 1516602"/>
                    <a:gd name="connsiteX145" fmla="*/ 705414 w 1034979"/>
                    <a:gd name="connsiteY145" fmla="*/ 960303 h 1516602"/>
                    <a:gd name="connsiteX146" fmla="*/ 716844 w 1034979"/>
                    <a:gd name="connsiteY146" fmla="*/ 952683 h 1516602"/>
                    <a:gd name="connsiteX147" fmla="*/ 732084 w 1034979"/>
                    <a:gd name="connsiteY147" fmla="*/ 939348 h 1516602"/>
                    <a:gd name="connsiteX148" fmla="*/ 741609 w 1034979"/>
                    <a:gd name="connsiteY148" fmla="*/ 927918 h 1516602"/>
                    <a:gd name="connsiteX149" fmla="*/ 753039 w 1034979"/>
                    <a:gd name="connsiteY149" fmla="*/ 918393 h 1516602"/>
                    <a:gd name="connsiteX150" fmla="*/ 758754 w 1034979"/>
                    <a:gd name="connsiteY150" fmla="*/ 906963 h 1516602"/>
                    <a:gd name="connsiteX151" fmla="*/ 760659 w 1034979"/>
                    <a:gd name="connsiteY151" fmla="*/ 901248 h 1516602"/>
                    <a:gd name="connsiteX152" fmla="*/ 766374 w 1034979"/>
                    <a:gd name="connsiteY152" fmla="*/ 889818 h 1516602"/>
                    <a:gd name="connsiteX153" fmla="*/ 764469 w 1034979"/>
                    <a:gd name="connsiteY153" fmla="*/ 874578 h 1516602"/>
                    <a:gd name="connsiteX154" fmla="*/ 758754 w 1034979"/>
                    <a:gd name="connsiteY154" fmla="*/ 872673 h 1516602"/>
                    <a:gd name="connsiteX155" fmla="*/ 737799 w 1034979"/>
                    <a:gd name="connsiteY155" fmla="*/ 874578 h 1516602"/>
                    <a:gd name="connsiteX156" fmla="*/ 732084 w 1034979"/>
                    <a:gd name="connsiteY156" fmla="*/ 878388 h 1516602"/>
                    <a:gd name="connsiteX157" fmla="*/ 699699 w 1034979"/>
                    <a:gd name="connsiteY157" fmla="*/ 899343 h 1516602"/>
                    <a:gd name="connsiteX158" fmla="*/ 595181 w 1034979"/>
                    <a:gd name="connsiteY158" fmla="*/ 957831 h 1516602"/>
                    <a:gd name="connsiteX159" fmla="*/ 507294 w 1034979"/>
                    <a:gd name="connsiteY159" fmla="*/ 847908 h 1516602"/>
                    <a:gd name="connsiteX160" fmla="*/ 503484 w 1034979"/>
                    <a:gd name="connsiteY160" fmla="*/ 358323 h 1516602"/>
                    <a:gd name="connsiteX161" fmla="*/ 499674 w 1034979"/>
                    <a:gd name="connsiteY161" fmla="*/ 66858 h 1516602"/>
                    <a:gd name="connsiteX162" fmla="*/ 490149 w 1034979"/>
                    <a:gd name="connsiteY162" fmla="*/ 40188 h 1516602"/>
                    <a:gd name="connsiteX163" fmla="*/ 488244 w 1034979"/>
                    <a:gd name="connsiteY163" fmla="*/ 34473 h 1516602"/>
                    <a:gd name="connsiteX164" fmla="*/ 484434 w 1034979"/>
                    <a:gd name="connsiteY164" fmla="*/ 28758 h 1516602"/>
                    <a:gd name="connsiteX165" fmla="*/ 478719 w 1034979"/>
                    <a:gd name="connsiteY165" fmla="*/ 17328 h 1516602"/>
                    <a:gd name="connsiteX166" fmla="*/ 473004 w 1034979"/>
                    <a:gd name="connsiteY166" fmla="*/ 13518 h 1516602"/>
                    <a:gd name="connsiteX167" fmla="*/ 469194 w 1034979"/>
                    <a:gd name="connsiteY167" fmla="*/ 7803 h 1516602"/>
                    <a:gd name="connsiteX168" fmla="*/ 429189 w 1034979"/>
                    <a:gd name="connsiteY168" fmla="*/ 11613 h 1516602"/>
                    <a:gd name="connsiteX169" fmla="*/ 425379 w 1034979"/>
                    <a:gd name="connsiteY169" fmla="*/ 78288 h 1516602"/>
                    <a:gd name="connsiteX170" fmla="*/ 425379 w 1034979"/>
                    <a:gd name="connsiteY170" fmla="*/ 84003 h 1516602"/>
                    <a:gd name="connsiteX171" fmla="*/ 429189 w 1034979"/>
                    <a:gd name="connsiteY171" fmla="*/ 238308 h 1516602"/>
                    <a:gd name="connsiteX172" fmla="*/ 440619 w 1034979"/>
                    <a:gd name="connsiteY172" fmla="*/ 421188 h 1516602"/>
                    <a:gd name="connsiteX173" fmla="*/ 435265 w 1034979"/>
                    <a:gd name="connsiteY173" fmla="*/ 718368 h 1516602"/>
                    <a:gd name="connsiteX174" fmla="*/ 435059 w 1034979"/>
                    <a:gd name="connsiteY174" fmla="*/ 799046 h 1516602"/>
                    <a:gd name="connsiteX175" fmla="*/ 430322 w 1034979"/>
                    <a:gd name="connsiteY175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253929 w 1034979"/>
                    <a:gd name="connsiteY6" fmla="*/ 958398 h 1516602"/>
                    <a:gd name="connsiteX7" fmla="*/ 242499 w 1034979"/>
                    <a:gd name="connsiteY7" fmla="*/ 954588 h 1516602"/>
                    <a:gd name="connsiteX8" fmla="*/ 236784 w 1034979"/>
                    <a:gd name="connsiteY8" fmla="*/ 952683 h 1516602"/>
                    <a:gd name="connsiteX9" fmla="*/ 231069 w 1034979"/>
                    <a:gd name="connsiteY9" fmla="*/ 950778 h 1516602"/>
                    <a:gd name="connsiteX10" fmla="*/ 219639 w 1034979"/>
                    <a:gd name="connsiteY10" fmla="*/ 948873 h 1516602"/>
                    <a:gd name="connsiteX11" fmla="*/ 213924 w 1034979"/>
                    <a:gd name="connsiteY11" fmla="*/ 946968 h 1516602"/>
                    <a:gd name="connsiteX12" fmla="*/ 206304 w 1034979"/>
                    <a:gd name="connsiteY12" fmla="*/ 945063 h 1516602"/>
                    <a:gd name="connsiteX13" fmla="*/ 181539 w 1034979"/>
                    <a:gd name="connsiteY13" fmla="*/ 937443 h 1516602"/>
                    <a:gd name="connsiteX14" fmla="*/ 116769 w 1034979"/>
                    <a:gd name="connsiteY14" fmla="*/ 903153 h 1516602"/>
                    <a:gd name="connsiteX15" fmla="*/ 59619 w 1034979"/>
                    <a:gd name="connsiteY15" fmla="*/ 874578 h 1516602"/>
                    <a:gd name="connsiteX16" fmla="*/ 46284 w 1034979"/>
                    <a:gd name="connsiteY16" fmla="*/ 895533 h 1516602"/>
                    <a:gd name="connsiteX17" fmla="*/ 50094 w 1034979"/>
                    <a:gd name="connsiteY17" fmla="*/ 933633 h 1516602"/>
                    <a:gd name="connsiteX18" fmla="*/ 53904 w 1034979"/>
                    <a:gd name="connsiteY18" fmla="*/ 939348 h 1516602"/>
                    <a:gd name="connsiteX19" fmla="*/ 59619 w 1034979"/>
                    <a:gd name="connsiteY19" fmla="*/ 943158 h 1516602"/>
                    <a:gd name="connsiteX20" fmla="*/ 63429 w 1034979"/>
                    <a:gd name="connsiteY20" fmla="*/ 948873 h 1516602"/>
                    <a:gd name="connsiteX21" fmla="*/ 80574 w 1034979"/>
                    <a:gd name="connsiteY21" fmla="*/ 958398 h 1516602"/>
                    <a:gd name="connsiteX22" fmla="*/ 166299 w 1034979"/>
                    <a:gd name="connsiteY22" fmla="*/ 979353 h 1516602"/>
                    <a:gd name="connsiteX23" fmla="*/ 191064 w 1034979"/>
                    <a:gd name="connsiteY23" fmla="*/ 985068 h 1516602"/>
                    <a:gd name="connsiteX24" fmla="*/ 208209 w 1034979"/>
                    <a:gd name="connsiteY24" fmla="*/ 990783 h 1516602"/>
                    <a:gd name="connsiteX25" fmla="*/ 213924 w 1034979"/>
                    <a:gd name="connsiteY25" fmla="*/ 992688 h 1516602"/>
                    <a:gd name="connsiteX26" fmla="*/ 229164 w 1034979"/>
                    <a:gd name="connsiteY26" fmla="*/ 996498 h 1516602"/>
                    <a:gd name="connsiteX27" fmla="*/ 248214 w 1034979"/>
                    <a:gd name="connsiteY27" fmla="*/ 1002213 h 1516602"/>
                    <a:gd name="connsiteX28" fmla="*/ 253929 w 1034979"/>
                    <a:gd name="connsiteY28" fmla="*/ 1006023 h 1516602"/>
                    <a:gd name="connsiteX29" fmla="*/ 267264 w 1034979"/>
                    <a:gd name="connsiteY29" fmla="*/ 1021263 h 1516602"/>
                    <a:gd name="connsiteX30" fmla="*/ 272979 w 1034979"/>
                    <a:gd name="connsiteY30" fmla="*/ 1040313 h 1516602"/>
                    <a:gd name="connsiteX31" fmla="*/ 274884 w 1034979"/>
                    <a:gd name="connsiteY31" fmla="*/ 1046028 h 1516602"/>
                    <a:gd name="connsiteX32" fmla="*/ 276789 w 1034979"/>
                    <a:gd name="connsiteY32" fmla="*/ 1051743 h 1516602"/>
                    <a:gd name="connsiteX33" fmla="*/ 278694 w 1034979"/>
                    <a:gd name="connsiteY33" fmla="*/ 1076508 h 1516602"/>
                    <a:gd name="connsiteX34" fmla="*/ 280599 w 1034979"/>
                    <a:gd name="connsiteY34" fmla="*/ 1082223 h 1516602"/>
                    <a:gd name="connsiteX35" fmla="*/ 278694 w 1034979"/>
                    <a:gd name="connsiteY35" fmla="*/ 1101273 h 1516602"/>
                    <a:gd name="connsiteX36" fmla="*/ 276789 w 1034979"/>
                    <a:gd name="connsiteY36" fmla="*/ 1110798 h 1516602"/>
                    <a:gd name="connsiteX37" fmla="*/ 263454 w 1034979"/>
                    <a:gd name="connsiteY37" fmla="*/ 1124133 h 1516602"/>
                    <a:gd name="connsiteX38" fmla="*/ 252024 w 1034979"/>
                    <a:gd name="connsiteY38" fmla="*/ 1131753 h 1516602"/>
                    <a:gd name="connsiteX39" fmla="*/ 240594 w 1034979"/>
                    <a:gd name="connsiteY39" fmla="*/ 1135563 h 1516602"/>
                    <a:gd name="connsiteX40" fmla="*/ 27234 w 1034979"/>
                    <a:gd name="connsiteY40" fmla="*/ 1154613 h 1516602"/>
                    <a:gd name="connsiteX41" fmla="*/ 15804 w 1034979"/>
                    <a:gd name="connsiteY41" fmla="*/ 1160328 h 1516602"/>
                    <a:gd name="connsiteX42" fmla="*/ 6279 w 1034979"/>
                    <a:gd name="connsiteY42" fmla="*/ 1169853 h 1516602"/>
                    <a:gd name="connsiteX43" fmla="*/ 4374 w 1034979"/>
                    <a:gd name="connsiteY43" fmla="*/ 1175568 h 1516602"/>
                    <a:gd name="connsiteX44" fmla="*/ 564 w 1034979"/>
                    <a:gd name="connsiteY44" fmla="*/ 1181283 h 1516602"/>
                    <a:gd name="connsiteX45" fmla="*/ 6279 w 1034979"/>
                    <a:gd name="connsiteY45" fmla="*/ 1213668 h 1516602"/>
                    <a:gd name="connsiteX46" fmla="*/ 11994 w 1034979"/>
                    <a:gd name="connsiteY46" fmla="*/ 1217478 h 1516602"/>
                    <a:gd name="connsiteX47" fmla="*/ 17709 w 1034979"/>
                    <a:gd name="connsiteY47" fmla="*/ 1219383 h 1516602"/>
                    <a:gd name="connsiteX48" fmla="*/ 145344 w 1034979"/>
                    <a:gd name="connsiteY48" fmla="*/ 1217478 h 1516602"/>
                    <a:gd name="connsiteX49" fmla="*/ 239202 w 1034979"/>
                    <a:gd name="connsiteY49" fmla="*/ 1214801 h 1516602"/>
                    <a:gd name="connsiteX50" fmla="*/ 318699 w 1034979"/>
                    <a:gd name="connsiteY50" fmla="*/ 1217478 h 1516602"/>
                    <a:gd name="connsiteX51" fmla="*/ 330129 w 1034979"/>
                    <a:gd name="connsiteY51" fmla="*/ 1223193 h 1516602"/>
                    <a:gd name="connsiteX52" fmla="*/ 333939 w 1034979"/>
                    <a:gd name="connsiteY52" fmla="*/ 1228908 h 1516602"/>
                    <a:gd name="connsiteX53" fmla="*/ 339654 w 1034979"/>
                    <a:gd name="connsiteY53" fmla="*/ 1230813 h 1516602"/>
                    <a:gd name="connsiteX54" fmla="*/ 351084 w 1034979"/>
                    <a:gd name="connsiteY54" fmla="*/ 1238433 h 1516602"/>
                    <a:gd name="connsiteX55" fmla="*/ 356799 w 1034979"/>
                    <a:gd name="connsiteY55" fmla="*/ 1242243 h 1516602"/>
                    <a:gd name="connsiteX56" fmla="*/ 360609 w 1034979"/>
                    <a:gd name="connsiteY56" fmla="*/ 1247958 h 1516602"/>
                    <a:gd name="connsiteX57" fmla="*/ 366324 w 1034979"/>
                    <a:gd name="connsiteY57" fmla="*/ 1259388 h 1516602"/>
                    <a:gd name="connsiteX58" fmla="*/ 362514 w 1034979"/>
                    <a:gd name="connsiteY58" fmla="*/ 1286058 h 1516602"/>
                    <a:gd name="connsiteX59" fmla="*/ 358704 w 1034979"/>
                    <a:gd name="connsiteY59" fmla="*/ 1291773 h 1516602"/>
                    <a:gd name="connsiteX60" fmla="*/ 356799 w 1034979"/>
                    <a:gd name="connsiteY60" fmla="*/ 1297488 h 1516602"/>
                    <a:gd name="connsiteX61" fmla="*/ 352989 w 1034979"/>
                    <a:gd name="connsiteY61" fmla="*/ 1303203 h 1516602"/>
                    <a:gd name="connsiteX62" fmla="*/ 351084 w 1034979"/>
                    <a:gd name="connsiteY62" fmla="*/ 1308918 h 1516602"/>
                    <a:gd name="connsiteX63" fmla="*/ 347274 w 1034979"/>
                    <a:gd name="connsiteY63" fmla="*/ 1314633 h 1516602"/>
                    <a:gd name="connsiteX64" fmla="*/ 330129 w 1034979"/>
                    <a:gd name="connsiteY64" fmla="*/ 1381308 h 1516602"/>
                    <a:gd name="connsiteX65" fmla="*/ 328224 w 1034979"/>
                    <a:gd name="connsiteY65" fmla="*/ 1432743 h 1516602"/>
                    <a:gd name="connsiteX66" fmla="*/ 330129 w 1034979"/>
                    <a:gd name="connsiteY66" fmla="*/ 1457508 h 1516602"/>
                    <a:gd name="connsiteX67" fmla="*/ 332034 w 1034979"/>
                    <a:gd name="connsiteY67" fmla="*/ 1463223 h 1516602"/>
                    <a:gd name="connsiteX68" fmla="*/ 335844 w 1034979"/>
                    <a:gd name="connsiteY68" fmla="*/ 1467033 h 1516602"/>
                    <a:gd name="connsiteX69" fmla="*/ 364419 w 1034979"/>
                    <a:gd name="connsiteY69" fmla="*/ 1512753 h 1516602"/>
                    <a:gd name="connsiteX70" fmla="*/ 387279 w 1034979"/>
                    <a:gd name="connsiteY70" fmla="*/ 1514658 h 1516602"/>
                    <a:gd name="connsiteX71" fmla="*/ 392994 w 1034979"/>
                    <a:gd name="connsiteY71" fmla="*/ 1508943 h 1516602"/>
                    <a:gd name="connsiteX72" fmla="*/ 394899 w 1034979"/>
                    <a:gd name="connsiteY72" fmla="*/ 1497513 h 1516602"/>
                    <a:gd name="connsiteX73" fmla="*/ 396804 w 1034979"/>
                    <a:gd name="connsiteY73" fmla="*/ 1491798 h 1516602"/>
                    <a:gd name="connsiteX74" fmla="*/ 398709 w 1034979"/>
                    <a:gd name="connsiteY74" fmla="*/ 1474653 h 1516602"/>
                    <a:gd name="connsiteX75" fmla="*/ 400614 w 1034979"/>
                    <a:gd name="connsiteY75" fmla="*/ 1461318 h 1516602"/>
                    <a:gd name="connsiteX76" fmla="*/ 404424 w 1034979"/>
                    <a:gd name="connsiteY76" fmla="*/ 1404168 h 1516602"/>
                    <a:gd name="connsiteX77" fmla="*/ 410139 w 1034979"/>
                    <a:gd name="connsiteY77" fmla="*/ 1392738 h 1516602"/>
                    <a:gd name="connsiteX78" fmla="*/ 413949 w 1034979"/>
                    <a:gd name="connsiteY78" fmla="*/ 1379403 h 1516602"/>
                    <a:gd name="connsiteX79" fmla="*/ 415854 w 1034979"/>
                    <a:gd name="connsiteY79" fmla="*/ 1373688 h 1516602"/>
                    <a:gd name="connsiteX80" fmla="*/ 417759 w 1034979"/>
                    <a:gd name="connsiteY80" fmla="*/ 1360353 h 1516602"/>
                    <a:gd name="connsiteX81" fmla="*/ 421569 w 1034979"/>
                    <a:gd name="connsiteY81" fmla="*/ 1348923 h 1516602"/>
                    <a:gd name="connsiteX82" fmla="*/ 427284 w 1034979"/>
                    <a:gd name="connsiteY82" fmla="*/ 1335588 h 1516602"/>
                    <a:gd name="connsiteX83" fmla="*/ 467289 w 1034979"/>
                    <a:gd name="connsiteY83" fmla="*/ 1265103 h 1516602"/>
                    <a:gd name="connsiteX84" fmla="*/ 528455 w 1034979"/>
                    <a:gd name="connsiteY84" fmla="*/ 1252334 h 1516602"/>
                    <a:gd name="connsiteX85" fmla="*/ 573969 w 1034979"/>
                    <a:gd name="connsiteY85" fmla="*/ 1236528 h 1516602"/>
                    <a:gd name="connsiteX86" fmla="*/ 585399 w 1034979"/>
                    <a:gd name="connsiteY86" fmla="*/ 1232718 h 1516602"/>
                    <a:gd name="connsiteX87" fmla="*/ 720654 w 1034979"/>
                    <a:gd name="connsiteY87" fmla="*/ 1316538 h 1516602"/>
                    <a:gd name="connsiteX88" fmla="*/ 733989 w 1034979"/>
                    <a:gd name="connsiteY88" fmla="*/ 1326063 h 1516602"/>
                    <a:gd name="connsiteX89" fmla="*/ 743514 w 1034979"/>
                    <a:gd name="connsiteY89" fmla="*/ 1327968 h 1516602"/>
                    <a:gd name="connsiteX90" fmla="*/ 749229 w 1034979"/>
                    <a:gd name="connsiteY90" fmla="*/ 1329873 h 1516602"/>
                    <a:gd name="connsiteX91" fmla="*/ 762564 w 1034979"/>
                    <a:gd name="connsiteY91" fmla="*/ 1335588 h 1516602"/>
                    <a:gd name="connsiteX92" fmla="*/ 777804 w 1034979"/>
                    <a:gd name="connsiteY92" fmla="*/ 1333683 h 1516602"/>
                    <a:gd name="connsiteX93" fmla="*/ 789234 w 1034979"/>
                    <a:gd name="connsiteY93" fmla="*/ 1327968 h 1516602"/>
                    <a:gd name="connsiteX94" fmla="*/ 794949 w 1034979"/>
                    <a:gd name="connsiteY94" fmla="*/ 1326063 h 1516602"/>
                    <a:gd name="connsiteX95" fmla="*/ 802569 w 1034979"/>
                    <a:gd name="connsiteY95" fmla="*/ 1308918 h 1516602"/>
                    <a:gd name="connsiteX96" fmla="*/ 800664 w 1034979"/>
                    <a:gd name="connsiteY96" fmla="*/ 1284153 h 1516602"/>
                    <a:gd name="connsiteX97" fmla="*/ 798759 w 1034979"/>
                    <a:gd name="connsiteY97" fmla="*/ 1278438 h 1516602"/>
                    <a:gd name="connsiteX98" fmla="*/ 796854 w 1034979"/>
                    <a:gd name="connsiteY98" fmla="*/ 1270818 h 1516602"/>
                    <a:gd name="connsiteX99" fmla="*/ 783519 w 1034979"/>
                    <a:gd name="connsiteY99" fmla="*/ 1253673 h 1516602"/>
                    <a:gd name="connsiteX100" fmla="*/ 773994 w 1034979"/>
                    <a:gd name="connsiteY100" fmla="*/ 1247958 h 1516602"/>
                    <a:gd name="connsiteX101" fmla="*/ 648264 w 1034979"/>
                    <a:gd name="connsiteY101" fmla="*/ 1156518 h 1516602"/>
                    <a:gd name="connsiteX102" fmla="*/ 644454 w 1034979"/>
                    <a:gd name="connsiteY102" fmla="*/ 1139373 h 1516602"/>
                    <a:gd name="connsiteX103" fmla="*/ 646359 w 1034979"/>
                    <a:gd name="connsiteY103" fmla="*/ 1131753 h 1516602"/>
                    <a:gd name="connsiteX104" fmla="*/ 650169 w 1034979"/>
                    <a:gd name="connsiteY104" fmla="*/ 1114608 h 1516602"/>
                    <a:gd name="connsiteX105" fmla="*/ 653979 w 1034979"/>
                    <a:gd name="connsiteY105" fmla="*/ 1108893 h 1516602"/>
                    <a:gd name="connsiteX106" fmla="*/ 655884 w 1034979"/>
                    <a:gd name="connsiteY106" fmla="*/ 1103178 h 1516602"/>
                    <a:gd name="connsiteX107" fmla="*/ 661599 w 1034979"/>
                    <a:gd name="connsiteY107" fmla="*/ 1101273 h 1516602"/>
                    <a:gd name="connsiteX108" fmla="*/ 671124 w 1034979"/>
                    <a:gd name="connsiteY108" fmla="*/ 1089843 h 1516602"/>
                    <a:gd name="connsiteX109" fmla="*/ 724464 w 1034979"/>
                    <a:gd name="connsiteY109" fmla="*/ 1082223 h 1516602"/>
                    <a:gd name="connsiteX110" fmla="*/ 842574 w 1034979"/>
                    <a:gd name="connsiteY110" fmla="*/ 1084128 h 1516602"/>
                    <a:gd name="connsiteX111" fmla="*/ 871149 w 1034979"/>
                    <a:gd name="connsiteY111" fmla="*/ 1086033 h 1516602"/>
                    <a:gd name="connsiteX112" fmla="*/ 899724 w 1034979"/>
                    <a:gd name="connsiteY112" fmla="*/ 1091748 h 1516602"/>
                    <a:gd name="connsiteX113" fmla="*/ 922584 w 1034979"/>
                    <a:gd name="connsiteY113" fmla="*/ 1095558 h 1516602"/>
                    <a:gd name="connsiteX114" fmla="*/ 951159 w 1034979"/>
                    <a:gd name="connsiteY114" fmla="*/ 1101273 h 1516602"/>
                    <a:gd name="connsiteX115" fmla="*/ 956874 w 1034979"/>
                    <a:gd name="connsiteY115" fmla="*/ 1101273 h 1516602"/>
                    <a:gd name="connsiteX116" fmla="*/ 1002594 w 1034979"/>
                    <a:gd name="connsiteY116" fmla="*/ 1099368 h 1516602"/>
                    <a:gd name="connsiteX117" fmla="*/ 1031169 w 1034979"/>
                    <a:gd name="connsiteY117" fmla="*/ 1091748 h 1516602"/>
                    <a:gd name="connsiteX118" fmla="*/ 1034979 w 1034979"/>
                    <a:gd name="connsiteY118" fmla="*/ 1086033 h 1516602"/>
                    <a:gd name="connsiteX119" fmla="*/ 1033074 w 1034979"/>
                    <a:gd name="connsiteY119" fmla="*/ 1066983 h 1516602"/>
                    <a:gd name="connsiteX120" fmla="*/ 1027359 w 1034979"/>
                    <a:gd name="connsiteY120" fmla="*/ 1063173 h 1516602"/>
                    <a:gd name="connsiteX121" fmla="*/ 1012119 w 1034979"/>
                    <a:gd name="connsiteY121" fmla="*/ 1061268 h 1516602"/>
                    <a:gd name="connsiteX122" fmla="*/ 1006404 w 1034979"/>
                    <a:gd name="connsiteY122" fmla="*/ 1059363 h 1516602"/>
                    <a:gd name="connsiteX123" fmla="*/ 998784 w 1034979"/>
                    <a:gd name="connsiteY123" fmla="*/ 1057458 h 1516602"/>
                    <a:gd name="connsiteX124" fmla="*/ 987354 w 1034979"/>
                    <a:gd name="connsiteY124" fmla="*/ 1049838 h 1516602"/>
                    <a:gd name="connsiteX125" fmla="*/ 975924 w 1034979"/>
                    <a:gd name="connsiteY125" fmla="*/ 1046028 h 1516602"/>
                    <a:gd name="connsiteX126" fmla="*/ 970209 w 1034979"/>
                    <a:gd name="connsiteY126" fmla="*/ 1044123 h 1516602"/>
                    <a:gd name="connsiteX127" fmla="*/ 962589 w 1034979"/>
                    <a:gd name="connsiteY127" fmla="*/ 1042218 h 1516602"/>
                    <a:gd name="connsiteX128" fmla="*/ 956874 w 1034979"/>
                    <a:gd name="connsiteY128" fmla="*/ 1040313 h 1516602"/>
                    <a:gd name="connsiteX129" fmla="*/ 935919 w 1034979"/>
                    <a:gd name="connsiteY129" fmla="*/ 1034598 h 1516602"/>
                    <a:gd name="connsiteX130" fmla="*/ 825429 w 1034979"/>
                    <a:gd name="connsiteY130" fmla="*/ 1034598 h 1516602"/>
                    <a:gd name="connsiteX131" fmla="*/ 730179 w 1034979"/>
                    <a:gd name="connsiteY131" fmla="*/ 1038408 h 1516602"/>
                    <a:gd name="connsiteX132" fmla="*/ 669219 w 1034979"/>
                    <a:gd name="connsiteY132" fmla="*/ 1046028 h 1516602"/>
                    <a:gd name="connsiteX133" fmla="*/ 646359 w 1034979"/>
                    <a:gd name="connsiteY133" fmla="*/ 1049838 h 1516602"/>
                    <a:gd name="connsiteX134" fmla="*/ 642549 w 1034979"/>
                    <a:gd name="connsiteY134" fmla="*/ 1038408 h 1516602"/>
                    <a:gd name="connsiteX135" fmla="*/ 640644 w 1034979"/>
                    <a:gd name="connsiteY135" fmla="*/ 1032693 h 1516602"/>
                    <a:gd name="connsiteX136" fmla="*/ 642549 w 1034979"/>
                    <a:gd name="connsiteY136" fmla="*/ 1015548 h 1516602"/>
                    <a:gd name="connsiteX137" fmla="*/ 644454 w 1034979"/>
                    <a:gd name="connsiteY137" fmla="*/ 1009833 h 1516602"/>
                    <a:gd name="connsiteX138" fmla="*/ 661599 w 1034979"/>
                    <a:gd name="connsiteY138" fmla="*/ 1000308 h 1516602"/>
                    <a:gd name="connsiteX139" fmla="*/ 673029 w 1034979"/>
                    <a:gd name="connsiteY139" fmla="*/ 992688 h 1516602"/>
                    <a:gd name="connsiteX140" fmla="*/ 674934 w 1034979"/>
                    <a:gd name="connsiteY140" fmla="*/ 986973 h 1516602"/>
                    <a:gd name="connsiteX141" fmla="*/ 680649 w 1034979"/>
                    <a:gd name="connsiteY141" fmla="*/ 985068 h 1516602"/>
                    <a:gd name="connsiteX142" fmla="*/ 686364 w 1034979"/>
                    <a:gd name="connsiteY142" fmla="*/ 981258 h 1516602"/>
                    <a:gd name="connsiteX143" fmla="*/ 695889 w 1034979"/>
                    <a:gd name="connsiteY143" fmla="*/ 971733 h 1516602"/>
                    <a:gd name="connsiteX144" fmla="*/ 705414 w 1034979"/>
                    <a:gd name="connsiteY144" fmla="*/ 960303 h 1516602"/>
                    <a:gd name="connsiteX145" fmla="*/ 716844 w 1034979"/>
                    <a:gd name="connsiteY145" fmla="*/ 952683 h 1516602"/>
                    <a:gd name="connsiteX146" fmla="*/ 732084 w 1034979"/>
                    <a:gd name="connsiteY146" fmla="*/ 939348 h 1516602"/>
                    <a:gd name="connsiteX147" fmla="*/ 741609 w 1034979"/>
                    <a:gd name="connsiteY147" fmla="*/ 927918 h 1516602"/>
                    <a:gd name="connsiteX148" fmla="*/ 753039 w 1034979"/>
                    <a:gd name="connsiteY148" fmla="*/ 918393 h 1516602"/>
                    <a:gd name="connsiteX149" fmla="*/ 758754 w 1034979"/>
                    <a:gd name="connsiteY149" fmla="*/ 906963 h 1516602"/>
                    <a:gd name="connsiteX150" fmla="*/ 760659 w 1034979"/>
                    <a:gd name="connsiteY150" fmla="*/ 901248 h 1516602"/>
                    <a:gd name="connsiteX151" fmla="*/ 766374 w 1034979"/>
                    <a:gd name="connsiteY151" fmla="*/ 889818 h 1516602"/>
                    <a:gd name="connsiteX152" fmla="*/ 764469 w 1034979"/>
                    <a:gd name="connsiteY152" fmla="*/ 874578 h 1516602"/>
                    <a:gd name="connsiteX153" fmla="*/ 758754 w 1034979"/>
                    <a:gd name="connsiteY153" fmla="*/ 872673 h 1516602"/>
                    <a:gd name="connsiteX154" fmla="*/ 737799 w 1034979"/>
                    <a:gd name="connsiteY154" fmla="*/ 874578 h 1516602"/>
                    <a:gd name="connsiteX155" fmla="*/ 732084 w 1034979"/>
                    <a:gd name="connsiteY155" fmla="*/ 878388 h 1516602"/>
                    <a:gd name="connsiteX156" fmla="*/ 699699 w 1034979"/>
                    <a:gd name="connsiteY156" fmla="*/ 899343 h 1516602"/>
                    <a:gd name="connsiteX157" fmla="*/ 595181 w 1034979"/>
                    <a:gd name="connsiteY157" fmla="*/ 957831 h 1516602"/>
                    <a:gd name="connsiteX158" fmla="*/ 507294 w 1034979"/>
                    <a:gd name="connsiteY158" fmla="*/ 847908 h 1516602"/>
                    <a:gd name="connsiteX159" fmla="*/ 503484 w 1034979"/>
                    <a:gd name="connsiteY159" fmla="*/ 358323 h 1516602"/>
                    <a:gd name="connsiteX160" fmla="*/ 499674 w 1034979"/>
                    <a:gd name="connsiteY160" fmla="*/ 66858 h 1516602"/>
                    <a:gd name="connsiteX161" fmla="*/ 490149 w 1034979"/>
                    <a:gd name="connsiteY161" fmla="*/ 40188 h 1516602"/>
                    <a:gd name="connsiteX162" fmla="*/ 488244 w 1034979"/>
                    <a:gd name="connsiteY162" fmla="*/ 34473 h 1516602"/>
                    <a:gd name="connsiteX163" fmla="*/ 484434 w 1034979"/>
                    <a:gd name="connsiteY163" fmla="*/ 28758 h 1516602"/>
                    <a:gd name="connsiteX164" fmla="*/ 478719 w 1034979"/>
                    <a:gd name="connsiteY164" fmla="*/ 17328 h 1516602"/>
                    <a:gd name="connsiteX165" fmla="*/ 473004 w 1034979"/>
                    <a:gd name="connsiteY165" fmla="*/ 13518 h 1516602"/>
                    <a:gd name="connsiteX166" fmla="*/ 469194 w 1034979"/>
                    <a:gd name="connsiteY166" fmla="*/ 7803 h 1516602"/>
                    <a:gd name="connsiteX167" fmla="*/ 429189 w 1034979"/>
                    <a:gd name="connsiteY167" fmla="*/ 11613 h 1516602"/>
                    <a:gd name="connsiteX168" fmla="*/ 425379 w 1034979"/>
                    <a:gd name="connsiteY168" fmla="*/ 78288 h 1516602"/>
                    <a:gd name="connsiteX169" fmla="*/ 425379 w 1034979"/>
                    <a:gd name="connsiteY169" fmla="*/ 84003 h 1516602"/>
                    <a:gd name="connsiteX170" fmla="*/ 429189 w 1034979"/>
                    <a:gd name="connsiteY170" fmla="*/ 238308 h 1516602"/>
                    <a:gd name="connsiteX171" fmla="*/ 440619 w 1034979"/>
                    <a:gd name="connsiteY171" fmla="*/ 421188 h 1516602"/>
                    <a:gd name="connsiteX172" fmla="*/ 435265 w 1034979"/>
                    <a:gd name="connsiteY172" fmla="*/ 718368 h 1516602"/>
                    <a:gd name="connsiteX173" fmla="*/ 435059 w 1034979"/>
                    <a:gd name="connsiteY173" fmla="*/ 799046 h 1516602"/>
                    <a:gd name="connsiteX174" fmla="*/ 430322 w 1034979"/>
                    <a:gd name="connsiteY174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253929 w 1034979"/>
                    <a:gd name="connsiteY6" fmla="*/ 958398 h 1516602"/>
                    <a:gd name="connsiteX7" fmla="*/ 242499 w 1034979"/>
                    <a:gd name="connsiteY7" fmla="*/ 954588 h 1516602"/>
                    <a:gd name="connsiteX8" fmla="*/ 236784 w 1034979"/>
                    <a:gd name="connsiteY8" fmla="*/ 952683 h 1516602"/>
                    <a:gd name="connsiteX9" fmla="*/ 231069 w 1034979"/>
                    <a:gd name="connsiteY9" fmla="*/ 950778 h 1516602"/>
                    <a:gd name="connsiteX10" fmla="*/ 219639 w 1034979"/>
                    <a:gd name="connsiteY10" fmla="*/ 948873 h 1516602"/>
                    <a:gd name="connsiteX11" fmla="*/ 213924 w 1034979"/>
                    <a:gd name="connsiteY11" fmla="*/ 946968 h 1516602"/>
                    <a:gd name="connsiteX12" fmla="*/ 181539 w 1034979"/>
                    <a:gd name="connsiteY12" fmla="*/ 937443 h 1516602"/>
                    <a:gd name="connsiteX13" fmla="*/ 116769 w 1034979"/>
                    <a:gd name="connsiteY13" fmla="*/ 903153 h 1516602"/>
                    <a:gd name="connsiteX14" fmla="*/ 59619 w 1034979"/>
                    <a:gd name="connsiteY14" fmla="*/ 874578 h 1516602"/>
                    <a:gd name="connsiteX15" fmla="*/ 46284 w 1034979"/>
                    <a:gd name="connsiteY15" fmla="*/ 895533 h 1516602"/>
                    <a:gd name="connsiteX16" fmla="*/ 50094 w 1034979"/>
                    <a:gd name="connsiteY16" fmla="*/ 933633 h 1516602"/>
                    <a:gd name="connsiteX17" fmla="*/ 53904 w 1034979"/>
                    <a:gd name="connsiteY17" fmla="*/ 939348 h 1516602"/>
                    <a:gd name="connsiteX18" fmla="*/ 59619 w 1034979"/>
                    <a:gd name="connsiteY18" fmla="*/ 943158 h 1516602"/>
                    <a:gd name="connsiteX19" fmla="*/ 63429 w 1034979"/>
                    <a:gd name="connsiteY19" fmla="*/ 948873 h 1516602"/>
                    <a:gd name="connsiteX20" fmla="*/ 80574 w 1034979"/>
                    <a:gd name="connsiteY20" fmla="*/ 958398 h 1516602"/>
                    <a:gd name="connsiteX21" fmla="*/ 166299 w 1034979"/>
                    <a:gd name="connsiteY21" fmla="*/ 979353 h 1516602"/>
                    <a:gd name="connsiteX22" fmla="*/ 191064 w 1034979"/>
                    <a:gd name="connsiteY22" fmla="*/ 985068 h 1516602"/>
                    <a:gd name="connsiteX23" fmla="*/ 208209 w 1034979"/>
                    <a:gd name="connsiteY23" fmla="*/ 990783 h 1516602"/>
                    <a:gd name="connsiteX24" fmla="*/ 213924 w 1034979"/>
                    <a:gd name="connsiteY24" fmla="*/ 992688 h 1516602"/>
                    <a:gd name="connsiteX25" fmla="*/ 229164 w 1034979"/>
                    <a:gd name="connsiteY25" fmla="*/ 996498 h 1516602"/>
                    <a:gd name="connsiteX26" fmla="*/ 248214 w 1034979"/>
                    <a:gd name="connsiteY26" fmla="*/ 1002213 h 1516602"/>
                    <a:gd name="connsiteX27" fmla="*/ 253929 w 1034979"/>
                    <a:gd name="connsiteY27" fmla="*/ 1006023 h 1516602"/>
                    <a:gd name="connsiteX28" fmla="*/ 267264 w 1034979"/>
                    <a:gd name="connsiteY28" fmla="*/ 1021263 h 1516602"/>
                    <a:gd name="connsiteX29" fmla="*/ 272979 w 1034979"/>
                    <a:gd name="connsiteY29" fmla="*/ 1040313 h 1516602"/>
                    <a:gd name="connsiteX30" fmla="*/ 274884 w 1034979"/>
                    <a:gd name="connsiteY30" fmla="*/ 1046028 h 1516602"/>
                    <a:gd name="connsiteX31" fmla="*/ 276789 w 1034979"/>
                    <a:gd name="connsiteY31" fmla="*/ 1051743 h 1516602"/>
                    <a:gd name="connsiteX32" fmla="*/ 278694 w 1034979"/>
                    <a:gd name="connsiteY32" fmla="*/ 1076508 h 1516602"/>
                    <a:gd name="connsiteX33" fmla="*/ 280599 w 1034979"/>
                    <a:gd name="connsiteY33" fmla="*/ 1082223 h 1516602"/>
                    <a:gd name="connsiteX34" fmla="*/ 278694 w 1034979"/>
                    <a:gd name="connsiteY34" fmla="*/ 1101273 h 1516602"/>
                    <a:gd name="connsiteX35" fmla="*/ 276789 w 1034979"/>
                    <a:gd name="connsiteY35" fmla="*/ 1110798 h 1516602"/>
                    <a:gd name="connsiteX36" fmla="*/ 263454 w 1034979"/>
                    <a:gd name="connsiteY36" fmla="*/ 1124133 h 1516602"/>
                    <a:gd name="connsiteX37" fmla="*/ 252024 w 1034979"/>
                    <a:gd name="connsiteY37" fmla="*/ 1131753 h 1516602"/>
                    <a:gd name="connsiteX38" fmla="*/ 240594 w 1034979"/>
                    <a:gd name="connsiteY38" fmla="*/ 1135563 h 1516602"/>
                    <a:gd name="connsiteX39" fmla="*/ 27234 w 1034979"/>
                    <a:gd name="connsiteY39" fmla="*/ 1154613 h 1516602"/>
                    <a:gd name="connsiteX40" fmla="*/ 15804 w 1034979"/>
                    <a:gd name="connsiteY40" fmla="*/ 1160328 h 1516602"/>
                    <a:gd name="connsiteX41" fmla="*/ 6279 w 1034979"/>
                    <a:gd name="connsiteY41" fmla="*/ 1169853 h 1516602"/>
                    <a:gd name="connsiteX42" fmla="*/ 4374 w 1034979"/>
                    <a:gd name="connsiteY42" fmla="*/ 1175568 h 1516602"/>
                    <a:gd name="connsiteX43" fmla="*/ 564 w 1034979"/>
                    <a:gd name="connsiteY43" fmla="*/ 1181283 h 1516602"/>
                    <a:gd name="connsiteX44" fmla="*/ 6279 w 1034979"/>
                    <a:gd name="connsiteY44" fmla="*/ 1213668 h 1516602"/>
                    <a:gd name="connsiteX45" fmla="*/ 11994 w 1034979"/>
                    <a:gd name="connsiteY45" fmla="*/ 1217478 h 1516602"/>
                    <a:gd name="connsiteX46" fmla="*/ 17709 w 1034979"/>
                    <a:gd name="connsiteY46" fmla="*/ 1219383 h 1516602"/>
                    <a:gd name="connsiteX47" fmla="*/ 145344 w 1034979"/>
                    <a:gd name="connsiteY47" fmla="*/ 1217478 h 1516602"/>
                    <a:gd name="connsiteX48" fmla="*/ 239202 w 1034979"/>
                    <a:gd name="connsiteY48" fmla="*/ 1214801 h 1516602"/>
                    <a:gd name="connsiteX49" fmla="*/ 318699 w 1034979"/>
                    <a:gd name="connsiteY49" fmla="*/ 1217478 h 1516602"/>
                    <a:gd name="connsiteX50" fmla="*/ 330129 w 1034979"/>
                    <a:gd name="connsiteY50" fmla="*/ 1223193 h 1516602"/>
                    <a:gd name="connsiteX51" fmla="*/ 333939 w 1034979"/>
                    <a:gd name="connsiteY51" fmla="*/ 1228908 h 1516602"/>
                    <a:gd name="connsiteX52" fmla="*/ 339654 w 1034979"/>
                    <a:gd name="connsiteY52" fmla="*/ 1230813 h 1516602"/>
                    <a:gd name="connsiteX53" fmla="*/ 351084 w 1034979"/>
                    <a:gd name="connsiteY53" fmla="*/ 1238433 h 1516602"/>
                    <a:gd name="connsiteX54" fmla="*/ 356799 w 1034979"/>
                    <a:gd name="connsiteY54" fmla="*/ 1242243 h 1516602"/>
                    <a:gd name="connsiteX55" fmla="*/ 360609 w 1034979"/>
                    <a:gd name="connsiteY55" fmla="*/ 1247958 h 1516602"/>
                    <a:gd name="connsiteX56" fmla="*/ 366324 w 1034979"/>
                    <a:gd name="connsiteY56" fmla="*/ 1259388 h 1516602"/>
                    <a:gd name="connsiteX57" fmla="*/ 362514 w 1034979"/>
                    <a:gd name="connsiteY57" fmla="*/ 1286058 h 1516602"/>
                    <a:gd name="connsiteX58" fmla="*/ 358704 w 1034979"/>
                    <a:gd name="connsiteY58" fmla="*/ 1291773 h 1516602"/>
                    <a:gd name="connsiteX59" fmla="*/ 356799 w 1034979"/>
                    <a:gd name="connsiteY59" fmla="*/ 1297488 h 1516602"/>
                    <a:gd name="connsiteX60" fmla="*/ 352989 w 1034979"/>
                    <a:gd name="connsiteY60" fmla="*/ 1303203 h 1516602"/>
                    <a:gd name="connsiteX61" fmla="*/ 351084 w 1034979"/>
                    <a:gd name="connsiteY61" fmla="*/ 1308918 h 1516602"/>
                    <a:gd name="connsiteX62" fmla="*/ 347274 w 1034979"/>
                    <a:gd name="connsiteY62" fmla="*/ 1314633 h 1516602"/>
                    <a:gd name="connsiteX63" fmla="*/ 330129 w 1034979"/>
                    <a:gd name="connsiteY63" fmla="*/ 1381308 h 1516602"/>
                    <a:gd name="connsiteX64" fmla="*/ 328224 w 1034979"/>
                    <a:gd name="connsiteY64" fmla="*/ 1432743 h 1516602"/>
                    <a:gd name="connsiteX65" fmla="*/ 330129 w 1034979"/>
                    <a:gd name="connsiteY65" fmla="*/ 1457508 h 1516602"/>
                    <a:gd name="connsiteX66" fmla="*/ 332034 w 1034979"/>
                    <a:gd name="connsiteY66" fmla="*/ 1463223 h 1516602"/>
                    <a:gd name="connsiteX67" fmla="*/ 335844 w 1034979"/>
                    <a:gd name="connsiteY67" fmla="*/ 1467033 h 1516602"/>
                    <a:gd name="connsiteX68" fmla="*/ 364419 w 1034979"/>
                    <a:gd name="connsiteY68" fmla="*/ 1512753 h 1516602"/>
                    <a:gd name="connsiteX69" fmla="*/ 387279 w 1034979"/>
                    <a:gd name="connsiteY69" fmla="*/ 1514658 h 1516602"/>
                    <a:gd name="connsiteX70" fmla="*/ 392994 w 1034979"/>
                    <a:gd name="connsiteY70" fmla="*/ 1508943 h 1516602"/>
                    <a:gd name="connsiteX71" fmla="*/ 394899 w 1034979"/>
                    <a:gd name="connsiteY71" fmla="*/ 1497513 h 1516602"/>
                    <a:gd name="connsiteX72" fmla="*/ 396804 w 1034979"/>
                    <a:gd name="connsiteY72" fmla="*/ 1491798 h 1516602"/>
                    <a:gd name="connsiteX73" fmla="*/ 398709 w 1034979"/>
                    <a:gd name="connsiteY73" fmla="*/ 1474653 h 1516602"/>
                    <a:gd name="connsiteX74" fmla="*/ 400614 w 1034979"/>
                    <a:gd name="connsiteY74" fmla="*/ 1461318 h 1516602"/>
                    <a:gd name="connsiteX75" fmla="*/ 404424 w 1034979"/>
                    <a:gd name="connsiteY75" fmla="*/ 1404168 h 1516602"/>
                    <a:gd name="connsiteX76" fmla="*/ 410139 w 1034979"/>
                    <a:gd name="connsiteY76" fmla="*/ 1392738 h 1516602"/>
                    <a:gd name="connsiteX77" fmla="*/ 413949 w 1034979"/>
                    <a:gd name="connsiteY77" fmla="*/ 1379403 h 1516602"/>
                    <a:gd name="connsiteX78" fmla="*/ 415854 w 1034979"/>
                    <a:gd name="connsiteY78" fmla="*/ 1373688 h 1516602"/>
                    <a:gd name="connsiteX79" fmla="*/ 417759 w 1034979"/>
                    <a:gd name="connsiteY79" fmla="*/ 1360353 h 1516602"/>
                    <a:gd name="connsiteX80" fmla="*/ 421569 w 1034979"/>
                    <a:gd name="connsiteY80" fmla="*/ 1348923 h 1516602"/>
                    <a:gd name="connsiteX81" fmla="*/ 427284 w 1034979"/>
                    <a:gd name="connsiteY81" fmla="*/ 1335588 h 1516602"/>
                    <a:gd name="connsiteX82" fmla="*/ 467289 w 1034979"/>
                    <a:gd name="connsiteY82" fmla="*/ 1265103 h 1516602"/>
                    <a:gd name="connsiteX83" fmla="*/ 528455 w 1034979"/>
                    <a:gd name="connsiteY83" fmla="*/ 1252334 h 1516602"/>
                    <a:gd name="connsiteX84" fmla="*/ 573969 w 1034979"/>
                    <a:gd name="connsiteY84" fmla="*/ 1236528 h 1516602"/>
                    <a:gd name="connsiteX85" fmla="*/ 585399 w 1034979"/>
                    <a:gd name="connsiteY85" fmla="*/ 1232718 h 1516602"/>
                    <a:gd name="connsiteX86" fmla="*/ 720654 w 1034979"/>
                    <a:gd name="connsiteY86" fmla="*/ 1316538 h 1516602"/>
                    <a:gd name="connsiteX87" fmla="*/ 733989 w 1034979"/>
                    <a:gd name="connsiteY87" fmla="*/ 1326063 h 1516602"/>
                    <a:gd name="connsiteX88" fmla="*/ 743514 w 1034979"/>
                    <a:gd name="connsiteY88" fmla="*/ 1327968 h 1516602"/>
                    <a:gd name="connsiteX89" fmla="*/ 749229 w 1034979"/>
                    <a:gd name="connsiteY89" fmla="*/ 1329873 h 1516602"/>
                    <a:gd name="connsiteX90" fmla="*/ 762564 w 1034979"/>
                    <a:gd name="connsiteY90" fmla="*/ 1335588 h 1516602"/>
                    <a:gd name="connsiteX91" fmla="*/ 777804 w 1034979"/>
                    <a:gd name="connsiteY91" fmla="*/ 1333683 h 1516602"/>
                    <a:gd name="connsiteX92" fmla="*/ 789234 w 1034979"/>
                    <a:gd name="connsiteY92" fmla="*/ 1327968 h 1516602"/>
                    <a:gd name="connsiteX93" fmla="*/ 794949 w 1034979"/>
                    <a:gd name="connsiteY93" fmla="*/ 1326063 h 1516602"/>
                    <a:gd name="connsiteX94" fmla="*/ 802569 w 1034979"/>
                    <a:gd name="connsiteY94" fmla="*/ 1308918 h 1516602"/>
                    <a:gd name="connsiteX95" fmla="*/ 800664 w 1034979"/>
                    <a:gd name="connsiteY95" fmla="*/ 1284153 h 1516602"/>
                    <a:gd name="connsiteX96" fmla="*/ 798759 w 1034979"/>
                    <a:gd name="connsiteY96" fmla="*/ 1278438 h 1516602"/>
                    <a:gd name="connsiteX97" fmla="*/ 796854 w 1034979"/>
                    <a:gd name="connsiteY97" fmla="*/ 1270818 h 1516602"/>
                    <a:gd name="connsiteX98" fmla="*/ 783519 w 1034979"/>
                    <a:gd name="connsiteY98" fmla="*/ 1253673 h 1516602"/>
                    <a:gd name="connsiteX99" fmla="*/ 773994 w 1034979"/>
                    <a:gd name="connsiteY99" fmla="*/ 1247958 h 1516602"/>
                    <a:gd name="connsiteX100" fmla="*/ 648264 w 1034979"/>
                    <a:gd name="connsiteY100" fmla="*/ 1156518 h 1516602"/>
                    <a:gd name="connsiteX101" fmla="*/ 644454 w 1034979"/>
                    <a:gd name="connsiteY101" fmla="*/ 1139373 h 1516602"/>
                    <a:gd name="connsiteX102" fmla="*/ 646359 w 1034979"/>
                    <a:gd name="connsiteY102" fmla="*/ 1131753 h 1516602"/>
                    <a:gd name="connsiteX103" fmla="*/ 650169 w 1034979"/>
                    <a:gd name="connsiteY103" fmla="*/ 1114608 h 1516602"/>
                    <a:gd name="connsiteX104" fmla="*/ 653979 w 1034979"/>
                    <a:gd name="connsiteY104" fmla="*/ 1108893 h 1516602"/>
                    <a:gd name="connsiteX105" fmla="*/ 655884 w 1034979"/>
                    <a:gd name="connsiteY105" fmla="*/ 1103178 h 1516602"/>
                    <a:gd name="connsiteX106" fmla="*/ 661599 w 1034979"/>
                    <a:gd name="connsiteY106" fmla="*/ 1101273 h 1516602"/>
                    <a:gd name="connsiteX107" fmla="*/ 671124 w 1034979"/>
                    <a:gd name="connsiteY107" fmla="*/ 1089843 h 1516602"/>
                    <a:gd name="connsiteX108" fmla="*/ 724464 w 1034979"/>
                    <a:gd name="connsiteY108" fmla="*/ 1082223 h 1516602"/>
                    <a:gd name="connsiteX109" fmla="*/ 842574 w 1034979"/>
                    <a:gd name="connsiteY109" fmla="*/ 1084128 h 1516602"/>
                    <a:gd name="connsiteX110" fmla="*/ 871149 w 1034979"/>
                    <a:gd name="connsiteY110" fmla="*/ 1086033 h 1516602"/>
                    <a:gd name="connsiteX111" fmla="*/ 899724 w 1034979"/>
                    <a:gd name="connsiteY111" fmla="*/ 1091748 h 1516602"/>
                    <a:gd name="connsiteX112" fmla="*/ 922584 w 1034979"/>
                    <a:gd name="connsiteY112" fmla="*/ 1095558 h 1516602"/>
                    <a:gd name="connsiteX113" fmla="*/ 951159 w 1034979"/>
                    <a:gd name="connsiteY113" fmla="*/ 1101273 h 1516602"/>
                    <a:gd name="connsiteX114" fmla="*/ 956874 w 1034979"/>
                    <a:gd name="connsiteY114" fmla="*/ 1101273 h 1516602"/>
                    <a:gd name="connsiteX115" fmla="*/ 1002594 w 1034979"/>
                    <a:gd name="connsiteY115" fmla="*/ 1099368 h 1516602"/>
                    <a:gd name="connsiteX116" fmla="*/ 1031169 w 1034979"/>
                    <a:gd name="connsiteY116" fmla="*/ 1091748 h 1516602"/>
                    <a:gd name="connsiteX117" fmla="*/ 1034979 w 1034979"/>
                    <a:gd name="connsiteY117" fmla="*/ 1086033 h 1516602"/>
                    <a:gd name="connsiteX118" fmla="*/ 1033074 w 1034979"/>
                    <a:gd name="connsiteY118" fmla="*/ 1066983 h 1516602"/>
                    <a:gd name="connsiteX119" fmla="*/ 1027359 w 1034979"/>
                    <a:gd name="connsiteY119" fmla="*/ 1063173 h 1516602"/>
                    <a:gd name="connsiteX120" fmla="*/ 1012119 w 1034979"/>
                    <a:gd name="connsiteY120" fmla="*/ 1061268 h 1516602"/>
                    <a:gd name="connsiteX121" fmla="*/ 1006404 w 1034979"/>
                    <a:gd name="connsiteY121" fmla="*/ 1059363 h 1516602"/>
                    <a:gd name="connsiteX122" fmla="*/ 998784 w 1034979"/>
                    <a:gd name="connsiteY122" fmla="*/ 1057458 h 1516602"/>
                    <a:gd name="connsiteX123" fmla="*/ 987354 w 1034979"/>
                    <a:gd name="connsiteY123" fmla="*/ 1049838 h 1516602"/>
                    <a:gd name="connsiteX124" fmla="*/ 975924 w 1034979"/>
                    <a:gd name="connsiteY124" fmla="*/ 1046028 h 1516602"/>
                    <a:gd name="connsiteX125" fmla="*/ 970209 w 1034979"/>
                    <a:gd name="connsiteY125" fmla="*/ 1044123 h 1516602"/>
                    <a:gd name="connsiteX126" fmla="*/ 962589 w 1034979"/>
                    <a:gd name="connsiteY126" fmla="*/ 1042218 h 1516602"/>
                    <a:gd name="connsiteX127" fmla="*/ 956874 w 1034979"/>
                    <a:gd name="connsiteY127" fmla="*/ 1040313 h 1516602"/>
                    <a:gd name="connsiteX128" fmla="*/ 935919 w 1034979"/>
                    <a:gd name="connsiteY128" fmla="*/ 1034598 h 1516602"/>
                    <a:gd name="connsiteX129" fmla="*/ 825429 w 1034979"/>
                    <a:gd name="connsiteY129" fmla="*/ 1034598 h 1516602"/>
                    <a:gd name="connsiteX130" fmla="*/ 730179 w 1034979"/>
                    <a:gd name="connsiteY130" fmla="*/ 1038408 h 1516602"/>
                    <a:gd name="connsiteX131" fmla="*/ 669219 w 1034979"/>
                    <a:gd name="connsiteY131" fmla="*/ 1046028 h 1516602"/>
                    <a:gd name="connsiteX132" fmla="*/ 646359 w 1034979"/>
                    <a:gd name="connsiteY132" fmla="*/ 1049838 h 1516602"/>
                    <a:gd name="connsiteX133" fmla="*/ 642549 w 1034979"/>
                    <a:gd name="connsiteY133" fmla="*/ 1038408 h 1516602"/>
                    <a:gd name="connsiteX134" fmla="*/ 640644 w 1034979"/>
                    <a:gd name="connsiteY134" fmla="*/ 1032693 h 1516602"/>
                    <a:gd name="connsiteX135" fmla="*/ 642549 w 1034979"/>
                    <a:gd name="connsiteY135" fmla="*/ 1015548 h 1516602"/>
                    <a:gd name="connsiteX136" fmla="*/ 644454 w 1034979"/>
                    <a:gd name="connsiteY136" fmla="*/ 1009833 h 1516602"/>
                    <a:gd name="connsiteX137" fmla="*/ 661599 w 1034979"/>
                    <a:gd name="connsiteY137" fmla="*/ 1000308 h 1516602"/>
                    <a:gd name="connsiteX138" fmla="*/ 673029 w 1034979"/>
                    <a:gd name="connsiteY138" fmla="*/ 992688 h 1516602"/>
                    <a:gd name="connsiteX139" fmla="*/ 674934 w 1034979"/>
                    <a:gd name="connsiteY139" fmla="*/ 986973 h 1516602"/>
                    <a:gd name="connsiteX140" fmla="*/ 680649 w 1034979"/>
                    <a:gd name="connsiteY140" fmla="*/ 985068 h 1516602"/>
                    <a:gd name="connsiteX141" fmla="*/ 686364 w 1034979"/>
                    <a:gd name="connsiteY141" fmla="*/ 981258 h 1516602"/>
                    <a:gd name="connsiteX142" fmla="*/ 695889 w 1034979"/>
                    <a:gd name="connsiteY142" fmla="*/ 971733 h 1516602"/>
                    <a:gd name="connsiteX143" fmla="*/ 705414 w 1034979"/>
                    <a:gd name="connsiteY143" fmla="*/ 960303 h 1516602"/>
                    <a:gd name="connsiteX144" fmla="*/ 716844 w 1034979"/>
                    <a:gd name="connsiteY144" fmla="*/ 952683 h 1516602"/>
                    <a:gd name="connsiteX145" fmla="*/ 732084 w 1034979"/>
                    <a:gd name="connsiteY145" fmla="*/ 939348 h 1516602"/>
                    <a:gd name="connsiteX146" fmla="*/ 741609 w 1034979"/>
                    <a:gd name="connsiteY146" fmla="*/ 927918 h 1516602"/>
                    <a:gd name="connsiteX147" fmla="*/ 753039 w 1034979"/>
                    <a:gd name="connsiteY147" fmla="*/ 918393 h 1516602"/>
                    <a:gd name="connsiteX148" fmla="*/ 758754 w 1034979"/>
                    <a:gd name="connsiteY148" fmla="*/ 906963 h 1516602"/>
                    <a:gd name="connsiteX149" fmla="*/ 760659 w 1034979"/>
                    <a:gd name="connsiteY149" fmla="*/ 901248 h 1516602"/>
                    <a:gd name="connsiteX150" fmla="*/ 766374 w 1034979"/>
                    <a:gd name="connsiteY150" fmla="*/ 889818 h 1516602"/>
                    <a:gd name="connsiteX151" fmla="*/ 764469 w 1034979"/>
                    <a:gd name="connsiteY151" fmla="*/ 874578 h 1516602"/>
                    <a:gd name="connsiteX152" fmla="*/ 758754 w 1034979"/>
                    <a:gd name="connsiteY152" fmla="*/ 872673 h 1516602"/>
                    <a:gd name="connsiteX153" fmla="*/ 737799 w 1034979"/>
                    <a:gd name="connsiteY153" fmla="*/ 874578 h 1516602"/>
                    <a:gd name="connsiteX154" fmla="*/ 732084 w 1034979"/>
                    <a:gd name="connsiteY154" fmla="*/ 878388 h 1516602"/>
                    <a:gd name="connsiteX155" fmla="*/ 699699 w 1034979"/>
                    <a:gd name="connsiteY155" fmla="*/ 899343 h 1516602"/>
                    <a:gd name="connsiteX156" fmla="*/ 595181 w 1034979"/>
                    <a:gd name="connsiteY156" fmla="*/ 957831 h 1516602"/>
                    <a:gd name="connsiteX157" fmla="*/ 507294 w 1034979"/>
                    <a:gd name="connsiteY157" fmla="*/ 847908 h 1516602"/>
                    <a:gd name="connsiteX158" fmla="*/ 503484 w 1034979"/>
                    <a:gd name="connsiteY158" fmla="*/ 358323 h 1516602"/>
                    <a:gd name="connsiteX159" fmla="*/ 499674 w 1034979"/>
                    <a:gd name="connsiteY159" fmla="*/ 66858 h 1516602"/>
                    <a:gd name="connsiteX160" fmla="*/ 490149 w 1034979"/>
                    <a:gd name="connsiteY160" fmla="*/ 40188 h 1516602"/>
                    <a:gd name="connsiteX161" fmla="*/ 488244 w 1034979"/>
                    <a:gd name="connsiteY161" fmla="*/ 34473 h 1516602"/>
                    <a:gd name="connsiteX162" fmla="*/ 484434 w 1034979"/>
                    <a:gd name="connsiteY162" fmla="*/ 28758 h 1516602"/>
                    <a:gd name="connsiteX163" fmla="*/ 478719 w 1034979"/>
                    <a:gd name="connsiteY163" fmla="*/ 17328 h 1516602"/>
                    <a:gd name="connsiteX164" fmla="*/ 473004 w 1034979"/>
                    <a:gd name="connsiteY164" fmla="*/ 13518 h 1516602"/>
                    <a:gd name="connsiteX165" fmla="*/ 469194 w 1034979"/>
                    <a:gd name="connsiteY165" fmla="*/ 7803 h 1516602"/>
                    <a:gd name="connsiteX166" fmla="*/ 429189 w 1034979"/>
                    <a:gd name="connsiteY166" fmla="*/ 11613 h 1516602"/>
                    <a:gd name="connsiteX167" fmla="*/ 425379 w 1034979"/>
                    <a:gd name="connsiteY167" fmla="*/ 78288 h 1516602"/>
                    <a:gd name="connsiteX168" fmla="*/ 425379 w 1034979"/>
                    <a:gd name="connsiteY168" fmla="*/ 84003 h 1516602"/>
                    <a:gd name="connsiteX169" fmla="*/ 429189 w 1034979"/>
                    <a:gd name="connsiteY169" fmla="*/ 238308 h 1516602"/>
                    <a:gd name="connsiteX170" fmla="*/ 440619 w 1034979"/>
                    <a:gd name="connsiteY170" fmla="*/ 421188 h 1516602"/>
                    <a:gd name="connsiteX171" fmla="*/ 435265 w 1034979"/>
                    <a:gd name="connsiteY171" fmla="*/ 718368 h 1516602"/>
                    <a:gd name="connsiteX172" fmla="*/ 435059 w 1034979"/>
                    <a:gd name="connsiteY172" fmla="*/ 799046 h 1516602"/>
                    <a:gd name="connsiteX173" fmla="*/ 430322 w 1034979"/>
                    <a:gd name="connsiteY173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253929 w 1034979"/>
                    <a:gd name="connsiteY6" fmla="*/ 958398 h 1516602"/>
                    <a:gd name="connsiteX7" fmla="*/ 242499 w 1034979"/>
                    <a:gd name="connsiteY7" fmla="*/ 954588 h 1516602"/>
                    <a:gd name="connsiteX8" fmla="*/ 236784 w 1034979"/>
                    <a:gd name="connsiteY8" fmla="*/ 952683 h 1516602"/>
                    <a:gd name="connsiteX9" fmla="*/ 231069 w 1034979"/>
                    <a:gd name="connsiteY9" fmla="*/ 950778 h 1516602"/>
                    <a:gd name="connsiteX10" fmla="*/ 219639 w 1034979"/>
                    <a:gd name="connsiteY10" fmla="*/ 948873 h 1516602"/>
                    <a:gd name="connsiteX11" fmla="*/ 181539 w 1034979"/>
                    <a:gd name="connsiteY11" fmla="*/ 937443 h 1516602"/>
                    <a:gd name="connsiteX12" fmla="*/ 116769 w 1034979"/>
                    <a:gd name="connsiteY12" fmla="*/ 903153 h 1516602"/>
                    <a:gd name="connsiteX13" fmla="*/ 59619 w 1034979"/>
                    <a:gd name="connsiteY13" fmla="*/ 874578 h 1516602"/>
                    <a:gd name="connsiteX14" fmla="*/ 46284 w 1034979"/>
                    <a:gd name="connsiteY14" fmla="*/ 895533 h 1516602"/>
                    <a:gd name="connsiteX15" fmla="*/ 50094 w 1034979"/>
                    <a:gd name="connsiteY15" fmla="*/ 933633 h 1516602"/>
                    <a:gd name="connsiteX16" fmla="*/ 53904 w 1034979"/>
                    <a:gd name="connsiteY16" fmla="*/ 939348 h 1516602"/>
                    <a:gd name="connsiteX17" fmla="*/ 59619 w 1034979"/>
                    <a:gd name="connsiteY17" fmla="*/ 943158 h 1516602"/>
                    <a:gd name="connsiteX18" fmla="*/ 63429 w 1034979"/>
                    <a:gd name="connsiteY18" fmla="*/ 948873 h 1516602"/>
                    <a:gd name="connsiteX19" fmla="*/ 80574 w 1034979"/>
                    <a:gd name="connsiteY19" fmla="*/ 958398 h 1516602"/>
                    <a:gd name="connsiteX20" fmla="*/ 166299 w 1034979"/>
                    <a:gd name="connsiteY20" fmla="*/ 979353 h 1516602"/>
                    <a:gd name="connsiteX21" fmla="*/ 191064 w 1034979"/>
                    <a:gd name="connsiteY21" fmla="*/ 985068 h 1516602"/>
                    <a:gd name="connsiteX22" fmla="*/ 208209 w 1034979"/>
                    <a:gd name="connsiteY22" fmla="*/ 990783 h 1516602"/>
                    <a:gd name="connsiteX23" fmla="*/ 213924 w 1034979"/>
                    <a:gd name="connsiteY23" fmla="*/ 992688 h 1516602"/>
                    <a:gd name="connsiteX24" fmla="*/ 229164 w 1034979"/>
                    <a:gd name="connsiteY24" fmla="*/ 996498 h 1516602"/>
                    <a:gd name="connsiteX25" fmla="*/ 248214 w 1034979"/>
                    <a:gd name="connsiteY25" fmla="*/ 1002213 h 1516602"/>
                    <a:gd name="connsiteX26" fmla="*/ 253929 w 1034979"/>
                    <a:gd name="connsiteY26" fmla="*/ 1006023 h 1516602"/>
                    <a:gd name="connsiteX27" fmla="*/ 267264 w 1034979"/>
                    <a:gd name="connsiteY27" fmla="*/ 1021263 h 1516602"/>
                    <a:gd name="connsiteX28" fmla="*/ 272979 w 1034979"/>
                    <a:gd name="connsiteY28" fmla="*/ 1040313 h 1516602"/>
                    <a:gd name="connsiteX29" fmla="*/ 274884 w 1034979"/>
                    <a:gd name="connsiteY29" fmla="*/ 1046028 h 1516602"/>
                    <a:gd name="connsiteX30" fmla="*/ 276789 w 1034979"/>
                    <a:gd name="connsiteY30" fmla="*/ 1051743 h 1516602"/>
                    <a:gd name="connsiteX31" fmla="*/ 278694 w 1034979"/>
                    <a:gd name="connsiteY31" fmla="*/ 1076508 h 1516602"/>
                    <a:gd name="connsiteX32" fmla="*/ 280599 w 1034979"/>
                    <a:gd name="connsiteY32" fmla="*/ 1082223 h 1516602"/>
                    <a:gd name="connsiteX33" fmla="*/ 278694 w 1034979"/>
                    <a:gd name="connsiteY33" fmla="*/ 1101273 h 1516602"/>
                    <a:gd name="connsiteX34" fmla="*/ 276789 w 1034979"/>
                    <a:gd name="connsiteY34" fmla="*/ 1110798 h 1516602"/>
                    <a:gd name="connsiteX35" fmla="*/ 263454 w 1034979"/>
                    <a:gd name="connsiteY35" fmla="*/ 1124133 h 1516602"/>
                    <a:gd name="connsiteX36" fmla="*/ 252024 w 1034979"/>
                    <a:gd name="connsiteY36" fmla="*/ 1131753 h 1516602"/>
                    <a:gd name="connsiteX37" fmla="*/ 240594 w 1034979"/>
                    <a:gd name="connsiteY37" fmla="*/ 1135563 h 1516602"/>
                    <a:gd name="connsiteX38" fmla="*/ 27234 w 1034979"/>
                    <a:gd name="connsiteY38" fmla="*/ 1154613 h 1516602"/>
                    <a:gd name="connsiteX39" fmla="*/ 15804 w 1034979"/>
                    <a:gd name="connsiteY39" fmla="*/ 1160328 h 1516602"/>
                    <a:gd name="connsiteX40" fmla="*/ 6279 w 1034979"/>
                    <a:gd name="connsiteY40" fmla="*/ 1169853 h 1516602"/>
                    <a:gd name="connsiteX41" fmla="*/ 4374 w 1034979"/>
                    <a:gd name="connsiteY41" fmla="*/ 1175568 h 1516602"/>
                    <a:gd name="connsiteX42" fmla="*/ 564 w 1034979"/>
                    <a:gd name="connsiteY42" fmla="*/ 1181283 h 1516602"/>
                    <a:gd name="connsiteX43" fmla="*/ 6279 w 1034979"/>
                    <a:gd name="connsiteY43" fmla="*/ 1213668 h 1516602"/>
                    <a:gd name="connsiteX44" fmla="*/ 11994 w 1034979"/>
                    <a:gd name="connsiteY44" fmla="*/ 1217478 h 1516602"/>
                    <a:gd name="connsiteX45" fmla="*/ 17709 w 1034979"/>
                    <a:gd name="connsiteY45" fmla="*/ 1219383 h 1516602"/>
                    <a:gd name="connsiteX46" fmla="*/ 145344 w 1034979"/>
                    <a:gd name="connsiteY46" fmla="*/ 1217478 h 1516602"/>
                    <a:gd name="connsiteX47" fmla="*/ 239202 w 1034979"/>
                    <a:gd name="connsiteY47" fmla="*/ 1214801 h 1516602"/>
                    <a:gd name="connsiteX48" fmla="*/ 318699 w 1034979"/>
                    <a:gd name="connsiteY48" fmla="*/ 1217478 h 1516602"/>
                    <a:gd name="connsiteX49" fmla="*/ 330129 w 1034979"/>
                    <a:gd name="connsiteY49" fmla="*/ 1223193 h 1516602"/>
                    <a:gd name="connsiteX50" fmla="*/ 333939 w 1034979"/>
                    <a:gd name="connsiteY50" fmla="*/ 1228908 h 1516602"/>
                    <a:gd name="connsiteX51" fmla="*/ 339654 w 1034979"/>
                    <a:gd name="connsiteY51" fmla="*/ 1230813 h 1516602"/>
                    <a:gd name="connsiteX52" fmla="*/ 351084 w 1034979"/>
                    <a:gd name="connsiteY52" fmla="*/ 1238433 h 1516602"/>
                    <a:gd name="connsiteX53" fmla="*/ 356799 w 1034979"/>
                    <a:gd name="connsiteY53" fmla="*/ 1242243 h 1516602"/>
                    <a:gd name="connsiteX54" fmla="*/ 360609 w 1034979"/>
                    <a:gd name="connsiteY54" fmla="*/ 1247958 h 1516602"/>
                    <a:gd name="connsiteX55" fmla="*/ 366324 w 1034979"/>
                    <a:gd name="connsiteY55" fmla="*/ 1259388 h 1516602"/>
                    <a:gd name="connsiteX56" fmla="*/ 362514 w 1034979"/>
                    <a:gd name="connsiteY56" fmla="*/ 1286058 h 1516602"/>
                    <a:gd name="connsiteX57" fmla="*/ 358704 w 1034979"/>
                    <a:gd name="connsiteY57" fmla="*/ 1291773 h 1516602"/>
                    <a:gd name="connsiteX58" fmla="*/ 356799 w 1034979"/>
                    <a:gd name="connsiteY58" fmla="*/ 1297488 h 1516602"/>
                    <a:gd name="connsiteX59" fmla="*/ 352989 w 1034979"/>
                    <a:gd name="connsiteY59" fmla="*/ 1303203 h 1516602"/>
                    <a:gd name="connsiteX60" fmla="*/ 351084 w 1034979"/>
                    <a:gd name="connsiteY60" fmla="*/ 1308918 h 1516602"/>
                    <a:gd name="connsiteX61" fmla="*/ 347274 w 1034979"/>
                    <a:gd name="connsiteY61" fmla="*/ 1314633 h 1516602"/>
                    <a:gd name="connsiteX62" fmla="*/ 330129 w 1034979"/>
                    <a:gd name="connsiteY62" fmla="*/ 1381308 h 1516602"/>
                    <a:gd name="connsiteX63" fmla="*/ 328224 w 1034979"/>
                    <a:gd name="connsiteY63" fmla="*/ 1432743 h 1516602"/>
                    <a:gd name="connsiteX64" fmla="*/ 330129 w 1034979"/>
                    <a:gd name="connsiteY64" fmla="*/ 1457508 h 1516602"/>
                    <a:gd name="connsiteX65" fmla="*/ 332034 w 1034979"/>
                    <a:gd name="connsiteY65" fmla="*/ 1463223 h 1516602"/>
                    <a:gd name="connsiteX66" fmla="*/ 335844 w 1034979"/>
                    <a:gd name="connsiteY66" fmla="*/ 1467033 h 1516602"/>
                    <a:gd name="connsiteX67" fmla="*/ 364419 w 1034979"/>
                    <a:gd name="connsiteY67" fmla="*/ 1512753 h 1516602"/>
                    <a:gd name="connsiteX68" fmla="*/ 387279 w 1034979"/>
                    <a:gd name="connsiteY68" fmla="*/ 1514658 h 1516602"/>
                    <a:gd name="connsiteX69" fmla="*/ 392994 w 1034979"/>
                    <a:gd name="connsiteY69" fmla="*/ 1508943 h 1516602"/>
                    <a:gd name="connsiteX70" fmla="*/ 394899 w 1034979"/>
                    <a:gd name="connsiteY70" fmla="*/ 1497513 h 1516602"/>
                    <a:gd name="connsiteX71" fmla="*/ 396804 w 1034979"/>
                    <a:gd name="connsiteY71" fmla="*/ 1491798 h 1516602"/>
                    <a:gd name="connsiteX72" fmla="*/ 398709 w 1034979"/>
                    <a:gd name="connsiteY72" fmla="*/ 1474653 h 1516602"/>
                    <a:gd name="connsiteX73" fmla="*/ 400614 w 1034979"/>
                    <a:gd name="connsiteY73" fmla="*/ 1461318 h 1516602"/>
                    <a:gd name="connsiteX74" fmla="*/ 404424 w 1034979"/>
                    <a:gd name="connsiteY74" fmla="*/ 1404168 h 1516602"/>
                    <a:gd name="connsiteX75" fmla="*/ 410139 w 1034979"/>
                    <a:gd name="connsiteY75" fmla="*/ 1392738 h 1516602"/>
                    <a:gd name="connsiteX76" fmla="*/ 413949 w 1034979"/>
                    <a:gd name="connsiteY76" fmla="*/ 1379403 h 1516602"/>
                    <a:gd name="connsiteX77" fmla="*/ 415854 w 1034979"/>
                    <a:gd name="connsiteY77" fmla="*/ 1373688 h 1516602"/>
                    <a:gd name="connsiteX78" fmla="*/ 417759 w 1034979"/>
                    <a:gd name="connsiteY78" fmla="*/ 1360353 h 1516602"/>
                    <a:gd name="connsiteX79" fmla="*/ 421569 w 1034979"/>
                    <a:gd name="connsiteY79" fmla="*/ 1348923 h 1516602"/>
                    <a:gd name="connsiteX80" fmla="*/ 427284 w 1034979"/>
                    <a:gd name="connsiteY80" fmla="*/ 1335588 h 1516602"/>
                    <a:gd name="connsiteX81" fmla="*/ 467289 w 1034979"/>
                    <a:gd name="connsiteY81" fmla="*/ 1265103 h 1516602"/>
                    <a:gd name="connsiteX82" fmla="*/ 528455 w 1034979"/>
                    <a:gd name="connsiteY82" fmla="*/ 1252334 h 1516602"/>
                    <a:gd name="connsiteX83" fmla="*/ 573969 w 1034979"/>
                    <a:gd name="connsiteY83" fmla="*/ 1236528 h 1516602"/>
                    <a:gd name="connsiteX84" fmla="*/ 585399 w 1034979"/>
                    <a:gd name="connsiteY84" fmla="*/ 1232718 h 1516602"/>
                    <a:gd name="connsiteX85" fmla="*/ 720654 w 1034979"/>
                    <a:gd name="connsiteY85" fmla="*/ 1316538 h 1516602"/>
                    <a:gd name="connsiteX86" fmla="*/ 733989 w 1034979"/>
                    <a:gd name="connsiteY86" fmla="*/ 1326063 h 1516602"/>
                    <a:gd name="connsiteX87" fmla="*/ 743514 w 1034979"/>
                    <a:gd name="connsiteY87" fmla="*/ 1327968 h 1516602"/>
                    <a:gd name="connsiteX88" fmla="*/ 749229 w 1034979"/>
                    <a:gd name="connsiteY88" fmla="*/ 1329873 h 1516602"/>
                    <a:gd name="connsiteX89" fmla="*/ 762564 w 1034979"/>
                    <a:gd name="connsiteY89" fmla="*/ 1335588 h 1516602"/>
                    <a:gd name="connsiteX90" fmla="*/ 777804 w 1034979"/>
                    <a:gd name="connsiteY90" fmla="*/ 1333683 h 1516602"/>
                    <a:gd name="connsiteX91" fmla="*/ 789234 w 1034979"/>
                    <a:gd name="connsiteY91" fmla="*/ 1327968 h 1516602"/>
                    <a:gd name="connsiteX92" fmla="*/ 794949 w 1034979"/>
                    <a:gd name="connsiteY92" fmla="*/ 1326063 h 1516602"/>
                    <a:gd name="connsiteX93" fmla="*/ 802569 w 1034979"/>
                    <a:gd name="connsiteY93" fmla="*/ 1308918 h 1516602"/>
                    <a:gd name="connsiteX94" fmla="*/ 800664 w 1034979"/>
                    <a:gd name="connsiteY94" fmla="*/ 1284153 h 1516602"/>
                    <a:gd name="connsiteX95" fmla="*/ 798759 w 1034979"/>
                    <a:gd name="connsiteY95" fmla="*/ 1278438 h 1516602"/>
                    <a:gd name="connsiteX96" fmla="*/ 796854 w 1034979"/>
                    <a:gd name="connsiteY96" fmla="*/ 1270818 h 1516602"/>
                    <a:gd name="connsiteX97" fmla="*/ 783519 w 1034979"/>
                    <a:gd name="connsiteY97" fmla="*/ 1253673 h 1516602"/>
                    <a:gd name="connsiteX98" fmla="*/ 773994 w 1034979"/>
                    <a:gd name="connsiteY98" fmla="*/ 1247958 h 1516602"/>
                    <a:gd name="connsiteX99" fmla="*/ 648264 w 1034979"/>
                    <a:gd name="connsiteY99" fmla="*/ 1156518 h 1516602"/>
                    <a:gd name="connsiteX100" fmla="*/ 644454 w 1034979"/>
                    <a:gd name="connsiteY100" fmla="*/ 1139373 h 1516602"/>
                    <a:gd name="connsiteX101" fmla="*/ 646359 w 1034979"/>
                    <a:gd name="connsiteY101" fmla="*/ 1131753 h 1516602"/>
                    <a:gd name="connsiteX102" fmla="*/ 650169 w 1034979"/>
                    <a:gd name="connsiteY102" fmla="*/ 1114608 h 1516602"/>
                    <a:gd name="connsiteX103" fmla="*/ 653979 w 1034979"/>
                    <a:gd name="connsiteY103" fmla="*/ 1108893 h 1516602"/>
                    <a:gd name="connsiteX104" fmla="*/ 655884 w 1034979"/>
                    <a:gd name="connsiteY104" fmla="*/ 1103178 h 1516602"/>
                    <a:gd name="connsiteX105" fmla="*/ 661599 w 1034979"/>
                    <a:gd name="connsiteY105" fmla="*/ 1101273 h 1516602"/>
                    <a:gd name="connsiteX106" fmla="*/ 671124 w 1034979"/>
                    <a:gd name="connsiteY106" fmla="*/ 1089843 h 1516602"/>
                    <a:gd name="connsiteX107" fmla="*/ 724464 w 1034979"/>
                    <a:gd name="connsiteY107" fmla="*/ 1082223 h 1516602"/>
                    <a:gd name="connsiteX108" fmla="*/ 842574 w 1034979"/>
                    <a:gd name="connsiteY108" fmla="*/ 1084128 h 1516602"/>
                    <a:gd name="connsiteX109" fmla="*/ 871149 w 1034979"/>
                    <a:gd name="connsiteY109" fmla="*/ 1086033 h 1516602"/>
                    <a:gd name="connsiteX110" fmla="*/ 899724 w 1034979"/>
                    <a:gd name="connsiteY110" fmla="*/ 1091748 h 1516602"/>
                    <a:gd name="connsiteX111" fmla="*/ 922584 w 1034979"/>
                    <a:gd name="connsiteY111" fmla="*/ 1095558 h 1516602"/>
                    <a:gd name="connsiteX112" fmla="*/ 951159 w 1034979"/>
                    <a:gd name="connsiteY112" fmla="*/ 1101273 h 1516602"/>
                    <a:gd name="connsiteX113" fmla="*/ 956874 w 1034979"/>
                    <a:gd name="connsiteY113" fmla="*/ 1101273 h 1516602"/>
                    <a:gd name="connsiteX114" fmla="*/ 1002594 w 1034979"/>
                    <a:gd name="connsiteY114" fmla="*/ 1099368 h 1516602"/>
                    <a:gd name="connsiteX115" fmla="*/ 1031169 w 1034979"/>
                    <a:gd name="connsiteY115" fmla="*/ 1091748 h 1516602"/>
                    <a:gd name="connsiteX116" fmla="*/ 1034979 w 1034979"/>
                    <a:gd name="connsiteY116" fmla="*/ 1086033 h 1516602"/>
                    <a:gd name="connsiteX117" fmla="*/ 1033074 w 1034979"/>
                    <a:gd name="connsiteY117" fmla="*/ 1066983 h 1516602"/>
                    <a:gd name="connsiteX118" fmla="*/ 1027359 w 1034979"/>
                    <a:gd name="connsiteY118" fmla="*/ 1063173 h 1516602"/>
                    <a:gd name="connsiteX119" fmla="*/ 1012119 w 1034979"/>
                    <a:gd name="connsiteY119" fmla="*/ 1061268 h 1516602"/>
                    <a:gd name="connsiteX120" fmla="*/ 1006404 w 1034979"/>
                    <a:gd name="connsiteY120" fmla="*/ 1059363 h 1516602"/>
                    <a:gd name="connsiteX121" fmla="*/ 998784 w 1034979"/>
                    <a:gd name="connsiteY121" fmla="*/ 1057458 h 1516602"/>
                    <a:gd name="connsiteX122" fmla="*/ 987354 w 1034979"/>
                    <a:gd name="connsiteY122" fmla="*/ 1049838 h 1516602"/>
                    <a:gd name="connsiteX123" fmla="*/ 975924 w 1034979"/>
                    <a:gd name="connsiteY123" fmla="*/ 1046028 h 1516602"/>
                    <a:gd name="connsiteX124" fmla="*/ 970209 w 1034979"/>
                    <a:gd name="connsiteY124" fmla="*/ 1044123 h 1516602"/>
                    <a:gd name="connsiteX125" fmla="*/ 962589 w 1034979"/>
                    <a:gd name="connsiteY125" fmla="*/ 1042218 h 1516602"/>
                    <a:gd name="connsiteX126" fmla="*/ 956874 w 1034979"/>
                    <a:gd name="connsiteY126" fmla="*/ 1040313 h 1516602"/>
                    <a:gd name="connsiteX127" fmla="*/ 935919 w 1034979"/>
                    <a:gd name="connsiteY127" fmla="*/ 1034598 h 1516602"/>
                    <a:gd name="connsiteX128" fmla="*/ 825429 w 1034979"/>
                    <a:gd name="connsiteY128" fmla="*/ 1034598 h 1516602"/>
                    <a:gd name="connsiteX129" fmla="*/ 730179 w 1034979"/>
                    <a:gd name="connsiteY129" fmla="*/ 1038408 h 1516602"/>
                    <a:gd name="connsiteX130" fmla="*/ 669219 w 1034979"/>
                    <a:gd name="connsiteY130" fmla="*/ 1046028 h 1516602"/>
                    <a:gd name="connsiteX131" fmla="*/ 646359 w 1034979"/>
                    <a:gd name="connsiteY131" fmla="*/ 1049838 h 1516602"/>
                    <a:gd name="connsiteX132" fmla="*/ 642549 w 1034979"/>
                    <a:gd name="connsiteY132" fmla="*/ 1038408 h 1516602"/>
                    <a:gd name="connsiteX133" fmla="*/ 640644 w 1034979"/>
                    <a:gd name="connsiteY133" fmla="*/ 1032693 h 1516602"/>
                    <a:gd name="connsiteX134" fmla="*/ 642549 w 1034979"/>
                    <a:gd name="connsiteY134" fmla="*/ 1015548 h 1516602"/>
                    <a:gd name="connsiteX135" fmla="*/ 644454 w 1034979"/>
                    <a:gd name="connsiteY135" fmla="*/ 1009833 h 1516602"/>
                    <a:gd name="connsiteX136" fmla="*/ 661599 w 1034979"/>
                    <a:gd name="connsiteY136" fmla="*/ 1000308 h 1516602"/>
                    <a:gd name="connsiteX137" fmla="*/ 673029 w 1034979"/>
                    <a:gd name="connsiteY137" fmla="*/ 992688 h 1516602"/>
                    <a:gd name="connsiteX138" fmla="*/ 674934 w 1034979"/>
                    <a:gd name="connsiteY138" fmla="*/ 986973 h 1516602"/>
                    <a:gd name="connsiteX139" fmla="*/ 680649 w 1034979"/>
                    <a:gd name="connsiteY139" fmla="*/ 985068 h 1516602"/>
                    <a:gd name="connsiteX140" fmla="*/ 686364 w 1034979"/>
                    <a:gd name="connsiteY140" fmla="*/ 981258 h 1516602"/>
                    <a:gd name="connsiteX141" fmla="*/ 695889 w 1034979"/>
                    <a:gd name="connsiteY141" fmla="*/ 971733 h 1516602"/>
                    <a:gd name="connsiteX142" fmla="*/ 705414 w 1034979"/>
                    <a:gd name="connsiteY142" fmla="*/ 960303 h 1516602"/>
                    <a:gd name="connsiteX143" fmla="*/ 716844 w 1034979"/>
                    <a:gd name="connsiteY143" fmla="*/ 952683 h 1516602"/>
                    <a:gd name="connsiteX144" fmla="*/ 732084 w 1034979"/>
                    <a:gd name="connsiteY144" fmla="*/ 939348 h 1516602"/>
                    <a:gd name="connsiteX145" fmla="*/ 741609 w 1034979"/>
                    <a:gd name="connsiteY145" fmla="*/ 927918 h 1516602"/>
                    <a:gd name="connsiteX146" fmla="*/ 753039 w 1034979"/>
                    <a:gd name="connsiteY146" fmla="*/ 918393 h 1516602"/>
                    <a:gd name="connsiteX147" fmla="*/ 758754 w 1034979"/>
                    <a:gd name="connsiteY147" fmla="*/ 906963 h 1516602"/>
                    <a:gd name="connsiteX148" fmla="*/ 760659 w 1034979"/>
                    <a:gd name="connsiteY148" fmla="*/ 901248 h 1516602"/>
                    <a:gd name="connsiteX149" fmla="*/ 766374 w 1034979"/>
                    <a:gd name="connsiteY149" fmla="*/ 889818 h 1516602"/>
                    <a:gd name="connsiteX150" fmla="*/ 764469 w 1034979"/>
                    <a:gd name="connsiteY150" fmla="*/ 874578 h 1516602"/>
                    <a:gd name="connsiteX151" fmla="*/ 758754 w 1034979"/>
                    <a:gd name="connsiteY151" fmla="*/ 872673 h 1516602"/>
                    <a:gd name="connsiteX152" fmla="*/ 737799 w 1034979"/>
                    <a:gd name="connsiteY152" fmla="*/ 874578 h 1516602"/>
                    <a:gd name="connsiteX153" fmla="*/ 732084 w 1034979"/>
                    <a:gd name="connsiteY153" fmla="*/ 878388 h 1516602"/>
                    <a:gd name="connsiteX154" fmla="*/ 699699 w 1034979"/>
                    <a:gd name="connsiteY154" fmla="*/ 899343 h 1516602"/>
                    <a:gd name="connsiteX155" fmla="*/ 595181 w 1034979"/>
                    <a:gd name="connsiteY155" fmla="*/ 957831 h 1516602"/>
                    <a:gd name="connsiteX156" fmla="*/ 507294 w 1034979"/>
                    <a:gd name="connsiteY156" fmla="*/ 847908 h 1516602"/>
                    <a:gd name="connsiteX157" fmla="*/ 503484 w 1034979"/>
                    <a:gd name="connsiteY157" fmla="*/ 358323 h 1516602"/>
                    <a:gd name="connsiteX158" fmla="*/ 499674 w 1034979"/>
                    <a:gd name="connsiteY158" fmla="*/ 66858 h 1516602"/>
                    <a:gd name="connsiteX159" fmla="*/ 490149 w 1034979"/>
                    <a:gd name="connsiteY159" fmla="*/ 40188 h 1516602"/>
                    <a:gd name="connsiteX160" fmla="*/ 488244 w 1034979"/>
                    <a:gd name="connsiteY160" fmla="*/ 34473 h 1516602"/>
                    <a:gd name="connsiteX161" fmla="*/ 484434 w 1034979"/>
                    <a:gd name="connsiteY161" fmla="*/ 28758 h 1516602"/>
                    <a:gd name="connsiteX162" fmla="*/ 478719 w 1034979"/>
                    <a:gd name="connsiteY162" fmla="*/ 17328 h 1516602"/>
                    <a:gd name="connsiteX163" fmla="*/ 473004 w 1034979"/>
                    <a:gd name="connsiteY163" fmla="*/ 13518 h 1516602"/>
                    <a:gd name="connsiteX164" fmla="*/ 469194 w 1034979"/>
                    <a:gd name="connsiteY164" fmla="*/ 7803 h 1516602"/>
                    <a:gd name="connsiteX165" fmla="*/ 429189 w 1034979"/>
                    <a:gd name="connsiteY165" fmla="*/ 11613 h 1516602"/>
                    <a:gd name="connsiteX166" fmla="*/ 425379 w 1034979"/>
                    <a:gd name="connsiteY166" fmla="*/ 78288 h 1516602"/>
                    <a:gd name="connsiteX167" fmla="*/ 425379 w 1034979"/>
                    <a:gd name="connsiteY167" fmla="*/ 84003 h 1516602"/>
                    <a:gd name="connsiteX168" fmla="*/ 429189 w 1034979"/>
                    <a:gd name="connsiteY168" fmla="*/ 238308 h 1516602"/>
                    <a:gd name="connsiteX169" fmla="*/ 440619 w 1034979"/>
                    <a:gd name="connsiteY169" fmla="*/ 421188 h 1516602"/>
                    <a:gd name="connsiteX170" fmla="*/ 435265 w 1034979"/>
                    <a:gd name="connsiteY170" fmla="*/ 718368 h 1516602"/>
                    <a:gd name="connsiteX171" fmla="*/ 435059 w 1034979"/>
                    <a:gd name="connsiteY171" fmla="*/ 799046 h 1516602"/>
                    <a:gd name="connsiteX172" fmla="*/ 430322 w 1034979"/>
                    <a:gd name="connsiteY172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253929 w 1034979"/>
                    <a:gd name="connsiteY6" fmla="*/ 958398 h 1516602"/>
                    <a:gd name="connsiteX7" fmla="*/ 242499 w 1034979"/>
                    <a:gd name="connsiteY7" fmla="*/ 954588 h 1516602"/>
                    <a:gd name="connsiteX8" fmla="*/ 236784 w 1034979"/>
                    <a:gd name="connsiteY8" fmla="*/ 952683 h 1516602"/>
                    <a:gd name="connsiteX9" fmla="*/ 231069 w 1034979"/>
                    <a:gd name="connsiteY9" fmla="*/ 950778 h 1516602"/>
                    <a:gd name="connsiteX10" fmla="*/ 181539 w 1034979"/>
                    <a:gd name="connsiteY10" fmla="*/ 937443 h 1516602"/>
                    <a:gd name="connsiteX11" fmla="*/ 116769 w 1034979"/>
                    <a:gd name="connsiteY11" fmla="*/ 903153 h 1516602"/>
                    <a:gd name="connsiteX12" fmla="*/ 59619 w 1034979"/>
                    <a:gd name="connsiteY12" fmla="*/ 874578 h 1516602"/>
                    <a:gd name="connsiteX13" fmla="*/ 46284 w 1034979"/>
                    <a:gd name="connsiteY13" fmla="*/ 895533 h 1516602"/>
                    <a:gd name="connsiteX14" fmla="*/ 50094 w 1034979"/>
                    <a:gd name="connsiteY14" fmla="*/ 933633 h 1516602"/>
                    <a:gd name="connsiteX15" fmla="*/ 53904 w 1034979"/>
                    <a:gd name="connsiteY15" fmla="*/ 939348 h 1516602"/>
                    <a:gd name="connsiteX16" fmla="*/ 59619 w 1034979"/>
                    <a:gd name="connsiteY16" fmla="*/ 943158 h 1516602"/>
                    <a:gd name="connsiteX17" fmla="*/ 63429 w 1034979"/>
                    <a:gd name="connsiteY17" fmla="*/ 948873 h 1516602"/>
                    <a:gd name="connsiteX18" fmla="*/ 80574 w 1034979"/>
                    <a:gd name="connsiteY18" fmla="*/ 958398 h 1516602"/>
                    <a:gd name="connsiteX19" fmla="*/ 166299 w 1034979"/>
                    <a:gd name="connsiteY19" fmla="*/ 979353 h 1516602"/>
                    <a:gd name="connsiteX20" fmla="*/ 191064 w 1034979"/>
                    <a:gd name="connsiteY20" fmla="*/ 985068 h 1516602"/>
                    <a:gd name="connsiteX21" fmla="*/ 208209 w 1034979"/>
                    <a:gd name="connsiteY21" fmla="*/ 990783 h 1516602"/>
                    <a:gd name="connsiteX22" fmla="*/ 213924 w 1034979"/>
                    <a:gd name="connsiteY22" fmla="*/ 992688 h 1516602"/>
                    <a:gd name="connsiteX23" fmla="*/ 229164 w 1034979"/>
                    <a:gd name="connsiteY23" fmla="*/ 996498 h 1516602"/>
                    <a:gd name="connsiteX24" fmla="*/ 248214 w 1034979"/>
                    <a:gd name="connsiteY24" fmla="*/ 1002213 h 1516602"/>
                    <a:gd name="connsiteX25" fmla="*/ 253929 w 1034979"/>
                    <a:gd name="connsiteY25" fmla="*/ 1006023 h 1516602"/>
                    <a:gd name="connsiteX26" fmla="*/ 267264 w 1034979"/>
                    <a:gd name="connsiteY26" fmla="*/ 1021263 h 1516602"/>
                    <a:gd name="connsiteX27" fmla="*/ 272979 w 1034979"/>
                    <a:gd name="connsiteY27" fmla="*/ 1040313 h 1516602"/>
                    <a:gd name="connsiteX28" fmla="*/ 274884 w 1034979"/>
                    <a:gd name="connsiteY28" fmla="*/ 1046028 h 1516602"/>
                    <a:gd name="connsiteX29" fmla="*/ 276789 w 1034979"/>
                    <a:gd name="connsiteY29" fmla="*/ 1051743 h 1516602"/>
                    <a:gd name="connsiteX30" fmla="*/ 278694 w 1034979"/>
                    <a:gd name="connsiteY30" fmla="*/ 1076508 h 1516602"/>
                    <a:gd name="connsiteX31" fmla="*/ 280599 w 1034979"/>
                    <a:gd name="connsiteY31" fmla="*/ 1082223 h 1516602"/>
                    <a:gd name="connsiteX32" fmla="*/ 278694 w 1034979"/>
                    <a:gd name="connsiteY32" fmla="*/ 1101273 h 1516602"/>
                    <a:gd name="connsiteX33" fmla="*/ 276789 w 1034979"/>
                    <a:gd name="connsiteY33" fmla="*/ 1110798 h 1516602"/>
                    <a:gd name="connsiteX34" fmla="*/ 263454 w 1034979"/>
                    <a:gd name="connsiteY34" fmla="*/ 1124133 h 1516602"/>
                    <a:gd name="connsiteX35" fmla="*/ 252024 w 1034979"/>
                    <a:gd name="connsiteY35" fmla="*/ 1131753 h 1516602"/>
                    <a:gd name="connsiteX36" fmla="*/ 240594 w 1034979"/>
                    <a:gd name="connsiteY36" fmla="*/ 1135563 h 1516602"/>
                    <a:gd name="connsiteX37" fmla="*/ 27234 w 1034979"/>
                    <a:gd name="connsiteY37" fmla="*/ 1154613 h 1516602"/>
                    <a:gd name="connsiteX38" fmla="*/ 15804 w 1034979"/>
                    <a:gd name="connsiteY38" fmla="*/ 1160328 h 1516602"/>
                    <a:gd name="connsiteX39" fmla="*/ 6279 w 1034979"/>
                    <a:gd name="connsiteY39" fmla="*/ 1169853 h 1516602"/>
                    <a:gd name="connsiteX40" fmla="*/ 4374 w 1034979"/>
                    <a:gd name="connsiteY40" fmla="*/ 1175568 h 1516602"/>
                    <a:gd name="connsiteX41" fmla="*/ 564 w 1034979"/>
                    <a:gd name="connsiteY41" fmla="*/ 1181283 h 1516602"/>
                    <a:gd name="connsiteX42" fmla="*/ 6279 w 1034979"/>
                    <a:gd name="connsiteY42" fmla="*/ 1213668 h 1516602"/>
                    <a:gd name="connsiteX43" fmla="*/ 11994 w 1034979"/>
                    <a:gd name="connsiteY43" fmla="*/ 1217478 h 1516602"/>
                    <a:gd name="connsiteX44" fmla="*/ 17709 w 1034979"/>
                    <a:gd name="connsiteY44" fmla="*/ 1219383 h 1516602"/>
                    <a:gd name="connsiteX45" fmla="*/ 145344 w 1034979"/>
                    <a:gd name="connsiteY45" fmla="*/ 1217478 h 1516602"/>
                    <a:gd name="connsiteX46" fmla="*/ 239202 w 1034979"/>
                    <a:gd name="connsiteY46" fmla="*/ 1214801 h 1516602"/>
                    <a:gd name="connsiteX47" fmla="*/ 318699 w 1034979"/>
                    <a:gd name="connsiteY47" fmla="*/ 1217478 h 1516602"/>
                    <a:gd name="connsiteX48" fmla="*/ 330129 w 1034979"/>
                    <a:gd name="connsiteY48" fmla="*/ 1223193 h 1516602"/>
                    <a:gd name="connsiteX49" fmla="*/ 333939 w 1034979"/>
                    <a:gd name="connsiteY49" fmla="*/ 1228908 h 1516602"/>
                    <a:gd name="connsiteX50" fmla="*/ 339654 w 1034979"/>
                    <a:gd name="connsiteY50" fmla="*/ 1230813 h 1516602"/>
                    <a:gd name="connsiteX51" fmla="*/ 351084 w 1034979"/>
                    <a:gd name="connsiteY51" fmla="*/ 1238433 h 1516602"/>
                    <a:gd name="connsiteX52" fmla="*/ 356799 w 1034979"/>
                    <a:gd name="connsiteY52" fmla="*/ 1242243 h 1516602"/>
                    <a:gd name="connsiteX53" fmla="*/ 360609 w 1034979"/>
                    <a:gd name="connsiteY53" fmla="*/ 1247958 h 1516602"/>
                    <a:gd name="connsiteX54" fmla="*/ 366324 w 1034979"/>
                    <a:gd name="connsiteY54" fmla="*/ 1259388 h 1516602"/>
                    <a:gd name="connsiteX55" fmla="*/ 362514 w 1034979"/>
                    <a:gd name="connsiteY55" fmla="*/ 1286058 h 1516602"/>
                    <a:gd name="connsiteX56" fmla="*/ 358704 w 1034979"/>
                    <a:gd name="connsiteY56" fmla="*/ 1291773 h 1516602"/>
                    <a:gd name="connsiteX57" fmla="*/ 356799 w 1034979"/>
                    <a:gd name="connsiteY57" fmla="*/ 1297488 h 1516602"/>
                    <a:gd name="connsiteX58" fmla="*/ 352989 w 1034979"/>
                    <a:gd name="connsiteY58" fmla="*/ 1303203 h 1516602"/>
                    <a:gd name="connsiteX59" fmla="*/ 351084 w 1034979"/>
                    <a:gd name="connsiteY59" fmla="*/ 1308918 h 1516602"/>
                    <a:gd name="connsiteX60" fmla="*/ 347274 w 1034979"/>
                    <a:gd name="connsiteY60" fmla="*/ 1314633 h 1516602"/>
                    <a:gd name="connsiteX61" fmla="*/ 330129 w 1034979"/>
                    <a:gd name="connsiteY61" fmla="*/ 1381308 h 1516602"/>
                    <a:gd name="connsiteX62" fmla="*/ 328224 w 1034979"/>
                    <a:gd name="connsiteY62" fmla="*/ 1432743 h 1516602"/>
                    <a:gd name="connsiteX63" fmla="*/ 330129 w 1034979"/>
                    <a:gd name="connsiteY63" fmla="*/ 1457508 h 1516602"/>
                    <a:gd name="connsiteX64" fmla="*/ 332034 w 1034979"/>
                    <a:gd name="connsiteY64" fmla="*/ 1463223 h 1516602"/>
                    <a:gd name="connsiteX65" fmla="*/ 335844 w 1034979"/>
                    <a:gd name="connsiteY65" fmla="*/ 1467033 h 1516602"/>
                    <a:gd name="connsiteX66" fmla="*/ 364419 w 1034979"/>
                    <a:gd name="connsiteY66" fmla="*/ 1512753 h 1516602"/>
                    <a:gd name="connsiteX67" fmla="*/ 387279 w 1034979"/>
                    <a:gd name="connsiteY67" fmla="*/ 1514658 h 1516602"/>
                    <a:gd name="connsiteX68" fmla="*/ 392994 w 1034979"/>
                    <a:gd name="connsiteY68" fmla="*/ 1508943 h 1516602"/>
                    <a:gd name="connsiteX69" fmla="*/ 394899 w 1034979"/>
                    <a:gd name="connsiteY69" fmla="*/ 1497513 h 1516602"/>
                    <a:gd name="connsiteX70" fmla="*/ 396804 w 1034979"/>
                    <a:gd name="connsiteY70" fmla="*/ 1491798 h 1516602"/>
                    <a:gd name="connsiteX71" fmla="*/ 398709 w 1034979"/>
                    <a:gd name="connsiteY71" fmla="*/ 1474653 h 1516602"/>
                    <a:gd name="connsiteX72" fmla="*/ 400614 w 1034979"/>
                    <a:gd name="connsiteY72" fmla="*/ 1461318 h 1516602"/>
                    <a:gd name="connsiteX73" fmla="*/ 404424 w 1034979"/>
                    <a:gd name="connsiteY73" fmla="*/ 1404168 h 1516602"/>
                    <a:gd name="connsiteX74" fmla="*/ 410139 w 1034979"/>
                    <a:gd name="connsiteY74" fmla="*/ 1392738 h 1516602"/>
                    <a:gd name="connsiteX75" fmla="*/ 413949 w 1034979"/>
                    <a:gd name="connsiteY75" fmla="*/ 1379403 h 1516602"/>
                    <a:gd name="connsiteX76" fmla="*/ 415854 w 1034979"/>
                    <a:gd name="connsiteY76" fmla="*/ 1373688 h 1516602"/>
                    <a:gd name="connsiteX77" fmla="*/ 417759 w 1034979"/>
                    <a:gd name="connsiteY77" fmla="*/ 1360353 h 1516602"/>
                    <a:gd name="connsiteX78" fmla="*/ 421569 w 1034979"/>
                    <a:gd name="connsiteY78" fmla="*/ 1348923 h 1516602"/>
                    <a:gd name="connsiteX79" fmla="*/ 427284 w 1034979"/>
                    <a:gd name="connsiteY79" fmla="*/ 1335588 h 1516602"/>
                    <a:gd name="connsiteX80" fmla="*/ 467289 w 1034979"/>
                    <a:gd name="connsiteY80" fmla="*/ 1265103 h 1516602"/>
                    <a:gd name="connsiteX81" fmla="*/ 528455 w 1034979"/>
                    <a:gd name="connsiteY81" fmla="*/ 1252334 h 1516602"/>
                    <a:gd name="connsiteX82" fmla="*/ 573969 w 1034979"/>
                    <a:gd name="connsiteY82" fmla="*/ 1236528 h 1516602"/>
                    <a:gd name="connsiteX83" fmla="*/ 585399 w 1034979"/>
                    <a:gd name="connsiteY83" fmla="*/ 1232718 h 1516602"/>
                    <a:gd name="connsiteX84" fmla="*/ 720654 w 1034979"/>
                    <a:gd name="connsiteY84" fmla="*/ 1316538 h 1516602"/>
                    <a:gd name="connsiteX85" fmla="*/ 733989 w 1034979"/>
                    <a:gd name="connsiteY85" fmla="*/ 1326063 h 1516602"/>
                    <a:gd name="connsiteX86" fmla="*/ 743514 w 1034979"/>
                    <a:gd name="connsiteY86" fmla="*/ 1327968 h 1516602"/>
                    <a:gd name="connsiteX87" fmla="*/ 749229 w 1034979"/>
                    <a:gd name="connsiteY87" fmla="*/ 1329873 h 1516602"/>
                    <a:gd name="connsiteX88" fmla="*/ 762564 w 1034979"/>
                    <a:gd name="connsiteY88" fmla="*/ 1335588 h 1516602"/>
                    <a:gd name="connsiteX89" fmla="*/ 777804 w 1034979"/>
                    <a:gd name="connsiteY89" fmla="*/ 1333683 h 1516602"/>
                    <a:gd name="connsiteX90" fmla="*/ 789234 w 1034979"/>
                    <a:gd name="connsiteY90" fmla="*/ 1327968 h 1516602"/>
                    <a:gd name="connsiteX91" fmla="*/ 794949 w 1034979"/>
                    <a:gd name="connsiteY91" fmla="*/ 1326063 h 1516602"/>
                    <a:gd name="connsiteX92" fmla="*/ 802569 w 1034979"/>
                    <a:gd name="connsiteY92" fmla="*/ 1308918 h 1516602"/>
                    <a:gd name="connsiteX93" fmla="*/ 800664 w 1034979"/>
                    <a:gd name="connsiteY93" fmla="*/ 1284153 h 1516602"/>
                    <a:gd name="connsiteX94" fmla="*/ 798759 w 1034979"/>
                    <a:gd name="connsiteY94" fmla="*/ 1278438 h 1516602"/>
                    <a:gd name="connsiteX95" fmla="*/ 796854 w 1034979"/>
                    <a:gd name="connsiteY95" fmla="*/ 1270818 h 1516602"/>
                    <a:gd name="connsiteX96" fmla="*/ 783519 w 1034979"/>
                    <a:gd name="connsiteY96" fmla="*/ 1253673 h 1516602"/>
                    <a:gd name="connsiteX97" fmla="*/ 773994 w 1034979"/>
                    <a:gd name="connsiteY97" fmla="*/ 1247958 h 1516602"/>
                    <a:gd name="connsiteX98" fmla="*/ 648264 w 1034979"/>
                    <a:gd name="connsiteY98" fmla="*/ 1156518 h 1516602"/>
                    <a:gd name="connsiteX99" fmla="*/ 644454 w 1034979"/>
                    <a:gd name="connsiteY99" fmla="*/ 1139373 h 1516602"/>
                    <a:gd name="connsiteX100" fmla="*/ 646359 w 1034979"/>
                    <a:gd name="connsiteY100" fmla="*/ 1131753 h 1516602"/>
                    <a:gd name="connsiteX101" fmla="*/ 650169 w 1034979"/>
                    <a:gd name="connsiteY101" fmla="*/ 1114608 h 1516602"/>
                    <a:gd name="connsiteX102" fmla="*/ 653979 w 1034979"/>
                    <a:gd name="connsiteY102" fmla="*/ 1108893 h 1516602"/>
                    <a:gd name="connsiteX103" fmla="*/ 655884 w 1034979"/>
                    <a:gd name="connsiteY103" fmla="*/ 1103178 h 1516602"/>
                    <a:gd name="connsiteX104" fmla="*/ 661599 w 1034979"/>
                    <a:gd name="connsiteY104" fmla="*/ 1101273 h 1516602"/>
                    <a:gd name="connsiteX105" fmla="*/ 671124 w 1034979"/>
                    <a:gd name="connsiteY105" fmla="*/ 1089843 h 1516602"/>
                    <a:gd name="connsiteX106" fmla="*/ 724464 w 1034979"/>
                    <a:gd name="connsiteY106" fmla="*/ 1082223 h 1516602"/>
                    <a:gd name="connsiteX107" fmla="*/ 842574 w 1034979"/>
                    <a:gd name="connsiteY107" fmla="*/ 1084128 h 1516602"/>
                    <a:gd name="connsiteX108" fmla="*/ 871149 w 1034979"/>
                    <a:gd name="connsiteY108" fmla="*/ 1086033 h 1516602"/>
                    <a:gd name="connsiteX109" fmla="*/ 899724 w 1034979"/>
                    <a:gd name="connsiteY109" fmla="*/ 1091748 h 1516602"/>
                    <a:gd name="connsiteX110" fmla="*/ 922584 w 1034979"/>
                    <a:gd name="connsiteY110" fmla="*/ 1095558 h 1516602"/>
                    <a:gd name="connsiteX111" fmla="*/ 951159 w 1034979"/>
                    <a:gd name="connsiteY111" fmla="*/ 1101273 h 1516602"/>
                    <a:gd name="connsiteX112" fmla="*/ 956874 w 1034979"/>
                    <a:gd name="connsiteY112" fmla="*/ 1101273 h 1516602"/>
                    <a:gd name="connsiteX113" fmla="*/ 1002594 w 1034979"/>
                    <a:gd name="connsiteY113" fmla="*/ 1099368 h 1516602"/>
                    <a:gd name="connsiteX114" fmla="*/ 1031169 w 1034979"/>
                    <a:gd name="connsiteY114" fmla="*/ 1091748 h 1516602"/>
                    <a:gd name="connsiteX115" fmla="*/ 1034979 w 1034979"/>
                    <a:gd name="connsiteY115" fmla="*/ 1086033 h 1516602"/>
                    <a:gd name="connsiteX116" fmla="*/ 1033074 w 1034979"/>
                    <a:gd name="connsiteY116" fmla="*/ 1066983 h 1516602"/>
                    <a:gd name="connsiteX117" fmla="*/ 1027359 w 1034979"/>
                    <a:gd name="connsiteY117" fmla="*/ 1063173 h 1516602"/>
                    <a:gd name="connsiteX118" fmla="*/ 1012119 w 1034979"/>
                    <a:gd name="connsiteY118" fmla="*/ 1061268 h 1516602"/>
                    <a:gd name="connsiteX119" fmla="*/ 1006404 w 1034979"/>
                    <a:gd name="connsiteY119" fmla="*/ 1059363 h 1516602"/>
                    <a:gd name="connsiteX120" fmla="*/ 998784 w 1034979"/>
                    <a:gd name="connsiteY120" fmla="*/ 1057458 h 1516602"/>
                    <a:gd name="connsiteX121" fmla="*/ 987354 w 1034979"/>
                    <a:gd name="connsiteY121" fmla="*/ 1049838 h 1516602"/>
                    <a:gd name="connsiteX122" fmla="*/ 975924 w 1034979"/>
                    <a:gd name="connsiteY122" fmla="*/ 1046028 h 1516602"/>
                    <a:gd name="connsiteX123" fmla="*/ 970209 w 1034979"/>
                    <a:gd name="connsiteY123" fmla="*/ 1044123 h 1516602"/>
                    <a:gd name="connsiteX124" fmla="*/ 962589 w 1034979"/>
                    <a:gd name="connsiteY124" fmla="*/ 1042218 h 1516602"/>
                    <a:gd name="connsiteX125" fmla="*/ 956874 w 1034979"/>
                    <a:gd name="connsiteY125" fmla="*/ 1040313 h 1516602"/>
                    <a:gd name="connsiteX126" fmla="*/ 935919 w 1034979"/>
                    <a:gd name="connsiteY126" fmla="*/ 1034598 h 1516602"/>
                    <a:gd name="connsiteX127" fmla="*/ 825429 w 1034979"/>
                    <a:gd name="connsiteY127" fmla="*/ 1034598 h 1516602"/>
                    <a:gd name="connsiteX128" fmla="*/ 730179 w 1034979"/>
                    <a:gd name="connsiteY128" fmla="*/ 1038408 h 1516602"/>
                    <a:gd name="connsiteX129" fmla="*/ 669219 w 1034979"/>
                    <a:gd name="connsiteY129" fmla="*/ 1046028 h 1516602"/>
                    <a:gd name="connsiteX130" fmla="*/ 646359 w 1034979"/>
                    <a:gd name="connsiteY130" fmla="*/ 1049838 h 1516602"/>
                    <a:gd name="connsiteX131" fmla="*/ 642549 w 1034979"/>
                    <a:gd name="connsiteY131" fmla="*/ 1038408 h 1516602"/>
                    <a:gd name="connsiteX132" fmla="*/ 640644 w 1034979"/>
                    <a:gd name="connsiteY132" fmla="*/ 1032693 h 1516602"/>
                    <a:gd name="connsiteX133" fmla="*/ 642549 w 1034979"/>
                    <a:gd name="connsiteY133" fmla="*/ 1015548 h 1516602"/>
                    <a:gd name="connsiteX134" fmla="*/ 644454 w 1034979"/>
                    <a:gd name="connsiteY134" fmla="*/ 1009833 h 1516602"/>
                    <a:gd name="connsiteX135" fmla="*/ 661599 w 1034979"/>
                    <a:gd name="connsiteY135" fmla="*/ 1000308 h 1516602"/>
                    <a:gd name="connsiteX136" fmla="*/ 673029 w 1034979"/>
                    <a:gd name="connsiteY136" fmla="*/ 992688 h 1516602"/>
                    <a:gd name="connsiteX137" fmla="*/ 674934 w 1034979"/>
                    <a:gd name="connsiteY137" fmla="*/ 986973 h 1516602"/>
                    <a:gd name="connsiteX138" fmla="*/ 680649 w 1034979"/>
                    <a:gd name="connsiteY138" fmla="*/ 985068 h 1516602"/>
                    <a:gd name="connsiteX139" fmla="*/ 686364 w 1034979"/>
                    <a:gd name="connsiteY139" fmla="*/ 981258 h 1516602"/>
                    <a:gd name="connsiteX140" fmla="*/ 695889 w 1034979"/>
                    <a:gd name="connsiteY140" fmla="*/ 971733 h 1516602"/>
                    <a:gd name="connsiteX141" fmla="*/ 705414 w 1034979"/>
                    <a:gd name="connsiteY141" fmla="*/ 960303 h 1516602"/>
                    <a:gd name="connsiteX142" fmla="*/ 716844 w 1034979"/>
                    <a:gd name="connsiteY142" fmla="*/ 952683 h 1516602"/>
                    <a:gd name="connsiteX143" fmla="*/ 732084 w 1034979"/>
                    <a:gd name="connsiteY143" fmla="*/ 939348 h 1516602"/>
                    <a:gd name="connsiteX144" fmla="*/ 741609 w 1034979"/>
                    <a:gd name="connsiteY144" fmla="*/ 927918 h 1516602"/>
                    <a:gd name="connsiteX145" fmla="*/ 753039 w 1034979"/>
                    <a:gd name="connsiteY145" fmla="*/ 918393 h 1516602"/>
                    <a:gd name="connsiteX146" fmla="*/ 758754 w 1034979"/>
                    <a:gd name="connsiteY146" fmla="*/ 906963 h 1516602"/>
                    <a:gd name="connsiteX147" fmla="*/ 760659 w 1034979"/>
                    <a:gd name="connsiteY147" fmla="*/ 901248 h 1516602"/>
                    <a:gd name="connsiteX148" fmla="*/ 766374 w 1034979"/>
                    <a:gd name="connsiteY148" fmla="*/ 889818 h 1516602"/>
                    <a:gd name="connsiteX149" fmla="*/ 764469 w 1034979"/>
                    <a:gd name="connsiteY149" fmla="*/ 874578 h 1516602"/>
                    <a:gd name="connsiteX150" fmla="*/ 758754 w 1034979"/>
                    <a:gd name="connsiteY150" fmla="*/ 872673 h 1516602"/>
                    <a:gd name="connsiteX151" fmla="*/ 737799 w 1034979"/>
                    <a:gd name="connsiteY151" fmla="*/ 874578 h 1516602"/>
                    <a:gd name="connsiteX152" fmla="*/ 732084 w 1034979"/>
                    <a:gd name="connsiteY152" fmla="*/ 878388 h 1516602"/>
                    <a:gd name="connsiteX153" fmla="*/ 699699 w 1034979"/>
                    <a:gd name="connsiteY153" fmla="*/ 899343 h 1516602"/>
                    <a:gd name="connsiteX154" fmla="*/ 595181 w 1034979"/>
                    <a:gd name="connsiteY154" fmla="*/ 957831 h 1516602"/>
                    <a:gd name="connsiteX155" fmla="*/ 507294 w 1034979"/>
                    <a:gd name="connsiteY155" fmla="*/ 847908 h 1516602"/>
                    <a:gd name="connsiteX156" fmla="*/ 503484 w 1034979"/>
                    <a:gd name="connsiteY156" fmla="*/ 358323 h 1516602"/>
                    <a:gd name="connsiteX157" fmla="*/ 499674 w 1034979"/>
                    <a:gd name="connsiteY157" fmla="*/ 66858 h 1516602"/>
                    <a:gd name="connsiteX158" fmla="*/ 490149 w 1034979"/>
                    <a:gd name="connsiteY158" fmla="*/ 40188 h 1516602"/>
                    <a:gd name="connsiteX159" fmla="*/ 488244 w 1034979"/>
                    <a:gd name="connsiteY159" fmla="*/ 34473 h 1516602"/>
                    <a:gd name="connsiteX160" fmla="*/ 484434 w 1034979"/>
                    <a:gd name="connsiteY160" fmla="*/ 28758 h 1516602"/>
                    <a:gd name="connsiteX161" fmla="*/ 478719 w 1034979"/>
                    <a:gd name="connsiteY161" fmla="*/ 17328 h 1516602"/>
                    <a:gd name="connsiteX162" fmla="*/ 473004 w 1034979"/>
                    <a:gd name="connsiteY162" fmla="*/ 13518 h 1516602"/>
                    <a:gd name="connsiteX163" fmla="*/ 469194 w 1034979"/>
                    <a:gd name="connsiteY163" fmla="*/ 7803 h 1516602"/>
                    <a:gd name="connsiteX164" fmla="*/ 429189 w 1034979"/>
                    <a:gd name="connsiteY164" fmla="*/ 11613 h 1516602"/>
                    <a:gd name="connsiteX165" fmla="*/ 425379 w 1034979"/>
                    <a:gd name="connsiteY165" fmla="*/ 78288 h 1516602"/>
                    <a:gd name="connsiteX166" fmla="*/ 425379 w 1034979"/>
                    <a:gd name="connsiteY166" fmla="*/ 84003 h 1516602"/>
                    <a:gd name="connsiteX167" fmla="*/ 429189 w 1034979"/>
                    <a:gd name="connsiteY167" fmla="*/ 238308 h 1516602"/>
                    <a:gd name="connsiteX168" fmla="*/ 440619 w 1034979"/>
                    <a:gd name="connsiteY168" fmla="*/ 421188 h 1516602"/>
                    <a:gd name="connsiteX169" fmla="*/ 435265 w 1034979"/>
                    <a:gd name="connsiteY169" fmla="*/ 718368 h 1516602"/>
                    <a:gd name="connsiteX170" fmla="*/ 435059 w 1034979"/>
                    <a:gd name="connsiteY170" fmla="*/ 799046 h 1516602"/>
                    <a:gd name="connsiteX171" fmla="*/ 430322 w 1034979"/>
                    <a:gd name="connsiteY171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253929 w 1034979"/>
                    <a:gd name="connsiteY6" fmla="*/ 958398 h 1516602"/>
                    <a:gd name="connsiteX7" fmla="*/ 242499 w 1034979"/>
                    <a:gd name="connsiteY7" fmla="*/ 954588 h 1516602"/>
                    <a:gd name="connsiteX8" fmla="*/ 236784 w 1034979"/>
                    <a:gd name="connsiteY8" fmla="*/ 952683 h 1516602"/>
                    <a:gd name="connsiteX9" fmla="*/ 181539 w 1034979"/>
                    <a:gd name="connsiteY9" fmla="*/ 937443 h 1516602"/>
                    <a:gd name="connsiteX10" fmla="*/ 116769 w 1034979"/>
                    <a:gd name="connsiteY10" fmla="*/ 903153 h 1516602"/>
                    <a:gd name="connsiteX11" fmla="*/ 59619 w 1034979"/>
                    <a:gd name="connsiteY11" fmla="*/ 874578 h 1516602"/>
                    <a:gd name="connsiteX12" fmla="*/ 46284 w 1034979"/>
                    <a:gd name="connsiteY12" fmla="*/ 895533 h 1516602"/>
                    <a:gd name="connsiteX13" fmla="*/ 50094 w 1034979"/>
                    <a:gd name="connsiteY13" fmla="*/ 933633 h 1516602"/>
                    <a:gd name="connsiteX14" fmla="*/ 53904 w 1034979"/>
                    <a:gd name="connsiteY14" fmla="*/ 939348 h 1516602"/>
                    <a:gd name="connsiteX15" fmla="*/ 59619 w 1034979"/>
                    <a:gd name="connsiteY15" fmla="*/ 943158 h 1516602"/>
                    <a:gd name="connsiteX16" fmla="*/ 63429 w 1034979"/>
                    <a:gd name="connsiteY16" fmla="*/ 948873 h 1516602"/>
                    <a:gd name="connsiteX17" fmla="*/ 80574 w 1034979"/>
                    <a:gd name="connsiteY17" fmla="*/ 958398 h 1516602"/>
                    <a:gd name="connsiteX18" fmla="*/ 166299 w 1034979"/>
                    <a:gd name="connsiteY18" fmla="*/ 979353 h 1516602"/>
                    <a:gd name="connsiteX19" fmla="*/ 191064 w 1034979"/>
                    <a:gd name="connsiteY19" fmla="*/ 985068 h 1516602"/>
                    <a:gd name="connsiteX20" fmla="*/ 208209 w 1034979"/>
                    <a:gd name="connsiteY20" fmla="*/ 990783 h 1516602"/>
                    <a:gd name="connsiteX21" fmla="*/ 213924 w 1034979"/>
                    <a:gd name="connsiteY21" fmla="*/ 992688 h 1516602"/>
                    <a:gd name="connsiteX22" fmla="*/ 229164 w 1034979"/>
                    <a:gd name="connsiteY22" fmla="*/ 996498 h 1516602"/>
                    <a:gd name="connsiteX23" fmla="*/ 248214 w 1034979"/>
                    <a:gd name="connsiteY23" fmla="*/ 1002213 h 1516602"/>
                    <a:gd name="connsiteX24" fmla="*/ 253929 w 1034979"/>
                    <a:gd name="connsiteY24" fmla="*/ 1006023 h 1516602"/>
                    <a:gd name="connsiteX25" fmla="*/ 267264 w 1034979"/>
                    <a:gd name="connsiteY25" fmla="*/ 1021263 h 1516602"/>
                    <a:gd name="connsiteX26" fmla="*/ 272979 w 1034979"/>
                    <a:gd name="connsiteY26" fmla="*/ 1040313 h 1516602"/>
                    <a:gd name="connsiteX27" fmla="*/ 274884 w 1034979"/>
                    <a:gd name="connsiteY27" fmla="*/ 1046028 h 1516602"/>
                    <a:gd name="connsiteX28" fmla="*/ 276789 w 1034979"/>
                    <a:gd name="connsiteY28" fmla="*/ 1051743 h 1516602"/>
                    <a:gd name="connsiteX29" fmla="*/ 278694 w 1034979"/>
                    <a:gd name="connsiteY29" fmla="*/ 1076508 h 1516602"/>
                    <a:gd name="connsiteX30" fmla="*/ 280599 w 1034979"/>
                    <a:gd name="connsiteY30" fmla="*/ 1082223 h 1516602"/>
                    <a:gd name="connsiteX31" fmla="*/ 278694 w 1034979"/>
                    <a:gd name="connsiteY31" fmla="*/ 1101273 h 1516602"/>
                    <a:gd name="connsiteX32" fmla="*/ 276789 w 1034979"/>
                    <a:gd name="connsiteY32" fmla="*/ 1110798 h 1516602"/>
                    <a:gd name="connsiteX33" fmla="*/ 263454 w 1034979"/>
                    <a:gd name="connsiteY33" fmla="*/ 1124133 h 1516602"/>
                    <a:gd name="connsiteX34" fmla="*/ 252024 w 1034979"/>
                    <a:gd name="connsiteY34" fmla="*/ 1131753 h 1516602"/>
                    <a:gd name="connsiteX35" fmla="*/ 240594 w 1034979"/>
                    <a:gd name="connsiteY35" fmla="*/ 1135563 h 1516602"/>
                    <a:gd name="connsiteX36" fmla="*/ 27234 w 1034979"/>
                    <a:gd name="connsiteY36" fmla="*/ 1154613 h 1516602"/>
                    <a:gd name="connsiteX37" fmla="*/ 15804 w 1034979"/>
                    <a:gd name="connsiteY37" fmla="*/ 1160328 h 1516602"/>
                    <a:gd name="connsiteX38" fmla="*/ 6279 w 1034979"/>
                    <a:gd name="connsiteY38" fmla="*/ 1169853 h 1516602"/>
                    <a:gd name="connsiteX39" fmla="*/ 4374 w 1034979"/>
                    <a:gd name="connsiteY39" fmla="*/ 1175568 h 1516602"/>
                    <a:gd name="connsiteX40" fmla="*/ 564 w 1034979"/>
                    <a:gd name="connsiteY40" fmla="*/ 1181283 h 1516602"/>
                    <a:gd name="connsiteX41" fmla="*/ 6279 w 1034979"/>
                    <a:gd name="connsiteY41" fmla="*/ 1213668 h 1516602"/>
                    <a:gd name="connsiteX42" fmla="*/ 11994 w 1034979"/>
                    <a:gd name="connsiteY42" fmla="*/ 1217478 h 1516602"/>
                    <a:gd name="connsiteX43" fmla="*/ 17709 w 1034979"/>
                    <a:gd name="connsiteY43" fmla="*/ 1219383 h 1516602"/>
                    <a:gd name="connsiteX44" fmla="*/ 145344 w 1034979"/>
                    <a:gd name="connsiteY44" fmla="*/ 1217478 h 1516602"/>
                    <a:gd name="connsiteX45" fmla="*/ 239202 w 1034979"/>
                    <a:gd name="connsiteY45" fmla="*/ 1214801 h 1516602"/>
                    <a:gd name="connsiteX46" fmla="*/ 318699 w 1034979"/>
                    <a:gd name="connsiteY46" fmla="*/ 1217478 h 1516602"/>
                    <a:gd name="connsiteX47" fmla="*/ 330129 w 1034979"/>
                    <a:gd name="connsiteY47" fmla="*/ 1223193 h 1516602"/>
                    <a:gd name="connsiteX48" fmla="*/ 333939 w 1034979"/>
                    <a:gd name="connsiteY48" fmla="*/ 1228908 h 1516602"/>
                    <a:gd name="connsiteX49" fmla="*/ 339654 w 1034979"/>
                    <a:gd name="connsiteY49" fmla="*/ 1230813 h 1516602"/>
                    <a:gd name="connsiteX50" fmla="*/ 351084 w 1034979"/>
                    <a:gd name="connsiteY50" fmla="*/ 1238433 h 1516602"/>
                    <a:gd name="connsiteX51" fmla="*/ 356799 w 1034979"/>
                    <a:gd name="connsiteY51" fmla="*/ 1242243 h 1516602"/>
                    <a:gd name="connsiteX52" fmla="*/ 360609 w 1034979"/>
                    <a:gd name="connsiteY52" fmla="*/ 1247958 h 1516602"/>
                    <a:gd name="connsiteX53" fmla="*/ 366324 w 1034979"/>
                    <a:gd name="connsiteY53" fmla="*/ 1259388 h 1516602"/>
                    <a:gd name="connsiteX54" fmla="*/ 362514 w 1034979"/>
                    <a:gd name="connsiteY54" fmla="*/ 1286058 h 1516602"/>
                    <a:gd name="connsiteX55" fmla="*/ 358704 w 1034979"/>
                    <a:gd name="connsiteY55" fmla="*/ 1291773 h 1516602"/>
                    <a:gd name="connsiteX56" fmla="*/ 356799 w 1034979"/>
                    <a:gd name="connsiteY56" fmla="*/ 1297488 h 1516602"/>
                    <a:gd name="connsiteX57" fmla="*/ 352989 w 1034979"/>
                    <a:gd name="connsiteY57" fmla="*/ 1303203 h 1516602"/>
                    <a:gd name="connsiteX58" fmla="*/ 351084 w 1034979"/>
                    <a:gd name="connsiteY58" fmla="*/ 1308918 h 1516602"/>
                    <a:gd name="connsiteX59" fmla="*/ 347274 w 1034979"/>
                    <a:gd name="connsiteY59" fmla="*/ 1314633 h 1516602"/>
                    <a:gd name="connsiteX60" fmla="*/ 330129 w 1034979"/>
                    <a:gd name="connsiteY60" fmla="*/ 1381308 h 1516602"/>
                    <a:gd name="connsiteX61" fmla="*/ 328224 w 1034979"/>
                    <a:gd name="connsiteY61" fmla="*/ 1432743 h 1516602"/>
                    <a:gd name="connsiteX62" fmla="*/ 330129 w 1034979"/>
                    <a:gd name="connsiteY62" fmla="*/ 1457508 h 1516602"/>
                    <a:gd name="connsiteX63" fmla="*/ 332034 w 1034979"/>
                    <a:gd name="connsiteY63" fmla="*/ 1463223 h 1516602"/>
                    <a:gd name="connsiteX64" fmla="*/ 335844 w 1034979"/>
                    <a:gd name="connsiteY64" fmla="*/ 1467033 h 1516602"/>
                    <a:gd name="connsiteX65" fmla="*/ 364419 w 1034979"/>
                    <a:gd name="connsiteY65" fmla="*/ 1512753 h 1516602"/>
                    <a:gd name="connsiteX66" fmla="*/ 387279 w 1034979"/>
                    <a:gd name="connsiteY66" fmla="*/ 1514658 h 1516602"/>
                    <a:gd name="connsiteX67" fmla="*/ 392994 w 1034979"/>
                    <a:gd name="connsiteY67" fmla="*/ 1508943 h 1516602"/>
                    <a:gd name="connsiteX68" fmla="*/ 394899 w 1034979"/>
                    <a:gd name="connsiteY68" fmla="*/ 1497513 h 1516602"/>
                    <a:gd name="connsiteX69" fmla="*/ 396804 w 1034979"/>
                    <a:gd name="connsiteY69" fmla="*/ 1491798 h 1516602"/>
                    <a:gd name="connsiteX70" fmla="*/ 398709 w 1034979"/>
                    <a:gd name="connsiteY70" fmla="*/ 1474653 h 1516602"/>
                    <a:gd name="connsiteX71" fmla="*/ 400614 w 1034979"/>
                    <a:gd name="connsiteY71" fmla="*/ 1461318 h 1516602"/>
                    <a:gd name="connsiteX72" fmla="*/ 404424 w 1034979"/>
                    <a:gd name="connsiteY72" fmla="*/ 1404168 h 1516602"/>
                    <a:gd name="connsiteX73" fmla="*/ 410139 w 1034979"/>
                    <a:gd name="connsiteY73" fmla="*/ 1392738 h 1516602"/>
                    <a:gd name="connsiteX74" fmla="*/ 413949 w 1034979"/>
                    <a:gd name="connsiteY74" fmla="*/ 1379403 h 1516602"/>
                    <a:gd name="connsiteX75" fmla="*/ 415854 w 1034979"/>
                    <a:gd name="connsiteY75" fmla="*/ 1373688 h 1516602"/>
                    <a:gd name="connsiteX76" fmla="*/ 417759 w 1034979"/>
                    <a:gd name="connsiteY76" fmla="*/ 1360353 h 1516602"/>
                    <a:gd name="connsiteX77" fmla="*/ 421569 w 1034979"/>
                    <a:gd name="connsiteY77" fmla="*/ 1348923 h 1516602"/>
                    <a:gd name="connsiteX78" fmla="*/ 427284 w 1034979"/>
                    <a:gd name="connsiteY78" fmla="*/ 1335588 h 1516602"/>
                    <a:gd name="connsiteX79" fmla="*/ 467289 w 1034979"/>
                    <a:gd name="connsiteY79" fmla="*/ 1265103 h 1516602"/>
                    <a:gd name="connsiteX80" fmla="*/ 528455 w 1034979"/>
                    <a:gd name="connsiteY80" fmla="*/ 1252334 h 1516602"/>
                    <a:gd name="connsiteX81" fmla="*/ 573969 w 1034979"/>
                    <a:gd name="connsiteY81" fmla="*/ 1236528 h 1516602"/>
                    <a:gd name="connsiteX82" fmla="*/ 585399 w 1034979"/>
                    <a:gd name="connsiteY82" fmla="*/ 1232718 h 1516602"/>
                    <a:gd name="connsiteX83" fmla="*/ 720654 w 1034979"/>
                    <a:gd name="connsiteY83" fmla="*/ 1316538 h 1516602"/>
                    <a:gd name="connsiteX84" fmla="*/ 733989 w 1034979"/>
                    <a:gd name="connsiteY84" fmla="*/ 1326063 h 1516602"/>
                    <a:gd name="connsiteX85" fmla="*/ 743514 w 1034979"/>
                    <a:gd name="connsiteY85" fmla="*/ 1327968 h 1516602"/>
                    <a:gd name="connsiteX86" fmla="*/ 749229 w 1034979"/>
                    <a:gd name="connsiteY86" fmla="*/ 1329873 h 1516602"/>
                    <a:gd name="connsiteX87" fmla="*/ 762564 w 1034979"/>
                    <a:gd name="connsiteY87" fmla="*/ 1335588 h 1516602"/>
                    <a:gd name="connsiteX88" fmla="*/ 777804 w 1034979"/>
                    <a:gd name="connsiteY88" fmla="*/ 1333683 h 1516602"/>
                    <a:gd name="connsiteX89" fmla="*/ 789234 w 1034979"/>
                    <a:gd name="connsiteY89" fmla="*/ 1327968 h 1516602"/>
                    <a:gd name="connsiteX90" fmla="*/ 794949 w 1034979"/>
                    <a:gd name="connsiteY90" fmla="*/ 1326063 h 1516602"/>
                    <a:gd name="connsiteX91" fmla="*/ 802569 w 1034979"/>
                    <a:gd name="connsiteY91" fmla="*/ 1308918 h 1516602"/>
                    <a:gd name="connsiteX92" fmla="*/ 800664 w 1034979"/>
                    <a:gd name="connsiteY92" fmla="*/ 1284153 h 1516602"/>
                    <a:gd name="connsiteX93" fmla="*/ 798759 w 1034979"/>
                    <a:gd name="connsiteY93" fmla="*/ 1278438 h 1516602"/>
                    <a:gd name="connsiteX94" fmla="*/ 796854 w 1034979"/>
                    <a:gd name="connsiteY94" fmla="*/ 1270818 h 1516602"/>
                    <a:gd name="connsiteX95" fmla="*/ 783519 w 1034979"/>
                    <a:gd name="connsiteY95" fmla="*/ 1253673 h 1516602"/>
                    <a:gd name="connsiteX96" fmla="*/ 773994 w 1034979"/>
                    <a:gd name="connsiteY96" fmla="*/ 1247958 h 1516602"/>
                    <a:gd name="connsiteX97" fmla="*/ 648264 w 1034979"/>
                    <a:gd name="connsiteY97" fmla="*/ 1156518 h 1516602"/>
                    <a:gd name="connsiteX98" fmla="*/ 644454 w 1034979"/>
                    <a:gd name="connsiteY98" fmla="*/ 1139373 h 1516602"/>
                    <a:gd name="connsiteX99" fmla="*/ 646359 w 1034979"/>
                    <a:gd name="connsiteY99" fmla="*/ 1131753 h 1516602"/>
                    <a:gd name="connsiteX100" fmla="*/ 650169 w 1034979"/>
                    <a:gd name="connsiteY100" fmla="*/ 1114608 h 1516602"/>
                    <a:gd name="connsiteX101" fmla="*/ 653979 w 1034979"/>
                    <a:gd name="connsiteY101" fmla="*/ 1108893 h 1516602"/>
                    <a:gd name="connsiteX102" fmla="*/ 655884 w 1034979"/>
                    <a:gd name="connsiteY102" fmla="*/ 1103178 h 1516602"/>
                    <a:gd name="connsiteX103" fmla="*/ 661599 w 1034979"/>
                    <a:gd name="connsiteY103" fmla="*/ 1101273 h 1516602"/>
                    <a:gd name="connsiteX104" fmla="*/ 671124 w 1034979"/>
                    <a:gd name="connsiteY104" fmla="*/ 1089843 h 1516602"/>
                    <a:gd name="connsiteX105" fmla="*/ 724464 w 1034979"/>
                    <a:gd name="connsiteY105" fmla="*/ 1082223 h 1516602"/>
                    <a:gd name="connsiteX106" fmla="*/ 842574 w 1034979"/>
                    <a:gd name="connsiteY106" fmla="*/ 1084128 h 1516602"/>
                    <a:gd name="connsiteX107" fmla="*/ 871149 w 1034979"/>
                    <a:gd name="connsiteY107" fmla="*/ 1086033 h 1516602"/>
                    <a:gd name="connsiteX108" fmla="*/ 899724 w 1034979"/>
                    <a:gd name="connsiteY108" fmla="*/ 1091748 h 1516602"/>
                    <a:gd name="connsiteX109" fmla="*/ 922584 w 1034979"/>
                    <a:gd name="connsiteY109" fmla="*/ 1095558 h 1516602"/>
                    <a:gd name="connsiteX110" fmla="*/ 951159 w 1034979"/>
                    <a:gd name="connsiteY110" fmla="*/ 1101273 h 1516602"/>
                    <a:gd name="connsiteX111" fmla="*/ 956874 w 1034979"/>
                    <a:gd name="connsiteY111" fmla="*/ 1101273 h 1516602"/>
                    <a:gd name="connsiteX112" fmla="*/ 1002594 w 1034979"/>
                    <a:gd name="connsiteY112" fmla="*/ 1099368 h 1516602"/>
                    <a:gd name="connsiteX113" fmla="*/ 1031169 w 1034979"/>
                    <a:gd name="connsiteY113" fmla="*/ 1091748 h 1516602"/>
                    <a:gd name="connsiteX114" fmla="*/ 1034979 w 1034979"/>
                    <a:gd name="connsiteY114" fmla="*/ 1086033 h 1516602"/>
                    <a:gd name="connsiteX115" fmla="*/ 1033074 w 1034979"/>
                    <a:gd name="connsiteY115" fmla="*/ 1066983 h 1516602"/>
                    <a:gd name="connsiteX116" fmla="*/ 1027359 w 1034979"/>
                    <a:gd name="connsiteY116" fmla="*/ 1063173 h 1516602"/>
                    <a:gd name="connsiteX117" fmla="*/ 1012119 w 1034979"/>
                    <a:gd name="connsiteY117" fmla="*/ 1061268 h 1516602"/>
                    <a:gd name="connsiteX118" fmla="*/ 1006404 w 1034979"/>
                    <a:gd name="connsiteY118" fmla="*/ 1059363 h 1516602"/>
                    <a:gd name="connsiteX119" fmla="*/ 998784 w 1034979"/>
                    <a:gd name="connsiteY119" fmla="*/ 1057458 h 1516602"/>
                    <a:gd name="connsiteX120" fmla="*/ 987354 w 1034979"/>
                    <a:gd name="connsiteY120" fmla="*/ 1049838 h 1516602"/>
                    <a:gd name="connsiteX121" fmla="*/ 975924 w 1034979"/>
                    <a:gd name="connsiteY121" fmla="*/ 1046028 h 1516602"/>
                    <a:gd name="connsiteX122" fmla="*/ 970209 w 1034979"/>
                    <a:gd name="connsiteY122" fmla="*/ 1044123 h 1516602"/>
                    <a:gd name="connsiteX123" fmla="*/ 962589 w 1034979"/>
                    <a:gd name="connsiteY123" fmla="*/ 1042218 h 1516602"/>
                    <a:gd name="connsiteX124" fmla="*/ 956874 w 1034979"/>
                    <a:gd name="connsiteY124" fmla="*/ 1040313 h 1516602"/>
                    <a:gd name="connsiteX125" fmla="*/ 935919 w 1034979"/>
                    <a:gd name="connsiteY125" fmla="*/ 1034598 h 1516602"/>
                    <a:gd name="connsiteX126" fmla="*/ 825429 w 1034979"/>
                    <a:gd name="connsiteY126" fmla="*/ 1034598 h 1516602"/>
                    <a:gd name="connsiteX127" fmla="*/ 730179 w 1034979"/>
                    <a:gd name="connsiteY127" fmla="*/ 1038408 h 1516602"/>
                    <a:gd name="connsiteX128" fmla="*/ 669219 w 1034979"/>
                    <a:gd name="connsiteY128" fmla="*/ 1046028 h 1516602"/>
                    <a:gd name="connsiteX129" fmla="*/ 646359 w 1034979"/>
                    <a:gd name="connsiteY129" fmla="*/ 1049838 h 1516602"/>
                    <a:gd name="connsiteX130" fmla="*/ 642549 w 1034979"/>
                    <a:gd name="connsiteY130" fmla="*/ 1038408 h 1516602"/>
                    <a:gd name="connsiteX131" fmla="*/ 640644 w 1034979"/>
                    <a:gd name="connsiteY131" fmla="*/ 1032693 h 1516602"/>
                    <a:gd name="connsiteX132" fmla="*/ 642549 w 1034979"/>
                    <a:gd name="connsiteY132" fmla="*/ 1015548 h 1516602"/>
                    <a:gd name="connsiteX133" fmla="*/ 644454 w 1034979"/>
                    <a:gd name="connsiteY133" fmla="*/ 1009833 h 1516602"/>
                    <a:gd name="connsiteX134" fmla="*/ 661599 w 1034979"/>
                    <a:gd name="connsiteY134" fmla="*/ 1000308 h 1516602"/>
                    <a:gd name="connsiteX135" fmla="*/ 673029 w 1034979"/>
                    <a:gd name="connsiteY135" fmla="*/ 992688 h 1516602"/>
                    <a:gd name="connsiteX136" fmla="*/ 674934 w 1034979"/>
                    <a:gd name="connsiteY136" fmla="*/ 986973 h 1516602"/>
                    <a:gd name="connsiteX137" fmla="*/ 680649 w 1034979"/>
                    <a:gd name="connsiteY137" fmla="*/ 985068 h 1516602"/>
                    <a:gd name="connsiteX138" fmla="*/ 686364 w 1034979"/>
                    <a:gd name="connsiteY138" fmla="*/ 981258 h 1516602"/>
                    <a:gd name="connsiteX139" fmla="*/ 695889 w 1034979"/>
                    <a:gd name="connsiteY139" fmla="*/ 971733 h 1516602"/>
                    <a:gd name="connsiteX140" fmla="*/ 705414 w 1034979"/>
                    <a:gd name="connsiteY140" fmla="*/ 960303 h 1516602"/>
                    <a:gd name="connsiteX141" fmla="*/ 716844 w 1034979"/>
                    <a:gd name="connsiteY141" fmla="*/ 952683 h 1516602"/>
                    <a:gd name="connsiteX142" fmla="*/ 732084 w 1034979"/>
                    <a:gd name="connsiteY142" fmla="*/ 939348 h 1516602"/>
                    <a:gd name="connsiteX143" fmla="*/ 741609 w 1034979"/>
                    <a:gd name="connsiteY143" fmla="*/ 927918 h 1516602"/>
                    <a:gd name="connsiteX144" fmla="*/ 753039 w 1034979"/>
                    <a:gd name="connsiteY144" fmla="*/ 918393 h 1516602"/>
                    <a:gd name="connsiteX145" fmla="*/ 758754 w 1034979"/>
                    <a:gd name="connsiteY145" fmla="*/ 906963 h 1516602"/>
                    <a:gd name="connsiteX146" fmla="*/ 760659 w 1034979"/>
                    <a:gd name="connsiteY146" fmla="*/ 901248 h 1516602"/>
                    <a:gd name="connsiteX147" fmla="*/ 766374 w 1034979"/>
                    <a:gd name="connsiteY147" fmla="*/ 889818 h 1516602"/>
                    <a:gd name="connsiteX148" fmla="*/ 764469 w 1034979"/>
                    <a:gd name="connsiteY148" fmla="*/ 874578 h 1516602"/>
                    <a:gd name="connsiteX149" fmla="*/ 758754 w 1034979"/>
                    <a:gd name="connsiteY149" fmla="*/ 872673 h 1516602"/>
                    <a:gd name="connsiteX150" fmla="*/ 737799 w 1034979"/>
                    <a:gd name="connsiteY150" fmla="*/ 874578 h 1516602"/>
                    <a:gd name="connsiteX151" fmla="*/ 732084 w 1034979"/>
                    <a:gd name="connsiteY151" fmla="*/ 878388 h 1516602"/>
                    <a:gd name="connsiteX152" fmla="*/ 699699 w 1034979"/>
                    <a:gd name="connsiteY152" fmla="*/ 899343 h 1516602"/>
                    <a:gd name="connsiteX153" fmla="*/ 595181 w 1034979"/>
                    <a:gd name="connsiteY153" fmla="*/ 957831 h 1516602"/>
                    <a:gd name="connsiteX154" fmla="*/ 507294 w 1034979"/>
                    <a:gd name="connsiteY154" fmla="*/ 847908 h 1516602"/>
                    <a:gd name="connsiteX155" fmla="*/ 503484 w 1034979"/>
                    <a:gd name="connsiteY155" fmla="*/ 358323 h 1516602"/>
                    <a:gd name="connsiteX156" fmla="*/ 499674 w 1034979"/>
                    <a:gd name="connsiteY156" fmla="*/ 66858 h 1516602"/>
                    <a:gd name="connsiteX157" fmla="*/ 490149 w 1034979"/>
                    <a:gd name="connsiteY157" fmla="*/ 40188 h 1516602"/>
                    <a:gd name="connsiteX158" fmla="*/ 488244 w 1034979"/>
                    <a:gd name="connsiteY158" fmla="*/ 34473 h 1516602"/>
                    <a:gd name="connsiteX159" fmla="*/ 484434 w 1034979"/>
                    <a:gd name="connsiteY159" fmla="*/ 28758 h 1516602"/>
                    <a:gd name="connsiteX160" fmla="*/ 478719 w 1034979"/>
                    <a:gd name="connsiteY160" fmla="*/ 17328 h 1516602"/>
                    <a:gd name="connsiteX161" fmla="*/ 473004 w 1034979"/>
                    <a:gd name="connsiteY161" fmla="*/ 13518 h 1516602"/>
                    <a:gd name="connsiteX162" fmla="*/ 469194 w 1034979"/>
                    <a:gd name="connsiteY162" fmla="*/ 7803 h 1516602"/>
                    <a:gd name="connsiteX163" fmla="*/ 429189 w 1034979"/>
                    <a:gd name="connsiteY163" fmla="*/ 11613 h 1516602"/>
                    <a:gd name="connsiteX164" fmla="*/ 425379 w 1034979"/>
                    <a:gd name="connsiteY164" fmla="*/ 78288 h 1516602"/>
                    <a:gd name="connsiteX165" fmla="*/ 425379 w 1034979"/>
                    <a:gd name="connsiteY165" fmla="*/ 84003 h 1516602"/>
                    <a:gd name="connsiteX166" fmla="*/ 429189 w 1034979"/>
                    <a:gd name="connsiteY166" fmla="*/ 238308 h 1516602"/>
                    <a:gd name="connsiteX167" fmla="*/ 440619 w 1034979"/>
                    <a:gd name="connsiteY167" fmla="*/ 421188 h 1516602"/>
                    <a:gd name="connsiteX168" fmla="*/ 435265 w 1034979"/>
                    <a:gd name="connsiteY168" fmla="*/ 718368 h 1516602"/>
                    <a:gd name="connsiteX169" fmla="*/ 435059 w 1034979"/>
                    <a:gd name="connsiteY169" fmla="*/ 799046 h 1516602"/>
                    <a:gd name="connsiteX170" fmla="*/ 430322 w 1034979"/>
                    <a:gd name="connsiteY170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253929 w 1034979"/>
                    <a:gd name="connsiteY6" fmla="*/ 958398 h 1516602"/>
                    <a:gd name="connsiteX7" fmla="*/ 242499 w 1034979"/>
                    <a:gd name="connsiteY7" fmla="*/ 954588 h 1516602"/>
                    <a:gd name="connsiteX8" fmla="*/ 181539 w 1034979"/>
                    <a:gd name="connsiteY8" fmla="*/ 937443 h 1516602"/>
                    <a:gd name="connsiteX9" fmla="*/ 116769 w 1034979"/>
                    <a:gd name="connsiteY9" fmla="*/ 903153 h 1516602"/>
                    <a:gd name="connsiteX10" fmla="*/ 59619 w 1034979"/>
                    <a:gd name="connsiteY10" fmla="*/ 874578 h 1516602"/>
                    <a:gd name="connsiteX11" fmla="*/ 46284 w 1034979"/>
                    <a:gd name="connsiteY11" fmla="*/ 895533 h 1516602"/>
                    <a:gd name="connsiteX12" fmla="*/ 50094 w 1034979"/>
                    <a:gd name="connsiteY12" fmla="*/ 933633 h 1516602"/>
                    <a:gd name="connsiteX13" fmla="*/ 53904 w 1034979"/>
                    <a:gd name="connsiteY13" fmla="*/ 939348 h 1516602"/>
                    <a:gd name="connsiteX14" fmla="*/ 59619 w 1034979"/>
                    <a:gd name="connsiteY14" fmla="*/ 943158 h 1516602"/>
                    <a:gd name="connsiteX15" fmla="*/ 63429 w 1034979"/>
                    <a:gd name="connsiteY15" fmla="*/ 948873 h 1516602"/>
                    <a:gd name="connsiteX16" fmla="*/ 80574 w 1034979"/>
                    <a:gd name="connsiteY16" fmla="*/ 958398 h 1516602"/>
                    <a:gd name="connsiteX17" fmla="*/ 166299 w 1034979"/>
                    <a:gd name="connsiteY17" fmla="*/ 979353 h 1516602"/>
                    <a:gd name="connsiteX18" fmla="*/ 191064 w 1034979"/>
                    <a:gd name="connsiteY18" fmla="*/ 985068 h 1516602"/>
                    <a:gd name="connsiteX19" fmla="*/ 208209 w 1034979"/>
                    <a:gd name="connsiteY19" fmla="*/ 990783 h 1516602"/>
                    <a:gd name="connsiteX20" fmla="*/ 213924 w 1034979"/>
                    <a:gd name="connsiteY20" fmla="*/ 992688 h 1516602"/>
                    <a:gd name="connsiteX21" fmla="*/ 229164 w 1034979"/>
                    <a:gd name="connsiteY21" fmla="*/ 996498 h 1516602"/>
                    <a:gd name="connsiteX22" fmla="*/ 248214 w 1034979"/>
                    <a:gd name="connsiteY22" fmla="*/ 1002213 h 1516602"/>
                    <a:gd name="connsiteX23" fmla="*/ 253929 w 1034979"/>
                    <a:gd name="connsiteY23" fmla="*/ 1006023 h 1516602"/>
                    <a:gd name="connsiteX24" fmla="*/ 267264 w 1034979"/>
                    <a:gd name="connsiteY24" fmla="*/ 1021263 h 1516602"/>
                    <a:gd name="connsiteX25" fmla="*/ 272979 w 1034979"/>
                    <a:gd name="connsiteY25" fmla="*/ 1040313 h 1516602"/>
                    <a:gd name="connsiteX26" fmla="*/ 274884 w 1034979"/>
                    <a:gd name="connsiteY26" fmla="*/ 1046028 h 1516602"/>
                    <a:gd name="connsiteX27" fmla="*/ 276789 w 1034979"/>
                    <a:gd name="connsiteY27" fmla="*/ 1051743 h 1516602"/>
                    <a:gd name="connsiteX28" fmla="*/ 278694 w 1034979"/>
                    <a:gd name="connsiteY28" fmla="*/ 1076508 h 1516602"/>
                    <a:gd name="connsiteX29" fmla="*/ 280599 w 1034979"/>
                    <a:gd name="connsiteY29" fmla="*/ 1082223 h 1516602"/>
                    <a:gd name="connsiteX30" fmla="*/ 278694 w 1034979"/>
                    <a:gd name="connsiteY30" fmla="*/ 1101273 h 1516602"/>
                    <a:gd name="connsiteX31" fmla="*/ 276789 w 1034979"/>
                    <a:gd name="connsiteY31" fmla="*/ 1110798 h 1516602"/>
                    <a:gd name="connsiteX32" fmla="*/ 263454 w 1034979"/>
                    <a:gd name="connsiteY32" fmla="*/ 1124133 h 1516602"/>
                    <a:gd name="connsiteX33" fmla="*/ 252024 w 1034979"/>
                    <a:gd name="connsiteY33" fmla="*/ 1131753 h 1516602"/>
                    <a:gd name="connsiteX34" fmla="*/ 240594 w 1034979"/>
                    <a:gd name="connsiteY34" fmla="*/ 1135563 h 1516602"/>
                    <a:gd name="connsiteX35" fmla="*/ 27234 w 1034979"/>
                    <a:gd name="connsiteY35" fmla="*/ 1154613 h 1516602"/>
                    <a:gd name="connsiteX36" fmla="*/ 15804 w 1034979"/>
                    <a:gd name="connsiteY36" fmla="*/ 1160328 h 1516602"/>
                    <a:gd name="connsiteX37" fmla="*/ 6279 w 1034979"/>
                    <a:gd name="connsiteY37" fmla="*/ 1169853 h 1516602"/>
                    <a:gd name="connsiteX38" fmla="*/ 4374 w 1034979"/>
                    <a:gd name="connsiteY38" fmla="*/ 1175568 h 1516602"/>
                    <a:gd name="connsiteX39" fmla="*/ 564 w 1034979"/>
                    <a:gd name="connsiteY39" fmla="*/ 1181283 h 1516602"/>
                    <a:gd name="connsiteX40" fmla="*/ 6279 w 1034979"/>
                    <a:gd name="connsiteY40" fmla="*/ 1213668 h 1516602"/>
                    <a:gd name="connsiteX41" fmla="*/ 11994 w 1034979"/>
                    <a:gd name="connsiteY41" fmla="*/ 1217478 h 1516602"/>
                    <a:gd name="connsiteX42" fmla="*/ 17709 w 1034979"/>
                    <a:gd name="connsiteY42" fmla="*/ 1219383 h 1516602"/>
                    <a:gd name="connsiteX43" fmla="*/ 145344 w 1034979"/>
                    <a:gd name="connsiteY43" fmla="*/ 1217478 h 1516602"/>
                    <a:gd name="connsiteX44" fmla="*/ 239202 w 1034979"/>
                    <a:gd name="connsiteY44" fmla="*/ 1214801 h 1516602"/>
                    <a:gd name="connsiteX45" fmla="*/ 318699 w 1034979"/>
                    <a:gd name="connsiteY45" fmla="*/ 1217478 h 1516602"/>
                    <a:gd name="connsiteX46" fmla="*/ 330129 w 1034979"/>
                    <a:gd name="connsiteY46" fmla="*/ 1223193 h 1516602"/>
                    <a:gd name="connsiteX47" fmla="*/ 333939 w 1034979"/>
                    <a:gd name="connsiteY47" fmla="*/ 1228908 h 1516602"/>
                    <a:gd name="connsiteX48" fmla="*/ 339654 w 1034979"/>
                    <a:gd name="connsiteY48" fmla="*/ 1230813 h 1516602"/>
                    <a:gd name="connsiteX49" fmla="*/ 351084 w 1034979"/>
                    <a:gd name="connsiteY49" fmla="*/ 1238433 h 1516602"/>
                    <a:gd name="connsiteX50" fmla="*/ 356799 w 1034979"/>
                    <a:gd name="connsiteY50" fmla="*/ 1242243 h 1516602"/>
                    <a:gd name="connsiteX51" fmla="*/ 360609 w 1034979"/>
                    <a:gd name="connsiteY51" fmla="*/ 1247958 h 1516602"/>
                    <a:gd name="connsiteX52" fmla="*/ 366324 w 1034979"/>
                    <a:gd name="connsiteY52" fmla="*/ 1259388 h 1516602"/>
                    <a:gd name="connsiteX53" fmla="*/ 362514 w 1034979"/>
                    <a:gd name="connsiteY53" fmla="*/ 1286058 h 1516602"/>
                    <a:gd name="connsiteX54" fmla="*/ 358704 w 1034979"/>
                    <a:gd name="connsiteY54" fmla="*/ 1291773 h 1516602"/>
                    <a:gd name="connsiteX55" fmla="*/ 356799 w 1034979"/>
                    <a:gd name="connsiteY55" fmla="*/ 1297488 h 1516602"/>
                    <a:gd name="connsiteX56" fmla="*/ 352989 w 1034979"/>
                    <a:gd name="connsiteY56" fmla="*/ 1303203 h 1516602"/>
                    <a:gd name="connsiteX57" fmla="*/ 351084 w 1034979"/>
                    <a:gd name="connsiteY57" fmla="*/ 1308918 h 1516602"/>
                    <a:gd name="connsiteX58" fmla="*/ 347274 w 1034979"/>
                    <a:gd name="connsiteY58" fmla="*/ 1314633 h 1516602"/>
                    <a:gd name="connsiteX59" fmla="*/ 330129 w 1034979"/>
                    <a:gd name="connsiteY59" fmla="*/ 1381308 h 1516602"/>
                    <a:gd name="connsiteX60" fmla="*/ 328224 w 1034979"/>
                    <a:gd name="connsiteY60" fmla="*/ 1432743 h 1516602"/>
                    <a:gd name="connsiteX61" fmla="*/ 330129 w 1034979"/>
                    <a:gd name="connsiteY61" fmla="*/ 1457508 h 1516602"/>
                    <a:gd name="connsiteX62" fmla="*/ 332034 w 1034979"/>
                    <a:gd name="connsiteY62" fmla="*/ 1463223 h 1516602"/>
                    <a:gd name="connsiteX63" fmla="*/ 335844 w 1034979"/>
                    <a:gd name="connsiteY63" fmla="*/ 1467033 h 1516602"/>
                    <a:gd name="connsiteX64" fmla="*/ 364419 w 1034979"/>
                    <a:gd name="connsiteY64" fmla="*/ 1512753 h 1516602"/>
                    <a:gd name="connsiteX65" fmla="*/ 387279 w 1034979"/>
                    <a:gd name="connsiteY65" fmla="*/ 1514658 h 1516602"/>
                    <a:gd name="connsiteX66" fmla="*/ 392994 w 1034979"/>
                    <a:gd name="connsiteY66" fmla="*/ 1508943 h 1516602"/>
                    <a:gd name="connsiteX67" fmla="*/ 394899 w 1034979"/>
                    <a:gd name="connsiteY67" fmla="*/ 1497513 h 1516602"/>
                    <a:gd name="connsiteX68" fmla="*/ 396804 w 1034979"/>
                    <a:gd name="connsiteY68" fmla="*/ 1491798 h 1516602"/>
                    <a:gd name="connsiteX69" fmla="*/ 398709 w 1034979"/>
                    <a:gd name="connsiteY69" fmla="*/ 1474653 h 1516602"/>
                    <a:gd name="connsiteX70" fmla="*/ 400614 w 1034979"/>
                    <a:gd name="connsiteY70" fmla="*/ 1461318 h 1516602"/>
                    <a:gd name="connsiteX71" fmla="*/ 404424 w 1034979"/>
                    <a:gd name="connsiteY71" fmla="*/ 1404168 h 1516602"/>
                    <a:gd name="connsiteX72" fmla="*/ 410139 w 1034979"/>
                    <a:gd name="connsiteY72" fmla="*/ 1392738 h 1516602"/>
                    <a:gd name="connsiteX73" fmla="*/ 413949 w 1034979"/>
                    <a:gd name="connsiteY73" fmla="*/ 1379403 h 1516602"/>
                    <a:gd name="connsiteX74" fmla="*/ 415854 w 1034979"/>
                    <a:gd name="connsiteY74" fmla="*/ 1373688 h 1516602"/>
                    <a:gd name="connsiteX75" fmla="*/ 417759 w 1034979"/>
                    <a:gd name="connsiteY75" fmla="*/ 1360353 h 1516602"/>
                    <a:gd name="connsiteX76" fmla="*/ 421569 w 1034979"/>
                    <a:gd name="connsiteY76" fmla="*/ 1348923 h 1516602"/>
                    <a:gd name="connsiteX77" fmla="*/ 427284 w 1034979"/>
                    <a:gd name="connsiteY77" fmla="*/ 1335588 h 1516602"/>
                    <a:gd name="connsiteX78" fmla="*/ 467289 w 1034979"/>
                    <a:gd name="connsiteY78" fmla="*/ 1265103 h 1516602"/>
                    <a:gd name="connsiteX79" fmla="*/ 528455 w 1034979"/>
                    <a:gd name="connsiteY79" fmla="*/ 1252334 h 1516602"/>
                    <a:gd name="connsiteX80" fmla="*/ 573969 w 1034979"/>
                    <a:gd name="connsiteY80" fmla="*/ 1236528 h 1516602"/>
                    <a:gd name="connsiteX81" fmla="*/ 585399 w 1034979"/>
                    <a:gd name="connsiteY81" fmla="*/ 1232718 h 1516602"/>
                    <a:gd name="connsiteX82" fmla="*/ 720654 w 1034979"/>
                    <a:gd name="connsiteY82" fmla="*/ 1316538 h 1516602"/>
                    <a:gd name="connsiteX83" fmla="*/ 733989 w 1034979"/>
                    <a:gd name="connsiteY83" fmla="*/ 1326063 h 1516602"/>
                    <a:gd name="connsiteX84" fmla="*/ 743514 w 1034979"/>
                    <a:gd name="connsiteY84" fmla="*/ 1327968 h 1516602"/>
                    <a:gd name="connsiteX85" fmla="*/ 749229 w 1034979"/>
                    <a:gd name="connsiteY85" fmla="*/ 1329873 h 1516602"/>
                    <a:gd name="connsiteX86" fmla="*/ 762564 w 1034979"/>
                    <a:gd name="connsiteY86" fmla="*/ 1335588 h 1516602"/>
                    <a:gd name="connsiteX87" fmla="*/ 777804 w 1034979"/>
                    <a:gd name="connsiteY87" fmla="*/ 1333683 h 1516602"/>
                    <a:gd name="connsiteX88" fmla="*/ 789234 w 1034979"/>
                    <a:gd name="connsiteY88" fmla="*/ 1327968 h 1516602"/>
                    <a:gd name="connsiteX89" fmla="*/ 794949 w 1034979"/>
                    <a:gd name="connsiteY89" fmla="*/ 1326063 h 1516602"/>
                    <a:gd name="connsiteX90" fmla="*/ 802569 w 1034979"/>
                    <a:gd name="connsiteY90" fmla="*/ 1308918 h 1516602"/>
                    <a:gd name="connsiteX91" fmla="*/ 800664 w 1034979"/>
                    <a:gd name="connsiteY91" fmla="*/ 1284153 h 1516602"/>
                    <a:gd name="connsiteX92" fmla="*/ 798759 w 1034979"/>
                    <a:gd name="connsiteY92" fmla="*/ 1278438 h 1516602"/>
                    <a:gd name="connsiteX93" fmla="*/ 796854 w 1034979"/>
                    <a:gd name="connsiteY93" fmla="*/ 1270818 h 1516602"/>
                    <a:gd name="connsiteX94" fmla="*/ 783519 w 1034979"/>
                    <a:gd name="connsiteY94" fmla="*/ 1253673 h 1516602"/>
                    <a:gd name="connsiteX95" fmla="*/ 773994 w 1034979"/>
                    <a:gd name="connsiteY95" fmla="*/ 1247958 h 1516602"/>
                    <a:gd name="connsiteX96" fmla="*/ 648264 w 1034979"/>
                    <a:gd name="connsiteY96" fmla="*/ 1156518 h 1516602"/>
                    <a:gd name="connsiteX97" fmla="*/ 644454 w 1034979"/>
                    <a:gd name="connsiteY97" fmla="*/ 1139373 h 1516602"/>
                    <a:gd name="connsiteX98" fmla="*/ 646359 w 1034979"/>
                    <a:gd name="connsiteY98" fmla="*/ 1131753 h 1516602"/>
                    <a:gd name="connsiteX99" fmla="*/ 650169 w 1034979"/>
                    <a:gd name="connsiteY99" fmla="*/ 1114608 h 1516602"/>
                    <a:gd name="connsiteX100" fmla="*/ 653979 w 1034979"/>
                    <a:gd name="connsiteY100" fmla="*/ 1108893 h 1516602"/>
                    <a:gd name="connsiteX101" fmla="*/ 655884 w 1034979"/>
                    <a:gd name="connsiteY101" fmla="*/ 1103178 h 1516602"/>
                    <a:gd name="connsiteX102" fmla="*/ 661599 w 1034979"/>
                    <a:gd name="connsiteY102" fmla="*/ 1101273 h 1516602"/>
                    <a:gd name="connsiteX103" fmla="*/ 671124 w 1034979"/>
                    <a:gd name="connsiteY103" fmla="*/ 1089843 h 1516602"/>
                    <a:gd name="connsiteX104" fmla="*/ 724464 w 1034979"/>
                    <a:gd name="connsiteY104" fmla="*/ 1082223 h 1516602"/>
                    <a:gd name="connsiteX105" fmla="*/ 842574 w 1034979"/>
                    <a:gd name="connsiteY105" fmla="*/ 1084128 h 1516602"/>
                    <a:gd name="connsiteX106" fmla="*/ 871149 w 1034979"/>
                    <a:gd name="connsiteY106" fmla="*/ 1086033 h 1516602"/>
                    <a:gd name="connsiteX107" fmla="*/ 899724 w 1034979"/>
                    <a:gd name="connsiteY107" fmla="*/ 1091748 h 1516602"/>
                    <a:gd name="connsiteX108" fmla="*/ 922584 w 1034979"/>
                    <a:gd name="connsiteY108" fmla="*/ 1095558 h 1516602"/>
                    <a:gd name="connsiteX109" fmla="*/ 951159 w 1034979"/>
                    <a:gd name="connsiteY109" fmla="*/ 1101273 h 1516602"/>
                    <a:gd name="connsiteX110" fmla="*/ 956874 w 1034979"/>
                    <a:gd name="connsiteY110" fmla="*/ 1101273 h 1516602"/>
                    <a:gd name="connsiteX111" fmla="*/ 1002594 w 1034979"/>
                    <a:gd name="connsiteY111" fmla="*/ 1099368 h 1516602"/>
                    <a:gd name="connsiteX112" fmla="*/ 1031169 w 1034979"/>
                    <a:gd name="connsiteY112" fmla="*/ 1091748 h 1516602"/>
                    <a:gd name="connsiteX113" fmla="*/ 1034979 w 1034979"/>
                    <a:gd name="connsiteY113" fmla="*/ 1086033 h 1516602"/>
                    <a:gd name="connsiteX114" fmla="*/ 1033074 w 1034979"/>
                    <a:gd name="connsiteY114" fmla="*/ 1066983 h 1516602"/>
                    <a:gd name="connsiteX115" fmla="*/ 1027359 w 1034979"/>
                    <a:gd name="connsiteY115" fmla="*/ 1063173 h 1516602"/>
                    <a:gd name="connsiteX116" fmla="*/ 1012119 w 1034979"/>
                    <a:gd name="connsiteY116" fmla="*/ 1061268 h 1516602"/>
                    <a:gd name="connsiteX117" fmla="*/ 1006404 w 1034979"/>
                    <a:gd name="connsiteY117" fmla="*/ 1059363 h 1516602"/>
                    <a:gd name="connsiteX118" fmla="*/ 998784 w 1034979"/>
                    <a:gd name="connsiteY118" fmla="*/ 1057458 h 1516602"/>
                    <a:gd name="connsiteX119" fmla="*/ 987354 w 1034979"/>
                    <a:gd name="connsiteY119" fmla="*/ 1049838 h 1516602"/>
                    <a:gd name="connsiteX120" fmla="*/ 975924 w 1034979"/>
                    <a:gd name="connsiteY120" fmla="*/ 1046028 h 1516602"/>
                    <a:gd name="connsiteX121" fmla="*/ 970209 w 1034979"/>
                    <a:gd name="connsiteY121" fmla="*/ 1044123 h 1516602"/>
                    <a:gd name="connsiteX122" fmla="*/ 962589 w 1034979"/>
                    <a:gd name="connsiteY122" fmla="*/ 1042218 h 1516602"/>
                    <a:gd name="connsiteX123" fmla="*/ 956874 w 1034979"/>
                    <a:gd name="connsiteY123" fmla="*/ 1040313 h 1516602"/>
                    <a:gd name="connsiteX124" fmla="*/ 935919 w 1034979"/>
                    <a:gd name="connsiteY124" fmla="*/ 1034598 h 1516602"/>
                    <a:gd name="connsiteX125" fmla="*/ 825429 w 1034979"/>
                    <a:gd name="connsiteY125" fmla="*/ 1034598 h 1516602"/>
                    <a:gd name="connsiteX126" fmla="*/ 730179 w 1034979"/>
                    <a:gd name="connsiteY126" fmla="*/ 1038408 h 1516602"/>
                    <a:gd name="connsiteX127" fmla="*/ 669219 w 1034979"/>
                    <a:gd name="connsiteY127" fmla="*/ 1046028 h 1516602"/>
                    <a:gd name="connsiteX128" fmla="*/ 646359 w 1034979"/>
                    <a:gd name="connsiteY128" fmla="*/ 1049838 h 1516602"/>
                    <a:gd name="connsiteX129" fmla="*/ 642549 w 1034979"/>
                    <a:gd name="connsiteY129" fmla="*/ 1038408 h 1516602"/>
                    <a:gd name="connsiteX130" fmla="*/ 640644 w 1034979"/>
                    <a:gd name="connsiteY130" fmla="*/ 1032693 h 1516602"/>
                    <a:gd name="connsiteX131" fmla="*/ 642549 w 1034979"/>
                    <a:gd name="connsiteY131" fmla="*/ 1015548 h 1516602"/>
                    <a:gd name="connsiteX132" fmla="*/ 644454 w 1034979"/>
                    <a:gd name="connsiteY132" fmla="*/ 1009833 h 1516602"/>
                    <a:gd name="connsiteX133" fmla="*/ 661599 w 1034979"/>
                    <a:gd name="connsiteY133" fmla="*/ 1000308 h 1516602"/>
                    <a:gd name="connsiteX134" fmla="*/ 673029 w 1034979"/>
                    <a:gd name="connsiteY134" fmla="*/ 992688 h 1516602"/>
                    <a:gd name="connsiteX135" fmla="*/ 674934 w 1034979"/>
                    <a:gd name="connsiteY135" fmla="*/ 986973 h 1516602"/>
                    <a:gd name="connsiteX136" fmla="*/ 680649 w 1034979"/>
                    <a:gd name="connsiteY136" fmla="*/ 985068 h 1516602"/>
                    <a:gd name="connsiteX137" fmla="*/ 686364 w 1034979"/>
                    <a:gd name="connsiteY137" fmla="*/ 981258 h 1516602"/>
                    <a:gd name="connsiteX138" fmla="*/ 695889 w 1034979"/>
                    <a:gd name="connsiteY138" fmla="*/ 971733 h 1516602"/>
                    <a:gd name="connsiteX139" fmla="*/ 705414 w 1034979"/>
                    <a:gd name="connsiteY139" fmla="*/ 960303 h 1516602"/>
                    <a:gd name="connsiteX140" fmla="*/ 716844 w 1034979"/>
                    <a:gd name="connsiteY140" fmla="*/ 952683 h 1516602"/>
                    <a:gd name="connsiteX141" fmla="*/ 732084 w 1034979"/>
                    <a:gd name="connsiteY141" fmla="*/ 939348 h 1516602"/>
                    <a:gd name="connsiteX142" fmla="*/ 741609 w 1034979"/>
                    <a:gd name="connsiteY142" fmla="*/ 927918 h 1516602"/>
                    <a:gd name="connsiteX143" fmla="*/ 753039 w 1034979"/>
                    <a:gd name="connsiteY143" fmla="*/ 918393 h 1516602"/>
                    <a:gd name="connsiteX144" fmla="*/ 758754 w 1034979"/>
                    <a:gd name="connsiteY144" fmla="*/ 906963 h 1516602"/>
                    <a:gd name="connsiteX145" fmla="*/ 760659 w 1034979"/>
                    <a:gd name="connsiteY145" fmla="*/ 901248 h 1516602"/>
                    <a:gd name="connsiteX146" fmla="*/ 766374 w 1034979"/>
                    <a:gd name="connsiteY146" fmla="*/ 889818 h 1516602"/>
                    <a:gd name="connsiteX147" fmla="*/ 764469 w 1034979"/>
                    <a:gd name="connsiteY147" fmla="*/ 874578 h 1516602"/>
                    <a:gd name="connsiteX148" fmla="*/ 758754 w 1034979"/>
                    <a:gd name="connsiteY148" fmla="*/ 872673 h 1516602"/>
                    <a:gd name="connsiteX149" fmla="*/ 737799 w 1034979"/>
                    <a:gd name="connsiteY149" fmla="*/ 874578 h 1516602"/>
                    <a:gd name="connsiteX150" fmla="*/ 732084 w 1034979"/>
                    <a:gd name="connsiteY150" fmla="*/ 878388 h 1516602"/>
                    <a:gd name="connsiteX151" fmla="*/ 699699 w 1034979"/>
                    <a:gd name="connsiteY151" fmla="*/ 899343 h 1516602"/>
                    <a:gd name="connsiteX152" fmla="*/ 595181 w 1034979"/>
                    <a:gd name="connsiteY152" fmla="*/ 957831 h 1516602"/>
                    <a:gd name="connsiteX153" fmla="*/ 507294 w 1034979"/>
                    <a:gd name="connsiteY153" fmla="*/ 847908 h 1516602"/>
                    <a:gd name="connsiteX154" fmla="*/ 503484 w 1034979"/>
                    <a:gd name="connsiteY154" fmla="*/ 358323 h 1516602"/>
                    <a:gd name="connsiteX155" fmla="*/ 499674 w 1034979"/>
                    <a:gd name="connsiteY155" fmla="*/ 66858 h 1516602"/>
                    <a:gd name="connsiteX156" fmla="*/ 490149 w 1034979"/>
                    <a:gd name="connsiteY156" fmla="*/ 40188 h 1516602"/>
                    <a:gd name="connsiteX157" fmla="*/ 488244 w 1034979"/>
                    <a:gd name="connsiteY157" fmla="*/ 34473 h 1516602"/>
                    <a:gd name="connsiteX158" fmla="*/ 484434 w 1034979"/>
                    <a:gd name="connsiteY158" fmla="*/ 28758 h 1516602"/>
                    <a:gd name="connsiteX159" fmla="*/ 478719 w 1034979"/>
                    <a:gd name="connsiteY159" fmla="*/ 17328 h 1516602"/>
                    <a:gd name="connsiteX160" fmla="*/ 473004 w 1034979"/>
                    <a:gd name="connsiteY160" fmla="*/ 13518 h 1516602"/>
                    <a:gd name="connsiteX161" fmla="*/ 469194 w 1034979"/>
                    <a:gd name="connsiteY161" fmla="*/ 7803 h 1516602"/>
                    <a:gd name="connsiteX162" fmla="*/ 429189 w 1034979"/>
                    <a:gd name="connsiteY162" fmla="*/ 11613 h 1516602"/>
                    <a:gd name="connsiteX163" fmla="*/ 425379 w 1034979"/>
                    <a:gd name="connsiteY163" fmla="*/ 78288 h 1516602"/>
                    <a:gd name="connsiteX164" fmla="*/ 425379 w 1034979"/>
                    <a:gd name="connsiteY164" fmla="*/ 84003 h 1516602"/>
                    <a:gd name="connsiteX165" fmla="*/ 429189 w 1034979"/>
                    <a:gd name="connsiteY165" fmla="*/ 238308 h 1516602"/>
                    <a:gd name="connsiteX166" fmla="*/ 440619 w 1034979"/>
                    <a:gd name="connsiteY166" fmla="*/ 421188 h 1516602"/>
                    <a:gd name="connsiteX167" fmla="*/ 435265 w 1034979"/>
                    <a:gd name="connsiteY167" fmla="*/ 718368 h 1516602"/>
                    <a:gd name="connsiteX168" fmla="*/ 435059 w 1034979"/>
                    <a:gd name="connsiteY168" fmla="*/ 799046 h 1516602"/>
                    <a:gd name="connsiteX169" fmla="*/ 430322 w 1034979"/>
                    <a:gd name="connsiteY169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253929 w 1034979"/>
                    <a:gd name="connsiteY6" fmla="*/ 958398 h 1516602"/>
                    <a:gd name="connsiteX7" fmla="*/ 181539 w 1034979"/>
                    <a:gd name="connsiteY7" fmla="*/ 937443 h 1516602"/>
                    <a:gd name="connsiteX8" fmla="*/ 116769 w 1034979"/>
                    <a:gd name="connsiteY8" fmla="*/ 903153 h 1516602"/>
                    <a:gd name="connsiteX9" fmla="*/ 59619 w 1034979"/>
                    <a:gd name="connsiteY9" fmla="*/ 874578 h 1516602"/>
                    <a:gd name="connsiteX10" fmla="*/ 46284 w 1034979"/>
                    <a:gd name="connsiteY10" fmla="*/ 895533 h 1516602"/>
                    <a:gd name="connsiteX11" fmla="*/ 50094 w 1034979"/>
                    <a:gd name="connsiteY11" fmla="*/ 933633 h 1516602"/>
                    <a:gd name="connsiteX12" fmla="*/ 53904 w 1034979"/>
                    <a:gd name="connsiteY12" fmla="*/ 939348 h 1516602"/>
                    <a:gd name="connsiteX13" fmla="*/ 59619 w 1034979"/>
                    <a:gd name="connsiteY13" fmla="*/ 943158 h 1516602"/>
                    <a:gd name="connsiteX14" fmla="*/ 63429 w 1034979"/>
                    <a:gd name="connsiteY14" fmla="*/ 948873 h 1516602"/>
                    <a:gd name="connsiteX15" fmla="*/ 80574 w 1034979"/>
                    <a:gd name="connsiteY15" fmla="*/ 958398 h 1516602"/>
                    <a:gd name="connsiteX16" fmla="*/ 166299 w 1034979"/>
                    <a:gd name="connsiteY16" fmla="*/ 979353 h 1516602"/>
                    <a:gd name="connsiteX17" fmla="*/ 191064 w 1034979"/>
                    <a:gd name="connsiteY17" fmla="*/ 985068 h 1516602"/>
                    <a:gd name="connsiteX18" fmla="*/ 208209 w 1034979"/>
                    <a:gd name="connsiteY18" fmla="*/ 990783 h 1516602"/>
                    <a:gd name="connsiteX19" fmla="*/ 213924 w 1034979"/>
                    <a:gd name="connsiteY19" fmla="*/ 992688 h 1516602"/>
                    <a:gd name="connsiteX20" fmla="*/ 229164 w 1034979"/>
                    <a:gd name="connsiteY20" fmla="*/ 996498 h 1516602"/>
                    <a:gd name="connsiteX21" fmla="*/ 248214 w 1034979"/>
                    <a:gd name="connsiteY21" fmla="*/ 1002213 h 1516602"/>
                    <a:gd name="connsiteX22" fmla="*/ 253929 w 1034979"/>
                    <a:gd name="connsiteY22" fmla="*/ 1006023 h 1516602"/>
                    <a:gd name="connsiteX23" fmla="*/ 267264 w 1034979"/>
                    <a:gd name="connsiteY23" fmla="*/ 1021263 h 1516602"/>
                    <a:gd name="connsiteX24" fmla="*/ 272979 w 1034979"/>
                    <a:gd name="connsiteY24" fmla="*/ 1040313 h 1516602"/>
                    <a:gd name="connsiteX25" fmla="*/ 274884 w 1034979"/>
                    <a:gd name="connsiteY25" fmla="*/ 1046028 h 1516602"/>
                    <a:gd name="connsiteX26" fmla="*/ 276789 w 1034979"/>
                    <a:gd name="connsiteY26" fmla="*/ 1051743 h 1516602"/>
                    <a:gd name="connsiteX27" fmla="*/ 278694 w 1034979"/>
                    <a:gd name="connsiteY27" fmla="*/ 1076508 h 1516602"/>
                    <a:gd name="connsiteX28" fmla="*/ 280599 w 1034979"/>
                    <a:gd name="connsiteY28" fmla="*/ 1082223 h 1516602"/>
                    <a:gd name="connsiteX29" fmla="*/ 278694 w 1034979"/>
                    <a:gd name="connsiteY29" fmla="*/ 1101273 h 1516602"/>
                    <a:gd name="connsiteX30" fmla="*/ 276789 w 1034979"/>
                    <a:gd name="connsiteY30" fmla="*/ 1110798 h 1516602"/>
                    <a:gd name="connsiteX31" fmla="*/ 263454 w 1034979"/>
                    <a:gd name="connsiteY31" fmla="*/ 1124133 h 1516602"/>
                    <a:gd name="connsiteX32" fmla="*/ 252024 w 1034979"/>
                    <a:gd name="connsiteY32" fmla="*/ 1131753 h 1516602"/>
                    <a:gd name="connsiteX33" fmla="*/ 240594 w 1034979"/>
                    <a:gd name="connsiteY33" fmla="*/ 1135563 h 1516602"/>
                    <a:gd name="connsiteX34" fmla="*/ 27234 w 1034979"/>
                    <a:gd name="connsiteY34" fmla="*/ 1154613 h 1516602"/>
                    <a:gd name="connsiteX35" fmla="*/ 15804 w 1034979"/>
                    <a:gd name="connsiteY35" fmla="*/ 1160328 h 1516602"/>
                    <a:gd name="connsiteX36" fmla="*/ 6279 w 1034979"/>
                    <a:gd name="connsiteY36" fmla="*/ 1169853 h 1516602"/>
                    <a:gd name="connsiteX37" fmla="*/ 4374 w 1034979"/>
                    <a:gd name="connsiteY37" fmla="*/ 1175568 h 1516602"/>
                    <a:gd name="connsiteX38" fmla="*/ 564 w 1034979"/>
                    <a:gd name="connsiteY38" fmla="*/ 1181283 h 1516602"/>
                    <a:gd name="connsiteX39" fmla="*/ 6279 w 1034979"/>
                    <a:gd name="connsiteY39" fmla="*/ 1213668 h 1516602"/>
                    <a:gd name="connsiteX40" fmla="*/ 11994 w 1034979"/>
                    <a:gd name="connsiteY40" fmla="*/ 1217478 h 1516602"/>
                    <a:gd name="connsiteX41" fmla="*/ 17709 w 1034979"/>
                    <a:gd name="connsiteY41" fmla="*/ 1219383 h 1516602"/>
                    <a:gd name="connsiteX42" fmla="*/ 145344 w 1034979"/>
                    <a:gd name="connsiteY42" fmla="*/ 1217478 h 1516602"/>
                    <a:gd name="connsiteX43" fmla="*/ 239202 w 1034979"/>
                    <a:gd name="connsiteY43" fmla="*/ 1214801 h 1516602"/>
                    <a:gd name="connsiteX44" fmla="*/ 318699 w 1034979"/>
                    <a:gd name="connsiteY44" fmla="*/ 1217478 h 1516602"/>
                    <a:gd name="connsiteX45" fmla="*/ 330129 w 1034979"/>
                    <a:gd name="connsiteY45" fmla="*/ 1223193 h 1516602"/>
                    <a:gd name="connsiteX46" fmla="*/ 333939 w 1034979"/>
                    <a:gd name="connsiteY46" fmla="*/ 1228908 h 1516602"/>
                    <a:gd name="connsiteX47" fmla="*/ 339654 w 1034979"/>
                    <a:gd name="connsiteY47" fmla="*/ 1230813 h 1516602"/>
                    <a:gd name="connsiteX48" fmla="*/ 351084 w 1034979"/>
                    <a:gd name="connsiteY48" fmla="*/ 1238433 h 1516602"/>
                    <a:gd name="connsiteX49" fmla="*/ 356799 w 1034979"/>
                    <a:gd name="connsiteY49" fmla="*/ 1242243 h 1516602"/>
                    <a:gd name="connsiteX50" fmla="*/ 360609 w 1034979"/>
                    <a:gd name="connsiteY50" fmla="*/ 1247958 h 1516602"/>
                    <a:gd name="connsiteX51" fmla="*/ 366324 w 1034979"/>
                    <a:gd name="connsiteY51" fmla="*/ 1259388 h 1516602"/>
                    <a:gd name="connsiteX52" fmla="*/ 362514 w 1034979"/>
                    <a:gd name="connsiteY52" fmla="*/ 1286058 h 1516602"/>
                    <a:gd name="connsiteX53" fmla="*/ 358704 w 1034979"/>
                    <a:gd name="connsiteY53" fmla="*/ 1291773 h 1516602"/>
                    <a:gd name="connsiteX54" fmla="*/ 356799 w 1034979"/>
                    <a:gd name="connsiteY54" fmla="*/ 1297488 h 1516602"/>
                    <a:gd name="connsiteX55" fmla="*/ 352989 w 1034979"/>
                    <a:gd name="connsiteY55" fmla="*/ 1303203 h 1516602"/>
                    <a:gd name="connsiteX56" fmla="*/ 351084 w 1034979"/>
                    <a:gd name="connsiteY56" fmla="*/ 1308918 h 1516602"/>
                    <a:gd name="connsiteX57" fmla="*/ 347274 w 1034979"/>
                    <a:gd name="connsiteY57" fmla="*/ 1314633 h 1516602"/>
                    <a:gd name="connsiteX58" fmla="*/ 330129 w 1034979"/>
                    <a:gd name="connsiteY58" fmla="*/ 1381308 h 1516602"/>
                    <a:gd name="connsiteX59" fmla="*/ 328224 w 1034979"/>
                    <a:gd name="connsiteY59" fmla="*/ 1432743 h 1516602"/>
                    <a:gd name="connsiteX60" fmla="*/ 330129 w 1034979"/>
                    <a:gd name="connsiteY60" fmla="*/ 1457508 h 1516602"/>
                    <a:gd name="connsiteX61" fmla="*/ 332034 w 1034979"/>
                    <a:gd name="connsiteY61" fmla="*/ 1463223 h 1516602"/>
                    <a:gd name="connsiteX62" fmla="*/ 335844 w 1034979"/>
                    <a:gd name="connsiteY62" fmla="*/ 1467033 h 1516602"/>
                    <a:gd name="connsiteX63" fmla="*/ 364419 w 1034979"/>
                    <a:gd name="connsiteY63" fmla="*/ 1512753 h 1516602"/>
                    <a:gd name="connsiteX64" fmla="*/ 387279 w 1034979"/>
                    <a:gd name="connsiteY64" fmla="*/ 1514658 h 1516602"/>
                    <a:gd name="connsiteX65" fmla="*/ 392994 w 1034979"/>
                    <a:gd name="connsiteY65" fmla="*/ 1508943 h 1516602"/>
                    <a:gd name="connsiteX66" fmla="*/ 394899 w 1034979"/>
                    <a:gd name="connsiteY66" fmla="*/ 1497513 h 1516602"/>
                    <a:gd name="connsiteX67" fmla="*/ 396804 w 1034979"/>
                    <a:gd name="connsiteY67" fmla="*/ 1491798 h 1516602"/>
                    <a:gd name="connsiteX68" fmla="*/ 398709 w 1034979"/>
                    <a:gd name="connsiteY68" fmla="*/ 1474653 h 1516602"/>
                    <a:gd name="connsiteX69" fmla="*/ 400614 w 1034979"/>
                    <a:gd name="connsiteY69" fmla="*/ 1461318 h 1516602"/>
                    <a:gd name="connsiteX70" fmla="*/ 404424 w 1034979"/>
                    <a:gd name="connsiteY70" fmla="*/ 1404168 h 1516602"/>
                    <a:gd name="connsiteX71" fmla="*/ 410139 w 1034979"/>
                    <a:gd name="connsiteY71" fmla="*/ 1392738 h 1516602"/>
                    <a:gd name="connsiteX72" fmla="*/ 413949 w 1034979"/>
                    <a:gd name="connsiteY72" fmla="*/ 1379403 h 1516602"/>
                    <a:gd name="connsiteX73" fmla="*/ 415854 w 1034979"/>
                    <a:gd name="connsiteY73" fmla="*/ 1373688 h 1516602"/>
                    <a:gd name="connsiteX74" fmla="*/ 417759 w 1034979"/>
                    <a:gd name="connsiteY74" fmla="*/ 1360353 h 1516602"/>
                    <a:gd name="connsiteX75" fmla="*/ 421569 w 1034979"/>
                    <a:gd name="connsiteY75" fmla="*/ 1348923 h 1516602"/>
                    <a:gd name="connsiteX76" fmla="*/ 427284 w 1034979"/>
                    <a:gd name="connsiteY76" fmla="*/ 1335588 h 1516602"/>
                    <a:gd name="connsiteX77" fmla="*/ 467289 w 1034979"/>
                    <a:gd name="connsiteY77" fmla="*/ 1265103 h 1516602"/>
                    <a:gd name="connsiteX78" fmla="*/ 528455 w 1034979"/>
                    <a:gd name="connsiteY78" fmla="*/ 1252334 h 1516602"/>
                    <a:gd name="connsiteX79" fmla="*/ 573969 w 1034979"/>
                    <a:gd name="connsiteY79" fmla="*/ 1236528 h 1516602"/>
                    <a:gd name="connsiteX80" fmla="*/ 585399 w 1034979"/>
                    <a:gd name="connsiteY80" fmla="*/ 1232718 h 1516602"/>
                    <a:gd name="connsiteX81" fmla="*/ 720654 w 1034979"/>
                    <a:gd name="connsiteY81" fmla="*/ 1316538 h 1516602"/>
                    <a:gd name="connsiteX82" fmla="*/ 733989 w 1034979"/>
                    <a:gd name="connsiteY82" fmla="*/ 1326063 h 1516602"/>
                    <a:gd name="connsiteX83" fmla="*/ 743514 w 1034979"/>
                    <a:gd name="connsiteY83" fmla="*/ 1327968 h 1516602"/>
                    <a:gd name="connsiteX84" fmla="*/ 749229 w 1034979"/>
                    <a:gd name="connsiteY84" fmla="*/ 1329873 h 1516602"/>
                    <a:gd name="connsiteX85" fmla="*/ 762564 w 1034979"/>
                    <a:gd name="connsiteY85" fmla="*/ 1335588 h 1516602"/>
                    <a:gd name="connsiteX86" fmla="*/ 777804 w 1034979"/>
                    <a:gd name="connsiteY86" fmla="*/ 1333683 h 1516602"/>
                    <a:gd name="connsiteX87" fmla="*/ 789234 w 1034979"/>
                    <a:gd name="connsiteY87" fmla="*/ 1327968 h 1516602"/>
                    <a:gd name="connsiteX88" fmla="*/ 794949 w 1034979"/>
                    <a:gd name="connsiteY88" fmla="*/ 1326063 h 1516602"/>
                    <a:gd name="connsiteX89" fmla="*/ 802569 w 1034979"/>
                    <a:gd name="connsiteY89" fmla="*/ 1308918 h 1516602"/>
                    <a:gd name="connsiteX90" fmla="*/ 800664 w 1034979"/>
                    <a:gd name="connsiteY90" fmla="*/ 1284153 h 1516602"/>
                    <a:gd name="connsiteX91" fmla="*/ 798759 w 1034979"/>
                    <a:gd name="connsiteY91" fmla="*/ 1278438 h 1516602"/>
                    <a:gd name="connsiteX92" fmla="*/ 796854 w 1034979"/>
                    <a:gd name="connsiteY92" fmla="*/ 1270818 h 1516602"/>
                    <a:gd name="connsiteX93" fmla="*/ 783519 w 1034979"/>
                    <a:gd name="connsiteY93" fmla="*/ 1253673 h 1516602"/>
                    <a:gd name="connsiteX94" fmla="*/ 773994 w 1034979"/>
                    <a:gd name="connsiteY94" fmla="*/ 1247958 h 1516602"/>
                    <a:gd name="connsiteX95" fmla="*/ 648264 w 1034979"/>
                    <a:gd name="connsiteY95" fmla="*/ 1156518 h 1516602"/>
                    <a:gd name="connsiteX96" fmla="*/ 644454 w 1034979"/>
                    <a:gd name="connsiteY96" fmla="*/ 1139373 h 1516602"/>
                    <a:gd name="connsiteX97" fmla="*/ 646359 w 1034979"/>
                    <a:gd name="connsiteY97" fmla="*/ 1131753 h 1516602"/>
                    <a:gd name="connsiteX98" fmla="*/ 650169 w 1034979"/>
                    <a:gd name="connsiteY98" fmla="*/ 1114608 h 1516602"/>
                    <a:gd name="connsiteX99" fmla="*/ 653979 w 1034979"/>
                    <a:gd name="connsiteY99" fmla="*/ 1108893 h 1516602"/>
                    <a:gd name="connsiteX100" fmla="*/ 655884 w 1034979"/>
                    <a:gd name="connsiteY100" fmla="*/ 1103178 h 1516602"/>
                    <a:gd name="connsiteX101" fmla="*/ 661599 w 1034979"/>
                    <a:gd name="connsiteY101" fmla="*/ 1101273 h 1516602"/>
                    <a:gd name="connsiteX102" fmla="*/ 671124 w 1034979"/>
                    <a:gd name="connsiteY102" fmla="*/ 1089843 h 1516602"/>
                    <a:gd name="connsiteX103" fmla="*/ 724464 w 1034979"/>
                    <a:gd name="connsiteY103" fmla="*/ 1082223 h 1516602"/>
                    <a:gd name="connsiteX104" fmla="*/ 842574 w 1034979"/>
                    <a:gd name="connsiteY104" fmla="*/ 1084128 h 1516602"/>
                    <a:gd name="connsiteX105" fmla="*/ 871149 w 1034979"/>
                    <a:gd name="connsiteY105" fmla="*/ 1086033 h 1516602"/>
                    <a:gd name="connsiteX106" fmla="*/ 899724 w 1034979"/>
                    <a:gd name="connsiteY106" fmla="*/ 1091748 h 1516602"/>
                    <a:gd name="connsiteX107" fmla="*/ 922584 w 1034979"/>
                    <a:gd name="connsiteY107" fmla="*/ 1095558 h 1516602"/>
                    <a:gd name="connsiteX108" fmla="*/ 951159 w 1034979"/>
                    <a:gd name="connsiteY108" fmla="*/ 1101273 h 1516602"/>
                    <a:gd name="connsiteX109" fmla="*/ 956874 w 1034979"/>
                    <a:gd name="connsiteY109" fmla="*/ 1101273 h 1516602"/>
                    <a:gd name="connsiteX110" fmla="*/ 1002594 w 1034979"/>
                    <a:gd name="connsiteY110" fmla="*/ 1099368 h 1516602"/>
                    <a:gd name="connsiteX111" fmla="*/ 1031169 w 1034979"/>
                    <a:gd name="connsiteY111" fmla="*/ 1091748 h 1516602"/>
                    <a:gd name="connsiteX112" fmla="*/ 1034979 w 1034979"/>
                    <a:gd name="connsiteY112" fmla="*/ 1086033 h 1516602"/>
                    <a:gd name="connsiteX113" fmla="*/ 1033074 w 1034979"/>
                    <a:gd name="connsiteY113" fmla="*/ 1066983 h 1516602"/>
                    <a:gd name="connsiteX114" fmla="*/ 1027359 w 1034979"/>
                    <a:gd name="connsiteY114" fmla="*/ 1063173 h 1516602"/>
                    <a:gd name="connsiteX115" fmla="*/ 1012119 w 1034979"/>
                    <a:gd name="connsiteY115" fmla="*/ 1061268 h 1516602"/>
                    <a:gd name="connsiteX116" fmla="*/ 1006404 w 1034979"/>
                    <a:gd name="connsiteY116" fmla="*/ 1059363 h 1516602"/>
                    <a:gd name="connsiteX117" fmla="*/ 998784 w 1034979"/>
                    <a:gd name="connsiteY117" fmla="*/ 1057458 h 1516602"/>
                    <a:gd name="connsiteX118" fmla="*/ 987354 w 1034979"/>
                    <a:gd name="connsiteY118" fmla="*/ 1049838 h 1516602"/>
                    <a:gd name="connsiteX119" fmla="*/ 975924 w 1034979"/>
                    <a:gd name="connsiteY119" fmla="*/ 1046028 h 1516602"/>
                    <a:gd name="connsiteX120" fmla="*/ 970209 w 1034979"/>
                    <a:gd name="connsiteY120" fmla="*/ 1044123 h 1516602"/>
                    <a:gd name="connsiteX121" fmla="*/ 962589 w 1034979"/>
                    <a:gd name="connsiteY121" fmla="*/ 1042218 h 1516602"/>
                    <a:gd name="connsiteX122" fmla="*/ 956874 w 1034979"/>
                    <a:gd name="connsiteY122" fmla="*/ 1040313 h 1516602"/>
                    <a:gd name="connsiteX123" fmla="*/ 935919 w 1034979"/>
                    <a:gd name="connsiteY123" fmla="*/ 1034598 h 1516602"/>
                    <a:gd name="connsiteX124" fmla="*/ 825429 w 1034979"/>
                    <a:gd name="connsiteY124" fmla="*/ 1034598 h 1516602"/>
                    <a:gd name="connsiteX125" fmla="*/ 730179 w 1034979"/>
                    <a:gd name="connsiteY125" fmla="*/ 1038408 h 1516602"/>
                    <a:gd name="connsiteX126" fmla="*/ 669219 w 1034979"/>
                    <a:gd name="connsiteY126" fmla="*/ 1046028 h 1516602"/>
                    <a:gd name="connsiteX127" fmla="*/ 646359 w 1034979"/>
                    <a:gd name="connsiteY127" fmla="*/ 1049838 h 1516602"/>
                    <a:gd name="connsiteX128" fmla="*/ 642549 w 1034979"/>
                    <a:gd name="connsiteY128" fmla="*/ 1038408 h 1516602"/>
                    <a:gd name="connsiteX129" fmla="*/ 640644 w 1034979"/>
                    <a:gd name="connsiteY129" fmla="*/ 1032693 h 1516602"/>
                    <a:gd name="connsiteX130" fmla="*/ 642549 w 1034979"/>
                    <a:gd name="connsiteY130" fmla="*/ 1015548 h 1516602"/>
                    <a:gd name="connsiteX131" fmla="*/ 644454 w 1034979"/>
                    <a:gd name="connsiteY131" fmla="*/ 1009833 h 1516602"/>
                    <a:gd name="connsiteX132" fmla="*/ 661599 w 1034979"/>
                    <a:gd name="connsiteY132" fmla="*/ 1000308 h 1516602"/>
                    <a:gd name="connsiteX133" fmla="*/ 673029 w 1034979"/>
                    <a:gd name="connsiteY133" fmla="*/ 992688 h 1516602"/>
                    <a:gd name="connsiteX134" fmla="*/ 674934 w 1034979"/>
                    <a:gd name="connsiteY134" fmla="*/ 986973 h 1516602"/>
                    <a:gd name="connsiteX135" fmla="*/ 680649 w 1034979"/>
                    <a:gd name="connsiteY135" fmla="*/ 985068 h 1516602"/>
                    <a:gd name="connsiteX136" fmla="*/ 686364 w 1034979"/>
                    <a:gd name="connsiteY136" fmla="*/ 981258 h 1516602"/>
                    <a:gd name="connsiteX137" fmla="*/ 695889 w 1034979"/>
                    <a:gd name="connsiteY137" fmla="*/ 971733 h 1516602"/>
                    <a:gd name="connsiteX138" fmla="*/ 705414 w 1034979"/>
                    <a:gd name="connsiteY138" fmla="*/ 960303 h 1516602"/>
                    <a:gd name="connsiteX139" fmla="*/ 716844 w 1034979"/>
                    <a:gd name="connsiteY139" fmla="*/ 952683 h 1516602"/>
                    <a:gd name="connsiteX140" fmla="*/ 732084 w 1034979"/>
                    <a:gd name="connsiteY140" fmla="*/ 939348 h 1516602"/>
                    <a:gd name="connsiteX141" fmla="*/ 741609 w 1034979"/>
                    <a:gd name="connsiteY141" fmla="*/ 927918 h 1516602"/>
                    <a:gd name="connsiteX142" fmla="*/ 753039 w 1034979"/>
                    <a:gd name="connsiteY142" fmla="*/ 918393 h 1516602"/>
                    <a:gd name="connsiteX143" fmla="*/ 758754 w 1034979"/>
                    <a:gd name="connsiteY143" fmla="*/ 906963 h 1516602"/>
                    <a:gd name="connsiteX144" fmla="*/ 760659 w 1034979"/>
                    <a:gd name="connsiteY144" fmla="*/ 901248 h 1516602"/>
                    <a:gd name="connsiteX145" fmla="*/ 766374 w 1034979"/>
                    <a:gd name="connsiteY145" fmla="*/ 889818 h 1516602"/>
                    <a:gd name="connsiteX146" fmla="*/ 764469 w 1034979"/>
                    <a:gd name="connsiteY146" fmla="*/ 874578 h 1516602"/>
                    <a:gd name="connsiteX147" fmla="*/ 758754 w 1034979"/>
                    <a:gd name="connsiteY147" fmla="*/ 872673 h 1516602"/>
                    <a:gd name="connsiteX148" fmla="*/ 737799 w 1034979"/>
                    <a:gd name="connsiteY148" fmla="*/ 874578 h 1516602"/>
                    <a:gd name="connsiteX149" fmla="*/ 732084 w 1034979"/>
                    <a:gd name="connsiteY149" fmla="*/ 878388 h 1516602"/>
                    <a:gd name="connsiteX150" fmla="*/ 699699 w 1034979"/>
                    <a:gd name="connsiteY150" fmla="*/ 899343 h 1516602"/>
                    <a:gd name="connsiteX151" fmla="*/ 595181 w 1034979"/>
                    <a:gd name="connsiteY151" fmla="*/ 957831 h 1516602"/>
                    <a:gd name="connsiteX152" fmla="*/ 507294 w 1034979"/>
                    <a:gd name="connsiteY152" fmla="*/ 847908 h 1516602"/>
                    <a:gd name="connsiteX153" fmla="*/ 503484 w 1034979"/>
                    <a:gd name="connsiteY153" fmla="*/ 358323 h 1516602"/>
                    <a:gd name="connsiteX154" fmla="*/ 499674 w 1034979"/>
                    <a:gd name="connsiteY154" fmla="*/ 66858 h 1516602"/>
                    <a:gd name="connsiteX155" fmla="*/ 490149 w 1034979"/>
                    <a:gd name="connsiteY155" fmla="*/ 40188 h 1516602"/>
                    <a:gd name="connsiteX156" fmla="*/ 488244 w 1034979"/>
                    <a:gd name="connsiteY156" fmla="*/ 34473 h 1516602"/>
                    <a:gd name="connsiteX157" fmla="*/ 484434 w 1034979"/>
                    <a:gd name="connsiteY157" fmla="*/ 28758 h 1516602"/>
                    <a:gd name="connsiteX158" fmla="*/ 478719 w 1034979"/>
                    <a:gd name="connsiteY158" fmla="*/ 17328 h 1516602"/>
                    <a:gd name="connsiteX159" fmla="*/ 473004 w 1034979"/>
                    <a:gd name="connsiteY159" fmla="*/ 13518 h 1516602"/>
                    <a:gd name="connsiteX160" fmla="*/ 469194 w 1034979"/>
                    <a:gd name="connsiteY160" fmla="*/ 7803 h 1516602"/>
                    <a:gd name="connsiteX161" fmla="*/ 429189 w 1034979"/>
                    <a:gd name="connsiteY161" fmla="*/ 11613 h 1516602"/>
                    <a:gd name="connsiteX162" fmla="*/ 425379 w 1034979"/>
                    <a:gd name="connsiteY162" fmla="*/ 78288 h 1516602"/>
                    <a:gd name="connsiteX163" fmla="*/ 425379 w 1034979"/>
                    <a:gd name="connsiteY163" fmla="*/ 84003 h 1516602"/>
                    <a:gd name="connsiteX164" fmla="*/ 429189 w 1034979"/>
                    <a:gd name="connsiteY164" fmla="*/ 238308 h 1516602"/>
                    <a:gd name="connsiteX165" fmla="*/ 440619 w 1034979"/>
                    <a:gd name="connsiteY165" fmla="*/ 421188 h 1516602"/>
                    <a:gd name="connsiteX166" fmla="*/ 435265 w 1034979"/>
                    <a:gd name="connsiteY166" fmla="*/ 718368 h 1516602"/>
                    <a:gd name="connsiteX167" fmla="*/ 435059 w 1034979"/>
                    <a:gd name="connsiteY167" fmla="*/ 799046 h 1516602"/>
                    <a:gd name="connsiteX168" fmla="*/ 430322 w 1034979"/>
                    <a:gd name="connsiteY168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181539 w 1034979"/>
                    <a:gd name="connsiteY6" fmla="*/ 937443 h 1516602"/>
                    <a:gd name="connsiteX7" fmla="*/ 116769 w 1034979"/>
                    <a:gd name="connsiteY7" fmla="*/ 903153 h 1516602"/>
                    <a:gd name="connsiteX8" fmla="*/ 59619 w 1034979"/>
                    <a:gd name="connsiteY8" fmla="*/ 874578 h 1516602"/>
                    <a:gd name="connsiteX9" fmla="*/ 46284 w 1034979"/>
                    <a:gd name="connsiteY9" fmla="*/ 895533 h 1516602"/>
                    <a:gd name="connsiteX10" fmla="*/ 50094 w 1034979"/>
                    <a:gd name="connsiteY10" fmla="*/ 933633 h 1516602"/>
                    <a:gd name="connsiteX11" fmla="*/ 53904 w 1034979"/>
                    <a:gd name="connsiteY11" fmla="*/ 939348 h 1516602"/>
                    <a:gd name="connsiteX12" fmla="*/ 59619 w 1034979"/>
                    <a:gd name="connsiteY12" fmla="*/ 943158 h 1516602"/>
                    <a:gd name="connsiteX13" fmla="*/ 63429 w 1034979"/>
                    <a:gd name="connsiteY13" fmla="*/ 948873 h 1516602"/>
                    <a:gd name="connsiteX14" fmla="*/ 80574 w 1034979"/>
                    <a:gd name="connsiteY14" fmla="*/ 958398 h 1516602"/>
                    <a:gd name="connsiteX15" fmla="*/ 166299 w 1034979"/>
                    <a:gd name="connsiteY15" fmla="*/ 979353 h 1516602"/>
                    <a:gd name="connsiteX16" fmla="*/ 191064 w 1034979"/>
                    <a:gd name="connsiteY16" fmla="*/ 985068 h 1516602"/>
                    <a:gd name="connsiteX17" fmla="*/ 208209 w 1034979"/>
                    <a:gd name="connsiteY17" fmla="*/ 990783 h 1516602"/>
                    <a:gd name="connsiteX18" fmla="*/ 213924 w 1034979"/>
                    <a:gd name="connsiteY18" fmla="*/ 992688 h 1516602"/>
                    <a:gd name="connsiteX19" fmla="*/ 229164 w 1034979"/>
                    <a:gd name="connsiteY19" fmla="*/ 996498 h 1516602"/>
                    <a:gd name="connsiteX20" fmla="*/ 248214 w 1034979"/>
                    <a:gd name="connsiteY20" fmla="*/ 1002213 h 1516602"/>
                    <a:gd name="connsiteX21" fmla="*/ 253929 w 1034979"/>
                    <a:gd name="connsiteY21" fmla="*/ 1006023 h 1516602"/>
                    <a:gd name="connsiteX22" fmla="*/ 267264 w 1034979"/>
                    <a:gd name="connsiteY22" fmla="*/ 1021263 h 1516602"/>
                    <a:gd name="connsiteX23" fmla="*/ 272979 w 1034979"/>
                    <a:gd name="connsiteY23" fmla="*/ 1040313 h 1516602"/>
                    <a:gd name="connsiteX24" fmla="*/ 274884 w 1034979"/>
                    <a:gd name="connsiteY24" fmla="*/ 1046028 h 1516602"/>
                    <a:gd name="connsiteX25" fmla="*/ 276789 w 1034979"/>
                    <a:gd name="connsiteY25" fmla="*/ 1051743 h 1516602"/>
                    <a:gd name="connsiteX26" fmla="*/ 278694 w 1034979"/>
                    <a:gd name="connsiteY26" fmla="*/ 1076508 h 1516602"/>
                    <a:gd name="connsiteX27" fmla="*/ 280599 w 1034979"/>
                    <a:gd name="connsiteY27" fmla="*/ 1082223 h 1516602"/>
                    <a:gd name="connsiteX28" fmla="*/ 278694 w 1034979"/>
                    <a:gd name="connsiteY28" fmla="*/ 1101273 h 1516602"/>
                    <a:gd name="connsiteX29" fmla="*/ 276789 w 1034979"/>
                    <a:gd name="connsiteY29" fmla="*/ 1110798 h 1516602"/>
                    <a:gd name="connsiteX30" fmla="*/ 263454 w 1034979"/>
                    <a:gd name="connsiteY30" fmla="*/ 1124133 h 1516602"/>
                    <a:gd name="connsiteX31" fmla="*/ 252024 w 1034979"/>
                    <a:gd name="connsiteY31" fmla="*/ 1131753 h 1516602"/>
                    <a:gd name="connsiteX32" fmla="*/ 240594 w 1034979"/>
                    <a:gd name="connsiteY32" fmla="*/ 1135563 h 1516602"/>
                    <a:gd name="connsiteX33" fmla="*/ 27234 w 1034979"/>
                    <a:gd name="connsiteY33" fmla="*/ 1154613 h 1516602"/>
                    <a:gd name="connsiteX34" fmla="*/ 15804 w 1034979"/>
                    <a:gd name="connsiteY34" fmla="*/ 1160328 h 1516602"/>
                    <a:gd name="connsiteX35" fmla="*/ 6279 w 1034979"/>
                    <a:gd name="connsiteY35" fmla="*/ 1169853 h 1516602"/>
                    <a:gd name="connsiteX36" fmla="*/ 4374 w 1034979"/>
                    <a:gd name="connsiteY36" fmla="*/ 1175568 h 1516602"/>
                    <a:gd name="connsiteX37" fmla="*/ 564 w 1034979"/>
                    <a:gd name="connsiteY37" fmla="*/ 1181283 h 1516602"/>
                    <a:gd name="connsiteX38" fmla="*/ 6279 w 1034979"/>
                    <a:gd name="connsiteY38" fmla="*/ 1213668 h 1516602"/>
                    <a:gd name="connsiteX39" fmla="*/ 11994 w 1034979"/>
                    <a:gd name="connsiteY39" fmla="*/ 1217478 h 1516602"/>
                    <a:gd name="connsiteX40" fmla="*/ 17709 w 1034979"/>
                    <a:gd name="connsiteY40" fmla="*/ 1219383 h 1516602"/>
                    <a:gd name="connsiteX41" fmla="*/ 145344 w 1034979"/>
                    <a:gd name="connsiteY41" fmla="*/ 1217478 h 1516602"/>
                    <a:gd name="connsiteX42" fmla="*/ 239202 w 1034979"/>
                    <a:gd name="connsiteY42" fmla="*/ 1214801 h 1516602"/>
                    <a:gd name="connsiteX43" fmla="*/ 318699 w 1034979"/>
                    <a:gd name="connsiteY43" fmla="*/ 1217478 h 1516602"/>
                    <a:gd name="connsiteX44" fmla="*/ 330129 w 1034979"/>
                    <a:gd name="connsiteY44" fmla="*/ 1223193 h 1516602"/>
                    <a:gd name="connsiteX45" fmla="*/ 333939 w 1034979"/>
                    <a:gd name="connsiteY45" fmla="*/ 1228908 h 1516602"/>
                    <a:gd name="connsiteX46" fmla="*/ 339654 w 1034979"/>
                    <a:gd name="connsiteY46" fmla="*/ 1230813 h 1516602"/>
                    <a:gd name="connsiteX47" fmla="*/ 351084 w 1034979"/>
                    <a:gd name="connsiteY47" fmla="*/ 1238433 h 1516602"/>
                    <a:gd name="connsiteX48" fmla="*/ 356799 w 1034979"/>
                    <a:gd name="connsiteY48" fmla="*/ 1242243 h 1516602"/>
                    <a:gd name="connsiteX49" fmla="*/ 360609 w 1034979"/>
                    <a:gd name="connsiteY49" fmla="*/ 1247958 h 1516602"/>
                    <a:gd name="connsiteX50" fmla="*/ 366324 w 1034979"/>
                    <a:gd name="connsiteY50" fmla="*/ 1259388 h 1516602"/>
                    <a:gd name="connsiteX51" fmla="*/ 362514 w 1034979"/>
                    <a:gd name="connsiteY51" fmla="*/ 1286058 h 1516602"/>
                    <a:gd name="connsiteX52" fmla="*/ 358704 w 1034979"/>
                    <a:gd name="connsiteY52" fmla="*/ 1291773 h 1516602"/>
                    <a:gd name="connsiteX53" fmla="*/ 356799 w 1034979"/>
                    <a:gd name="connsiteY53" fmla="*/ 1297488 h 1516602"/>
                    <a:gd name="connsiteX54" fmla="*/ 352989 w 1034979"/>
                    <a:gd name="connsiteY54" fmla="*/ 1303203 h 1516602"/>
                    <a:gd name="connsiteX55" fmla="*/ 351084 w 1034979"/>
                    <a:gd name="connsiteY55" fmla="*/ 1308918 h 1516602"/>
                    <a:gd name="connsiteX56" fmla="*/ 347274 w 1034979"/>
                    <a:gd name="connsiteY56" fmla="*/ 1314633 h 1516602"/>
                    <a:gd name="connsiteX57" fmla="*/ 330129 w 1034979"/>
                    <a:gd name="connsiteY57" fmla="*/ 1381308 h 1516602"/>
                    <a:gd name="connsiteX58" fmla="*/ 328224 w 1034979"/>
                    <a:gd name="connsiteY58" fmla="*/ 1432743 h 1516602"/>
                    <a:gd name="connsiteX59" fmla="*/ 330129 w 1034979"/>
                    <a:gd name="connsiteY59" fmla="*/ 1457508 h 1516602"/>
                    <a:gd name="connsiteX60" fmla="*/ 332034 w 1034979"/>
                    <a:gd name="connsiteY60" fmla="*/ 1463223 h 1516602"/>
                    <a:gd name="connsiteX61" fmla="*/ 335844 w 1034979"/>
                    <a:gd name="connsiteY61" fmla="*/ 1467033 h 1516602"/>
                    <a:gd name="connsiteX62" fmla="*/ 364419 w 1034979"/>
                    <a:gd name="connsiteY62" fmla="*/ 1512753 h 1516602"/>
                    <a:gd name="connsiteX63" fmla="*/ 387279 w 1034979"/>
                    <a:gd name="connsiteY63" fmla="*/ 1514658 h 1516602"/>
                    <a:gd name="connsiteX64" fmla="*/ 392994 w 1034979"/>
                    <a:gd name="connsiteY64" fmla="*/ 1508943 h 1516602"/>
                    <a:gd name="connsiteX65" fmla="*/ 394899 w 1034979"/>
                    <a:gd name="connsiteY65" fmla="*/ 1497513 h 1516602"/>
                    <a:gd name="connsiteX66" fmla="*/ 396804 w 1034979"/>
                    <a:gd name="connsiteY66" fmla="*/ 1491798 h 1516602"/>
                    <a:gd name="connsiteX67" fmla="*/ 398709 w 1034979"/>
                    <a:gd name="connsiteY67" fmla="*/ 1474653 h 1516602"/>
                    <a:gd name="connsiteX68" fmla="*/ 400614 w 1034979"/>
                    <a:gd name="connsiteY68" fmla="*/ 1461318 h 1516602"/>
                    <a:gd name="connsiteX69" fmla="*/ 404424 w 1034979"/>
                    <a:gd name="connsiteY69" fmla="*/ 1404168 h 1516602"/>
                    <a:gd name="connsiteX70" fmla="*/ 410139 w 1034979"/>
                    <a:gd name="connsiteY70" fmla="*/ 1392738 h 1516602"/>
                    <a:gd name="connsiteX71" fmla="*/ 413949 w 1034979"/>
                    <a:gd name="connsiteY71" fmla="*/ 1379403 h 1516602"/>
                    <a:gd name="connsiteX72" fmla="*/ 415854 w 1034979"/>
                    <a:gd name="connsiteY72" fmla="*/ 1373688 h 1516602"/>
                    <a:gd name="connsiteX73" fmla="*/ 417759 w 1034979"/>
                    <a:gd name="connsiteY73" fmla="*/ 1360353 h 1516602"/>
                    <a:gd name="connsiteX74" fmla="*/ 421569 w 1034979"/>
                    <a:gd name="connsiteY74" fmla="*/ 1348923 h 1516602"/>
                    <a:gd name="connsiteX75" fmla="*/ 427284 w 1034979"/>
                    <a:gd name="connsiteY75" fmla="*/ 1335588 h 1516602"/>
                    <a:gd name="connsiteX76" fmla="*/ 467289 w 1034979"/>
                    <a:gd name="connsiteY76" fmla="*/ 1265103 h 1516602"/>
                    <a:gd name="connsiteX77" fmla="*/ 528455 w 1034979"/>
                    <a:gd name="connsiteY77" fmla="*/ 1252334 h 1516602"/>
                    <a:gd name="connsiteX78" fmla="*/ 573969 w 1034979"/>
                    <a:gd name="connsiteY78" fmla="*/ 1236528 h 1516602"/>
                    <a:gd name="connsiteX79" fmla="*/ 585399 w 1034979"/>
                    <a:gd name="connsiteY79" fmla="*/ 1232718 h 1516602"/>
                    <a:gd name="connsiteX80" fmla="*/ 720654 w 1034979"/>
                    <a:gd name="connsiteY80" fmla="*/ 1316538 h 1516602"/>
                    <a:gd name="connsiteX81" fmla="*/ 733989 w 1034979"/>
                    <a:gd name="connsiteY81" fmla="*/ 1326063 h 1516602"/>
                    <a:gd name="connsiteX82" fmla="*/ 743514 w 1034979"/>
                    <a:gd name="connsiteY82" fmla="*/ 1327968 h 1516602"/>
                    <a:gd name="connsiteX83" fmla="*/ 749229 w 1034979"/>
                    <a:gd name="connsiteY83" fmla="*/ 1329873 h 1516602"/>
                    <a:gd name="connsiteX84" fmla="*/ 762564 w 1034979"/>
                    <a:gd name="connsiteY84" fmla="*/ 1335588 h 1516602"/>
                    <a:gd name="connsiteX85" fmla="*/ 777804 w 1034979"/>
                    <a:gd name="connsiteY85" fmla="*/ 1333683 h 1516602"/>
                    <a:gd name="connsiteX86" fmla="*/ 789234 w 1034979"/>
                    <a:gd name="connsiteY86" fmla="*/ 1327968 h 1516602"/>
                    <a:gd name="connsiteX87" fmla="*/ 794949 w 1034979"/>
                    <a:gd name="connsiteY87" fmla="*/ 1326063 h 1516602"/>
                    <a:gd name="connsiteX88" fmla="*/ 802569 w 1034979"/>
                    <a:gd name="connsiteY88" fmla="*/ 1308918 h 1516602"/>
                    <a:gd name="connsiteX89" fmla="*/ 800664 w 1034979"/>
                    <a:gd name="connsiteY89" fmla="*/ 1284153 h 1516602"/>
                    <a:gd name="connsiteX90" fmla="*/ 798759 w 1034979"/>
                    <a:gd name="connsiteY90" fmla="*/ 1278438 h 1516602"/>
                    <a:gd name="connsiteX91" fmla="*/ 796854 w 1034979"/>
                    <a:gd name="connsiteY91" fmla="*/ 1270818 h 1516602"/>
                    <a:gd name="connsiteX92" fmla="*/ 783519 w 1034979"/>
                    <a:gd name="connsiteY92" fmla="*/ 1253673 h 1516602"/>
                    <a:gd name="connsiteX93" fmla="*/ 773994 w 1034979"/>
                    <a:gd name="connsiteY93" fmla="*/ 1247958 h 1516602"/>
                    <a:gd name="connsiteX94" fmla="*/ 648264 w 1034979"/>
                    <a:gd name="connsiteY94" fmla="*/ 1156518 h 1516602"/>
                    <a:gd name="connsiteX95" fmla="*/ 644454 w 1034979"/>
                    <a:gd name="connsiteY95" fmla="*/ 1139373 h 1516602"/>
                    <a:gd name="connsiteX96" fmla="*/ 646359 w 1034979"/>
                    <a:gd name="connsiteY96" fmla="*/ 1131753 h 1516602"/>
                    <a:gd name="connsiteX97" fmla="*/ 650169 w 1034979"/>
                    <a:gd name="connsiteY97" fmla="*/ 1114608 h 1516602"/>
                    <a:gd name="connsiteX98" fmla="*/ 653979 w 1034979"/>
                    <a:gd name="connsiteY98" fmla="*/ 1108893 h 1516602"/>
                    <a:gd name="connsiteX99" fmla="*/ 655884 w 1034979"/>
                    <a:gd name="connsiteY99" fmla="*/ 1103178 h 1516602"/>
                    <a:gd name="connsiteX100" fmla="*/ 661599 w 1034979"/>
                    <a:gd name="connsiteY100" fmla="*/ 1101273 h 1516602"/>
                    <a:gd name="connsiteX101" fmla="*/ 671124 w 1034979"/>
                    <a:gd name="connsiteY101" fmla="*/ 1089843 h 1516602"/>
                    <a:gd name="connsiteX102" fmla="*/ 724464 w 1034979"/>
                    <a:gd name="connsiteY102" fmla="*/ 1082223 h 1516602"/>
                    <a:gd name="connsiteX103" fmla="*/ 842574 w 1034979"/>
                    <a:gd name="connsiteY103" fmla="*/ 1084128 h 1516602"/>
                    <a:gd name="connsiteX104" fmla="*/ 871149 w 1034979"/>
                    <a:gd name="connsiteY104" fmla="*/ 1086033 h 1516602"/>
                    <a:gd name="connsiteX105" fmla="*/ 899724 w 1034979"/>
                    <a:gd name="connsiteY105" fmla="*/ 1091748 h 1516602"/>
                    <a:gd name="connsiteX106" fmla="*/ 922584 w 1034979"/>
                    <a:gd name="connsiteY106" fmla="*/ 1095558 h 1516602"/>
                    <a:gd name="connsiteX107" fmla="*/ 951159 w 1034979"/>
                    <a:gd name="connsiteY107" fmla="*/ 1101273 h 1516602"/>
                    <a:gd name="connsiteX108" fmla="*/ 956874 w 1034979"/>
                    <a:gd name="connsiteY108" fmla="*/ 1101273 h 1516602"/>
                    <a:gd name="connsiteX109" fmla="*/ 1002594 w 1034979"/>
                    <a:gd name="connsiteY109" fmla="*/ 1099368 h 1516602"/>
                    <a:gd name="connsiteX110" fmla="*/ 1031169 w 1034979"/>
                    <a:gd name="connsiteY110" fmla="*/ 1091748 h 1516602"/>
                    <a:gd name="connsiteX111" fmla="*/ 1034979 w 1034979"/>
                    <a:gd name="connsiteY111" fmla="*/ 1086033 h 1516602"/>
                    <a:gd name="connsiteX112" fmla="*/ 1033074 w 1034979"/>
                    <a:gd name="connsiteY112" fmla="*/ 1066983 h 1516602"/>
                    <a:gd name="connsiteX113" fmla="*/ 1027359 w 1034979"/>
                    <a:gd name="connsiteY113" fmla="*/ 1063173 h 1516602"/>
                    <a:gd name="connsiteX114" fmla="*/ 1012119 w 1034979"/>
                    <a:gd name="connsiteY114" fmla="*/ 1061268 h 1516602"/>
                    <a:gd name="connsiteX115" fmla="*/ 1006404 w 1034979"/>
                    <a:gd name="connsiteY115" fmla="*/ 1059363 h 1516602"/>
                    <a:gd name="connsiteX116" fmla="*/ 998784 w 1034979"/>
                    <a:gd name="connsiteY116" fmla="*/ 1057458 h 1516602"/>
                    <a:gd name="connsiteX117" fmla="*/ 987354 w 1034979"/>
                    <a:gd name="connsiteY117" fmla="*/ 1049838 h 1516602"/>
                    <a:gd name="connsiteX118" fmla="*/ 975924 w 1034979"/>
                    <a:gd name="connsiteY118" fmla="*/ 1046028 h 1516602"/>
                    <a:gd name="connsiteX119" fmla="*/ 970209 w 1034979"/>
                    <a:gd name="connsiteY119" fmla="*/ 1044123 h 1516602"/>
                    <a:gd name="connsiteX120" fmla="*/ 962589 w 1034979"/>
                    <a:gd name="connsiteY120" fmla="*/ 1042218 h 1516602"/>
                    <a:gd name="connsiteX121" fmla="*/ 956874 w 1034979"/>
                    <a:gd name="connsiteY121" fmla="*/ 1040313 h 1516602"/>
                    <a:gd name="connsiteX122" fmla="*/ 935919 w 1034979"/>
                    <a:gd name="connsiteY122" fmla="*/ 1034598 h 1516602"/>
                    <a:gd name="connsiteX123" fmla="*/ 825429 w 1034979"/>
                    <a:gd name="connsiteY123" fmla="*/ 1034598 h 1516602"/>
                    <a:gd name="connsiteX124" fmla="*/ 730179 w 1034979"/>
                    <a:gd name="connsiteY124" fmla="*/ 1038408 h 1516602"/>
                    <a:gd name="connsiteX125" fmla="*/ 669219 w 1034979"/>
                    <a:gd name="connsiteY125" fmla="*/ 1046028 h 1516602"/>
                    <a:gd name="connsiteX126" fmla="*/ 646359 w 1034979"/>
                    <a:gd name="connsiteY126" fmla="*/ 1049838 h 1516602"/>
                    <a:gd name="connsiteX127" fmla="*/ 642549 w 1034979"/>
                    <a:gd name="connsiteY127" fmla="*/ 1038408 h 1516602"/>
                    <a:gd name="connsiteX128" fmla="*/ 640644 w 1034979"/>
                    <a:gd name="connsiteY128" fmla="*/ 1032693 h 1516602"/>
                    <a:gd name="connsiteX129" fmla="*/ 642549 w 1034979"/>
                    <a:gd name="connsiteY129" fmla="*/ 1015548 h 1516602"/>
                    <a:gd name="connsiteX130" fmla="*/ 644454 w 1034979"/>
                    <a:gd name="connsiteY130" fmla="*/ 1009833 h 1516602"/>
                    <a:gd name="connsiteX131" fmla="*/ 661599 w 1034979"/>
                    <a:gd name="connsiteY131" fmla="*/ 1000308 h 1516602"/>
                    <a:gd name="connsiteX132" fmla="*/ 673029 w 1034979"/>
                    <a:gd name="connsiteY132" fmla="*/ 992688 h 1516602"/>
                    <a:gd name="connsiteX133" fmla="*/ 674934 w 1034979"/>
                    <a:gd name="connsiteY133" fmla="*/ 986973 h 1516602"/>
                    <a:gd name="connsiteX134" fmla="*/ 680649 w 1034979"/>
                    <a:gd name="connsiteY134" fmla="*/ 985068 h 1516602"/>
                    <a:gd name="connsiteX135" fmla="*/ 686364 w 1034979"/>
                    <a:gd name="connsiteY135" fmla="*/ 981258 h 1516602"/>
                    <a:gd name="connsiteX136" fmla="*/ 695889 w 1034979"/>
                    <a:gd name="connsiteY136" fmla="*/ 971733 h 1516602"/>
                    <a:gd name="connsiteX137" fmla="*/ 705414 w 1034979"/>
                    <a:gd name="connsiteY137" fmla="*/ 960303 h 1516602"/>
                    <a:gd name="connsiteX138" fmla="*/ 716844 w 1034979"/>
                    <a:gd name="connsiteY138" fmla="*/ 952683 h 1516602"/>
                    <a:gd name="connsiteX139" fmla="*/ 732084 w 1034979"/>
                    <a:gd name="connsiteY139" fmla="*/ 939348 h 1516602"/>
                    <a:gd name="connsiteX140" fmla="*/ 741609 w 1034979"/>
                    <a:gd name="connsiteY140" fmla="*/ 927918 h 1516602"/>
                    <a:gd name="connsiteX141" fmla="*/ 753039 w 1034979"/>
                    <a:gd name="connsiteY141" fmla="*/ 918393 h 1516602"/>
                    <a:gd name="connsiteX142" fmla="*/ 758754 w 1034979"/>
                    <a:gd name="connsiteY142" fmla="*/ 906963 h 1516602"/>
                    <a:gd name="connsiteX143" fmla="*/ 760659 w 1034979"/>
                    <a:gd name="connsiteY143" fmla="*/ 901248 h 1516602"/>
                    <a:gd name="connsiteX144" fmla="*/ 766374 w 1034979"/>
                    <a:gd name="connsiteY144" fmla="*/ 889818 h 1516602"/>
                    <a:gd name="connsiteX145" fmla="*/ 764469 w 1034979"/>
                    <a:gd name="connsiteY145" fmla="*/ 874578 h 1516602"/>
                    <a:gd name="connsiteX146" fmla="*/ 758754 w 1034979"/>
                    <a:gd name="connsiteY146" fmla="*/ 872673 h 1516602"/>
                    <a:gd name="connsiteX147" fmla="*/ 737799 w 1034979"/>
                    <a:gd name="connsiteY147" fmla="*/ 874578 h 1516602"/>
                    <a:gd name="connsiteX148" fmla="*/ 732084 w 1034979"/>
                    <a:gd name="connsiteY148" fmla="*/ 878388 h 1516602"/>
                    <a:gd name="connsiteX149" fmla="*/ 699699 w 1034979"/>
                    <a:gd name="connsiteY149" fmla="*/ 899343 h 1516602"/>
                    <a:gd name="connsiteX150" fmla="*/ 595181 w 1034979"/>
                    <a:gd name="connsiteY150" fmla="*/ 957831 h 1516602"/>
                    <a:gd name="connsiteX151" fmla="*/ 507294 w 1034979"/>
                    <a:gd name="connsiteY151" fmla="*/ 847908 h 1516602"/>
                    <a:gd name="connsiteX152" fmla="*/ 503484 w 1034979"/>
                    <a:gd name="connsiteY152" fmla="*/ 358323 h 1516602"/>
                    <a:gd name="connsiteX153" fmla="*/ 499674 w 1034979"/>
                    <a:gd name="connsiteY153" fmla="*/ 66858 h 1516602"/>
                    <a:gd name="connsiteX154" fmla="*/ 490149 w 1034979"/>
                    <a:gd name="connsiteY154" fmla="*/ 40188 h 1516602"/>
                    <a:gd name="connsiteX155" fmla="*/ 488244 w 1034979"/>
                    <a:gd name="connsiteY155" fmla="*/ 34473 h 1516602"/>
                    <a:gd name="connsiteX156" fmla="*/ 484434 w 1034979"/>
                    <a:gd name="connsiteY156" fmla="*/ 28758 h 1516602"/>
                    <a:gd name="connsiteX157" fmla="*/ 478719 w 1034979"/>
                    <a:gd name="connsiteY157" fmla="*/ 17328 h 1516602"/>
                    <a:gd name="connsiteX158" fmla="*/ 473004 w 1034979"/>
                    <a:gd name="connsiteY158" fmla="*/ 13518 h 1516602"/>
                    <a:gd name="connsiteX159" fmla="*/ 469194 w 1034979"/>
                    <a:gd name="connsiteY159" fmla="*/ 7803 h 1516602"/>
                    <a:gd name="connsiteX160" fmla="*/ 429189 w 1034979"/>
                    <a:gd name="connsiteY160" fmla="*/ 11613 h 1516602"/>
                    <a:gd name="connsiteX161" fmla="*/ 425379 w 1034979"/>
                    <a:gd name="connsiteY161" fmla="*/ 78288 h 1516602"/>
                    <a:gd name="connsiteX162" fmla="*/ 425379 w 1034979"/>
                    <a:gd name="connsiteY162" fmla="*/ 84003 h 1516602"/>
                    <a:gd name="connsiteX163" fmla="*/ 429189 w 1034979"/>
                    <a:gd name="connsiteY163" fmla="*/ 238308 h 1516602"/>
                    <a:gd name="connsiteX164" fmla="*/ 440619 w 1034979"/>
                    <a:gd name="connsiteY164" fmla="*/ 421188 h 1516602"/>
                    <a:gd name="connsiteX165" fmla="*/ 435265 w 1034979"/>
                    <a:gd name="connsiteY165" fmla="*/ 718368 h 1516602"/>
                    <a:gd name="connsiteX166" fmla="*/ 435059 w 1034979"/>
                    <a:gd name="connsiteY166" fmla="*/ 799046 h 1516602"/>
                    <a:gd name="connsiteX167" fmla="*/ 430322 w 1034979"/>
                    <a:gd name="connsiteY167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181539 w 1034979"/>
                    <a:gd name="connsiteY6" fmla="*/ 937443 h 1516602"/>
                    <a:gd name="connsiteX7" fmla="*/ 116769 w 1034979"/>
                    <a:gd name="connsiteY7" fmla="*/ 903153 h 1516602"/>
                    <a:gd name="connsiteX8" fmla="*/ 59619 w 1034979"/>
                    <a:gd name="connsiteY8" fmla="*/ 874578 h 1516602"/>
                    <a:gd name="connsiteX9" fmla="*/ 46284 w 1034979"/>
                    <a:gd name="connsiteY9" fmla="*/ 895533 h 1516602"/>
                    <a:gd name="connsiteX10" fmla="*/ 50094 w 1034979"/>
                    <a:gd name="connsiteY10" fmla="*/ 933633 h 1516602"/>
                    <a:gd name="connsiteX11" fmla="*/ 53904 w 1034979"/>
                    <a:gd name="connsiteY11" fmla="*/ 939348 h 1516602"/>
                    <a:gd name="connsiteX12" fmla="*/ 59619 w 1034979"/>
                    <a:gd name="connsiteY12" fmla="*/ 943158 h 1516602"/>
                    <a:gd name="connsiteX13" fmla="*/ 63429 w 1034979"/>
                    <a:gd name="connsiteY13" fmla="*/ 948873 h 1516602"/>
                    <a:gd name="connsiteX14" fmla="*/ 80574 w 1034979"/>
                    <a:gd name="connsiteY14" fmla="*/ 958398 h 1516602"/>
                    <a:gd name="connsiteX15" fmla="*/ 166299 w 1034979"/>
                    <a:gd name="connsiteY15" fmla="*/ 979353 h 1516602"/>
                    <a:gd name="connsiteX16" fmla="*/ 191064 w 1034979"/>
                    <a:gd name="connsiteY16" fmla="*/ 985068 h 1516602"/>
                    <a:gd name="connsiteX17" fmla="*/ 208209 w 1034979"/>
                    <a:gd name="connsiteY17" fmla="*/ 990783 h 1516602"/>
                    <a:gd name="connsiteX18" fmla="*/ 213924 w 1034979"/>
                    <a:gd name="connsiteY18" fmla="*/ 992688 h 1516602"/>
                    <a:gd name="connsiteX19" fmla="*/ 229164 w 1034979"/>
                    <a:gd name="connsiteY19" fmla="*/ 996498 h 1516602"/>
                    <a:gd name="connsiteX20" fmla="*/ 248214 w 1034979"/>
                    <a:gd name="connsiteY20" fmla="*/ 1002213 h 1516602"/>
                    <a:gd name="connsiteX21" fmla="*/ 253929 w 1034979"/>
                    <a:gd name="connsiteY21" fmla="*/ 1006023 h 1516602"/>
                    <a:gd name="connsiteX22" fmla="*/ 267264 w 1034979"/>
                    <a:gd name="connsiteY22" fmla="*/ 1021263 h 1516602"/>
                    <a:gd name="connsiteX23" fmla="*/ 272979 w 1034979"/>
                    <a:gd name="connsiteY23" fmla="*/ 1040313 h 1516602"/>
                    <a:gd name="connsiteX24" fmla="*/ 274884 w 1034979"/>
                    <a:gd name="connsiteY24" fmla="*/ 1046028 h 1516602"/>
                    <a:gd name="connsiteX25" fmla="*/ 276789 w 1034979"/>
                    <a:gd name="connsiteY25" fmla="*/ 1051743 h 1516602"/>
                    <a:gd name="connsiteX26" fmla="*/ 278694 w 1034979"/>
                    <a:gd name="connsiteY26" fmla="*/ 1076508 h 1516602"/>
                    <a:gd name="connsiteX27" fmla="*/ 280599 w 1034979"/>
                    <a:gd name="connsiteY27" fmla="*/ 1082223 h 1516602"/>
                    <a:gd name="connsiteX28" fmla="*/ 278694 w 1034979"/>
                    <a:gd name="connsiteY28" fmla="*/ 1101273 h 1516602"/>
                    <a:gd name="connsiteX29" fmla="*/ 276789 w 1034979"/>
                    <a:gd name="connsiteY29" fmla="*/ 1110798 h 1516602"/>
                    <a:gd name="connsiteX30" fmla="*/ 263454 w 1034979"/>
                    <a:gd name="connsiteY30" fmla="*/ 1124133 h 1516602"/>
                    <a:gd name="connsiteX31" fmla="*/ 252024 w 1034979"/>
                    <a:gd name="connsiteY31" fmla="*/ 1131753 h 1516602"/>
                    <a:gd name="connsiteX32" fmla="*/ 240594 w 1034979"/>
                    <a:gd name="connsiteY32" fmla="*/ 1135563 h 1516602"/>
                    <a:gd name="connsiteX33" fmla="*/ 27234 w 1034979"/>
                    <a:gd name="connsiteY33" fmla="*/ 1154613 h 1516602"/>
                    <a:gd name="connsiteX34" fmla="*/ 15804 w 1034979"/>
                    <a:gd name="connsiteY34" fmla="*/ 1160328 h 1516602"/>
                    <a:gd name="connsiteX35" fmla="*/ 6279 w 1034979"/>
                    <a:gd name="connsiteY35" fmla="*/ 1169853 h 1516602"/>
                    <a:gd name="connsiteX36" fmla="*/ 4374 w 1034979"/>
                    <a:gd name="connsiteY36" fmla="*/ 1175568 h 1516602"/>
                    <a:gd name="connsiteX37" fmla="*/ 564 w 1034979"/>
                    <a:gd name="connsiteY37" fmla="*/ 1181283 h 1516602"/>
                    <a:gd name="connsiteX38" fmla="*/ 6279 w 1034979"/>
                    <a:gd name="connsiteY38" fmla="*/ 1213668 h 1516602"/>
                    <a:gd name="connsiteX39" fmla="*/ 11994 w 1034979"/>
                    <a:gd name="connsiteY39" fmla="*/ 1217478 h 1516602"/>
                    <a:gd name="connsiteX40" fmla="*/ 17709 w 1034979"/>
                    <a:gd name="connsiteY40" fmla="*/ 1219383 h 1516602"/>
                    <a:gd name="connsiteX41" fmla="*/ 145344 w 1034979"/>
                    <a:gd name="connsiteY41" fmla="*/ 1217478 h 1516602"/>
                    <a:gd name="connsiteX42" fmla="*/ 239202 w 1034979"/>
                    <a:gd name="connsiteY42" fmla="*/ 1214801 h 1516602"/>
                    <a:gd name="connsiteX43" fmla="*/ 318699 w 1034979"/>
                    <a:gd name="connsiteY43" fmla="*/ 1217478 h 1516602"/>
                    <a:gd name="connsiteX44" fmla="*/ 330129 w 1034979"/>
                    <a:gd name="connsiteY44" fmla="*/ 1223193 h 1516602"/>
                    <a:gd name="connsiteX45" fmla="*/ 333939 w 1034979"/>
                    <a:gd name="connsiteY45" fmla="*/ 1228908 h 1516602"/>
                    <a:gd name="connsiteX46" fmla="*/ 339654 w 1034979"/>
                    <a:gd name="connsiteY46" fmla="*/ 1230813 h 1516602"/>
                    <a:gd name="connsiteX47" fmla="*/ 351084 w 1034979"/>
                    <a:gd name="connsiteY47" fmla="*/ 1238433 h 1516602"/>
                    <a:gd name="connsiteX48" fmla="*/ 356799 w 1034979"/>
                    <a:gd name="connsiteY48" fmla="*/ 1242243 h 1516602"/>
                    <a:gd name="connsiteX49" fmla="*/ 360609 w 1034979"/>
                    <a:gd name="connsiteY49" fmla="*/ 1247958 h 1516602"/>
                    <a:gd name="connsiteX50" fmla="*/ 366324 w 1034979"/>
                    <a:gd name="connsiteY50" fmla="*/ 1259388 h 1516602"/>
                    <a:gd name="connsiteX51" fmla="*/ 362514 w 1034979"/>
                    <a:gd name="connsiteY51" fmla="*/ 1286058 h 1516602"/>
                    <a:gd name="connsiteX52" fmla="*/ 358704 w 1034979"/>
                    <a:gd name="connsiteY52" fmla="*/ 1291773 h 1516602"/>
                    <a:gd name="connsiteX53" fmla="*/ 356799 w 1034979"/>
                    <a:gd name="connsiteY53" fmla="*/ 1297488 h 1516602"/>
                    <a:gd name="connsiteX54" fmla="*/ 352989 w 1034979"/>
                    <a:gd name="connsiteY54" fmla="*/ 1303203 h 1516602"/>
                    <a:gd name="connsiteX55" fmla="*/ 351084 w 1034979"/>
                    <a:gd name="connsiteY55" fmla="*/ 1308918 h 1516602"/>
                    <a:gd name="connsiteX56" fmla="*/ 347274 w 1034979"/>
                    <a:gd name="connsiteY56" fmla="*/ 1314633 h 1516602"/>
                    <a:gd name="connsiteX57" fmla="*/ 330129 w 1034979"/>
                    <a:gd name="connsiteY57" fmla="*/ 1381308 h 1516602"/>
                    <a:gd name="connsiteX58" fmla="*/ 328224 w 1034979"/>
                    <a:gd name="connsiteY58" fmla="*/ 1432743 h 1516602"/>
                    <a:gd name="connsiteX59" fmla="*/ 330129 w 1034979"/>
                    <a:gd name="connsiteY59" fmla="*/ 1457508 h 1516602"/>
                    <a:gd name="connsiteX60" fmla="*/ 332034 w 1034979"/>
                    <a:gd name="connsiteY60" fmla="*/ 1463223 h 1516602"/>
                    <a:gd name="connsiteX61" fmla="*/ 335844 w 1034979"/>
                    <a:gd name="connsiteY61" fmla="*/ 1467033 h 1516602"/>
                    <a:gd name="connsiteX62" fmla="*/ 364419 w 1034979"/>
                    <a:gd name="connsiteY62" fmla="*/ 1512753 h 1516602"/>
                    <a:gd name="connsiteX63" fmla="*/ 387279 w 1034979"/>
                    <a:gd name="connsiteY63" fmla="*/ 1514658 h 1516602"/>
                    <a:gd name="connsiteX64" fmla="*/ 392994 w 1034979"/>
                    <a:gd name="connsiteY64" fmla="*/ 1508943 h 1516602"/>
                    <a:gd name="connsiteX65" fmla="*/ 394899 w 1034979"/>
                    <a:gd name="connsiteY65" fmla="*/ 1497513 h 1516602"/>
                    <a:gd name="connsiteX66" fmla="*/ 396804 w 1034979"/>
                    <a:gd name="connsiteY66" fmla="*/ 1491798 h 1516602"/>
                    <a:gd name="connsiteX67" fmla="*/ 398709 w 1034979"/>
                    <a:gd name="connsiteY67" fmla="*/ 1474653 h 1516602"/>
                    <a:gd name="connsiteX68" fmla="*/ 400614 w 1034979"/>
                    <a:gd name="connsiteY68" fmla="*/ 1461318 h 1516602"/>
                    <a:gd name="connsiteX69" fmla="*/ 404424 w 1034979"/>
                    <a:gd name="connsiteY69" fmla="*/ 1404168 h 1516602"/>
                    <a:gd name="connsiteX70" fmla="*/ 410139 w 1034979"/>
                    <a:gd name="connsiteY70" fmla="*/ 1392738 h 1516602"/>
                    <a:gd name="connsiteX71" fmla="*/ 413949 w 1034979"/>
                    <a:gd name="connsiteY71" fmla="*/ 1379403 h 1516602"/>
                    <a:gd name="connsiteX72" fmla="*/ 415854 w 1034979"/>
                    <a:gd name="connsiteY72" fmla="*/ 1373688 h 1516602"/>
                    <a:gd name="connsiteX73" fmla="*/ 417759 w 1034979"/>
                    <a:gd name="connsiteY73" fmla="*/ 1360353 h 1516602"/>
                    <a:gd name="connsiteX74" fmla="*/ 421569 w 1034979"/>
                    <a:gd name="connsiteY74" fmla="*/ 1348923 h 1516602"/>
                    <a:gd name="connsiteX75" fmla="*/ 427284 w 1034979"/>
                    <a:gd name="connsiteY75" fmla="*/ 1335588 h 1516602"/>
                    <a:gd name="connsiteX76" fmla="*/ 467289 w 1034979"/>
                    <a:gd name="connsiteY76" fmla="*/ 1265103 h 1516602"/>
                    <a:gd name="connsiteX77" fmla="*/ 528455 w 1034979"/>
                    <a:gd name="connsiteY77" fmla="*/ 1252334 h 1516602"/>
                    <a:gd name="connsiteX78" fmla="*/ 573969 w 1034979"/>
                    <a:gd name="connsiteY78" fmla="*/ 1236528 h 1516602"/>
                    <a:gd name="connsiteX79" fmla="*/ 585399 w 1034979"/>
                    <a:gd name="connsiteY79" fmla="*/ 1232718 h 1516602"/>
                    <a:gd name="connsiteX80" fmla="*/ 720654 w 1034979"/>
                    <a:gd name="connsiteY80" fmla="*/ 1316538 h 1516602"/>
                    <a:gd name="connsiteX81" fmla="*/ 733989 w 1034979"/>
                    <a:gd name="connsiteY81" fmla="*/ 1326063 h 1516602"/>
                    <a:gd name="connsiteX82" fmla="*/ 743514 w 1034979"/>
                    <a:gd name="connsiteY82" fmla="*/ 1327968 h 1516602"/>
                    <a:gd name="connsiteX83" fmla="*/ 749229 w 1034979"/>
                    <a:gd name="connsiteY83" fmla="*/ 1329873 h 1516602"/>
                    <a:gd name="connsiteX84" fmla="*/ 762564 w 1034979"/>
                    <a:gd name="connsiteY84" fmla="*/ 1335588 h 1516602"/>
                    <a:gd name="connsiteX85" fmla="*/ 777804 w 1034979"/>
                    <a:gd name="connsiteY85" fmla="*/ 1333683 h 1516602"/>
                    <a:gd name="connsiteX86" fmla="*/ 789234 w 1034979"/>
                    <a:gd name="connsiteY86" fmla="*/ 1327968 h 1516602"/>
                    <a:gd name="connsiteX87" fmla="*/ 794949 w 1034979"/>
                    <a:gd name="connsiteY87" fmla="*/ 1326063 h 1516602"/>
                    <a:gd name="connsiteX88" fmla="*/ 802569 w 1034979"/>
                    <a:gd name="connsiteY88" fmla="*/ 1308918 h 1516602"/>
                    <a:gd name="connsiteX89" fmla="*/ 800664 w 1034979"/>
                    <a:gd name="connsiteY89" fmla="*/ 1284153 h 1516602"/>
                    <a:gd name="connsiteX90" fmla="*/ 798759 w 1034979"/>
                    <a:gd name="connsiteY90" fmla="*/ 1278438 h 1516602"/>
                    <a:gd name="connsiteX91" fmla="*/ 796854 w 1034979"/>
                    <a:gd name="connsiteY91" fmla="*/ 1270818 h 1516602"/>
                    <a:gd name="connsiteX92" fmla="*/ 783519 w 1034979"/>
                    <a:gd name="connsiteY92" fmla="*/ 1253673 h 1516602"/>
                    <a:gd name="connsiteX93" fmla="*/ 773994 w 1034979"/>
                    <a:gd name="connsiteY93" fmla="*/ 1247958 h 1516602"/>
                    <a:gd name="connsiteX94" fmla="*/ 648264 w 1034979"/>
                    <a:gd name="connsiteY94" fmla="*/ 1156518 h 1516602"/>
                    <a:gd name="connsiteX95" fmla="*/ 644454 w 1034979"/>
                    <a:gd name="connsiteY95" fmla="*/ 1139373 h 1516602"/>
                    <a:gd name="connsiteX96" fmla="*/ 646359 w 1034979"/>
                    <a:gd name="connsiteY96" fmla="*/ 1131753 h 1516602"/>
                    <a:gd name="connsiteX97" fmla="*/ 650169 w 1034979"/>
                    <a:gd name="connsiteY97" fmla="*/ 1114608 h 1516602"/>
                    <a:gd name="connsiteX98" fmla="*/ 653979 w 1034979"/>
                    <a:gd name="connsiteY98" fmla="*/ 1108893 h 1516602"/>
                    <a:gd name="connsiteX99" fmla="*/ 655884 w 1034979"/>
                    <a:gd name="connsiteY99" fmla="*/ 1103178 h 1516602"/>
                    <a:gd name="connsiteX100" fmla="*/ 661599 w 1034979"/>
                    <a:gd name="connsiteY100" fmla="*/ 1101273 h 1516602"/>
                    <a:gd name="connsiteX101" fmla="*/ 671124 w 1034979"/>
                    <a:gd name="connsiteY101" fmla="*/ 1089843 h 1516602"/>
                    <a:gd name="connsiteX102" fmla="*/ 724464 w 1034979"/>
                    <a:gd name="connsiteY102" fmla="*/ 1082223 h 1516602"/>
                    <a:gd name="connsiteX103" fmla="*/ 842574 w 1034979"/>
                    <a:gd name="connsiteY103" fmla="*/ 1084128 h 1516602"/>
                    <a:gd name="connsiteX104" fmla="*/ 871149 w 1034979"/>
                    <a:gd name="connsiteY104" fmla="*/ 1086033 h 1516602"/>
                    <a:gd name="connsiteX105" fmla="*/ 899724 w 1034979"/>
                    <a:gd name="connsiteY105" fmla="*/ 1091748 h 1516602"/>
                    <a:gd name="connsiteX106" fmla="*/ 922584 w 1034979"/>
                    <a:gd name="connsiteY106" fmla="*/ 1095558 h 1516602"/>
                    <a:gd name="connsiteX107" fmla="*/ 951159 w 1034979"/>
                    <a:gd name="connsiteY107" fmla="*/ 1101273 h 1516602"/>
                    <a:gd name="connsiteX108" fmla="*/ 956874 w 1034979"/>
                    <a:gd name="connsiteY108" fmla="*/ 1101273 h 1516602"/>
                    <a:gd name="connsiteX109" fmla="*/ 1002594 w 1034979"/>
                    <a:gd name="connsiteY109" fmla="*/ 1099368 h 1516602"/>
                    <a:gd name="connsiteX110" fmla="*/ 1031169 w 1034979"/>
                    <a:gd name="connsiteY110" fmla="*/ 1091748 h 1516602"/>
                    <a:gd name="connsiteX111" fmla="*/ 1034979 w 1034979"/>
                    <a:gd name="connsiteY111" fmla="*/ 1086033 h 1516602"/>
                    <a:gd name="connsiteX112" fmla="*/ 1033074 w 1034979"/>
                    <a:gd name="connsiteY112" fmla="*/ 1066983 h 1516602"/>
                    <a:gd name="connsiteX113" fmla="*/ 1027359 w 1034979"/>
                    <a:gd name="connsiteY113" fmla="*/ 1063173 h 1516602"/>
                    <a:gd name="connsiteX114" fmla="*/ 1012119 w 1034979"/>
                    <a:gd name="connsiteY114" fmla="*/ 1061268 h 1516602"/>
                    <a:gd name="connsiteX115" fmla="*/ 1006404 w 1034979"/>
                    <a:gd name="connsiteY115" fmla="*/ 1059363 h 1516602"/>
                    <a:gd name="connsiteX116" fmla="*/ 998784 w 1034979"/>
                    <a:gd name="connsiteY116" fmla="*/ 1057458 h 1516602"/>
                    <a:gd name="connsiteX117" fmla="*/ 987354 w 1034979"/>
                    <a:gd name="connsiteY117" fmla="*/ 1049838 h 1516602"/>
                    <a:gd name="connsiteX118" fmla="*/ 975924 w 1034979"/>
                    <a:gd name="connsiteY118" fmla="*/ 1046028 h 1516602"/>
                    <a:gd name="connsiteX119" fmla="*/ 970209 w 1034979"/>
                    <a:gd name="connsiteY119" fmla="*/ 1044123 h 1516602"/>
                    <a:gd name="connsiteX120" fmla="*/ 962589 w 1034979"/>
                    <a:gd name="connsiteY120" fmla="*/ 1042218 h 1516602"/>
                    <a:gd name="connsiteX121" fmla="*/ 956874 w 1034979"/>
                    <a:gd name="connsiteY121" fmla="*/ 1040313 h 1516602"/>
                    <a:gd name="connsiteX122" fmla="*/ 935919 w 1034979"/>
                    <a:gd name="connsiteY122" fmla="*/ 1034598 h 1516602"/>
                    <a:gd name="connsiteX123" fmla="*/ 825429 w 1034979"/>
                    <a:gd name="connsiteY123" fmla="*/ 1034598 h 1516602"/>
                    <a:gd name="connsiteX124" fmla="*/ 730179 w 1034979"/>
                    <a:gd name="connsiteY124" fmla="*/ 1038408 h 1516602"/>
                    <a:gd name="connsiteX125" fmla="*/ 669219 w 1034979"/>
                    <a:gd name="connsiteY125" fmla="*/ 1046028 h 1516602"/>
                    <a:gd name="connsiteX126" fmla="*/ 646359 w 1034979"/>
                    <a:gd name="connsiteY126" fmla="*/ 1049838 h 1516602"/>
                    <a:gd name="connsiteX127" fmla="*/ 642549 w 1034979"/>
                    <a:gd name="connsiteY127" fmla="*/ 1038408 h 1516602"/>
                    <a:gd name="connsiteX128" fmla="*/ 640644 w 1034979"/>
                    <a:gd name="connsiteY128" fmla="*/ 1032693 h 1516602"/>
                    <a:gd name="connsiteX129" fmla="*/ 642549 w 1034979"/>
                    <a:gd name="connsiteY129" fmla="*/ 1015548 h 1516602"/>
                    <a:gd name="connsiteX130" fmla="*/ 644454 w 1034979"/>
                    <a:gd name="connsiteY130" fmla="*/ 1009833 h 1516602"/>
                    <a:gd name="connsiteX131" fmla="*/ 661599 w 1034979"/>
                    <a:gd name="connsiteY131" fmla="*/ 1000308 h 1516602"/>
                    <a:gd name="connsiteX132" fmla="*/ 673029 w 1034979"/>
                    <a:gd name="connsiteY132" fmla="*/ 992688 h 1516602"/>
                    <a:gd name="connsiteX133" fmla="*/ 674934 w 1034979"/>
                    <a:gd name="connsiteY133" fmla="*/ 986973 h 1516602"/>
                    <a:gd name="connsiteX134" fmla="*/ 680649 w 1034979"/>
                    <a:gd name="connsiteY134" fmla="*/ 985068 h 1516602"/>
                    <a:gd name="connsiteX135" fmla="*/ 686364 w 1034979"/>
                    <a:gd name="connsiteY135" fmla="*/ 981258 h 1516602"/>
                    <a:gd name="connsiteX136" fmla="*/ 695889 w 1034979"/>
                    <a:gd name="connsiteY136" fmla="*/ 971733 h 1516602"/>
                    <a:gd name="connsiteX137" fmla="*/ 705414 w 1034979"/>
                    <a:gd name="connsiteY137" fmla="*/ 960303 h 1516602"/>
                    <a:gd name="connsiteX138" fmla="*/ 716844 w 1034979"/>
                    <a:gd name="connsiteY138" fmla="*/ 952683 h 1516602"/>
                    <a:gd name="connsiteX139" fmla="*/ 732084 w 1034979"/>
                    <a:gd name="connsiteY139" fmla="*/ 939348 h 1516602"/>
                    <a:gd name="connsiteX140" fmla="*/ 741609 w 1034979"/>
                    <a:gd name="connsiteY140" fmla="*/ 927918 h 1516602"/>
                    <a:gd name="connsiteX141" fmla="*/ 753039 w 1034979"/>
                    <a:gd name="connsiteY141" fmla="*/ 918393 h 1516602"/>
                    <a:gd name="connsiteX142" fmla="*/ 758754 w 1034979"/>
                    <a:gd name="connsiteY142" fmla="*/ 906963 h 1516602"/>
                    <a:gd name="connsiteX143" fmla="*/ 760659 w 1034979"/>
                    <a:gd name="connsiteY143" fmla="*/ 901248 h 1516602"/>
                    <a:gd name="connsiteX144" fmla="*/ 766374 w 1034979"/>
                    <a:gd name="connsiteY144" fmla="*/ 889818 h 1516602"/>
                    <a:gd name="connsiteX145" fmla="*/ 764469 w 1034979"/>
                    <a:gd name="connsiteY145" fmla="*/ 874578 h 1516602"/>
                    <a:gd name="connsiteX146" fmla="*/ 758754 w 1034979"/>
                    <a:gd name="connsiteY146" fmla="*/ 872673 h 1516602"/>
                    <a:gd name="connsiteX147" fmla="*/ 737799 w 1034979"/>
                    <a:gd name="connsiteY147" fmla="*/ 874578 h 1516602"/>
                    <a:gd name="connsiteX148" fmla="*/ 732084 w 1034979"/>
                    <a:gd name="connsiteY148" fmla="*/ 878388 h 1516602"/>
                    <a:gd name="connsiteX149" fmla="*/ 699699 w 1034979"/>
                    <a:gd name="connsiteY149" fmla="*/ 899343 h 1516602"/>
                    <a:gd name="connsiteX150" fmla="*/ 595181 w 1034979"/>
                    <a:gd name="connsiteY150" fmla="*/ 957831 h 1516602"/>
                    <a:gd name="connsiteX151" fmla="*/ 507294 w 1034979"/>
                    <a:gd name="connsiteY151" fmla="*/ 847908 h 1516602"/>
                    <a:gd name="connsiteX152" fmla="*/ 503484 w 1034979"/>
                    <a:gd name="connsiteY152" fmla="*/ 358323 h 1516602"/>
                    <a:gd name="connsiteX153" fmla="*/ 499674 w 1034979"/>
                    <a:gd name="connsiteY153" fmla="*/ 66858 h 1516602"/>
                    <a:gd name="connsiteX154" fmla="*/ 490149 w 1034979"/>
                    <a:gd name="connsiteY154" fmla="*/ 40188 h 1516602"/>
                    <a:gd name="connsiteX155" fmla="*/ 488244 w 1034979"/>
                    <a:gd name="connsiteY155" fmla="*/ 34473 h 1516602"/>
                    <a:gd name="connsiteX156" fmla="*/ 484434 w 1034979"/>
                    <a:gd name="connsiteY156" fmla="*/ 28758 h 1516602"/>
                    <a:gd name="connsiteX157" fmla="*/ 478719 w 1034979"/>
                    <a:gd name="connsiteY157" fmla="*/ 17328 h 1516602"/>
                    <a:gd name="connsiteX158" fmla="*/ 473004 w 1034979"/>
                    <a:gd name="connsiteY158" fmla="*/ 13518 h 1516602"/>
                    <a:gd name="connsiteX159" fmla="*/ 469194 w 1034979"/>
                    <a:gd name="connsiteY159" fmla="*/ 7803 h 1516602"/>
                    <a:gd name="connsiteX160" fmla="*/ 429189 w 1034979"/>
                    <a:gd name="connsiteY160" fmla="*/ 11613 h 1516602"/>
                    <a:gd name="connsiteX161" fmla="*/ 425379 w 1034979"/>
                    <a:gd name="connsiteY161" fmla="*/ 78288 h 1516602"/>
                    <a:gd name="connsiteX162" fmla="*/ 425379 w 1034979"/>
                    <a:gd name="connsiteY162" fmla="*/ 84003 h 1516602"/>
                    <a:gd name="connsiteX163" fmla="*/ 429189 w 1034979"/>
                    <a:gd name="connsiteY163" fmla="*/ 238308 h 1516602"/>
                    <a:gd name="connsiteX164" fmla="*/ 440619 w 1034979"/>
                    <a:gd name="connsiteY164" fmla="*/ 421188 h 1516602"/>
                    <a:gd name="connsiteX165" fmla="*/ 435265 w 1034979"/>
                    <a:gd name="connsiteY165" fmla="*/ 718368 h 1516602"/>
                    <a:gd name="connsiteX166" fmla="*/ 435059 w 1034979"/>
                    <a:gd name="connsiteY166" fmla="*/ 799046 h 1516602"/>
                    <a:gd name="connsiteX167" fmla="*/ 430322 w 1034979"/>
                    <a:gd name="connsiteY167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181539 w 1034979"/>
                    <a:gd name="connsiteY6" fmla="*/ 937443 h 1516602"/>
                    <a:gd name="connsiteX7" fmla="*/ 116769 w 1034979"/>
                    <a:gd name="connsiteY7" fmla="*/ 903153 h 1516602"/>
                    <a:gd name="connsiteX8" fmla="*/ 59619 w 1034979"/>
                    <a:gd name="connsiteY8" fmla="*/ 874578 h 1516602"/>
                    <a:gd name="connsiteX9" fmla="*/ 46284 w 1034979"/>
                    <a:gd name="connsiteY9" fmla="*/ 895533 h 1516602"/>
                    <a:gd name="connsiteX10" fmla="*/ 50094 w 1034979"/>
                    <a:gd name="connsiteY10" fmla="*/ 933633 h 1516602"/>
                    <a:gd name="connsiteX11" fmla="*/ 53904 w 1034979"/>
                    <a:gd name="connsiteY11" fmla="*/ 939348 h 1516602"/>
                    <a:gd name="connsiteX12" fmla="*/ 59619 w 1034979"/>
                    <a:gd name="connsiteY12" fmla="*/ 943158 h 1516602"/>
                    <a:gd name="connsiteX13" fmla="*/ 63429 w 1034979"/>
                    <a:gd name="connsiteY13" fmla="*/ 948873 h 1516602"/>
                    <a:gd name="connsiteX14" fmla="*/ 80574 w 1034979"/>
                    <a:gd name="connsiteY14" fmla="*/ 958398 h 1516602"/>
                    <a:gd name="connsiteX15" fmla="*/ 166299 w 1034979"/>
                    <a:gd name="connsiteY15" fmla="*/ 979353 h 1516602"/>
                    <a:gd name="connsiteX16" fmla="*/ 191064 w 1034979"/>
                    <a:gd name="connsiteY16" fmla="*/ 985068 h 1516602"/>
                    <a:gd name="connsiteX17" fmla="*/ 208209 w 1034979"/>
                    <a:gd name="connsiteY17" fmla="*/ 990783 h 1516602"/>
                    <a:gd name="connsiteX18" fmla="*/ 213924 w 1034979"/>
                    <a:gd name="connsiteY18" fmla="*/ 992688 h 1516602"/>
                    <a:gd name="connsiteX19" fmla="*/ 229164 w 1034979"/>
                    <a:gd name="connsiteY19" fmla="*/ 996498 h 1516602"/>
                    <a:gd name="connsiteX20" fmla="*/ 248214 w 1034979"/>
                    <a:gd name="connsiteY20" fmla="*/ 1002213 h 1516602"/>
                    <a:gd name="connsiteX21" fmla="*/ 253929 w 1034979"/>
                    <a:gd name="connsiteY21" fmla="*/ 1006023 h 1516602"/>
                    <a:gd name="connsiteX22" fmla="*/ 267264 w 1034979"/>
                    <a:gd name="connsiteY22" fmla="*/ 1021263 h 1516602"/>
                    <a:gd name="connsiteX23" fmla="*/ 272979 w 1034979"/>
                    <a:gd name="connsiteY23" fmla="*/ 1040313 h 1516602"/>
                    <a:gd name="connsiteX24" fmla="*/ 274884 w 1034979"/>
                    <a:gd name="connsiteY24" fmla="*/ 1046028 h 1516602"/>
                    <a:gd name="connsiteX25" fmla="*/ 276789 w 1034979"/>
                    <a:gd name="connsiteY25" fmla="*/ 1051743 h 1516602"/>
                    <a:gd name="connsiteX26" fmla="*/ 278694 w 1034979"/>
                    <a:gd name="connsiteY26" fmla="*/ 1076508 h 1516602"/>
                    <a:gd name="connsiteX27" fmla="*/ 280599 w 1034979"/>
                    <a:gd name="connsiteY27" fmla="*/ 1082223 h 1516602"/>
                    <a:gd name="connsiteX28" fmla="*/ 278694 w 1034979"/>
                    <a:gd name="connsiteY28" fmla="*/ 1101273 h 1516602"/>
                    <a:gd name="connsiteX29" fmla="*/ 276789 w 1034979"/>
                    <a:gd name="connsiteY29" fmla="*/ 1110798 h 1516602"/>
                    <a:gd name="connsiteX30" fmla="*/ 263454 w 1034979"/>
                    <a:gd name="connsiteY30" fmla="*/ 1124133 h 1516602"/>
                    <a:gd name="connsiteX31" fmla="*/ 252024 w 1034979"/>
                    <a:gd name="connsiteY31" fmla="*/ 1131753 h 1516602"/>
                    <a:gd name="connsiteX32" fmla="*/ 240594 w 1034979"/>
                    <a:gd name="connsiteY32" fmla="*/ 1135563 h 1516602"/>
                    <a:gd name="connsiteX33" fmla="*/ 27234 w 1034979"/>
                    <a:gd name="connsiteY33" fmla="*/ 1154613 h 1516602"/>
                    <a:gd name="connsiteX34" fmla="*/ 15804 w 1034979"/>
                    <a:gd name="connsiteY34" fmla="*/ 1160328 h 1516602"/>
                    <a:gd name="connsiteX35" fmla="*/ 6279 w 1034979"/>
                    <a:gd name="connsiteY35" fmla="*/ 1169853 h 1516602"/>
                    <a:gd name="connsiteX36" fmla="*/ 4374 w 1034979"/>
                    <a:gd name="connsiteY36" fmla="*/ 1175568 h 1516602"/>
                    <a:gd name="connsiteX37" fmla="*/ 564 w 1034979"/>
                    <a:gd name="connsiteY37" fmla="*/ 1181283 h 1516602"/>
                    <a:gd name="connsiteX38" fmla="*/ 6279 w 1034979"/>
                    <a:gd name="connsiteY38" fmla="*/ 1213668 h 1516602"/>
                    <a:gd name="connsiteX39" fmla="*/ 11994 w 1034979"/>
                    <a:gd name="connsiteY39" fmla="*/ 1217478 h 1516602"/>
                    <a:gd name="connsiteX40" fmla="*/ 17709 w 1034979"/>
                    <a:gd name="connsiteY40" fmla="*/ 1219383 h 1516602"/>
                    <a:gd name="connsiteX41" fmla="*/ 145344 w 1034979"/>
                    <a:gd name="connsiteY41" fmla="*/ 1217478 h 1516602"/>
                    <a:gd name="connsiteX42" fmla="*/ 239202 w 1034979"/>
                    <a:gd name="connsiteY42" fmla="*/ 1214801 h 1516602"/>
                    <a:gd name="connsiteX43" fmla="*/ 318699 w 1034979"/>
                    <a:gd name="connsiteY43" fmla="*/ 1217478 h 1516602"/>
                    <a:gd name="connsiteX44" fmla="*/ 330129 w 1034979"/>
                    <a:gd name="connsiteY44" fmla="*/ 1223193 h 1516602"/>
                    <a:gd name="connsiteX45" fmla="*/ 333939 w 1034979"/>
                    <a:gd name="connsiteY45" fmla="*/ 1228908 h 1516602"/>
                    <a:gd name="connsiteX46" fmla="*/ 339654 w 1034979"/>
                    <a:gd name="connsiteY46" fmla="*/ 1230813 h 1516602"/>
                    <a:gd name="connsiteX47" fmla="*/ 351084 w 1034979"/>
                    <a:gd name="connsiteY47" fmla="*/ 1238433 h 1516602"/>
                    <a:gd name="connsiteX48" fmla="*/ 356799 w 1034979"/>
                    <a:gd name="connsiteY48" fmla="*/ 1242243 h 1516602"/>
                    <a:gd name="connsiteX49" fmla="*/ 360609 w 1034979"/>
                    <a:gd name="connsiteY49" fmla="*/ 1247958 h 1516602"/>
                    <a:gd name="connsiteX50" fmla="*/ 366324 w 1034979"/>
                    <a:gd name="connsiteY50" fmla="*/ 1259388 h 1516602"/>
                    <a:gd name="connsiteX51" fmla="*/ 362514 w 1034979"/>
                    <a:gd name="connsiteY51" fmla="*/ 1286058 h 1516602"/>
                    <a:gd name="connsiteX52" fmla="*/ 358704 w 1034979"/>
                    <a:gd name="connsiteY52" fmla="*/ 1291773 h 1516602"/>
                    <a:gd name="connsiteX53" fmla="*/ 356799 w 1034979"/>
                    <a:gd name="connsiteY53" fmla="*/ 1297488 h 1516602"/>
                    <a:gd name="connsiteX54" fmla="*/ 352989 w 1034979"/>
                    <a:gd name="connsiteY54" fmla="*/ 1303203 h 1516602"/>
                    <a:gd name="connsiteX55" fmla="*/ 351084 w 1034979"/>
                    <a:gd name="connsiteY55" fmla="*/ 1308918 h 1516602"/>
                    <a:gd name="connsiteX56" fmla="*/ 347274 w 1034979"/>
                    <a:gd name="connsiteY56" fmla="*/ 1314633 h 1516602"/>
                    <a:gd name="connsiteX57" fmla="*/ 330129 w 1034979"/>
                    <a:gd name="connsiteY57" fmla="*/ 1381308 h 1516602"/>
                    <a:gd name="connsiteX58" fmla="*/ 328224 w 1034979"/>
                    <a:gd name="connsiteY58" fmla="*/ 1432743 h 1516602"/>
                    <a:gd name="connsiteX59" fmla="*/ 330129 w 1034979"/>
                    <a:gd name="connsiteY59" fmla="*/ 1457508 h 1516602"/>
                    <a:gd name="connsiteX60" fmla="*/ 332034 w 1034979"/>
                    <a:gd name="connsiteY60" fmla="*/ 1463223 h 1516602"/>
                    <a:gd name="connsiteX61" fmla="*/ 335844 w 1034979"/>
                    <a:gd name="connsiteY61" fmla="*/ 1467033 h 1516602"/>
                    <a:gd name="connsiteX62" fmla="*/ 364419 w 1034979"/>
                    <a:gd name="connsiteY62" fmla="*/ 1512753 h 1516602"/>
                    <a:gd name="connsiteX63" fmla="*/ 387279 w 1034979"/>
                    <a:gd name="connsiteY63" fmla="*/ 1514658 h 1516602"/>
                    <a:gd name="connsiteX64" fmla="*/ 392994 w 1034979"/>
                    <a:gd name="connsiteY64" fmla="*/ 1508943 h 1516602"/>
                    <a:gd name="connsiteX65" fmla="*/ 394899 w 1034979"/>
                    <a:gd name="connsiteY65" fmla="*/ 1497513 h 1516602"/>
                    <a:gd name="connsiteX66" fmla="*/ 396804 w 1034979"/>
                    <a:gd name="connsiteY66" fmla="*/ 1491798 h 1516602"/>
                    <a:gd name="connsiteX67" fmla="*/ 398709 w 1034979"/>
                    <a:gd name="connsiteY67" fmla="*/ 1474653 h 1516602"/>
                    <a:gd name="connsiteX68" fmla="*/ 400614 w 1034979"/>
                    <a:gd name="connsiteY68" fmla="*/ 1461318 h 1516602"/>
                    <a:gd name="connsiteX69" fmla="*/ 404424 w 1034979"/>
                    <a:gd name="connsiteY69" fmla="*/ 1404168 h 1516602"/>
                    <a:gd name="connsiteX70" fmla="*/ 410139 w 1034979"/>
                    <a:gd name="connsiteY70" fmla="*/ 1392738 h 1516602"/>
                    <a:gd name="connsiteX71" fmla="*/ 413949 w 1034979"/>
                    <a:gd name="connsiteY71" fmla="*/ 1379403 h 1516602"/>
                    <a:gd name="connsiteX72" fmla="*/ 415854 w 1034979"/>
                    <a:gd name="connsiteY72" fmla="*/ 1373688 h 1516602"/>
                    <a:gd name="connsiteX73" fmla="*/ 417759 w 1034979"/>
                    <a:gd name="connsiteY73" fmla="*/ 1360353 h 1516602"/>
                    <a:gd name="connsiteX74" fmla="*/ 421569 w 1034979"/>
                    <a:gd name="connsiteY74" fmla="*/ 1348923 h 1516602"/>
                    <a:gd name="connsiteX75" fmla="*/ 427284 w 1034979"/>
                    <a:gd name="connsiteY75" fmla="*/ 1335588 h 1516602"/>
                    <a:gd name="connsiteX76" fmla="*/ 467289 w 1034979"/>
                    <a:gd name="connsiteY76" fmla="*/ 1265103 h 1516602"/>
                    <a:gd name="connsiteX77" fmla="*/ 528455 w 1034979"/>
                    <a:gd name="connsiteY77" fmla="*/ 1252334 h 1516602"/>
                    <a:gd name="connsiteX78" fmla="*/ 573969 w 1034979"/>
                    <a:gd name="connsiteY78" fmla="*/ 1236528 h 1516602"/>
                    <a:gd name="connsiteX79" fmla="*/ 720654 w 1034979"/>
                    <a:gd name="connsiteY79" fmla="*/ 1316538 h 1516602"/>
                    <a:gd name="connsiteX80" fmla="*/ 733989 w 1034979"/>
                    <a:gd name="connsiteY80" fmla="*/ 1326063 h 1516602"/>
                    <a:gd name="connsiteX81" fmla="*/ 743514 w 1034979"/>
                    <a:gd name="connsiteY81" fmla="*/ 1327968 h 1516602"/>
                    <a:gd name="connsiteX82" fmla="*/ 749229 w 1034979"/>
                    <a:gd name="connsiteY82" fmla="*/ 1329873 h 1516602"/>
                    <a:gd name="connsiteX83" fmla="*/ 762564 w 1034979"/>
                    <a:gd name="connsiteY83" fmla="*/ 1335588 h 1516602"/>
                    <a:gd name="connsiteX84" fmla="*/ 777804 w 1034979"/>
                    <a:gd name="connsiteY84" fmla="*/ 1333683 h 1516602"/>
                    <a:gd name="connsiteX85" fmla="*/ 789234 w 1034979"/>
                    <a:gd name="connsiteY85" fmla="*/ 1327968 h 1516602"/>
                    <a:gd name="connsiteX86" fmla="*/ 794949 w 1034979"/>
                    <a:gd name="connsiteY86" fmla="*/ 1326063 h 1516602"/>
                    <a:gd name="connsiteX87" fmla="*/ 802569 w 1034979"/>
                    <a:gd name="connsiteY87" fmla="*/ 1308918 h 1516602"/>
                    <a:gd name="connsiteX88" fmla="*/ 800664 w 1034979"/>
                    <a:gd name="connsiteY88" fmla="*/ 1284153 h 1516602"/>
                    <a:gd name="connsiteX89" fmla="*/ 798759 w 1034979"/>
                    <a:gd name="connsiteY89" fmla="*/ 1278438 h 1516602"/>
                    <a:gd name="connsiteX90" fmla="*/ 796854 w 1034979"/>
                    <a:gd name="connsiteY90" fmla="*/ 1270818 h 1516602"/>
                    <a:gd name="connsiteX91" fmla="*/ 783519 w 1034979"/>
                    <a:gd name="connsiteY91" fmla="*/ 1253673 h 1516602"/>
                    <a:gd name="connsiteX92" fmla="*/ 773994 w 1034979"/>
                    <a:gd name="connsiteY92" fmla="*/ 1247958 h 1516602"/>
                    <a:gd name="connsiteX93" fmla="*/ 648264 w 1034979"/>
                    <a:gd name="connsiteY93" fmla="*/ 1156518 h 1516602"/>
                    <a:gd name="connsiteX94" fmla="*/ 644454 w 1034979"/>
                    <a:gd name="connsiteY94" fmla="*/ 1139373 h 1516602"/>
                    <a:gd name="connsiteX95" fmla="*/ 646359 w 1034979"/>
                    <a:gd name="connsiteY95" fmla="*/ 1131753 h 1516602"/>
                    <a:gd name="connsiteX96" fmla="*/ 650169 w 1034979"/>
                    <a:gd name="connsiteY96" fmla="*/ 1114608 h 1516602"/>
                    <a:gd name="connsiteX97" fmla="*/ 653979 w 1034979"/>
                    <a:gd name="connsiteY97" fmla="*/ 1108893 h 1516602"/>
                    <a:gd name="connsiteX98" fmla="*/ 655884 w 1034979"/>
                    <a:gd name="connsiteY98" fmla="*/ 1103178 h 1516602"/>
                    <a:gd name="connsiteX99" fmla="*/ 661599 w 1034979"/>
                    <a:gd name="connsiteY99" fmla="*/ 1101273 h 1516602"/>
                    <a:gd name="connsiteX100" fmla="*/ 671124 w 1034979"/>
                    <a:gd name="connsiteY100" fmla="*/ 1089843 h 1516602"/>
                    <a:gd name="connsiteX101" fmla="*/ 724464 w 1034979"/>
                    <a:gd name="connsiteY101" fmla="*/ 1082223 h 1516602"/>
                    <a:gd name="connsiteX102" fmla="*/ 842574 w 1034979"/>
                    <a:gd name="connsiteY102" fmla="*/ 1084128 h 1516602"/>
                    <a:gd name="connsiteX103" fmla="*/ 871149 w 1034979"/>
                    <a:gd name="connsiteY103" fmla="*/ 1086033 h 1516602"/>
                    <a:gd name="connsiteX104" fmla="*/ 899724 w 1034979"/>
                    <a:gd name="connsiteY104" fmla="*/ 1091748 h 1516602"/>
                    <a:gd name="connsiteX105" fmla="*/ 922584 w 1034979"/>
                    <a:gd name="connsiteY105" fmla="*/ 1095558 h 1516602"/>
                    <a:gd name="connsiteX106" fmla="*/ 951159 w 1034979"/>
                    <a:gd name="connsiteY106" fmla="*/ 1101273 h 1516602"/>
                    <a:gd name="connsiteX107" fmla="*/ 956874 w 1034979"/>
                    <a:gd name="connsiteY107" fmla="*/ 1101273 h 1516602"/>
                    <a:gd name="connsiteX108" fmla="*/ 1002594 w 1034979"/>
                    <a:gd name="connsiteY108" fmla="*/ 1099368 h 1516602"/>
                    <a:gd name="connsiteX109" fmla="*/ 1031169 w 1034979"/>
                    <a:gd name="connsiteY109" fmla="*/ 1091748 h 1516602"/>
                    <a:gd name="connsiteX110" fmla="*/ 1034979 w 1034979"/>
                    <a:gd name="connsiteY110" fmla="*/ 1086033 h 1516602"/>
                    <a:gd name="connsiteX111" fmla="*/ 1033074 w 1034979"/>
                    <a:gd name="connsiteY111" fmla="*/ 1066983 h 1516602"/>
                    <a:gd name="connsiteX112" fmla="*/ 1027359 w 1034979"/>
                    <a:gd name="connsiteY112" fmla="*/ 1063173 h 1516602"/>
                    <a:gd name="connsiteX113" fmla="*/ 1012119 w 1034979"/>
                    <a:gd name="connsiteY113" fmla="*/ 1061268 h 1516602"/>
                    <a:gd name="connsiteX114" fmla="*/ 1006404 w 1034979"/>
                    <a:gd name="connsiteY114" fmla="*/ 1059363 h 1516602"/>
                    <a:gd name="connsiteX115" fmla="*/ 998784 w 1034979"/>
                    <a:gd name="connsiteY115" fmla="*/ 1057458 h 1516602"/>
                    <a:gd name="connsiteX116" fmla="*/ 987354 w 1034979"/>
                    <a:gd name="connsiteY116" fmla="*/ 1049838 h 1516602"/>
                    <a:gd name="connsiteX117" fmla="*/ 975924 w 1034979"/>
                    <a:gd name="connsiteY117" fmla="*/ 1046028 h 1516602"/>
                    <a:gd name="connsiteX118" fmla="*/ 970209 w 1034979"/>
                    <a:gd name="connsiteY118" fmla="*/ 1044123 h 1516602"/>
                    <a:gd name="connsiteX119" fmla="*/ 962589 w 1034979"/>
                    <a:gd name="connsiteY119" fmla="*/ 1042218 h 1516602"/>
                    <a:gd name="connsiteX120" fmla="*/ 956874 w 1034979"/>
                    <a:gd name="connsiteY120" fmla="*/ 1040313 h 1516602"/>
                    <a:gd name="connsiteX121" fmla="*/ 935919 w 1034979"/>
                    <a:gd name="connsiteY121" fmla="*/ 1034598 h 1516602"/>
                    <a:gd name="connsiteX122" fmla="*/ 825429 w 1034979"/>
                    <a:gd name="connsiteY122" fmla="*/ 1034598 h 1516602"/>
                    <a:gd name="connsiteX123" fmla="*/ 730179 w 1034979"/>
                    <a:gd name="connsiteY123" fmla="*/ 1038408 h 1516602"/>
                    <a:gd name="connsiteX124" fmla="*/ 669219 w 1034979"/>
                    <a:gd name="connsiteY124" fmla="*/ 1046028 h 1516602"/>
                    <a:gd name="connsiteX125" fmla="*/ 646359 w 1034979"/>
                    <a:gd name="connsiteY125" fmla="*/ 1049838 h 1516602"/>
                    <a:gd name="connsiteX126" fmla="*/ 642549 w 1034979"/>
                    <a:gd name="connsiteY126" fmla="*/ 1038408 h 1516602"/>
                    <a:gd name="connsiteX127" fmla="*/ 640644 w 1034979"/>
                    <a:gd name="connsiteY127" fmla="*/ 1032693 h 1516602"/>
                    <a:gd name="connsiteX128" fmla="*/ 642549 w 1034979"/>
                    <a:gd name="connsiteY128" fmla="*/ 1015548 h 1516602"/>
                    <a:gd name="connsiteX129" fmla="*/ 644454 w 1034979"/>
                    <a:gd name="connsiteY129" fmla="*/ 1009833 h 1516602"/>
                    <a:gd name="connsiteX130" fmla="*/ 661599 w 1034979"/>
                    <a:gd name="connsiteY130" fmla="*/ 1000308 h 1516602"/>
                    <a:gd name="connsiteX131" fmla="*/ 673029 w 1034979"/>
                    <a:gd name="connsiteY131" fmla="*/ 992688 h 1516602"/>
                    <a:gd name="connsiteX132" fmla="*/ 674934 w 1034979"/>
                    <a:gd name="connsiteY132" fmla="*/ 986973 h 1516602"/>
                    <a:gd name="connsiteX133" fmla="*/ 680649 w 1034979"/>
                    <a:gd name="connsiteY133" fmla="*/ 985068 h 1516602"/>
                    <a:gd name="connsiteX134" fmla="*/ 686364 w 1034979"/>
                    <a:gd name="connsiteY134" fmla="*/ 981258 h 1516602"/>
                    <a:gd name="connsiteX135" fmla="*/ 695889 w 1034979"/>
                    <a:gd name="connsiteY135" fmla="*/ 971733 h 1516602"/>
                    <a:gd name="connsiteX136" fmla="*/ 705414 w 1034979"/>
                    <a:gd name="connsiteY136" fmla="*/ 960303 h 1516602"/>
                    <a:gd name="connsiteX137" fmla="*/ 716844 w 1034979"/>
                    <a:gd name="connsiteY137" fmla="*/ 952683 h 1516602"/>
                    <a:gd name="connsiteX138" fmla="*/ 732084 w 1034979"/>
                    <a:gd name="connsiteY138" fmla="*/ 939348 h 1516602"/>
                    <a:gd name="connsiteX139" fmla="*/ 741609 w 1034979"/>
                    <a:gd name="connsiteY139" fmla="*/ 927918 h 1516602"/>
                    <a:gd name="connsiteX140" fmla="*/ 753039 w 1034979"/>
                    <a:gd name="connsiteY140" fmla="*/ 918393 h 1516602"/>
                    <a:gd name="connsiteX141" fmla="*/ 758754 w 1034979"/>
                    <a:gd name="connsiteY141" fmla="*/ 906963 h 1516602"/>
                    <a:gd name="connsiteX142" fmla="*/ 760659 w 1034979"/>
                    <a:gd name="connsiteY142" fmla="*/ 901248 h 1516602"/>
                    <a:gd name="connsiteX143" fmla="*/ 766374 w 1034979"/>
                    <a:gd name="connsiteY143" fmla="*/ 889818 h 1516602"/>
                    <a:gd name="connsiteX144" fmla="*/ 764469 w 1034979"/>
                    <a:gd name="connsiteY144" fmla="*/ 874578 h 1516602"/>
                    <a:gd name="connsiteX145" fmla="*/ 758754 w 1034979"/>
                    <a:gd name="connsiteY145" fmla="*/ 872673 h 1516602"/>
                    <a:gd name="connsiteX146" fmla="*/ 737799 w 1034979"/>
                    <a:gd name="connsiteY146" fmla="*/ 874578 h 1516602"/>
                    <a:gd name="connsiteX147" fmla="*/ 732084 w 1034979"/>
                    <a:gd name="connsiteY147" fmla="*/ 878388 h 1516602"/>
                    <a:gd name="connsiteX148" fmla="*/ 699699 w 1034979"/>
                    <a:gd name="connsiteY148" fmla="*/ 899343 h 1516602"/>
                    <a:gd name="connsiteX149" fmla="*/ 595181 w 1034979"/>
                    <a:gd name="connsiteY149" fmla="*/ 957831 h 1516602"/>
                    <a:gd name="connsiteX150" fmla="*/ 507294 w 1034979"/>
                    <a:gd name="connsiteY150" fmla="*/ 847908 h 1516602"/>
                    <a:gd name="connsiteX151" fmla="*/ 503484 w 1034979"/>
                    <a:gd name="connsiteY151" fmla="*/ 358323 h 1516602"/>
                    <a:gd name="connsiteX152" fmla="*/ 499674 w 1034979"/>
                    <a:gd name="connsiteY152" fmla="*/ 66858 h 1516602"/>
                    <a:gd name="connsiteX153" fmla="*/ 490149 w 1034979"/>
                    <a:gd name="connsiteY153" fmla="*/ 40188 h 1516602"/>
                    <a:gd name="connsiteX154" fmla="*/ 488244 w 1034979"/>
                    <a:gd name="connsiteY154" fmla="*/ 34473 h 1516602"/>
                    <a:gd name="connsiteX155" fmla="*/ 484434 w 1034979"/>
                    <a:gd name="connsiteY155" fmla="*/ 28758 h 1516602"/>
                    <a:gd name="connsiteX156" fmla="*/ 478719 w 1034979"/>
                    <a:gd name="connsiteY156" fmla="*/ 17328 h 1516602"/>
                    <a:gd name="connsiteX157" fmla="*/ 473004 w 1034979"/>
                    <a:gd name="connsiteY157" fmla="*/ 13518 h 1516602"/>
                    <a:gd name="connsiteX158" fmla="*/ 469194 w 1034979"/>
                    <a:gd name="connsiteY158" fmla="*/ 7803 h 1516602"/>
                    <a:gd name="connsiteX159" fmla="*/ 429189 w 1034979"/>
                    <a:gd name="connsiteY159" fmla="*/ 11613 h 1516602"/>
                    <a:gd name="connsiteX160" fmla="*/ 425379 w 1034979"/>
                    <a:gd name="connsiteY160" fmla="*/ 78288 h 1516602"/>
                    <a:gd name="connsiteX161" fmla="*/ 425379 w 1034979"/>
                    <a:gd name="connsiteY161" fmla="*/ 84003 h 1516602"/>
                    <a:gd name="connsiteX162" fmla="*/ 429189 w 1034979"/>
                    <a:gd name="connsiteY162" fmla="*/ 238308 h 1516602"/>
                    <a:gd name="connsiteX163" fmla="*/ 440619 w 1034979"/>
                    <a:gd name="connsiteY163" fmla="*/ 421188 h 1516602"/>
                    <a:gd name="connsiteX164" fmla="*/ 435265 w 1034979"/>
                    <a:gd name="connsiteY164" fmla="*/ 718368 h 1516602"/>
                    <a:gd name="connsiteX165" fmla="*/ 435059 w 1034979"/>
                    <a:gd name="connsiteY165" fmla="*/ 799046 h 1516602"/>
                    <a:gd name="connsiteX166" fmla="*/ 430322 w 1034979"/>
                    <a:gd name="connsiteY166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181539 w 1034979"/>
                    <a:gd name="connsiteY6" fmla="*/ 937443 h 1516602"/>
                    <a:gd name="connsiteX7" fmla="*/ 116769 w 1034979"/>
                    <a:gd name="connsiteY7" fmla="*/ 903153 h 1516602"/>
                    <a:gd name="connsiteX8" fmla="*/ 59619 w 1034979"/>
                    <a:gd name="connsiteY8" fmla="*/ 874578 h 1516602"/>
                    <a:gd name="connsiteX9" fmla="*/ 46284 w 1034979"/>
                    <a:gd name="connsiteY9" fmla="*/ 895533 h 1516602"/>
                    <a:gd name="connsiteX10" fmla="*/ 50094 w 1034979"/>
                    <a:gd name="connsiteY10" fmla="*/ 933633 h 1516602"/>
                    <a:gd name="connsiteX11" fmla="*/ 53904 w 1034979"/>
                    <a:gd name="connsiteY11" fmla="*/ 939348 h 1516602"/>
                    <a:gd name="connsiteX12" fmla="*/ 59619 w 1034979"/>
                    <a:gd name="connsiteY12" fmla="*/ 943158 h 1516602"/>
                    <a:gd name="connsiteX13" fmla="*/ 63429 w 1034979"/>
                    <a:gd name="connsiteY13" fmla="*/ 948873 h 1516602"/>
                    <a:gd name="connsiteX14" fmla="*/ 80574 w 1034979"/>
                    <a:gd name="connsiteY14" fmla="*/ 958398 h 1516602"/>
                    <a:gd name="connsiteX15" fmla="*/ 166299 w 1034979"/>
                    <a:gd name="connsiteY15" fmla="*/ 979353 h 1516602"/>
                    <a:gd name="connsiteX16" fmla="*/ 191064 w 1034979"/>
                    <a:gd name="connsiteY16" fmla="*/ 985068 h 1516602"/>
                    <a:gd name="connsiteX17" fmla="*/ 208209 w 1034979"/>
                    <a:gd name="connsiteY17" fmla="*/ 990783 h 1516602"/>
                    <a:gd name="connsiteX18" fmla="*/ 213924 w 1034979"/>
                    <a:gd name="connsiteY18" fmla="*/ 992688 h 1516602"/>
                    <a:gd name="connsiteX19" fmla="*/ 229164 w 1034979"/>
                    <a:gd name="connsiteY19" fmla="*/ 996498 h 1516602"/>
                    <a:gd name="connsiteX20" fmla="*/ 248214 w 1034979"/>
                    <a:gd name="connsiteY20" fmla="*/ 1002213 h 1516602"/>
                    <a:gd name="connsiteX21" fmla="*/ 253929 w 1034979"/>
                    <a:gd name="connsiteY21" fmla="*/ 1006023 h 1516602"/>
                    <a:gd name="connsiteX22" fmla="*/ 267264 w 1034979"/>
                    <a:gd name="connsiteY22" fmla="*/ 1021263 h 1516602"/>
                    <a:gd name="connsiteX23" fmla="*/ 272979 w 1034979"/>
                    <a:gd name="connsiteY23" fmla="*/ 1040313 h 1516602"/>
                    <a:gd name="connsiteX24" fmla="*/ 274884 w 1034979"/>
                    <a:gd name="connsiteY24" fmla="*/ 1046028 h 1516602"/>
                    <a:gd name="connsiteX25" fmla="*/ 276789 w 1034979"/>
                    <a:gd name="connsiteY25" fmla="*/ 1051743 h 1516602"/>
                    <a:gd name="connsiteX26" fmla="*/ 278694 w 1034979"/>
                    <a:gd name="connsiteY26" fmla="*/ 1076508 h 1516602"/>
                    <a:gd name="connsiteX27" fmla="*/ 280599 w 1034979"/>
                    <a:gd name="connsiteY27" fmla="*/ 1082223 h 1516602"/>
                    <a:gd name="connsiteX28" fmla="*/ 278694 w 1034979"/>
                    <a:gd name="connsiteY28" fmla="*/ 1101273 h 1516602"/>
                    <a:gd name="connsiteX29" fmla="*/ 276789 w 1034979"/>
                    <a:gd name="connsiteY29" fmla="*/ 1110798 h 1516602"/>
                    <a:gd name="connsiteX30" fmla="*/ 263454 w 1034979"/>
                    <a:gd name="connsiteY30" fmla="*/ 1124133 h 1516602"/>
                    <a:gd name="connsiteX31" fmla="*/ 252024 w 1034979"/>
                    <a:gd name="connsiteY31" fmla="*/ 1131753 h 1516602"/>
                    <a:gd name="connsiteX32" fmla="*/ 240594 w 1034979"/>
                    <a:gd name="connsiteY32" fmla="*/ 1135563 h 1516602"/>
                    <a:gd name="connsiteX33" fmla="*/ 27234 w 1034979"/>
                    <a:gd name="connsiteY33" fmla="*/ 1154613 h 1516602"/>
                    <a:gd name="connsiteX34" fmla="*/ 15804 w 1034979"/>
                    <a:gd name="connsiteY34" fmla="*/ 1160328 h 1516602"/>
                    <a:gd name="connsiteX35" fmla="*/ 6279 w 1034979"/>
                    <a:gd name="connsiteY35" fmla="*/ 1169853 h 1516602"/>
                    <a:gd name="connsiteX36" fmla="*/ 4374 w 1034979"/>
                    <a:gd name="connsiteY36" fmla="*/ 1175568 h 1516602"/>
                    <a:gd name="connsiteX37" fmla="*/ 564 w 1034979"/>
                    <a:gd name="connsiteY37" fmla="*/ 1181283 h 1516602"/>
                    <a:gd name="connsiteX38" fmla="*/ 6279 w 1034979"/>
                    <a:gd name="connsiteY38" fmla="*/ 1213668 h 1516602"/>
                    <a:gd name="connsiteX39" fmla="*/ 11994 w 1034979"/>
                    <a:gd name="connsiteY39" fmla="*/ 1217478 h 1516602"/>
                    <a:gd name="connsiteX40" fmla="*/ 17709 w 1034979"/>
                    <a:gd name="connsiteY40" fmla="*/ 1219383 h 1516602"/>
                    <a:gd name="connsiteX41" fmla="*/ 145344 w 1034979"/>
                    <a:gd name="connsiteY41" fmla="*/ 1217478 h 1516602"/>
                    <a:gd name="connsiteX42" fmla="*/ 239202 w 1034979"/>
                    <a:gd name="connsiteY42" fmla="*/ 1214801 h 1516602"/>
                    <a:gd name="connsiteX43" fmla="*/ 318699 w 1034979"/>
                    <a:gd name="connsiteY43" fmla="*/ 1217478 h 1516602"/>
                    <a:gd name="connsiteX44" fmla="*/ 330129 w 1034979"/>
                    <a:gd name="connsiteY44" fmla="*/ 1223193 h 1516602"/>
                    <a:gd name="connsiteX45" fmla="*/ 333939 w 1034979"/>
                    <a:gd name="connsiteY45" fmla="*/ 1228908 h 1516602"/>
                    <a:gd name="connsiteX46" fmla="*/ 339654 w 1034979"/>
                    <a:gd name="connsiteY46" fmla="*/ 1230813 h 1516602"/>
                    <a:gd name="connsiteX47" fmla="*/ 351084 w 1034979"/>
                    <a:gd name="connsiteY47" fmla="*/ 1238433 h 1516602"/>
                    <a:gd name="connsiteX48" fmla="*/ 356799 w 1034979"/>
                    <a:gd name="connsiteY48" fmla="*/ 1242243 h 1516602"/>
                    <a:gd name="connsiteX49" fmla="*/ 360609 w 1034979"/>
                    <a:gd name="connsiteY49" fmla="*/ 1247958 h 1516602"/>
                    <a:gd name="connsiteX50" fmla="*/ 366324 w 1034979"/>
                    <a:gd name="connsiteY50" fmla="*/ 1259388 h 1516602"/>
                    <a:gd name="connsiteX51" fmla="*/ 362514 w 1034979"/>
                    <a:gd name="connsiteY51" fmla="*/ 1286058 h 1516602"/>
                    <a:gd name="connsiteX52" fmla="*/ 358704 w 1034979"/>
                    <a:gd name="connsiteY52" fmla="*/ 1291773 h 1516602"/>
                    <a:gd name="connsiteX53" fmla="*/ 356799 w 1034979"/>
                    <a:gd name="connsiteY53" fmla="*/ 1297488 h 1516602"/>
                    <a:gd name="connsiteX54" fmla="*/ 352989 w 1034979"/>
                    <a:gd name="connsiteY54" fmla="*/ 1303203 h 1516602"/>
                    <a:gd name="connsiteX55" fmla="*/ 351084 w 1034979"/>
                    <a:gd name="connsiteY55" fmla="*/ 1308918 h 1516602"/>
                    <a:gd name="connsiteX56" fmla="*/ 347274 w 1034979"/>
                    <a:gd name="connsiteY56" fmla="*/ 1314633 h 1516602"/>
                    <a:gd name="connsiteX57" fmla="*/ 330129 w 1034979"/>
                    <a:gd name="connsiteY57" fmla="*/ 1381308 h 1516602"/>
                    <a:gd name="connsiteX58" fmla="*/ 328224 w 1034979"/>
                    <a:gd name="connsiteY58" fmla="*/ 1432743 h 1516602"/>
                    <a:gd name="connsiteX59" fmla="*/ 330129 w 1034979"/>
                    <a:gd name="connsiteY59" fmla="*/ 1457508 h 1516602"/>
                    <a:gd name="connsiteX60" fmla="*/ 332034 w 1034979"/>
                    <a:gd name="connsiteY60" fmla="*/ 1463223 h 1516602"/>
                    <a:gd name="connsiteX61" fmla="*/ 335844 w 1034979"/>
                    <a:gd name="connsiteY61" fmla="*/ 1467033 h 1516602"/>
                    <a:gd name="connsiteX62" fmla="*/ 364419 w 1034979"/>
                    <a:gd name="connsiteY62" fmla="*/ 1512753 h 1516602"/>
                    <a:gd name="connsiteX63" fmla="*/ 387279 w 1034979"/>
                    <a:gd name="connsiteY63" fmla="*/ 1514658 h 1516602"/>
                    <a:gd name="connsiteX64" fmla="*/ 392994 w 1034979"/>
                    <a:gd name="connsiteY64" fmla="*/ 1508943 h 1516602"/>
                    <a:gd name="connsiteX65" fmla="*/ 394899 w 1034979"/>
                    <a:gd name="connsiteY65" fmla="*/ 1497513 h 1516602"/>
                    <a:gd name="connsiteX66" fmla="*/ 396804 w 1034979"/>
                    <a:gd name="connsiteY66" fmla="*/ 1491798 h 1516602"/>
                    <a:gd name="connsiteX67" fmla="*/ 398709 w 1034979"/>
                    <a:gd name="connsiteY67" fmla="*/ 1474653 h 1516602"/>
                    <a:gd name="connsiteX68" fmla="*/ 400614 w 1034979"/>
                    <a:gd name="connsiteY68" fmla="*/ 1461318 h 1516602"/>
                    <a:gd name="connsiteX69" fmla="*/ 404424 w 1034979"/>
                    <a:gd name="connsiteY69" fmla="*/ 1404168 h 1516602"/>
                    <a:gd name="connsiteX70" fmla="*/ 410139 w 1034979"/>
                    <a:gd name="connsiteY70" fmla="*/ 1392738 h 1516602"/>
                    <a:gd name="connsiteX71" fmla="*/ 413949 w 1034979"/>
                    <a:gd name="connsiteY71" fmla="*/ 1379403 h 1516602"/>
                    <a:gd name="connsiteX72" fmla="*/ 415854 w 1034979"/>
                    <a:gd name="connsiteY72" fmla="*/ 1373688 h 1516602"/>
                    <a:gd name="connsiteX73" fmla="*/ 417759 w 1034979"/>
                    <a:gd name="connsiteY73" fmla="*/ 1360353 h 1516602"/>
                    <a:gd name="connsiteX74" fmla="*/ 421569 w 1034979"/>
                    <a:gd name="connsiteY74" fmla="*/ 1348923 h 1516602"/>
                    <a:gd name="connsiteX75" fmla="*/ 427284 w 1034979"/>
                    <a:gd name="connsiteY75" fmla="*/ 1335588 h 1516602"/>
                    <a:gd name="connsiteX76" fmla="*/ 467289 w 1034979"/>
                    <a:gd name="connsiteY76" fmla="*/ 1265103 h 1516602"/>
                    <a:gd name="connsiteX77" fmla="*/ 528455 w 1034979"/>
                    <a:gd name="connsiteY77" fmla="*/ 1252334 h 1516602"/>
                    <a:gd name="connsiteX78" fmla="*/ 601154 w 1034979"/>
                    <a:gd name="connsiteY78" fmla="*/ 1221700 h 1516602"/>
                    <a:gd name="connsiteX79" fmla="*/ 720654 w 1034979"/>
                    <a:gd name="connsiteY79" fmla="*/ 1316538 h 1516602"/>
                    <a:gd name="connsiteX80" fmla="*/ 733989 w 1034979"/>
                    <a:gd name="connsiteY80" fmla="*/ 1326063 h 1516602"/>
                    <a:gd name="connsiteX81" fmla="*/ 743514 w 1034979"/>
                    <a:gd name="connsiteY81" fmla="*/ 1327968 h 1516602"/>
                    <a:gd name="connsiteX82" fmla="*/ 749229 w 1034979"/>
                    <a:gd name="connsiteY82" fmla="*/ 1329873 h 1516602"/>
                    <a:gd name="connsiteX83" fmla="*/ 762564 w 1034979"/>
                    <a:gd name="connsiteY83" fmla="*/ 1335588 h 1516602"/>
                    <a:gd name="connsiteX84" fmla="*/ 777804 w 1034979"/>
                    <a:gd name="connsiteY84" fmla="*/ 1333683 h 1516602"/>
                    <a:gd name="connsiteX85" fmla="*/ 789234 w 1034979"/>
                    <a:gd name="connsiteY85" fmla="*/ 1327968 h 1516602"/>
                    <a:gd name="connsiteX86" fmla="*/ 794949 w 1034979"/>
                    <a:gd name="connsiteY86" fmla="*/ 1326063 h 1516602"/>
                    <a:gd name="connsiteX87" fmla="*/ 802569 w 1034979"/>
                    <a:gd name="connsiteY87" fmla="*/ 1308918 h 1516602"/>
                    <a:gd name="connsiteX88" fmla="*/ 800664 w 1034979"/>
                    <a:gd name="connsiteY88" fmla="*/ 1284153 h 1516602"/>
                    <a:gd name="connsiteX89" fmla="*/ 798759 w 1034979"/>
                    <a:gd name="connsiteY89" fmla="*/ 1278438 h 1516602"/>
                    <a:gd name="connsiteX90" fmla="*/ 796854 w 1034979"/>
                    <a:gd name="connsiteY90" fmla="*/ 1270818 h 1516602"/>
                    <a:gd name="connsiteX91" fmla="*/ 783519 w 1034979"/>
                    <a:gd name="connsiteY91" fmla="*/ 1253673 h 1516602"/>
                    <a:gd name="connsiteX92" fmla="*/ 773994 w 1034979"/>
                    <a:gd name="connsiteY92" fmla="*/ 1247958 h 1516602"/>
                    <a:gd name="connsiteX93" fmla="*/ 648264 w 1034979"/>
                    <a:gd name="connsiteY93" fmla="*/ 1156518 h 1516602"/>
                    <a:gd name="connsiteX94" fmla="*/ 644454 w 1034979"/>
                    <a:gd name="connsiteY94" fmla="*/ 1139373 h 1516602"/>
                    <a:gd name="connsiteX95" fmla="*/ 646359 w 1034979"/>
                    <a:gd name="connsiteY95" fmla="*/ 1131753 h 1516602"/>
                    <a:gd name="connsiteX96" fmla="*/ 650169 w 1034979"/>
                    <a:gd name="connsiteY96" fmla="*/ 1114608 h 1516602"/>
                    <a:gd name="connsiteX97" fmla="*/ 653979 w 1034979"/>
                    <a:gd name="connsiteY97" fmla="*/ 1108893 h 1516602"/>
                    <a:gd name="connsiteX98" fmla="*/ 655884 w 1034979"/>
                    <a:gd name="connsiteY98" fmla="*/ 1103178 h 1516602"/>
                    <a:gd name="connsiteX99" fmla="*/ 661599 w 1034979"/>
                    <a:gd name="connsiteY99" fmla="*/ 1101273 h 1516602"/>
                    <a:gd name="connsiteX100" fmla="*/ 671124 w 1034979"/>
                    <a:gd name="connsiteY100" fmla="*/ 1089843 h 1516602"/>
                    <a:gd name="connsiteX101" fmla="*/ 724464 w 1034979"/>
                    <a:gd name="connsiteY101" fmla="*/ 1082223 h 1516602"/>
                    <a:gd name="connsiteX102" fmla="*/ 842574 w 1034979"/>
                    <a:gd name="connsiteY102" fmla="*/ 1084128 h 1516602"/>
                    <a:gd name="connsiteX103" fmla="*/ 871149 w 1034979"/>
                    <a:gd name="connsiteY103" fmla="*/ 1086033 h 1516602"/>
                    <a:gd name="connsiteX104" fmla="*/ 899724 w 1034979"/>
                    <a:gd name="connsiteY104" fmla="*/ 1091748 h 1516602"/>
                    <a:gd name="connsiteX105" fmla="*/ 922584 w 1034979"/>
                    <a:gd name="connsiteY105" fmla="*/ 1095558 h 1516602"/>
                    <a:gd name="connsiteX106" fmla="*/ 951159 w 1034979"/>
                    <a:gd name="connsiteY106" fmla="*/ 1101273 h 1516602"/>
                    <a:gd name="connsiteX107" fmla="*/ 956874 w 1034979"/>
                    <a:gd name="connsiteY107" fmla="*/ 1101273 h 1516602"/>
                    <a:gd name="connsiteX108" fmla="*/ 1002594 w 1034979"/>
                    <a:gd name="connsiteY108" fmla="*/ 1099368 h 1516602"/>
                    <a:gd name="connsiteX109" fmla="*/ 1031169 w 1034979"/>
                    <a:gd name="connsiteY109" fmla="*/ 1091748 h 1516602"/>
                    <a:gd name="connsiteX110" fmla="*/ 1034979 w 1034979"/>
                    <a:gd name="connsiteY110" fmla="*/ 1086033 h 1516602"/>
                    <a:gd name="connsiteX111" fmla="*/ 1033074 w 1034979"/>
                    <a:gd name="connsiteY111" fmla="*/ 1066983 h 1516602"/>
                    <a:gd name="connsiteX112" fmla="*/ 1027359 w 1034979"/>
                    <a:gd name="connsiteY112" fmla="*/ 1063173 h 1516602"/>
                    <a:gd name="connsiteX113" fmla="*/ 1012119 w 1034979"/>
                    <a:gd name="connsiteY113" fmla="*/ 1061268 h 1516602"/>
                    <a:gd name="connsiteX114" fmla="*/ 1006404 w 1034979"/>
                    <a:gd name="connsiteY114" fmla="*/ 1059363 h 1516602"/>
                    <a:gd name="connsiteX115" fmla="*/ 998784 w 1034979"/>
                    <a:gd name="connsiteY115" fmla="*/ 1057458 h 1516602"/>
                    <a:gd name="connsiteX116" fmla="*/ 987354 w 1034979"/>
                    <a:gd name="connsiteY116" fmla="*/ 1049838 h 1516602"/>
                    <a:gd name="connsiteX117" fmla="*/ 975924 w 1034979"/>
                    <a:gd name="connsiteY117" fmla="*/ 1046028 h 1516602"/>
                    <a:gd name="connsiteX118" fmla="*/ 970209 w 1034979"/>
                    <a:gd name="connsiteY118" fmla="*/ 1044123 h 1516602"/>
                    <a:gd name="connsiteX119" fmla="*/ 962589 w 1034979"/>
                    <a:gd name="connsiteY119" fmla="*/ 1042218 h 1516602"/>
                    <a:gd name="connsiteX120" fmla="*/ 956874 w 1034979"/>
                    <a:gd name="connsiteY120" fmla="*/ 1040313 h 1516602"/>
                    <a:gd name="connsiteX121" fmla="*/ 935919 w 1034979"/>
                    <a:gd name="connsiteY121" fmla="*/ 1034598 h 1516602"/>
                    <a:gd name="connsiteX122" fmla="*/ 825429 w 1034979"/>
                    <a:gd name="connsiteY122" fmla="*/ 1034598 h 1516602"/>
                    <a:gd name="connsiteX123" fmla="*/ 730179 w 1034979"/>
                    <a:gd name="connsiteY123" fmla="*/ 1038408 h 1516602"/>
                    <a:gd name="connsiteX124" fmla="*/ 669219 w 1034979"/>
                    <a:gd name="connsiteY124" fmla="*/ 1046028 h 1516602"/>
                    <a:gd name="connsiteX125" fmla="*/ 646359 w 1034979"/>
                    <a:gd name="connsiteY125" fmla="*/ 1049838 h 1516602"/>
                    <a:gd name="connsiteX126" fmla="*/ 642549 w 1034979"/>
                    <a:gd name="connsiteY126" fmla="*/ 1038408 h 1516602"/>
                    <a:gd name="connsiteX127" fmla="*/ 640644 w 1034979"/>
                    <a:gd name="connsiteY127" fmla="*/ 1032693 h 1516602"/>
                    <a:gd name="connsiteX128" fmla="*/ 642549 w 1034979"/>
                    <a:gd name="connsiteY128" fmla="*/ 1015548 h 1516602"/>
                    <a:gd name="connsiteX129" fmla="*/ 644454 w 1034979"/>
                    <a:gd name="connsiteY129" fmla="*/ 1009833 h 1516602"/>
                    <a:gd name="connsiteX130" fmla="*/ 661599 w 1034979"/>
                    <a:gd name="connsiteY130" fmla="*/ 1000308 h 1516602"/>
                    <a:gd name="connsiteX131" fmla="*/ 673029 w 1034979"/>
                    <a:gd name="connsiteY131" fmla="*/ 992688 h 1516602"/>
                    <a:gd name="connsiteX132" fmla="*/ 674934 w 1034979"/>
                    <a:gd name="connsiteY132" fmla="*/ 986973 h 1516602"/>
                    <a:gd name="connsiteX133" fmla="*/ 680649 w 1034979"/>
                    <a:gd name="connsiteY133" fmla="*/ 985068 h 1516602"/>
                    <a:gd name="connsiteX134" fmla="*/ 686364 w 1034979"/>
                    <a:gd name="connsiteY134" fmla="*/ 981258 h 1516602"/>
                    <a:gd name="connsiteX135" fmla="*/ 695889 w 1034979"/>
                    <a:gd name="connsiteY135" fmla="*/ 971733 h 1516602"/>
                    <a:gd name="connsiteX136" fmla="*/ 705414 w 1034979"/>
                    <a:gd name="connsiteY136" fmla="*/ 960303 h 1516602"/>
                    <a:gd name="connsiteX137" fmla="*/ 716844 w 1034979"/>
                    <a:gd name="connsiteY137" fmla="*/ 952683 h 1516602"/>
                    <a:gd name="connsiteX138" fmla="*/ 732084 w 1034979"/>
                    <a:gd name="connsiteY138" fmla="*/ 939348 h 1516602"/>
                    <a:gd name="connsiteX139" fmla="*/ 741609 w 1034979"/>
                    <a:gd name="connsiteY139" fmla="*/ 927918 h 1516602"/>
                    <a:gd name="connsiteX140" fmla="*/ 753039 w 1034979"/>
                    <a:gd name="connsiteY140" fmla="*/ 918393 h 1516602"/>
                    <a:gd name="connsiteX141" fmla="*/ 758754 w 1034979"/>
                    <a:gd name="connsiteY141" fmla="*/ 906963 h 1516602"/>
                    <a:gd name="connsiteX142" fmla="*/ 760659 w 1034979"/>
                    <a:gd name="connsiteY142" fmla="*/ 901248 h 1516602"/>
                    <a:gd name="connsiteX143" fmla="*/ 766374 w 1034979"/>
                    <a:gd name="connsiteY143" fmla="*/ 889818 h 1516602"/>
                    <a:gd name="connsiteX144" fmla="*/ 764469 w 1034979"/>
                    <a:gd name="connsiteY144" fmla="*/ 874578 h 1516602"/>
                    <a:gd name="connsiteX145" fmla="*/ 758754 w 1034979"/>
                    <a:gd name="connsiteY145" fmla="*/ 872673 h 1516602"/>
                    <a:gd name="connsiteX146" fmla="*/ 737799 w 1034979"/>
                    <a:gd name="connsiteY146" fmla="*/ 874578 h 1516602"/>
                    <a:gd name="connsiteX147" fmla="*/ 732084 w 1034979"/>
                    <a:gd name="connsiteY147" fmla="*/ 878388 h 1516602"/>
                    <a:gd name="connsiteX148" fmla="*/ 699699 w 1034979"/>
                    <a:gd name="connsiteY148" fmla="*/ 899343 h 1516602"/>
                    <a:gd name="connsiteX149" fmla="*/ 595181 w 1034979"/>
                    <a:gd name="connsiteY149" fmla="*/ 957831 h 1516602"/>
                    <a:gd name="connsiteX150" fmla="*/ 507294 w 1034979"/>
                    <a:gd name="connsiteY150" fmla="*/ 847908 h 1516602"/>
                    <a:gd name="connsiteX151" fmla="*/ 503484 w 1034979"/>
                    <a:gd name="connsiteY151" fmla="*/ 358323 h 1516602"/>
                    <a:gd name="connsiteX152" fmla="*/ 499674 w 1034979"/>
                    <a:gd name="connsiteY152" fmla="*/ 66858 h 1516602"/>
                    <a:gd name="connsiteX153" fmla="*/ 490149 w 1034979"/>
                    <a:gd name="connsiteY153" fmla="*/ 40188 h 1516602"/>
                    <a:gd name="connsiteX154" fmla="*/ 488244 w 1034979"/>
                    <a:gd name="connsiteY154" fmla="*/ 34473 h 1516602"/>
                    <a:gd name="connsiteX155" fmla="*/ 484434 w 1034979"/>
                    <a:gd name="connsiteY155" fmla="*/ 28758 h 1516602"/>
                    <a:gd name="connsiteX156" fmla="*/ 478719 w 1034979"/>
                    <a:gd name="connsiteY156" fmla="*/ 17328 h 1516602"/>
                    <a:gd name="connsiteX157" fmla="*/ 473004 w 1034979"/>
                    <a:gd name="connsiteY157" fmla="*/ 13518 h 1516602"/>
                    <a:gd name="connsiteX158" fmla="*/ 469194 w 1034979"/>
                    <a:gd name="connsiteY158" fmla="*/ 7803 h 1516602"/>
                    <a:gd name="connsiteX159" fmla="*/ 429189 w 1034979"/>
                    <a:gd name="connsiteY159" fmla="*/ 11613 h 1516602"/>
                    <a:gd name="connsiteX160" fmla="*/ 425379 w 1034979"/>
                    <a:gd name="connsiteY160" fmla="*/ 78288 h 1516602"/>
                    <a:gd name="connsiteX161" fmla="*/ 425379 w 1034979"/>
                    <a:gd name="connsiteY161" fmla="*/ 84003 h 1516602"/>
                    <a:gd name="connsiteX162" fmla="*/ 429189 w 1034979"/>
                    <a:gd name="connsiteY162" fmla="*/ 238308 h 1516602"/>
                    <a:gd name="connsiteX163" fmla="*/ 440619 w 1034979"/>
                    <a:gd name="connsiteY163" fmla="*/ 421188 h 1516602"/>
                    <a:gd name="connsiteX164" fmla="*/ 435265 w 1034979"/>
                    <a:gd name="connsiteY164" fmla="*/ 718368 h 1516602"/>
                    <a:gd name="connsiteX165" fmla="*/ 435059 w 1034979"/>
                    <a:gd name="connsiteY165" fmla="*/ 799046 h 1516602"/>
                    <a:gd name="connsiteX166" fmla="*/ 430322 w 1034979"/>
                    <a:gd name="connsiteY166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181539 w 1034979"/>
                    <a:gd name="connsiteY6" fmla="*/ 937443 h 1516602"/>
                    <a:gd name="connsiteX7" fmla="*/ 116769 w 1034979"/>
                    <a:gd name="connsiteY7" fmla="*/ 903153 h 1516602"/>
                    <a:gd name="connsiteX8" fmla="*/ 59619 w 1034979"/>
                    <a:gd name="connsiteY8" fmla="*/ 874578 h 1516602"/>
                    <a:gd name="connsiteX9" fmla="*/ 46284 w 1034979"/>
                    <a:gd name="connsiteY9" fmla="*/ 895533 h 1516602"/>
                    <a:gd name="connsiteX10" fmla="*/ 50094 w 1034979"/>
                    <a:gd name="connsiteY10" fmla="*/ 933633 h 1516602"/>
                    <a:gd name="connsiteX11" fmla="*/ 53904 w 1034979"/>
                    <a:gd name="connsiteY11" fmla="*/ 939348 h 1516602"/>
                    <a:gd name="connsiteX12" fmla="*/ 59619 w 1034979"/>
                    <a:gd name="connsiteY12" fmla="*/ 943158 h 1516602"/>
                    <a:gd name="connsiteX13" fmla="*/ 63429 w 1034979"/>
                    <a:gd name="connsiteY13" fmla="*/ 948873 h 1516602"/>
                    <a:gd name="connsiteX14" fmla="*/ 80574 w 1034979"/>
                    <a:gd name="connsiteY14" fmla="*/ 958398 h 1516602"/>
                    <a:gd name="connsiteX15" fmla="*/ 166299 w 1034979"/>
                    <a:gd name="connsiteY15" fmla="*/ 979353 h 1516602"/>
                    <a:gd name="connsiteX16" fmla="*/ 191064 w 1034979"/>
                    <a:gd name="connsiteY16" fmla="*/ 985068 h 1516602"/>
                    <a:gd name="connsiteX17" fmla="*/ 208209 w 1034979"/>
                    <a:gd name="connsiteY17" fmla="*/ 990783 h 1516602"/>
                    <a:gd name="connsiteX18" fmla="*/ 213924 w 1034979"/>
                    <a:gd name="connsiteY18" fmla="*/ 992688 h 1516602"/>
                    <a:gd name="connsiteX19" fmla="*/ 229164 w 1034979"/>
                    <a:gd name="connsiteY19" fmla="*/ 996498 h 1516602"/>
                    <a:gd name="connsiteX20" fmla="*/ 248214 w 1034979"/>
                    <a:gd name="connsiteY20" fmla="*/ 1002213 h 1516602"/>
                    <a:gd name="connsiteX21" fmla="*/ 253929 w 1034979"/>
                    <a:gd name="connsiteY21" fmla="*/ 1006023 h 1516602"/>
                    <a:gd name="connsiteX22" fmla="*/ 267264 w 1034979"/>
                    <a:gd name="connsiteY22" fmla="*/ 1021263 h 1516602"/>
                    <a:gd name="connsiteX23" fmla="*/ 272979 w 1034979"/>
                    <a:gd name="connsiteY23" fmla="*/ 1040313 h 1516602"/>
                    <a:gd name="connsiteX24" fmla="*/ 274884 w 1034979"/>
                    <a:gd name="connsiteY24" fmla="*/ 1046028 h 1516602"/>
                    <a:gd name="connsiteX25" fmla="*/ 276789 w 1034979"/>
                    <a:gd name="connsiteY25" fmla="*/ 1051743 h 1516602"/>
                    <a:gd name="connsiteX26" fmla="*/ 278694 w 1034979"/>
                    <a:gd name="connsiteY26" fmla="*/ 1076508 h 1516602"/>
                    <a:gd name="connsiteX27" fmla="*/ 280599 w 1034979"/>
                    <a:gd name="connsiteY27" fmla="*/ 1082223 h 1516602"/>
                    <a:gd name="connsiteX28" fmla="*/ 278694 w 1034979"/>
                    <a:gd name="connsiteY28" fmla="*/ 1101273 h 1516602"/>
                    <a:gd name="connsiteX29" fmla="*/ 276789 w 1034979"/>
                    <a:gd name="connsiteY29" fmla="*/ 1110798 h 1516602"/>
                    <a:gd name="connsiteX30" fmla="*/ 263454 w 1034979"/>
                    <a:gd name="connsiteY30" fmla="*/ 1124133 h 1516602"/>
                    <a:gd name="connsiteX31" fmla="*/ 252024 w 1034979"/>
                    <a:gd name="connsiteY31" fmla="*/ 1131753 h 1516602"/>
                    <a:gd name="connsiteX32" fmla="*/ 240594 w 1034979"/>
                    <a:gd name="connsiteY32" fmla="*/ 1135563 h 1516602"/>
                    <a:gd name="connsiteX33" fmla="*/ 27234 w 1034979"/>
                    <a:gd name="connsiteY33" fmla="*/ 1154613 h 1516602"/>
                    <a:gd name="connsiteX34" fmla="*/ 15804 w 1034979"/>
                    <a:gd name="connsiteY34" fmla="*/ 1160328 h 1516602"/>
                    <a:gd name="connsiteX35" fmla="*/ 6279 w 1034979"/>
                    <a:gd name="connsiteY35" fmla="*/ 1169853 h 1516602"/>
                    <a:gd name="connsiteX36" fmla="*/ 4374 w 1034979"/>
                    <a:gd name="connsiteY36" fmla="*/ 1175568 h 1516602"/>
                    <a:gd name="connsiteX37" fmla="*/ 564 w 1034979"/>
                    <a:gd name="connsiteY37" fmla="*/ 1181283 h 1516602"/>
                    <a:gd name="connsiteX38" fmla="*/ 6279 w 1034979"/>
                    <a:gd name="connsiteY38" fmla="*/ 1213668 h 1516602"/>
                    <a:gd name="connsiteX39" fmla="*/ 11994 w 1034979"/>
                    <a:gd name="connsiteY39" fmla="*/ 1217478 h 1516602"/>
                    <a:gd name="connsiteX40" fmla="*/ 17709 w 1034979"/>
                    <a:gd name="connsiteY40" fmla="*/ 1219383 h 1516602"/>
                    <a:gd name="connsiteX41" fmla="*/ 145344 w 1034979"/>
                    <a:gd name="connsiteY41" fmla="*/ 1217478 h 1516602"/>
                    <a:gd name="connsiteX42" fmla="*/ 239202 w 1034979"/>
                    <a:gd name="connsiteY42" fmla="*/ 1214801 h 1516602"/>
                    <a:gd name="connsiteX43" fmla="*/ 318699 w 1034979"/>
                    <a:gd name="connsiteY43" fmla="*/ 1217478 h 1516602"/>
                    <a:gd name="connsiteX44" fmla="*/ 330129 w 1034979"/>
                    <a:gd name="connsiteY44" fmla="*/ 1223193 h 1516602"/>
                    <a:gd name="connsiteX45" fmla="*/ 333939 w 1034979"/>
                    <a:gd name="connsiteY45" fmla="*/ 1228908 h 1516602"/>
                    <a:gd name="connsiteX46" fmla="*/ 339654 w 1034979"/>
                    <a:gd name="connsiteY46" fmla="*/ 1230813 h 1516602"/>
                    <a:gd name="connsiteX47" fmla="*/ 351084 w 1034979"/>
                    <a:gd name="connsiteY47" fmla="*/ 1238433 h 1516602"/>
                    <a:gd name="connsiteX48" fmla="*/ 356799 w 1034979"/>
                    <a:gd name="connsiteY48" fmla="*/ 1242243 h 1516602"/>
                    <a:gd name="connsiteX49" fmla="*/ 360609 w 1034979"/>
                    <a:gd name="connsiteY49" fmla="*/ 1247958 h 1516602"/>
                    <a:gd name="connsiteX50" fmla="*/ 366324 w 1034979"/>
                    <a:gd name="connsiteY50" fmla="*/ 1259388 h 1516602"/>
                    <a:gd name="connsiteX51" fmla="*/ 362514 w 1034979"/>
                    <a:gd name="connsiteY51" fmla="*/ 1286058 h 1516602"/>
                    <a:gd name="connsiteX52" fmla="*/ 358704 w 1034979"/>
                    <a:gd name="connsiteY52" fmla="*/ 1291773 h 1516602"/>
                    <a:gd name="connsiteX53" fmla="*/ 356799 w 1034979"/>
                    <a:gd name="connsiteY53" fmla="*/ 1297488 h 1516602"/>
                    <a:gd name="connsiteX54" fmla="*/ 352989 w 1034979"/>
                    <a:gd name="connsiteY54" fmla="*/ 1303203 h 1516602"/>
                    <a:gd name="connsiteX55" fmla="*/ 351084 w 1034979"/>
                    <a:gd name="connsiteY55" fmla="*/ 1308918 h 1516602"/>
                    <a:gd name="connsiteX56" fmla="*/ 347274 w 1034979"/>
                    <a:gd name="connsiteY56" fmla="*/ 1314633 h 1516602"/>
                    <a:gd name="connsiteX57" fmla="*/ 330129 w 1034979"/>
                    <a:gd name="connsiteY57" fmla="*/ 1381308 h 1516602"/>
                    <a:gd name="connsiteX58" fmla="*/ 328224 w 1034979"/>
                    <a:gd name="connsiteY58" fmla="*/ 1432743 h 1516602"/>
                    <a:gd name="connsiteX59" fmla="*/ 330129 w 1034979"/>
                    <a:gd name="connsiteY59" fmla="*/ 1457508 h 1516602"/>
                    <a:gd name="connsiteX60" fmla="*/ 332034 w 1034979"/>
                    <a:gd name="connsiteY60" fmla="*/ 1463223 h 1516602"/>
                    <a:gd name="connsiteX61" fmla="*/ 335844 w 1034979"/>
                    <a:gd name="connsiteY61" fmla="*/ 1467033 h 1516602"/>
                    <a:gd name="connsiteX62" fmla="*/ 364419 w 1034979"/>
                    <a:gd name="connsiteY62" fmla="*/ 1512753 h 1516602"/>
                    <a:gd name="connsiteX63" fmla="*/ 387279 w 1034979"/>
                    <a:gd name="connsiteY63" fmla="*/ 1514658 h 1516602"/>
                    <a:gd name="connsiteX64" fmla="*/ 392994 w 1034979"/>
                    <a:gd name="connsiteY64" fmla="*/ 1508943 h 1516602"/>
                    <a:gd name="connsiteX65" fmla="*/ 394899 w 1034979"/>
                    <a:gd name="connsiteY65" fmla="*/ 1497513 h 1516602"/>
                    <a:gd name="connsiteX66" fmla="*/ 396804 w 1034979"/>
                    <a:gd name="connsiteY66" fmla="*/ 1491798 h 1516602"/>
                    <a:gd name="connsiteX67" fmla="*/ 398709 w 1034979"/>
                    <a:gd name="connsiteY67" fmla="*/ 1474653 h 1516602"/>
                    <a:gd name="connsiteX68" fmla="*/ 400614 w 1034979"/>
                    <a:gd name="connsiteY68" fmla="*/ 1461318 h 1516602"/>
                    <a:gd name="connsiteX69" fmla="*/ 404424 w 1034979"/>
                    <a:gd name="connsiteY69" fmla="*/ 1404168 h 1516602"/>
                    <a:gd name="connsiteX70" fmla="*/ 410139 w 1034979"/>
                    <a:gd name="connsiteY70" fmla="*/ 1392738 h 1516602"/>
                    <a:gd name="connsiteX71" fmla="*/ 413949 w 1034979"/>
                    <a:gd name="connsiteY71" fmla="*/ 1379403 h 1516602"/>
                    <a:gd name="connsiteX72" fmla="*/ 415854 w 1034979"/>
                    <a:gd name="connsiteY72" fmla="*/ 1373688 h 1516602"/>
                    <a:gd name="connsiteX73" fmla="*/ 417759 w 1034979"/>
                    <a:gd name="connsiteY73" fmla="*/ 1360353 h 1516602"/>
                    <a:gd name="connsiteX74" fmla="*/ 421569 w 1034979"/>
                    <a:gd name="connsiteY74" fmla="*/ 1348923 h 1516602"/>
                    <a:gd name="connsiteX75" fmla="*/ 427284 w 1034979"/>
                    <a:gd name="connsiteY75" fmla="*/ 1335588 h 1516602"/>
                    <a:gd name="connsiteX76" fmla="*/ 467289 w 1034979"/>
                    <a:gd name="connsiteY76" fmla="*/ 1265103 h 1516602"/>
                    <a:gd name="connsiteX77" fmla="*/ 528455 w 1034979"/>
                    <a:gd name="connsiteY77" fmla="*/ 1252334 h 1516602"/>
                    <a:gd name="connsiteX78" fmla="*/ 601154 w 1034979"/>
                    <a:gd name="connsiteY78" fmla="*/ 1221700 h 1516602"/>
                    <a:gd name="connsiteX79" fmla="*/ 720654 w 1034979"/>
                    <a:gd name="connsiteY79" fmla="*/ 1316538 h 1516602"/>
                    <a:gd name="connsiteX80" fmla="*/ 733989 w 1034979"/>
                    <a:gd name="connsiteY80" fmla="*/ 1326063 h 1516602"/>
                    <a:gd name="connsiteX81" fmla="*/ 743514 w 1034979"/>
                    <a:gd name="connsiteY81" fmla="*/ 1327968 h 1516602"/>
                    <a:gd name="connsiteX82" fmla="*/ 749229 w 1034979"/>
                    <a:gd name="connsiteY82" fmla="*/ 1329873 h 1516602"/>
                    <a:gd name="connsiteX83" fmla="*/ 762564 w 1034979"/>
                    <a:gd name="connsiteY83" fmla="*/ 1335588 h 1516602"/>
                    <a:gd name="connsiteX84" fmla="*/ 777804 w 1034979"/>
                    <a:gd name="connsiteY84" fmla="*/ 1333683 h 1516602"/>
                    <a:gd name="connsiteX85" fmla="*/ 789234 w 1034979"/>
                    <a:gd name="connsiteY85" fmla="*/ 1327968 h 1516602"/>
                    <a:gd name="connsiteX86" fmla="*/ 794949 w 1034979"/>
                    <a:gd name="connsiteY86" fmla="*/ 1326063 h 1516602"/>
                    <a:gd name="connsiteX87" fmla="*/ 802569 w 1034979"/>
                    <a:gd name="connsiteY87" fmla="*/ 1308918 h 1516602"/>
                    <a:gd name="connsiteX88" fmla="*/ 800664 w 1034979"/>
                    <a:gd name="connsiteY88" fmla="*/ 1284153 h 1516602"/>
                    <a:gd name="connsiteX89" fmla="*/ 798759 w 1034979"/>
                    <a:gd name="connsiteY89" fmla="*/ 1278438 h 1516602"/>
                    <a:gd name="connsiteX90" fmla="*/ 796854 w 1034979"/>
                    <a:gd name="connsiteY90" fmla="*/ 1270818 h 1516602"/>
                    <a:gd name="connsiteX91" fmla="*/ 783519 w 1034979"/>
                    <a:gd name="connsiteY91" fmla="*/ 1253673 h 1516602"/>
                    <a:gd name="connsiteX92" fmla="*/ 773994 w 1034979"/>
                    <a:gd name="connsiteY92" fmla="*/ 1247958 h 1516602"/>
                    <a:gd name="connsiteX93" fmla="*/ 648264 w 1034979"/>
                    <a:gd name="connsiteY93" fmla="*/ 1156518 h 1516602"/>
                    <a:gd name="connsiteX94" fmla="*/ 644454 w 1034979"/>
                    <a:gd name="connsiteY94" fmla="*/ 1139373 h 1516602"/>
                    <a:gd name="connsiteX95" fmla="*/ 646359 w 1034979"/>
                    <a:gd name="connsiteY95" fmla="*/ 1131753 h 1516602"/>
                    <a:gd name="connsiteX96" fmla="*/ 650169 w 1034979"/>
                    <a:gd name="connsiteY96" fmla="*/ 1114608 h 1516602"/>
                    <a:gd name="connsiteX97" fmla="*/ 653979 w 1034979"/>
                    <a:gd name="connsiteY97" fmla="*/ 1108893 h 1516602"/>
                    <a:gd name="connsiteX98" fmla="*/ 655884 w 1034979"/>
                    <a:gd name="connsiteY98" fmla="*/ 1103178 h 1516602"/>
                    <a:gd name="connsiteX99" fmla="*/ 661599 w 1034979"/>
                    <a:gd name="connsiteY99" fmla="*/ 1101273 h 1516602"/>
                    <a:gd name="connsiteX100" fmla="*/ 671124 w 1034979"/>
                    <a:gd name="connsiteY100" fmla="*/ 1089843 h 1516602"/>
                    <a:gd name="connsiteX101" fmla="*/ 724464 w 1034979"/>
                    <a:gd name="connsiteY101" fmla="*/ 1082223 h 1516602"/>
                    <a:gd name="connsiteX102" fmla="*/ 842574 w 1034979"/>
                    <a:gd name="connsiteY102" fmla="*/ 1084128 h 1516602"/>
                    <a:gd name="connsiteX103" fmla="*/ 871149 w 1034979"/>
                    <a:gd name="connsiteY103" fmla="*/ 1086033 h 1516602"/>
                    <a:gd name="connsiteX104" fmla="*/ 899724 w 1034979"/>
                    <a:gd name="connsiteY104" fmla="*/ 1091748 h 1516602"/>
                    <a:gd name="connsiteX105" fmla="*/ 922584 w 1034979"/>
                    <a:gd name="connsiteY105" fmla="*/ 1095558 h 1516602"/>
                    <a:gd name="connsiteX106" fmla="*/ 951159 w 1034979"/>
                    <a:gd name="connsiteY106" fmla="*/ 1101273 h 1516602"/>
                    <a:gd name="connsiteX107" fmla="*/ 956874 w 1034979"/>
                    <a:gd name="connsiteY107" fmla="*/ 1101273 h 1516602"/>
                    <a:gd name="connsiteX108" fmla="*/ 1002594 w 1034979"/>
                    <a:gd name="connsiteY108" fmla="*/ 1099368 h 1516602"/>
                    <a:gd name="connsiteX109" fmla="*/ 1031169 w 1034979"/>
                    <a:gd name="connsiteY109" fmla="*/ 1091748 h 1516602"/>
                    <a:gd name="connsiteX110" fmla="*/ 1034979 w 1034979"/>
                    <a:gd name="connsiteY110" fmla="*/ 1086033 h 1516602"/>
                    <a:gd name="connsiteX111" fmla="*/ 1033074 w 1034979"/>
                    <a:gd name="connsiteY111" fmla="*/ 1066983 h 1516602"/>
                    <a:gd name="connsiteX112" fmla="*/ 1027359 w 1034979"/>
                    <a:gd name="connsiteY112" fmla="*/ 1063173 h 1516602"/>
                    <a:gd name="connsiteX113" fmla="*/ 1012119 w 1034979"/>
                    <a:gd name="connsiteY113" fmla="*/ 1061268 h 1516602"/>
                    <a:gd name="connsiteX114" fmla="*/ 1006404 w 1034979"/>
                    <a:gd name="connsiteY114" fmla="*/ 1059363 h 1516602"/>
                    <a:gd name="connsiteX115" fmla="*/ 998784 w 1034979"/>
                    <a:gd name="connsiteY115" fmla="*/ 1057458 h 1516602"/>
                    <a:gd name="connsiteX116" fmla="*/ 987354 w 1034979"/>
                    <a:gd name="connsiteY116" fmla="*/ 1049838 h 1516602"/>
                    <a:gd name="connsiteX117" fmla="*/ 975924 w 1034979"/>
                    <a:gd name="connsiteY117" fmla="*/ 1046028 h 1516602"/>
                    <a:gd name="connsiteX118" fmla="*/ 970209 w 1034979"/>
                    <a:gd name="connsiteY118" fmla="*/ 1044123 h 1516602"/>
                    <a:gd name="connsiteX119" fmla="*/ 962589 w 1034979"/>
                    <a:gd name="connsiteY119" fmla="*/ 1042218 h 1516602"/>
                    <a:gd name="connsiteX120" fmla="*/ 956874 w 1034979"/>
                    <a:gd name="connsiteY120" fmla="*/ 1040313 h 1516602"/>
                    <a:gd name="connsiteX121" fmla="*/ 935919 w 1034979"/>
                    <a:gd name="connsiteY121" fmla="*/ 1034598 h 1516602"/>
                    <a:gd name="connsiteX122" fmla="*/ 825429 w 1034979"/>
                    <a:gd name="connsiteY122" fmla="*/ 1034598 h 1516602"/>
                    <a:gd name="connsiteX123" fmla="*/ 730179 w 1034979"/>
                    <a:gd name="connsiteY123" fmla="*/ 1038408 h 1516602"/>
                    <a:gd name="connsiteX124" fmla="*/ 669219 w 1034979"/>
                    <a:gd name="connsiteY124" fmla="*/ 1046028 h 1516602"/>
                    <a:gd name="connsiteX125" fmla="*/ 646359 w 1034979"/>
                    <a:gd name="connsiteY125" fmla="*/ 1049838 h 1516602"/>
                    <a:gd name="connsiteX126" fmla="*/ 642549 w 1034979"/>
                    <a:gd name="connsiteY126" fmla="*/ 1038408 h 1516602"/>
                    <a:gd name="connsiteX127" fmla="*/ 640644 w 1034979"/>
                    <a:gd name="connsiteY127" fmla="*/ 1032693 h 1516602"/>
                    <a:gd name="connsiteX128" fmla="*/ 642549 w 1034979"/>
                    <a:gd name="connsiteY128" fmla="*/ 1015548 h 1516602"/>
                    <a:gd name="connsiteX129" fmla="*/ 644454 w 1034979"/>
                    <a:gd name="connsiteY129" fmla="*/ 1009833 h 1516602"/>
                    <a:gd name="connsiteX130" fmla="*/ 661599 w 1034979"/>
                    <a:gd name="connsiteY130" fmla="*/ 1000308 h 1516602"/>
                    <a:gd name="connsiteX131" fmla="*/ 673029 w 1034979"/>
                    <a:gd name="connsiteY131" fmla="*/ 992688 h 1516602"/>
                    <a:gd name="connsiteX132" fmla="*/ 674934 w 1034979"/>
                    <a:gd name="connsiteY132" fmla="*/ 986973 h 1516602"/>
                    <a:gd name="connsiteX133" fmla="*/ 680649 w 1034979"/>
                    <a:gd name="connsiteY133" fmla="*/ 985068 h 1516602"/>
                    <a:gd name="connsiteX134" fmla="*/ 686364 w 1034979"/>
                    <a:gd name="connsiteY134" fmla="*/ 981258 h 1516602"/>
                    <a:gd name="connsiteX135" fmla="*/ 695889 w 1034979"/>
                    <a:gd name="connsiteY135" fmla="*/ 971733 h 1516602"/>
                    <a:gd name="connsiteX136" fmla="*/ 705414 w 1034979"/>
                    <a:gd name="connsiteY136" fmla="*/ 960303 h 1516602"/>
                    <a:gd name="connsiteX137" fmla="*/ 716844 w 1034979"/>
                    <a:gd name="connsiteY137" fmla="*/ 952683 h 1516602"/>
                    <a:gd name="connsiteX138" fmla="*/ 732084 w 1034979"/>
                    <a:gd name="connsiteY138" fmla="*/ 939348 h 1516602"/>
                    <a:gd name="connsiteX139" fmla="*/ 741609 w 1034979"/>
                    <a:gd name="connsiteY139" fmla="*/ 927918 h 1516602"/>
                    <a:gd name="connsiteX140" fmla="*/ 753039 w 1034979"/>
                    <a:gd name="connsiteY140" fmla="*/ 918393 h 1516602"/>
                    <a:gd name="connsiteX141" fmla="*/ 758754 w 1034979"/>
                    <a:gd name="connsiteY141" fmla="*/ 906963 h 1516602"/>
                    <a:gd name="connsiteX142" fmla="*/ 760659 w 1034979"/>
                    <a:gd name="connsiteY142" fmla="*/ 901248 h 1516602"/>
                    <a:gd name="connsiteX143" fmla="*/ 766374 w 1034979"/>
                    <a:gd name="connsiteY143" fmla="*/ 889818 h 1516602"/>
                    <a:gd name="connsiteX144" fmla="*/ 764469 w 1034979"/>
                    <a:gd name="connsiteY144" fmla="*/ 874578 h 1516602"/>
                    <a:gd name="connsiteX145" fmla="*/ 758754 w 1034979"/>
                    <a:gd name="connsiteY145" fmla="*/ 872673 h 1516602"/>
                    <a:gd name="connsiteX146" fmla="*/ 737799 w 1034979"/>
                    <a:gd name="connsiteY146" fmla="*/ 874578 h 1516602"/>
                    <a:gd name="connsiteX147" fmla="*/ 732084 w 1034979"/>
                    <a:gd name="connsiteY147" fmla="*/ 878388 h 1516602"/>
                    <a:gd name="connsiteX148" fmla="*/ 699699 w 1034979"/>
                    <a:gd name="connsiteY148" fmla="*/ 899343 h 1516602"/>
                    <a:gd name="connsiteX149" fmla="*/ 595181 w 1034979"/>
                    <a:gd name="connsiteY149" fmla="*/ 957831 h 1516602"/>
                    <a:gd name="connsiteX150" fmla="*/ 507294 w 1034979"/>
                    <a:gd name="connsiteY150" fmla="*/ 847908 h 1516602"/>
                    <a:gd name="connsiteX151" fmla="*/ 503484 w 1034979"/>
                    <a:gd name="connsiteY151" fmla="*/ 358323 h 1516602"/>
                    <a:gd name="connsiteX152" fmla="*/ 499674 w 1034979"/>
                    <a:gd name="connsiteY152" fmla="*/ 66858 h 1516602"/>
                    <a:gd name="connsiteX153" fmla="*/ 490149 w 1034979"/>
                    <a:gd name="connsiteY153" fmla="*/ 40188 h 1516602"/>
                    <a:gd name="connsiteX154" fmla="*/ 488244 w 1034979"/>
                    <a:gd name="connsiteY154" fmla="*/ 34473 h 1516602"/>
                    <a:gd name="connsiteX155" fmla="*/ 484434 w 1034979"/>
                    <a:gd name="connsiteY155" fmla="*/ 28758 h 1516602"/>
                    <a:gd name="connsiteX156" fmla="*/ 478719 w 1034979"/>
                    <a:gd name="connsiteY156" fmla="*/ 17328 h 1516602"/>
                    <a:gd name="connsiteX157" fmla="*/ 473004 w 1034979"/>
                    <a:gd name="connsiteY157" fmla="*/ 13518 h 1516602"/>
                    <a:gd name="connsiteX158" fmla="*/ 469194 w 1034979"/>
                    <a:gd name="connsiteY158" fmla="*/ 7803 h 1516602"/>
                    <a:gd name="connsiteX159" fmla="*/ 429189 w 1034979"/>
                    <a:gd name="connsiteY159" fmla="*/ 11613 h 1516602"/>
                    <a:gd name="connsiteX160" fmla="*/ 425379 w 1034979"/>
                    <a:gd name="connsiteY160" fmla="*/ 78288 h 1516602"/>
                    <a:gd name="connsiteX161" fmla="*/ 425379 w 1034979"/>
                    <a:gd name="connsiteY161" fmla="*/ 84003 h 1516602"/>
                    <a:gd name="connsiteX162" fmla="*/ 429189 w 1034979"/>
                    <a:gd name="connsiteY162" fmla="*/ 238308 h 1516602"/>
                    <a:gd name="connsiteX163" fmla="*/ 440619 w 1034979"/>
                    <a:gd name="connsiteY163" fmla="*/ 421188 h 1516602"/>
                    <a:gd name="connsiteX164" fmla="*/ 435265 w 1034979"/>
                    <a:gd name="connsiteY164" fmla="*/ 718368 h 1516602"/>
                    <a:gd name="connsiteX165" fmla="*/ 435059 w 1034979"/>
                    <a:gd name="connsiteY165" fmla="*/ 799046 h 1516602"/>
                    <a:gd name="connsiteX166" fmla="*/ 430322 w 1034979"/>
                    <a:gd name="connsiteY166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181539 w 1034979"/>
                    <a:gd name="connsiteY6" fmla="*/ 937443 h 1516602"/>
                    <a:gd name="connsiteX7" fmla="*/ 116769 w 1034979"/>
                    <a:gd name="connsiteY7" fmla="*/ 903153 h 1516602"/>
                    <a:gd name="connsiteX8" fmla="*/ 59619 w 1034979"/>
                    <a:gd name="connsiteY8" fmla="*/ 874578 h 1516602"/>
                    <a:gd name="connsiteX9" fmla="*/ 46284 w 1034979"/>
                    <a:gd name="connsiteY9" fmla="*/ 895533 h 1516602"/>
                    <a:gd name="connsiteX10" fmla="*/ 50094 w 1034979"/>
                    <a:gd name="connsiteY10" fmla="*/ 933633 h 1516602"/>
                    <a:gd name="connsiteX11" fmla="*/ 53904 w 1034979"/>
                    <a:gd name="connsiteY11" fmla="*/ 939348 h 1516602"/>
                    <a:gd name="connsiteX12" fmla="*/ 59619 w 1034979"/>
                    <a:gd name="connsiteY12" fmla="*/ 943158 h 1516602"/>
                    <a:gd name="connsiteX13" fmla="*/ 63429 w 1034979"/>
                    <a:gd name="connsiteY13" fmla="*/ 948873 h 1516602"/>
                    <a:gd name="connsiteX14" fmla="*/ 80574 w 1034979"/>
                    <a:gd name="connsiteY14" fmla="*/ 958398 h 1516602"/>
                    <a:gd name="connsiteX15" fmla="*/ 166299 w 1034979"/>
                    <a:gd name="connsiteY15" fmla="*/ 979353 h 1516602"/>
                    <a:gd name="connsiteX16" fmla="*/ 191064 w 1034979"/>
                    <a:gd name="connsiteY16" fmla="*/ 985068 h 1516602"/>
                    <a:gd name="connsiteX17" fmla="*/ 208209 w 1034979"/>
                    <a:gd name="connsiteY17" fmla="*/ 990783 h 1516602"/>
                    <a:gd name="connsiteX18" fmla="*/ 213924 w 1034979"/>
                    <a:gd name="connsiteY18" fmla="*/ 992688 h 1516602"/>
                    <a:gd name="connsiteX19" fmla="*/ 229164 w 1034979"/>
                    <a:gd name="connsiteY19" fmla="*/ 996498 h 1516602"/>
                    <a:gd name="connsiteX20" fmla="*/ 248214 w 1034979"/>
                    <a:gd name="connsiteY20" fmla="*/ 1002213 h 1516602"/>
                    <a:gd name="connsiteX21" fmla="*/ 253929 w 1034979"/>
                    <a:gd name="connsiteY21" fmla="*/ 1006023 h 1516602"/>
                    <a:gd name="connsiteX22" fmla="*/ 267264 w 1034979"/>
                    <a:gd name="connsiteY22" fmla="*/ 1021263 h 1516602"/>
                    <a:gd name="connsiteX23" fmla="*/ 272979 w 1034979"/>
                    <a:gd name="connsiteY23" fmla="*/ 1040313 h 1516602"/>
                    <a:gd name="connsiteX24" fmla="*/ 274884 w 1034979"/>
                    <a:gd name="connsiteY24" fmla="*/ 1046028 h 1516602"/>
                    <a:gd name="connsiteX25" fmla="*/ 276789 w 1034979"/>
                    <a:gd name="connsiteY25" fmla="*/ 1051743 h 1516602"/>
                    <a:gd name="connsiteX26" fmla="*/ 278694 w 1034979"/>
                    <a:gd name="connsiteY26" fmla="*/ 1076508 h 1516602"/>
                    <a:gd name="connsiteX27" fmla="*/ 280599 w 1034979"/>
                    <a:gd name="connsiteY27" fmla="*/ 1082223 h 1516602"/>
                    <a:gd name="connsiteX28" fmla="*/ 278694 w 1034979"/>
                    <a:gd name="connsiteY28" fmla="*/ 1101273 h 1516602"/>
                    <a:gd name="connsiteX29" fmla="*/ 276789 w 1034979"/>
                    <a:gd name="connsiteY29" fmla="*/ 1110798 h 1516602"/>
                    <a:gd name="connsiteX30" fmla="*/ 263454 w 1034979"/>
                    <a:gd name="connsiteY30" fmla="*/ 1124133 h 1516602"/>
                    <a:gd name="connsiteX31" fmla="*/ 252024 w 1034979"/>
                    <a:gd name="connsiteY31" fmla="*/ 1131753 h 1516602"/>
                    <a:gd name="connsiteX32" fmla="*/ 240594 w 1034979"/>
                    <a:gd name="connsiteY32" fmla="*/ 1135563 h 1516602"/>
                    <a:gd name="connsiteX33" fmla="*/ 27234 w 1034979"/>
                    <a:gd name="connsiteY33" fmla="*/ 1154613 h 1516602"/>
                    <a:gd name="connsiteX34" fmla="*/ 15804 w 1034979"/>
                    <a:gd name="connsiteY34" fmla="*/ 1160328 h 1516602"/>
                    <a:gd name="connsiteX35" fmla="*/ 6279 w 1034979"/>
                    <a:gd name="connsiteY35" fmla="*/ 1169853 h 1516602"/>
                    <a:gd name="connsiteX36" fmla="*/ 4374 w 1034979"/>
                    <a:gd name="connsiteY36" fmla="*/ 1175568 h 1516602"/>
                    <a:gd name="connsiteX37" fmla="*/ 564 w 1034979"/>
                    <a:gd name="connsiteY37" fmla="*/ 1181283 h 1516602"/>
                    <a:gd name="connsiteX38" fmla="*/ 6279 w 1034979"/>
                    <a:gd name="connsiteY38" fmla="*/ 1213668 h 1516602"/>
                    <a:gd name="connsiteX39" fmla="*/ 11994 w 1034979"/>
                    <a:gd name="connsiteY39" fmla="*/ 1217478 h 1516602"/>
                    <a:gd name="connsiteX40" fmla="*/ 17709 w 1034979"/>
                    <a:gd name="connsiteY40" fmla="*/ 1219383 h 1516602"/>
                    <a:gd name="connsiteX41" fmla="*/ 145344 w 1034979"/>
                    <a:gd name="connsiteY41" fmla="*/ 1217478 h 1516602"/>
                    <a:gd name="connsiteX42" fmla="*/ 239202 w 1034979"/>
                    <a:gd name="connsiteY42" fmla="*/ 1214801 h 1516602"/>
                    <a:gd name="connsiteX43" fmla="*/ 318699 w 1034979"/>
                    <a:gd name="connsiteY43" fmla="*/ 1217478 h 1516602"/>
                    <a:gd name="connsiteX44" fmla="*/ 330129 w 1034979"/>
                    <a:gd name="connsiteY44" fmla="*/ 1223193 h 1516602"/>
                    <a:gd name="connsiteX45" fmla="*/ 333939 w 1034979"/>
                    <a:gd name="connsiteY45" fmla="*/ 1228908 h 1516602"/>
                    <a:gd name="connsiteX46" fmla="*/ 339654 w 1034979"/>
                    <a:gd name="connsiteY46" fmla="*/ 1230813 h 1516602"/>
                    <a:gd name="connsiteX47" fmla="*/ 351084 w 1034979"/>
                    <a:gd name="connsiteY47" fmla="*/ 1238433 h 1516602"/>
                    <a:gd name="connsiteX48" fmla="*/ 356799 w 1034979"/>
                    <a:gd name="connsiteY48" fmla="*/ 1242243 h 1516602"/>
                    <a:gd name="connsiteX49" fmla="*/ 360609 w 1034979"/>
                    <a:gd name="connsiteY49" fmla="*/ 1247958 h 1516602"/>
                    <a:gd name="connsiteX50" fmla="*/ 366324 w 1034979"/>
                    <a:gd name="connsiteY50" fmla="*/ 1259388 h 1516602"/>
                    <a:gd name="connsiteX51" fmla="*/ 362514 w 1034979"/>
                    <a:gd name="connsiteY51" fmla="*/ 1286058 h 1516602"/>
                    <a:gd name="connsiteX52" fmla="*/ 358704 w 1034979"/>
                    <a:gd name="connsiteY52" fmla="*/ 1291773 h 1516602"/>
                    <a:gd name="connsiteX53" fmla="*/ 356799 w 1034979"/>
                    <a:gd name="connsiteY53" fmla="*/ 1297488 h 1516602"/>
                    <a:gd name="connsiteX54" fmla="*/ 352989 w 1034979"/>
                    <a:gd name="connsiteY54" fmla="*/ 1303203 h 1516602"/>
                    <a:gd name="connsiteX55" fmla="*/ 351084 w 1034979"/>
                    <a:gd name="connsiteY55" fmla="*/ 1308918 h 1516602"/>
                    <a:gd name="connsiteX56" fmla="*/ 347274 w 1034979"/>
                    <a:gd name="connsiteY56" fmla="*/ 1314633 h 1516602"/>
                    <a:gd name="connsiteX57" fmla="*/ 330129 w 1034979"/>
                    <a:gd name="connsiteY57" fmla="*/ 1381308 h 1516602"/>
                    <a:gd name="connsiteX58" fmla="*/ 328224 w 1034979"/>
                    <a:gd name="connsiteY58" fmla="*/ 1432743 h 1516602"/>
                    <a:gd name="connsiteX59" fmla="*/ 330129 w 1034979"/>
                    <a:gd name="connsiteY59" fmla="*/ 1457508 h 1516602"/>
                    <a:gd name="connsiteX60" fmla="*/ 332034 w 1034979"/>
                    <a:gd name="connsiteY60" fmla="*/ 1463223 h 1516602"/>
                    <a:gd name="connsiteX61" fmla="*/ 335844 w 1034979"/>
                    <a:gd name="connsiteY61" fmla="*/ 1467033 h 1516602"/>
                    <a:gd name="connsiteX62" fmla="*/ 364419 w 1034979"/>
                    <a:gd name="connsiteY62" fmla="*/ 1512753 h 1516602"/>
                    <a:gd name="connsiteX63" fmla="*/ 387279 w 1034979"/>
                    <a:gd name="connsiteY63" fmla="*/ 1514658 h 1516602"/>
                    <a:gd name="connsiteX64" fmla="*/ 392994 w 1034979"/>
                    <a:gd name="connsiteY64" fmla="*/ 1508943 h 1516602"/>
                    <a:gd name="connsiteX65" fmla="*/ 394899 w 1034979"/>
                    <a:gd name="connsiteY65" fmla="*/ 1497513 h 1516602"/>
                    <a:gd name="connsiteX66" fmla="*/ 396804 w 1034979"/>
                    <a:gd name="connsiteY66" fmla="*/ 1491798 h 1516602"/>
                    <a:gd name="connsiteX67" fmla="*/ 398709 w 1034979"/>
                    <a:gd name="connsiteY67" fmla="*/ 1474653 h 1516602"/>
                    <a:gd name="connsiteX68" fmla="*/ 400614 w 1034979"/>
                    <a:gd name="connsiteY68" fmla="*/ 1461318 h 1516602"/>
                    <a:gd name="connsiteX69" fmla="*/ 404424 w 1034979"/>
                    <a:gd name="connsiteY69" fmla="*/ 1404168 h 1516602"/>
                    <a:gd name="connsiteX70" fmla="*/ 410139 w 1034979"/>
                    <a:gd name="connsiteY70" fmla="*/ 1392738 h 1516602"/>
                    <a:gd name="connsiteX71" fmla="*/ 413949 w 1034979"/>
                    <a:gd name="connsiteY71" fmla="*/ 1379403 h 1516602"/>
                    <a:gd name="connsiteX72" fmla="*/ 415854 w 1034979"/>
                    <a:gd name="connsiteY72" fmla="*/ 1373688 h 1516602"/>
                    <a:gd name="connsiteX73" fmla="*/ 417759 w 1034979"/>
                    <a:gd name="connsiteY73" fmla="*/ 1360353 h 1516602"/>
                    <a:gd name="connsiteX74" fmla="*/ 421569 w 1034979"/>
                    <a:gd name="connsiteY74" fmla="*/ 1348923 h 1516602"/>
                    <a:gd name="connsiteX75" fmla="*/ 427284 w 1034979"/>
                    <a:gd name="connsiteY75" fmla="*/ 1335588 h 1516602"/>
                    <a:gd name="connsiteX76" fmla="*/ 467289 w 1034979"/>
                    <a:gd name="connsiteY76" fmla="*/ 1265103 h 1516602"/>
                    <a:gd name="connsiteX77" fmla="*/ 528455 w 1034979"/>
                    <a:gd name="connsiteY77" fmla="*/ 1252334 h 1516602"/>
                    <a:gd name="connsiteX78" fmla="*/ 601154 w 1034979"/>
                    <a:gd name="connsiteY78" fmla="*/ 1221700 h 1516602"/>
                    <a:gd name="connsiteX79" fmla="*/ 720654 w 1034979"/>
                    <a:gd name="connsiteY79" fmla="*/ 1316538 h 1516602"/>
                    <a:gd name="connsiteX80" fmla="*/ 733989 w 1034979"/>
                    <a:gd name="connsiteY80" fmla="*/ 1326063 h 1516602"/>
                    <a:gd name="connsiteX81" fmla="*/ 743514 w 1034979"/>
                    <a:gd name="connsiteY81" fmla="*/ 1327968 h 1516602"/>
                    <a:gd name="connsiteX82" fmla="*/ 749229 w 1034979"/>
                    <a:gd name="connsiteY82" fmla="*/ 1329873 h 1516602"/>
                    <a:gd name="connsiteX83" fmla="*/ 762564 w 1034979"/>
                    <a:gd name="connsiteY83" fmla="*/ 1335588 h 1516602"/>
                    <a:gd name="connsiteX84" fmla="*/ 777804 w 1034979"/>
                    <a:gd name="connsiteY84" fmla="*/ 1333683 h 1516602"/>
                    <a:gd name="connsiteX85" fmla="*/ 789234 w 1034979"/>
                    <a:gd name="connsiteY85" fmla="*/ 1327968 h 1516602"/>
                    <a:gd name="connsiteX86" fmla="*/ 794949 w 1034979"/>
                    <a:gd name="connsiteY86" fmla="*/ 1326063 h 1516602"/>
                    <a:gd name="connsiteX87" fmla="*/ 802569 w 1034979"/>
                    <a:gd name="connsiteY87" fmla="*/ 1308918 h 1516602"/>
                    <a:gd name="connsiteX88" fmla="*/ 800664 w 1034979"/>
                    <a:gd name="connsiteY88" fmla="*/ 1284153 h 1516602"/>
                    <a:gd name="connsiteX89" fmla="*/ 798759 w 1034979"/>
                    <a:gd name="connsiteY89" fmla="*/ 1278438 h 1516602"/>
                    <a:gd name="connsiteX90" fmla="*/ 796854 w 1034979"/>
                    <a:gd name="connsiteY90" fmla="*/ 1270818 h 1516602"/>
                    <a:gd name="connsiteX91" fmla="*/ 783519 w 1034979"/>
                    <a:gd name="connsiteY91" fmla="*/ 1253673 h 1516602"/>
                    <a:gd name="connsiteX92" fmla="*/ 773994 w 1034979"/>
                    <a:gd name="connsiteY92" fmla="*/ 1247958 h 1516602"/>
                    <a:gd name="connsiteX93" fmla="*/ 648264 w 1034979"/>
                    <a:gd name="connsiteY93" fmla="*/ 1156518 h 1516602"/>
                    <a:gd name="connsiteX94" fmla="*/ 644454 w 1034979"/>
                    <a:gd name="connsiteY94" fmla="*/ 1139373 h 1516602"/>
                    <a:gd name="connsiteX95" fmla="*/ 646359 w 1034979"/>
                    <a:gd name="connsiteY95" fmla="*/ 1131753 h 1516602"/>
                    <a:gd name="connsiteX96" fmla="*/ 650169 w 1034979"/>
                    <a:gd name="connsiteY96" fmla="*/ 1114608 h 1516602"/>
                    <a:gd name="connsiteX97" fmla="*/ 653979 w 1034979"/>
                    <a:gd name="connsiteY97" fmla="*/ 1108893 h 1516602"/>
                    <a:gd name="connsiteX98" fmla="*/ 655884 w 1034979"/>
                    <a:gd name="connsiteY98" fmla="*/ 1103178 h 1516602"/>
                    <a:gd name="connsiteX99" fmla="*/ 661599 w 1034979"/>
                    <a:gd name="connsiteY99" fmla="*/ 1101273 h 1516602"/>
                    <a:gd name="connsiteX100" fmla="*/ 671124 w 1034979"/>
                    <a:gd name="connsiteY100" fmla="*/ 1089843 h 1516602"/>
                    <a:gd name="connsiteX101" fmla="*/ 724464 w 1034979"/>
                    <a:gd name="connsiteY101" fmla="*/ 1082223 h 1516602"/>
                    <a:gd name="connsiteX102" fmla="*/ 842574 w 1034979"/>
                    <a:gd name="connsiteY102" fmla="*/ 1084128 h 1516602"/>
                    <a:gd name="connsiteX103" fmla="*/ 871149 w 1034979"/>
                    <a:gd name="connsiteY103" fmla="*/ 1086033 h 1516602"/>
                    <a:gd name="connsiteX104" fmla="*/ 899724 w 1034979"/>
                    <a:gd name="connsiteY104" fmla="*/ 1091748 h 1516602"/>
                    <a:gd name="connsiteX105" fmla="*/ 922584 w 1034979"/>
                    <a:gd name="connsiteY105" fmla="*/ 1095558 h 1516602"/>
                    <a:gd name="connsiteX106" fmla="*/ 951159 w 1034979"/>
                    <a:gd name="connsiteY106" fmla="*/ 1101273 h 1516602"/>
                    <a:gd name="connsiteX107" fmla="*/ 956874 w 1034979"/>
                    <a:gd name="connsiteY107" fmla="*/ 1101273 h 1516602"/>
                    <a:gd name="connsiteX108" fmla="*/ 1002594 w 1034979"/>
                    <a:gd name="connsiteY108" fmla="*/ 1099368 h 1516602"/>
                    <a:gd name="connsiteX109" fmla="*/ 1031169 w 1034979"/>
                    <a:gd name="connsiteY109" fmla="*/ 1091748 h 1516602"/>
                    <a:gd name="connsiteX110" fmla="*/ 1034979 w 1034979"/>
                    <a:gd name="connsiteY110" fmla="*/ 1086033 h 1516602"/>
                    <a:gd name="connsiteX111" fmla="*/ 1033074 w 1034979"/>
                    <a:gd name="connsiteY111" fmla="*/ 1066983 h 1516602"/>
                    <a:gd name="connsiteX112" fmla="*/ 1027359 w 1034979"/>
                    <a:gd name="connsiteY112" fmla="*/ 1063173 h 1516602"/>
                    <a:gd name="connsiteX113" fmla="*/ 1012119 w 1034979"/>
                    <a:gd name="connsiteY113" fmla="*/ 1061268 h 1516602"/>
                    <a:gd name="connsiteX114" fmla="*/ 1006404 w 1034979"/>
                    <a:gd name="connsiteY114" fmla="*/ 1059363 h 1516602"/>
                    <a:gd name="connsiteX115" fmla="*/ 998784 w 1034979"/>
                    <a:gd name="connsiteY115" fmla="*/ 1057458 h 1516602"/>
                    <a:gd name="connsiteX116" fmla="*/ 987354 w 1034979"/>
                    <a:gd name="connsiteY116" fmla="*/ 1049838 h 1516602"/>
                    <a:gd name="connsiteX117" fmla="*/ 975924 w 1034979"/>
                    <a:gd name="connsiteY117" fmla="*/ 1046028 h 1516602"/>
                    <a:gd name="connsiteX118" fmla="*/ 970209 w 1034979"/>
                    <a:gd name="connsiteY118" fmla="*/ 1044123 h 1516602"/>
                    <a:gd name="connsiteX119" fmla="*/ 962589 w 1034979"/>
                    <a:gd name="connsiteY119" fmla="*/ 1042218 h 1516602"/>
                    <a:gd name="connsiteX120" fmla="*/ 956874 w 1034979"/>
                    <a:gd name="connsiteY120" fmla="*/ 1040313 h 1516602"/>
                    <a:gd name="connsiteX121" fmla="*/ 935919 w 1034979"/>
                    <a:gd name="connsiteY121" fmla="*/ 1034598 h 1516602"/>
                    <a:gd name="connsiteX122" fmla="*/ 825429 w 1034979"/>
                    <a:gd name="connsiteY122" fmla="*/ 1034598 h 1516602"/>
                    <a:gd name="connsiteX123" fmla="*/ 730179 w 1034979"/>
                    <a:gd name="connsiteY123" fmla="*/ 1038408 h 1516602"/>
                    <a:gd name="connsiteX124" fmla="*/ 669219 w 1034979"/>
                    <a:gd name="connsiteY124" fmla="*/ 1046028 h 1516602"/>
                    <a:gd name="connsiteX125" fmla="*/ 646359 w 1034979"/>
                    <a:gd name="connsiteY125" fmla="*/ 1049838 h 1516602"/>
                    <a:gd name="connsiteX126" fmla="*/ 642549 w 1034979"/>
                    <a:gd name="connsiteY126" fmla="*/ 1038408 h 1516602"/>
                    <a:gd name="connsiteX127" fmla="*/ 640644 w 1034979"/>
                    <a:gd name="connsiteY127" fmla="*/ 1032693 h 1516602"/>
                    <a:gd name="connsiteX128" fmla="*/ 642549 w 1034979"/>
                    <a:gd name="connsiteY128" fmla="*/ 1015548 h 1516602"/>
                    <a:gd name="connsiteX129" fmla="*/ 644454 w 1034979"/>
                    <a:gd name="connsiteY129" fmla="*/ 1009833 h 1516602"/>
                    <a:gd name="connsiteX130" fmla="*/ 661599 w 1034979"/>
                    <a:gd name="connsiteY130" fmla="*/ 1000308 h 1516602"/>
                    <a:gd name="connsiteX131" fmla="*/ 673029 w 1034979"/>
                    <a:gd name="connsiteY131" fmla="*/ 992688 h 1516602"/>
                    <a:gd name="connsiteX132" fmla="*/ 674934 w 1034979"/>
                    <a:gd name="connsiteY132" fmla="*/ 986973 h 1516602"/>
                    <a:gd name="connsiteX133" fmla="*/ 680649 w 1034979"/>
                    <a:gd name="connsiteY133" fmla="*/ 985068 h 1516602"/>
                    <a:gd name="connsiteX134" fmla="*/ 686364 w 1034979"/>
                    <a:gd name="connsiteY134" fmla="*/ 981258 h 1516602"/>
                    <a:gd name="connsiteX135" fmla="*/ 695889 w 1034979"/>
                    <a:gd name="connsiteY135" fmla="*/ 971733 h 1516602"/>
                    <a:gd name="connsiteX136" fmla="*/ 705414 w 1034979"/>
                    <a:gd name="connsiteY136" fmla="*/ 960303 h 1516602"/>
                    <a:gd name="connsiteX137" fmla="*/ 716844 w 1034979"/>
                    <a:gd name="connsiteY137" fmla="*/ 952683 h 1516602"/>
                    <a:gd name="connsiteX138" fmla="*/ 732084 w 1034979"/>
                    <a:gd name="connsiteY138" fmla="*/ 939348 h 1516602"/>
                    <a:gd name="connsiteX139" fmla="*/ 741609 w 1034979"/>
                    <a:gd name="connsiteY139" fmla="*/ 927918 h 1516602"/>
                    <a:gd name="connsiteX140" fmla="*/ 753039 w 1034979"/>
                    <a:gd name="connsiteY140" fmla="*/ 918393 h 1516602"/>
                    <a:gd name="connsiteX141" fmla="*/ 758754 w 1034979"/>
                    <a:gd name="connsiteY141" fmla="*/ 906963 h 1516602"/>
                    <a:gd name="connsiteX142" fmla="*/ 760659 w 1034979"/>
                    <a:gd name="connsiteY142" fmla="*/ 901248 h 1516602"/>
                    <a:gd name="connsiteX143" fmla="*/ 766374 w 1034979"/>
                    <a:gd name="connsiteY143" fmla="*/ 889818 h 1516602"/>
                    <a:gd name="connsiteX144" fmla="*/ 764469 w 1034979"/>
                    <a:gd name="connsiteY144" fmla="*/ 874578 h 1516602"/>
                    <a:gd name="connsiteX145" fmla="*/ 758754 w 1034979"/>
                    <a:gd name="connsiteY145" fmla="*/ 872673 h 1516602"/>
                    <a:gd name="connsiteX146" fmla="*/ 737799 w 1034979"/>
                    <a:gd name="connsiteY146" fmla="*/ 874578 h 1516602"/>
                    <a:gd name="connsiteX147" fmla="*/ 732084 w 1034979"/>
                    <a:gd name="connsiteY147" fmla="*/ 878388 h 1516602"/>
                    <a:gd name="connsiteX148" fmla="*/ 699699 w 1034979"/>
                    <a:gd name="connsiteY148" fmla="*/ 899343 h 1516602"/>
                    <a:gd name="connsiteX149" fmla="*/ 595181 w 1034979"/>
                    <a:gd name="connsiteY149" fmla="*/ 957831 h 1516602"/>
                    <a:gd name="connsiteX150" fmla="*/ 507294 w 1034979"/>
                    <a:gd name="connsiteY150" fmla="*/ 847908 h 1516602"/>
                    <a:gd name="connsiteX151" fmla="*/ 503484 w 1034979"/>
                    <a:gd name="connsiteY151" fmla="*/ 358323 h 1516602"/>
                    <a:gd name="connsiteX152" fmla="*/ 499674 w 1034979"/>
                    <a:gd name="connsiteY152" fmla="*/ 66858 h 1516602"/>
                    <a:gd name="connsiteX153" fmla="*/ 490149 w 1034979"/>
                    <a:gd name="connsiteY153" fmla="*/ 40188 h 1516602"/>
                    <a:gd name="connsiteX154" fmla="*/ 488244 w 1034979"/>
                    <a:gd name="connsiteY154" fmla="*/ 34473 h 1516602"/>
                    <a:gd name="connsiteX155" fmla="*/ 484434 w 1034979"/>
                    <a:gd name="connsiteY155" fmla="*/ 28758 h 1516602"/>
                    <a:gd name="connsiteX156" fmla="*/ 478719 w 1034979"/>
                    <a:gd name="connsiteY156" fmla="*/ 17328 h 1516602"/>
                    <a:gd name="connsiteX157" fmla="*/ 473004 w 1034979"/>
                    <a:gd name="connsiteY157" fmla="*/ 13518 h 1516602"/>
                    <a:gd name="connsiteX158" fmla="*/ 469194 w 1034979"/>
                    <a:gd name="connsiteY158" fmla="*/ 7803 h 1516602"/>
                    <a:gd name="connsiteX159" fmla="*/ 429189 w 1034979"/>
                    <a:gd name="connsiteY159" fmla="*/ 11613 h 1516602"/>
                    <a:gd name="connsiteX160" fmla="*/ 425379 w 1034979"/>
                    <a:gd name="connsiteY160" fmla="*/ 78288 h 1516602"/>
                    <a:gd name="connsiteX161" fmla="*/ 425379 w 1034979"/>
                    <a:gd name="connsiteY161" fmla="*/ 84003 h 1516602"/>
                    <a:gd name="connsiteX162" fmla="*/ 429189 w 1034979"/>
                    <a:gd name="connsiteY162" fmla="*/ 238308 h 1516602"/>
                    <a:gd name="connsiteX163" fmla="*/ 440619 w 1034979"/>
                    <a:gd name="connsiteY163" fmla="*/ 421188 h 1516602"/>
                    <a:gd name="connsiteX164" fmla="*/ 435265 w 1034979"/>
                    <a:gd name="connsiteY164" fmla="*/ 718368 h 1516602"/>
                    <a:gd name="connsiteX165" fmla="*/ 435059 w 1034979"/>
                    <a:gd name="connsiteY165" fmla="*/ 799046 h 1516602"/>
                    <a:gd name="connsiteX166" fmla="*/ 430322 w 1034979"/>
                    <a:gd name="connsiteY166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181539 w 1034979"/>
                    <a:gd name="connsiteY6" fmla="*/ 937443 h 1516602"/>
                    <a:gd name="connsiteX7" fmla="*/ 116769 w 1034979"/>
                    <a:gd name="connsiteY7" fmla="*/ 903153 h 1516602"/>
                    <a:gd name="connsiteX8" fmla="*/ 59619 w 1034979"/>
                    <a:gd name="connsiteY8" fmla="*/ 874578 h 1516602"/>
                    <a:gd name="connsiteX9" fmla="*/ 46284 w 1034979"/>
                    <a:gd name="connsiteY9" fmla="*/ 895533 h 1516602"/>
                    <a:gd name="connsiteX10" fmla="*/ 50094 w 1034979"/>
                    <a:gd name="connsiteY10" fmla="*/ 933633 h 1516602"/>
                    <a:gd name="connsiteX11" fmla="*/ 53904 w 1034979"/>
                    <a:gd name="connsiteY11" fmla="*/ 939348 h 1516602"/>
                    <a:gd name="connsiteX12" fmla="*/ 59619 w 1034979"/>
                    <a:gd name="connsiteY12" fmla="*/ 943158 h 1516602"/>
                    <a:gd name="connsiteX13" fmla="*/ 63429 w 1034979"/>
                    <a:gd name="connsiteY13" fmla="*/ 948873 h 1516602"/>
                    <a:gd name="connsiteX14" fmla="*/ 80574 w 1034979"/>
                    <a:gd name="connsiteY14" fmla="*/ 958398 h 1516602"/>
                    <a:gd name="connsiteX15" fmla="*/ 166299 w 1034979"/>
                    <a:gd name="connsiteY15" fmla="*/ 979353 h 1516602"/>
                    <a:gd name="connsiteX16" fmla="*/ 191064 w 1034979"/>
                    <a:gd name="connsiteY16" fmla="*/ 985068 h 1516602"/>
                    <a:gd name="connsiteX17" fmla="*/ 208209 w 1034979"/>
                    <a:gd name="connsiteY17" fmla="*/ 990783 h 1516602"/>
                    <a:gd name="connsiteX18" fmla="*/ 213924 w 1034979"/>
                    <a:gd name="connsiteY18" fmla="*/ 992688 h 1516602"/>
                    <a:gd name="connsiteX19" fmla="*/ 229164 w 1034979"/>
                    <a:gd name="connsiteY19" fmla="*/ 996498 h 1516602"/>
                    <a:gd name="connsiteX20" fmla="*/ 248214 w 1034979"/>
                    <a:gd name="connsiteY20" fmla="*/ 1002213 h 1516602"/>
                    <a:gd name="connsiteX21" fmla="*/ 253929 w 1034979"/>
                    <a:gd name="connsiteY21" fmla="*/ 1006023 h 1516602"/>
                    <a:gd name="connsiteX22" fmla="*/ 267264 w 1034979"/>
                    <a:gd name="connsiteY22" fmla="*/ 1021263 h 1516602"/>
                    <a:gd name="connsiteX23" fmla="*/ 272979 w 1034979"/>
                    <a:gd name="connsiteY23" fmla="*/ 1040313 h 1516602"/>
                    <a:gd name="connsiteX24" fmla="*/ 274884 w 1034979"/>
                    <a:gd name="connsiteY24" fmla="*/ 1046028 h 1516602"/>
                    <a:gd name="connsiteX25" fmla="*/ 276789 w 1034979"/>
                    <a:gd name="connsiteY25" fmla="*/ 1051743 h 1516602"/>
                    <a:gd name="connsiteX26" fmla="*/ 278694 w 1034979"/>
                    <a:gd name="connsiteY26" fmla="*/ 1076508 h 1516602"/>
                    <a:gd name="connsiteX27" fmla="*/ 280599 w 1034979"/>
                    <a:gd name="connsiteY27" fmla="*/ 1082223 h 1516602"/>
                    <a:gd name="connsiteX28" fmla="*/ 278694 w 1034979"/>
                    <a:gd name="connsiteY28" fmla="*/ 1101273 h 1516602"/>
                    <a:gd name="connsiteX29" fmla="*/ 276789 w 1034979"/>
                    <a:gd name="connsiteY29" fmla="*/ 1110798 h 1516602"/>
                    <a:gd name="connsiteX30" fmla="*/ 263454 w 1034979"/>
                    <a:gd name="connsiteY30" fmla="*/ 1124133 h 1516602"/>
                    <a:gd name="connsiteX31" fmla="*/ 252024 w 1034979"/>
                    <a:gd name="connsiteY31" fmla="*/ 1131753 h 1516602"/>
                    <a:gd name="connsiteX32" fmla="*/ 240594 w 1034979"/>
                    <a:gd name="connsiteY32" fmla="*/ 1135563 h 1516602"/>
                    <a:gd name="connsiteX33" fmla="*/ 27234 w 1034979"/>
                    <a:gd name="connsiteY33" fmla="*/ 1154613 h 1516602"/>
                    <a:gd name="connsiteX34" fmla="*/ 15804 w 1034979"/>
                    <a:gd name="connsiteY34" fmla="*/ 1160328 h 1516602"/>
                    <a:gd name="connsiteX35" fmla="*/ 6279 w 1034979"/>
                    <a:gd name="connsiteY35" fmla="*/ 1169853 h 1516602"/>
                    <a:gd name="connsiteX36" fmla="*/ 4374 w 1034979"/>
                    <a:gd name="connsiteY36" fmla="*/ 1175568 h 1516602"/>
                    <a:gd name="connsiteX37" fmla="*/ 564 w 1034979"/>
                    <a:gd name="connsiteY37" fmla="*/ 1181283 h 1516602"/>
                    <a:gd name="connsiteX38" fmla="*/ 6279 w 1034979"/>
                    <a:gd name="connsiteY38" fmla="*/ 1213668 h 1516602"/>
                    <a:gd name="connsiteX39" fmla="*/ 11994 w 1034979"/>
                    <a:gd name="connsiteY39" fmla="*/ 1217478 h 1516602"/>
                    <a:gd name="connsiteX40" fmla="*/ 17709 w 1034979"/>
                    <a:gd name="connsiteY40" fmla="*/ 1219383 h 1516602"/>
                    <a:gd name="connsiteX41" fmla="*/ 145344 w 1034979"/>
                    <a:gd name="connsiteY41" fmla="*/ 1217478 h 1516602"/>
                    <a:gd name="connsiteX42" fmla="*/ 239202 w 1034979"/>
                    <a:gd name="connsiteY42" fmla="*/ 1214801 h 1516602"/>
                    <a:gd name="connsiteX43" fmla="*/ 318699 w 1034979"/>
                    <a:gd name="connsiteY43" fmla="*/ 1217478 h 1516602"/>
                    <a:gd name="connsiteX44" fmla="*/ 330129 w 1034979"/>
                    <a:gd name="connsiteY44" fmla="*/ 1223193 h 1516602"/>
                    <a:gd name="connsiteX45" fmla="*/ 333939 w 1034979"/>
                    <a:gd name="connsiteY45" fmla="*/ 1228908 h 1516602"/>
                    <a:gd name="connsiteX46" fmla="*/ 339654 w 1034979"/>
                    <a:gd name="connsiteY46" fmla="*/ 1230813 h 1516602"/>
                    <a:gd name="connsiteX47" fmla="*/ 351084 w 1034979"/>
                    <a:gd name="connsiteY47" fmla="*/ 1238433 h 1516602"/>
                    <a:gd name="connsiteX48" fmla="*/ 356799 w 1034979"/>
                    <a:gd name="connsiteY48" fmla="*/ 1242243 h 1516602"/>
                    <a:gd name="connsiteX49" fmla="*/ 360609 w 1034979"/>
                    <a:gd name="connsiteY49" fmla="*/ 1247958 h 1516602"/>
                    <a:gd name="connsiteX50" fmla="*/ 366324 w 1034979"/>
                    <a:gd name="connsiteY50" fmla="*/ 1259388 h 1516602"/>
                    <a:gd name="connsiteX51" fmla="*/ 362514 w 1034979"/>
                    <a:gd name="connsiteY51" fmla="*/ 1286058 h 1516602"/>
                    <a:gd name="connsiteX52" fmla="*/ 358704 w 1034979"/>
                    <a:gd name="connsiteY52" fmla="*/ 1291773 h 1516602"/>
                    <a:gd name="connsiteX53" fmla="*/ 356799 w 1034979"/>
                    <a:gd name="connsiteY53" fmla="*/ 1297488 h 1516602"/>
                    <a:gd name="connsiteX54" fmla="*/ 352989 w 1034979"/>
                    <a:gd name="connsiteY54" fmla="*/ 1303203 h 1516602"/>
                    <a:gd name="connsiteX55" fmla="*/ 351084 w 1034979"/>
                    <a:gd name="connsiteY55" fmla="*/ 1308918 h 1516602"/>
                    <a:gd name="connsiteX56" fmla="*/ 347274 w 1034979"/>
                    <a:gd name="connsiteY56" fmla="*/ 1314633 h 1516602"/>
                    <a:gd name="connsiteX57" fmla="*/ 330129 w 1034979"/>
                    <a:gd name="connsiteY57" fmla="*/ 1381308 h 1516602"/>
                    <a:gd name="connsiteX58" fmla="*/ 328224 w 1034979"/>
                    <a:gd name="connsiteY58" fmla="*/ 1432743 h 1516602"/>
                    <a:gd name="connsiteX59" fmla="*/ 330129 w 1034979"/>
                    <a:gd name="connsiteY59" fmla="*/ 1457508 h 1516602"/>
                    <a:gd name="connsiteX60" fmla="*/ 332034 w 1034979"/>
                    <a:gd name="connsiteY60" fmla="*/ 1463223 h 1516602"/>
                    <a:gd name="connsiteX61" fmla="*/ 335844 w 1034979"/>
                    <a:gd name="connsiteY61" fmla="*/ 1467033 h 1516602"/>
                    <a:gd name="connsiteX62" fmla="*/ 364419 w 1034979"/>
                    <a:gd name="connsiteY62" fmla="*/ 1512753 h 1516602"/>
                    <a:gd name="connsiteX63" fmla="*/ 387279 w 1034979"/>
                    <a:gd name="connsiteY63" fmla="*/ 1514658 h 1516602"/>
                    <a:gd name="connsiteX64" fmla="*/ 392994 w 1034979"/>
                    <a:gd name="connsiteY64" fmla="*/ 1508943 h 1516602"/>
                    <a:gd name="connsiteX65" fmla="*/ 394899 w 1034979"/>
                    <a:gd name="connsiteY65" fmla="*/ 1497513 h 1516602"/>
                    <a:gd name="connsiteX66" fmla="*/ 396804 w 1034979"/>
                    <a:gd name="connsiteY66" fmla="*/ 1491798 h 1516602"/>
                    <a:gd name="connsiteX67" fmla="*/ 398709 w 1034979"/>
                    <a:gd name="connsiteY67" fmla="*/ 1474653 h 1516602"/>
                    <a:gd name="connsiteX68" fmla="*/ 400614 w 1034979"/>
                    <a:gd name="connsiteY68" fmla="*/ 1461318 h 1516602"/>
                    <a:gd name="connsiteX69" fmla="*/ 404424 w 1034979"/>
                    <a:gd name="connsiteY69" fmla="*/ 1404168 h 1516602"/>
                    <a:gd name="connsiteX70" fmla="*/ 410139 w 1034979"/>
                    <a:gd name="connsiteY70" fmla="*/ 1392738 h 1516602"/>
                    <a:gd name="connsiteX71" fmla="*/ 413949 w 1034979"/>
                    <a:gd name="connsiteY71" fmla="*/ 1379403 h 1516602"/>
                    <a:gd name="connsiteX72" fmla="*/ 415854 w 1034979"/>
                    <a:gd name="connsiteY72" fmla="*/ 1373688 h 1516602"/>
                    <a:gd name="connsiteX73" fmla="*/ 417759 w 1034979"/>
                    <a:gd name="connsiteY73" fmla="*/ 1360353 h 1516602"/>
                    <a:gd name="connsiteX74" fmla="*/ 421569 w 1034979"/>
                    <a:gd name="connsiteY74" fmla="*/ 1348923 h 1516602"/>
                    <a:gd name="connsiteX75" fmla="*/ 427284 w 1034979"/>
                    <a:gd name="connsiteY75" fmla="*/ 1335588 h 1516602"/>
                    <a:gd name="connsiteX76" fmla="*/ 467289 w 1034979"/>
                    <a:gd name="connsiteY76" fmla="*/ 1265103 h 1516602"/>
                    <a:gd name="connsiteX77" fmla="*/ 528455 w 1034979"/>
                    <a:gd name="connsiteY77" fmla="*/ 1252334 h 1516602"/>
                    <a:gd name="connsiteX78" fmla="*/ 601154 w 1034979"/>
                    <a:gd name="connsiteY78" fmla="*/ 1221700 h 1516602"/>
                    <a:gd name="connsiteX79" fmla="*/ 720654 w 1034979"/>
                    <a:gd name="connsiteY79" fmla="*/ 1316538 h 1516602"/>
                    <a:gd name="connsiteX80" fmla="*/ 733989 w 1034979"/>
                    <a:gd name="connsiteY80" fmla="*/ 1326063 h 1516602"/>
                    <a:gd name="connsiteX81" fmla="*/ 743514 w 1034979"/>
                    <a:gd name="connsiteY81" fmla="*/ 1327968 h 1516602"/>
                    <a:gd name="connsiteX82" fmla="*/ 749229 w 1034979"/>
                    <a:gd name="connsiteY82" fmla="*/ 1329873 h 1516602"/>
                    <a:gd name="connsiteX83" fmla="*/ 762564 w 1034979"/>
                    <a:gd name="connsiteY83" fmla="*/ 1335588 h 1516602"/>
                    <a:gd name="connsiteX84" fmla="*/ 777804 w 1034979"/>
                    <a:gd name="connsiteY84" fmla="*/ 1333683 h 1516602"/>
                    <a:gd name="connsiteX85" fmla="*/ 789234 w 1034979"/>
                    <a:gd name="connsiteY85" fmla="*/ 1327968 h 1516602"/>
                    <a:gd name="connsiteX86" fmla="*/ 794949 w 1034979"/>
                    <a:gd name="connsiteY86" fmla="*/ 1326063 h 1516602"/>
                    <a:gd name="connsiteX87" fmla="*/ 802569 w 1034979"/>
                    <a:gd name="connsiteY87" fmla="*/ 1308918 h 1516602"/>
                    <a:gd name="connsiteX88" fmla="*/ 800664 w 1034979"/>
                    <a:gd name="connsiteY88" fmla="*/ 1284153 h 1516602"/>
                    <a:gd name="connsiteX89" fmla="*/ 798759 w 1034979"/>
                    <a:gd name="connsiteY89" fmla="*/ 1278438 h 1516602"/>
                    <a:gd name="connsiteX90" fmla="*/ 796854 w 1034979"/>
                    <a:gd name="connsiteY90" fmla="*/ 1270818 h 1516602"/>
                    <a:gd name="connsiteX91" fmla="*/ 783519 w 1034979"/>
                    <a:gd name="connsiteY91" fmla="*/ 1253673 h 1516602"/>
                    <a:gd name="connsiteX92" fmla="*/ 773994 w 1034979"/>
                    <a:gd name="connsiteY92" fmla="*/ 1247958 h 1516602"/>
                    <a:gd name="connsiteX93" fmla="*/ 648264 w 1034979"/>
                    <a:gd name="connsiteY93" fmla="*/ 1156518 h 1516602"/>
                    <a:gd name="connsiteX94" fmla="*/ 644454 w 1034979"/>
                    <a:gd name="connsiteY94" fmla="*/ 1139373 h 1516602"/>
                    <a:gd name="connsiteX95" fmla="*/ 646359 w 1034979"/>
                    <a:gd name="connsiteY95" fmla="*/ 1131753 h 1516602"/>
                    <a:gd name="connsiteX96" fmla="*/ 650169 w 1034979"/>
                    <a:gd name="connsiteY96" fmla="*/ 1114608 h 1516602"/>
                    <a:gd name="connsiteX97" fmla="*/ 653979 w 1034979"/>
                    <a:gd name="connsiteY97" fmla="*/ 1108893 h 1516602"/>
                    <a:gd name="connsiteX98" fmla="*/ 655884 w 1034979"/>
                    <a:gd name="connsiteY98" fmla="*/ 1103178 h 1516602"/>
                    <a:gd name="connsiteX99" fmla="*/ 661599 w 1034979"/>
                    <a:gd name="connsiteY99" fmla="*/ 1101273 h 1516602"/>
                    <a:gd name="connsiteX100" fmla="*/ 671124 w 1034979"/>
                    <a:gd name="connsiteY100" fmla="*/ 1089843 h 1516602"/>
                    <a:gd name="connsiteX101" fmla="*/ 724464 w 1034979"/>
                    <a:gd name="connsiteY101" fmla="*/ 1082223 h 1516602"/>
                    <a:gd name="connsiteX102" fmla="*/ 842574 w 1034979"/>
                    <a:gd name="connsiteY102" fmla="*/ 1084128 h 1516602"/>
                    <a:gd name="connsiteX103" fmla="*/ 871149 w 1034979"/>
                    <a:gd name="connsiteY103" fmla="*/ 1086033 h 1516602"/>
                    <a:gd name="connsiteX104" fmla="*/ 899724 w 1034979"/>
                    <a:gd name="connsiteY104" fmla="*/ 1091748 h 1516602"/>
                    <a:gd name="connsiteX105" fmla="*/ 922584 w 1034979"/>
                    <a:gd name="connsiteY105" fmla="*/ 1095558 h 1516602"/>
                    <a:gd name="connsiteX106" fmla="*/ 951159 w 1034979"/>
                    <a:gd name="connsiteY106" fmla="*/ 1101273 h 1516602"/>
                    <a:gd name="connsiteX107" fmla="*/ 956874 w 1034979"/>
                    <a:gd name="connsiteY107" fmla="*/ 1101273 h 1516602"/>
                    <a:gd name="connsiteX108" fmla="*/ 1002594 w 1034979"/>
                    <a:gd name="connsiteY108" fmla="*/ 1099368 h 1516602"/>
                    <a:gd name="connsiteX109" fmla="*/ 1031169 w 1034979"/>
                    <a:gd name="connsiteY109" fmla="*/ 1091748 h 1516602"/>
                    <a:gd name="connsiteX110" fmla="*/ 1034979 w 1034979"/>
                    <a:gd name="connsiteY110" fmla="*/ 1086033 h 1516602"/>
                    <a:gd name="connsiteX111" fmla="*/ 1033074 w 1034979"/>
                    <a:gd name="connsiteY111" fmla="*/ 1066983 h 1516602"/>
                    <a:gd name="connsiteX112" fmla="*/ 1027359 w 1034979"/>
                    <a:gd name="connsiteY112" fmla="*/ 1063173 h 1516602"/>
                    <a:gd name="connsiteX113" fmla="*/ 1012119 w 1034979"/>
                    <a:gd name="connsiteY113" fmla="*/ 1061268 h 1516602"/>
                    <a:gd name="connsiteX114" fmla="*/ 1006404 w 1034979"/>
                    <a:gd name="connsiteY114" fmla="*/ 1059363 h 1516602"/>
                    <a:gd name="connsiteX115" fmla="*/ 998784 w 1034979"/>
                    <a:gd name="connsiteY115" fmla="*/ 1057458 h 1516602"/>
                    <a:gd name="connsiteX116" fmla="*/ 987354 w 1034979"/>
                    <a:gd name="connsiteY116" fmla="*/ 1049838 h 1516602"/>
                    <a:gd name="connsiteX117" fmla="*/ 975924 w 1034979"/>
                    <a:gd name="connsiteY117" fmla="*/ 1046028 h 1516602"/>
                    <a:gd name="connsiteX118" fmla="*/ 970209 w 1034979"/>
                    <a:gd name="connsiteY118" fmla="*/ 1044123 h 1516602"/>
                    <a:gd name="connsiteX119" fmla="*/ 962589 w 1034979"/>
                    <a:gd name="connsiteY119" fmla="*/ 1042218 h 1516602"/>
                    <a:gd name="connsiteX120" fmla="*/ 956874 w 1034979"/>
                    <a:gd name="connsiteY120" fmla="*/ 1040313 h 1516602"/>
                    <a:gd name="connsiteX121" fmla="*/ 935919 w 1034979"/>
                    <a:gd name="connsiteY121" fmla="*/ 1034598 h 1516602"/>
                    <a:gd name="connsiteX122" fmla="*/ 825429 w 1034979"/>
                    <a:gd name="connsiteY122" fmla="*/ 1034598 h 1516602"/>
                    <a:gd name="connsiteX123" fmla="*/ 730179 w 1034979"/>
                    <a:gd name="connsiteY123" fmla="*/ 1038408 h 1516602"/>
                    <a:gd name="connsiteX124" fmla="*/ 669219 w 1034979"/>
                    <a:gd name="connsiteY124" fmla="*/ 1046028 h 1516602"/>
                    <a:gd name="connsiteX125" fmla="*/ 646359 w 1034979"/>
                    <a:gd name="connsiteY125" fmla="*/ 1049838 h 1516602"/>
                    <a:gd name="connsiteX126" fmla="*/ 642549 w 1034979"/>
                    <a:gd name="connsiteY126" fmla="*/ 1038408 h 1516602"/>
                    <a:gd name="connsiteX127" fmla="*/ 640644 w 1034979"/>
                    <a:gd name="connsiteY127" fmla="*/ 1032693 h 1516602"/>
                    <a:gd name="connsiteX128" fmla="*/ 642549 w 1034979"/>
                    <a:gd name="connsiteY128" fmla="*/ 1015548 h 1516602"/>
                    <a:gd name="connsiteX129" fmla="*/ 644454 w 1034979"/>
                    <a:gd name="connsiteY129" fmla="*/ 1009833 h 1516602"/>
                    <a:gd name="connsiteX130" fmla="*/ 661599 w 1034979"/>
                    <a:gd name="connsiteY130" fmla="*/ 1000308 h 1516602"/>
                    <a:gd name="connsiteX131" fmla="*/ 673029 w 1034979"/>
                    <a:gd name="connsiteY131" fmla="*/ 992688 h 1516602"/>
                    <a:gd name="connsiteX132" fmla="*/ 674934 w 1034979"/>
                    <a:gd name="connsiteY132" fmla="*/ 986973 h 1516602"/>
                    <a:gd name="connsiteX133" fmla="*/ 680649 w 1034979"/>
                    <a:gd name="connsiteY133" fmla="*/ 985068 h 1516602"/>
                    <a:gd name="connsiteX134" fmla="*/ 686364 w 1034979"/>
                    <a:gd name="connsiteY134" fmla="*/ 981258 h 1516602"/>
                    <a:gd name="connsiteX135" fmla="*/ 695889 w 1034979"/>
                    <a:gd name="connsiteY135" fmla="*/ 971733 h 1516602"/>
                    <a:gd name="connsiteX136" fmla="*/ 705414 w 1034979"/>
                    <a:gd name="connsiteY136" fmla="*/ 960303 h 1516602"/>
                    <a:gd name="connsiteX137" fmla="*/ 716844 w 1034979"/>
                    <a:gd name="connsiteY137" fmla="*/ 952683 h 1516602"/>
                    <a:gd name="connsiteX138" fmla="*/ 732084 w 1034979"/>
                    <a:gd name="connsiteY138" fmla="*/ 939348 h 1516602"/>
                    <a:gd name="connsiteX139" fmla="*/ 741609 w 1034979"/>
                    <a:gd name="connsiteY139" fmla="*/ 927918 h 1516602"/>
                    <a:gd name="connsiteX140" fmla="*/ 753039 w 1034979"/>
                    <a:gd name="connsiteY140" fmla="*/ 918393 h 1516602"/>
                    <a:gd name="connsiteX141" fmla="*/ 758754 w 1034979"/>
                    <a:gd name="connsiteY141" fmla="*/ 906963 h 1516602"/>
                    <a:gd name="connsiteX142" fmla="*/ 760659 w 1034979"/>
                    <a:gd name="connsiteY142" fmla="*/ 901248 h 1516602"/>
                    <a:gd name="connsiteX143" fmla="*/ 766374 w 1034979"/>
                    <a:gd name="connsiteY143" fmla="*/ 889818 h 1516602"/>
                    <a:gd name="connsiteX144" fmla="*/ 764469 w 1034979"/>
                    <a:gd name="connsiteY144" fmla="*/ 874578 h 1516602"/>
                    <a:gd name="connsiteX145" fmla="*/ 758754 w 1034979"/>
                    <a:gd name="connsiteY145" fmla="*/ 872673 h 1516602"/>
                    <a:gd name="connsiteX146" fmla="*/ 737799 w 1034979"/>
                    <a:gd name="connsiteY146" fmla="*/ 874578 h 1516602"/>
                    <a:gd name="connsiteX147" fmla="*/ 732084 w 1034979"/>
                    <a:gd name="connsiteY147" fmla="*/ 878388 h 1516602"/>
                    <a:gd name="connsiteX148" fmla="*/ 699699 w 1034979"/>
                    <a:gd name="connsiteY148" fmla="*/ 899343 h 1516602"/>
                    <a:gd name="connsiteX149" fmla="*/ 595181 w 1034979"/>
                    <a:gd name="connsiteY149" fmla="*/ 957831 h 1516602"/>
                    <a:gd name="connsiteX150" fmla="*/ 507294 w 1034979"/>
                    <a:gd name="connsiteY150" fmla="*/ 847908 h 1516602"/>
                    <a:gd name="connsiteX151" fmla="*/ 503484 w 1034979"/>
                    <a:gd name="connsiteY151" fmla="*/ 358323 h 1516602"/>
                    <a:gd name="connsiteX152" fmla="*/ 499674 w 1034979"/>
                    <a:gd name="connsiteY152" fmla="*/ 66858 h 1516602"/>
                    <a:gd name="connsiteX153" fmla="*/ 490149 w 1034979"/>
                    <a:gd name="connsiteY153" fmla="*/ 40188 h 1516602"/>
                    <a:gd name="connsiteX154" fmla="*/ 488244 w 1034979"/>
                    <a:gd name="connsiteY154" fmla="*/ 34473 h 1516602"/>
                    <a:gd name="connsiteX155" fmla="*/ 484434 w 1034979"/>
                    <a:gd name="connsiteY155" fmla="*/ 28758 h 1516602"/>
                    <a:gd name="connsiteX156" fmla="*/ 478719 w 1034979"/>
                    <a:gd name="connsiteY156" fmla="*/ 17328 h 1516602"/>
                    <a:gd name="connsiteX157" fmla="*/ 473004 w 1034979"/>
                    <a:gd name="connsiteY157" fmla="*/ 13518 h 1516602"/>
                    <a:gd name="connsiteX158" fmla="*/ 469194 w 1034979"/>
                    <a:gd name="connsiteY158" fmla="*/ 7803 h 1516602"/>
                    <a:gd name="connsiteX159" fmla="*/ 429189 w 1034979"/>
                    <a:gd name="connsiteY159" fmla="*/ 11613 h 1516602"/>
                    <a:gd name="connsiteX160" fmla="*/ 425379 w 1034979"/>
                    <a:gd name="connsiteY160" fmla="*/ 78288 h 1516602"/>
                    <a:gd name="connsiteX161" fmla="*/ 425379 w 1034979"/>
                    <a:gd name="connsiteY161" fmla="*/ 84003 h 1516602"/>
                    <a:gd name="connsiteX162" fmla="*/ 429189 w 1034979"/>
                    <a:gd name="connsiteY162" fmla="*/ 238308 h 1516602"/>
                    <a:gd name="connsiteX163" fmla="*/ 440619 w 1034979"/>
                    <a:gd name="connsiteY163" fmla="*/ 421188 h 1516602"/>
                    <a:gd name="connsiteX164" fmla="*/ 435265 w 1034979"/>
                    <a:gd name="connsiteY164" fmla="*/ 718368 h 1516602"/>
                    <a:gd name="connsiteX165" fmla="*/ 435059 w 1034979"/>
                    <a:gd name="connsiteY165" fmla="*/ 799046 h 1516602"/>
                    <a:gd name="connsiteX166" fmla="*/ 430322 w 1034979"/>
                    <a:gd name="connsiteY166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39654 w 1034979"/>
                    <a:gd name="connsiteY2" fmla="*/ 956493 h 1516602"/>
                    <a:gd name="connsiteX3" fmla="*/ 328224 w 1034979"/>
                    <a:gd name="connsiteY3" fmla="*/ 960303 h 1516602"/>
                    <a:gd name="connsiteX4" fmla="*/ 312984 w 1034979"/>
                    <a:gd name="connsiteY4" fmla="*/ 966018 h 1516602"/>
                    <a:gd name="connsiteX5" fmla="*/ 265359 w 1034979"/>
                    <a:gd name="connsiteY5" fmla="*/ 962208 h 1516602"/>
                    <a:gd name="connsiteX6" fmla="*/ 181539 w 1034979"/>
                    <a:gd name="connsiteY6" fmla="*/ 937443 h 1516602"/>
                    <a:gd name="connsiteX7" fmla="*/ 116769 w 1034979"/>
                    <a:gd name="connsiteY7" fmla="*/ 903153 h 1516602"/>
                    <a:gd name="connsiteX8" fmla="*/ 59619 w 1034979"/>
                    <a:gd name="connsiteY8" fmla="*/ 874578 h 1516602"/>
                    <a:gd name="connsiteX9" fmla="*/ 46284 w 1034979"/>
                    <a:gd name="connsiteY9" fmla="*/ 895533 h 1516602"/>
                    <a:gd name="connsiteX10" fmla="*/ 50094 w 1034979"/>
                    <a:gd name="connsiteY10" fmla="*/ 933633 h 1516602"/>
                    <a:gd name="connsiteX11" fmla="*/ 53904 w 1034979"/>
                    <a:gd name="connsiteY11" fmla="*/ 939348 h 1516602"/>
                    <a:gd name="connsiteX12" fmla="*/ 59619 w 1034979"/>
                    <a:gd name="connsiteY12" fmla="*/ 943158 h 1516602"/>
                    <a:gd name="connsiteX13" fmla="*/ 63429 w 1034979"/>
                    <a:gd name="connsiteY13" fmla="*/ 948873 h 1516602"/>
                    <a:gd name="connsiteX14" fmla="*/ 80574 w 1034979"/>
                    <a:gd name="connsiteY14" fmla="*/ 958398 h 1516602"/>
                    <a:gd name="connsiteX15" fmla="*/ 166299 w 1034979"/>
                    <a:gd name="connsiteY15" fmla="*/ 979353 h 1516602"/>
                    <a:gd name="connsiteX16" fmla="*/ 191064 w 1034979"/>
                    <a:gd name="connsiteY16" fmla="*/ 985068 h 1516602"/>
                    <a:gd name="connsiteX17" fmla="*/ 208209 w 1034979"/>
                    <a:gd name="connsiteY17" fmla="*/ 990783 h 1516602"/>
                    <a:gd name="connsiteX18" fmla="*/ 213924 w 1034979"/>
                    <a:gd name="connsiteY18" fmla="*/ 992688 h 1516602"/>
                    <a:gd name="connsiteX19" fmla="*/ 229164 w 1034979"/>
                    <a:gd name="connsiteY19" fmla="*/ 996498 h 1516602"/>
                    <a:gd name="connsiteX20" fmla="*/ 248214 w 1034979"/>
                    <a:gd name="connsiteY20" fmla="*/ 1002213 h 1516602"/>
                    <a:gd name="connsiteX21" fmla="*/ 253929 w 1034979"/>
                    <a:gd name="connsiteY21" fmla="*/ 1006023 h 1516602"/>
                    <a:gd name="connsiteX22" fmla="*/ 267264 w 1034979"/>
                    <a:gd name="connsiteY22" fmla="*/ 1021263 h 1516602"/>
                    <a:gd name="connsiteX23" fmla="*/ 272979 w 1034979"/>
                    <a:gd name="connsiteY23" fmla="*/ 1040313 h 1516602"/>
                    <a:gd name="connsiteX24" fmla="*/ 274884 w 1034979"/>
                    <a:gd name="connsiteY24" fmla="*/ 1046028 h 1516602"/>
                    <a:gd name="connsiteX25" fmla="*/ 276789 w 1034979"/>
                    <a:gd name="connsiteY25" fmla="*/ 1051743 h 1516602"/>
                    <a:gd name="connsiteX26" fmla="*/ 278694 w 1034979"/>
                    <a:gd name="connsiteY26" fmla="*/ 1076508 h 1516602"/>
                    <a:gd name="connsiteX27" fmla="*/ 280599 w 1034979"/>
                    <a:gd name="connsiteY27" fmla="*/ 1082223 h 1516602"/>
                    <a:gd name="connsiteX28" fmla="*/ 278694 w 1034979"/>
                    <a:gd name="connsiteY28" fmla="*/ 1101273 h 1516602"/>
                    <a:gd name="connsiteX29" fmla="*/ 276789 w 1034979"/>
                    <a:gd name="connsiteY29" fmla="*/ 1110798 h 1516602"/>
                    <a:gd name="connsiteX30" fmla="*/ 263454 w 1034979"/>
                    <a:gd name="connsiteY30" fmla="*/ 1124133 h 1516602"/>
                    <a:gd name="connsiteX31" fmla="*/ 252024 w 1034979"/>
                    <a:gd name="connsiteY31" fmla="*/ 1131753 h 1516602"/>
                    <a:gd name="connsiteX32" fmla="*/ 240594 w 1034979"/>
                    <a:gd name="connsiteY32" fmla="*/ 1135563 h 1516602"/>
                    <a:gd name="connsiteX33" fmla="*/ 27234 w 1034979"/>
                    <a:gd name="connsiteY33" fmla="*/ 1154613 h 1516602"/>
                    <a:gd name="connsiteX34" fmla="*/ 15804 w 1034979"/>
                    <a:gd name="connsiteY34" fmla="*/ 1160328 h 1516602"/>
                    <a:gd name="connsiteX35" fmla="*/ 6279 w 1034979"/>
                    <a:gd name="connsiteY35" fmla="*/ 1169853 h 1516602"/>
                    <a:gd name="connsiteX36" fmla="*/ 4374 w 1034979"/>
                    <a:gd name="connsiteY36" fmla="*/ 1175568 h 1516602"/>
                    <a:gd name="connsiteX37" fmla="*/ 564 w 1034979"/>
                    <a:gd name="connsiteY37" fmla="*/ 1181283 h 1516602"/>
                    <a:gd name="connsiteX38" fmla="*/ 6279 w 1034979"/>
                    <a:gd name="connsiteY38" fmla="*/ 1213668 h 1516602"/>
                    <a:gd name="connsiteX39" fmla="*/ 11994 w 1034979"/>
                    <a:gd name="connsiteY39" fmla="*/ 1217478 h 1516602"/>
                    <a:gd name="connsiteX40" fmla="*/ 17709 w 1034979"/>
                    <a:gd name="connsiteY40" fmla="*/ 1219383 h 1516602"/>
                    <a:gd name="connsiteX41" fmla="*/ 145344 w 1034979"/>
                    <a:gd name="connsiteY41" fmla="*/ 1217478 h 1516602"/>
                    <a:gd name="connsiteX42" fmla="*/ 239202 w 1034979"/>
                    <a:gd name="connsiteY42" fmla="*/ 1214801 h 1516602"/>
                    <a:gd name="connsiteX43" fmla="*/ 318699 w 1034979"/>
                    <a:gd name="connsiteY43" fmla="*/ 1217478 h 1516602"/>
                    <a:gd name="connsiteX44" fmla="*/ 330129 w 1034979"/>
                    <a:gd name="connsiteY44" fmla="*/ 1223193 h 1516602"/>
                    <a:gd name="connsiteX45" fmla="*/ 333939 w 1034979"/>
                    <a:gd name="connsiteY45" fmla="*/ 1228908 h 1516602"/>
                    <a:gd name="connsiteX46" fmla="*/ 339654 w 1034979"/>
                    <a:gd name="connsiteY46" fmla="*/ 1230813 h 1516602"/>
                    <a:gd name="connsiteX47" fmla="*/ 351084 w 1034979"/>
                    <a:gd name="connsiteY47" fmla="*/ 1238433 h 1516602"/>
                    <a:gd name="connsiteX48" fmla="*/ 356799 w 1034979"/>
                    <a:gd name="connsiteY48" fmla="*/ 1242243 h 1516602"/>
                    <a:gd name="connsiteX49" fmla="*/ 360609 w 1034979"/>
                    <a:gd name="connsiteY49" fmla="*/ 1247958 h 1516602"/>
                    <a:gd name="connsiteX50" fmla="*/ 366324 w 1034979"/>
                    <a:gd name="connsiteY50" fmla="*/ 1259388 h 1516602"/>
                    <a:gd name="connsiteX51" fmla="*/ 362514 w 1034979"/>
                    <a:gd name="connsiteY51" fmla="*/ 1286058 h 1516602"/>
                    <a:gd name="connsiteX52" fmla="*/ 358704 w 1034979"/>
                    <a:gd name="connsiteY52" fmla="*/ 1291773 h 1516602"/>
                    <a:gd name="connsiteX53" fmla="*/ 356799 w 1034979"/>
                    <a:gd name="connsiteY53" fmla="*/ 1297488 h 1516602"/>
                    <a:gd name="connsiteX54" fmla="*/ 352989 w 1034979"/>
                    <a:gd name="connsiteY54" fmla="*/ 1303203 h 1516602"/>
                    <a:gd name="connsiteX55" fmla="*/ 351084 w 1034979"/>
                    <a:gd name="connsiteY55" fmla="*/ 1308918 h 1516602"/>
                    <a:gd name="connsiteX56" fmla="*/ 347274 w 1034979"/>
                    <a:gd name="connsiteY56" fmla="*/ 1314633 h 1516602"/>
                    <a:gd name="connsiteX57" fmla="*/ 330129 w 1034979"/>
                    <a:gd name="connsiteY57" fmla="*/ 1381308 h 1516602"/>
                    <a:gd name="connsiteX58" fmla="*/ 328224 w 1034979"/>
                    <a:gd name="connsiteY58" fmla="*/ 1432743 h 1516602"/>
                    <a:gd name="connsiteX59" fmla="*/ 330129 w 1034979"/>
                    <a:gd name="connsiteY59" fmla="*/ 1457508 h 1516602"/>
                    <a:gd name="connsiteX60" fmla="*/ 332034 w 1034979"/>
                    <a:gd name="connsiteY60" fmla="*/ 1463223 h 1516602"/>
                    <a:gd name="connsiteX61" fmla="*/ 335844 w 1034979"/>
                    <a:gd name="connsiteY61" fmla="*/ 1467033 h 1516602"/>
                    <a:gd name="connsiteX62" fmla="*/ 364419 w 1034979"/>
                    <a:gd name="connsiteY62" fmla="*/ 1512753 h 1516602"/>
                    <a:gd name="connsiteX63" fmla="*/ 387279 w 1034979"/>
                    <a:gd name="connsiteY63" fmla="*/ 1514658 h 1516602"/>
                    <a:gd name="connsiteX64" fmla="*/ 392994 w 1034979"/>
                    <a:gd name="connsiteY64" fmla="*/ 1508943 h 1516602"/>
                    <a:gd name="connsiteX65" fmla="*/ 394899 w 1034979"/>
                    <a:gd name="connsiteY65" fmla="*/ 1497513 h 1516602"/>
                    <a:gd name="connsiteX66" fmla="*/ 396804 w 1034979"/>
                    <a:gd name="connsiteY66" fmla="*/ 1491798 h 1516602"/>
                    <a:gd name="connsiteX67" fmla="*/ 398709 w 1034979"/>
                    <a:gd name="connsiteY67" fmla="*/ 1474653 h 1516602"/>
                    <a:gd name="connsiteX68" fmla="*/ 400614 w 1034979"/>
                    <a:gd name="connsiteY68" fmla="*/ 1461318 h 1516602"/>
                    <a:gd name="connsiteX69" fmla="*/ 404424 w 1034979"/>
                    <a:gd name="connsiteY69" fmla="*/ 1404168 h 1516602"/>
                    <a:gd name="connsiteX70" fmla="*/ 410139 w 1034979"/>
                    <a:gd name="connsiteY70" fmla="*/ 1392738 h 1516602"/>
                    <a:gd name="connsiteX71" fmla="*/ 413949 w 1034979"/>
                    <a:gd name="connsiteY71" fmla="*/ 1379403 h 1516602"/>
                    <a:gd name="connsiteX72" fmla="*/ 415854 w 1034979"/>
                    <a:gd name="connsiteY72" fmla="*/ 1373688 h 1516602"/>
                    <a:gd name="connsiteX73" fmla="*/ 417759 w 1034979"/>
                    <a:gd name="connsiteY73" fmla="*/ 1360353 h 1516602"/>
                    <a:gd name="connsiteX74" fmla="*/ 421569 w 1034979"/>
                    <a:gd name="connsiteY74" fmla="*/ 1348923 h 1516602"/>
                    <a:gd name="connsiteX75" fmla="*/ 427284 w 1034979"/>
                    <a:gd name="connsiteY75" fmla="*/ 1335588 h 1516602"/>
                    <a:gd name="connsiteX76" fmla="*/ 467289 w 1034979"/>
                    <a:gd name="connsiteY76" fmla="*/ 1265103 h 1516602"/>
                    <a:gd name="connsiteX77" fmla="*/ 528455 w 1034979"/>
                    <a:gd name="connsiteY77" fmla="*/ 1230091 h 1516602"/>
                    <a:gd name="connsiteX78" fmla="*/ 601154 w 1034979"/>
                    <a:gd name="connsiteY78" fmla="*/ 1221700 h 1516602"/>
                    <a:gd name="connsiteX79" fmla="*/ 720654 w 1034979"/>
                    <a:gd name="connsiteY79" fmla="*/ 1316538 h 1516602"/>
                    <a:gd name="connsiteX80" fmla="*/ 733989 w 1034979"/>
                    <a:gd name="connsiteY80" fmla="*/ 1326063 h 1516602"/>
                    <a:gd name="connsiteX81" fmla="*/ 743514 w 1034979"/>
                    <a:gd name="connsiteY81" fmla="*/ 1327968 h 1516602"/>
                    <a:gd name="connsiteX82" fmla="*/ 749229 w 1034979"/>
                    <a:gd name="connsiteY82" fmla="*/ 1329873 h 1516602"/>
                    <a:gd name="connsiteX83" fmla="*/ 762564 w 1034979"/>
                    <a:gd name="connsiteY83" fmla="*/ 1335588 h 1516602"/>
                    <a:gd name="connsiteX84" fmla="*/ 777804 w 1034979"/>
                    <a:gd name="connsiteY84" fmla="*/ 1333683 h 1516602"/>
                    <a:gd name="connsiteX85" fmla="*/ 789234 w 1034979"/>
                    <a:gd name="connsiteY85" fmla="*/ 1327968 h 1516602"/>
                    <a:gd name="connsiteX86" fmla="*/ 794949 w 1034979"/>
                    <a:gd name="connsiteY86" fmla="*/ 1326063 h 1516602"/>
                    <a:gd name="connsiteX87" fmla="*/ 802569 w 1034979"/>
                    <a:gd name="connsiteY87" fmla="*/ 1308918 h 1516602"/>
                    <a:gd name="connsiteX88" fmla="*/ 800664 w 1034979"/>
                    <a:gd name="connsiteY88" fmla="*/ 1284153 h 1516602"/>
                    <a:gd name="connsiteX89" fmla="*/ 798759 w 1034979"/>
                    <a:gd name="connsiteY89" fmla="*/ 1278438 h 1516602"/>
                    <a:gd name="connsiteX90" fmla="*/ 796854 w 1034979"/>
                    <a:gd name="connsiteY90" fmla="*/ 1270818 h 1516602"/>
                    <a:gd name="connsiteX91" fmla="*/ 783519 w 1034979"/>
                    <a:gd name="connsiteY91" fmla="*/ 1253673 h 1516602"/>
                    <a:gd name="connsiteX92" fmla="*/ 773994 w 1034979"/>
                    <a:gd name="connsiteY92" fmla="*/ 1247958 h 1516602"/>
                    <a:gd name="connsiteX93" fmla="*/ 648264 w 1034979"/>
                    <a:gd name="connsiteY93" fmla="*/ 1156518 h 1516602"/>
                    <a:gd name="connsiteX94" fmla="*/ 644454 w 1034979"/>
                    <a:gd name="connsiteY94" fmla="*/ 1139373 h 1516602"/>
                    <a:gd name="connsiteX95" fmla="*/ 646359 w 1034979"/>
                    <a:gd name="connsiteY95" fmla="*/ 1131753 h 1516602"/>
                    <a:gd name="connsiteX96" fmla="*/ 650169 w 1034979"/>
                    <a:gd name="connsiteY96" fmla="*/ 1114608 h 1516602"/>
                    <a:gd name="connsiteX97" fmla="*/ 653979 w 1034979"/>
                    <a:gd name="connsiteY97" fmla="*/ 1108893 h 1516602"/>
                    <a:gd name="connsiteX98" fmla="*/ 655884 w 1034979"/>
                    <a:gd name="connsiteY98" fmla="*/ 1103178 h 1516602"/>
                    <a:gd name="connsiteX99" fmla="*/ 661599 w 1034979"/>
                    <a:gd name="connsiteY99" fmla="*/ 1101273 h 1516602"/>
                    <a:gd name="connsiteX100" fmla="*/ 671124 w 1034979"/>
                    <a:gd name="connsiteY100" fmla="*/ 1089843 h 1516602"/>
                    <a:gd name="connsiteX101" fmla="*/ 724464 w 1034979"/>
                    <a:gd name="connsiteY101" fmla="*/ 1082223 h 1516602"/>
                    <a:gd name="connsiteX102" fmla="*/ 842574 w 1034979"/>
                    <a:gd name="connsiteY102" fmla="*/ 1084128 h 1516602"/>
                    <a:gd name="connsiteX103" fmla="*/ 871149 w 1034979"/>
                    <a:gd name="connsiteY103" fmla="*/ 1086033 h 1516602"/>
                    <a:gd name="connsiteX104" fmla="*/ 899724 w 1034979"/>
                    <a:gd name="connsiteY104" fmla="*/ 1091748 h 1516602"/>
                    <a:gd name="connsiteX105" fmla="*/ 922584 w 1034979"/>
                    <a:gd name="connsiteY105" fmla="*/ 1095558 h 1516602"/>
                    <a:gd name="connsiteX106" fmla="*/ 951159 w 1034979"/>
                    <a:gd name="connsiteY106" fmla="*/ 1101273 h 1516602"/>
                    <a:gd name="connsiteX107" fmla="*/ 956874 w 1034979"/>
                    <a:gd name="connsiteY107" fmla="*/ 1101273 h 1516602"/>
                    <a:gd name="connsiteX108" fmla="*/ 1002594 w 1034979"/>
                    <a:gd name="connsiteY108" fmla="*/ 1099368 h 1516602"/>
                    <a:gd name="connsiteX109" fmla="*/ 1031169 w 1034979"/>
                    <a:gd name="connsiteY109" fmla="*/ 1091748 h 1516602"/>
                    <a:gd name="connsiteX110" fmla="*/ 1034979 w 1034979"/>
                    <a:gd name="connsiteY110" fmla="*/ 1086033 h 1516602"/>
                    <a:gd name="connsiteX111" fmla="*/ 1033074 w 1034979"/>
                    <a:gd name="connsiteY111" fmla="*/ 1066983 h 1516602"/>
                    <a:gd name="connsiteX112" fmla="*/ 1027359 w 1034979"/>
                    <a:gd name="connsiteY112" fmla="*/ 1063173 h 1516602"/>
                    <a:gd name="connsiteX113" fmla="*/ 1012119 w 1034979"/>
                    <a:gd name="connsiteY113" fmla="*/ 1061268 h 1516602"/>
                    <a:gd name="connsiteX114" fmla="*/ 1006404 w 1034979"/>
                    <a:gd name="connsiteY114" fmla="*/ 1059363 h 1516602"/>
                    <a:gd name="connsiteX115" fmla="*/ 998784 w 1034979"/>
                    <a:gd name="connsiteY115" fmla="*/ 1057458 h 1516602"/>
                    <a:gd name="connsiteX116" fmla="*/ 987354 w 1034979"/>
                    <a:gd name="connsiteY116" fmla="*/ 1049838 h 1516602"/>
                    <a:gd name="connsiteX117" fmla="*/ 975924 w 1034979"/>
                    <a:gd name="connsiteY117" fmla="*/ 1046028 h 1516602"/>
                    <a:gd name="connsiteX118" fmla="*/ 970209 w 1034979"/>
                    <a:gd name="connsiteY118" fmla="*/ 1044123 h 1516602"/>
                    <a:gd name="connsiteX119" fmla="*/ 962589 w 1034979"/>
                    <a:gd name="connsiteY119" fmla="*/ 1042218 h 1516602"/>
                    <a:gd name="connsiteX120" fmla="*/ 956874 w 1034979"/>
                    <a:gd name="connsiteY120" fmla="*/ 1040313 h 1516602"/>
                    <a:gd name="connsiteX121" fmla="*/ 935919 w 1034979"/>
                    <a:gd name="connsiteY121" fmla="*/ 1034598 h 1516602"/>
                    <a:gd name="connsiteX122" fmla="*/ 825429 w 1034979"/>
                    <a:gd name="connsiteY122" fmla="*/ 1034598 h 1516602"/>
                    <a:gd name="connsiteX123" fmla="*/ 730179 w 1034979"/>
                    <a:gd name="connsiteY123" fmla="*/ 1038408 h 1516602"/>
                    <a:gd name="connsiteX124" fmla="*/ 669219 w 1034979"/>
                    <a:gd name="connsiteY124" fmla="*/ 1046028 h 1516602"/>
                    <a:gd name="connsiteX125" fmla="*/ 646359 w 1034979"/>
                    <a:gd name="connsiteY125" fmla="*/ 1049838 h 1516602"/>
                    <a:gd name="connsiteX126" fmla="*/ 642549 w 1034979"/>
                    <a:gd name="connsiteY126" fmla="*/ 1038408 h 1516602"/>
                    <a:gd name="connsiteX127" fmla="*/ 640644 w 1034979"/>
                    <a:gd name="connsiteY127" fmla="*/ 1032693 h 1516602"/>
                    <a:gd name="connsiteX128" fmla="*/ 642549 w 1034979"/>
                    <a:gd name="connsiteY128" fmla="*/ 1015548 h 1516602"/>
                    <a:gd name="connsiteX129" fmla="*/ 644454 w 1034979"/>
                    <a:gd name="connsiteY129" fmla="*/ 1009833 h 1516602"/>
                    <a:gd name="connsiteX130" fmla="*/ 661599 w 1034979"/>
                    <a:gd name="connsiteY130" fmla="*/ 1000308 h 1516602"/>
                    <a:gd name="connsiteX131" fmla="*/ 673029 w 1034979"/>
                    <a:gd name="connsiteY131" fmla="*/ 992688 h 1516602"/>
                    <a:gd name="connsiteX132" fmla="*/ 674934 w 1034979"/>
                    <a:gd name="connsiteY132" fmla="*/ 986973 h 1516602"/>
                    <a:gd name="connsiteX133" fmla="*/ 680649 w 1034979"/>
                    <a:gd name="connsiteY133" fmla="*/ 985068 h 1516602"/>
                    <a:gd name="connsiteX134" fmla="*/ 686364 w 1034979"/>
                    <a:gd name="connsiteY134" fmla="*/ 981258 h 1516602"/>
                    <a:gd name="connsiteX135" fmla="*/ 695889 w 1034979"/>
                    <a:gd name="connsiteY135" fmla="*/ 971733 h 1516602"/>
                    <a:gd name="connsiteX136" fmla="*/ 705414 w 1034979"/>
                    <a:gd name="connsiteY136" fmla="*/ 960303 h 1516602"/>
                    <a:gd name="connsiteX137" fmla="*/ 716844 w 1034979"/>
                    <a:gd name="connsiteY137" fmla="*/ 952683 h 1516602"/>
                    <a:gd name="connsiteX138" fmla="*/ 732084 w 1034979"/>
                    <a:gd name="connsiteY138" fmla="*/ 939348 h 1516602"/>
                    <a:gd name="connsiteX139" fmla="*/ 741609 w 1034979"/>
                    <a:gd name="connsiteY139" fmla="*/ 927918 h 1516602"/>
                    <a:gd name="connsiteX140" fmla="*/ 753039 w 1034979"/>
                    <a:gd name="connsiteY140" fmla="*/ 918393 h 1516602"/>
                    <a:gd name="connsiteX141" fmla="*/ 758754 w 1034979"/>
                    <a:gd name="connsiteY141" fmla="*/ 906963 h 1516602"/>
                    <a:gd name="connsiteX142" fmla="*/ 760659 w 1034979"/>
                    <a:gd name="connsiteY142" fmla="*/ 901248 h 1516602"/>
                    <a:gd name="connsiteX143" fmla="*/ 766374 w 1034979"/>
                    <a:gd name="connsiteY143" fmla="*/ 889818 h 1516602"/>
                    <a:gd name="connsiteX144" fmla="*/ 764469 w 1034979"/>
                    <a:gd name="connsiteY144" fmla="*/ 874578 h 1516602"/>
                    <a:gd name="connsiteX145" fmla="*/ 758754 w 1034979"/>
                    <a:gd name="connsiteY145" fmla="*/ 872673 h 1516602"/>
                    <a:gd name="connsiteX146" fmla="*/ 737799 w 1034979"/>
                    <a:gd name="connsiteY146" fmla="*/ 874578 h 1516602"/>
                    <a:gd name="connsiteX147" fmla="*/ 732084 w 1034979"/>
                    <a:gd name="connsiteY147" fmla="*/ 878388 h 1516602"/>
                    <a:gd name="connsiteX148" fmla="*/ 699699 w 1034979"/>
                    <a:gd name="connsiteY148" fmla="*/ 899343 h 1516602"/>
                    <a:gd name="connsiteX149" fmla="*/ 595181 w 1034979"/>
                    <a:gd name="connsiteY149" fmla="*/ 957831 h 1516602"/>
                    <a:gd name="connsiteX150" fmla="*/ 507294 w 1034979"/>
                    <a:gd name="connsiteY150" fmla="*/ 847908 h 1516602"/>
                    <a:gd name="connsiteX151" fmla="*/ 503484 w 1034979"/>
                    <a:gd name="connsiteY151" fmla="*/ 358323 h 1516602"/>
                    <a:gd name="connsiteX152" fmla="*/ 499674 w 1034979"/>
                    <a:gd name="connsiteY152" fmla="*/ 66858 h 1516602"/>
                    <a:gd name="connsiteX153" fmla="*/ 490149 w 1034979"/>
                    <a:gd name="connsiteY153" fmla="*/ 40188 h 1516602"/>
                    <a:gd name="connsiteX154" fmla="*/ 488244 w 1034979"/>
                    <a:gd name="connsiteY154" fmla="*/ 34473 h 1516602"/>
                    <a:gd name="connsiteX155" fmla="*/ 484434 w 1034979"/>
                    <a:gd name="connsiteY155" fmla="*/ 28758 h 1516602"/>
                    <a:gd name="connsiteX156" fmla="*/ 478719 w 1034979"/>
                    <a:gd name="connsiteY156" fmla="*/ 17328 h 1516602"/>
                    <a:gd name="connsiteX157" fmla="*/ 473004 w 1034979"/>
                    <a:gd name="connsiteY157" fmla="*/ 13518 h 1516602"/>
                    <a:gd name="connsiteX158" fmla="*/ 469194 w 1034979"/>
                    <a:gd name="connsiteY158" fmla="*/ 7803 h 1516602"/>
                    <a:gd name="connsiteX159" fmla="*/ 429189 w 1034979"/>
                    <a:gd name="connsiteY159" fmla="*/ 11613 h 1516602"/>
                    <a:gd name="connsiteX160" fmla="*/ 425379 w 1034979"/>
                    <a:gd name="connsiteY160" fmla="*/ 78288 h 1516602"/>
                    <a:gd name="connsiteX161" fmla="*/ 425379 w 1034979"/>
                    <a:gd name="connsiteY161" fmla="*/ 84003 h 1516602"/>
                    <a:gd name="connsiteX162" fmla="*/ 429189 w 1034979"/>
                    <a:gd name="connsiteY162" fmla="*/ 238308 h 1516602"/>
                    <a:gd name="connsiteX163" fmla="*/ 440619 w 1034979"/>
                    <a:gd name="connsiteY163" fmla="*/ 421188 h 1516602"/>
                    <a:gd name="connsiteX164" fmla="*/ 435265 w 1034979"/>
                    <a:gd name="connsiteY164" fmla="*/ 718368 h 1516602"/>
                    <a:gd name="connsiteX165" fmla="*/ 435059 w 1034979"/>
                    <a:gd name="connsiteY165" fmla="*/ 799046 h 1516602"/>
                    <a:gd name="connsiteX166" fmla="*/ 430322 w 1034979"/>
                    <a:gd name="connsiteY166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28224 w 1034979"/>
                    <a:gd name="connsiteY2" fmla="*/ 960303 h 1516602"/>
                    <a:gd name="connsiteX3" fmla="*/ 312984 w 1034979"/>
                    <a:gd name="connsiteY3" fmla="*/ 966018 h 1516602"/>
                    <a:gd name="connsiteX4" fmla="*/ 265359 w 1034979"/>
                    <a:gd name="connsiteY4" fmla="*/ 962208 h 1516602"/>
                    <a:gd name="connsiteX5" fmla="*/ 181539 w 1034979"/>
                    <a:gd name="connsiteY5" fmla="*/ 937443 h 1516602"/>
                    <a:gd name="connsiteX6" fmla="*/ 116769 w 1034979"/>
                    <a:gd name="connsiteY6" fmla="*/ 903153 h 1516602"/>
                    <a:gd name="connsiteX7" fmla="*/ 59619 w 1034979"/>
                    <a:gd name="connsiteY7" fmla="*/ 874578 h 1516602"/>
                    <a:gd name="connsiteX8" fmla="*/ 46284 w 1034979"/>
                    <a:gd name="connsiteY8" fmla="*/ 895533 h 1516602"/>
                    <a:gd name="connsiteX9" fmla="*/ 50094 w 1034979"/>
                    <a:gd name="connsiteY9" fmla="*/ 933633 h 1516602"/>
                    <a:gd name="connsiteX10" fmla="*/ 53904 w 1034979"/>
                    <a:gd name="connsiteY10" fmla="*/ 939348 h 1516602"/>
                    <a:gd name="connsiteX11" fmla="*/ 59619 w 1034979"/>
                    <a:gd name="connsiteY11" fmla="*/ 943158 h 1516602"/>
                    <a:gd name="connsiteX12" fmla="*/ 63429 w 1034979"/>
                    <a:gd name="connsiteY12" fmla="*/ 948873 h 1516602"/>
                    <a:gd name="connsiteX13" fmla="*/ 80574 w 1034979"/>
                    <a:gd name="connsiteY13" fmla="*/ 958398 h 1516602"/>
                    <a:gd name="connsiteX14" fmla="*/ 166299 w 1034979"/>
                    <a:gd name="connsiteY14" fmla="*/ 979353 h 1516602"/>
                    <a:gd name="connsiteX15" fmla="*/ 191064 w 1034979"/>
                    <a:gd name="connsiteY15" fmla="*/ 985068 h 1516602"/>
                    <a:gd name="connsiteX16" fmla="*/ 208209 w 1034979"/>
                    <a:gd name="connsiteY16" fmla="*/ 990783 h 1516602"/>
                    <a:gd name="connsiteX17" fmla="*/ 213924 w 1034979"/>
                    <a:gd name="connsiteY17" fmla="*/ 992688 h 1516602"/>
                    <a:gd name="connsiteX18" fmla="*/ 229164 w 1034979"/>
                    <a:gd name="connsiteY18" fmla="*/ 996498 h 1516602"/>
                    <a:gd name="connsiteX19" fmla="*/ 248214 w 1034979"/>
                    <a:gd name="connsiteY19" fmla="*/ 1002213 h 1516602"/>
                    <a:gd name="connsiteX20" fmla="*/ 253929 w 1034979"/>
                    <a:gd name="connsiteY20" fmla="*/ 1006023 h 1516602"/>
                    <a:gd name="connsiteX21" fmla="*/ 267264 w 1034979"/>
                    <a:gd name="connsiteY21" fmla="*/ 1021263 h 1516602"/>
                    <a:gd name="connsiteX22" fmla="*/ 272979 w 1034979"/>
                    <a:gd name="connsiteY22" fmla="*/ 1040313 h 1516602"/>
                    <a:gd name="connsiteX23" fmla="*/ 274884 w 1034979"/>
                    <a:gd name="connsiteY23" fmla="*/ 1046028 h 1516602"/>
                    <a:gd name="connsiteX24" fmla="*/ 276789 w 1034979"/>
                    <a:gd name="connsiteY24" fmla="*/ 1051743 h 1516602"/>
                    <a:gd name="connsiteX25" fmla="*/ 278694 w 1034979"/>
                    <a:gd name="connsiteY25" fmla="*/ 1076508 h 1516602"/>
                    <a:gd name="connsiteX26" fmla="*/ 280599 w 1034979"/>
                    <a:gd name="connsiteY26" fmla="*/ 1082223 h 1516602"/>
                    <a:gd name="connsiteX27" fmla="*/ 278694 w 1034979"/>
                    <a:gd name="connsiteY27" fmla="*/ 1101273 h 1516602"/>
                    <a:gd name="connsiteX28" fmla="*/ 276789 w 1034979"/>
                    <a:gd name="connsiteY28" fmla="*/ 1110798 h 1516602"/>
                    <a:gd name="connsiteX29" fmla="*/ 263454 w 1034979"/>
                    <a:gd name="connsiteY29" fmla="*/ 1124133 h 1516602"/>
                    <a:gd name="connsiteX30" fmla="*/ 252024 w 1034979"/>
                    <a:gd name="connsiteY30" fmla="*/ 1131753 h 1516602"/>
                    <a:gd name="connsiteX31" fmla="*/ 240594 w 1034979"/>
                    <a:gd name="connsiteY31" fmla="*/ 1135563 h 1516602"/>
                    <a:gd name="connsiteX32" fmla="*/ 27234 w 1034979"/>
                    <a:gd name="connsiteY32" fmla="*/ 1154613 h 1516602"/>
                    <a:gd name="connsiteX33" fmla="*/ 15804 w 1034979"/>
                    <a:gd name="connsiteY33" fmla="*/ 1160328 h 1516602"/>
                    <a:gd name="connsiteX34" fmla="*/ 6279 w 1034979"/>
                    <a:gd name="connsiteY34" fmla="*/ 1169853 h 1516602"/>
                    <a:gd name="connsiteX35" fmla="*/ 4374 w 1034979"/>
                    <a:gd name="connsiteY35" fmla="*/ 1175568 h 1516602"/>
                    <a:gd name="connsiteX36" fmla="*/ 564 w 1034979"/>
                    <a:gd name="connsiteY36" fmla="*/ 1181283 h 1516602"/>
                    <a:gd name="connsiteX37" fmla="*/ 6279 w 1034979"/>
                    <a:gd name="connsiteY37" fmla="*/ 1213668 h 1516602"/>
                    <a:gd name="connsiteX38" fmla="*/ 11994 w 1034979"/>
                    <a:gd name="connsiteY38" fmla="*/ 1217478 h 1516602"/>
                    <a:gd name="connsiteX39" fmla="*/ 17709 w 1034979"/>
                    <a:gd name="connsiteY39" fmla="*/ 1219383 h 1516602"/>
                    <a:gd name="connsiteX40" fmla="*/ 145344 w 1034979"/>
                    <a:gd name="connsiteY40" fmla="*/ 1217478 h 1516602"/>
                    <a:gd name="connsiteX41" fmla="*/ 239202 w 1034979"/>
                    <a:gd name="connsiteY41" fmla="*/ 1214801 h 1516602"/>
                    <a:gd name="connsiteX42" fmla="*/ 318699 w 1034979"/>
                    <a:gd name="connsiteY42" fmla="*/ 1217478 h 1516602"/>
                    <a:gd name="connsiteX43" fmla="*/ 330129 w 1034979"/>
                    <a:gd name="connsiteY43" fmla="*/ 1223193 h 1516602"/>
                    <a:gd name="connsiteX44" fmla="*/ 333939 w 1034979"/>
                    <a:gd name="connsiteY44" fmla="*/ 1228908 h 1516602"/>
                    <a:gd name="connsiteX45" fmla="*/ 339654 w 1034979"/>
                    <a:gd name="connsiteY45" fmla="*/ 1230813 h 1516602"/>
                    <a:gd name="connsiteX46" fmla="*/ 351084 w 1034979"/>
                    <a:gd name="connsiteY46" fmla="*/ 1238433 h 1516602"/>
                    <a:gd name="connsiteX47" fmla="*/ 356799 w 1034979"/>
                    <a:gd name="connsiteY47" fmla="*/ 1242243 h 1516602"/>
                    <a:gd name="connsiteX48" fmla="*/ 360609 w 1034979"/>
                    <a:gd name="connsiteY48" fmla="*/ 1247958 h 1516602"/>
                    <a:gd name="connsiteX49" fmla="*/ 366324 w 1034979"/>
                    <a:gd name="connsiteY49" fmla="*/ 1259388 h 1516602"/>
                    <a:gd name="connsiteX50" fmla="*/ 362514 w 1034979"/>
                    <a:gd name="connsiteY50" fmla="*/ 1286058 h 1516602"/>
                    <a:gd name="connsiteX51" fmla="*/ 358704 w 1034979"/>
                    <a:gd name="connsiteY51" fmla="*/ 1291773 h 1516602"/>
                    <a:gd name="connsiteX52" fmla="*/ 356799 w 1034979"/>
                    <a:gd name="connsiteY52" fmla="*/ 1297488 h 1516602"/>
                    <a:gd name="connsiteX53" fmla="*/ 352989 w 1034979"/>
                    <a:gd name="connsiteY53" fmla="*/ 1303203 h 1516602"/>
                    <a:gd name="connsiteX54" fmla="*/ 351084 w 1034979"/>
                    <a:gd name="connsiteY54" fmla="*/ 1308918 h 1516602"/>
                    <a:gd name="connsiteX55" fmla="*/ 347274 w 1034979"/>
                    <a:gd name="connsiteY55" fmla="*/ 1314633 h 1516602"/>
                    <a:gd name="connsiteX56" fmla="*/ 330129 w 1034979"/>
                    <a:gd name="connsiteY56" fmla="*/ 1381308 h 1516602"/>
                    <a:gd name="connsiteX57" fmla="*/ 328224 w 1034979"/>
                    <a:gd name="connsiteY57" fmla="*/ 1432743 h 1516602"/>
                    <a:gd name="connsiteX58" fmla="*/ 330129 w 1034979"/>
                    <a:gd name="connsiteY58" fmla="*/ 1457508 h 1516602"/>
                    <a:gd name="connsiteX59" fmla="*/ 332034 w 1034979"/>
                    <a:gd name="connsiteY59" fmla="*/ 1463223 h 1516602"/>
                    <a:gd name="connsiteX60" fmla="*/ 335844 w 1034979"/>
                    <a:gd name="connsiteY60" fmla="*/ 1467033 h 1516602"/>
                    <a:gd name="connsiteX61" fmla="*/ 364419 w 1034979"/>
                    <a:gd name="connsiteY61" fmla="*/ 1512753 h 1516602"/>
                    <a:gd name="connsiteX62" fmla="*/ 387279 w 1034979"/>
                    <a:gd name="connsiteY62" fmla="*/ 1514658 h 1516602"/>
                    <a:gd name="connsiteX63" fmla="*/ 392994 w 1034979"/>
                    <a:gd name="connsiteY63" fmla="*/ 1508943 h 1516602"/>
                    <a:gd name="connsiteX64" fmla="*/ 394899 w 1034979"/>
                    <a:gd name="connsiteY64" fmla="*/ 1497513 h 1516602"/>
                    <a:gd name="connsiteX65" fmla="*/ 396804 w 1034979"/>
                    <a:gd name="connsiteY65" fmla="*/ 1491798 h 1516602"/>
                    <a:gd name="connsiteX66" fmla="*/ 398709 w 1034979"/>
                    <a:gd name="connsiteY66" fmla="*/ 1474653 h 1516602"/>
                    <a:gd name="connsiteX67" fmla="*/ 400614 w 1034979"/>
                    <a:gd name="connsiteY67" fmla="*/ 1461318 h 1516602"/>
                    <a:gd name="connsiteX68" fmla="*/ 404424 w 1034979"/>
                    <a:gd name="connsiteY68" fmla="*/ 1404168 h 1516602"/>
                    <a:gd name="connsiteX69" fmla="*/ 410139 w 1034979"/>
                    <a:gd name="connsiteY69" fmla="*/ 1392738 h 1516602"/>
                    <a:gd name="connsiteX70" fmla="*/ 413949 w 1034979"/>
                    <a:gd name="connsiteY70" fmla="*/ 1379403 h 1516602"/>
                    <a:gd name="connsiteX71" fmla="*/ 415854 w 1034979"/>
                    <a:gd name="connsiteY71" fmla="*/ 1373688 h 1516602"/>
                    <a:gd name="connsiteX72" fmla="*/ 417759 w 1034979"/>
                    <a:gd name="connsiteY72" fmla="*/ 1360353 h 1516602"/>
                    <a:gd name="connsiteX73" fmla="*/ 421569 w 1034979"/>
                    <a:gd name="connsiteY73" fmla="*/ 1348923 h 1516602"/>
                    <a:gd name="connsiteX74" fmla="*/ 427284 w 1034979"/>
                    <a:gd name="connsiteY74" fmla="*/ 1335588 h 1516602"/>
                    <a:gd name="connsiteX75" fmla="*/ 467289 w 1034979"/>
                    <a:gd name="connsiteY75" fmla="*/ 1265103 h 1516602"/>
                    <a:gd name="connsiteX76" fmla="*/ 528455 w 1034979"/>
                    <a:gd name="connsiteY76" fmla="*/ 1230091 h 1516602"/>
                    <a:gd name="connsiteX77" fmla="*/ 601154 w 1034979"/>
                    <a:gd name="connsiteY77" fmla="*/ 1221700 h 1516602"/>
                    <a:gd name="connsiteX78" fmla="*/ 720654 w 1034979"/>
                    <a:gd name="connsiteY78" fmla="*/ 1316538 h 1516602"/>
                    <a:gd name="connsiteX79" fmla="*/ 733989 w 1034979"/>
                    <a:gd name="connsiteY79" fmla="*/ 1326063 h 1516602"/>
                    <a:gd name="connsiteX80" fmla="*/ 743514 w 1034979"/>
                    <a:gd name="connsiteY80" fmla="*/ 1327968 h 1516602"/>
                    <a:gd name="connsiteX81" fmla="*/ 749229 w 1034979"/>
                    <a:gd name="connsiteY81" fmla="*/ 1329873 h 1516602"/>
                    <a:gd name="connsiteX82" fmla="*/ 762564 w 1034979"/>
                    <a:gd name="connsiteY82" fmla="*/ 1335588 h 1516602"/>
                    <a:gd name="connsiteX83" fmla="*/ 777804 w 1034979"/>
                    <a:gd name="connsiteY83" fmla="*/ 1333683 h 1516602"/>
                    <a:gd name="connsiteX84" fmla="*/ 789234 w 1034979"/>
                    <a:gd name="connsiteY84" fmla="*/ 1327968 h 1516602"/>
                    <a:gd name="connsiteX85" fmla="*/ 794949 w 1034979"/>
                    <a:gd name="connsiteY85" fmla="*/ 1326063 h 1516602"/>
                    <a:gd name="connsiteX86" fmla="*/ 802569 w 1034979"/>
                    <a:gd name="connsiteY86" fmla="*/ 1308918 h 1516602"/>
                    <a:gd name="connsiteX87" fmla="*/ 800664 w 1034979"/>
                    <a:gd name="connsiteY87" fmla="*/ 1284153 h 1516602"/>
                    <a:gd name="connsiteX88" fmla="*/ 798759 w 1034979"/>
                    <a:gd name="connsiteY88" fmla="*/ 1278438 h 1516602"/>
                    <a:gd name="connsiteX89" fmla="*/ 796854 w 1034979"/>
                    <a:gd name="connsiteY89" fmla="*/ 1270818 h 1516602"/>
                    <a:gd name="connsiteX90" fmla="*/ 783519 w 1034979"/>
                    <a:gd name="connsiteY90" fmla="*/ 1253673 h 1516602"/>
                    <a:gd name="connsiteX91" fmla="*/ 773994 w 1034979"/>
                    <a:gd name="connsiteY91" fmla="*/ 1247958 h 1516602"/>
                    <a:gd name="connsiteX92" fmla="*/ 648264 w 1034979"/>
                    <a:gd name="connsiteY92" fmla="*/ 1156518 h 1516602"/>
                    <a:gd name="connsiteX93" fmla="*/ 644454 w 1034979"/>
                    <a:gd name="connsiteY93" fmla="*/ 1139373 h 1516602"/>
                    <a:gd name="connsiteX94" fmla="*/ 646359 w 1034979"/>
                    <a:gd name="connsiteY94" fmla="*/ 1131753 h 1516602"/>
                    <a:gd name="connsiteX95" fmla="*/ 650169 w 1034979"/>
                    <a:gd name="connsiteY95" fmla="*/ 1114608 h 1516602"/>
                    <a:gd name="connsiteX96" fmla="*/ 653979 w 1034979"/>
                    <a:gd name="connsiteY96" fmla="*/ 1108893 h 1516602"/>
                    <a:gd name="connsiteX97" fmla="*/ 655884 w 1034979"/>
                    <a:gd name="connsiteY97" fmla="*/ 1103178 h 1516602"/>
                    <a:gd name="connsiteX98" fmla="*/ 661599 w 1034979"/>
                    <a:gd name="connsiteY98" fmla="*/ 1101273 h 1516602"/>
                    <a:gd name="connsiteX99" fmla="*/ 671124 w 1034979"/>
                    <a:gd name="connsiteY99" fmla="*/ 1089843 h 1516602"/>
                    <a:gd name="connsiteX100" fmla="*/ 724464 w 1034979"/>
                    <a:gd name="connsiteY100" fmla="*/ 1082223 h 1516602"/>
                    <a:gd name="connsiteX101" fmla="*/ 842574 w 1034979"/>
                    <a:gd name="connsiteY101" fmla="*/ 1084128 h 1516602"/>
                    <a:gd name="connsiteX102" fmla="*/ 871149 w 1034979"/>
                    <a:gd name="connsiteY102" fmla="*/ 1086033 h 1516602"/>
                    <a:gd name="connsiteX103" fmla="*/ 899724 w 1034979"/>
                    <a:gd name="connsiteY103" fmla="*/ 1091748 h 1516602"/>
                    <a:gd name="connsiteX104" fmla="*/ 922584 w 1034979"/>
                    <a:gd name="connsiteY104" fmla="*/ 1095558 h 1516602"/>
                    <a:gd name="connsiteX105" fmla="*/ 951159 w 1034979"/>
                    <a:gd name="connsiteY105" fmla="*/ 1101273 h 1516602"/>
                    <a:gd name="connsiteX106" fmla="*/ 956874 w 1034979"/>
                    <a:gd name="connsiteY106" fmla="*/ 1101273 h 1516602"/>
                    <a:gd name="connsiteX107" fmla="*/ 1002594 w 1034979"/>
                    <a:gd name="connsiteY107" fmla="*/ 1099368 h 1516602"/>
                    <a:gd name="connsiteX108" fmla="*/ 1031169 w 1034979"/>
                    <a:gd name="connsiteY108" fmla="*/ 1091748 h 1516602"/>
                    <a:gd name="connsiteX109" fmla="*/ 1034979 w 1034979"/>
                    <a:gd name="connsiteY109" fmla="*/ 1086033 h 1516602"/>
                    <a:gd name="connsiteX110" fmla="*/ 1033074 w 1034979"/>
                    <a:gd name="connsiteY110" fmla="*/ 1066983 h 1516602"/>
                    <a:gd name="connsiteX111" fmla="*/ 1027359 w 1034979"/>
                    <a:gd name="connsiteY111" fmla="*/ 1063173 h 1516602"/>
                    <a:gd name="connsiteX112" fmla="*/ 1012119 w 1034979"/>
                    <a:gd name="connsiteY112" fmla="*/ 1061268 h 1516602"/>
                    <a:gd name="connsiteX113" fmla="*/ 1006404 w 1034979"/>
                    <a:gd name="connsiteY113" fmla="*/ 1059363 h 1516602"/>
                    <a:gd name="connsiteX114" fmla="*/ 998784 w 1034979"/>
                    <a:gd name="connsiteY114" fmla="*/ 1057458 h 1516602"/>
                    <a:gd name="connsiteX115" fmla="*/ 987354 w 1034979"/>
                    <a:gd name="connsiteY115" fmla="*/ 1049838 h 1516602"/>
                    <a:gd name="connsiteX116" fmla="*/ 975924 w 1034979"/>
                    <a:gd name="connsiteY116" fmla="*/ 1046028 h 1516602"/>
                    <a:gd name="connsiteX117" fmla="*/ 970209 w 1034979"/>
                    <a:gd name="connsiteY117" fmla="*/ 1044123 h 1516602"/>
                    <a:gd name="connsiteX118" fmla="*/ 962589 w 1034979"/>
                    <a:gd name="connsiteY118" fmla="*/ 1042218 h 1516602"/>
                    <a:gd name="connsiteX119" fmla="*/ 956874 w 1034979"/>
                    <a:gd name="connsiteY119" fmla="*/ 1040313 h 1516602"/>
                    <a:gd name="connsiteX120" fmla="*/ 935919 w 1034979"/>
                    <a:gd name="connsiteY120" fmla="*/ 1034598 h 1516602"/>
                    <a:gd name="connsiteX121" fmla="*/ 825429 w 1034979"/>
                    <a:gd name="connsiteY121" fmla="*/ 1034598 h 1516602"/>
                    <a:gd name="connsiteX122" fmla="*/ 730179 w 1034979"/>
                    <a:gd name="connsiteY122" fmla="*/ 1038408 h 1516602"/>
                    <a:gd name="connsiteX123" fmla="*/ 669219 w 1034979"/>
                    <a:gd name="connsiteY123" fmla="*/ 1046028 h 1516602"/>
                    <a:gd name="connsiteX124" fmla="*/ 646359 w 1034979"/>
                    <a:gd name="connsiteY124" fmla="*/ 1049838 h 1516602"/>
                    <a:gd name="connsiteX125" fmla="*/ 642549 w 1034979"/>
                    <a:gd name="connsiteY125" fmla="*/ 1038408 h 1516602"/>
                    <a:gd name="connsiteX126" fmla="*/ 640644 w 1034979"/>
                    <a:gd name="connsiteY126" fmla="*/ 1032693 h 1516602"/>
                    <a:gd name="connsiteX127" fmla="*/ 642549 w 1034979"/>
                    <a:gd name="connsiteY127" fmla="*/ 1015548 h 1516602"/>
                    <a:gd name="connsiteX128" fmla="*/ 644454 w 1034979"/>
                    <a:gd name="connsiteY128" fmla="*/ 1009833 h 1516602"/>
                    <a:gd name="connsiteX129" fmla="*/ 661599 w 1034979"/>
                    <a:gd name="connsiteY129" fmla="*/ 1000308 h 1516602"/>
                    <a:gd name="connsiteX130" fmla="*/ 673029 w 1034979"/>
                    <a:gd name="connsiteY130" fmla="*/ 992688 h 1516602"/>
                    <a:gd name="connsiteX131" fmla="*/ 674934 w 1034979"/>
                    <a:gd name="connsiteY131" fmla="*/ 986973 h 1516602"/>
                    <a:gd name="connsiteX132" fmla="*/ 680649 w 1034979"/>
                    <a:gd name="connsiteY132" fmla="*/ 985068 h 1516602"/>
                    <a:gd name="connsiteX133" fmla="*/ 686364 w 1034979"/>
                    <a:gd name="connsiteY133" fmla="*/ 981258 h 1516602"/>
                    <a:gd name="connsiteX134" fmla="*/ 695889 w 1034979"/>
                    <a:gd name="connsiteY134" fmla="*/ 971733 h 1516602"/>
                    <a:gd name="connsiteX135" fmla="*/ 705414 w 1034979"/>
                    <a:gd name="connsiteY135" fmla="*/ 960303 h 1516602"/>
                    <a:gd name="connsiteX136" fmla="*/ 716844 w 1034979"/>
                    <a:gd name="connsiteY136" fmla="*/ 952683 h 1516602"/>
                    <a:gd name="connsiteX137" fmla="*/ 732084 w 1034979"/>
                    <a:gd name="connsiteY137" fmla="*/ 939348 h 1516602"/>
                    <a:gd name="connsiteX138" fmla="*/ 741609 w 1034979"/>
                    <a:gd name="connsiteY138" fmla="*/ 927918 h 1516602"/>
                    <a:gd name="connsiteX139" fmla="*/ 753039 w 1034979"/>
                    <a:gd name="connsiteY139" fmla="*/ 918393 h 1516602"/>
                    <a:gd name="connsiteX140" fmla="*/ 758754 w 1034979"/>
                    <a:gd name="connsiteY140" fmla="*/ 906963 h 1516602"/>
                    <a:gd name="connsiteX141" fmla="*/ 760659 w 1034979"/>
                    <a:gd name="connsiteY141" fmla="*/ 901248 h 1516602"/>
                    <a:gd name="connsiteX142" fmla="*/ 766374 w 1034979"/>
                    <a:gd name="connsiteY142" fmla="*/ 889818 h 1516602"/>
                    <a:gd name="connsiteX143" fmla="*/ 764469 w 1034979"/>
                    <a:gd name="connsiteY143" fmla="*/ 874578 h 1516602"/>
                    <a:gd name="connsiteX144" fmla="*/ 758754 w 1034979"/>
                    <a:gd name="connsiteY144" fmla="*/ 872673 h 1516602"/>
                    <a:gd name="connsiteX145" fmla="*/ 737799 w 1034979"/>
                    <a:gd name="connsiteY145" fmla="*/ 874578 h 1516602"/>
                    <a:gd name="connsiteX146" fmla="*/ 732084 w 1034979"/>
                    <a:gd name="connsiteY146" fmla="*/ 878388 h 1516602"/>
                    <a:gd name="connsiteX147" fmla="*/ 699699 w 1034979"/>
                    <a:gd name="connsiteY147" fmla="*/ 899343 h 1516602"/>
                    <a:gd name="connsiteX148" fmla="*/ 595181 w 1034979"/>
                    <a:gd name="connsiteY148" fmla="*/ 957831 h 1516602"/>
                    <a:gd name="connsiteX149" fmla="*/ 507294 w 1034979"/>
                    <a:gd name="connsiteY149" fmla="*/ 847908 h 1516602"/>
                    <a:gd name="connsiteX150" fmla="*/ 503484 w 1034979"/>
                    <a:gd name="connsiteY150" fmla="*/ 358323 h 1516602"/>
                    <a:gd name="connsiteX151" fmla="*/ 499674 w 1034979"/>
                    <a:gd name="connsiteY151" fmla="*/ 66858 h 1516602"/>
                    <a:gd name="connsiteX152" fmla="*/ 490149 w 1034979"/>
                    <a:gd name="connsiteY152" fmla="*/ 40188 h 1516602"/>
                    <a:gd name="connsiteX153" fmla="*/ 488244 w 1034979"/>
                    <a:gd name="connsiteY153" fmla="*/ 34473 h 1516602"/>
                    <a:gd name="connsiteX154" fmla="*/ 484434 w 1034979"/>
                    <a:gd name="connsiteY154" fmla="*/ 28758 h 1516602"/>
                    <a:gd name="connsiteX155" fmla="*/ 478719 w 1034979"/>
                    <a:gd name="connsiteY155" fmla="*/ 17328 h 1516602"/>
                    <a:gd name="connsiteX156" fmla="*/ 473004 w 1034979"/>
                    <a:gd name="connsiteY156" fmla="*/ 13518 h 1516602"/>
                    <a:gd name="connsiteX157" fmla="*/ 469194 w 1034979"/>
                    <a:gd name="connsiteY157" fmla="*/ 7803 h 1516602"/>
                    <a:gd name="connsiteX158" fmla="*/ 429189 w 1034979"/>
                    <a:gd name="connsiteY158" fmla="*/ 11613 h 1516602"/>
                    <a:gd name="connsiteX159" fmla="*/ 425379 w 1034979"/>
                    <a:gd name="connsiteY159" fmla="*/ 78288 h 1516602"/>
                    <a:gd name="connsiteX160" fmla="*/ 425379 w 1034979"/>
                    <a:gd name="connsiteY160" fmla="*/ 84003 h 1516602"/>
                    <a:gd name="connsiteX161" fmla="*/ 429189 w 1034979"/>
                    <a:gd name="connsiteY161" fmla="*/ 238308 h 1516602"/>
                    <a:gd name="connsiteX162" fmla="*/ 440619 w 1034979"/>
                    <a:gd name="connsiteY162" fmla="*/ 421188 h 1516602"/>
                    <a:gd name="connsiteX163" fmla="*/ 435265 w 1034979"/>
                    <a:gd name="connsiteY163" fmla="*/ 718368 h 1516602"/>
                    <a:gd name="connsiteX164" fmla="*/ 435059 w 1034979"/>
                    <a:gd name="connsiteY164" fmla="*/ 799046 h 1516602"/>
                    <a:gd name="connsiteX165" fmla="*/ 430322 w 1034979"/>
                    <a:gd name="connsiteY165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65359 w 1034979"/>
                    <a:gd name="connsiteY3" fmla="*/ 962208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191064 w 1034979"/>
                    <a:gd name="connsiteY14" fmla="*/ 985068 h 1516602"/>
                    <a:gd name="connsiteX15" fmla="*/ 208209 w 1034979"/>
                    <a:gd name="connsiteY15" fmla="*/ 990783 h 1516602"/>
                    <a:gd name="connsiteX16" fmla="*/ 213924 w 1034979"/>
                    <a:gd name="connsiteY16" fmla="*/ 992688 h 1516602"/>
                    <a:gd name="connsiteX17" fmla="*/ 229164 w 1034979"/>
                    <a:gd name="connsiteY17" fmla="*/ 996498 h 1516602"/>
                    <a:gd name="connsiteX18" fmla="*/ 248214 w 1034979"/>
                    <a:gd name="connsiteY18" fmla="*/ 1002213 h 1516602"/>
                    <a:gd name="connsiteX19" fmla="*/ 253929 w 1034979"/>
                    <a:gd name="connsiteY19" fmla="*/ 1006023 h 1516602"/>
                    <a:gd name="connsiteX20" fmla="*/ 267264 w 1034979"/>
                    <a:gd name="connsiteY20" fmla="*/ 1021263 h 1516602"/>
                    <a:gd name="connsiteX21" fmla="*/ 272979 w 1034979"/>
                    <a:gd name="connsiteY21" fmla="*/ 1040313 h 1516602"/>
                    <a:gd name="connsiteX22" fmla="*/ 274884 w 1034979"/>
                    <a:gd name="connsiteY22" fmla="*/ 1046028 h 1516602"/>
                    <a:gd name="connsiteX23" fmla="*/ 276789 w 1034979"/>
                    <a:gd name="connsiteY23" fmla="*/ 1051743 h 1516602"/>
                    <a:gd name="connsiteX24" fmla="*/ 278694 w 1034979"/>
                    <a:gd name="connsiteY24" fmla="*/ 1076508 h 1516602"/>
                    <a:gd name="connsiteX25" fmla="*/ 280599 w 1034979"/>
                    <a:gd name="connsiteY25" fmla="*/ 1082223 h 1516602"/>
                    <a:gd name="connsiteX26" fmla="*/ 278694 w 1034979"/>
                    <a:gd name="connsiteY26" fmla="*/ 1101273 h 1516602"/>
                    <a:gd name="connsiteX27" fmla="*/ 276789 w 1034979"/>
                    <a:gd name="connsiteY27" fmla="*/ 1110798 h 1516602"/>
                    <a:gd name="connsiteX28" fmla="*/ 263454 w 1034979"/>
                    <a:gd name="connsiteY28" fmla="*/ 1124133 h 1516602"/>
                    <a:gd name="connsiteX29" fmla="*/ 252024 w 1034979"/>
                    <a:gd name="connsiteY29" fmla="*/ 1131753 h 1516602"/>
                    <a:gd name="connsiteX30" fmla="*/ 240594 w 1034979"/>
                    <a:gd name="connsiteY30" fmla="*/ 1135563 h 1516602"/>
                    <a:gd name="connsiteX31" fmla="*/ 27234 w 1034979"/>
                    <a:gd name="connsiteY31" fmla="*/ 1154613 h 1516602"/>
                    <a:gd name="connsiteX32" fmla="*/ 15804 w 1034979"/>
                    <a:gd name="connsiteY32" fmla="*/ 1160328 h 1516602"/>
                    <a:gd name="connsiteX33" fmla="*/ 6279 w 1034979"/>
                    <a:gd name="connsiteY33" fmla="*/ 1169853 h 1516602"/>
                    <a:gd name="connsiteX34" fmla="*/ 4374 w 1034979"/>
                    <a:gd name="connsiteY34" fmla="*/ 1175568 h 1516602"/>
                    <a:gd name="connsiteX35" fmla="*/ 564 w 1034979"/>
                    <a:gd name="connsiteY35" fmla="*/ 1181283 h 1516602"/>
                    <a:gd name="connsiteX36" fmla="*/ 6279 w 1034979"/>
                    <a:gd name="connsiteY36" fmla="*/ 1213668 h 1516602"/>
                    <a:gd name="connsiteX37" fmla="*/ 11994 w 1034979"/>
                    <a:gd name="connsiteY37" fmla="*/ 1217478 h 1516602"/>
                    <a:gd name="connsiteX38" fmla="*/ 17709 w 1034979"/>
                    <a:gd name="connsiteY38" fmla="*/ 1219383 h 1516602"/>
                    <a:gd name="connsiteX39" fmla="*/ 145344 w 1034979"/>
                    <a:gd name="connsiteY39" fmla="*/ 1217478 h 1516602"/>
                    <a:gd name="connsiteX40" fmla="*/ 239202 w 1034979"/>
                    <a:gd name="connsiteY40" fmla="*/ 1214801 h 1516602"/>
                    <a:gd name="connsiteX41" fmla="*/ 318699 w 1034979"/>
                    <a:gd name="connsiteY41" fmla="*/ 1217478 h 1516602"/>
                    <a:gd name="connsiteX42" fmla="*/ 330129 w 1034979"/>
                    <a:gd name="connsiteY42" fmla="*/ 1223193 h 1516602"/>
                    <a:gd name="connsiteX43" fmla="*/ 333939 w 1034979"/>
                    <a:gd name="connsiteY43" fmla="*/ 1228908 h 1516602"/>
                    <a:gd name="connsiteX44" fmla="*/ 339654 w 1034979"/>
                    <a:gd name="connsiteY44" fmla="*/ 1230813 h 1516602"/>
                    <a:gd name="connsiteX45" fmla="*/ 351084 w 1034979"/>
                    <a:gd name="connsiteY45" fmla="*/ 1238433 h 1516602"/>
                    <a:gd name="connsiteX46" fmla="*/ 356799 w 1034979"/>
                    <a:gd name="connsiteY46" fmla="*/ 1242243 h 1516602"/>
                    <a:gd name="connsiteX47" fmla="*/ 360609 w 1034979"/>
                    <a:gd name="connsiteY47" fmla="*/ 1247958 h 1516602"/>
                    <a:gd name="connsiteX48" fmla="*/ 366324 w 1034979"/>
                    <a:gd name="connsiteY48" fmla="*/ 1259388 h 1516602"/>
                    <a:gd name="connsiteX49" fmla="*/ 362514 w 1034979"/>
                    <a:gd name="connsiteY49" fmla="*/ 1286058 h 1516602"/>
                    <a:gd name="connsiteX50" fmla="*/ 358704 w 1034979"/>
                    <a:gd name="connsiteY50" fmla="*/ 1291773 h 1516602"/>
                    <a:gd name="connsiteX51" fmla="*/ 356799 w 1034979"/>
                    <a:gd name="connsiteY51" fmla="*/ 1297488 h 1516602"/>
                    <a:gd name="connsiteX52" fmla="*/ 352989 w 1034979"/>
                    <a:gd name="connsiteY52" fmla="*/ 1303203 h 1516602"/>
                    <a:gd name="connsiteX53" fmla="*/ 351084 w 1034979"/>
                    <a:gd name="connsiteY53" fmla="*/ 1308918 h 1516602"/>
                    <a:gd name="connsiteX54" fmla="*/ 347274 w 1034979"/>
                    <a:gd name="connsiteY54" fmla="*/ 1314633 h 1516602"/>
                    <a:gd name="connsiteX55" fmla="*/ 330129 w 1034979"/>
                    <a:gd name="connsiteY55" fmla="*/ 1381308 h 1516602"/>
                    <a:gd name="connsiteX56" fmla="*/ 328224 w 1034979"/>
                    <a:gd name="connsiteY56" fmla="*/ 1432743 h 1516602"/>
                    <a:gd name="connsiteX57" fmla="*/ 330129 w 1034979"/>
                    <a:gd name="connsiteY57" fmla="*/ 1457508 h 1516602"/>
                    <a:gd name="connsiteX58" fmla="*/ 332034 w 1034979"/>
                    <a:gd name="connsiteY58" fmla="*/ 1463223 h 1516602"/>
                    <a:gd name="connsiteX59" fmla="*/ 335844 w 1034979"/>
                    <a:gd name="connsiteY59" fmla="*/ 1467033 h 1516602"/>
                    <a:gd name="connsiteX60" fmla="*/ 364419 w 1034979"/>
                    <a:gd name="connsiteY60" fmla="*/ 1512753 h 1516602"/>
                    <a:gd name="connsiteX61" fmla="*/ 387279 w 1034979"/>
                    <a:gd name="connsiteY61" fmla="*/ 1514658 h 1516602"/>
                    <a:gd name="connsiteX62" fmla="*/ 392994 w 1034979"/>
                    <a:gd name="connsiteY62" fmla="*/ 1508943 h 1516602"/>
                    <a:gd name="connsiteX63" fmla="*/ 394899 w 1034979"/>
                    <a:gd name="connsiteY63" fmla="*/ 1497513 h 1516602"/>
                    <a:gd name="connsiteX64" fmla="*/ 396804 w 1034979"/>
                    <a:gd name="connsiteY64" fmla="*/ 1491798 h 1516602"/>
                    <a:gd name="connsiteX65" fmla="*/ 398709 w 1034979"/>
                    <a:gd name="connsiteY65" fmla="*/ 1474653 h 1516602"/>
                    <a:gd name="connsiteX66" fmla="*/ 400614 w 1034979"/>
                    <a:gd name="connsiteY66" fmla="*/ 1461318 h 1516602"/>
                    <a:gd name="connsiteX67" fmla="*/ 404424 w 1034979"/>
                    <a:gd name="connsiteY67" fmla="*/ 1404168 h 1516602"/>
                    <a:gd name="connsiteX68" fmla="*/ 410139 w 1034979"/>
                    <a:gd name="connsiteY68" fmla="*/ 1392738 h 1516602"/>
                    <a:gd name="connsiteX69" fmla="*/ 413949 w 1034979"/>
                    <a:gd name="connsiteY69" fmla="*/ 1379403 h 1516602"/>
                    <a:gd name="connsiteX70" fmla="*/ 415854 w 1034979"/>
                    <a:gd name="connsiteY70" fmla="*/ 1373688 h 1516602"/>
                    <a:gd name="connsiteX71" fmla="*/ 417759 w 1034979"/>
                    <a:gd name="connsiteY71" fmla="*/ 1360353 h 1516602"/>
                    <a:gd name="connsiteX72" fmla="*/ 421569 w 1034979"/>
                    <a:gd name="connsiteY72" fmla="*/ 1348923 h 1516602"/>
                    <a:gd name="connsiteX73" fmla="*/ 427284 w 1034979"/>
                    <a:gd name="connsiteY73" fmla="*/ 1335588 h 1516602"/>
                    <a:gd name="connsiteX74" fmla="*/ 467289 w 1034979"/>
                    <a:gd name="connsiteY74" fmla="*/ 1265103 h 1516602"/>
                    <a:gd name="connsiteX75" fmla="*/ 528455 w 1034979"/>
                    <a:gd name="connsiteY75" fmla="*/ 1230091 h 1516602"/>
                    <a:gd name="connsiteX76" fmla="*/ 601154 w 1034979"/>
                    <a:gd name="connsiteY76" fmla="*/ 1221700 h 1516602"/>
                    <a:gd name="connsiteX77" fmla="*/ 720654 w 1034979"/>
                    <a:gd name="connsiteY77" fmla="*/ 1316538 h 1516602"/>
                    <a:gd name="connsiteX78" fmla="*/ 733989 w 1034979"/>
                    <a:gd name="connsiteY78" fmla="*/ 1326063 h 1516602"/>
                    <a:gd name="connsiteX79" fmla="*/ 743514 w 1034979"/>
                    <a:gd name="connsiteY79" fmla="*/ 1327968 h 1516602"/>
                    <a:gd name="connsiteX80" fmla="*/ 749229 w 1034979"/>
                    <a:gd name="connsiteY80" fmla="*/ 1329873 h 1516602"/>
                    <a:gd name="connsiteX81" fmla="*/ 762564 w 1034979"/>
                    <a:gd name="connsiteY81" fmla="*/ 1335588 h 1516602"/>
                    <a:gd name="connsiteX82" fmla="*/ 777804 w 1034979"/>
                    <a:gd name="connsiteY82" fmla="*/ 1333683 h 1516602"/>
                    <a:gd name="connsiteX83" fmla="*/ 789234 w 1034979"/>
                    <a:gd name="connsiteY83" fmla="*/ 1327968 h 1516602"/>
                    <a:gd name="connsiteX84" fmla="*/ 794949 w 1034979"/>
                    <a:gd name="connsiteY84" fmla="*/ 1326063 h 1516602"/>
                    <a:gd name="connsiteX85" fmla="*/ 802569 w 1034979"/>
                    <a:gd name="connsiteY85" fmla="*/ 1308918 h 1516602"/>
                    <a:gd name="connsiteX86" fmla="*/ 800664 w 1034979"/>
                    <a:gd name="connsiteY86" fmla="*/ 1284153 h 1516602"/>
                    <a:gd name="connsiteX87" fmla="*/ 798759 w 1034979"/>
                    <a:gd name="connsiteY87" fmla="*/ 1278438 h 1516602"/>
                    <a:gd name="connsiteX88" fmla="*/ 796854 w 1034979"/>
                    <a:gd name="connsiteY88" fmla="*/ 1270818 h 1516602"/>
                    <a:gd name="connsiteX89" fmla="*/ 783519 w 1034979"/>
                    <a:gd name="connsiteY89" fmla="*/ 1253673 h 1516602"/>
                    <a:gd name="connsiteX90" fmla="*/ 773994 w 1034979"/>
                    <a:gd name="connsiteY90" fmla="*/ 1247958 h 1516602"/>
                    <a:gd name="connsiteX91" fmla="*/ 648264 w 1034979"/>
                    <a:gd name="connsiteY91" fmla="*/ 1156518 h 1516602"/>
                    <a:gd name="connsiteX92" fmla="*/ 644454 w 1034979"/>
                    <a:gd name="connsiteY92" fmla="*/ 1139373 h 1516602"/>
                    <a:gd name="connsiteX93" fmla="*/ 646359 w 1034979"/>
                    <a:gd name="connsiteY93" fmla="*/ 1131753 h 1516602"/>
                    <a:gd name="connsiteX94" fmla="*/ 650169 w 1034979"/>
                    <a:gd name="connsiteY94" fmla="*/ 1114608 h 1516602"/>
                    <a:gd name="connsiteX95" fmla="*/ 653979 w 1034979"/>
                    <a:gd name="connsiteY95" fmla="*/ 1108893 h 1516602"/>
                    <a:gd name="connsiteX96" fmla="*/ 655884 w 1034979"/>
                    <a:gd name="connsiteY96" fmla="*/ 1103178 h 1516602"/>
                    <a:gd name="connsiteX97" fmla="*/ 661599 w 1034979"/>
                    <a:gd name="connsiteY97" fmla="*/ 1101273 h 1516602"/>
                    <a:gd name="connsiteX98" fmla="*/ 671124 w 1034979"/>
                    <a:gd name="connsiteY98" fmla="*/ 1089843 h 1516602"/>
                    <a:gd name="connsiteX99" fmla="*/ 724464 w 1034979"/>
                    <a:gd name="connsiteY99" fmla="*/ 1082223 h 1516602"/>
                    <a:gd name="connsiteX100" fmla="*/ 842574 w 1034979"/>
                    <a:gd name="connsiteY100" fmla="*/ 1084128 h 1516602"/>
                    <a:gd name="connsiteX101" fmla="*/ 871149 w 1034979"/>
                    <a:gd name="connsiteY101" fmla="*/ 1086033 h 1516602"/>
                    <a:gd name="connsiteX102" fmla="*/ 899724 w 1034979"/>
                    <a:gd name="connsiteY102" fmla="*/ 1091748 h 1516602"/>
                    <a:gd name="connsiteX103" fmla="*/ 922584 w 1034979"/>
                    <a:gd name="connsiteY103" fmla="*/ 1095558 h 1516602"/>
                    <a:gd name="connsiteX104" fmla="*/ 951159 w 1034979"/>
                    <a:gd name="connsiteY104" fmla="*/ 1101273 h 1516602"/>
                    <a:gd name="connsiteX105" fmla="*/ 956874 w 1034979"/>
                    <a:gd name="connsiteY105" fmla="*/ 1101273 h 1516602"/>
                    <a:gd name="connsiteX106" fmla="*/ 1002594 w 1034979"/>
                    <a:gd name="connsiteY106" fmla="*/ 1099368 h 1516602"/>
                    <a:gd name="connsiteX107" fmla="*/ 1031169 w 1034979"/>
                    <a:gd name="connsiteY107" fmla="*/ 1091748 h 1516602"/>
                    <a:gd name="connsiteX108" fmla="*/ 1034979 w 1034979"/>
                    <a:gd name="connsiteY108" fmla="*/ 1086033 h 1516602"/>
                    <a:gd name="connsiteX109" fmla="*/ 1033074 w 1034979"/>
                    <a:gd name="connsiteY109" fmla="*/ 1066983 h 1516602"/>
                    <a:gd name="connsiteX110" fmla="*/ 1027359 w 1034979"/>
                    <a:gd name="connsiteY110" fmla="*/ 1063173 h 1516602"/>
                    <a:gd name="connsiteX111" fmla="*/ 1012119 w 1034979"/>
                    <a:gd name="connsiteY111" fmla="*/ 1061268 h 1516602"/>
                    <a:gd name="connsiteX112" fmla="*/ 1006404 w 1034979"/>
                    <a:gd name="connsiteY112" fmla="*/ 1059363 h 1516602"/>
                    <a:gd name="connsiteX113" fmla="*/ 998784 w 1034979"/>
                    <a:gd name="connsiteY113" fmla="*/ 1057458 h 1516602"/>
                    <a:gd name="connsiteX114" fmla="*/ 987354 w 1034979"/>
                    <a:gd name="connsiteY114" fmla="*/ 1049838 h 1516602"/>
                    <a:gd name="connsiteX115" fmla="*/ 975924 w 1034979"/>
                    <a:gd name="connsiteY115" fmla="*/ 1046028 h 1516602"/>
                    <a:gd name="connsiteX116" fmla="*/ 970209 w 1034979"/>
                    <a:gd name="connsiteY116" fmla="*/ 1044123 h 1516602"/>
                    <a:gd name="connsiteX117" fmla="*/ 962589 w 1034979"/>
                    <a:gd name="connsiteY117" fmla="*/ 1042218 h 1516602"/>
                    <a:gd name="connsiteX118" fmla="*/ 956874 w 1034979"/>
                    <a:gd name="connsiteY118" fmla="*/ 1040313 h 1516602"/>
                    <a:gd name="connsiteX119" fmla="*/ 935919 w 1034979"/>
                    <a:gd name="connsiteY119" fmla="*/ 1034598 h 1516602"/>
                    <a:gd name="connsiteX120" fmla="*/ 825429 w 1034979"/>
                    <a:gd name="connsiteY120" fmla="*/ 1034598 h 1516602"/>
                    <a:gd name="connsiteX121" fmla="*/ 730179 w 1034979"/>
                    <a:gd name="connsiteY121" fmla="*/ 1038408 h 1516602"/>
                    <a:gd name="connsiteX122" fmla="*/ 669219 w 1034979"/>
                    <a:gd name="connsiteY122" fmla="*/ 1046028 h 1516602"/>
                    <a:gd name="connsiteX123" fmla="*/ 646359 w 1034979"/>
                    <a:gd name="connsiteY123" fmla="*/ 1049838 h 1516602"/>
                    <a:gd name="connsiteX124" fmla="*/ 642549 w 1034979"/>
                    <a:gd name="connsiteY124" fmla="*/ 1038408 h 1516602"/>
                    <a:gd name="connsiteX125" fmla="*/ 640644 w 1034979"/>
                    <a:gd name="connsiteY125" fmla="*/ 1032693 h 1516602"/>
                    <a:gd name="connsiteX126" fmla="*/ 642549 w 1034979"/>
                    <a:gd name="connsiteY126" fmla="*/ 1015548 h 1516602"/>
                    <a:gd name="connsiteX127" fmla="*/ 644454 w 1034979"/>
                    <a:gd name="connsiteY127" fmla="*/ 1009833 h 1516602"/>
                    <a:gd name="connsiteX128" fmla="*/ 661599 w 1034979"/>
                    <a:gd name="connsiteY128" fmla="*/ 1000308 h 1516602"/>
                    <a:gd name="connsiteX129" fmla="*/ 673029 w 1034979"/>
                    <a:gd name="connsiteY129" fmla="*/ 992688 h 1516602"/>
                    <a:gd name="connsiteX130" fmla="*/ 674934 w 1034979"/>
                    <a:gd name="connsiteY130" fmla="*/ 986973 h 1516602"/>
                    <a:gd name="connsiteX131" fmla="*/ 680649 w 1034979"/>
                    <a:gd name="connsiteY131" fmla="*/ 985068 h 1516602"/>
                    <a:gd name="connsiteX132" fmla="*/ 686364 w 1034979"/>
                    <a:gd name="connsiteY132" fmla="*/ 981258 h 1516602"/>
                    <a:gd name="connsiteX133" fmla="*/ 695889 w 1034979"/>
                    <a:gd name="connsiteY133" fmla="*/ 971733 h 1516602"/>
                    <a:gd name="connsiteX134" fmla="*/ 705414 w 1034979"/>
                    <a:gd name="connsiteY134" fmla="*/ 960303 h 1516602"/>
                    <a:gd name="connsiteX135" fmla="*/ 716844 w 1034979"/>
                    <a:gd name="connsiteY135" fmla="*/ 952683 h 1516602"/>
                    <a:gd name="connsiteX136" fmla="*/ 732084 w 1034979"/>
                    <a:gd name="connsiteY136" fmla="*/ 939348 h 1516602"/>
                    <a:gd name="connsiteX137" fmla="*/ 741609 w 1034979"/>
                    <a:gd name="connsiteY137" fmla="*/ 927918 h 1516602"/>
                    <a:gd name="connsiteX138" fmla="*/ 753039 w 1034979"/>
                    <a:gd name="connsiteY138" fmla="*/ 918393 h 1516602"/>
                    <a:gd name="connsiteX139" fmla="*/ 758754 w 1034979"/>
                    <a:gd name="connsiteY139" fmla="*/ 906963 h 1516602"/>
                    <a:gd name="connsiteX140" fmla="*/ 760659 w 1034979"/>
                    <a:gd name="connsiteY140" fmla="*/ 901248 h 1516602"/>
                    <a:gd name="connsiteX141" fmla="*/ 766374 w 1034979"/>
                    <a:gd name="connsiteY141" fmla="*/ 889818 h 1516602"/>
                    <a:gd name="connsiteX142" fmla="*/ 764469 w 1034979"/>
                    <a:gd name="connsiteY142" fmla="*/ 874578 h 1516602"/>
                    <a:gd name="connsiteX143" fmla="*/ 758754 w 1034979"/>
                    <a:gd name="connsiteY143" fmla="*/ 872673 h 1516602"/>
                    <a:gd name="connsiteX144" fmla="*/ 737799 w 1034979"/>
                    <a:gd name="connsiteY144" fmla="*/ 874578 h 1516602"/>
                    <a:gd name="connsiteX145" fmla="*/ 732084 w 1034979"/>
                    <a:gd name="connsiteY145" fmla="*/ 878388 h 1516602"/>
                    <a:gd name="connsiteX146" fmla="*/ 699699 w 1034979"/>
                    <a:gd name="connsiteY146" fmla="*/ 899343 h 1516602"/>
                    <a:gd name="connsiteX147" fmla="*/ 595181 w 1034979"/>
                    <a:gd name="connsiteY147" fmla="*/ 957831 h 1516602"/>
                    <a:gd name="connsiteX148" fmla="*/ 507294 w 1034979"/>
                    <a:gd name="connsiteY148" fmla="*/ 847908 h 1516602"/>
                    <a:gd name="connsiteX149" fmla="*/ 503484 w 1034979"/>
                    <a:gd name="connsiteY149" fmla="*/ 358323 h 1516602"/>
                    <a:gd name="connsiteX150" fmla="*/ 499674 w 1034979"/>
                    <a:gd name="connsiteY150" fmla="*/ 66858 h 1516602"/>
                    <a:gd name="connsiteX151" fmla="*/ 490149 w 1034979"/>
                    <a:gd name="connsiteY151" fmla="*/ 40188 h 1516602"/>
                    <a:gd name="connsiteX152" fmla="*/ 488244 w 1034979"/>
                    <a:gd name="connsiteY152" fmla="*/ 34473 h 1516602"/>
                    <a:gd name="connsiteX153" fmla="*/ 484434 w 1034979"/>
                    <a:gd name="connsiteY153" fmla="*/ 28758 h 1516602"/>
                    <a:gd name="connsiteX154" fmla="*/ 478719 w 1034979"/>
                    <a:gd name="connsiteY154" fmla="*/ 17328 h 1516602"/>
                    <a:gd name="connsiteX155" fmla="*/ 473004 w 1034979"/>
                    <a:gd name="connsiteY155" fmla="*/ 13518 h 1516602"/>
                    <a:gd name="connsiteX156" fmla="*/ 469194 w 1034979"/>
                    <a:gd name="connsiteY156" fmla="*/ 7803 h 1516602"/>
                    <a:gd name="connsiteX157" fmla="*/ 429189 w 1034979"/>
                    <a:gd name="connsiteY157" fmla="*/ 11613 h 1516602"/>
                    <a:gd name="connsiteX158" fmla="*/ 425379 w 1034979"/>
                    <a:gd name="connsiteY158" fmla="*/ 78288 h 1516602"/>
                    <a:gd name="connsiteX159" fmla="*/ 425379 w 1034979"/>
                    <a:gd name="connsiteY159" fmla="*/ 84003 h 1516602"/>
                    <a:gd name="connsiteX160" fmla="*/ 429189 w 1034979"/>
                    <a:gd name="connsiteY160" fmla="*/ 238308 h 1516602"/>
                    <a:gd name="connsiteX161" fmla="*/ 440619 w 1034979"/>
                    <a:gd name="connsiteY161" fmla="*/ 421188 h 1516602"/>
                    <a:gd name="connsiteX162" fmla="*/ 435265 w 1034979"/>
                    <a:gd name="connsiteY162" fmla="*/ 718368 h 1516602"/>
                    <a:gd name="connsiteX163" fmla="*/ 435059 w 1034979"/>
                    <a:gd name="connsiteY163" fmla="*/ 799046 h 1516602"/>
                    <a:gd name="connsiteX164" fmla="*/ 430322 w 1034979"/>
                    <a:gd name="connsiteY164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191064 w 1034979"/>
                    <a:gd name="connsiteY14" fmla="*/ 985068 h 1516602"/>
                    <a:gd name="connsiteX15" fmla="*/ 208209 w 1034979"/>
                    <a:gd name="connsiteY15" fmla="*/ 990783 h 1516602"/>
                    <a:gd name="connsiteX16" fmla="*/ 213924 w 1034979"/>
                    <a:gd name="connsiteY16" fmla="*/ 992688 h 1516602"/>
                    <a:gd name="connsiteX17" fmla="*/ 229164 w 1034979"/>
                    <a:gd name="connsiteY17" fmla="*/ 996498 h 1516602"/>
                    <a:gd name="connsiteX18" fmla="*/ 248214 w 1034979"/>
                    <a:gd name="connsiteY18" fmla="*/ 1002213 h 1516602"/>
                    <a:gd name="connsiteX19" fmla="*/ 253929 w 1034979"/>
                    <a:gd name="connsiteY19" fmla="*/ 1006023 h 1516602"/>
                    <a:gd name="connsiteX20" fmla="*/ 267264 w 1034979"/>
                    <a:gd name="connsiteY20" fmla="*/ 1021263 h 1516602"/>
                    <a:gd name="connsiteX21" fmla="*/ 272979 w 1034979"/>
                    <a:gd name="connsiteY21" fmla="*/ 1040313 h 1516602"/>
                    <a:gd name="connsiteX22" fmla="*/ 274884 w 1034979"/>
                    <a:gd name="connsiteY22" fmla="*/ 1046028 h 1516602"/>
                    <a:gd name="connsiteX23" fmla="*/ 276789 w 1034979"/>
                    <a:gd name="connsiteY23" fmla="*/ 1051743 h 1516602"/>
                    <a:gd name="connsiteX24" fmla="*/ 278694 w 1034979"/>
                    <a:gd name="connsiteY24" fmla="*/ 1076508 h 1516602"/>
                    <a:gd name="connsiteX25" fmla="*/ 280599 w 1034979"/>
                    <a:gd name="connsiteY25" fmla="*/ 1082223 h 1516602"/>
                    <a:gd name="connsiteX26" fmla="*/ 278694 w 1034979"/>
                    <a:gd name="connsiteY26" fmla="*/ 1101273 h 1516602"/>
                    <a:gd name="connsiteX27" fmla="*/ 276789 w 1034979"/>
                    <a:gd name="connsiteY27" fmla="*/ 1110798 h 1516602"/>
                    <a:gd name="connsiteX28" fmla="*/ 263454 w 1034979"/>
                    <a:gd name="connsiteY28" fmla="*/ 1124133 h 1516602"/>
                    <a:gd name="connsiteX29" fmla="*/ 252024 w 1034979"/>
                    <a:gd name="connsiteY29" fmla="*/ 1131753 h 1516602"/>
                    <a:gd name="connsiteX30" fmla="*/ 240594 w 1034979"/>
                    <a:gd name="connsiteY30" fmla="*/ 1135563 h 1516602"/>
                    <a:gd name="connsiteX31" fmla="*/ 27234 w 1034979"/>
                    <a:gd name="connsiteY31" fmla="*/ 1154613 h 1516602"/>
                    <a:gd name="connsiteX32" fmla="*/ 15804 w 1034979"/>
                    <a:gd name="connsiteY32" fmla="*/ 1160328 h 1516602"/>
                    <a:gd name="connsiteX33" fmla="*/ 6279 w 1034979"/>
                    <a:gd name="connsiteY33" fmla="*/ 1169853 h 1516602"/>
                    <a:gd name="connsiteX34" fmla="*/ 4374 w 1034979"/>
                    <a:gd name="connsiteY34" fmla="*/ 1175568 h 1516602"/>
                    <a:gd name="connsiteX35" fmla="*/ 564 w 1034979"/>
                    <a:gd name="connsiteY35" fmla="*/ 1181283 h 1516602"/>
                    <a:gd name="connsiteX36" fmla="*/ 6279 w 1034979"/>
                    <a:gd name="connsiteY36" fmla="*/ 1213668 h 1516602"/>
                    <a:gd name="connsiteX37" fmla="*/ 11994 w 1034979"/>
                    <a:gd name="connsiteY37" fmla="*/ 1217478 h 1516602"/>
                    <a:gd name="connsiteX38" fmla="*/ 17709 w 1034979"/>
                    <a:gd name="connsiteY38" fmla="*/ 1219383 h 1516602"/>
                    <a:gd name="connsiteX39" fmla="*/ 145344 w 1034979"/>
                    <a:gd name="connsiteY39" fmla="*/ 1217478 h 1516602"/>
                    <a:gd name="connsiteX40" fmla="*/ 239202 w 1034979"/>
                    <a:gd name="connsiteY40" fmla="*/ 1214801 h 1516602"/>
                    <a:gd name="connsiteX41" fmla="*/ 318699 w 1034979"/>
                    <a:gd name="connsiteY41" fmla="*/ 1217478 h 1516602"/>
                    <a:gd name="connsiteX42" fmla="*/ 330129 w 1034979"/>
                    <a:gd name="connsiteY42" fmla="*/ 1223193 h 1516602"/>
                    <a:gd name="connsiteX43" fmla="*/ 333939 w 1034979"/>
                    <a:gd name="connsiteY43" fmla="*/ 1228908 h 1516602"/>
                    <a:gd name="connsiteX44" fmla="*/ 339654 w 1034979"/>
                    <a:gd name="connsiteY44" fmla="*/ 1230813 h 1516602"/>
                    <a:gd name="connsiteX45" fmla="*/ 351084 w 1034979"/>
                    <a:gd name="connsiteY45" fmla="*/ 1238433 h 1516602"/>
                    <a:gd name="connsiteX46" fmla="*/ 356799 w 1034979"/>
                    <a:gd name="connsiteY46" fmla="*/ 1242243 h 1516602"/>
                    <a:gd name="connsiteX47" fmla="*/ 360609 w 1034979"/>
                    <a:gd name="connsiteY47" fmla="*/ 1247958 h 1516602"/>
                    <a:gd name="connsiteX48" fmla="*/ 366324 w 1034979"/>
                    <a:gd name="connsiteY48" fmla="*/ 1259388 h 1516602"/>
                    <a:gd name="connsiteX49" fmla="*/ 362514 w 1034979"/>
                    <a:gd name="connsiteY49" fmla="*/ 1286058 h 1516602"/>
                    <a:gd name="connsiteX50" fmla="*/ 358704 w 1034979"/>
                    <a:gd name="connsiteY50" fmla="*/ 1291773 h 1516602"/>
                    <a:gd name="connsiteX51" fmla="*/ 356799 w 1034979"/>
                    <a:gd name="connsiteY51" fmla="*/ 1297488 h 1516602"/>
                    <a:gd name="connsiteX52" fmla="*/ 352989 w 1034979"/>
                    <a:gd name="connsiteY52" fmla="*/ 1303203 h 1516602"/>
                    <a:gd name="connsiteX53" fmla="*/ 351084 w 1034979"/>
                    <a:gd name="connsiteY53" fmla="*/ 1308918 h 1516602"/>
                    <a:gd name="connsiteX54" fmla="*/ 347274 w 1034979"/>
                    <a:gd name="connsiteY54" fmla="*/ 1314633 h 1516602"/>
                    <a:gd name="connsiteX55" fmla="*/ 330129 w 1034979"/>
                    <a:gd name="connsiteY55" fmla="*/ 1381308 h 1516602"/>
                    <a:gd name="connsiteX56" fmla="*/ 328224 w 1034979"/>
                    <a:gd name="connsiteY56" fmla="*/ 1432743 h 1516602"/>
                    <a:gd name="connsiteX57" fmla="*/ 330129 w 1034979"/>
                    <a:gd name="connsiteY57" fmla="*/ 1457508 h 1516602"/>
                    <a:gd name="connsiteX58" fmla="*/ 332034 w 1034979"/>
                    <a:gd name="connsiteY58" fmla="*/ 1463223 h 1516602"/>
                    <a:gd name="connsiteX59" fmla="*/ 335844 w 1034979"/>
                    <a:gd name="connsiteY59" fmla="*/ 1467033 h 1516602"/>
                    <a:gd name="connsiteX60" fmla="*/ 364419 w 1034979"/>
                    <a:gd name="connsiteY60" fmla="*/ 1512753 h 1516602"/>
                    <a:gd name="connsiteX61" fmla="*/ 387279 w 1034979"/>
                    <a:gd name="connsiteY61" fmla="*/ 1514658 h 1516602"/>
                    <a:gd name="connsiteX62" fmla="*/ 392994 w 1034979"/>
                    <a:gd name="connsiteY62" fmla="*/ 1508943 h 1516602"/>
                    <a:gd name="connsiteX63" fmla="*/ 394899 w 1034979"/>
                    <a:gd name="connsiteY63" fmla="*/ 1497513 h 1516602"/>
                    <a:gd name="connsiteX64" fmla="*/ 396804 w 1034979"/>
                    <a:gd name="connsiteY64" fmla="*/ 1491798 h 1516602"/>
                    <a:gd name="connsiteX65" fmla="*/ 398709 w 1034979"/>
                    <a:gd name="connsiteY65" fmla="*/ 1474653 h 1516602"/>
                    <a:gd name="connsiteX66" fmla="*/ 400614 w 1034979"/>
                    <a:gd name="connsiteY66" fmla="*/ 1461318 h 1516602"/>
                    <a:gd name="connsiteX67" fmla="*/ 404424 w 1034979"/>
                    <a:gd name="connsiteY67" fmla="*/ 1404168 h 1516602"/>
                    <a:gd name="connsiteX68" fmla="*/ 410139 w 1034979"/>
                    <a:gd name="connsiteY68" fmla="*/ 1392738 h 1516602"/>
                    <a:gd name="connsiteX69" fmla="*/ 413949 w 1034979"/>
                    <a:gd name="connsiteY69" fmla="*/ 1379403 h 1516602"/>
                    <a:gd name="connsiteX70" fmla="*/ 415854 w 1034979"/>
                    <a:gd name="connsiteY70" fmla="*/ 1373688 h 1516602"/>
                    <a:gd name="connsiteX71" fmla="*/ 417759 w 1034979"/>
                    <a:gd name="connsiteY71" fmla="*/ 1360353 h 1516602"/>
                    <a:gd name="connsiteX72" fmla="*/ 421569 w 1034979"/>
                    <a:gd name="connsiteY72" fmla="*/ 1348923 h 1516602"/>
                    <a:gd name="connsiteX73" fmla="*/ 427284 w 1034979"/>
                    <a:gd name="connsiteY73" fmla="*/ 1335588 h 1516602"/>
                    <a:gd name="connsiteX74" fmla="*/ 467289 w 1034979"/>
                    <a:gd name="connsiteY74" fmla="*/ 1265103 h 1516602"/>
                    <a:gd name="connsiteX75" fmla="*/ 528455 w 1034979"/>
                    <a:gd name="connsiteY75" fmla="*/ 1230091 h 1516602"/>
                    <a:gd name="connsiteX76" fmla="*/ 601154 w 1034979"/>
                    <a:gd name="connsiteY76" fmla="*/ 1221700 h 1516602"/>
                    <a:gd name="connsiteX77" fmla="*/ 720654 w 1034979"/>
                    <a:gd name="connsiteY77" fmla="*/ 1316538 h 1516602"/>
                    <a:gd name="connsiteX78" fmla="*/ 733989 w 1034979"/>
                    <a:gd name="connsiteY78" fmla="*/ 1326063 h 1516602"/>
                    <a:gd name="connsiteX79" fmla="*/ 743514 w 1034979"/>
                    <a:gd name="connsiteY79" fmla="*/ 1327968 h 1516602"/>
                    <a:gd name="connsiteX80" fmla="*/ 749229 w 1034979"/>
                    <a:gd name="connsiteY80" fmla="*/ 1329873 h 1516602"/>
                    <a:gd name="connsiteX81" fmla="*/ 762564 w 1034979"/>
                    <a:gd name="connsiteY81" fmla="*/ 1335588 h 1516602"/>
                    <a:gd name="connsiteX82" fmla="*/ 777804 w 1034979"/>
                    <a:gd name="connsiteY82" fmla="*/ 1333683 h 1516602"/>
                    <a:gd name="connsiteX83" fmla="*/ 789234 w 1034979"/>
                    <a:gd name="connsiteY83" fmla="*/ 1327968 h 1516602"/>
                    <a:gd name="connsiteX84" fmla="*/ 794949 w 1034979"/>
                    <a:gd name="connsiteY84" fmla="*/ 1326063 h 1516602"/>
                    <a:gd name="connsiteX85" fmla="*/ 802569 w 1034979"/>
                    <a:gd name="connsiteY85" fmla="*/ 1308918 h 1516602"/>
                    <a:gd name="connsiteX86" fmla="*/ 800664 w 1034979"/>
                    <a:gd name="connsiteY86" fmla="*/ 1284153 h 1516602"/>
                    <a:gd name="connsiteX87" fmla="*/ 798759 w 1034979"/>
                    <a:gd name="connsiteY87" fmla="*/ 1278438 h 1516602"/>
                    <a:gd name="connsiteX88" fmla="*/ 796854 w 1034979"/>
                    <a:gd name="connsiteY88" fmla="*/ 1270818 h 1516602"/>
                    <a:gd name="connsiteX89" fmla="*/ 783519 w 1034979"/>
                    <a:gd name="connsiteY89" fmla="*/ 1253673 h 1516602"/>
                    <a:gd name="connsiteX90" fmla="*/ 773994 w 1034979"/>
                    <a:gd name="connsiteY90" fmla="*/ 1247958 h 1516602"/>
                    <a:gd name="connsiteX91" fmla="*/ 648264 w 1034979"/>
                    <a:gd name="connsiteY91" fmla="*/ 1156518 h 1516602"/>
                    <a:gd name="connsiteX92" fmla="*/ 644454 w 1034979"/>
                    <a:gd name="connsiteY92" fmla="*/ 1139373 h 1516602"/>
                    <a:gd name="connsiteX93" fmla="*/ 646359 w 1034979"/>
                    <a:gd name="connsiteY93" fmla="*/ 1131753 h 1516602"/>
                    <a:gd name="connsiteX94" fmla="*/ 650169 w 1034979"/>
                    <a:gd name="connsiteY94" fmla="*/ 1114608 h 1516602"/>
                    <a:gd name="connsiteX95" fmla="*/ 653979 w 1034979"/>
                    <a:gd name="connsiteY95" fmla="*/ 1108893 h 1516602"/>
                    <a:gd name="connsiteX96" fmla="*/ 655884 w 1034979"/>
                    <a:gd name="connsiteY96" fmla="*/ 1103178 h 1516602"/>
                    <a:gd name="connsiteX97" fmla="*/ 661599 w 1034979"/>
                    <a:gd name="connsiteY97" fmla="*/ 1101273 h 1516602"/>
                    <a:gd name="connsiteX98" fmla="*/ 671124 w 1034979"/>
                    <a:gd name="connsiteY98" fmla="*/ 1089843 h 1516602"/>
                    <a:gd name="connsiteX99" fmla="*/ 724464 w 1034979"/>
                    <a:gd name="connsiteY99" fmla="*/ 1082223 h 1516602"/>
                    <a:gd name="connsiteX100" fmla="*/ 842574 w 1034979"/>
                    <a:gd name="connsiteY100" fmla="*/ 1084128 h 1516602"/>
                    <a:gd name="connsiteX101" fmla="*/ 871149 w 1034979"/>
                    <a:gd name="connsiteY101" fmla="*/ 1086033 h 1516602"/>
                    <a:gd name="connsiteX102" fmla="*/ 899724 w 1034979"/>
                    <a:gd name="connsiteY102" fmla="*/ 1091748 h 1516602"/>
                    <a:gd name="connsiteX103" fmla="*/ 922584 w 1034979"/>
                    <a:gd name="connsiteY103" fmla="*/ 1095558 h 1516602"/>
                    <a:gd name="connsiteX104" fmla="*/ 951159 w 1034979"/>
                    <a:gd name="connsiteY104" fmla="*/ 1101273 h 1516602"/>
                    <a:gd name="connsiteX105" fmla="*/ 956874 w 1034979"/>
                    <a:gd name="connsiteY105" fmla="*/ 1101273 h 1516602"/>
                    <a:gd name="connsiteX106" fmla="*/ 1002594 w 1034979"/>
                    <a:gd name="connsiteY106" fmla="*/ 1099368 h 1516602"/>
                    <a:gd name="connsiteX107" fmla="*/ 1031169 w 1034979"/>
                    <a:gd name="connsiteY107" fmla="*/ 1091748 h 1516602"/>
                    <a:gd name="connsiteX108" fmla="*/ 1034979 w 1034979"/>
                    <a:gd name="connsiteY108" fmla="*/ 1086033 h 1516602"/>
                    <a:gd name="connsiteX109" fmla="*/ 1033074 w 1034979"/>
                    <a:gd name="connsiteY109" fmla="*/ 1066983 h 1516602"/>
                    <a:gd name="connsiteX110" fmla="*/ 1027359 w 1034979"/>
                    <a:gd name="connsiteY110" fmla="*/ 1063173 h 1516602"/>
                    <a:gd name="connsiteX111" fmla="*/ 1012119 w 1034979"/>
                    <a:gd name="connsiteY111" fmla="*/ 1061268 h 1516602"/>
                    <a:gd name="connsiteX112" fmla="*/ 1006404 w 1034979"/>
                    <a:gd name="connsiteY112" fmla="*/ 1059363 h 1516602"/>
                    <a:gd name="connsiteX113" fmla="*/ 998784 w 1034979"/>
                    <a:gd name="connsiteY113" fmla="*/ 1057458 h 1516602"/>
                    <a:gd name="connsiteX114" fmla="*/ 987354 w 1034979"/>
                    <a:gd name="connsiteY114" fmla="*/ 1049838 h 1516602"/>
                    <a:gd name="connsiteX115" fmla="*/ 975924 w 1034979"/>
                    <a:gd name="connsiteY115" fmla="*/ 1046028 h 1516602"/>
                    <a:gd name="connsiteX116" fmla="*/ 970209 w 1034979"/>
                    <a:gd name="connsiteY116" fmla="*/ 1044123 h 1516602"/>
                    <a:gd name="connsiteX117" fmla="*/ 962589 w 1034979"/>
                    <a:gd name="connsiteY117" fmla="*/ 1042218 h 1516602"/>
                    <a:gd name="connsiteX118" fmla="*/ 956874 w 1034979"/>
                    <a:gd name="connsiteY118" fmla="*/ 1040313 h 1516602"/>
                    <a:gd name="connsiteX119" fmla="*/ 935919 w 1034979"/>
                    <a:gd name="connsiteY119" fmla="*/ 1034598 h 1516602"/>
                    <a:gd name="connsiteX120" fmla="*/ 825429 w 1034979"/>
                    <a:gd name="connsiteY120" fmla="*/ 1034598 h 1516602"/>
                    <a:gd name="connsiteX121" fmla="*/ 730179 w 1034979"/>
                    <a:gd name="connsiteY121" fmla="*/ 1038408 h 1516602"/>
                    <a:gd name="connsiteX122" fmla="*/ 669219 w 1034979"/>
                    <a:gd name="connsiteY122" fmla="*/ 1046028 h 1516602"/>
                    <a:gd name="connsiteX123" fmla="*/ 646359 w 1034979"/>
                    <a:gd name="connsiteY123" fmla="*/ 1049838 h 1516602"/>
                    <a:gd name="connsiteX124" fmla="*/ 642549 w 1034979"/>
                    <a:gd name="connsiteY124" fmla="*/ 1038408 h 1516602"/>
                    <a:gd name="connsiteX125" fmla="*/ 640644 w 1034979"/>
                    <a:gd name="connsiteY125" fmla="*/ 1032693 h 1516602"/>
                    <a:gd name="connsiteX126" fmla="*/ 642549 w 1034979"/>
                    <a:gd name="connsiteY126" fmla="*/ 1015548 h 1516602"/>
                    <a:gd name="connsiteX127" fmla="*/ 644454 w 1034979"/>
                    <a:gd name="connsiteY127" fmla="*/ 1009833 h 1516602"/>
                    <a:gd name="connsiteX128" fmla="*/ 661599 w 1034979"/>
                    <a:gd name="connsiteY128" fmla="*/ 1000308 h 1516602"/>
                    <a:gd name="connsiteX129" fmla="*/ 673029 w 1034979"/>
                    <a:gd name="connsiteY129" fmla="*/ 992688 h 1516602"/>
                    <a:gd name="connsiteX130" fmla="*/ 674934 w 1034979"/>
                    <a:gd name="connsiteY130" fmla="*/ 986973 h 1516602"/>
                    <a:gd name="connsiteX131" fmla="*/ 680649 w 1034979"/>
                    <a:gd name="connsiteY131" fmla="*/ 985068 h 1516602"/>
                    <a:gd name="connsiteX132" fmla="*/ 686364 w 1034979"/>
                    <a:gd name="connsiteY132" fmla="*/ 981258 h 1516602"/>
                    <a:gd name="connsiteX133" fmla="*/ 695889 w 1034979"/>
                    <a:gd name="connsiteY133" fmla="*/ 971733 h 1516602"/>
                    <a:gd name="connsiteX134" fmla="*/ 705414 w 1034979"/>
                    <a:gd name="connsiteY134" fmla="*/ 960303 h 1516602"/>
                    <a:gd name="connsiteX135" fmla="*/ 716844 w 1034979"/>
                    <a:gd name="connsiteY135" fmla="*/ 952683 h 1516602"/>
                    <a:gd name="connsiteX136" fmla="*/ 732084 w 1034979"/>
                    <a:gd name="connsiteY136" fmla="*/ 939348 h 1516602"/>
                    <a:gd name="connsiteX137" fmla="*/ 741609 w 1034979"/>
                    <a:gd name="connsiteY137" fmla="*/ 927918 h 1516602"/>
                    <a:gd name="connsiteX138" fmla="*/ 753039 w 1034979"/>
                    <a:gd name="connsiteY138" fmla="*/ 918393 h 1516602"/>
                    <a:gd name="connsiteX139" fmla="*/ 758754 w 1034979"/>
                    <a:gd name="connsiteY139" fmla="*/ 906963 h 1516602"/>
                    <a:gd name="connsiteX140" fmla="*/ 760659 w 1034979"/>
                    <a:gd name="connsiteY140" fmla="*/ 901248 h 1516602"/>
                    <a:gd name="connsiteX141" fmla="*/ 766374 w 1034979"/>
                    <a:gd name="connsiteY141" fmla="*/ 889818 h 1516602"/>
                    <a:gd name="connsiteX142" fmla="*/ 764469 w 1034979"/>
                    <a:gd name="connsiteY142" fmla="*/ 874578 h 1516602"/>
                    <a:gd name="connsiteX143" fmla="*/ 758754 w 1034979"/>
                    <a:gd name="connsiteY143" fmla="*/ 872673 h 1516602"/>
                    <a:gd name="connsiteX144" fmla="*/ 737799 w 1034979"/>
                    <a:gd name="connsiteY144" fmla="*/ 874578 h 1516602"/>
                    <a:gd name="connsiteX145" fmla="*/ 732084 w 1034979"/>
                    <a:gd name="connsiteY145" fmla="*/ 878388 h 1516602"/>
                    <a:gd name="connsiteX146" fmla="*/ 699699 w 1034979"/>
                    <a:gd name="connsiteY146" fmla="*/ 899343 h 1516602"/>
                    <a:gd name="connsiteX147" fmla="*/ 595181 w 1034979"/>
                    <a:gd name="connsiteY147" fmla="*/ 957831 h 1516602"/>
                    <a:gd name="connsiteX148" fmla="*/ 507294 w 1034979"/>
                    <a:gd name="connsiteY148" fmla="*/ 847908 h 1516602"/>
                    <a:gd name="connsiteX149" fmla="*/ 503484 w 1034979"/>
                    <a:gd name="connsiteY149" fmla="*/ 358323 h 1516602"/>
                    <a:gd name="connsiteX150" fmla="*/ 499674 w 1034979"/>
                    <a:gd name="connsiteY150" fmla="*/ 66858 h 1516602"/>
                    <a:gd name="connsiteX151" fmla="*/ 490149 w 1034979"/>
                    <a:gd name="connsiteY151" fmla="*/ 40188 h 1516602"/>
                    <a:gd name="connsiteX152" fmla="*/ 488244 w 1034979"/>
                    <a:gd name="connsiteY152" fmla="*/ 34473 h 1516602"/>
                    <a:gd name="connsiteX153" fmla="*/ 484434 w 1034979"/>
                    <a:gd name="connsiteY153" fmla="*/ 28758 h 1516602"/>
                    <a:gd name="connsiteX154" fmla="*/ 478719 w 1034979"/>
                    <a:gd name="connsiteY154" fmla="*/ 17328 h 1516602"/>
                    <a:gd name="connsiteX155" fmla="*/ 473004 w 1034979"/>
                    <a:gd name="connsiteY155" fmla="*/ 13518 h 1516602"/>
                    <a:gd name="connsiteX156" fmla="*/ 469194 w 1034979"/>
                    <a:gd name="connsiteY156" fmla="*/ 7803 h 1516602"/>
                    <a:gd name="connsiteX157" fmla="*/ 429189 w 1034979"/>
                    <a:gd name="connsiteY157" fmla="*/ 11613 h 1516602"/>
                    <a:gd name="connsiteX158" fmla="*/ 425379 w 1034979"/>
                    <a:gd name="connsiteY158" fmla="*/ 78288 h 1516602"/>
                    <a:gd name="connsiteX159" fmla="*/ 425379 w 1034979"/>
                    <a:gd name="connsiteY159" fmla="*/ 84003 h 1516602"/>
                    <a:gd name="connsiteX160" fmla="*/ 429189 w 1034979"/>
                    <a:gd name="connsiteY160" fmla="*/ 238308 h 1516602"/>
                    <a:gd name="connsiteX161" fmla="*/ 440619 w 1034979"/>
                    <a:gd name="connsiteY161" fmla="*/ 421188 h 1516602"/>
                    <a:gd name="connsiteX162" fmla="*/ 435265 w 1034979"/>
                    <a:gd name="connsiteY162" fmla="*/ 718368 h 1516602"/>
                    <a:gd name="connsiteX163" fmla="*/ 435059 w 1034979"/>
                    <a:gd name="connsiteY163" fmla="*/ 799046 h 1516602"/>
                    <a:gd name="connsiteX164" fmla="*/ 430322 w 1034979"/>
                    <a:gd name="connsiteY164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191064 w 1034979"/>
                    <a:gd name="connsiteY14" fmla="*/ 985068 h 1516602"/>
                    <a:gd name="connsiteX15" fmla="*/ 208209 w 1034979"/>
                    <a:gd name="connsiteY15" fmla="*/ 990783 h 1516602"/>
                    <a:gd name="connsiteX16" fmla="*/ 213924 w 1034979"/>
                    <a:gd name="connsiteY16" fmla="*/ 992688 h 1516602"/>
                    <a:gd name="connsiteX17" fmla="*/ 229164 w 1034979"/>
                    <a:gd name="connsiteY17" fmla="*/ 996498 h 1516602"/>
                    <a:gd name="connsiteX18" fmla="*/ 248214 w 1034979"/>
                    <a:gd name="connsiteY18" fmla="*/ 1002213 h 1516602"/>
                    <a:gd name="connsiteX19" fmla="*/ 267264 w 1034979"/>
                    <a:gd name="connsiteY19" fmla="*/ 1021263 h 1516602"/>
                    <a:gd name="connsiteX20" fmla="*/ 272979 w 1034979"/>
                    <a:gd name="connsiteY20" fmla="*/ 1040313 h 1516602"/>
                    <a:gd name="connsiteX21" fmla="*/ 274884 w 1034979"/>
                    <a:gd name="connsiteY21" fmla="*/ 1046028 h 1516602"/>
                    <a:gd name="connsiteX22" fmla="*/ 276789 w 1034979"/>
                    <a:gd name="connsiteY22" fmla="*/ 1051743 h 1516602"/>
                    <a:gd name="connsiteX23" fmla="*/ 278694 w 1034979"/>
                    <a:gd name="connsiteY23" fmla="*/ 1076508 h 1516602"/>
                    <a:gd name="connsiteX24" fmla="*/ 280599 w 1034979"/>
                    <a:gd name="connsiteY24" fmla="*/ 1082223 h 1516602"/>
                    <a:gd name="connsiteX25" fmla="*/ 278694 w 1034979"/>
                    <a:gd name="connsiteY25" fmla="*/ 1101273 h 1516602"/>
                    <a:gd name="connsiteX26" fmla="*/ 276789 w 1034979"/>
                    <a:gd name="connsiteY26" fmla="*/ 1110798 h 1516602"/>
                    <a:gd name="connsiteX27" fmla="*/ 263454 w 1034979"/>
                    <a:gd name="connsiteY27" fmla="*/ 1124133 h 1516602"/>
                    <a:gd name="connsiteX28" fmla="*/ 252024 w 1034979"/>
                    <a:gd name="connsiteY28" fmla="*/ 1131753 h 1516602"/>
                    <a:gd name="connsiteX29" fmla="*/ 240594 w 1034979"/>
                    <a:gd name="connsiteY29" fmla="*/ 1135563 h 1516602"/>
                    <a:gd name="connsiteX30" fmla="*/ 27234 w 1034979"/>
                    <a:gd name="connsiteY30" fmla="*/ 1154613 h 1516602"/>
                    <a:gd name="connsiteX31" fmla="*/ 15804 w 1034979"/>
                    <a:gd name="connsiteY31" fmla="*/ 1160328 h 1516602"/>
                    <a:gd name="connsiteX32" fmla="*/ 6279 w 1034979"/>
                    <a:gd name="connsiteY32" fmla="*/ 1169853 h 1516602"/>
                    <a:gd name="connsiteX33" fmla="*/ 4374 w 1034979"/>
                    <a:gd name="connsiteY33" fmla="*/ 1175568 h 1516602"/>
                    <a:gd name="connsiteX34" fmla="*/ 564 w 1034979"/>
                    <a:gd name="connsiteY34" fmla="*/ 1181283 h 1516602"/>
                    <a:gd name="connsiteX35" fmla="*/ 6279 w 1034979"/>
                    <a:gd name="connsiteY35" fmla="*/ 1213668 h 1516602"/>
                    <a:gd name="connsiteX36" fmla="*/ 11994 w 1034979"/>
                    <a:gd name="connsiteY36" fmla="*/ 1217478 h 1516602"/>
                    <a:gd name="connsiteX37" fmla="*/ 17709 w 1034979"/>
                    <a:gd name="connsiteY37" fmla="*/ 1219383 h 1516602"/>
                    <a:gd name="connsiteX38" fmla="*/ 145344 w 1034979"/>
                    <a:gd name="connsiteY38" fmla="*/ 1217478 h 1516602"/>
                    <a:gd name="connsiteX39" fmla="*/ 239202 w 1034979"/>
                    <a:gd name="connsiteY39" fmla="*/ 1214801 h 1516602"/>
                    <a:gd name="connsiteX40" fmla="*/ 318699 w 1034979"/>
                    <a:gd name="connsiteY40" fmla="*/ 1217478 h 1516602"/>
                    <a:gd name="connsiteX41" fmla="*/ 330129 w 1034979"/>
                    <a:gd name="connsiteY41" fmla="*/ 1223193 h 1516602"/>
                    <a:gd name="connsiteX42" fmla="*/ 333939 w 1034979"/>
                    <a:gd name="connsiteY42" fmla="*/ 1228908 h 1516602"/>
                    <a:gd name="connsiteX43" fmla="*/ 339654 w 1034979"/>
                    <a:gd name="connsiteY43" fmla="*/ 1230813 h 1516602"/>
                    <a:gd name="connsiteX44" fmla="*/ 351084 w 1034979"/>
                    <a:gd name="connsiteY44" fmla="*/ 1238433 h 1516602"/>
                    <a:gd name="connsiteX45" fmla="*/ 356799 w 1034979"/>
                    <a:gd name="connsiteY45" fmla="*/ 1242243 h 1516602"/>
                    <a:gd name="connsiteX46" fmla="*/ 360609 w 1034979"/>
                    <a:gd name="connsiteY46" fmla="*/ 1247958 h 1516602"/>
                    <a:gd name="connsiteX47" fmla="*/ 366324 w 1034979"/>
                    <a:gd name="connsiteY47" fmla="*/ 1259388 h 1516602"/>
                    <a:gd name="connsiteX48" fmla="*/ 362514 w 1034979"/>
                    <a:gd name="connsiteY48" fmla="*/ 1286058 h 1516602"/>
                    <a:gd name="connsiteX49" fmla="*/ 358704 w 1034979"/>
                    <a:gd name="connsiteY49" fmla="*/ 1291773 h 1516602"/>
                    <a:gd name="connsiteX50" fmla="*/ 356799 w 1034979"/>
                    <a:gd name="connsiteY50" fmla="*/ 1297488 h 1516602"/>
                    <a:gd name="connsiteX51" fmla="*/ 352989 w 1034979"/>
                    <a:gd name="connsiteY51" fmla="*/ 1303203 h 1516602"/>
                    <a:gd name="connsiteX52" fmla="*/ 351084 w 1034979"/>
                    <a:gd name="connsiteY52" fmla="*/ 1308918 h 1516602"/>
                    <a:gd name="connsiteX53" fmla="*/ 347274 w 1034979"/>
                    <a:gd name="connsiteY53" fmla="*/ 1314633 h 1516602"/>
                    <a:gd name="connsiteX54" fmla="*/ 330129 w 1034979"/>
                    <a:gd name="connsiteY54" fmla="*/ 1381308 h 1516602"/>
                    <a:gd name="connsiteX55" fmla="*/ 328224 w 1034979"/>
                    <a:gd name="connsiteY55" fmla="*/ 1432743 h 1516602"/>
                    <a:gd name="connsiteX56" fmla="*/ 330129 w 1034979"/>
                    <a:gd name="connsiteY56" fmla="*/ 1457508 h 1516602"/>
                    <a:gd name="connsiteX57" fmla="*/ 332034 w 1034979"/>
                    <a:gd name="connsiteY57" fmla="*/ 1463223 h 1516602"/>
                    <a:gd name="connsiteX58" fmla="*/ 335844 w 1034979"/>
                    <a:gd name="connsiteY58" fmla="*/ 1467033 h 1516602"/>
                    <a:gd name="connsiteX59" fmla="*/ 364419 w 1034979"/>
                    <a:gd name="connsiteY59" fmla="*/ 1512753 h 1516602"/>
                    <a:gd name="connsiteX60" fmla="*/ 387279 w 1034979"/>
                    <a:gd name="connsiteY60" fmla="*/ 1514658 h 1516602"/>
                    <a:gd name="connsiteX61" fmla="*/ 392994 w 1034979"/>
                    <a:gd name="connsiteY61" fmla="*/ 1508943 h 1516602"/>
                    <a:gd name="connsiteX62" fmla="*/ 394899 w 1034979"/>
                    <a:gd name="connsiteY62" fmla="*/ 1497513 h 1516602"/>
                    <a:gd name="connsiteX63" fmla="*/ 396804 w 1034979"/>
                    <a:gd name="connsiteY63" fmla="*/ 1491798 h 1516602"/>
                    <a:gd name="connsiteX64" fmla="*/ 398709 w 1034979"/>
                    <a:gd name="connsiteY64" fmla="*/ 1474653 h 1516602"/>
                    <a:gd name="connsiteX65" fmla="*/ 400614 w 1034979"/>
                    <a:gd name="connsiteY65" fmla="*/ 1461318 h 1516602"/>
                    <a:gd name="connsiteX66" fmla="*/ 404424 w 1034979"/>
                    <a:gd name="connsiteY66" fmla="*/ 1404168 h 1516602"/>
                    <a:gd name="connsiteX67" fmla="*/ 410139 w 1034979"/>
                    <a:gd name="connsiteY67" fmla="*/ 1392738 h 1516602"/>
                    <a:gd name="connsiteX68" fmla="*/ 413949 w 1034979"/>
                    <a:gd name="connsiteY68" fmla="*/ 1379403 h 1516602"/>
                    <a:gd name="connsiteX69" fmla="*/ 415854 w 1034979"/>
                    <a:gd name="connsiteY69" fmla="*/ 1373688 h 1516602"/>
                    <a:gd name="connsiteX70" fmla="*/ 417759 w 1034979"/>
                    <a:gd name="connsiteY70" fmla="*/ 1360353 h 1516602"/>
                    <a:gd name="connsiteX71" fmla="*/ 421569 w 1034979"/>
                    <a:gd name="connsiteY71" fmla="*/ 1348923 h 1516602"/>
                    <a:gd name="connsiteX72" fmla="*/ 427284 w 1034979"/>
                    <a:gd name="connsiteY72" fmla="*/ 1335588 h 1516602"/>
                    <a:gd name="connsiteX73" fmla="*/ 467289 w 1034979"/>
                    <a:gd name="connsiteY73" fmla="*/ 1265103 h 1516602"/>
                    <a:gd name="connsiteX74" fmla="*/ 528455 w 1034979"/>
                    <a:gd name="connsiteY74" fmla="*/ 1230091 h 1516602"/>
                    <a:gd name="connsiteX75" fmla="*/ 601154 w 1034979"/>
                    <a:gd name="connsiteY75" fmla="*/ 1221700 h 1516602"/>
                    <a:gd name="connsiteX76" fmla="*/ 720654 w 1034979"/>
                    <a:gd name="connsiteY76" fmla="*/ 1316538 h 1516602"/>
                    <a:gd name="connsiteX77" fmla="*/ 733989 w 1034979"/>
                    <a:gd name="connsiteY77" fmla="*/ 1326063 h 1516602"/>
                    <a:gd name="connsiteX78" fmla="*/ 743514 w 1034979"/>
                    <a:gd name="connsiteY78" fmla="*/ 1327968 h 1516602"/>
                    <a:gd name="connsiteX79" fmla="*/ 749229 w 1034979"/>
                    <a:gd name="connsiteY79" fmla="*/ 1329873 h 1516602"/>
                    <a:gd name="connsiteX80" fmla="*/ 762564 w 1034979"/>
                    <a:gd name="connsiteY80" fmla="*/ 1335588 h 1516602"/>
                    <a:gd name="connsiteX81" fmla="*/ 777804 w 1034979"/>
                    <a:gd name="connsiteY81" fmla="*/ 1333683 h 1516602"/>
                    <a:gd name="connsiteX82" fmla="*/ 789234 w 1034979"/>
                    <a:gd name="connsiteY82" fmla="*/ 1327968 h 1516602"/>
                    <a:gd name="connsiteX83" fmla="*/ 794949 w 1034979"/>
                    <a:gd name="connsiteY83" fmla="*/ 1326063 h 1516602"/>
                    <a:gd name="connsiteX84" fmla="*/ 802569 w 1034979"/>
                    <a:gd name="connsiteY84" fmla="*/ 1308918 h 1516602"/>
                    <a:gd name="connsiteX85" fmla="*/ 800664 w 1034979"/>
                    <a:gd name="connsiteY85" fmla="*/ 1284153 h 1516602"/>
                    <a:gd name="connsiteX86" fmla="*/ 798759 w 1034979"/>
                    <a:gd name="connsiteY86" fmla="*/ 1278438 h 1516602"/>
                    <a:gd name="connsiteX87" fmla="*/ 796854 w 1034979"/>
                    <a:gd name="connsiteY87" fmla="*/ 1270818 h 1516602"/>
                    <a:gd name="connsiteX88" fmla="*/ 783519 w 1034979"/>
                    <a:gd name="connsiteY88" fmla="*/ 1253673 h 1516602"/>
                    <a:gd name="connsiteX89" fmla="*/ 773994 w 1034979"/>
                    <a:gd name="connsiteY89" fmla="*/ 1247958 h 1516602"/>
                    <a:gd name="connsiteX90" fmla="*/ 648264 w 1034979"/>
                    <a:gd name="connsiteY90" fmla="*/ 1156518 h 1516602"/>
                    <a:gd name="connsiteX91" fmla="*/ 644454 w 1034979"/>
                    <a:gd name="connsiteY91" fmla="*/ 1139373 h 1516602"/>
                    <a:gd name="connsiteX92" fmla="*/ 646359 w 1034979"/>
                    <a:gd name="connsiteY92" fmla="*/ 1131753 h 1516602"/>
                    <a:gd name="connsiteX93" fmla="*/ 650169 w 1034979"/>
                    <a:gd name="connsiteY93" fmla="*/ 1114608 h 1516602"/>
                    <a:gd name="connsiteX94" fmla="*/ 653979 w 1034979"/>
                    <a:gd name="connsiteY94" fmla="*/ 1108893 h 1516602"/>
                    <a:gd name="connsiteX95" fmla="*/ 655884 w 1034979"/>
                    <a:gd name="connsiteY95" fmla="*/ 1103178 h 1516602"/>
                    <a:gd name="connsiteX96" fmla="*/ 661599 w 1034979"/>
                    <a:gd name="connsiteY96" fmla="*/ 1101273 h 1516602"/>
                    <a:gd name="connsiteX97" fmla="*/ 671124 w 1034979"/>
                    <a:gd name="connsiteY97" fmla="*/ 1089843 h 1516602"/>
                    <a:gd name="connsiteX98" fmla="*/ 724464 w 1034979"/>
                    <a:gd name="connsiteY98" fmla="*/ 1082223 h 1516602"/>
                    <a:gd name="connsiteX99" fmla="*/ 842574 w 1034979"/>
                    <a:gd name="connsiteY99" fmla="*/ 1084128 h 1516602"/>
                    <a:gd name="connsiteX100" fmla="*/ 871149 w 1034979"/>
                    <a:gd name="connsiteY100" fmla="*/ 1086033 h 1516602"/>
                    <a:gd name="connsiteX101" fmla="*/ 899724 w 1034979"/>
                    <a:gd name="connsiteY101" fmla="*/ 1091748 h 1516602"/>
                    <a:gd name="connsiteX102" fmla="*/ 922584 w 1034979"/>
                    <a:gd name="connsiteY102" fmla="*/ 1095558 h 1516602"/>
                    <a:gd name="connsiteX103" fmla="*/ 951159 w 1034979"/>
                    <a:gd name="connsiteY103" fmla="*/ 1101273 h 1516602"/>
                    <a:gd name="connsiteX104" fmla="*/ 956874 w 1034979"/>
                    <a:gd name="connsiteY104" fmla="*/ 1101273 h 1516602"/>
                    <a:gd name="connsiteX105" fmla="*/ 1002594 w 1034979"/>
                    <a:gd name="connsiteY105" fmla="*/ 1099368 h 1516602"/>
                    <a:gd name="connsiteX106" fmla="*/ 1031169 w 1034979"/>
                    <a:gd name="connsiteY106" fmla="*/ 1091748 h 1516602"/>
                    <a:gd name="connsiteX107" fmla="*/ 1034979 w 1034979"/>
                    <a:gd name="connsiteY107" fmla="*/ 1086033 h 1516602"/>
                    <a:gd name="connsiteX108" fmla="*/ 1033074 w 1034979"/>
                    <a:gd name="connsiteY108" fmla="*/ 1066983 h 1516602"/>
                    <a:gd name="connsiteX109" fmla="*/ 1027359 w 1034979"/>
                    <a:gd name="connsiteY109" fmla="*/ 1063173 h 1516602"/>
                    <a:gd name="connsiteX110" fmla="*/ 1012119 w 1034979"/>
                    <a:gd name="connsiteY110" fmla="*/ 1061268 h 1516602"/>
                    <a:gd name="connsiteX111" fmla="*/ 1006404 w 1034979"/>
                    <a:gd name="connsiteY111" fmla="*/ 1059363 h 1516602"/>
                    <a:gd name="connsiteX112" fmla="*/ 998784 w 1034979"/>
                    <a:gd name="connsiteY112" fmla="*/ 1057458 h 1516602"/>
                    <a:gd name="connsiteX113" fmla="*/ 987354 w 1034979"/>
                    <a:gd name="connsiteY113" fmla="*/ 1049838 h 1516602"/>
                    <a:gd name="connsiteX114" fmla="*/ 975924 w 1034979"/>
                    <a:gd name="connsiteY114" fmla="*/ 1046028 h 1516602"/>
                    <a:gd name="connsiteX115" fmla="*/ 970209 w 1034979"/>
                    <a:gd name="connsiteY115" fmla="*/ 1044123 h 1516602"/>
                    <a:gd name="connsiteX116" fmla="*/ 962589 w 1034979"/>
                    <a:gd name="connsiteY116" fmla="*/ 1042218 h 1516602"/>
                    <a:gd name="connsiteX117" fmla="*/ 956874 w 1034979"/>
                    <a:gd name="connsiteY117" fmla="*/ 1040313 h 1516602"/>
                    <a:gd name="connsiteX118" fmla="*/ 935919 w 1034979"/>
                    <a:gd name="connsiteY118" fmla="*/ 1034598 h 1516602"/>
                    <a:gd name="connsiteX119" fmla="*/ 825429 w 1034979"/>
                    <a:gd name="connsiteY119" fmla="*/ 1034598 h 1516602"/>
                    <a:gd name="connsiteX120" fmla="*/ 730179 w 1034979"/>
                    <a:gd name="connsiteY120" fmla="*/ 1038408 h 1516602"/>
                    <a:gd name="connsiteX121" fmla="*/ 669219 w 1034979"/>
                    <a:gd name="connsiteY121" fmla="*/ 1046028 h 1516602"/>
                    <a:gd name="connsiteX122" fmla="*/ 646359 w 1034979"/>
                    <a:gd name="connsiteY122" fmla="*/ 1049838 h 1516602"/>
                    <a:gd name="connsiteX123" fmla="*/ 642549 w 1034979"/>
                    <a:gd name="connsiteY123" fmla="*/ 1038408 h 1516602"/>
                    <a:gd name="connsiteX124" fmla="*/ 640644 w 1034979"/>
                    <a:gd name="connsiteY124" fmla="*/ 1032693 h 1516602"/>
                    <a:gd name="connsiteX125" fmla="*/ 642549 w 1034979"/>
                    <a:gd name="connsiteY125" fmla="*/ 1015548 h 1516602"/>
                    <a:gd name="connsiteX126" fmla="*/ 644454 w 1034979"/>
                    <a:gd name="connsiteY126" fmla="*/ 1009833 h 1516602"/>
                    <a:gd name="connsiteX127" fmla="*/ 661599 w 1034979"/>
                    <a:gd name="connsiteY127" fmla="*/ 1000308 h 1516602"/>
                    <a:gd name="connsiteX128" fmla="*/ 673029 w 1034979"/>
                    <a:gd name="connsiteY128" fmla="*/ 992688 h 1516602"/>
                    <a:gd name="connsiteX129" fmla="*/ 674934 w 1034979"/>
                    <a:gd name="connsiteY129" fmla="*/ 986973 h 1516602"/>
                    <a:gd name="connsiteX130" fmla="*/ 680649 w 1034979"/>
                    <a:gd name="connsiteY130" fmla="*/ 985068 h 1516602"/>
                    <a:gd name="connsiteX131" fmla="*/ 686364 w 1034979"/>
                    <a:gd name="connsiteY131" fmla="*/ 981258 h 1516602"/>
                    <a:gd name="connsiteX132" fmla="*/ 695889 w 1034979"/>
                    <a:gd name="connsiteY132" fmla="*/ 971733 h 1516602"/>
                    <a:gd name="connsiteX133" fmla="*/ 705414 w 1034979"/>
                    <a:gd name="connsiteY133" fmla="*/ 960303 h 1516602"/>
                    <a:gd name="connsiteX134" fmla="*/ 716844 w 1034979"/>
                    <a:gd name="connsiteY134" fmla="*/ 952683 h 1516602"/>
                    <a:gd name="connsiteX135" fmla="*/ 732084 w 1034979"/>
                    <a:gd name="connsiteY135" fmla="*/ 939348 h 1516602"/>
                    <a:gd name="connsiteX136" fmla="*/ 741609 w 1034979"/>
                    <a:gd name="connsiteY136" fmla="*/ 927918 h 1516602"/>
                    <a:gd name="connsiteX137" fmla="*/ 753039 w 1034979"/>
                    <a:gd name="connsiteY137" fmla="*/ 918393 h 1516602"/>
                    <a:gd name="connsiteX138" fmla="*/ 758754 w 1034979"/>
                    <a:gd name="connsiteY138" fmla="*/ 906963 h 1516602"/>
                    <a:gd name="connsiteX139" fmla="*/ 760659 w 1034979"/>
                    <a:gd name="connsiteY139" fmla="*/ 901248 h 1516602"/>
                    <a:gd name="connsiteX140" fmla="*/ 766374 w 1034979"/>
                    <a:gd name="connsiteY140" fmla="*/ 889818 h 1516602"/>
                    <a:gd name="connsiteX141" fmla="*/ 764469 w 1034979"/>
                    <a:gd name="connsiteY141" fmla="*/ 874578 h 1516602"/>
                    <a:gd name="connsiteX142" fmla="*/ 758754 w 1034979"/>
                    <a:gd name="connsiteY142" fmla="*/ 872673 h 1516602"/>
                    <a:gd name="connsiteX143" fmla="*/ 737799 w 1034979"/>
                    <a:gd name="connsiteY143" fmla="*/ 874578 h 1516602"/>
                    <a:gd name="connsiteX144" fmla="*/ 732084 w 1034979"/>
                    <a:gd name="connsiteY144" fmla="*/ 878388 h 1516602"/>
                    <a:gd name="connsiteX145" fmla="*/ 699699 w 1034979"/>
                    <a:gd name="connsiteY145" fmla="*/ 899343 h 1516602"/>
                    <a:gd name="connsiteX146" fmla="*/ 595181 w 1034979"/>
                    <a:gd name="connsiteY146" fmla="*/ 957831 h 1516602"/>
                    <a:gd name="connsiteX147" fmla="*/ 507294 w 1034979"/>
                    <a:gd name="connsiteY147" fmla="*/ 847908 h 1516602"/>
                    <a:gd name="connsiteX148" fmla="*/ 503484 w 1034979"/>
                    <a:gd name="connsiteY148" fmla="*/ 358323 h 1516602"/>
                    <a:gd name="connsiteX149" fmla="*/ 499674 w 1034979"/>
                    <a:gd name="connsiteY149" fmla="*/ 66858 h 1516602"/>
                    <a:gd name="connsiteX150" fmla="*/ 490149 w 1034979"/>
                    <a:gd name="connsiteY150" fmla="*/ 40188 h 1516602"/>
                    <a:gd name="connsiteX151" fmla="*/ 488244 w 1034979"/>
                    <a:gd name="connsiteY151" fmla="*/ 34473 h 1516602"/>
                    <a:gd name="connsiteX152" fmla="*/ 484434 w 1034979"/>
                    <a:gd name="connsiteY152" fmla="*/ 28758 h 1516602"/>
                    <a:gd name="connsiteX153" fmla="*/ 478719 w 1034979"/>
                    <a:gd name="connsiteY153" fmla="*/ 17328 h 1516602"/>
                    <a:gd name="connsiteX154" fmla="*/ 473004 w 1034979"/>
                    <a:gd name="connsiteY154" fmla="*/ 13518 h 1516602"/>
                    <a:gd name="connsiteX155" fmla="*/ 469194 w 1034979"/>
                    <a:gd name="connsiteY155" fmla="*/ 7803 h 1516602"/>
                    <a:gd name="connsiteX156" fmla="*/ 429189 w 1034979"/>
                    <a:gd name="connsiteY156" fmla="*/ 11613 h 1516602"/>
                    <a:gd name="connsiteX157" fmla="*/ 425379 w 1034979"/>
                    <a:gd name="connsiteY157" fmla="*/ 78288 h 1516602"/>
                    <a:gd name="connsiteX158" fmla="*/ 425379 w 1034979"/>
                    <a:gd name="connsiteY158" fmla="*/ 84003 h 1516602"/>
                    <a:gd name="connsiteX159" fmla="*/ 429189 w 1034979"/>
                    <a:gd name="connsiteY159" fmla="*/ 238308 h 1516602"/>
                    <a:gd name="connsiteX160" fmla="*/ 440619 w 1034979"/>
                    <a:gd name="connsiteY160" fmla="*/ 421188 h 1516602"/>
                    <a:gd name="connsiteX161" fmla="*/ 435265 w 1034979"/>
                    <a:gd name="connsiteY161" fmla="*/ 718368 h 1516602"/>
                    <a:gd name="connsiteX162" fmla="*/ 435059 w 1034979"/>
                    <a:gd name="connsiteY162" fmla="*/ 799046 h 1516602"/>
                    <a:gd name="connsiteX163" fmla="*/ 430322 w 1034979"/>
                    <a:gd name="connsiteY163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191064 w 1034979"/>
                    <a:gd name="connsiteY14" fmla="*/ 985068 h 1516602"/>
                    <a:gd name="connsiteX15" fmla="*/ 208209 w 1034979"/>
                    <a:gd name="connsiteY15" fmla="*/ 990783 h 1516602"/>
                    <a:gd name="connsiteX16" fmla="*/ 213924 w 1034979"/>
                    <a:gd name="connsiteY16" fmla="*/ 992688 h 1516602"/>
                    <a:gd name="connsiteX17" fmla="*/ 229164 w 1034979"/>
                    <a:gd name="connsiteY17" fmla="*/ 996498 h 1516602"/>
                    <a:gd name="connsiteX18" fmla="*/ 267264 w 1034979"/>
                    <a:gd name="connsiteY18" fmla="*/ 1021263 h 1516602"/>
                    <a:gd name="connsiteX19" fmla="*/ 272979 w 1034979"/>
                    <a:gd name="connsiteY19" fmla="*/ 1040313 h 1516602"/>
                    <a:gd name="connsiteX20" fmla="*/ 274884 w 1034979"/>
                    <a:gd name="connsiteY20" fmla="*/ 1046028 h 1516602"/>
                    <a:gd name="connsiteX21" fmla="*/ 276789 w 1034979"/>
                    <a:gd name="connsiteY21" fmla="*/ 1051743 h 1516602"/>
                    <a:gd name="connsiteX22" fmla="*/ 278694 w 1034979"/>
                    <a:gd name="connsiteY22" fmla="*/ 1076508 h 1516602"/>
                    <a:gd name="connsiteX23" fmla="*/ 280599 w 1034979"/>
                    <a:gd name="connsiteY23" fmla="*/ 1082223 h 1516602"/>
                    <a:gd name="connsiteX24" fmla="*/ 278694 w 1034979"/>
                    <a:gd name="connsiteY24" fmla="*/ 1101273 h 1516602"/>
                    <a:gd name="connsiteX25" fmla="*/ 276789 w 1034979"/>
                    <a:gd name="connsiteY25" fmla="*/ 1110798 h 1516602"/>
                    <a:gd name="connsiteX26" fmla="*/ 263454 w 1034979"/>
                    <a:gd name="connsiteY26" fmla="*/ 1124133 h 1516602"/>
                    <a:gd name="connsiteX27" fmla="*/ 252024 w 1034979"/>
                    <a:gd name="connsiteY27" fmla="*/ 1131753 h 1516602"/>
                    <a:gd name="connsiteX28" fmla="*/ 240594 w 1034979"/>
                    <a:gd name="connsiteY28" fmla="*/ 1135563 h 1516602"/>
                    <a:gd name="connsiteX29" fmla="*/ 27234 w 1034979"/>
                    <a:gd name="connsiteY29" fmla="*/ 1154613 h 1516602"/>
                    <a:gd name="connsiteX30" fmla="*/ 15804 w 1034979"/>
                    <a:gd name="connsiteY30" fmla="*/ 1160328 h 1516602"/>
                    <a:gd name="connsiteX31" fmla="*/ 6279 w 1034979"/>
                    <a:gd name="connsiteY31" fmla="*/ 1169853 h 1516602"/>
                    <a:gd name="connsiteX32" fmla="*/ 4374 w 1034979"/>
                    <a:gd name="connsiteY32" fmla="*/ 1175568 h 1516602"/>
                    <a:gd name="connsiteX33" fmla="*/ 564 w 1034979"/>
                    <a:gd name="connsiteY33" fmla="*/ 1181283 h 1516602"/>
                    <a:gd name="connsiteX34" fmla="*/ 6279 w 1034979"/>
                    <a:gd name="connsiteY34" fmla="*/ 1213668 h 1516602"/>
                    <a:gd name="connsiteX35" fmla="*/ 11994 w 1034979"/>
                    <a:gd name="connsiteY35" fmla="*/ 1217478 h 1516602"/>
                    <a:gd name="connsiteX36" fmla="*/ 17709 w 1034979"/>
                    <a:gd name="connsiteY36" fmla="*/ 1219383 h 1516602"/>
                    <a:gd name="connsiteX37" fmla="*/ 145344 w 1034979"/>
                    <a:gd name="connsiteY37" fmla="*/ 1217478 h 1516602"/>
                    <a:gd name="connsiteX38" fmla="*/ 239202 w 1034979"/>
                    <a:gd name="connsiteY38" fmla="*/ 1214801 h 1516602"/>
                    <a:gd name="connsiteX39" fmla="*/ 318699 w 1034979"/>
                    <a:gd name="connsiteY39" fmla="*/ 1217478 h 1516602"/>
                    <a:gd name="connsiteX40" fmla="*/ 330129 w 1034979"/>
                    <a:gd name="connsiteY40" fmla="*/ 1223193 h 1516602"/>
                    <a:gd name="connsiteX41" fmla="*/ 333939 w 1034979"/>
                    <a:gd name="connsiteY41" fmla="*/ 1228908 h 1516602"/>
                    <a:gd name="connsiteX42" fmla="*/ 339654 w 1034979"/>
                    <a:gd name="connsiteY42" fmla="*/ 1230813 h 1516602"/>
                    <a:gd name="connsiteX43" fmla="*/ 351084 w 1034979"/>
                    <a:gd name="connsiteY43" fmla="*/ 1238433 h 1516602"/>
                    <a:gd name="connsiteX44" fmla="*/ 356799 w 1034979"/>
                    <a:gd name="connsiteY44" fmla="*/ 1242243 h 1516602"/>
                    <a:gd name="connsiteX45" fmla="*/ 360609 w 1034979"/>
                    <a:gd name="connsiteY45" fmla="*/ 1247958 h 1516602"/>
                    <a:gd name="connsiteX46" fmla="*/ 366324 w 1034979"/>
                    <a:gd name="connsiteY46" fmla="*/ 1259388 h 1516602"/>
                    <a:gd name="connsiteX47" fmla="*/ 362514 w 1034979"/>
                    <a:gd name="connsiteY47" fmla="*/ 1286058 h 1516602"/>
                    <a:gd name="connsiteX48" fmla="*/ 358704 w 1034979"/>
                    <a:gd name="connsiteY48" fmla="*/ 1291773 h 1516602"/>
                    <a:gd name="connsiteX49" fmla="*/ 356799 w 1034979"/>
                    <a:gd name="connsiteY49" fmla="*/ 1297488 h 1516602"/>
                    <a:gd name="connsiteX50" fmla="*/ 352989 w 1034979"/>
                    <a:gd name="connsiteY50" fmla="*/ 1303203 h 1516602"/>
                    <a:gd name="connsiteX51" fmla="*/ 351084 w 1034979"/>
                    <a:gd name="connsiteY51" fmla="*/ 1308918 h 1516602"/>
                    <a:gd name="connsiteX52" fmla="*/ 347274 w 1034979"/>
                    <a:gd name="connsiteY52" fmla="*/ 1314633 h 1516602"/>
                    <a:gd name="connsiteX53" fmla="*/ 330129 w 1034979"/>
                    <a:gd name="connsiteY53" fmla="*/ 1381308 h 1516602"/>
                    <a:gd name="connsiteX54" fmla="*/ 328224 w 1034979"/>
                    <a:gd name="connsiteY54" fmla="*/ 1432743 h 1516602"/>
                    <a:gd name="connsiteX55" fmla="*/ 330129 w 1034979"/>
                    <a:gd name="connsiteY55" fmla="*/ 1457508 h 1516602"/>
                    <a:gd name="connsiteX56" fmla="*/ 332034 w 1034979"/>
                    <a:gd name="connsiteY56" fmla="*/ 1463223 h 1516602"/>
                    <a:gd name="connsiteX57" fmla="*/ 335844 w 1034979"/>
                    <a:gd name="connsiteY57" fmla="*/ 1467033 h 1516602"/>
                    <a:gd name="connsiteX58" fmla="*/ 364419 w 1034979"/>
                    <a:gd name="connsiteY58" fmla="*/ 1512753 h 1516602"/>
                    <a:gd name="connsiteX59" fmla="*/ 387279 w 1034979"/>
                    <a:gd name="connsiteY59" fmla="*/ 1514658 h 1516602"/>
                    <a:gd name="connsiteX60" fmla="*/ 392994 w 1034979"/>
                    <a:gd name="connsiteY60" fmla="*/ 1508943 h 1516602"/>
                    <a:gd name="connsiteX61" fmla="*/ 394899 w 1034979"/>
                    <a:gd name="connsiteY61" fmla="*/ 1497513 h 1516602"/>
                    <a:gd name="connsiteX62" fmla="*/ 396804 w 1034979"/>
                    <a:gd name="connsiteY62" fmla="*/ 1491798 h 1516602"/>
                    <a:gd name="connsiteX63" fmla="*/ 398709 w 1034979"/>
                    <a:gd name="connsiteY63" fmla="*/ 1474653 h 1516602"/>
                    <a:gd name="connsiteX64" fmla="*/ 400614 w 1034979"/>
                    <a:gd name="connsiteY64" fmla="*/ 1461318 h 1516602"/>
                    <a:gd name="connsiteX65" fmla="*/ 404424 w 1034979"/>
                    <a:gd name="connsiteY65" fmla="*/ 1404168 h 1516602"/>
                    <a:gd name="connsiteX66" fmla="*/ 410139 w 1034979"/>
                    <a:gd name="connsiteY66" fmla="*/ 1392738 h 1516602"/>
                    <a:gd name="connsiteX67" fmla="*/ 413949 w 1034979"/>
                    <a:gd name="connsiteY67" fmla="*/ 1379403 h 1516602"/>
                    <a:gd name="connsiteX68" fmla="*/ 415854 w 1034979"/>
                    <a:gd name="connsiteY68" fmla="*/ 1373688 h 1516602"/>
                    <a:gd name="connsiteX69" fmla="*/ 417759 w 1034979"/>
                    <a:gd name="connsiteY69" fmla="*/ 1360353 h 1516602"/>
                    <a:gd name="connsiteX70" fmla="*/ 421569 w 1034979"/>
                    <a:gd name="connsiteY70" fmla="*/ 1348923 h 1516602"/>
                    <a:gd name="connsiteX71" fmla="*/ 427284 w 1034979"/>
                    <a:gd name="connsiteY71" fmla="*/ 1335588 h 1516602"/>
                    <a:gd name="connsiteX72" fmla="*/ 467289 w 1034979"/>
                    <a:gd name="connsiteY72" fmla="*/ 1265103 h 1516602"/>
                    <a:gd name="connsiteX73" fmla="*/ 528455 w 1034979"/>
                    <a:gd name="connsiteY73" fmla="*/ 1230091 h 1516602"/>
                    <a:gd name="connsiteX74" fmla="*/ 601154 w 1034979"/>
                    <a:gd name="connsiteY74" fmla="*/ 1221700 h 1516602"/>
                    <a:gd name="connsiteX75" fmla="*/ 720654 w 1034979"/>
                    <a:gd name="connsiteY75" fmla="*/ 1316538 h 1516602"/>
                    <a:gd name="connsiteX76" fmla="*/ 733989 w 1034979"/>
                    <a:gd name="connsiteY76" fmla="*/ 1326063 h 1516602"/>
                    <a:gd name="connsiteX77" fmla="*/ 743514 w 1034979"/>
                    <a:gd name="connsiteY77" fmla="*/ 1327968 h 1516602"/>
                    <a:gd name="connsiteX78" fmla="*/ 749229 w 1034979"/>
                    <a:gd name="connsiteY78" fmla="*/ 1329873 h 1516602"/>
                    <a:gd name="connsiteX79" fmla="*/ 762564 w 1034979"/>
                    <a:gd name="connsiteY79" fmla="*/ 1335588 h 1516602"/>
                    <a:gd name="connsiteX80" fmla="*/ 777804 w 1034979"/>
                    <a:gd name="connsiteY80" fmla="*/ 1333683 h 1516602"/>
                    <a:gd name="connsiteX81" fmla="*/ 789234 w 1034979"/>
                    <a:gd name="connsiteY81" fmla="*/ 1327968 h 1516602"/>
                    <a:gd name="connsiteX82" fmla="*/ 794949 w 1034979"/>
                    <a:gd name="connsiteY82" fmla="*/ 1326063 h 1516602"/>
                    <a:gd name="connsiteX83" fmla="*/ 802569 w 1034979"/>
                    <a:gd name="connsiteY83" fmla="*/ 1308918 h 1516602"/>
                    <a:gd name="connsiteX84" fmla="*/ 800664 w 1034979"/>
                    <a:gd name="connsiteY84" fmla="*/ 1284153 h 1516602"/>
                    <a:gd name="connsiteX85" fmla="*/ 798759 w 1034979"/>
                    <a:gd name="connsiteY85" fmla="*/ 1278438 h 1516602"/>
                    <a:gd name="connsiteX86" fmla="*/ 796854 w 1034979"/>
                    <a:gd name="connsiteY86" fmla="*/ 1270818 h 1516602"/>
                    <a:gd name="connsiteX87" fmla="*/ 783519 w 1034979"/>
                    <a:gd name="connsiteY87" fmla="*/ 1253673 h 1516602"/>
                    <a:gd name="connsiteX88" fmla="*/ 773994 w 1034979"/>
                    <a:gd name="connsiteY88" fmla="*/ 1247958 h 1516602"/>
                    <a:gd name="connsiteX89" fmla="*/ 648264 w 1034979"/>
                    <a:gd name="connsiteY89" fmla="*/ 1156518 h 1516602"/>
                    <a:gd name="connsiteX90" fmla="*/ 644454 w 1034979"/>
                    <a:gd name="connsiteY90" fmla="*/ 1139373 h 1516602"/>
                    <a:gd name="connsiteX91" fmla="*/ 646359 w 1034979"/>
                    <a:gd name="connsiteY91" fmla="*/ 1131753 h 1516602"/>
                    <a:gd name="connsiteX92" fmla="*/ 650169 w 1034979"/>
                    <a:gd name="connsiteY92" fmla="*/ 1114608 h 1516602"/>
                    <a:gd name="connsiteX93" fmla="*/ 653979 w 1034979"/>
                    <a:gd name="connsiteY93" fmla="*/ 1108893 h 1516602"/>
                    <a:gd name="connsiteX94" fmla="*/ 655884 w 1034979"/>
                    <a:gd name="connsiteY94" fmla="*/ 1103178 h 1516602"/>
                    <a:gd name="connsiteX95" fmla="*/ 661599 w 1034979"/>
                    <a:gd name="connsiteY95" fmla="*/ 1101273 h 1516602"/>
                    <a:gd name="connsiteX96" fmla="*/ 671124 w 1034979"/>
                    <a:gd name="connsiteY96" fmla="*/ 1089843 h 1516602"/>
                    <a:gd name="connsiteX97" fmla="*/ 724464 w 1034979"/>
                    <a:gd name="connsiteY97" fmla="*/ 1082223 h 1516602"/>
                    <a:gd name="connsiteX98" fmla="*/ 842574 w 1034979"/>
                    <a:gd name="connsiteY98" fmla="*/ 1084128 h 1516602"/>
                    <a:gd name="connsiteX99" fmla="*/ 871149 w 1034979"/>
                    <a:gd name="connsiteY99" fmla="*/ 1086033 h 1516602"/>
                    <a:gd name="connsiteX100" fmla="*/ 899724 w 1034979"/>
                    <a:gd name="connsiteY100" fmla="*/ 1091748 h 1516602"/>
                    <a:gd name="connsiteX101" fmla="*/ 922584 w 1034979"/>
                    <a:gd name="connsiteY101" fmla="*/ 1095558 h 1516602"/>
                    <a:gd name="connsiteX102" fmla="*/ 951159 w 1034979"/>
                    <a:gd name="connsiteY102" fmla="*/ 1101273 h 1516602"/>
                    <a:gd name="connsiteX103" fmla="*/ 956874 w 1034979"/>
                    <a:gd name="connsiteY103" fmla="*/ 1101273 h 1516602"/>
                    <a:gd name="connsiteX104" fmla="*/ 1002594 w 1034979"/>
                    <a:gd name="connsiteY104" fmla="*/ 1099368 h 1516602"/>
                    <a:gd name="connsiteX105" fmla="*/ 1031169 w 1034979"/>
                    <a:gd name="connsiteY105" fmla="*/ 1091748 h 1516602"/>
                    <a:gd name="connsiteX106" fmla="*/ 1034979 w 1034979"/>
                    <a:gd name="connsiteY106" fmla="*/ 1086033 h 1516602"/>
                    <a:gd name="connsiteX107" fmla="*/ 1033074 w 1034979"/>
                    <a:gd name="connsiteY107" fmla="*/ 1066983 h 1516602"/>
                    <a:gd name="connsiteX108" fmla="*/ 1027359 w 1034979"/>
                    <a:gd name="connsiteY108" fmla="*/ 1063173 h 1516602"/>
                    <a:gd name="connsiteX109" fmla="*/ 1012119 w 1034979"/>
                    <a:gd name="connsiteY109" fmla="*/ 1061268 h 1516602"/>
                    <a:gd name="connsiteX110" fmla="*/ 1006404 w 1034979"/>
                    <a:gd name="connsiteY110" fmla="*/ 1059363 h 1516602"/>
                    <a:gd name="connsiteX111" fmla="*/ 998784 w 1034979"/>
                    <a:gd name="connsiteY111" fmla="*/ 1057458 h 1516602"/>
                    <a:gd name="connsiteX112" fmla="*/ 987354 w 1034979"/>
                    <a:gd name="connsiteY112" fmla="*/ 1049838 h 1516602"/>
                    <a:gd name="connsiteX113" fmla="*/ 975924 w 1034979"/>
                    <a:gd name="connsiteY113" fmla="*/ 1046028 h 1516602"/>
                    <a:gd name="connsiteX114" fmla="*/ 970209 w 1034979"/>
                    <a:gd name="connsiteY114" fmla="*/ 1044123 h 1516602"/>
                    <a:gd name="connsiteX115" fmla="*/ 962589 w 1034979"/>
                    <a:gd name="connsiteY115" fmla="*/ 1042218 h 1516602"/>
                    <a:gd name="connsiteX116" fmla="*/ 956874 w 1034979"/>
                    <a:gd name="connsiteY116" fmla="*/ 1040313 h 1516602"/>
                    <a:gd name="connsiteX117" fmla="*/ 935919 w 1034979"/>
                    <a:gd name="connsiteY117" fmla="*/ 1034598 h 1516602"/>
                    <a:gd name="connsiteX118" fmla="*/ 825429 w 1034979"/>
                    <a:gd name="connsiteY118" fmla="*/ 1034598 h 1516602"/>
                    <a:gd name="connsiteX119" fmla="*/ 730179 w 1034979"/>
                    <a:gd name="connsiteY119" fmla="*/ 1038408 h 1516602"/>
                    <a:gd name="connsiteX120" fmla="*/ 669219 w 1034979"/>
                    <a:gd name="connsiteY120" fmla="*/ 1046028 h 1516602"/>
                    <a:gd name="connsiteX121" fmla="*/ 646359 w 1034979"/>
                    <a:gd name="connsiteY121" fmla="*/ 1049838 h 1516602"/>
                    <a:gd name="connsiteX122" fmla="*/ 642549 w 1034979"/>
                    <a:gd name="connsiteY122" fmla="*/ 1038408 h 1516602"/>
                    <a:gd name="connsiteX123" fmla="*/ 640644 w 1034979"/>
                    <a:gd name="connsiteY123" fmla="*/ 1032693 h 1516602"/>
                    <a:gd name="connsiteX124" fmla="*/ 642549 w 1034979"/>
                    <a:gd name="connsiteY124" fmla="*/ 1015548 h 1516602"/>
                    <a:gd name="connsiteX125" fmla="*/ 644454 w 1034979"/>
                    <a:gd name="connsiteY125" fmla="*/ 1009833 h 1516602"/>
                    <a:gd name="connsiteX126" fmla="*/ 661599 w 1034979"/>
                    <a:gd name="connsiteY126" fmla="*/ 1000308 h 1516602"/>
                    <a:gd name="connsiteX127" fmla="*/ 673029 w 1034979"/>
                    <a:gd name="connsiteY127" fmla="*/ 992688 h 1516602"/>
                    <a:gd name="connsiteX128" fmla="*/ 674934 w 1034979"/>
                    <a:gd name="connsiteY128" fmla="*/ 986973 h 1516602"/>
                    <a:gd name="connsiteX129" fmla="*/ 680649 w 1034979"/>
                    <a:gd name="connsiteY129" fmla="*/ 985068 h 1516602"/>
                    <a:gd name="connsiteX130" fmla="*/ 686364 w 1034979"/>
                    <a:gd name="connsiteY130" fmla="*/ 981258 h 1516602"/>
                    <a:gd name="connsiteX131" fmla="*/ 695889 w 1034979"/>
                    <a:gd name="connsiteY131" fmla="*/ 971733 h 1516602"/>
                    <a:gd name="connsiteX132" fmla="*/ 705414 w 1034979"/>
                    <a:gd name="connsiteY132" fmla="*/ 960303 h 1516602"/>
                    <a:gd name="connsiteX133" fmla="*/ 716844 w 1034979"/>
                    <a:gd name="connsiteY133" fmla="*/ 952683 h 1516602"/>
                    <a:gd name="connsiteX134" fmla="*/ 732084 w 1034979"/>
                    <a:gd name="connsiteY134" fmla="*/ 939348 h 1516602"/>
                    <a:gd name="connsiteX135" fmla="*/ 741609 w 1034979"/>
                    <a:gd name="connsiteY135" fmla="*/ 927918 h 1516602"/>
                    <a:gd name="connsiteX136" fmla="*/ 753039 w 1034979"/>
                    <a:gd name="connsiteY136" fmla="*/ 918393 h 1516602"/>
                    <a:gd name="connsiteX137" fmla="*/ 758754 w 1034979"/>
                    <a:gd name="connsiteY137" fmla="*/ 906963 h 1516602"/>
                    <a:gd name="connsiteX138" fmla="*/ 760659 w 1034979"/>
                    <a:gd name="connsiteY138" fmla="*/ 901248 h 1516602"/>
                    <a:gd name="connsiteX139" fmla="*/ 766374 w 1034979"/>
                    <a:gd name="connsiteY139" fmla="*/ 889818 h 1516602"/>
                    <a:gd name="connsiteX140" fmla="*/ 764469 w 1034979"/>
                    <a:gd name="connsiteY140" fmla="*/ 874578 h 1516602"/>
                    <a:gd name="connsiteX141" fmla="*/ 758754 w 1034979"/>
                    <a:gd name="connsiteY141" fmla="*/ 872673 h 1516602"/>
                    <a:gd name="connsiteX142" fmla="*/ 737799 w 1034979"/>
                    <a:gd name="connsiteY142" fmla="*/ 874578 h 1516602"/>
                    <a:gd name="connsiteX143" fmla="*/ 732084 w 1034979"/>
                    <a:gd name="connsiteY143" fmla="*/ 878388 h 1516602"/>
                    <a:gd name="connsiteX144" fmla="*/ 699699 w 1034979"/>
                    <a:gd name="connsiteY144" fmla="*/ 899343 h 1516602"/>
                    <a:gd name="connsiteX145" fmla="*/ 595181 w 1034979"/>
                    <a:gd name="connsiteY145" fmla="*/ 957831 h 1516602"/>
                    <a:gd name="connsiteX146" fmla="*/ 507294 w 1034979"/>
                    <a:gd name="connsiteY146" fmla="*/ 847908 h 1516602"/>
                    <a:gd name="connsiteX147" fmla="*/ 503484 w 1034979"/>
                    <a:gd name="connsiteY147" fmla="*/ 358323 h 1516602"/>
                    <a:gd name="connsiteX148" fmla="*/ 499674 w 1034979"/>
                    <a:gd name="connsiteY148" fmla="*/ 66858 h 1516602"/>
                    <a:gd name="connsiteX149" fmla="*/ 490149 w 1034979"/>
                    <a:gd name="connsiteY149" fmla="*/ 40188 h 1516602"/>
                    <a:gd name="connsiteX150" fmla="*/ 488244 w 1034979"/>
                    <a:gd name="connsiteY150" fmla="*/ 34473 h 1516602"/>
                    <a:gd name="connsiteX151" fmla="*/ 484434 w 1034979"/>
                    <a:gd name="connsiteY151" fmla="*/ 28758 h 1516602"/>
                    <a:gd name="connsiteX152" fmla="*/ 478719 w 1034979"/>
                    <a:gd name="connsiteY152" fmla="*/ 17328 h 1516602"/>
                    <a:gd name="connsiteX153" fmla="*/ 473004 w 1034979"/>
                    <a:gd name="connsiteY153" fmla="*/ 13518 h 1516602"/>
                    <a:gd name="connsiteX154" fmla="*/ 469194 w 1034979"/>
                    <a:gd name="connsiteY154" fmla="*/ 7803 h 1516602"/>
                    <a:gd name="connsiteX155" fmla="*/ 429189 w 1034979"/>
                    <a:gd name="connsiteY155" fmla="*/ 11613 h 1516602"/>
                    <a:gd name="connsiteX156" fmla="*/ 425379 w 1034979"/>
                    <a:gd name="connsiteY156" fmla="*/ 78288 h 1516602"/>
                    <a:gd name="connsiteX157" fmla="*/ 425379 w 1034979"/>
                    <a:gd name="connsiteY157" fmla="*/ 84003 h 1516602"/>
                    <a:gd name="connsiteX158" fmla="*/ 429189 w 1034979"/>
                    <a:gd name="connsiteY158" fmla="*/ 238308 h 1516602"/>
                    <a:gd name="connsiteX159" fmla="*/ 440619 w 1034979"/>
                    <a:gd name="connsiteY159" fmla="*/ 421188 h 1516602"/>
                    <a:gd name="connsiteX160" fmla="*/ 435265 w 1034979"/>
                    <a:gd name="connsiteY160" fmla="*/ 718368 h 1516602"/>
                    <a:gd name="connsiteX161" fmla="*/ 435059 w 1034979"/>
                    <a:gd name="connsiteY161" fmla="*/ 799046 h 1516602"/>
                    <a:gd name="connsiteX162" fmla="*/ 430322 w 1034979"/>
                    <a:gd name="connsiteY162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191064 w 1034979"/>
                    <a:gd name="connsiteY14" fmla="*/ 985068 h 1516602"/>
                    <a:gd name="connsiteX15" fmla="*/ 208209 w 1034979"/>
                    <a:gd name="connsiteY15" fmla="*/ 990783 h 1516602"/>
                    <a:gd name="connsiteX16" fmla="*/ 213924 w 1034979"/>
                    <a:gd name="connsiteY16" fmla="*/ 992688 h 1516602"/>
                    <a:gd name="connsiteX17" fmla="*/ 267264 w 1034979"/>
                    <a:gd name="connsiteY17" fmla="*/ 1021263 h 1516602"/>
                    <a:gd name="connsiteX18" fmla="*/ 272979 w 1034979"/>
                    <a:gd name="connsiteY18" fmla="*/ 1040313 h 1516602"/>
                    <a:gd name="connsiteX19" fmla="*/ 274884 w 1034979"/>
                    <a:gd name="connsiteY19" fmla="*/ 1046028 h 1516602"/>
                    <a:gd name="connsiteX20" fmla="*/ 276789 w 1034979"/>
                    <a:gd name="connsiteY20" fmla="*/ 1051743 h 1516602"/>
                    <a:gd name="connsiteX21" fmla="*/ 278694 w 1034979"/>
                    <a:gd name="connsiteY21" fmla="*/ 1076508 h 1516602"/>
                    <a:gd name="connsiteX22" fmla="*/ 280599 w 1034979"/>
                    <a:gd name="connsiteY22" fmla="*/ 1082223 h 1516602"/>
                    <a:gd name="connsiteX23" fmla="*/ 278694 w 1034979"/>
                    <a:gd name="connsiteY23" fmla="*/ 1101273 h 1516602"/>
                    <a:gd name="connsiteX24" fmla="*/ 276789 w 1034979"/>
                    <a:gd name="connsiteY24" fmla="*/ 1110798 h 1516602"/>
                    <a:gd name="connsiteX25" fmla="*/ 263454 w 1034979"/>
                    <a:gd name="connsiteY25" fmla="*/ 1124133 h 1516602"/>
                    <a:gd name="connsiteX26" fmla="*/ 252024 w 1034979"/>
                    <a:gd name="connsiteY26" fmla="*/ 1131753 h 1516602"/>
                    <a:gd name="connsiteX27" fmla="*/ 240594 w 1034979"/>
                    <a:gd name="connsiteY27" fmla="*/ 1135563 h 1516602"/>
                    <a:gd name="connsiteX28" fmla="*/ 27234 w 1034979"/>
                    <a:gd name="connsiteY28" fmla="*/ 1154613 h 1516602"/>
                    <a:gd name="connsiteX29" fmla="*/ 15804 w 1034979"/>
                    <a:gd name="connsiteY29" fmla="*/ 1160328 h 1516602"/>
                    <a:gd name="connsiteX30" fmla="*/ 6279 w 1034979"/>
                    <a:gd name="connsiteY30" fmla="*/ 1169853 h 1516602"/>
                    <a:gd name="connsiteX31" fmla="*/ 4374 w 1034979"/>
                    <a:gd name="connsiteY31" fmla="*/ 1175568 h 1516602"/>
                    <a:gd name="connsiteX32" fmla="*/ 564 w 1034979"/>
                    <a:gd name="connsiteY32" fmla="*/ 1181283 h 1516602"/>
                    <a:gd name="connsiteX33" fmla="*/ 6279 w 1034979"/>
                    <a:gd name="connsiteY33" fmla="*/ 1213668 h 1516602"/>
                    <a:gd name="connsiteX34" fmla="*/ 11994 w 1034979"/>
                    <a:gd name="connsiteY34" fmla="*/ 1217478 h 1516602"/>
                    <a:gd name="connsiteX35" fmla="*/ 17709 w 1034979"/>
                    <a:gd name="connsiteY35" fmla="*/ 1219383 h 1516602"/>
                    <a:gd name="connsiteX36" fmla="*/ 145344 w 1034979"/>
                    <a:gd name="connsiteY36" fmla="*/ 1217478 h 1516602"/>
                    <a:gd name="connsiteX37" fmla="*/ 239202 w 1034979"/>
                    <a:gd name="connsiteY37" fmla="*/ 1214801 h 1516602"/>
                    <a:gd name="connsiteX38" fmla="*/ 318699 w 1034979"/>
                    <a:gd name="connsiteY38" fmla="*/ 1217478 h 1516602"/>
                    <a:gd name="connsiteX39" fmla="*/ 330129 w 1034979"/>
                    <a:gd name="connsiteY39" fmla="*/ 1223193 h 1516602"/>
                    <a:gd name="connsiteX40" fmla="*/ 333939 w 1034979"/>
                    <a:gd name="connsiteY40" fmla="*/ 1228908 h 1516602"/>
                    <a:gd name="connsiteX41" fmla="*/ 339654 w 1034979"/>
                    <a:gd name="connsiteY41" fmla="*/ 1230813 h 1516602"/>
                    <a:gd name="connsiteX42" fmla="*/ 351084 w 1034979"/>
                    <a:gd name="connsiteY42" fmla="*/ 1238433 h 1516602"/>
                    <a:gd name="connsiteX43" fmla="*/ 356799 w 1034979"/>
                    <a:gd name="connsiteY43" fmla="*/ 1242243 h 1516602"/>
                    <a:gd name="connsiteX44" fmla="*/ 360609 w 1034979"/>
                    <a:gd name="connsiteY44" fmla="*/ 1247958 h 1516602"/>
                    <a:gd name="connsiteX45" fmla="*/ 366324 w 1034979"/>
                    <a:gd name="connsiteY45" fmla="*/ 1259388 h 1516602"/>
                    <a:gd name="connsiteX46" fmla="*/ 362514 w 1034979"/>
                    <a:gd name="connsiteY46" fmla="*/ 1286058 h 1516602"/>
                    <a:gd name="connsiteX47" fmla="*/ 358704 w 1034979"/>
                    <a:gd name="connsiteY47" fmla="*/ 1291773 h 1516602"/>
                    <a:gd name="connsiteX48" fmla="*/ 356799 w 1034979"/>
                    <a:gd name="connsiteY48" fmla="*/ 1297488 h 1516602"/>
                    <a:gd name="connsiteX49" fmla="*/ 352989 w 1034979"/>
                    <a:gd name="connsiteY49" fmla="*/ 1303203 h 1516602"/>
                    <a:gd name="connsiteX50" fmla="*/ 351084 w 1034979"/>
                    <a:gd name="connsiteY50" fmla="*/ 1308918 h 1516602"/>
                    <a:gd name="connsiteX51" fmla="*/ 347274 w 1034979"/>
                    <a:gd name="connsiteY51" fmla="*/ 1314633 h 1516602"/>
                    <a:gd name="connsiteX52" fmla="*/ 330129 w 1034979"/>
                    <a:gd name="connsiteY52" fmla="*/ 1381308 h 1516602"/>
                    <a:gd name="connsiteX53" fmla="*/ 328224 w 1034979"/>
                    <a:gd name="connsiteY53" fmla="*/ 1432743 h 1516602"/>
                    <a:gd name="connsiteX54" fmla="*/ 330129 w 1034979"/>
                    <a:gd name="connsiteY54" fmla="*/ 1457508 h 1516602"/>
                    <a:gd name="connsiteX55" fmla="*/ 332034 w 1034979"/>
                    <a:gd name="connsiteY55" fmla="*/ 1463223 h 1516602"/>
                    <a:gd name="connsiteX56" fmla="*/ 335844 w 1034979"/>
                    <a:gd name="connsiteY56" fmla="*/ 1467033 h 1516602"/>
                    <a:gd name="connsiteX57" fmla="*/ 364419 w 1034979"/>
                    <a:gd name="connsiteY57" fmla="*/ 1512753 h 1516602"/>
                    <a:gd name="connsiteX58" fmla="*/ 387279 w 1034979"/>
                    <a:gd name="connsiteY58" fmla="*/ 1514658 h 1516602"/>
                    <a:gd name="connsiteX59" fmla="*/ 392994 w 1034979"/>
                    <a:gd name="connsiteY59" fmla="*/ 1508943 h 1516602"/>
                    <a:gd name="connsiteX60" fmla="*/ 394899 w 1034979"/>
                    <a:gd name="connsiteY60" fmla="*/ 1497513 h 1516602"/>
                    <a:gd name="connsiteX61" fmla="*/ 396804 w 1034979"/>
                    <a:gd name="connsiteY61" fmla="*/ 1491798 h 1516602"/>
                    <a:gd name="connsiteX62" fmla="*/ 398709 w 1034979"/>
                    <a:gd name="connsiteY62" fmla="*/ 1474653 h 1516602"/>
                    <a:gd name="connsiteX63" fmla="*/ 400614 w 1034979"/>
                    <a:gd name="connsiteY63" fmla="*/ 1461318 h 1516602"/>
                    <a:gd name="connsiteX64" fmla="*/ 404424 w 1034979"/>
                    <a:gd name="connsiteY64" fmla="*/ 1404168 h 1516602"/>
                    <a:gd name="connsiteX65" fmla="*/ 410139 w 1034979"/>
                    <a:gd name="connsiteY65" fmla="*/ 1392738 h 1516602"/>
                    <a:gd name="connsiteX66" fmla="*/ 413949 w 1034979"/>
                    <a:gd name="connsiteY66" fmla="*/ 1379403 h 1516602"/>
                    <a:gd name="connsiteX67" fmla="*/ 415854 w 1034979"/>
                    <a:gd name="connsiteY67" fmla="*/ 1373688 h 1516602"/>
                    <a:gd name="connsiteX68" fmla="*/ 417759 w 1034979"/>
                    <a:gd name="connsiteY68" fmla="*/ 1360353 h 1516602"/>
                    <a:gd name="connsiteX69" fmla="*/ 421569 w 1034979"/>
                    <a:gd name="connsiteY69" fmla="*/ 1348923 h 1516602"/>
                    <a:gd name="connsiteX70" fmla="*/ 427284 w 1034979"/>
                    <a:gd name="connsiteY70" fmla="*/ 1335588 h 1516602"/>
                    <a:gd name="connsiteX71" fmla="*/ 467289 w 1034979"/>
                    <a:gd name="connsiteY71" fmla="*/ 1265103 h 1516602"/>
                    <a:gd name="connsiteX72" fmla="*/ 528455 w 1034979"/>
                    <a:gd name="connsiteY72" fmla="*/ 1230091 h 1516602"/>
                    <a:gd name="connsiteX73" fmla="*/ 601154 w 1034979"/>
                    <a:gd name="connsiteY73" fmla="*/ 1221700 h 1516602"/>
                    <a:gd name="connsiteX74" fmla="*/ 720654 w 1034979"/>
                    <a:gd name="connsiteY74" fmla="*/ 1316538 h 1516602"/>
                    <a:gd name="connsiteX75" fmla="*/ 733989 w 1034979"/>
                    <a:gd name="connsiteY75" fmla="*/ 1326063 h 1516602"/>
                    <a:gd name="connsiteX76" fmla="*/ 743514 w 1034979"/>
                    <a:gd name="connsiteY76" fmla="*/ 1327968 h 1516602"/>
                    <a:gd name="connsiteX77" fmla="*/ 749229 w 1034979"/>
                    <a:gd name="connsiteY77" fmla="*/ 1329873 h 1516602"/>
                    <a:gd name="connsiteX78" fmla="*/ 762564 w 1034979"/>
                    <a:gd name="connsiteY78" fmla="*/ 1335588 h 1516602"/>
                    <a:gd name="connsiteX79" fmla="*/ 777804 w 1034979"/>
                    <a:gd name="connsiteY79" fmla="*/ 1333683 h 1516602"/>
                    <a:gd name="connsiteX80" fmla="*/ 789234 w 1034979"/>
                    <a:gd name="connsiteY80" fmla="*/ 1327968 h 1516602"/>
                    <a:gd name="connsiteX81" fmla="*/ 794949 w 1034979"/>
                    <a:gd name="connsiteY81" fmla="*/ 1326063 h 1516602"/>
                    <a:gd name="connsiteX82" fmla="*/ 802569 w 1034979"/>
                    <a:gd name="connsiteY82" fmla="*/ 1308918 h 1516602"/>
                    <a:gd name="connsiteX83" fmla="*/ 800664 w 1034979"/>
                    <a:gd name="connsiteY83" fmla="*/ 1284153 h 1516602"/>
                    <a:gd name="connsiteX84" fmla="*/ 798759 w 1034979"/>
                    <a:gd name="connsiteY84" fmla="*/ 1278438 h 1516602"/>
                    <a:gd name="connsiteX85" fmla="*/ 796854 w 1034979"/>
                    <a:gd name="connsiteY85" fmla="*/ 1270818 h 1516602"/>
                    <a:gd name="connsiteX86" fmla="*/ 783519 w 1034979"/>
                    <a:gd name="connsiteY86" fmla="*/ 1253673 h 1516602"/>
                    <a:gd name="connsiteX87" fmla="*/ 773994 w 1034979"/>
                    <a:gd name="connsiteY87" fmla="*/ 1247958 h 1516602"/>
                    <a:gd name="connsiteX88" fmla="*/ 648264 w 1034979"/>
                    <a:gd name="connsiteY88" fmla="*/ 1156518 h 1516602"/>
                    <a:gd name="connsiteX89" fmla="*/ 644454 w 1034979"/>
                    <a:gd name="connsiteY89" fmla="*/ 1139373 h 1516602"/>
                    <a:gd name="connsiteX90" fmla="*/ 646359 w 1034979"/>
                    <a:gd name="connsiteY90" fmla="*/ 1131753 h 1516602"/>
                    <a:gd name="connsiteX91" fmla="*/ 650169 w 1034979"/>
                    <a:gd name="connsiteY91" fmla="*/ 1114608 h 1516602"/>
                    <a:gd name="connsiteX92" fmla="*/ 653979 w 1034979"/>
                    <a:gd name="connsiteY92" fmla="*/ 1108893 h 1516602"/>
                    <a:gd name="connsiteX93" fmla="*/ 655884 w 1034979"/>
                    <a:gd name="connsiteY93" fmla="*/ 1103178 h 1516602"/>
                    <a:gd name="connsiteX94" fmla="*/ 661599 w 1034979"/>
                    <a:gd name="connsiteY94" fmla="*/ 1101273 h 1516602"/>
                    <a:gd name="connsiteX95" fmla="*/ 671124 w 1034979"/>
                    <a:gd name="connsiteY95" fmla="*/ 1089843 h 1516602"/>
                    <a:gd name="connsiteX96" fmla="*/ 724464 w 1034979"/>
                    <a:gd name="connsiteY96" fmla="*/ 1082223 h 1516602"/>
                    <a:gd name="connsiteX97" fmla="*/ 842574 w 1034979"/>
                    <a:gd name="connsiteY97" fmla="*/ 1084128 h 1516602"/>
                    <a:gd name="connsiteX98" fmla="*/ 871149 w 1034979"/>
                    <a:gd name="connsiteY98" fmla="*/ 1086033 h 1516602"/>
                    <a:gd name="connsiteX99" fmla="*/ 899724 w 1034979"/>
                    <a:gd name="connsiteY99" fmla="*/ 1091748 h 1516602"/>
                    <a:gd name="connsiteX100" fmla="*/ 922584 w 1034979"/>
                    <a:gd name="connsiteY100" fmla="*/ 1095558 h 1516602"/>
                    <a:gd name="connsiteX101" fmla="*/ 951159 w 1034979"/>
                    <a:gd name="connsiteY101" fmla="*/ 1101273 h 1516602"/>
                    <a:gd name="connsiteX102" fmla="*/ 956874 w 1034979"/>
                    <a:gd name="connsiteY102" fmla="*/ 1101273 h 1516602"/>
                    <a:gd name="connsiteX103" fmla="*/ 1002594 w 1034979"/>
                    <a:gd name="connsiteY103" fmla="*/ 1099368 h 1516602"/>
                    <a:gd name="connsiteX104" fmla="*/ 1031169 w 1034979"/>
                    <a:gd name="connsiteY104" fmla="*/ 1091748 h 1516602"/>
                    <a:gd name="connsiteX105" fmla="*/ 1034979 w 1034979"/>
                    <a:gd name="connsiteY105" fmla="*/ 1086033 h 1516602"/>
                    <a:gd name="connsiteX106" fmla="*/ 1033074 w 1034979"/>
                    <a:gd name="connsiteY106" fmla="*/ 1066983 h 1516602"/>
                    <a:gd name="connsiteX107" fmla="*/ 1027359 w 1034979"/>
                    <a:gd name="connsiteY107" fmla="*/ 1063173 h 1516602"/>
                    <a:gd name="connsiteX108" fmla="*/ 1012119 w 1034979"/>
                    <a:gd name="connsiteY108" fmla="*/ 1061268 h 1516602"/>
                    <a:gd name="connsiteX109" fmla="*/ 1006404 w 1034979"/>
                    <a:gd name="connsiteY109" fmla="*/ 1059363 h 1516602"/>
                    <a:gd name="connsiteX110" fmla="*/ 998784 w 1034979"/>
                    <a:gd name="connsiteY110" fmla="*/ 1057458 h 1516602"/>
                    <a:gd name="connsiteX111" fmla="*/ 987354 w 1034979"/>
                    <a:gd name="connsiteY111" fmla="*/ 1049838 h 1516602"/>
                    <a:gd name="connsiteX112" fmla="*/ 975924 w 1034979"/>
                    <a:gd name="connsiteY112" fmla="*/ 1046028 h 1516602"/>
                    <a:gd name="connsiteX113" fmla="*/ 970209 w 1034979"/>
                    <a:gd name="connsiteY113" fmla="*/ 1044123 h 1516602"/>
                    <a:gd name="connsiteX114" fmla="*/ 962589 w 1034979"/>
                    <a:gd name="connsiteY114" fmla="*/ 1042218 h 1516602"/>
                    <a:gd name="connsiteX115" fmla="*/ 956874 w 1034979"/>
                    <a:gd name="connsiteY115" fmla="*/ 1040313 h 1516602"/>
                    <a:gd name="connsiteX116" fmla="*/ 935919 w 1034979"/>
                    <a:gd name="connsiteY116" fmla="*/ 1034598 h 1516602"/>
                    <a:gd name="connsiteX117" fmla="*/ 825429 w 1034979"/>
                    <a:gd name="connsiteY117" fmla="*/ 1034598 h 1516602"/>
                    <a:gd name="connsiteX118" fmla="*/ 730179 w 1034979"/>
                    <a:gd name="connsiteY118" fmla="*/ 1038408 h 1516602"/>
                    <a:gd name="connsiteX119" fmla="*/ 669219 w 1034979"/>
                    <a:gd name="connsiteY119" fmla="*/ 1046028 h 1516602"/>
                    <a:gd name="connsiteX120" fmla="*/ 646359 w 1034979"/>
                    <a:gd name="connsiteY120" fmla="*/ 1049838 h 1516602"/>
                    <a:gd name="connsiteX121" fmla="*/ 642549 w 1034979"/>
                    <a:gd name="connsiteY121" fmla="*/ 1038408 h 1516602"/>
                    <a:gd name="connsiteX122" fmla="*/ 640644 w 1034979"/>
                    <a:gd name="connsiteY122" fmla="*/ 1032693 h 1516602"/>
                    <a:gd name="connsiteX123" fmla="*/ 642549 w 1034979"/>
                    <a:gd name="connsiteY123" fmla="*/ 1015548 h 1516602"/>
                    <a:gd name="connsiteX124" fmla="*/ 644454 w 1034979"/>
                    <a:gd name="connsiteY124" fmla="*/ 1009833 h 1516602"/>
                    <a:gd name="connsiteX125" fmla="*/ 661599 w 1034979"/>
                    <a:gd name="connsiteY125" fmla="*/ 1000308 h 1516602"/>
                    <a:gd name="connsiteX126" fmla="*/ 673029 w 1034979"/>
                    <a:gd name="connsiteY126" fmla="*/ 992688 h 1516602"/>
                    <a:gd name="connsiteX127" fmla="*/ 674934 w 1034979"/>
                    <a:gd name="connsiteY127" fmla="*/ 986973 h 1516602"/>
                    <a:gd name="connsiteX128" fmla="*/ 680649 w 1034979"/>
                    <a:gd name="connsiteY128" fmla="*/ 985068 h 1516602"/>
                    <a:gd name="connsiteX129" fmla="*/ 686364 w 1034979"/>
                    <a:gd name="connsiteY129" fmla="*/ 981258 h 1516602"/>
                    <a:gd name="connsiteX130" fmla="*/ 695889 w 1034979"/>
                    <a:gd name="connsiteY130" fmla="*/ 971733 h 1516602"/>
                    <a:gd name="connsiteX131" fmla="*/ 705414 w 1034979"/>
                    <a:gd name="connsiteY131" fmla="*/ 960303 h 1516602"/>
                    <a:gd name="connsiteX132" fmla="*/ 716844 w 1034979"/>
                    <a:gd name="connsiteY132" fmla="*/ 952683 h 1516602"/>
                    <a:gd name="connsiteX133" fmla="*/ 732084 w 1034979"/>
                    <a:gd name="connsiteY133" fmla="*/ 939348 h 1516602"/>
                    <a:gd name="connsiteX134" fmla="*/ 741609 w 1034979"/>
                    <a:gd name="connsiteY134" fmla="*/ 927918 h 1516602"/>
                    <a:gd name="connsiteX135" fmla="*/ 753039 w 1034979"/>
                    <a:gd name="connsiteY135" fmla="*/ 918393 h 1516602"/>
                    <a:gd name="connsiteX136" fmla="*/ 758754 w 1034979"/>
                    <a:gd name="connsiteY136" fmla="*/ 906963 h 1516602"/>
                    <a:gd name="connsiteX137" fmla="*/ 760659 w 1034979"/>
                    <a:gd name="connsiteY137" fmla="*/ 901248 h 1516602"/>
                    <a:gd name="connsiteX138" fmla="*/ 766374 w 1034979"/>
                    <a:gd name="connsiteY138" fmla="*/ 889818 h 1516602"/>
                    <a:gd name="connsiteX139" fmla="*/ 764469 w 1034979"/>
                    <a:gd name="connsiteY139" fmla="*/ 874578 h 1516602"/>
                    <a:gd name="connsiteX140" fmla="*/ 758754 w 1034979"/>
                    <a:gd name="connsiteY140" fmla="*/ 872673 h 1516602"/>
                    <a:gd name="connsiteX141" fmla="*/ 737799 w 1034979"/>
                    <a:gd name="connsiteY141" fmla="*/ 874578 h 1516602"/>
                    <a:gd name="connsiteX142" fmla="*/ 732084 w 1034979"/>
                    <a:gd name="connsiteY142" fmla="*/ 878388 h 1516602"/>
                    <a:gd name="connsiteX143" fmla="*/ 699699 w 1034979"/>
                    <a:gd name="connsiteY143" fmla="*/ 899343 h 1516602"/>
                    <a:gd name="connsiteX144" fmla="*/ 595181 w 1034979"/>
                    <a:gd name="connsiteY144" fmla="*/ 957831 h 1516602"/>
                    <a:gd name="connsiteX145" fmla="*/ 507294 w 1034979"/>
                    <a:gd name="connsiteY145" fmla="*/ 847908 h 1516602"/>
                    <a:gd name="connsiteX146" fmla="*/ 503484 w 1034979"/>
                    <a:gd name="connsiteY146" fmla="*/ 358323 h 1516602"/>
                    <a:gd name="connsiteX147" fmla="*/ 499674 w 1034979"/>
                    <a:gd name="connsiteY147" fmla="*/ 66858 h 1516602"/>
                    <a:gd name="connsiteX148" fmla="*/ 490149 w 1034979"/>
                    <a:gd name="connsiteY148" fmla="*/ 40188 h 1516602"/>
                    <a:gd name="connsiteX149" fmla="*/ 488244 w 1034979"/>
                    <a:gd name="connsiteY149" fmla="*/ 34473 h 1516602"/>
                    <a:gd name="connsiteX150" fmla="*/ 484434 w 1034979"/>
                    <a:gd name="connsiteY150" fmla="*/ 28758 h 1516602"/>
                    <a:gd name="connsiteX151" fmla="*/ 478719 w 1034979"/>
                    <a:gd name="connsiteY151" fmla="*/ 17328 h 1516602"/>
                    <a:gd name="connsiteX152" fmla="*/ 473004 w 1034979"/>
                    <a:gd name="connsiteY152" fmla="*/ 13518 h 1516602"/>
                    <a:gd name="connsiteX153" fmla="*/ 469194 w 1034979"/>
                    <a:gd name="connsiteY153" fmla="*/ 7803 h 1516602"/>
                    <a:gd name="connsiteX154" fmla="*/ 429189 w 1034979"/>
                    <a:gd name="connsiteY154" fmla="*/ 11613 h 1516602"/>
                    <a:gd name="connsiteX155" fmla="*/ 425379 w 1034979"/>
                    <a:gd name="connsiteY155" fmla="*/ 78288 h 1516602"/>
                    <a:gd name="connsiteX156" fmla="*/ 425379 w 1034979"/>
                    <a:gd name="connsiteY156" fmla="*/ 84003 h 1516602"/>
                    <a:gd name="connsiteX157" fmla="*/ 429189 w 1034979"/>
                    <a:gd name="connsiteY157" fmla="*/ 238308 h 1516602"/>
                    <a:gd name="connsiteX158" fmla="*/ 440619 w 1034979"/>
                    <a:gd name="connsiteY158" fmla="*/ 421188 h 1516602"/>
                    <a:gd name="connsiteX159" fmla="*/ 435265 w 1034979"/>
                    <a:gd name="connsiteY159" fmla="*/ 718368 h 1516602"/>
                    <a:gd name="connsiteX160" fmla="*/ 435059 w 1034979"/>
                    <a:gd name="connsiteY160" fmla="*/ 799046 h 1516602"/>
                    <a:gd name="connsiteX161" fmla="*/ 430322 w 1034979"/>
                    <a:gd name="connsiteY161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191064 w 1034979"/>
                    <a:gd name="connsiteY14" fmla="*/ 985068 h 1516602"/>
                    <a:gd name="connsiteX15" fmla="*/ 208209 w 1034979"/>
                    <a:gd name="connsiteY15" fmla="*/ 990783 h 1516602"/>
                    <a:gd name="connsiteX16" fmla="*/ 267264 w 1034979"/>
                    <a:gd name="connsiteY16" fmla="*/ 1021263 h 1516602"/>
                    <a:gd name="connsiteX17" fmla="*/ 272979 w 1034979"/>
                    <a:gd name="connsiteY17" fmla="*/ 1040313 h 1516602"/>
                    <a:gd name="connsiteX18" fmla="*/ 274884 w 1034979"/>
                    <a:gd name="connsiteY18" fmla="*/ 1046028 h 1516602"/>
                    <a:gd name="connsiteX19" fmla="*/ 276789 w 1034979"/>
                    <a:gd name="connsiteY19" fmla="*/ 1051743 h 1516602"/>
                    <a:gd name="connsiteX20" fmla="*/ 278694 w 1034979"/>
                    <a:gd name="connsiteY20" fmla="*/ 1076508 h 1516602"/>
                    <a:gd name="connsiteX21" fmla="*/ 280599 w 1034979"/>
                    <a:gd name="connsiteY21" fmla="*/ 1082223 h 1516602"/>
                    <a:gd name="connsiteX22" fmla="*/ 278694 w 1034979"/>
                    <a:gd name="connsiteY22" fmla="*/ 1101273 h 1516602"/>
                    <a:gd name="connsiteX23" fmla="*/ 276789 w 1034979"/>
                    <a:gd name="connsiteY23" fmla="*/ 1110798 h 1516602"/>
                    <a:gd name="connsiteX24" fmla="*/ 263454 w 1034979"/>
                    <a:gd name="connsiteY24" fmla="*/ 1124133 h 1516602"/>
                    <a:gd name="connsiteX25" fmla="*/ 252024 w 1034979"/>
                    <a:gd name="connsiteY25" fmla="*/ 1131753 h 1516602"/>
                    <a:gd name="connsiteX26" fmla="*/ 240594 w 1034979"/>
                    <a:gd name="connsiteY26" fmla="*/ 1135563 h 1516602"/>
                    <a:gd name="connsiteX27" fmla="*/ 27234 w 1034979"/>
                    <a:gd name="connsiteY27" fmla="*/ 1154613 h 1516602"/>
                    <a:gd name="connsiteX28" fmla="*/ 15804 w 1034979"/>
                    <a:gd name="connsiteY28" fmla="*/ 1160328 h 1516602"/>
                    <a:gd name="connsiteX29" fmla="*/ 6279 w 1034979"/>
                    <a:gd name="connsiteY29" fmla="*/ 1169853 h 1516602"/>
                    <a:gd name="connsiteX30" fmla="*/ 4374 w 1034979"/>
                    <a:gd name="connsiteY30" fmla="*/ 1175568 h 1516602"/>
                    <a:gd name="connsiteX31" fmla="*/ 564 w 1034979"/>
                    <a:gd name="connsiteY31" fmla="*/ 1181283 h 1516602"/>
                    <a:gd name="connsiteX32" fmla="*/ 6279 w 1034979"/>
                    <a:gd name="connsiteY32" fmla="*/ 1213668 h 1516602"/>
                    <a:gd name="connsiteX33" fmla="*/ 11994 w 1034979"/>
                    <a:gd name="connsiteY33" fmla="*/ 1217478 h 1516602"/>
                    <a:gd name="connsiteX34" fmla="*/ 17709 w 1034979"/>
                    <a:gd name="connsiteY34" fmla="*/ 1219383 h 1516602"/>
                    <a:gd name="connsiteX35" fmla="*/ 145344 w 1034979"/>
                    <a:gd name="connsiteY35" fmla="*/ 1217478 h 1516602"/>
                    <a:gd name="connsiteX36" fmla="*/ 239202 w 1034979"/>
                    <a:gd name="connsiteY36" fmla="*/ 1214801 h 1516602"/>
                    <a:gd name="connsiteX37" fmla="*/ 318699 w 1034979"/>
                    <a:gd name="connsiteY37" fmla="*/ 1217478 h 1516602"/>
                    <a:gd name="connsiteX38" fmla="*/ 330129 w 1034979"/>
                    <a:gd name="connsiteY38" fmla="*/ 1223193 h 1516602"/>
                    <a:gd name="connsiteX39" fmla="*/ 333939 w 1034979"/>
                    <a:gd name="connsiteY39" fmla="*/ 1228908 h 1516602"/>
                    <a:gd name="connsiteX40" fmla="*/ 339654 w 1034979"/>
                    <a:gd name="connsiteY40" fmla="*/ 1230813 h 1516602"/>
                    <a:gd name="connsiteX41" fmla="*/ 351084 w 1034979"/>
                    <a:gd name="connsiteY41" fmla="*/ 1238433 h 1516602"/>
                    <a:gd name="connsiteX42" fmla="*/ 356799 w 1034979"/>
                    <a:gd name="connsiteY42" fmla="*/ 1242243 h 1516602"/>
                    <a:gd name="connsiteX43" fmla="*/ 360609 w 1034979"/>
                    <a:gd name="connsiteY43" fmla="*/ 1247958 h 1516602"/>
                    <a:gd name="connsiteX44" fmla="*/ 366324 w 1034979"/>
                    <a:gd name="connsiteY44" fmla="*/ 1259388 h 1516602"/>
                    <a:gd name="connsiteX45" fmla="*/ 362514 w 1034979"/>
                    <a:gd name="connsiteY45" fmla="*/ 1286058 h 1516602"/>
                    <a:gd name="connsiteX46" fmla="*/ 358704 w 1034979"/>
                    <a:gd name="connsiteY46" fmla="*/ 1291773 h 1516602"/>
                    <a:gd name="connsiteX47" fmla="*/ 356799 w 1034979"/>
                    <a:gd name="connsiteY47" fmla="*/ 1297488 h 1516602"/>
                    <a:gd name="connsiteX48" fmla="*/ 352989 w 1034979"/>
                    <a:gd name="connsiteY48" fmla="*/ 1303203 h 1516602"/>
                    <a:gd name="connsiteX49" fmla="*/ 351084 w 1034979"/>
                    <a:gd name="connsiteY49" fmla="*/ 1308918 h 1516602"/>
                    <a:gd name="connsiteX50" fmla="*/ 347274 w 1034979"/>
                    <a:gd name="connsiteY50" fmla="*/ 1314633 h 1516602"/>
                    <a:gd name="connsiteX51" fmla="*/ 330129 w 1034979"/>
                    <a:gd name="connsiteY51" fmla="*/ 1381308 h 1516602"/>
                    <a:gd name="connsiteX52" fmla="*/ 328224 w 1034979"/>
                    <a:gd name="connsiteY52" fmla="*/ 1432743 h 1516602"/>
                    <a:gd name="connsiteX53" fmla="*/ 330129 w 1034979"/>
                    <a:gd name="connsiteY53" fmla="*/ 1457508 h 1516602"/>
                    <a:gd name="connsiteX54" fmla="*/ 332034 w 1034979"/>
                    <a:gd name="connsiteY54" fmla="*/ 1463223 h 1516602"/>
                    <a:gd name="connsiteX55" fmla="*/ 335844 w 1034979"/>
                    <a:gd name="connsiteY55" fmla="*/ 1467033 h 1516602"/>
                    <a:gd name="connsiteX56" fmla="*/ 364419 w 1034979"/>
                    <a:gd name="connsiteY56" fmla="*/ 1512753 h 1516602"/>
                    <a:gd name="connsiteX57" fmla="*/ 387279 w 1034979"/>
                    <a:gd name="connsiteY57" fmla="*/ 1514658 h 1516602"/>
                    <a:gd name="connsiteX58" fmla="*/ 392994 w 1034979"/>
                    <a:gd name="connsiteY58" fmla="*/ 1508943 h 1516602"/>
                    <a:gd name="connsiteX59" fmla="*/ 394899 w 1034979"/>
                    <a:gd name="connsiteY59" fmla="*/ 1497513 h 1516602"/>
                    <a:gd name="connsiteX60" fmla="*/ 396804 w 1034979"/>
                    <a:gd name="connsiteY60" fmla="*/ 1491798 h 1516602"/>
                    <a:gd name="connsiteX61" fmla="*/ 398709 w 1034979"/>
                    <a:gd name="connsiteY61" fmla="*/ 1474653 h 1516602"/>
                    <a:gd name="connsiteX62" fmla="*/ 400614 w 1034979"/>
                    <a:gd name="connsiteY62" fmla="*/ 1461318 h 1516602"/>
                    <a:gd name="connsiteX63" fmla="*/ 404424 w 1034979"/>
                    <a:gd name="connsiteY63" fmla="*/ 1404168 h 1516602"/>
                    <a:gd name="connsiteX64" fmla="*/ 410139 w 1034979"/>
                    <a:gd name="connsiteY64" fmla="*/ 1392738 h 1516602"/>
                    <a:gd name="connsiteX65" fmla="*/ 413949 w 1034979"/>
                    <a:gd name="connsiteY65" fmla="*/ 1379403 h 1516602"/>
                    <a:gd name="connsiteX66" fmla="*/ 415854 w 1034979"/>
                    <a:gd name="connsiteY66" fmla="*/ 1373688 h 1516602"/>
                    <a:gd name="connsiteX67" fmla="*/ 417759 w 1034979"/>
                    <a:gd name="connsiteY67" fmla="*/ 1360353 h 1516602"/>
                    <a:gd name="connsiteX68" fmla="*/ 421569 w 1034979"/>
                    <a:gd name="connsiteY68" fmla="*/ 1348923 h 1516602"/>
                    <a:gd name="connsiteX69" fmla="*/ 427284 w 1034979"/>
                    <a:gd name="connsiteY69" fmla="*/ 1335588 h 1516602"/>
                    <a:gd name="connsiteX70" fmla="*/ 467289 w 1034979"/>
                    <a:gd name="connsiteY70" fmla="*/ 1265103 h 1516602"/>
                    <a:gd name="connsiteX71" fmla="*/ 528455 w 1034979"/>
                    <a:gd name="connsiteY71" fmla="*/ 1230091 h 1516602"/>
                    <a:gd name="connsiteX72" fmla="*/ 601154 w 1034979"/>
                    <a:gd name="connsiteY72" fmla="*/ 1221700 h 1516602"/>
                    <a:gd name="connsiteX73" fmla="*/ 720654 w 1034979"/>
                    <a:gd name="connsiteY73" fmla="*/ 1316538 h 1516602"/>
                    <a:gd name="connsiteX74" fmla="*/ 733989 w 1034979"/>
                    <a:gd name="connsiteY74" fmla="*/ 1326063 h 1516602"/>
                    <a:gd name="connsiteX75" fmla="*/ 743514 w 1034979"/>
                    <a:gd name="connsiteY75" fmla="*/ 1327968 h 1516602"/>
                    <a:gd name="connsiteX76" fmla="*/ 749229 w 1034979"/>
                    <a:gd name="connsiteY76" fmla="*/ 1329873 h 1516602"/>
                    <a:gd name="connsiteX77" fmla="*/ 762564 w 1034979"/>
                    <a:gd name="connsiteY77" fmla="*/ 1335588 h 1516602"/>
                    <a:gd name="connsiteX78" fmla="*/ 777804 w 1034979"/>
                    <a:gd name="connsiteY78" fmla="*/ 1333683 h 1516602"/>
                    <a:gd name="connsiteX79" fmla="*/ 789234 w 1034979"/>
                    <a:gd name="connsiteY79" fmla="*/ 1327968 h 1516602"/>
                    <a:gd name="connsiteX80" fmla="*/ 794949 w 1034979"/>
                    <a:gd name="connsiteY80" fmla="*/ 1326063 h 1516602"/>
                    <a:gd name="connsiteX81" fmla="*/ 802569 w 1034979"/>
                    <a:gd name="connsiteY81" fmla="*/ 1308918 h 1516602"/>
                    <a:gd name="connsiteX82" fmla="*/ 800664 w 1034979"/>
                    <a:gd name="connsiteY82" fmla="*/ 1284153 h 1516602"/>
                    <a:gd name="connsiteX83" fmla="*/ 798759 w 1034979"/>
                    <a:gd name="connsiteY83" fmla="*/ 1278438 h 1516602"/>
                    <a:gd name="connsiteX84" fmla="*/ 796854 w 1034979"/>
                    <a:gd name="connsiteY84" fmla="*/ 1270818 h 1516602"/>
                    <a:gd name="connsiteX85" fmla="*/ 783519 w 1034979"/>
                    <a:gd name="connsiteY85" fmla="*/ 1253673 h 1516602"/>
                    <a:gd name="connsiteX86" fmla="*/ 773994 w 1034979"/>
                    <a:gd name="connsiteY86" fmla="*/ 1247958 h 1516602"/>
                    <a:gd name="connsiteX87" fmla="*/ 648264 w 1034979"/>
                    <a:gd name="connsiteY87" fmla="*/ 1156518 h 1516602"/>
                    <a:gd name="connsiteX88" fmla="*/ 644454 w 1034979"/>
                    <a:gd name="connsiteY88" fmla="*/ 1139373 h 1516602"/>
                    <a:gd name="connsiteX89" fmla="*/ 646359 w 1034979"/>
                    <a:gd name="connsiteY89" fmla="*/ 1131753 h 1516602"/>
                    <a:gd name="connsiteX90" fmla="*/ 650169 w 1034979"/>
                    <a:gd name="connsiteY90" fmla="*/ 1114608 h 1516602"/>
                    <a:gd name="connsiteX91" fmla="*/ 653979 w 1034979"/>
                    <a:gd name="connsiteY91" fmla="*/ 1108893 h 1516602"/>
                    <a:gd name="connsiteX92" fmla="*/ 655884 w 1034979"/>
                    <a:gd name="connsiteY92" fmla="*/ 1103178 h 1516602"/>
                    <a:gd name="connsiteX93" fmla="*/ 661599 w 1034979"/>
                    <a:gd name="connsiteY93" fmla="*/ 1101273 h 1516602"/>
                    <a:gd name="connsiteX94" fmla="*/ 671124 w 1034979"/>
                    <a:gd name="connsiteY94" fmla="*/ 1089843 h 1516602"/>
                    <a:gd name="connsiteX95" fmla="*/ 724464 w 1034979"/>
                    <a:gd name="connsiteY95" fmla="*/ 1082223 h 1516602"/>
                    <a:gd name="connsiteX96" fmla="*/ 842574 w 1034979"/>
                    <a:gd name="connsiteY96" fmla="*/ 1084128 h 1516602"/>
                    <a:gd name="connsiteX97" fmla="*/ 871149 w 1034979"/>
                    <a:gd name="connsiteY97" fmla="*/ 1086033 h 1516602"/>
                    <a:gd name="connsiteX98" fmla="*/ 899724 w 1034979"/>
                    <a:gd name="connsiteY98" fmla="*/ 1091748 h 1516602"/>
                    <a:gd name="connsiteX99" fmla="*/ 922584 w 1034979"/>
                    <a:gd name="connsiteY99" fmla="*/ 1095558 h 1516602"/>
                    <a:gd name="connsiteX100" fmla="*/ 951159 w 1034979"/>
                    <a:gd name="connsiteY100" fmla="*/ 1101273 h 1516602"/>
                    <a:gd name="connsiteX101" fmla="*/ 956874 w 1034979"/>
                    <a:gd name="connsiteY101" fmla="*/ 1101273 h 1516602"/>
                    <a:gd name="connsiteX102" fmla="*/ 1002594 w 1034979"/>
                    <a:gd name="connsiteY102" fmla="*/ 1099368 h 1516602"/>
                    <a:gd name="connsiteX103" fmla="*/ 1031169 w 1034979"/>
                    <a:gd name="connsiteY103" fmla="*/ 1091748 h 1516602"/>
                    <a:gd name="connsiteX104" fmla="*/ 1034979 w 1034979"/>
                    <a:gd name="connsiteY104" fmla="*/ 1086033 h 1516602"/>
                    <a:gd name="connsiteX105" fmla="*/ 1033074 w 1034979"/>
                    <a:gd name="connsiteY105" fmla="*/ 1066983 h 1516602"/>
                    <a:gd name="connsiteX106" fmla="*/ 1027359 w 1034979"/>
                    <a:gd name="connsiteY106" fmla="*/ 1063173 h 1516602"/>
                    <a:gd name="connsiteX107" fmla="*/ 1012119 w 1034979"/>
                    <a:gd name="connsiteY107" fmla="*/ 1061268 h 1516602"/>
                    <a:gd name="connsiteX108" fmla="*/ 1006404 w 1034979"/>
                    <a:gd name="connsiteY108" fmla="*/ 1059363 h 1516602"/>
                    <a:gd name="connsiteX109" fmla="*/ 998784 w 1034979"/>
                    <a:gd name="connsiteY109" fmla="*/ 1057458 h 1516602"/>
                    <a:gd name="connsiteX110" fmla="*/ 987354 w 1034979"/>
                    <a:gd name="connsiteY110" fmla="*/ 1049838 h 1516602"/>
                    <a:gd name="connsiteX111" fmla="*/ 975924 w 1034979"/>
                    <a:gd name="connsiteY111" fmla="*/ 1046028 h 1516602"/>
                    <a:gd name="connsiteX112" fmla="*/ 970209 w 1034979"/>
                    <a:gd name="connsiteY112" fmla="*/ 1044123 h 1516602"/>
                    <a:gd name="connsiteX113" fmla="*/ 962589 w 1034979"/>
                    <a:gd name="connsiteY113" fmla="*/ 1042218 h 1516602"/>
                    <a:gd name="connsiteX114" fmla="*/ 956874 w 1034979"/>
                    <a:gd name="connsiteY114" fmla="*/ 1040313 h 1516602"/>
                    <a:gd name="connsiteX115" fmla="*/ 935919 w 1034979"/>
                    <a:gd name="connsiteY115" fmla="*/ 1034598 h 1516602"/>
                    <a:gd name="connsiteX116" fmla="*/ 825429 w 1034979"/>
                    <a:gd name="connsiteY116" fmla="*/ 1034598 h 1516602"/>
                    <a:gd name="connsiteX117" fmla="*/ 730179 w 1034979"/>
                    <a:gd name="connsiteY117" fmla="*/ 1038408 h 1516602"/>
                    <a:gd name="connsiteX118" fmla="*/ 669219 w 1034979"/>
                    <a:gd name="connsiteY118" fmla="*/ 1046028 h 1516602"/>
                    <a:gd name="connsiteX119" fmla="*/ 646359 w 1034979"/>
                    <a:gd name="connsiteY119" fmla="*/ 1049838 h 1516602"/>
                    <a:gd name="connsiteX120" fmla="*/ 642549 w 1034979"/>
                    <a:gd name="connsiteY120" fmla="*/ 1038408 h 1516602"/>
                    <a:gd name="connsiteX121" fmla="*/ 640644 w 1034979"/>
                    <a:gd name="connsiteY121" fmla="*/ 1032693 h 1516602"/>
                    <a:gd name="connsiteX122" fmla="*/ 642549 w 1034979"/>
                    <a:gd name="connsiteY122" fmla="*/ 1015548 h 1516602"/>
                    <a:gd name="connsiteX123" fmla="*/ 644454 w 1034979"/>
                    <a:gd name="connsiteY123" fmla="*/ 1009833 h 1516602"/>
                    <a:gd name="connsiteX124" fmla="*/ 661599 w 1034979"/>
                    <a:gd name="connsiteY124" fmla="*/ 1000308 h 1516602"/>
                    <a:gd name="connsiteX125" fmla="*/ 673029 w 1034979"/>
                    <a:gd name="connsiteY125" fmla="*/ 992688 h 1516602"/>
                    <a:gd name="connsiteX126" fmla="*/ 674934 w 1034979"/>
                    <a:gd name="connsiteY126" fmla="*/ 986973 h 1516602"/>
                    <a:gd name="connsiteX127" fmla="*/ 680649 w 1034979"/>
                    <a:gd name="connsiteY127" fmla="*/ 985068 h 1516602"/>
                    <a:gd name="connsiteX128" fmla="*/ 686364 w 1034979"/>
                    <a:gd name="connsiteY128" fmla="*/ 981258 h 1516602"/>
                    <a:gd name="connsiteX129" fmla="*/ 695889 w 1034979"/>
                    <a:gd name="connsiteY129" fmla="*/ 971733 h 1516602"/>
                    <a:gd name="connsiteX130" fmla="*/ 705414 w 1034979"/>
                    <a:gd name="connsiteY130" fmla="*/ 960303 h 1516602"/>
                    <a:gd name="connsiteX131" fmla="*/ 716844 w 1034979"/>
                    <a:gd name="connsiteY131" fmla="*/ 952683 h 1516602"/>
                    <a:gd name="connsiteX132" fmla="*/ 732084 w 1034979"/>
                    <a:gd name="connsiteY132" fmla="*/ 939348 h 1516602"/>
                    <a:gd name="connsiteX133" fmla="*/ 741609 w 1034979"/>
                    <a:gd name="connsiteY133" fmla="*/ 927918 h 1516602"/>
                    <a:gd name="connsiteX134" fmla="*/ 753039 w 1034979"/>
                    <a:gd name="connsiteY134" fmla="*/ 918393 h 1516602"/>
                    <a:gd name="connsiteX135" fmla="*/ 758754 w 1034979"/>
                    <a:gd name="connsiteY135" fmla="*/ 906963 h 1516602"/>
                    <a:gd name="connsiteX136" fmla="*/ 760659 w 1034979"/>
                    <a:gd name="connsiteY136" fmla="*/ 901248 h 1516602"/>
                    <a:gd name="connsiteX137" fmla="*/ 766374 w 1034979"/>
                    <a:gd name="connsiteY137" fmla="*/ 889818 h 1516602"/>
                    <a:gd name="connsiteX138" fmla="*/ 764469 w 1034979"/>
                    <a:gd name="connsiteY138" fmla="*/ 874578 h 1516602"/>
                    <a:gd name="connsiteX139" fmla="*/ 758754 w 1034979"/>
                    <a:gd name="connsiteY139" fmla="*/ 872673 h 1516602"/>
                    <a:gd name="connsiteX140" fmla="*/ 737799 w 1034979"/>
                    <a:gd name="connsiteY140" fmla="*/ 874578 h 1516602"/>
                    <a:gd name="connsiteX141" fmla="*/ 732084 w 1034979"/>
                    <a:gd name="connsiteY141" fmla="*/ 878388 h 1516602"/>
                    <a:gd name="connsiteX142" fmla="*/ 699699 w 1034979"/>
                    <a:gd name="connsiteY142" fmla="*/ 899343 h 1516602"/>
                    <a:gd name="connsiteX143" fmla="*/ 595181 w 1034979"/>
                    <a:gd name="connsiteY143" fmla="*/ 957831 h 1516602"/>
                    <a:gd name="connsiteX144" fmla="*/ 507294 w 1034979"/>
                    <a:gd name="connsiteY144" fmla="*/ 847908 h 1516602"/>
                    <a:gd name="connsiteX145" fmla="*/ 503484 w 1034979"/>
                    <a:gd name="connsiteY145" fmla="*/ 358323 h 1516602"/>
                    <a:gd name="connsiteX146" fmla="*/ 499674 w 1034979"/>
                    <a:gd name="connsiteY146" fmla="*/ 66858 h 1516602"/>
                    <a:gd name="connsiteX147" fmla="*/ 490149 w 1034979"/>
                    <a:gd name="connsiteY147" fmla="*/ 40188 h 1516602"/>
                    <a:gd name="connsiteX148" fmla="*/ 488244 w 1034979"/>
                    <a:gd name="connsiteY148" fmla="*/ 34473 h 1516602"/>
                    <a:gd name="connsiteX149" fmla="*/ 484434 w 1034979"/>
                    <a:gd name="connsiteY149" fmla="*/ 28758 h 1516602"/>
                    <a:gd name="connsiteX150" fmla="*/ 478719 w 1034979"/>
                    <a:gd name="connsiteY150" fmla="*/ 17328 h 1516602"/>
                    <a:gd name="connsiteX151" fmla="*/ 473004 w 1034979"/>
                    <a:gd name="connsiteY151" fmla="*/ 13518 h 1516602"/>
                    <a:gd name="connsiteX152" fmla="*/ 469194 w 1034979"/>
                    <a:gd name="connsiteY152" fmla="*/ 7803 h 1516602"/>
                    <a:gd name="connsiteX153" fmla="*/ 429189 w 1034979"/>
                    <a:gd name="connsiteY153" fmla="*/ 11613 h 1516602"/>
                    <a:gd name="connsiteX154" fmla="*/ 425379 w 1034979"/>
                    <a:gd name="connsiteY154" fmla="*/ 78288 h 1516602"/>
                    <a:gd name="connsiteX155" fmla="*/ 425379 w 1034979"/>
                    <a:gd name="connsiteY155" fmla="*/ 84003 h 1516602"/>
                    <a:gd name="connsiteX156" fmla="*/ 429189 w 1034979"/>
                    <a:gd name="connsiteY156" fmla="*/ 238308 h 1516602"/>
                    <a:gd name="connsiteX157" fmla="*/ 440619 w 1034979"/>
                    <a:gd name="connsiteY157" fmla="*/ 421188 h 1516602"/>
                    <a:gd name="connsiteX158" fmla="*/ 435265 w 1034979"/>
                    <a:gd name="connsiteY158" fmla="*/ 718368 h 1516602"/>
                    <a:gd name="connsiteX159" fmla="*/ 435059 w 1034979"/>
                    <a:gd name="connsiteY159" fmla="*/ 799046 h 1516602"/>
                    <a:gd name="connsiteX160" fmla="*/ 430322 w 1034979"/>
                    <a:gd name="connsiteY160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191064 w 1034979"/>
                    <a:gd name="connsiteY14" fmla="*/ 985068 h 1516602"/>
                    <a:gd name="connsiteX15" fmla="*/ 267264 w 1034979"/>
                    <a:gd name="connsiteY15" fmla="*/ 1021263 h 1516602"/>
                    <a:gd name="connsiteX16" fmla="*/ 272979 w 1034979"/>
                    <a:gd name="connsiteY16" fmla="*/ 1040313 h 1516602"/>
                    <a:gd name="connsiteX17" fmla="*/ 274884 w 1034979"/>
                    <a:gd name="connsiteY17" fmla="*/ 1046028 h 1516602"/>
                    <a:gd name="connsiteX18" fmla="*/ 276789 w 1034979"/>
                    <a:gd name="connsiteY18" fmla="*/ 1051743 h 1516602"/>
                    <a:gd name="connsiteX19" fmla="*/ 278694 w 1034979"/>
                    <a:gd name="connsiteY19" fmla="*/ 1076508 h 1516602"/>
                    <a:gd name="connsiteX20" fmla="*/ 280599 w 1034979"/>
                    <a:gd name="connsiteY20" fmla="*/ 1082223 h 1516602"/>
                    <a:gd name="connsiteX21" fmla="*/ 278694 w 1034979"/>
                    <a:gd name="connsiteY21" fmla="*/ 1101273 h 1516602"/>
                    <a:gd name="connsiteX22" fmla="*/ 276789 w 1034979"/>
                    <a:gd name="connsiteY22" fmla="*/ 1110798 h 1516602"/>
                    <a:gd name="connsiteX23" fmla="*/ 263454 w 1034979"/>
                    <a:gd name="connsiteY23" fmla="*/ 1124133 h 1516602"/>
                    <a:gd name="connsiteX24" fmla="*/ 252024 w 1034979"/>
                    <a:gd name="connsiteY24" fmla="*/ 1131753 h 1516602"/>
                    <a:gd name="connsiteX25" fmla="*/ 240594 w 1034979"/>
                    <a:gd name="connsiteY25" fmla="*/ 1135563 h 1516602"/>
                    <a:gd name="connsiteX26" fmla="*/ 27234 w 1034979"/>
                    <a:gd name="connsiteY26" fmla="*/ 1154613 h 1516602"/>
                    <a:gd name="connsiteX27" fmla="*/ 15804 w 1034979"/>
                    <a:gd name="connsiteY27" fmla="*/ 1160328 h 1516602"/>
                    <a:gd name="connsiteX28" fmla="*/ 6279 w 1034979"/>
                    <a:gd name="connsiteY28" fmla="*/ 1169853 h 1516602"/>
                    <a:gd name="connsiteX29" fmla="*/ 4374 w 1034979"/>
                    <a:gd name="connsiteY29" fmla="*/ 1175568 h 1516602"/>
                    <a:gd name="connsiteX30" fmla="*/ 564 w 1034979"/>
                    <a:gd name="connsiteY30" fmla="*/ 1181283 h 1516602"/>
                    <a:gd name="connsiteX31" fmla="*/ 6279 w 1034979"/>
                    <a:gd name="connsiteY31" fmla="*/ 1213668 h 1516602"/>
                    <a:gd name="connsiteX32" fmla="*/ 11994 w 1034979"/>
                    <a:gd name="connsiteY32" fmla="*/ 1217478 h 1516602"/>
                    <a:gd name="connsiteX33" fmla="*/ 17709 w 1034979"/>
                    <a:gd name="connsiteY33" fmla="*/ 1219383 h 1516602"/>
                    <a:gd name="connsiteX34" fmla="*/ 145344 w 1034979"/>
                    <a:gd name="connsiteY34" fmla="*/ 1217478 h 1516602"/>
                    <a:gd name="connsiteX35" fmla="*/ 239202 w 1034979"/>
                    <a:gd name="connsiteY35" fmla="*/ 1214801 h 1516602"/>
                    <a:gd name="connsiteX36" fmla="*/ 318699 w 1034979"/>
                    <a:gd name="connsiteY36" fmla="*/ 1217478 h 1516602"/>
                    <a:gd name="connsiteX37" fmla="*/ 330129 w 1034979"/>
                    <a:gd name="connsiteY37" fmla="*/ 1223193 h 1516602"/>
                    <a:gd name="connsiteX38" fmla="*/ 333939 w 1034979"/>
                    <a:gd name="connsiteY38" fmla="*/ 1228908 h 1516602"/>
                    <a:gd name="connsiteX39" fmla="*/ 339654 w 1034979"/>
                    <a:gd name="connsiteY39" fmla="*/ 1230813 h 1516602"/>
                    <a:gd name="connsiteX40" fmla="*/ 351084 w 1034979"/>
                    <a:gd name="connsiteY40" fmla="*/ 1238433 h 1516602"/>
                    <a:gd name="connsiteX41" fmla="*/ 356799 w 1034979"/>
                    <a:gd name="connsiteY41" fmla="*/ 1242243 h 1516602"/>
                    <a:gd name="connsiteX42" fmla="*/ 360609 w 1034979"/>
                    <a:gd name="connsiteY42" fmla="*/ 1247958 h 1516602"/>
                    <a:gd name="connsiteX43" fmla="*/ 366324 w 1034979"/>
                    <a:gd name="connsiteY43" fmla="*/ 1259388 h 1516602"/>
                    <a:gd name="connsiteX44" fmla="*/ 362514 w 1034979"/>
                    <a:gd name="connsiteY44" fmla="*/ 1286058 h 1516602"/>
                    <a:gd name="connsiteX45" fmla="*/ 358704 w 1034979"/>
                    <a:gd name="connsiteY45" fmla="*/ 1291773 h 1516602"/>
                    <a:gd name="connsiteX46" fmla="*/ 356799 w 1034979"/>
                    <a:gd name="connsiteY46" fmla="*/ 1297488 h 1516602"/>
                    <a:gd name="connsiteX47" fmla="*/ 352989 w 1034979"/>
                    <a:gd name="connsiteY47" fmla="*/ 1303203 h 1516602"/>
                    <a:gd name="connsiteX48" fmla="*/ 351084 w 1034979"/>
                    <a:gd name="connsiteY48" fmla="*/ 1308918 h 1516602"/>
                    <a:gd name="connsiteX49" fmla="*/ 347274 w 1034979"/>
                    <a:gd name="connsiteY49" fmla="*/ 1314633 h 1516602"/>
                    <a:gd name="connsiteX50" fmla="*/ 330129 w 1034979"/>
                    <a:gd name="connsiteY50" fmla="*/ 1381308 h 1516602"/>
                    <a:gd name="connsiteX51" fmla="*/ 328224 w 1034979"/>
                    <a:gd name="connsiteY51" fmla="*/ 1432743 h 1516602"/>
                    <a:gd name="connsiteX52" fmla="*/ 330129 w 1034979"/>
                    <a:gd name="connsiteY52" fmla="*/ 1457508 h 1516602"/>
                    <a:gd name="connsiteX53" fmla="*/ 332034 w 1034979"/>
                    <a:gd name="connsiteY53" fmla="*/ 1463223 h 1516602"/>
                    <a:gd name="connsiteX54" fmla="*/ 335844 w 1034979"/>
                    <a:gd name="connsiteY54" fmla="*/ 1467033 h 1516602"/>
                    <a:gd name="connsiteX55" fmla="*/ 364419 w 1034979"/>
                    <a:gd name="connsiteY55" fmla="*/ 1512753 h 1516602"/>
                    <a:gd name="connsiteX56" fmla="*/ 387279 w 1034979"/>
                    <a:gd name="connsiteY56" fmla="*/ 1514658 h 1516602"/>
                    <a:gd name="connsiteX57" fmla="*/ 392994 w 1034979"/>
                    <a:gd name="connsiteY57" fmla="*/ 1508943 h 1516602"/>
                    <a:gd name="connsiteX58" fmla="*/ 394899 w 1034979"/>
                    <a:gd name="connsiteY58" fmla="*/ 1497513 h 1516602"/>
                    <a:gd name="connsiteX59" fmla="*/ 396804 w 1034979"/>
                    <a:gd name="connsiteY59" fmla="*/ 1491798 h 1516602"/>
                    <a:gd name="connsiteX60" fmla="*/ 398709 w 1034979"/>
                    <a:gd name="connsiteY60" fmla="*/ 1474653 h 1516602"/>
                    <a:gd name="connsiteX61" fmla="*/ 400614 w 1034979"/>
                    <a:gd name="connsiteY61" fmla="*/ 1461318 h 1516602"/>
                    <a:gd name="connsiteX62" fmla="*/ 404424 w 1034979"/>
                    <a:gd name="connsiteY62" fmla="*/ 1404168 h 1516602"/>
                    <a:gd name="connsiteX63" fmla="*/ 410139 w 1034979"/>
                    <a:gd name="connsiteY63" fmla="*/ 1392738 h 1516602"/>
                    <a:gd name="connsiteX64" fmla="*/ 413949 w 1034979"/>
                    <a:gd name="connsiteY64" fmla="*/ 1379403 h 1516602"/>
                    <a:gd name="connsiteX65" fmla="*/ 415854 w 1034979"/>
                    <a:gd name="connsiteY65" fmla="*/ 1373688 h 1516602"/>
                    <a:gd name="connsiteX66" fmla="*/ 417759 w 1034979"/>
                    <a:gd name="connsiteY66" fmla="*/ 1360353 h 1516602"/>
                    <a:gd name="connsiteX67" fmla="*/ 421569 w 1034979"/>
                    <a:gd name="connsiteY67" fmla="*/ 1348923 h 1516602"/>
                    <a:gd name="connsiteX68" fmla="*/ 427284 w 1034979"/>
                    <a:gd name="connsiteY68" fmla="*/ 1335588 h 1516602"/>
                    <a:gd name="connsiteX69" fmla="*/ 467289 w 1034979"/>
                    <a:gd name="connsiteY69" fmla="*/ 1265103 h 1516602"/>
                    <a:gd name="connsiteX70" fmla="*/ 528455 w 1034979"/>
                    <a:gd name="connsiteY70" fmla="*/ 1230091 h 1516602"/>
                    <a:gd name="connsiteX71" fmla="*/ 601154 w 1034979"/>
                    <a:gd name="connsiteY71" fmla="*/ 1221700 h 1516602"/>
                    <a:gd name="connsiteX72" fmla="*/ 720654 w 1034979"/>
                    <a:gd name="connsiteY72" fmla="*/ 1316538 h 1516602"/>
                    <a:gd name="connsiteX73" fmla="*/ 733989 w 1034979"/>
                    <a:gd name="connsiteY73" fmla="*/ 1326063 h 1516602"/>
                    <a:gd name="connsiteX74" fmla="*/ 743514 w 1034979"/>
                    <a:gd name="connsiteY74" fmla="*/ 1327968 h 1516602"/>
                    <a:gd name="connsiteX75" fmla="*/ 749229 w 1034979"/>
                    <a:gd name="connsiteY75" fmla="*/ 1329873 h 1516602"/>
                    <a:gd name="connsiteX76" fmla="*/ 762564 w 1034979"/>
                    <a:gd name="connsiteY76" fmla="*/ 1335588 h 1516602"/>
                    <a:gd name="connsiteX77" fmla="*/ 777804 w 1034979"/>
                    <a:gd name="connsiteY77" fmla="*/ 1333683 h 1516602"/>
                    <a:gd name="connsiteX78" fmla="*/ 789234 w 1034979"/>
                    <a:gd name="connsiteY78" fmla="*/ 1327968 h 1516602"/>
                    <a:gd name="connsiteX79" fmla="*/ 794949 w 1034979"/>
                    <a:gd name="connsiteY79" fmla="*/ 1326063 h 1516602"/>
                    <a:gd name="connsiteX80" fmla="*/ 802569 w 1034979"/>
                    <a:gd name="connsiteY80" fmla="*/ 1308918 h 1516602"/>
                    <a:gd name="connsiteX81" fmla="*/ 800664 w 1034979"/>
                    <a:gd name="connsiteY81" fmla="*/ 1284153 h 1516602"/>
                    <a:gd name="connsiteX82" fmla="*/ 798759 w 1034979"/>
                    <a:gd name="connsiteY82" fmla="*/ 1278438 h 1516602"/>
                    <a:gd name="connsiteX83" fmla="*/ 796854 w 1034979"/>
                    <a:gd name="connsiteY83" fmla="*/ 1270818 h 1516602"/>
                    <a:gd name="connsiteX84" fmla="*/ 783519 w 1034979"/>
                    <a:gd name="connsiteY84" fmla="*/ 1253673 h 1516602"/>
                    <a:gd name="connsiteX85" fmla="*/ 773994 w 1034979"/>
                    <a:gd name="connsiteY85" fmla="*/ 1247958 h 1516602"/>
                    <a:gd name="connsiteX86" fmla="*/ 648264 w 1034979"/>
                    <a:gd name="connsiteY86" fmla="*/ 1156518 h 1516602"/>
                    <a:gd name="connsiteX87" fmla="*/ 644454 w 1034979"/>
                    <a:gd name="connsiteY87" fmla="*/ 1139373 h 1516602"/>
                    <a:gd name="connsiteX88" fmla="*/ 646359 w 1034979"/>
                    <a:gd name="connsiteY88" fmla="*/ 1131753 h 1516602"/>
                    <a:gd name="connsiteX89" fmla="*/ 650169 w 1034979"/>
                    <a:gd name="connsiteY89" fmla="*/ 1114608 h 1516602"/>
                    <a:gd name="connsiteX90" fmla="*/ 653979 w 1034979"/>
                    <a:gd name="connsiteY90" fmla="*/ 1108893 h 1516602"/>
                    <a:gd name="connsiteX91" fmla="*/ 655884 w 1034979"/>
                    <a:gd name="connsiteY91" fmla="*/ 1103178 h 1516602"/>
                    <a:gd name="connsiteX92" fmla="*/ 661599 w 1034979"/>
                    <a:gd name="connsiteY92" fmla="*/ 1101273 h 1516602"/>
                    <a:gd name="connsiteX93" fmla="*/ 671124 w 1034979"/>
                    <a:gd name="connsiteY93" fmla="*/ 1089843 h 1516602"/>
                    <a:gd name="connsiteX94" fmla="*/ 724464 w 1034979"/>
                    <a:gd name="connsiteY94" fmla="*/ 1082223 h 1516602"/>
                    <a:gd name="connsiteX95" fmla="*/ 842574 w 1034979"/>
                    <a:gd name="connsiteY95" fmla="*/ 1084128 h 1516602"/>
                    <a:gd name="connsiteX96" fmla="*/ 871149 w 1034979"/>
                    <a:gd name="connsiteY96" fmla="*/ 1086033 h 1516602"/>
                    <a:gd name="connsiteX97" fmla="*/ 899724 w 1034979"/>
                    <a:gd name="connsiteY97" fmla="*/ 1091748 h 1516602"/>
                    <a:gd name="connsiteX98" fmla="*/ 922584 w 1034979"/>
                    <a:gd name="connsiteY98" fmla="*/ 1095558 h 1516602"/>
                    <a:gd name="connsiteX99" fmla="*/ 951159 w 1034979"/>
                    <a:gd name="connsiteY99" fmla="*/ 1101273 h 1516602"/>
                    <a:gd name="connsiteX100" fmla="*/ 956874 w 1034979"/>
                    <a:gd name="connsiteY100" fmla="*/ 1101273 h 1516602"/>
                    <a:gd name="connsiteX101" fmla="*/ 1002594 w 1034979"/>
                    <a:gd name="connsiteY101" fmla="*/ 1099368 h 1516602"/>
                    <a:gd name="connsiteX102" fmla="*/ 1031169 w 1034979"/>
                    <a:gd name="connsiteY102" fmla="*/ 1091748 h 1516602"/>
                    <a:gd name="connsiteX103" fmla="*/ 1034979 w 1034979"/>
                    <a:gd name="connsiteY103" fmla="*/ 1086033 h 1516602"/>
                    <a:gd name="connsiteX104" fmla="*/ 1033074 w 1034979"/>
                    <a:gd name="connsiteY104" fmla="*/ 1066983 h 1516602"/>
                    <a:gd name="connsiteX105" fmla="*/ 1027359 w 1034979"/>
                    <a:gd name="connsiteY105" fmla="*/ 1063173 h 1516602"/>
                    <a:gd name="connsiteX106" fmla="*/ 1012119 w 1034979"/>
                    <a:gd name="connsiteY106" fmla="*/ 1061268 h 1516602"/>
                    <a:gd name="connsiteX107" fmla="*/ 1006404 w 1034979"/>
                    <a:gd name="connsiteY107" fmla="*/ 1059363 h 1516602"/>
                    <a:gd name="connsiteX108" fmla="*/ 998784 w 1034979"/>
                    <a:gd name="connsiteY108" fmla="*/ 1057458 h 1516602"/>
                    <a:gd name="connsiteX109" fmla="*/ 987354 w 1034979"/>
                    <a:gd name="connsiteY109" fmla="*/ 1049838 h 1516602"/>
                    <a:gd name="connsiteX110" fmla="*/ 975924 w 1034979"/>
                    <a:gd name="connsiteY110" fmla="*/ 1046028 h 1516602"/>
                    <a:gd name="connsiteX111" fmla="*/ 970209 w 1034979"/>
                    <a:gd name="connsiteY111" fmla="*/ 1044123 h 1516602"/>
                    <a:gd name="connsiteX112" fmla="*/ 962589 w 1034979"/>
                    <a:gd name="connsiteY112" fmla="*/ 1042218 h 1516602"/>
                    <a:gd name="connsiteX113" fmla="*/ 956874 w 1034979"/>
                    <a:gd name="connsiteY113" fmla="*/ 1040313 h 1516602"/>
                    <a:gd name="connsiteX114" fmla="*/ 935919 w 1034979"/>
                    <a:gd name="connsiteY114" fmla="*/ 1034598 h 1516602"/>
                    <a:gd name="connsiteX115" fmla="*/ 825429 w 1034979"/>
                    <a:gd name="connsiteY115" fmla="*/ 1034598 h 1516602"/>
                    <a:gd name="connsiteX116" fmla="*/ 730179 w 1034979"/>
                    <a:gd name="connsiteY116" fmla="*/ 1038408 h 1516602"/>
                    <a:gd name="connsiteX117" fmla="*/ 669219 w 1034979"/>
                    <a:gd name="connsiteY117" fmla="*/ 1046028 h 1516602"/>
                    <a:gd name="connsiteX118" fmla="*/ 646359 w 1034979"/>
                    <a:gd name="connsiteY118" fmla="*/ 1049838 h 1516602"/>
                    <a:gd name="connsiteX119" fmla="*/ 642549 w 1034979"/>
                    <a:gd name="connsiteY119" fmla="*/ 1038408 h 1516602"/>
                    <a:gd name="connsiteX120" fmla="*/ 640644 w 1034979"/>
                    <a:gd name="connsiteY120" fmla="*/ 1032693 h 1516602"/>
                    <a:gd name="connsiteX121" fmla="*/ 642549 w 1034979"/>
                    <a:gd name="connsiteY121" fmla="*/ 1015548 h 1516602"/>
                    <a:gd name="connsiteX122" fmla="*/ 644454 w 1034979"/>
                    <a:gd name="connsiteY122" fmla="*/ 1009833 h 1516602"/>
                    <a:gd name="connsiteX123" fmla="*/ 661599 w 1034979"/>
                    <a:gd name="connsiteY123" fmla="*/ 1000308 h 1516602"/>
                    <a:gd name="connsiteX124" fmla="*/ 673029 w 1034979"/>
                    <a:gd name="connsiteY124" fmla="*/ 992688 h 1516602"/>
                    <a:gd name="connsiteX125" fmla="*/ 674934 w 1034979"/>
                    <a:gd name="connsiteY125" fmla="*/ 986973 h 1516602"/>
                    <a:gd name="connsiteX126" fmla="*/ 680649 w 1034979"/>
                    <a:gd name="connsiteY126" fmla="*/ 985068 h 1516602"/>
                    <a:gd name="connsiteX127" fmla="*/ 686364 w 1034979"/>
                    <a:gd name="connsiteY127" fmla="*/ 981258 h 1516602"/>
                    <a:gd name="connsiteX128" fmla="*/ 695889 w 1034979"/>
                    <a:gd name="connsiteY128" fmla="*/ 971733 h 1516602"/>
                    <a:gd name="connsiteX129" fmla="*/ 705414 w 1034979"/>
                    <a:gd name="connsiteY129" fmla="*/ 960303 h 1516602"/>
                    <a:gd name="connsiteX130" fmla="*/ 716844 w 1034979"/>
                    <a:gd name="connsiteY130" fmla="*/ 952683 h 1516602"/>
                    <a:gd name="connsiteX131" fmla="*/ 732084 w 1034979"/>
                    <a:gd name="connsiteY131" fmla="*/ 939348 h 1516602"/>
                    <a:gd name="connsiteX132" fmla="*/ 741609 w 1034979"/>
                    <a:gd name="connsiteY132" fmla="*/ 927918 h 1516602"/>
                    <a:gd name="connsiteX133" fmla="*/ 753039 w 1034979"/>
                    <a:gd name="connsiteY133" fmla="*/ 918393 h 1516602"/>
                    <a:gd name="connsiteX134" fmla="*/ 758754 w 1034979"/>
                    <a:gd name="connsiteY134" fmla="*/ 906963 h 1516602"/>
                    <a:gd name="connsiteX135" fmla="*/ 760659 w 1034979"/>
                    <a:gd name="connsiteY135" fmla="*/ 901248 h 1516602"/>
                    <a:gd name="connsiteX136" fmla="*/ 766374 w 1034979"/>
                    <a:gd name="connsiteY136" fmla="*/ 889818 h 1516602"/>
                    <a:gd name="connsiteX137" fmla="*/ 764469 w 1034979"/>
                    <a:gd name="connsiteY137" fmla="*/ 874578 h 1516602"/>
                    <a:gd name="connsiteX138" fmla="*/ 758754 w 1034979"/>
                    <a:gd name="connsiteY138" fmla="*/ 872673 h 1516602"/>
                    <a:gd name="connsiteX139" fmla="*/ 737799 w 1034979"/>
                    <a:gd name="connsiteY139" fmla="*/ 874578 h 1516602"/>
                    <a:gd name="connsiteX140" fmla="*/ 732084 w 1034979"/>
                    <a:gd name="connsiteY140" fmla="*/ 878388 h 1516602"/>
                    <a:gd name="connsiteX141" fmla="*/ 699699 w 1034979"/>
                    <a:gd name="connsiteY141" fmla="*/ 899343 h 1516602"/>
                    <a:gd name="connsiteX142" fmla="*/ 595181 w 1034979"/>
                    <a:gd name="connsiteY142" fmla="*/ 957831 h 1516602"/>
                    <a:gd name="connsiteX143" fmla="*/ 507294 w 1034979"/>
                    <a:gd name="connsiteY143" fmla="*/ 847908 h 1516602"/>
                    <a:gd name="connsiteX144" fmla="*/ 503484 w 1034979"/>
                    <a:gd name="connsiteY144" fmla="*/ 358323 h 1516602"/>
                    <a:gd name="connsiteX145" fmla="*/ 499674 w 1034979"/>
                    <a:gd name="connsiteY145" fmla="*/ 66858 h 1516602"/>
                    <a:gd name="connsiteX146" fmla="*/ 490149 w 1034979"/>
                    <a:gd name="connsiteY146" fmla="*/ 40188 h 1516602"/>
                    <a:gd name="connsiteX147" fmla="*/ 488244 w 1034979"/>
                    <a:gd name="connsiteY147" fmla="*/ 34473 h 1516602"/>
                    <a:gd name="connsiteX148" fmla="*/ 484434 w 1034979"/>
                    <a:gd name="connsiteY148" fmla="*/ 28758 h 1516602"/>
                    <a:gd name="connsiteX149" fmla="*/ 478719 w 1034979"/>
                    <a:gd name="connsiteY149" fmla="*/ 17328 h 1516602"/>
                    <a:gd name="connsiteX150" fmla="*/ 473004 w 1034979"/>
                    <a:gd name="connsiteY150" fmla="*/ 13518 h 1516602"/>
                    <a:gd name="connsiteX151" fmla="*/ 469194 w 1034979"/>
                    <a:gd name="connsiteY151" fmla="*/ 7803 h 1516602"/>
                    <a:gd name="connsiteX152" fmla="*/ 429189 w 1034979"/>
                    <a:gd name="connsiteY152" fmla="*/ 11613 h 1516602"/>
                    <a:gd name="connsiteX153" fmla="*/ 425379 w 1034979"/>
                    <a:gd name="connsiteY153" fmla="*/ 78288 h 1516602"/>
                    <a:gd name="connsiteX154" fmla="*/ 425379 w 1034979"/>
                    <a:gd name="connsiteY154" fmla="*/ 84003 h 1516602"/>
                    <a:gd name="connsiteX155" fmla="*/ 429189 w 1034979"/>
                    <a:gd name="connsiteY155" fmla="*/ 238308 h 1516602"/>
                    <a:gd name="connsiteX156" fmla="*/ 440619 w 1034979"/>
                    <a:gd name="connsiteY156" fmla="*/ 421188 h 1516602"/>
                    <a:gd name="connsiteX157" fmla="*/ 435265 w 1034979"/>
                    <a:gd name="connsiteY157" fmla="*/ 718368 h 1516602"/>
                    <a:gd name="connsiteX158" fmla="*/ 435059 w 1034979"/>
                    <a:gd name="connsiteY158" fmla="*/ 799046 h 1516602"/>
                    <a:gd name="connsiteX159" fmla="*/ 430322 w 1034979"/>
                    <a:gd name="connsiteY159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2979 w 1034979"/>
                    <a:gd name="connsiteY15" fmla="*/ 1040313 h 1516602"/>
                    <a:gd name="connsiteX16" fmla="*/ 274884 w 1034979"/>
                    <a:gd name="connsiteY16" fmla="*/ 1046028 h 1516602"/>
                    <a:gd name="connsiteX17" fmla="*/ 276789 w 1034979"/>
                    <a:gd name="connsiteY17" fmla="*/ 1051743 h 1516602"/>
                    <a:gd name="connsiteX18" fmla="*/ 278694 w 1034979"/>
                    <a:gd name="connsiteY18" fmla="*/ 1076508 h 1516602"/>
                    <a:gd name="connsiteX19" fmla="*/ 280599 w 1034979"/>
                    <a:gd name="connsiteY19" fmla="*/ 1082223 h 1516602"/>
                    <a:gd name="connsiteX20" fmla="*/ 278694 w 1034979"/>
                    <a:gd name="connsiteY20" fmla="*/ 1101273 h 1516602"/>
                    <a:gd name="connsiteX21" fmla="*/ 276789 w 1034979"/>
                    <a:gd name="connsiteY21" fmla="*/ 1110798 h 1516602"/>
                    <a:gd name="connsiteX22" fmla="*/ 263454 w 1034979"/>
                    <a:gd name="connsiteY22" fmla="*/ 1124133 h 1516602"/>
                    <a:gd name="connsiteX23" fmla="*/ 252024 w 1034979"/>
                    <a:gd name="connsiteY23" fmla="*/ 1131753 h 1516602"/>
                    <a:gd name="connsiteX24" fmla="*/ 240594 w 1034979"/>
                    <a:gd name="connsiteY24" fmla="*/ 1135563 h 1516602"/>
                    <a:gd name="connsiteX25" fmla="*/ 27234 w 1034979"/>
                    <a:gd name="connsiteY25" fmla="*/ 1154613 h 1516602"/>
                    <a:gd name="connsiteX26" fmla="*/ 15804 w 1034979"/>
                    <a:gd name="connsiteY26" fmla="*/ 1160328 h 1516602"/>
                    <a:gd name="connsiteX27" fmla="*/ 6279 w 1034979"/>
                    <a:gd name="connsiteY27" fmla="*/ 1169853 h 1516602"/>
                    <a:gd name="connsiteX28" fmla="*/ 4374 w 1034979"/>
                    <a:gd name="connsiteY28" fmla="*/ 1175568 h 1516602"/>
                    <a:gd name="connsiteX29" fmla="*/ 564 w 1034979"/>
                    <a:gd name="connsiteY29" fmla="*/ 1181283 h 1516602"/>
                    <a:gd name="connsiteX30" fmla="*/ 6279 w 1034979"/>
                    <a:gd name="connsiteY30" fmla="*/ 1213668 h 1516602"/>
                    <a:gd name="connsiteX31" fmla="*/ 11994 w 1034979"/>
                    <a:gd name="connsiteY31" fmla="*/ 1217478 h 1516602"/>
                    <a:gd name="connsiteX32" fmla="*/ 17709 w 1034979"/>
                    <a:gd name="connsiteY32" fmla="*/ 1219383 h 1516602"/>
                    <a:gd name="connsiteX33" fmla="*/ 145344 w 1034979"/>
                    <a:gd name="connsiteY33" fmla="*/ 1217478 h 1516602"/>
                    <a:gd name="connsiteX34" fmla="*/ 239202 w 1034979"/>
                    <a:gd name="connsiteY34" fmla="*/ 1214801 h 1516602"/>
                    <a:gd name="connsiteX35" fmla="*/ 318699 w 1034979"/>
                    <a:gd name="connsiteY35" fmla="*/ 1217478 h 1516602"/>
                    <a:gd name="connsiteX36" fmla="*/ 330129 w 1034979"/>
                    <a:gd name="connsiteY36" fmla="*/ 1223193 h 1516602"/>
                    <a:gd name="connsiteX37" fmla="*/ 333939 w 1034979"/>
                    <a:gd name="connsiteY37" fmla="*/ 1228908 h 1516602"/>
                    <a:gd name="connsiteX38" fmla="*/ 339654 w 1034979"/>
                    <a:gd name="connsiteY38" fmla="*/ 1230813 h 1516602"/>
                    <a:gd name="connsiteX39" fmla="*/ 351084 w 1034979"/>
                    <a:gd name="connsiteY39" fmla="*/ 1238433 h 1516602"/>
                    <a:gd name="connsiteX40" fmla="*/ 356799 w 1034979"/>
                    <a:gd name="connsiteY40" fmla="*/ 1242243 h 1516602"/>
                    <a:gd name="connsiteX41" fmla="*/ 360609 w 1034979"/>
                    <a:gd name="connsiteY41" fmla="*/ 1247958 h 1516602"/>
                    <a:gd name="connsiteX42" fmla="*/ 366324 w 1034979"/>
                    <a:gd name="connsiteY42" fmla="*/ 1259388 h 1516602"/>
                    <a:gd name="connsiteX43" fmla="*/ 362514 w 1034979"/>
                    <a:gd name="connsiteY43" fmla="*/ 1286058 h 1516602"/>
                    <a:gd name="connsiteX44" fmla="*/ 358704 w 1034979"/>
                    <a:gd name="connsiteY44" fmla="*/ 1291773 h 1516602"/>
                    <a:gd name="connsiteX45" fmla="*/ 356799 w 1034979"/>
                    <a:gd name="connsiteY45" fmla="*/ 1297488 h 1516602"/>
                    <a:gd name="connsiteX46" fmla="*/ 352989 w 1034979"/>
                    <a:gd name="connsiteY46" fmla="*/ 1303203 h 1516602"/>
                    <a:gd name="connsiteX47" fmla="*/ 351084 w 1034979"/>
                    <a:gd name="connsiteY47" fmla="*/ 1308918 h 1516602"/>
                    <a:gd name="connsiteX48" fmla="*/ 347274 w 1034979"/>
                    <a:gd name="connsiteY48" fmla="*/ 1314633 h 1516602"/>
                    <a:gd name="connsiteX49" fmla="*/ 330129 w 1034979"/>
                    <a:gd name="connsiteY49" fmla="*/ 1381308 h 1516602"/>
                    <a:gd name="connsiteX50" fmla="*/ 328224 w 1034979"/>
                    <a:gd name="connsiteY50" fmla="*/ 1432743 h 1516602"/>
                    <a:gd name="connsiteX51" fmla="*/ 330129 w 1034979"/>
                    <a:gd name="connsiteY51" fmla="*/ 1457508 h 1516602"/>
                    <a:gd name="connsiteX52" fmla="*/ 332034 w 1034979"/>
                    <a:gd name="connsiteY52" fmla="*/ 1463223 h 1516602"/>
                    <a:gd name="connsiteX53" fmla="*/ 335844 w 1034979"/>
                    <a:gd name="connsiteY53" fmla="*/ 1467033 h 1516602"/>
                    <a:gd name="connsiteX54" fmla="*/ 364419 w 1034979"/>
                    <a:gd name="connsiteY54" fmla="*/ 1512753 h 1516602"/>
                    <a:gd name="connsiteX55" fmla="*/ 387279 w 1034979"/>
                    <a:gd name="connsiteY55" fmla="*/ 1514658 h 1516602"/>
                    <a:gd name="connsiteX56" fmla="*/ 392994 w 1034979"/>
                    <a:gd name="connsiteY56" fmla="*/ 1508943 h 1516602"/>
                    <a:gd name="connsiteX57" fmla="*/ 394899 w 1034979"/>
                    <a:gd name="connsiteY57" fmla="*/ 1497513 h 1516602"/>
                    <a:gd name="connsiteX58" fmla="*/ 396804 w 1034979"/>
                    <a:gd name="connsiteY58" fmla="*/ 1491798 h 1516602"/>
                    <a:gd name="connsiteX59" fmla="*/ 398709 w 1034979"/>
                    <a:gd name="connsiteY59" fmla="*/ 1474653 h 1516602"/>
                    <a:gd name="connsiteX60" fmla="*/ 400614 w 1034979"/>
                    <a:gd name="connsiteY60" fmla="*/ 1461318 h 1516602"/>
                    <a:gd name="connsiteX61" fmla="*/ 404424 w 1034979"/>
                    <a:gd name="connsiteY61" fmla="*/ 1404168 h 1516602"/>
                    <a:gd name="connsiteX62" fmla="*/ 410139 w 1034979"/>
                    <a:gd name="connsiteY62" fmla="*/ 1392738 h 1516602"/>
                    <a:gd name="connsiteX63" fmla="*/ 413949 w 1034979"/>
                    <a:gd name="connsiteY63" fmla="*/ 1379403 h 1516602"/>
                    <a:gd name="connsiteX64" fmla="*/ 415854 w 1034979"/>
                    <a:gd name="connsiteY64" fmla="*/ 1373688 h 1516602"/>
                    <a:gd name="connsiteX65" fmla="*/ 417759 w 1034979"/>
                    <a:gd name="connsiteY65" fmla="*/ 1360353 h 1516602"/>
                    <a:gd name="connsiteX66" fmla="*/ 421569 w 1034979"/>
                    <a:gd name="connsiteY66" fmla="*/ 1348923 h 1516602"/>
                    <a:gd name="connsiteX67" fmla="*/ 427284 w 1034979"/>
                    <a:gd name="connsiteY67" fmla="*/ 1335588 h 1516602"/>
                    <a:gd name="connsiteX68" fmla="*/ 467289 w 1034979"/>
                    <a:gd name="connsiteY68" fmla="*/ 1265103 h 1516602"/>
                    <a:gd name="connsiteX69" fmla="*/ 528455 w 1034979"/>
                    <a:gd name="connsiteY69" fmla="*/ 1230091 h 1516602"/>
                    <a:gd name="connsiteX70" fmla="*/ 601154 w 1034979"/>
                    <a:gd name="connsiteY70" fmla="*/ 1221700 h 1516602"/>
                    <a:gd name="connsiteX71" fmla="*/ 720654 w 1034979"/>
                    <a:gd name="connsiteY71" fmla="*/ 1316538 h 1516602"/>
                    <a:gd name="connsiteX72" fmla="*/ 733989 w 1034979"/>
                    <a:gd name="connsiteY72" fmla="*/ 1326063 h 1516602"/>
                    <a:gd name="connsiteX73" fmla="*/ 743514 w 1034979"/>
                    <a:gd name="connsiteY73" fmla="*/ 1327968 h 1516602"/>
                    <a:gd name="connsiteX74" fmla="*/ 749229 w 1034979"/>
                    <a:gd name="connsiteY74" fmla="*/ 1329873 h 1516602"/>
                    <a:gd name="connsiteX75" fmla="*/ 762564 w 1034979"/>
                    <a:gd name="connsiteY75" fmla="*/ 1335588 h 1516602"/>
                    <a:gd name="connsiteX76" fmla="*/ 777804 w 1034979"/>
                    <a:gd name="connsiteY76" fmla="*/ 1333683 h 1516602"/>
                    <a:gd name="connsiteX77" fmla="*/ 789234 w 1034979"/>
                    <a:gd name="connsiteY77" fmla="*/ 1327968 h 1516602"/>
                    <a:gd name="connsiteX78" fmla="*/ 794949 w 1034979"/>
                    <a:gd name="connsiteY78" fmla="*/ 1326063 h 1516602"/>
                    <a:gd name="connsiteX79" fmla="*/ 802569 w 1034979"/>
                    <a:gd name="connsiteY79" fmla="*/ 1308918 h 1516602"/>
                    <a:gd name="connsiteX80" fmla="*/ 800664 w 1034979"/>
                    <a:gd name="connsiteY80" fmla="*/ 1284153 h 1516602"/>
                    <a:gd name="connsiteX81" fmla="*/ 798759 w 1034979"/>
                    <a:gd name="connsiteY81" fmla="*/ 1278438 h 1516602"/>
                    <a:gd name="connsiteX82" fmla="*/ 796854 w 1034979"/>
                    <a:gd name="connsiteY82" fmla="*/ 1270818 h 1516602"/>
                    <a:gd name="connsiteX83" fmla="*/ 783519 w 1034979"/>
                    <a:gd name="connsiteY83" fmla="*/ 1253673 h 1516602"/>
                    <a:gd name="connsiteX84" fmla="*/ 773994 w 1034979"/>
                    <a:gd name="connsiteY84" fmla="*/ 1247958 h 1516602"/>
                    <a:gd name="connsiteX85" fmla="*/ 648264 w 1034979"/>
                    <a:gd name="connsiteY85" fmla="*/ 1156518 h 1516602"/>
                    <a:gd name="connsiteX86" fmla="*/ 644454 w 1034979"/>
                    <a:gd name="connsiteY86" fmla="*/ 1139373 h 1516602"/>
                    <a:gd name="connsiteX87" fmla="*/ 646359 w 1034979"/>
                    <a:gd name="connsiteY87" fmla="*/ 1131753 h 1516602"/>
                    <a:gd name="connsiteX88" fmla="*/ 650169 w 1034979"/>
                    <a:gd name="connsiteY88" fmla="*/ 1114608 h 1516602"/>
                    <a:gd name="connsiteX89" fmla="*/ 653979 w 1034979"/>
                    <a:gd name="connsiteY89" fmla="*/ 1108893 h 1516602"/>
                    <a:gd name="connsiteX90" fmla="*/ 655884 w 1034979"/>
                    <a:gd name="connsiteY90" fmla="*/ 1103178 h 1516602"/>
                    <a:gd name="connsiteX91" fmla="*/ 661599 w 1034979"/>
                    <a:gd name="connsiteY91" fmla="*/ 1101273 h 1516602"/>
                    <a:gd name="connsiteX92" fmla="*/ 671124 w 1034979"/>
                    <a:gd name="connsiteY92" fmla="*/ 1089843 h 1516602"/>
                    <a:gd name="connsiteX93" fmla="*/ 724464 w 1034979"/>
                    <a:gd name="connsiteY93" fmla="*/ 1082223 h 1516602"/>
                    <a:gd name="connsiteX94" fmla="*/ 842574 w 1034979"/>
                    <a:gd name="connsiteY94" fmla="*/ 1084128 h 1516602"/>
                    <a:gd name="connsiteX95" fmla="*/ 871149 w 1034979"/>
                    <a:gd name="connsiteY95" fmla="*/ 1086033 h 1516602"/>
                    <a:gd name="connsiteX96" fmla="*/ 899724 w 1034979"/>
                    <a:gd name="connsiteY96" fmla="*/ 1091748 h 1516602"/>
                    <a:gd name="connsiteX97" fmla="*/ 922584 w 1034979"/>
                    <a:gd name="connsiteY97" fmla="*/ 1095558 h 1516602"/>
                    <a:gd name="connsiteX98" fmla="*/ 951159 w 1034979"/>
                    <a:gd name="connsiteY98" fmla="*/ 1101273 h 1516602"/>
                    <a:gd name="connsiteX99" fmla="*/ 956874 w 1034979"/>
                    <a:gd name="connsiteY99" fmla="*/ 1101273 h 1516602"/>
                    <a:gd name="connsiteX100" fmla="*/ 1002594 w 1034979"/>
                    <a:gd name="connsiteY100" fmla="*/ 1099368 h 1516602"/>
                    <a:gd name="connsiteX101" fmla="*/ 1031169 w 1034979"/>
                    <a:gd name="connsiteY101" fmla="*/ 1091748 h 1516602"/>
                    <a:gd name="connsiteX102" fmla="*/ 1034979 w 1034979"/>
                    <a:gd name="connsiteY102" fmla="*/ 1086033 h 1516602"/>
                    <a:gd name="connsiteX103" fmla="*/ 1033074 w 1034979"/>
                    <a:gd name="connsiteY103" fmla="*/ 1066983 h 1516602"/>
                    <a:gd name="connsiteX104" fmla="*/ 1027359 w 1034979"/>
                    <a:gd name="connsiteY104" fmla="*/ 1063173 h 1516602"/>
                    <a:gd name="connsiteX105" fmla="*/ 1012119 w 1034979"/>
                    <a:gd name="connsiteY105" fmla="*/ 1061268 h 1516602"/>
                    <a:gd name="connsiteX106" fmla="*/ 1006404 w 1034979"/>
                    <a:gd name="connsiteY106" fmla="*/ 1059363 h 1516602"/>
                    <a:gd name="connsiteX107" fmla="*/ 998784 w 1034979"/>
                    <a:gd name="connsiteY107" fmla="*/ 1057458 h 1516602"/>
                    <a:gd name="connsiteX108" fmla="*/ 987354 w 1034979"/>
                    <a:gd name="connsiteY108" fmla="*/ 1049838 h 1516602"/>
                    <a:gd name="connsiteX109" fmla="*/ 975924 w 1034979"/>
                    <a:gd name="connsiteY109" fmla="*/ 1046028 h 1516602"/>
                    <a:gd name="connsiteX110" fmla="*/ 970209 w 1034979"/>
                    <a:gd name="connsiteY110" fmla="*/ 1044123 h 1516602"/>
                    <a:gd name="connsiteX111" fmla="*/ 962589 w 1034979"/>
                    <a:gd name="connsiteY111" fmla="*/ 1042218 h 1516602"/>
                    <a:gd name="connsiteX112" fmla="*/ 956874 w 1034979"/>
                    <a:gd name="connsiteY112" fmla="*/ 1040313 h 1516602"/>
                    <a:gd name="connsiteX113" fmla="*/ 935919 w 1034979"/>
                    <a:gd name="connsiteY113" fmla="*/ 1034598 h 1516602"/>
                    <a:gd name="connsiteX114" fmla="*/ 825429 w 1034979"/>
                    <a:gd name="connsiteY114" fmla="*/ 1034598 h 1516602"/>
                    <a:gd name="connsiteX115" fmla="*/ 730179 w 1034979"/>
                    <a:gd name="connsiteY115" fmla="*/ 1038408 h 1516602"/>
                    <a:gd name="connsiteX116" fmla="*/ 669219 w 1034979"/>
                    <a:gd name="connsiteY116" fmla="*/ 1046028 h 1516602"/>
                    <a:gd name="connsiteX117" fmla="*/ 646359 w 1034979"/>
                    <a:gd name="connsiteY117" fmla="*/ 1049838 h 1516602"/>
                    <a:gd name="connsiteX118" fmla="*/ 642549 w 1034979"/>
                    <a:gd name="connsiteY118" fmla="*/ 1038408 h 1516602"/>
                    <a:gd name="connsiteX119" fmla="*/ 640644 w 1034979"/>
                    <a:gd name="connsiteY119" fmla="*/ 1032693 h 1516602"/>
                    <a:gd name="connsiteX120" fmla="*/ 642549 w 1034979"/>
                    <a:gd name="connsiteY120" fmla="*/ 1015548 h 1516602"/>
                    <a:gd name="connsiteX121" fmla="*/ 644454 w 1034979"/>
                    <a:gd name="connsiteY121" fmla="*/ 1009833 h 1516602"/>
                    <a:gd name="connsiteX122" fmla="*/ 661599 w 1034979"/>
                    <a:gd name="connsiteY122" fmla="*/ 1000308 h 1516602"/>
                    <a:gd name="connsiteX123" fmla="*/ 673029 w 1034979"/>
                    <a:gd name="connsiteY123" fmla="*/ 992688 h 1516602"/>
                    <a:gd name="connsiteX124" fmla="*/ 674934 w 1034979"/>
                    <a:gd name="connsiteY124" fmla="*/ 986973 h 1516602"/>
                    <a:gd name="connsiteX125" fmla="*/ 680649 w 1034979"/>
                    <a:gd name="connsiteY125" fmla="*/ 985068 h 1516602"/>
                    <a:gd name="connsiteX126" fmla="*/ 686364 w 1034979"/>
                    <a:gd name="connsiteY126" fmla="*/ 981258 h 1516602"/>
                    <a:gd name="connsiteX127" fmla="*/ 695889 w 1034979"/>
                    <a:gd name="connsiteY127" fmla="*/ 971733 h 1516602"/>
                    <a:gd name="connsiteX128" fmla="*/ 705414 w 1034979"/>
                    <a:gd name="connsiteY128" fmla="*/ 960303 h 1516602"/>
                    <a:gd name="connsiteX129" fmla="*/ 716844 w 1034979"/>
                    <a:gd name="connsiteY129" fmla="*/ 952683 h 1516602"/>
                    <a:gd name="connsiteX130" fmla="*/ 732084 w 1034979"/>
                    <a:gd name="connsiteY130" fmla="*/ 939348 h 1516602"/>
                    <a:gd name="connsiteX131" fmla="*/ 741609 w 1034979"/>
                    <a:gd name="connsiteY131" fmla="*/ 927918 h 1516602"/>
                    <a:gd name="connsiteX132" fmla="*/ 753039 w 1034979"/>
                    <a:gd name="connsiteY132" fmla="*/ 918393 h 1516602"/>
                    <a:gd name="connsiteX133" fmla="*/ 758754 w 1034979"/>
                    <a:gd name="connsiteY133" fmla="*/ 906963 h 1516602"/>
                    <a:gd name="connsiteX134" fmla="*/ 760659 w 1034979"/>
                    <a:gd name="connsiteY134" fmla="*/ 901248 h 1516602"/>
                    <a:gd name="connsiteX135" fmla="*/ 766374 w 1034979"/>
                    <a:gd name="connsiteY135" fmla="*/ 889818 h 1516602"/>
                    <a:gd name="connsiteX136" fmla="*/ 764469 w 1034979"/>
                    <a:gd name="connsiteY136" fmla="*/ 874578 h 1516602"/>
                    <a:gd name="connsiteX137" fmla="*/ 758754 w 1034979"/>
                    <a:gd name="connsiteY137" fmla="*/ 872673 h 1516602"/>
                    <a:gd name="connsiteX138" fmla="*/ 737799 w 1034979"/>
                    <a:gd name="connsiteY138" fmla="*/ 874578 h 1516602"/>
                    <a:gd name="connsiteX139" fmla="*/ 732084 w 1034979"/>
                    <a:gd name="connsiteY139" fmla="*/ 878388 h 1516602"/>
                    <a:gd name="connsiteX140" fmla="*/ 699699 w 1034979"/>
                    <a:gd name="connsiteY140" fmla="*/ 899343 h 1516602"/>
                    <a:gd name="connsiteX141" fmla="*/ 595181 w 1034979"/>
                    <a:gd name="connsiteY141" fmla="*/ 957831 h 1516602"/>
                    <a:gd name="connsiteX142" fmla="*/ 507294 w 1034979"/>
                    <a:gd name="connsiteY142" fmla="*/ 847908 h 1516602"/>
                    <a:gd name="connsiteX143" fmla="*/ 503484 w 1034979"/>
                    <a:gd name="connsiteY143" fmla="*/ 358323 h 1516602"/>
                    <a:gd name="connsiteX144" fmla="*/ 499674 w 1034979"/>
                    <a:gd name="connsiteY144" fmla="*/ 66858 h 1516602"/>
                    <a:gd name="connsiteX145" fmla="*/ 490149 w 1034979"/>
                    <a:gd name="connsiteY145" fmla="*/ 40188 h 1516602"/>
                    <a:gd name="connsiteX146" fmla="*/ 488244 w 1034979"/>
                    <a:gd name="connsiteY146" fmla="*/ 34473 h 1516602"/>
                    <a:gd name="connsiteX147" fmla="*/ 484434 w 1034979"/>
                    <a:gd name="connsiteY147" fmla="*/ 28758 h 1516602"/>
                    <a:gd name="connsiteX148" fmla="*/ 478719 w 1034979"/>
                    <a:gd name="connsiteY148" fmla="*/ 17328 h 1516602"/>
                    <a:gd name="connsiteX149" fmla="*/ 473004 w 1034979"/>
                    <a:gd name="connsiteY149" fmla="*/ 13518 h 1516602"/>
                    <a:gd name="connsiteX150" fmla="*/ 469194 w 1034979"/>
                    <a:gd name="connsiteY150" fmla="*/ 7803 h 1516602"/>
                    <a:gd name="connsiteX151" fmla="*/ 429189 w 1034979"/>
                    <a:gd name="connsiteY151" fmla="*/ 11613 h 1516602"/>
                    <a:gd name="connsiteX152" fmla="*/ 425379 w 1034979"/>
                    <a:gd name="connsiteY152" fmla="*/ 78288 h 1516602"/>
                    <a:gd name="connsiteX153" fmla="*/ 425379 w 1034979"/>
                    <a:gd name="connsiteY153" fmla="*/ 84003 h 1516602"/>
                    <a:gd name="connsiteX154" fmla="*/ 429189 w 1034979"/>
                    <a:gd name="connsiteY154" fmla="*/ 238308 h 1516602"/>
                    <a:gd name="connsiteX155" fmla="*/ 440619 w 1034979"/>
                    <a:gd name="connsiteY155" fmla="*/ 421188 h 1516602"/>
                    <a:gd name="connsiteX156" fmla="*/ 435265 w 1034979"/>
                    <a:gd name="connsiteY156" fmla="*/ 718368 h 1516602"/>
                    <a:gd name="connsiteX157" fmla="*/ 435059 w 1034979"/>
                    <a:gd name="connsiteY157" fmla="*/ 799046 h 1516602"/>
                    <a:gd name="connsiteX158" fmla="*/ 430322 w 1034979"/>
                    <a:gd name="connsiteY158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2979 w 1034979"/>
                    <a:gd name="connsiteY15" fmla="*/ 1040313 h 1516602"/>
                    <a:gd name="connsiteX16" fmla="*/ 274884 w 1034979"/>
                    <a:gd name="connsiteY16" fmla="*/ 1046028 h 1516602"/>
                    <a:gd name="connsiteX17" fmla="*/ 278694 w 1034979"/>
                    <a:gd name="connsiteY17" fmla="*/ 1076508 h 1516602"/>
                    <a:gd name="connsiteX18" fmla="*/ 280599 w 1034979"/>
                    <a:gd name="connsiteY18" fmla="*/ 1082223 h 1516602"/>
                    <a:gd name="connsiteX19" fmla="*/ 278694 w 1034979"/>
                    <a:gd name="connsiteY19" fmla="*/ 1101273 h 1516602"/>
                    <a:gd name="connsiteX20" fmla="*/ 276789 w 1034979"/>
                    <a:gd name="connsiteY20" fmla="*/ 1110798 h 1516602"/>
                    <a:gd name="connsiteX21" fmla="*/ 263454 w 1034979"/>
                    <a:gd name="connsiteY21" fmla="*/ 1124133 h 1516602"/>
                    <a:gd name="connsiteX22" fmla="*/ 252024 w 1034979"/>
                    <a:gd name="connsiteY22" fmla="*/ 1131753 h 1516602"/>
                    <a:gd name="connsiteX23" fmla="*/ 240594 w 1034979"/>
                    <a:gd name="connsiteY23" fmla="*/ 1135563 h 1516602"/>
                    <a:gd name="connsiteX24" fmla="*/ 27234 w 1034979"/>
                    <a:gd name="connsiteY24" fmla="*/ 1154613 h 1516602"/>
                    <a:gd name="connsiteX25" fmla="*/ 15804 w 1034979"/>
                    <a:gd name="connsiteY25" fmla="*/ 1160328 h 1516602"/>
                    <a:gd name="connsiteX26" fmla="*/ 6279 w 1034979"/>
                    <a:gd name="connsiteY26" fmla="*/ 1169853 h 1516602"/>
                    <a:gd name="connsiteX27" fmla="*/ 4374 w 1034979"/>
                    <a:gd name="connsiteY27" fmla="*/ 1175568 h 1516602"/>
                    <a:gd name="connsiteX28" fmla="*/ 564 w 1034979"/>
                    <a:gd name="connsiteY28" fmla="*/ 1181283 h 1516602"/>
                    <a:gd name="connsiteX29" fmla="*/ 6279 w 1034979"/>
                    <a:gd name="connsiteY29" fmla="*/ 1213668 h 1516602"/>
                    <a:gd name="connsiteX30" fmla="*/ 11994 w 1034979"/>
                    <a:gd name="connsiteY30" fmla="*/ 1217478 h 1516602"/>
                    <a:gd name="connsiteX31" fmla="*/ 17709 w 1034979"/>
                    <a:gd name="connsiteY31" fmla="*/ 1219383 h 1516602"/>
                    <a:gd name="connsiteX32" fmla="*/ 145344 w 1034979"/>
                    <a:gd name="connsiteY32" fmla="*/ 1217478 h 1516602"/>
                    <a:gd name="connsiteX33" fmla="*/ 239202 w 1034979"/>
                    <a:gd name="connsiteY33" fmla="*/ 1214801 h 1516602"/>
                    <a:gd name="connsiteX34" fmla="*/ 318699 w 1034979"/>
                    <a:gd name="connsiteY34" fmla="*/ 1217478 h 1516602"/>
                    <a:gd name="connsiteX35" fmla="*/ 330129 w 1034979"/>
                    <a:gd name="connsiteY35" fmla="*/ 1223193 h 1516602"/>
                    <a:gd name="connsiteX36" fmla="*/ 333939 w 1034979"/>
                    <a:gd name="connsiteY36" fmla="*/ 1228908 h 1516602"/>
                    <a:gd name="connsiteX37" fmla="*/ 339654 w 1034979"/>
                    <a:gd name="connsiteY37" fmla="*/ 1230813 h 1516602"/>
                    <a:gd name="connsiteX38" fmla="*/ 351084 w 1034979"/>
                    <a:gd name="connsiteY38" fmla="*/ 1238433 h 1516602"/>
                    <a:gd name="connsiteX39" fmla="*/ 356799 w 1034979"/>
                    <a:gd name="connsiteY39" fmla="*/ 1242243 h 1516602"/>
                    <a:gd name="connsiteX40" fmla="*/ 360609 w 1034979"/>
                    <a:gd name="connsiteY40" fmla="*/ 1247958 h 1516602"/>
                    <a:gd name="connsiteX41" fmla="*/ 366324 w 1034979"/>
                    <a:gd name="connsiteY41" fmla="*/ 1259388 h 1516602"/>
                    <a:gd name="connsiteX42" fmla="*/ 362514 w 1034979"/>
                    <a:gd name="connsiteY42" fmla="*/ 1286058 h 1516602"/>
                    <a:gd name="connsiteX43" fmla="*/ 358704 w 1034979"/>
                    <a:gd name="connsiteY43" fmla="*/ 1291773 h 1516602"/>
                    <a:gd name="connsiteX44" fmla="*/ 356799 w 1034979"/>
                    <a:gd name="connsiteY44" fmla="*/ 1297488 h 1516602"/>
                    <a:gd name="connsiteX45" fmla="*/ 352989 w 1034979"/>
                    <a:gd name="connsiteY45" fmla="*/ 1303203 h 1516602"/>
                    <a:gd name="connsiteX46" fmla="*/ 351084 w 1034979"/>
                    <a:gd name="connsiteY46" fmla="*/ 1308918 h 1516602"/>
                    <a:gd name="connsiteX47" fmla="*/ 347274 w 1034979"/>
                    <a:gd name="connsiteY47" fmla="*/ 1314633 h 1516602"/>
                    <a:gd name="connsiteX48" fmla="*/ 330129 w 1034979"/>
                    <a:gd name="connsiteY48" fmla="*/ 1381308 h 1516602"/>
                    <a:gd name="connsiteX49" fmla="*/ 328224 w 1034979"/>
                    <a:gd name="connsiteY49" fmla="*/ 1432743 h 1516602"/>
                    <a:gd name="connsiteX50" fmla="*/ 330129 w 1034979"/>
                    <a:gd name="connsiteY50" fmla="*/ 1457508 h 1516602"/>
                    <a:gd name="connsiteX51" fmla="*/ 332034 w 1034979"/>
                    <a:gd name="connsiteY51" fmla="*/ 1463223 h 1516602"/>
                    <a:gd name="connsiteX52" fmla="*/ 335844 w 1034979"/>
                    <a:gd name="connsiteY52" fmla="*/ 1467033 h 1516602"/>
                    <a:gd name="connsiteX53" fmla="*/ 364419 w 1034979"/>
                    <a:gd name="connsiteY53" fmla="*/ 1512753 h 1516602"/>
                    <a:gd name="connsiteX54" fmla="*/ 387279 w 1034979"/>
                    <a:gd name="connsiteY54" fmla="*/ 1514658 h 1516602"/>
                    <a:gd name="connsiteX55" fmla="*/ 392994 w 1034979"/>
                    <a:gd name="connsiteY55" fmla="*/ 1508943 h 1516602"/>
                    <a:gd name="connsiteX56" fmla="*/ 394899 w 1034979"/>
                    <a:gd name="connsiteY56" fmla="*/ 1497513 h 1516602"/>
                    <a:gd name="connsiteX57" fmla="*/ 396804 w 1034979"/>
                    <a:gd name="connsiteY57" fmla="*/ 1491798 h 1516602"/>
                    <a:gd name="connsiteX58" fmla="*/ 398709 w 1034979"/>
                    <a:gd name="connsiteY58" fmla="*/ 1474653 h 1516602"/>
                    <a:gd name="connsiteX59" fmla="*/ 400614 w 1034979"/>
                    <a:gd name="connsiteY59" fmla="*/ 1461318 h 1516602"/>
                    <a:gd name="connsiteX60" fmla="*/ 404424 w 1034979"/>
                    <a:gd name="connsiteY60" fmla="*/ 1404168 h 1516602"/>
                    <a:gd name="connsiteX61" fmla="*/ 410139 w 1034979"/>
                    <a:gd name="connsiteY61" fmla="*/ 1392738 h 1516602"/>
                    <a:gd name="connsiteX62" fmla="*/ 413949 w 1034979"/>
                    <a:gd name="connsiteY62" fmla="*/ 1379403 h 1516602"/>
                    <a:gd name="connsiteX63" fmla="*/ 415854 w 1034979"/>
                    <a:gd name="connsiteY63" fmla="*/ 1373688 h 1516602"/>
                    <a:gd name="connsiteX64" fmla="*/ 417759 w 1034979"/>
                    <a:gd name="connsiteY64" fmla="*/ 1360353 h 1516602"/>
                    <a:gd name="connsiteX65" fmla="*/ 421569 w 1034979"/>
                    <a:gd name="connsiteY65" fmla="*/ 1348923 h 1516602"/>
                    <a:gd name="connsiteX66" fmla="*/ 427284 w 1034979"/>
                    <a:gd name="connsiteY66" fmla="*/ 1335588 h 1516602"/>
                    <a:gd name="connsiteX67" fmla="*/ 467289 w 1034979"/>
                    <a:gd name="connsiteY67" fmla="*/ 1265103 h 1516602"/>
                    <a:gd name="connsiteX68" fmla="*/ 528455 w 1034979"/>
                    <a:gd name="connsiteY68" fmla="*/ 1230091 h 1516602"/>
                    <a:gd name="connsiteX69" fmla="*/ 601154 w 1034979"/>
                    <a:gd name="connsiteY69" fmla="*/ 1221700 h 1516602"/>
                    <a:gd name="connsiteX70" fmla="*/ 720654 w 1034979"/>
                    <a:gd name="connsiteY70" fmla="*/ 1316538 h 1516602"/>
                    <a:gd name="connsiteX71" fmla="*/ 733989 w 1034979"/>
                    <a:gd name="connsiteY71" fmla="*/ 1326063 h 1516602"/>
                    <a:gd name="connsiteX72" fmla="*/ 743514 w 1034979"/>
                    <a:gd name="connsiteY72" fmla="*/ 1327968 h 1516602"/>
                    <a:gd name="connsiteX73" fmla="*/ 749229 w 1034979"/>
                    <a:gd name="connsiteY73" fmla="*/ 1329873 h 1516602"/>
                    <a:gd name="connsiteX74" fmla="*/ 762564 w 1034979"/>
                    <a:gd name="connsiteY74" fmla="*/ 1335588 h 1516602"/>
                    <a:gd name="connsiteX75" fmla="*/ 777804 w 1034979"/>
                    <a:gd name="connsiteY75" fmla="*/ 1333683 h 1516602"/>
                    <a:gd name="connsiteX76" fmla="*/ 789234 w 1034979"/>
                    <a:gd name="connsiteY76" fmla="*/ 1327968 h 1516602"/>
                    <a:gd name="connsiteX77" fmla="*/ 794949 w 1034979"/>
                    <a:gd name="connsiteY77" fmla="*/ 1326063 h 1516602"/>
                    <a:gd name="connsiteX78" fmla="*/ 802569 w 1034979"/>
                    <a:gd name="connsiteY78" fmla="*/ 1308918 h 1516602"/>
                    <a:gd name="connsiteX79" fmla="*/ 800664 w 1034979"/>
                    <a:gd name="connsiteY79" fmla="*/ 1284153 h 1516602"/>
                    <a:gd name="connsiteX80" fmla="*/ 798759 w 1034979"/>
                    <a:gd name="connsiteY80" fmla="*/ 1278438 h 1516602"/>
                    <a:gd name="connsiteX81" fmla="*/ 796854 w 1034979"/>
                    <a:gd name="connsiteY81" fmla="*/ 1270818 h 1516602"/>
                    <a:gd name="connsiteX82" fmla="*/ 783519 w 1034979"/>
                    <a:gd name="connsiteY82" fmla="*/ 1253673 h 1516602"/>
                    <a:gd name="connsiteX83" fmla="*/ 773994 w 1034979"/>
                    <a:gd name="connsiteY83" fmla="*/ 1247958 h 1516602"/>
                    <a:gd name="connsiteX84" fmla="*/ 648264 w 1034979"/>
                    <a:gd name="connsiteY84" fmla="*/ 1156518 h 1516602"/>
                    <a:gd name="connsiteX85" fmla="*/ 644454 w 1034979"/>
                    <a:gd name="connsiteY85" fmla="*/ 1139373 h 1516602"/>
                    <a:gd name="connsiteX86" fmla="*/ 646359 w 1034979"/>
                    <a:gd name="connsiteY86" fmla="*/ 1131753 h 1516602"/>
                    <a:gd name="connsiteX87" fmla="*/ 650169 w 1034979"/>
                    <a:gd name="connsiteY87" fmla="*/ 1114608 h 1516602"/>
                    <a:gd name="connsiteX88" fmla="*/ 653979 w 1034979"/>
                    <a:gd name="connsiteY88" fmla="*/ 1108893 h 1516602"/>
                    <a:gd name="connsiteX89" fmla="*/ 655884 w 1034979"/>
                    <a:gd name="connsiteY89" fmla="*/ 1103178 h 1516602"/>
                    <a:gd name="connsiteX90" fmla="*/ 661599 w 1034979"/>
                    <a:gd name="connsiteY90" fmla="*/ 1101273 h 1516602"/>
                    <a:gd name="connsiteX91" fmla="*/ 671124 w 1034979"/>
                    <a:gd name="connsiteY91" fmla="*/ 1089843 h 1516602"/>
                    <a:gd name="connsiteX92" fmla="*/ 724464 w 1034979"/>
                    <a:gd name="connsiteY92" fmla="*/ 1082223 h 1516602"/>
                    <a:gd name="connsiteX93" fmla="*/ 842574 w 1034979"/>
                    <a:gd name="connsiteY93" fmla="*/ 1084128 h 1516602"/>
                    <a:gd name="connsiteX94" fmla="*/ 871149 w 1034979"/>
                    <a:gd name="connsiteY94" fmla="*/ 1086033 h 1516602"/>
                    <a:gd name="connsiteX95" fmla="*/ 899724 w 1034979"/>
                    <a:gd name="connsiteY95" fmla="*/ 1091748 h 1516602"/>
                    <a:gd name="connsiteX96" fmla="*/ 922584 w 1034979"/>
                    <a:gd name="connsiteY96" fmla="*/ 1095558 h 1516602"/>
                    <a:gd name="connsiteX97" fmla="*/ 951159 w 1034979"/>
                    <a:gd name="connsiteY97" fmla="*/ 1101273 h 1516602"/>
                    <a:gd name="connsiteX98" fmla="*/ 956874 w 1034979"/>
                    <a:gd name="connsiteY98" fmla="*/ 1101273 h 1516602"/>
                    <a:gd name="connsiteX99" fmla="*/ 1002594 w 1034979"/>
                    <a:gd name="connsiteY99" fmla="*/ 1099368 h 1516602"/>
                    <a:gd name="connsiteX100" fmla="*/ 1031169 w 1034979"/>
                    <a:gd name="connsiteY100" fmla="*/ 1091748 h 1516602"/>
                    <a:gd name="connsiteX101" fmla="*/ 1034979 w 1034979"/>
                    <a:gd name="connsiteY101" fmla="*/ 1086033 h 1516602"/>
                    <a:gd name="connsiteX102" fmla="*/ 1033074 w 1034979"/>
                    <a:gd name="connsiteY102" fmla="*/ 1066983 h 1516602"/>
                    <a:gd name="connsiteX103" fmla="*/ 1027359 w 1034979"/>
                    <a:gd name="connsiteY103" fmla="*/ 1063173 h 1516602"/>
                    <a:gd name="connsiteX104" fmla="*/ 1012119 w 1034979"/>
                    <a:gd name="connsiteY104" fmla="*/ 1061268 h 1516602"/>
                    <a:gd name="connsiteX105" fmla="*/ 1006404 w 1034979"/>
                    <a:gd name="connsiteY105" fmla="*/ 1059363 h 1516602"/>
                    <a:gd name="connsiteX106" fmla="*/ 998784 w 1034979"/>
                    <a:gd name="connsiteY106" fmla="*/ 1057458 h 1516602"/>
                    <a:gd name="connsiteX107" fmla="*/ 987354 w 1034979"/>
                    <a:gd name="connsiteY107" fmla="*/ 1049838 h 1516602"/>
                    <a:gd name="connsiteX108" fmla="*/ 975924 w 1034979"/>
                    <a:gd name="connsiteY108" fmla="*/ 1046028 h 1516602"/>
                    <a:gd name="connsiteX109" fmla="*/ 970209 w 1034979"/>
                    <a:gd name="connsiteY109" fmla="*/ 1044123 h 1516602"/>
                    <a:gd name="connsiteX110" fmla="*/ 962589 w 1034979"/>
                    <a:gd name="connsiteY110" fmla="*/ 1042218 h 1516602"/>
                    <a:gd name="connsiteX111" fmla="*/ 956874 w 1034979"/>
                    <a:gd name="connsiteY111" fmla="*/ 1040313 h 1516602"/>
                    <a:gd name="connsiteX112" fmla="*/ 935919 w 1034979"/>
                    <a:gd name="connsiteY112" fmla="*/ 1034598 h 1516602"/>
                    <a:gd name="connsiteX113" fmla="*/ 825429 w 1034979"/>
                    <a:gd name="connsiteY113" fmla="*/ 1034598 h 1516602"/>
                    <a:gd name="connsiteX114" fmla="*/ 730179 w 1034979"/>
                    <a:gd name="connsiteY114" fmla="*/ 1038408 h 1516602"/>
                    <a:gd name="connsiteX115" fmla="*/ 669219 w 1034979"/>
                    <a:gd name="connsiteY115" fmla="*/ 1046028 h 1516602"/>
                    <a:gd name="connsiteX116" fmla="*/ 646359 w 1034979"/>
                    <a:gd name="connsiteY116" fmla="*/ 1049838 h 1516602"/>
                    <a:gd name="connsiteX117" fmla="*/ 642549 w 1034979"/>
                    <a:gd name="connsiteY117" fmla="*/ 1038408 h 1516602"/>
                    <a:gd name="connsiteX118" fmla="*/ 640644 w 1034979"/>
                    <a:gd name="connsiteY118" fmla="*/ 1032693 h 1516602"/>
                    <a:gd name="connsiteX119" fmla="*/ 642549 w 1034979"/>
                    <a:gd name="connsiteY119" fmla="*/ 1015548 h 1516602"/>
                    <a:gd name="connsiteX120" fmla="*/ 644454 w 1034979"/>
                    <a:gd name="connsiteY120" fmla="*/ 1009833 h 1516602"/>
                    <a:gd name="connsiteX121" fmla="*/ 661599 w 1034979"/>
                    <a:gd name="connsiteY121" fmla="*/ 1000308 h 1516602"/>
                    <a:gd name="connsiteX122" fmla="*/ 673029 w 1034979"/>
                    <a:gd name="connsiteY122" fmla="*/ 992688 h 1516602"/>
                    <a:gd name="connsiteX123" fmla="*/ 674934 w 1034979"/>
                    <a:gd name="connsiteY123" fmla="*/ 986973 h 1516602"/>
                    <a:gd name="connsiteX124" fmla="*/ 680649 w 1034979"/>
                    <a:gd name="connsiteY124" fmla="*/ 985068 h 1516602"/>
                    <a:gd name="connsiteX125" fmla="*/ 686364 w 1034979"/>
                    <a:gd name="connsiteY125" fmla="*/ 981258 h 1516602"/>
                    <a:gd name="connsiteX126" fmla="*/ 695889 w 1034979"/>
                    <a:gd name="connsiteY126" fmla="*/ 971733 h 1516602"/>
                    <a:gd name="connsiteX127" fmla="*/ 705414 w 1034979"/>
                    <a:gd name="connsiteY127" fmla="*/ 960303 h 1516602"/>
                    <a:gd name="connsiteX128" fmla="*/ 716844 w 1034979"/>
                    <a:gd name="connsiteY128" fmla="*/ 952683 h 1516602"/>
                    <a:gd name="connsiteX129" fmla="*/ 732084 w 1034979"/>
                    <a:gd name="connsiteY129" fmla="*/ 939348 h 1516602"/>
                    <a:gd name="connsiteX130" fmla="*/ 741609 w 1034979"/>
                    <a:gd name="connsiteY130" fmla="*/ 927918 h 1516602"/>
                    <a:gd name="connsiteX131" fmla="*/ 753039 w 1034979"/>
                    <a:gd name="connsiteY131" fmla="*/ 918393 h 1516602"/>
                    <a:gd name="connsiteX132" fmla="*/ 758754 w 1034979"/>
                    <a:gd name="connsiteY132" fmla="*/ 906963 h 1516602"/>
                    <a:gd name="connsiteX133" fmla="*/ 760659 w 1034979"/>
                    <a:gd name="connsiteY133" fmla="*/ 901248 h 1516602"/>
                    <a:gd name="connsiteX134" fmla="*/ 766374 w 1034979"/>
                    <a:gd name="connsiteY134" fmla="*/ 889818 h 1516602"/>
                    <a:gd name="connsiteX135" fmla="*/ 764469 w 1034979"/>
                    <a:gd name="connsiteY135" fmla="*/ 874578 h 1516602"/>
                    <a:gd name="connsiteX136" fmla="*/ 758754 w 1034979"/>
                    <a:gd name="connsiteY136" fmla="*/ 872673 h 1516602"/>
                    <a:gd name="connsiteX137" fmla="*/ 737799 w 1034979"/>
                    <a:gd name="connsiteY137" fmla="*/ 874578 h 1516602"/>
                    <a:gd name="connsiteX138" fmla="*/ 732084 w 1034979"/>
                    <a:gd name="connsiteY138" fmla="*/ 878388 h 1516602"/>
                    <a:gd name="connsiteX139" fmla="*/ 699699 w 1034979"/>
                    <a:gd name="connsiteY139" fmla="*/ 899343 h 1516602"/>
                    <a:gd name="connsiteX140" fmla="*/ 595181 w 1034979"/>
                    <a:gd name="connsiteY140" fmla="*/ 957831 h 1516602"/>
                    <a:gd name="connsiteX141" fmla="*/ 507294 w 1034979"/>
                    <a:gd name="connsiteY141" fmla="*/ 847908 h 1516602"/>
                    <a:gd name="connsiteX142" fmla="*/ 503484 w 1034979"/>
                    <a:gd name="connsiteY142" fmla="*/ 358323 h 1516602"/>
                    <a:gd name="connsiteX143" fmla="*/ 499674 w 1034979"/>
                    <a:gd name="connsiteY143" fmla="*/ 66858 h 1516602"/>
                    <a:gd name="connsiteX144" fmla="*/ 490149 w 1034979"/>
                    <a:gd name="connsiteY144" fmla="*/ 40188 h 1516602"/>
                    <a:gd name="connsiteX145" fmla="*/ 488244 w 1034979"/>
                    <a:gd name="connsiteY145" fmla="*/ 34473 h 1516602"/>
                    <a:gd name="connsiteX146" fmla="*/ 484434 w 1034979"/>
                    <a:gd name="connsiteY146" fmla="*/ 28758 h 1516602"/>
                    <a:gd name="connsiteX147" fmla="*/ 478719 w 1034979"/>
                    <a:gd name="connsiteY147" fmla="*/ 17328 h 1516602"/>
                    <a:gd name="connsiteX148" fmla="*/ 473004 w 1034979"/>
                    <a:gd name="connsiteY148" fmla="*/ 13518 h 1516602"/>
                    <a:gd name="connsiteX149" fmla="*/ 469194 w 1034979"/>
                    <a:gd name="connsiteY149" fmla="*/ 7803 h 1516602"/>
                    <a:gd name="connsiteX150" fmla="*/ 429189 w 1034979"/>
                    <a:gd name="connsiteY150" fmla="*/ 11613 h 1516602"/>
                    <a:gd name="connsiteX151" fmla="*/ 425379 w 1034979"/>
                    <a:gd name="connsiteY151" fmla="*/ 78288 h 1516602"/>
                    <a:gd name="connsiteX152" fmla="*/ 425379 w 1034979"/>
                    <a:gd name="connsiteY152" fmla="*/ 84003 h 1516602"/>
                    <a:gd name="connsiteX153" fmla="*/ 429189 w 1034979"/>
                    <a:gd name="connsiteY153" fmla="*/ 238308 h 1516602"/>
                    <a:gd name="connsiteX154" fmla="*/ 440619 w 1034979"/>
                    <a:gd name="connsiteY154" fmla="*/ 421188 h 1516602"/>
                    <a:gd name="connsiteX155" fmla="*/ 435265 w 1034979"/>
                    <a:gd name="connsiteY155" fmla="*/ 718368 h 1516602"/>
                    <a:gd name="connsiteX156" fmla="*/ 435059 w 1034979"/>
                    <a:gd name="connsiteY156" fmla="*/ 799046 h 1516602"/>
                    <a:gd name="connsiteX157" fmla="*/ 430322 w 1034979"/>
                    <a:gd name="connsiteY157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2979 w 1034979"/>
                    <a:gd name="connsiteY15" fmla="*/ 1040313 h 1516602"/>
                    <a:gd name="connsiteX16" fmla="*/ 278694 w 1034979"/>
                    <a:gd name="connsiteY16" fmla="*/ 1076508 h 1516602"/>
                    <a:gd name="connsiteX17" fmla="*/ 280599 w 1034979"/>
                    <a:gd name="connsiteY17" fmla="*/ 1082223 h 1516602"/>
                    <a:gd name="connsiteX18" fmla="*/ 278694 w 1034979"/>
                    <a:gd name="connsiteY18" fmla="*/ 1101273 h 1516602"/>
                    <a:gd name="connsiteX19" fmla="*/ 276789 w 1034979"/>
                    <a:gd name="connsiteY19" fmla="*/ 1110798 h 1516602"/>
                    <a:gd name="connsiteX20" fmla="*/ 263454 w 1034979"/>
                    <a:gd name="connsiteY20" fmla="*/ 1124133 h 1516602"/>
                    <a:gd name="connsiteX21" fmla="*/ 252024 w 1034979"/>
                    <a:gd name="connsiteY21" fmla="*/ 1131753 h 1516602"/>
                    <a:gd name="connsiteX22" fmla="*/ 240594 w 1034979"/>
                    <a:gd name="connsiteY22" fmla="*/ 1135563 h 1516602"/>
                    <a:gd name="connsiteX23" fmla="*/ 27234 w 1034979"/>
                    <a:gd name="connsiteY23" fmla="*/ 1154613 h 1516602"/>
                    <a:gd name="connsiteX24" fmla="*/ 15804 w 1034979"/>
                    <a:gd name="connsiteY24" fmla="*/ 1160328 h 1516602"/>
                    <a:gd name="connsiteX25" fmla="*/ 6279 w 1034979"/>
                    <a:gd name="connsiteY25" fmla="*/ 1169853 h 1516602"/>
                    <a:gd name="connsiteX26" fmla="*/ 4374 w 1034979"/>
                    <a:gd name="connsiteY26" fmla="*/ 1175568 h 1516602"/>
                    <a:gd name="connsiteX27" fmla="*/ 564 w 1034979"/>
                    <a:gd name="connsiteY27" fmla="*/ 1181283 h 1516602"/>
                    <a:gd name="connsiteX28" fmla="*/ 6279 w 1034979"/>
                    <a:gd name="connsiteY28" fmla="*/ 1213668 h 1516602"/>
                    <a:gd name="connsiteX29" fmla="*/ 11994 w 1034979"/>
                    <a:gd name="connsiteY29" fmla="*/ 1217478 h 1516602"/>
                    <a:gd name="connsiteX30" fmla="*/ 17709 w 1034979"/>
                    <a:gd name="connsiteY30" fmla="*/ 1219383 h 1516602"/>
                    <a:gd name="connsiteX31" fmla="*/ 145344 w 1034979"/>
                    <a:gd name="connsiteY31" fmla="*/ 1217478 h 1516602"/>
                    <a:gd name="connsiteX32" fmla="*/ 239202 w 1034979"/>
                    <a:gd name="connsiteY32" fmla="*/ 1214801 h 1516602"/>
                    <a:gd name="connsiteX33" fmla="*/ 318699 w 1034979"/>
                    <a:gd name="connsiteY33" fmla="*/ 1217478 h 1516602"/>
                    <a:gd name="connsiteX34" fmla="*/ 330129 w 1034979"/>
                    <a:gd name="connsiteY34" fmla="*/ 1223193 h 1516602"/>
                    <a:gd name="connsiteX35" fmla="*/ 333939 w 1034979"/>
                    <a:gd name="connsiteY35" fmla="*/ 1228908 h 1516602"/>
                    <a:gd name="connsiteX36" fmla="*/ 339654 w 1034979"/>
                    <a:gd name="connsiteY36" fmla="*/ 1230813 h 1516602"/>
                    <a:gd name="connsiteX37" fmla="*/ 351084 w 1034979"/>
                    <a:gd name="connsiteY37" fmla="*/ 1238433 h 1516602"/>
                    <a:gd name="connsiteX38" fmla="*/ 356799 w 1034979"/>
                    <a:gd name="connsiteY38" fmla="*/ 1242243 h 1516602"/>
                    <a:gd name="connsiteX39" fmla="*/ 360609 w 1034979"/>
                    <a:gd name="connsiteY39" fmla="*/ 1247958 h 1516602"/>
                    <a:gd name="connsiteX40" fmla="*/ 366324 w 1034979"/>
                    <a:gd name="connsiteY40" fmla="*/ 1259388 h 1516602"/>
                    <a:gd name="connsiteX41" fmla="*/ 362514 w 1034979"/>
                    <a:gd name="connsiteY41" fmla="*/ 1286058 h 1516602"/>
                    <a:gd name="connsiteX42" fmla="*/ 358704 w 1034979"/>
                    <a:gd name="connsiteY42" fmla="*/ 1291773 h 1516602"/>
                    <a:gd name="connsiteX43" fmla="*/ 356799 w 1034979"/>
                    <a:gd name="connsiteY43" fmla="*/ 1297488 h 1516602"/>
                    <a:gd name="connsiteX44" fmla="*/ 352989 w 1034979"/>
                    <a:gd name="connsiteY44" fmla="*/ 1303203 h 1516602"/>
                    <a:gd name="connsiteX45" fmla="*/ 351084 w 1034979"/>
                    <a:gd name="connsiteY45" fmla="*/ 1308918 h 1516602"/>
                    <a:gd name="connsiteX46" fmla="*/ 347274 w 1034979"/>
                    <a:gd name="connsiteY46" fmla="*/ 1314633 h 1516602"/>
                    <a:gd name="connsiteX47" fmla="*/ 330129 w 1034979"/>
                    <a:gd name="connsiteY47" fmla="*/ 1381308 h 1516602"/>
                    <a:gd name="connsiteX48" fmla="*/ 328224 w 1034979"/>
                    <a:gd name="connsiteY48" fmla="*/ 1432743 h 1516602"/>
                    <a:gd name="connsiteX49" fmla="*/ 330129 w 1034979"/>
                    <a:gd name="connsiteY49" fmla="*/ 1457508 h 1516602"/>
                    <a:gd name="connsiteX50" fmla="*/ 332034 w 1034979"/>
                    <a:gd name="connsiteY50" fmla="*/ 1463223 h 1516602"/>
                    <a:gd name="connsiteX51" fmla="*/ 335844 w 1034979"/>
                    <a:gd name="connsiteY51" fmla="*/ 1467033 h 1516602"/>
                    <a:gd name="connsiteX52" fmla="*/ 364419 w 1034979"/>
                    <a:gd name="connsiteY52" fmla="*/ 1512753 h 1516602"/>
                    <a:gd name="connsiteX53" fmla="*/ 387279 w 1034979"/>
                    <a:gd name="connsiteY53" fmla="*/ 1514658 h 1516602"/>
                    <a:gd name="connsiteX54" fmla="*/ 392994 w 1034979"/>
                    <a:gd name="connsiteY54" fmla="*/ 1508943 h 1516602"/>
                    <a:gd name="connsiteX55" fmla="*/ 394899 w 1034979"/>
                    <a:gd name="connsiteY55" fmla="*/ 1497513 h 1516602"/>
                    <a:gd name="connsiteX56" fmla="*/ 396804 w 1034979"/>
                    <a:gd name="connsiteY56" fmla="*/ 1491798 h 1516602"/>
                    <a:gd name="connsiteX57" fmla="*/ 398709 w 1034979"/>
                    <a:gd name="connsiteY57" fmla="*/ 1474653 h 1516602"/>
                    <a:gd name="connsiteX58" fmla="*/ 400614 w 1034979"/>
                    <a:gd name="connsiteY58" fmla="*/ 1461318 h 1516602"/>
                    <a:gd name="connsiteX59" fmla="*/ 404424 w 1034979"/>
                    <a:gd name="connsiteY59" fmla="*/ 1404168 h 1516602"/>
                    <a:gd name="connsiteX60" fmla="*/ 410139 w 1034979"/>
                    <a:gd name="connsiteY60" fmla="*/ 1392738 h 1516602"/>
                    <a:gd name="connsiteX61" fmla="*/ 413949 w 1034979"/>
                    <a:gd name="connsiteY61" fmla="*/ 1379403 h 1516602"/>
                    <a:gd name="connsiteX62" fmla="*/ 415854 w 1034979"/>
                    <a:gd name="connsiteY62" fmla="*/ 1373688 h 1516602"/>
                    <a:gd name="connsiteX63" fmla="*/ 417759 w 1034979"/>
                    <a:gd name="connsiteY63" fmla="*/ 1360353 h 1516602"/>
                    <a:gd name="connsiteX64" fmla="*/ 421569 w 1034979"/>
                    <a:gd name="connsiteY64" fmla="*/ 1348923 h 1516602"/>
                    <a:gd name="connsiteX65" fmla="*/ 427284 w 1034979"/>
                    <a:gd name="connsiteY65" fmla="*/ 1335588 h 1516602"/>
                    <a:gd name="connsiteX66" fmla="*/ 467289 w 1034979"/>
                    <a:gd name="connsiteY66" fmla="*/ 1265103 h 1516602"/>
                    <a:gd name="connsiteX67" fmla="*/ 528455 w 1034979"/>
                    <a:gd name="connsiteY67" fmla="*/ 1230091 h 1516602"/>
                    <a:gd name="connsiteX68" fmla="*/ 601154 w 1034979"/>
                    <a:gd name="connsiteY68" fmla="*/ 1221700 h 1516602"/>
                    <a:gd name="connsiteX69" fmla="*/ 720654 w 1034979"/>
                    <a:gd name="connsiteY69" fmla="*/ 1316538 h 1516602"/>
                    <a:gd name="connsiteX70" fmla="*/ 733989 w 1034979"/>
                    <a:gd name="connsiteY70" fmla="*/ 1326063 h 1516602"/>
                    <a:gd name="connsiteX71" fmla="*/ 743514 w 1034979"/>
                    <a:gd name="connsiteY71" fmla="*/ 1327968 h 1516602"/>
                    <a:gd name="connsiteX72" fmla="*/ 749229 w 1034979"/>
                    <a:gd name="connsiteY72" fmla="*/ 1329873 h 1516602"/>
                    <a:gd name="connsiteX73" fmla="*/ 762564 w 1034979"/>
                    <a:gd name="connsiteY73" fmla="*/ 1335588 h 1516602"/>
                    <a:gd name="connsiteX74" fmla="*/ 777804 w 1034979"/>
                    <a:gd name="connsiteY74" fmla="*/ 1333683 h 1516602"/>
                    <a:gd name="connsiteX75" fmla="*/ 789234 w 1034979"/>
                    <a:gd name="connsiteY75" fmla="*/ 1327968 h 1516602"/>
                    <a:gd name="connsiteX76" fmla="*/ 794949 w 1034979"/>
                    <a:gd name="connsiteY76" fmla="*/ 1326063 h 1516602"/>
                    <a:gd name="connsiteX77" fmla="*/ 802569 w 1034979"/>
                    <a:gd name="connsiteY77" fmla="*/ 1308918 h 1516602"/>
                    <a:gd name="connsiteX78" fmla="*/ 800664 w 1034979"/>
                    <a:gd name="connsiteY78" fmla="*/ 1284153 h 1516602"/>
                    <a:gd name="connsiteX79" fmla="*/ 798759 w 1034979"/>
                    <a:gd name="connsiteY79" fmla="*/ 1278438 h 1516602"/>
                    <a:gd name="connsiteX80" fmla="*/ 796854 w 1034979"/>
                    <a:gd name="connsiteY80" fmla="*/ 1270818 h 1516602"/>
                    <a:gd name="connsiteX81" fmla="*/ 783519 w 1034979"/>
                    <a:gd name="connsiteY81" fmla="*/ 1253673 h 1516602"/>
                    <a:gd name="connsiteX82" fmla="*/ 773994 w 1034979"/>
                    <a:gd name="connsiteY82" fmla="*/ 1247958 h 1516602"/>
                    <a:gd name="connsiteX83" fmla="*/ 648264 w 1034979"/>
                    <a:gd name="connsiteY83" fmla="*/ 1156518 h 1516602"/>
                    <a:gd name="connsiteX84" fmla="*/ 644454 w 1034979"/>
                    <a:gd name="connsiteY84" fmla="*/ 1139373 h 1516602"/>
                    <a:gd name="connsiteX85" fmla="*/ 646359 w 1034979"/>
                    <a:gd name="connsiteY85" fmla="*/ 1131753 h 1516602"/>
                    <a:gd name="connsiteX86" fmla="*/ 650169 w 1034979"/>
                    <a:gd name="connsiteY86" fmla="*/ 1114608 h 1516602"/>
                    <a:gd name="connsiteX87" fmla="*/ 653979 w 1034979"/>
                    <a:gd name="connsiteY87" fmla="*/ 1108893 h 1516602"/>
                    <a:gd name="connsiteX88" fmla="*/ 655884 w 1034979"/>
                    <a:gd name="connsiteY88" fmla="*/ 1103178 h 1516602"/>
                    <a:gd name="connsiteX89" fmla="*/ 661599 w 1034979"/>
                    <a:gd name="connsiteY89" fmla="*/ 1101273 h 1516602"/>
                    <a:gd name="connsiteX90" fmla="*/ 671124 w 1034979"/>
                    <a:gd name="connsiteY90" fmla="*/ 1089843 h 1516602"/>
                    <a:gd name="connsiteX91" fmla="*/ 724464 w 1034979"/>
                    <a:gd name="connsiteY91" fmla="*/ 1082223 h 1516602"/>
                    <a:gd name="connsiteX92" fmla="*/ 842574 w 1034979"/>
                    <a:gd name="connsiteY92" fmla="*/ 1084128 h 1516602"/>
                    <a:gd name="connsiteX93" fmla="*/ 871149 w 1034979"/>
                    <a:gd name="connsiteY93" fmla="*/ 1086033 h 1516602"/>
                    <a:gd name="connsiteX94" fmla="*/ 899724 w 1034979"/>
                    <a:gd name="connsiteY94" fmla="*/ 1091748 h 1516602"/>
                    <a:gd name="connsiteX95" fmla="*/ 922584 w 1034979"/>
                    <a:gd name="connsiteY95" fmla="*/ 1095558 h 1516602"/>
                    <a:gd name="connsiteX96" fmla="*/ 951159 w 1034979"/>
                    <a:gd name="connsiteY96" fmla="*/ 1101273 h 1516602"/>
                    <a:gd name="connsiteX97" fmla="*/ 956874 w 1034979"/>
                    <a:gd name="connsiteY97" fmla="*/ 1101273 h 1516602"/>
                    <a:gd name="connsiteX98" fmla="*/ 1002594 w 1034979"/>
                    <a:gd name="connsiteY98" fmla="*/ 1099368 h 1516602"/>
                    <a:gd name="connsiteX99" fmla="*/ 1031169 w 1034979"/>
                    <a:gd name="connsiteY99" fmla="*/ 1091748 h 1516602"/>
                    <a:gd name="connsiteX100" fmla="*/ 1034979 w 1034979"/>
                    <a:gd name="connsiteY100" fmla="*/ 1086033 h 1516602"/>
                    <a:gd name="connsiteX101" fmla="*/ 1033074 w 1034979"/>
                    <a:gd name="connsiteY101" fmla="*/ 1066983 h 1516602"/>
                    <a:gd name="connsiteX102" fmla="*/ 1027359 w 1034979"/>
                    <a:gd name="connsiteY102" fmla="*/ 1063173 h 1516602"/>
                    <a:gd name="connsiteX103" fmla="*/ 1012119 w 1034979"/>
                    <a:gd name="connsiteY103" fmla="*/ 1061268 h 1516602"/>
                    <a:gd name="connsiteX104" fmla="*/ 1006404 w 1034979"/>
                    <a:gd name="connsiteY104" fmla="*/ 1059363 h 1516602"/>
                    <a:gd name="connsiteX105" fmla="*/ 998784 w 1034979"/>
                    <a:gd name="connsiteY105" fmla="*/ 1057458 h 1516602"/>
                    <a:gd name="connsiteX106" fmla="*/ 987354 w 1034979"/>
                    <a:gd name="connsiteY106" fmla="*/ 1049838 h 1516602"/>
                    <a:gd name="connsiteX107" fmla="*/ 975924 w 1034979"/>
                    <a:gd name="connsiteY107" fmla="*/ 1046028 h 1516602"/>
                    <a:gd name="connsiteX108" fmla="*/ 970209 w 1034979"/>
                    <a:gd name="connsiteY108" fmla="*/ 1044123 h 1516602"/>
                    <a:gd name="connsiteX109" fmla="*/ 962589 w 1034979"/>
                    <a:gd name="connsiteY109" fmla="*/ 1042218 h 1516602"/>
                    <a:gd name="connsiteX110" fmla="*/ 956874 w 1034979"/>
                    <a:gd name="connsiteY110" fmla="*/ 1040313 h 1516602"/>
                    <a:gd name="connsiteX111" fmla="*/ 935919 w 1034979"/>
                    <a:gd name="connsiteY111" fmla="*/ 1034598 h 1516602"/>
                    <a:gd name="connsiteX112" fmla="*/ 825429 w 1034979"/>
                    <a:gd name="connsiteY112" fmla="*/ 1034598 h 1516602"/>
                    <a:gd name="connsiteX113" fmla="*/ 730179 w 1034979"/>
                    <a:gd name="connsiteY113" fmla="*/ 1038408 h 1516602"/>
                    <a:gd name="connsiteX114" fmla="*/ 669219 w 1034979"/>
                    <a:gd name="connsiteY114" fmla="*/ 1046028 h 1516602"/>
                    <a:gd name="connsiteX115" fmla="*/ 646359 w 1034979"/>
                    <a:gd name="connsiteY115" fmla="*/ 1049838 h 1516602"/>
                    <a:gd name="connsiteX116" fmla="*/ 642549 w 1034979"/>
                    <a:gd name="connsiteY116" fmla="*/ 1038408 h 1516602"/>
                    <a:gd name="connsiteX117" fmla="*/ 640644 w 1034979"/>
                    <a:gd name="connsiteY117" fmla="*/ 1032693 h 1516602"/>
                    <a:gd name="connsiteX118" fmla="*/ 642549 w 1034979"/>
                    <a:gd name="connsiteY118" fmla="*/ 1015548 h 1516602"/>
                    <a:gd name="connsiteX119" fmla="*/ 644454 w 1034979"/>
                    <a:gd name="connsiteY119" fmla="*/ 1009833 h 1516602"/>
                    <a:gd name="connsiteX120" fmla="*/ 661599 w 1034979"/>
                    <a:gd name="connsiteY120" fmla="*/ 1000308 h 1516602"/>
                    <a:gd name="connsiteX121" fmla="*/ 673029 w 1034979"/>
                    <a:gd name="connsiteY121" fmla="*/ 992688 h 1516602"/>
                    <a:gd name="connsiteX122" fmla="*/ 674934 w 1034979"/>
                    <a:gd name="connsiteY122" fmla="*/ 986973 h 1516602"/>
                    <a:gd name="connsiteX123" fmla="*/ 680649 w 1034979"/>
                    <a:gd name="connsiteY123" fmla="*/ 985068 h 1516602"/>
                    <a:gd name="connsiteX124" fmla="*/ 686364 w 1034979"/>
                    <a:gd name="connsiteY124" fmla="*/ 981258 h 1516602"/>
                    <a:gd name="connsiteX125" fmla="*/ 695889 w 1034979"/>
                    <a:gd name="connsiteY125" fmla="*/ 971733 h 1516602"/>
                    <a:gd name="connsiteX126" fmla="*/ 705414 w 1034979"/>
                    <a:gd name="connsiteY126" fmla="*/ 960303 h 1516602"/>
                    <a:gd name="connsiteX127" fmla="*/ 716844 w 1034979"/>
                    <a:gd name="connsiteY127" fmla="*/ 952683 h 1516602"/>
                    <a:gd name="connsiteX128" fmla="*/ 732084 w 1034979"/>
                    <a:gd name="connsiteY128" fmla="*/ 939348 h 1516602"/>
                    <a:gd name="connsiteX129" fmla="*/ 741609 w 1034979"/>
                    <a:gd name="connsiteY129" fmla="*/ 927918 h 1516602"/>
                    <a:gd name="connsiteX130" fmla="*/ 753039 w 1034979"/>
                    <a:gd name="connsiteY130" fmla="*/ 918393 h 1516602"/>
                    <a:gd name="connsiteX131" fmla="*/ 758754 w 1034979"/>
                    <a:gd name="connsiteY131" fmla="*/ 906963 h 1516602"/>
                    <a:gd name="connsiteX132" fmla="*/ 760659 w 1034979"/>
                    <a:gd name="connsiteY132" fmla="*/ 901248 h 1516602"/>
                    <a:gd name="connsiteX133" fmla="*/ 766374 w 1034979"/>
                    <a:gd name="connsiteY133" fmla="*/ 889818 h 1516602"/>
                    <a:gd name="connsiteX134" fmla="*/ 764469 w 1034979"/>
                    <a:gd name="connsiteY134" fmla="*/ 874578 h 1516602"/>
                    <a:gd name="connsiteX135" fmla="*/ 758754 w 1034979"/>
                    <a:gd name="connsiteY135" fmla="*/ 872673 h 1516602"/>
                    <a:gd name="connsiteX136" fmla="*/ 737799 w 1034979"/>
                    <a:gd name="connsiteY136" fmla="*/ 874578 h 1516602"/>
                    <a:gd name="connsiteX137" fmla="*/ 732084 w 1034979"/>
                    <a:gd name="connsiteY137" fmla="*/ 878388 h 1516602"/>
                    <a:gd name="connsiteX138" fmla="*/ 699699 w 1034979"/>
                    <a:gd name="connsiteY138" fmla="*/ 899343 h 1516602"/>
                    <a:gd name="connsiteX139" fmla="*/ 595181 w 1034979"/>
                    <a:gd name="connsiteY139" fmla="*/ 957831 h 1516602"/>
                    <a:gd name="connsiteX140" fmla="*/ 507294 w 1034979"/>
                    <a:gd name="connsiteY140" fmla="*/ 847908 h 1516602"/>
                    <a:gd name="connsiteX141" fmla="*/ 503484 w 1034979"/>
                    <a:gd name="connsiteY141" fmla="*/ 358323 h 1516602"/>
                    <a:gd name="connsiteX142" fmla="*/ 499674 w 1034979"/>
                    <a:gd name="connsiteY142" fmla="*/ 66858 h 1516602"/>
                    <a:gd name="connsiteX143" fmla="*/ 490149 w 1034979"/>
                    <a:gd name="connsiteY143" fmla="*/ 40188 h 1516602"/>
                    <a:gd name="connsiteX144" fmla="*/ 488244 w 1034979"/>
                    <a:gd name="connsiteY144" fmla="*/ 34473 h 1516602"/>
                    <a:gd name="connsiteX145" fmla="*/ 484434 w 1034979"/>
                    <a:gd name="connsiteY145" fmla="*/ 28758 h 1516602"/>
                    <a:gd name="connsiteX146" fmla="*/ 478719 w 1034979"/>
                    <a:gd name="connsiteY146" fmla="*/ 17328 h 1516602"/>
                    <a:gd name="connsiteX147" fmla="*/ 473004 w 1034979"/>
                    <a:gd name="connsiteY147" fmla="*/ 13518 h 1516602"/>
                    <a:gd name="connsiteX148" fmla="*/ 469194 w 1034979"/>
                    <a:gd name="connsiteY148" fmla="*/ 7803 h 1516602"/>
                    <a:gd name="connsiteX149" fmla="*/ 429189 w 1034979"/>
                    <a:gd name="connsiteY149" fmla="*/ 11613 h 1516602"/>
                    <a:gd name="connsiteX150" fmla="*/ 425379 w 1034979"/>
                    <a:gd name="connsiteY150" fmla="*/ 78288 h 1516602"/>
                    <a:gd name="connsiteX151" fmla="*/ 425379 w 1034979"/>
                    <a:gd name="connsiteY151" fmla="*/ 84003 h 1516602"/>
                    <a:gd name="connsiteX152" fmla="*/ 429189 w 1034979"/>
                    <a:gd name="connsiteY152" fmla="*/ 238308 h 1516602"/>
                    <a:gd name="connsiteX153" fmla="*/ 440619 w 1034979"/>
                    <a:gd name="connsiteY153" fmla="*/ 421188 h 1516602"/>
                    <a:gd name="connsiteX154" fmla="*/ 435265 w 1034979"/>
                    <a:gd name="connsiteY154" fmla="*/ 718368 h 1516602"/>
                    <a:gd name="connsiteX155" fmla="*/ 435059 w 1034979"/>
                    <a:gd name="connsiteY155" fmla="*/ 799046 h 1516602"/>
                    <a:gd name="connsiteX156" fmla="*/ 430322 w 1034979"/>
                    <a:gd name="connsiteY156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8694 w 1034979"/>
                    <a:gd name="connsiteY15" fmla="*/ 1076508 h 1516602"/>
                    <a:gd name="connsiteX16" fmla="*/ 280599 w 1034979"/>
                    <a:gd name="connsiteY16" fmla="*/ 1082223 h 1516602"/>
                    <a:gd name="connsiteX17" fmla="*/ 278694 w 1034979"/>
                    <a:gd name="connsiteY17" fmla="*/ 1101273 h 1516602"/>
                    <a:gd name="connsiteX18" fmla="*/ 276789 w 1034979"/>
                    <a:gd name="connsiteY18" fmla="*/ 1110798 h 1516602"/>
                    <a:gd name="connsiteX19" fmla="*/ 263454 w 1034979"/>
                    <a:gd name="connsiteY19" fmla="*/ 1124133 h 1516602"/>
                    <a:gd name="connsiteX20" fmla="*/ 252024 w 1034979"/>
                    <a:gd name="connsiteY20" fmla="*/ 1131753 h 1516602"/>
                    <a:gd name="connsiteX21" fmla="*/ 240594 w 1034979"/>
                    <a:gd name="connsiteY21" fmla="*/ 1135563 h 1516602"/>
                    <a:gd name="connsiteX22" fmla="*/ 27234 w 1034979"/>
                    <a:gd name="connsiteY22" fmla="*/ 1154613 h 1516602"/>
                    <a:gd name="connsiteX23" fmla="*/ 15804 w 1034979"/>
                    <a:gd name="connsiteY23" fmla="*/ 1160328 h 1516602"/>
                    <a:gd name="connsiteX24" fmla="*/ 6279 w 1034979"/>
                    <a:gd name="connsiteY24" fmla="*/ 1169853 h 1516602"/>
                    <a:gd name="connsiteX25" fmla="*/ 4374 w 1034979"/>
                    <a:gd name="connsiteY25" fmla="*/ 1175568 h 1516602"/>
                    <a:gd name="connsiteX26" fmla="*/ 564 w 1034979"/>
                    <a:gd name="connsiteY26" fmla="*/ 1181283 h 1516602"/>
                    <a:gd name="connsiteX27" fmla="*/ 6279 w 1034979"/>
                    <a:gd name="connsiteY27" fmla="*/ 1213668 h 1516602"/>
                    <a:gd name="connsiteX28" fmla="*/ 11994 w 1034979"/>
                    <a:gd name="connsiteY28" fmla="*/ 1217478 h 1516602"/>
                    <a:gd name="connsiteX29" fmla="*/ 17709 w 1034979"/>
                    <a:gd name="connsiteY29" fmla="*/ 1219383 h 1516602"/>
                    <a:gd name="connsiteX30" fmla="*/ 145344 w 1034979"/>
                    <a:gd name="connsiteY30" fmla="*/ 1217478 h 1516602"/>
                    <a:gd name="connsiteX31" fmla="*/ 239202 w 1034979"/>
                    <a:gd name="connsiteY31" fmla="*/ 1214801 h 1516602"/>
                    <a:gd name="connsiteX32" fmla="*/ 318699 w 1034979"/>
                    <a:gd name="connsiteY32" fmla="*/ 1217478 h 1516602"/>
                    <a:gd name="connsiteX33" fmla="*/ 330129 w 1034979"/>
                    <a:gd name="connsiteY33" fmla="*/ 1223193 h 1516602"/>
                    <a:gd name="connsiteX34" fmla="*/ 333939 w 1034979"/>
                    <a:gd name="connsiteY34" fmla="*/ 1228908 h 1516602"/>
                    <a:gd name="connsiteX35" fmla="*/ 339654 w 1034979"/>
                    <a:gd name="connsiteY35" fmla="*/ 1230813 h 1516602"/>
                    <a:gd name="connsiteX36" fmla="*/ 351084 w 1034979"/>
                    <a:gd name="connsiteY36" fmla="*/ 1238433 h 1516602"/>
                    <a:gd name="connsiteX37" fmla="*/ 356799 w 1034979"/>
                    <a:gd name="connsiteY37" fmla="*/ 1242243 h 1516602"/>
                    <a:gd name="connsiteX38" fmla="*/ 360609 w 1034979"/>
                    <a:gd name="connsiteY38" fmla="*/ 1247958 h 1516602"/>
                    <a:gd name="connsiteX39" fmla="*/ 366324 w 1034979"/>
                    <a:gd name="connsiteY39" fmla="*/ 1259388 h 1516602"/>
                    <a:gd name="connsiteX40" fmla="*/ 362514 w 1034979"/>
                    <a:gd name="connsiteY40" fmla="*/ 1286058 h 1516602"/>
                    <a:gd name="connsiteX41" fmla="*/ 358704 w 1034979"/>
                    <a:gd name="connsiteY41" fmla="*/ 1291773 h 1516602"/>
                    <a:gd name="connsiteX42" fmla="*/ 356799 w 1034979"/>
                    <a:gd name="connsiteY42" fmla="*/ 1297488 h 1516602"/>
                    <a:gd name="connsiteX43" fmla="*/ 352989 w 1034979"/>
                    <a:gd name="connsiteY43" fmla="*/ 1303203 h 1516602"/>
                    <a:gd name="connsiteX44" fmla="*/ 351084 w 1034979"/>
                    <a:gd name="connsiteY44" fmla="*/ 1308918 h 1516602"/>
                    <a:gd name="connsiteX45" fmla="*/ 347274 w 1034979"/>
                    <a:gd name="connsiteY45" fmla="*/ 1314633 h 1516602"/>
                    <a:gd name="connsiteX46" fmla="*/ 330129 w 1034979"/>
                    <a:gd name="connsiteY46" fmla="*/ 1381308 h 1516602"/>
                    <a:gd name="connsiteX47" fmla="*/ 328224 w 1034979"/>
                    <a:gd name="connsiteY47" fmla="*/ 1432743 h 1516602"/>
                    <a:gd name="connsiteX48" fmla="*/ 330129 w 1034979"/>
                    <a:gd name="connsiteY48" fmla="*/ 1457508 h 1516602"/>
                    <a:gd name="connsiteX49" fmla="*/ 332034 w 1034979"/>
                    <a:gd name="connsiteY49" fmla="*/ 1463223 h 1516602"/>
                    <a:gd name="connsiteX50" fmla="*/ 335844 w 1034979"/>
                    <a:gd name="connsiteY50" fmla="*/ 1467033 h 1516602"/>
                    <a:gd name="connsiteX51" fmla="*/ 364419 w 1034979"/>
                    <a:gd name="connsiteY51" fmla="*/ 1512753 h 1516602"/>
                    <a:gd name="connsiteX52" fmla="*/ 387279 w 1034979"/>
                    <a:gd name="connsiteY52" fmla="*/ 1514658 h 1516602"/>
                    <a:gd name="connsiteX53" fmla="*/ 392994 w 1034979"/>
                    <a:gd name="connsiteY53" fmla="*/ 1508943 h 1516602"/>
                    <a:gd name="connsiteX54" fmla="*/ 394899 w 1034979"/>
                    <a:gd name="connsiteY54" fmla="*/ 1497513 h 1516602"/>
                    <a:gd name="connsiteX55" fmla="*/ 396804 w 1034979"/>
                    <a:gd name="connsiteY55" fmla="*/ 1491798 h 1516602"/>
                    <a:gd name="connsiteX56" fmla="*/ 398709 w 1034979"/>
                    <a:gd name="connsiteY56" fmla="*/ 1474653 h 1516602"/>
                    <a:gd name="connsiteX57" fmla="*/ 400614 w 1034979"/>
                    <a:gd name="connsiteY57" fmla="*/ 1461318 h 1516602"/>
                    <a:gd name="connsiteX58" fmla="*/ 404424 w 1034979"/>
                    <a:gd name="connsiteY58" fmla="*/ 1404168 h 1516602"/>
                    <a:gd name="connsiteX59" fmla="*/ 410139 w 1034979"/>
                    <a:gd name="connsiteY59" fmla="*/ 1392738 h 1516602"/>
                    <a:gd name="connsiteX60" fmla="*/ 413949 w 1034979"/>
                    <a:gd name="connsiteY60" fmla="*/ 1379403 h 1516602"/>
                    <a:gd name="connsiteX61" fmla="*/ 415854 w 1034979"/>
                    <a:gd name="connsiteY61" fmla="*/ 1373688 h 1516602"/>
                    <a:gd name="connsiteX62" fmla="*/ 417759 w 1034979"/>
                    <a:gd name="connsiteY62" fmla="*/ 1360353 h 1516602"/>
                    <a:gd name="connsiteX63" fmla="*/ 421569 w 1034979"/>
                    <a:gd name="connsiteY63" fmla="*/ 1348923 h 1516602"/>
                    <a:gd name="connsiteX64" fmla="*/ 427284 w 1034979"/>
                    <a:gd name="connsiteY64" fmla="*/ 1335588 h 1516602"/>
                    <a:gd name="connsiteX65" fmla="*/ 467289 w 1034979"/>
                    <a:gd name="connsiteY65" fmla="*/ 1265103 h 1516602"/>
                    <a:gd name="connsiteX66" fmla="*/ 528455 w 1034979"/>
                    <a:gd name="connsiteY66" fmla="*/ 1230091 h 1516602"/>
                    <a:gd name="connsiteX67" fmla="*/ 601154 w 1034979"/>
                    <a:gd name="connsiteY67" fmla="*/ 1221700 h 1516602"/>
                    <a:gd name="connsiteX68" fmla="*/ 720654 w 1034979"/>
                    <a:gd name="connsiteY68" fmla="*/ 1316538 h 1516602"/>
                    <a:gd name="connsiteX69" fmla="*/ 733989 w 1034979"/>
                    <a:gd name="connsiteY69" fmla="*/ 1326063 h 1516602"/>
                    <a:gd name="connsiteX70" fmla="*/ 743514 w 1034979"/>
                    <a:gd name="connsiteY70" fmla="*/ 1327968 h 1516602"/>
                    <a:gd name="connsiteX71" fmla="*/ 749229 w 1034979"/>
                    <a:gd name="connsiteY71" fmla="*/ 1329873 h 1516602"/>
                    <a:gd name="connsiteX72" fmla="*/ 762564 w 1034979"/>
                    <a:gd name="connsiteY72" fmla="*/ 1335588 h 1516602"/>
                    <a:gd name="connsiteX73" fmla="*/ 777804 w 1034979"/>
                    <a:gd name="connsiteY73" fmla="*/ 1333683 h 1516602"/>
                    <a:gd name="connsiteX74" fmla="*/ 789234 w 1034979"/>
                    <a:gd name="connsiteY74" fmla="*/ 1327968 h 1516602"/>
                    <a:gd name="connsiteX75" fmla="*/ 794949 w 1034979"/>
                    <a:gd name="connsiteY75" fmla="*/ 1326063 h 1516602"/>
                    <a:gd name="connsiteX76" fmla="*/ 802569 w 1034979"/>
                    <a:gd name="connsiteY76" fmla="*/ 1308918 h 1516602"/>
                    <a:gd name="connsiteX77" fmla="*/ 800664 w 1034979"/>
                    <a:gd name="connsiteY77" fmla="*/ 1284153 h 1516602"/>
                    <a:gd name="connsiteX78" fmla="*/ 798759 w 1034979"/>
                    <a:gd name="connsiteY78" fmla="*/ 1278438 h 1516602"/>
                    <a:gd name="connsiteX79" fmla="*/ 796854 w 1034979"/>
                    <a:gd name="connsiteY79" fmla="*/ 1270818 h 1516602"/>
                    <a:gd name="connsiteX80" fmla="*/ 783519 w 1034979"/>
                    <a:gd name="connsiteY80" fmla="*/ 1253673 h 1516602"/>
                    <a:gd name="connsiteX81" fmla="*/ 773994 w 1034979"/>
                    <a:gd name="connsiteY81" fmla="*/ 1247958 h 1516602"/>
                    <a:gd name="connsiteX82" fmla="*/ 648264 w 1034979"/>
                    <a:gd name="connsiteY82" fmla="*/ 1156518 h 1516602"/>
                    <a:gd name="connsiteX83" fmla="*/ 644454 w 1034979"/>
                    <a:gd name="connsiteY83" fmla="*/ 1139373 h 1516602"/>
                    <a:gd name="connsiteX84" fmla="*/ 646359 w 1034979"/>
                    <a:gd name="connsiteY84" fmla="*/ 1131753 h 1516602"/>
                    <a:gd name="connsiteX85" fmla="*/ 650169 w 1034979"/>
                    <a:gd name="connsiteY85" fmla="*/ 1114608 h 1516602"/>
                    <a:gd name="connsiteX86" fmla="*/ 653979 w 1034979"/>
                    <a:gd name="connsiteY86" fmla="*/ 1108893 h 1516602"/>
                    <a:gd name="connsiteX87" fmla="*/ 655884 w 1034979"/>
                    <a:gd name="connsiteY87" fmla="*/ 1103178 h 1516602"/>
                    <a:gd name="connsiteX88" fmla="*/ 661599 w 1034979"/>
                    <a:gd name="connsiteY88" fmla="*/ 1101273 h 1516602"/>
                    <a:gd name="connsiteX89" fmla="*/ 671124 w 1034979"/>
                    <a:gd name="connsiteY89" fmla="*/ 1089843 h 1516602"/>
                    <a:gd name="connsiteX90" fmla="*/ 724464 w 1034979"/>
                    <a:gd name="connsiteY90" fmla="*/ 1082223 h 1516602"/>
                    <a:gd name="connsiteX91" fmla="*/ 842574 w 1034979"/>
                    <a:gd name="connsiteY91" fmla="*/ 1084128 h 1516602"/>
                    <a:gd name="connsiteX92" fmla="*/ 871149 w 1034979"/>
                    <a:gd name="connsiteY92" fmla="*/ 1086033 h 1516602"/>
                    <a:gd name="connsiteX93" fmla="*/ 899724 w 1034979"/>
                    <a:gd name="connsiteY93" fmla="*/ 1091748 h 1516602"/>
                    <a:gd name="connsiteX94" fmla="*/ 922584 w 1034979"/>
                    <a:gd name="connsiteY94" fmla="*/ 1095558 h 1516602"/>
                    <a:gd name="connsiteX95" fmla="*/ 951159 w 1034979"/>
                    <a:gd name="connsiteY95" fmla="*/ 1101273 h 1516602"/>
                    <a:gd name="connsiteX96" fmla="*/ 956874 w 1034979"/>
                    <a:gd name="connsiteY96" fmla="*/ 1101273 h 1516602"/>
                    <a:gd name="connsiteX97" fmla="*/ 1002594 w 1034979"/>
                    <a:gd name="connsiteY97" fmla="*/ 1099368 h 1516602"/>
                    <a:gd name="connsiteX98" fmla="*/ 1031169 w 1034979"/>
                    <a:gd name="connsiteY98" fmla="*/ 1091748 h 1516602"/>
                    <a:gd name="connsiteX99" fmla="*/ 1034979 w 1034979"/>
                    <a:gd name="connsiteY99" fmla="*/ 1086033 h 1516602"/>
                    <a:gd name="connsiteX100" fmla="*/ 1033074 w 1034979"/>
                    <a:gd name="connsiteY100" fmla="*/ 1066983 h 1516602"/>
                    <a:gd name="connsiteX101" fmla="*/ 1027359 w 1034979"/>
                    <a:gd name="connsiteY101" fmla="*/ 1063173 h 1516602"/>
                    <a:gd name="connsiteX102" fmla="*/ 1012119 w 1034979"/>
                    <a:gd name="connsiteY102" fmla="*/ 1061268 h 1516602"/>
                    <a:gd name="connsiteX103" fmla="*/ 1006404 w 1034979"/>
                    <a:gd name="connsiteY103" fmla="*/ 1059363 h 1516602"/>
                    <a:gd name="connsiteX104" fmla="*/ 998784 w 1034979"/>
                    <a:gd name="connsiteY104" fmla="*/ 1057458 h 1516602"/>
                    <a:gd name="connsiteX105" fmla="*/ 987354 w 1034979"/>
                    <a:gd name="connsiteY105" fmla="*/ 1049838 h 1516602"/>
                    <a:gd name="connsiteX106" fmla="*/ 975924 w 1034979"/>
                    <a:gd name="connsiteY106" fmla="*/ 1046028 h 1516602"/>
                    <a:gd name="connsiteX107" fmla="*/ 970209 w 1034979"/>
                    <a:gd name="connsiteY107" fmla="*/ 1044123 h 1516602"/>
                    <a:gd name="connsiteX108" fmla="*/ 962589 w 1034979"/>
                    <a:gd name="connsiteY108" fmla="*/ 1042218 h 1516602"/>
                    <a:gd name="connsiteX109" fmla="*/ 956874 w 1034979"/>
                    <a:gd name="connsiteY109" fmla="*/ 1040313 h 1516602"/>
                    <a:gd name="connsiteX110" fmla="*/ 935919 w 1034979"/>
                    <a:gd name="connsiteY110" fmla="*/ 1034598 h 1516602"/>
                    <a:gd name="connsiteX111" fmla="*/ 825429 w 1034979"/>
                    <a:gd name="connsiteY111" fmla="*/ 1034598 h 1516602"/>
                    <a:gd name="connsiteX112" fmla="*/ 730179 w 1034979"/>
                    <a:gd name="connsiteY112" fmla="*/ 1038408 h 1516602"/>
                    <a:gd name="connsiteX113" fmla="*/ 669219 w 1034979"/>
                    <a:gd name="connsiteY113" fmla="*/ 1046028 h 1516602"/>
                    <a:gd name="connsiteX114" fmla="*/ 646359 w 1034979"/>
                    <a:gd name="connsiteY114" fmla="*/ 1049838 h 1516602"/>
                    <a:gd name="connsiteX115" fmla="*/ 642549 w 1034979"/>
                    <a:gd name="connsiteY115" fmla="*/ 1038408 h 1516602"/>
                    <a:gd name="connsiteX116" fmla="*/ 640644 w 1034979"/>
                    <a:gd name="connsiteY116" fmla="*/ 1032693 h 1516602"/>
                    <a:gd name="connsiteX117" fmla="*/ 642549 w 1034979"/>
                    <a:gd name="connsiteY117" fmla="*/ 1015548 h 1516602"/>
                    <a:gd name="connsiteX118" fmla="*/ 644454 w 1034979"/>
                    <a:gd name="connsiteY118" fmla="*/ 1009833 h 1516602"/>
                    <a:gd name="connsiteX119" fmla="*/ 661599 w 1034979"/>
                    <a:gd name="connsiteY119" fmla="*/ 1000308 h 1516602"/>
                    <a:gd name="connsiteX120" fmla="*/ 673029 w 1034979"/>
                    <a:gd name="connsiteY120" fmla="*/ 992688 h 1516602"/>
                    <a:gd name="connsiteX121" fmla="*/ 674934 w 1034979"/>
                    <a:gd name="connsiteY121" fmla="*/ 986973 h 1516602"/>
                    <a:gd name="connsiteX122" fmla="*/ 680649 w 1034979"/>
                    <a:gd name="connsiteY122" fmla="*/ 985068 h 1516602"/>
                    <a:gd name="connsiteX123" fmla="*/ 686364 w 1034979"/>
                    <a:gd name="connsiteY123" fmla="*/ 981258 h 1516602"/>
                    <a:gd name="connsiteX124" fmla="*/ 695889 w 1034979"/>
                    <a:gd name="connsiteY124" fmla="*/ 971733 h 1516602"/>
                    <a:gd name="connsiteX125" fmla="*/ 705414 w 1034979"/>
                    <a:gd name="connsiteY125" fmla="*/ 960303 h 1516602"/>
                    <a:gd name="connsiteX126" fmla="*/ 716844 w 1034979"/>
                    <a:gd name="connsiteY126" fmla="*/ 952683 h 1516602"/>
                    <a:gd name="connsiteX127" fmla="*/ 732084 w 1034979"/>
                    <a:gd name="connsiteY127" fmla="*/ 939348 h 1516602"/>
                    <a:gd name="connsiteX128" fmla="*/ 741609 w 1034979"/>
                    <a:gd name="connsiteY128" fmla="*/ 927918 h 1516602"/>
                    <a:gd name="connsiteX129" fmla="*/ 753039 w 1034979"/>
                    <a:gd name="connsiteY129" fmla="*/ 918393 h 1516602"/>
                    <a:gd name="connsiteX130" fmla="*/ 758754 w 1034979"/>
                    <a:gd name="connsiteY130" fmla="*/ 906963 h 1516602"/>
                    <a:gd name="connsiteX131" fmla="*/ 760659 w 1034979"/>
                    <a:gd name="connsiteY131" fmla="*/ 901248 h 1516602"/>
                    <a:gd name="connsiteX132" fmla="*/ 766374 w 1034979"/>
                    <a:gd name="connsiteY132" fmla="*/ 889818 h 1516602"/>
                    <a:gd name="connsiteX133" fmla="*/ 764469 w 1034979"/>
                    <a:gd name="connsiteY133" fmla="*/ 874578 h 1516602"/>
                    <a:gd name="connsiteX134" fmla="*/ 758754 w 1034979"/>
                    <a:gd name="connsiteY134" fmla="*/ 872673 h 1516602"/>
                    <a:gd name="connsiteX135" fmla="*/ 737799 w 1034979"/>
                    <a:gd name="connsiteY135" fmla="*/ 874578 h 1516602"/>
                    <a:gd name="connsiteX136" fmla="*/ 732084 w 1034979"/>
                    <a:gd name="connsiteY136" fmla="*/ 878388 h 1516602"/>
                    <a:gd name="connsiteX137" fmla="*/ 699699 w 1034979"/>
                    <a:gd name="connsiteY137" fmla="*/ 899343 h 1516602"/>
                    <a:gd name="connsiteX138" fmla="*/ 595181 w 1034979"/>
                    <a:gd name="connsiteY138" fmla="*/ 957831 h 1516602"/>
                    <a:gd name="connsiteX139" fmla="*/ 507294 w 1034979"/>
                    <a:gd name="connsiteY139" fmla="*/ 847908 h 1516602"/>
                    <a:gd name="connsiteX140" fmla="*/ 503484 w 1034979"/>
                    <a:gd name="connsiteY140" fmla="*/ 358323 h 1516602"/>
                    <a:gd name="connsiteX141" fmla="*/ 499674 w 1034979"/>
                    <a:gd name="connsiteY141" fmla="*/ 66858 h 1516602"/>
                    <a:gd name="connsiteX142" fmla="*/ 490149 w 1034979"/>
                    <a:gd name="connsiteY142" fmla="*/ 40188 h 1516602"/>
                    <a:gd name="connsiteX143" fmla="*/ 488244 w 1034979"/>
                    <a:gd name="connsiteY143" fmla="*/ 34473 h 1516602"/>
                    <a:gd name="connsiteX144" fmla="*/ 484434 w 1034979"/>
                    <a:gd name="connsiteY144" fmla="*/ 28758 h 1516602"/>
                    <a:gd name="connsiteX145" fmla="*/ 478719 w 1034979"/>
                    <a:gd name="connsiteY145" fmla="*/ 17328 h 1516602"/>
                    <a:gd name="connsiteX146" fmla="*/ 473004 w 1034979"/>
                    <a:gd name="connsiteY146" fmla="*/ 13518 h 1516602"/>
                    <a:gd name="connsiteX147" fmla="*/ 469194 w 1034979"/>
                    <a:gd name="connsiteY147" fmla="*/ 7803 h 1516602"/>
                    <a:gd name="connsiteX148" fmla="*/ 429189 w 1034979"/>
                    <a:gd name="connsiteY148" fmla="*/ 11613 h 1516602"/>
                    <a:gd name="connsiteX149" fmla="*/ 425379 w 1034979"/>
                    <a:gd name="connsiteY149" fmla="*/ 78288 h 1516602"/>
                    <a:gd name="connsiteX150" fmla="*/ 425379 w 1034979"/>
                    <a:gd name="connsiteY150" fmla="*/ 84003 h 1516602"/>
                    <a:gd name="connsiteX151" fmla="*/ 429189 w 1034979"/>
                    <a:gd name="connsiteY151" fmla="*/ 238308 h 1516602"/>
                    <a:gd name="connsiteX152" fmla="*/ 440619 w 1034979"/>
                    <a:gd name="connsiteY152" fmla="*/ 421188 h 1516602"/>
                    <a:gd name="connsiteX153" fmla="*/ 435265 w 1034979"/>
                    <a:gd name="connsiteY153" fmla="*/ 718368 h 1516602"/>
                    <a:gd name="connsiteX154" fmla="*/ 435059 w 1034979"/>
                    <a:gd name="connsiteY154" fmla="*/ 799046 h 1516602"/>
                    <a:gd name="connsiteX155" fmla="*/ 430322 w 1034979"/>
                    <a:gd name="connsiteY155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8694 w 1034979"/>
                    <a:gd name="connsiteY15" fmla="*/ 1076508 h 1516602"/>
                    <a:gd name="connsiteX16" fmla="*/ 278694 w 1034979"/>
                    <a:gd name="connsiteY16" fmla="*/ 1101273 h 1516602"/>
                    <a:gd name="connsiteX17" fmla="*/ 276789 w 1034979"/>
                    <a:gd name="connsiteY17" fmla="*/ 1110798 h 1516602"/>
                    <a:gd name="connsiteX18" fmla="*/ 263454 w 1034979"/>
                    <a:gd name="connsiteY18" fmla="*/ 1124133 h 1516602"/>
                    <a:gd name="connsiteX19" fmla="*/ 252024 w 1034979"/>
                    <a:gd name="connsiteY19" fmla="*/ 1131753 h 1516602"/>
                    <a:gd name="connsiteX20" fmla="*/ 240594 w 1034979"/>
                    <a:gd name="connsiteY20" fmla="*/ 1135563 h 1516602"/>
                    <a:gd name="connsiteX21" fmla="*/ 27234 w 1034979"/>
                    <a:gd name="connsiteY21" fmla="*/ 1154613 h 1516602"/>
                    <a:gd name="connsiteX22" fmla="*/ 15804 w 1034979"/>
                    <a:gd name="connsiteY22" fmla="*/ 1160328 h 1516602"/>
                    <a:gd name="connsiteX23" fmla="*/ 6279 w 1034979"/>
                    <a:gd name="connsiteY23" fmla="*/ 1169853 h 1516602"/>
                    <a:gd name="connsiteX24" fmla="*/ 4374 w 1034979"/>
                    <a:gd name="connsiteY24" fmla="*/ 1175568 h 1516602"/>
                    <a:gd name="connsiteX25" fmla="*/ 564 w 1034979"/>
                    <a:gd name="connsiteY25" fmla="*/ 1181283 h 1516602"/>
                    <a:gd name="connsiteX26" fmla="*/ 6279 w 1034979"/>
                    <a:gd name="connsiteY26" fmla="*/ 1213668 h 1516602"/>
                    <a:gd name="connsiteX27" fmla="*/ 11994 w 1034979"/>
                    <a:gd name="connsiteY27" fmla="*/ 1217478 h 1516602"/>
                    <a:gd name="connsiteX28" fmla="*/ 17709 w 1034979"/>
                    <a:gd name="connsiteY28" fmla="*/ 1219383 h 1516602"/>
                    <a:gd name="connsiteX29" fmla="*/ 145344 w 1034979"/>
                    <a:gd name="connsiteY29" fmla="*/ 1217478 h 1516602"/>
                    <a:gd name="connsiteX30" fmla="*/ 239202 w 1034979"/>
                    <a:gd name="connsiteY30" fmla="*/ 1214801 h 1516602"/>
                    <a:gd name="connsiteX31" fmla="*/ 318699 w 1034979"/>
                    <a:gd name="connsiteY31" fmla="*/ 1217478 h 1516602"/>
                    <a:gd name="connsiteX32" fmla="*/ 330129 w 1034979"/>
                    <a:gd name="connsiteY32" fmla="*/ 1223193 h 1516602"/>
                    <a:gd name="connsiteX33" fmla="*/ 333939 w 1034979"/>
                    <a:gd name="connsiteY33" fmla="*/ 1228908 h 1516602"/>
                    <a:gd name="connsiteX34" fmla="*/ 339654 w 1034979"/>
                    <a:gd name="connsiteY34" fmla="*/ 1230813 h 1516602"/>
                    <a:gd name="connsiteX35" fmla="*/ 351084 w 1034979"/>
                    <a:gd name="connsiteY35" fmla="*/ 1238433 h 1516602"/>
                    <a:gd name="connsiteX36" fmla="*/ 356799 w 1034979"/>
                    <a:gd name="connsiteY36" fmla="*/ 1242243 h 1516602"/>
                    <a:gd name="connsiteX37" fmla="*/ 360609 w 1034979"/>
                    <a:gd name="connsiteY37" fmla="*/ 1247958 h 1516602"/>
                    <a:gd name="connsiteX38" fmla="*/ 366324 w 1034979"/>
                    <a:gd name="connsiteY38" fmla="*/ 1259388 h 1516602"/>
                    <a:gd name="connsiteX39" fmla="*/ 362514 w 1034979"/>
                    <a:gd name="connsiteY39" fmla="*/ 1286058 h 1516602"/>
                    <a:gd name="connsiteX40" fmla="*/ 358704 w 1034979"/>
                    <a:gd name="connsiteY40" fmla="*/ 1291773 h 1516602"/>
                    <a:gd name="connsiteX41" fmla="*/ 356799 w 1034979"/>
                    <a:gd name="connsiteY41" fmla="*/ 1297488 h 1516602"/>
                    <a:gd name="connsiteX42" fmla="*/ 352989 w 1034979"/>
                    <a:gd name="connsiteY42" fmla="*/ 1303203 h 1516602"/>
                    <a:gd name="connsiteX43" fmla="*/ 351084 w 1034979"/>
                    <a:gd name="connsiteY43" fmla="*/ 1308918 h 1516602"/>
                    <a:gd name="connsiteX44" fmla="*/ 347274 w 1034979"/>
                    <a:gd name="connsiteY44" fmla="*/ 1314633 h 1516602"/>
                    <a:gd name="connsiteX45" fmla="*/ 330129 w 1034979"/>
                    <a:gd name="connsiteY45" fmla="*/ 1381308 h 1516602"/>
                    <a:gd name="connsiteX46" fmla="*/ 328224 w 1034979"/>
                    <a:gd name="connsiteY46" fmla="*/ 1432743 h 1516602"/>
                    <a:gd name="connsiteX47" fmla="*/ 330129 w 1034979"/>
                    <a:gd name="connsiteY47" fmla="*/ 1457508 h 1516602"/>
                    <a:gd name="connsiteX48" fmla="*/ 332034 w 1034979"/>
                    <a:gd name="connsiteY48" fmla="*/ 1463223 h 1516602"/>
                    <a:gd name="connsiteX49" fmla="*/ 335844 w 1034979"/>
                    <a:gd name="connsiteY49" fmla="*/ 1467033 h 1516602"/>
                    <a:gd name="connsiteX50" fmla="*/ 364419 w 1034979"/>
                    <a:gd name="connsiteY50" fmla="*/ 1512753 h 1516602"/>
                    <a:gd name="connsiteX51" fmla="*/ 387279 w 1034979"/>
                    <a:gd name="connsiteY51" fmla="*/ 1514658 h 1516602"/>
                    <a:gd name="connsiteX52" fmla="*/ 392994 w 1034979"/>
                    <a:gd name="connsiteY52" fmla="*/ 1508943 h 1516602"/>
                    <a:gd name="connsiteX53" fmla="*/ 394899 w 1034979"/>
                    <a:gd name="connsiteY53" fmla="*/ 1497513 h 1516602"/>
                    <a:gd name="connsiteX54" fmla="*/ 396804 w 1034979"/>
                    <a:gd name="connsiteY54" fmla="*/ 1491798 h 1516602"/>
                    <a:gd name="connsiteX55" fmla="*/ 398709 w 1034979"/>
                    <a:gd name="connsiteY55" fmla="*/ 1474653 h 1516602"/>
                    <a:gd name="connsiteX56" fmla="*/ 400614 w 1034979"/>
                    <a:gd name="connsiteY56" fmla="*/ 1461318 h 1516602"/>
                    <a:gd name="connsiteX57" fmla="*/ 404424 w 1034979"/>
                    <a:gd name="connsiteY57" fmla="*/ 1404168 h 1516602"/>
                    <a:gd name="connsiteX58" fmla="*/ 410139 w 1034979"/>
                    <a:gd name="connsiteY58" fmla="*/ 1392738 h 1516602"/>
                    <a:gd name="connsiteX59" fmla="*/ 413949 w 1034979"/>
                    <a:gd name="connsiteY59" fmla="*/ 1379403 h 1516602"/>
                    <a:gd name="connsiteX60" fmla="*/ 415854 w 1034979"/>
                    <a:gd name="connsiteY60" fmla="*/ 1373688 h 1516602"/>
                    <a:gd name="connsiteX61" fmla="*/ 417759 w 1034979"/>
                    <a:gd name="connsiteY61" fmla="*/ 1360353 h 1516602"/>
                    <a:gd name="connsiteX62" fmla="*/ 421569 w 1034979"/>
                    <a:gd name="connsiteY62" fmla="*/ 1348923 h 1516602"/>
                    <a:gd name="connsiteX63" fmla="*/ 427284 w 1034979"/>
                    <a:gd name="connsiteY63" fmla="*/ 1335588 h 1516602"/>
                    <a:gd name="connsiteX64" fmla="*/ 467289 w 1034979"/>
                    <a:gd name="connsiteY64" fmla="*/ 1265103 h 1516602"/>
                    <a:gd name="connsiteX65" fmla="*/ 528455 w 1034979"/>
                    <a:gd name="connsiteY65" fmla="*/ 1230091 h 1516602"/>
                    <a:gd name="connsiteX66" fmla="*/ 601154 w 1034979"/>
                    <a:gd name="connsiteY66" fmla="*/ 1221700 h 1516602"/>
                    <a:gd name="connsiteX67" fmla="*/ 720654 w 1034979"/>
                    <a:gd name="connsiteY67" fmla="*/ 1316538 h 1516602"/>
                    <a:gd name="connsiteX68" fmla="*/ 733989 w 1034979"/>
                    <a:gd name="connsiteY68" fmla="*/ 1326063 h 1516602"/>
                    <a:gd name="connsiteX69" fmla="*/ 743514 w 1034979"/>
                    <a:gd name="connsiteY69" fmla="*/ 1327968 h 1516602"/>
                    <a:gd name="connsiteX70" fmla="*/ 749229 w 1034979"/>
                    <a:gd name="connsiteY70" fmla="*/ 1329873 h 1516602"/>
                    <a:gd name="connsiteX71" fmla="*/ 762564 w 1034979"/>
                    <a:gd name="connsiteY71" fmla="*/ 1335588 h 1516602"/>
                    <a:gd name="connsiteX72" fmla="*/ 777804 w 1034979"/>
                    <a:gd name="connsiteY72" fmla="*/ 1333683 h 1516602"/>
                    <a:gd name="connsiteX73" fmla="*/ 789234 w 1034979"/>
                    <a:gd name="connsiteY73" fmla="*/ 1327968 h 1516602"/>
                    <a:gd name="connsiteX74" fmla="*/ 794949 w 1034979"/>
                    <a:gd name="connsiteY74" fmla="*/ 1326063 h 1516602"/>
                    <a:gd name="connsiteX75" fmla="*/ 802569 w 1034979"/>
                    <a:gd name="connsiteY75" fmla="*/ 1308918 h 1516602"/>
                    <a:gd name="connsiteX76" fmla="*/ 800664 w 1034979"/>
                    <a:gd name="connsiteY76" fmla="*/ 1284153 h 1516602"/>
                    <a:gd name="connsiteX77" fmla="*/ 798759 w 1034979"/>
                    <a:gd name="connsiteY77" fmla="*/ 1278438 h 1516602"/>
                    <a:gd name="connsiteX78" fmla="*/ 796854 w 1034979"/>
                    <a:gd name="connsiteY78" fmla="*/ 1270818 h 1516602"/>
                    <a:gd name="connsiteX79" fmla="*/ 783519 w 1034979"/>
                    <a:gd name="connsiteY79" fmla="*/ 1253673 h 1516602"/>
                    <a:gd name="connsiteX80" fmla="*/ 773994 w 1034979"/>
                    <a:gd name="connsiteY80" fmla="*/ 1247958 h 1516602"/>
                    <a:gd name="connsiteX81" fmla="*/ 648264 w 1034979"/>
                    <a:gd name="connsiteY81" fmla="*/ 1156518 h 1516602"/>
                    <a:gd name="connsiteX82" fmla="*/ 644454 w 1034979"/>
                    <a:gd name="connsiteY82" fmla="*/ 1139373 h 1516602"/>
                    <a:gd name="connsiteX83" fmla="*/ 646359 w 1034979"/>
                    <a:gd name="connsiteY83" fmla="*/ 1131753 h 1516602"/>
                    <a:gd name="connsiteX84" fmla="*/ 650169 w 1034979"/>
                    <a:gd name="connsiteY84" fmla="*/ 1114608 h 1516602"/>
                    <a:gd name="connsiteX85" fmla="*/ 653979 w 1034979"/>
                    <a:gd name="connsiteY85" fmla="*/ 1108893 h 1516602"/>
                    <a:gd name="connsiteX86" fmla="*/ 655884 w 1034979"/>
                    <a:gd name="connsiteY86" fmla="*/ 1103178 h 1516602"/>
                    <a:gd name="connsiteX87" fmla="*/ 661599 w 1034979"/>
                    <a:gd name="connsiteY87" fmla="*/ 1101273 h 1516602"/>
                    <a:gd name="connsiteX88" fmla="*/ 671124 w 1034979"/>
                    <a:gd name="connsiteY88" fmla="*/ 1089843 h 1516602"/>
                    <a:gd name="connsiteX89" fmla="*/ 724464 w 1034979"/>
                    <a:gd name="connsiteY89" fmla="*/ 1082223 h 1516602"/>
                    <a:gd name="connsiteX90" fmla="*/ 842574 w 1034979"/>
                    <a:gd name="connsiteY90" fmla="*/ 1084128 h 1516602"/>
                    <a:gd name="connsiteX91" fmla="*/ 871149 w 1034979"/>
                    <a:gd name="connsiteY91" fmla="*/ 1086033 h 1516602"/>
                    <a:gd name="connsiteX92" fmla="*/ 899724 w 1034979"/>
                    <a:gd name="connsiteY92" fmla="*/ 1091748 h 1516602"/>
                    <a:gd name="connsiteX93" fmla="*/ 922584 w 1034979"/>
                    <a:gd name="connsiteY93" fmla="*/ 1095558 h 1516602"/>
                    <a:gd name="connsiteX94" fmla="*/ 951159 w 1034979"/>
                    <a:gd name="connsiteY94" fmla="*/ 1101273 h 1516602"/>
                    <a:gd name="connsiteX95" fmla="*/ 956874 w 1034979"/>
                    <a:gd name="connsiteY95" fmla="*/ 1101273 h 1516602"/>
                    <a:gd name="connsiteX96" fmla="*/ 1002594 w 1034979"/>
                    <a:gd name="connsiteY96" fmla="*/ 1099368 h 1516602"/>
                    <a:gd name="connsiteX97" fmla="*/ 1031169 w 1034979"/>
                    <a:gd name="connsiteY97" fmla="*/ 1091748 h 1516602"/>
                    <a:gd name="connsiteX98" fmla="*/ 1034979 w 1034979"/>
                    <a:gd name="connsiteY98" fmla="*/ 1086033 h 1516602"/>
                    <a:gd name="connsiteX99" fmla="*/ 1033074 w 1034979"/>
                    <a:gd name="connsiteY99" fmla="*/ 1066983 h 1516602"/>
                    <a:gd name="connsiteX100" fmla="*/ 1027359 w 1034979"/>
                    <a:gd name="connsiteY100" fmla="*/ 1063173 h 1516602"/>
                    <a:gd name="connsiteX101" fmla="*/ 1012119 w 1034979"/>
                    <a:gd name="connsiteY101" fmla="*/ 1061268 h 1516602"/>
                    <a:gd name="connsiteX102" fmla="*/ 1006404 w 1034979"/>
                    <a:gd name="connsiteY102" fmla="*/ 1059363 h 1516602"/>
                    <a:gd name="connsiteX103" fmla="*/ 998784 w 1034979"/>
                    <a:gd name="connsiteY103" fmla="*/ 1057458 h 1516602"/>
                    <a:gd name="connsiteX104" fmla="*/ 987354 w 1034979"/>
                    <a:gd name="connsiteY104" fmla="*/ 1049838 h 1516602"/>
                    <a:gd name="connsiteX105" fmla="*/ 975924 w 1034979"/>
                    <a:gd name="connsiteY105" fmla="*/ 1046028 h 1516602"/>
                    <a:gd name="connsiteX106" fmla="*/ 970209 w 1034979"/>
                    <a:gd name="connsiteY106" fmla="*/ 1044123 h 1516602"/>
                    <a:gd name="connsiteX107" fmla="*/ 962589 w 1034979"/>
                    <a:gd name="connsiteY107" fmla="*/ 1042218 h 1516602"/>
                    <a:gd name="connsiteX108" fmla="*/ 956874 w 1034979"/>
                    <a:gd name="connsiteY108" fmla="*/ 1040313 h 1516602"/>
                    <a:gd name="connsiteX109" fmla="*/ 935919 w 1034979"/>
                    <a:gd name="connsiteY109" fmla="*/ 1034598 h 1516602"/>
                    <a:gd name="connsiteX110" fmla="*/ 825429 w 1034979"/>
                    <a:gd name="connsiteY110" fmla="*/ 1034598 h 1516602"/>
                    <a:gd name="connsiteX111" fmla="*/ 730179 w 1034979"/>
                    <a:gd name="connsiteY111" fmla="*/ 1038408 h 1516602"/>
                    <a:gd name="connsiteX112" fmla="*/ 669219 w 1034979"/>
                    <a:gd name="connsiteY112" fmla="*/ 1046028 h 1516602"/>
                    <a:gd name="connsiteX113" fmla="*/ 646359 w 1034979"/>
                    <a:gd name="connsiteY113" fmla="*/ 1049838 h 1516602"/>
                    <a:gd name="connsiteX114" fmla="*/ 642549 w 1034979"/>
                    <a:gd name="connsiteY114" fmla="*/ 1038408 h 1516602"/>
                    <a:gd name="connsiteX115" fmla="*/ 640644 w 1034979"/>
                    <a:gd name="connsiteY115" fmla="*/ 1032693 h 1516602"/>
                    <a:gd name="connsiteX116" fmla="*/ 642549 w 1034979"/>
                    <a:gd name="connsiteY116" fmla="*/ 1015548 h 1516602"/>
                    <a:gd name="connsiteX117" fmla="*/ 644454 w 1034979"/>
                    <a:gd name="connsiteY117" fmla="*/ 1009833 h 1516602"/>
                    <a:gd name="connsiteX118" fmla="*/ 661599 w 1034979"/>
                    <a:gd name="connsiteY118" fmla="*/ 1000308 h 1516602"/>
                    <a:gd name="connsiteX119" fmla="*/ 673029 w 1034979"/>
                    <a:gd name="connsiteY119" fmla="*/ 992688 h 1516602"/>
                    <a:gd name="connsiteX120" fmla="*/ 674934 w 1034979"/>
                    <a:gd name="connsiteY120" fmla="*/ 986973 h 1516602"/>
                    <a:gd name="connsiteX121" fmla="*/ 680649 w 1034979"/>
                    <a:gd name="connsiteY121" fmla="*/ 985068 h 1516602"/>
                    <a:gd name="connsiteX122" fmla="*/ 686364 w 1034979"/>
                    <a:gd name="connsiteY122" fmla="*/ 981258 h 1516602"/>
                    <a:gd name="connsiteX123" fmla="*/ 695889 w 1034979"/>
                    <a:gd name="connsiteY123" fmla="*/ 971733 h 1516602"/>
                    <a:gd name="connsiteX124" fmla="*/ 705414 w 1034979"/>
                    <a:gd name="connsiteY124" fmla="*/ 960303 h 1516602"/>
                    <a:gd name="connsiteX125" fmla="*/ 716844 w 1034979"/>
                    <a:gd name="connsiteY125" fmla="*/ 952683 h 1516602"/>
                    <a:gd name="connsiteX126" fmla="*/ 732084 w 1034979"/>
                    <a:gd name="connsiteY126" fmla="*/ 939348 h 1516602"/>
                    <a:gd name="connsiteX127" fmla="*/ 741609 w 1034979"/>
                    <a:gd name="connsiteY127" fmla="*/ 927918 h 1516602"/>
                    <a:gd name="connsiteX128" fmla="*/ 753039 w 1034979"/>
                    <a:gd name="connsiteY128" fmla="*/ 918393 h 1516602"/>
                    <a:gd name="connsiteX129" fmla="*/ 758754 w 1034979"/>
                    <a:gd name="connsiteY129" fmla="*/ 906963 h 1516602"/>
                    <a:gd name="connsiteX130" fmla="*/ 760659 w 1034979"/>
                    <a:gd name="connsiteY130" fmla="*/ 901248 h 1516602"/>
                    <a:gd name="connsiteX131" fmla="*/ 766374 w 1034979"/>
                    <a:gd name="connsiteY131" fmla="*/ 889818 h 1516602"/>
                    <a:gd name="connsiteX132" fmla="*/ 764469 w 1034979"/>
                    <a:gd name="connsiteY132" fmla="*/ 874578 h 1516602"/>
                    <a:gd name="connsiteX133" fmla="*/ 758754 w 1034979"/>
                    <a:gd name="connsiteY133" fmla="*/ 872673 h 1516602"/>
                    <a:gd name="connsiteX134" fmla="*/ 737799 w 1034979"/>
                    <a:gd name="connsiteY134" fmla="*/ 874578 h 1516602"/>
                    <a:gd name="connsiteX135" fmla="*/ 732084 w 1034979"/>
                    <a:gd name="connsiteY135" fmla="*/ 878388 h 1516602"/>
                    <a:gd name="connsiteX136" fmla="*/ 699699 w 1034979"/>
                    <a:gd name="connsiteY136" fmla="*/ 899343 h 1516602"/>
                    <a:gd name="connsiteX137" fmla="*/ 595181 w 1034979"/>
                    <a:gd name="connsiteY137" fmla="*/ 957831 h 1516602"/>
                    <a:gd name="connsiteX138" fmla="*/ 507294 w 1034979"/>
                    <a:gd name="connsiteY138" fmla="*/ 847908 h 1516602"/>
                    <a:gd name="connsiteX139" fmla="*/ 503484 w 1034979"/>
                    <a:gd name="connsiteY139" fmla="*/ 358323 h 1516602"/>
                    <a:gd name="connsiteX140" fmla="*/ 499674 w 1034979"/>
                    <a:gd name="connsiteY140" fmla="*/ 66858 h 1516602"/>
                    <a:gd name="connsiteX141" fmla="*/ 490149 w 1034979"/>
                    <a:gd name="connsiteY141" fmla="*/ 40188 h 1516602"/>
                    <a:gd name="connsiteX142" fmla="*/ 488244 w 1034979"/>
                    <a:gd name="connsiteY142" fmla="*/ 34473 h 1516602"/>
                    <a:gd name="connsiteX143" fmla="*/ 484434 w 1034979"/>
                    <a:gd name="connsiteY143" fmla="*/ 28758 h 1516602"/>
                    <a:gd name="connsiteX144" fmla="*/ 478719 w 1034979"/>
                    <a:gd name="connsiteY144" fmla="*/ 17328 h 1516602"/>
                    <a:gd name="connsiteX145" fmla="*/ 473004 w 1034979"/>
                    <a:gd name="connsiteY145" fmla="*/ 13518 h 1516602"/>
                    <a:gd name="connsiteX146" fmla="*/ 469194 w 1034979"/>
                    <a:gd name="connsiteY146" fmla="*/ 7803 h 1516602"/>
                    <a:gd name="connsiteX147" fmla="*/ 429189 w 1034979"/>
                    <a:gd name="connsiteY147" fmla="*/ 11613 h 1516602"/>
                    <a:gd name="connsiteX148" fmla="*/ 425379 w 1034979"/>
                    <a:gd name="connsiteY148" fmla="*/ 78288 h 1516602"/>
                    <a:gd name="connsiteX149" fmla="*/ 425379 w 1034979"/>
                    <a:gd name="connsiteY149" fmla="*/ 84003 h 1516602"/>
                    <a:gd name="connsiteX150" fmla="*/ 429189 w 1034979"/>
                    <a:gd name="connsiteY150" fmla="*/ 238308 h 1516602"/>
                    <a:gd name="connsiteX151" fmla="*/ 440619 w 1034979"/>
                    <a:gd name="connsiteY151" fmla="*/ 421188 h 1516602"/>
                    <a:gd name="connsiteX152" fmla="*/ 435265 w 1034979"/>
                    <a:gd name="connsiteY152" fmla="*/ 718368 h 1516602"/>
                    <a:gd name="connsiteX153" fmla="*/ 435059 w 1034979"/>
                    <a:gd name="connsiteY153" fmla="*/ 799046 h 1516602"/>
                    <a:gd name="connsiteX154" fmla="*/ 430322 w 1034979"/>
                    <a:gd name="connsiteY154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8694 w 1034979"/>
                    <a:gd name="connsiteY15" fmla="*/ 1076508 h 1516602"/>
                    <a:gd name="connsiteX16" fmla="*/ 276789 w 1034979"/>
                    <a:gd name="connsiteY16" fmla="*/ 1110798 h 1516602"/>
                    <a:gd name="connsiteX17" fmla="*/ 263454 w 1034979"/>
                    <a:gd name="connsiteY17" fmla="*/ 1124133 h 1516602"/>
                    <a:gd name="connsiteX18" fmla="*/ 252024 w 1034979"/>
                    <a:gd name="connsiteY18" fmla="*/ 1131753 h 1516602"/>
                    <a:gd name="connsiteX19" fmla="*/ 240594 w 1034979"/>
                    <a:gd name="connsiteY19" fmla="*/ 1135563 h 1516602"/>
                    <a:gd name="connsiteX20" fmla="*/ 27234 w 1034979"/>
                    <a:gd name="connsiteY20" fmla="*/ 1154613 h 1516602"/>
                    <a:gd name="connsiteX21" fmla="*/ 15804 w 1034979"/>
                    <a:gd name="connsiteY21" fmla="*/ 1160328 h 1516602"/>
                    <a:gd name="connsiteX22" fmla="*/ 6279 w 1034979"/>
                    <a:gd name="connsiteY22" fmla="*/ 1169853 h 1516602"/>
                    <a:gd name="connsiteX23" fmla="*/ 4374 w 1034979"/>
                    <a:gd name="connsiteY23" fmla="*/ 1175568 h 1516602"/>
                    <a:gd name="connsiteX24" fmla="*/ 564 w 1034979"/>
                    <a:gd name="connsiteY24" fmla="*/ 1181283 h 1516602"/>
                    <a:gd name="connsiteX25" fmla="*/ 6279 w 1034979"/>
                    <a:gd name="connsiteY25" fmla="*/ 1213668 h 1516602"/>
                    <a:gd name="connsiteX26" fmla="*/ 11994 w 1034979"/>
                    <a:gd name="connsiteY26" fmla="*/ 1217478 h 1516602"/>
                    <a:gd name="connsiteX27" fmla="*/ 17709 w 1034979"/>
                    <a:gd name="connsiteY27" fmla="*/ 1219383 h 1516602"/>
                    <a:gd name="connsiteX28" fmla="*/ 145344 w 1034979"/>
                    <a:gd name="connsiteY28" fmla="*/ 1217478 h 1516602"/>
                    <a:gd name="connsiteX29" fmla="*/ 239202 w 1034979"/>
                    <a:gd name="connsiteY29" fmla="*/ 1214801 h 1516602"/>
                    <a:gd name="connsiteX30" fmla="*/ 318699 w 1034979"/>
                    <a:gd name="connsiteY30" fmla="*/ 1217478 h 1516602"/>
                    <a:gd name="connsiteX31" fmla="*/ 330129 w 1034979"/>
                    <a:gd name="connsiteY31" fmla="*/ 1223193 h 1516602"/>
                    <a:gd name="connsiteX32" fmla="*/ 333939 w 1034979"/>
                    <a:gd name="connsiteY32" fmla="*/ 1228908 h 1516602"/>
                    <a:gd name="connsiteX33" fmla="*/ 339654 w 1034979"/>
                    <a:gd name="connsiteY33" fmla="*/ 1230813 h 1516602"/>
                    <a:gd name="connsiteX34" fmla="*/ 351084 w 1034979"/>
                    <a:gd name="connsiteY34" fmla="*/ 1238433 h 1516602"/>
                    <a:gd name="connsiteX35" fmla="*/ 356799 w 1034979"/>
                    <a:gd name="connsiteY35" fmla="*/ 1242243 h 1516602"/>
                    <a:gd name="connsiteX36" fmla="*/ 360609 w 1034979"/>
                    <a:gd name="connsiteY36" fmla="*/ 1247958 h 1516602"/>
                    <a:gd name="connsiteX37" fmla="*/ 366324 w 1034979"/>
                    <a:gd name="connsiteY37" fmla="*/ 1259388 h 1516602"/>
                    <a:gd name="connsiteX38" fmla="*/ 362514 w 1034979"/>
                    <a:gd name="connsiteY38" fmla="*/ 1286058 h 1516602"/>
                    <a:gd name="connsiteX39" fmla="*/ 358704 w 1034979"/>
                    <a:gd name="connsiteY39" fmla="*/ 1291773 h 1516602"/>
                    <a:gd name="connsiteX40" fmla="*/ 356799 w 1034979"/>
                    <a:gd name="connsiteY40" fmla="*/ 1297488 h 1516602"/>
                    <a:gd name="connsiteX41" fmla="*/ 352989 w 1034979"/>
                    <a:gd name="connsiteY41" fmla="*/ 1303203 h 1516602"/>
                    <a:gd name="connsiteX42" fmla="*/ 351084 w 1034979"/>
                    <a:gd name="connsiteY42" fmla="*/ 1308918 h 1516602"/>
                    <a:gd name="connsiteX43" fmla="*/ 347274 w 1034979"/>
                    <a:gd name="connsiteY43" fmla="*/ 1314633 h 1516602"/>
                    <a:gd name="connsiteX44" fmla="*/ 330129 w 1034979"/>
                    <a:gd name="connsiteY44" fmla="*/ 1381308 h 1516602"/>
                    <a:gd name="connsiteX45" fmla="*/ 328224 w 1034979"/>
                    <a:gd name="connsiteY45" fmla="*/ 1432743 h 1516602"/>
                    <a:gd name="connsiteX46" fmla="*/ 330129 w 1034979"/>
                    <a:gd name="connsiteY46" fmla="*/ 1457508 h 1516602"/>
                    <a:gd name="connsiteX47" fmla="*/ 332034 w 1034979"/>
                    <a:gd name="connsiteY47" fmla="*/ 1463223 h 1516602"/>
                    <a:gd name="connsiteX48" fmla="*/ 335844 w 1034979"/>
                    <a:gd name="connsiteY48" fmla="*/ 1467033 h 1516602"/>
                    <a:gd name="connsiteX49" fmla="*/ 364419 w 1034979"/>
                    <a:gd name="connsiteY49" fmla="*/ 1512753 h 1516602"/>
                    <a:gd name="connsiteX50" fmla="*/ 387279 w 1034979"/>
                    <a:gd name="connsiteY50" fmla="*/ 1514658 h 1516602"/>
                    <a:gd name="connsiteX51" fmla="*/ 392994 w 1034979"/>
                    <a:gd name="connsiteY51" fmla="*/ 1508943 h 1516602"/>
                    <a:gd name="connsiteX52" fmla="*/ 394899 w 1034979"/>
                    <a:gd name="connsiteY52" fmla="*/ 1497513 h 1516602"/>
                    <a:gd name="connsiteX53" fmla="*/ 396804 w 1034979"/>
                    <a:gd name="connsiteY53" fmla="*/ 1491798 h 1516602"/>
                    <a:gd name="connsiteX54" fmla="*/ 398709 w 1034979"/>
                    <a:gd name="connsiteY54" fmla="*/ 1474653 h 1516602"/>
                    <a:gd name="connsiteX55" fmla="*/ 400614 w 1034979"/>
                    <a:gd name="connsiteY55" fmla="*/ 1461318 h 1516602"/>
                    <a:gd name="connsiteX56" fmla="*/ 404424 w 1034979"/>
                    <a:gd name="connsiteY56" fmla="*/ 1404168 h 1516602"/>
                    <a:gd name="connsiteX57" fmla="*/ 410139 w 1034979"/>
                    <a:gd name="connsiteY57" fmla="*/ 1392738 h 1516602"/>
                    <a:gd name="connsiteX58" fmla="*/ 413949 w 1034979"/>
                    <a:gd name="connsiteY58" fmla="*/ 1379403 h 1516602"/>
                    <a:gd name="connsiteX59" fmla="*/ 415854 w 1034979"/>
                    <a:gd name="connsiteY59" fmla="*/ 1373688 h 1516602"/>
                    <a:gd name="connsiteX60" fmla="*/ 417759 w 1034979"/>
                    <a:gd name="connsiteY60" fmla="*/ 1360353 h 1516602"/>
                    <a:gd name="connsiteX61" fmla="*/ 421569 w 1034979"/>
                    <a:gd name="connsiteY61" fmla="*/ 1348923 h 1516602"/>
                    <a:gd name="connsiteX62" fmla="*/ 427284 w 1034979"/>
                    <a:gd name="connsiteY62" fmla="*/ 1335588 h 1516602"/>
                    <a:gd name="connsiteX63" fmla="*/ 467289 w 1034979"/>
                    <a:gd name="connsiteY63" fmla="*/ 1265103 h 1516602"/>
                    <a:gd name="connsiteX64" fmla="*/ 528455 w 1034979"/>
                    <a:gd name="connsiteY64" fmla="*/ 1230091 h 1516602"/>
                    <a:gd name="connsiteX65" fmla="*/ 601154 w 1034979"/>
                    <a:gd name="connsiteY65" fmla="*/ 1221700 h 1516602"/>
                    <a:gd name="connsiteX66" fmla="*/ 720654 w 1034979"/>
                    <a:gd name="connsiteY66" fmla="*/ 1316538 h 1516602"/>
                    <a:gd name="connsiteX67" fmla="*/ 733989 w 1034979"/>
                    <a:gd name="connsiteY67" fmla="*/ 1326063 h 1516602"/>
                    <a:gd name="connsiteX68" fmla="*/ 743514 w 1034979"/>
                    <a:gd name="connsiteY68" fmla="*/ 1327968 h 1516602"/>
                    <a:gd name="connsiteX69" fmla="*/ 749229 w 1034979"/>
                    <a:gd name="connsiteY69" fmla="*/ 1329873 h 1516602"/>
                    <a:gd name="connsiteX70" fmla="*/ 762564 w 1034979"/>
                    <a:gd name="connsiteY70" fmla="*/ 1335588 h 1516602"/>
                    <a:gd name="connsiteX71" fmla="*/ 777804 w 1034979"/>
                    <a:gd name="connsiteY71" fmla="*/ 1333683 h 1516602"/>
                    <a:gd name="connsiteX72" fmla="*/ 789234 w 1034979"/>
                    <a:gd name="connsiteY72" fmla="*/ 1327968 h 1516602"/>
                    <a:gd name="connsiteX73" fmla="*/ 794949 w 1034979"/>
                    <a:gd name="connsiteY73" fmla="*/ 1326063 h 1516602"/>
                    <a:gd name="connsiteX74" fmla="*/ 802569 w 1034979"/>
                    <a:gd name="connsiteY74" fmla="*/ 1308918 h 1516602"/>
                    <a:gd name="connsiteX75" fmla="*/ 800664 w 1034979"/>
                    <a:gd name="connsiteY75" fmla="*/ 1284153 h 1516602"/>
                    <a:gd name="connsiteX76" fmla="*/ 798759 w 1034979"/>
                    <a:gd name="connsiteY76" fmla="*/ 1278438 h 1516602"/>
                    <a:gd name="connsiteX77" fmla="*/ 796854 w 1034979"/>
                    <a:gd name="connsiteY77" fmla="*/ 1270818 h 1516602"/>
                    <a:gd name="connsiteX78" fmla="*/ 783519 w 1034979"/>
                    <a:gd name="connsiteY78" fmla="*/ 1253673 h 1516602"/>
                    <a:gd name="connsiteX79" fmla="*/ 773994 w 1034979"/>
                    <a:gd name="connsiteY79" fmla="*/ 1247958 h 1516602"/>
                    <a:gd name="connsiteX80" fmla="*/ 648264 w 1034979"/>
                    <a:gd name="connsiteY80" fmla="*/ 1156518 h 1516602"/>
                    <a:gd name="connsiteX81" fmla="*/ 644454 w 1034979"/>
                    <a:gd name="connsiteY81" fmla="*/ 1139373 h 1516602"/>
                    <a:gd name="connsiteX82" fmla="*/ 646359 w 1034979"/>
                    <a:gd name="connsiteY82" fmla="*/ 1131753 h 1516602"/>
                    <a:gd name="connsiteX83" fmla="*/ 650169 w 1034979"/>
                    <a:gd name="connsiteY83" fmla="*/ 1114608 h 1516602"/>
                    <a:gd name="connsiteX84" fmla="*/ 653979 w 1034979"/>
                    <a:gd name="connsiteY84" fmla="*/ 1108893 h 1516602"/>
                    <a:gd name="connsiteX85" fmla="*/ 655884 w 1034979"/>
                    <a:gd name="connsiteY85" fmla="*/ 1103178 h 1516602"/>
                    <a:gd name="connsiteX86" fmla="*/ 661599 w 1034979"/>
                    <a:gd name="connsiteY86" fmla="*/ 1101273 h 1516602"/>
                    <a:gd name="connsiteX87" fmla="*/ 671124 w 1034979"/>
                    <a:gd name="connsiteY87" fmla="*/ 1089843 h 1516602"/>
                    <a:gd name="connsiteX88" fmla="*/ 724464 w 1034979"/>
                    <a:gd name="connsiteY88" fmla="*/ 1082223 h 1516602"/>
                    <a:gd name="connsiteX89" fmla="*/ 842574 w 1034979"/>
                    <a:gd name="connsiteY89" fmla="*/ 1084128 h 1516602"/>
                    <a:gd name="connsiteX90" fmla="*/ 871149 w 1034979"/>
                    <a:gd name="connsiteY90" fmla="*/ 1086033 h 1516602"/>
                    <a:gd name="connsiteX91" fmla="*/ 899724 w 1034979"/>
                    <a:gd name="connsiteY91" fmla="*/ 1091748 h 1516602"/>
                    <a:gd name="connsiteX92" fmla="*/ 922584 w 1034979"/>
                    <a:gd name="connsiteY92" fmla="*/ 1095558 h 1516602"/>
                    <a:gd name="connsiteX93" fmla="*/ 951159 w 1034979"/>
                    <a:gd name="connsiteY93" fmla="*/ 1101273 h 1516602"/>
                    <a:gd name="connsiteX94" fmla="*/ 956874 w 1034979"/>
                    <a:gd name="connsiteY94" fmla="*/ 1101273 h 1516602"/>
                    <a:gd name="connsiteX95" fmla="*/ 1002594 w 1034979"/>
                    <a:gd name="connsiteY95" fmla="*/ 1099368 h 1516602"/>
                    <a:gd name="connsiteX96" fmla="*/ 1031169 w 1034979"/>
                    <a:gd name="connsiteY96" fmla="*/ 1091748 h 1516602"/>
                    <a:gd name="connsiteX97" fmla="*/ 1034979 w 1034979"/>
                    <a:gd name="connsiteY97" fmla="*/ 1086033 h 1516602"/>
                    <a:gd name="connsiteX98" fmla="*/ 1033074 w 1034979"/>
                    <a:gd name="connsiteY98" fmla="*/ 1066983 h 1516602"/>
                    <a:gd name="connsiteX99" fmla="*/ 1027359 w 1034979"/>
                    <a:gd name="connsiteY99" fmla="*/ 1063173 h 1516602"/>
                    <a:gd name="connsiteX100" fmla="*/ 1012119 w 1034979"/>
                    <a:gd name="connsiteY100" fmla="*/ 1061268 h 1516602"/>
                    <a:gd name="connsiteX101" fmla="*/ 1006404 w 1034979"/>
                    <a:gd name="connsiteY101" fmla="*/ 1059363 h 1516602"/>
                    <a:gd name="connsiteX102" fmla="*/ 998784 w 1034979"/>
                    <a:gd name="connsiteY102" fmla="*/ 1057458 h 1516602"/>
                    <a:gd name="connsiteX103" fmla="*/ 987354 w 1034979"/>
                    <a:gd name="connsiteY103" fmla="*/ 1049838 h 1516602"/>
                    <a:gd name="connsiteX104" fmla="*/ 975924 w 1034979"/>
                    <a:gd name="connsiteY104" fmla="*/ 1046028 h 1516602"/>
                    <a:gd name="connsiteX105" fmla="*/ 970209 w 1034979"/>
                    <a:gd name="connsiteY105" fmla="*/ 1044123 h 1516602"/>
                    <a:gd name="connsiteX106" fmla="*/ 962589 w 1034979"/>
                    <a:gd name="connsiteY106" fmla="*/ 1042218 h 1516602"/>
                    <a:gd name="connsiteX107" fmla="*/ 956874 w 1034979"/>
                    <a:gd name="connsiteY107" fmla="*/ 1040313 h 1516602"/>
                    <a:gd name="connsiteX108" fmla="*/ 935919 w 1034979"/>
                    <a:gd name="connsiteY108" fmla="*/ 1034598 h 1516602"/>
                    <a:gd name="connsiteX109" fmla="*/ 825429 w 1034979"/>
                    <a:gd name="connsiteY109" fmla="*/ 1034598 h 1516602"/>
                    <a:gd name="connsiteX110" fmla="*/ 730179 w 1034979"/>
                    <a:gd name="connsiteY110" fmla="*/ 1038408 h 1516602"/>
                    <a:gd name="connsiteX111" fmla="*/ 669219 w 1034979"/>
                    <a:gd name="connsiteY111" fmla="*/ 1046028 h 1516602"/>
                    <a:gd name="connsiteX112" fmla="*/ 646359 w 1034979"/>
                    <a:gd name="connsiteY112" fmla="*/ 1049838 h 1516602"/>
                    <a:gd name="connsiteX113" fmla="*/ 642549 w 1034979"/>
                    <a:gd name="connsiteY113" fmla="*/ 1038408 h 1516602"/>
                    <a:gd name="connsiteX114" fmla="*/ 640644 w 1034979"/>
                    <a:gd name="connsiteY114" fmla="*/ 1032693 h 1516602"/>
                    <a:gd name="connsiteX115" fmla="*/ 642549 w 1034979"/>
                    <a:gd name="connsiteY115" fmla="*/ 1015548 h 1516602"/>
                    <a:gd name="connsiteX116" fmla="*/ 644454 w 1034979"/>
                    <a:gd name="connsiteY116" fmla="*/ 1009833 h 1516602"/>
                    <a:gd name="connsiteX117" fmla="*/ 661599 w 1034979"/>
                    <a:gd name="connsiteY117" fmla="*/ 1000308 h 1516602"/>
                    <a:gd name="connsiteX118" fmla="*/ 673029 w 1034979"/>
                    <a:gd name="connsiteY118" fmla="*/ 992688 h 1516602"/>
                    <a:gd name="connsiteX119" fmla="*/ 674934 w 1034979"/>
                    <a:gd name="connsiteY119" fmla="*/ 986973 h 1516602"/>
                    <a:gd name="connsiteX120" fmla="*/ 680649 w 1034979"/>
                    <a:gd name="connsiteY120" fmla="*/ 985068 h 1516602"/>
                    <a:gd name="connsiteX121" fmla="*/ 686364 w 1034979"/>
                    <a:gd name="connsiteY121" fmla="*/ 981258 h 1516602"/>
                    <a:gd name="connsiteX122" fmla="*/ 695889 w 1034979"/>
                    <a:gd name="connsiteY122" fmla="*/ 971733 h 1516602"/>
                    <a:gd name="connsiteX123" fmla="*/ 705414 w 1034979"/>
                    <a:gd name="connsiteY123" fmla="*/ 960303 h 1516602"/>
                    <a:gd name="connsiteX124" fmla="*/ 716844 w 1034979"/>
                    <a:gd name="connsiteY124" fmla="*/ 952683 h 1516602"/>
                    <a:gd name="connsiteX125" fmla="*/ 732084 w 1034979"/>
                    <a:gd name="connsiteY125" fmla="*/ 939348 h 1516602"/>
                    <a:gd name="connsiteX126" fmla="*/ 741609 w 1034979"/>
                    <a:gd name="connsiteY126" fmla="*/ 927918 h 1516602"/>
                    <a:gd name="connsiteX127" fmla="*/ 753039 w 1034979"/>
                    <a:gd name="connsiteY127" fmla="*/ 918393 h 1516602"/>
                    <a:gd name="connsiteX128" fmla="*/ 758754 w 1034979"/>
                    <a:gd name="connsiteY128" fmla="*/ 906963 h 1516602"/>
                    <a:gd name="connsiteX129" fmla="*/ 760659 w 1034979"/>
                    <a:gd name="connsiteY129" fmla="*/ 901248 h 1516602"/>
                    <a:gd name="connsiteX130" fmla="*/ 766374 w 1034979"/>
                    <a:gd name="connsiteY130" fmla="*/ 889818 h 1516602"/>
                    <a:gd name="connsiteX131" fmla="*/ 764469 w 1034979"/>
                    <a:gd name="connsiteY131" fmla="*/ 874578 h 1516602"/>
                    <a:gd name="connsiteX132" fmla="*/ 758754 w 1034979"/>
                    <a:gd name="connsiteY132" fmla="*/ 872673 h 1516602"/>
                    <a:gd name="connsiteX133" fmla="*/ 737799 w 1034979"/>
                    <a:gd name="connsiteY133" fmla="*/ 874578 h 1516602"/>
                    <a:gd name="connsiteX134" fmla="*/ 732084 w 1034979"/>
                    <a:gd name="connsiteY134" fmla="*/ 878388 h 1516602"/>
                    <a:gd name="connsiteX135" fmla="*/ 699699 w 1034979"/>
                    <a:gd name="connsiteY135" fmla="*/ 899343 h 1516602"/>
                    <a:gd name="connsiteX136" fmla="*/ 595181 w 1034979"/>
                    <a:gd name="connsiteY136" fmla="*/ 957831 h 1516602"/>
                    <a:gd name="connsiteX137" fmla="*/ 507294 w 1034979"/>
                    <a:gd name="connsiteY137" fmla="*/ 847908 h 1516602"/>
                    <a:gd name="connsiteX138" fmla="*/ 503484 w 1034979"/>
                    <a:gd name="connsiteY138" fmla="*/ 358323 h 1516602"/>
                    <a:gd name="connsiteX139" fmla="*/ 499674 w 1034979"/>
                    <a:gd name="connsiteY139" fmla="*/ 66858 h 1516602"/>
                    <a:gd name="connsiteX140" fmla="*/ 490149 w 1034979"/>
                    <a:gd name="connsiteY140" fmla="*/ 40188 h 1516602"/>
                    <a:gd name="connsiteX141" fmla="*/ 488244 w 1034979"/>
                    <a:gd name="connsiteY141" fmla="*/ 34473 h 1516602"/>
                    <a:gd name="connsiteX142" fmla="*/ 484434 w 1034979"/>
                    <a:gd name="connsiteY142" fmla="*/ 28758 h 1516602"/>
                    <a:gd name="connsiteX143" fmla="*/ 478719 w 1034979"/>
                    <a:gd name="connsiteY143" fmla="*/ 17328 h 1516602"/>
                    <a:gd name="connsiteX144" fmla="*/ 473004 w 1034979"/>
                    <a:gd name="connsiteY144" fmla="*/ 13518 h 1516602"/>
                    <a:gd name="connsiteX145" fmla="*/ 469194 w 1034979"/>
                    <a:gd name="connsiteY145" fmla="*/ 7803 h 1516602"/>
                    <a:gd name="connsiteX146" fmla="*/ 429189 w 1034979"/>
                    <a:gd name="connsiteY146" fmla="*/ 11613 h 1516602"/>
                    <a:gd name="connsiteX147" fmla="*/ 425379 w 1034979"/>
                    <a:gd name="connsiteY147" fmla="*/ 78288 h 1516602"/>
                    <a:gd name="connsiteX148" fmla="*/ 425379 w 1034979"/>
                    <a:gd name="connsiteY148" fmla="*/ 84003 h 1516602"/>
                    <a:gd name="connsiteX149" fmla="*/ 429189 w 1034979"/>
                    <a:gd name="connsiteY149" fmla="*/ 238308 h 1516602"/>
                    <a:gd name="connsiteX150" fmla="*/ 440619 w 1034979"/>
                    <a:gd name="connsiteY150" fmla="*/ 421188 h 1516602"/>
                    <a:gd name="connsiteX151" fmla="*/ 435265 w 1034979"/>
                    <a:gd name="connsiteY151" fmla="*/ 718368 h 1516602"/>
                    <a:gd name="connsiteX152" fmla="*/ 435059 w 1034979"/>
                    <a:gd name="connsiteY152" fmla="*/ 799046 h 1516602"/>
                    <a:gd name="connsiteX153" fmla="*/ 430322 w 1034979"/>
                    <a:gd name="connsiteY153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8694 w 1034979"/>
                    <a:gd name="connsiteY15" fmla="*/ 1076508 h 1516602"/>
                    <a:gd name="connsiteX16" fmla="*/ 276789 w 1034979"/>
                    <a:gd name="connsiteY16" fmla="*/ 1110798 h 1516602"/>
                    <a:gd name="connsiteX17" fmla="*/ 252024 w 1034979"/>
                    <a:gd name="connsiteY17" fmla="*/ 1131753 h 1516602"/>
                    <a:gd name="connsiteX18" fmla="*/ 240594 w 1034979"/>
                    <a:gd name="connsiteY18" fmla="*/ 1135563 h 1516602"/>
                    <a:gd name="connsiteX19" fmla="*/ 27234 w 1034979"/>
                    <a:gd name="connsiteY19" fmla="*/ 1154613 h 1516602"/>
                    <a:gd name="connsiteX20" fmla="*/ 15804 w 1034979"/>
                    <a:gd name="connsiteY20" fmla="*/ 1160328 h 1516602"/>
                    <a:gd name="connsiteX21" fmla="*/ 6279 w 1034979"/>
                    <a:gd name="connsiteY21" fmla="*/ 1169853 h 1516602"/>
                    <a:gd name="connsiteX22" fmla="*/ 4374 w 1034979"/>
                    <a:gd name="connsiteY22" fmla="*/ 1175568 h 1516602"/>
                    <a:gd name="connsiteX23" fmla="*/ 564 w 1034979"/>
                    <a:gd name="connsiteY23" fmla="*/ 1181283 h 1516602"/>
                    <a:gd name="connsiteX24" fmla="*/ 6279 w 1034979"/>
                    <a:gd name="connsiteY24" fmla="*/ 1213668 h 1516602"/>
                    <a:gd name="connsiteX25" fmla="*/ 11994 w 1034979"/>
                    <a:gd name="connsiteY25" fmla="*/ 1217478 h 1516602"/>
                    <a:gd name="connsiteX26" fmla="*/ 17709 w 1034979"/>
                    <a:gd name="connsiteY26" fmla="*/ 1219383 h 1516602"/>
                    <a:gd name="connsiteX27" fmla="*/ 145344 w 1034979"/>
                    <a:gd name="connsiteY27" fmla="*/ 1217478 h 1516602"/>
                    <a:gd name="connsiteX28" fmla="*/ 239202 w 1034979"/>
                    <a:gd name="connsiteY28" fmla="*/ 1214801 h 1516602"/>
                    <a:gd name="connsiteX29" fmla="*/ 318699 w 1034979"/>
                    <a:gd name="connsiteY29" fmla="*/ 1217478 h 1516602"/>
                    <a:gd name="connsiteX30" fmla="*/ 330129 w 1034979"/>
                    <a:gd name="connsiteY30" fmla="*/ 1223193 h 1516602"/>
                    <a:gd name="connsiteX31" fmla="*/ 333939 w 1034979"/>
                    <a:gd name="connsiteY31" fmla="*/ 1228908 h 1516602"/>
                    <a:gd name="connsiteX32" fmla="*/ 339654 w 1034979"/>
                    <a:gd name="connsiteY32" fmla="*/ 1230813 h 1516602"/>
                    <a:gd name="connsiteX33" fmla="*/ 351084 w 1034979"/>
                    <a:gd name="connsiteY33" fmla="*/ 1238433 h 1516602"/>
                    <a:gd name="connsiteX34" fmla="*/ 356799 w 1034979"/>
                    <a:gd name="connsiteY34" fmla="*/ 1242243 h 1516602"/>
                    <a:gd name="connsiteX35" fmla="*/ 360609 w 1034979"/>
                    <a:gd name="connsiteY35" fmla="*/ 1247958 h 1516602"/>
                    <a:gd name="connsiteX36" fmla="*/ 366324 w 1034979"/>
                    <a:gd name="connsiteY36" fmla="*/ 1259388 h 1516602"/>
                    <a:gd name="connsiteX37" fmla="*/ 362514 w 1034979"/>
                    <a:gd name="connsiteY37" fmla="*/ 1286058 h 1516602"/>
                    <a:gd name="connsiteX38" fmla="*/ 358704 w 1034979"/>
                    <a:gd name="connsiteY38" fmla="*/ 1291773 h 1516602"/>
                    <a:gd name="connsiteX39" fmla="*/ 356799 w 1034979"/>
                    <a:gd name="connsiteY39" fmla="*/ 1297488 h 1516602"/>
                    <a:gd name="connsiteX40" fmla="*/ 352989 w 1034979"/>
                    <a:gd name="connsiteY40" fmla="*/ 1303203 h 1516602"/>
                    <a:gd name="connsiteX41" fmla="*/ 351084 w 1034979"/>
                    <a:gd name="connsiteY41" fmla="*/ 1308918 h 1516602"/>
                    <a:gd name="connsiteX42" fmla="*/ 347274 w 1034979"/>
                    <a:gd name="connsiteY42" fmla="*/ 1314633 h 1516602"/>
                    <a:gd name="connsiteX43" fmla="*/ 330129 w 1034979"/>
                    <a:gd name="connsiteY43" fmla="*/ 1381308 h 1516602"/>
                    <a:gd name="connsiteX44" fmla="*/ 328224 w 1034979"/>
                    <a:gd name="connsiteY44" fmla="*/ 1432743 h 1516602"/>
                    <a:gd name="connsiteX45" fmla="*/ 330129 w 1034979"/>
                    <a:gd name="connsiteY45" fmla="*/ 1457508 h 1516602"/>
                    <a:gd name="connsiteX46" fmla="*/ 332034 w 1034979"/>
                    <a:gd name="connsiteY46" fmla="*/ 1463223 h 1516602"/>
                    <a:gd name="connsiteX47" fmla="*/ 335844 w 1034979"/>
                    <a:gd name="connsiteY47" fmla="*/ 1467033 h 1516602"/>
                    <a:gd name="connsiteX48" fmla="*/ 364419 w 1034979"/>
                    <a:gd name="connsiteY48" fmla="*/ 1512753 h 1516602"/>
                    <a:gd name="connsiteX49" fmla="*/ 387279 w 1034979"/>
                    <a:gd name="connsiteY49" fmla="*/ 1514658 h 1516602"/>
                    <a:gd name="connsiteX50" fmla="*/ 392994 w 1034979"/>
                    <a:gd name="connsiteY50" fmla="*/ 1508943 h 1516602"/>
                    <a:gd name="connsiteX51" fmla="*/ 394899 w 1034979"/>
                    <a:gd name="connsiteY51" fmla="*/ 1497513 h 1516602"/>
                    <a:gd name="connsiteX52" fmla="*/ 396804 w 1034979"/>
                    <a:gd name="connsiteY52" fmla="*/ 1491798 h 1516602"/>
                    <a:gd name="connsiteX53" fmla="*/ 398709 w 1034979"/>
                    <a:gd name="connsiteY53" fmla="*/ 1474653 h 1516602"/>
                    <a:gd name="connsiteX54" fmla="*/ 400614 w 1034979"/>
                    <a:gd name="connsiteY54" fmla="*/ 1461318 h 1516602"/>
                    <a:gd name="connsiteX55" fmla="*/ 404424 w 1034979"/>
                    <a:gd name="connsiteY55" fmla="*/ 1404168 h 1516602"/>
                    <a:gd name="connsiteX56" fmla="*/ 410139 w 1034979"/>
                    <a:gd name="connsiteY56" fmla="*/ 1392738 h 1516602"/>
                    <a:gd name="connsiteX57" fmla="*/ 413949 w 1034979"/>
                    <a:gd name="connsiteY57" fmla="*/ 1379403 h 1516602"/>
                    <a:gd name="connsiteX58" fmla="*/ 415854 w 1034979"/>
                    <a:gd name="connsiteY58" fmla="*/ 1373688 h 1516602"/>
                    <a:gd name="connsiteX59" fmla="*/ 417759 w 1034979"/>
                    <a:gd name="connsiteY59" fmla="*/ 1360353 h 1516602"/>
                    <a:gd name="connsiteX60" fmla="*/ 421569 w 1034979"/>
                    <a:gd name="connsiteY60" fmla="*/ 1348923 h 1516602"/>
                    <a:gd name="connsiteX61" fmla="*/ 427284 w 1034979"/>
                    <a:gd name="connsiteY61" fmla="*/ 1335588 h 1516602"/>
                    <a:gd name="connsiteX62" fmla="*/ 467289 w 1034979"/>
                    <a:gd name="connsiteY62" fmla="*/ 1265103 h 1516602"/>
                    <a:gd name="connsiteX63" fmla="*/ 528455 w 1034979"/>
                    <a:gd name="connsiteY63" fmla="*/ 1230091 h 1516602"/>
                    <a:gd name="connsiteX64" fmla="*/ 601154 w 1034979"/>
                    <a:gd name="connsiteY64" fmla="*/ 1221700 h 1516602"/>
                    <a:gd name="connsiteX65" fmla="*/ 720654 w 1034979"/>
                    <a:gd name="connsiteY65" fmla="*/ 1316538 h 1516602"/>
                    <a:gd name="connsiteX66" fmla="*/ 733989 w 1034979"/>
                    <a:gd name="connsiteY66" fmla="*/ 1326063 h 1516602"/>
                    <a:gd name="connsiteX67" fmla="*/ 743514 w 1034979"/>
                    <a:gd name="connsiteY67" fmla="*/ 1327968 h 1516602"/>
                    <a:gd name="connsiteX68" fmla="*/ 749229 w 1034979"/>
                    <a:gd name="connsiteY68" fmla="*/ 1329873 h 1516602"/>
                    <a:gd name="connsiteX69" fmla="*/ 762564 w 1034979"/>
                    <a:gd name="connsiteY69" fmla="*/ 1335588 h 1516602"/>
                    <a:gd name="connsiteX70" fmla="*/ 777804 w 1034979"/>
                    <a:gd name="connsiteY70" fmla="*/ 1333683 h 1516602"/>
                    <a:gd name="connsiteX71" fmla="*/ 789234 w 1034979"/>
                    <a:gd name="connsiteY71" fmla="*/ 1327968 h 1516602"/>
                    <a:gd name="connsiteX72" fmla="*/ 794949 w 1034979"/>
                    <a:gd name="connsiteY72" fmla="*/ 1326063 h 1516602"/>
                    <a:gd name="connsiteX73" fmla="*/ 802569 w 1034979"/>
                    <a:gd name="connsiteY73" fmla="*/ 1308918 h 1516602"/>
                    <a:gd name="connsiteX74" fmla="*/ 800664 w 1034979"/>
                    <a:gd name="connsiteY74" fmla="*/ 1284153 h 1516602"/>
                    <a:gd name="connsiteX75" fmla="*/ 798759 w 1034979"/>
                    <a:gd name="connsiteY75" fmla="*/ 1278438 h 1516602"/>
                    <a:gd name="connsiteX76" fmla="*/ 796854 w 1034979"/>
                    <a:gd name="connsiteY76" fmla="*/ 1270818 h 1516602"/>
                    <a:gd name="connsiteX77" fmla="*/ 783519 w 1034979"/>
                    <a:gd name="connsiteY77" fmla="*/ 1253673 h 1516602"/>
                    <a:gd name="connsiteX78" fmla="*/ 773994 w 1034979"/>
                    <a:gd name="connsiteY78" fmla="*/ 1247958 h 1516602"/>
                    <a:gd name="connsiteX79" fmla="*/ 648264 w 1034979"/>
                    <a:gd name="connsiteY79" fmla="*/ 1156518 h 1516602"/>
                    <a:gd name="connsiteX80" fmla="*/ 644454 w 1034979"/>
                    <a:gd name="connsiteY80" fmla="*/ 1139373 h 1516602"/>
                    <a:gd name="connsiteX81" fmla="*/ 646359 w 1034979"/>
                    <a:gd name="connsiteY81" fmla="*/ 1131753 h 1516602"/>
                    <a:gd name="connsiteX82" fmla="*/ 650169 w 1034979"/>
                    <a:gd name="connsiteY82" fmla="*/ 1114608 h 1516602"/>
                    <a:gd name="connsiteX83" fmla="*/ 653979 w 1034979"/>
                    <a:gd name="connsiteY83" fmla="*/ 1108893 h 1516602"/>
                    <a:gd name="connsiteX84" fmla="*/ 655884 w 1034979"/>
                    <a:gd name="connsiteY84" fmla="*/ 1103178 h 1516602"/>
                    <a:gd name="connsiteX85" fmla="*/ 661599 w 1034979"/>
                    <a:gd name="connsiteY85" fmla="*/ 1101273 h 1516602"/>
                    <a:gd name="connsiteX86" fmla="*/ 671124 w 1034979"/>
                    <a:gd name="connsiteY86" fmla="*/ 1089843 h 1516602"/>
                    <a:gd name="connsiteX87" fmla="*/ 724464 w 1034979"/>
                    <a:gd name="connsiteY87" fmla="*/ 1082223 h 1516602"/>
                    <a:gd name="connsiteX88" fmla="*/ 842574 w 1034979"/>
                    <a:gd name="connsiteY88" fmla="*/ 1084128 h 1516602"/>
                    <a:gd name="connsiteX89" fmla="*/ 871149 w 1034979"/>
                    <a:gd name="connsiteY89" fmla="*/ 1086033 h 1516602"/>
                    <a:gd name="connsiteX90" fmla="*/ 899724 w 1034979"/>
                    <a:gd name="connsiteY90" fmla="*/ 1091748 h 1516602"/>
                    <a:gd name="connsiteX91" fmla="*/ 922584 w 1034979"/>
                    <a:gd name="connsiteY91" fmla="*/ 1095558 h 1516602"/>
                    <a:gd name="connsiteX92" fmla="*/ 951159 w 1034979"/>
                    <a:gd name="connsiteY92" fmla="*/ 1101273 h 1516602"/>
                    <a:gd name="connsiteX93" fmla="*/ 956874 w 1034979"/>
                    <a:gd name="connsiteY93" fmla="*/ 1101273 h 1516602"/>
                    <a:gd name="connsiteX94" fmla="*/ 1002594 w 1034979"/>
                    <a:gd name="connsiteY94" fmla="*/ 1099368 h 1516602"/>
                    <a:gd name="connsiteX95" fmla="*/ 1031169 w 1034979"/>
                    <a:gd name="connsiteY95" fmla="*/ 1091748 h 1516602"/>
                    <a:gd name="connsiteX96" fmla="*/ 1034979 w 1034979"/>
                    <a:gd name="connsiteY96" fmla="*/ 1086033 h 1516602"/>
                    <a:gd name="connsiteX97" fmla="*/ 1033074 w 1034979"/>
                    <a:gd name="connsiteY97" fmla="*/ 1066983 h 1516602"/>
                    <a:gd name="connsiteX98" fmla="*/ 1027359 w 1034979"/>
                    <a:gd name="connsiteY98" fmla="*/ 1063173 h 1516602"/>
                    <a:gd name="connsiteX99" fmla="*/ 1012119 w 1034979"/>
                    <a:gd name="connsiteY99" fmla="*/ 1061268 h 1516602"/>
                    <a:gd name="connsiteX100" fmla="*/ 1006404 w 1034979"/>
                    <a:gd name="connsiteY100" fmla="*/ 1059363 h 1516602"/>
                    <a:gd name="connsiteX101" fmla="*/ 998784 w 1034979"/>
                    <a:gd name="connsiteY101" fmla="*/ 1057458 h 1516602"/>
                    <a:gd name="connsiteX102" fmla="*/ 987354 w 1034979"/>
                    <a:gd name="connsiteY102" fmla="*/ 1049838 h 1516602"/>
                    <a:gd name="connsiteX103" fmla="*/ 975924 w 1034979"/>
                    <a:gd name="connsiteY103" fmla="*/ 1046028 h 1516602"/>
                    <a:gd name="connsiteX104" fmla="*/ 970209 w 1034979"/>
                    <a:gd name="connsiteY104" fmla="*/ 1044123 h 1516602"/>
                    <a:gd name="connsiteX105" fmla="*/ 962589 w 1034979"/>
                    <a:gd name="connsiteY105" fmla="*/ 1042218 h 1516602"/>
                    <a:gd name="connsiteX106" fmla="*/ 956874 w 1034979"/>
                    <a:gd name="connsiteY106" fmla="*/ 1040313 h 1516602"/>
                    <a:gd name="connsiteX107" fmla="*/ 935919 w 1034979"/>
                    <a:gd name="connsiteY107" fmla="*/ 1034598 h 1516602"/>
                    <a:gd name="connsiteX108" fmla="*/ 825429 w 1034979"/>
                    <a:gd name="connsiteY108" fmla="*/ 1034598 h 1516602"/>
                    <a:gd name="connsiteX109" fmla="*/ 730179 w 1034979"/>
                    <a:gd name="connsiteY109" fmla="*/ 1038408 h 1516602"/>
                    <a:gd name="connsiteX110" fmla="*/ 669219 w 1034979"/>
                    <a:gd name="connsiteY110" fmla="*/ 1046028 h 1516602"/>
                    <a:gd name="connsiteX111" fmla="*/ 646359 w 1034979"/>
                    <a:gd name="connsiteY111" fmla="*/ 1049838 h 1516602"/>
                    <a:gd name="connsiteX112" fmla="*/ 642549 w 1034979"/>
                    <a:gd name="connsiteY112" fmla="*/ 1038408 h 1516602"/>
                    <a:gd name="connsiteX113" fmla="*/ 640644 w 1034979"/>
                    <a:gd name="connsiteY113" fmla="*/ 1032693 h 1516602"/>
                    <a:gd name="connsiteX114" fmla="*/ 642549 w 1034979"/>
                    <a:gd name="connsiteY114" fmla="*/ 1015548 h 1516602"/>
                    <a:gd name="connsiteX115" fmla="*/ 644454 w 1034979"/>
                    <a:gd name="connsiteY115" fmla="*/ 1009833 h 1516602"/>
                    <a:gd name="connsiteX116" fmla="*/ 661599 w 1034979"/>
                    <a:gd name="connsiteY116" fmla="*/ 1000308 h 1516602"/>
                    <a:gd name="connsiteX117" fmla="*/ 673029 w 1034979"/>
                    <a:gd name="connsiteY117" fmla="*/ 992688 h 1516602"/>
                    <a:gd name="connsiteX118" fmla="*/ 674934 w 1034979"/>
                    <a:gd name="connsiteY118" fmla="*/ 986973 h 1516602"/>
                    <a:gd name="connsiteX119" fmla="*/ 680649 w 1034979"/>
                    <a:gd name="connsiteY119" fmla="*/ 985068 h 1516602"/>
                    <a:gd name="connsiteX120" fmla="*/ 686364 w 1034979"/>
                    <a:gd name="connsiteY120" fmla="*/ 981258 h 1516602"/>
                    <a:gd name="connsiteX121" fmla="*/ 695889 w 1034979"/>
                    <a:gd name="connsiteY121" fmla="*/ 971733 h 1516602"/>
                    <a:gd name="connsiteX122" fmla="*/ 705414 w 1034979"/>
                    <a:gd name="connsiteY122" fmla="*/ 960303 h 1516602"/>
                    <a:gd name="connsiteX123" fmla="*/ 716844 w 1034979"/>
                    <a:gd name="connsiteY123" fmla="*/ 952683 h 1516602"/>
                    <a:gd name="connsiteX124" fmla="*/ 732084 w 1034979"/>
                    <a:gd name="connsiteY124" fmla="*/ 939348 h 1516602"/>
                    <a:gd name="connsiteX125" fmla="*/ 741609 w 1034979"/>
                    <a:gd name="connsiteY125" fmla="*/ 927918 h 1516602"/>
                    <a:gd name="connsiteX126" fmla="*/ 753039 w 1034979"/>
                    <a:gd name="connsiteY126" fmla="*/ 918393 h 1516602"/>
                    <a:gd name="connsiteX127" fmla="*/ 758754 w 1034979"/>
                    <a:gd name="connsiteY127" fmla="*/ 906963 h 1516602"/>
                    <a:gd name="connsiteX128" fmla="*/ 760659 w 1034979"/>
                    <a:gd name="connsiteY128" fmla="*/ 901248 h 1516602"/>
                    <a:gd name="connsiteX129" fmla="*/ 766374 w 1034979"/>
                    <a:gd name="connsiteY129" fmla="*/ 889818 h 1516602"/>
                    <a:gd name="connsiteX130" fmla="*/ 764469 w 1034979"/>
                    <a:gd name="connsiteY130" fmla="*/ 874578 h 1516602"/>
                    <a:gd name="connsiteX131" fmla="*/ 758754 w 1034979"/>
                    <a:gd name="connsiteY131" fmla="*/ 872673 h 1516602"/>
                    <a:gd name="connsiteX132" fmla="*/ 737799 w 1034979"/>
                    <a:gd name="connsiteY132" fmla="*/ 874578 h 1516602"/>
                    <a:gd name="connsiteX133" fmla="*/ 732084 w 1034979"/>
                    <a:gd name="connsiteY133" fmla="*/ 878388 h 1516602"/>
                    <a:gd name="connsiteX134" fmla="*/ 699699 w 1034979"/>
                    <a:gd name="connsiteY134" fmla="*/ 899343 h 1516602"/>
                    <a:gd name="connsiteX135" fmla="*/ 595181 w 1034979"/>
                    <a:gd name="connsiteY135" fmla="*/ 957831 h 1516602"/>
                    <a:gd name="connsiteX136" fmla="*/ 507294 w 1034979"/>
                    <a:gd name="connsiteY136" fmla="*/ 847908 h 1516602"/>
                    <a:gd name="connsiteX137" fmla="*/ 503484 w 1034979"/>
                    <a:gd name="connsiteY137" fmla="*/ 358323 h 1516602"/>
                    <a:gd name="connsiteX138" fmla="*/ 499674 w 1034979"/>
                    <a:gd name="connsiteY138" fmla="*/ 66858 h 1516602"/>
                    <a:gd name="connsiteX139" fmla="*/ 490149 w 1034979"/>
                    <a:gd name="connsiteY139" fmla="*/ 40188 h 1516602"/>
                    <a:gd name="connsiteX140" fmla="*/ 488244 w 1034979"/>
                    <a:gd name="connsiteY140" fmla="*/ 34473 h 1516602"/>
                    <a:gd name="connsiteX141" fmla="*/ 484434 w 1034979"/>
                    <a:gd name="connsiteY141" fmla="*/ 28758 h 1516602"/>
                    <a:gd name="connsiteX142" fmla="*/ 478719 w 1034979"/>
                    <a:gd name="connsiteY142" fmla="*/ 17328 h 1516602"/>
                    <a:gd name="connsiteX143" fmla="*/ 473004 w 1034979"/>
                    <a:gd name="connsiteY143" fmla="*/ 13518 h 1516602"/>
                    <a:gd name="connsiteX144" fmla="*/ 469194 w 1034979"/>
                    <a:gd name="connsiteY144" fmla="*/ 7803 h 1516602"/>
                    <a:gd name="connsiteX145" fmla="*/ 429189 w 1034979"/>
                    <a:gd name="connsiteY145" fmla="*/ 11613 h 1516602"/>
                    <a:gd name="connsiteX146" fmla="*/ 425379 w 1034979"/>
                    <a:gd name="connsiteY146" fmla="*/ 78288 h 1516602"/>
                    <a:gd name="connsiteX147" fmla="*/ 425379 w 1034979"/>
                    <a:gd name="connsiteY147" fmla="*/ 84003 h 1516602"/>
                    <a:gd name="connsiteX148" fmla="*/ 429189 w 1034979"/>
                    <a:gd name="connsiteY148" fmla="*/ 238308 h 1516602"/>
                    <a:gd name="connsiteX149" fmla="*/ 440619 w 1034979"/>
                    <a:gd name="connsiteY149" fmla="*/ 421188 h 1516602"/>
                    <a:gd name="connsiteX150" fmla="*/ 435265 w 1034979"/>
                    <a:gd name="connsiteY150" fmla="*/ 718368 h 1516602"/>
                    <a:gd name="connsiteX151" fmla="*/ 435059 w 1034979"/>
                    <a:gd name="connsiteY151" fmla="*/ 799046 h 1516602"/>
                    <a:gd name="connsiteX152" fmla="*/ 430322 w 1034979"/>
                    <a:gd name="connsiteY152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8694 w 1034979"/>
                    <a:gd name="connsiteY15" fmla="*/ 1076508 h 1516602"/>
                    <a:gd name="connsiteX16" fmla="*/ 252024 w 1034979"/>
                    <a:gd name="connsiteY16" fmla="*/ 1131753 h 1516602"/>
                    <a:gd name="connsiteX17" fmla="*/ 240594 w 1034979"/>
                    <a:gd name="connsiteY17" fmla="*/ 1135563 h 1516602"/>
                    <a:gd name="connsiteX18" fmla="*/ 27234 w 1034979"/>
                    <a:gd name="connsiteY18" fmla="*/ 1154613 h 1516602"/>
                    <a:gd name="connsiteX19" fmla="*/ 15804 w 1034979"/>
                    <a:gd name="connsiteY19" fmla="*/ 1160328 h 1516602"/>
                    <a:gd name="connsiteX20" fmla="*/ 6279 w 1034979"/>
                    <a:gd name="connsiteY20" fmla="*/ 1169853 h 1516602"/>
                    <a:gd name="connsiteX21" fmla="*/ 4374 w 1034979"/>
                    <a:gd name="connsiteY21" fmla="*/ 1175568 h 1516602"/>
                    <a:gd name="connsiteX22" fmla="*/ 564 w 1034979"/>
                    <a:gd name="connsiteY22" fmla="*/ 1181283 h 1516602"/>
                    <a:gd name="connsiteX23" fmla="*/ 6279 w 1034979"/>
                    <a:gd name="connsiteY23" fmla="*/ 1213668 h 1516602"/>
                    <a:gd name="connsiteX24" fmla="*/ 11994 w 1034979"/>
                    <a:gd name="connsiteY24" fmla="*/ 1217478 h 1516602"/>
                    <a:gd name="connsiteX25" fmla="*/ 17709 w 1034979"/>
                    <a:gd name="connsiteY25" fmla="*/ 1219383 h 1516602"/>
                    <a:gd name="connsiteX26" fmla="*/ 145344 w 1034979"/>
                    <a:gd name="connsiteY26" fmla="*/ 1217478 h 1516602"/>
                    <a:gd name="connsiteX27" fmla="*/ 239202 w 1034979"/>
                    <a:gd name="connsiteY27" fmla="*/ 1214801 h 1516602"/>
                    <a:gd name="connsiteX28" fmla="*/ 318699 w 1034979"/>
                    <a:gd name="connsiteY28" fmla="*/ 1217478 h 1516602"/>
                    <a:gd name="connsiteX29" fmla="*/ 330129 w 1034979"/>
                    <a:gd name="connsiteY29" fmla="*/ 1223193 h 1516602"/>
                    <a:gd name="connsiteX30" fmla="*/ 333939 w 1034979"/>
                    <a:gd name="connsiteY30" fmla="*/ 1228908 h 1516602"/>
                    <a:gd name="connsiteX31" fmla="*/ 339654 w 1034979"/>
                    <a:gd name="connsiteY31" fmla="*/ 1230813 h 1516602"/>
                    <a:gd name="connsiteX32" fmla="*/ 351084 w 1034979"/>
                    <a:gd name="connsiteY32" fmla="*/ 1238433 h 1516602"/>
                    <a:gd name="connsiteX33" fmla="*/ 356799 w 1034979"/>
                    <a:gd name="connsiteY33" fmla="*/ 1242243 h 1516602"/>
                    <a:gd name="connsiteX34" fmla="*/ 360609 w 1034979"/>
                    <a:gd name="connsiteY34" fmla="*/ 1247958 h 1516602"/>
                    <a:gd name="connsiteX35" fmla="*/ 366324 w 1034979"/>
                    <a:gd name="connsiteY35" fmla="*/ 1259388 h 1516602"/>
                    <a:gd name="connsiteX36" fmla="*/ 362514 w 1034979"/>
                    <a:gd name="connsiteY36" fmla="*/ 1286058 h 1516602"/>
                    <a:gd name="connsiteX37" fmla="*/ 358704 w 1034979"/>
                    <a:gd name="connsiteY37" fmla="*/ 1291773 h 1516602"/>
                    <a:gd name="connsiteX38" fmla="*/ 356799 w 1034979"/>
                    <a:gd name="connsiteY38" fmla="*/ 1297488 h 1516602"/>
                    <a:gd name="connsiteX39" fmla="*/ 352989 w 1034979"/>
                    <a:gd name="connsiteY39" fmla="*/ 1303203 h 1516602"/>
                    <a:gd name="connsiteX40" fmla="*/ 351084 w 1034979"/>
                    <a:gd name="connsiteY40" fmla="*/ 1308918 h 1516602"/>
                    <a:gd name="connsiteX41" fmla="*/ 347274 w 1034979"/>
                    <a:gd name="connsiteY41" fmla="*/ 1314633 h 1516602"/>
                    <a:gd name="connsiteX42" fmla="*/ 330129 w 1034979"/>
                    <a:gd name="connsiteY42" fmla="*/ 1381308 h 1516602"/>
                    <a:gd name="connsiteX43" fmla="*/ 328224 w 1034979"/>
                    <a:gd name="connsiteY43" fmla="*/ 1432743 h 1516602"/>
                    <a:gd name="connsiteX44" fmla="*/ 330129 w 1034979"/>
                    <a:gd name="connsiteY44" fmla="*/ 1457508 h 1516602"/>
                    <a:gd name="connsiteX45" fmla="*/ 332034 w 1034979"/>
                    <a:gd name="connsiteY45" fmla="*/ 1463223 h 1516602"/>
                    <a:gd name="connsiteX46" fmla="*/ 335844 w 1034979"/>
                    <a:gd name="connsiteY46" fmla="*/ 1467033 h 1516602"/>
                    <a:gd name="connsiteX47" fmla="*/ 364419 w 1034979"/>
                    <a:gd name="connsiteY47" fmla="*/ 1512753 h 1516602"/>
                    <a:gd name="connsiteX48" fmla="*/ 387279 w 1034979"/>
                    <a:gd name="connsiteY48" fmla="*/ 1514658 h 1516602"/>
                    <a:gd name="connsiteX49" fmla="*/ 392994 w 1034979"/>
                    <a:gd name="connsiteY49" fmla="*/ 1508943 h 1516602"/>
                    <a:gd name="connsiteX50" fmla="*/ 394899 w 1034979"/>
                    <a:gd name="connsiteY50" fmla="*/ 1497513 h 1516602"/>
                    <a:gd name="connsiteX51" fmla="*/ 396804 w 1034979"/>
                    <a:gd name="connsiteY51" fmla="*/ 1491798 h 1516602"/>
                    <a:gd name="connsiteX52" fmla="*/ 398709 w 1034979"/>
                    <a:gd name="connsiteY52" fmla="*/ 1474653 h 1516602"/>
                    <a:gd name="connsiteX53" fmla="*/ 400614 w 1034979"/>
                    <a:gd name="connsiteY53" fmla="*/ 1461318 h 1516602"/>
                    <a:gd name="connsiteX54" fmla="*/ 404424 w 1034979"/>
                    <a:gd name="connsiteY54" fmla="*/ 1404168 h 1516602"/>
                    <a:gd name="connsiteX55" fmla="*/ 410139 w 1034979"/>
                    <a:gd name="connsiteY55" fmla="*/ 1392738 h 1516602"/>
                    <a:gd name="connsiteX56" fmla="*/ 413949 w 1034979"/>
                    <a:gd name="connsiteY56" fmla="*/ 1379403 h 1516602"/>
                    <a:gd name="connsiteX57" fmla="*/ 415854 w 1034979"/>
                    <a:gd name="connsiteY57" fmla="*/ 1373688 h 1516602"/>
                    <a:gd name="connsiteX58" fmla="*/ 417759 w 1034979"/>
                    <a:gd name="connsiteY58" fmla="*/ 1360353 h 1516602"/>
                    <a:gd name="connsiteX59" fmla="*/ 421569 w 1034979"/>
                    <a:gd name="connsiteY59" fmla="*/ 1348923 h 1516602"/>
                    <a:gd name="connsiteX60" fmla="*/ 427284 w 1034979"/>
                    <a:gd name="connsiteY60" fmla="*/ 1335588 h 1516602"/>
                    <a:gd name="connsiteX61" fmla="*/ 467289 w 1034979"/>
                    <a:gd name="connsiteY61" fmla="*/ 1265103 h 1516602"/>
                    <a:gd name="connsiteX62" fmla="*/ 528455 w 1034979"/>
                    <a:gd name="connsiteY62" fmla="*/ 1230091 h 1516602"/>
                    <a:gd name="connsiteX63" fmla="*/ 601154 w 1034979"/>
                    <a:gd name="connsiteY63" fmla="*/ 1221700 h 1516602"/>
                    <a:gd name="connsiteX64" fmla="*/ 720654 w 1034979"/>
                    <a:gd name="connsiteY64" fmla="*/ 1316538 h 1516602"/>
                    <a:gd name="connsiteX65" fmla="*/ 733989 w 1034979"/>
                    <a:gd name="connsiteY65" fmla="*/ 1326063 h 1516602"/>
                    <a:gd name="connsiteX66" fmla="*/ 743514 w 1034979"/>
                    <a:gd name="connsiteY66" fmla="*/ 1327968 h 1516602"/>
                    <a:gd name="connsiteX67" fmla="*/ 749229 w 1034979"/>
                    <a:gd name="connsiteY67" fmla="*/ 1329873 h 1516602"/>
                    <a:gd name="connsiteX68" fmla="*/ 762564 w 1034979"/>
                    <a:gd name="connsiteY68" fmla="*/ 1335588 h 1516602"/>
                    <a:gd name="connsiteX69" fmla="*/ 777804 w 1034979"/>
                    <a:gd name="connsiteY69" fmla="*/ 1333683 h 1516602"/>
                    <a:gd name="connsiteX70" fmla="*/ 789234 w 1034979"/>
                    <a:gd name="connsiteY70" fmla="*/ 1327968 h 1516602"/>
                    <a:gd name="connsiteX71" fmla="*/ 794949 w 1034979"/>
                    <a:gd name="connsiteY71" fmla="*/ 1326063 h 1516602"/>
                    <a:gd name="connsiteX72" fmla="*/ 802569 w 1034979"/>
                    <a:gd name="connsiteY72" fmla="*/ 1308918 h 1516602"/>
                    <a:gd name="connsiteX73" fmla="*/ 800664 w 1034979"/>
                    <a:gd name="connsiteY73" fmla="*/ 1284153 h 1516602"/>
                    <a:gd name="connsiteX74" fmla="*/ 798759 w 1034979"/>
                    <a:gd name="connsiteY74" fmla="*/ 1278438 h 1516602"/>
                    <a:gd name="connsiteX75" fmla="*/ 796854 w 1034979"/>
                    <a:gd name="connsiteY75" fmla="*/ 1270818 h 1516602"/>
                    <a:gd name="connsiteX76" fmla="*/ 783519 w 1034979"/>
                    <a:gd name="connsiteY76" fmla="*/ 1253673 h 1516602"/>
                    <a:gd name="connsiteX77" fmla="*/ 773994 w 1034979"/>
                    <a:gd name="connsiteY77" fmla="*/ 1247958 h 1516602"/>
                    <a:gd name="connsiteX78" fmla="*/ 648264 w 1034979"/>
                    <a:gd name="connsiteY78" fmla="*/ 1156518 h 1516602"/>
                    <a:gd name="connsiteX79" fmla="*/ 644454 w 1034979"/>
                    <a:gd name="connsiteY79" fmla="*/ 1139373 h 1516602"/>
                    <a:gd name="connsiteX80" fmla="*/ 646359 w 1034979"/>
                    <a:gd name="connsiteY80" fmla="*/ 1131753 h 1516602"/>
                    <a:gd name="connsiteX81" fmla="*/ 650169 w 1034979"/>
                    <a:gd name="connsiteY81" fmla="*/ 1114608 h 1516602"/>
                    <a:gd name="connsiteX82" fmla="*/ 653979 w 1034979"/>
                    <a:gd name="connsiteY82" fmla="*/ 1108893 h 1516602"/>
                    <a:gd name="connsiteX83" fmla="*/ 655884 w 1034979"/>
                    <a:gd name="connsiteY83" fmla="*/ 1103178 h 1516602"/>
                    <a:gd name="connsiteX84" fmla="*/ 661599 w 1034979"/>
                    <a:gd name="connsiteY84" fmla="*/ 1101273 h 1516602"/>
                    <a:gd name="connsiteX85" fmla="*/ 671124 w 1034979"/>
                    <a:gd name="connsiteY85" fmla="*/ 1089843 h 1516602"/>
                    <a:gd name="connsiteX86" fmla="*/ 724464 w 1034979"/>
                    <a:gd name="connsiteY86" fmla="*/ 1082223 h 1516602"/>
                    <a:gd name="connsiteX87" fmla="*/ 842574 w 1034979"/>
                    <a:gd name="connsiteY87" fmla="*/ 1084128 h 1516602"/>
                    <a:gd name="connsiteX88" fmla="*/ 871149 w 1034979"/>
                    <a:gd name="connsiteY88" fmla="*/ 1086033 h 1516602"/>
                    <a:gd name="connsiteX89" fmla="*/ 899724 w 1034979"/>
                    <a:gd name="connsiteY89" fmla="*/ 1091748 h 1516602"/>
                    <a:gd name="connsiteX90" fmla="*/ 922584 w 1034979"/>
                    <a:gd name="connsiteY90" fmla="*/ 1095558 h 1516602"/>
                    <a:gd name="connsiteX91" fmla="*/ 951159 w 1034979"/>
                    <a:gd name="connsiteY91" fmla="*/ 1101273 h 1516602"/>
                    <a:gd name="connsiteX92" fmla="*/ 956874 w 1034979"/>
                    <a:gd name="connsiteY92" fmla="*/ 1101273 h 1516602"/>
                    <a:gd name="connsiteX93" fmla="*/ 1002594 w 1034979"/>
                    <a:gd name="connsiteY93" fmla="*/ 1099368 h 1516602"/>
                    <a:gd name="connsiteX94" fmla="*/ 1031169 w 1034979"/>
                    <a:gd name="connsiteY94" fmla="*/ 1091748 h 1516602"/>
                    <a:gd name="connsiteX95" fmla="*/ 1034979 w 1034979"/>
                    <a:gd name="connsiteY95" fmla="*/ 1086033 h 1516602"/>
                    <a:gd name="connsiteX96" fmla="*/ 1033074 w 1034979"/>
                    <a:gd name="connsiteY96" fmla="*/ 1066983 h 1516602"/>
                    <a:gd name="connsiteX97" fmla="*/ 1027359 w 1034979"/>
                    <a:gd name="connsiteY97" fmla="*/ 1063173 h 1516602"/>
                    <a:gd name="connsiteX98" fmla="*/ 1012119 w 1034979"/>
                    <a:gd name="connsiteY98" fmla="*/ 1061268 h 1516602"/>
                    <a:gd name="connsiteX99" fmla="*/ 1006404 w 1034979"/>
                    <a:gd name="connsiteY99" fmla="*/ 1059363 h 1516602"/>
                    <a:gd name="connsiteX100" fmla="*/ 998784 w 1034979"/>
                    <a:gd name="connsiteY100" fmla="*/ 1057458 h 1516602"/>
                    <a:gd name="connsiteX101" fmla="*/ 987354 w 1034979"/>
                    <a:gd name="connsiteY101" fmla="*/ 1049838 h 1516602"/>
                    <a:gd name="connsiteX102" fmla="*/ 975924 w 1034979"/>
                    <a:gd name="connsiteY102" fmla="*/ 1046028 h 1516602"/>
                    <a:gd name="connsiteX103" fmla="*/ 970209 w 1034979"/>
                    <a:gd name="connsiteY103" fmla="*/ 1044123 h 1516602"/>
                    <a:gd name="connsiteX104" fmla="*/ 962589 w 1034979"/>
                    <a:gd name="connsiteY104" fmla="*/ 1042218 h 1516602"/>
                    <a:gd name="connsiteX105" fmla="*/ 956874 w 1034979"/>
                    <a:gd name="connsiteY105" fmla="*/ 1040313 h 1516602"/>
                    <a:gd name="connsiteX106" fmla="*/ 935919 w 1034979"/>
                    <a:gd name="connsiteY106" fmla="*/ 1034598 h 1516602"/>
                    <a:gd name="connsiteX107" fmla="*/ 825429 w 1034979"/>
                    <a:gd name="connsiteY107" fmla="*/ 1034598 h 1516602"/>
                    <a:gd name="connsiteX108" fmla="*/ 730179 w 1034979"/>
                    <a:gd name="connsiteY108" fmla="*/ 1038408 h 1516602"/>
                    <a:gd name="connsiteX109" fmla="*/ 669219 w 1034979"/>
                    <a:gd name="connsiteY109" fmla="*/ 1046028 h 1516602"/>
                    <a:gd name="connsiteX110" fmla="*/ 646359 w 1034979"/>
                    <a:gd name="connsiteY110" fmla="*/ 1049838 h 1516602"/>
                    <a:gd name="connsiteX111" fmla="*/ 642549 w 1034979"/>
                    <a:gd name="connsiteY111" fmla="*/ 1038408 h 1516602"/>
                    <a:gd name="connsiteX112" fmla="*/ 640644 w 1034979"/>
                    <a:gd name="connsiteY112" fmla="*/ 1032693 h 1516602"/>
                    <a:gd name="connsiteX113" fmla="*/ 642549 w 1034979"/>
                    <a:gd name="connsiteY113" fmla="*/ 1015548 h 1516602"/>
                    <a:gd name="connsiteX114" fmla="*/ 644454 w 1034979"/>
                    <a:gd name="connsiteY114" fmla="*/ 1009833 h 1516602"/>
                    <a:gd name="connsiteX115" fmla="*/ 661599 w 1034979"/>
                    <a:gd name="connsiteY115" fmla="*/ 1000308 h 1516602"/>
                    <a:gd name="connsiteX116" fmla="*/ 673029 w 1034979"/>
                    <a:gd name="connsiteY116" fmla="*/ 992688 h 1516602"/>
                    <a:gd name="connsiteX117" fmla="*/ 674934 w 1034979"/>
                    <a:gd name="connsiteY117" fmla="*/ 986973 h 1516602"/>
                    <a:gd name="connsiteX118" fmla="*/ 680649 w 1034979"/>
                    <a:gd name="connsiteY118" fmla="*/ 985068 h 1516602"/>
                    <a:gd name="connsiteX119" fmla="*/ 686364 w 1034979"/>
                    <a:gd name="connsiteY119" fmla="*/ 981258 h 1516602"/>
                    <a:gd name="connsiteX120" fmla="*/ 695889 w 1034979"/>
                    <a:gd name="connsiteY120" fmla="*/ 971733 h 1516602"/>
                    <a:gd name="connsiteX121" fmla="*/ 705414 w 1034979"/>
                    <a:gd name="connsiteY121" fmla="*/ 960303 h 1516602"/>
                    <a:gd name="connsiteX122" fmla="*/ 716844 w 1034979"/>
                    <a:gd name="connsiteY122" fmla="*/ 952683 h 1516602"/>
                    <a:gd name="connsiteX123" fmla="*/ 732084 w 1034979"/>
                    <a:gd name="connsiteY123" fmla="*/ 939348 h 1516602"/>
                    <a:gd name="connsiteX124" fmla="*/ 741609 w 1034979"/>
                    <a:gd name="connsiteY124" fmla="*/ 927918 h 1516602"/>
                    <a:gd name="connsiteX125" fmla="*/ 753039 w 1034979"/>
                    <a:gd name="connsiteY125" fmla="*/ 918393 h 1516602"/>
                    <a:gd name="connsiteX126" fmla="*/ 758754 w 1034979"/>
                    <a:gd name="connsiteY126" fmla="*/ 906963 h 1516602"/>
                    <a:gd name="connsiteX127" fmla="*/ 760659 w 1034979"/>
                    <a:gd name="connsiteY127" fmla="*/ 901248 h 1516602"/>
                    <a:gd name="connsiteX128" fmla="*/ 766374 w 1034979"/>
                    <a:gd name="connsiteY128" fmla="*/ 889818 h 1516602"/>
                    <a:gd name="connsiteX129" fmla="*/ 764469 w 1034979"/>
                    <a:gd name="connsiteY129" fmla="*/ 874578 h 1516602"/>
                    <a:gd name="connsiteX130" fmla="*/ 758754 w 1034979"/>
                    <a:gd name="connsiteY130" fmla="*/ 872673 h 1516602"/>
                    <a:gd name="connsiteX131" fmla="*/ 737799 w 1034979"/>
                    <a:gd name="connsiteY131" fmla="*/ 874578 h 1516602"/>
                    <a:gd name="connsiteX132" fmla="*/ 732084 w 1034979"/>
                    <a:gd name="connsiteY132" fmla="*/ 878388 h 1516602"/>
                    <a:gd name="connsiteX133" fmla="*/ 699699 w 1034979"/>
                    <a:gd name="connsiteY133" fmla="*/ 899343 h 1516602"/>
                    <a:gd name="connsiteX134" fmla="*/ 595181 w 1034979"/>
                    <a:gd name="connsiteY134" fmla="*/ 957831 h 1516602"/>
                    <a:gd name="connsiteX135" fmla="*/ 507294 w 1034979"/>
                    <a:gd name="connsiteY135" fmla="*/ 847908 h 1516602"/>
                    <a:gd name="connsiteX136" fmla="*/ 503484 w 1034979"/>
                    <a:gd name="connsiteY136" fmla="*/ 358323 h 1516602"/>
                    <a:gd name="connsiteX137" fmla="*/ 499674 w 1034979"/>
                    <a:gd name="connsiteY137" fmla="*/ 66858 h 1516602"/>
                    <a:gd name="connsiteX138" fmla="*/ 490149 w 1034979"/>
                    <a:gd name="connsiteY138" fmla="*/ 40188 h 1516602"/>
                    <a:gd name="connsiteX139" fmla="*/ 488244 w 1034979"/>
                    <a:gd name="connsiteY139" fmla="*/ 34473 h 1516602"/>
                    <a:gd name="connsiteX140" fmla="*/ 484434 w 1034979"/>
                    <a:gd name="connsiteY140" fmla="*/ 28758 h 1516602"/>
                    <a:gd name="connsiteX141" fmla="*/ 478719 w 1034979"/>
                    <a:gd name="connsiteY141" fmla="*/ 17328 h 1516602"/>
                    <a:gd name="connsiteX142" fmla="*/ 473004 w 1034979"/>
                    <a:gd name="connsiteY142" fmla="*/ 13518 h 1516602"/>
                    <a:gd name="connsiteX143" fmla="*/ 469194 w 1034979"/>
                    <a:gd name="connsiteY143" fmla="*/ 7803 h 1516602"/>
                    <a:gd name="connsiteX144" fmla="*/ 429189 w 1034979"/>
                    <a:gd name="connsiteY144" fmla="*/ 11613 h 1516602"/>
                    <a:gd name="connsiteX145" fmla="*/ 425379 w 1034979"/>
                    <a:gd name="connsiteY145" fmla="*/ 78288 h 1516602"/>
                    <a:gd name="connsiteX146" fmla="*/ 425379 w 1034979"/>
                    <a:gd name="connsiteY146" fmla="*/ 84003 h 1516602"/>
                    <a:gd name="connsiteX147" fmla="*/ 429189 w 1034979"/>
                    <a:gd name="connsiteY147" fmla="*/ 238308 h 1516602"/>
                    <a:gd name="connsiteX148" fmla="*/ 440619 w 1034979"/>
                    <a:gd name="connsiteY148" fmla="*/ 421188 h 1516602"/>
                    <a:gd name="connsiteX149" fmla="*/ 435265 w 1034979"/>
                    <a:gd name="connsiteY149" fmla="*/ 718368 h 1516602"/>
                    <a:gd name="connsiteX150" fmla="*/ 435059 w 1034979"/>
                    <a:gd name="connsiteY150" fmla="*/ 799046 h 1516602"/>
                    <a:gd name="connsiteX151" fmla="*/ 430322 w 1034979"/>
                    <a:gd name="connsiteY151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8694 w 1034979"/>
                    <a:gd name="connsiteY15" fmla="*/ 1076508 h 1516602"/>
                    <a:gd name="connsiteX16" fmla="*/ 252024 w 1034979"/>
                    <a:gd name="connsiteY16" fmla="*/ 1131753 h 1516602"/>
                    <a:gd name="connsiteX17" fmla="*/ 240594 w 1034979"/>
                    <a:gd name="connsiteY17" fmla="*/ 1135563 h 1516602"/>
                    <a:gd name="connsiteX18" fmla="*/ 27234 w 1034979"/>
                    <a:gd name="connsiteY18" fmla="*/ 1154613 h 1516602"/>
                    <a:gd name="connsiteX19" fmla="*/ 15804 w 1034979"/>
                    <a:gd name="connsiteY19" fmla="*/ 1160328 h 1516602"/>
                    <a:gd name="connsiteX20" fmla="*/ 6279 w 1034979"/>
                    <a:gd name="connsiteY20" fmla="*/ 1169853 h 1516602"/>
                    <a:gd name="connsiteX21" fmla="*/ 4374 w 1034979"/>
                    <a:gd name="connsiteY21" fmla="*/ 1175568 h 1516602"/>
                    <a:gd name="connsiteX22" fmla="*/ 564 w 1034979"/>
                    <a:gd name="connsiteY22" fmla="*/ 1181283 h 1516602"/>
                    <a:gd name="connsiteX23" fmla="*/ 6279 w 1034979"/>
                    <a:gd name="connsiteY23" fmla="*/ 1213668 h 1516602"/>
                    <a:gd name="connsiteX24" fmla="*/ 11994 w 1034979"/>
                    <a:gd name="connsiteY24" fmla="*/ 1217478 h 1516602"/>
                    <a:gd name="connsiteX25" fmla="*/ 17709 w 1034979"/>
                    <a:gd name="connsiteY25" fmla="*/ 1219383 h 1516602"/>
                    <a:gd name="connsiteX26" fmla="*/ 145344 w 1034979"/>
                    <a:gd name="connsiteY26" fmla="*/ 1217478 h 1516602"/>
                    <a:gd name="connsiteX27" fmla="*/ 239202 w 1034979"/>
                    <a:gd name="connsiteY27" fmla="*/ 1214801 h 1516602"/>
                    <a:gd name="connsiteX28" fmla="*/ 318699 w 1034979"/>
                    <a:gd name="connsiteY28" fmla="*/ 1217478 h 1516602"/>
                    <a:gd name="connsiteX29" fmla="*/ 330129 w 1034979"/>
                    <a:gd name="connsiteY29" fmla="*/ 1223193 h 1516602"/>
                    <a:gd name="connsiteX30" fmla="*/ 333939 w 1034979"/>
                    <a:gd name="connsiteY30" fmla="*/ 1228908 h 1516602"/>
                    <a:gd name="connsiteX31" fmla="*/ 339654 w 1034979"/>
                    <a:gd name="connsiteY31" fmla="*/ 1230813 h 1516602"/>
                    <a:gd name="connsiteX32" fmla="*/ 351084 w 1034979"/>
                    <a:gd name="connsiteY32" fmla="*/ 1238433 h 1516602"/>
                    <a:gd name="connsiteX33" fmla="*/ 356799 w 1034979"/>
                    <a:gd name="connsiteY33" fmla="*/ 1242243 h 1516602"/>
                    <a:gd name="connsiteX34" fmla="*/ 360609 w 1034979"/>
                    <a:gd name="connsiteY34" fmla="*/ 1247958 h 1516602"/>
                    <a:gd name="connsiteX35" fmla="*/ 366324 w 1034979"/>
                    <a:gd name="connsiteY35" fmla="*/ 1259388 h 1516602"/>
                    <a:gd name="connsiteX36" fmla="*/ 362514 w 1034979"/>
                    <a:gd name="connsiteY36" fmla="*/ 1286058 h 1516602"/>
                    <a:gd name="connsiteX37" fmla="*/ 358704 w 1034979"/>
                    <a:gd name="connsiteY37" fmla="*/ 1291773 h 1516602"/>
                    <a:gd name="connsiteX38" fmla="*/ 356799 w 1034979"/>
                    <a:gd name="connsiteY38" fmla="*/ 1297488 h 1516602"/>
                    <a:gd name="connsiteX39" fmla="*/ 352989 w 1034979"/>
                    <a:gd name="connsiteY39" fmla="*/ 1303203 h 1516602"/>
                    <a:gd name="connsiteX40" fmla="*/ 351084 w 1034979"/>
                    <a:gd name="connsiteY40" fmla="*/ 1308918 h 1516602"/>
                    <a:gd name="connsiteX41" fmla="*/ 347274 w 1034979"/>
                    <a:gd name="connsiteY41" fmla="*/ 1314633 h 1516602"/>
                    <a:gd name="connsiteX42" fmla="*/ 330129 w 1034979"/>
                    <a:gd name="connsiteY42" fmla="*/ 1381308 h 1516602"/>
                    <a:gd name="connsiteX43" fmla="*/ 328224 w 1034979"/>
                    <a:gd name="connsiteY43" fmla="*/ 1432743 h 1516602"/>
                    <a:gd name="connsiteX44" fmla="*/ 330129 w 1034979"/>
                    <a:gd name="connsiteY44" fmla="*/ 1457508 h 1516602"/>
                    <a:gd name="connsiteX45" fmla="*/ 332034 w 1034979"/>
                    <a:gd name="connsiteY45" fmla="*/ 1463223 h 1516602"/>
                    <a:gd name="connsiteX46" fmla="*/ 335844 w 1034979"/>
                    <a:gd name="connsiteY46" fmla="*/ 1467033 h 1516602"/>
                    <a:gd name="connsiteX47" fmla="*/ 364419 w 1034979"/>
                    <a:gd name="connsiteY47" fmla="*/ 1512753 h 1516602"/>
                    <a:gd name="connsiteX48" fmla="*/ 387279 w 1034979"/>
                    <a:gd name="connsiteY48" fmla="*/ 1514658 h 1516602"/>
                    <a:gd name="connsiteX49" fmla="*/ 392994 w 1034979"/>
                    <a:gd name="connsiteY49" fmla="*/ 1508943 h 1516602"/>
                    <a:gd name="connsiteX50" fmla="*/ 394899 w 1034979"/>
                    <a:gd name="connsiteY50" fmla="*/ 1497513 h 1516602"/>
                    <a:gd name="connsiteX51" fmla="*/ 396804 w 1034979"/>
                    <a:gd name="connsiteY51" fmla="*/ 1491798 h 1516602"/>
                    <a:gd name="connsiteX52" fmla="*/ 398709 w 1034979"/>
                    <a:gd name="connsiteY52" fmla="*/ 1474653 h 1516602"/>
                    <a:gd name="connsiteX53" fmla="*/ 400614 w 1034979"/>
                    <a:gd name="connsiteY53" fmla="*/ 1461318 h 1516602"/>
                    <a:gd name="connsiteX54" fmla="*/ 404424 w 1034979"/>
                    <a:gd name="connsiteY54" fmla="*/ 1404168 h 1516602"/>
                    <a:gd name="connsiteX55" fmla="*/ 410139 w 1034979"/>
                    <a:gd name="connsiteY55" fmla="*/ 1392738 h 1516602"/>
                    <a:gd name="connsiteX56" fmla="*/ 413949 w 1034979"/>
                    <a:gd name="connsiteY56" fmla="*/ 1379403 h 1516602"/>
                    <a:gd name="connsiteX57" fmla="*/ 415854 w 1034979"/>
                    <a:gd name="connsiteY57" fmla="*/ 1373688 h 1516602"/>
                    <a:gd name="connsiteX58" fmla="*/ 417759 w 1034979"/>
                    <a:gd name="connsiteY58" fmla="*/ 1360353 h 1516602"/>
                    <a:gd name="connsiteX59" fmla="*/ 421569 w 1034979"/>
                    <a:gd name="connsiteY59" fmla="*/ 1348923 h 1516602"/>
                    <a:gd name="connsiteX60" fmla="*/ 427284 w 1034979"/>
                    <a:gd name="connsiteY60" fmla="*/ 1335588 h 1516602"/>
                    <a:gd name="connsiteX61" fmla="*/ 467289 w 1034979"/>
                    <a:gd name="connsiteY61" fmla="*/ 1265103 h 1516602"/>
                    <a:gd name="connsiteX62" fmla="*/ 528455 w 1034979"/>
                    <a:gd name="connsiteY62" fmla="*/ 1230091 h 1516602"/>
                    <a:gd name="connsiteX63" fmla="*/ 601154 w 1034979"/>
                    <a:gd name="connsiteY63" fmla="*/ 1221700 h 1516602"/>
                    <a:gd name="connsiteX64" fmla="*/ 720654 w 1034979"/>
                    <a:gd name="connsiteY64" fmla="*/ 1316538 h 1516602"/>
                    <a:gd name="connsiteX65" fmla="*/ 733989 w 1034979"/>
                    <a:gd name="connsiteY65" fmla="*/ 1326063 h 1516602"/>
                    <a:gd name="connsiteX66" fmla="*/ 743514 w 1034979"/>
                    <a:gd name="connsiteY66" fmla="*/ 1327968 h 1516602"/>
                    <a:gd name="connsiteX67" fmla="*/ 749229 w 1034979"/>
                    <a:gd name="connsiteY67" fmla="*/ 1329873 h 1516602"/>
                    <a:gd name="connsiteX68" fmla="*/ 762564 w 1034979"/>
                    <a:gd name="connsiteY68" fmla="*/ 1335588 h 1516602"/>
                    <a:gd name="connsiteX69" fmla="*/ 777804 w 1034979"/>
                    <a:gd name="connsiteY69" fmla="*/ 1333683 h 1516602"/>
                    <a:gd name="connsiteX70" fmla="*/ 789234 w 1034979"/>
                    <a:gd name="connsiteY70" fmla="*/ 1327968 h 1516602"/>
                    <a:gd name="connsiteX71" fmla="*/ 794949 w 1034979"/>
                    <a:gd name="connsiteY71" fmla="*/ 1326063 h 1516602"/>
                    <a:gd name="connsiteX72" fmla="*/ 802569 w 1034979"/>
                    <a:gd name="connsiteY72" fmla="*/ 1308918 h 1516602"/>
                    <a:gd name="connsiteX73" fmla="*/ 800664 w 1034979"/>
                    <a:gd name="connsiteY73" fmla="*/ 1284153 h 1516602"/>
                    <a:gd name="connsiteX74" fmla="*/ 798759 w 1034979"/>
                    <a:gd name="connsiteY74" fmla="*/ 1278438 h 1516602"/>
                    <a:gd name="connsiteX75" fmla="*/ 796854 w 1034979"/>
                    <a:gd name="connsiteY75" fmla="*/ 1270818 h 1516602"/>
                    <a:gd name="connsiteX76" fmla="*/ 783519 w 1034979"/>
                    <a:gd name="connsiteY76" fmla="*/ 1253673 h 1516602"/>
                    <a:gd name="connsiteX77" fmla="*/ 773994 w 1034979"/>
                    <a:gd name="connsiteY77" fmla="*/ 1247958 h 1516602"/>
                    <a:gd name="connsiteX78" fmla="*/ 648264 w 1034979"/>
                    <a:gd name="connsiteY78" fmla="*/ 1156518 h 1516602"/>
                    <a:gd name="connsiteX79" fmla="*/ 644454 w 1034979"/>
                    <a:gd name="connsiteY79" fmla="*/ 1139373 h 1516602"/>
                    <a:gd name="connsiteX80" fmla="*/ 646359 w 1034979"/>
                    <a:gd name="connsiteY80" fmla="*/ 1131753 h 1516602"/>
                    <a:gd name="connsiteX81" fmla="*/ 650169 w 1034979"/>
                    <a:gd name="connsiteY81" fmla="*/ 1114608 h 1516602"/>
                    <a:gd name="connsiteX82" fmla="*/ 653979 w 1034979"/>
                    <a:gd name="connsiteY82" fmla="*/ 1108893 h 1516602"/>
                    <a:gd name="connsiteX83" fmla="*/ 655884 w 1034979"/>
                    <a:gd name="connsiteY83" fmla="*/ 1103178 h 1516602"/>
                    <a:gd name="connsiteX84" fmla="*/ 661599 w 1034979"/>
                    <a:gd name="connsiteY84" fmla="*/ 1101273 h 1516602"/>
                    <a:gd name="connsiteX85" fmla="*/ 671124 w 1034979"/>
                    <a:gd name="connsiteY85" fmla="*/ 1089843 h 1516602"/>
                    <a:gd name="connsiteX86" fmla="*/ 724464 w 1034979"/>
                    <a:gd name="connsiteY86" fmla="*/ 1082223 h 1516602"/>
                    <a:gd name="connsiteX87" fmla="*/ 842574 w 1034979"/>
                    <a:gd name="connsiteY87" fmla="*/ 1084128 h 1516602"/>
                    <a:gd name="connsiteX88" fmla="*/ 871149 w 1034979"/>
                    <a:gd name="connsiteY88" fmla="*/ 1086033 h 1516602"/>
                    <a:gd name="connsiteX89" fmla="*/ 899724 w 1034979"/>
                    <a:gd name="connsiteY89" fmla="*/ 1091748 h 1516602"/>
                    <a:gd name="connsiteX90" fmla="*/ 922584 w 1034979"/>
                    <a:gd name="connsiteY90" fmla="*/ 1095558 h 1516602"/>
                    <a:gd name="connsiteX91" fmla="*/ 951159 w 1034979"/>
                    <a:gd name="connsiteY91" fmla="*/ 1101273 h 1516602"/>
                    <a:gd name="connsiteX92" fmla="*/ 956874 w 1034979"/>
                    <a:gd name="connsiteY92" fmla="*/ 1101273 h 1516602"/>
                    <a:gd name="connsiteX93" fmla="*/ 1002594 w 1034979"/>
                    <a:gd name="connsiteY93" fmla="*/ 1099368 h 1516602"/>
                    <a:gd name="connsiteX94" fmla="*/ 1031169 w 1034979"/>
                    <a:gd name="connsiteY94" fmla="*/ 1091748 h 1516602"/>
                    <a:gd name="connsiteX95" fmla="*/ 1034979 w 1034979"/>
                    <a:gd name="connsiteY95" fmla="*/ 1086033 h 1516602"/>
                    <a:gd name="connsiteX96" fmla="*/ 1033074 w 1034979"/>
                    <a:gd name="connsiteY96" fmla="*/ 1066983 h 1516602"/>
                    <a:gd name="connsiteX97" fmla="*/ 1027359 w 1034979"/>
                    <a:gd name="connsiteY97" fmla="*/ 1063173 h 1516602"/>
                    <a:gd name="connsiteX98" fmla="*/ 1012119 w 1034979"/>
                    <a:gd name="connsiteY98" fmla="*/ 1061268 h 1516602"/>
                    <a:gd name="connsiteX99" fmla="*/ 1006404 w 1034979"/>
                    <a:gd name="connsiteY99" fmla="*/ 1059363 h 1516602"/>
                    <a:gd name="connsiteX100" fmla="*/ 998784 w 1034979"/>
                    <a:gd name="connsiteY100" fmla="*/ 1057458 h 1516602"/>
                    <a:gd name="connsiteX101" fmla="*/ 987354 w 1034979"/>
                    <a:gd name="connsiteY101" fmla="*/ 1049838 h 1516602"/>
                    <a:gd name="connsiteX102" fmla="*/ 975924 w 1034979"/>
                    <a:gd name="connsiteY102" fmla="*/ 1046028 h 1516602"/>
                    <a:gd name="connsiteX103" fmla="*/ 970209 w 1034979"/>
                    <a:gd name="connsiteY103" fmla="*/ 1044123 h 1516602"/>
                    <a:gd name="connsiteX104" fmla="*/ 962589 w 1034979"/>
                    <a:gd name="connsiteY104" fmla="*/ 1042218 h 1516602"/>
                    <a:gd name="connsiteX105" fmla="*/ 956874 w 1034979"/>
                    <a:gd name="connsiteY105" fmla="*/ 1040313 h 1516602"/>
                    <a:gd name="connsiteX106" fmla="*/ 935919 w 1034979"/>
                    <a:gd name="connsiteY106" fmla="*/ 1034598 h 1516602"/>
                    <a:gd name="connsiteX107" fmla="*/ 825429 w 1034979"/>
                    <a:gd name="connsiteY107" fmla="*/ 1034598 h 1516602"/>
                    <a:gd name="connsiteX108" fmla="*/ 730179 w 1034979"/>
                    <a:gd name="connsiteY108" fmla="*/ 1038408 h 1516602"/>
                    <a:gd name="connsiteX109" fmla="*/ 669219 w 1034979"/>
                    <a:gd name="connsiteY109" fmla="*/ 1046028 h 1516602"/>
                    <a:gd name="connsiteX110" fmla="*/ 646359 w 1034979"/>
                    <a:gd name="connsiteY110" fmla="*/ 1049838 h 1516602"/>
                    <a:gd name="connsiteX111" fmla="*/ 642549 w 1034979"/>
                    <a:gd name="connsiteY111" fmla="*/ 1038408 h 1516602"/>
                    <a:gd name="connsiteX112" fmla="*/ 640644 w 1034979"/>
                    <a:gd name="connsiteY112" fmla="*/ 1032693 h 1516602"/>
                    <a:gd name="connsiteX113" fmla="*/ 642549 w 1034979"/>
                    <a:gd name="connsiteY113" fmla="*/ 1015548 h 1516602"/>
                    <a:gd name="connsiteX114" fmla="*/ 644454 w 1034979"/>
                    <a:gd name="connsiteY114" fmla="*/ 1009833 h 1516602"/>
                    <a:gd name="connsiteX115" fmla="*/ 661599 w 1034979"/>
                    <a:gd name="connsiteY115" fmla="*/ 1000308 h 1516602"/>
                    <a:gd name="connsiteX116" fmla="*/ 673029 w 1034979"/>
                    <a:gd name="connsiteY116" fmla="*/ 992688 h 1516602"/>
                    <a:gd name="connsiteX117" fmla="*/ 674934 w 1034979"/>
                    <a:gd name="connsiteY117" fmla="*/ 986973 h 1516602"/>
                    <a:gd name="connsiteX118" fmla="*/ 680649 w 1034979"/>
                    <a:gd name="connsiteY118" fmla="*/ 985068 h 1516602"/>
                    <a:gd name="connsiteX119" fmla="*/ 686364 w 1034979"/>
                    <a:gd name="connsiteY119" fmla="*/ 981258 h 1516602"/>
                    <a:gd name="connsiteX120" fmla="*/ 695889 w 1034979"/>
                    <a:gd name="connsiteY120" fmla="*/ 971733 h 1516602"/>
                    <a:gd name="connsiteX121" fmla="*/ 705414 w 1034979"/>
                    <a:gd name="connsiteY121" fmla="*/ 960303 h 1516602"/>
                    <a:gd name="connsiteX122" fmla="*/ 716844 w 1034979"/>
                    <a:gd name="connsiteY122" fmla="*/ 952683 h 1516602"/>
                    <a:gd name="connsiteX123" fmla="*/ 732084 w 1034979"/>
                    <a:gd name="connsiteY123" fmla="*/ 939348 h 1516602"/>
                    <a:gd name="connsiteX124" fmla="*/ 741609 w 1034979"/>
                    <a:gd name="connsiteY124" fmla="*/ 927918 h 1516602"/>
                    <a:gd name="connsiteX125" fmla="*/ 753039 w 1034979"/>
                    <a:gd name="connsiteY125" fmla="*/ 918393 h 1516602"/>
                    <a:gd name="connsiteX126" fmla="*/ 758754 w 1034979"/>
                    <a:gd name="connsiteY126" fmla="*/ 906963 h 1516602"/>
                    <a:gd name="connsiteX127" fmla="*/ 760659 w 1034979"/>
                    <a:gd name="connsiteY127" fmla="*/ 901248 h 1516602"/>
                    <a:gd name="connsiteX128" fmla="*/ 766374 w 1034979"/>
                    <a:gd name="connsiteY128" fmla="*/ 889818 h 1516602"/>
                    <a:gd name="connsiteX129" fmla="*/ 764469 w 1034979"/>
                    <a:gd name="connsiteY129" fmla="*/ 874578 h 1516602"/>
                    <a:gd name="connsiteX130" fmla="*/ 758754 w 1034979"/>
                    <a:gd name="connsiteY130" fmla="*/ 872673 h 1516602"/>
                    <a:gd name="connsiteX131" fmla="*/ 737799 w 1034979"/>
                    <a:gd name="connsiteY131" fmla="*/ 874578 h 1516602"/>
                    <a:gd name="connsiteX132" fmla="*/ 732084 w 1034979"/>
                    <a:gd name="connsiteY132" fmla="*/ 878388 h 1516602"/>
                    <a:gd name="connsiteX133" fmla="*/ 699699 w 1034979"/>
                    <a:gd name="connsiteY133" fmla="*/ 899343 h 1516602"/>
                    <a:gd name="connsiteX134" fmla="*/ 595181 w 1034979"/>
                    <a:gd name="connsiteY134" fmla="*/ 957831 h 1516602"/>
                    <a:gd name="connsiteX135" fmla="*/ 507294 w 1034979"/>
                    <a:gd name="connsiteY135" fmla="*/ 847908 h 1516602"/>
                    <a:gd name="connsiteX136" fmla="*/ 503484 w 1034979"/>
                    <a:gd name="connsiteY136" fmla="*/ 358323 h 1516602"/>
                    <a:gd name="connsiteX137" fmla="*/ 499674 w 1034979"/>
                    <a:gd name="connsiteY137" fmla="*/ 66858 h 1516602"/>
                    <a:gd name="connsiteX138" fmla="*/ 490149 w 1034979"/>
                    <a:gd name="connsiteY138" fmla="*/ 40188 h 1516602"/>
                    <a:gd name="connsiteX139" fmla="*/ 488244 w 1034979"/>
                    <a:gd name="connsiteY139" fmla="*/ 34473 h 1516602"/>
                    <a:gd name="connsiteX140" fmla="*/ 484434 w 1034979"/>
                    <a:gd name="connsiteY140" fmla="*/ 28758 h 1516602"/>
                    <a:gd name="connsiteX141" fmla="*/ 478719 w 1034979"/>
                    <a:gd name="connsiteY141" fmla="*/ 17328 h 1516602"/>
                    <a:gd name="connsiteX142" fmla="*/ 473004 w 1034979"/>
                    <a:gd name="connsiteY142" fmla="*/ 13518 h 1516602"/>
                    <a:gd name="connsiteX143" fmla="*/ 469194 w 1034979"/>
                    <a:gd name="connsiteY143" fmla="*/ 7803 h 1516602"/>
                    <a:gd name="connsiteX144" fmla="*/ 429189 w 1034979"/>
                    <a:gd name="connsiteY144" fmla="*/ 11613 h 1516602"/>
                    <a:gd name="connsiteX145" fmla="*/ 425379 w 1034979"/>
                    <a:gd name="connsiteY145" fmla="*/ 78288 h 1516602"/>
                    <a:gd name="connsiteX146" fmla="*/ 425379 w 1034979"/>
                    <a:gd name="connsiteY146" fmla="*/ 84003 h 1516602"/>
                    <a:gd name="connsiteX147" fmla="*/ 429189 w 1034979"/>
                    <a:gd name="connsiteY147" fmla="*/ 238308 h 1516602"/>
                    <a:gd name="connsiteX148" fmla="*/ 440619 w 1034979"/>
                    <a:gd name="connsiteY148" fmla="*/ 421188 h 1516602"/>
                    <a:gd name="connsiteX149" fmla="*/ 435265 w 1034979"/>
                    <a:gd name="connsiteY149" fmla="*/ 718368 h 1516602"/>
                    <a:gd name="connsiteX150" fmla="*/ 435059 w 1034979"/>
                    <a:gd name="connsiteY150" fmla="*/ 799046 h 1516602"/>
                    <a:gd name="connsiteX151" fmla="*/ 430322 w 1034979"/>
                    <a:gd name="connsiteY151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8694 w 1034979"/>
                    <a:gd name="connsiteY15" fmla="*/ 1076508 h 1516602"/>
                    <a:gd name="connsiteX16" fmla="*/ 252024 w 1034979"/>
                    <a:gd name="connsiteY16" fmla="*/ 1131753 h 1516602"/>
                    <a:gd name="connsiteX17" fmla="*/ 240594 w 1034979"/>
                    <a:gd name="connsiteY17" fmla="*/ 1135563 h 1516602"/>
                    <a:gd name="connsiteX18" fmla="*/ 27234 w 1034979"/>
                    <a:gd name="connsiteY18" fmla="*/ 1154613 h 1516602"/>
                    <a:gd name="connsiteX19" fmla="*/ 15804 w 1034979"/>
                    <a:gd name="connsiteY19" fmla="*/ 1160328 h 1516602"/>
                    <a:gd name="connsiteX20" fmla="*/ 6279 w 1034979"/>
                    <a:gd name="connsiteY20" fmla="*/ 1169853 h 1516602"/>
                    <a:gd name="connsiteX21" fmla="*/ 4374 w 1034979"/>
                    <a:gd name="connsiteY21" fmla="*/ 1175568 h 1516602"/>
                    <a:gd name="connsiteX22" fmla="*/ 564 w 1034979"/>
                    <a:gd name="connsiteY22" fmla="*/ 1181283 h 1516602"/>
                    <a:gd name="connsiteX23" fmla="*/ 6279 w 1034979"/>
                    <a:gd name="connsiteY23" fmla="*/ 1213668 h 1516602"/>
                    <a:gd name="connsiteX24" fmla="*/ 11994 w 1034979"/>
                    <a:gd name="connsiteY24" fmla="*/ 1217478 h 1516602"/>
                    <a:gd name="connsiteX25" fmla="*/ 17709 w 1034979"/>
                    <a:gd name="connsiteY25" fmla="*/ 1219383 h 1516602"/>
                    <a:gd name="connsiteX26" fmla="*/ 145344 w 1034979"/>
                    <a:gd name="connsiteY26" fmla="*/ 1217478 h 1516602"/>
                    <a:gd name="connsiteX27" fmla="*/ 239202 w 1034979"/>
                    <a:gd name="connsiteY27" fmla="*/ 1214801 h 1516602"/>
                    <a:gd name="connsiteX28" fmla="*/ 318699 w 1034979"/>
                    <a:gd name="connsiteY28" fmla="*/ 1217478 h 1516602"/>
                    <a:gd name="connsiteX29" fmla="*/ 330129 w 1034979"/>
                    <a:gd name="connsiteY29" fmla="*/ 1223193 h 1516602"/>
                    <a:gd name="connsiteX30" fmla="*/ 333939 w 1034979"/>
                    <a:gd name="connsiteY30" fmla="*/ 1228908 h 1516602"/>
                    <a:gd name="connsiteX31" fmla="*/ 339654 w 1034979"/>
                    <a:gd name="connsiteY31" fmla="*/ 1230813 h 1516602"/>
                    <a:gd name="connsiteX32" fmla="*/ 351084 w 1034979"/>
                    <a:gd name="connsiteY32" fmla="*/ 1238433 h 1516602"/>
                    <a:gd name="connsiteX33" fmla="*/ 356799 w 1034979"/>
                    <a:gd name="connsiteY33" fmla="*/ 1242243 h 1516602"/>
                    <a:gd name="connsiteX34" fmla="*/ 360609 w 1034979"/>
                    <a:gd name="connsiteY34" fmla="*/ 1247958 h 1516602"/>
                    <a:gd name="connsiteX35" fmla="*/ 366324 w 1034979"/>
                    <a:gd name="connsiteY35" fmla="*/ 1259388 h 1516602"/>
                    <a:gd name="connsiteX36" fmla="*/ 362514 w 1034979"/>
                    <a:gd name="connsiteY36" fmla="*/ 1286058 h 1516602"/>
                    <a:gd name="connsiteX37" fmla="*/ 358704 w 1034979"/>
                    <a:gd name="connsiteY37" fmla="*/ 1291773 h 1516602"/>
                    <a:gd name="connsiteX38" fmla="*/ 356799 w 1034979"/>
                    <a:gd name="connsiteY38" fmla="*/ 1297488 h 1516602"/>
                    <a:gd name="connsiteX39" fmla="*/ 352989 w 1034979"/>
                    <a:gd name="connsiteY39" fmla="*/ 1303203 h 1516602"/>
                    <a:gd name="connsiteX40" fmla="*/ 351084 w 1034979"/>
                    <a:gd name="connsiteY40" fmla="*/ 1308918 h 1516602"/>
                    <a:gd name="connsiteX41" fmla="*/ 347274 w 1034979"/>
                    <a:gd name="connsiteY41" fmla="*/ 1314633 h 1516602"/>
                    <a:gd name="connsiteX42" fmla="*/ 330129 w 1034979"/>
                    <a:gd name="connsiteY42" fmla="*/ 1381308 h 1516602"/>
                    <a:gd name="connsiteX43" fmla="*/ 328224 w 1034979"/>
                    <a:gd name="connsiteY43" fmla="*/ 1432743 h 1516602"/>
                    <a:gd name="connsiteX44" fmla="*/ 330129 w 1034979"/>
                    <a:gd name="connsiteY44" fmla="*/ 1457508 h 1516602"/>
                    <a:gd name="connsiteX45" fmla="*/ 332034 w 1034979"/>
                    <a:gd name="connsiteY45" fmla="*/ 1463223 h 1516602"/>
                    <a:gd name="connsiteX46" fmla="*/ 335844 w 1034979"/>
                    <a:gd name="connsiteY46" fmla="*/ 1467033 h 1516602"/>
                    <a:gd name="connsiteX47" fmla="*/ 364419 w 1034979"/>
                    <a:gd name="connsiteY47" fmla="*/ 1512753 h 1516602"/>
                    <a:gd name="connsiteX48" fmla="*/ 387279 w 1034979"/>
                    <a:gd name="connsiteY48" fmla="*/ 1514658 h 1516602"/>
                    <a:gd name="connsiteX49" fmla="*/ 392994 w 1034979"/>
                    <a:gd name="connsiteY49" fmla="*/ 1508943 h 1516602"/>
                    <a:gd name="connsiteX50" fmla="*/ 394899 w 1034979"/>
                    <a:gd name="connsiteY50" fmla="*/ 1497513 h 1516602"/>
                    <a:gd name="connsiteX51" fmla="*/ 396804 w 1034979"/>
                    <a:gd name="connsiteY51" fmla="*/ 1491798 h 1516602"/>
                    <a:gd name="connsiteX52" fmla="*/ 398709 w 1034979"/>
                    <a:gd name="connsiteY52" fmla="*/ 1474653 h 1516602"/>
                    <a:gd name="connsiteX53" fmla="*/ 400614 w 1034979"/>
                    <a:gd name="connsiteY53" fmla="*/ 1461318 h 1516602"/>
                    <a:gd name="connsiteX54" fmla="*/ 404424 w 1034979"/>
                    <a:gd name="connsiteY54" fmla="*/ 1404168 h 1516602"/>
                    <a:gd name="connsiteX55" fmla="*/ 410139 w 1034979"/>
                    <a:gd name="connsiteY55" fmla="*/ 1392738 h 1516602"/>
                    <a:gd name="connsiteX56" fmla="*/ 413949 w 1034979"/>
                    <a:gd name="connsiteY56" fmla="*/ 1379403 h 1516602"/>
                    <a:gd name="connsiteX57" fmla="*/ 415854 w 1034979"/>
                    <a:gd name="connsiteY57" fmla="*/ 1373688 h 1516602"/>
                    <a:gd name="connsiteX58" fmla="*/ 417759 w 1034979"/>
                    <a:gd name="connsiteY58" fmla="*/ 1360353 h 1516602"/>
                    <a:gd name="connsiteX59" fmla="*/ 421569 w 1034979"/>
                    <a:gd name="connsiteY59" fmla="*/ 1348923 h 1516602"/>
                    <a:gd name="connsiteX60" fmla="*/ 427284 w 1034979"/>
                    <a:gd name="connsiteY60" fmla="*/ 1335588 h 1516602"/>
                    <a:gd name="connsiteX61" fmla="*/ 467289 w 1034979"/>
                    <a:gd name="connsiteY61" fmla="*/ 1265103 h 1516602"/>
                    <a:gd name="connsiteX62" fmla="*/ 528455 w 1034979"/>
                    <a:gd name="connsiteY62" fmla="*/ 1230091 h 1516602"/>
                    <a:gd name="connsiteX63" fmla="*/ 601154 w 1034979"/>
                    <a:gd name="connsiteY63" fmla="*/ 1221700 h 1516602"/>
                    <a:gd name="connsiteX64" fmla="*/ 720654 w 1034979"/>
                    <a:gd name="connsiteY64" fmla="*/ 1316538 h 1516602"/>
                    <a:gd name="connsiteX65" fmla="*/ 733989 w 1034979"/>
                    <a:gd name="connsiteY65" fmla="*/ 1326063 h 1516602"/>
                    <a:gd name="connsiteX66" fmla="*/ 743514 w 1034979"/>
                    <a:gd name="connsiteY66" fmla="*/ 1327968 h 1516602"/>
                    <a:gd name="connsiteX67" fmla="*/ 749229 w 1034979"/>
                    <a:gd name="connsiteY67" fmla="*/ 1329873 h 1516602"/>
                    <a:gd name="connsiteX68" fmla="*/ 762564 w 1034979"/>
                    <a:gd name="connsiteY68" fmla="*/ 1335588 h 1516602"/>
                    <a:gd name="connsiteX69" fmla="*/ 777804 w 1034979"/>
                    <a:gd name="connsiteY69" fmla="*/ 1333683 h 1516602"/>
                    <a:gd name="connsiteX70" fmla="*/ 789234 w 1034979"/>
                    <a:gd name="connsiteY70" fmla="*/ 1327968 h 1516602"/>
                    <a:gd name="connsiteX71" fmla="*/ 794949 w 1034979"/>
                    <a:gd name="connsiteY71" fmla="*/ 1326063 h 1516602"/>
                    <a:gd name="connsiteX72" fmla="*/ 802569 w 1034979"/>
                    <a:gd name="connsiteY72" fmla="*/ 1308918 h 1516602"/>
                    <a:gd name="connsiteX73" fmla="*/ 800664 w 1034979"/>
                    <a:gd name="connsiteY73" fmla="*/ 1284153 h 1516602"/>
                    <a:gd name="connsiteX74" fmla="*/ 798759 w 1034979"/>
                    <a:gd name="connsiteY74" fmla="*/ 1278438 h 1516602"/>
                    <a:gd name="connsiteX75" fmla="*/ 796854 w 1034979"/>
                    <a:gd name="connsiteY75" fmla="*/ 1270818 h 1516602"/>
                    <a:gd name="connsiteX76" fmla="*/ 783519 w 1034979"/>
                    <a:gd name="connsiteY76" fmla="*/ 1253673 h 1516602"/>
                    <a:gd name="connsiteX77" fmla="*/ 773994 w 1034979"/>
                    <a:gd name="connsiteY77" fmla="*/ 1247958 h 1516602"/>
                    <a:gd name="connsiteX78" fmla="*/ 648264 w 1034979"/>
                    <a:gd name="connsiteY78" fmla="*/ 1156518 h 1516602"/>
                    <a:gd name="connsiteX79" fmla="*/ 644454 w 1034979"/>
                    <a:gd name="connsiteY79" fmla="*/ 1139373 h 1516602"/>
                    <a:gd name="connsiteX80" fmla="*/ 646359 w 1034979"/>
                    <a:gd name="connsiteY80" fmla="*/ 1131753 h 1516602"/>
                    <a:gd name="connsiteX81" fmla="*/ 650169 w 1034979"/>
                    <a:gd name="connsiteY81" fmla="*/ 1114608 h 1516602"/>
                    <a:gd name="connsiteX82" fmla="*/ 653979 w 1034979"/>
                    <a:gd name="connsiteY82" fmla="*/ 1108893 h 1516602"/>
                    <a:gd name="connsiteX83" fmla="*/ 655884 w 1034979"/>
                    <a:gd name="connsiteY83" fmla="*/ 1103178 h 1516602"/>
                    <a:gd name="connsiteX84" fmla="*/ 661599 w 1034979"/>
                    <a:gd name="connsiteY84" fmla="*/ 1101273 h 1516602"/>
                    <a:gd name="connsiteX85" fmla="*/ 671124 w 1034979"/>
                    <a:gd name="connsiteY85" fmla="*/ 1089843 h 1516602"/>
                    <a:gd name="connsiteX86" fmla="*/ 724464 w 1034979"/>
                    <a:gd name="connsiteY86" fmla="*/ 1082223 h 1516602"/>
                    <a:gd name="connsiteX87" fmla="*/ 842574 w 1034979"/>
                    <a:gd name="connsiteY87" fmla="*/ 1084128 h 1516602"/>
                    <a:gd name="connsiteX88" fmla="*/ 871149 w 1034979"/>
                    <a:gd name="connsiteY88" fmla="*/ 1086033 h 1516602"/>
                    <a:gd name="connsiteX89" fmla="*/ 899724 w 1034979"/>
                    <a:gd name="connsiteY89" fmla="*/ 1091748 h 1516602"/>
                    <a:gd name="connsiteX90" fmla="*/ 922584 w 1034979"/>
                    <a:gd name="connsiteY90" fmla="*/ 1095558 h 1516602"/>
                    <a:gd name="connsiteX91" fmla="*/ 951159 w 1034979"/>
                    <a:gd name="connsiteY91" fmla="*/ 1101273 h 1516602"/>
                    <a:gd name="connsiteX92" fmla="*/ 956874 w 1034979"/>
                    <a:gd name="connsiteY92" fmla="*/ 1101273 h 1516602"/>
                    <a:gd name="connsiteX93" fmla="*/ 1002594 w 1034979"/>
                    <a:gd name="connsiteY93" fmla="*/ 1099368 h 1516602"/>
                    <a:gd name="connsiteX94" fmla="*/ 1031169 w 1034979"/>
                    <a:gd name="connsiteY94" fmla="*/ 1091748 h 1516602"/>
                    <a:gd name="connsiteX95" fmla="*/ 1034979 w 1034979"/>
                    <a:gd name="connsiteY95" fmla="*/ 1086033 h 1516602"/>
                    <a:gd name="connsiteX96" fmla="*/ 1033074 w 1034979"/>
                    <a:gd name="connsiteY96" fmla="*/ 1066983 h 1516602"/>
                    <a:gd name="connsiteX97" fmla="*/ 1027359 w 1034979"/>
                    <a:gd name="connsiteY97" fmla="*/ 1063173 h 1516602"/>
                    <a:gd name="connsiteX98" fmla="*/ 1012119 w 1034979"/>
                    <a:gd name="connsiteY98" fmla="*/ 1061268 h 1516602"/>
                    <a:gd name="connsiteX99" fmla="*/ 1006404 w 1034979"/>
                    <a:gd name="connsiteY99" fmla="*/ 1059363 h 1516602"/>
                    <a:gd name="connsiteX100" fmla="*/ 998784 w 1034979"/>
                    <a:gd name="connsiteY100" fmla="*/ 1057458 h 1516602"/>
                    <a:gd name="connsiteX101" fmla="*/ 987354 w 1034979"/>
                    <a:gd name="connsiteY101" fmla="*/ 1049838 h 1516602"/>
                    <a:gd name="connsiteX102" fmla="*/ 975924 w 1034979"/>
                    <a:gd name="connsiteY102" fmla="*/ 1046028 h 1516602"/>
                    <a:gd name="connsiteX103" fmla="*/ 970209 w 1034979"/>
                    <a:gd name="connsiteY103" fmla="*/ 1044123 h 1516602"/>
                    <a:gd name="connsiteX104" fmla="*/ 962589 w 1034979"/>
                    <a:gd name="connsiteY104" fmla="*/ 1042218 h 1516602"/>
                    <a:gd name="connsiteX105" fmla="*/ 956874 w 1034979"/>
                    <a:gd name="connsiteY105" fmla="*/ 1040313 h 1516602"/>
                    <a:gd name="connsiteX106" fmla="*/ 935919 w 1034979"/>
                    <a:gd name="connsiteY106" fmla="*/ 1034598 h 1516602"/>
                    <a:gd name="connsiteX107" fmla="*/ 825429 w 1034979"/>
                    <a:gd name="connsiteY107" fmla="*/ 1034598 h 1516602"/>
                    <a:gd name="connsiteX108" fmla="*/ 730179 w 1034979"/>
                    <a:gd name="connsiteY108" fmla="*/ 1038408 h 1516602"/>
                    <a:gd name="connsiteX109" fmla="*/ 669219 w 1034979"/>
                    <a:gd name="connsiteY109" fmla="*/ 1046028 h 1516602"/>
                    <a:gd name="connsiteX110" fmla="*/ 646359 w 1034979"/>
                    <a:gd name="connsiteY110" fmla="*/ 1049838 h 1516602"/>
                    <a:gd name="connsiteX111" fmla="*/ 642549 w 1034979"/>
                    <a:gd name="connsiteY111" fmla="*/ 1038408 h 1516602"/>
                    <a:gd name="connsiteX112" fmla="*/ 640644 w 1034979"/>
                    <a:gd name="connsiteY112" fmla="*/ 1032693 h 1516602"/>
                    <a:gd name="connsiteX113" fmla="*/ 642549 w 1034979"/>
                    <a:gd name="connsiteY113" fmla="*/ 1015548 h 1516602"/>
                    <a:gd name="connsiteX114" fmla="*/ 644454 w 1034979"/>
                    <a:gd name="connsiteY114" fmla="*/ 1009833 h 1516602"/>
                    <a:gd name="connsiteX115" fmla="*/ 661599 w 1034979"/>
                    <a:gd name="connsiteY115" fmla="*/ 1000308 h 1516602"/>
                    <a:gd name="connsiteX116" fmla="*/ 673029 w 1034979"/>
                    <a:gd name="connsiteY116" fmla="*/ 992688 h 1516602"/>
                    <a:gd name="connsiteX117" fmla="*/ 674934 w 1034979"/>
                    <a:gd name="connsiteY117" fmla="*/ 986973 h 1516602"/>
                    <a:gd name="connsiteX118" fmla="*/ 680649 w 1034979"/>
                    <a:gd name="connsiteY118" fmla="*/ 985068 h 1516602"/>
                    <a:gd name="connsiteX119" fmla="*/ 686364 w 1034979"/>
                    <a:gd name="connsiteY119" fmla="*/ 981258 h 1516602"/>
                    <a:gd name="connsiteX120" fmla="*/ 695889 w 1034979"/>
                    <a:gd name="connsiteY120" fmla="*/ 971733 h 1516602"/>
                    <a:gd name="connsiteX121" fmla="*/ 705414 w 1034979"/>
                    <a:gd name="connsiteY121" fmla="*/ 960303 h 1516602"/>
                    <a:gd name="connsiteX122" fmla="*/ 716844 w 1034979"/>
                    <a:gd name="connsiteY122" fmla="*/ 952683 h 1516602"/>
                    <a:gd name="connsiteX123" fmla="*/ 732084 w 1034979"/>
                    <a:gd name="connsiteY123" fmla="*/ 939348 h 1516602"/>
                    <a:gd name="connsiteX124" fmla="*/ 741609 w 1034979"/>
                    <a:gd name="connsiteY124" fmla="*/ 927918 h 1516602"/>
                    <a:gd name="connsiteX125" fmla="*/ 753039 w 1034979"/>
                    <a:gd name="connsiteY125" fmla="*/ 918393 h 1516602"/>
                    <a:gd name="connsiteX126" fmla="*/ 758754 w 1034979"/>
                    <a:gd name="connsiteY126" fmla="*/ 906963 h 1516602"/>
                    <a:gd name="connsiteX127" fmla="*/ 760659 w 1034979"/>
                    <a:gd name="connsiteY127" fmla="*/ 901248 h 1516602"/>
                    <a:gd name="connsiteX128" fmla="*/ 766374 w 1034979"/>
                    <a:gd name="connsiteY128" fmla="*/ 889818 h 1516602"/>
                    <a:gd name="connsiteX129" fmla="*/ 764469 w 1034979"/>
                    <a:gd name="connsiteY129" fmla="*/ 874578 h 1516602"/>
                    <a:gd name="connsiteX130" fmla="*/ 758754 w 1034979"/>
                    <a:gd name="connsiteY130" fmla="*/ 872673 h 1516602"/>
                    <a:gd name="connsiteX131" fmla="*/ 737799 w 1034979"/>
                    <a:gd name="connsiteY131" fmla="*/ 874578 h 1516602"/>
                    <a:gd name="connsiteX132" fmla="*/ 732084 w 1034979"/>
                    <a:gd name="connsiteY132" fmla="*/ 878388 h 1516602"/>
                    <a:gd name="connsiteX133" fmla="*/ 699699 w 1034979"/>
                    <a:gd name="connsiteY133" fmla="*/ 899343 h 1516602"/>
                    <a:gd name="connsiteX134" fmla="*/ 595181 w 1034979"/>
                    <a:gd name="connsiteY134" fmla="*/ 957831 h 1516602"/>
                    <a:gd name="connsiteX135" fmla="*/ 507294 w 1034979"/>
                    <a:gd name="connsiteY135" fmla="*/ 847908 h 1516602"/>
                    <a:gd name="connsiteX136" fmla="*/ 503484 w 1034979"/>
                    <a:gd name="connsiteY136" fmla="*/ 358323 h 1516602"/>
                    <a:gd name="connsiteX137" fmla="*/ 499674 w 1034979"/>
                    <a:gd name="connsiteY137" fmla="*/ 66858 h 1516602"/>
                    <a:gd name="connsiteX138" fmla="*/ 490149 w 1034979"/>
                    <a:gd name="connsiteY138" fmla="*/ 40188 h 1516602"/>
                    <a:gd name="connsiteX139" fmla="*/ 488244 w 1034979"/>
                    <a:gd name="connsiteY139" fmla="*/ 34473 h 1516602"/>
                    <a:gd name="connsiteX140" fmla="*/ 484434 w 1034979"/>
                    <a:gd name="connsiteY140" fmla="*/ 28758 h 1516602"/>
                    <a:gd name="connsiteX141" fmla="*/ 478719 w 1034979"/>
                    <a:gd name="connsiteY141" fmla="*/ 17328 h 1516602"/>
                    <a:gd name="connsiteX142" fmla="*/ 473004 w 1034979"/>
                    <a:gd name="connsiteY142" fmla="*/ 13518 h 1516602"/>
                    <a:gd name="connsiteX143" fmla="*/ 469194 w 1034979"/>
                    <a:gd name="connsiteY143" fmla="*/ 7803 h 1516602"/>
                    <a:gd name="connsiteX144" fmla="*/ 429189 w 1034979"/>
                    <a:gd name="connsiteY144" fmla="*/ 11613 h 1516602"/>
                    <a:gd name="connsiteX145" fmla="*/ 425379 w 1034979"/>
                    <a:gd name="connsiteY145" fmla="*/ 78288 h 1516602"/>
                    <a:gd name="connsiteX146" fmla="*/ 425379 w 1034979"/>
                    <a:gd name="connsiteY146" fmla="*/ 84003 h 1516602"/>
                    <a:gd name="connsiteX147" fmla="*/ 429189 w 1034979"/>
                    <a:gd name="connsiteY147" fmla="*/ 238308 h 1516602"/>
                    <a:gd name="connsiteX148" fmla="*/ 440619 w 1034979"/>
                    <a:gd name="connsiteY148" fmla="*/ 421188 h 1516602"/>
                    <a:gd name="connsiteX149" fmla="*/ 435265 w 1034979"/>
                    <a:gd name="connsiteY149" fmla="*/ 718368 h 1516602"/>
                    <a:gd name="connsiteX150" fmla="*/ 435059 w 1034979"/>
                    <a:gd name="connsiteY150" fmla="*/ 799046 h 1516602"/>
                    <a:gd name="connsiteX151" fmla="*/ 430322 w 1034979"/>
                    <a:gd name="connsiteY151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8694 w 1034979"/>
                    <a:gd name="connsiteY15" fmla="*/ 1076508 h 1516602"/>
                    <a:gd name="connsiteX16" fmla="*/ 252024 w 1034979"/>
                    <a:gd name="connsiteY16" fmla="*/ 1131753 h 1516602"/>
                    <a:gd name="connsiteX17" fmla="*/ 240594 w 1034979"/>
                    <a:gd name="connsiteY17" fmla="*/ 1135563 h 1516602"/>
                    <a:gd name="connsiteX18" fmla="*/ 27234 w 1034979"/>
                    <a:gd name="connsiteY18" fmla="*/ 1154613 h 1516602"/>
                    <a:gd name="connsiteX19" fmla="*/ 15804 w 1034979"/>
                    <a:gd name="connsiteY19" fmla="*/ 1160328 h 1516602"/>
                    <a:gd name="connsiteX20" fmla="*/ 6279 w 1034979"/>
                    <a:gd name="connsiteY20" fmla="*/ 1169853 h 1516602"/>
                    <a:gd name="connsiteX21" fmla="*/ 4374 w 1034979"/>
                    <a:gd name="connsiteY21" fmla="*/ 1175568 h 1516602"/>
                    <a:gd name="connsiteX22" fmla="*/ 564 w 1034979"/>
                    <a:gd name="connsiteY22" fmla="*/ 1181283 h 1516602"/>
                    <a:gd name="connsiteX23" fmla="*/ 6279 w 1034979"/>
                    <a:gd name="connsiteY23" fmla="*/ 1213668 h 1516602"/>
                    <a:gd name="connsiteX24" fmla="*/ 11994 w 1034979"/>
                    <a:gd name="connsiteY24" fmla="*/ 1217478 h 1516602"/>
                    <a:gd name="connsiteX25" fmla="*/ 17709 w 1034979"/>
                    <a:gd name="connsiteY25" fmla="*/ 1219383 h 1516602"/>
                    <a:gd name="connsiteX26" fmla="*/ 145344 w 1034979"/>
                    <a:gd name="connsiteY26" fmla="*/ 1217478 h 1516602"/>
                    <a:gd name="connsiteX27" fmla="*/ 239202 w 1034979"/>
                    <a:gd name="connsiteY27" fmla="*/ 1214801 h 1516602"/>
                    <a:gd name="connsiteX28" fmla="*/ 318699 w 1034979"/>
                    <a:gd name="connsiteY28" fmla="*/ 1217478 h 1516602"/>
                    <a:gd name="connsiteX29" fmla="*/ 330129 w 1034979"/>
                    <a:gd name="connsiteY29" fmla="*/ 1223193 h 1516602"/>
                    <a:gd name="connsiteX30" fmla="*/ 333939 w 1034979"/>
                    <a:gd name="connsiteY30" fmla="*/ 1228908 h 1516602"/>
                    <a:gd name="connsiteX31" fmla="*/ 339654 w 1034979"/>
                    <a:gd name="connsiteY31" fmla="*/ 1230813 h 1516602"/>
                    <a:gd name="connsiteX32" fmla="*/ 351084 w 1034979"/>
                    <a:gd name="connsiteY32" fmla="*/ 1238433 h 1516602"/>
                    <a:gd name="connsiteX33" fmla="*/ 356799 w 1034979"/>
                    <a:gd name="connsiteY33" fmla="*/ 1242243 h 1516602"/>
                    <a:gd name="connsiteX34" fmla="*/ 360609 w 1034979"/>
                    <a:gd name="connsiteY34" fmla="*/ 1247958 h 1516602"/>
                    <a:gd name="connsiteX35" fmla="*/ 366324 w 1034979"/>
                    <a:gd name="connsiteY35" fmla="*/ 1259388 h 1516602"/>
                    <a:gd name="connsiteX36" fmla="*/ 362514 w 1034979"/>
                    <a:gd name="connsiteY36" fmla="*/ 1286058 h 1516602"/>
                    <a:gd name="connsiteX37" fmla="*/ 358704 w 1034979"/>
                    <a:gd name="connsiteY37" fmla="*/ 1291773 h 1516602"/>
                    <a:gd name="connsiteX38" fmla="*/ 356799 w 1034979"/>
                    <a:gd name="connsiteY38" fmla="*/ 1297488 h 1516602"/>
                    <a:gd name="connsiteX39" fmla="*/ 352989 w 1034979"/>
                    <a:gd name="connsiteY39" fmla="*/ 1303203 h 1516602"/>
                    <a:gd name="connsiteX40" fmla="*/ 351084 w 1034979"/>
                    <a:gd name="connsiteY40" fmla="*/ 1308918 h 1516602"/>
                    <a:gd name="connsiteX41" fmla="*/ 347274 w 1034979"/>
                    <a:gd name="connsiteY41" fmla="*/ 1314633 h 1516602"/>
                    <a:gd name="connsiteX42" fmla="*/ 330129 w 1034979"/>
                    <a:gd name="connsiteY42" fmla="*/ 1381308 h 1516602"/>
                    <a:gd name="connsiteX43" fmla="*/ 328224 w 1034979"/>
                    <a:gd name="connsiteY43" fmla="*/ 1432743 h 1516602"/>
                    <a:gd name="connsiteX44" fmla="*/ 330129 w 1034979"/>
                    <a:gd name="connsiteY44" fmla="*/ 1457508 h 1516602"/>
                    <a:gd name="connsiteX45" fmla="*/ 332034 w 1034979"/>
                    <a:gd name="connsiteY45" fmla="*/ 1463223 h 1516602"/>
                    <a:gd name="connsiteX46" fmla="*/ 335844 w 1034979"/>
                    <a:gd name="connsiteY46" fmla="*/ 1467033 h 1516602"/>
                    <a:gd name="connsiteX47" fmla="*/ 364419 w 1034979"/>
                    <a:gd name="connsiteY47" fmla="*/ 1512753 h 1516602"/>
                    <a:gd name="connsiteX48" fmla="*/ 387279 w 1034979"/>
                    <a:gd name="connsiteY48" fmla="*/ 1514658 h 1516602"/>
                    <a:gd name="connsiteX49" fmla="*/ 392994 w 1034979"/>
                    <a:gd name="connsiteY49" fmla="*/ 1508943 h 1516602"/>
                    <a:gd name="connsiteX50" fmla="*/ 394899 w 1034979"/>
                    <a:gd name="connsiteY50" fmla="*/ 1497513 h 1516602"/>
                    <a:gd name="connsiteX51" fmla="*/ 396804 w 1034979"/>
                    <a:gd name="connsiteY51" fmla="*/ 1491798 h 1516602"/>
                    <a:gd name="connsiteX52" fmla="*/ 398709 w 1034979"/>
                    <a:gd name="connsiteY52" fmla="*/ 1474653 h 1516602"/>
                    <a:gd name="connsiteX53" fmla="*/ 400614 w 1034979"/>
                    <a:gd name="connsiteY53" fmla="*/ 1461318 h 1516602"/>
                    <a:gd name="connsiteX54" fmla="*/ 404424 w 1034979"/>
                    <a:gd name="connsiteY54" fmla="*/ 1404168 h 1516602"/>
                    <a:gd name="connsiteX55" fmla="*/ 410139 w 1034979"/>
                    <a:gd name="connsiteY55" fmla="*/ 1392738 h 1516602"/>
                    <a:gd name="connsiteX56" fmla="*/ 413949 w 1034979"/>
                    <a:gd name="connsiteY56" fmla="*/ 1379403 h 1516602"/>
                    <a:gd name="connsiteX57" fmla="*/ 415854 w 1034979"/>
                    <a:gd name="connsiteY57" fmla="*/ 1373688 h 1516602"/>
                    <a:gd name="connsiteX58" fmla="*/ 417759 w 1034979"/>
                    <a:gd name="connsiteY58" fmla="*/ 1360353 h 1516602"/>
                    <a:gd name="connsiteX59" fmla="*/ 421569 w 1034979"/>
                    <a:gd name="connsiteY59" fmla="*/ 1348923 h 1516602"/>
                    <a:gd name="connsiteX60" fmla="*/ 427284 w 1034979"/>
                    <a:gd name="connsiteY60" fmla="*/ 1335588 h 1516602"/>
                    <a:gd name="connsiteX61" fmla="*/ 467289 w 1034979"/>
                    <a:gd name="connsiteY61" fmla="*/ 1265103 h 1516602"/>
                    <a:gd name="connsiteX62" fmla="*/ 528455 w 1034979"/>
                    <a:gd name="connsiteY62" fmla="*/ 1230091 h 1516602"/>
                    <a:gd name="connsiteX63" fmla="*/ 601154 w 1034979"/>
                    <a:gd name="connsiteY63" fmla="*/ 1221700 h 1516602"/>
                    <a:gd name="connsiteX64" fmla="*/ 720654 w 1034979"/>
                    <a:gd name="connsiteY64" fmla="*/ 1316538 h 1516602"/>
                    <a:gd name="connsiteX65" fmla="*/ 733989 w 1034979"/>
                    <a:gd name="connsiteY65" fmla="*/ 1326063 h 1516602"/>
                    <a:gd name="connsiteX66" fmla="*/ 743514 w 1034979"/>
                    <a:gd name="connsiteY66" fmla="*/ 1327968 h 1516602"/>
                    <a:gd name="connsiteX67" fmla="*/ 749229 w 1034979"/>
                    <a:gd name="connsiteY67" fmla="*/ 1329873 h 1516602"/>
                    <a:gd name="connsiteX68" fmla="*/ 762564 w 1034979"/>
                    <a:gd name="connsiteY68" fmla="*/ 1335588 h 1516602"/>
                    <a:gd name="connsiteX69" fmla="*/ 777804 w 1034979"/>
                    <a:gd name="connsiteY69" fmla="*/ 1333683 h 1516602"/>
                    <a:gd name="connsiteX70" fmla="*/ 789234 w 1034979"/>
                    <a:gd name="connsiteY70" fmla="*/ 1327968 h 1516602"/>
                    <a:gd name="connsiteX71" fmla="*/ 794949 w 1034979"/>
                    <a:gd name="connsiteY71" fmla="*/ 1326063 h 1516602"/>
                    <a:gd name="connsiteX72" fmla="*/ 802569 w 1034979"/>
                    <a:gd name="connsiteY72" fmla="*/ 1308918 h 1516602"/>
                    <a:gd name="connsiteX73" fmla="*/ 800664 w 1034979"/>
                    <a:gd name="connsiteY73" fmla="*/ 1284153 h 1516602"/>
                    <a:gd name="connsiteX74" fmla="*/ 798759 w 1034979"/>
                    <a:gd name="connsiteY74" fmla="*/ 1278438 h 1516602"/>
                    <a:gd name="connsiteX75" fmla="*/ 796854 w 1034979"/>
                    <a:gd name="connsiteY75" fmla="*/ 1270818 h 1516602"/>
                    <a:gd name="connsiteX76" fmla="*/ 783519 w 1034979"/>
                    <a:gd name="connsiteY76" fmla="*/ 1253673 h 1516602"/>
                    <a:gd name="connsiteX77" fmla="*/ 773994 w 1034979"/>
                    <a:gd name="connsiteY77" fmla="*/ 1247958 h 1516602"/>
                    <a:gd name="connsiteX78" fmla="*/ 648264 w 1034979"/>
                    <a:gd name="connsiteY78" fmla="*/ 1156518 h 1516602"/>
                    <a:gd name="connsiteX79" fmla="*/ 644454 w 1034979"/>
                    <a:gd name="connsiteY79" fmla="*/ 1139373 h 1516602"/>
                    <a:gd name="connsiteX80" fmla="*/ 646359 w 1034979"/>
                    <a:gd name="connsiteY80" fmla="*/ 1131753 h 1516602"/>
                    <a:gd name="connsiteX81" fmla="*/ 650169 w 1034979"/>
                    <a:gd name="connsiteY81" fmla="*/ 1114608 h 1516602"/>
                    <a:gd name="connsiteX82" fmla="*/ 653979 w 1034979"/>
                    <a:gd name="connsiteY82" fmla="*/ 1108893 h 1516602"/>
                    <a:gd name="connsiteX83" fmla="*/ 655884 w 1034979"/>
                    <a:gd name="connsiteY83" fmla="*/ 1103178 h 1516602"/>
                    <a:gd name="connsiteX84" fmla="*/ 661599 w 1034979"/>
                    <a:gd name="connsiteY84" fmla="*/ 1101273 h 1516602"/>
                    <a:gd name="connsiteX85" fmla="*/ 671124 w 1034979"/>
                    <a:gd name="connsiteY85" fmla="*/ 1089843 h 1516602"/>
                    <a:gd name="connsiteX86" fmla="*/ 724464 w 1034979"/>
                    <a:gd name="connsiteY86" fmla="*/ 1082223 h 1516602"/>
                    <a:gd name="connsiteX87" fmla="*/ 842574 w 1034979"/>
                    <a:gd name="connsiteY87" fmla="*/ 1084128 h 1516602"/>
                    <a:gd name="connsiteX88" fmla="*/ 871149 w 1034979"/>
                    <a:gd name="connsiteY88" fmla="*/ 1086033 h 1516602"/>
                    <a:gd name="connsiteX89" fmla="*/ 899724 w 1034979"/>
                    <a:gd name="connsiteY89" fmla="*/ 1091748 h 1516602"/>
                    <a:gd name="connsiteX90" fmla="*/ 922584 w 1034979"/>
                    <a:gd name="connsiteY90" fmla="*/ 1095558 h 1516602"/>
                    <a:gd name="connsiteX91" fmla="*/ 951159 w 1034979"/>
                    <a:gd name="connsiteY91" fmla="*/ 1101273 h 1516602"/>
                    <a:gd name="connsiteX92" fmla="*/ 956874 w 1034979"/>
                    <a:gd name="connsiteY92" fmla="*/ 1101273 h 1516602"/>
                    <a:gd name="connsiteX93" fmla="*/ 1002594 w 1034979"/>
                    <a:gd name="connsiteY93" fmla="*/ 1099368 h 1516602"/>
                    <a:gd name="connsiteX94" fmla="*/ 1031169 w 1034979"/>
                    <a:gd name="connsiteY94" fmla="*/ 1091748 h 1516602"/>
                    <a:gd name="connsiteX95" fmla="*/ 1034979 w 1034979"/>
                    <a:gd name="connsiteY95" fmla="*/ 1086033 h 1516602"/>
                    <a:gd name="connsiteX96" fmla="*/ 1033074 w 1034979"/>
                    <a:gd name="connsiteY96" fmla="*/ 1066983 h 1516602"/>
                    <a:gd name="connsiteX97" fmla="*/ 1027359 w 1034979"/>
                    <a:gd name="connsiteY97" fmla="*/ 1063173 h 1516602"/>
                    <a:gd name="connsiteX98" fmla="*/ 1012119 w 1034979"/>
                    <a:gd name="connsiteY98" fmla="*/ 1061268 h 1516602"/>
                    <a:gd name="connsiteX99" fmla="*/ 1006404 w 1034979"/>
                    <a:gd name="connsiteY99" fmla="*/ 1059363 h 1516602"/>
                    <a:gd name="connsiteX100" fmla="*/ 998784 w 1034979"/>
                    <a:gd name="connsiteY100" fmla="*/ 1057458 h 1516602"/>
                    <a:gd name="connsiteX101" fmla="*/ 987354 w 1034979"/>
                    <a:gd name="connsiteY101" fmla="*/ 1049838 h 1516602"/>
                    <a:gd name="connsiteX102" fmla="*/ 975924 w 1034979"/>
                    <a:gd name="connsiteY102" fmla="*/ 1046028 h 1516602"/>
                    <a:gd name="connsiteX103" fmla="*/ 970209 w 1034979"/>
                    <a:gd name="connsiteY103" fmla="*/ 1044123 h 1516602"/>
                    <a:gd name="connsiteX104" fmla="*/ 962589 w 1034979"/>
                    <a:gd name="connsiteY104" fmla="*/ 1042218 h 1516602"/>
                    <a:gd name="connsiteX105" fmla="*/ 956874 w 1034979"/>
                    <a:gd name="connsiteY105" fmla="*/ 1040313 h 1516602"/>
                    <a:gd name="connsiteX106" fmla="*/ 935919 w 1034979"/>
                    <a:gd name="connsiteY106" fmla="*/ 1034598 h 1516602"/>
                    <a:gd name="connsiteX107" fmla="*/ 825429 w 1034979"/>
                    <a:gd name="connsiteY107" fmla="*/ 1034598 h 1516602"/>
                    <a:gd name="connsiteX108" fmla="*/ 730179 w 1034979"/>
                    <a:gd name="connsiteY108" fmla="*/ 1038408 h 1516602"/>
                    <a:gd name="connsiteX109" fmla="*/ 669219 w 1034979"/>
                    <a:gd name="connsiteY109" fmla="*/ 1046028 h 1516602"/>
                    <a:gd name="connsiteX110" fmla="*/ 646359 w 1034979"/>
                    <a:gd name="connsiteY110" fmla="*/ 1049838 h 1516602"/>
                    <a:gd name="connsiteX111" fmla="*/ 642549 w 1034979"/>
                    <a:gd name="connsiteY111" fmla="*/ 1038408 h 1516602"/>
                    <a:gd name="connsiteX112" fmla="*/ 640644 w 1034979"/>
                    <a:gd name="connsiteY112" fmla="*/ 1032693 h 1516602"/>
                    <a:gd name="connsiteX113" fmla="*/ 642549 w 1034979"/>
                    <a:gd name="connsiteY113" fmla="*/ 1015548 h 1516602"/>
                    <a:gd name="connsiteX114" fmla="*/ 644454 w 1034979"/>
                    <a:gd name="connsiteY114" fmla="*/ 1009833 h 1516602"/>
                    <a:gd name="connsiteX115" fmla="*/ 661599 w 1034979"/>
                    <a:gd name="connsiteY115" fmla="*/ 1000308 h 1516602"/>
                    <a:gd name="connsiteX116" fmla="*/ 673029 w 1034979"/>
                    <a:gd name="connsiteY116" fmla="*/ 992688 h 1516602"/>
                    <a:gd name="connsiteX117" fmla="*/ 674934 w 1034979"/>
                    <a:gd name="connsiteY117" fmla="*/ 986973 h 1516602"/>
                    <a:gd name="connsiteX118" fmla="*/ 680649 w 1034979"/>
                    <a:gd name="connsiteY118" fmla="*/ 985068 h 1516602"/>
                    <a:gd name="connsiteX119" fmla="*/ 686364 w 1034979"/>
                    <a:gd name="connsiteY119" fmla="*/ 981258 h 1516602"/>
                    <a:gd name="connsiteX120" fmla="*/ 695889 w 1034979"/>
                    <a:gd name="connsiteY120" fmla="*/ 971733 h 1516602"/>
                    <a:gd name="connsiteX121" fmla="*/ 705414 w 1034979"/>
                    <a:gd name="connsiteY121" fmla="*/ 960303 h 1516602"/>
                    <a:gd name="connsiteX122" fmla="*/ 716844 w 1034979"/>
                    <a:gd name="connsiteY122" fmla="*/ 952683 h 1516602"/>
                    <a:gd name="connsiteX123" fmla="*/ 732084 w 1034979"/>
                    <a:gd name="connsiteY123" fmla="*/ 939348 h 1516602"/>
                    <a:gd name="connsiteX124" fmla="*/ 741609 w 1034979"/>
                    <a:gd name="connsiteY124" fmla="*/ 927918 h 1516602"/>
                    <a:gd name="connsiteX125" fmla="*/ 753039 w 1034979"/>
                    <a:gd name="connsiteY125" fmla="*/ 918393 h 1516602"/>
                    <a:gd name="connsiteX126" fmla="*/ 758754 w 1034979"/>
                    <a:gd name="connsiteY126" fmla="*/ 906963 h 1516602"/>
                    <a:gd name="connsiteX127" fmla="*/ 760659 w 1034979"/>
                    <a:gd name="connsiteY127" fmla="*/ 901248 h 1516602"/>
                    <a:gd name="connsiteX128" fmla="*/ 766374 w 1034979"/>
                    <a:gd name="connsiteY128" fmla="*/ 889818 h 1516602"/>
                    <a:gd name="connsiteX129" fmla="*/ 764469 w 1034979"/>
                    <a:gd name="connsiteY129" fmla="*/ 874578 h 1516602"/>
                    <a:gd name="connsiteX130" fmla="*/ 758754 w 1034979"/>
                    <a:gd name="connsiteY130" fmla="*/ 872673 h 1516602"/>
                    <a:gd name="connsiteX131" fmla="*/ 737799 w 1034979"/>
                    <a:gd name="connsiteY131" fmla="*/ 874578 h 1516602"/>
                    <a:gd name="connsiteX132" fmla="*/ 732084 w 1034979"/>
                    <a:gd name="connsiteY132" fmla="*/ 878388 h 1516602"/>
                    <a:gd name="connsiteX133" fmla="*/ 699699 w 1034979"/>
                    <a:gd name="connsiteY133" fmla="*/ 899343 h 1516602"/>
                    <a:gd name="connsiteX134" fmla="*/ 595181 w 1034979"/>
                    <a:gd name="connsiteY134" fmla="*/ 957831 h 1516602"/>
                    <a:gd name="connsiteX135" fmla="*/ 507294 w 1034979"/>
                    <a:gd name="connsiteY135" fmla="*/ 847908 h 1516602"/>
                    <a:gd name="connsiteX136" fmla="*/ 503484 w 1034979"/>
                    <a:gd name="connsiteY136" fmla="*/ 358323 h 1516602"/>
                    <a:gd name="connsiteX137" fmla="*/ 499674 w 1034979"/>
                    <a:gd name="connsiteY137" fmla="*/ 66858 h 1516602"/>
                    <a:gd name="connsiteX138" fmla="*/ 490149 w 1034979"/>
                    <a:gd name="connsiteY138" fmla="*/ 40188 h 1516602"/>
                    <a:gd name="connsiteX139" fmla="*/ 488244 w 1034979"/>
                    <a:gd name="connsiteY139" fmla="*/ 34473 h 1516602"/>
                    <a:gd name="connsiteX140" fmla="*/ 484434 w 1034979"/>
                    <a:gd name="connsiteY140" fmla="*/ 28758 h 1516602"/>
                    <a:gd name="connsiteX141" fmla="*/ 478719 w 1034979"/>
                    <a:gd name="connsiteY141" fmla="*/ 17328 h 1516602"/>
                    <a:gd name="connsiteX142" fmla="*/ 473004 w 1034979"/>
                    <a:gd name="connsiteY142" fmla="*/ 13518 h 1516602"/>
                    <a:gd name="connsiteX143" fmla="*/ 469194 w 1034979"/>
                    <a:gd name="connsiteY143" fmla="*/ 7803 h 1516602"/>
                    <a:gd name="connsiteX144" fmla="*/ 429189 w 1034979"/>
                    <a:gd name="connsiteY144" fmla="*/ 11613 h 1516602"/>
                    <a:gd name="connsiteX145" fmla="*/ 425379 w 1034979"/>
                    <a:gd name="connsiteY145" fmla="*/ 78288 h 1516602"/>
                    <a:gd name="connsiteX146" fmla="*/ 425379 w 1034979"/>
                    <a:gd name="connsiteY146" fmla="*/ 84003 h 1516602"/>
                    <a:gd name="connsiteX147" fmla="*/ 429189 w 1034979"/>
                    <a:gd name="connsiteY147" fmla="*/ 238308 h 1516602"/>
                    <a:gd name="connsiteX148" fmla="*/ 440619 w 1034979"/>
                    <a:gd name="connsiteY148" fmla="*/ 421188 h 1516602"/>
                    <a:gd name="connsiteX149" fmla="*/ 435265 w 1034979"/>
                    <a:gd name="connsiteY149" fmla="*/ 718368 h 1516602"/>
                    <a:gd name="connsiteX150" fmla="*/ 435059 w 1034979"/>
                    <a:gd name="connsiteY150" fmla="*/ 799046 h 1516602"/>
                    <a:gd name="connsiteX151" fmla="*/ 430322 w 1034979"/>
                    <a:gd name="connsiteY151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8694 w 1034979"/>
                    <a:gd name="connsiteY15" fmla="*/ 1076508 h 1516602"/>
                    <a:gd name="connsiteX16" fmla="*/ 264381 w 1034979"/>
                    <a:gd name="connsiteY16" fmla="*/ 1119397 h 1516602"/>
                    <a:gd name="connsiteX17" fmla="*/ 240594 w 1034979"/>
                    <a:gd name="connsiteY17" fmla="*/ 1135563 h 1516602"/>
                    <a:gd name="connsiteX18" fmla="*/ 27234 w 1034979"/>
                    <a:gd name="connsiteY18" fmla="*/ 1154613 h 1516602"/>
                    <a:gd name="connsiteX19" fmla="*/ 15804 w 1034979"/>
                    <a:gd name="connsiteY19" fmla="*/ 1160328 h 1516602"/>
                    <a:gd name="connsiteX20" fmla="*/ 6279 w 1034979"/>
                    <a:gd name="connsiteY20" fmla="*/ 1169853 h 1516602"/>
                    <a:gd name="connsiteX21" fmla="*/ 4374 w 1034979"/>
                    <a:gd name="connsiteY21" fmla="*/ 1175568 h 1516602"/>
                    <a:gd name="connsiteX22" fmla="*/ 564 w 1034979"/>
                    <a:gd name="connsiteY22" fmla="*/ 1181283 h 1516602"/>
                    <a:gd name="connsiteX23" fmla="*/ 6279 w 1034979"/>
                    <a:gd name="connsiteY23" fmla="*/ 1213668 h 1516602"/>
                    <a:gd name="connsiteX24" fmla="*/ 11994 w 1034979"/>
                    <a:gd name="connsiteY24" fmla="*/ 1217478 h 1516602"/>
                    <a:gd name="connsiteX25" fmla="*/ 17709 w 1034979"/>
                    <a:gd name="connsiteY25" fmla="*/ 1219383 h 1516602"/>
                    <a:gd name="connsiteX26" fmla="*/ 145344 w 1034979"/>
                    <a:gd name="connsiteY26" fmla="*/ 1217478 h 1516602"/>
                    <a:gd name="connsiteX27" fmla="*/ 239202 w 1034979"/>
                    <a:gd name="connsiteY27" fmla="*/ 1214801 h 1516602"/>
                    <a:gd name="connsiteX28" fmla="*/ 318699 w 1034979"/>
                    <a:gd name="connsiteY28" fmla="*/ 1217478 h 1516602"/>
                    <a:gd name="connsiteX29" fmla="*/ 330129 w 1034979"/>
                    <a:gd name="connsiteY29" fmla="*/ 1223193 h 1516602"/>
                    <a:gd name="connsiteX30" fmla="*/ 333939 w 1034979"/>
                    <a:gd name="connsiteY30" fmla="*/ 1228908 h 1516602"/>
                    <a:gd name="connsiteX31" fmla="*/ 339654 w 1034979"/>
                    <a:gd name="connsiteY31" fmla="*/ 1230813 h 1516602"/>
                    <a:gd name="connsiteX32" fmla="*/ 351084 w 1034979"/>
                    <a:gd name="connsiteY32" fmla="*/ 1238433 h 1516602"/>
                    <a:gd name="connsiteX33" fmla="*/ 356799 w 1034979"/>
                    <a:gd name="connsiteY33" fmla="*/ 1242243 h 1516602"/>
                    <a:gd name="connsiteX34" fmla="*/ 360609 w 1034979"/>
                    <a:gd name="connsiteY34" fmla="*/ 1247958 h 1516602"/>
                    <a:gd name="connsiteX35" fmla="*/ 366324 w 1034979"/>
                    <a:gd name="connsiteY35" fmla="*/ 1259388 h 1516602"/>
                    <a:gd name="connsiteX36" fmla="*/ 362514 w 1034979"/>
                    <a:gd name="connsiteY36" fmla="*/ 1286058 h 1516602"/>
                    <a:gd name="connsiteX37" fmla="*/ 358704 w 1034979"/>
                    <a:gd name="connsiteY37" fmla="*/ 1291773 h 1516602"/>
                    <a:gd name="connsiteX38" fmla="*/ 356799 w 1034979"/>
                    <a:gd name="connsiteY38" fmla="*/ 1297488 h 1516602"/>
                    <a:gd name="connsiteX39" fmla="*/ 352989 w 1034979"/>
                    <a:gd name="connsiteY39" fmla="*/ 1303203 h 1516602"/>
                    <a:gd name="connsiteX40" fmla="*/ 351084 w 1034979"/>
                    <a:gd name="connsiteY40" fmla="*/ 1308918 h 1516602"/>
                    <a:gd name="connsiteX41" fmla="*/ 347274 w 1034979"/>
                    <a:gd name="connsiteY41" fmla="*/ 1314633 h 1516602"/>
                    <a:gd name="connsiteX42" fmla="*/ 330129 w 1034979"/>
                    <a:gd name="connsiteY42" fmla="*/ 1381308 h 1516602"/>
                    <a:gd name="connsiteX43" fmla="*/ 328224 w 1034979"/>
                    <a:gd name="connsiteY43" fmla="*/ 1432743 h 1516602"/>
                    <a:gd name="connsiteX44" fmla="*/ 330129 w 1034979"/>
                    <a:gd name="connsiteY44" fmla="*/ 1457508 h 1516602"/>
                    <a:gd name="connsiteX45" fmla="*/ 332034 w 1034979"/>
                    <a:gd name="connsiteY45" fmla="*/ 1463223 h 1516602"/>
                    <a:gd name="connsiteX46" fmla="*/ 335844 w 1034979"/>
                    <a:gd name="connsiteY46" fmla="*/ 1467033 h 1516602"/>
                    <a:gd name="connsiteX47" fmla="*/ 364419 w 1034979"/>
                    <a:gd name="connsiteY47" fmla="*/ 1512753 h 1516602"/>
                    <a:gd name="connsiteX48" fmla="*/ 387279 w 1034979"/>
                    <a:gd name="connsiteY48" fmla="*/ 1514658 h 1516602"/>
                    <a:gd name="connsiteX49" fmla="*/ 392994 w 1034979"/>
                    <a:gd name="connsiteY49" fmla="*/ 1508943 h 1516602"/>
                    <a:gd name="connsiteX50" fmla="*/ 394899 w 1034979"/>
                    <a:gd name="connsiteY50" fmla="*/ 1497513 h 1516602"/>
                    <a:gd name="connsiteX51" fmla="*/ 396804 w 1034979"/>
                    <a:gd name="connsiteY51" fmla="*/ 1491798 h 1516602"/>
                    <a:gd name="connsiteX52" fmla="*/ 398709 w 1034979"/>
                    <a:gd name="connsiteY52" fmla="*/ 1474653 h 1516602"/>
                    <a:gd name="connsiteX53" fmla="*/ 400614 w 1034979"/>
                    <a:gd name="connsiteY53" fmla="*/ 1461318 h 1516602"/>
                    <a:gd name="connsiteX54" fmla="*/ 404424 w 1034979"/>
                    <a:gd name="connsiteY54" fmla="*/ 1404168 h 1516602"/>
                    <a:gd name="connsiteX55" fmla="*/ 410139 w 1034979"/>
                    <a:gd name="connsiteY55" fmla="*/ 1392738 h 1516602"/>
                    <a:gd name="connsiteX56" fmla="*/ 413949 w 1034979"/>
                    <a:gd name="connsiteY56" fmla="*/ 1379403 h 1516602"/>
                    <a:gd name="connsiteX57" fmla="*/ 415854 w 1034979"/>
                    <a:gd name="connsiteY57" fmla="*/ 1373688 h 1516602"/>
                    <a:gd name="connsiteX58" fmla="*/ 417759 w 1034979"/>
                    <a:gd name="connsiteY58" fmla="*/ 1360353 h 1516602"/>
                    <a:gd name="connsiteX59" fmla="*/ 421569 w 1034979"/>
                    <a:gd name="connsiteY59" fmla="*/ 1348923 h 1516602"/>
                    <a:gd name="connsiteX60" fmla="*/ 427284 w 1034979"/>
                    <a:gd name="connsiteY60" fmla="*/ 1335588 h 1516602"/>
                    <a:gd name="connsiteX61" fmla="*/ 467289 w 1034979"/>
                    <a:gd name="connsiteY61" fmla="*/ 1265103 h 1516602"/>
                    <a:gd name="connsiteX62" fmla="*/ 528455 w 1034979"/>
                    <a:gd name="connsiteY62" fmla="*/ 1230091 h 1516602"/>
                    <a:gd name="connsiteX63" fmla="*/ 601154 w 1034979"/>
                    <a:gd name="connsiteY63" fmla="*/ 1221700 h 1516602"/>
                    <a:gd name="connsiteX64" fmla="*/ 720654 w 1034979"/>
                    <a:gd name="connsiteY64" fmla="*/ 1316538 h 1516602"/>
                    <a:gd name="connsiteX65" fmla="*/ 733989 w 1034979"/>
                    <a:gd name="connsiteY65" fmla="*/ 1326063 h 1516602"/>
                    <a:gd name="connsiteX66" fmla="*/ 743514 w 1034979"/>
                    <a:gd name="connsiteY66" fmla="*/ 1327968 h 1516602"/>
                    <a:gd name="connsiteX67" fmla="*/ 749229 w 1034979"/>
                    <a:gd name="connsiteY67" fmla="*/ 1329873 h 1516602"/>
                    <a:gd name="connsiteX68" fmla="*/ 762564 w 1034979"/>
                    <a:gd name="connsiteY68" fmla="*/ 1335588 h 1516602"/>
                    <a:gd name="connsiteX69" fmla="*/ 777804 w 1034979"/>
                    <a:gd name="connsiteY69" fmla="*/ 1333683 h 1516602"/>
                    <a:gd name="connsiteX70" fmla="*/ 789234 w 1034979"/>
                    <a:gd name="connsiteY70" fmla="*/ 1327968 h 1516602"/>
                    <a:gd name="connsiteX71" fmla="*/ 794949 w 1034979"/>
                    <a:gd name="connsiteY71" fmla="*/ 1326063 h 1516602"/>
                    <a:gd name="connsiteX72" fmla="*/ 802569 w 1034979"/>
                    <a:gd name="connsiteY72" fmla="*/ 1308918 h 1516602"/>
                    <a:gd name="connsiteX73" fmla="*/ 800664 w 1034979"/>
                    <a:gd name="connsiteY73" fmla="*/ 1284153 h 1516602"/>
                    <a:gd name="connsiteX74" fmla="*/ 798759 w 1034979"/>
                    <a:gd name="connsiteY74" fmla="*/ 1278438 h 1516602"/>
                    <a:gd name="connsiteX75" fmla="*/ 796854 w 1034979"/>
                    <a:gd name="connsiteY75" fmla="*/ 1270818 h 1516602"/>
                    <a:gd name="connsiteX76" fmla="*/ 783519 w 1034979"/>
                    <a:gd name="connsiteY76" fmla="*/ 1253673 h 1516602"/>
                    <a:gd name="connsiteX77" fmla="*/ 773994 w 1034979"/>
                    <a:gd name="connsiteY77" fmla="*/ 1247958 h 1516602"/>
                    <a:gd name="connsiteX78" fmla="*/ 648264 w 1034979"/>
                    <a:gd name="connsiteY78" fmla="*/ 1156518 h 1516602"/>
                    <a:gd name="connsiteX79" fmla="*/ 644454 w 1034979"/>
                    <a:gd name="connsiteY79" fmla="*/ 1139373 h 1516602"/>
                    <a:gd name="connsiteX80" fmla="*/ 646359 w 1034979"/>
                    <a:gd name="connsiteY80" fmla="*/ 1131753 h 1516602"/>
                    <a:gd name="connsiteX81" fmla="*/ 650169 w 1034979"/>
                    <a:gd name="connsiteY81" fmla="*/ 1114608 h 1516602"/>
                    <a:gd name="connsiteX82" fmla="*/ 653979 w 1034979"/>
                    <a:gd name="connsiteY82" fmla="*/ 1108893 h 1516602"/>
                    <a:gd name="connsiteX83" fmla="*/ 655884 w 1034979"/>
                    <a:gd name="connsiteY83" fmla="*/ 1103178 h 1516602"/>
                    <a:gd name="connsiteX84" fmla="*/ 661599 w 1034979"/>
                    <a:gd name="connsiteY84" fmla="*/ 1101273 h 1516602"/>
                    <a:gd name="connsiteX85" fmla="*/ 671124 w 1034979"/>
                    <a:gd name="connsiteY85" fmla="*/ 1089843 h 1516602"/>
                    <a:gd name="connsiteX86" fmla="*/ 724464 w 1034979"/>
                    <a:gd name="connsiteY86" fmla="*/ 1082223 h 1516602"/>
                    <a:gd name="connsiteX87" fmla="*/ 842574 w 1034979"/>
                    <a:gd name="connsiteY87" fmla="*/ 1084128 h 1516602"/>
                    <a:gd name="connsiteX88" fmla="*/ 871149 w 1034979"/>
                    <a:gd name="connsiteY88" fmla="*/ 1086033 h 1516602"/>
                    <a:gd name="connsiteX89" fmla="*/ 899724 w 1034979"/>
                    <a:gd name="connsiteY89" fmla="*/ 1091748 h 1516602"/>
                    <a:gd name="connsiteX90" fmla="*/ 922584 w 1034979"/>
                    <a:gd name="connsiteY90" fmla="*/ 1095558 h 1516602"/>
                    <a:gd name="connsiteX91" fmla="*/ 951159 w 1034979"/>
                    <a:gd name="connsiteY91" fmla="*/ 1101273 h 1516602"/>
                    <a:gd name="connsiteX92" fmla="*/ 956874 w 1034979"/>
                    <a:gd name="connsiteY92" fmla="*/ 1101273 h 1516602"/>
                    <a:gd name="connsiteX93" fmla="*/ 1002594 w 1034979"/>
                    <a:gd name="connsiteY93" fmla="*/ 1099368 h 1516602"/>
                    <a:gd name="connsiteX94" fmla="*/ 1031169 w 1034979"/>
                    <a:gd name="connsiteY94" fmla="*/ 1091748 h 1516602"/>
                    <a:gd name="connsiteX95" fmla="*/ 1034979 w 1034979"/>
                    <a:gd name="connsiteY95" fmla="*/ 1086033 h 1516602"/>
                    <a:gd name="connsiteX96" fmla="*/ 1033074 w 1034979"/>
                    <a:gd name="connsiteY96" fmla="*/ 1066983 h 1516602"/>
                    <a:gd name="connsiteX97" fmla="*/ 1027359 w 1034979"/>
                    <a:gd name="connsiteY97" fmla="*/ 1063173 h 1516602"/>
                    <a:gd name="connsiteX98" fmla="*/ 1012119 w 1034979"/>
                    <a:gd name="connsiteY98" fmla="*/ 1061268 h 1516602"/>
                    <a:gd name="connsiteX99" fmla="*/ 1006404 w 1034979"/>
                    <a:gd name="connsiteY99" fmla="*/ 1059363 h 1516602"/>
                    <a:gd name="connsiteX100" fmla="*/ 998784 w 1034979"/>
                    <a:gd name="connsiteY100" fmla="*/ 1057458 h 1516602"/>
                    <a:gd name="connsiteX101" fmla="*/ 987354 w 1034979"/>
                    <a:gd name="connsiteY101" fmla="*/ 1049838 h 1516602"/>
                    <a:gd name="connsiteX102" fmla="*/ 975924 w 1034979"/>
                    <a:gd name="connsiteY102" fmla="*/ 1046028 h 1516602"/>
                    <a:gd name="connsiteX103" fmla="*/ 970209 w 1034979"/>
                    <a:gd name="connsiteY103" fmla="*/ 1044123 h 1516602"/>
                    <a:gd name="connsiteX104" fmla="*/ 962589 w 1034979"/>
                    <a:gd name="connsiteY104" fmla="*/ 1042218 h 1516602"/>
                    <a:gd name="connsiteX105" fmla="*/ 956874 w 1034979"/>
                    <a:gd name="connsiteY105" fmla="*/ 1040313 h 1516602"/>
                    <a:gd name="connsiteX106" fmla="*/ 935919 w 1034979"/>
                    <a:gd name="connsiteY106" fmla="*/ 1034598 h 1516602"/>
                    <a:gd name="connsiteX107" fmla="*/ 825429 w 1034979"/>
                    <a:gd name="connsiteY107" fmla="*/ 1034598 h 1516602"/>
                    <a:gd name="connsiteX108" fmla="*/ 730179 w 1034979"/>
                    <a:gd name="connsiteY108" fmla="*/ 1038408 h 1516602"/>
                    <a:gd name="connsiteX109" fmla="*/ 669219 w 1034979"/>
                    <a:gd name="connsiteY109" fmla="*/ 1046028 h 1516602"/>
                    <a:gd name="connsiteX110" fmla="*/ 646359 w 1034979"/>
                    <a:gd name="connsiteY110" fmla="*/ 1049838 h 1516602"/>
                    <a:gd name="connsiteX111" fmla="*/ 642549 w 1034979"/>
                    <a:gd name="connsiteY111" fmla="*/ 1038408 h 1516602"/>
                    <a:gd name="connsiteX112" fmla="*/ 640644 w 1034979"/>
                    <a:gd name="connsiteY112" fmla="*/ 1032693 h 1516602"/>
                    <a:gd name="connsiteX113" fmla="*/ 642549 w 1034979"/>
                    <a:gd name="connsiteY113" fmla="*/ 1015548 h 1516602"/>
                    <a:gd name="connsiteX114" fmla="*/ 644454 w 1034979"/>
                    <a:gd name="connsiteY114" fmla="*/ 1009833 h 1516602"/>
                    <a:gd name="connsiteX115" fmla="*/ 661599 w 1034979"/>
                    <a:gd name="connsiteY115" fmla="*/ 1000308 h 1516602"/>
                    <a:gd name="connsiteX116" fmla="*/ 673029 w 1034979"/>
                    <a:gd name="connsiteY116" fmla="*/ 992688 h 1516602"/>
                    <a:gd name="connsiteX117" fmla="*/ 674934 w 1034979"/>
                    <a:gd name="connsiteY117" fmla="*/ 986973 h 1516602"/>
                    <a:gd name="connsiteX118" fmla="*/ 680649 w 1034979"/>
                    <a:gd name="connsiteY118" fmla="*/ 985068 h 1516602"/>
                    <a:gd name="connsiteX119" fmla="*/ 686364 w 1034979"/>
                    <a:gd name="connsiteY119" fmla="*/ 981258 h 1516602"/>
                    <a:gd name="connsiteX120" fmla="*/ 695889 w 1034979"/>
                    <a:gd name="connsiteY120" fmla="*/ 971733 h 1516602"/>
                    <a:gd name="connsiteX121" fmla="*/ 705414 w 1034979"/>
                    <a:gd name="connsiteY121" fmla="*/ 960303 h 1516602"/>
                    <a:gd name="connsiteX122" fmla="*/ 716844 w 1034979"/>
                    <a:gd name="connsiteY122" fmla="*/ 952683 h 1516602"/>
                    <a:gd name="connsiteX123" fmla="*/ 732084 w 1034979"/>
                    <a:gd name="connsiteY123" fmla="*/ 939348 h 1516602"/>
                    <a:gd name="connsiteX124" fmla="*/ 741609 w 1034979"/>
                    <a:gd name="connsiteY124" fmla="*/ 927918 h 1516602"/>
                    <a:gd name="connsiteX125" fmla="*/ 753039 w 1034979"/>
                    <a:gd name="connsiteY125" fmla="*/ 918393 h 1516602"/>
                    <a:gd name="connsiteX126" fmla="*/ 758754 w 1034979"/>
                    <a:gd name="connsiteY126" fmla="*/ 906963 h 1516602"/>
                    <a:gd name="connsiteX127" fmla="*/ 760659 w 1034979"/>
                    <a:gd name="connsiteY127" fmla="*/ 901248 h 1516602"/>
                    <a:gd name="connsiteX128" fmla="*/ 766374 w 1034979"/>
                    <a:gd name="connsiteY128" fmla="*/ 889818 h 1516602"/>
                    <a:gd name="connsiteX129" fmla="*/ 764469 w 1034979"/>
                    <a:gd name="connsiteY129" fmla="*/ 874578 h 1516602"/>
                    <a:gd name="connsiteX130" fmla="*/ 758754 w 1034979"/>
                    <a:gd name="connsiteY130" fmla="*/ 872673 h 1516602"/>
                    <a:gd name="connsiteX131" fmla="*/ 737799 w 1034979"/>
                    <a:gd name="connsiteY131" fmla="*/ 874578 h 1516602"/>
                    <a:gd name="connsiteX132" fmla="*/ 732084 w 1034979"/>
                    <a:gd name="connsiteY132" fmla="*/ 878388 h 1516602"/>
                    <a:gd name="connsiteX133" fmla="*/ 699699 w 1034979"/>
                    <a:gd name="connsiteY133" fmla="*/ 899343 h 1516602"/>
                    <a:gd name="connsiteX134" fmla="*/ 595181 w 1034979"/>
                    <a:gd name="connsiteY134" fmla="*/ 957831 h 1516602"/>
                    <a:gd name="connsiteX135" fmla="*/ 507294 w 1034979"/>
                    <a:gd name="connsiteY135" fmla="*/ 847908 h 1516602"/>
                    <a:gd name="connsiteX136" fmla="*/ 503484 w 1034979"/>
                    <a:gd name="connsiteY136" fmla="*/ 358323 h 1516602"/>
                    <a:gd name="connsiteX137" fmla="*/ 499674 w 1034979"/>
                    <a:gd name="connsiteY137" fmla="*/ 66858 h 1516602"/>
                    <a:gd name="connsiteX138" fmla="*/ 490149 w 1034979"/>
                    <a:gd name="connsiteY138" fmla="*/ 40188 h 1516602"/>
                    <a:gd name="connsiteX139" fmla="*/ 488244 w 1034979"/>
                    <a:gd name="connsiteY139" fmla="*/ 34473 h 1516602"/>
                    <a:gd name="connsiteX140" fmla="*/ 484434 w 1034979"/>
                    <a:gd name="connsiteY140" fmla="*/ 28758 h 1516602"/>
                    <a:gd name="connsiteX141" fmla="*/ 478719 w 1034979"/>
                    <a:gd name="connsiteY141" fmla="*/ 17328 h 1516602"/>
                    <a:gd name="connsiteX142" fmla="*/ 473004 w 1034979"/>
                    <a:gd name="connsiteY142" fmla="*/ 13518 h 1516602"/>
                    <a:gd name="connsiteX143" fmla="*/ 469194 w 1034979"/>
                    <a:gd name="connsiteY143" fmla="*/ 7803 h 1516602"/>
                    <a:gd name="connsiteX144" fmla="*/ 429189 w 1034979"/>
                    <a:gd name="connsiteY144" fmla="*/ 11613 h 1516602"/>
                    <a:gd name="connsiteX145" fmla="*/ 425379 w 1034979"/>
                    <a:gd name="connsiteY145" fmla="*/ 78288 h 1516602"/>
                    <a:gd name="connsiteX146" fmla="*/ 425379 w 1034979"/>
                    <a:gd name="connsiteY146" fmla="*/ 84003 h 1516602"/>
                    <a:gd name="connsiteX147" fmla="*/ 429189 w 1034979"/>
                    <a:gd name="connsiteY147" fmla="*/ 238308 h 1516602"/>
                    <a:gd name="connsiteX148" fmla="*/ 440619 w 1034979"/>
                    <a:gd name="connsiteY148" fmla="*/ 421188 h 1516602"/>
                    <a:gd name="connsiteX149" fmla="*/ 435265 w 1034979"/>
                    <a:gd name="connsiteY149" fmla="*/ 718368 h 1516602"/>
                    <a:gd name="connsiteX150" fmla="*/ 435059 w 1034979"/>
                    <a:gd name="connsiteY150" fmla="*/ 799046 h 1516602"/>
                    <a:gd name="connsiteX151" fmla="*/ 430322 w 1034979"/>
                    <a:gd name="connsiteY151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8694 w 1034979"/>
                    <a:gd name="connsiteY15" fmla="*/ 1076508 h 1516602"/>
                    <a:gd name="connsiteX16" fmla="*/ 264381 w 1034979"/>
                    <a:gd name="connsiteY16" fmla="*/ 1119397 h 1516602"/>
                    <a:gd name="connsiteX17" fmla="*/ 208466 w 1034979"/>
                    <a:gd name="connsiteY17" fmla="*/ 1147920 h 1516602"/>
                    <a:gd name="connsiteX18" fmla="*/ 27234 w 1034979"/>
                    <a:gd name="connsiteY18" fmla="*/ 1154613 h 1516602"/>
                    <a:gd name="connsiteX19" fmla="*/ 15804 w 1034979"/>
                    <a:gd name="connsiteY19" fmla="*/ 1160328 h 1516602"/>
                    <a:gd name="connsiteX20" fmla="*/ 6279 w 1034979"/>
                    <a:gd name="connsiteY20" fmla="*/ 1169853 h 1516602"/>
                    <a:gd name="connsiteX21" fmla="*/ 4374 w 1034979"/>
                    <a:gd name="connsiteY21" fmla="*/ 1175568 h 1516602"/>
                    <a:gd name="connsiteX22" fmla="*/ 564 w 1034979"/>
                    <a:gd name="connsiteY22" fmla="*/ 1181283 h 1516602"/>
                    <a:gd name="connsiteX23" fmla="*/ 6279 w 1034979"/>
                    <a:gd name="connsiteY23" fmla="*/ 1213668 h 1516602"/>
                    <a:gd name="connsiteX24" fmla="*/ 11994 w 1034979"/>
                    <a:gd name="connsiteY24" fmla="*/ 1217478 h 1516602"/>
                    <a:gd name="connsiteX25" fmla="*/ 17709 w 1034979"/>
                    <a:gd name="connsiteY25" fmla="*/ 1219383 h 1516602"/>
                    <a:gd name="connsiteX26" fmla="*/ 145344 w 1034979"/>
                    <a:gd name="connsiteY26" fmla="*/ 1217478 h 1516602"/>
                    <a:gd name="connsiteX27" fmla="*/ 239202 w 1034979"/>
                    <a:gd name="connsiteY27" fmla="*/ 1214801 h 1516602"/>
                    <a:gd name="connsiteX28" fmla="*/ 318699 w 1034979"/>
                    <a:gd name="connsiteY28" fmla="*/ 1217478 h 1516602"/>
                    <a:gd name="connsiteX29" fmla="*/ 330129 w 1034979"/>
                    <a:gd name="connsiteY29" fmla="*/ 1223193 h 1516602"/>
                    <a:gd name="connsiteX30" fmla="*/ 333939 w 1034979"/>
                    <a:gd name="connsiteY30" fmla="*/ 1228908 h 1516602"/>
                    <a:gd name="connsiteX31" fmla="*/ 339654 w 1034979"/>
                    <a:gd name="connsiteY31" fmla="*/ 1230813 h 1516602"/>
                    <a:gd name="connsiteX32" fmla="*/ 351084 w 1034979"/>
                    <a:gd name="connsiteY32" fmla="*/ 1238433 h 1516602"/>
                    <a:gd name="connsiteX33" fmla="*/ 356799 w 1034979"/>
                    <a:gd name="connsiteY33" fmla="*/ 1242243 h 1516602"/>
                    <a:gd name="connsiteX34" fmla="*/ 360609 w 1034979"/>
                    <a:gd name="connsiteY34" fmla="*/ 1247958 h 1516602"/>
                    <a:gd name="connsiteX35" fmla="*/ 366324 w 1034979"/>
                    <a:gd name="connsiteY35" fmla="*/ 1259388 h 1516602"/>
                    <a:gd name="connsiteX36" fmla="*/ 362514 w 1034979"/>
                    <a:gd name="connsiteY36" fmla="*/ 1286058 h 1516602"/>
                    <a:gd name="connsiteX37" fmla="*/ 358704 w 1034979"/>
                    <a:gd name="connsiteY37" fmla="*/ 1291773 h 1516602"/>
                    <a:gd name="connsiteX38" fmla="*/ 356799 w 1034979"/>
                    <a:gd name="connsiteY38" fmla="*/ 1297488 h 1516602"/>
                    <a:gd name="connsiteX39" fmla="*/ 352989 w 1034979"/>
                    <a:gd name="connsiteY39" fmla="*/ 1303203 h 1516602"/>
                    <a:gd name="connsiteX40" fmla="*/ 351084 w 1034979"/>
                    <a:gd name="connsiteY40" fmla="*/ 1308918 h 1516602"/>
                    <a:gd name="connsiteX41" fmla="*/ 347274 w 1034979"/>
                    <a:gd name="connsiteY41" fmla="*/ 1314633 h 1516602"/>
                    <a:gd name="connsiteX42" fmla="*/ 330129 w 1034979"/>
                    <a:gd name="connsiteY42" fmla="*/ 1381308 h 1516602"/>
                    <a:gd name="connsiteX43" fmla="*/ 328224 w 1034979"/>
                    <a:gd name="connsiteY43" fmla="*/ 1432743 h 1516602"/>
                    <a:gd name="connsiteX44" fmla="*/ 330129 w 1034979"/>
                    <a:gd name="connsiteY44" fmla="*/ 1457508 h 1516602"/>
                    <a:gd name="connsiteX45" fmla="*/ 332034 w 1034979"/>
                    <a:gd name="connsiteY45" fmla="*/ 1463223 h 1516602"/>
                    <a:gd name="connsiteX46" fmla="*/ 335844 w 1034979"/>
                    <a:gd name="connsiteY46" fmla="*/ 1467033 h 1516602"/>
                    <a:gd name="connsiteX47" fmla="*/ 364419 w 1034979"/>
                    <a:gd name="connsiteY47" fmla="*/ 1512753 h 1516602"/>
                    <a:gd name="connsiteX48" fmla="*/ 387279 w 1034979"/>
                    <a:gd name="connsiteY48" fmla="*/ 1514658 h 1516602"/>
                    <a:gd name="connsiteX49" fmla="*/ 392994 w 1034979"/>
                    <a:gd name="connsiteY49" fmla="*/ 1508943 h 1516602"/>
                    <a:gd name="connsiteX50" fmla="*/ 394899 w 1034979"/>
                    <a:gd name="connsiteY50" fmla="*/ 1497513 h 1516602"/>
                    <a:gd name="connsiteX51" fmla="*/ 396804 w 1034979"/>
                    <a:gd name="connsiteY51" fmla="*/ 1491798 h 1516602"/>
                    <a:gd name="connsiteX52" fmla="*/ 398709 w 1034979"/>
                    <a:gd name="connsiteY52" fmla="*/ 1474653 h 1516602"/>
                    <a:gd name="connsiteX53" fmla="*/ 400614 w 1034979"/>
                    <a:gd name="connsiteY53" fmla="*/ 1461318 h 1516602"/>
                    <a:gd name="connsiteX54" fmla="*/ 404424 w 1034979"/>
                    <a:gd name="connsiteY54" fmla="*/ 1404168 h 1516602"/>
                    <a:gd name="connsiteX55" fmla="*/ 410139 w 1034979"/>
                    <a:gd name="connsiteY55" fmla="*/ 1392738 h 1516602"/>
                    <a:gd name="connsiteX56" fmla="*/ 413949 w 1034979"/>
                    <a:gd name="connsiteY56" fmla="*/ 1379403 h 1516602"/>
                    <a:gd name="connsiteX57" fmla="*/ 415854 w 1034979"/>
                    <a:gd name="connsiteY57" fmla="*/ 1373688 h 1516602"/>
                    <a:gd name="connsiteX58" fmla="*/ 417759 w 1034979"/>
                    <a:gd name="connsiteY58" fmla="*/ 1360353 h 1516602"/>
                    <a:gd name="connsiteX59" fmla="*/ 421569 w 1034979"/>
                    <a:gd name="connsiteY59" fmla="*/ 1348923 h 1516602"/>
                    <a:gd name="connsiteX60" fmla="*/ 427284 w 1034979"/>
                    <a:gd name="connsiteY60" fmla="*/ 1335588 h 1516602"/>
                    <a:gd name="connsiteX61" fmla="*/ 467289 w 1034979"/>
                    <a:gd name="connsiteY61" fmla="*/ 1265103 h 1516602"/>
                    <a:gd name="connsiteX62" fmla="*/ 528455 w 1034979"/>
                    <a:gd name="connsiteY62" fmla="*/ 1230091 h 1516602"/>
                    <a:gd name="connsiteX63" fmla="*/ 601154 w 1034979"/>
                    <a:gd name="connsiteY63" fmla="*/ 1221700 h 1516602"/>
                    <a:gd name="connsiteX64" fmla="*/ 720654 w 1034979"/>
                    <a:gd name="connsiteY64" fmla="*/ 1316538 h 1516602"/>
                    <a:gd name="connsiteX65" fmla="*/ 733989 w 1034979"/>
                    <a:gd name="connsiteY65" fmla="*/ 1326063 h 1516602"/>
                    <a:gd name="connsiteX66" fmla="*/ 743514 w 1034979"/>
                    <a:gd name="connsiteY66" fmla="*/ 1327968 h 1516602"/>
                    <a:gd name="connsiteX67" fmla="*/ 749229 w 1034979"/>
                    <a:gd name="connsiteY67" fmla="*/ 1329873 h 1516602"/>
                    <a:gd name="connsiteX68" fmla="*/ 762564 w 1034979"/>
                    <a:gd name="connsiteY68" fmla="*/ 1335588 h 1516602"/>
                    <a:gd name="connsiteX69" fmla="*/ 777804 w 1034979"/>
                    <a:gd name="connsiteY69" fmla="*/ 1333683 h 1516602"/>
                    <a:gd name="connsiteX70" fmla="*/ 789234 w 1034979"/>
                    <a:gd name="connsiteY70" fmla="*/ 1327968 h 1516602"/>
                    <a:gd name="connsiteX71" fmla="*/ 794949 w 1034979"/>
                    <a:gd name="connsiteY71" fmla="*/ 1326063 h 1516602"/>
                    <a:gd name="connsiteX72" fmla="*/ 802569 w 1034979"/>
                    <a:gd name="connsiteY72" fmla="*/ 1308918 h 1516602"/>
                    <a:gd name="connsiteX73" fmla="*/ 800664 w 1034979"/>
                    <a:gd name="connsiteY73" fmla="*/ 1284153 h 1516602"/>
                    <a:gd name="connsiteX74" fmla="*/ 798759 w 1034979"/>
                    <a:gd name="connsiteY74" fmla="*/ 1278438 h 1516602"/>
                    <a:gd name="connsiteX75" fmla="*/ 796854 w 1034979"/>
                    <a:gd name="connsiteY75" fmla="*/ 1270818 h 1516602"/>
                    <a:gd name="connsiteX76" fmla="*/ 783519 w 1034979"/>
                    <a:gd name="connsiteY76" fmla="*/ 1253673 h 1516602"/>
                    <a:gd name="connsiteX77" fmla="*/ 773994 w 1034979"/>
                    <a:gd name="connsiteY77" fmla="*/ 1247958 h 1516602"/>
                    <a:gd name="connsiteX78" fmla="*/ 648264 w 1034979"/>
                    <a:gd name="connsiteY78" fmla="*/ 1156518 h 1516602"/>
                    <a:gd name="connsiteX79" fmla="*/ 644454 w 1034979"/>
                    <a:gd name="connsiteY79" fmla="*/ 1139373 h 1516602"/>
                    <a:gd name="connsiteX80" fmla="*/ 646359 w 1034979"/>
                    <a:gd name="connsiteY80" fmla="*/ 1131753 h 1516602"/>
                    <a:gd name="connsiteX81" fmla="*/ 650169 w 1034979"/>
                    <a:gd name="connsiteY81" fmla="*/ 1114608 h 1516602"/>
                    <a:gd name="connsiteX82" fmla="*/ 653979 w 1034979"/>
                    <a:gd name="connsiteY82" fmla="*/ 1108893 h 1516602"/>
                    <a:gd name="connsiteX83" fmla="*/ 655884 w 1034979"/>
                    <a:gd name="connsiteY83" fmla="*/ 1103178 h 1516602"/>
                    <a:gd name="connsiteX84" fmla="*/ 661599 w 1034979"/>
                    <a:gd name="connsiteY84" fmla="*/ 1101273 h 1516602"/>
                    <a:gd name="connsiteX85" fmla="*/ 671124 w 1034979"/>
                    <a:gd name="connsiteY85" fmla="*/ 1089843 h 1516602"/>
                    <a:gd name="connsiteX86" fmla="*/ 724464 w 1034979"/>
                    <a:gd name="connsiteY86" fmla="*/ 1082223 h 1516602"/>
                    <a:gd name="connsiteX87" fmla="*/ 842574 w 1034979"/>
                    <a:gd name="connsiteY87" fmla="*/ 1084128 h 1516602"/>
                    <a:gd name="connsiteX88" fmla="*/ 871149 w 1034979"/>
                    <a:gd name="connsiteY88" fmla="*/ 1086033 h 1516602"/>
                    <a:gd name="connsiteX89" fmla="*/ 899724 w 1034979"/>
                    <a:gd name="connsiteY89" fmla="*/ 1091748 h 1516602"/>
                    <a:gd name="connsiteX90" fmla="*/ 922584 w 1034979"/>
                    <a:gd name="connsiteY90" fmla="*/ 1095558 h 1516602"/>
                    <a:gd name="connsiteX91" fmla="*/ 951159 w 1034979"/>
                    <a:gd name="connsiteY91" fmla="*/ 1101273 h 1516602"/>
                    <a:gd name="connsiteX92" fmla="*/ 956874 w 1034979"/>
                    <a:gd name="connsiteY92" fmla="*/ 1101273 h 1516602"/>
                    <a:gd name="connsiteX93" fmla="*/ 1002594 w 1034979"/>
                    <a:gd name="connsiteY93" fmla="*/ 1099368 h 1516602"/>
                    <a:gd name="connsiteX94" fmla="*/ 1031169 w 1034979"/>
                    <a:gd name="connsiteY94" fmla="*/ 1091748 h 1516602"/>
                    <a:gd name="connsiteX95" fmla="*/ 1034979 w 1034979"/>
                    <a:gd name="connsiteY95" fmla="*/ 1086033 h 1516602"/>
                    <a:gd name="connsiteX96" fmla="*/ 1033074 w 1034979"/>
                    <a:gd name="connsiteY96" fmla="*/ 1066983 h 1516602"/>
                    <a:gd name="connsiteX97" fmla="*/ 1027359 w 1034979"/>
                    <a:gd name="connsiteY97" fmla="*/ 1063173 h 1516602"/>
                    <a:gd name="connsiteX98" fmla="*/ 1012119 w 1034979"/>
                    <a:gd name="connsiteY98" fmla="*/ 1061268 h 1516602"/>
                    <a:gd name="connsiteX99" fmla="*/ 1006404 w 1034979"/>
                    <a:gd name="connsiteY99" fmla="*/ 1059363 h 1516602"/>
                    <a:gd name="connsiteX100" fmla="*/ 998784 w 1034979"/>
                    <a:gd name="connsiteY100" fmla="*/ 1057458 h 1516602"/>
                    <a:gd name="connsiteX101" fmla="*/ 987354 w 1034979"/>
                    <a:gd name="connsiteY101" fmla="*/ 1049838 h 1516602"/>
                    <a:gd name="connsiteX102" fmla="*/ 975924 w 1034979"/>
                    <a:gd name="connsiteY102" fmla="*/ 1046028 h 1516602"/>
                    <a:gd name="connsiteX103" fmla="*/ 970209 w 1034979"/>
                    <a:gd name="connsiteY103" fmla="*/ 1044123 h 1516602"/>
                    <a:gd name="connsiteX104" fmla="*/ 962589 w 1034979"/>
                    <a:gd name="connsiteY104" fmla="*/ 1042218 h 1516602"/>
                    <a:gd name="connsiteX105" fmla="*/ 956874 w 1034979"/>
                    <a:gd name="connsiteY105" fmla="*/ 1040313 h 1516602"/>
                    <a:gd name="connsiteX106" fmla="*/ 935919 w 1034979"/>
                    <a:gd name="connsiteY106" fmla="*/ 1034598 h 1516602"/>
                    <a:gd name="connsiteX107" fmla="*/ 825429 w 1034979"/>
                    <a:gd name="connsiteY107" fmla="*/ 1034598 h 1516602"/>
                    <a:gd name="connsiteX108" fmla="*/ 730179 w 1034979"/>
                    <a:gd name="connsiteY108" fmla="*/ 1038408 h 1516602"/>
                    <a:gd name="connsiteX109" fmla="*/ 669219 w 1034979"/>
                    <a:gd name="connsiteY109" fmla="*/ 1046028 h 1516602"/>
                    <a:gd name="connsiteX110" fmla="*/ 646359 w 1034979"/>
                    <a:gd name="connsiteY110" fmla="*/ 1049838 h 1516602"/>
                    <a:gd name="connsiteX111" fmla="*/ 642549 w 1034979"/>
                    <a:gd name="connsiteY111" fmla="*/ 1038408 h 1516602"/>
                    <a:gd name="connsiteX112" fmla="*/ 640644 w 1034979"/>
                    <a:gd name="connsiteY112" fmla="*/ 1032693 h 1516602"/>
                    <a:gd name="connsiteX113" fmla="*/ 642549 w 1034979"/>
                    <a:gd name="connsiteY113" fmla="*/ 1015548 h 1516602"/>
                    <a:gd name="connsiteX114" fmla="*/ 644454 w 1034979"/>
                    <a:gd name="connsiteY114" fmla="*/ 1009833 h 1516602"/>
                    <a:gd name="connsiteX115" fmla="*/ 661599 w 1034979"/>
                    <a:gd name="connsiteY115" fmla="*/ 1000308 h 1516602"/>
                    <a:gd name="connsiteX116" fmla="*/ 673029 w 1034979"/>
                    <a:gd name="connsiteY116" fmla="*/ 992688 h 1516602"/>
                    <a:gd name="connsiteX117" fmla="*/ 674934 w 1034979"/>
                    <a:gd name="connsiteY117" fmla="*/ 986973 h 1516602"/>
                    <a:gd name="connsiteX118" fmla="*/ 680649 w 1034979"/>
                    <a:gd name="connsiteY118" fmla="*/ 985068 h 1516602"/>
                    <a:gd name="connsiteX119" fmla="*/ 686364 w 1034979"/>
                    <a:gd name="connsiteY119" fmla="*/ 981258 h 1516602"/>
                    <a:gd name="connsiteX120" fmla="*/ 695889 w 1034979"/>
                    <a:gd name="connsiteY120" fmla="*/ 971733 h 1516602"/>
                    <a:gd name="connsiteX121" fmla="*/ 705414 w 1034979"/>
                    <a:gd name="connsiteY121" fmla="*/ 960303 h 1516602"/>
                    <a:gd name="connsiteX122" fmla="*/ 716844 w 1034979"/>
                    <a:gd name="connsiteY122" fmla="*/ 952683 h 1516602"/>
                    <a:gd name="connsiteX123" fmla="*/ 732084 w 1034979"/>
                    <a:gd name="connsiteY123" fmla="*/ 939348 h 1516602"/>
                    <a:gd name="connsiteX124" fmla="*/ 741609 w 1034979"/>
                    <a:gd name="connsiteY124" fmla="*/ 927918 h 1516602"/>
                    <a:gd name="connsiteX125" fmla="*/ 753039 w 1034979"/>
                    <a:gd name="connsiteY125" fmla="*/ 918393 h 1516602"/>
                    <a:gd name="connsiteX126" fmla="*/ 758754 w 1034979"/>
                    <a:gd name="connsiteY126" fmla="*/ 906963 h 1516602"/>
                    <a:gd name="connsiteX127" fmla="*/ 760659 w 1034979"/>
                    <a:gd name="connsiteY127" fmla="*/ 901248 h 1516602"/>
                    <a:gd name="connsiteX128" fmla="*/ 766374 w 1034979"/>
                    <a:gd name="connsiteY128" fmla="*/ 889818 h 1516602"/>
                    <a:gd name="connsiteX129" fmla="*/ 764469 w 1034979"/>
                    <a:gd name="connsiteY129" fmla="*/ 874578 h 1516602"/>
                    <a:gd name="connsiteX130" fmla="*/ 758754 w 1034979"/>
                    <a:gd name="connsiteY130" fmla="*/ 872673 h 1516602"/>
                    <a:gd name="connsiteX131" fmla="*/ 737799 w 1034979"/>
                    <a:gd name="connsiteY131" fmla="*/ 874578 h 1516602"/>
                    <a:gd name="connsiteX132" fmla="*/ 732084 w 1034979"/>
                    <a:gd name="connsiteY132" fmla="*/ 878388 h 1516602"/>
                    <a:gd name="connsiteX133" fmla="*/ 699699 w 1034979"/>
                    <a:gd name="connsiteY133" fmla="*/ 899343 h 1516602"/>
                    <a:gd name="connsiteX134" fmla="*/ 595181 w 1034979"/>
                    <a:gd name="connsiteY134" fmla="*/ 957831 h 1516602"/>
                    <a:gd name="connsiteX135" fmla="*/ 507294 w 1034979"/>
                    <a:gd name="connsiteY135" fmla="*/ 847908 h 1516602"/>
                    <a:gd name="connsiteX136" fmla="*/ 503484 w 1034979"/>
                    <a:gd name="connsiteY136" fmla="*/ 358323 h 1516602"/>
                    <a:gd name="connsiteX137" fmla="*/ 499674 w 1034979"/>
                    <a:gd name="connsiteY137" fmla="*/ 66858 h 1516602"/>
                    <a:gd name="connsiteX138" fmla="*/ 490149 w 1034979"/>
                    <a:gd name="connsiteY138" fmla="*/ 40188 h 1516602"/>
                    <a:gd name="connsiteX139" fmla="*/ 488244 w 1034979"/>
                    <a:gd name="connsiteY139" fmla="*/ 34473 h 1516602"/>
                    <a:gd name="connsiteX140" fmla="*/ 484434 w 1034979"/>
                    <a:gd name="connsiteY140" fmla="*/ 28758 h 1516602"/>
                    <a:gd name="connsiteX141" fmla="*/ 478719 w 1034979"/>
                    <a:gd name="connsiteY141" fmla="*/ 17328 h 1516602"/>
                    <a:gd name="connsiteX142" fmla="*/ 473004 w 1034979"/>
                    <a:gd name="connsiteY142" fmla="*/ 13518 h 1516602"/>
                    <a:gd name="connsiteX143" fmla="*/ 469194 w 1034979"/>
                    <a:gd name="connsiteY143" fmla="*/ 7803 h 1516602"/>
                    <a:gd name="connsiteX144" fmla="*/ 429189 w 1034979"/>
                    <a:gd name="connsiteY144" fmla="*/ 11613 h 1516602"/>
                    <a:gd name="connsiteX145" fmla="*/ 425379 w 1034979"/>
                    <a:gd name="connsiteY145" fmla="*/ 78288 h 1516602"/>
                    <a:gd name="connsiteX146" fmla="*/ 425379 w 1034979"/>
                    <a:gd name="connsiteY146" fmla="*/ 84003 h 1516602"/>
                    <a:gd name="connsiteX147" fmla="*/ 429189 w 1034979"/>
                    <a:gd name="connsiteY147" fmla="*/ 238308 h 1516602"/>
                    <a:gd name="connsiteX148" fmla="*/ 440619 w 1034979"/>
                    <a:gd name="connsiteY148" fmla="*/ 421188 h 1516602"/>
                    <a:gd name="connsiteX149" fmla="*/ 435265 w 1034979"/>
                    <a:gd name="connsiteY149" fmla="*/ 718368 h 1516602"/>
                    <a:gd name="connsiteX150" fmla="*/ 435059 w 1034979"/>
                    <a:gd name="connsiteY150" fmla="*/ 799046 h 1516602"/>
                    <a:gd name="connsiteX151" fmla="*/ 430322 w 1034979"/>
                    <a:gd name="connsiteY151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8694 w 1034979"/>
                    <a:gd name="connsiteY15" fmla="*/ 1076508 h 1516602"/>
                    <a:gd name="connsiteX16" fmla="*/ 264381 w 1034979"/>
                    <a:gd name="connsiteY16" fmla="*/ 1119397 h 1516602"/>
                    <a:gd name="connsiteX17" fmla="*/ 186224 w 1034979"/>
                    <a:gd name="connsiteY17" fmla="*/ 1150391 h 1516602"/>
                    <a:gd name="connsiteX18" fmla="*/ 27234 w 1034979"/>
                    <a:gd name="connsiteY18" fmla="*/ 1154613 h 1516602"/>
                    <a:gd name="connsiteX19" fmla="*/ 15804 w 1034979"/>
                    <a:gd name="connsiteY19" fmla="*/ 1160328 h 1516602"/>
                    <a:gd name="connsiteX20" fmla="*/ 6279 w 1034979"/>
                    <a:gd name="connsiteY20" fmla="*/ 1169853 h 1516602"/>
                    <a:gd name="connsiteX21" fmla="*/ 4374 w 1034979"/>
                    <a:gd name="connsiteY21" fmla="*/ 1175568 h 1516602"/>
                    <a:gd name="connsiteX22" fmla="*/ 564 w 1034979"/>
                    <a:gd name="connsiteY22" fmla="*/ 1181283 h 1516602"/>
                    <a:gd name="connsiteX23" fmla="*/ 6279 w 1034979"/>
                    <a:gd name="connsiteY23" fmla="*/ 1213668 h 1516602"/>
                    <a:gd name="connsiteX24" fmla="*/ 11994 w 1034979"/>
                    <a:gd name="connsiteY24" fmla="*/ 1217478 h 1516602"/>
                    <a:gd name="connsiteX25" fmla="*/ 17709 w 1034979"/>
                    <a:gd name="connsiteY25" fmla="*/ 1219383 h 1516602"/>
                    <a:gd name="connsiteX26" fmla="*/ 145344 w 1034979"/>
                    <a:gd name="connsiteY26" fmla="*/ 1217478 h 1516602"/>
                    <a:gd name="connsiteX27" fmla="*/ 239202 w 1034979"/>
                    <a:gd name="connsiteY27" fmla="*/ 1214801 h 1516602"/>
                    <a:gd name="connsiteX28" fmla="*/ 318699 w 1034979"/>
                    <a:gd name="connsiteY28" fmla="*/ 1217478 h 1516602"/>
                    <a:gd name="connsiteX29" fmla="*/ 330129 w 1034979"/>
                    <a:gd name="connsiteY29" fmla="*/ 1223193 h 1516602"/>
                    <a:gd name="connsiteX30" fmla="*/ 333939 w 1034979"/>
                    <a:gd name="connsiteY30" fmla="*/ 1228908 h 1516602"/>
                    <a:gd name="connsiteX31" fmla="*/ 339654 w 1034979"/>
                    <a:gd name="connsiteY31" fmla="*/ 1230813 h 1516602"/>
                    <a:gd name="connsiteX32" fmla="*/ 351084 w 1034979"/>
                    <a:gd name="connsiteY32" fmla="*/ 1238433 h 1516602"/>
                    <a:gd name="connsiteX33" fmla="*/ 356799 w 1034979"/>
                    <a:gd name="connsiteY33" fmla="*/ 1242243 h 1516602"/>
                    <a:gd name="connsiteX34" fmla="*/ 360609 w 1034979"/>
                    <a:gd name="connsiteY34" fmla="*/ 1247958 h 1516602"/>
                    <a:gd name="connsiteX35" fmla="*/ 366324 w 1034979"/>
                    <a:gd name="connsiteY35" fmla="*/ 1259388 h 1516602"/>
                    <a:gd name="connsiteX36" fmla="*/ 362514 w 1034979"/>
                    <a:gd name="connsiteY36" fmla="*/ 1286058 h 1516602"/>
                    <a:gd name="connsiteX37" fmla="*/ 358704 w 1034979"/>
                    <a:gd name="connsiteY37" fmla="*/ 1291773 h 1516602"/>
                    <a:gd name="connsiteX38" fmla="*/ 356799 w 1034979"/>
                    <a:gd name="connsiteY38" fmla="*/ 1297488 h 1516602"/>
                    <a:gd name="connsiteX39" fmla="*/ 352989 w 1034979"/>
                    <a:gd name="connsiteY39" fmla="*/ 1303203 h 1516602"/>
                    <a:gd name="connsiteX40" fmla="*/ 351084 w 1034979"/>
                    <a:gd name="connsiteY40" fmla="*/ 1308918 h 1516602"/>
                    <a:gd name="connsiteX41" fmla="*/ 347274 w 1034979"/>
                    <a:gd name="connsiteY41" fmla="*/ 1314633 h 1516602"/>
                    <a:gd name="connsiteX42" fmla="*/ 330129 w 1034979"/>
                    <a:gd name="connsiteY42" fmla="*/ 1381308 h 1516602"/>
                    <a:gd name="connsiteX43" fmla="*/ 328224 w 1034979"/>
                    <a:gd name="connsiteY43" fmla="*/ 1432743 h 1516602"/>
                    <a:gd name="connsiteX44" fmla="*/ 330129 w 1034979"/>
                    <a:gd name="connsiteY44" fmla="*/ 1457508 h 1516602"/>
                    <a:gd name="connsiteX45" fmla="*/ 332034 w 1034979"/>
                    <a:gd name="connsiteY45" fmla="*/ 1463223 h 1516602"/>
                    <a:gd name="connsiteX46" fmla="*/ 335844 w 1034979"/>
                    <a:gd name="connsiteY46" fmla="*/ 1467033 h 1516602"/>
                    <a:gd name="connsiteX47" fmla="*/ 364419 w 1034979"/>
                    <a:gd name="connsiteY47" fmla="*/ 1512753 h 1516602"/>
                    <a:gd name="connsiteX48" fmla="*/ 387279 w 1034979"/>
                    <a:gd name="connsiteY48" fmla="*/ 1514658 h 1516602"/>
                    <a:gd name="connsiteX49" fmla="*/ 392994 w 1034979"/>
                    <a:gd name="connsiteY49" fmla="*/ 1508943 h 1516602"/>
                    <a:gd name="connsiteX50" fmla="*/ 394899 w 1034979"/>
                    <a:gd name="connsiteY50" fmla="*/ 1497513 h 1516602"/>
                    <a:gd name="connsiteX51" fmla="*/ 396804 w 1034979"/>
                    <a:gd name="connsiteY51" fmla="*/ 1491798 h 1516602"/>
                    <a:gd name="connsiteX52" fmla="*/ 398709 w 1034979"/>
                    <a:gd name="connsiteY52" fmla="*/ 1474653 h 1516602"/>
                    <a:gd name="connsiteX53" fmla="*/ 400614 w 1034979"/>
                    <a:gd name="connsiteY53" fmla="*/ 1461318 h 1516602"/>
                    <a:gd name="connsiteX54" fmla="*/ 404424 w 1034979"/>
                    <a:gd name="connsiteY54" fmla="*/ 1404168 h 1516602"/>
                    <a:gd name="connsiteX55" fmla="*/ 410139 w 1034979"/>
                    <a:gd name="connsiteY55" fmla="*/ 1392738 h 1516602"/>
                    <a:gd name="connsiteX56" fmla="*/ 413949 w 1034979"/>
                    <a:gd name="connsiteY56" fmla="*/ 1379403 h 1516602"/>
                    <a:gd name="connsiteX57" fmla="*/ 415854 w 1034979"/>
                    <a:gd name="connsiteY57" fmla="*/ 1373688 h 1516602"/>
                    <a:gd name="connsiteX58" fmla="*/ 417759 w 1034979"/>
                    <a:gd name="connsiteY58" fmla="*/ 1360353 h 1516602"/>
                    <a:gd name="connsiteX59" fmla="*/ 421569 w 1034979"/>
                    <a:gd name="connsiteY59" fmla="*/ 1348923 h 1516602"/>
                    <a:gd name="connsiteX60" fmla="*/ 427284 w 1034979"/>
                    <a:gd name="connsiteY60" fmla="*/ 1335588 h 1516602"/>
                    <a:gd name="connsiteX61" fmla="*/ 467289 w 1034979"/>
                    <a:gd name="connsiteY61" fmla="*/ 1265103 h 1516602"/>
                    <a:gd name="connsiteX62" fmla="*/ 528455 w 1034979"/>
                    <a:gd name="connsiteY62" fmla="*/ 1230091 h 1516602"/>
                    <a:gd name="connsiteX63" fmla="*/ 601154 w 1034979"/>
                    <a:gd name="connsiteY63" fmla="*/ 1221700 h 1516602"/>
                    <a:gd name="connsiteX64" fmla="*/ 720654 w 1034979"/>
                    <a:gd name="connsiteY64" fmla="*/ 1316538 h 1516602"/>
                    <a:gd name="connsiteX65" fmla="*/ 733989 w 1034979"/>
                    <a:gd name="connsiteY65" fmla="*/ 1326063 h 1516602"/>
                    <a:gd name="connsiteX66" fmla="*/ 743514 w 1034979"/>
                    <a:gd name="connsiteY66" fmla="*/ 1327968 h 1516602"/>
                    <a:gd name="connsiteX67" fmla="*/ 749229 w 1034979"/>
                    <a:gd name="connsiteY67" fmla="*/ 1329873 h 1516602"/>
                    <a:gd name="connsiteX68" fmla="*/ 762564 w 1034979"/>
                    <a:gd name="connsiteY68" fmla="*/ 1335588 h 1516602"/>
                    <a:gd name="connsiteX69" fmla="*/ 777804 w 1034979"/>
                    <a:gd name="connsiteY69" fmla="*/ 1333683 h 1516602"/>
                    <a:gd name="connsiteX70" fmla="*/ 789234 w 1034979"/>
                    <a:gd name="connsiteY70" fmla="*/ 1327968 h 1516602"/>
                    <a:gd name="connsiteX71" fmla="*/ 794949 w 1034979"/>
                    <a:gd name="connsiteY71" fmla="*/ 1326063 h 1516602"/>
                    <a:gd name="connsiteX72" fmla="*/ 802569 w 1034979"/>
                    <a:gd name="connsiteY72" fmla="*/ 1308918 h 1516602"/>
                    <a:gd name="connsiteX73" fmla="*/ 800664 w 1034979"/>
                    <a:gd name="connsiteY73" fmla="*/ 1284153 h 1516602"/>
                    <a:gd name="connsiteX74" fmla="*/ 798759 w 1034979"/>
                    <a:gd name="connsiteY74" fmla="*/ 1278438 h 1516602"/>
                    <a:gd name="connsiteX75" fmla="*/ 796854 w 1034979"/>
                    <a:gd name="connsiteY75" fmla="*/ 1270818 h 1516602"/>
                    <a:gd name="connsiteX76" fmla="*/ 783519 w 1034979"/>
                    <a:gd name="connsiteY76" fmla="*/ 1253673 h 1516602"/>
                    <a:gd name="connsiteX77" fmla="*/ 773994 w 1034979"/>
                    <a:gd name="connsiteY77" fmla="*/ 1247958 h 1516602"/>
                    <a:gd name="connsiteX78" fmla="*/ 648264 w 1034979"/>
                    <a:gd name="connsiteY78" fmla="*/ 1156518 h 1516602"/>
                    <a:gd name="connsiteX79" fmla="*/ 644454 w 1034979"/>
                    <a:gd name="connsiteY79" fmla="*/ 1139373 h 1516602"/>
                    <a:gd name="connsiteX80" fmla="*/ 646359 w 1034979"/>
                    <a:gd name="connsiteY80" fmla="*/ 1131753 h 1516602"/>
                    <a:gd name="connsiteX81" fmla="*/ 650169 w 1034979"/>
                    <a:gd name="connsiteY81" fmla="*/ 1114608 h 1516602"/>
                    <a:gd name="connsiteX82" fmla="*/ 653979 w 1034979"/>
                    <a:gd name="connsiteY82" fmla="*/ 1108893 h 1516602"/>
                    <a:gd name="connsiteX83" fmla="*/ 655884 w 1034979"/>
                    <a:gd name="connsiteY83" fmla="*/ 1103178 h 1516602"/>
                    <a:gd name="connsiteX84" fmla="*/ 661599 w 1034979"/>
                    <a:gd name="connsiteY84" fmla="*/ 1101273 h 1516602"/>
                    <a:gd name="connsiteX85" fmla="*/ 671124 w 1034979"/>
                    <a:gd name="connsiteY85" fmla="*/ 1089843 h 1516602"/>
                    <a:gd name="connsiteX86" fmla="*/ 724464 w 1034979"/>
                    <a:gd name="connsiteY86" fmla="*/ 1082223 h 1516602"/>
                    <a:gd name="connsiteX87" fmla="*/ 842574 w 1034979"/>
                    <a:gd name="connsiteY87" fmla="*/ 1084128 h 1516602"/>
                    <a:gd name="connsiteX88" fmla="*/ 871149 w 1034979"/>
                    <a:gd name="connsiteY88" fmla="*/ 1086033 h 1516602"/>
                    <a:gd name="connsiteX89" fmla="*/ 899724 w 1034979"/>
                    <a:gd name="connsiteY89" fmla="*/ 1091748 h 1516602"/>
                    <a:gd name="connsiteX90" fmla="*/ 922584 w 1034979"/>
                    <a:gd name="connsiteY90" fmla="*/ 1095558 h 1516602"/>
                    <a:gd name="connsiteX91" fmla="*/ 951159 w 1034979"/>
                    <a:gd name="connsiteY91" fmla="*/ 1101273 h 1516602"/>
                    <a:gd name="connsiteX92" fmla="*/ 956874 w 1034979"/>
                    <a:gd name="connsiteY92" fmla="*/ 1101273 h 1516602"/>
                    <a:gd name="connsiteX93" fmla="*/ 1002594 w 1034979"/>
                    <a:gd name="connsiteY93" fmla="*/ 1099368 h 1516602"/>
                    <a:gd name="connsiteX94" fmla="*/ 1031169 w 1034979"/>
                    <a:gd name="connsiteY94" fmla="*/ 1091748 h 1516602"/>
                    <a:gd name="connsiteX95" fmla="*/ 1034979 w 1034979"/>
                    <a:gd name="connsiteY95" fmla="*/ 1086033 h 1516602"/>
                    <a:gd name="connsiteX96" fmla="*/ 1033074 w 1034979"/>
                    <a:gd name="connsiteY96" fmla="*/ 1066983 h 1516602"/>
                    <a:gd name="connsiteX97" fmla="*/ 1027359 w 1034979"/>
                    <a:gd name="connsiteY97" fmla="*/ 1063173 h 1516602"/>
                    <a:gd name="connsiteX98" fmla="*/ 1012119 w 1034979"/>
                    <a:gd name="connsiteY98" fmla="*/ 1061268 h 1516602"/>
                    <a:gd name="connsiteX99" fmla="*/ 1006404 w 1034979"/>
                    <a:gd name="connsiteY99" fmla="*/ 1059363 h 1516602"/>
                    <a:gd name="connsiteX100" fmla="*/ 998784 w 1034979"/>
                    <a:gd name="connsiteY100" fmla="*/ 1057458 h 1516602"/>
                    <a:gd name="connsiteX101" fmla="*/ 987354 w 1034979"/>
                    <a:gd name="connsiteY101" fmla="*/ 1049838 h 1516602"/>
                    <a:gd name="connsiteX102" fmla="*/ 975924 w 1034979"/>
                    <a:gd name="connsiteY102" fmla="*/ 1046028 h 1516602"/>
                    <a:gd name="connsiteX103" fmla="*/ 970209 w 1034979"/>
                    <a:gd name="connsiteY103" fmla="*/ 1044123 h 1516602"/>
                    <a:gd name="connsiteX104" fmla="*/ 962589 w 1034979"/>
                    <a:gd name="connsiteY104" fmla="*/ 1042218 h 1516602"/>
                    <a:gd name="connsiteX105" fmla="*/ 956874 w 1034979"/>
                    <a:gd name="connsiteY105" fmla="*/ 1040313 h 1516602"/>
                    <a:gd name="connsiteX106" fmla="*/ 935919 w 1034979"/>
                    <a:gd name="connsiteY106" fmla="*/ 1034598 h 1516602"/>
                    <a:gd name="connsiteX107" fmla="*/ 825429 w 1034979"/>
                    <a:gd name="connsiteY107" fmla="*/ 1034598 h 1516602"/>
                    <a:gd name="connsiteX108" fmla="*/ 730179 w 1034979"/>
                    <a:gd name="connsiteY108" fmla="*/ 1038408 h 1516602"/>
                    <a:gd name="connsiteX109" fmla="*/ 669219 w 1034979"/>
                    <a:gd name="connsiteY109" fmla="*/ 1046028 h 1516602"/>
                    <a:gd name="connsiteX110" fmla="*/ 646359 w 1034979"/>
                    <a:gd name="connsiteY110" fmla="*/ 1049838 h 1516602"/>
                    <a:gd name="connsiteX111" fmla="*/ 642549 w 1034979"/>
                    <a:gd name="connsiteY111" fmla="*/ 1038408 h 1516602"/>
                    <a:gd name="connsiteX112" fmla="*/ 640644 w 1034979"/>
                    <a:gd name="connsiteY112" fmla="*/ 1032693 h 1516602"/>
                    <a:gd name="connsiteX113" fmla="*/ 642549 w 1034979"/>
                    <a:gd name="connsiteY113" fmla="*/ 1015548 h 1516602"/>
                    <a:gd name="connsiteX114" fmla="*/ 644454 w 1034979"/>
                    <a:gd name="connsiteY114" fmla="*/ 1009833 h 1516602"/>
                    <a:gd name="connsiteX115" fmla="*/ 661599 w 1034979"/>
                    <a:gd name="connsiteY115" fmla="*/ 1000308 h 1516602"/>
                    <a:gd name="connsiteX116" fmla="*/ 673029 w 1034979"/>
                    <a:gd name="connsiteY116" fmla="*/ 992688 h 1516602"/>
                    <a:gd name="connsiteX117" fmla="*/ 674934 w 1034979"/>
                    <a:gd name="connsiteY117" fmla="*/ 986973 h 1516602"/>
                    <a:gd name="connsiteX118" fmla="*/ 680649 w 1034979"/>
                    <a:gd name="connsiteY118" fmla="*/ 985068 h 1516602"/>
                    <a:gd name="connsiteX119" fmla="*/ 686364 w 1034979"/>
                    <a:gd name="connsiteY119" fmla="*/ 981258 h 1516602"/>
                    <a:gd name="connsiteX120" fmla="*/ 695889 w 1034979"/>
                    <a:gd name="connsiteY120" fmla="*/ 971733 h 1516602"/>
                    <a:gd name="connsiteX121" fmla="*/ 705414 w 1034979"/>
                    <a:gd name="connsiteY121" fmla="*/ 960303 h 1516602"/>
                    <a:gd name="connsiteX122" fmla="*/ 716844 w 1034979"/>
                    <a:gd name="connsiteY122" fmla="*/ 952683 h 1516602"/>
                    <a:gd name="connsiteX123" fmla="*/ 732084 w 1034979"/>
                    <a:gd name="connsiteY123" fmla="*/ 939348 h 1516602"/>
                    <a:gd name="connsiteX124" fmla="*/ 741609 w 1034979"/>
                    <a:gd name="connsiteY124" fmla="*/ 927918 h 1516602"/>
                    <a:gd name="connsiteX125" fmla="*/ 753039 w 1034979"/>
                    <a:gd name="connsiteY125" fmla="*/ 918393 h 1516602"/>
                    <a:gd name="connsiteX126" fmla="*/ 758754 w 1034979"/>
                    <a:gd name="connsiteY126" fmla="*/ 906963 h 1516602"/>
                    <a:gd name="connsiteX127" fmla="*/ 760659 w 1034979"/>
                    <a:gd name="connsiteY127" fmla="*/ 901248 h 1516602"/>
                    <a:gd name="connsiteX128" fmla="*/ 766374 w 1034979"/>
                    <a:gd name="connsiteY128" fmla="*/ 889818 h 1516602"/>
                    <a:gd name="connsiteX129" fmla="*/ 764469 w 1034979"/>
                    <a:gd name="connsiteY129" fmla="*/ 874578 h 1516602"/>
                    <a:gd name="connsiteX130" fmla="*/ 758754 w 1034979"/>
                    <a:gd name="connsiteY130" fmla="*/ 872673 h 1516602"/>
                    <a:gd name="connsiteX131" fmla="*/ 737799 w 1034979"/>
                    <a:gd name="connsiteY131" fmla="*/ 874578 h 1516602"/>
                    <a:gd name="connsiteX132" fmla="*/ 732084 w 1034979"/>
                    <a:gd name="connsiteY132" fmla="*/ 878388 h 1516602"/>
                    <a:gd name="connsiteX133" fmla="*/ 699699 w 1034979"/>
                    <a:gd name="connsiteY133" fmla="*/ 899343 h 1516602"/>
                    <a:gd name="connsiteX134" fmla="*/ 595181 w 1034979"/>
                    <a:gd name="connsiteY134" fmla="*/ 957831 h 1516602"/>
                    <a:gd name="connsiteX135" fmla="*/ 507294 w 1034979"/>
                    <a:gd name="connsiteY135" fmla="*/ 847908 h 1516602"/>
                    <a:gd name="connsiteX136" fmla="*/ 503484 w 1034979"/>
                    <a:gd name="connsiteY136" fmla="*/ 358323 h 1516602"/>
                    <a:gd name="connsiteX137" fmla="*/ 499674 w 1034979"/>
                    <a:gd name="connsiteY137" fmla="*/ 66858 h 1516602"/>
                    <a:gd name="connsiteX138" fmla="*/ 490149 w 1034979"/>
                    <a:gd name="connsiteY138" fmla="*/ 40188 h 1516602"/>
                    <a:gd name="connsiteX139" fmla="*/ 488244 w 1034979"/>
                    <a:gd name="connsiteY139" fmla="*/ 34473 h 1516602"/>
                    <a:gd name="connsiteX140" fmla="*/ 484434 w 1034979"/>
                    <a:gd name="connsiteY140" fmla="*/ 28758 h 1516602"/>
                    <a:gd name="connsiteX141" fmla="*/ 478719 w 1034979"/>
                    <a:gd name="connsiteY141" fmla="*/ 17328 h 1516602"/>
                    <a:gd name="connsiteX142" fmla="*/ 473004 w 1034979"/>
                    <a:gd name="connsiteY142" fmla="*/ 13518 h 1516602"/>
                    <a:gd name="connsiteX143" fmla="*/ 469194 w 1034979"/>
                    <a:gd name="connsiteY143" fmla="*/ 7803 h 1516602"/>
                    <a:gd name="connsiteX144" fmla="*/ 429189 w 1034979"/>
                    <a:gd name="connsiteY144" fmla="*/ 11613 h 1516602"/>
                    <a:gd name="connsiteX145" fmla="*/ 425379 w 1034979"/>
                    <a:gd name="connsiteY145" fmla="*/ 78288 h 1516602"/>
                    <a:gd name="connsiteX146" fmla="*/ 425379 w 1034979"/>
                    <a:gd name="connsiteY146" fmla="*/ 84003 h 1516602"/>
                    <a:gd name="connsiteX147" fmla="*/ 429189 w 1034979"/>
                    <a:gd name="connsiteY147" fmla="*/ 238308 h 1516602"/>
                    <a:gd name="connsiteX148" fmla="*/ 440619 w 1034979"/>
                    <a:gd name="connsiteY148" fmla="*/ 421188 h 1516602"/>
                    <a:gd name="connsiteX149" fmla="*/ 435265 w 1034979"/>
                    <a:gd name="connsiteY149" fmla="*/ 718368 h 1516602"/>
                    <a:gd name="connsiteX150" fmla="*/ 435059 w 1034979"/>
                    <a:gd name="connsiteY150" fmla="*/ 799046 h 1516602"/>
                    <a:gd name="connsiteX151" fmla="*/ 430322 w 1034979"/>
                    <a:gd name="connsiteY151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8694 w 1034979"/>
                    <a:gd name="connsiteY15" fmla="*/ 1076508 h 1516602"/>
                    <a:gd name="connsiteX16" fmla="*/ 264381 w 1034979"/>
                    <a:gd name="connsiteY16" fmla="*/ 1119397 h 1516602"/>
                    <a:gd name="connsiteX17" fmla="*/ 186224 w 1034979"/>
                    <a:gd name="connsiteY17" fmla="*/ 1150391 h 1516602"/>
                    <a:gd name="connsiteX18" fmla="*/ 27234 w 1034979"/>
                    <a:gd name="connsiteY18" fmla="*/ 1154613 h 1516602"/>
                    <a:gd name="connsiteX19" fmla="*/ 15804 w 1034979"/>
                    <a:gd name="connsiteY19" fmla="*/ 1160328 h 1516602"/>
                    <a:gd name="connsiteX20" fmla="*/ 6279 w 1034979"/>
                    <a:gd name="connsiteY20" fmla="*/ 1169853 h 1516602"/>
                    <a:gd name="connsiteX21" fmla="*/ 4374 w 1034979"/>
                    <a:gd name="connsiteY21" fmla="*/ 1175568 h 1516602"/>
                    <a:gd name="connsiteX22" fmla="*/ 564 w 1034979"/>
                    <a:gd name="connsiteY22" fmla="*/ 1181283 h 1516602"/>
                    <a:gd name="connsiteX23" fmla="*/ 6279 w 1034979"/>
                    <a:gd name="connsiteY23" fmla="*/ 1213668 h 1516602"/>
                    <a:gd name="connsiteX24" fmla="*/ 11994 w 1034979"/>
                    <a:gd name="connsiteY24" fmla="*/ 1217478 h 1516602"/>
                    <a:gd name="connsiteX25" fmla="*/ 17709 w 1034979"/>
                    <a:gd name="connsiteY25" fmla="*/ 1219383 h 1516602"/>
                    <a:gd name="connsiteX26" fmla="*/ 145344 w 1034979"/>
                    <a:gd name="connsiteY26" fmla="*/ 1217478 h 1516602"/>
                    <a:gd name="connsiteX27" fmla="*/ 239202 w 1034979"/>
                    <a:gd name="connsiteY27" fmla="*/ 1214801 h 1516602"/>
                    <a:gd name="connsiteX28" fmla="*/ 318699 w 1034979"/>
                    <a:gd name="connsiteY28" fmla="*/ 1217478 h 1516602"/>
                    <a:gd name="connsiteX29" fmla="*/ 330129 w 1034979"/>
                    <a:gd name="connsiteY29" fmla="*/ 1223193 h 1516602"/>
                    <a:gd name="connsiteX30" fmla="*/ 333939 w 1034979"/>
                    <a:gd name="connsiteY30" fmla="*/ 1228908 h 1516602"/>
                    <a:gd name="connsiteX31" fmla="*/ 339654 w 1034979"/>
                    <a:gd name="connsiteY31" fmla="*/ 1230813 h 1516602"/>
                    <a:gd name="connsiteX32" fmla="*/ 351084 w 1034979"/>
                    <a:gd name="connsiteY32" fmla="*/ 1238433 h 1516602"/>
                    <a:gd name="connsiteX33" fmla="*/ 356799 w 1034979"/>
                    <a:gd name="connsiteY33" fmla="*/ 1242243 h 1516602"/>
                    <a:gd name="connsiteX34" fmla="*/ 360609 w 1034979"/>
                    <a:gd name="connsiteY34" fmla="*/ 1247958 h 1516602"/>
                    <a:gd name="connsiteX35" fmla="*/ 366324 w 1034979"/>
                    <a:gd name="connsiteY35" fmla="*/ 1259388 h 1516602"/>
                    <a:gd name="connsiteX36" fmla="*/ 362514 w 1034979"/>
                    <a:gd name="connsiteY36" fmla="*/ 1286058 h 1516602"/>
                    <a:gd name="connsiteX37" fmla="*/ 358704 w 1034979"/>
                    <a:gd name="connsiteY37" fmla="*/ 1291773 h 1516602"/>
                    <a:gd name="connsiteX38" fmla="*/ 356799 w 1034979"/>
                    <a:gd name="connsiteY38" fmla="*/ 1297488 h 1516602"/>
                    <a:gd name="connsiteX39" fmla="*/ 352989 w 1034979"/>
                    <a:gd name="connsiteY39" fmla="*/ 1303203 h 1516602"/>
                    <a:gd name="connsiteX40" fmla="*/ 351084 w 1034979"/>
                    <a:gd name="connsiteY40" fmla="*/ 1308918 h 1516602"/>
                    <a:gd name="connsiteX41" fmla="*/ 347274 w 1034979"/>
                    <a:gd name="connsiteY41" fmla="*/ 1314633 h 1516602"/>
                    <a:gd name="connsiteX42" fmla="*/ 330129 w 1034979"/>
                    <a:gd name="connsiteY42" fmla="*/ 1381308 h 1516602"/>
                    <a:gd name="connsiteX43" fmla="*/ 328224 w 1034979"/>
                    <a:gd name="connsiteY43" fmla="*/ 1432743 h 1516602"/>
                    <a:gd name="connsiteX44" fmla="*/ 330129 w 1034979"/>
                    <a:gd name="connsiteY44" fmla="*/ 1457508 h 1516602"/>
                    <a:gd name="connsiteX45" fmla="*/ 332034 w 1034979"/>
                    <a:gd name="connsiteY45" fmla="*/ 1463223 h 1516602"/>
                    <a:gd name="connsiteX46" fmla="*/ 335844 w 1034979"/>
                    <a:gd name="connsiteY46" fmla="*/ 1467033 h 1516602"/>
                    <a:gd name="connsiteX47" fmla="*/ 364419 w 1034979"/>
                    <a:gd name="connsiteY47" fmla="*/ 1512753 h 1516602"/>
                    <a:gd name="connsiteX48" fmla="*/ 387279 w 1034979"/>
                    <a:gd name="connsiteY48" fmla="*/ 1514658 h 1516602"/>
                    <a:gd name="connsiteX49" fmla="*/ 392994 w 1034979"/>
                    <a:gd name="connsiteY49" fmla="*/ 1508943 h 1516602"/>
                    <a:gd name="connsiteX50" fmla="*/ 394899 w 1034979"/>
                    <a:gd name="connsiteY50" fmla="*/ 1497513 h 1516602"/>
                    <a:gd name="connsiteX51" fmla="*/ 396804 w 1034979"/>
                    <a:gd name="connsiteY51" fmla="*/ 1491798 h 1516602"/>
                    <a:gd name="connsiteX52" fmla="*/ 398709 w 1034979"/>
                    <a:gd name="connsiteY52" fmla="*/ 1474653 h 1516602"/>
                    <a:gd name="connsiteX53" fmla="*/ 400614 w 1034979"/>
                    <a:gd name="connsiteY53" fmla="*/ 1461318 h 1516602"/>
                    <a:gd name="connsiteX54" fmla="*/ 404424 w 1034979"/>
                    <a:gd name="connsiteY54" fmla="*/ 1404168 h 1516602"/>
                    <a:gd name="connsiteX55" fmla="*/ 410139 w 1034979"/>
                    <a:gd name="connsiteY55" fmla="*/ 1392738 h 1516602"/>
                    <a:gd name="connsiteX56" fmla="*/ 413949 w 1034979"/>
                    <a:gd name="connsiteY56" fmla="*/ 1379403 h 1516602"/>
                    <a:gd name="connsiteX57" fmla="*/ 415854 w 1034979"/>
                    <a:gd name="connsiteY57" fmla="*/ 1373688 h 1516602"/>
                    <a:gd name="connsiteX58" fmla="*/ 417759 w 1034979"/>
                    <a:gd name="connsiteY58" fmla="*/ 1360353 h 1516602"/>
                    <a:gd name="connsiteX59" fmla="*/ 421569 w 1034979"/>
                    <a:gd name="connsiteY59" fmla="*/ 1348923 h 1516602"/>
                    <a:gd name="connsiteX60" fmla="*/ 427284 w 1034979"/>
                    <a:gd name="connsiteY60" fmla="*/ 1335588 h 1516602"/>
                    <a:gd name="connsiteX61" fmla="*/ 467289 w 1034979"/>
                    <a:gd name="connsiteY61" fmla="*/ 1265103 h 1516602"/>
                    <a:gd name="connsiteX62" fmla="*/ 528455 w 1034979"/>
                    <a:gd name="connsiteY62" fmla="*/ 1230091 h 1516602"/>
                    <a:gd name="connsiteX63" fmla="*/ 601154 w 1034979"/>
                    <a:gd name="connsiteY63" fmla="*/ 1221700 h 1516602"/>
                    <a:gd name="connsiteX64" fmla="*/ 720654 w 1034979"/>
                    <a:gd name="connsiteY64" fmla="*/ 1316538 h 1516602"/>
                    <a:gd name="connsiteX65" fmla="*/ 733989 w 1034979"/>
                    <a:gd name="connsiteY65" fmla="*/ 1326063 h 1516602"/>
                    <a:gd name="connsiteX66" fmla="*/ 743514 w 1034979"/>
                    <a:gd name="connsiteY66" fmla="*/ 1327968 h 1516602"/>
                    <a:gd name="connsiteX67" fmla="*/ 749229 w 1034979"/>
                    <a:gd name="connsiteY67" fmla="*/ 1329873 h 1516602"/>
                    <a:gd name="connsiteX68" fmla="*/ 762564 w 1034979"/>
                    <a:gd name="connsiteY68" fmla="*/ 1335588 h 1516602"/>
                    <a:gd name="connsiteX69" fmla="*/ 777804 w 1034979"/>
                    <a:gd name="connsiteY69" fmla="*/ 1333683 h 1516602"/>
                    <a:gd name="connsiteX70" fmla="*/ 789234 w 1034979"/>
                    <a:gd name="connsiteY70" fmla="*/ 1327968 h 1516602"/>
                    <a:gd name="connsiteX71" fmla="*/ 794949 w 1034979"/>
                    <a:gd name="connsiteY71" fmla="*/ 1326063 h 1516602"/>
                    <a:gd name="connsiteX72" fmla="*/ 802569 w 1034979"/>
                    <a:gd name="connsiteY72" fmla="*/ 1308918 h 1516602"/>
                    <a:gd name="connsiteX73" fmla="*/ 800664 w 1034979"/>
                    <a:gd name="connsiteY73" fmla="*/ 1284153 h 1516602"/>
                    <a:gd name="connsiteX74" fmla="*/ 798759 w 1034979"/>
                    <a:gd name="connsiteY74" fmla="*/ 1278438 h 1516602"/>
                    <a:gd name="connsiteX75" fmla="*/ 796854 w 1034979"/>
                    <a:gd name="connsiteY75" fmla="*/ 1270818 h 1516602"/>
                    <a:gd name="connsiteX76" fmla="*/ 783519 w 1034979"/>
                    <a:gd name="connsiteY76" fmla="*/ 1253673 h 1516602"/>
                    <a:gd name="connsiteX77" fmla="*/ 773994 w 1034979"/>
                    <a:gd name="connsiteY77" fmla="*/ 1247958 h 1516602"/>
                    <a:gd name="connsiteX78" fmla="*/ 648264 w 1034979"/>
                    <a:gd name="connsiteY78" fmla="*/ 1156518 h 1516602"/>
                    <a:gd name="connsiteX79" fmla="*/ 644454 w 1034979"/>
                    <a:gd name="connsiteY79" fmla="*/ 1139373 h 1516602"/>
                    <a:gd name="connsiteX80" fmla="*/ 646359 w 1034979"/>
                    <a:gd name="connsiteY80" fmla="*/ 1131753 h 1516602"/>
                    <a:gd name="connsiteX81" fmla="*/ 650169 w 1034979"/>
                    <a:gd name="connsiteY81" fmla="*/ 1114608 h 1516602"/>
                    <a:gd name="connsiteX82" fmla="*/ 653979 w 1034979"/>
                    <a:gd name="connsiteY82" fmla="*/ 1108893 h 1516602"/>
                    <a:gd name="connsiteX83" fmla="*/ 655884 w 1034979"/>
                    <a:gd name="connsiteY83" fmla="*/ 1103178 h 1516602"/>
                    <a:gd name="connsiteX84" fmla="*/ 661599 w 1034979"/>
                    <a:gd name="connsiteY84" fmla="*/ 1101273 h 1516602"/>
                    <a:gd name="connsiteX85" fmla="*/ 671124 w 1034979"/>
                    <a:gd name="connsiteY85" fmla="*/ 1089843 h 1516602"/>
                    <a:gd name="connsiteX86" fmla="*/ 724464 w 1034979"/>
                    <a:gd name="connsiteY86" fmla="*/ 1082223 h 1516602"/>
                    <a:gd name="connsiteX87" fmla="*/ 842574 w 1034979"/>
                    <a:gd name="connsiteY87" fmla="*/ 1084128 h 1516602"/>
                    <a:gd name="connsiteX88" fmla="*/ 871149 w 1034979"/>
                    <a:gd name="connsiteY88" fmla="*/ 1086033 h 1516602"/>
                    <a:gd name="connsiteX89" fmla="*/ 899724 w 1034979"/>
                    <a:gd name="connsiteY89" fmla="*/ 1091748 h 1516602"/>
                    <a:gd name="connsiteX90" fmla="*/ 922584 w 1034979"/>
                    <a:gd name="connsiteY90" fmla="*/ 1095558 h 1516602"/>
                    <a:gd name="connsiteX91" fmla="*/ 951159 w 1034979"/>
                    <a:gd name="connsiteY91" fmla="*/ 1101273 h 1516602"/>
                    <a:gd name="connsiteX92" fmla="*/ 956874 w 1034979"/>
                    <a:gd name="connsiteY92" fmla="*/ 1101273 h 1516602"/>
                    <a:gd name="connsiteX93" fmla="*/ 1002594 w 1034979"/>
                    <a:gd name="connsiteY93" fmla="*/ 1099368 h 1516602"/>
                    <a:gd name="connsiteX94" fmla="*/ 1031169 w 1034979"/>
                    <a:gd name="connsiteY94" fmla="*/ 1091748 h 1516602"/>
                    <a:gd name="connsiteX95" fmla="*/ 1034979 w 1034979"/>
                    <a:gd name="connsiteY95" fmla="*/ 1086033 h 1516602"/>
                    <a:gd name="connsiteX96" fmla="*/ 1033074 w 1034979"/>
                    <a:gd name="connsiteY96" fmla="*/ 1066983 h 1516602"/>
                    <a:gd name="connsiteX97" fmla="*/ 1027359 w 1034979"/>
                    <a:gd name="connsiteY97" fmla="*/ 1063173 h 1516602"/>
                    <a:gd name="connsiteX98" fmla="*/ 1012119 w 1034979"/>
                    <a:gd name="connsiteY98" fmla="*/ 1061268 h 1516602"/>
                    <a:gd name="connsiteX99" fmla="*/ 1006404 w 1034979"/>
                    <a:gd name="connsiteY99" fmla="*/ 1059363 h 1516602"/>
                    <a:gd name="connsiteX100" fmla="*/ 998784 w 1034979"/>
                    <a:gd name="connsiteY100" fmla="*/ 1057458 h 1516602"/>
                    <a:gd name="connsiteX101" fmla="*/ 987354 w 1034979"/>
                    <a:gd name="connsiteY101" fmla="*/ 1049838 h 1516602"/>
                    <a:gd name="connsiteX102" fmla="*/ 975924 w 1034979"/>
                    <a:gd name="connsiteY102" fmla="*/ 1046028 h 1516602"/>
                    <a:gd name="connsiteX103" fmla="*/ 970209 w 1034979"/>
                    <a:gd name="connsiteY103" fmla="*/ 1044123 h 1516602"/>
                    <a:gd name="connsiteX104" fmla="*/ 962589 w 1034979"/>
                    <a:gd name="connsiteY104" fmla="*/ 1042218 h 1516602"/>
                    <a:gd name="connsiteX105" fmla="*/ 956874 w 1034979"/>
                    <a:gd name="connsiteY105" fmla="*/ 1040313 h 1516602"/>
                    <a:gd name="connsiteX106" fmla="*/ 935919 w 1034979"/>
                    <a:gd name="connsiteY106" fmla="*/ 1034598 h 1516602"/>
                    <a:gd name="connsiteX107" fmla="*/ 825429 w 1034979"/>
                    <a:gd name="connsiteY107" fmla="*/ 1034598 h 1516602"/>
                    <a:gd name="connsiteX108" fmla="*/ 730179 w 1034979"/>
                    <a:gd name="connsiteY108" fmla="*/ 1038408 h 1516602"/>
                    <a:gd name="connsiteX109" fmla="*/ 669219 w 1034979"/>
                    <a:gd name="connsiteY109" fmla="*/ 1046028 h 1516602"/>
                    <a:gd name="connsiteX110" fmla="*/ 646359 w 1034979"/>
                    <a:gd name="connsiteY110" fmla="*/ 1049838 h 1516602"/>
                    <a:gd name="connsiteX111" fmla="*/ 642549 w 1034979"/>
                    <a:gd name="connsiteY111" fmla="*/ 1038408 h 1516602"/>
                    <a:gd name="connsiteX112" fmla="*/ 640644 w 1034979"/>
                    <a:gd name="connsiteY112" fmla="*/ 1032693 h 1516602"/>
                    <a:gd name="connsiteX113" fmla="*/ 642549 w 1034979"/>
                    <a:gd name="connsiteY113" fmla="*/ 1015548 h 1516602"/>
                    <a:gd name="connsiteX114" fmla="*/ 644454 w 1034979"/>
                    <a:gd name="connsiteY114" fmla="*/ 1009833 h 1516602"/>
                    <a:gd name="connsiteX115" fmla="*/ 661599 w 1034979"/>
                    <a:gd name="connsiteY115" fmla="*/ 1000308 h 1516602"/>
                    <a:gd name="connsiteX116" fmla="*/ 673029 w 1034979"/>
                    <a:gd name="connsiteY116" fmla="*/ 992688 h 1516602"/>
                    <a:gd name="connsiteX117" fmla="*/ 674934 w 1034979"/>
                    <a:gd name="connsiteY117" fmla="*/ 986973 h 1516602"/>
                    <a:gd name="connsiteX118" fmla="*/ 680649 w 1034979"/>
                    <a:gd name="connsiteY118" fmla="*/ 985068 h 1516602"/>
                    <a:gd name="connsiteX119" fmla="*/ 686364 w 1034979"/>
                    <a:gd name="connsiteY119" fmla="*/ 981258 h 1516602"/>
                    <a:gd name="connsiteX120" fmla="*/ 695889 w 1034979"/>
                    <a:gd name="connsiteY120" fmla="*/ 971733 h 1516602"/>
                    <a:gd name="connsiteX121" fmla="*/ 705414 w 1034979"/>
                    <a:gd name="connsiteY121" fmla="*/ 960303 h 1516602"/>
                    <a:gd name="connsiteX122" fmla="*/ 716844 w 1034979"/>
                    <a:gd name="connsiteY122" fmla="*/ 952683 h 1516602"/>
                    <a:gd name="connsiteX123" fmla="*/ 732084 w 1034979"/>
                    <a:gd name="connsiteY123" fmla="*/ 939348 h 1516602"/>
                    <a:gd name="connsiteX124" fmla="*/ 741609 w 1034979"/>
                    <a:gd name="connsiteY124" fmla="*/ 927918 h 1516602"/>
                    <a:gd name="connsiteX125" fmla="*/ 753039 w 1034979"/>
                    <a:gd name="connsiteY125" fmla="*/ 918393 h 1516602"/>
                    <a:gd name="connsiteX126" fmla="*/ 758754 w 1034979"/>
                    <a:gd name="connsiteY126" fmla="*/ 906963 h 1516602"/>
                    <a:gd name="connsiteX127" fmla="*/ 760659 w 1034979"/>
                    <a:gd name="connsiteY127" fmla="*/ 901248 h 1516602"/>
                    <a:gd name="connsiteX128" fmla="*/ 766374 w 1034979"/>
                    <a:gd name="connsiteY128" fmla="*/ 889818 h 1516602"/>
                    <a:gd name="connsiteX129" fmla="*/ 764469 w 1034979"/>
                    <a:gd name="connsiteY129" fmla="*/ 874578 h 1516602"/>
                    <a:gd name="connsiteX130" fmla="*/ 758754 w 1034979"/>
                    <a:gd name="connsiteY130" fmla="*/ 872673 h 1516602"/>
                    <a:gd name="connsiteX131" fmla="*/ 737799 w 1034979"/>
                    <a:gd name="connsiteY131" fmla="*/ 874578 h 1516602"/>
                    <a:gd name="connsiteX132" fmla="*/ 732084 w 1034979"/>
                    <a:gd name="connsiteY132" fmla="*/ 878388 h 1516602"/>
                    <a:gd name="connsiteX133" fmla="*/ 699699 w 1034979"/>
                    <a:gd name="connsiteY133" fmla="*/ 899343 h 1516602"/>
                    <a:gd name="connsiteX134" fmla="*/ 595181 w 1034979"/>
                    <a:gd name="connsiteY134" fmla="*/ 957831 h 1516602"/>
                    <a:gd name="connsiteX135" fmla="*/ 507294 w 1034979"/>
                    <a:gd name="connsiteY135" fmla="*/ 847908 h 1516602"/>
                    <a:gd name="connsiteX136" fmla="*/ 503484 w 1034979"/>
                    <a:gd name="connsiteY136" fmla="*/ 358323 h 1516602"/>
                    <a:gd name="connsiteX137" fmla="*/ 499674 w 1034979"/>
                    <a:gd name="connsiteY137" fmla="*/ 66858 h 1516602"/>
                    <a:gd name="connsiteX138" fmla="*/ 490149 w 1034979"/>
                    <a:gd name="connsiteY138" fmla="*/ 40188 h 1516602"/>
                    <a:gd name="connsiteX139" fmla="*/ 488244 w 1034979"/>
                    <a:gd name="connsiteY139" fmla="*/ 34473 h 1516602"/>
                    <a:gd name="connsiteX140" fmla="*/ 484434 w 1034979"/>
                    <a:gd name="connsiteY140" fmla="*/ 28758 h 1516602"/>
                    <a:gd name="connsiteX141" fmla="*/ 478719 w 1034979"/>
                    <a:gd name="connsiteY141" fmla="*/ 17328 h 1516602"/>
                    <a:gd name="connsiteX142" fmla="*/ 473004 w 1034979"/>
                    <a:gd name="connsiteY142" fmla="*/ 13518 h 1516602"/>
                    <a:gd name="connsiteX143" fmla="*/ 469194 w 1034979"/>
                    <a:gd name="connsiteY143" fmla="*/ 7803 h 1516602"/>
                    <a:gd name="connsiteX144" fmla="*/ 429189 w 1034979"/>
                    <a:gd name="connsiteY144" fmla="*/ 11613 h 1516602"/>
                    <a:gd name="connsiteX145" fmla="*/ 425379 w 1034979"/>
                    <a:gd name="connsiteY145" fmla="*/ 78288 h 1516602"/>
                    <a:gd name="connsiteX146" fmla="*/ 425379 w 1034979"/>
                    <a:gd name="connsiteY146" fmla="*/ 84003 h 1516602"/>
                    <a:gd name="connsiteX147" fmla="*/ 429189 w 1034979"/>
                    <a:gd name="connsiteY147" fmla="*/ 238308 h 1516602"/>
                    <a:gd name="connsiteX148" fmla="*/ 440619 w 1034979"/>
                    <a:gd name="connsiteY148" fmla="*/ 421188 h 1516602"/>
                    <a:gd name="connsiteX149" fmla="*/ 435265 w 1034979"/>
                    <a:gd name="connsiteY149" fmla="*/ 718368 h 1516602"/>
                    <a:gd name="connsiteX150" fmla="*/ 435059 w 1034979"/>
                    <a:gd name="connsiteY150" fmla="*/ 799046 h 1516602"/>
                    <a:gd name="connsiteX151" fmla="*/ 430322 w 1034979"/>
                    <a:gd name="connsiteY151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8694 w 1034979"/>
                    <a:gd name="connsiteY15" fmla="*/ 1076508 h 1516602"/>
                    <a:gd name="connsiteX16" fmla="*/ 264381 w 1034979"/>
                    <a:gd name="connsiteY16" fmla="*/ 1119397 h 1516602"/>
                    <a:gd name="connsiteX17" fmla="*/ 186224 w 1034979"/>
                    <a:gd name="connsiteY17" fmla="*/ 1150391 h 1516602"/>
                    <a:gd name="connsiteX18" fmla="*/ 27234 w 1034979"/>
                    <a:gd name="connsiteY18" fmla="*/ 1154613 h 1516602"/>
                    <a:gd name="connsiteX19" fmla="*/ 15804 w 1034979"/>
                    <a:gd name="connsiteY19" fmla="*/ 1160328 h 1516602"/>
                    <a:gd name="connsiteX20" fmla="*/ 6279 w 1034979"/>
                    <a:gd name="connsiteY20" fmla="*/ 1169853 h 1516602"/>
                    <a:gd name="connsiteX21" fmla="*/ 4374 w 1034979"/>
                    <a:gd name="connsiteY21" fmla="*/ 1175568 h 1516602"/>
                    <a:gd name="connsiteX22" fmla="*/ 564 w 1034979"/>
                    <a:gd name="connsiteY22" fmla="*/ 1181283 h 1516602"/>
                    <a:gd name="connsiteX23" fmla="*/ 6279 w 1034979"/>
                    <a:gd name="connsiteY23" fmla="*/ 1213668 h 1516602"/>
                    <a:gd name="connsiteX24" fmla="*/ 11994 w 1034979"/>
                    <a:gd name="connsiteY24" fmla="*/ 1217478 h 1516602"/>
                    <a:gd name="connsiteX25" fmla="*/ 17709 w 1034979"/>
                    <a:gd name="connsiteY25" fmla="*/ 1219383 h 1516602"/>
                    <a:gd name="connsiteX26" fmla="*/ 145344 w 1034979"/>
                    <a:gd name="connsiteY26" fmla="*/ 1217478 h 1516602"/>
                    <a:gd name="connsiteX27" fmla="*/ 239202 w 1034979"/>
                    <a:gd name="connsiteY27" fmla="*/ 1214801 h 1516602"/>
                    <a:gd name="connsiteX28" fmla="*/ 318699 w 1034979"/>
                    <a:gd name="connsiteY28" fmla="*/ 1217478 h 1516602"/>
                    <a:gd name="connsiteX29" fmla="*/ 330129 w 1034979"/>
                    <a:gd name="connsiteY29" fmla="*/ 1223193 h 1516602"/>
                    <a:gd name="connsiteX30" fmla="*/ 333939 w 1034979"/>
                    <a:gd name="connsiteY30" fmla="*/ 1228908 h 1516602"/>
                    <a:gd name="connsiteX31" fmla="*/ 339654 w 1034979"/>
                    <a:gd name="connsiteY31" fmla="*/ 1230813 h 1516602"/>
                    <a:gd name="connsiteX32" fmla="*/ 351084 w 1034979"/>
                    <a:gd name="connsiteY32" fmla="*/ 1238433 h 1516602"/>
                    <a:gd name="connsiteX33" fmla="*/ 356799 w 1034979"/>
                    <a:gd name="connsiteY33" fmla="*/ 1242243 h 1516602"/>
                    <a:gd name="connsiteX34" fmla="*/ 360609 w 1034979"/>
                    <a:gd name="connsiteY34" fmla="*/ 1247958 h 1516602"/>
                    <a:gd name="connsiteX35" fmla="*/ 366324 w 1034979"/>
                    <a:gd name="connsiteY35" fmla="*/ 1259388 h 1516602"/>
                    <a:gd name="connsiteX36" fmla="*/ 362514 w 1034979"/>
                    <a:gd name="connsiteY36" fmla="*/ 1286058 h 1516602"/>
                    <a:gd name="connsiteX37" fmla="*/ 358704 w 1034979"/>
                    <a:gd name="connsiteY37" fmla="*/ 1291773 h 1516602"/>
                    <a:gd name="connsiteX38" fmla="*/ 356799 w 1034979"/>
                    <a:gd name="connsiteY38" fmla="*/ 1297488 h 1516602"/>
                    <a:gd name="connsiteX39" fmla="*/ 352989 w 1034979"/>
                    <a:gd name="connsiteY39" fmla="*/ 1303203 h 1516602"/>
                    <a:gd name="connsiteX40" fmla="*/ 351084 w 1034979"/>
                    <a:gd name="connsiteY40" fmla="*/ 1308918 h 1516602"/>
                    <a:gd name="connsiteX41" fmla="*/ 347274 w 1034979"/>
                    <a:gd name="connsiteY41" fmla="*/ 1314633 h 1516602"/>
                    <a:gd name="connsiteX42" fmla="*/ 330129 w 1034979"/>
                    <a:gd name="connsiteY42" fmla="*/ 1381308 h 1516602"/>
                    <a:gd name="connsiteX43" fmla="*/ 328224 w 1034979"/>
                    <a:gd name="connsiteY43" fmla="*/ 1432743 h 1516602"/>
                    <a:gd name="connsiteX44" fmla="*/ 330129 w 1034979"/>
                    <a:gd name="connsiteY44" fmla="*/ 1457508 h 1516602"/>
                    <a:gd name="connsiteX45" fmla="*/ 332034 w 1034979"/>
                    <a:gd name="connsiteY45" fmla="*/ 1463223 h 1516602"/>
                    <a:gd name="connsiteX46" fmla="*/ 335844 w 1034979"/>
                    <a:gd name="connsiteY46" fmla="*/ 1467033 h 1516602"/>
                    <a:gd name="connsiteX47" fmla="*/ 364419 w 1034979"/>
                    <a:gd name="connsiteY47" fmla="*/ 1512753 h 1516602"/>
                    <a:gd name="connsiteX48" fmla="*/ 387279 w 1034979"/>
                    <a:gd name="connsiteY48" fmla="*/ 1514658 h 1516602"/>
                    <a:gd name="connsiteX49" fmla="*/ 392994 w 1034979"/>
                    <a:gd name="connsiteY49" fmla="*/ 1508943 h 1516602"/>
                    <a:gd name="connsiteX50" fmla="*/ 394899 w 1034979"/>
                    <a:gd name="connsiteY50" fmla="*/ 1497513 h 1516602"/>
                    <a:gd name="connsiteX51" fmla="*/ 396804 w 1034979"/>
                    <a:gd name="connsiteY51" fmla="*/ 1491798 h 1516602"/>
                    <a:gd name="connsiteX52" fmla="*/ 398709 w 1034979"/>
                    <a:gd name="connsiteY52" fmla="*/ 1474653 h 1516602"/>
                    <a:gd name="connsiteX53" fmla="*/ 400614 w 1034979"/>
                    <a:gd name="connsiteY53" fmla="*/ 1461318 h 1516602"/>
                    <a:gd name="connsiteX54" fmla="*/ 404424 w 1034979"/>
                    <a:gd name="connsiteY54" fmla="*/ 1404168 h 1516602"/>
                    <a:gd name="connsiteX55" fmla="*/ 410139 w 1034979"/>
                    <a:gd name="connsiteY55" fmla="*/ 1392738 h 1516602"/>
                    <a:gd name="connsiteX56" fmla="*/ 413949 w 1034979"/>
                    <a:gd name="connsiteY56" fmla="*/ 1379403 h 1516602"/>
                    <a:gd name="connsiteX57" fmla="*/ 415854 w 1034979"/>
                    <a:gd name="connsiteY57" fmla="*/ 1373688 h 1516602"/>
                    <a:gd name="connsiteX58" fmla="*/ 417759 w 1034979"/>
                    <a:gd name="connsiteY58" fmla="*/ 1360353 h 1516602"/>
                    <a:gd name="connsiteX59" fmla="*/ 421569 w 1034979"/>
                    <a:gd name="connsiteY59" fmla="*/ 1348923 h 1516602"/>
                    <a:gd name="connsiteX60" fmla="*/ 427284 w 1034979"/>
                    <a:gd name="connsiteY60" fmla="*/ 1335588 h 1516602"/>
                    <a:gd name="connsiteX61" fmla="*/ 467289 w 1034979"/>
                    <a:gd name="connsiteY61" fmla="*/ 1265103 h 1516602"/>
                    <a:gd name="connsiteX62" fmla="*/ 528455 w 1034979"/>
                    <a:gd name="connsiteY62" fmla="*/ 1230091 h 1516602"/>
                    <a:gd name="connsiteX63" fmla="*/ 601154 w 1034979"/>
                    <a:gd name="connsiteY63" fmla="*/ 1221700 h 1516602"/>
                    <a:gd name="connsiteX64" fmla="*/ 720654 w 1034979"/>
                    <a:gd name="connsiteY64" fmla="*/ 1316538 h 1516602"/>
                    <a:gd name="connsiteX65" fmla="*/ 733989 w 1034979"/>
                    <a:gd name="connsiteY65" fmla="*/ 1326063 h 1516602"/>
                    <a:gd name="connsiteX66" fmla="*/ 743514 w 1034979"/>
                    <a:gd name="connsiteY66" fmla="*/ 1327968 h 1516602"/>
                    <a:gd name="connsiteX67" fmla="*/ 749229 w 1034979"/>
                    <a:gd name="connsiteY67" fmla="*/ 1329873 h 1516602"/>
                    <a:gd name="connsiteX68" fmla="*/ 762564 w 1034979"/>
                    <a:gd name="connsiteY68" fmla="*/ 1335588 h 1516602"/>
                    <a:gd name="connsiteX69" fmla="*/ 777804 w 1034979"/>
                    <a:gd name="connsiteY69" fmla="*/ 1333683 h 1516602"/>
                    <a:gd name="connsiteX70" fmla="*/ 789234 w 1034979"/>
                    <a:gd name="connsiteY70" fmla="*/ 1327968 h 1516602"/>
                    <a:gd name="connsiteX71" fmla="*/ 794949 w 1034979"/>
                    <a:gd name="connsiteY71" fmla="*/ 1326063 h 1516602"/>
                    <a:gd name="connsiteX72" fmla="*/ 802569 w 1034979"/>
                    <a:gd name="connsiteY72" fmla="*/ 1308918 h 1516602"/>
                    <a:gd name="connsiteX73" fmla="*/ 800664 w 1034979"/>
                    <a:gd name="connsiteY73" fmla="*/ 1284153 h 1516602"/>
                    <a:gd name="connsiteX74" fmla="*/ 798759 w 1034979"/>
                    <a:gd name="connsiteY74" fmla="*/ 1278438 h 1516602"/>
                    <a:gd name="connsiteX75" fmla="*/ 796854 w 1034979"/>
                    <a:gd name="connsiteY75" fmla="*/ 1270818 h 1516602"/>
                    <a:gd name="connsiteX76" fmla="*/ 783519 w 1034979"/>
                    <a:gd name="connsiteY76" fmla="*/ 1253673 h 1516602"/>
                    <a:gd name="connsiteX77" fmla="*/ 773994 w 1034979"/>
                    <a:gd name="connsiteY77" fmla="*/ 1247958 h 1516602"/>
                    <a:gd name="connsiteX78" fmla="*/ 648264 w 1034979"/>
                    <a:gd name="connsiteY78" fmla="*/ 1156518 h 1516602"/>
                    <a:gd name="connsiteX79" fmla="*/ 644454 w 1034979"/>
                    <a:gd name="connsiteY79" fmla="*/ 1139373 h 1516602"/>
                    <a:gd name="connsiteX80" fmla="*/ 646359 w 1034979"/>
                    <a:gd name="connsiteY80" fmla="*/ 1131753 h 1516602"/>
                    <a:gd name="connsiteX81" fmla="*/ 650169 w 1034979"/>
                    <a:gd name="connsiteY81" fmla="*/ 1114608 h 1516602"/>
                    <a:gd name="connsiteX82" fmla="*/ 653979 w 1034979"/>
                    <a:gd name="connsiteY82" fmla="*/ 1108893 h 1516602"/>
                    <a:gd name="connsiteX83" fmla="*/ 655884 w 1034979"/>
                    <a:gd name="connsiteY83" fmla="*/ 1103178 h 1516602"/>
                    <a:gd name="connsiteX84" fmla="*/ 661599 w 1034979"/>
                    <a:gd name="connsiteY84" fmla="*/ 1101273 h 1516602"/>
                    <a:gd name="connsiteX85" fmla="*/ 671124 w 1034979"/>
                    <a:gd name="connsiteY85" fmla="*/ 1089843 h 1516602"/>
                    <a:gd name="connsiteX86" fmla="*/ 724464 w 1034979"/>
                    <a:gd name="connsiteY86" fmla="*/ 1082223 h 1516602"/>
                    <a:gd name="connsiteX87" fmla="*/ 842574 w 1034979"/>
                    <a:gd name="connsiteY87" fmla="*/ 1084128 h 1516602"/>
                    <a:gd name="connsiteX88" fmla="*/ 871149 w 1034979"/>
                    <a:gd name="connsiteY88" fmla="*/ 1086033 h 1516602"/>
                    <a:gd name="connsiteX89" fmla="*/ 899724 w 1034979"/>
                    <a:gd name="connsiteY89" fmla="*/ 1091748 h 1516602"/>
                    <a:gd name="connsiteX90" fmla="*/ 922584 w 1034979"/>
                    <a:gd name="connsiteY90" fmla="*/ 1095558 h 1516602"/>
                    <a:gd name="connsiteX91" fmla="*/ 951159 w 1034979"/>
                    <a:gd name="connsiteY91" fmla="*/ 1101273 h 1516602"/>
                    <a:gd name="connsiteX92" fmla="*/ 956874 w 1034979"/>
                    <a:gd name="connsiteY92" fmla="*/ 1101273 h 1516602"/>
                    <a:gd name="connsiteX93" fmla="*/ 1002594 w 1034979"/>
                    <a:gd name="connsiteY93" fmla="*/ 1099368 h 1516602"/>
                    <a:gd name="connsiteX94" fmla="*/ 1031169 w 1034979"/>
                    <a:gd name="connsiteY94" fmla="*/ 1091748 h 1516602"/>
                    <a:gd name="connsiteX95" fmla="*/ 1034979 w 1034979"/>
                    <a:gd name="connsiteY95" fmla="*/ 1086033 h 1516602"/>
                    <a:gd name="connsiteX96" fmla="*/ 1033074 w 1034979"/>
                    <a:gd name="connsiteY96" fmla="*/ 1066983 h 1516602"/>
                    <a:gd name="connsiteX97" fmla="*/ 1027359 w 1034979"/>
                    <a:gd name="connsiteY97" fmla="*/ 1063173 h 1516602"/>
                    <a:gd name="connsiteX98" fmla="*/ 1012119 w 1034979"/>
                    <a:gd name="connsiteY98" fmla="*/ 1061268 h 1516602"/>
                    <a:gd name="connsiteX99" fmla="*/ 1006404 w 1034979"/>
                    <a:gd name="connsiteY99" fmla="*/ 1059363 h 1516602"/>
                    <a:gd name="connsiteX100" fmla="*/ 998784 w 1034979"/>
                    <a:gd name="connsiteY100" fmla="*/ 1057458 h 1516602"/>
                    <a:gd name="connsiteX101" fmla="*/ 987354 w 1034979"/>
                    <a:gd name="connsiteY101" fmla="*/ 1049838 h 1516602"/>
                    <a:gd name="connsiteX102" fmla="*/ 975924 w 1034979"/>
                    <a:gd name="connsiteY102" fmla="*/ 1046028 h 1516602"/>
                    <a:gd name="connsiteX103" fmla="*/ 970209 w 1034979"/>
                    <a:gd name="connsiteY103" fmla="*/ 1044123 h 1516602"/>
                    <a:gd name="connsiteX104" fmla="*/ 962589 w 1034979"/>
                    <a:gd name="connsiteY104" fmla="*/ 1042218 h 1516602"/>
                    <a:gd name="connsiteX105" fmla="*/ 935919 w 1034979"/>
                    <a:gd name="connsiteY105" fmla="*/ 1034598 h 1516602"/>
                    <a:gd name="connsiteX106" fmla="*/ 825429 w 1034979"/>
                    <a:gd name="connsiteY106" fmla="*/ 1034598 h 1516602"/>
                    <a:gd name="connsiteX107" fmla="*/ 730179 w 1034979"/>
                    <a:gd name="connsiteY107" fmla="*/ 1038408 h 1516602"/>
                    <a:gd name="connsiteX108" fmla="*/ 669219 w 1034979"/>
                    <a:gd name="connsiteY108" fmla="*/ 1046028 h 1516602"/>
                    <a:gd name="connsiteX109" fmla="*/ 646359 w 1034979"/>
                    <a:gd name="connsiteY109" fmla="*/ 1049838 h 1516602"/>
                    <a:gd name="connsiteX110" fmla="*/ 642549 w 1034979"/>
                    <a:gd name="connsiteY110" fmla="*/ 1038408 h 1516602"/>
                    <a:gd name="connsiteX111" fmla="*/ 640644 w 1034979"/>
                    <a:gd name="connsiteY111" fmla="*/ 1032693 h 1516602"/>
                    <a:gd name="connsiteX112" fmla="*/ 642549 w 1034979"/>
                    <a:gd name="connsiteY112" fmla="*/ 1015548 h 1516602"/>
                    <a:gd name="connsiteX113" fmla="*/ 644454 w 1034979"/>
                    <a:gd name="connsiteY113" fmla="*/ 1009833 h 1516602"/>
                    <a:gd name="connsiteX114" fmla="*/ 661599 w 1034979"/>
                    <a:gd name="connsiteY114" fmla="*/ 1000308 h 1516602"/>
                    <a:gd name="connsiteX115" fmla="*/ 673029 w 1034979"/>
                    <a:gd name="connsiteY115" fmla="*/ 992688 h 1516602"/>
                    <a:gd name="connsiteX116" fmla="*/ 674934 w 1034979"/>
                    <a:gd name="connsiteY116" fmla="*/ 986973 h 1516602"/>
                    <a:gd name="connsiteX117" fmla="*/ 680649 w 1034979"/>
                    <a:gd name="connsiteY117" fmla="*/ 985068 h 1516602"/>
                    <a:gd name="connsiteX118" fmla="*/ 686364 w 1034979"/>
                    <a:gd name="connsiteY118" fmla="*/ 981258 h 1516602"/>
                    <a:gd name="connsiteX119" fmla="*/ 695889 w 1034979"/>
                    <a:gd name="connsiteY119" fmla="*/ 971733 h 1516602"/>
                    <a:gd name="connsiteX120" fmla="*/ 705414 w 1034979"/>
                    <a:gd name="connsiteY120" fmla="*/ 960303 h 1516602"/>
                    <a:gd name="connsiteX121" fmla="*/ 716844 w 1034979"/>
                    <a:gd name="connsiteY121" fmla="*/ 952683 h 1516602"/>
                    <a:gd name="connsiteX122" fmla="*/ 732084 w 1034979"/>
                    <a:gd name="connsiteY122" fmla="*/ 939348 h 1516602"/>
                    <a:gd name="connsiteX123" fmla="*/ 741609 w 1034979"/>
                    <a:gd name="connsiteY123" fmla="*/ 927918 h 1516602"/>
                    <a:gd name="connsiteX124" fmla="*/ 753039 w 1034979"/>
                    <a:gd name="connsiteY124" fmla="*/ 918393 h 1516602"/>
                    <a:gd name="connsiteX125" fmla="*/ 758754 w 1034979"/>
                    <a:gd name="connsiteY125" fmla="*/ 906963 h 1516602"/>
                    <a:gd name="connsiteX126" fmla="*/ 760659 w 1034979"/>
                    <a:gd name="connsiteY126" fmla="*/ 901248 h 1516602"/>
                    <a:gd name="connsiteX127" fmla="*/ 766374 w 1034979"/>
                    <a:gd name="connsiteY127" fmla="*/ 889818 h 1516602"/>
                    <a:gd name="connsiteX128" fmla="*/ 764469 w 1034979"/>
                    <a:gd name="connsiteY128" fmla="*/ 874578 h 1516602"/>
                    <a:gd name="connsiteX129" fmla="*/ 758754 w 1034979"/>
                    <a:gd name="connsiteY129" fmla="*/ 872673 h 1516602"/>
                    <a:gd name="connsiteX130" fmla="*/ 737799 w 1034979"/>
                    <a:gd name="connsiteY130" fmla="*/ 874578 h 1516602"/>
                    <a:gd name="connsiteX131" fmla="*/ 732084 w 1034979"/>
                    <a:gd name="connsiteY131" fmla="*/ 878388 h 1516602"/>
                    <a:gd name="connsiteX132" fmla="*/ 699699 w 1034979"/>
                    <a:gd name="connsiteY132" fmla="*/ 899343 h 1516602"/>
                    <a:gd name="connsiteX133" fmla="*/ 595181 w 1034979"/>
                    <a:gd name="connsiteY133" fmla="*/ 957831 h 1516602"/>
                    <a:gd name="connsiteX134" fmla="*/ 507294 w 1034979"/>
                    <a:gd name="connsiteY134" fmla="*/ 847908 h 1516602"/>
                    <a:gd name="connsiteX135" fmla="*/ 503484 w 1034979"/>
                    <a:gd name="connsiteY135" fmla="*/ 358323 h 1516602"/>
                    <a:gd name="connsiteX136" fmla="*/ 499674 w 1034979"/>
                    <a:gd name="connsiteY136" fmla="*/ 66858 h 1516602"/>
                    <a:gd name="connsiteX137" fmla="*/ 490149 w 1034979"/>
                    <a:gd name="connsiteY137" fmla="*/ 40188 h 1516602"/>
                    <a:gd name="connsiteX138" fmla="*/ 488244 w 1034979"/>
                    <a:gd name="connsiteY138" fmla="*/ 34473 h 1516602"/>
                    <a:gd name="connsiteX139" fmla="*/ 484434 w 1034979"/>
                    <a:gd name="connsiteY139" fmla="*/ 28758 h 1516602"/>
                    <a:gd name="connsiteX140" fmla="*/ 478719 w 1034979"/>
                    <a:gd name="connsiteY140" fmla="*/ 17328 h 1516602"/>
                    <a:gd name="connsiteX141" fmla="*/ 473004 w 1034979"/>
                    <a:gd name="connsiteY141" fmla="*/ 13518 h 1516602"/>
                    <a:gd name="connsiteX142" fmla="*/ 469194 w 1034979"/>
                    <a:gd name="connsiteY142" fmla="*/ 7803 h 1516602"/>
                    <a:gd name="connsiteX143" fmla="*/ 429189 w 1034979"/>
                    <a:gd name="connsiteY143" fmla="*/ 11613 h 1516602"/>
                    <a:gd name="connsiteX144" fmla="*/ 425379 w 1034979"/>
                    <a:gd name="connsiteY144" fmla="*/ 78288 h 1516602"/>
                    <a:gd name="connsiteX145" fmla="*/ 425379 w 1034979"/>
                    <a:gd name="connsiteY145" fmla="*/ 84003 h 1516602"/>
                    <a:gd name="connsiteX146" fmla="*/ 429189 w 1034979"/>
                    <a:gd name="connsiteY146" fmla="*/ 238308 h 1516602"/>
                    <a:gd name="connsiteX147" fmla="*/ 440619 w 1034979"/>
                    <a:gd name="connsiteY147" fmla="*/ 421188 h 1516602"/>
                    <a:gd name="connsiteX148" fmla="*/ 435265 w 1034979"/>
                    <a:gd name="connsiteY148" fmla="*/ 718368 h 1516602"/>
                    <a:gd name="connsiteX149" fmla="*/ 435059 w 1034979"/>
                    <a:gd name="connsiteY149" fmla="*/ 799046 h 1516602"/>
                    <a:gd name="connsiteX150" fmla="*/ 430322 w 1034979"/>
                    <a:gd name="connsiteY150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8694 w 1034979"/>
                    <a:gd name="connsiteY15" fmla="*/ 1076508 h 1516602"/>
                    <a:gd name="connsiteX16" fmla="*/ 264381 w 1034979"/>
                    <a:gd name="connsiteY16" fmla="*/ 1119397 h 1516602"/>
                    <a:gd name="connsiteX17" fmla="*/ 186224 w 1034979"/>
                    <a:gd name="connsiteY17" fmla="*/ 1150391 h 1516602"/>
                    <a:gd name="connsiteX18" fmla="*/ 27234 w 1034979"/>
                    <a:gd name="connsiteY18" fmla="*/ 1154613 h 1516602"/>
                    <a:gd name="connsiteX19" fmla="*/ 15804 w 1034979"/>
                    <a:gd name="connsiteY19" fmla="*/ 1160328 h 1516602"/>
                    <a:gd name="connsiteX20" fmla="*/ 6279 w 1034979"/>
                    <a:gd name="connsiteY20" fmla="*/ 1169853 h 1516602"/>
                    <a:gd name="connsiteX21" fmla="*/ 4374 w 1034979"/>
                    <a:gd name="connsiteY21" fmla="*/ 1175568 h 1516602"/>
                    <a:gd name="connsiteX22" fmla="*/ 564 w 1034979"/>
                    <a:gd name="connsiteY22" fmla="*/ 1181283 h 1516602"/>
                    <a:gd name="connsiteX23" fmla="*/ 6279 w 1034979"/>
                    <a:gd name="connsiteY23" fmla="*/ 1213668 h 1516602"/>
                    <a:gd name="connsiteX24" fmla="*/ 11994 w 1034979"/>
                    <a:gd name="connsiteY24" fmla="*/ 1217478 h 1516602"/>
                    <a:gd name="connsiteX25" fmla="*/ 17709 w 1034979"/>
                    <a:gd name="connsiteY25" fmla="*/ 1219383 h 1516602"/>
                    <a:gd name="connsiteX26" fmla="*/ 145344 w 1034979"/>
                    <a:gd name="connsiteY26" fmla="*/ 1217478 h 1516602"/>
                    <a:gd name="connsiteX27" fmla="*/ 239202 w 1034979"/>
                    <a:gd name="connsiteY27" fmla="*/ 1214801 h 1516602"/>
                    <a:gd name="connsiteX28" fmla="*/ 318699 w 1034979"/>
                    <a:gd name="connsiteY28" fmla="*/ 1217478 h 1516602"/>
                    <a:gd name="connsiteX29" fmla="*/ 330129 w 1034979"/>
                    <a:gd name="connsiteY29" fmla="*/ 1223193 h 1516602"/>
                    <a:gd name="connsiteX30" fmla="*/ 333939 w 1034979"/>
                    <a:gd name="connsiteY30" fmla="*/ 1228908 h 1516602"/>
                    <a:gd name="connsiteX31" fmla="*/ 339654 w 1034979"/>
                    <a:gd name="connsiteY31" fmla="*/ 1230813 h 1516602"/>
                    <a:gd name="connsiteX32" fmla="*/ 351084 w 1034979"/>
                    <a:gd name="connsiteY32" fmla="*/ 1238433 h 1516602"/>
                    <a:gd name="connsiteX33" fmla="*/ 356799 w 1034979"/>
                    <a:gd name="connsiteY33" fmla="*/ 1242243 h 1516602"/>
                    <a:gd name="connsiteX34" fmla="*/ 360609 w 1034979"/>
                    <a:gd name="connsiteY34" fmla="*/ 1247958 h 1516602"/>
                    <a:gd name="connsiteX35" fmla="*/ 366324 w 1034979"/>
                    <a:gd name="connsiteY35" fmla="*/ 1259388 h 1516602"/>
                    <a:gd name="connsiteX36" fmla="*/ 362514 w 1034979"/>
                    <a:gd name="connsiteY36" fmla="*/ 1286058 h 1516602"/>
                    <a:gd name="connsiteX37" fmla="*/ 358704 w 1034979"/>
                    <a:gd name="connsiteY37" fmla="*/ 1291773 h 1516602"/>
                    <a:gd name="connsiteX38" fmla="*/ 356799 w 1034979"/>
                    <a:gd name="connsiteY38" fmla="*/ 1297488 h 1516602"/>
                    <a:gd name="connsiteX39" fmla="*/ 352989 w 1034979"/>
                    <a:gd name="connsiteY39" fmla="*/ 1303203 h 1516602"/>
                    <a:gd name="connsiteX40" fmla="*/ 351084 w 1034979"/>
                    <a:gd name="connsiteY40" fmla="*/ 1308918 h 1516602"/>
                    <a:gd name="connsiteX41" fmla="*/ 347274 w 1034979"/>
                    <a:gd name="connsiteY41" fmla="*/ 1314633 h 1516602"/>
                    <a:gd name="connsiteX42" fmla="*/ 330129 w 1034979"/>
                    <a:gd name="connsiteY42" fmla="*/ 1381308 h 1516602"/>
                    <a:gd name="connsiteX43" fmla="*/ 328224 w 1034979"/>
                    <a:gd name="connsiteY43" fmla="*/ 1432743 h 1516602"/>
                    <a:gd name="connsiteX44" fmla="*/ 330129 w 1034979"/>
                    <a:gd name="connsiteY44" fmla="*/ 1457508 h 1516602"/>
                    <a:gd name="connsiteX45" fmla="*/ 332034 w 1034979"/>
                    <a:gd name="connsiteY45" fmla="*/ 1463223 h 1516602"/>
                    <a:gd name="connsiteX46" fmla="*/ 335844 w 1034979"/>
                    <a:gd name="connsiteY46" fmla="*/ 1467033 h 1516602"/>
                    <a:gd name="connsiteX47" fmla="*/ 364419 w 1034979"/>
                    <a:gd name="connsiteY47" fmla="*/ 1512753 h 1516602"/>
                    <a:gd name="connsiteX48" fmla="*/ 387279 w 1034979"/>
                    <a:gd name="connsiteY48" fmla="*/ 1514658 h 1516602"/>
                    <a:gd name="connsiteX49" fmla="*/ 392994 w 1034979"/>
                    <a:gd name="connsiteY49" fmla="*/ 1508943 h 1516602"/>
                    <a:gd name="connsiteX50" fmla="*/ 394899 w 1034979"/>
                    <a:gd name="connsiteY50" fmla="*/ 1497513 h 1516602"/>
                    <a:gd name="connsiteX51" fmla="*/ 396804 w 1034979"/>
                    <a:gd name="connsiteY51" fmla="*/ 1491798 h 1516602"/>
                    <a:gd name="connsiteX52" fmla="*/ 398709 w 1034979"/>
                    <a:gd name="connsiteY52" fmla="*/ 1474653 h 1516602"/>
                    <a:gd name="connsiteX53" fmla="*/ 400614 w 1034979"/>
                    <a:gd name="connsiteY53" fmla="*/ 1461318 h 1516602"/>
                    <a:gd name="connsiteX54" fmla="*/ 404424 w 1034979"/>
                    <a:gd name="connsiteY54" fmla="*/ 1404168 h 1516602"/>
                    <a:gd name="connsiteX55" fmla="*/ 410139 w 1034979"/>
                    <a:gd name="connsiteY55" fmla="*/ 1392738 h 1516602"/>
                    <a:gd name="connsiteX56" fmla="*/ 413949 w 1034979"/>
                    <a:gd name="connsiteY56" fmla="*/ 1379403 h 1516602"/>
                    <a:gd name="connsiteX57" fmla="*/ 415854 w 1034979"/>
                    <a:gd name="connsiteY57" fmla="*/ 1373688 h 1516602"/>
                    <a:gd name="connsiteX58" fmla="*/ 417759 w 1034979"/>
                    <a:gd name="connsiteY58" fmla="*/ 1360353 h 1516602"/>
                    <a:gd name="connsiteX59" fmla="*/ 421569 w 1034979"/>
                    <a:gd name="connsiteY59" fmla="*/ 1348923 h 1516602"/>
                    <a:gd name="connsiteX60" fmla="*/ 427284 w 1034979"/>
                    <a:gd name="connsiteY60" fmla="*/ 1335588 h 1516602"/>
                    <a:gd name="connsiteX61" fmla="*/ 467289 w 1034979"/>
                    <a:gd name="connsiteY61" fmla="*/ 1265103 h 1516602"/>
                    <a:gd name="connsiteX62" fmla="*/ 528455 w 1034979"/>
                    <a:gd name="connsiteY62" fmla="*/ 1230091 h 1516602"/>
                    <a:gd name="connsiteX63" fmla="*/ 601154 w 1034979"/>
                    <a:gd name="connsiteY63" fmla="*/ 1221700 h 1516602"/>
                    <a:gd name="connsiteX64" fmla="*/ 720654 w 1034979"/>
                    <a:gd name="connsiteY64" fmla="*/ 1316538 h 1516602"/>
                    <a:gd name="connsiteX65" fmla="*/ 733989 w 1034979"/>
                    <a:gd name="connsiteY65" fmla="*/ 1326063 h 1516602"/>
                    <a:gd name="connsiteX66" fmla="*/ 743514 w 1034979"/>
                    <a:gd name="connsiteY66" fmla="*/ 1327968 h 1516602"/>
                    <a:gd name="connsiteX67" fmla="*/ 749229 w 1034979"/>
                    <a:gd name="connsiteY67" fmla="*/ 1329873 h 1516602"/>
                    <a:gd name="connsiteX68" fmla="*/ 762564 w 1034979"/>
                    <a:gd name="connsiteY68" fmla="*/ 1335588 h 1516602"/>
                    <a:gd name="connsiteX69" fmla="*/ 777804 w 1034979"/>
                    <a:gd name="connsiteY69" fmla="*/ 1333683 h 1516602"/>
                    <a:gd name="connsiteX70" fmla="*/ 789234 w 1034979"/>
                    <a:gd name="connsiteY70" fmla="*/ 1327968 h 1516602"/>
                    <a:gd name="connsiteX71" fmla="*/ 794949 w 1034979"/>
                    <a:gd name="connsiteY71" fmla="*/ 1326063 h 1516602"/>
                    <a:gd name="connsiteX72" fmla="*/ 802569 w 1034979"/>
                    <a:gd name="connsiteY72" fmla="*/ 1308918 h 1516602"/>
                    <a:gd name="connsiteX73" fmla="*/ 800664 w 1034979"/>
                    <a:gd name="connsiteY73" fmla="*/ 1284153 h 1516602"/>
                    <a:gd name="connsiteX74" fmla="*/ 798759 w 1034979"/>
                    <a:gd name="connsiteY74" fmla="*/ 1278438 h 1516602"/>
                    <a:gd name="connsiteX75" fmla="*/ 796854 w 1034979"/>
                    <a:gd name="connsiteY75" fmla="*/ 1270818 h 1516602"/>
                    <a:gd name="connsiteX76" fmla="*/ 783519 w 1034979"/>
                    <a:gd name="connsiteY76" fmla="*/ 1253673 h 1516602"/>
                    <a:gd name="connsiteX77" fmla="*/ 773994 w 1034979"/>
                    <a:gd name="connsiteY77" fmla="*/ 1247958 h 1516602"/>
                    <a:gd name="connsiteX78" fmla="*/ 648264 w 1034979"/>
                    <a:gd name="connsiteY78" fmla="*/ 1156518 h 1516602"/>
                    <a:gd name="connsiteX79" fmla="*/ 644454 w 1034979"/>
                    <a:gd name="connsiteY79" fmla="*/ 1139373 h 1516602"/>
                    <a:gd name="connsiteX80" fmla="*/ 646359 w 1034979"/>
                    <a:gd name="connsiteY80" fmla="*/ 1131753 h 1516602"/>
                    <a:gd name="connsiteX81" fmla="*/ 650169 w 1034979"/>
                    <a:gd name="connsiteY81" fmla="*/ 1114608 h 1516602"/>
                    <a:gd name="connsiteX82" fmla="*/ 653979 w 1034979"/>
                    <a:gd name="connsiteY82" fmla="*/ 1108893 h 1516602"/>
                    <a:gd name="connsiteX83" fmla="*/ 655884 w 1034979"/>
                    <a:gd name="connsiteY83" fmla="*/ 1103178 h 1516602"/>
                    <a:gd name="connsiteX84" fmla="*/ 661599 w 1034979"/>
                    <a:gd name="connsiteY84" fmla="*/ 1101273 h 1516602"/>
                    <a:gd name="connsiteX85" fmla="*/ 671124 w 1034979"/>
                    <a:gd name="connsiteY85" fmla="*/ 1089843 h 1516602"/>
                    <a:gd name="connsiteX86" fmla="*/ 724464 w 1034979"/>
                    <a:gd name="connsiteY86" fmla="*/ 1082223 h 1516602"/>
                    <a:gd name="connsiteX87" fmla="*/ 842574 w 1034979"/>
                    <a:gd name="connsiteY87" fmla="*/ 1084128 h 1516602"/>
                    <a:gd name="connsiteX88" fmla="*/ 871149 w 1034979"/>
                    <a:gd name="connsiteY88" fmla="*/ 1086033 h 1516602"/>
                    <a:gd name="connsiteX89" fmla="*/ 899724 w 1034979"/>
                    <a:gd name="connsiteY89" fmla="*/ 1091748 h 1516602"/>
                    <a:gd name="connsiteX90" fmla="*/ 922584 w 1034979"/>
                    <a:gd name="connsiteY90" fmla="*/ 1095558 h 1516602"/>
                    <a:gd name="connsiteX91" fmla="*/ 951159 w 1034979"/>
                    <a:gd name="connsiteY91" fmla="*/ 1101273 h 1516602"/>
                    <a:gd name="connsiteX92" fmla="*/ 956874 w 1034979"/>
                    <a:gd name="connsiteY92" fmla="*/ 1101273 h 1516602"/>
                    <a:gd name="connsiteX93" fmla="*/ 1002594 w 1034979"/>
                    <a:gd name="connsiteY93" fmla="*/ 1099368 h 1516602"/>
                    <a:gd name="connsiteX94" fmla="*/ 1031169 w 1034979"/>
                    <a:gd name="connsiteY94" fmla="*/ 1091748 h 1516602"/>
                    <a:gd name="connsiteX95" fmla="*/ 1034979 w 1034979"/>
                    <a:gd name="connsiteY95" fmla="*/ 1086033 h 1516602"/>
                    <a:gd name="connsiteX96" fmla="*/ 1033074 w 1034979"/>
                    <a:gd name="connsiteY96" fmla="*/ 1066983 h 1516602"/>
                    <a:gd name="connsiteX97" fmla="*/ 1027359 w 1034979"/>
                    <a:gd name="connsiteY97" fmla="*/ 1063173 h 1516602"/>
                    <a:gd name="connsiteX98" fmla="*/ 1012119 w 1034979"/>
                    <a:gd name="connsiteY98" fmla="*/ 1061268 h 1516602"/>
                    <a:gd name="connsiteX99" fmla="*/ 1006404 w 1034979"/>
                    <a:gd name="connsiteY99" fmla="*/ 1059363 h 1516602"/>
                    <a:gd name="connsiteX100" fmla="*/ 998784 w 1034979"/>
                    <a:gd name="connsiteY100" fmla="*/ 1057458 h 1516602"/>
                    <a:gd name="connsiteX101" fmla="*/ 987354 w 1034979"/>
                    <a:gd name="connsiteY101" fmla="*/ 1049838 h 1516602"/>
                    <a:gd name="connsiteX102" fmla="*/ 970209 w 1034979"/>
                    <a:gd name="connsiteY102" fmla="*/ 1044123 h 1516602"/>
                    <a:gd name="connsiteX103" fmla="*/ 962589 w 1034979"/>
                    <a:gd name="connsiteY103" fmla="*/ 1042218 h 1516602"/>
                    <a:gd name="connsiteX104" fmla="*/ 935919 w 1034979"/>
                    <a:gd name="connsiteY104" fmla="*/ 1034598 h 1516602"/>
                    <a:gd name="connsiteX105" fmla="*/ 825429 w 1034979"/>
                    <a:gd name="connsiteY105" fmla="*/ 1034598 h 1516602"/>
                    <a:gd name="connsiteX106" fmla="*/ 730179 w 1034979"/>
                    <a:gd name="connsiteY106" fmla="*/ 1038408 h 1516602"/>
                    <a:gd name="connsiteX107" fmla="*/ 669219 w 1034979"/>
                    <a:gd name="connsiteY107" fmla="*/ 1046028 h 1516602"/>
                    <a:gd name="connsiteX108" fmla="*/ 646359 w 1034979"/>
                    <a:gd name="connsiteY108" fmla="*/ 1049838 h 1516602"/>
                    <a:gd name="connsiteX109" fmla="*/ 642549 w 1034979"/>
                    <a:gd name="connsiteY109" fmla="*/ 1038408 h 1516602"/>
                    <a:gd name="connsiteX110" fmla="*/ 640644 w 1034979"/>
                    <a:gd name="connsiteY110" fmla="*/ 1032693 h 1516602"/>
                    <a:gd name="connsiteX111" fmla="*/ 642549 w 1034979"/>
                    <a:gd name="connsiteY111" fmla="*/ 1015548 h 1516602"/>
                    <a:gd name="connsiteX112" fmla="*/ 644454 w 1034979"/>
                    <a:gd name="connsiteY112" fmla="*/ 1009833 h 1516602"/>
                    <a:gd name="connsiteX113" fmla="*/ 661599 w 1034979"/>
                    <a:gd name="connsiteY113" fmla="*/ 1000308 h 1516602"/>
                    <a:gd name="connsiteX114" fmla="*/ 673029 w 1034979"/>
                    <a:gd name="connsiteY114" fmla="*/ 992688 h 1516602"/>
                    <a:gd name="connsiteX115" fmla="*/ 674934 w 1034979"/>
                    <a:gd name="connsiteY115" fmla="*/ 986973 h 1516602"/>
                    <a:gd name="connsiteX116" fmla="*/ 680649 w 1034979"/>
                    <a:gd name="connsiteY116" fmla="*/ 985068 h 1516602"/>
                    <a:gd name="connsiteX117" fmla="*/ 686364 w 1034979"/>
                    <a:gd name="connsiteY117" fmla="*/ 981258 h 1516602"/>
                    <a:gd name="connsiteX118" fmla="*/ 695889 w 1034979"/>
                    <a:gd name="connsiteY118" fmla="*/ 971733 h 1516602"/>
                    <a:gd name="connsiteX119" fmla="*/ 705414 w 1034979"/>
                    <a:gd name="connsiteY119" fmla="*/ 960303 h 1516602"/>
                    <a:gd name="connsiteX120" fmla="*/ 716844 w 1034979"/>
                    <a:gd name="connsiteY120" fmla="*/ 952683 h 1516602"/>
                    <a:gd name="connsiteX121" fmla="*/ 732084 w 1034979"/>
                    <a:gd name="connsiteY121" fmla="*/ 939348 h 1516602"/>
                    <a:gd name="connsiteX122" fmla="*/ 741609 w 1034979"/>
                    <a:gd name="connsiteY122" fmla="*/ 927918 h 1516602"/>
                    <a:gd name="connsiteX123" fmla="*/ 753039 w 1034979"/>
                    <a:gd name="connsiteY123" fmla="*/ 918393 h 1516602"/>
                    <a:gd name="connsiteX124" fmla="*/ 758754 w 1034979"/>
                    <a:gd name="connsiteY124" fmla="*/ 906963 h 1516602"/>
                    <a:gd name="connsiteX125" fmla="*/ 760659 w 1034979"/>
                    <a:gd name="connsiteY125" fmla="*/ 901248 h 1516602"/>
                    <a:gd name="connsiteX126" fmla="*/ 766374 w 1034979"/>
                    <a:gd name="connsiteY126" fmla="*/ 889818 h 1516602"/>
                    <a:gd name="connsiteX127" fmla="*/ 764469 w 1034979"/>
                    <a:gd name="connsiteY127" fmla="*/ 874578 h 1516602"/>
                    <a:gd name="connsiteX128" fmla="*/ 758754 w 1034979"/>
                    <a:gd name="connsiteY128" fmla="*/ 872673 h 1516602"/>
                    <a:gd name="connsiteX129" fmla="*/ 737799 w 1034979"/>
                    <a:gd name="connsiteY129" fmla="*/ 874578 h 1516602"/>
                    <a:gd name="connsiteX130" fmla="*/ 732084 w 1034979"/>
                    <a:gd name="connsiteY130" fmla="*/ 878388 h 1516602"/>
                    <a:gd name="connsiteX131" fmla="*/ 699699 w 1034979"/>
                    <a:gd name="connsiteY131" fmla="*/ 899343 h 1516602"/>
                    <a:gd name="connsiteX132" fmla="*/ 595181 w 1034979"/>
                    <a:gd name="connsiteY132" fmla="*/ 957831 h 1516602"/>
                    <a:gd name="connsiteX133" fmla="*/ 507294 w 1034979"/>
                    <a:gd name="connsiteY133" fmla="*/ 847908 h 1516602"/>
                    <a:gd name="connsiteX134" fmla="*/ 503484 w 1034979"/>
                    <a:gd name="connsiteY134" fmla="*/ 358323 h 1516602"/>
                    <a:gd name="connsiteX135" fmla="*/ 499674 w 1034979"/>
                    <a:gd name="connsiteY135" fmla="*/ 66858 h 1516602"/>
                    <a:gd name="connsiteX136" fmla="*/ 490149 w 1034979"/>
                    <a:gd name="connsiteY136" fmla="*/ 40188 h 1516602"/>
                    <a:gd name="connsiteX137" fmla="*/ 488244 w 1034979"/>
                    <a:gd name="connsiteY137" fmla="*/ 34473 h 1516602"/>
                    <a:gd name="connsiteX138" fmla="*/ 484434 w 1034979"/>
                    <a:gd name="connsiteY138" fmla="*/ 28758 h 1516602"/>
                    <a:gd name="connsiteX139" fmla="*/ 478719 w 1034979"/>
                    <a:gd name="connsiteY139" fmla="*/ 17328 h 1516602"/>
                    <a:gd name="connsiteX140" fmla="*/ 473004 w 1034979"/>
                    <a:gd name="connsiteY140" fmla="*/ 13518 h 1516602"/>
                    <a:gd name="connsiteX141" fmla="*/ 469194 w 1034979"/>
                    <a:gd name="connsiteY141" fmla="*/ 7803 h 1516602"/>
                    <a:gd name="connsiteX142" fmla="*/ 429189 w 1034979"/>
                    <a:gd name="connsiteY142" fmla="*/ 11613 h 1516602"/>
                    <a:gd name="connsiteX143" fmla="*/ 425379 w 1034979"/>
                    <a:gd name="connsiteY143" fmla="*/ 78288 h 1516602"/>
                    <a:gd name="connsiteX144" fmla="*/ 425379 w 1034979"/>
                    <a:gd name="connsiteY144" fmla="*/ 84003 h 1516602"/>
                    <a:gd name="connsiteX145" fmla="*/ 429189 w 1034979"/>
                    <a:gd name="connsiteY145" fmla="*/ 238308 h 1516602"/>
                    <a:gd name="connsiteX146" fmla="*/ 440619 w 1034979"/>
                    <a:gd name="connsiteY146" fmla="*/ 421188 h 1516602"/>
                    <a:gd name="connsiteX147" fmla="*/ 435265 w 1034979"/>
                    <a:gd name="connsiteY147" fmla="*/ 718368 h 1516602"/>
                    <a:gd name="connsiteX148" fmla="*/ 435059 w 1034979"/>
                    <a:gd name="connsiteY148" fmla="*/ 799046 h 1516602"/>
                    <a:gd name="connsiteX149" fmla="*/ 430322 w 1034979"/>
                    <a:gd name="connsiteY149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8694 w 1034979"/>
                    <a:gd name="connsiteY15" fmla="*/ 1076508 h 1516602"/>
                    <a:gd name="connsiteX16" fmla="*/ 264381 w 1034979"/>
                    <a:gd name="connsiteY16" fmla="*/ 1119397 h 1516602"/>
                    <a:gd name="connsiteX17" fmla="*/ 186224 w 1034979"/>
                    <a:gd name="connsiteY17" fmla="*/ 1150391 h 1516602"/>
                    <a:gd name="connsiteX18" fmla="*/ 27234 w 1034979"/>
                    <a:gd name="connsiteY18" fmla="*/ 1154613 h 1516602"/>
                    <a:gd name="connsiteX19" fmla="*/ 15804 w 1034979"/>
                    <a:gd name="connsiteY19" fmla="*/ 1160328 h 1516602"/>
                    <a:gd name="connsiteX20" fmla="*/ 6279 w 1034979"/>
                    <a:gd name="connsiteY20" fmla="*/ 1169853 h 1516602"/>
                    <a:gd name="connsiteX21" fmla="*/ 4374 w 1034979"/>
                    <a:gd name="connsiteY21" fmla="*/ 1175568 h 1516602"/>
                    <a:gd name="connsiteX22" fmla="*/ 564 w 1034979"/>
                    <a:gd name="connsiteY22" fmla="*/ 1181283 h 1516602"/>
                    <a:gd name="connsiteX23" fmla="*/ 6279 w 1034979"/>
                    <a:gd name="connsiteY23" fmla="*/ 1213668 h 1516602"/>
                    <a:gd name="connsiteX24" fmla="*/ 11994 w 1034979"/>
                    <a:gd name="connsiteY24" fmla="*/ 1217478 h 1516602"/>
                    <a:gd name="connsiteX25" fmla="*/ 17709 w 1034979"/>
                    <a:gd name="connsiteY25" fmla="*/ 1219383 h 1516602"/>
                    <a:gd name="connsiteX26" fmla="*/ 145344 w 1034979"/>
                    <a:gd name="connsiteY26" fmla="*/ 1217478 h 1516602"/>
                    <a:gd name="connsiteX27" fmla="*/ 239202 w 1034979"/>
                    <a:gd name="connsiteY27" fmla="*/ 1214801 h 1516602"/>
                    <a:gd name="connsiteX28" fmla="*/ 318699 w 1034979"/>
                    <a:gd name="connsiteY28" fmla="*/ 1217478 h 1516602"/>
                    <a:gd name="connsiteX29" fmla="*/ 330129 w 1034979"/>
                    <a:gd name="connsiteY29" fmla="*/ 1223193 h 1516602"/>
                    <a:gd name="connsiteX30" fmla="*/ 333939 w 1034979"/>
                    <a:gd name="connsiteY30" fmla="*/ 1228908 h 1516602"/>
                    <a:gd name="connsiteX31" fmla="*/ 339654 w 1034979"/>
                    <a:gd name="connsiteY31" fmla="*/ 1230813 h 1516602"/>
                    <a:gd name="connsiteX32" fmla="*/ 351084 w 1034979"/>
                    <a:gd name="connsiteY32" fmla="*/ 1238433 h 1516602"/>
                    <a:gd name="connsiteX33" fmla="*/ 356799 w 1034979"/>
                    <a:gd name="connsiteY33" fmla="*/ 1242243 h 1516602"/>
                    <a:gd name="connsiteX34" fmla="*/ 360609 w 1034979"/>
                    <a:gd name="connsiteY34" fmla="*/ 1247958 h 1516602"/>
                    <a:gd name="connsiteX35" fmla="*/ 366324 w 1034979"/>
                    <a:gd name="connsiteY35" fmla="*/ 1259388 h 1516602"/>
                    <a:gd name="connsiteX36" fmla="*/ 362514 w 1034979"/>
                    <a:gd name="connsiteY36" fmla="*/ 1286058 h 1516602"/>
                    <a:gd name="connsiteX37" fmla="*/ 358704 w 1034979"/>
                    <a:gd name="connsiteY37" fmla="*/ 1291773 h 1516602"/>
                    <a:gd name="connsiteX38" fmla="*/ 356799 w 1034979"/>
                    <a:gd name="connsiteY38" fmla="*/ 1297488 h 1516602"/>
                    <a:gd name="connsiteX39" fmla="*/ 352989 w 1034979"/>
                    <a:gd name="connsiteY39" fmla="*/ 1303203 h 1516602"/>
                    <a:gd name="connsiteX40" fmla="*/ 351084 w 1034979"/>
                    <a:gd name="connsiteY40" fmla="*/ 1308918 h 1516602"/>
                    <a:gd name="connsiteX41" fmla="*/ 347274 w 1034979"/>
                    <a:gd name="connsiteY41" fmla="*/ 1314633 h 1516602"/>
                    <a:gd name="connsiteX42" fmla="*/ 330129 w 1034979"/>
                    <a:gd name="connsiteY42" fmla="*/ 1381308 h 1516602"/>
                    <a:gd name="connsiteX43" fmla="*/ 328224 w 1034979"/>
                    <a:gd name="connsiteY43" fmla="*/ 1432743 h 1516602"/>
                    <a:gd name="connsiteX44" fmla="*/ 330129 w 1034979"/>
                    <a:gd name="connsiteY44" fmla="*/ 1457508 h 1516602"/>
                    <a:gd name="connsiteX45" fmla="*/ 332034 w 1034979"/>
                    <a:gd name="connsiteY45" fmla="*/ 1463223 h 1516602"/>
                    <a:gd name="connsiteX46" fmla="*/ 335844 w 1034979"/>
                    <a:gd name="connsiteY46" fmla="*/ 1467033 h 1516602"/>
                    <a:gd name="connsiteX47" fmla="*/ 364419 w 1034979"/>
                    <a:gd name="connsiteY47" fmla="*/ 1512753 h 1516602"/>
                    <a:gd name="connsiteX48" fmla="*/ 387279 w 1034979"/>
                    <a:gd name="connsiteY48" fmla="*/ 1514658 h 1516602"/>
                    <a:gd name="connsiteX49" fmla="*/ 392994 w 1034979"/>
                    <a:gd name="connsiteY49" fmla="*/ 1508943 h 1516602"/>
                    <a:gd name="connsiteX50" fmla="*/ 394899 w 1034979"/>
                    <a:gd name="connsiteY50" fmla="*/ 1497513 h 1516602"/>
                    <a:gd name="connsiteX51" fmla="*/ 396804 w 1034979"/>
                    <a:gd name="connsiteY51" fmla="*/ 1491798 h 1516602"/>
                    <a:gd name="connsiteX52" fmla="*/ 398709 w 1034979"/>
                    <a:gd name="connsiteY52" fmla="*/ 1474653 h 1516602"/>
                    <a:gd name="connsiteX53" fmla="*/ 400614 w 1034979"/>
                    <a:gd name="connsiteY53" fmla="*/ 1461318 h 1516602"/>
                    <a:gd name="connsiteX54" fmla="*/ 404424 w 1034979"/>
                    <a:gd name="connsiteY54" fmla="*/ 1404168 h 1516602"/>
                    <a:gd name="connsiteX55" fmla="*/ 410139 w 1034979"/>
                    <a:gd name="connsiteY55" fmla="*/ 1392738 h 1516602"/>
                    <a:gd name="connsiteX56" fmla="*/ 413949 w 1034979"/>
                    <a:gd name="connsiteY56" fmla="*/ 1379403 h 1516602"/>
                    <a:gd name="connsiteX57" fmla="*/ 415854 w 1034979"/>
                    <a:gd name="connsiteY57" fmla="*/ 1373688 h 1516602"/>
                    <a:gd name="connsiteX58" fmla="*/ 417759 w 1034979"/>
                    <a:gd name="connsiteY58" fmla="*/ 1360353 h 1516602"/>
                    <a:gd name="connsiteX59" fmla="*/ 421569 w 1034979"/>
                    <a:gd name="connsiteY59" fmla="*/ 1348923 h 1516602"/>
                    <a:gd name="connsiteX60" fmla="*/ 427284 w 1034979"/>
                    <a:gd name="connsiteY60" fmla="*/ 1335588 h 1516602"/>
                    <a:gd name="connsiteX61" fmla="*/ 467289 w 1034979"/>
                    <a:gd name="connsiteY61" fmla="*/ 1265103 h 1516602"/>
                    <a:gd name="connsiteX62" fmla="*/ 528455 w 1034979"/>
                    <a:gd name="connsiteY62" fmla="*/ 1230091 h 1516602"/>
                    <a:gd name="connsiteX63" fmla="*/ 601154 w 1034979"/>
                    <a:gd name="connsiteY63" fmla="*/ 1221700 h 1516602"/>
                    <a:gd name="connsiteX64" fmla="*/ 720654 w 1034979"/>
                    <a:gd name="connsiteY64" fmla="*/ 1316538 h 1516602"/>
                    <a:gd name="connsiteX65" fmla="*/ 733989 w 1034979"/>
                    <a:gd name="connsiteY65" fmla="*/ 1326063 h 1516602"/>
                    <a:gd name="connsiteX66" fmla="*/ 743514 w 1034979"/>
                    <a:gd name="connsiteY66" fmla="*/ 1327968 h 1516602"/>
                    <a:gd name="connsiteX67" fmla="*/ 749229 w 1034979"/>
                    <a:gd name="connsiteY67" fmla="*/ 1329873 h 1516602"/>
                    <a:gd name="connsiteX68" fmla="*/ 762564 w 1034979"/>
                    <a:gd name="connsiteY68" fmla="*/ 1335588 h 1516602"/>
                    <a:gd name="connsiteX69" fmla="*/ 777804 w 1034979"/>
                    <a:gd name="connsiteY69" fmla="*/ 1333683 h 1516602"/>
                    <a:gd name="connsiteX70" fmla="*/ 789234 w 1034979"/>
                    <a:gd name="connsiteY70" fmla="*/ 1327968 h 1516602"/>
                    <a:gd name="connsiteX71" fmla="*/ 794949 w 1034979"/>
                    <a:gd name="connsiteY71" fmla="*/ 1326063 h 1516602"/>
                    <a:gd name="connsiteX72" fmla="*/ 802569 w 1034979"/>
                    <a:gd name="connsiteY72" fmla="*/ 1308918 h 1516602"/>
                    <a:gd name="connsiteX73" fmla="*/ 800664 w 1034979"/>
                    <a:gd name="connsiteY73" fmla="*/ 1284153 h 1516602"/>
                    <a:gd name="connsiteX74" fmla="*/ 798759 w 1034979"/>
                    <a:gd name="connsiteY74" fmla="*/ 1278438 h 1516602"/>
                    <a:gd name="connsiteX75" fmla="*/ 796854 w 1034979"/>
                    <a:gd name="connsiteY75" fmla="*/ 1270818 h 1516602"/>
                    <a:gd name="connsiteX76" fmla="*/ 783519 w 1034979"/>
                    <a:gd name="connsiteY76" fmla="*/ 1253673 h 1516602"/>
                    <a:gd name="connsiteX77" fmla="*/ 773994 w 1034979"/>
                    <a:gd name="connsiteY77" fmla="*/ 1247958 h 1516602"/>
                    <a:gd name="connsiteX78" fmla="*/ 648264 w 1034979"/>
                    <a:gd name="connsiteY78" fmla="*/ 1156518 h 1516602"/>
                    <a:gd name="connsiteX79" fmla="*/ 644454 w 1034979"/>
                    <a:gd name="connsiteY79" fmla="*/ 1139373 h 1516602"/>
                    <a:gd name="connsiteX80" fmla="*/ 646359 w 1034979"/>
                    <a:gd name="connsiteY80" fmla="*/ 1131753 h 1516602"/>
                    <a:gd name="connsiteX81" fmla="*/ 650169 w 1034979"/>
                    <a:gd name="connsiteY81" fmla="*/ 1114608 h 1516602"/>
                    <a:gd name="connsiteX82" fmla="*/ 653979 w 1034979"/>
                    <a:gd name="connsiteY82" fmla="*/ 1108893 h 1516602"/>
                    <a:gd name="connsiteX83" fmla="*/ 655884 w 1034979"/>
                    <a:gd name="connsiteY83" fmla="*/ 1103178 h 1516602"/>
                    <a:gd name="connsiteX84" fmla="*/ 661599 w 1034979"/>
                    <a:gd name="connsiteY84" fmla="*/ 1101273 h 1516602"/>
                    <a:gd name="connsiteX85" fmla="*/ 671124 w 1034979"/>
                    <a:gd name="connsiteY85" fmla="*/ 1089843 h 1516602"/>
                    <a:gd name="connsiteX86" fmla="*/ 724464 w 1034979"/>
                    <a:gd name="connsiteY86" fmla="*/ 1082223 h 1516602"/>
                    <a:gd name="connsiteX87" fmla="*/ 842574 w 1034979"/>
                    <a:gd name="connsiteY87" fmla="*/ 1084128 h 1516602"/>
                    <a:gd name="connsiteX88" fmla="*/ 871149 w 1034979"/>
                    <a:gd name="connsiteY88" fmla="*/ 1086033 h 1516602"/>
                    <a:gd name="connsiteX89" fmla="*/ 899724 w 1034979"/>
                    <a:gd name="connsiteY89" fmla="*/ 1091748 h 1516602"/>
                    <a:gd name="connsiteX90" fmla="*/ 922584 w 1034979"/>
                    <a:gd name="connsiteY90" fmla="*/ 1095558 h 1516602"/>
                    <a:gd name="connsiteX91" fmla="*/ 951159 w 1034979"/>
                    <a:gd name="connsiteY91" fmla="*/ 1101273 h 1516602"/>
                    <a:gd name="connsiteX92" fmla="*/ 956874 w 1034979"/>
                    <a:gd name="connsiteY92" fmla="*/ 1101273 h 1516602"/>
                    <a:gd name="connsiteX93" fmla="*/ 1002594 w 1034979"/>
                    <a:gd name="connsiteY93" fmla="*/ 1099368 h 1516602"/>
                    <a:gd name="connsiteX94" fmla="*/ 1031169 w 1034979"/>
                    <a:gd name="connsiteY94" fmla="*/ 1091748 h 1516602"/>
                    <a:gd name="connsiteX95" fmla="*/ 1034979 w 1034979"/>
                    <a:gd name="connsiteY95" fmla="*/ 1086033 h 1516602"/>
                    <a:gd name="connsiteX96" fmla="*/ 1033074 w 1034979"/>
                    <a:gd name="connsiteY96" fmla="*/ 1066983 h 1516602"/>
                    <a:gd name="connsiteX97" fmla="*/ 1027359 w 1034979"/>
                    <a:gd name="connsiteY97" fmla="*/ 1063173 h 1516602"/>
                    <a:gd name="connsiteX98" fmla="*/ 1012119 w 1034979"/>
                    <a:gd name="connsiteY98" fmla="*/ 1061268 h 1516602"/>
                    <a:gd name="connsiteX99" fmla="*/ 1006404 w 1034979"/>
                    <a:gd name="connsiteY99" fmla="*/ 1059363 h 1516602"/>
                    <a:gd name="connsiteX100" fmla="*/ 998784 w 1034979"/>
                    <a:gd name="connsiteY100" fmla="*/ 1057458 h 1516602"/>
                    <a:gd name="connsiteX101" fmla="*/ 970209 w 1034979"/>
                    <a:gd name="connsiteY101" fmla="*/ 1044123 h 1516602"/>
                    <a:gd name="connsiteX102" fmla="*/ 962589 w 1034979"/>
                    <a:gd name="connsiteY102" fmla="*/ 1042218 h 1516602"/>
                    <a:gd name="connsiteX103" fmla="*/ 935919 w 1034979"/>
                    <a:gd name="connsiteY103" fmla="*/ 1034598 h 1516602"/>
                    <a:gd name="connsiteX104" fmla="*/ 825429 w 1034979"/>
                    <a:gd name="connsiteY104" fmla="*/ 1034598 h 1516602"/>
                    <a:gd name="connsiteX105" fmla="*/ 730179 w 1034979"/>
                    <a:gd name="connsiteY105" fmla="*/ 1038408 h 1516602"/>
                    <a:gd name="connsiteX106" fmla="*/ 669219 w 1034979"/>
                    <a:gd name="connsiteY106" fmla="*/ 1046028 h 1516602"/>
                    <a:gd name="connsiteX107" fmla="*/ 646359 w 1034979"/>
                    <a:gd name="connsiteY107" fmla="*/ 1049838 h 1516602"/>
                    <a:gd name="connsiteX108" fmla="*/ 642549 w 1034979"/>
                    <a:gd name="connsiteY108" fmla="*/ 1038408 h 1516602"/>
                    <a:gd name="connsiteX109" fmla="*/ 640644 w 1034979"/>
                    <a:gd name="connsiteY109" fmla="*/ 1032693 h 1516602"/>
                    <a:gd name="connsiteX110" fmla="*/ 642549 w 1034979"/>
                    <a:gd name="connsiteY110" fmla="*/ 1015548 h 1516602"/>
                    <a:gd name="connsiteX111" fmla="*/ 644454 w 1034979"/>
                    <a:gd name="connsiteY111" fmla="*/ 1009833 h 1516602"/>
                    <a:gd name="connsiteX112" fmla="*/ 661599 w 1034979"/>
                    <a:gd name="connsiteY112" fmla="*/ 1000308 h 1516602"/>
                    <a:gd name="connsiteX113" fmla="*/ 673029 w 1034979"/>
                    <a:gd name="connsiteY113" fmla="*/ 992688 h 1516602"/>
                    <a:gd name="connsiteX114" fmla="*/ 674934 w 1034979"/>
                    <a:gd name="connsiteY114" fmla="*/ 986973 h 1516602"/>
                    <a:gd name="connsiteX115" fmla="*/ 680649 w 1034979"/>
                    <a:gd name="connsiteY115" fmla="*/ 985068 h 1516602"/>
                    <a:gd name="connsiteX116" fmla="*/ 686364 w 1034979"/>
                    <a:gd name="connsiteY116" fmla="*/ 981258 h 1516602"/>
                    <a:gd name="connsiteX117" fmla="*/ 695889 w 1034979"/>
                    <a:gd name="connsiteY117" fmla="*/ 971733 h 1516602"/>
                    <a:gd name="connsiteX118" fmla="*/ 705414 w 1034979"/>
                    <a:gd name="connsiteY118" fmla="*/ 960303 h 1516602"/>
                    <a:gd name="connsiteX119" fmla="*/ 716844 w 1034979"/>
                    <a:gd name="connsiteY119" fmla="*/ 952683 h 1516602"/>
                    <a:gd name="connsiteX120" fmla="*/ 732084 w 1034979"/>
                    <a:gd name="connsiteY120" fmla="*/ 939348 h 1516602"/>
                    <a:gd name="connsiteX121" fmla="*/ 741609 w 1034979"/>
                    <a:gd name="connsiteY121" fmla="*/ 927918 h 1516602"/>
                    <a:gd name="connsiteX122" fmla="*/ 753039 w 1034979"/>
                    <a:gd name="connsiteY122" fmla="*/ 918393 h 1516602"/>
                    <a:gd name="connsiteX123" fmla="*/ 758754 w 1034979"/>
                    <a:gd name="connsiteY123" fmla="*/ 906963 h 1516602"/>
                    <a:gd name="connsiteX124" fmla="*/ 760659 w 1034979"/>
                    <a:gd name="connsiteY124" fmla="*/ 901248 h 1516602"/>
                    <a:gd name="connsiteX125" fmla="*/ 766374 w 1034979"/>
                    <a:gd name="connsiteY125" fmla="*/ 889818 h 1516602"/>
                    <a:gd name="connsiteX126" fmla="*/ 764469 w 1034979"/>
                    <a:gd name="connsiteY126" fmla="*/ 874578 h 1516602"/>
                    <a:gd name="connsiteX127" fmla="*/ 758754 w 1034979"/>
                    <a:gd name="connsiteY127" fmla="*/ 872673 h 1516602"/>
                    <a:gd name="connsiteX128" fmla="*/ 737799 w 1034979"/>
                    <a:gd name="connsiteY128" fmla="*/ 874578 h 1516602"/>
                    <a:gd name="connsiteX129" fmla="*/ 732084 w 1034979"/>
                    <a:gd name="connsiteY129" fmla="*/ 878388 h 1516602"/>
                    <a:gd name="connsiteX130" fmla="*/ 699699 w 1034979"/>
                    <a:gd name="connsiteY130" fmla="*/ 899343 h 1516602"/>
                    <a:gd name="connsiteX131" fmla="*/ 595181 w 1034979"/>
                    <a:gd name="connsiteY131" fmla="*/ 957831 h 1516602"/>
                    <a:gd name="connsiteX132" fmla="*/ 507294 w 1034979"/>
                    <a:gd name="connsiteY132" fmla="*/ 847908 h 1516602"/>
                    <a:gd name="connsiteX133" fmla="*/ 503484 w 1034979"/>
                    <a:gd name="connsiteY133" fmla="*/ 358323 h 1516602"/>
                    <a:gd name="connsiteX134" fmla="*/ 499674 w 1034979"/>
                    <a:gd name="connsiteY134" fmla="*/ 66858 h 1516602"/>
                    <a:gd name="connsiteX135" fmla="*/ 490149 w 1034979"/>
                    <a:gd name="connsiteY135" fmla="*/ 40188 h 1516602"/>
                    <a:gd name="connsiteX136" fmla="*/ 488244 w 1034979"/>
                    <a:gd name="connsiteY136" fmla="*/ 34473 h 1516602"/>
                    <a:gd name="connsiteX137" fmla="*/ 484434 w 1034979"/>
                    <a:gd name="connsiteY137" fmla="*/ 28758 h 1516602"/>
                    <a:gd name="connsiteX138" fmla="*/ 478719 w 1034979"/>
                    <a:gd name="connsiteY138" fmla="*/ 17328 h 1516602"/>
                    <a:gd name="connsiteX139" fmla="*/ 473004 w 1034979"/>
                    <a:gd name="connsiteY139" fmla="*/ 13518 h 1516602"/>
                    <a:gd name="connsiteX140" fmla="*/ 469194 w 1034979"/>
                    <a:gd name="connsiteY140" fmla="*/ 7803 h 1516602"/>
                    <a:gd name="connsiteX141" fmla="*/ 429189 w 1034979"/>
                    <a:gd name="connsiteY141" fmla="*/ 11613 h 1516602"/>
                    <a:gd name="connsiteX142" fmla="*/ 425379 w 1034979"/>
                    <a:gd name="connsiteY142" fmla="*/ 78288 h 1516602"/>
                    <a:gd name="connsiteX143" fmla="*/ 425379 w 1034979"/>
                    <a:gd name="connsiteY143" fmla="*/ 84003 h 1516602"/>
                    <a:gd name="connsiteX144" fmla="*/ 429189 w 1034979"/>
                    <a:gd name="connsiteY144" fmla="*/ 238308 h 1516602"/>
                    <a:gd name="connsiteX145" fmla="*/ 440619 w 1034979"/>
                    <a:gd name="connsiteY145" fmla="*/ 421188 h 1516602"/>
                    <a:gd name="connsiteX146" fmla="*/ 435265 w 1034979"/>
                    <a:gd name="connsiteY146" fmla="*/ 718368 h 1516602"/>
                    <a:gd name="connsiteX147" fmla="*/ 435059 w 1034979"/>
                    <a:gd name="connsiteY147" fmla="*/ 799046 h 1516602"/>
                    <a:gd name="connsiteX148" fmla="*/ 430322 w 1034979"/>
                    <a:gd name="connsiteY148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8694 w 1034979"/>
                    <a:gd name="connsiteY15" fmla="*/ 1076508 h 1516602"/>
                    <a:gd name="connsiteX16" fmla="*/ 264381 w 1034979"/>
                    <a:gd name="connsiteY16" fmla="*/ 1119397 h 1516602"/>
                    <a:gd name="connsiteX17" fmla="*/ 186224 w 1034979"/>
                    <a:gd name="connsiteY17" fmla="*/ 1150391 h 1516602"/>
                    <a:gd name="connsiteX18" fmla="*/ 27234 w 1034979"/>
                    <a:gd name="connsiteY18" fmla="*/ 1154613 h 1516602"/>
                    <a:gd name="connsiteX19" fmla="*/ 15804 w 1034979"/>
                    <a:gd name="connsiteY19" fmla="*/ 1160328 h 1516602"/>
                    <a:gd name="connsiteX20" fmla="*/ 6279 w 1034979"/>
                    <a:gd name="connsiteY20" fmla="*/ 1169853 h 1516602"/>
                    <a:gd name="connsiteX21" fmla="*/ 4374 w 1034979"/>
                    <a:gd name="connsiteY21" fmla="*/ 1175568 h 1516602"/>
                    <a:gd name="connsiteX22" fmla="*/ 564 w 1034979"/>
                    <a:gd name="connsiteY22" fmla="*/ 1181283 h 1516602"/>
                    <a:gd name="connsiteX23" fmla="*/ 6279 w 1034979"/>
                    <a:gd name="connsiteY23" fmla="*/ 1213668 h 1516602"/>
                    <a:gd name="connsiteX24" fmla="*/ 11994 w 1034979"/>
                    <a:gd name="connsiteY24" fmla="*/ 1217478 h 1516602"/>
                    <a:gd name="connsiteX25" fmla="*/ 17709 w 1034979"/>
                    <a:gd name="connsiteY25" fmla="*/ 1219383 h 1516602"/>
                    <a:gd name="connsiteX26" fmla="*/ 145344 w 1034979"/>
                    <a:gd name="connsiteY26" fmla="*/ 1217478 h 1516602"/>
                    <a:gd name="connsiteX27" fmla="*/ 239202 w 1034979"/>
                    <a:gd name="connsiteY27" fmla="*/ 1214801 h 1516602"/>
                    <a:gd name="connsiteX28" fmla="*/ 318699 w 1034979"/>
                    <a:gd name="connsiteY28" fmla="*/ 1217478 h 1516602"/>
                    <a:gd name="connsiteX29" fmla="*/ 330129 w 1034979"/>
                    <a:gd name="connsiteY29" fmla="*/ 1223193 h 1516602"/>
                    <a:gd name="connsiteX30" fmla="*/ 333939 w 1034979"/>
                    <a:gd name="connsiteY30" fmla="*/ 1228908 h 1516602"/>
                    <a:gd name="connsiteX31" fmla="*/ 339654 w 1034979"/>
                    <a:gd name="connsiteY31" fmla="*/ 1230813 h 1516602"/>
                    <a:gd name="connsiteX32" fmla="*/ 351084 w 1034979"/>
                    <a:gd name="connsiteY32" fmla="*/ 1238433 h 1516602"/>
                    <a:gd name="connsiteX33" fmla="*/ 356799 w 1034979"/>
                    <a:gd name="connsiteY33" fmla="*/ 1242243 h 1516602"/>
                    <a:gd name="connsiteX34" fmla="*/ 360609 w 1034979"/>
                    <a:gd name="connsiteY34" fmla="*/ 1247958 h 1516602"/>
                    <a:gd name="connsiteX35" fmla="*/ 366324 w 1034979"/>
                    <a:gd name="connsiteY35" fmla="*/ 1259388 h 1516602"/>
                    <a:gd name="connsiteX36" fmla="*/ 362514 w 1034979"/>
                    <a:gd name="connsiteY36" fmla="*/ 1286058 h 1516602"/>
                    <a:gd name="connsiteX37" fmla="*/ 358704 w 1034979"/>
                    <a:gd name="connsiteY37" fmla="*/ 1291773 h 1516602"/>
                    <a:gd name="connsiteX38" fmla="*/ 356799 w 1034979"/>
                    <a:gd name="connsiteY38" fmla="*/ 1297488 h 1516602"/>
                    <a:gd name="connsiteX39" fmla="*/ 352989 w 1034979"/>
                    <a:gd name="connsiteY39" fmla="*/ 1303203 h 1516602"/>
                    <a:gd name="connsiteX40" fmla="*/ 351084 w 1034979"/>
                    <a:gd name="connsiteY40" fmla="*/ 1308918 h 1516602"/>
                    <a:gd name="connsiteX41" fmla="*/ 347274 w 1034979"/>
                    <a:gd name="connsiteY41" fmla="*/ 1314633 h 1516602"/>
                    <a:gd name="connsiteX42" fmla="*/ 330129 w 1034979"/>
                    <a:gd name="connsiteY42" fmla="*/ 1381308 h 1516602"/>
                    <a:gd name="connsiteX43" fmla="*/ 328224 w 1034979"/>
                    <a:gd name="connsiteY43" fmla="*/ 1432743 h 1516602"/>
                    <a:gd name="connsiteX44" fmla="*/ 330129 w 1034979"/>
                    <a:gd name="connsiteY44" fmla="*/ 1457508 h 1516602"/>
                    <a:gd name="connsiteX45" fmla="*/ 332034 w 1034979"/>
                    <a:gd name="connsiteY45" fmla="*/ 1463223 h 1516602"/>
                    <a:gd name="connsiteX46" fmla="*/ 335844 w 1034979"/>
                    <a:gd name="connsiteY46" fmla="*/ 1467033 h 1516602"/>
                    <a:gd name="connsiteX47" fmla="*/ 364419 w 1034979"/>
                    <a:gd name="connsiteY47" fmla="*/ 1512753 h 1516602"/>
                    <a:gd name="connsiteX48" fmla="*/ 387279 w 1034979"/>
                    <a:gd name="connsiteY48" fmla="*/ 1514658 h 1516602"/>
                    <a:gd name="connsiteX49" fmla="*/ 392994 w 1034979"/>
                    <a:gd name="connsiteY49" fmla="*/ 1508943 h 1516602"/>
                    <a:gd name="connsiteX50" fmla="*/ 394899 w 1034979"/>
                    <a:gd name="connsiteY50" fmla="*/ 1497513 h 1516602"/>
                    <a:gd name="connsiteX51" fmla="*/ 396804 w 1034979"/>
                    <a:gd name="connsiteY51" fmla="*/ 1491798 h 1516602"/>
                    <a:gd name="connsiteX52" fmla="*/ 398709 w 1034979"/>
                    <a:gd name="connsiteY52" fmla="*/ 1474653 h 1516602"/>
                    <a:gd name="connsiteX53" fmla="*/ 400614 w 1034979"/>
                    <a:gd name="connsiteY53" fmla="*/ 1461318 h 1516602"/>
                    <a:gd name="connsiteX54" fmla="*/ 404424 w 1034979"/>
                    <a:gd name="connsiteY54" fmla="*/ 1404168 h 1516602"/>
                    <a:gd name="connsiteX55" fmla="*/ 410139 w 1034979"/>
                    <a:gd name="connsiteY55" fmla="*/ 1392738 h 1516602"/>
                    <a:gd name="connsiteX56" fmla="*/ 413949 w 1034979"/>
                    <a:gd name="connsiteY56" fmla="*/ 1379403 h 1516602"/>
                    <a:gd name="connsiteX57" fmla="*/ 415854 w 1034979"/>
                    <a:gd name="connsiteY57" fmla="*/ 1373688 h 1516602"/>
                    <a:gd name="connsiteX58" fmla="*/ 417759 w 1034979"/>
                    <a:gd name="connsiteY58" fmla="*/ 1360353 h 1516602"/>
                    <a:gd name="connsiteX59" fmla="*/ 421569 w 1034979"/>
                    <a:gd name="connsiteY59" fmla="*/ 1348923 h 1516602"/>
                    <a:gd name="connsiteX60" fmla="*/ 427284 w 1034979"/>
                    <a:gd name="connsiteY60" fmla="*/ 1335588 h 1516602"/>
                    <a:gd name="connsiteX61" fmla="*/ 467289 w 1034979"/>
                    <a:gd name="connsiteY61" fmla="*/ 1265103 h 1516602"/>
                    <a:gd name="connsiteX62" fmla="*/ 528455 w 1034979"/>
                    <a:gd name="connsiteY62" fmla="*/ 1230091 h 1516602"/>
                    <a:gd name="connsiteX63" fmla="*/ 601154 w 1034979"/>
                    <a:gd name="connsiteY63" fmla="*/ 1221700 h 1516602"/>
                    <a:gd name="connsiteX64" fmla="*/ 720654 w 1034979"/>
                    <a:gd name="connsiteY64" fmla="*/ 1316538 h 1516602"/>
                    <a:gd name="connsiteX65" fmla="*/ 733989 w 1034979"/>
                    <a:gd name="connsiteY65" fmla="*/ 1326063 h 1516602"/>
                    <a:gd name="connsiteX66" fmla="*/ 743514 w 1034979"/>
                    <a:gd name="connsiteY66" fmla="*/ 1327968 h 1516602"/>
                    <a:gd name="connsiteX67" fmla="*/ 749229 w 1034979"/>
                    <a:gd name="connsiteY67" fmla="*/ 1329873 h 1516602"/>
                    <a:gd name="connsiteX68" fmla="*/ 762564 w 1034979"/>
                    <a:gd name="connsiteY68" fmla="*/ 1335588 h 1516602"/>
                    <a:gd name="connsiteX69" fmla="*/ 777804 w 1034979"/>
                    <a:gd name="connsiteY69" fmla="*/ 1333683 h 1516602"/>
                    <a:gd name="connsiteX70" fmla="*/ 789234 w 1034979"/>
                    <a:gd name="connsiteY70" fmla="*/ 1327968 h 1516602"/>
                    <a:gd name="connsiteX71" fmla="*/ 794949 w 1034979"/>
                    <a:gd name="connsiteY71" fmla="*/ 1326063 h 1516602"/>
                    <a:gd name="connsiteX72" fmla="*/ 802569 w 1034979"/>
                    <a:gd name="connsiteY72" fmla="*/ 1308918 h 1516602"/>
                    <a:gd name="connsiteX73" fmla="*/ 800664 w 1034979"/>
                    <a:gd name="connsiteY73" fmla="*/ 1284153 h 1516602"/>
                    <a:gd name="connsiteX74" fmla="*/ 798759 w 1034979"/>
                    <a:gd name="connsiteY74" fmla="*/ 1278438 h 1516602"/>
                    <a:gd name="connsiteX75" fmla="*/ 796854 w 1034979"/>
                    <a:gd name="connsiteY75" fmla="*/ 1270818 h 1516602"/>
                    <a:gd name="connsiteX76" fmla="*/ 783519 w 1034979"/>
                    <a:gd name="connsiteY76" fmla="*/ 1253673 h 1516602"/>
                    <a:gd name="connsiteX77" fmla="*/ 773994 w 1034979"/>
                    <a:gd name="connsiteY77" fmla="*/ 1247958 h 1516602"/>
                    <a:gd name="connsiteX78" fmla="*/ 648264 w 1034979"/>
                    <a:gd name="connsiteY78" fmla="*/ 1156518 h 1516602"/>
                    <a:gd name="connsiteX79" fmla="*/ 644454 w 1034979"/>
                    <a:gd name="connsiteY79" fmla="*/ 1139373 h 1516602"/>
                    <a:gd name="connsiteX80" fmla="*/ 646359 w 1034979"/>
                    <a:gd name="connsiteY80" fmla="*/ 1131753 h 1516602"/>
                    <a:gd name="connsiteX81" fmla="*/ 650169 w 1034979"/>
                    <a:gd name="connsiteY81" fmla="*/ 1114608 h 1516602"/>
                    <a:gd name="connsiteX82" fmla="*/ 653979 w 1034979"/>
                    <a:gd name="connsiteY82" fmla="*/ 1108893 h 1516602"/>
                    <a:gd name="connsiteX83" fmla="*/ 655884 w 1034979"/>
                    <a:gd name="connsiteY83" fmla="*/ 1103178 h 1516602"/>
                    <a:gd name="connsiteX84" fmla="*/ 661599 w 1034979"/>
                    <a:gd name="connsiteY84" fmla="*/ 1101273 h 1516602"/>
                    <a:gd name="connsiteX85" fmla="*/ 671124 w 1034979"/>
                    <a:gd name="connsiteY85" fmla="*/ 1089843 h 1516602"/>
                    <a:gd name="connsiteX86" fmla="*/ 724464 w 1034979"/>
                    <a:gd name="connsiteY86" fmla="*/ 1082223 h 1516602"/>
                    <a:gd name="connsiteX87" fmla="*/ 842574 w 1034979"/>
                    <a:gd name="connsiteY87" fmla="*/ 1084128 h 1516602"/>
                    <a:gd name="connsiteX88" fmla="*/ 871149 w 1034979"/>
                    <a:gd name="connsiteY88" fmla="*/ 1086033 h 1516602"/>
                    <a:gd name="connsiteX89" fmla="*/ 899724 w 1034979"/>
                    <a:gd name="connsiteY89" fmla="*/ 1091748 h 1516602"/>
                    <a:gd name="connsiteX90" fmla="*/ 922584 w 1034979"/>
                    <a:gd name="connsiteY90" fmla="*/ 1095558 h 1516602"/>
                    <a:gd name="connsiteX91" fmla="*/ 951159 w 1034979"/>
                    <a:gd name="connsiteY91" fmla="*/ 1101273 h 1516602"/>
                    <a:gd name="connsiteX92" fmla="*/ 956874 w 1034979"/>
                    <a:gd name="connsiteY92" fmla="*/ 1101273 h 1516602"/>
                    <a:gd name="connsiteX93" fmla="*/ 1002594 w 1034979"/>
                    <a:gd name="connsiteY93" fmla="*/ 1099368 h 1516602"/>
                    <a:gd name="connsiteX94" fmla="*/ 1031169 w 1034979"/>
                    <a:gd name="connsiteY94" fmla="*/ 1091748 h 1516602"/>
                    <a:gd name="connsiteX95" fmla="*/ 1034979 w 1034979"/>
                    <a:gd name="connsiteY95" fmla="*/ 1086033 h 1516602"/>
                    <a:gd name="connsiteX96" fmla="*/ 1033074 w 1034979"/>
                    <a:gd name="connsiteY96" fmla="*/ 1066983 h 1516602"/>
                    <a:gd name="connsiteX97" fmla="*/ 1027359 w 1034979"/>
                    <a:gd name="connsiteY97" fmla="*/ 1063173 h 1516602"/>
                    <a:gd name="connsiteX98" fmla="*/ 1012119 w 1034979"/>
                    <a:gd name="connsiteY98" fmla="*/ 1061268 h 1516602"/>
                    <a:gd name="connsiteX99" fmla="*/ 1006404 w 1034979"/>
                    <a:gd name="connsiteY99" fmla="*/ 1059363 h 1516602"/>
                    <a:gd name="connsiteX100" fmla="*/ 970209 w 1034979"/>
                    <a:gd name="connsiteY100" fmla="*/ 1044123 h 1516602"/>
                    <a:gd name="connsiteX101" fmla="*/ 962589 w 1034979"/>
                    <a:gd name="connsiteY101" fmla="*/ 1042218 h 1516602"/>
                    <a:gd name="connsiteX102" fmla="*/ 935919 w 1034979"/>
                    <a:gd name="connsiteY102" fmla="*/ 1034598 h 1516602"/>
                    <a:gd name="connsiteX103" fmla="*/ 825429 w 1034979"/>
                    <a:gd name="connsiteY103" fmla="*/ 1034598 h 1516602"/>
                    <a:gd name="connsiteX104" fmla="*/ 730179 w 1034979"/>
                    <a:gd name="connsiteY104" fmla="*/ 1038408 h 1516602"/>
                    <a:gd name="connsiteX105" fmla="*/ 669219 w 1034979"/>
                    <a:gd name="connsiteY105" fmla="*/ 1046028 h 1516602"/>
                    <a:gd name="connsiteX106" fmla="*/ 646359 w 1034979"/>
                    <a:gd name="connsiteY106" fmla="*/ 1049838 h 1516602"/>
                    <a:gd name="connsiteX107" fmla="*/ 642549 w 1034979"/>
                    <a:gd name="connsiteY107" fmla="*/ 1038408 h 1516602"/>
                    <a:gd name="connsiteX108" fmla="*/ 640644 w 1034979"/>
                    <a:gd name="connsiteY108" fmla="*/ 1032693 h 1516602"/>
                    <a:gd name="connsiteX109" fmla="*/ 642549 w 1034979"/>
                    <a:gd name="connsiteY109" fmla="*/ 1015548 h 1516602"/>
                    <a:gd name="connsiteX110" fmla="*/ 644454 w 1034979"/>
                    <a:gd name="connsiteY110" fmla="*/ 1009833 h 1516602"/>
                    <a:gd name="connsiteX111" fmla="*/ 661599 w 1034979"/>
                    <a:gd name="connsiteY111" fmla="*/ 1000308 h 1516602"/>
                    <a:gd name="connsiteX112" fmla="*/ 673029 w 1034979"/>
                    <a:gd name="connsiteY112" fmla="*/ 992688 h 1516602"/>
                    <a:gd name="connsiteX113" fmla="*/ 674934 w 1034979"/>
                    <a:gd name="connsiteY113" fmla="*/ 986973 h 1516602"/>
                    <a:gd name="connsiteX114" fmla="*/ 680649 w 1034979"/>
                    <a:gd name="connsiteY114" fmla="*/ 985068 h 1516602"/>
                    <a:gd name="connsiteX115" fmla="*/ 686364 w 1034979"/>
                    <a:gd name="connsiteY115" fmla="*/ 981258 h 1516602"/>
                    <a:gd name="connsiteX116" fmla="*/ 695889 w 1034979"/>
                    <a:gd name="connsiteY116" fmla="*/ 971733 h 1516602"/>
                    <a:gd name="connsiteX117" fmla="*/ 705414 w 1034979"/>
                    <a:gd name="connsiteY117" fmla="*/ 960303 h 1516602"/>
                    <a:gd name="connsiteX118" fmla="*/ 716844 w 1034979"/>
                    <a:gd name="connsiteY118" fmla="*/ 952683 h 1516602"/>
                    <a:gd name="connsiteX119" fmla="*/ 732084 w 1034979"/>
                    <a:gd name="connsiteY119" fmla="*/ 939348 h 1516602"/>
                    <a:gd name="connsiteX120" fmla="*/ 741609 w 1034979"/>
                    <a:gd name="connsiteY120" fmla="*/ 927918 h 1516602"/>
                    <a:gd name="connsiteX121" fmla="*/ 753039 w 1034979"/>
                    <a:gd name="connsiteY121" fmla="*/ 918393 h 1516602"/>
                    <a:gd name="connsiteX122" fmla="*/ 758754 w 1034979"/>
                    <a:gd name="connsiteY122" fmla="*/ 906963 h 1516602"/>
                    <a:gd name="connsiteX123" fmla="*/ 760659 w 1034979"/>
                    <a:gd name="connsiteY123" fmla="*/ 901248 h 1516602"/>
                    <a:gd name="connsiteX124" fmla="*/ 766374 w 1034979"/>
                    <a:gd name="connsiteY124" fmla="*/ 889818 h 1516602"/>
                    <a:gd name="connsiteX125" fmla="*/ 764469 w 1034979"/>
                    <a:gd name="connsiteY125" fmla="*/ 874578 h 1516602"/>
                    <a:gd name="connsiteX126" fmla="*/ 758754 w 1034979"/>
                    <a:gd name="connsiteY126" fmla="*/ 872673 h 1516602"/>
                    <a:gd name="connsiteX127" fmla="*/ 737799 w 1034979"/>
                    <a:gd name="connsiteY127" fmla="*/ 874578 h 1516602"/>
                    <a:gd name="connsiteX128" fmla="*/ 732084 w 1034979"/>
                    <a:gd name="connsiteY128" fmla="*/ 878388 h 1516602"/>
                    <a:gd name="connsiteX129" fmla="*/ 699699 w 1034979"/>
                    <a:gd name="connsiteY129" fmla="*/ 899343 h 1516602"/>
                    <a:gd name="connsiteX130" fmla="*/ 595181 w 1034979"/>
                    <a:gd name="connsiteY130" fmla="*/ 957831 h 1516602"/>
                    <a:gd name="connsiteX131" fmla="*/ 507294 w 1034979"/>
                    <a:gd name="connsiteY131" fmla="*/ 847908 h 1516602"/>
                    <a:gd name="connsiteX132" fmla="*/ 503484 w 1034979"/>
                    <a:gd name="connsiteY132" fmla="*/ 358323 h 1516602"/>
                    <a:gd name="connsiteX133" fmla="*/ 499674 w 1034979"/>
                    <a:gd name="connsiteY133" fmla="*/ 66858 h 1516602"/>
                    <a:gd name="connsiteX134" fmla="*/ 490149 w 1034979"/>
                    <a:gd name="connsiteY134" fmla="*/ 40188 h 1516602"/>
                    <a:gd name="connsiteX135" fmla="*/ 488244 w 1034979"/>
                    <a:gd name="connsiteY135" fmla="*/ 34473 h 1516602"/>
                    <a:gd name="connsiteX136" fmla="*/ 484434 w 1034979"/>
                    <a:gd name="connsiteY136" fmla="*/ 28758 h 1516602"/>
                    <a:gd name="connsiteX137" fmla="*/ 478719 w 1034979"/>
                    <a:gd name="connsiteY137" fmla="*/ 17328 h 1516602"/>
                    <a:gd name="connsiteX138" fmla="*/ 473004 w 1034979"/>
                    <a:gd name="connsiteY138" fmla="*/ 13518 h 1516602"/>
                    <a:gd name="connsiteX139" fmla="*/ 469194 w 1034979"/>
                    <a:gd name="connsiteY139" fmla="*/ 7803 h 1516602"/>
                    <a:gd name="connsiteX140" fmla="*/ 429189 w 1034979"/>
                    <a:gd name="connsiteY140" fmla="*/ 11613 h 1516602"/>
                    <a:gd name="connsiteX141" fmla="*/ 425379 w 1034979"/>
                    <a:gd name="connsiteY141" fmla="*/ 78288 h 1516602"/>
                    <a:gd name="connsiteX142" fmla="*/ 425379 w 1034979"/>
                    <a:gd name="connsiteY142" fmla="*/ 84003 h 1516602"/>
                    <a:gd name="connsiteX143" fmla="*/ 429189 w 1034979"/>
                    <a:gd name="connsiteY143" fmla="*/ 238308 h 1516602"/>
                    <a:gd name="connsiteX144" fmla="*/ 440619 w 1034979"/>
                    <a:gd name="connsiteY144" fmla="*/ 421188 h 1516602"/>
                    <a:gd name="connsiteX145" fmla="*/ 435265 w 1034979"/>
                    <a:gd name="connsiteY145" fmla="*/ 718368 h 1516602"/>
                    <a:gd name="connsiteX146" fmla="*/ 435059 w 1034979"/>
                    <a:gd name="connsiteY146" fmla="*/ 799046 h 1516602"/>
                    <a:gd name="connsiteX147" fmla="*/ 430322 w 1034979"/>
                    <a:gd name="connsiteY147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8694 w 1034979"/>
                    <a:gd name="connsiteY15" fmla="*/ 1076508 h 1516602"/>
                    <a:gd name="connsiteX16" fmla="*/ 264381 w 1034979"/>
                    <a:gd name="connsiteY16" fmla="*/ 1119397 h 1516602"/>
                    <a:gd name="connsiteX17" fmla="*/ 186224 w 1034979"/>
                    <a:gd name="connsiteY17" fmla="*/ 1150391 h 1516602"/>
                    <a:gd name="connsiteX18" fmla="*/ 27234 w 1034979"/>
                    <a:gd name="connsiteY18" fmla="*/ 1154613 h 1516602"/>
                    <a:gd name="connsiteX19" fmla="*/ 15804 w 1034979"/>
                    <a:gd name="connsiteY19" fmla="*/ 1160328 h 1516602"/>
                    <a:gd name="connsiteX20" fmla="*/ 6279 w 1034979"/>
                    <a:gd name="connsiteY20" fmla="*/ 1169853 h 1516602"/>
                    <a:gd name="connsiteX21" fmla="*/ 4374 w 1034979"/>
                    <a:gd name="connsiteY21" fmla="*/ 1175568 h 1516602"/>
                    <a:gd name="connsiteX22" fmla="*/ 564 w 1034979"/>
                    <a:gd name="connsiteY22" fmla="*/ 1181283 h 1516602"/>
                    <a:gd name="connsiteX23" fmla="*/ 6279 w 1034979"/>
                    <a:gd name="connsiteY23" fmla="*/ 1213668 h 1516602"/>
                    <a:gd name="connsiteX24" fmla="*/ 11994 w 1034979"/>
                    <a:gd name="connsiteY24" fmla="*/ 1217478 h 1516602"/>
                    <a:gd name="connsiteX25" fmla="*/ 17709 w 1034979"/>
                    <a:gd name="connsiteY25" fmla="*/ 1219383 h 1516602"/>
                    <a:gd name="connsiteX26" fmla="*/ 145344 w 1034979"/>
                    <a:gd name="connsiteY26" fmla="*/ 1217478 h 1516602"/>
                    <a:gd name="connsiteX27" fmla="*/ 239202 w 1034979"/>
                    <a:gd name="connsiteY27" fmla="*/ 1214801 h 1516602"/>
                    <a:gd name="connsiteX28" fmla="*/ 318699 w 1034979"/>
                    <a:gd name="connsiteY28" fmla="*/ 1217478 h 1516602"/>
                    <a:gd name="connsiteX29" fmla="*/ 330129 w 1034979"/>
                    <a:gd name="connsiteY29" fmla="*/ 1223193 h 1516602"/>
                    <a:gd name="connsiteX30" fmla="*/ 333939 w 1034979"/>
                    <a:gd name="connsiteY30" fmla="*/ 1228908 h 1516602"/>
                    <a:gd name="connsiteX31" fmla="*/ 339654 w 1034979"/>
                    <a:gd name="connsiteY31" fmla="*/ 1230813 h 1516602"/>
                    <a:gd name="connsiteX32" fmla="*/ 351084 w 1034979"/>
                    <a:gd name="connsiteY32" fmla="*/ 1238433 h 1516602"/>
                    <a:gd name="connsiteX33" fmla="*/ 356799 w 1034979"/>
                    <a:gd name="connsiteY33" fmla="*/ 1242243 h 1516602"/>
                    <a:gd name="connsiteX34" fmla="*/ 360609 w 1034979"/>
                    <a:gd name="connsiteY34" fmla="*/ 1247958 h 1516602"/>
                    <a:gd name="connsiteX35" fmla="*/ 366324 w 1034979"/>
                    <a:gd name="connsiteY35" fmla="*/ 1259388 h 1516602"/>
                    <a:gd name="connsiteX36" fmla="*/ 362514 w 1034979"/>
                    <a:gd name="connsiteY36" fmla="*/ 1286058 h 1516602"/>
                    <a:gd name="connsiteX37" fmla="*/ 358704 w 1034979"/>
                    <a:gd name="connsiteY37" fmla="*/ 1291773 h 1516602"/>
                    <a:gd name="connsiteX38" fmla="*/ 356799 w 1034979"/>
                    <a:gd name="connsiteY38" fmla="*/ 1297488 h 1516602"/>
                    <a:gd name="connsiteX39" fmla="*/ 352989 w 1034979"/>
                    <a:gd name="connsiteY39" fmla="*/ 1303203 h 1516602"/>
                    <a:gd name="connsiteX40" fmla="*/ 351084 w 1034979"/>
                    <a:gd name="connsiteY40" fmla="*/ 1308918 h 1516602"/>
                    <a:gd name="connsiteX41" fmla="*/ 347274 w 1034979"/>
                    <a:gd name="connsiteY41" fmla="*/ 1314633 h 1516602"/>
                    <a:gd name="connsiteX42" fmla="*/ 330129 w 1034979"/>
                    <a:gd name="connsiteY42" fmla="*/ 1381308 h 1516602"/>
                    <a:gd name="connsiteX43" fmla="*/ 328224 w 1034979"/>
                    <a:gd name="connsiteY43" fmla="*/ 1432743 h 1516602"/>
                    <a:gd name="connsiteX44" fmla="*/ 330129 w 1034979"/>
                    <a:gd name="connsiteY44" fmla="*/ 1457508 h 1516602"/>
                    <a:gd name="connsiteX45" fmla="*/ 332034 w 1034979"/>
                    <a:gd name="connsiteY45" fmla="*/ 1463223 h 1516602"/>
                    <a:gd name="connsiteX46" fmla="*/ 335844 w 1034979"/>
                    <a:gd name="connsiteY46" fmla="*/ 1467033 h 1516602"/>
                    <a:gd name="connsiteX47" fmla="*/ 364419 w 1034979"/>
                    <a:gd name="connsiteY47" fmla="*/ 1512753 h 1516602"/>
                    <a:gd name="connsiteX48" fmla="*/ 387279 w 1034979"/>
                    <a:gd name="connsiteY48" fmla="*/ 1514658 h 1516602"/>
                    <a:gd name="connsiteX49" fmla="*/ 392994 w 1034979"/>
                    <a:gd name="connsiteY49" fmla="*/ 1508943 h 1516602"/>
                    <a:gd name="connsiteX50" fmla="*/ 394899 w 1034979"/>
                    <a:gd name="connsiteY50" fmla="*/ 1497513 h 1516602"/>
                    <a:gd name="connsiteX51" fmla="*/ 396804 w 1034979"/>
                    <a:gd name="connsiteY51" fmla="*/ 1491798 h 1516602"/>
                    <a:gd name="connsiteX52" fmla="*/ 398709 w 1034979"/>
                    <a:gd name="connsiteY52" fmla="*/ 1474653 h 1516602"/>
                    <a:gd name="connsiteX53" fmla="*/ 400614 w 1034979"/>
                    <a:gd name="connsiteY53" fmla="*/ 1461318 h 1516602"/>
                    <a:gd name="connsiteX54" fmla="*/ 404424 w 1034979"/>
                    <a:gd name="connsiteY54" fmla="*/ 1404168 h 1516602"/>
                    <a:gd name="connsiteX55" fmla="*/ 410139 w 1034979"/>
                    <a:gd name="connsiteY55" fmla="*/ 1392738 h 1516602"/>
                    <a:gd name="connsiteX56" fmla="*/ 413949 w 1034979"/>
                    <a:gd name="connsiteY56" fmla="*/ 1379403 h 1516602"/>
                    <a:gd name="connsiteX57" fmla="*/ 415854 w 1034979"/>
                    <a:gd name="connsiteY57" fmla="*/ 1373688 h 1516602"/>
                    <a:gd name="connsiteX58" fmla="*/ 417759 w 1034979"/>
                    <a:gd name="connsiteY58" fmla="*/ 1360353 h 1516602"/>
                    <a:gd name="connsiteX59" fmla="*/ 421569 w 1034979"/>
                    <a:gd name="connsiteY59" fmla="*/ 1348923 h 1516602"/>
                    <a:gd name="connsiteX60" fmla="*/ 427284 w 1034979"/>
                    <a:gd name="connsiteY60" fmla="*/ 1335588 h 1516602"/>
                    <a:gd name="connsiteX61" fmla="*/ 467289 w 1034979"/>
                    <a:gd name="connsiteY61" fmla="*/ 1265103 h 1516602"/>
                    <a:gd name="connsiteX62" fmla="*/ 528455 w 1034979"/>
                    <a:gd name="connsiteY62" fmla="*/ 1230091 h 1516602"/>
                    <a:gd name="connsiteX63" fmla="*/ 601154 w 1034979"/>
                    <a:gd name="connsiteY63" fmla="*/ 1221700 h 1516602"/>
                    <a:gd name="connsiteX64" fmla="*/ 720654 w 1034979"/>
                    <a:gd name="connsiteY64" fmla="*/ 1316538 h 1516602"/>
                    <a:gd name="connsiteX65" fmla="*/ 733989 w 1034979"/>
                    <a:gd name="connsiteY65" fmla="*/ 1326063 h 1516602"/>
                    <a:gd name="connsiteX66" fmla="*/ 743514 w 1034979"/>
                    <a:gd name="connsiteY66" fmla="*/ 1327968 h 1516602"/>
                    <a:gd name="connsiteX67" fmla="*/ 749229 w 1034979"/>
                    <a:gd name="connsiteY67" fmla="*/ 1329873 h 1516602"/>
                    <a:gd name="connsiteX68" fmla="*/ 762564 w 1034979"/>
                    <a:gd name="connsiteY68" fmla="*/ 1335588 h 1516602"/>
                    <a:gd name="connsiteX69" fmla="*/ 777804 w 1034979"/>
                    <a:gd name="connsiteY69" fmla="*/ 1333683 h 1516602"/>
                    <a:gd name="connsiteX70" fmla="*/ 789234 w 1034979"/>
                    <a:gd name="connsiteY70" fmla="*/ 1327968 h 1516602"/>
                    <a:gd name="connsiteX71" fmla="*/ 794949 w 1034979"/>
                    <a:gd name="connsiteY71" fmla="*/ 1326063 h 1516602"/>
                    <a:gd name="connsiteX72" fmla="*/ 802569 w 1034979"/>
                    <a:gd name="connsiteY72" fmla="*/ 1308918 h 1516602"/>
                    <a:gd name="connsiteX73" fmla="*/ 800664 w 1034979"/>
                    <a:gd name="connsiteY73" fmla="*/ 1284153 h 1516602"/>
                    <a:gd name="connsiteX74" fmla="*/ 798759 w 1034979"/>
                    <a:gd name="connsiteY74" fmla="*/ 1278438 h 1516602"/>
                    <a:gd name="connsiteX75" fmla="*/ 796854 w 1034979"/>
                    <a:gd name="connsiteY75" fmla="*/ 1270818 h 1516602"/>
                    <a:gd name="connsiteX76" fmla="*/ 783519 w 1034979"/>
                    <a:gd name="connsiteY76" fmla="*/ 1253673 h 1516602"/>
                    <a:gd name="connsiteX77" fmla="*/ 773994 w 1034979"/>
                    <a:gd name="connsiteY77" fmla="*/ 1247958 h 1516602"/>
                    <a:gd name="connsiteX78" fmla="*/ 648264 w 1034979"/>
                    <a:gd name="connsiteY78" fmla="*/ 1156518 h 1516602"/>
                    <a:gd name="connsiteX79" fmla="*/ 644454 w 1034979"/>
                    <a:gd name="connsiteY79" fmla="*/ 1139373 h 1516602"/>
                    <a:gd name="connsiteX80" fmla="*/ 646359 w 1034979"/>
                    <a:gd name="connsiteY80" fmla="*/ 1131753 h 1516602"/>
                    <a:gd name="connsiteX81" fmla="*/ 650169 w 1034979"/>
                    <a:gd name="connsiteY81" fmla="*/ 1114608 h 1516602"/>
                    <a:gd name="connsiteX82" fmla="*/ 653979 w 1034979"/>
                    <a:gd name="connsiteY82" fmla="*/ 1108893 h 1516602"/>
                    <a:gd name="connsiteX83" fmla="*/ 655884 w 1034979"/>
                    <a:gd name="connsiteY83" fmla="*/ 1103178 h 1516602"/>
                    <a:gd name="connsiteX84" fmla="*/ 661599 w 1034979"/>
                    <a:gd name="connsiteY84" fmla="*/ 1101273 h 1516602"/>
                    <a:gd name="connsiteX85" fmla="*/ 671124 w 1034979"/>
                    <a:gd name="connsiteY85" fmla="*/ 1089843 h 1516602"/>
                    <a:gd name="connsiteX86" fmla="*/ 724464 w 1034979"/>
                    <a:gd name="connsiteY86" fmla="*/ 1082223 h 1516602"/>
                    <a:gd name="connsiteX87" fmla="*/ 842574 w 1034979"/>
                    <a:gd name="connsiteY87" fmla="*/ 1084128 h 1516602"/>
                    <a:gd name="connsiteX88" fmla="*/ 871149 w 1034979"/>
                    <a:gd name="connsiteY88" fmla="*/ 1086033 h 1516602"/>
                    <a:gd name="connsiteX89" fmla="*/ 899724 w 1034979"/>
                    <a:gd name="connsiteY89" fmla="*/ 1091748 h 1516602"/>
                    <a:gd name="connsiteX90" fmla="*/ 922584 w 1034979"/>
                    <a:gd name="connsiteY90" fmla="*/ 1095558 h 1516602"/>
                    <a:gd name="connsiteX91" fmla="*/ 951159 w 1034979"/>
                    <a:gd name="connsiteY91" fmla="*/ 1101273 h 1516602"/>
                    <a:gd name="connsiteX92" fmla="*/ 956874 w 1034979"/>
                    <a:gd name="connsiteY92" fmla="*/ 1101273 h 1516602"/>
                    <a:gd name="connsiteX93" fmla="*/ 1002594 w 1034979"/>
                    <a:gd name="connsiteY93" fmla="*/ 1099368 h 1516602"/>
                    <a:gd name="connsiteX94" fmla="*/ 1031169 w 1034979"/>
                    <a:gd name="connsiteY94" fmla="*/ 1091748 h 1516602"/>
                    <a:gd name="connsiteX95" fmla="*/ 1034979 w 1034979"/>
                    <a:gd name="connsiteY95" fmla="*/ 1086033 h 1516602"/>
                    <a:gd name="connsiteX96" fmla="*/ 1033074 w 1034979"/>
                    <a:gd name="connsiteY96" fmla="*/ 1066983 h 1516602"/>
                    <a:gd name="connsiteX97" fmla="*/ 1027359 w 1034979"/>
                    <a:gd name="connsiteY97" fmla="*/ 1063173 h 1516602"/>
                    <a:gd name="connsiteX98" fmla="*/ 1012119 w 1034979"/>
                    <a:gd name="connsiteY98" fmla="*/ 1061268 h 1516602"/>
                    <a:gd name="connsiteX99" fmla="*/ 970209 w 1034979"/>
                    <a:gd name="connsiteY99" fmla="*/ 1044123 h 1516602"/>
                    <a:gd name="connsiteX100" fmla="*/ 962589 w 1034979"/>
                    <a:gd name="connsiteY100" fmla="*/ 1042218 h 1516602"/>
                    <a:gd name="connsiteX101" fmla="*/ 935919 w 1034979"/>
                    <a:gd name="connsiteY101" fmla="*/ 1034598 h 1516602"/>
                    <a:gd name="connsiteX102" fmla="*/ 825429 w 1034979"/>
                    <a:gd name="connsiteY102" fmla="*/ 1034598 h 1516602"/>
                    <a:gd name="connsiteX103" fmla="*/ 730179 w 1034979"/>
                    <a:gd name="connsiteY103" fmla="*/ 1038408 h 1516602"/>
                    <a:gd name="connsiteX104" fmla="*/ 669219 w 1034979"/>
                    <a:gd name="connsiteY104" fmla="*/ 1046028 h 1516602"/>
                    <a:gd name="connsiteX105" fmla="*/ 646359 w 1034979"/>
                    <a:gd name="connsiteY105" fmla="*/ 1049838 h 1516602"/>
                    <a:gd name="connsiteX106" fmla="*/ 642549 w 1034979"/>
                    <a:gd name="connsiteY106" fmla="*/ 1038408 h 1516602"/>
                    <a:gd name="connsiteX107" fmla="*/ 640644 w 1034979"/>
                    <a:gd name="connsiteY107" fmla="*/ 1032693 h 1516602"/>
                    <a:gd name="connsiteX108" fmla="*/ 642549 w 1034979"/>
                    <a:gd name="connsiteY108" fmla="*/ 1015548 h 1516602"/>
                    <a:gd name="connsiteX109" fmla="*/ 644454 w 1034979"/>
                    <a:gd name="connsiteY109" fmla="*/ 1009833 h 1516602"/>
                    <a:gd name="connsiteX110" fmla="*/ 661599 w 1034979"/>
                    <a:gd name="connsiteY110" fmla="*/ 1000308 h 1516602"/>
                    <a:gd name="connsiteX111" fmla="*/ 673029 w 1034979"/>
                    <a:gd name="connsiteY111" fmla="*/ 992688 h 1516602"/>
                    <a:gd name="connsiteX112" fmla="*/ 674934 w 1034979"/>
                    <a:gd name="connsiteY112" fmla="*/ 986973 h 1516602"/>
                    <a:gd name="connsiteX113" fmla="*/ 680649 w 1034979"/>
                    <a:gd name="connsiteY113" fmla="*/ 985068 h 1516602"/>
                    <a:gd name="connsiteX114" fmla="*/ 686364 w 1034979"/>
                    <a:gd name="connsiteY114" fmla="*/ 981258 h 1516602"/>
                    <a:gd name="connsiteX115" fmla="*/ 695889 w 1034979"/>
                    <a:gd name="connsiteY115" fmla="*/ 971733 h 1516602"/>
                    <a:gd name="connsiteX116" fmla="*/ 705414 w 1034979"/>
                    <a:gd name="connsiteY116" fmla="*/ 960303 h 1516602"/>
                    <a:gd name="connsiteX117" fmla="*/ 716844 w 1034979"/>
                    <a:gd name="connsiteY117" fmla="*/ 952683 h 1516602"/>
                    <a:gd name="connsiteX118" fmla="*/ 732084 w 1034979"/>
                    <a:gd name="connsiteY118" fmla="*/ 939348 h 1516602"/>
                    <a:gd name="connsiteX119" fmla="*/ 741609 w 1034979"/>
                    <a:gd name="connsiteY119" fmla="*/ 927918 h 1516602"/>
                    <a:gd name="connsiteX120" fmla="*/ 753039 w 1034979"/>
                    <a:gd name="connsiteY120" fmla="*/ 918393 h 1516602"/>
                    <a:gd name="connsiteX121" fmla="*/ 758754 w 1034979"/>
                    <a:gd name="connsiteY121" fmla="*/ 906963 h 1516602"/>
                    <a:gd name="connsiteX122" fmla="*/ 760659 w 1034979"/>
                    <a:gd name="connsiteY122" fmla="*/ 901248 h 1516602"/>
                    <a:gd name="connsiteX123" fmla="*/ 766374 w 1034979"/>
                    <a:gd name="connsiteY123" fmla="*/ 889818 h 1516602"/>
                    <a:gd name="connsiteX124" fmla="*/ 764469 w 1034979"/>
                    <a:gd name="connsiteY124" fmla="*/ 874578 h 1516602"/>
                    <a:gd name="connsiteX125" fmla="*/ 758754 w 1034979"/>
                    <a:gd name="connsiteY125" fmla="*/ 872673 h 1516602"/>
                    <a:gd name="connsiteX126" fmla="*/ 737799 w 1034979"/>
                    <a:gd name="connsiteY126" fmla="*/ 874578 h 1516602"/>
                    <a:gd name="connsiteX127" fmla="*/ 732084 w 1034979"/>
                    <a:gd name="connsiteY127" fmla="*/ 878388 h 1516602"/>
                    <a:gd name="connsiteX128" fmla="*/ 699699 w 1034979"/>
                    <a:gd name="connsiteY128" fmla="*/ 899343 h 1516602"/>
                    <a:gd name="connsiteX129" fmla="*/ 595181 w 1034979"/>
                    <a:gd name="connsiteY129" fmla="*/ 957831 h 1516602"/>
                    <a:gd name="connsiteX130" fmla="*/ 507294 w 1034979"/>
                    <a:gd name="connsiteY130" fmla="*/ 847908 h 1516602"/>
                    <a:gd name="connsiteX131" fmla="*/ 503484 w 1034979"/>
                    <a:gd name="connsiteY131" fmla="*/ 358323 h 1516602"/>
                    <a:gd name="connsiteX132" fmla="*/ 499674 w 1034979"/>
                    <a:gd name="connsiteY132" fmla="*/ 66858 h 1516602"/>
                    <a:gd name="connsiteX133" fmla="*/ 490149 w 1034979"/>
                    <a:gd name="connsiteY133" fmla="*/ 40188 h 1516602"/>
                    <a:gd name="connsiteX134" fmla="*/ 488244 w 1034979"/>
                    <a:gd name="connsiteY134" fmla="*/ 34473 h 1516602"/>
                    <a:gd name="connsiteX135" fmla="*/ 484434 w 1034979"/>
                    <a:gd name="connsiteY135" fmla="*/ 28758 h 1516602"/>
                    <a:gd name="connsiteX136" fmla="*/ 478719 w 1034979"/>
                    <a:gd name="connsiteY136" fmla="*/ 17328 h 1516602"/>
                    <a:gd name="connsiteX137" fmla="*/ 473004 w 1034979"/>
                    <a:gd name="connsiteY137" fmla="*/ 13518 h 1516602"/>
                    <a:gd name="connsiteX138" fmla="*/ 469194 w 1034979"/>
                    <a:gd name="connsiteY138" fmla="*/ 7803 h 1516602"/>
                    <a:gd name="connsiteX139" fmla="*/ 429189 w 1034979"/>
                    <a:gd name="connsiteY139" fmla="*/ 11613 h 1516602"/>
                    <a:gd name="connsiteX140" fmla="*/ 425379 w 1034979"/>
                    <a:gd name="connsiteY140" fmla="*/ 78288 h 1516602"/>
                    <a:gd name="connsiteX141" fmla="*/ 425379 w 1034979"/>
                    <a:gd name="connsiteY141" fmla="*/ 84003 h 1516602"/>
                    <a:gd name="connsiteX142" fmla="*/ 429189 w 1034979"/>
                    <a:gd name="connsiteY142" fmla="*/ 238308 h 1516602"/>
                    <a:gd name="connsiteX143" fmla="*/ 440619 w 1034979"/>
                    <a:gd name="connsiteY143" fmla="*/ 421188 h 1516602"/>
                    <a:gd name="connsiteX144" fmla="*/ 435265 w 1034979"/>
                    <a:gd name="connsiteY144" fmla="*/ 718368 h 1516602"/>
                    <a:gd name="connsiteX145" fmla="*/ 435059 w 1034979"/>
                    <a:gd name="connsiteY145" fmla="*/ 799046 h 1516602"/>
                    <a:gd name="connsiteX146" fmla="*/ 430322 w 1034979"/>
                    <a:gd name="connsiteY146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8694 w 1034979"/>
                    <a:gd name="connsiteY15" fmla="*/ 1076508 h 1516602"/>
                    <a:gd name="connsiteX16" fmla="*/ 264381 w 1034979"/>
                    <a:gd name="connsiteY16" fmla="*/ 1119397 h 1516602"/>
                    <a:gd name="connsiteX17" fmla="*/ 186224 w 1034979"/>
                    <a:gd name="connsiteY17" fmla="*/ 1150391 h 1516602"/>
                    <a:gd name="connsiteX18" fmla="*/ 27234 w 1034979"/>
                    <a:gd name="connsiteY18" fmla="*/ 1154613 h 1516602"/>
                    <a:gd name="connsiteX19" fmla="*/ 15804 w 1034979"/>
                    <a:gd name="connsiteY19" fmla="*/ 1160328 h 1516602"/>
                    <a:gd name="connsiteX20" fmla="*/ 6279 w 1034979"/>
                    <a:gd name="connsiteY20" fmla="*/ 1169853 h 1516602"/>
                    <a:gd name="connsiteX21" fmla="*/ 4374 w 1034979"/>
                    <a:gd name="connsiteY21" fmla="*/ 1175568 h 1516602"/>
                    <a:gd name="connsiteX22" fmla="*/ 564 w 1034979"/>
                    <a:gd name="connsiteY22" fmla="*/ 1181283 h 1516602"/>
                    <a:gd name="connsiteX23" fmla="*/ 6279 w 1034979"/>
                    <a:gd name="connsiteY23" fmla="*/ 1213668 h 1516602"/>
                    <a:gd name="connsiteX24" fmla="*/ 11994 w 1034979"/>
                    <a:gd name="connsiteY24" fmla="*/ 1217478 h 1516602"/>
                    <a:gd name="connsiteX25" fmla="*/ 17709 w 1034979"/>
                    <a:gd name="connsiteY25" fmla="*/ 1219383 h 1516602"/>
                    <a:gd name="connsiteX26" fmla="*/ 145344 w 1034979"/>
                    <a:gd name="connsiteY26" fmla="*/ 1217478 h 1516602"/>
                    <a:gd name="connsiteX27" fmla="*/ 239202 w 1034979"/>
                    <a:gd name="connsiteY27" fmla="*/ 1214801 h 1516602"/>
                    <a:gd name="connsiteX28" fmla="*/ 318699 w 1034979"/>
                    <a:gd name="connsiteY28" fmla="*/ 1217478 h 1516602"/>
                    <a:gd name="connsiteX29" fmla="*/ 330129 w 1034979"/>
                    <a:gd name="connsiteY29" fmla="*/ 1223193 h 1516602"/>
                    <a:gd name="connsiteX30" fmla="*/ 333939 w 1034979"/>
                    <a:gd name="connsiteY30" fmla="*/ 1228908 h 1516602"/>
                    <a:gd name="connsiteX31" fmla="*/ 339654 w 1034979"/>
                    <a:gd name="connsiteY31" fmla="*/ 1230813 h 1516602"/>
                    <a:gd name="connsiteX32" fmla="*/ 351084 w 1034979"/>
                    <a:gd name="connsiteY32" fmla="*/ 1238433 h 1516602"/>
                    <a:gd name="connsiteX33" fmla="*/ 356799 w 1034979"/>
                    <a:gd name="connsiteY33" fmla="*/ 1242243 h 1516602"/>
                    <a:gd name="connsiteX34" fmla="*/ 360609 w 1034979"/>
                    <a:gd name="connsiteY34" fmla="*/ 1247958 h 1516602"/>
                    <a:gd name="connsiteX35" fmla="*/ 366324 w 1034979"/>
                    <a:gd name="connsiteY35" fmla="*/ 1259388 h 1516602"/>
                    <a:gd name="connsiteX36" fmla="*/ 362514 w 1034979"/>
                    <a:gd name="connsiteY36" fmla="*/ 1286058 h 1516602"/>
                    <a:gd name="connsiteX37" fmla="*/ 358704 w 1034979"/>
                    <a:gd name="connsiteY37" fmla="*/ 1291773 h 1516602"/>
                    <a:gd name="connsiteX38" fmla="*/ 356799 w 1034979"/>
                    <a:gd name="connsiteY38" fmla="*/ 1297488 h 1516602"/>
                    <a:gd name="connsiteX39" fmla="*/ 352989 w 1034979"/>
                    <a:gd name="connsiteY39" fmla="*/ 1303203 h 1516602"/>
                    <a:gd name="connsiteX40" fmla="*/ 351084 w 1034979"/>
                    <a:gd name="connsiteY40" fmla="*/ 1308918 h 1516602"/>
                    <a:gd name="connsiteX41" fmla="*/ 347274 w 1034979"/>
                    <a:gd name="connsiteY41" fmla="*/ 1314633 h 1516602"/>
                    <a:gd name="connsiteX42" fmla="*/ 330129 w 1034979"/>
                    <a:gd name="connsiteY42" fmla="*/ 1381308 h 1516602"/>
                    <a:gd name="connsiteX43" fmla="*/ 328224 w 1034979"/>
                    <a:gd name="connsiteY43" fmla="*/ 1432743 h 1516602"/>
                    <a:gd name="connsiteX44" fmla="*/ 330129 w 1034979"/>
                    <a:gd name="connsiteY44" fmla="*/ 1457508 h 1516602"/>
                    <a:gd name="connsiteX45" fmla="*/ 332034 w 1034979"/>
                    <a:gd name="connsiteY45" fmla="*/ 1463223 h 1516602"/>
                    <a:gd name="connsiteX46" fmla="*/ 335844 w 1034979"/>
                    <a:gd name="connsiteY46" fmla="*/ 1467033 h 1516602"/>
                    <a:gd name="connsiteX47" fmla="*/ 364419 w 1034979"/>
                    <a:gd name="connsiteY47" fmla="*/ 1512753 h 1516602"/>
                    <a:gd name="connsiteX48" fmla="*/ 387279 w 1034979"/>
                    <a:gd name="connsiteY48" fmla="*/ 1514658 h 1516602"/>
                    <a:gd name="connsiteX49" fmla="*/ 392994 w 1034979"/>
                    <a:gd name="connsiteY49" fmla="*/ 1508943 h 1516602"/>
                    <a:gd name="connsiteX50" fmla="*/ 394899 w 1034979"/>
                    <a:gd name="connsiteY50" fmla="*/ 1497513 h 1516602"/>
                    <a:gd name="connsiteX51" fmla="*/ 396804 w 1034979"/>
                    <a:gd name="connsiteY51" fmla="*/ 1491798 h 1516602"/>
                    <a:gd name="connsiteX52" fmla="*/ 398709 w 1034979"/>
                    <a:gd name="connsiteY52" fmla="*/ 1474653 h 1516602"/>
                    <a:gd name="connsiteX53" fmla="*/ 400614 w 1034979"/>
                    <a:gd name="connsiteY53" fmla="*/ 1461318 h 1516602"/>
                    <a:gd name="connsiteX54" fmla="*/ 404424 w 1034979"/>
                    <a:gd name="connsiteY54" fmla="*/ 1404168 h 1516602"/>
                    <a:gd name="connsiteX55" fmla="*/ 410139 w 1034979"/>
                    <a:gd name="connsiteY55" fmla="*/ 1392738 h 1516602"/>
                    <a:gd name="connsiteX56" fmla="*/ 413949 w 1034979"/>
                    <a:gd name="connsiteY56" fmla="*/ 1379403 h 1516602"/>
                    <a:gd name="connsiteX57" fmla="*/ 415854 w 1034979"/>
                    <a:gd name="connsiteY57" fmla="*/ 1373688 h 1516602"/>
                    <a:gd name="connsiteX58" fmla="*/ 417759 w 1034979"/>
                    <a:gd name="connsiteY58" fmla="*/ 1360353 h 1516602"/>
                    <a:gd name="connsiteX59" fmla="*/ 421569 w 1034979"/>
                    <a:gd name="connsiteY59" fmla="*/ 1348923 h 1516602"/>
                    <a:gd name="connsiteX60" fmla="*/ 427284 w 1034979"/>
                    <a:gd name="connsiteY60" fmla="*/ 1335588 h 1516602"/>
                    <a:gd name="connsiteX61" fmla="*/ 467289 w 1034979"/>
                    <a:gd name="connsiteY61" fmla="*/ 1265103 h 1516602"/>
                    <a:gd name="connsiteX62" fmla="*/ 528455 w 1034979"/>
                    <a:gd name="connsiteY62" fmla="*/ 1230091 h 1516602"/>
                    <a:gd name="connsiteX63" fmla="*/ 601154 w 1034979"/>
                    <a:gd name="connsiteY63" fmla="*/ 1221700 h 1516602"/>
                    <a:gd name="connsiteX64" fmla="*/ 720654 w 1034979"/>
                    <a:gd name="connsiteY64" fmla="*/ 1316538 h 1516602"/>
                    <a:gd name="connsiteX65" fmla="*/ 733989 w 1034979"/>
                    <a:gd name="connsiteY65" fmla="*/ 1326063 h 1516602"/>
                    <a:gd name="connsiteX66" fmla="*/ 743514 w 1034979"/>
                    <a:gd name="connsiteY66" fmla="*/ 1327968 h 1516602"/>
                    <a:gd name="connsiteX67" fmla="*/ 749229 w 1034979"/>
                    <a:gd name="connsiteY67" fmla="*/ 1329873 h 1516602"/>
                    <a:gd name="connsiteX68" fmla="*/ 762564 w 1034979"/>
                    <a:gd name="connsiteY68" fmla="*/ 1335588 h 1516602"/>
                    <a:gd name="connsiteX69" fmla="*/ 777804 w 1034979"/>
                    <a:gd name="connsiteY69" fmla="*/ 1333683 h 1516602"/>
                    <a:gd name="connsiteX70" fmla="*/ 789234 w 1034979"/>
                    <a:gd name="connsiteY70" fmla="*/ 1327968 h 1516602"/>
                    <a:gd name="connsiteX71" fmla="*/ 794949 w 1034979"/>
                    <a:gd name="connsiteY71" fmla="*/ 1326063 h 1516602"/>
                    <a:gd name="connsiteX72" fmla="*/ 802569 w 1034979"/>
                    <a:gd name="connsiteY72" fmla="*/ 1308918 h 1516602"/>
                    <a:gd name="connsiteX73" fmla="*/ 800664 w 1034979"/>
                    <a:gd name="connsiteY73" fmla="*/ 1284153 h 1516602"/>
                    <a:gd name="connsiteX74" fmla="*/ 798759 w 1034979"/>
                    <a:gd name="connsiteY74" fmla="*/ 1278438 h 1516602"/>
                    <a:gd name="connsiteX75" fmla="*/ 796854 w 1034979"/>
                    <a:gd name="connsiteY75" fmla="*/ 1270818 h 1516602"/>
                    <a:gd name="connsiteX76" fmla="*/ 783519 w 1034979"/>
                    <a:gd name="connsiteY76" fmla="*/ 1253673 h 1516602"/>
                    <a:gd name="connsiteX77" fmla="*/ 773994 w 1034979"/>
                    <a:gd name="connsiteY77" fmla="*/ 1247958 h 1516602"/>
                    <a:gd name="connsiteX78" fmla="*/ 648264 w 1034979"/>
                    <a:gd name="connsiteY78" fmla="*/ 1156518 h 1516602"/>
                    <a:gd name="connsiteX79" fmla="*/ 644454 w 1034979"/>
                    <a:gd name="connsiteY79" fmla="*/ 1139373 h 1516602"/>
                    <a:gd name="connsiteX80" fmla="*/ 646359 w 1034979"/>
                    <a:gd name="connsiteY80" fmla="*/ 1131753 h 1516602"/>
                    <a:gd name="connsiteX81" fmla="*/ 650169 w 1034979"/>
                    <a:gd name="connsiteY81" fmla="*/ 1114608 h 1516602"/>
                    <a:gd name="connsiteX82" fmla="*/ 653979 w 1034979"/>
                    <a:gd name="connsiteY82" fmla="*/ 1108893 h 1516602"/>
                    <a:gd name="connsiteX83" fmla="*/ 655884 w 1034979"/>
                    <a:gd name="connsiteY83" fmla="*/ 1103178 h 1516602"/>
                    <a:gd name="connsiteX84" fmla="*/ 661599 w 1034979"/>
                    <a:gd name="connsiteY84" fmla="*/ 1101273 h 1516602"/>
                    <a:gd name="connsiteX85" fmla="*/ 671124 w 1034979"/>
                    <a:gd name="connsiteY85" fmla="*/ 1089843 h 1516602"/>
                    <a:gd name="connsiteX86" fmla="*/ 724464 w 1034979"/>
                    <a:gd name="connsiteY86" fmla="*/ 1082223 h 1516602"/>
                    <a:gd name="connsiteX87" fmla="*/ 842574 w 1034979"/>
                    <a:gd name="connsiteY87" fmla="*/ 1084128 h 1516602"/>
                    <a:gd name="connsiteX88" fmla="*/ 871149 w 1034979"/>
                    <a:gd name="connsiteY88" fmla="*/ 1086033 h 1516602"/>
                    <a:gd name="connsiteX89" fmla="*/ 899724 w 1034979"/>
                    <a:gd name="connsiteY89" fmla="*/ 1091748 h 1516602"/>
                    <a:gd name="connsiteX90" fmla="*/ 922584 w 1034979"/>
                    <a:gd name="connsiteY90" fmla="*/ 1095558 h 1516602"/>
                    <a:gd name="connsiteX91" fmla="*/ 951159 w 1034979"/>
                    <a:gd name="connsiteY91" fmla="*/ 1101273 h 1516602"/>
                    <a:gd name="connsiteX92" fmla="*/ 956874 w 1034979"/>
                    <a:gd name="connsiteY92" fmla="*/ 1101273 h 1516602"/>
                    <a:gd name="connsiteX93" fmla="*/ 1002594 w 1034979"/>
                    <a:gd name="connsiteY93" fmla="*/ 1099368 h 1516602"/>
                    <a:gd name="connsiteX94" fmla="*/ 1031169 w 1034979"/>
                    <a:gd name="connsiteY94" fmla="*/ 1091748 h 1516602"/>
                    <a:gd name="connsiteX95" fmla="*/ 1034979 w 1034979"/>
                    <a:gd name="connsiteY95" fmla="*/ 1086033 h 1516602"/>
                    <a:gd name="connsiteX96" fmla="*/ 1033074 w 1034979"/>
                    <a:gd name="connsiteY96" fmla="*/ 1066983 h 1516602"/>
                    <a:gd name="connsiteX97" fmla="*/ 1027359 w 1034979"/>
                    <a:gd name="connsiteY97" fmla="*/ 1063173 h 1516602"/>
                    <a:gd name="connsiteX98" fmla="*/ 970209 w 1034979"/>
                    <a:gd name="connsiteY98" fmla="*/ 1044123 h 1516602"/>
                    <a:gd name="connsiteX99" fmla="*/ 962589 w 1034979"/>
                    <a:gd name="connsiteY99" fmla="*/ 1042218 h 1516602"/>
                    <a:gd name="connsiteX100" fmla="*/ 935919 w 1034979"/>
                    <a:gd name="connsiteY100" fmla="*/ 1034598 h 1516602"/>
                    <a:gd name="connsiteX101" fmla="*/ 825429 w 1034979"/>
                    <a:gd name="connsiteY101" fmla="*/ 1034598 h 1516602"/>
                    <a:gd name="connsiteX102" fmla="*/ 730179 w 1034979"/>
                    <a:gd name="connsiteY102" fmla="*/ 1038408 h 1516602"/>
                    <a:gd name="connsiteX103" fmla="*/ 669219 w 1034979"/>
                    <a:gd name="connsiteY103" fmla="*/ 1046028 h 1516602"/>
                    <a:gd name="connsiteX104" fmla="*/ 646359 w 1034979"/>
                    <a:gd name="connsiteY104" fmla="*/ 1049838 h 1516602"/>
                    <a:gd name="connsiteX105" fmla="*/ 642549 w 1034979"/>
                    <a:gd name="connsiteY105" fmla="*/ 1038408 h 1516602"/>
                    <a:gd name="connsiteX106" fmla="*/ 640644 w 1034979"/>
                    <a:gd name="connsiteY106" fmla="*/ 1032693 h 1516602"/>
                    <a:gd name="connsiteX107" fmla="*/ 642549 w 1034979"/>
                    <a:gd name="connsiteY107" fmla="*/ 1015548 h 1516602"/>
                    <a:gd name="connsiteX108" fmla="*/ 644454 w 1034979"/>
                    <a:gd name="connsiteY108" fmla="*/ 1009833 h 1516602"/>
                    <a:gd name="connsiteX109" fmla="*/ 661599 w 1034979"/>
                    <a:gd name="connsiteY109" fmla="*/ 1000308 h 1516602"/>
                    <a:gd name="connsiteX110" fmla="*/ 673029 w 1034979"/>
                    <a:gd name="connsiteY110" fmla="*/ 992688 h 1516602"/>
                    <a:gd name="connsiteX111" fmla="*/ 674934 w 1034979"/>
                    <a:gd name="connsiteY111" fmla="*/ 986973 h 1516602"/>
                    <a:gd name="connsiteX112" fmla="*/ 680649 w 1034979"/>
                    <a:gd name="connsiteY112" fmla="*/ 985068 h 1516602"/>
                    <a:gd name="connsiteX113" fmla="*/ 686364 w 1034979"/>
                    <a:gd name="connsiteY113" fmla="*/ 981258 h 1516602"/>
                    <a:gd name="connsiteX114" fmla="*/ 695889 w 1034979"/>
                    <a:gd name="connsiteY114" fmla="*/ 971733 h 1516602"/>
                    <a:gd name="connsiteX115" fmla="*/ 705414 w 1034979"/>
                    <a:gd name="connsiteY115" fmla="*/ 960303 h 1516602"/>
                    <a:gd name="connsiteX116" fmla="*/ 716844 w 1034979"/>
                    <a:gd name="connsiteY116" fmla="*/ 952683 h 1516602"/>
                    <a:gd name="connsiteX117" fmla="*/ 732084 w 1034979"/>
                    <a:gd name="connsiteY117" fmla="*/ 939348 h 1516602"/>
                    <a:gd name="connsiteX118" fmla="*/ 741609 w 1034979"/>
                    <a:gd name="connsiteY118" fmla="*/ 927918 h 1516602"/>
                    <a:gd name="connsiteX119" fmla="*/ 753039 w 1034979"/>
                    <a:gd name="connsiteY119" fmla="*/ 918393 h 1516602"/>
                    <a:gd name="connsiteX120" fmla="*/ 758754 w 1034979"/>
                    <a:gd name="connsiteY120" fmla="*/ 906963 h 1516602"/>
                    <a:gd name="connsiteX121" fmla="*/ 760659 w 1034979"/>
                    <a:gd name="connsiteY121" fmla="*/ 901248 h 1516602"/>
                    <a:gd name="connsiteX122" fmla="*/ 766374 w 1034979"/>
                    <a:gd name="connsiteY122" fmla="*/ 889818 h 1516602"/>
                    <a:gd name="connsiteX123" fmla="*/ 764469 w 1034979"/>
                    <a:gd name="connsiteY123" fmla="*/ 874578 h 1516602"/>
                    <a:gd name="connsiteX124" fmla="*/ 758754 w 1034979"/>
                    <a:gd name="connsiteY124" fmla="*/ 872673 h 1516602"/>
                    <a:gd name="connsiteX125" fmla="*/ 737799 w 1034979"/>
                    <a:gd name="connsiteY125" fmla="*/ 874578 h 1516602"/>
                    <a:gd name="connsiteX126" fmla="*/ 732084 w 1034979"/>
                    <a:gd name="connsiteY126" fmla="*/ 878388 h 1516602"/>
                    <a:gd name="connsiteX127" fmla="*/ 699699 w 1034979"/>
                    <a:gd name="connsiteY127" fmla="*/ 899343 h 1516602"/>
                    <a:gd name="connsiteX128" fmla="*/ 595181 w 1034979"/>
                    <a:gd name="connsiteY128" fmla="*/ 957831 h 1516602"/>
                    <a:gd name="connsiteX129" fmla="*/ 507294 w 1034979"/>
                    <a:gd name="connsiteY129" fmla="*/ 847908 h 1516602"/>
                    <a:gd name="connsiteX130" fmla="*/ 503484 w 1034979"/>
                    <a:gd name="connsiteY130" fmla="*/ 358323 h 1516602"/>
                    <a:gd name="connsiteX131" fmla="*/ 499674 w 1034979"/>
                    <a:gd name="connsiteY131" fmla="*/ 66858 h 1516602"/>
                    <a:gd name="connsiteX132" fmla="*/ 490149 w 1034979"/>
                    <a:gd name="connsiteY132" fmla="*/ 40188 h 1516602"/>
                    <a:gd name="connsiteX133" fmla="*/ 488244 w 1034979"/>
                    <a:gd name="connsiteY133" fmla="*/ 34473 h 1516602"/>
                    <a:gd name="connsiteX134" fmla="*/ 484434 w 1034979"/>
                    <a:gd name="connsiteY134" fmla="*/ 28758 h 1516602"/>
                    <a:gd name="connsiteX135" fmla="*/ 478719 w 1034979"/>
                    <a:gd name="connsiteY135" fmla="*/ 17328 h 1516602"/>
                    <a:gd name="connsiteX136" fmla="*/ 473004 w 1034979"/>
                    <a:gd name="connsiteY136" fmla="*/ 13518 h 1516602"/>
                    <a:gd name="connsiteX137" fmla="*/ 469194 w 1034979"/>
                    <a:gd name="connsiteY137" fmla="*/ 7803 h 1516602"/>
                    <a:gd name="connsiteX138" fmla="*/ 429189 w 1034979"/>
                    <a:gd name="connsiteY138" fmla="*/ 11613 h 1516602"/>
                    <a:gd name="connsiteX139" fmla="*/ 425379 w 1034979"/>
                    <a:gd name="connsiteY139" fmla="*/ 78288 h 1516602"/>
                    <a:gd name="connsiteX140" fmla="*/ 425379 w 1034979"/>
                    <a:gd name="connsiteY140" fmla="*/ 84003 h 1516602"/>
                    <a:gd name="connsiteX141" fmla="*/ 429189 w 1034979"/>
                    <a:gd name="connsiteY141" fmla="*/ 238308 h 1516602"/>
                    <a:gd name="connsiteX142" fmla="*/ 440619 w 1034979"/>
                    <a:gd name="connsiteY142" fmla="*/ 421188 h 1516602"/>
                    <a:gd name="connsiteX143" fmla="*/ 435265 w 1034979"/>
                    <a:gd name="connsiteY143" fmla="*/ 718368 h 1516602"/>
                    <a:gd name="connsiteX144" fmla="*/ 435059 w 1034979"/>
                    <a:gd name="connsiteY144" fmla="*/ 799046 h 1516602"/>
                    <a:gd name="connsiteX145" fmla="*/ 430322 w 1034979"/>
                    <a:gd name="connsiteY145" fmla="*/ 879006 h 1516602"/>
                    <a:gd name="connsiteX0" fmla="*/ 430322 w 1038255"/>
                    <a:gd name="connsiteY0" fmla="*/ 879006 h 1516602"/>
                    <a:gd name="connsiteX1" fmla="*/ 392427 w 1038255"/>
                    <a:gd name="connsiteY1" fmla="*/ 931934 h 1516602"/>
                    <a:gd name="connsiteX2" fmla="*/ 312984 w 1038255"/>
                    <a:gd name="connsiteY2" fmla="*/ 966018 h 1516602"/>
                    <a:gd name="connsiteX3" fmla="*/ 240645 w 1038255"/>
                    <a:gd name="connsiteY3" fmla="*/ 957266 h 1516602"/>
                    <a:gd name="connsiteX4" fmla="*/ 181539 w 1038255"/>
                    <a:gd name="connsiteY4" fmla="*/ 937443 h 1516602"/>
                    <a:gd name="connsiteX5" fmla="*/ 116769 w 1038255"/>
                    <a:gd name="connsiteY5" fmla="*/ 903153 h 1516602"/>
                    <a:gd name="connsiteX6" fmla="*/ 59619 w 1038255"/>
                    <a:gd name="connsiteY6" fmla="*/ 874578 h 1516602"/>
                    <a:gd name="connsiteX7" fmla="*/ 46284 w 1038255"/>
                    <a:gd name="connsiteY7" fmla="*/ 895533 h 1516602"/>
                    <a:gd name="connsiteX8" fmla="*/ 50094 w 1038255"/>
                    <a:gd name="connsiteY8" fmla="*/ 933633 h 1516602"/>
                    <a:gd name="connsiteX9" fmla="*/ 53904 w 1038255"/>
                    <a:gd name="connsiteY9" fmla="*/ 939348 h 1516602"/>
                    <a:gd name="connsiteX10" fmla="*/ 59619 w 1038255"/>
                    <a:gd name="connsiteY10" fmla="*/ 943158 h 1516602"/>
                    <a:gd name="connsiteX11" fmla="*/ 63429 w 1038255"/>
                    <a:gd name="connsiteY11" fmla="*/ 948873 h 1516602"/>
                    <a:gd name="connsiteX12" fmla="*/ 80574 w 1038255"/>
                    <a:gd name="connsiteY12" fmla="*/ 958398 h 1516602"/>
                    <a:gd name="connsiteX13" fmla="*/ 166299 w 1038255"/>
                    <a:gd name="connsiteY13" fmla="*/ 979353 h 1516602"/>
                    <a:gd name="connsiteX14" fmla="*/ 267264 w 1038255"/>
                    <a:gd name="connsiteY14" fmla="*/ 1021263 h 1516602"/>
                    <a:gd name="connsiteX15" fmla="*/ 278694 w 1038255"/>
                    <a:gd name="connsiteY15" fmla="*/ 1076508 h 1516602"/>
                    <a:gd name="connsiteX16" fmla="*/ 264381 w 1038255"/>
                    <a:gd name="connsiteY16" fmla="*/ 1119397 h 1516602"/>
                    <a:gd name="connsiteX17" fmla="*/ 186224 w 1038255"/>
                    <a:gd name="connsiteY17" fmla="*/ 1150391 h 1516602"/>
                    <a:gd name="connsiteX18" fmla="*/ 27234 w 1038255"/>
                    <a:gd name="connsiteY18" fmla="*/ 1154613 h 1516602"/>
                    <a:gd name="connsiteX19" fmla="*/ 15804 w 1038255"/>
                    <a:gd name="connsiteY19" fmla="*/ 1160328 h 1516602"/>
                    <a:gd name="connsiteX20" fmla="*/ 6279 w 1038255"/>
                    <a:gd name="connsiteY20" fmla="*/ 1169853 h 1516602"/>
                    <a:gd name="connsiteX21" fmla="*/ 4374 w 1038255"/>
                    <a:gd name="connsiteY21" fmla="*/ 1175568 h 1516602"/>
                    <a:gd name="connsiteX22" fmla="*/ 564 w 1038255"/>
                    <a:gd name="connsiteY22" fmla="*/ 1181283 h 1516602"/>
                    <a:gd name="connsiteX23" fmla="*/ 6279 w 1038255"/>
                    <a:gd name="connsiteY23" fmla="*/ 1213668 h 1516602"/>
                    <a:gd name="connsiteX24" fmla="*/ 11994 w 1038255"/>
                    <a:gd name="connsiteY24" fmla="*/ 1217478 h 1516602"/>
                    <a:gd name="connsiteX25" fmla="*/ 17709 w 1038255"/>
                    <a:gd name="connsiteY25" fmla="*/ 1219383 h 1516602"/>
                    <a:gd name="connsiteX26" fmla="*/ 145344 w 1038255"/>
                    <a:gd name="connsiteY26" fmla="*/ 1217478 h 1516602"/>
                    <a:gd name="connsiteX27" fmla="*/ 239202 w 1038255"/>
                    <a:gd name="connsiteY27" fmla="*/ 1214801 h 1516602"/>
                    <a:gd name="connsiteX28" fmla="*/ 318699 w 1038255"/>
                    <a:gd name="connsiteY28" fmla="*/ 1217478 h 1516602"/>
                    <a:gd name="connsiteX29" fmla="*/ 330129 w 1038255"/>
                    <a:gd name="connsiteY29" fmla="*/ 1223193 h 1516602"/>
                    <a:gd name="connsiteX30" fmla="*/ 333939 w 1038255"/>
                    <a:gd name="connsiteY30" fmla="*/ 1228908 h 1516602"/>
                    <a:gd name="connsiteX31" fmla="*/ 339654 w 1038255"/>
                    <a:gd name="connsiteY31" fmla="*/ 1230813 h 1516602"/>
                    <a:gd name="connsiteX32" fmla="*/ 351084 w 1038255"/>
                    <a:gd name="connsiteY32" fmla="*/ 1238433 h 1516602"/>
                    <a:gd name="connsiteX33" fmla="*/ 356799 w 1038255"/>
                    <a:gd name="connsiteY33" fmla="*/ 1242243 h 1516602"/>
                    <a:gd name="connsiteX34" fmla="*/ 360609 w 1038255"/>
                    <a:gd name="connsiteY34" fmla="*/ 1247958 h 1516602"/>
                    <a:gd name="connsiteX35" fmla="*/ 366324 w 1038255"/>
                    <a:gd name="connsiteY35" fmla="*/ 1259388 h 1516602"/>
                    <a:gd name="connsiteX36" fmla="*/ 362514 w 1038255"/>
                    <a:gd name="connsiteY36" fmla="*/ 1286058 h 1516602"/>
                    <a:gd name="connsiteX37" fmla="*/ 358704 w 1038255"/>
                    <a:gd name="connsiteY37" fmla="*/ 1291773 h 1516602"/>
                    <a:gd name="connsiteX38" fmla="*/ 356799 w 1038255"/>
                    <a:gd name="connsiteY38" fmla="*/ 1297488 h 1516602"/>
                    <a:gd name="connsiteX39" fmla="*/ 352989 w 1038255"/>
                    <a:gd name="connsiteY39" fmla="*/ 1303203 h 1516602"/>
                    <a:gd name="connsiteX40" fmla="*/ 351084 w 1038255"/>
                    <a:gd name="connsiteY40" fmla="*/ 1308918 h 1516602"/>
                    <a:gd name="connsiteX41" fmla="*/ 347274 w 1038255"/>
                    <a:gd name="connsiteY41" fmla="*/ 1314633 h 1516602"/>
                    <a:gd name="connsiteX42" fmla="*/ 330129 w 1038255"/>
                    <a:gd name="connsiteY42" fmla="*/ 1381308 h 1516602"/>
                    <a:gd name="connsiteX43" fmla="*/ 328224 w 1038255"/>
                    <a:gd name="connsiteY43" fmla="*/ 1432743 h 1516602"/>
                    <a:gd name="connsiteX44" fmla="*/ 330129 w 1038255"/>
                    <a:gd name="connsiteY44" fmla="*/ 1457508 h 1516602"/>
                    <a:gd name="connsiteX45" fmla="*/ 332034 w 1038255"/>
                    <a:gd name="connsiteY45" fmla="*/ 1463223 h 1516602"/>
                    <a:gd name="connsiteX46" fmla="*/ 335844 w 1038255"/>
                    <a:gd name="connsiteY46" fmla="*/ 1467033 h 1516602"/>
                    <a:gd name="connsiteX47" fmla="*/ 364419 w 1038255"/>
                    <a:gd name="connsiteY47" fmla="*/ 1512753 h 1516602"/>
                    <a:gd name="connsiteX48" fmla="*/ 387279 w 1038255"/>
                    <a:gd name="connsiteY48" fmla="*/ 1514658 h 1516602"/>
                    <a:gd name="connsiteX49" fmla="*/ 392994 w 1038255"/>
                    <a:gd name="connsiteY49" fmla="*/ 1508943 h 1516602"/>
                    <a:gd name="connsiteX50" fmla="*/ 394899 w 1038255"/>
                    <a:gd name="connsiteY50" fmla="*/ 1497513 h 1516602"/>
                    <a:gd name="connsiteX51" fmla="*/ 396804 w 1038255"/>
                    <a:gd name="connsiteY51" fmla="*/ 1491798 h 1516602"/>
                    <a:gd name="connsiteX52" fmla="*/ 398709 w 1038255"/>
                    <a:gd name="connsiteY52" fmla="*/ 1474653 h 1516602"/>
                    <a:gd name="connsiteX53" fmla="*/ 400614 w 1038255"/>
                    <a:gd name="connsiteY53" fmla="*/ 1461318 h 1516602"/>
                    <a:gd name="connsiteX54" fmla="*/ 404424 w 1038255"/>
                    <a:gd name="connsiteY54" fmla="*/ 1404168 h 1516602"/>
                    <a:gd name="connsiteX55" fmla="*/ 410139 w 1038255"/>
                    <a:gd name="connsiteY55" fmla="*/ 1392738 h 1516602"/>
                    <a:gd name="connsiteX56" fmla="*/ 413949 w 1038255"/>
                    <a:gd name="connsiteY56" fmla="*/ 1379403 h 1516602"/>
                    <a:gd name="connsiteX57" fmla="*/ 415854 w 1038255"/>
                    <a:gd name="connsiteY57" fmla="*/ 1373688 h 1516602"/>
                    <a:gd name="connsiteX58" fmla="*/ 417759 w 1038255"/>
                    <a:gd name="connsiteY58" fmla="*/ 1360353 h 1516602"/>
                    <a:gd name="connsiteX59" fmla="*/ 421569 w 1038255"/>
                    <a:gd name="connsiteY59" fmla="*/ 1348923 h 1516602"/>
                    <a:gd name="connsiteX60" fmla="*/ 427284 w 1038255"/>
                    <a:gd name="connsiteY60" fmla="*/ 1335588 h 1516602"/>
                    <a:gd name="connsiteX61" fmla="*/ 467289 w 1038255"/>
                    <a:gd name="connsiteY61" fmla="*/ 1265103 h 1516602"/>
                    <a:gd name="connsiteX62" fmla="*/ 528455 w 1038255"/>
                    <a:gd name="connsiteY62" fmla="*/ 1230091 h 1516602"/>
                    <a:gd name="connsiteX63" fmla="*/ 601154 w 1038255"/>
                    <a:gd name="connsiteY63" fmla="*/ 1221700 h 1516602"/>
                    <a:gd name="connsiteX64" fmla="*/ 720654 w 1038255"/>
                    <a:gd name="connsiteY64" fmla="*/ 1316538 h 1516602"/>
                    <a:gd name="connsiteX65" fmla="*/ 733989 w 1038255"/>
                    <a:gd name="connsiteY65" fmla="*/ 1326063 h 1516602"/>
                    <a:gd name="connsiteX66" fmla="*/ 743514 w 1038255"/>
                    <a:gd name="connsiteY66" fmla="*/ 1327968 h 1516602"/>
                    <a:gd name="connsiteX67" fmla="*/ 749229 w 1038255"/>
                    <a:gd name="connsiteY67" fmla="*/ 1329873 h 1516602"/>
                    <a:gd name="connsiteX68" fmla="*/ 762564 w 1038255"/>
                    <a:gd name="connsiteY68" fmla="*/ 1335588 h 1516602"/>
                    <a:gd name="connsiteX69" fmla="*/ 777804 w 1038255"/>
                    <a:gd name="connsiteY69" fmla="*/ 1333683 h 1516602"/>
                    <a:gd name="connsiteX70" fmla="*/ 789234 w 1038255"/>
                    <a:gd name="connsiteY70" fmla="*/ 1327968 h 1516602"/>
                    <a:gd name="connsiteX71" fmla="*/ 794949 w 1038255"/>
                    <a:gd name="connsiteY71" fmla="*/ 1326063 h 1516602"/>
                    <a:gd name="connsiteX72" fmla="*/ 802569 w 1038255"/>
                    <a:gd name="connsiteY72" fmla="*/ 1308918 h 1516602"/>
                    <a:gd name="connsiteX73" fmla="*/ 800664 w 1038255"/>
                    <a:gd name="connsiteY73" fmla="*/ 1284153 h 1516602"/>
                    <a:gd name="connsiteX74" fmla="*/ 798759 w 1038255"/>
                    <a:gd name="connsiteY74" fmla="*/ 1278438 h 1516602"/>
                    <a:gd name="connsiteX75" fmla="*/ 796854 w 1038255"/>
                    <a:gd name="connsiteY75" fmla="*/ 1270818 h 1516602"/>
                    <a:gd name="connsiteX76" fmla="*/ 783519 w 1038255"/>
                    <a:gd name="connsiteY76" fmla="*/ 1253673 h 1516602"/>
                    <a:gd name="connsiteX77" fmla="*/ 773994 w 1038255"/>
                    <a:gd name="connsiteY77" fmla="*/ 1247958 h 1516602"/>
                    <a:gd name="connsiteX78" fmla="*/ 648264 w 1038255"/>
                    <a:gd name="connsiteY78" fmla="*/ 1156518 h 1516602"/>
                    <a:gd name="connsiteX79" fmla="*/ 644454 w 1038255"/>
                    <a:gd name="connsiteY79" fmla="*/ 1139373 h 1516602"/>
                    <a:gd name="connsiteX80" fmla="*/ 646359 w 1038255"/>
                    <a:gd name="connsiteY80" fmla="*/ 1131753 h 1516602"/>
                    <a:gd name="connsiteX81" fmla="*/ 650169 w 1038255"/>
                    <a:gd name="connsiteY81" fmla="*/ 1114608 h 1516602"/>
                    <a:gd name="connsiteX82" fmla="*/ 653979 w 1038255"/>
                    <a:gd name="connsiteY82" fmla="*/ 1108893 h 1516602"/>
                    <a:gd name="connsiteX83" fmla="*/ 655884 w 1038255"/>
                    <a:gd name="connsiteY83" fmla="*/ 1103178 h 1516602"/>
                    <a:gd name="connsiteX84" fmla="*/ 661599 w 1038255"/>
                    <a:gd name="connsiteY84" fmla="*/ 1101273 h 1516602"/>
                    <a:gd name="connsiteX85" fmla="*/ 671124 w 1038255"/>
                    <a:gd name="connsiteY85" fmla="*/ 1089843 h 1516602"/>
                    <a:gd name="connsiteX86" fmla="*/ 724464 w 1038255"/>
                    <a:gd name="connsiteY86" fmla="*/ 1082223 h 1516602"/>
                    <a:gd name="connsiteX87" fmla="*/ 842574 w 1038255"/>
                    <a:gd name="connsiteY87" fmla="*/ 1084128 h 1516602"/>
                    <a:gd name="connsiteX88" fmla="*/ 871149 w 1038255"/>
                    <a:gd name="connsiteY88" fmla="*/ 1086033 h 1516602"/>
                    <a:gd name="connsiteX89" fmla="*/ 899724 w 1038255"/>
                    <a:gd name="connsiteY89" fmla="*/ 1091748 h 1516602"/>
                    <a:gd name="connsiteX90" fmla="*/ 922584 w 1038255"/>
                    <a:gd name="connsiteY90" fmla="*/ 1095558 h 1516602"/>
                    <a:gd name="connsiteX91" fmla="*/ 951159 w 1038255"/>
                    <a:gd name="connsiteY91" fmla="*/ 1101273 h 1516602"/>
                    <a:gd name="connsiteX92" fmla="*/ 956874 w 1038255"/>
                    <a:gd name="connsiteY92" fmla="*/ 1101273 h 1516602"/>
                    <a:gd name="connsiteX93" fmla="*/ 1002594 w 1038255"/>
                    <a:gd name="connsiteY93" fmla="*/ 1099368 h 1516602"/>
                    <a:gd name="connsiteX94" fmla="*/ 1031169 w 1038255"/>
                    <a:gd name="connsiteY94" fmla="*/ 1091748 h 1516602"/>
                    <a:gd name="connsiteX95" fmla="*/ 1034979 w 1038255"/>
                    <a:gd name="connsiteY95" fmla="*/ 1086033 h 1516602"/>
                    <a:gd name="connsiteX96" fmla="*/ 1033074 w 1038255"/>
                    <a:gd name="connsiteY96" fmla="*/ 1066983 h 1516602"/>
                    <a:gd name="connsiteX97" fmla="*/ 970209 w 1038255"/>
                    <a:gd name="connsiteY97" fmla="*/ 1044123 h 1516602"/>
                    <a:gd name="connsiteX98" fmla="*/ 962589 w 1038255"/>
                    <a:gd name="connsiteY98" fmla="*/ 1042218 h 1516602"/>
                    <a:gd name="connsiteX99" fmla="*/ 935919 w 1038255"/>
                    <a:gd name="connsiteY99" fmla="*/ 1034598 h 1516602"/>
                    <a:gd name="connsiteX100" fmla="*/ 825429 w 1038255"/>
                    <a:gd name="connsiteY100" fmla="*/ 1034598 h 1516602"/>
                    <a:gd name="connsiteX101" fmla="*/ 730179 w 1038255"/>
                    <a:gd name="connsiteY101" fmla="*/ 1038408 h 1516602"/>
                    <a:gd name="connsiteX102" fmla="*/ 669219 w 1038255"/>
                    <a:gd name="connsiteY102" fmla="*/ 1046028 h 1516602"/>
                    <a:gd name="connsiteX103" fmla="*/ 646359 w 1038255"/>
                    <a:gd name="connsiteY103" fmla="*/ 1049838 h 1516602"/>
                    <a:gd name="connsiteX104" fmla="*/ 642549 w 1038255"/>
                    <a:gd name="connsiteY104" fmla="*/ 1038408 h 1516602"/>
                    <a:gd name="connsiteX105" fmla="*/ 640644 w 1038255"/>
                    <a:gd name="connsiteY105" fmla="*/ 1032693 h 1516602"/>
                    <a:gd name="connsiteX106" fmla="*/ 642549 w 1038255"/>
                    <a:gd name="connsiteY106" fmla="*/ 1015548 h 1516602"/>
                    <a:gd name="connsiteX107" fmla="*/ 644454 w 1038255"/>
                    <a:gd name="connsiteY107" fmla="*/ 1009833 h 1516602"/>
                    <a:gd name="connsiteX108" fmla="*/ 661599 w 1038255"/>
                    <a:gd name="connsiteY108" fmla="*/ 1000308 h 1516602"/>
                    <a:gd name="connsiteX109" fmla="*/ 673029 w 1038255"/>
                    <a:gd name="connsiteY109" fmla="*/ 992688 h 1516602"/>
                    <a:gd name="connsiteX110" fmla="*/ 674934 w 1038255"/>
                    <a:gd name="connsiteY110" fmla="*/ 986973 h 1516602"/>
                    <a:gd name="connsiteX111" fmla="*/ 680649 w 1038255"/>
                    <a:gd name="connsiteY111" fmla="*/ 985068 h 1516602"/>
                    <a:gd name="connsiteX112" fmla="*/ 686364 w 1038255"/>
                    <a:gd name="connsiteY112" fmla="*/ 981258 h 1516602"/>
                    <a:gd name="connsiteX113" fmla="*/ 695889 w 1038255"/>
                    <a:gd name="connsiteY113" fmla="*/ 971733 h 1516602"/>
                    <a:gd name="connsiteX114" fmla="*/ 705414 w 1038255"/>
                    <a:gd name="connsiteY114" fmla="*/ 960303 h 1516602"/>
                    <a:gd name="connsiteX115" fmla="*/ 716844 w 1038255"/>
                    <a:gd name="connsiteY115" fmla="*/ 952683 h 1516602"/>
                    <a:gd name="connsiteX116" fmla="*/ 732084 w 1038255"/>
                    <a:gd name="connsiteY116" fmla="*/ 939348 h 1516602"/>
                    <a:gd name="connsiteX117" fmla="*/ 741609 w 1038255"/>
                    <a:gd name="connsiteY117" fmla="*/ 927918 h 1516602"/>
                    <a:gd name="connsiteX118" fmla="*/ 753039 w 1038255"/>
                    <a:gd name="connsiteY118" fmla="*/ 918393 h 1516602"/>
                    <a:gd name="connsiteX119" fmla="*/ 758754 w 1038255"/>
                    <a:gd name="connsiteY119" fmla="*/ 906963 h 1516602"/>
                    <a:gd name="connsiteX120" fmla="*/ 760659 w 1038255"/>
                    <a:gd name="connsiteY120" fmla="*/ 901248 h 1516602"/>
                    <a:gd name="connsiteX121" fmla="*/ 766374 w 1038255"/>
                    <a:gd name="connsiteY121" fmla="*/ 889818 h 1516602"/>
                    <a:gd name="connsiteX122" fmla="*/ 764469 w 1038255"/>
                    <a:gd name="connsiteY122" fmla="*/ 874578 h 1516602"/>
                    <a:gd name="connsiteX123" fmla="*/ 758754 w 1038255"/>
                    <a:gd name="connsiteY123" fmla="*/ 872673 h 1516602"/>
                    <a:gd name="connsiteX124" fmla="*/ 737799 w 1038255"/>
                    <a:gd name="connsiteY124" fmla="*/ 874578 h 1516602"/>
                    <a:gd name="connsiteX125" fmla="*/ 732084 w 1038255"/>
                    <a:gd name="connsiteY125" fmla="*/ 878388 h 1516602"/>
                    <a:gd name="connsiteX126" fmla="*/ 699699 w 1038255"/>
                    <a:gd name="connsiteY126" fmla="*/ 899343 h 1516602"/>
                    <a:gd name="connsiteX127" fmla="*/ 595181 w 1038255"/>
                    <a:gd name="connsiteY127" fmla="*/ 957831 h 1516602"/>
                    <a:gd name="connsiteX128" fmla="*/ 507294 w 1038255"/>
                    <a:gd name="connsiteY128" fmla="*/ 847908 h 1516602"/>
                    <a:gd name="connsiteX129" fmla="*/ 503484 w 1038255"/>
                    <a:gd name="connsiteY129" fmla="*/ 358323 h 1516602"/>
                    <a:gd name="connsiteX130" fmla="*/ 499674 w 1038255"/>
                    <a:gd name="connsiteY130" fmla="*/ 66858 h 1516602"/>
                    <a:gd name="connsiteX131" fmla="*/ 490149 w 1038255"/>
                    <a:gd name="connsiteY131" fmla="*/ 40188 h 1516602"/>
                    <a:gd name="connsiteX132" fmla="*/ 488244 w 1038255"/>
                    <a:gd name="connsiteY132" fmla="*/ 34473 h 1516602"/>
                    <a:gd name="connsiteX133" fmla="*/ 484434 w 1038255"/>
                    <a:gd name="connsiteY133" fmla="*/ 28758 h 1516602"/>
                    <a:gd name="connsiteX134" fmla="*/ 478719 w 1038255"/>
                    <a:gd name="connsiteY134" fmla="*/ 17328 h 1516602"/>
                    <a:gd name="connsiteX135" fmla="*/ 473004 w 1038255"/>
                    <a:gd name="connsiteY135" fmla="*/ 13518 h 1516602"/>
                    <a:gd name="connsiteX136" fmla="*/ 469194 w 1038255"/>
                    <a:gd name="connsiteY136" fmla="*/ 7803 h 1516602"/>
                    <a:gd name="connsiteX137" fmla="*/ 429189 w 1038255"/>
                    <a:gd name="connsiteY137" fmla="*/ 11613 h 1516602"/>
                    <a:gd name="connsiteX138" fmla="*/ 425379 w 1038255"/>
                    <a:gd name="connsiteY138" fmla="*/ 78288 h 1516602"/>
                    <a:gd name="connsiteX139" fmla="*/ 425379 w 1038255"/>
                    <a:gd name="connsiteY139" fmla="*/ 84003 h 1516602"/>
                    <a:gd name="connsiteX140" fmla="*/ 429189 w 1038255"/>
                    <a:gd name="connsiteY140" fmla="*/ 238308 h 1516602"/>
                    <a:gd name="connsiteX141" fmla="*/ 440619 w 1038255"/>
                    <a:gd name="connsiteY141" fmla="*/ 421188 h 1516602"/>
                    <a:gd name="connsiteX142" fmla="*/ 435265 w 1038255"/>
                    <a:gd name="connsiteY142" fmla="*/ 718368 h 1516602"/>
                    <a:gd name="connsiteX143" fmla="*/ 435059 w 1038255"/>
                    <a:gd name="connsiteY143" fmla="*/ 799046 h 1516602"/>
                    <a:gd name="connsiteX144" fmla="*/ 430322 w 1038255"/>
                    <a:gd name="connsiteY144" fmla="*/ 879006 h 1516602"/>
                    <a:gd name="connsiteX0" fmla="*/ 430322 w 1034979"/>
                    <a:gd name="connsiteY0" fmla="*/ 879006 h 1516602"/>
                    <a:gd name="connsiteX1" fmla="*/ 392427 w 1034979"/>
                    <a:gd name="connsiteY1" fmla="*/ 931934 h 1516602"/>
                    <a:gd name="connsiteX2" fmla="*/ 312984 w 1034979"/>
                    <a:gd name="connsiteY2" fmla="*/ 966018 h 1516602"/>
                    <a:gd name="connsiteX3" fmla="*/ 240645 w 1034979"/>
                    <a:gd name="connsiteY3" fmla="*/ 957266 h 1516602"/>
                    <a:gd name="connsiteX4" fmla="*/ 181539 w 1034979"/>
                    <a:gd name="connsiteY4" fmla="*/ 937443 h 1516602"/>
                    <a:gd name="connsiteX5" fmla="*/ 116769 w 1034979"/>
                    <a:gd name="connsiteY5" fmla="*/ 903153 h 1516602"/>
                    <a:gd name="connsiteX6" fmla="*/ 59619 w 1034979"/>
                    <a:gd name="connsiteY6" fmla="*/ 874578 h 1516602"/>
                    <a:gd name="connsiteX7" fmla="*/ 46284 w 1034979"/>
                    <a:gd name="connsiteY7" fmla="*/ 895533 h 1516602"/>
                    <a:gd name="connsiteX8" fmla="*/ 50094 w 1034979"/>
                    <a:gd name="connsiteY8" fmla="*/ 933633 h 1516602"/>
                    <a:gd name="connsiteX9" fmla="*/ 53904 w 1034979"/>
                    <a:gd name="connsiteY9" fmla="*/ 939348 h 1516602"/>
                    <a:gd name="connsiteX10" fmla="*/ 59619 w 1034979"/>
                    <a:gd name="connsiteY10" fmla="*/ 943158 h 1516602"/>
                    <a:gd name="connsiteX11" fmla="*/ 63429 w 1034979"/>
                    <a:gd name="connsiteY11" fmla="*/ 948873 h 1516602"/>
                    <a:gd name="connsiteX12" fmla="*/ 80574 w 1034979"/>
                    <a:gd name="connsiteY12" fmla="*/ 958398 h 1516602"/>
                    <a:gd name="connsiteX13" fmla="*/ 166299 w 1034979"/>
                    <a:gd name="connsiteY13" fmla="*/ 979353 h 1516602"/>
                    <a:gd name="connsiteX14" fmla="*/ 267264 w 1034979"/>
                    <a:gd name="connsiteY14" fmla="*/ 1021263 h 1516602"/>
                    <a:gd name="connsiteX15" fmla="*/ 278694 w 1034979"/>
                    <a:gd name="connsiteY15" fmla="*/ 1076508 h 1516602"/>
                    <a:gd name="connsiteX16" fmla="*/ 264381 w 1034979"/>
                    <a:gd name="connsiteY16" fmla="*/ 1119397 h 1516602"/>
                    <a:gd name="connsiteX17" fmla="*/ 186224 w 1034979"/>
                    <a:gd name="connsiteY17" fmla="*/ 1150391 h 1516602"/>
                    <a:gd name="connsiteX18" fmla="*/ 27234 w 1034979"/>
                    <a:gd name="connsiteY18" fmla="*/ 1154613 h 1516602"/>
                    <a:gd name="connsiteX19" fmla="*/ 15804 w 1034979"/>
                    <a:gd name="connsiteY19" fmla="*/ 1160328 h 1516602"/>
                    <a:gd name="connsiteX20" fmla="*/ 6279 w 1034979"/>
                    <a:gd name="connsiteY20" fmla="*/ 1169853 h 1516602"/>
                    <a:gd name="connsiteX21" fmla="*/ 4374 w 1034979"/>
                    <a:gd name="connsiteY21" fmla="*/ 1175568 h 1516602"/>
                    <a:gd name="connsiteX22" fmla="*/ 564 w 1034979"/>
                    <a:gd name="connsiteY22" fmla="*/ 1181283 h 1516602"/>
                    <a:gd name="connsiteX23" fmla="*/ 6279 w 1034979"/>
                    <a:gd name="connsiteY23" fmla="*/ 1213668 h 1516602"/>
                    <a:gd name="connsiteX24" fmla="*/ 11994 w 1034979"/>
                    <a:gd name="connsiteY24" fmla="*/ 1217478 h 1516602"/>
                    <a:gd name="connsiteX25" fmla="*/ 17709 w 1034979"/>
                    <a:gd name="connsiteY25" fmla="*/ 1219383 h 1516602"/>
                    <a:gd name="connsiteX26" fmla="*/ 145344 w 1034979"/>
                    <a:gd name="connsiteY26" fmla="*/ 1217478 h 1516602"/>
                    <a:gd name="connsiteX27" fmla="*/ 239202 w 1034979"/>
                    <a:gd name="connsiteY27" fmla="*/ 1214801 h 1516602"/>
                    <a:gd name="connsiteX28" fmla="*/ 318699 w 1034979"/>
                    <a:gd name="connsiteY28" fmla="*/ 1217478 h 1516602"/>
                    <a:gd name="connsiteX29" fmla="*/ 330129 w 1034979"/>
                    <a:gd name="connsiteY29" fmla="*/ 1223193 h 1516602"/>
                    <a:gd name="connsiteX30" fmla="*/ 333939 w 1034979"/>
                    <a:gd name="connsiteY30" fmla="*/ 1228908 h 1516602"/>
                    <a:gd name="connsiteX31" fmla="*/ 339654 w 1034979"/>
                    <a:gd name="connsiteY31" fmla="*/ 1230813 h 1516602"/>
                    <a:gd name="connsiteX32" fmla="*/ 351084 w 1034979"/>
                    <a:gd name="connsiteY32" fmla="*/ 1238433 h 1516602"/>
                    <a:gd name="connsiteX33" fmla="*/ 356799 w 1034979"/>
                    <a:gd name="connsiteY33" fmla="*/ 1242243 h 1516602"/>
                    <a:gd name="connsiteX34" fmla="*/ 360609 w 1034979"/>
                    <a:gd name="connsiteY34" fmla="*/ 1247958 h 1516602"/>
                    <a:gd name="connsiteX35" fmla="*/ 366324 w 1034979"/>
                    <a:gd name="connsiteY35" fmla="*/ 1259388 h 1516602"/>
                    <a:gd name="connsiteX36" fmla="*/ 362514 w 1034979"/>
                    <a:gd name="connsiteY36" fmla="*/ 1286058 h 1516602"/>
                    <a:gd name="connsiteX37" fmla="*/ 358704 w 1034979"/>
                    <a:gd name="connsiteY37" fmla="*/ 1291773 h 1516602"/>
                    <a:gd name="connsiteX38" fmla="*/ 356799 w 1034979"/>
                    <a:gd name="connsiteY38" fmla="*/ 1297488 h 1516602"/>
                    <a:gd name="connsiteX39" fmla="*/ 352989 w 1034979"/>
                    <a:gd name="connsiteY39" fmla="*/ 1303203 h 1516602"/>
                    <a:gd name="connsiteX40" fmla="*/ 351084 w 1034979"/>
                    <a:gd name="connsiteY40" fmla="*/ 1308918 h 1516602"/>
                    <a:gd name="connsiteX41" fmla="*/ 347274 w 1034979"/>
                    <a:gd name="connsiteY41" fmla="*/ 1314633 h 1516602"/>
                    <a:gd name="connsiteX42" fmla="*/ 330129 w 1034979"/>
                    <a:gd name="connsiteY42" fmla="*/ 1381308 h 1516602"/>
                    <a:gd name="connsiteX43" fmla="*/ 328224 w 1034979"/>
                    <a:gd name="connsiteY43" fmla="*/ 1432743 h 1516602"/>
                    <a:gd name="connsiteX44" fmla="*/ 330129 w 1034979"/>
                    <a:gd name="connsiteY44" fmla="*/ 1457508 h 1516602"/>
                    <a:gd name="connsiteX45" fmla="*/ 332034 w 1034979"/>
                    <a:gd name="connsiteY45" fmla="*/ 1463223 h 1516602"/>
                    <a:gd name="connsiteX46" fmla="*/ 335844 w 1034979"/>
                    <a:gd name="connsiteY46" fmla="*/ 1467033 h 1516602"/>
                    <a:gd name="connsiteX47" fmla="*/ 364419 w 1034979"/>
                    <a:gd name="connsiteY47" fmla="*/ 1512753 h 1516602"/>
                    <a:gd name="connsiteX48" fmla="*/ 387279 w 1034979"/>
                    <a:gd name="connsiteY48" fmla="*/ 1514658 h 1516602"/>
                    <a:gd name="connsiteX49" fmla="*/ 392994 w 1034979"/>
                    <a:gd name="connsiteY49" fmla="*/ 1508943 h 1516602"/>
                    <a:gd name="connsiteX50" fmla="*/ 394899 w 1034979"/>
                    <a:gd name="connsiteY50" fmla="*/ 1497513 h 1516602"/>
                    <a:gd name="connsiteX51" fmla="*/ 396804 w 1034979"/>
                    <a:gd name="connsiteY51" fmla="*/ 1491798 h 1516602"/>
                    <a:gd name="connsiteX52" fmla="*/ 398709 w 1034979"/>
                    <a:gd name="connsiteY52" fmla="*/ 1474653 h 1516602"/>
                    <a:gd name="connsiteX53" fmla="*/ 400614 w 1034979"/>
                    <a:gd name="connsiteY53" fmla="*/ 1461318 h 1516602"/>
                    <a:gd name="connsiteX54" fmla="*/ 404424 w 1034979"/>
                    <a:gd name="connsiteY54" fmla="*/ 1404168 h 1516602"/>
                    <a:gd name="connsiteX55" fmla="*/ 410139 w 1034979"/>
                    <a:gd name="connsiteY55" fmla="*/ 1392738 h 1516602"/>
                    <a:gd name="connsiteX56" fmla="*/ 413949 w 1034979"/>
                    <a:gd name="connsiteY56" fmla="*/ 1379403 h 1516602"/>
                    <a:gd name="connsiteX57" fmla="*/ 415854 w 1034979"/>
                    <a:gd name="connsiteY57" fmla="*/ 1373688 h 1516602"/>
                    <a:gd name="connsiteX58" fmla="*/ 417759 w 1034979"/>
                    <a:gd name="connsiteY58" fmla="*/ 1360353 h 1516602"/>
                    <a:gd name="connsiteX59" fmla="*/ 421569 w 1034979"/>
                    <a:gd name="connsiteY59" fmla="*/ 1348923 h 1516602"/>
                    <a:gd name="connsiteX60" fmla="*/ 427284 w 1034979"/>
                    <a:gd name="connsiteY60" fmla="*/ 1335588 h 1516602"/>
                    <a:gd name="connsiteX61" fmla="*/ 467289 w 1034979"/>
                    <a:gd name="connsiteY61" fmla="*/ 1265103 h 1516602"/>
                    <a:gd name="connsiteX62" fmla="*/ 528455 w 1034979"/>
                    <a:gd name="connsiteY62" fmla="*/ 1230091 h 1516602"/>
                    <a:gd name="connsiteX63" fmla="*/ 601154 w 1034979"/>
                    <a:gd name="connsiteY63" fmla="*/ 1221700 h 1516602"/>
                    <a:gd name="connsiteX64" fmla="*/ 720654 w 1034979"/>
                    <a:gd name="connsiteY64" fmla="*/ 1316538 h 1516602"/>
                    <a:gd name="connsiteX65" fmla="*/ 733989 w 1034979"/>
                    <a:gd name="connsiteY65" fmla="*/ 1326063 h 1516602"/>
                    <a:gd name="connsiteX66" fmla="*/ 743514 w 1034979"/>
                    <a:gd name="connsiteY66" fmla="*/ 1327968 h 1516602"/>
                    <a:gd name="connsiteX67" fmla="*/ 749229 w 1034979"/>
                    <a:gd name="connsiteY67" fmla="*/ 1329873 h 1516602"/>
                    <a:gd name="connsiteX68" fmla="*/ 762564 w 1034979"/>
                    <a:gd name="connsiteY68" fmla="*/ 1335588 h 1516602"/>
                    <a:gd name="connsiteX69" fmla="*/ 777804 w 1034979"/>
                    <a:gd name="connsiteY69" fmla="*/ 1333683 h 1516602"/>
                    <a:gd name="connsiteX70" fmla="*/ 789234 w 1034979"/>
                    <a:gd name="connsiteY70" fmla="*/ 1327968 h 1516602"/>
                    <a:gd name="connsiteX71" fmla="*/ 794949 w 1034979"/>
                    <a:gd name="connsiteY71" fmla="*/ 1326063 h 1516602"/>
                    <a:gd name="connsiteX72" fmla="*/ 802569 w 1034979"/>
                    <a:gd name="connsiteY72" fmla="*/ 1308918 h 1516602"/>
                    <a:gd name="connsiteX73" fmla="*/ 800664 w 1034979"/>
                    <a:gd name="connsiteY73" fmla="*/ 1284153 h 1516602"/>
                    <a:gd name="connsiteX74" fmla="*/ 798759 w 1034979"/>
                    <a:gd name="connsiteY74" fmla="*/ 1278438 h 1516602"/>
                    <a:gd name="connsiteX75" fmla="*/ 796854 w 1034979"/>
                    <a:gd name="connsiteY75" fmla="*/ 1270818 h 1516602"/>
                    <a:gd name="connsiteX76" fmla="*/ 783519 w 1034979"/>
                    <a:gd name="connsiteY76" fmla="*/ 1253673 h 1516602"/>
                    <a:gd name="connsiteX77" fmla="*/ 773994 w 1034979"/>
                    <a:gd name="connsiteY77" fmla="*/ 1247958 h 1516602"/>
                    <a:gd name="connsiteX78" fmla="*/ 648264 w 1034979"/>
                    <a:gd name="connsiteY78" fmla="*/ 1156518 h 1516602"/>
                    <a:gd name="connsiteX79" fmla="*/ 644454 w 1034979"/>
                    <a:gd name="connsiteY79" fmla="*/ 1139373 h 1516602"/>
                    <a:gd name="connsiteX80" fmla="*/ 646359 w 1034979"/>
                    <a:gd name="connsiteY80" fmla="*/ 1131753 h 1516602"/>
                    <a:gd name="connsiteX81" fmla="*/ 650169 w 1034979"/>
                    <a:gd name="connsiteY81" fmla="*/ 1114608 h 1516602"/>
                    <a:gd name="connsiteX82" fmla="*/ 653979 w 1034979"/>
                    <a:gd name="connsiteY82" fmla="*/ 1108893 h 1516602"/>
                    <a:gd name="connsiteX83" fmla="*/ 655884 w 1034979"/>
                    <a:gd name="connsiteY83" fmla="*/ 1103178 h 1516602"/>
                    <a:gd name="connsiteX84" fmla="*/ 661599 w 1034979"/>
                    <a:gd name="connsiteY84" fmla="*/ 1101273 h 1516602"/>
                    <a:gd name="connsiteX85" fmla="*/ 671124 w 1034979"/>
                    <a:gd name="connsiteY85" fmla="*/ 1089843 h 1516602"/>
                    <a:gd name="connsiteX86" fmla="*/ 724464 w 1034979"/>
                    <a:gd name="connsiteY86" fmla="*/ 1082223 h 1516602"/>
                    <a:gd name="connsiteX87" fmla="*/ 842574 w 1034979"/>
                    <a:gd name="connsiteY87" fmla="*/ 1084128 h 1516602"/>
                    <a:gd name="connsiteX88" fmla="*/ 871149 w 1034979"/>
                    <a:gd name="connsiteY88" fmla="*/ 1086033 h 1516602"/>
                    <a:gd name="connsiteX89" fmla="*/ 899724 w 1034979"/>
                    <a:gd name="connsiteY89" fmla="*/ 1091748 h 1516602"/>
                    <a:gd name="connsiteX90" fmla="*/ 922584 w 1034979"/>
                    <a:gd name="connsiteY90" fmla="*/ 1095558 h 1516602"/>
                    <a:gd name="connsiteX91" fmla="*/ 951159 w 1034979"/>
                    <a:gd name="connsiteY91" fmla="*/ 1101273 h 1516602"/>
                    <a:gd name="connsiteX92" fmla="*/ 956874 w 1034979"/>
                    <a:gd name="connsiteY92" fmla="*/ 1101273 h 1516602"/>
                    <a:gd name="connsiteX93" fmla="*/ 1002594 w 1034979"/>
                    <a:gd name="connsiteY93" fmla="*/ 1099368 h 1516602"/>
                    <a:gd name="connsiteX94" fmla="*/ 1031169 w 1034979"/>
                    <a:gd name="connsiteY94" fmla="*/ 1091748 h 1516602"/>
                    <a:gd name="connsiteX95" fmla="*/ 1034979 w 1034979"/>
                    <a:gd name="connsiteY95" fmla="*/ 1086033 h 1516602"/>
                    <a:gd name="connsiteX96" fmla="*/ 970209 w 1034979"/>
                    <a:gd name="connsiteY96" fmla="*/ 1044123 h 1516602"/>
                    <a:gd name="connsiteX97" fmla="*/ 962589 w 1034979"/>
                    <a:gd name="connsiteY97" fmla="*/ 1042218 h 1516602"/>
                    <a:gd name="connsiteX98" fmla="*/ 935919 w 1034979"/>
                    <a:gd name="connsiteY98" fmla="*/ 1034598 h 1516602"/>
                    <a:gd name="connsiteX99" fmla="*/ 825429 w 1034979"/>
                    <a:gd name="connsiteY99" fmla="*/ 1034598 h 1516602"/>
                    <a:gd name="connsiteX100" fmla="*/ 730179 w 1034979"/>
                    <a:gd name="connsiteY100" fmla="*/ 1038408 h 1516602"/>
                    <a:gd name="connsiteX101" fmla="*/ 669219 w 1034979"/>
                    <a:gd name="connsiteY101" fmla="*/ 1046028 h 1516602"/>
                    <a:gd name="connsiteX102" fmla="*/ 646359 w 1034979"/>
                    <a:gd name="connsiteY102" fmla="*/ 1049838 h 1516602"/>
                    <a:gd name="connsiteX103" fmla="*/ 642549 w 1034979"/>
                    <a:gd name="connsiteY103" fmla="*/ 1038408 h 1516602"/>
                    <a:gd name="connsiteX104" fmla="*/ 640644 w 1034979"/>
                    <a:gd name="connsiteY104" fmla="*/ 1032693 h 1516602"/>
                    <a:gd name="connsiteX105" fmla="*/ 642549 w 1034979"/>
                    <a:gd name="connsiteY105" fmla="*/ 1015548 h 1516602"/>
                    <a:gd name="connsiteX106" fmla="*/ 644454 w 1034979"/>
                    <a:gd name="connsiteY106" fmla="*/ 1009833 h 1516602"/>
                    <a:gd name="connsiteX107" fmla="*/ 661599 w 1034979"/>
                    <a:gd name="connsiteY107" fmla="*/ 1000308 h 1516602"/>
                    <a:gd name="connsiteX108" fmla="*/ 673029 w 1034979"/>
                    <a:gd name="connsiteY108" fmla="*/ 992688 h 1516602"/>
                    <a:gd name="connsiteX109" fmla="*/ 674934 w 1034979"/>
                    <a:gd name="connsiteY109" fmla="*/ 986973 h 1516602"/>
                    <a:gd name="connsiteX110" fmla="*/ 680649 w 1034979"/>
                    <a:gd name="connsiteY110" fmla="*/ 985068 h 1516602"/>
                    <a:gd name="connsiteX111" fmla="*/ 686364 w 1034979"/>
                    <a:gd name="connsiteY111" fmla="*/ 981258 h 1516602"/>
                    <a:gd name="connsiteX112" fmla="*/ 695889 w 1034979"/>
                    <a:gd name="connsiteY112" fmla="*/ 971733 h 1516602"/>
                    <a:gd name="connsiteX113" fmla="*/ 705414 w 1034979"/>
                    <a:gd name="connsiteY113" fmla="*/ 960303 h 1516602"/>
                    <a:gd name="connsiteX114" fmla="*/ 716844 w 1034979"/>
                    <a:gd name="connsiteY114" fmla="*/ 952683 h 1516602"/>
                    <a:gd name="connsiteX115" fmla="*/ 732084 w 1034979"/>
                    <a:gd name="connsiteY115" fmla="*/ 939348 h 1516602"/>
                    <a:gd name="connsiteX116" fmla="*/ 741609 w 1034979"/>
                    <a:gd name="connsiteY116" fmla="*/ 927918 h 1516602"/>
                    <a:gd name="connsiteX117" fmla="*/ 753039 w 1034979"/>
                    <a:gd name="connsiteY117" fmla="*/ 918393 h 1516602"/>
                    <a:gd name="connsiteX118" fmla="*/ 758754 w 1034979"/>
                    <a:gd name="connsiteY118" fmla="*/ 906963 h 1516602"/>
                    <a:gd name="connsiteX119" fmla="*/ 760659 w 1034979"/>
                    <a:gd name="connsiteY119" fmla="*/ 901248 h 1516602"/>
                    <a:gd name="connsiteX120" fmla="*/ 766374 w 1034979"/>
                    <a:gd name="connsiteY120" fmla="*/ 889818 h 1516602"/>
                    <a:gd name="connsiteX121" fmla="*/ 764469 w 1034979"/>
                    <a:gd name="connsiteY121" fmla="*/ 874578 h 1516602"/>
                    <a:gd name="connsiteX122" fmla="*/ 758754 w 1034979"/>
                    <a:gd name="connsiteY122" fmla="*/ 872673 h 1516602"/>
                    <a:gd name="connsiteX123" fmla="*/ 737799 w 1034979"/>
                    <a:gd name="connsiteY123" fmla="*/ 874578 h 1516602"/>
                    <a:gd name="connsiteX124" fmla="*/ 732084 w 1034979"/>
                    <a:gd name="connsiteY124" fmla="*/ 878388 h 1516602"/>
                    <a:gd name="connsiteX125" fmla="*/ 699699 w 1034979"/>
                    <a:gd name="connsiteY125" fmla="*/ 899343 h 1516602"/>
                    <a:gd name="connsiteX126" fmla="*/ 595181 w 1034979"/>
                    <a:gd name="connsiteY126" fmla="*/ 957831 h 1516602"/>
                    <a:gd name="connsiteX127" fmla="*/ 507294 w 1034979"/>
                    <a:gd name="connsiteY127" fmla="*/ 847908 h 1516602"/>
                    <a:gd name="connsiteX128" fmla="*/ 503484 w 1034979"/>
                    <a:gd name="connsiteY128" fmla="*/ 358323 h 1516602"/>
                    <a:gd name="connsiteX129" fmla="*/ 499674 w 1034979"/>
                    <a:gd name="connsiteY129" fmla="*/ 66858 h 1516602"/>
                    <a:gd name="connsiteX130" fmla="*/ 490149 w 1034979"/>
                    <a:gd name="connsiteY130" fmla="*/ 40188 h 1516602"/>
                    <a:gd name="connsiteX131" fmla="*/ 488244 w 1034979"/>
                    <a:gd name="connsiteY131" fmla="*/ 34473 h 1516602"/>
                    <a:gd name="connsiteX132" fmla="*/ 484434 w 1034979"/>
                    <a:gd name="connsiteY132" fmla="*/ 28758 h 1516602"/>
                    <a:gd name="connsiteX133" fmla="*/ 478719 w 1034979"/>
                    <a:gd name="connsiteY133" fmla="*/ 17328 h 1516602"/>
                    <a:gd name="connsiteX134" fmla="*/ 473004 w 1034979"/>
                    <a:gd name="connsiteY134" fmla="*/ 13518 h 1516602"/>
                    <a:gd name="connsiteX135" fmla="*/ 469194 w 1034979"/>
                    <a:gd name="connsiteY135" fmla="*/ 7803 h 1516602"/>
                    <a:gd name="connsiteX136" fmla="*/ 429189 w 1034979"/>
                    <a:gd name="connsiteY136" fmla="*/ 11613 h 1516602"/>
                    <a:gd name="connsiteX137" fmla="*/ 425379 w 1034979"/>
                    <a:gd name="connsiteY137" fmla="*/ 78288 h 1516602"/>
                    <a:gd name="connsiteX138" fmla="*/ 425379 w 1034979"/>
                    <a:gd name="connsiteY138" fmla="*/ 84003 h 1516602"/>
                    <a:gd name="connsiteX139" fmla="*/ 429189 w 1034979"/>
                    <a:gd name="connsiteY139" fmla="*/ 238308 h 1516602"/>
                    <a:gd name="connsiteX140" fmla="*/ 440619 w 1034979"/>
                    <a:gd name="connsiteY140" fmla="*/ 421188 h 1516602"/>
                    <a:gd name="connsiteX141" fmla="*/ 435265 w 1034979"/>
                    <a:gd name="connsiteY141" fmla="*/ 718368 h 1516602"/>
                    <a:gd name="connsiteX142" fmla="*/ 435059 w 1034979"/>
                    <a:gd name="connsiteY142" fmla="*/ 799046 h 1516602"/>
                    <a:gd name="connsiteX143" fmla="*/ 430322 w 1034979"/>
                    <a:gd name="connsiteY143" fmla="*/ 879006 h 1516602"/>
                    <a:gd name="connsiteX0" fmla="*/ 430322 w 1031824"/>
                    <a:gd name="connsiteY0" fmla="*/ 879006 h 1516602"/>
                    <a:gd name="connsiteX1" fmla="*/ 392427 w 1031824"/>
                    <a:gd name="connsiteY1" fmla="*/ 931934 h 1516602"/>
                    <a:gd name="connsiteX2" fmla="*/ 312984 w 1031824"/>
                    <a:gd name="connsiteY2" fmla="*/ 966018 h 1516602"/>
                    <a:gd name="connsiteX3" fmla="*/ 240645 w 1031824"/>
                    <a:gd name="connsiteY3" fmla="*/ 957266 h 1516602"/>
                    <a:gd name="connsiteX4" fmla="*/ 181539 w 1031824"/>
                    <a:gd name="connsiteY4" fmla="*/ 937443 h 1516602"/>
                    <a:gd name="connsiteX5" fmla="*/ 116769 w 1031824"/>
                    <a:gd name="connsiteY5" fmla="*/ 903153 h 1516602"/>
                    <a:gd name="connsiteX6" fmla="*/ 59619 w 1031824"/>
                    <a:gd name="connsiteY6" fmla="*/ 874578 h 1516602"/>
                    <a:gd name="connsiteX7" fmla="*/ 46284 w 1031824"/>
                    <a:gd name="connsiteY7" fmla="*/ 895533 h 1516602"/>
                    <a:gd name="connsiteX8" fmla="*/ 50094 w 1031824"/>
                    <a:gd name="connsiteY8" fmla="*/ 933633 h 1516602"/>
                    <a:gd name="connsiteX9" fmla="*/ 53904 w 1031824"/>
                    <a:gd name="connsiteY9" fmla="*/ 939348 h 1516602"/>
                    <a:gd name="connsiteX10" fmla="*/ 59619 w 1031824"/>
                    <a:gd name="connsiteY10" fmla="*/ 943158 h 1516602"/>
                    <a:gd name="connsiteX11" fmla="*/ 63429 w 1031824"/>
                    <a:gd name="connsiteY11" fmla="*/ 948873 h 1516602"/>
                    <a:gd name="connsiteX12" fmla="*/ 80574 w 1031824"/>
                    <a:gd name="connsiteY12" fmla="*/ 958398 h 1516602"/>
                    <a:gd name="connsiteX13" fmla="*/ 166299 w 1031824"/>
                    <a:gd name="connsiteY13" fmla="*/ 979353 h 1516602"/>
                    <a:gd name="connsiteX14" fmla="*/ 267264 w 1031824"/>
                    <a:gd name="connsiteY14" fmla="*/ 1021263 h 1516602"/>
                    <a:gd name="connsiteX15" fmla="*/ 278694 w 1031824"/>
                    <a:gd name="connsiteY15" fmla="*/ 1076508 h 1516602"/>
                    <a:gd name="connsiteX16" fmla="*/ 264381 w 1031824"/>
                    <a:gd name="connsiteY16" fmla="*/ 1119397 h 1516602"/>
                    <a:gd name="connsiteX17" fmla="*/ 186224 w 1031824"/>
                    <a:gd name="connsiteY17" fmla="*/ 1150391 h 1516602"/>
                    <a:gd name="connsiteX18" fmla="*/ 27234 w 1031824"/>
                    <a:gd name="connsiteY18" fmla="*/ 1154613 h 1516602"/>
                    <a:gd name="connsiteX19" fmla="*/ 15804 w 1031824"/>
                    <a:gd name="connsiteY19" fmla="*/ 1160328 h 1516602"/>
                    <a:gd name="connsiteX20" fmla="*/ 6279 w 1031824"/>
                    <a:gd name="connsiteY20" fmla="*/ 1169853 h 1516602"/>
                    <a:gd name="connsiteX21" fmla="*/ 4374 w 1031824"/>
                    <a:gd name="connsiteY21" fmla="*/ 1175568 h 1516602"/>
                    <a:gd name="connsiteX22" fmla="*/ 564 w 1031824"/>
                    <a:gd name="connsiteY22" fmla="*/ 1181283 h 1516602"/>
                    <a:gd name="connsiteX23" fmla="*/ 6279 w 1031824"/>
                    <a:gd name="connsiteY23" fmla="*/ 1213668 h 1516602"/>
                    <a:gd name="connsiteX24" fmla="*/ 11994 w 1031824"/>
                    <a:gd name="connsiteY24" fmla="*/ 1217478 h 1516602"/>
                    <a:gd name="connsiteX25" fmla="*/ 17709 w 1031824"/>
                    <a:gd name="connsiteY25" fmla="*/ 1219383 h 1516602"/>
                    <a:gd name="connsiteX26" fmla="*/ 145344 w 1031824"/>
                    <a:gd name="connsiteY26" fmla="*/ 1217478 h 1516602"/>
                    <a:gd name="connsiteX27" fmla="*/ 239202 w 1031824"/>
                    <a:gd name="connsiteY27" fmla="*/ 1214801 h 1516602"/>
                    <a:gd name="connsiteX28" fmla="*/ 318699 w 1031824"/>
                    <a:gd name="connsiteY28" fmla="*/ 1217478 h 1516602"/>
                    <a:gd name="connsiteX29" fmla="*/ 330129 w 1031824"/>
                    <a:gd name="connsiteY29" fmla="*/ 1223193 h 1516602"/>
                    <a:gd name="connsiteX30" fmla="*/ 333939 w 1031824"/>
                    <a:gd name="connsiteY30" fmla="*/ 1228908 h 1516602"/>
                    <a:gd name="connsiteX31" fmla="*/ 339654 w 1031824"/>
                    <a:gd name="connsiteY31" fmla="*/ 1230813 h 1516602"/>
                    <a:gd name="connsiteX32" fmla="*/ 351084 w 1031824"/>
                    <a:gd name="connsiteY32" fmla="*/ 1238433 h 1516602"/>
                    <a:gd name="connsiteX33" fmla="*/ 356799 w 1031824"/>
                    <a:gd name="connsiteY33" fmla="*/ 1242243 h 1516602"/>
                    <a:gd name="connsiteX34" fmla="*/ 360609 w 1031824"/>
                    <a:gd name="connsiteY34" fmla="*/ 1247958 h 1516602"/>
                    <a:gd name="connsiteX35" fmla="*/ 366324 w 1031824"/>
                    <a:gd name="connsiteY35" fmla="*/ 1259388 h 1516602"/>
                    <a:gd name="connsiteX36" fmla="*/ 362514 w 1031824"/>
                    <a:gd name="connsiteY36" fmla="*/ 1286058 h 1516602"/>
                    <a:gd name="connsiteX37" fmla="*/ 358704 w 1031824"/>
                    <a:gd name="connsiteY37" fmla="*/ 1291773 h 1516602"/>
                    <a:gd name="connsiteX38" fmla="*/ 356799 w 1031824"/>
                    <a:gd name="connsiteY38" fmla="*/ 1297488 h 1516602"/>
                    <a:gd name="connsiteX39" fmla="*/ 352989 w 1031824"/>
                    <a:gd name="connsiteY39" fmla="*/ 1303203 h 1516602"/>
                    <a:gd name="connsiteX40" fmla="*/ 351084 w 1031824"/>
                    <a:gd name="connsiteY40" fmla="*/ 1308918 h 1516602"/>
                    <a:gd name="connsiteX41" fmla="*/ 347274 w 1031824"/>
                    <a:gd name="connsiteY41" fmla="*/ 1314633 h 1516602"/>
                    <a:gd name="connsiteX42" fmla="*/ 330129 w 1031824"/>
                    <a:gd name="connsiteY42" fmla="*/ 1381308 h 1516602"/>
                    <a:gd name="connsiteX43" fmla="*/ 328224 w 1031824"/>
                    <a:gd name="connsiteY43" fmla="*/ 1432743 h 1516602"/>
                    <a:gd name="connsiteX44" fmla="*/ 330129 w 1031824"/>
                    <a:gd name="connsiteY44" fmla="*/ 1457508 h 1516602"/>
                    <a:gd name="connsiteX45" fmla="*/ 332034 w 1031824"/>
                    <a:gd name="connsiteY45" fmla="*/ 1463223 h 1516602"/>
                    <a:gd name="connsiteX46" fmla="*/ 335844 w 1031824"/>
                    <a:gd name="connsiteY46" fmla="*/ 1467033 h 1516602"/>
                    <a:gd name="connsiteX47" fmla="*/ 364419 w 1031824"/>
                    <a:gd name="connsiteY47" fmla="*/ 1512753 h 1516602"/>
                    <a:gd name="connsiteX48" fmla="*/ 387279 w 1031824"/>
                    <a:gd name="connsiteY48" fmla="*/ 1514658 h 1516602"/>
                    <a:gd name="connsiteX49" fmla="*/ 392994 w 1031824"/>
                    <a:gd name="connsiteY49" fmla="*/ 1508943 h 1516602"/>
                    <a:gd name="connsiteX50" fmla="*/ 394899 w 1031824"/>
                    <a:gd name="connsiteY50" fmla="*/ 1497513 h 1516602"/>
                    <a:gd name="connsiteX51" fmla="*/ 396804 w 1031824"/>
                    <a:gd name="connsiteY51" fmla="*/ 1491798 h 1516602"/>
                    <a:gd name="connsiteX52" fmla="*/ 398709 w 1031824"/>
                    <a:gd name="connsiteY52" fmla="*/ 1474653 h 1516602"/>
                    <a:gd name="connsiteX53" fmla="*/ 400614 w 1031824"/>
                    <a:gd name="connsiteY53" fmla="*/ 1461318 h 1516602"/>
                    <a:gd name="connsiteX54" fmla="*/ 404424 w 1031824"/>
                    <a:gd name="connsiteY54" fmla="*/ 1404168 h 1516602"/>
                    <a:gd name="connsiteX55" fmla="*/ 410139 w 1031824"/>
                    <a:gd name="connsiteY55" fmla="*/ 1392738 h 1516602"/>
                    <a:gd name="connsiteX56" fmla="*/ 413949 w 1031824"/>
                    <a:gd name="connsiteY56" fmla="*/ 1379403 h 1516602"/>
                    <a:gd name="connsiteX57" fmla="*/ 415854 w 1031824"/>
                    <a:gd name="connsiteY57" fmla="*/ 1373688 h 1516602"/>
                    <a:gd name="connsiteX58" fmla="*/ 417759 w 1031824"/>
                    <a:gd name="connsiteY58" fmla="*/ 1360353 h 1516602"/>
                    <a:gd name="connsiteX59" fmla="*/ 421569 w 1031824"/>
                    <a:gd name="connsiteY59" fmla="*/ 1348923 h 1516602"/>
                    <a:gd name="connsiteX60" fmla="*/ 427284 w 1031824"/>
                    <a:gd name="connsiteY60" fmla="*/ 1335588 h 1516602"/>
                    <a:gd name="connsiteX61" fmla="*/ 467289 w 1031824"/>
                    <a:gd name="connsiteY61" fmla="*/ 1265103 h 1516602"/>
                    <a:gd name="connsiteX62" fmla="*/ 528455 w 1031824"/>
                    <a:gd name="connsiteY62" fmla="*/ 1230091 h 1516602"/>
                    <a:gd name="connsiteX63" fmla="*/ 601154 w 1031824"/>
                    <a:gd name="connsiteY63" fmla="*/ 1221700 h 1516602"/>
                    <a:gd name="connsiteX64" fmla="*/ 720654 w 1031824"/>
                    <a:gd name="connsiteY64" fmla="*/ 1316538 h 1516602"/>
                    <a:gd name="connsiteX65" fmla="*/ 733989 w 1031824"/>
                    <a:gd name="connsiteY65" fmla="*/ 1326063 h 1516602"/>
                    <a:gd name="connsiteX66" fmla="*/ 743514 w 1031824"/>
                    <a:gd name="connsiteY66" fmla="*/ 1327968 h 1516602"/>
                    <a:gd name="connsiteX67" fmla="*/ 749229 w 1031824"/>
                    <a:gd name="connsiteY67" fmla="*/ 1329873 h 1516602"/>
                    <a:gd name="connsiteX68" fmla="*/ 762564 w 1031824"/>
                    <a:gd name="connsiteY68" fmla="*/ 1335588 h 1516602"/>
                    <a:gd name="connsiteX69" fmla="*/ 777804 w 1031824"/>
                    <a:gd name="connsiteY69" fmla="*/ 1333683 h 1516602"/>
                    <a:gd name="connsiteX70" fmla="*/ 789234 w 1031824"/>
                    <a:gd name="connsiteY70" fmla="*/ 1327968 h 1516602"/>
                    <a:gd name="connsiteX71" fmla="*/ 794949 w 1031824"/>
                    <a:gd name="connsiteY71" fmla="*/ 1326063 h 1516602"/>
                    <a:gd name="connsiteX72" fmla="*/ 802569 w 1031824"/>
                    <a:gd name="connsiteY72" fmla="*/ 1308918 h 1516602"/>
                    <a:gd name="connsiteX73" fmla="*/ 800664 w 1031824"/>
                    <a:gd name="connsiteY73" fmla="*/ 1284153 h 1516602"/>
                    <a:gd name="connsiteX74" fmla="*/ 798759 w 1031824"/>
                    <a:gd name="connsiteY74" fmla="*/ 1278438 h 1516602"/>
                    <a:gd name="connsiteX75" fmla="*/ 796854 w 1031824"/>
                    <a:gd name="connsiteY75" fmla="*/ 1270818 h 1516602"/>
                    <a:gd name="connsiteX76" fmla="*/ 783519 w 1031824"/>
                    <a:gd name="connsiteY76" fmla="*/ 1253673 h 1516602"/>
                    <a:gd name="connsiteX77" fmla="*/ 773994 w 1031824"/>
                    <a:gd name="connsiteY77" fmla="*/ 1247958 h 1516602"/>
                    <a:gd name="connsiteX78" fmla="*/ 648264 w 1031824"/>
                    <a:gd name="connsiteY78" fmla="*/ 1156518 h 1516602"/>
                    <a:gd name="connsiteX79" fmla="*/ 644454 w 1031824"/>
                    <a:gd name="connsiteY79" fmla="*/ 1139373 h 1516602"/>
                    <a:gd name="connsiteX80" fmla="*/ 646359 w 1031824"/>
                    <a:gd name="connsiteY80" fmla="*/ 1131753 h 1516602"/>
                    <a:gd name="connsiteX81" fmla="*/ 650169 w 1031824"/>
                    <a:gd name="connsiteY81" fmla="*/ 1114608 h 1516602"/>
                    <a:gd name="connsiteX82" fmla="*/ 653979 w 1031824"/>
                    <a:gd name="connsiteY82" fmla="*/ 1108893 h 1516602"/>
                    <a:gd name="connsiteX83" fmla="*/ 655884 w 1031824"/>
                    <a:gd name="connsiteY83" fmla="*/ 1103178 h 1516602"/>
                    <a:gd name="connsiteX84" fmla="*/ 661599 w 1031824"/>
                    <a:gd name="connsiteY84" fmla="*/ 1101273 h 1516602"/>
                    <a:gd name="connsiteX85" fmla="*/ 671124 w 1031824"/>
                    <a:gd name="connsiteY85" fmla="*/ 1089843 h 1516602"/>
                    <a:gd name="connsiteX86" fmla="*/ 724464 w 1031824"/>
                    <a:gd name="connsiteY86" fmla="*/ 1082223 h 1516602"/>
                    <a:gd name="connsiteX87" fmla="*/ 842574 w 1031824"/>
                    <a:gd name="connsiteY87" fmla="*/ 1084128 h 1516602"/>
                    <a:gd name="connsiteX88" fmla="*/ 871149 w 1031824"/>
                    <a:gd name="connsiteY88" fmla="*/ 1086033 h 1516602"/>
                    <a:gd name="connsiteX89" fmla="*/ 899724 w 1031824"/>
                    <a:gd name="connsiteY89" fmla="*/ 1091748 h 1516602"/>
                    <a:gd name="connsiteX90" fmla="*/ 922584 w 1031824"/>
                    <a:gd name="connsiteY90" fmla="*/ 1095558 h 1516602"/>
                    <a:gd name="connsiteX91" fmla="*/ 951159 w 1031824"/>
                    <a:gd name="connsiteY91" fmla="*/ 1101273 h 1516602"/>
                    <a:gd name="connsiteX92" fmla="*/ 956874 w 1031824"/>
                    <a:gd name="connsiteY92" fmla="*/ 1101273 h 1516602"/>
                    <a:gd name="connsiteX93" fmla="*/ 1002594 w 1031824"/>
                    <a:gd name="connsiteY93" fmla="*/ 1099368 h 1516602"/>
                    <a:gd name="connsiteX94" fmla="*/ 1031169 w 1031824"/>
                    <a:gd name="connsiteY94" fmla="*/ 1091748 h 1516602"/>
                    <a:gd name="connsiteX95" fmla="*/ 970209 w 1031824"/>
                    <a:gd name="connsiteY95" fmla="*/ 1044123 h 1516602"/>
                    <a:gd name="connsiteX96" fmla="*/ 962589 w 1031824"/>
                    <a:gd name="connsiteY96" fmla="*/ 1042218 h 1516602"/>
                    <a:gd name="connsiteX97" fmla="*/ 935919 w 1031824"/>
                    <a:gd name="connsiteY97" fmla="*/ 1034598 h 1516602"/>
                    <a:gd name="connsiteX98" fmla="*/ 825429 w 1031824"/>
                    <a:gd name="connsiteY98" fmla="*/ 1034598 h 1516602"/>
                    <a:gd name="connsiteX99" fmla="*/ 730179 w 1031824"/>
                    <a:gd name="connsiteY99" fmla="*/ 1038408 h 1516602"/>
                    <a:gd name="connsiteX100" fmla="*/ 669219 w 1031824"/>
                    <a:gd name="connsiteY100" fmla="*/ 1046028 h 1516602"/>
                    <a:gd name="connsiteX101" fmla="*/ 646359 w 1031824"/>
                    <a:gd name="connsiteY101" fmla="*/ 1049838 h 1516602"/>
                    <a:gd name="connsiteX102" fmla="*/ 642549 w 1031824"/>
                    <a:gd name="connsiteY102" fmla="*/ 1038408 h 1516602"/>
                    <a:gd name="connsiteX103" fmla="*/ 640644 w 1031824"/>
                    <a:gd name="connsiteY103" fmla="*/ 1032693 h 1516602"/>
                    <a:gd name="connsiteX104" fmla="*/ 642549 w 1031824"/>
                    <a:gd name="connsiteY104" fmla="*/ 1015548 h 1516602"/>
                    <a:gd name="connsiteX105" fmla="*/ 644454 w 1031824"/>
                    <a:gd name="connsiteY105" fmla="*/ 1009833 h 1516602"/>
                    <a:gd name="connsiteX106" fmla="*/ 661599 w 1031824"/>
                    <a:gd name="connsiteY106" fmla="*/ 1000308 h 1516602"/>
                    <a:gd name="connsiteX107" fmla="*/ 673029 w 1031824"/>
                    <a:gd name="connsiteY107" fmla="*/ 992688 h 1516602"/>
                    <a:gd name="connsiteX108" fmla="*/ 674934 w 1031824"/>
                    <a:gd name="connsiteY108" fmla="*/ 986973 h 1516602"/>
                    <a:gd name="connsiteX109" fmla="*/ 680649 w 1031824"/>
                    <a:gd name="connsiteY109" fmla="*/ 985068 h 1516602"/>
                    <a:gd name="connsiteX110" fmla="*/ 686364 w 1031824"/>
                    <a:gd name="connsiteY110" fmla="*/ 981258 h 1516602"/>
                    <a:gd name="connsiteX111" fmla="*/ 695889 w 1031824"/>
                    <a:gd name="connsiteY111" fmla="*/ 971733 h 1516602"/>
                    <a:gd name="connsiteX112" fmla="*/ 705414 w 1031824"/>
                    <a:gd name="connsiteY112" fmla="*/ 960303 h 1516602"/>
                    <a:gd name="connsiteX113" fmla="*/ 716844 w 1031824"/>
                    <a:gd name="connsiteY113" fmla="*/ 952683 h 1516602"/>
                    <a:gd name="connsiteX114" fmla="*/ 732084 w 1031824"/>
                    <a:gd name="connsiteY114" fmla="*/ 939348 h 1516602"/>
                    <a:gd name="connsiteX115" fmla="*/ 741609 w 1031824"/>
                    <a:gd name="connsiteY115" fmla="*/ 927918 h 1516602"/>
                    <a:gd name="connsiteX116" fmla="*/ 753039 w 1031824"/>
                    <a:gd name="connsiteY116" fmla="*/ 918393 h 1516602"/>
                    <a:gd name="connsiteX117" fmla="*/ 758754 w 1031824"/>
                    <a:gd name="connsiteY117" fmla="*/ 906963 h 1516602"/>
                    <a:gd name="connsiteX118" fmla="*/ 760659 w 1031824"/>
                    <a:gd name="connsiteY118" fmla="*/ 901248 h 1516602"/>
                    <a:gd name="connsiteX119" fmla="*/ 766374 w 1031824"/>
                    <a:gd name="connsiteY119" fmla="*/ 889818 h 1516602"/>
                    <a:gd name="connsiteX120" fmla="*/ 764469 w 1031824"/>
                    <a:gd name="connsiteY120" fmla="*/ 874578 h 1516602"/>
                    <a:gd name="connsiteX121" fmla="*/ 758754 w 1031824"/>
                    <a:gd name="connsiteY121" fmla="*/ 872673 h 1516602"/>
                    <a:gd name="connsiteX122" fmla="*/ 737799 w 1031824"/>
                    <a:gd name="connsiteY122" fmla="*/ 874578 h 1516602"/>
                    <a:gd name="connsiteX123" fmla="*/ 732084 w 1031824"/>
                    <a:gd name="connsiteY123" fmla="*/ 878388 h 1516602"/>
                    <a:gd name="connsiteX124" fmla="*/ 699699 w 1031824"/>
                    <a:gd name="connsiteY124" fmla="*/ 899343 h 1516602"/>
                    <a:gd name="connsiteX125" fmla="*/ 595181 w 1031824"/>
                    <a:gd name="connsiteY125" fmla="*/ 957831 h 1516602"/>
                    <a:gd name="connsiteX126" fmla="*/ 507294 w 1031824"/>
                    <a:gd name="connsiteY126" fmla="*/ 847908 h 1516602"/>
                    <a:gd name="connsiteX127" fmla="*/ 503484 w 1031824"/>
                    <a:gd name="connsiteY127" fmla="*/ 358323 h 1516602"/>
                    <a:gd name="connsiteX128" fmla="*/ 499674 w 1031824"/>
                    <a:gd name="connsiteY128" fmla="*/ 66858 h 1516602"/>
                    <a:gd name="connsiteX129" fmla="*/ 490149 w 1031824"/>
                    <a:gd name="connsiteY129" fmla="*/ 40188 h 1516602"/>
                    <a:gd name="connsiteX130" fmla="*/ 488244 w 1031824"/>
                    <a:gd name="connsiteY130" fmla="*/ 34473 h 1516602"/>
                    <a:gd name="connsiteX131" fmla="*/ 484434 w 1031824"/>
                    <a:gd name="connsiteY131" fmla="*/ 28758 h 1516602"/>
                    <a:gd name="connsiteX132" fmla="*/ 478719 w 1031824"/>
                    <a:gd name="connsiteY132" fmla="*/ 17328 h 1516602"/>
                    <a:gd name="connsiteX133" fmla="*/ 473004 w 1031824"/>
                    <a:gd name="connsiteY133" fmla="*/ 13518 h 1516602"/>
                    <a:gd name="connsiteX134" fmla="*/ 469194 w 1031824"/>
                    <a:gd name="connsiteY134" fmla="*/ 7803 h 1516602"/>
                    <a:gd name="connsiteX135" fmla="*/ 429189 w 1031824"/>
                    <a:gd name="connsiteY135" fmla="*/ 11613 h 1516602"/>
                    <a:gd name="connsiteX136" fmla="*/ 425379 w 1031824"/>
                    <a:gd name="connsiteY136" fmla="*/ 78288 h 1516602"/>
                    <a:gd name="connsiteX137" fmla="*/ 425379 w 1031824"/>
                    <a:gd name="connsiteY137" fmla="*/ 84003 h 1516602"/>
                    <a:gd name="connsiteX138" fmla="*/ 429189 w 1031824"/>
                    <a:gd name="connsiteY138" fmla="*/ 238308 h 1516602"/>
                    <a:gd name="connsiteX139" fmla="*/ 440619 w 1031824"/>
                    <a:gd name="connsiteY139" fmla="*/ 421188 h 1516602"/>
                    <a:gd name="connsiteX140" fmla="*/ 435265 w 1031824"/>
                    <a:gd name="connsiteY140" fmla="*/ 718368 h 1516602"/>
                    <a:gd name="connsiteX141" fmla="*/ 435059 w 1031824"/>
                    <a:gd name="connsiteY141" fmla="*/ 799046 h 1516602"/>
                    <a:gd name="connsiteX142" fmla="*/ 430322 w 1031824"/>
                    <a:gd name="connsiteY142" fmla="*/ 879006 h 1516602"/>
                    <a:gd name="connsiteX0" fmla="*/ 430322 w 1031824"/>
                    <a:gd name="connsiteY0" fmla="*/ 879006 h 1516602"/>
                    <a:gd name="connsiteX1" fmla="*/ 392427 w 1031824"/>
                    <a:gd name="connsiteY1" fmla="*/ 931934 h 1516602"/>
                    <a:gd name="connsiteX2" fmla="*/ 312984 w 1031824"/>
                    <a:gd name="connsiteY2" fmla="*/ 966018 h 1516602"/>
                    <a:gd name="connsiteX3" fmla="*/ 240645 w 1031824"/>
                    <a:gd name="connsiteY3" fmla="*/ 957266 h 1516602"/>
                    <a:gd name="connsiteX4" fmla="*/ 181539 w 1031824"/>
                    <a:gd name="connsiteY4" fmla="*/ 937443 h 1516602"/>
                    <a:gd name="connsiteX5" fmla="*/ 116769 w 1031824"/>
                    <a:gd name="connsiteY5" fmla="*/ 903153 h 1516602"/>
                    <a:gd name="connsiteX6" fmla="*/ 59619 w 1031824"/>
                    <a:gd name="connsiteY6" fmla="*/ 874578 h 1516602"/>
                    <a:gd name="connsiteX7" fmla="*/ 46284 w 1031824"/>
                    <a:gd name="connsiteY7" fmla="*/ 895533 h 1516602"/>
                    <a:gd name="connsiteX8" fmla="*/ 50094 w 1031824"/>
                    <a:gd name="connsiteY8" fmla="*/ 933633 h 1516602"/>
                    <a:gd name="connsiteX9" fmla="*/ 53904 w 1031824"/>
                    <a:gd name="connsiteY9" fmla="*/ 939348 h 1516602"/>
                    <a:gd name="connsiteX10" fmla="*/ 59619 w 1031824"/>
                    <a:gd name="connsiteY10" fmla="*/ 943158 h 1516602"/>
                    <a:gd name="connsiteX11" fmla="*/ 63429 w 1031824"/>
                    <a:gd name="connsiteY11" fmla="*/ 948873 h 1516602"/>
                    <a:gd name="connsiteX12" fmla="*/ 80574 w 1031824"/>
                    <a:gd name="connsiteY12" fmla="*/ 958398 h 1516602"/>
                    <a:gd name="connsiteX13" fmla="*/ 166299 w 1031824"/>
                    <a:gd name="connsiteY13" fmla="*/ 979353 h 1516602"/>
                    <a:gd name="connsiteX14" fmla="*/ 267264 w 1031824"/>
                    <a:gd name="connsiteY14" fmla="*/ 1021263 h 1516602"/>
                    <a:gd name="connsiteX15" fmla="*/ 278694 w 1031824"/>
                    <a:gd name="connsiteY15" fmla="*/ 1076508 h 1516602"/>
                    <a:gd name="connsiteX16" fmla="*/ 264381 w 1031824"/>
                    <a:gd name="connsiteY16" fmla="*/ 1119397 h 1516602"/>
                    <a:gd name="connsiteX17" fmla="*/ 186224 w 1031824"/>
                    <a:gd name="connsiteY17" fmla="*/ 1150391 h 1516602"/>
                    <a:gd name="connsiteX18" fmla="*/ 27234 w 1031824"/>
                    <a:gd name="connsiteY18" fmla="*/ 1154613 h 1516602"/>
                    <a:gd name="connsiteX19" fmla="*/ 15804 w 1031824"/>
                    <a:gd name="connsiteY19" fmla="*/ 1160328 h 1516602"/>
                    <a:gd name="connsiteX20" fmla="*/ 6279 w 1031824"/>
                    <a:gd name="connsiteY20" fmla="*/ 1169853 h 1516602"/>
                    <a:gd name="connsiteX21" fmla="*/ 4374 w 1031824"/>
                    <a:gd name="connsiteY21" fmla="*/ 1175568 h 1516602"/>
                    <a:gd name="connsiteX22" fmla="*/ 564 w 1031824"/>
                    <a:gd name="connsiteY22" fmla="*/ 1181283 h 1516602"/>
                    <a:gd name="connsiteX23" fmla="*/ 6279 w 1031824"/>
                    <a:gd name="connsiteY23" fmla="*/ 1213668 h 1516602"/>
                    <a:gd name="connsiteX24" fmla="*/ 11994 w 1031824"/>
                    <a:gd name="connsiteY24" fmla="*/ 1217478 h 1516602"/>
                    <a:gd name="connsiteX25" fmla="*/ 17709 w 1031824"/>
                    <a:gd name="connsiteY25" fmla="*/ 1219383 h 1516602"/>
                    <a:gd name="connsiteX26" fmla="*/ 145344 w 1031824"/>
                    <a:gd name="connsiteY26" fmla="*/ 1217478 h 1516602"/>
                    <a:gd name="connsiteX27" fmla="*/ 239202 w 1031824"/>
                    <a:gd name="connsiteY27" fmla="*/ 1214801 h 1516602"/>
                    <a:gd name="connsiteX28" fmla="*/ 318699 w 1031824"/>
                    <a:gd name="connsiteY28" fmla="*/ 1217478 h 1516602"/>
                    <a:gd name="connsiteX29" fmla="*/ 330129 w 1031824"/>
                    <a:gd name="connsiteY29" fmla="*/ 1223193 h 1516602"/>
                    <a:gd name="connsiteX30" fmla="*/ 333939 w 1031824"/>
                    <a:gd name="connsiteY30" fmla="*/ 1228908 h 1516602"/>
                    <a:gd name="connsiteX31" fmla="*/ 339654 w 1031824"/>
                    <a:gd name="connsiteY31" fmla="*/ 1230813 h 1516602"/>
                    <a:gd name="connsiteX32" fmla="*/ 351084 w 1031824"/>
                    <a:gd name="connsiteY32" fmla="*/ 1238433 h 1516602"/>
                    <a:gd name="connsiteX33" fmla="*/ 356799 w 1031824"/>
                    <a:gd name="connsiteY33" fmla="*/ 1242243 h 1516602"/>
                    <a:gd name="connsiteX34" fmla="*/ 360609 w 1031824"/>
                    <a:gd name="connsiteY34" fmla="*/ 1247958 h 1516602"/>
                    <a:gd name="connsiteX35" fmla="*/ 366324 w 1031824"/>
                    <a:gd name="connsiteY35" fmla="*/ 1259388 h 1516602"/>
                    <a:gd name="connsiteX36" fmla="*/ 362514 w 1031824"/>
                    <a:gd name="connsiteY36" fmla="*/ 1286058 h 1516602"/>
                    <a:gd name="connsiteX37" fmla="*/ 358704 w 1031824"/>
                    <a:gd name="connsiteY37" fmla="*/ 1291773 h 1516602"/>
                    <a:gd name="connsiteX38" fmla="*/ 356799 w 1031824"/>
                    <a:gd name="connsiteY38" fmla="*/ 1297488 h 1516602"/>
                    <a:gd name="connsiteX39" fmla="*/ 352989 w 1031824"/>
                    <a:gd name="connsiteY39" fmla="*/ 1303203 h 1516602"/>
                    <a:gd name="connsiteX40" fmla="*/ 351084 w 1031824"/>
                    <a:gd name="connsiteY40" fmla="*/ 1308918 h 1516602"/>
                    <a:gd name="connsiteX41" fmla="*/ 347274 w 1031824"/>
                    <a:gd name="connsiteY41" fmla="*/ 1314633 h 1516602"/>
                    <a:gd name="connsiteX42" fmla="*/ 330129 w 1031824"/>
                    <a:gd name="connsiteY42" fmla="*/ 1381308 h 1516602"/>
                    <a:gd name="connsiteX43" fmla="*/ 328224 w 1031824"/>
                    <a:gd name="connsiteY43" fmla="*/ 1432743 h 1516602"/>
                    <a:gd name="connsiteX44" fmla="*/ 330129 w 1031824"/>
                    <a:gd name="connsiteY44" fmla="*/ 1457508 h 1516602"/>
                    <a:gd name="connsiteX45" fmla="*/ 332034 w 1031824"/>
                    <a:gd name="connsiteY45" fmla="*/ 1463223 h 1516602"/>
                    <a:gd name="connsiteX46" fmla="*/ 335844 w 1031824"/>
                    <a:gd name="connsiteY46" fmla="*/ 1467033 h 1516602"/>
                    <a:gd name="connsiteX47" fmla="*/ 364419 w 1031824"/>
                    <a:gd name="connsiteY47" fmla="*/ 1512753 h 1516602"/>
                    <a:gd name="connsiteX48" fmla="*/ 387279 w 1031824"/>
                    <a:gd name="connsiteY48" fmla="*/ 1514658 h 1516602"/>
                    <a:gd name="connsiteX49" fmla="*/ 392994 w 1031824"/>
                    <a:gd name="connsiteY49" fmla="*/ 1508943 h 1516602"/>
                    <a:gd name="connsiteX50" fmla="*/ 394899 w 1031824"/>
                    <a:gd name="connsiteY50" fmla="*/ 1497513 h 1516602"/>
                    <a:gd name="connsiteX51" fmla="*/ 396804 w 1031824"/>
                    <a:gd name="connsiteY51" fmla="*/ 1491798 h 1516602"/>
                    <a:gd name="connsiteX52" fmla="*/ 398709 w 1031824"/>
                    <a:gd name="connsiteY52" fmla="*/ 1474653 h 1516602"/>
                    <a:gd name="connsiteX53" fmla="*/ 400614 w 1031824"/>
                    <a:gd name="connsiteY53" fmla="*/ 1461318 h 1516602"/>
                    <a:gd name="connsiteX54" fmla="*/ 404424 w 1031824"/>
                    <a:gd name="connsiteY54" fmla="*/ 1404168 h 1516602"/>
                    <a:gd name="connsiteX55" fmla="*/ 410139 w 1031824"/>
                    <a:gd name="connsiteY55" fmla="*/ 1392738 h 1516602"/>
                    <a:gd name="connsiteX56" fmla="*/ 413949 w 1031824"/>
                    <a:gd name="connsiteY56" fmla="*/ 1379403 h 1516602"/>
                    <a:gd name="connsiteX57" fmla="*/ 415854 w 1031824"/>
                    <a:gd name="connsiteY57" fmla="*/ 1373688 h 1516602"/>
                    <a:gd name="connsiteX58" fmla="*/ 417759 w 1031824"/>
                    <a:gd name="connsiteY58" fmla="*/ 1360353 h 1516602"/>
                    <a:gd name="connsiteX59" fmla="*/ 421569 w 1031824"/>
                    <a:gd name="connsiteY59" fmla="*/ 1348923 h 1516602"/>
                    <a:gd name="connsiteX60" fmla="*/ 427284 w 1031824"/>
                    <a:gd name="connsiteY60" fmla="*/ 1335588 h 1516602"/>
                    <a:gd name="connsiteX61" fmla="*/ 467289 w 1031824"/>
                    <a:gd name="connsiteY61" fmla="*/ 1265103 h 1516602"/>
                    <a:gd name="connsiteX62" fmla="*/ 528455 w 1031824"/>
                    <a:gd name="connsiteY62" fmla="*/ 1230091 h 1516602"/>
                    <a:gd name="connsiteX63" fmla="*/ 601154 w 1031824"/>
                    <a:gd name="connsiteY63" fmla="*/ 1221700 h 1516602"/>
                    <a:gd name="connsiteX64" fmla="*/ 720654 w 1031824"/>
                    <a:gd name="connsiteY64" fmla="*/ 1316538 h 1516602"/>
                    <a:gd name="connsiteX65" fmla="*/ 733989 w 1031824"/>
                    <a:gd name="connsiteY65" fmla="*/ 1326063 h 1516602"/>
                    <a:gd name="connsiteX66" fmla="*/ 743514 w 1031824"/>
                    <a:gd name="connsiteY66" fmla="*/ 1327968 h 1516602"/>
                    <a:gd name="connsiteX67" fmla="*/ 749229 w 1031824"/>
                    <a:gd name="connsiteY67" fmla="*/ 1329873 h 1516602"/>
                    <a:gd name="connsiteX68" fmla="*/ 762564 w 1031824"/>
                    <a:gd name="connsiteY68" fmla="*/ 1335588 h 1516602"/>
                    <a:gd name="connsiteX69" fmla="*/ 777804 w 1031824"/>
                    <a:gd name="connsiteY69" fmla="*/ 1333683 h 1516602"/>
                    <a:gd name="connsiteX70" fmla="*/ 789234 w 1031824"/>
                    <a:gd name="connsiteY70" fmla="*/ 1327968 h 1516602"/>
                    <a:gd name="connsiteX71" fmla="*/ 794949 w 1031824"/>
                    <a:gd name="connsiteY71" fmla="*/ 1326063 h 1516602"/>
                    <a:gd name="connsiteX72" fmla="*/ 802569 w 1031824"/>
                    <a:gd name="connsiteY72" fmla="*/ 1308918 h 1516602"/>
                    <a:gd name="connsiteX73" fmla="*/ 800664 w 1031824"/>
                    <a:gd name="connsiteY73" fmla="*/ 1284153 h 1516602"/>
                    <a:gd name="connsiteX74" fmla="*/ 798759 w 1031824"/>
                    <a:gd name="connsiteY74" fmla="*/ 1278438 h 1516602"/>
                    <a:gd name="connsiteX75" fmla="*/ 796854 w 1031824"/>
                    <a:gd name="connsiteY75" fmla="*/ 1270818 h 1516602"/>
                    <a:gd name="connsiteX76" fmla="*/ 783519 w 1031824"/>
                    <a:gd name="connsiteY76" fmla="*/ 1253673 h 1516602"/>
                    <a:gd name="connsiteX77" fmla="*/ 773994 w 1031824"/>
                    <a:gd name="connsiteY77" fmla="*/ 1247958 h 1516602"/>
                    <a:gd name="connsiteX78" fmla="*/ 648264 w 1031824"/>
                    <a:gd name="connsiteY78" fmla="*/ 1156518 h 1516602"/>
                    <a:gd name="connsiteX79" fmla="*/ 644454 w 1031824"/>
                    <a:gd name="connsiteY79" fmla="*/ 1139373 h 1516602"/>
                    <a:gd name="connsiteX80" fmla="*/ 646359 w 1031824"/>
                    <a:gd name="connsiteY80" fmla="*/ 1131753 h 1516602"/>
                    <a:gd name="connsiteX81" fmla="*/ 650169 w 1031824"/>
                    <a:gd name="connsiteY81" fmla="*/ 1114608 h 1516602"/>
                    <a:gd name="connsiteX82" fmla="*/ 653979 w 1031824"/>
                    <a:gd name="connsiteY82" fmla="*/ 1108893 h 1516602"/>
                    <a:gd name="connsiteX83" fmla="*/ 655884 w 1031824"/>
                    <a:gd name="connsiteY83" fmla="*/ 1103178 h 1516602"/>
                    <a:gd name="connsiteX84" fmla="*/ 661599 w 1031824"/>
                    <a:gd name="connsiteY84" fmla="*/ 1101273 h 1516602"/>
                    <a:gd name="connsiteX85" fmla="*/ 671124 w 1031824"/>
                    <a:gd name="connsiteY85" fmla="*/ 1089843 h 1516602"/>
                    <a:gd name="connsiteX86" fmla="*/ 724464 w 1031824"/>
                    <a:gd name="connsiteY86" fmla="*/ 1082223 h 1516602"/>
                    <a:gd name="connsiteX87" fmla="*/ 842574 w 1031824"/>
                    <a:gd name="connsiteY87" fmla="*/ 1084128 h 1516602"/>
                    <a:gd name="connsiteX88" fmla="*/ 871149 w 1031824"/>
                    <a:gd name="connsiteY88" fmla="*/ 1086033 h 1516602"/>
                    <a:gd name="connsiteX89" fmla="*/ 899724 w 1031824"/>
                    <a:gd name="connsiteY89" fmla="*/ 1091748 h 1516602"/>
                    <a:gd name="connsiteX90" fmla="*/ 922584 w 1031824"/>
                    <a:gd name="connsiteY90" fmla="*/ 1095558 h 1516602"/>
                    <a:gd name="connsiteX91" fmla="*/ 951159 w 1031824"/>
                    <a:gd name="connsiteY91" fmla="*/ 1101273 h 1516602"/>
                    <a:gd name="connsiteX92" fmla="*/ 956874 w 1031824"/>
                    <a:gd name="connsiteY92" fmla="*/ 1101273 h 1516602"/>
                    <a:gd name="connsiteX93" fmla="*/ 1002594 w 1031824"/>
                    <a:gd name="connsiteY93" fmla="*/ 1099368 h 1516602"/>
                    <a:gd name="connsiteX94" fmla="*/ 1031169 w 1031824"/>
                    <a:gd name="connsiteY94" fmla="*/ 1091748 h 1516602"/>
                    <a:gd name="connsiteX95" fmla="*/ 1003378 w 1031824"/>
                    <a:gd name="connsiteY95" fmla="*/ 1065958 h 1516602"/>
                    <a:gd name="connsiteX96" fmla="*/ 970209 w 1031824"/>
                    <a:gd name="connsiteY96" fmla="*/ 1044123 h 1516602"/>
                    <a:gd name="connsiteX97" fmla="*/ 962589 w 1031824"/>
                    <a:gd name="connsiteY97" fmla="*/ 1042218 h 1516602"/>
                    <a:gd name="connsiteX98" fmla="*/ 935919 w 1031824"/>
                    <a:gd name="connsiteY98" fmla="*/ 1034598 h 1516602"/>
                    <a:gd name="connsiteX99" fmla="*/ 825429 w 1031824"/>
                    <a:gd name="connsiteY99" fmla="*/ 1034598 h 1516602"/>
                    <a:gd name="connsiteX100" fmla="*/ 730179 w 1031824"/>
                    <a:gd name="connsiteY100" fmla="*/ 1038408 h 1516602"/>
                    <a:gd name="connsiteX101" fmla="*/ 669219 w 1031824"/>
                    <a:gd name="connsiteY101" fmla="*/ 1046028 h 1516602"/>
                    <a:gd name="connsiteX102" fmla="*/ 646359 w 1031824"/>
                    <a:gd name="connsiteY102" fmla="*/ 1049838 h 1516602"/>
                    <a:gd name="connsiteX103" fmla="*/ 642549 w 1031824"/>
                    <a:gd name="connsiteY103" fmla="*/ 1038408 h 1516602"/>
                    <a:gd name="connsiteX104" fmla="*/ 640644 w 1031824"/>
                    <a:gd name="connsiteY104" fmla="*/ 1032693 h 1516602"/>
                    <a:gd name="connsiteX105" fmla="*/ 642549 w 1031824"/>
                    <a:gd name="connsiteY105" fmla="*/ 1015548 h 1516602"/>
                    <a:gd name="connsiteX106" fmla="*/ 644454 w 1031824"/>
                    <a:gd name="connsiteY106" fmla="*/ 1009833 h 1516602"/>
                    <a:gd name="connsiteX107" fmla="*/ 661599 w 1031824"/>
                    <a:gd name="connsiteY107" fmla="*/ 1000308 h 1516602"/>
                    <a:gd name="connsiteX108" fmla="*/ 673029 w 1031824"/>
                    <a:gd name="connsiteY108" fmla="*/ 992688 h 1516602"/>
                    <a:gd name="connsiteX109" fmla="*/ 674934 w 1031824"/>
                    <a:gd name="connsiteY109" fmla="*/ 986973 h 1516602"/>
                    <a:gd name="connsiteX110" fmla="*/ 680649 w 1031824"/>
                    <a:gd name="connsiteY110" fmla="*/ 985068 h 1516602"/>
                    <a:gd name="connsiteX111" fmla="*/ 686364 w 1031824"/>
                    <a:gd name="connsiteY111" fmla="*/ 981258 h 1516602"/>
                    <a:gd name="connsiteX112" fmla="*/ 695889 w 1031824"/>
                    <a:gd name="connsiteY112" fmla="*/ 971733 h 1516602"/>
                    <a:gd name="connsiteX113" fmla="*/ 705414 w 1031824"/>
                    <a:gd name="connsiteY113" fmla="*/ 960303 h 1516602"/>
                    <a:gd name="connsiteX114" fmla="*/ 716844 w 1031824"/>
                    <a:gd name="connsiteY114" fmla="*/ 952683 h 1516602"/>
                    <a:gd name="connsiteX115" fmla="*/ 732084 w 1031824"/>
                    <a:gd name="connsiteY115" fmla="*/ 939348 h 1516602"/>
                    <a:gd name="connsiteX116" fmla="*/ 741609 w 1031824"/>
                    <a:gd name="connsiteY116" fmla="*/ 927918 h 1516602"/>
                    <a:gd name="connsiteX117" fmla="*/ 753039 w 1031824"/>
                    <a:gd name="connsiteY117" fmla="*/ 918393 h 1516602"/>
                    <a:gd name="connsiteX118" fmla="*/ 758754 w 1031824"/>
                    <a:gd name="connsiteY118" fmla="*/ 906963 h 1516602"/>
                    <a:gd name="connsiteX119" fmla="*/ 760659 w 1031824"/>
                    <a:gd name="connsiteY119" fmla="*/ 901248 h 1516602"/>
                    <a:gd name="connsiteX120" fmla="*/ 766374 w 1031824"/>
                    <a:gd name="connsiteY120" fmla="*/ 889818 h 1516602"/>
                    <a:gd name="connsiteX121" fmla="*/ 764469 w 1031824"/>
                    <a:gd name="connsiteY121" fmla="*/ 874578 h 1516602"/>
                    <a:gd name="connsiteX122" fmla="*/ 758754 w 1031824"/>
                    <a:gd name="connsiteY122" fmla="*/ 872673 h 1516602"/>
                    <a:gd name="connsiteX123" fmla="*/ 737799 w 1031824"/>
                    <a:gd name="connsiteY123" fmla="*/ 874578 h 1516602"/>
                    <a:gd name="connsiteX124" fmla="*/ 732084 w 1031824"/>
                    <a:gd name="connsiteY124" fmla="*/ 878388 h 1516602"/>
                    <a:gd name="connsiteX125" fmla="*/ 699699 w 1031824"/>
                    <a:gd name="connsiteY125" fmla="*/ 899343 h 1516602"/>
                    <a:gd name="connsiteX126" fmla="*/ 595181 w 1031824"/>
                    <a:gd name="connsiteY126" fmla="*/ 957831 h 1516602"/>
                    <a:gd name="connsiteX127" fmla="*/ 507294 w 1031824"/>
                    <a:gd name="connsiteY127" fmla="*/ 847908 h 1516602"/>
                    <a:gd name="connsiteX128" fmla="*/ 503484 w 1031824"/>
                    <a:gd name="connsiteY128" fmla="*/ 358323 h 1516602"/>
                    <a:gd name="connsiteX129" fmla="*/ 499674 w 1031824"/>
                    <a:gd name="connsiteY129" fmla="*/ 66858 h 1516602"/>
                    <a:gd name="connsiteX130" fmla="*/ 490149 w 1031824"/>
                    <a:gd name="connsiteY130" fmla="*/ 40188 h 1516602"/>
                    <a:gd name="connsiteX131" fmla="*/ 488244 w 1031824"/>
                    <a:gd name="connsiteY131" fmla="*/ 34473 h 1516602"/>
                    <a:gd name="connsiteX132" fmla="*/ 484434 w 1031824"/>
                    <a:gd name="connsiteY132" fmla="*/ 28758 h 1516602"/>
                    <a:gd name="connsiteX133" fmla="*/ 478719 w 1031824"/>
                    <a:gd name="connsiteY133" fmla="*/ 17328 h 1516602"/>
                    <a:gd name="connsiteX134" fmla="*/ 473004 w 1031824"/>
                    <a:gd name="connsiteY134" fmla="*/ 13518 h 1516602"/>
                    <a:gd name="connsiteX135" fmla="*/ 469194 w 1031824"/>
                    <a:gd name="connsiteY135" fmla="*/ 7803 h 1516602"/>
                    <a:gd name="connsiteX136" fmla="*/ 429189 w 1031824"/>
                    <a:gd name="connsiteY136" fmla="*/ 11613 h 1516602"/>
                    <a:gd name="connsiteX137" fmla="*/ 425379 w 1031824"/>
                    <a:gd name="connsiteY137" fmla="*/ 78288 h 1516602"/>
                    <a:gd name="connsiteX138" fmla="*/ 425379 w 1031824"/>
                    <a:gd name="connsiteY138" fmla="*/ 84003 h 1516602"/>
                    <a:gd name="connsiteX139" fmla="*/ 429189 w 1031824"/>
                    <a:gd name="connsiteY139" fmla="*/ 238308 h 1516602"/>
                    <a:gd name="connsiteX140" fmla="*/ 440619 w 1031824"/>
                    <a:gd name="connsiteY140" fmla="*/ 421188 h 1516602"/>
                    <a:gd name="connsiteX141" fmla="*/ 435265 w 1031824"/>
                    <a:gd name="connsiteY141" fmla="*/ 718368 h 1516602"/>
                    <a:gd name="connsiteX142" fmla="*/ 435059 w 1031824"/>
                    <a:gd name="connsiteY142" fmla="*/ 799046 h 1516602"/>
                    <a:gd name="connsiteX143" fmla="*/ 430322 w 1031824"/>
                    <a:gd name="connsiteY143" fmla="*/ 879006 h 1516602"/>
                    <a:gd name="connsiteX0" fmla="*/ 430322 w 1031824"/>
                    <a:gd name="connsiteY0" fmla="*/ 879006 h 1516602"/>
                    <a:gd name="connsiteX1" fmla="*/ 392427 w 1031824"/>
                    <a:gd name="connsiteY1" fmla="*/ 931934 h 1516602"/>
                    <a:gd name="connsiteX2" fmla="*/ 312984 w 1031824"/>
                    <a:gd name="connsiteY2" fmla="*/ 966018 h 1516602"/>
                    <a:gd name="connsiteX3" fmla="*/ 240645 w 1031824"/>
                    <a:gd name="connsiteY3" fmla="*/ 957266 h 1516602"/>
                    <a:gd name="connsiteX4" fmla="*/ 181539 w 1031824"/>
                    <a:gd name="connsiteY4" fmla="*/ 937443 h 1516602"/>
                    <a:gd name="connsiteX5" fmla="*/ 116769 w 1031824"/>
                    <a:gd name="connsiteY5" fmla="*/ 903153 h 1516602"/>
                    <a:gd name="connsiteX6" fmla="*/ 59619 w 1031824"/>
                    <a:gd name="connsiteY6" fmla="*/ 874578 h 1516602"/>
                    <a:gd name="connsiteX7" fmla="*/ 46284 w 1031824"/>
                    <a:gd name="connsiteY7" fmla="*/ 895533 h 1516602"/>
                    <a:gd name="connsiteX8" fmla="*/ 50094 w 1031824"/>
                    <a:gd name="connsiteY8" fmla="*/ 933633 h 1516602"/>
                    <a:gd name="connsiteX9" fmla="*/ 53904 w 1031824"/>
                    <a:gd name="connsiteY9" fmla="*/ 939348 h 1516602"/>
                    <a:gd name="connsiteX10" fmla="*/ 59619 w 1031824"/>
                    <a:gd name="connsiteY10" fmla="*/ 943158 h 1516602"/>
                    <a:gd name="connsiteX11" fmla="*/ 63429 w 1031824"/>
                    <a:gd name="connsiteY11" fmla="*/ 948873 h 1516602"/>
                    <a:gd name="connsiteX12" fmla="*/ 80574 w 1031824"/>
                    <a:gd name="connsiteY12" fmla="*/ 958398 h 1516602"/>
                    <a:gd name="connsiteX13" fmla="*/ 166299 w 1031824"/>
                    <a:gd name="connsiteY13" fmla="*/ 979353 h 1516602"/>
                    <a:gd name="connsiteX14" fmla="*/ 267264 w 1031824"/>
                    <a:gd name="connsiteY14" fmla="*/ 1021263 h 1516602"/>
                    <a:gd name="connsiteX15" fmla="*/ 278694 w 1031824"/>
                    <a:gd name="connsiteY15" fmla="*/ 1076508 h 1516602"/>
                    <a:gd name="connsiteX16" fmla="*/ 264381 w 1031824"/>
                    <a:gd name="connsiteY16" fmla="*/ 1119397 h 1516602"/>
                    <a:gd name="connsiteX17" fmla="*/ 186224 w 1031824"/>
                    <a:gd name="connsiteY17" fmla="*/ 1150391 h 1516602"/>
                    <a:gd name="connsiteX18" fmla="*/ 27234 w 1031824"/>
                    <a:gd name="connsiteY18" fmla="*/ 1154613 h 1516602"/>
                    <a:gd name="connsiteX19" fmla="*/ 15804 w 1031824"/>
                    <a:gd name="connsiteY19" fmla="*/ 1160328 h 1516602"/>
                    <a:gd name="connsiteX20" fmla="*/ 6279 w 1031824"/>
                    <a:gd name="connsiteY20" fmla="*/ 1169853 h 1516602"/>
                    <a:gd name="connsiteX21" fmla="*/ 4374 w 1031824"/>
                    <a:gd name="connsiteY21" fmla="*/ 1175568 h 1516602"/>
                    <a:gd name="connsiteX22" fmla="*/ 564 w 1031824"/>
                    <a:gd name="connsiteY22" fmla="*/ 1181283 h 1516602"/>
                    <a:gd name="connsiteX23" fmla="*/ 6279 w 1031824"/>
                    <a:gd name="connsiteY23" fmla="*/ 1213668 h 1516602"/>
                    <a:gd name="connsiteX24" fmla="*/ 11994 w 1031824"/>
                    <a:gd name="connsiteY24" fmla="*/ 1217478 h 1516602"/>
                    <a:gd name="connsiteX25" fmla="*/ 17709 w 1031824"/>
                    <a:gd name="connsiteY25" fmla="*/ 1219383 h 1516602"/>
                    <a:gd name="connsiteX26" fmla="*/ 145344 w 1031824"/>
                    <a:gd name="connsiteY26" fmla="*/ 1217478 h 1516602"/>
                    <a:gd name="connsiteX27" fmla="*/ 239202 w 1031824"/>
                    <a:gd name="connsiteY27" fmla="*/ 1214801 h 1516602"/>
                    <a:gd name="connsiteX28" fmla="*/ 318699 w 1031824"/>
                    <a:gd name="connsiteY28" fmla="*/ 1217478 h 1516602"/>
                    <a:gd name="connsiteX29" fmla="*/ 330129 w 1031824"/>
                    <a:gd name="connsiteY29" fmla="*/ 1223193 h 1516602"/>
                    <a:gd name="connsiteX30" fmla="*/ 333939 w 1031824"/>
                    <a:gd name="connsiteY30" fmla="*/ 1228908 h 1516602"/>
                    <a:gd name="connsiteX31" fmla="*/ 339654 w 1031824"/>
                    <a:gd name="connsiteY31" fmla="*/ 1230813 h 1516602"/>
                    <a:gd name="connsiteX32" fmla="*/ 351084 w 1031824"/>
                    <a:gd name="connsiteY32" fmla="*/ 1238433 h 1516602"/>
                    <a:gd name="connsiteX33" fmla="*/ 356799 w 1031824"/>
                    <a:gd name="connsiteY33" fmla="*/ 1242243 h 1516602"/>
                    <a:gd name="connsiteX34" fmla="*/ 360609 w 1031824"/>
                    <a:gd name="connsiteY34" fmla="*/ 1247958 h 1516602"/>
                    <a:gd name="connsiteX35" fmla="*/ 366324 w 1031824"/>
                    <a:gd name="connsiteY35" fmla="*/ 1259388 h 1516602"/>
                    <a:gd name="connsiteX36" fmla="*/ 362514 w 1031824"/>
                    <a:gd name="connsiteY36" fmla="*/ 1286058 h 1516602"/>
                    <a:gd name="connsiteX37" fmla="*/ 358704 w 1031824"/>
                    <a:gd name="connsiteY37" fmla="*/ 1291773 h 1516602"/>
                    <a:gd name="connsiteX38" fmla="*/ 356799 w 1031824"/>
                    <a:gd name="connsiteY38" fmla="*/ 1297488 h 1516602"/>
                    <a:gd name="connsiteX39" fmla="*/ 352989 w 1031824"/>
                    <a:gd name="connsiteY39" fmla="*/ 1303203 h 1516602"/>
                    <a:gd name="connsiteX40" fmla="*/ 351084 w 1031824"/>
                    <a:gd name="connsiteY40" fmla="*/ 1308918 h 1516602"/>
                    <a:gd name="connsiteX41" fmla="*/ 347274 w 1031824"/>
                    <a:gd name="connsiteY41" fmla="*/ 1314633 h 1516602"/>
                    <a:gd name="connsiteX42" fmla="*/ 330129 w 1031824"/>
                    <a:gd name="connsiteY42" fmla="*/ 1381308 h 1516602"/>
                    <a:gd name="connsiteX43" fmla="*/ 328224 w 1031824"/>
                    <a:gd name="connsiteY43" fmla="*/ 1432743 h 1516602"/>
                    <a:gd name="connsiteX44" fmla="*/ 330129 w 1031824"/>
                    <a:gd name="connsiteY44" fmla="*/ 1457508 h 1516602"/>
                    <a:gd name="connsiteX45" fmla="*/ 332034 w 1031824"/>
                    <a:gd name="connsiteY45" fmla="*/ 1463223 h 1516602"/>
                    <a:gd name="connsiteX46" fmla="*/ 335844 w 1031824"/>
                    <a:gd name="connsiteY46" fmla="*/ 1467033 h 1516602"/>
                    <a:gd name="connsiteX47" fmla="*/ 364419 w 1031824"/>
                    <a:gd name="connsiteY47" fmla="*/ 1512753 h 1516602"/>
                    <a:gd name="connsiteX48" fmla="*/ 387279 w 1031824"/>
                    <a:gd name="connsiteY48" fmla="*/ 1514658 h 1516602"/>
                    <a:gd name="connsiteX49" fmla="*/ 392994 w 1031824"/>
                    <a:gd name="connsiteY49" fmla="*/ 1508943 h 1516602"/>
                    <a:gd name="connsiteX50" fmla="*/ 394899 w 1031824"/>
                    <a:gd name="connsiteY50" fmla="*/ 1497513 h 1516602"/>
                    <a:gd name="connsiteX51" fmla="*/ 396804 w 1031824"/>
                    <a:gd name="connsiteY51" fmla="*/ 1491798 h 1516602"/>
                    <a:gd name="connsiteX52" fmla="*/ 398709 w 1031824"/>
                    <a:gd name="connsiteY52" fmla="*/ 1474653 h 1516602"/>
                    <a:gd name="connsiteX53" fmla="*/ 400614 w 1031824"/>
                    <a:gd name="connsiteY53" fmla="*/ 1461318 h 1516602"/>
                    <a:gd name="connsiteX54" fmla="*/ 404424 w 1031824"/>
                    <a:gd name="connsiteY54" fmla="*/ 1404168 h 1516602"/>
                    <a:gd name="connsiteX55" fmla="*/ 410139 w 1031824"/>
                    <a:gd name="connsiteY55" fmla="*/ 1392738 h 1516602"/>
                    <a:gd name="connsiteX56" fmla="*/ 413949 w 1031824"/>
                    <a:gd name="connsiteY56" fmla="*/ 1379403 h 1516602"/>
                    <a:gd name="connsiteX57" fmla="*/ 415854 w 1031824"/>
                    <a:gd name="connsiteY57" fmla="*/ 1373688 h 1516602"/>
                    <a:gd name="connsiteX58" fmla="*/ 417759 w 1031824"/>
                    <a:gd name="connsiteY58" fmla="*/ 1360353 h 1516602"/>
                    <a:gd name="connsiteX59" fmla="*/ 421569 w 1031824"/>
                    <a:gd name="connsiteY59" fmla="*/ 1348923 h 1516602"/>
                    <a:gd name="connsiteX60" fmla="*/ 427284 w 1031824"/>
                    <a:gd name="connsiteY60" fmla="*/ 1335588 h 1516602"/>
                    <a:gd name="connsiteX61" fmla="*/ 467289 w 1031824"/>
                    <a:gd name="connsiteY61" fmla="*/ 1265103 h 1516602"/>
                    <a:gd name="connsiteX62" fmla="*/ 528455 w 1031824"/>
                    <a:gd name="connsiteY62" fmla="*/ 1230091 h 1516602"/>
                    <a:gd name="connsiteX63" fmla="*/ 601154 w 1031824"/>
                    <a:gd name="connsiteY63" fmla="*/ 1221700 h 1516602"/>
                    <a:gd name="connsiteX64" fmla="*/ 720654 w 1031824"/>
                    <a:gd name="connsiteY64" fmla="*/ 1316538 h 1516602"/>
                    <a:gd name="connsiteX65" fmla="*/ 733989 w 1031824"/>
                    <a:gd name="connsiteY65" fmla="*/ 1326063 h 1516602"/>
                    <a:gd name="connsiteX66" fmla="*/ 743514 w 1031824"/>
                    <a:gd name="connsiteY66" fmla="*/ 1327968 h 1516602"/>
                    <a:gd name="connsiteX67" fmla="*/ 749229 w 1031824"/>
                    <a:gd name="connsiteY67" fmla="*/ 1329873 h 1516602"/>
                    <a:gd name="connsiteX68" fmla="*/ 762564 w 1031824"/>
                    <a:gd name="connsiteY68" fmla="*/ 1335588 h 1516602"/>
                    <a:gd name="connsiteX69" fmla="*/ 777804 w 1031824"/>
                    <a:gd name="connsiteY69" fmla="*/ 1333683 h 1516602"/>
                    <a:gd name="connsiteX70" fmla="*/ 789234 w 1031824"/>
                    <a:gd name="connsiteY70" fmla="*/ 1327968 h 1516602"/>
                    <a:gd name="connsiteX71" fmla="*/ 794949 w 1031824"/>
                    <a:gd name="connsiteY71" fmla="*/ 1326063 h 1516602"/>
                    <a:gd name="connsiteX72" fmla="*/ 802569 w 1031824"/>
                    <a:gd name="connsiteY72" fmla="*/ 1308918 h 1516602"/>
                    <a:gd name="connsiteX73" fmla="*/ 800664 w 1031824"/>
                    <a:gd name="connsiteY73" fmla="*/ 1284153 h 1516602"/>
                    <a:gd name="connsiteX74" fmla="*/ 798759 w 1031824"/>
                    <a:gd name="connsiteY74" fmla="*/ 1278438 h 1516602"/>
                    <a:gd name="connsiteX75" fmla="*/ 796854 w 1031824"/>
                    <a:gd name="connsiteY75" fmla="*/ 1270818 h 1516602"/>
                    <a:gd name="connsiteX76" fmla="*/ 783519 w 1031824"/>
                    <a:gd name="connsiteY76" fmla="*/ 1253673 h 1516602"/>
                    <a:gd name="connsiteX77" fmla="*/ 773994 w 1031824"/>
                    <a:gd name="connsiteY77" fmla="*/ 1247958 h 1516602"/>
                    <a:gd name="connsiteX78" fmla="*/ 648264 w 1031824"/>
                    <a:gd name="connsiteY78" fmla="*/ 1156518 h 1516602"/>
                    <a:gd name="connsiteX79" fmla="*/ 644454 w 1031824"/>
                    <a:gd name="connsiteY79" fmla="*/ 1139373 h 1516602"/>
                    <a:gd name="connsiteX80" fmla="*/ 646359 w 1031824"/>
                    <a:gd name="connsiteY80" fmla="*/ 1131753 h 1516602"/>
                    <a:gd name="connsiteX81" fmla="*/ 650169 w 1031824"/>
                    <a:gd name="connsiteY81" fmla="*/ 1114608 h 1516602"/>
                    <a:gd name="connsiteX82" fmla="*/ 653979 w 1031824"/>
                    <a:gd name="connsiteY82" fmla="*/ 1108893 h 1516602"/>
                    <a:gd name="connsiteX83" fmla="*/ 655884 w 1031824"/>
                    <a:gd name="connsiteY83" fmla="*/ 1103178 h 1516602"/>
                    <a:gd name="connsiteX84" fmla="*/ 661599 w 1031824"/>
                    <a:gd name="connsiteY84" fmla="*/ 1101273 h 1516602"/>
                    <a:gd name="connsiteX85" fmla="*/ 671124 w 1031824"/>
                    <a:gd name="connsiteY85" fmla="*/ 1089843 h 1516602"/>
                    <a:gd name="connsiteX86" fmla="*/ 724464 w 1031824"/>
                    <a:gd name="connsiteY86" fmla="*/ 1082223 h 1516602"/>
                    <a:gd name="connsiteX87" fmla="*/ 842574 w 1031824"/>
                    <a:gd name="connsiteY87" fmla="*/ 1084128 h 1516602"/>
                    <a:gd name="connsiteX88" fmla="*/ 871149 w 1031824"/>
                    <a:gd name="connsiteY88" fmla="*/ 1086033 h 1516602"/>
                    <a:gd name="connsiteX89" fmla="*/ 899724 w 1031824"/>
                    <a:gd name="connsiteY89" fmla="*/ 1091748 h 1516602"/>
                    <a:gd name="connsiteX90" fmla="*/ 922584 w 1031824"/>
                    <a:gd name="connsiteY90" fmla="*/ 1095558 h 1516602"/>
                    <a:gd name="connsiteX91" fmla="*/ 951159 w 1031824"/>
                    <a:gd name="connsiteY91" fmla="*/ 1101273 h 1516602"/>
                    <a:gd name="connsiteX92" fmla="*/ 956874 w 1031824"/>
                    <a:gd name="connsiteY92" fmla="*/ 1101273 h 1516602"/>
                    <a:gd name="connsiteX93" fmla="*/ 1002594 w 1031824"/>
                    <a:gd name="connsiteY93" fmla="*/ 1099368 h 1516602"/>
                    <a:gd name="connsiteX94" fmla="*/ 1031169 w 1031824"/>
                    <a:gd name="connsiteY94" fmla="*/ 1091748 h 1516602"/>
                    <a:gd name="connsiteX95" fmla="*/ 1003378 w 1031824"/>
                    <a:gd name="connsiteY95" fmla="*/ 1065958 h 1516602"/>
                    <a:gd name="connsiteX96" fmla="*/ 970209 w 1031824"/>
                    <a:gd name="connsiteY96" fmla="*/ 1044123 h 1516602"/>
                    <a:gd name="connsiteX97" fmla="*/ 962589 w 1031824"/>
                    <a:gd name="connsiteY97" fmla="*/ 1042218 h 1516602"/>
                    <a:gd name="connsiteX98" fmla="*/ 935919 w 1031824"/>
                    <a:gd name="connsiteY98" fmla="*/ 1034598 h 1516602"/>
                    <a:gd name="connsiteX99" fmla="*/ 825429 w 1031824"/>
                    <a:gd name="connsiteY99" fmla="*/ 1034598 h 1516602"/>
                    <a:gd name="connsiteX100" fmla="*/ 730179 w 1031824"/>
                    <a:gd name="connsiteY100" fmla="*/ 1038408 h 1516602"/>
                    <a:gd name="connsiteX101" fmla="*/ 669219 w 1031824"/>
                    <a:gd name="connsiteY101" fmla="*/ 1046028 h 1516602"/>
                    <a:gd name="connsiteX102" fmla="*/ 646359 w 1031824"/>
                    <a:gd name="connsiteY102" fmla="*/ 1049838 h 1516602"/>
                    <a:gd name="connsiteX103" fmla="*/ 642549 w 1031824"/>
                    <a:gd name="connsiteY103" fmla="*/ 1038408 h 1516602"/>
                    <a:gd name="connsiteX104" fmla="*/ 640644 w 1031824"/>
                    <a:gd name="connsiteY104" fmla="*/ 1032693 h 1516602"/>
                    <a:gd name="connsiteX105" fmla="*/ 642549 w 1031824"/>
                    <a:gd name="connsiteY105" fmla="*/ 1015548 h 1516602"/>
                    <a:gd name="connsiteX106" fmla="*/ 644454 w 1031824"/>
                    <a:gd name="connsiteY106" fmla="*/ 1009833 h 1516602"/>
                    <a:gd name="connsiteX107" fmla="*/ 661599 w 1031824"/>
                    <a:gd name="connsiteY107" fmla="*/ 1000308 h 1516602"/>
                    <a:gd name="connsiteX108" fmla="*/ 673029 w 1031824"/>
                    <a:gd name="connsiteY108" fmla="*/ 992688 h 1516602"/>
                    <a:gd name="connsiteX109" fmla="*/ 674934 w 1031824"/>
                    <a:gd name="connsiteY109" fmla="*/ 986973 h 1516602"/>
                    <a:gd name="connsiteX110" fmla="*/ 680649 w 1031824"/>
                    <a:gd name="connsiteY110" fmla="*/ 985068 h 1516602"/>
                    <a:gd name="connsiteX111" fmla="*/ 686364 w 1031824"/>
                    <a:gd name="connsiteY111" fmla="*/ 981258 h 1516602"/>
                    <a:gd name="connsiteX112" fmla="*/ 695889 w 1031824"/>
                    <a:gd name="connsiteY112" fmla="*/ 971733 h 1516602"/>
                    <a:gd name="connsiteX113" fmla="*/ 705414 w 1031824"/>
                    <a:gd name="connsiteY113" fmla="*/ 960303 h 1516602"/>
                    <a:gd name="connsiteX114" fmla="*/ 716844 w 1031824"/>
                    <a:gd name="connsiteY114" fmla="*/ 952683 h 1516602"/>
                    <a:gd name="connsiteX115" fmla="*/ 732084 w 1031824"/>
                    <a:gd name="connsiteY115" fmla="*/ 939348 h 1516602"/>
                    <a:gd name="connsiteX116" fmla="*/ 741609 w 1031824"/>
                    <a:gd name="connsiteY116" fmla="*/ 927918 h 1516602"/>
                    <a:gd name="connsiteX117" fmla="*/ 753039 w 1031824"/>
                    <a:gd name="connsiteY117" fmla="*/ 918393 h 1516602"/>
                    <a:gd name="connsiteX118" fmla="*/ 758754 w 1031824"/>
                    <a:gd name="connsiteY118" fmla="*/ 906963 h 1516602"/>
                    <a:gd name="connsiteX119" fmla="*/ 760659 w 1031824"/>
                    <a:gd name="connsiteY119" fmla="*/ 901248 h 1516602"/>
                    <a:gd name="connsiteX120" fmla="*/ 766374 w 1031824"/>
                    <a:gd name="connsiteY120" fmla="*/ 889818 h 1516602"/>
                    <a:gd name="connsiteX121" fmla="*/ 764469 w 1031824"/>
                    <a:gd name="connsiteY121" fmla="*/ 874578 h 1516602"/>
                    <a:gd name="connsiteX122" fmla="*/ 758754 w 1031824"/>
                    <a:gd name="connsiteY122" fmla="*/ 872673 h 1516602"/>
                    <a:gd name="connsiteX123" fmla="*/ 737799 w 1031824"/>
                    <a:gd name="connsiteY123" fmla="*/ 874578 h 1516602"/>
                    <a:gd name="connsiteX124" fmla="*/ 732084 w 1031824"/>
                    <a:gd name="connsiteY124" fmla="*/ 878388 h 1516602"/>
                    <a:gd name="connsiteX125" fmla="*/ 699699 w 1031824"/>
                    <a:gd name="connsiteY125" fmla="*/ 899343 h 1516602"/>
                    <a:gd name="connsiteX126" fmla="*/ 595181 w 1031824"/>
                    <a:gd name="connsiteY126" fmla="*/ 957831 h 1516602"/>
                    <a:gd name="connsiteX127" fmla="*/ 507294 w 1031824"/>
                    <a:gd name="connsiteY127" fmla="*/ 847908 h 1516602"/>
                    <a:gd name="connsiteX128" fmla="*/ 503484 w 1031824"/>
                    <a:gd name="connsiteY128" fmla="*/ 358323 h 1516602"/>
                    <a:gd name="connsiteX129" fmla="*/ 499674 w 1031824"/>
                    <a:gd name="connsiteY129" fmla="*/ 66858 h 1516602"/>
                    <a:gd name="connsiteX130" fmla="*/ 490149 w 1031824"/>
                    <a:gd name="connsiteY130" fmla="*/ 40188 h 1516602"/>
                    <a:gd name="connsiteX131" fmla="*/ 488244 w 1031824"/>
                    <a:gd name="connsiteY131" fmla="*/ 34473 h 1516602"/>
                    <a:gd name="connsiteX132" fmla="*/ 484434 w 1031824"/>
                    <a:gd name="connsiteY132" fmla="*/ 28758 h 1516602"/>
                    <a:gd name="connsiteX133" fmla="*/ 478719 w 1031824"/>
                    <a:gd name="connsiteY133" fmla="*/ 17328 h 1516602"/>
                    <a:gd name="connsiteX134" fmla="*/ 473004 w 1031824"/>
                    <a:gd name="connsiteY134" fmla="*/ 13518 h 1516602"/>
                    <a:gd name="connsiteX135" fmla="*/ 469194 w 1031824"/>
                    <a:gd name="connsiteY135" fmla="*/ 7803 h 1516602"/>
                    <a:gd name="connsiteX136" fmla="*/ 429189 w 1031824"/>
                    <a:gd name="connsiteY136" fmla="*/ 11613 h 1516602"/>
                    <a:gd name="connsiteX137" fmla="*/ 425379 w 1031824"/>
                    <a:gd name="connsiteY137" fmla="*/ 78288 h 1516602"/>
                    <a:gd name="connsiteX138" fmla="*/ 425379 w 1031824"/>
                    <a:gd name="connsiteY138" fmla="*/ 84003 h 1516602"/>
                    <a:gd name="connsiteX139" fmla="*/ 429189 w 1031824"/>
                    <a:gd name="connsiteY139" fmla="*/ 238308 h 1516602"/>
                    <a:gd name="connsiteX140" fmla="*/ 440619 w 1031824"/>
                    <a:gd name="connsiteY140" fmla="*/ 421188 h 1516602"/>
                    <a:gd name="connsiteX141" fmla="*/ 435265 w 1031824"/>
                    <a:gd name="connsiteY141" fmla="*/ 718368 h 1516602"/>
                    <a:gd name="connsiteX142" fmla="*/ 435059 w 1031824"/>
                    <a:gd name="connsiteY142" fmla="*/ 799046 h 1516602"/>
                    <a:gd name="connsiteX143" fmla="*/ 430322 w 1031824"/>
                    <a:gd name="connsiteY143" fmla="*/ 879006 h 1516602"/>
                    <a:gd name="connsiteX0" fmla="*/ 430322 w 1031169"/>
                    <a:gd name="connsiteY0" fmla="*/ 879006 h 1516602"/>
                    <a:gd name="connsiteX1" fmla="*/ 392427 w 1031169"/>
                    <a:gd name="connsiteY1" fmla="*/ 931934 h 1516602"/>
                    <a:gd name="connsiteX2" fmla="*/ 312984 w 1031169"/>
                    <a:gd name="connsiteY2" fmla="*/ 966018 h 1516602"/>
                    <a:gd name="connsiteX3" fmla="*/ 240645 w 1031169"/>
                    <a:gd name="connsiteY3" fmla="*/ 957266 h 1516602"/>
                    <a:gd name="connsiteX4" fmla="*/ 181539 w 1031169"/>
                    <a:gd name="connsiteY4" fmla="*/ 937443 h 1516602"/>
                    <a:gd name="connsiteX5" fmla="*/ 116769 w 1031169"/>
                    <a:gd name="connsiteY5" fmla="*/ 903153 h 1516602"/>
                    <a:gd name="connsiteX6" fmla="*/ 59619 w 1031169"/>
                    <a:gd name="connsiteY6" fmla="*/ 874578 h 1516602"/>
                    <a:gd name="connsiteX7" fmla="*/ 46284 w 1031169"/>
                    <a:gd name="connsiteY7" fmla="*/ 895533 h 1516602"/>
                    <a:gd name="connsiteX8" fmla="*/ 50094 w 1031169"/>
                    <a:gd name="connsiteY8" fmla="*/ 933633 h 1516602"/>
                    <a:gd name="connsiteX9" fmla="*/ 53904 w 1031169"/>
                    <a:gd name="connsiteY9" fmla="*/ 939348 h 1516602"/>
                    <a:gd name="connsiteX10" fmla="*/ 59619 w 1031169"/>
                    <a:gd name="connsiteY10" fmla="*/ 943158 h 1516602"/>
                    <a:gd name="connsiteX11" fmla="*/ 63429 w 1031169"/>
                    <a:gd name="connsiteY11" fmla="*/ 948873 h 1516602"/>
                    <a:gd name="connsiteX12" fmla="*/ 80574 w 1031169"/>
                    <a:gd name="connsiteY12" fmla="*/ 958398 h 1516602"/>
                    <a:gd name="connsiteX13" fmla="*/ 166299 w 1031169"/>
                    <a:gd name="connsiteY13" fmla="*/ 979353 h 1516602"/>
                    <a:gd name="connsiteX14" fmla="*/ 267264 w 1031169"/>
                    <a:gd name="connsiteY14" fmla="*/ 1021263 h 1516602"/>
                    <a:gd name="connsiteX15" fmla="*/ 278694 w 1031169"/>
                    <a:gd name="connsiteY15" fmla="*/ 1076508 h 1516602"/>
                    <a:gd name="connsiteX16" fmla="*/ 264381 w 1031169"/>
                    <a:gd name="connsiteY16" fmla="*/ 1119397 h 1516602"/>
                    <a:gd name="connsiteX17" fmla="*/ 186224 w 1031169"/>
                    <a:gd name="connsiteY17" fmla="*/ 1150391 h 1516602"/>
                    <a:gd name="connsiteX18" fmla="*/ 27234 w 1031169"/>
                    <a:gd name="connsiteY18" fmla="*/ 1154613 h 1516602"/>
                    <a:gd name="connsiteX19" fmla="*/ 15804 w 1031169"/>
                    <a:gd name="connsiteY19" fmla="*/ 1160328 h 1516602"/>
                    <a:gd name="connsiteX20" fmla="*/ 6279 w 1031169"/>
                    <a:gd name="connsiteY20" fmla="*/ 1169853 h 1516602"/>
                    <a:gd name="connsiteX21" fmla="*/ 4374 w 1031169"/>
                    <a:gd name="connsiteY21" fmla="*/ 1175568 h 1516602"/>
                    <a:gd name="connsiteX22" fmla="*/ 564 w 1031169"/>
                    <a:gd name="connsiteY22" fmla="*/ 1181283 h 1516602"/>
                    <a:gd name="connsiteX23" fmla="*/ 6279 w 1031169"/>
                    <a:gd name="connsiteY23" fmla="*/ 1213668 h 1516602"/>
                    <a:gd name="connsiteX24" fmla="*/ 11994 w 1031169"/>
                    <a:gd name="connsiteY24" fmla="*/ 1217478 h 1516602"/>
                    <a:gd name="connsiteX25" fmla="*/ 17709 w 1031169"/>
                    <a:gd name="connsiteY25" fmla="*/ 1219383 h 1516602"/>
                    <a:gd name="connsiteX26" fmla="*/ 145344 w 1031169"/>
                    <a:gd name="connsiteY26" fmla="*/ 1217478 h 1516602"/>
                    <a:gd name="connsiteX27" fmla="*/ 239202 w 1031169"/>
                    <a:gd name="connsiteY27" fmla="*/ 1214801 h 1516602"/>
                    <a:gd name="connsiteX28" fmla="*/ 318699 w 1031169"/>
                    <a:gd name="connsiteY28" fmla="*/ 1217478 h 1516602"/>
                    <a:gd name="connsiteX29" fmla="*/ 330129 w 1031169"/>
                    <a:gd name="connsiteY29" fmla="*/ 1223193 h 1516602"/>
                    <a:gd name="connsiteX30" fmla="*/ 333939 w 1031169"/>
                    <a:gd name="connsiteY30" fmla="*/ 1228908 h 1516602"/>
                    <a:gd name="connsiteX31" fmla="*/ 339654 w 1031169"/>
                    <a:gd name="connsiteY31" fmla="*/ 1230813 h 1516602"/>
                    <a:gd name="connsiteX32" fmla="*/ 351084 w 1031169"/>
                    <a:gd name="connsiteY32" fmla="*/ 1238433 h 1516602"/>
                    <a:gd name="connsiteX33" fmla="*/ 356799 w 1031169"/>
                    <a:gd name="connsiteY33" fmla="*/ 1242243 h 1516602"/>
                    <a:gd name="connsiteX34" fmla="*/ 360609 w 1031169"/>
                    <a:gd name="connsiteY34" fmla="*/ 1247958 h 1516602"/>
                    <a:gd name="connsiteX35" fmla="*/ 366324 w 1031169"/>
                    <a:gd name="connsiteY35" fmla="*/ 1259388 h 1516602"/>
                    <a:gd name="connsiteX36" fmla="*/ 362514 w 1031169"/>
                    <a:gd name="connsiteY36" fmla="*/ 1286058 h 1516602"/>
                    <a:gd name="connsiteX37" fmla="*/ 358704 w 1031169"/>
                    <a:gd name="connsiteY37" fmla="*/ 1291773 h 1516602"/>
                    <a:gd name="connsiteX38" fmla="*/ 356799 w 1031169"/>
                    <a:gd name="connsiteY38" fmla="*/ 1297488 h 1516602"/>
                    <a:gd name="connsiteX39" fmla="*/ 352989 w 1031169"/>
                    <a:gd name="connsiteY39" fmla="*/ 1303203 h 1516602"/>
                    <a:gd name="connsiteX40" fmla="*/ 351084 w 1031169"/>
                    <a:gd name="connsiteY40" fmla="*/ 1308918 h 1516602"/>
                    <a:gd name="connsiteX41" fmla="*/ 347274 w 1031169"/>
                    <a:gd name="connsiteY41" fmla="*/ 1314633 h 1516602"/>
                    <a:gd name="connsiteX42" fmla="*/ 330129 w 1031169"/>
                    <a:gd name="connsiteY42" fmla="*/ 1381308 h 1516602"/>
                    <a:gd name="connsiteX43" fmla="*/ 328224 w 1031169"/>
                    <a:gd name="connsiteY43" fmla="*/ 1432743 h 1516602"/>
                    <a:gd name="connsiteX44" fmla="*/ 330129 w 1031169"/>
                    <a:gd name="connsiteY44" fmla="*/ 1457508 h 1516602"/>
                    <a:gd name="connsiteX45" fmla="*/ 332034 w 1031169"/>
                    <a:gd name="connsiteY45" fmla="*/ 1463223 h 1516602"/>
                    <a:gd name="connsiteX46" fmla="*/ 335844 w 1031169"/>
                    <a:gd name="connsiteY46" fmla="*/ 1467033 h 1516602"/>
                    <a:gd name="connsiteX47" fmla="*/ 364419 w 1031169"/>
                    <a:gd name="connsiteY47" fmla="*/ 1512753 h 1516602"/>
                    <a:gd name="connsiteX48" fmla="*/ 387279 w 1031169"/>
                    <a:gd name="connsiteY48" fmla="*/ 1514658 h 1516602"/>
                    <a:gd name="connsiteX49" fmla="*/ 392994 w 1031169"/>
                    <a:gd name="connsiteY49" fmla="*/ 1508943 h 1516602"/>
                    <a:gd name="connsiteX50" fmla="*/ 394899 w 1031169"/>
                    <a:gd name="connsiteY50" fmla="*/ 1497513 h 1516602"/>
                    <a:gd name="connsiteX51" fmla="*/ 396804 w 1031169"/>
                    <a:gd name="connsiteY51" fmla="*/ 1491798 h 1516602"/>
                    <a:gd name="connsiteX52" fmla="*/ 398709 w 1031169"/>
                    <a:gd name="connsiteY52" fmla="*/ 1474653 h 1516602"/>
                    <a:gd name="connsiteX53" fmla="*/ 400614 w 1031169"/>
                    <a:gd name="connsiteY53" fmla="*/ 1461318 h 1516602"/>
                    <a:gd name="connsiteX54" fmla="*/ 404424 w 1031169"/>
                    <a:gd name="connsiteY54" fmla="*/ 1404168 h 1516602"/>
                    <a:gd name="connsiteX55" fmla="*/ 410139 w 1031169"/>
                    <a:gd name="connsiteY55" fmla="*/ 1392738 h 1516602"/>
                    <a:gd name="connsiteX56" fmla="*/ 413949 w 1031169"/>
                    <a:gd name="connsiteY56" fmla="*/ 1379403 h 1516602"/>
                    <a:gd name="connsiteX57" fmla="*/ 415854 w 1031169"/>
                    <a:gd name="connsiteY57" fmla="*/ 1373688 h 1516602"/>
                    <a:gd name="connsiteX58" fmla="*/ 417759 w 1031169"/>
                    <a:gd name="connsiteY58" fmla="*/ 1360353 h 1516602"/>
                    <a:gd name="connsiteX59" fmla="*/ 421569 w 1031169"/>
                    <a:gd name="connsiteY59" fmla="*/ 1348923 h 1516602"/>
                    <a:gd name="connsiteX60" fmla="*/ 427284 w 1031169"/>
                    <a:gd name="connsiteY60" fmla="*/ 1335588 h 1516602"/>
                    <a:gd name="connsiteX61" fmla="*/ 467289 w 1031169"/>
                    <a:gd name="connsiteY61" fmla="*/ 1265103 h 1516602"/>
                    <a:gd name="connsiteX62" fmla="*/ 528455 w 1031169"/>
                    <a:gd name="connsiteY62" fmla="*/ 1230091 h 1516602"/>
                    <a:gd name="connsiteX63" fmla="*/ 601154 w 1031169"/>
                    <a:gd name="connsiteY63" fmla="*/ 1221700 h 1516602"/>
                    <a:gd name="connsiteX64" fmla="*/ 720654 w 1031169"/>
                    <a:gd name="connsiteY64" fmla="*/ 1316538 h 1516602"/>
                    <a:gd name="connsiteX65" fmla="*/ 733989 w 1031169"/>
                    <a:gd name="connsiteY65" fmla="*/ 1326063 h 1516602"/>
                    <a:gd name="connsiteX66" fmla="*/ 743514 w 1031169"/>
                    <a:gd name="connsiteY66" fmla="*/ 1327968 h 1516602"/>
                    <a:gd name="connsiteX67" fmla="*/ 749229 w 1031169"/>
                    <a:gd name="connsiteY67" fmla="*/ 1329873 h 1516602"/>
                    <a:gd name="connsiteX68" fmla="*/ 762564 w 1031169"/>
                    <a:gd name="connsiteY68" fmla="*/ 1335588 h 1516602"/>
                    <a:gd name="connsiteX69" fmla="*/ 777804 w 1031169"/>
                    <a:gd name="connsiteY69" fmla="*/ 1333683 h 1516602"/>
                    <a:gd name="connsiteX70" fmla="*/ 789234 w 1031169"/>
                    <a:gd name="connsiteY70" fmla="*/ 1327968 h 1516602"/>
                    <a:gd name="connsiteX71" fmla="*/ 794949 w 1031169"/>
                    <a:gd name="connsiteY71" fmla="*/ 1326063 h 1516602"/>
                    <a:gd name="connsiteX72" fmla="*/ 802569 w 1031169"/>
                    <a:gd name="connsiteY72" fmla="*/ 1308918 h 1516602"/>
                    <a:gd name="connsiteX73" fmla="*/ 800664 w 1031169"/>
                    <a:gd name="connsiteY73" fmla="*/ 1284153 h 1516602"/>
                    <a:gd name="connsiteX74" fmla="*/ 798759 w 1031169"/>
                    <a:gd name="connsiteY74" fmla="*/ 1278438 h 1516602"/>
                    <a:gd name="connsiteX75" fmla="*/ 796854 w 1031169"/>
                    <a:gd name="connsiteY75" fmla="*/ 1270818 h 1516602"/>
                    <a:gd name="connsiteX76" fmla="*/ 783519 w 1031169"/>
                    <a:gd name="connsiteY76" fmla="*/ 1253673 h 1516602"/>
                    <a:gd name="connsiteX77" fmla="*/ 773994 w 1031169"/>
                    <a:gd name="connsiteY77" fmla="*/ 1247958 h 1516602"/>
                    <a:gd name="connsiteX78" fmla="*/ 648264 w 1031169"/>
                    <a:gd name="connsiteY78" fmla="*/ 1156518 h 1516602"/>
                    <a:gd name="connsiteX79" fmla="*/ 644454 w 1031169"/>
                    <a:gd name="connsiteY79" fmla="*/ 1139373 h 1516602"/>
                    <a:gd name="connsiteX80" fmla="*/ 646359 w 1031169"/>
                    <a:gd name="connsiteY80" fmla="*/ 1131753 h 1516602"/>
                    <a:gd name="connsiteX81" fmla="*/ 650169 w 1031169"/>
                    <a:gd name="connsiteY81" fmla="*/ 1114608 h 1516602"/>
                    <a:gd name="connsiteX82" fmla="*/ 653979 w 1031169"/>
                    <a:gd name="connsiteY82" fmla="*/ 1108893 h 1516602"/>
                    <a:gd name="connsiteX83" fmla="*/ 655884 w 1031169"/>
                    <a:gd name="connsiteY83" fmla="*/ 1103178 h 1516602"/>
                    <a:gd name="connsiteX84" fmla="*/ 661599 w 1031169"/>
                    <a:gd name="connsiteY84" fmla="*/ 1101273 h 1516602"/>
                    <a:gd name="connsiteX85" fmla="*/ 671124 w 1031169"/>
                    <a:gd name="connsiteY85" fmla="*/ 1089843 h 1516602"/>
                    <a:gd name="connsiteX86" fmla="*/ 724464 w 1031169"/>
                    <a:gd name="connsiteY86" fmla="*/ 1082223 h 1516602"/>
                    <a:gd name="connsiteX87" fmla="*/ 842574 w 1031169"/>
                    <a:gd name="connsiteY87" fmla="*/ 1084128 h 1516602"/>
                    <a:gd name="connsiteX88" fmla="*/ 871149 w 1031169"/>
                    <a:gd name="connsiteY88" fmla="*/ 1086033 h 1516602"/>
                    <a:gd name="connsiteX89" fmla="*/ 899724 w 1031169"/>
                    <a:gd name="connsiteY89" fmla="*/ 1091748 h 1516602"/>
                    <a:gd name="connsiteX90" fmla="*/ 922584 w 1031169"/>
                    <a:gd name="connsiteY90" fmla="*/ 1095558 h 1516602"/>
                    <a:gd name="connsiteX91" fmla="*/ 951159 w 1031169"/>
                    <a:gd name="connsiteY91" fmla="*/ 1101273 h 1516602"/>
                    <a:gd name="connsiteX92" fmla="*/ 956874 w 1031169"/>
                    <a:gd name="connsiteY92" fmla="*/ 1101273 h 1516602"/>
                    <a:gd name="connsiteX93" fmla="*/ 1002594 w 1031169"/>
                    <a:gd name="connsiteY93" fmla="*/ 1099368 h 1516602"/>
                    <a:gd name="connsiteX94" fmla="*/ 1031169 w 1031169"/>
                    <a:gd name="connsiteY94" fmla="*/ 1091748 h 1516602"/>
                    <a:gd name="connsiteX95" fmla="*/ 1003378 w 1031169"/>
                    <a:gd name="connsiteY95" fmla="*/ 1065958 h 1516602"/>
                    <a:gd name="connsiteX96" fmla="*/ 970209 w 1031169"/>
                    <a:gd name="connsiteY96" fmla="*/ 1044123 h 1516602"/>
                    <a:gd name="connsiteX97" fmla="*/ 962589 w 1031169"/>
                    <a:gd name="connsiteY97" fmla="*/ 1042218 h 1516602"/>
                    <a:gd name="connsiteX98" fmla="*/ 935919 w 1031169"/>
                    <a:gd name="connsiteY98" fmla="*/ 1034598 h 1516602"/>
                    <a:gd name="connsiteX99" fmla="*/ 825429 w 1031169"/>
                    <a:gd name="connsiteY99" fmla="*/ 1034598 h 1516602"/>
                    <a:gd name="connsiteX100" fmla="*/ 730179 w 1031169"/>
                    <a:gd name="connsiteY100" fmla="*/ 1038408 h 1516602"/>
                    <a:gd name="connsiteX101" fmla="*/ 669219 w 1031169"/>
                    <a:gd name="connsiteY101" fmla="*/ 1046028 h 1516602"/>
                    <a:gd name="connsiteX102" fmla="*/ 646359 w 1031169"/>
                    <a:gd name="connsiteY102" fmla="*/ 1049838 h 1516602"/>
                    <a:gd name="connsiteX103" fmla="*/ 642549 w 1031169"/>
                    <a:gd name="connsiteY103" fmla="*/ 1038408 h 1516602"/>
                    <a:gd name="connsiteX104" fmla="*/ 640644 w 1031169"/>
                    <a:gd name="connsiteY104" fmla="*/ 1032693 h 1516602"/>
                    <a:gd name="connsiteX105" fmla="*/ 642549 w 1031169"/>
                    <a:gd name="connsiteY105" fmla="*/ 1015548 h 1516602"/>
                    <a:gd name="connsiteX106" fmla="*/ 644454 w 1031169"/>
                    <a:gd name="connsiteY106" fmla="*/ 1009833 h 1516602"/>
                    <a:gd name="connsiteX107" fmla="*/ 661599 w 1031169"/>
                    <a:gd name="connsiteY107" fmla="*/ 1000308 h 1516602"/>
                    <a:gd name="connsiteX108" fmla="*/ 673029 w 1031169"/>
                    <a:gd name="connsiteY108" fmla="*/ 992688 h 1516602"/>
                    <a:gd name="connsiteX109" fmla="*/ 674934 w 1031169"/>
                    <a:gd name="connsiteY109" fmla="*/ 986973 h 1516602"/>
                    <a:gd name="connsiteX110" fmla="*/ 680649 w 1031169"/>
                    <a:gd name="connsiteY110" fmla="*/ 985068 h 1516602"/>
                    <a:gd name="connsiteX111" fmla="*/ 686364 w 1031169"/>
                    <a:gd name="connsiteY111" fmla="*/ 981258 h 1516602"/>
                    <a:gd name="connsiteX112" fmla="*/ 695889 w 1031169"/>
                    <a:gd name="connsiteY112" fmla="*/ 971733 h 1516602"/>
                    <a:gd name="connsiteX113" fmla="*/ 705414 w 1031169"/>
                    <a:gd name="connsiteY113" fmla="*/ 960303 h 1516602"/>
                    <a:gd name="connsiteX114" fmla="*/ 716844 w 1031169"/>
                    <a:gd name="connsiteY114" fmla="*/ 952683 h 1516602"/>
                    <a:gd name="connsiteX115" fmla="*/ 732084 w 1031169"/>
                    <a:gd name="connsiteY115" fmla="*/ 939348 h 1516602"/>
                    <a:gd name="connsiteX116" fmla="*/ 741609 w 1031169"/>
                    <a:gd name="connsiteY116" fmla="*/ 927918 h 1516602"/>
                    <a:gd name="connsiteX117" fmla="*/ 753039 w 1031169"/>
                    <a:gd name="connsiteY117" fmla="*/ 918393 h 1516602"/>
                    <a:gd name="connsiteX118" fmla="*/ 758754 w 1031169"/>
                    <a:gd name="connsiteY118" fmla="*/ 906963 h 1516602"/>
                    <a:gd name="connsiteX119" fmla="*/ 760659 w 1031169"/>
                    <a:gd name="connsiteY119" fmla="*/ 901248 h 1516602"/>
                    <a:gd name="connsiteX120" fmla="*/ 766374 w 1031169"/>
                    <a:gd name="connsiteY120" fmla="*/ 889818 h 1516602"/>
                    <a:gd name="connsiteX121" fmla="*/ 764469 w 1031169"/>
                    <a:gd name="connsiteY121" fmla="*/ 874578 h 1516602"/>
                    <a:gd name="connsiteX122" fmla="*/ 758754 w 1031169"/>
                    <a:gd name="connsiteY122" fmla="*/ 872673 h 1516602"/>
                    <a:gd name="connsiteX123" fmla="*/ 737799 w 1031169"/>
                    <a:gd name="connsiteY123" fmla="*/ 874578 h 1516602"/>
                    <a:gd name="connsiteX124" fmla="*/ 732084 w 1031169"/>
                    <a:gd name="connsiteY124" fmla="*/ 878388 h 1516602"/>
                    <a:gd name="connsiteX125" fmla="*/ 699699 w 1031169"/>
                    <a:gd name="connsiteY125" fmla="*/ 899343 h 1516602"/>
                    <a:gd name="connsiteX126" fmla="*/ 595181 w 1031169"/>
                    <a:gd name="connsiteY126" fmla="*/ 957831 h 1516602"/>
                    <a:gd name="connsiteX127" fmla="*/ 507294 w 1031169"/>
                    <a:gd name="connsiteY127" fmla="*/ 847908 h 1516602"/>
                    <a:gd name="connsiteX128" fmla="*/ 503484 w 1031169"/>
                    <a:gd name="connsiteY128" fmla="*/ 358323 h 1516602"/>
                    <a:gd name="connsiteX129" fmla="*/ 499674 w 1031169"/>
                    <a:gd name="connsiteY129" fmla="*/ 66858 h 1516602"/>
                    <a:gd name="connsiteX130" fmla="*/ 490149 w 1031169"/>
                    <a:gd name="connsiteY130" fmla="*/ 40188 h 1516602"/>
                    <a:gd name="connsiteX131" fmla="*/ 488244 w 1031169"/>
                    <a:gd name="connsiteY131" fmla="*/ 34473 h 1516602"/>
                    <a:gd name="connsiteX132" fmla="*/ 484434 w 1031169"/>
                    <a:gd name="connsiteY132" fmla="*/ 28758 h 1516602"/>
                    <a:gd name="connsiteX133" fmla="*/ 478719 w 1031169"/>
                    <a:gd name="connsiteY133" fmla="*/ 17328 h 1516602"/>
                    <a:gd name="connsiteX134" fmla="*/ 473004 w 1031169"/>
                    <a:gd name="connsiteY134" fmla="*/ 13518 h 1516602"/>
                    <a:gd name="connsiteX135" fmla="*/ 469194 w 1031169"/>
                    <a:gd name="connsiteY135" fmla="*/ 7803 h 1516602"/>
                    <a:gd name="connsiteX136" fmla="*/ 429189 w 1031169"/>
                    <a:gd name="connsiteY136" fmla="*/ 11613 h 1516602"/>
                    <a:gd name="connsiteX137" fmla="*/ 425379 w 1031169"/>
                    <a:gd name="connsiteY137" fmla="*/ 78288 h 1516602"/>
                    <a:gd name="connsiteX138" fmla="*/ 425379 w 1031169"/>
                    <a:gd name="connsiteY138" fmla="*/ 84003 h 1516602"/>
                    <a:gd name="connsiteX139" fmla="*/ 429189 w 1031169"/>
                    <a:gd name="connsiteY139" fmla="*/ 238308 h 1516602"/>
                    <a:gd name="connsiteX140" fmla="*/ 440619 w 1031169"/>
                    <a:gd name="connsiteY140" fmla="*/ 421188 h 1516602"/>
                    <a:gd name="connsiteX141" fmla="*/ 435265 w 1031169"/>
                    <a:gd name="connsiteY141" fmla="*/ 718368 h 1516602"/>
                    <a:gd name="connsiteX142" fmla="*/ 435059 w 1031169"/>
                    <a:gd name="connsiteY142" fmla="*/ 799046 h 1516602"/>
                    <a:gd name="connsiteX143" fmla="*/ 430322 w 1031169"/>
                    <a:gd name="connsiteY143" fmla="*/ 879006 h 1516602"/>
                    <a:gd name="connsiteX0" fmla="*/ 430322 w 1031169"/>
                    <a:gd name="connsiteY0" fmla="*/ 879006 h 1516602"/>
                    <a:gd name="connsiteX1" fmla="*/ 392427 w 1031169"/>
                    <a:gd name="connsiteY1" fmla="*/ 931934 h 1516602"/>
                    <a:gd name="connsiteX2" fmla="*/ 312984 w 1031169"/>
                    <a:gd name="connsiteY2" fmla="*/ 966018 h 1516602"/>
                    <a:gd name="connsiteX3" fmla="*/ 240645 w 1031169"/>
                    <a:gd name="connsiteY3" fmla="*/ 957266 h 1516602"/>
                    <a:gd name="connsiteX4" fmla="*/ 181539 w 1031169"/>
                    <a:gd name="connsiteY4" fmla="*/ 937443 h 1516602"/>
                    <a:gd name="connsiteX5" fmla="*/ 116769 w 1031169"/>
                    <a:gd name="connsiteY5" fmla="*/ 903153 h 1516602"/>
                    <a:gd name="connsiteX6" fmla="*/ 59619 w 1031169"/>
                    <a:gd name="connsiteY6" fmla="*/ 874578 h 1516602"/>
                    <a:gd name="connsiteX7" fmla="*/ 46284 w 1031169"/>
                    <a:gd name="connsiteY7" fmla="*/ 895533 h 1516602"/>
                    <a:gd name="connsiteX8" fmla="*/ 50094 w 1031169"/>
                    <a:gd name="connsiteY8" fmla="*/ 933633 h 1516602"/>
                    <a:gd name="connsiteX9" fmla="*/ 53904 w 1031169"/>
                    <a:gd name="connsiteY9" fmla="*/ 939348 h 1516602"/>
                    <a:gd name="connsiteX10" fmla="*/ 59619 w 1031169"/>
                    <a:gd name="connsiteY10" fmla="*/ 943158 h 1516602"/>
                    <a:gd name="connsiteX11" fmla="*/ 63429 w 1031169"/>
                    <a:gd name="connsiteY11" fmla="*/ 948873 h 1516602"/>
                    <a:gd name="connsiteX12" fmla="*/ 80574 w 1031169"/>
                    <a:gd name="connsiteY12" fmla="*/ 958398 h 1516602"/>
                    <a:gd name="connsiteX13" fmla="*/ 166299 w 1031169"/>
                    <a:gd name="connsiteY13" fmla="*/ 979353 h 1516602"/>
                    <a:gd name="connsiteX14" fmla="*/ 267264 w 1031169"/>
                    <a:gd name="connsiteY14" fmla="*/ 1021263 h 1516602"/>
                    <a:gd name="connsiteX15" fmla="*/ 278694 w 1031169"/>
                    <a:gd name="connsiteY15" fmla="*/ 1076508 h 1516602"/>
                    <a:gd name="connsiteX16" fmla="*/ 264381 w 1031169"/>
                    <a:gd name="connsiteY16" fmla="*/ 1119397 h 1516602"/>
                    <a:gd name="connsiteX17" fmla="*/ 186224 w 1031169"/>
                    <a:gd name="connsiteY17" fmla="*/ 1150391 h 1516602"/>
                    <a:gd name="connsiteX18" fmla="*/ 27234 w 1031169"/>
                    <a:gd name="connsiteY18" fmla="*/ 1154613 h 1516602"/>
                    <a:gd name="connsiteX19" fmla="*/ 15804 w 1031169"/>
                    <a:gd name="connsiteY19" fmla="*/ 1160328 h 1516602"/>
                    <a:gd name="connsiteX20" fmla="*/ 6279 w 1031169"/>
                    <a:gd name="connsiteY20" fmla="*/ 1169853 h 1516602"/>
                    <a:gd name="connsiteX21" fmla="*/ 4374 w 1031169"/>
                    <a:gd name="connsiteY21" fmla="*/ 1175568 h 1516602"/>
                    <a:gd name="connsiteX22" fmla="*/ 564 w 1031169"/>
                    <a:gd name="connsiteY22" fmla="*/ 1181283 h 1516602"/>
                    <a:gd name="connsiteX23" fmla="*/ 6279 w 1031169"/>
                    <a:gd name="connsiteY23" fmla="*/ 1213668 h 1516602"/>
                    <a:gd name="connsiteX24" fmla="*/ 11994 w 1031169"/>
                    <a:gd name="connsiteY24" fmla="*/ 1217478 h 1516602"/>
                    <a:gd name="connsiteX25" fmla="*/ 17709 w 1031169"/>
                    <a:gd name="connsiteY25" fmla="*/ 1219383 h 1516602"/>
                    <a:gd name="connsiteX26" fmla="*/ 145344 w 1031169"/>
                    <a:gd name="connsiteY26" fmla="*/ 1217478 h 1516602"/>
                    <a:gd name="connsiteX27" fmla="*/ 239202 w 1031169"/>
                    <a:gd name="connsiteY27" fmla="*/ 1214801 h 1516602"/>
                    <a:gd name="connsiteX28" fmla="*/ 318699 w 1031169"/>
                    <a:gd name="connsiteY28" fmla="*/ 1217478 h 1516602"/>
                    <a:gd name="connsiteX29" fmla="*/ 330129 w 1031169"/>
                    <a:gd name="connsiteY29" fmla="*/ 1223193 h 1516602"/>
                    <a:gd name="connsiteX30" fmla="*/ 333939 w 1031169"/>
                    <a:gd name="connsiteY30" fmla="*/ 1228908 h 1516602"/>
                    <a:gd name="connsiteX31" fmla="*/ 339654 w 1031169"/>
                    <a:gd name="connsiteY31" fmla="*/ 1230813 h 1516602"/>
                    <a:gd name="connsiteX32" fmla="*/ 351084 w 1031169"/>
                    <a:gd name="connsiteY32" fmla="*/ 1238433 h 1516602"/>
                    <a:gd name="connsiteX33" fmla="*/ 356799 w 1031169"/>
                    <a:gd name="connsiteY33" fmla="*/ 1242243 h 1516602"/>
                    <a:gd name="connsiteX34" fmla="*/ 360609 w 1031169"/>
                    <a:gd name="connsiteY34" fmla="*/ 1247958 h 1516602"/>
                    <a:gd name="connsiteX35" fmla="*/ 366324 w 1031169"/>
                    <a:gd name="connsiteY35" fmla="*/ 1259388 h 1516602"/>
                    <a:gd name="connsiteX36" fmla="*/ 362514 w 1031169"/>
                    <a:gd name="connsiteY36" fmla="*/ 1286058 h 1516602"/>
                    <a:gd name="connsiteX37" fmla="*/ 358704 w 1031169"/>
                    <a:gd name="connsiteY37" fmla="*/ 1291773 h 1516602"/>
                    <a:gd name="connsiteX38" fmla="*/ 356799 w 1031169"/>
                    <a:gd name="connsiteY38" fmla="*/ 1297488 h 1516602"/>
                    <a:gd name="connsiteX39" fmla="*/ 352989 w 1031169"/>
                    <a:gd name="connsiteY39" fmla="*/ 1303203 h 1516602"/>
                    <a:gd name="connsiteX40" fmla="*/ 351084 w 1031169"/>
                    <a:gd name="connsiteY40" fmla="*/ 1308918 h 1516602"/>
                    <a:gd name="connsiteX41" fmla="*/ 347274 w 1031169"/>
                    <a:gd name="connsiteY41" fmla="*/ 1314633 h 1516602"/>
                    <a:gd name="connsiteX42" fmla="*/ 330129 w 1031169"/>
                    <a:gd name="connsiteY42" fmla="*/ 1381308 h 1516602"/>
                    <a:gd name="connsiteX43" fmla="*/ 328224 w 1031169"/>
                    <a:gd name="connsiteY43" fmla="*/ 1432743 h 1516602"/>
                    <a:gd name="connsiteX44" fmla="*/ 330129 w 1031169"/>
                    <a:gd name="connsiteY44" fmla="*/ 1457508 h 1516602"/>
                    <a:gd name="connsiteX45" fmla="*/ 332034 w 1031169"/>
                    <a:gd name="connsiteY45" fmla="*/ 1463223 h 1516602"/>
                    <a:gd name="connsiteX46" fmla="*/ 335844 w 1031169"/>
                    <a:gd name="connsiteY46" fmla="*/ 1467033 h 1516602"/>
                    <a:gd name="connsiteX47" fmla="*/ 364419 w 1031169"/>
                    <a:gd name="connsiteY47" fmla="*/ 1512753 h 1516602"/>
                    <a:gd name="connsiteX48" fmla="*/ 387279 w 1031169"/>
                    <a:gd name="connsiteY48" fmla="*/ 1514658 h 1516602"/>
                    <a:gd name="connsiteX49" fmla="*/ 392994 w 1031169"/>
                    <a:gd name="connsiteY49" fmla="*/ 1508943 h 1516602"/>
                    <a:gd name="connsiteX50" fmla="*/ 394899 w 1031169"/>
                    <a:gd name="connsiteY50" fmla="*/ 1497513 h 1516602"/>
                    <a:gd name="connsiteX51" fmla="*/ 396804 w 1031169"/>
                    <a:gd name="connsiteY51" fmla="*/ 1491798 h 1516602"/>
                    <a:gd name="connsiteX52" fmla="*/ 398709 w 1031169"/>
                    <a:gd name="connsiteY52" fmla="*/ 1474653 h 1516602"/>
                    <a:gd name="connsiteX53" fmla="*/ 400614 w 1031169"/>
                    <a:gd name="connsiteY53" fmla="*/ 1461318 h 1516602"/>
                    <a:gd name="connsiteX54" fmla="*/ 404424 w 1031169"/>
                    <a:gd name="connsiteY54" fmla="*/ 1404168 h 1516602"/>
                    <a:gd name="connsiteX55" fmla="*/ 410139 w 1031169"/>
                    <a:gd name="connsiteY55" fmla="*/ 1392738 h 1516602"/>
                    <a:gd name="connsiteX56" fmla="*/ 413949 w 1031169"/>
                    <a:gd name="connsiteY56" fmla="*/ 1379403 h 1516602"/>
                    <a:gd name="connsiteX57" fmla="*/ 415854 w 1031169"/>
                    <a:gd name="connsiteY57" fmla="*/ 1373688 h 1516602"/>
                    <a:gd name="connsiteX58" fmla="*/ 417759 w 1031169"/>
                    <a:gd name="connsiteY58" fmla="*/ 1360353 h 1516602"/>
                    <a:gd name="connsiteX59" fmla="*/ 421569 w 1031169"/>
                    <a:gd name="connsiteY59" fmla="*/ 1348923 h 1516602"/>
                    <a:gd name="connsiteX60" fmla="*/ 427284 w 1031169"/>
                    <a:gd name="connsiteY60" fmla="*/ 1335588 h 1516602"/>
                    <a:gd name="connsiteX61" fmla="*/ 467289 w 1031169"/>
                    <a:gd name="connsiteY61" fmla="*/ 1265103 h 1516602"/>
                    <a:gd name="connsiteX62" fmla="*/ 528455 w 1031169"/>
                    <a:gd name="connsiteY62" fmla="*/ 1230091 h 1516602"/>
                    <a:gd name="connsiteX63" fmla="*/ 601154 w 1031169"/>
                    <a:gd name="connsiteY63" fmla="*/ 1221700 h 1516602"/>
                    <a:gd name="connsiteX64" fmla="*/ 720654 w 1031169"/>
                    <a:gd name="connsiteY64" fmla="*/ 1316538 h 1516602"/>
                    <a:gd name="connsiteX65" fmla="*/ 733989 w 1031169"/>
                    <a:gd name="connsiteY65" fmla="*/ 1326063 h 1516602"/>
                    <a:gd name="connsiteX66" fmla="*/ 743514 w 1031169"/>
                    <a:gd name="connsiteY66" fmla="*/ 1327968 h 1516602"/>
                    <a:gd name="connsiteX67" fmla="*/ 749229 w 1031169"/>
                    <a:gd name="connsiteY67" fmla="*/ 1329873 h 1516602"/>
                    <a:gd name="connsiteX68" fmla="*/ 762564 w 1031169"/>
                    <a:gd name="connsiteY68" fmla="*/ 1335588 h 1516602"/>
                    <a:gd name="connsiteX69" fmla="*/ 777804 w 1031169"/>
                    <a:gd name="connsiteY69" fmla="*/ 1333683 h 1516602"/>
                    <a:gd name="connsiteX70" fmla="*/ 789234 w 1031169"/>
                    <a:gd name="connsiteY70" fmla="*/ 1327968 h 1516602"/>
                    <a:gd name="connsiteX71" fmla="*/ 794949 w 1031169"/>
                    <a:gd name="connsiteY71" fmla="*/ 1326063 h 1516602"/>
                    <a:gd name="connsiteX72" fmla="*/ 802569 w 1031169"/>
                    <a:gd name="connsiteY72" fmla="*/ 1308918 h 1516602"/>
                    <a:gd name="connsiteX73" fmla="*/ 800664 w 1031169"/>
                    <a:gd name="connsiteY73" fmla="*/ 1284153 h 1516602"/>
                    <a:gd name="connsiteX74" fmla="*/ 798759 w 1031169"/>
                    <a:gd name="connsiteY74" fmla="*/ 1278438 h 1516602"/>
                    <a:gd name="connsiteX75" fmla="*/ 796854 w 1031169"/>
                    <a:gd name="connsiteY75" fmla="*/ 1270818 h 1516602"/>
                    <a:gd name="connsiteX76" fmla="*/ 783519 w 1031169"/>
                    <a:gd name="connsiteY76" fmla="*/ 1253673 h 1516602"/>
                    <a:gd name="connsiteX77" fmla="*/ 773994 w 1031169"/>
                    <a:gd name="connsiteY77" fmla="*/ 1247958 h 1516602"/>
                    <a:gd name="connsiteX78" fmla="*/ 648264 w 1031169"/>
                    <a:gd name="connsiteY78" fmla="*/ 1156518 h 1516602"/>
                    <a:gd name="connsiteX79" fmla="*/ 644454 w 1031169"/>
                    <a:gd name="connsiteY79" fmla="*/ 1139373 h 1516602"/>
                    <a:gd name="connsiteX80" fmla="*/ 646359 w 1031169"/>
                    <a:gd name="connsiteY80" fmla="*/ 1131753 h 1516602"/>
                    <a:gd name="connsiteX81" fmla="*/ 650169 w 1031169"/>
                    <a:gd name="connsiteY81" fmla="*/ 1114608 h 1516602"/>
                    <a:gd name="connsiteX82" fmla="*/ 653979 w 1031169"/>
                    <a:gd name="connsiteY82" fmla="*/ 1108893 h 1516602"/>
                    <a:gd name="connsiteX83" fmla="*/ 655884 w 1031169"/>
                    <a:gd name="connsiteY83" fmla="*/ 1103178 h 1516602"/>
                    <a:gd name="connsiteX84" fmla="*/ 661599 w 1031169"/>
                    <a:gd name="connsiteY84" fmla="*/ 1101273 h 1516602"/>
                    <a:gd name="connsiteX85" fmla="*/ 671124 w 1031169"/>
                    <a:gd name="connsiteY85" fmla="*/ 1089843 h 1516602"/>
                    <a:gd name="connsiteX86" fmla="*/ 724464 w 1031169"/>
                    <a:gd name="connsiteY86" fmla="*/ 1082223 h 1516602"/>
                    <a:gd name="connsiteX87" fmla="*/ 842574 w 1031169"/>
                    <a:gd name="connsiteY87" fmla="*/ 1084128 h 1516602"/>
                    <a:gd name="connsiteX88" fmla="*/ 871149 w 1031169"/>
                    <a:gd name="connsiteY88" fmla="*/ 1086033 h 1516602"/>
                    <a:gd name="connsiteX89" fmla="*/ 899724 w 1031169"/>
                    <a:gd name="connsiteY89" fmla="*/ 1091748 h 1516602"/>
                    <a:gd name="connsiteX90" fmla="*/ 922584 w 1031169"/>
                    <a:gd name="connsiteY90" fmla="*/ 1095558 h 1516602"/>
                    <a:gd name="connsiteX91" fmla="*/ 951159 w 1031169"/>
                    <a:gd name="connsiteY91" fmla="*/ 1101273 h 1516602"/>
                    <a:gd name="connsiteX92" fmla="*/ 956874 w 1031169"/>
                    <a:gd name="connsiteY92" fmla="*/ 1101273 h 1516602"/>
                    <a:gd name="connsiteX93" fmla="*/ 1002594 w 1031169"/>
                    <a:gd name="connsiteY93" fmla="*/ 1099368 h 1516602"/>
                    <a:gd name="connsiteX94" fmla="*/ 1031169 w 1031169"/>
                    <a:gd name="connsiteY94" fmla="*/ 1091748 h 1516602"/>
                    <a:gd name="connsiteX95" fmla="*/ 1003378 w 1031169"/>
                    <a:gd name="connsiteY95" fmla="*/ 1065958 h 1516602"/>
                    <a:gd name="connsiteX96" fmla="*/ 970209 w 1031169"/>
                    <a:gd name="connsiteY96" fmla="*/ 1044123 h 1516602"/>
                    <a:gd name="connsiteX97" fmla="*/ 962589 w 1031169"/>
                    <a:gd name="connsiteY97" fmla="*/ 1042218 h 1516602"/>
                    <a:gd name="connsiteX98" fmla="*/ 935919 w 1031169"/>
                    <a:gd name="connsiteY98" fmla="*/ 1034598 h 1516602"/>
                    <a:gd name="connsiteX99" fmla="*/ 825429 w 1031169"/>
                    <a:gd name="connsiteY99" fmla="*/ 1034598 h 1516602"/>
                    <a:gd name="connsiteX100" fmla="*/ 730179 w 1031169"/>
                    <a:gd name="connsiteY100" fmla="*/ 1038408 h 1516602"/>
                    <a:gd name="connsiteX101" fmla="*/ 669219 w 1031169"/>
                    <a:gd name="connsiteY101" fmla="*/ 1046028 h 1516602"/>
                    <a:gd name="connsiteX102" fmla="*/ 646359 w 1031169"/>
                    <a:gd name="connsiteY102" fmla="*/ 1049838 h 1516602"/>
                    <a:gd name="connsiteX103" fmla="*/ 642549 w 1031169"/>
                    <a:gd name="connsiteY103" fmla="*/ 1038408 h 1516602"/>
                    <a:gd name="connsiteX104" fmla="*/ 640644 w 1031169"/>
                    <a:gd name="connsiteY104" fmla="*/ 1032693 h 1516602"/>
                    <a:gd name="connsiteX105" fmla="*/ 642549 w 1031169"/>
                    <a:gd name="connsiteY105" fmla="*/ 1015548 h 1516602"/>
                    <a:gd name="connsiteX106" fmla="*/ 644454 w 1031169"/>
                    <a:gd name="connsiteY106" fmla="*/ 1009833 h 1516602"/>
                    <a:gd name="connsiteX107" fmla="*/ 661599 w 1031169"/>
                    <a:gd name="connsiteY107" fmla="*/ 1000308 h 1516602"/>
                    <a:gd name="connsiteX108" fmla="*/ 673029 w 1031169"/>
                    <a:gd name="connsiteY108" fmla="*/ 992688 h 1516602"/>
                    <a:gd name="connsiteX109" fmla="*/ 674934 w 1031169"/>
                    <a:gd name="connsiteY109" fmla="*/ 986973 h 1516602"/>
                    <a:gd name="connsiteX110" fmla="*/ 680649 w 1031169"/>
                    <a:gd name="connsiteY110" fmla="*/ 985068 h 1516602"/>
                    <a:gd name="connsiteX111" fmla="*/ 686364 w 1031169"/>
                    <a:gd name="connsiteY111" fmla="*/ 981258 h 1516602"/>
                    <a:gd name="connsiteX112" fmla="*/ 695889 w 1031169"/>
                    <a:gd name="connsiteY112" fmla="*/ 971733 h 1516602"/>
                    <a:gd name="connsiteX113" fmla="*/ 705414 w 1031169"/>
                    <a:gd name="connsiteY113" fmla="*/ 960303 h 1516602"/>
                    <a:gd name="connsiteX114" fmla="*/ 716844 w 1031169"/>
                    <a:gd name="connsiteY114" fmla="*/ 952683 h 1516602"/>
                    <a:gd name="connsiteX115" fmla="*/ 732084 w 1031169"/>
                    <a:gd name="connsiteY115" fmla="*/ 939348 h 1516602"/>
                    <a:gd name="connsiteX116" fmla="*/ 741609 w 1031169"/>
                    <a:gd name="connsiteY116" fmla="*/ 927918 h 1516602"/>
                    <a:gd name="connsiteX117" fmla="*/ 753039 w 1031169"/>
                    <a:gd name="connsiteY117" fmla="*/ 918393 h 1516602"/>
                    <a:gd name="connsiteX118" fmla="*/ 758754 w 1031169"/>
                    <a:gd name="connsiteY118" fmla="*/ 906963 h 1516602"/>
                    <a:gd name="connsiteX119" fmla="*/ 760659 w 1031169"/>
                    <a:gd name="connsiteY119" fmla="*/ 901248 h 1516602"/>
                    <a:gd name="connsiteX120" fmla="*/ 766374 w 1031169"/>
                    <a:gd name="connsiteY120" fmla="*/ 889818 h 1516602"/>
                    <a:gd name="connsiteX121" fmla="*/ 764469 w 1031169"/>
                    <a:gd name="connsiteY121" fmla="*/ 874578 h 1516602"/>
                    <a:gd name="connsiteX122" fmla="*/ 758754 w 1031169"/>
                    <a:gd name="connsiteY122" fmla="*/ 872673 h 1516602"/>
                    <a:gd name="connsiteX123" fmla="*/ 737799 w 1031169"/>
                    <a:gd name="connsiteY123" fmla="*/ 874578 h 1516602"/>
                    <a:gd name="connsiteX124" fmla="*/ 732084 w 1031169"/>
                    <a:gd name="connsiteY124" fmla="*/ 878388 h 1516602"/>
                    <a:gd name="connsiteX125" fmla="*/ 699699 w 1031169"/>
                    <a:gd name="connsiteY125" fmla="*/ 899343 h 1516602"/>
                    <a:gd name="connsiteX126" fmla="*/ 595181 w 1031169"/>
                    <a:gd name="connsiteY126" fmla="*/ 957831 h 1516602"/>
                    <a:gd name="connsiteX127" fmla="*/ 507294 w 1031169"/>
                    <a:gd name="connsiteY127" fmla="*/ 847908 h 1516602"/>
                    <a:gd name="connsiteX128" fmla="*/ 503484 w 1031169"/>
                    <a:gd name="connsiteY128" fmla="*/ 358323 h 1516602"/>
                    <a:gd name="connsiteX129" fmla="*/ 499674 w 1031169"/>
                    <a:gd name="connsiteY129" fmla="*/ 66858 h 1516602"/>
                    <a:gd name="connsiteX130" fmla="*/ 490149 w 1031169"/>
                    <a:gd name="connsiteY130" fmla="*/ 40188 h 1516602"/>
                    <a:gd name="connsiteX131" fmla="*/ 488244 w 1031169"/>
                    <a:gd name="connsiteY131" fmla="*/ 34473 h 1516602"/>
                    <a:gd name="connsiteX132" fmla="*/ 484434 w 1031169"/>
                    <a:gd name="connsiteY132" fmla="*/ 28758 h 1516602"/>
                    <a:gd name="connsiteX133" fmla="*/ 478719 w 1031169"/>
                    <a:gd name="connsiteY133" fmla="*/ 17328 h 1516602"/>
                    <a:gd name="connsiteX134" fmla="*/ 473004 w 1031169"/>
                    <a:gd name="connsiteY134" fmla="*/ 13518 h 1516602"/>
                    <a:gd name="connsiteX135" fmla="*/ 469194 w 1031169"/>
                    <a:gd name="connsiteY135" fmla="*/ 7803 h 1516602"/>
                    <a:gd name="connsiteX136" fmla="*/ 429189 w 1031169"/>
                    <a:gd name="connsiteY136" fmla="*/ 11613 h 1516602"/>
                    <a:gd name="connsiteX137" fmla="*/ 425379 w 1031169"/>
                    <a:gd name="connsiteY137" fmla="*/ 78288 h 1516602"/>
                    <a:gd name="connsiteX138" fmla="*/ 425379 w 1031169"/>
                    <a:gd name="connsiteY138" fmla="*/ 84003 h 1516602"/>
                    <a:gd name="connsiteX139" fmla="*/ 429189 w 1031169"/>
                    <a:gd name="connsiteY139" fmla="*/ 238308 h 1516602"/>
                    <a:gd name="connsiteX140" fmla="*/ 440619 w 1031169"/>
                    <a:gd name="connsiteY140" fmla="*/ 421188 h 1516602"/>
                    <a:gd name="connsiteX141" fmla="*/ 435265 w 1031169"/>
                    <a:gd name="connsiteY141" fmla="*/ 718368 h 1516602"/>
                    <a:gd name="connsiteX142" fmla="*/ 435059 w 1031169"/>
                    <a:gd name="connsiteY142" fmla="*/ 799046 h 1516602"/>
                    <a:gd name="connsiteX143" fmla="*/ 430322 w 1031169"/>
                    <a:gd name="connsiteY143" fmla="*/ 879006 h 1516602"/>
                    <a:gd name="connsiteX0" fmla="*/ 430322 w 1031169"/>
                    <a:gd name="connsiteY0" fmla="*/ 879006 h 1516602"/>
                    <a:gd name="connsiteX1" fmla="*/ 392427 w 1031169"/>
                    <a:gd name="connsiteY1" fmla="*/ 931934 h 1516602"/>
                    <a:gd name="connsiteX2" fmla="*/ 312984 w 1031169"/>
                    <a:gd name="connsiteY2" fmla="*/ 966018 h 1516602"/>
                    <a:gd name="connsiteX3" fmla="*/ 240645 w 1031169"/>
                    <a:gd name="connsiteY3" fmla="*/ 957266 h 1516602"/>
                    <a:gd name="connsiteX4" fmla="*/ 181539 w 1031169"/>
                    <a:gd name="connsiteY4" fmla="*/ 937443 h 1516602"/>
                    <a:gd name="connsiteX5" fmla="*/ 116769 w 1031169"/>
                    <a:gd name="connsiteY5" fmla="*/ 903153 h 1516602"/>
                    <a:gd name="connsiteX6" fmla="*/ 59619 w 1031169"/>
                    <a:gd name="connsiteY6" fmla="*/ 874578 h 1516602"/>
                    <a:gd name="connsiteX7" fmla="*/ 46284 w 1031169"/>
                    <a:gd name="connsiteY7" fmla="*/ 895533 h 1516602"/>
                    <a:gd name="connsiteX8" fmla="*/ 50094 w 1031169"/>
                    <a:gd name="connsiteY8" fmla="*/ 933633 h 1516602"/>
                    <a:gd name="connsiteX9" fmla="*/ 53904 w 1031169"/>
                    <a:gd name="connsiteY9" fmla="*/ 939348 h 1516602"/>
                    <a:gd name="connsiteX10" fmla="*/ 59619 w 1031169"/>
                    <a:gd name="connsiteY10" fmla="*/ 943158 h 1516602"/>
                    <a:gd name="connsiteX11" fmla="*/ 63429 w 1031169"/>
                    <a:gd name="connsiteY11" fmla="*/ 948873 h 1516602"/>
                    <a:gd name="connsiteX12" fmla="*/ 80574 w 1031169"/>
                    <a:gd name="connsiteY12" fmla="*/ 958398 h 1516602"/>
                    <a:gd name="connsiteX13" fmla="*/ 166299 w 1031169"/>
                    <a:gd name="connsiteY13" fmla="*/ 979353 h 1516602"/>
                    <a:gd name="connsiteX14" fmla="*/ 267264 w 1031169"/>
                    <a:gd name="connsiteY14" fmla="*/ 1021263 h 1516602"/>
                    <a:gd name="connsiteX15" fmla="*/ 278694 w 1031169"/>
                    <a:gd name="connsiteY15" fmla="*/ 1076508 h 1516602"/>
                    <a:gd name="connsiteX16" fmla="*/ 264381 w 1031169"/>
                    <a:gd name="connsiteY16" fmla="*/ 1119397 h 1516602"/>
                    <a:gd name="connsiteX17" fmla="*/ 186224 w 1031169"/>
                    <a:gd name="connsiteY17" fmla="*/ 1150391 h 1516602"/>
                    <a:gd name="connsiteX18" fmla="*/ 27234 w 1031169"/>
                    <a:gd name="connsiteY18" fmla="*/ 1154613 h 1516602"/>
                    <a:gd name="connsiteX19" fmla="*/ 15804 w 1031169"/>
                    <a:gd name="connsiteY19" fmla="*/ 1160328 h 1516602"/>
                    <a:gd name="connsiteX20" fmla="*/ 6279 w 1031169"/>
                    <a:gd name="connsiteY20" fmla="*/ 1169853 h 1516602"/>
                    <a:gd name="connsiteX21" fmla="*/ 4374 w 1031169"/>
                    <a:gd name="connsiteY21" fmla="*/ 1175568 h 1516602"/>
                    <a:gd name="connsiteX22" fmla="*/ 564 w 1031169"/>
                    <a:gd name="connsiteY22" fmla="*/ 1181283 h 1516602"/>
                    <a:gd name="connsiteX23" fmla="*/ 6279 w 1031169"/>
                    <a:gd name="connsiteY23" fmla="*/ 1213668 h 1516602"/>
                    <a:gd name="connsiteX24" fmla="*/ 11994 w 1031169"/>
                    <a:gd name="connsiteY24" fmla="*/ 1217478 h 1516602"/>
                    <a:gd name="connsiteX25" fmla="*/ 17709 w 1031169"/>
                    <a:gd name="connsiteY25" fmla="*/ 1219383 h 1516602"/>
                    <a:gd name="connsiteX26" fmla="*/ 145344 w 1031169"/>
                    <a:gd name="connsiteY26" fmla="*/ 1217478 h 1516602"/>
                    <a:gd name="connsiteX27" fmla="*/ 239202 w 1031169"/>
                    <a:gd name="connsiteY27" fmla="*/ 1214801 h 1516602"/>
                    <a:gd name="connsiteX28" fmla="*/ 318699 w 1031169"/>
                    <a:gd name="connsiteY28" fmla="*/ 1217478 h 1516602"/>
                    <a:gd name="connsiteX29" fmla="*/ 330129 w 1031169"/>
                    <a:gd name="connsiteY29" fmla="*/ 1223193 h 1516602"/>
                    <a:gd name="connsiteX30" fmla="*/ 333939 w 1031169"/>
                    <a:gd name="connsiteY30" fmla="*/ 1228908 h 1516602"/>
                    <a:gd name="connsiteX31" fmla="*/ 339654 w 1031169"/>
                    <a:gd name="connsiteY31" fmla="*/ 1230813 h 1516602"/>
                    <a:gd name="connsiteX32" fmla="*/ 351084 w 1031169"/>
                    <a:gd name="connsiteY32" fmla="*/ 1238433 h 1516602"/>
                    <a:gd name="connsiteX33" fmla="*/ 356799 w 1031169"/>
                    <a:gd name="connsiteY33" fmla="*/ 1242243 h 1516602"/>
                    <a:gd name="connsiteX34" fmla="*/ 360609 w 1031169"/>
                    <a:gd name="connsiteY34" fmla="*/ 1247958 h 1516602"/>
                    <a:gd name="connsiteX35" fmla="*/ 366324 w 1031169"/>
                    <a:gd name="connsiteY35" fmla="*/ 1259388 h 1516602"/>
                    <a:gd name="connsiteX36" fmla="*/ 362514 w 1031169"/>
                    <a:gd name="connsiteY36" fmla="*/ 1286058 h 1516602"/>
                    <a:gd name="connsiteX37" fmla="*/ 358704 w 1031169"/>
                    <a:gd name="connsiteY37" fmla="*/ 1291773 h 1516602"/>
                    <a:gd name="connsiteX38" fmla="*/ 356799 w 1031169"/>
                    <a:gd name="connsiteY38" fmla="*/ 1297488 h 1516602"/>
                    <a:gd name="connsiteX39" fmla="*/ 352989 w 1031169"/>
                    <a:gd name="connsiteY39" fmla="*/ 1303203 h 1516602"/>
                    <a:gd name="connsiteX40" fmla="*/ 351084 w 1031169"/>
                    <a:gd name="connsiteY40" fmla="*/ 1308918 h 1516602"/>
                    <a:gd name="connsiteX41" fmla="*/ 347274 w 1031169"/>
                    <a:gd name="connsiteY41" fmla="*/ 1314633 h 1516602"/>
                    <a:gd name="connsiteX42" fmla="*/ 330129 w 1031169"/>
                    <a:gd name="connsiteY42" fmla="*/ 1381308 h 1516602"/>
                    <a:gd name="connsiteX43" fmla="*/ 328224 w 1031169"/>
                    <a:gd name="connsiteY43" fmla="*/ 1432743 h 1516602"/>
                    <a:gd name="connsiteX44" fmla="*/ 330129 w 1031169"/>
                    <a:gd name="connsiteY44" fmla="*/ 1457508 h 1516602"/>
                    <a:gd name="connsiteX45" fmla="*/ 332034 w 1031169"/>
                    <a:gd name="connsiteY45" fmla="*/ 1463223 h 1516602"/>
                    <a:gd name="connsiteX46" fmla="*/ 335844 w 1031169"/>
                    <a:gd name="connsiteY46" fmla="*/ 1467033 h 1516602"/>
                    <a:gd name="connsiteX47" fmla="*/ 364419 w 1031169"/>
                    <a:gd name="connsiteY47" fmla="*/ 1512753 h 1516602"/>
                    <a:gd name="connsiteX48" fmla="*/ 387279 w 1031169"/>
                    <a:gd name="connsiteY48" fmla="*/ 1514658 h 1516602"/>
                    <a:gd name="connsiteX49" fmla="*/ 392994 w 1031169"/>
                    <a:gd name="connsiteY49" fmla="*/ 1508943 h 1516602"/>
                    <a:gd name="connsiteX50" fmla="*/ 394899 w 1031169"/>
                    <a:gd name="connsiteY50" fmla="*/ 1497513 h 1516602"/>
                    <a:gd name="connsiteX51" fmla="*/ 396804 w 1031169"/>
                    <a:gd name="connsiteY51" fmla="*/ 1491798 h 1516602"/>
                    <a:gd name="connsiteX52" fmla="*/ 398709 w 1031169"/>
                    <a:gd name="connsiteY52" fmla="*/ 1474653 h 1516602"/>
                    <a:gd name="connsiteX53" fmla="*/ 400614 w 1031169"/>
                    <a:gd name="connsiteY53" fmla="*/ 1461318 h 1516602"/>
                    <a:gd name="connsiteX54" fmla="*/ 404424 w 1031169"/>
                    <a:gd name="connsiteY54" fmla="*/ 1404168 h 1516602"/>
                    <a:gd name="connsiteX55" fmla="*/ 410139 w 1031169"/>
                    <a:gd name="connsiteY55" fmla="*/ 1392738 h 1516602"/>
                    <a:gd name="connsiteX56" fmla="*/ 413949 w 1031169"/>
                    <a:gd name="connsiteY56" fmla="*/ 1379403 h 1516602"/>
                    <a:gd name="connsiteX57" fmla="*/ 415854 w 1031169"/>
                    <a:gd name="connsiteY57" fmla="*/ 1373688 h 1516602"/>
                    <a:gd name="connsiteX58" fmla="*/ 417759 w 1031169"/>
                    <a:gd name="connsiteY58" fmla="*/ 1360353 h 1516602"/>
                    <a:gd name="connsiteX59" fmla="*/ 421569 w 1031169"/>
                    <a:gd name="connsiteY59" fmla="*/ 1348923 h 1516602"/>
                    <a:gd name="connsiteX60" fmla="*/ 427284 w 1031169"/>
                    <a:gd name="connsiteY60" fmla="*/ 1335588 h 1516602"/>
                    <a:gd name="connsiteX61" fmla="*/ 467289 w 1031169"/>
                    <a:gd name="connsiteY61" fmla="*/ 1265103 h 1516602"/>
                    <a:gd name="connsiteX62" fmla="*/ 528455 w 1031169"/>
                    <a:gd name="connsiteY62" fmla="*/ 1230091 h 1516602"/>
                    <a:gd name="connsiteX63" fmla="*/ 601154 w 1031169"/>
                    <a:gd name="connsiteY63" fmla="*/ 1221700 h 1516602"/>
                    <a:gd name="connsiteX64" fmla="*/ 720654 w 1031169"/>
                    <a:gd name="connsiteY64" fmla="*/ 1316538 h 1516602"/>
                    <a:gd name="connsiteX65" fmla="*/ 733989 w 1031169"/>
                    <a:gd name="connsiteY65" fmla="*/ 1326063 h 1516602"/>
                    <a:gd name="connsiteX66" fmla="*/ 743514 w 1031169"/>
                    <a:gd name="connsiteY66" fmla="*/ 1327968 h 1516602"/>
                    <a:gd name="connsiteX67" fmla="*/ 749229 w 1031169"/>
                    <a:gd name="connsiteY67" fmla="*/ 1329873 h 1516602"/>
                    <a:gd name="connsiteX68" fmla="*/ 762564 w 1031169"/>
                    <a:gd name="connsiteY68" fmla="*/ 1335588 h 1516602"/>
                    <a:gd name="connsiteX69" fmla="*/ 777804 w 1031169"/>
                    <a:gd name="connsiteY69" fmla="*/ 1333683 h 1516602"/>
                    <a:gd name="connsiteX70" fmla="*/ 789234 w 1031169"/>
                    <a:gd name="connsiteY70" fmla="*/ 1327968 h 1516602"/>
                    <a:gd name="connsiteX71" fmla="*/ 794949 w 1031169"/>
                    <a:gd name="connsiteY71" fmla="*/ 1326063 h 1516602"/>
                    <a:gd name="connsiteX72" fmla="*/ 802569 w 1031169"/>
                    <a:gd name="connsiteY72" fmla="*/ 1308918 h 1516602"/>
                    <a:gd name="connsiteX73" fmla="*/ 800664 w 1031169"/>
                    <a:gd name="connsiteY73" fmla="*/ 1284153 h 1516602"/>
                    <a:gd name="connsiteX74" fmla="*/ 798759 w 1031169"/>
                    <a:gd name="connsiteY74" fmla="*/ 1278438 h 1516602"/>
                    <a:gd name="connsiteX75" fmla="*/ 796854 w 1031169"/>
                    <a:gd name="connsiteY75" fmla="*/ 1270818 h 1516602"/>
                    <a:gd name="connsiteX76" fmla="*/ 783519 w 1031169"/>
                    <a:gd name="connsiteY76" fmla="*/ 1253673 h 1516602"/>
                    <a:gd name="connsiteX77" fmla="*/ 773994 w 1031169"/>
                    <a:gd name="connsiteY77" fmla="*/ 1247958 h 1516602"/>
                    <a:gd name="connsiteX78" fmla="*/ 648264 w 1031169"/>
                    <a:gd name="connsiteY78" fmla="*/ 1156518 h 1516602"/>
                    <a:gd name="connsiteX79" fmla="*/ 644454 w 1031169"/>
                    <a:gd name="connsiteY79" fmla="*/ 1139373 h 1516602"/>
                    <a:gd name="connsiteX80" fmla="*/ 646359 w 1031169"/>
                    <a:gd name="connsiteY80" fmla="*/ 1131753 h 1516602"/>
                    <a:gd name="connsiteX81" fmla="*/ 650169 w 1031169"/>
                    <a:gd name="connsiteY81" fmla="*/ 1114608 h 1516602"/>
                    <a:gd name="connsiteX82" fmla="*/ 653979 w 1031169"/>
                    <a:gd name="connsiteY82" fmla="*/ 1108893 h 1516602"/>
                    <a:gd name="connsiteX83" fmla="*/ 655884 w 1031169"/>
                    <a:gd name="connsiteY83" fmla="*/ 1103178 h 1516602"/>
                    <a:gd name="connsiteX84" fmla="*/ 661599 w 1031169"/>
                    <a:gd name="connsiteY84" fmla="*/ 1101273 h 1516602"/>
                    <a:gd name="connsiteX85" fmla="*/ 671124 w 1031169"/>
                    <a:gd name="connsiteY85" fmla="*/ 1089843 h 1516602"/>
                    <a:gd name="connsiteX86" fmla="*/ 724464 w 1031169"/>
                    <a:gd name="connsiteY86" fmla="*/ 1082223 h 1516602"/>
                    <a:gd name="connsiteX87" fmla="*/ 842574 w 1031169"/>
                    <a:gd name="connsiteY87" fmla="*/ 1084128 h 1516602"/>
                    <a:gd name="connsiteX88" fmla="*/ 871149 w 1031169"/>
                    <a:gd name="connsiteY88" fmla="*/ 1086033 h 1516602"/>
                    <a:gd name="connsiteX89" fmla="*/ 899724 w 1031169"/>
                    <a:gd name="connsiteY89" fmla="*/ 1091748 h 1516602"/>
                    <a:gd name="connsiteX90" fmla="*/ 922584 w 1031169"/>
                    <a:gd name="connsiteY90" fmla="*/ 1095558 h 1516602"/>
                    <a:gd name="connsiteX91" fmla="*/ 951159 w 1031169"/>
                    <a:gd name="connsiteY91" fmla="*/ 1101273 h 1516602"/>
                    <a:gd name="connsiteX92" fmla="*/ 956874 w 1031169"/>
                    <a:gd name="connsiteY92" fmla="*/ 1101273 h 1516602"/>
                    <a:gd name="connsiteX93" fmla="*/ 1002594 w 1031169"/>
                    <a:gd name="connsiteY93" fmla="*/ 1099368 h 1516602"/>
                    <a:gd name="connsiteX94" fmla="*/ 1031169 w 1031169"/>
                    <a:gd name="connsiteY94" fmla="*/ 1091748 h 1516602"/>
                    <a:gd name="connsiteX95" fmla="*/ 1003378 w 1031169"/>
                    <a:gd name="connsiteY95" fmla="*/ 1065958 h 1516602"/>
                    <a:gd name="connsiteX96" fmla="*/ 970209 w 1031169"/>
                    <a:gd name="connsiteY96" fmla="*/ 1044123 h 1516602"/>
                    <a:gd name="connsiteX97" fmla="*/ 962589 w 1031169"/>
                    <a:gd name="connsiteY97" fmla="*/ 1042218 h 1516602"/>
                    <a:gd name="connsiteX98" fmla="*/ 935919 w 1031169"/>
                    <a:gd name="connsiteY98" fmla="*/ 1034598 h 1516602"/>
                    <a:gd name="connsiteX99" fmla="*/ 825429 w 1031169"/>
                    <a:gd name="connsiteY99" fmla="*/ 1034598 h 1516602"/>
                    <a:gd name="connsiteX100" fmla="*/ 730179 w 1031169"/>
                    <a:gd name="connsiteY100" fmla="*/ 1038408 h 1516602"/>
                    <a:gd name="connsiteX101" fmla="*/ 669219 w 1031169"/>
                    <a:gd name="connsiteY101" fmla="*/ 1046028 h 1516602"/>
                    <a:gd name="connsiteX102" fmla="*/ 646359 w 1031169"/>
                    <a:gd name="connsiteY102" fmla="*/ 1049838 h 1516602"/>
                    <a:gd name="connsiteX103" fmla="*/ 642549 w 1031169"/>
                    <a:gd name="connsiteY103" fmla="*/ 1038408 h 1516602"/>
                    <a:gd name="connsiteX104" fmla="*/ 640644 w 1031169"/>
                    <a:gd name="connsiteY104" fmla="*/ 1032693 h 1516602"/>
                    <a:gd name="connsiteX105" fmla="*/ 642549 w 1031169"/>
                    <a:gd name="connsiteY105" fmla="*/ 1015548 h 1516602"/>
                    <a:gd name="connsiteX106" fmla="*/ 644454 w 1031169"/>
                    <a:gd name="connsiteY106" fmla="*/ 1009833 h 1516602"/>
                    <a:gd name="connsiteX107" fmla="*/ 673029 w 1031169"/>
                    <a:gd name="connsiteY107" fmla="*/ 992688 h 1516602"/>
                    <a:gd name="connsiteX108" fmla="*/ 674934 w 1031169"/>
                    <a:gd name="connsiteY108" fmla="*/ 986973 h 1516602"/>
                    <a:gd name="connsiteX109" fmla="*/ 680649 w 1031169"/>
                    <a:gd name="connsiteY109" fmla="*/ 985068 h 1516602"/>
                    <a:gd name="connsiteX110" fmla="*/ 686364 w 1031169"/>
                    <a:gd name="connsiteY110" fmla="*/ 981258 h 1516602"/>
                    <a:gd name="connsiteX111" fmla="*/ 695889 w 1031169"/>
                    <a:gd name="connsiteY111" fmla="*/ 971733 h 1516602"/>
                    <a:gd name="connsiteX112" fmla="*/ 705414 w 1031169"/>
                    <a:gd name="connsiteY112" fmla="*/ 960303 h 1516602"/>
                    <a:gd name="connsiteX113" fmla="*/ 716844 w 1031169"/>
                    <a:gd name="connsiteY113" fmla="*/ 952683 h 1516602"/>
                    <a:gd name="connsiteX114" fmla="*/ 732084 w 1031169"/>
                    <a:gd name="connsiteY114" fmla="*/ 939348 h 1516602"/>
                    <a:gd name="connsiteX115" fmla="*/ 741609 w 1031169"/>
                    <a:gd name="connsiteY115" fmla="*/ 927918 h 1516602"/>
                    <a:gd name="connsiteX116" fmla="*/ 753039 w 1031169"/>
                    <a:gd name="connsiteY116" fmla="*/ 918393 h 1516602"/>
                    <a:gd name="connsiteX117" fmla="*/ 758754 w 1031169"/>
                    <a:gd name="connsiteY117" fmla="*/ 906963 h 1516602"/>
                    <a:gd name="connsiteX118" fmla="*/ 760659 w 1031169"/>
                    <a:gd name="connsiteY118" fmla="*/ 901248 h 1516602"/>
                    <a:gd name="connsiteX119" fmla="*/ 766374 w 1031169"/>
                    <a:gd name="connsiteY119" fmla="*/ 889818 h 1516602"/>
                    <a:gd name="connsiteX120" fmla="*/ 764469 w 1031169"/>
                    <a:gd name="connsiteY120" fmla="*/ 874578 h 1516602"/>
                    <a:gd name="connsiteX121" fmla="*/ 758754 w 1031169"/>
                    <a:gd name="connsiteY121" fmla="*/ 872673 h 1516602"/>
                    <a:gd name="connsiteX122" fmla="*/ 737799 w 1031169"/>
                    <a:gd name="connsiteY122" fmla="*/ 874578 h 1516602"/>
                    <a:gd name="connsiteX123" fmla="*/ 732084 w 1031169"/>
                    <a:gd name="connsiteY123" fmla="*/ 878388 h 1516602"/>
                    <a:gd name="connsiteX124" fmla="*/ 699699 w 1031169"/>
                    <a:gd name="connsiteY124" fmla="*/ 899343 h 1516602"/>
                    <a:gd name="connsiteX125" fmla="*/ 595181 w 1031169"/>
                    <a:gd name="connsiteY125" fmla="*/ 957831 h 1516602"/>
                    <a:gd name="connsiteX126" fmla="*/ 507294 w 1031169"/>
                    <a:gd name="connsiteY126" fmla="*/ 847908 h 1516602"/>
                    <a:gd name="connsiteX127" fmla="*/ 503484 w 1031169"/>
                    <a:gd name="connsiteY127" fmla="*/ 358323 h 1516602"/>
                    <a:gd name="connsiteX128" fmla="*/ 499674 w 1031169"/>
                    <a:gd name="connsiteY128" fmla="*/ 66858 h 1516602"/>
                    <a:gd name="connsiteX129" fmla="*/ 490149 w 1031169"/>
                    <a:gd name="connsiteY129" fmla="*/ 40188 h 1516602"/>
                    <a:gd name="connsiteX130" fmla="*/ 488244 w 1031169"/>
                    <a:gd name="connsiteY130" fmla="*/ 34473 h 1516602"/>
                    <a:gd name="connsiteX131" fmla="*/ 484434 w 1031169"/>
                    <a:gd name="connsiteY131" fmla="*/ 28758 h 1516602"/>
                    <a:gd name="connsiteX132" fmla="*/ 478719 w 1031169"/>
                    <a:gd name="connsiteY132" fmla="*/ 17328 h 1516602"/>
                    <a:gd name="connsiteX133" fmla="*/ 473004 w 1031169"/>
                    <a:gd name="connsiteY133" fmla="*/ 13518 h 1516602"/>
                    <a:gd name="connsiteX134" fmla="*/ 469194 w 1031169"/>
                    <a:gd name="connsiteY134" fmla="*/ 7803 h 1516602"/>
                    <a:gd name="connsiteX135" fmla="*/ 429189 w 1031169"/>
                    <a:gd name="connsiteY135" fmla="*/ 11613 h 1516602"/>
                    <a:gd name="connsiteX136" fmla="*/ 425379 w 1031169"/>
                    <a:gd name="connsiteY136" fmla="*/ 78288 h 1516602"/>
                    <a:gd name="connsiteX137" fmla="*/ 425379 w 1031169"/>
                    <a:gd name="connsiteY137" fmla="*/ 84003 h 1516602"/>
                    <a:gd name="connsiteX138" fmla="*/ 429189 w 1031169"/>
                    <a:gd name="connsiteY138" fmla="*/ 238308 h 1516602"/>
                    <a:gd name="connsiteX139" fmla="*/ 440619 w 1031169"/>
                    <a:gd name="connsiteY139" fmla="*/ 421188 h 1516602"/>
                    <a:gd name="connsiteX140" fmla="*/ 435265 w 1031169"/>
                    <a:gd name="connsiteY140" fmla="*/ 718368 h 1516602"/>
                    <a:gd name="connsiteX141" fmla="*/ 435059 w 1031169"/>
                    <a:gd name="connsiteY141" fmla="*/ 799046 h 1516602"/>
                    <a:gd name="connsiteX142" fmla="*/ 430322 w 1031169"/>
                    <a:gd name="connsiteY142" fmla="*/ 879006 h 1516602"/>
                    <a:gd name="connsiteX0" fmla="*/ 430322 w 1031169"/>
                    <a:gd name="connsiteY0" fmla="*/ 879006 h 1516602"/>
                    <a:gd name="connsiteX1" fmla="*/ 392427 w 1031169"/>
                    <a:gd name="connsiteY1" fmla="*/ 931934 h 1516602"/>
                    <a:gd name="connsiteX2" fmla="*/ 312984 w 1031169"/>
                    <a:gd name="connsiteY2" fmla="*/ 966018 h 1516602"/>
                    <a:gd name="connsiteX3" fmla="*/ 240645 w 1031169"/>
                    <a:gd name="connsiteY3" fmla="*/ 957266 h 1516602"/>
                    <a:gd name="connsiteX4" fmla="*/ 181539 w 1031169"/>
                    <a:gd name="connsiteY4" fmla="*/ 937443 h 1516602"/>
                    <a:gd name="connsiteX5" fmla="*/ 116769 w 1031169"/>
                    <a:gd name="connsiteY5" fmla="*/ 903153 h 1516602"/>
                    <a:gd name="connsiteX6" fmla="*/ 59619 w 1031169"/>
                    <a:gd name="connsiteY6" fmla="*/ 874578 h 1516602"/>
                    <a:gd name="connsiteX7" fmla="*/ 46284 w 1031169"/>
                    <a:gd name="connsiteY7" fmla="*/ 895533 h 1516602"/>
                    <a:gd name="connsiteX8" fmla="*/ 50094 w 1031169"/>
                    <a:gd name="connsiteY8" fmla="*/ 933633 h 1516602"/>
                    <a:gd name="connsiteX9" fmla="*/ 53904 w 1031169"/>
                    <a:gd name="connsiteY9" fmla="*/ 939348 h 1516602"/>
                    <a:gd name="connsiteX10" fmla="*/ 59619 w 1031169"/>
                    <a:gd name="connsiteY10" fmla="*/ 943158 h 1516602"/>
                    <a:gd name="connsiteX11" fmla="*/ 63429 w 1031169"/>
                    <a:gd name="connsiteY11" fmla="*/ 948873 h 1516602"/>
                    <a:gd name="connsiteX12" fmla="*/ 80574 w 1031169"/>
                    <a:gd name="connsiteY12" fmla="*/ 958398 h 1516602"/>
                    <a:gd name="connsiteX13" fmla="*/ 166299 w 1031169"/>
                    <a:gd name="connsiteY13" fmla="*/ 979353 h 1516602"/>
                    <a:gd name="connsiteX14" fmla="*/ 267264 w 1031169"/>
                    <a:gd name="connsiteY14" fmla="*/ 1021263 h 1516602"/>
                    <a:gd name="connsiteX15" fmla="*/ 278694 w 1031169"/>
                    <a:gd name="connsiteY15" fmla="*/ 1076508 h 1516602"/>
                    <a:gd name="connsiteX16" fmla="*/ 264381 w 1031169"/>
                    <a:gd name="connsiteY16" fmla="*/ 1119397 h 1516602"/>
                    <a:gd name="connsiteX17" fmla="*/ 186224 w 1031169"/>
                    <a:gd name="connsiteY17" fmla="*/ 1150391 h 1516602"/>
                    <a:gd name="connsiteX18" fmla="*/ 27234 w 1031169"/>
                    <a:gd name="connsiteY18" fmla="*/ 1154613 h 1516602"/>
                    <a:gd name="connsiteX19" fmla="*/ 15804 w 1031169"/>
                    <a:gd name="connsiteY19" fmla="*/ 1160328 h 1516602"/>
                    <a:gd name="connsiteX20" fmla="*/ 6279 w 1031169"/>
                    <a:gd name="connsiteY20" fmla="*/ 1169853 h 1516602"/>
                    <a:gd name="connsiteX21" fmla="*/ 4374 w 1031169"/>
                    <a:gd name="connsiteY21" fmla="*/ 1175568 h 1516602"/>
                    <a:gd name="connsiteX22" fmla="*/ 564 w 1031169"/>
                    <a:gd name="connsiteY22" fmla="*/ 1181283 h 1516602"/>
                    <a:gd name="connsiteX23" fmla="*/ 6279 w 1031169"/>
                    <a:gd name="connsiteY23" fmla="*/ 1213668 h 1516602"/>
                    <a:gd name="connsiteX24" fmla="*/ 11994 w 1031169"/>
                    <a:gd name="connsiteY24" fmla="*/ 1217478 h 1516602"/>
                    <a:gd name="connsiteX25" fmla="*/ 17709 w 1031169"/>
                    <a:gd name="connsiteY25" fmla="*/ 1219383 h 1516602"/>
                    <a:gd name="connsiteX26" fmla="*/ 145344 w 1031169"/>
                    <a:gd name="connsiteY26" fmla="*/ 1217478 h 1516602"/>
                    <a:gd name="connsiteX27" fmla="*/ 239202 w 1031169"/>
                    <a:gd name="connsiteY27" fmla="*/ 1214801 h 1516602"/>
                    <a:gd name="connsiteX28" fmla="*/ 318699 w 1031169"/>
                    <a:gd name="connsiteY28" fmla="*/ 1217478 h 1516602"/>
                    <a:gd name="connsiteX29" fmla="*/ 330129 w 1031169"/>
                    <a:gd name="connsiteY29" fmla="*/ 1223193 h 1516602"/>
                    <a:gd name="connsiteX30" fmla="*/ 333939 w 1031169"/>
                    <a:gd name="connsiteY30" fmla="*/ 1228908 h 1516602"/>
                    <a:gd name="connsiteX31" fmla="*/ 339654 w 1031169"/>
                    <a:gd name="connsiteY31" fmla="*/ 1230813 h 1516602"/>
                    <a:gd name="connsiteX32" fmla="*/ 351084 w 1031169"/>
                    <a:gd name="connsiteY32" fmla="*/ 1238433 h 1516602"/>
                    <a:gd name="connsiteX33" fmla="*/ 356799 w 1031169"/>
                    <a:gd name="connsiteY33" fmla="*/ 1242243 h 1516602"/>
                    <a:gd name="connsiteX34" fmla="*/ 360609 w 1031169"/>
                    <a:gd name="connsiteY34" fmla="*/ 1247958 h 1516602"/>
                    <a:gd name="connsiteX35" fmla="*/ 366324 w 1031169"/>
                    <a:gd name="connsiteY35" fmla="*/ 1259388 h 1516602"/>
                    <a:gd name="connsiteX36" fmla="*/ 362514 w 1031169"/>
                    <a:gd name="connsiteY36" fmla="*/ 1286058 h 1516602"/>
                    <a:gd name="connsiteX37" fmla="*/ 358704 w 1031169"/>
                    <a:gd name="connsiteY37" fmla="*/ 1291773 h 1516602"/>
                    <a:gd name="connsiteX38" fmla="*/ 356799 w 1031169"/>
                    <a:gd name="connsiteY38" fmla="*/ 1297488 h 1516602"/>
                    <a:gd name="connsiteX39" fmla="*/ 352989 w 1031169"/>
                    <a:gd name="connsiteY39" fmla="*/ 1303203 h 1516602"/>
                    <a:gd name="connsiteX40" fmla="*/ 351084 w 1031169"/>
                    <a:gd name="connsiteY40" fmla="*/ 1308918 h 1516602"/>
                    <a:gd name="connsiteX41" fmla="*/ 347274 w 1031169"/>
                    <a:gd name="connsiteY41" fmla="*/ 1314633 h 1516602"/>
                    <a:gd name="connsiteX42" fmla="*/ 330129 w 1031169"/>
                    <a:gd name="connsiteY42" fmla="*/ 1381308 h 1516602"/>
                    <a:gd name="connsiteX43" fmla="*/ 328224 w 1031169"/>
                    <a:gd name="connsiteY43" fmla="*/ 1432743 h 1516602"/>
                    <a:gd name="connsiteX44" fmla="*/ 330129 w 1031169"/>
                    <a:gd name="connsiteY44" fmla="*/ 1457508 h 1516602"/>
                    <a:gd name="connsiteX45" fmla="*/ 332034 w 1031169"/>
                    <a:gd name="connsiteY45" fmla="*/ 1463223 h 1516602"/>
                    <a:gd name="connsiteX46" fmla="*/ 335844 w 1031169"/>
                    <a:gd name="connsiteY46" fmla="*/ 1467033 h 1516602"/>
                    <a:gd name="connsiteX47" fmla="*/ 364419 w 1031169"/>
                    <a:gd name="connsiteY47" fmla="*/ 1512753 h 1516602"/>
                    <a:gd name="connsiteX48" fmla="*/ 387279 w 1031169"/>
                    <a:gd name="connsiteY48" fmla="*/ 1514658 h 1516602"/>
                    <a:gd name="connsiteX49" fmla="*/ 392994 w 1031169"/>
                    <a:gd name="connsiteY49" fmla="*/ 1508943 h 1516602"/>
                    <a:gd name="connsiteX50" fmla="*/ 394899 w 1031169"/>
                    <a:gd name="connsiteY50" fmla="*/ 1497513 h 1516602"/>
                    <a:gd name="connsiteX51" fmla="*/ 396804 w 1031169"/>
                    <a:gd name="connsiteY51" fmla="*/ 1491798 h 1516602"/>
                    <a:gd name="connsiteX52" fmla="*/ 398709 w 1031169"/>
                    <a:gd name="connsiteY52" fmla="*/ 1474653 h 1516602"/>
                    <a:gd name="connsiteX53" fmla="*/ 400614 w 1031169"/>
                    <a:gd name="connsiteY53" fmla="*/ 1461318 h 1516602"/>
                    <a:gd name="connsiteX54" fmla="*/ 404424 w 1031169"/>
                    <a:gd name="connsiteY54" fmla="*/ 1404168 h 1516602"/>
                    <a:gd name="connsiteX55" fmla="*/ 410139 w 1031169"/>
                    <a:gd name="connsiteY55" fmla="*/ 1392738 h 1516602"/>
                    <a:gd name="connsiteX56" fmla="*/ 413949 w 1031169"/>
                    <a:gd name="connsiteY56" fmla="*/ 1379403 h 1516602"/>
                    <a:gd name="connsiteX57" fmla="*/ 415854 w 1031169"/>
                    <a:gd name="connsiteY57" fmla="*/ 1373688 h 1516602"/>
                    <a:gd name="connsiteX58" fmla="*/ 417759 w 1031169"/>
                    <a:gd name="connsiteY58" fmla="*/ 1360353 h 1516602"/>
                    <a:gd name="connsiteX59" fmla="*/ 421569 w 1031169"/>
                    <a:gd name="connsiteY59" fmla="*/ 1348923 h 1516602"/>
                    <a:gd name="connsiteX60" fmla="*/ 427284 w 1031169"/>
                    <a:gd name="connsiteY60" fmla="*/ 1335588 h 1516602"/>
                    <a:gd name="connsiteX61" fmla="*/ 467289 w 1031169"/>
                    <a:gd name="connsiteY61" fmla="*/ 1265103 h 1516602"/>
                    <a:gd name="connsiteX62" fmla="*/ 528455 w 1031169"/>
                    <a:gd name="connsiteY62" fmla="*/ 1230091 h 1516602"/>
                    <a:gd name="connsiteX63" fmla="*/ 601154 w 1031169"/>
                    <a:gd name="connsiteY63" fmla="*/ 1221700 h 1516602"/>
                    <a:gd name="connsiteX64" fmla="*/ 720654 w 1031169"/>
                    <a:gd name="connsiteY64" fmla="*/ 1316538 h 1516602"/>
                    <a:gd name="connsiteX65" fmla="*/ 733989 w 1031169"/>
                    <a:gd name="connsiteY65" fmla="*/ 1326063 h 1516602"/>
                    <a:gd name="connsiteX66" fmla="*/ 743514 w 1031169"/>
                    <a:gd name="connsiteY66" fmla="*/ 1327968 h 1516602"/>
                    <a:gd name="connsiteX67" fmla="*/ 749229 w 1031169"/>
                    <a:gd name="connsiteY67" fmla="*/ 1329873 h 1516602"/>
                    <a:gd name="connsiteX68" fmla="*/ 762564 w 1031169"/>
                    <a:gd name="connsiteY68" fmla="*/ 1335588 h 1516602"/>
                    <a:gd name="connsiteX69" fmla="*/ 777804 w 1031169"/>
                    <a:gd name="connsiteY69" fmla="*/ 1333683 h 1516602"/>
                    <a:gd name="connsiteX70" fmla="*/ 789234 w 1031169"/>
                    <a:gd name="connsiteY70" fmla="*/ 1327968 h 1516602"/>
                    <a:gd name="connsiteX71" fmla="*/ 794949 w 1031169"/>
                    <a:gd name="connsiteY71" fmla="*/ 1326063 h 1516602"/>
                    <a:gd name="connsiteX72" fmla="*/ 802569 w 1031169"/>
                    <a:gd name="connsiteY72" fmla="*/ 1308918 h 1516602"/>
                    <a:gd name="connsiteX73" fmla="*/ 800664 w 1031169"/>
                    <a:gd name="connsiteY73" fmla="*/ 1284153 h 1516602"/>
                    <a:gd name="connsiteX74" fmla="*/ 798759 w 1031169"/>
                    <a:gd name="connsiteY74" fmla="*/ 1278438 h 1516602"/>
                    <a:gd name="connsiteX75" fmla="*/ 796854 w 1031169"/>
                    <a:gd name="connsiteY75" fmla="*/ 1270818 h 1516602"/>
                    <a:gd name="connsiteX76" fmla="*/ 783519 w 1031169"/>
                    <a:gd name="connsiteY76" fmla="*/ 1253673 h 1516602"/>
                    <a:gd name="connsiteX77" fmla="*/ 773994 w 1031169"/>
                    <a:gd name="connsiteY77" fmla="*/ 1247958 h 1516602"/>
                    <a:gd name="connsiteX78" fmla="*/ 648264 w 1031169"/>
                    <a:gd name="connsiteY78" fmla="*/ 1156518 h 1516602"/>
                    <a:gd name="connsiteX79" fmla="*/ 644454 w 1031169"/>
                    <a:gd name="connsiteY79" fmla="*/ 1139373 h 1516602"/>
                    <a:gd name="connsiteX80" fmla="*/ 646359 w 1031169"/>
                    <a:gd name="connsiteY80" fmla="*/ 1131753 h 1516602"/>
                    <a:gd name="connsiteX81" fmla="*/ 650169 w 1031169"/>
                    <a:gd name="connsiteY81" fmla="*/ 1114608 h 1516602"/>
                    <a:gd name="connsiteX82" fmla="*/ 653979 w 1031169"/>
                    <a:gd name="connsiteY82" fmla="*/ 1108893 h 1516602"/>
                    <a:gd name="connsiteX83" fmla="*/ 655884 w 1031169"/>
                    <a:gd name="connsiteY83" fmla="*/ 1103178 h 1516602"/>
                    <a:gd name="connsiteX84" fmla="*/ 661599 w 1031169"/>
                    <a:gd name="connsiteY84" fmla="*/ 1101273 h 1516602"/>
                    <a:gd name="connsiteX85" fmla="*/ 671124 w 1031169"/>
                    <a:gd name="connsiteY85" fmla="*/ 1089843 h 1516602"/>
                    <a:gd name="connsiteX86" fmla="*/ 724464 w 1031169"/>
                    <a:gd name="connsiteY86" fmla="*/ 1082223 h 1516602"/>
                    <a:gd name="connsiteX87" fmla="*/ 842574 w 1031169"/>
                    <a:gd name="connsiteY87" fmla="*/ 1084128 h 1516602"/>
                    <a:gd name="connsiteX88" fmla="*/ 871149 w 1031169"/>
                    <a:gd name="connsiteY88" fmla="*/ 1086033 h 1516602"/>
                    <a:gd name="connsiteX89" fmla="*/ 899724 w 1031169"/>
                    <a:gd name="connsiteY89" fmla="*/ 1091748 h 1516602"/>
                    <a:gd name="connsiteX90" fmla="*/ 922584 w 1031169"/>
                    <a:gd name="connsiteY90" fmla="*/ 1095558 h 1516602"/>
                    <a:gd name="connsiteX91" fmla="*/ 951159 w 1031169"/>
                    <a:gd name="connsiteY91" fmla="*/ 1101273 h 1516602"/>
                    <a:gd name="connsiteX92" fmla="*/ 956874 w 1031169"/>
                    <a:gd name="connsiteY92" fmla="*/ 1101273 h 1516602"/>
                    <a:gd name="connsiteX93" fmla="*/ 1002594 w 1031169"/>
                    <a:gd name="connsiteY93" fmla="*/ 1099368 h 1516602"/>
                    <a:gd name="connsiteX94" fmla="*/ 1031169 w 1031169"/>
                    <a:gd name="connsiteY94" fmla="*/ 1091748 h 1516602"/>
                    <a:gd name="connsiteX95" fmla="*/ 1003378 w 1031169"/>
                    <a:gd name="connsiteY95" fmla="*/ 1065958 h 1516602"/>
                    <a:gd name="connsiteX96" fmla="*/ 970209 w 1031169"/>
                    <a:gd name="connsiteY96" fmla="*/ 1044123 h 1516602"/>
                    <a:gd name="connsiteX97" fmla="*/ 962589 w 1031169"/>
                    <a:gd name="connsiteY97" fmla="*/ 1042218 h 1516602"/>
                    <a:gd name="connsiteX98" fmla="*/ 935919 w 1031169"/>
                    <a:gd name="connsiteY98" fmla="*/ 1034598 h 1516602"/>
                    <a:gd name="connsiteX99" fmla="*/ 825429 w 1031169"/>
                    <a:gd name="connsiteY99" fmla="*/ 1034598 h 1516602"/>
                    <a:gd name="connsiteX100" fmla="*/ 730179 w 1031169"/>
                    <a:gd name="connsiteY100" fmla="*/ 1038408 h 1516602"/>
                    <a:gd name="connsiteX101" fmla="*/ 669219 w 1031169"/>
                    <a:gd name="connsiteY101" fmla="*/ 1046028 h 1516602"/>
                    <a:gd name="connsiteX102" fmla="*/ 646359 w 1031169"/>
                    <a:gd name="connsiteY102" fmla="*/ 1049838 h 1516602"/>
                    <a:gd name="connsiteX103" fmla="*/ 642549 w 1031169"/>
                    <a:gd name="connsiteY103" fmla="*/ 1038408 h 1516602"/>
                    <a:gd name="connsiteX104" fmla="*/ 640644 w 1031169"/>
                    <a:gd name="connsiteY104" fmla="*/ 1032693 h 1516602"/>
                    <a:gd name="connsiteX105" fmla="*/ 642549 w 1031169"/>
                    <a:gd name="connsiteY105" fmla="*/ 1015548 h 1516602"/>
                    <a:gd name="connsiteX106" fmla="*/ 673029 w 1031169"/>
                    <a:gd name="connsiteY106" fmla="*/ 992688 h 1516602"/>
                    <a:gd name="connsiteX107" fmla="*/ 674934 w 1031169"/>
                    <a:gd name="connsiteY107" fmla="*/ 986973 h 1516602"/>
                    <a:gd name="connsiteX108" fmla="*/ 680649 w 1031169"/>
                    <a:gd name="connsiteY108" fmla="*/ 985068 h 1516602"/>
                    <a:gd name="connsiteX109" fmla="*/ 686364 w 1031169"/>
                    <a:gd name="connsiteY109" fmla="*/ 981258 h 1516602"/>
                    <a:gd name="connsiteX110" fmla="*/ 695889 w 1031169"/>
                    <a:gd name="connsiteY110" fmla="*/ 971733 h 1516602"/>
                    <a:gd name="connsiteX111" fmla="*/ 705414 w 1031169"/>
                    <a:gd name="connsiteY111" fmla="*/ 960303 h 1516602"/>
                    <a:gd name="connsiteX112" fmla="*/ 716844 w 1031169"/>
                    <a:gd name="connsiteY112" fmla="*/ 952683 h 1516602"/>
                    <a:gd name="connsiteX113" fmla="*/ 732084 w 1031169"/>
                    <a:gd name="connsiteY113" fmla="*/ 939348 h 1516602"/>
                    <a:gd name="connsiteX114" fmla="*/ 741609 w 1031169"/>
                    <a:gd name="connsiteY114" fmla="*/ 927918 h 1516602"/>
                    <a:gd name="connsiteX115" fmla="*/ 753039 w 1031169"/>
                    <a:gd name="connsiteY115" fmla="*/ 918393 h 1516602"/>
                    <a:gd name="connsiteX116" fmla="*/ 758754 w 1031169"/>
                    <a:gd name="connsiteY116" fmla="*/ 906963 h 1516602"/>
                    <a:gd name="connsiteX117" fmla="*/ 760659 w 1031169"/>
                    <a:gd name="connsiteY117" fmla="*/ 901248 h 1516602"/>
                    <a:gd name="connsiteX118" fmla="*/ 766374 w 1031169"/>
                    <a:gd name="connsiteY118" fmla="*/ 889818 h 1516602"/>
                    <a:gd name="connsiteX119" fmla="*/ 764469 w 1031169"/>
                    <a:gd name="connsiteY119" fmla="*/ 874578 h 1516602"/>
                    <a:gd name="connsiteX120" fmla="*/ 758754 w 1031169"/>
                    <a:gd name="connsiteY120" fmla="*/ 872673 h 1516602"/>
                    <a:gd name="connsiteX121" fmla="*/ 737799 w 1031169"/>
                    <a:gd name="connsiteY121" fmla="*/ 874578 h 1516602"/>
                    <a:gd name="connsiteX122" fmla="*/ 732084 w 1031169"/>
                    <a:gd name="connsiteY122" fmla="*/ 878388 h 1516602"/>
                    <a:gd name="connsiteX123" fmla="*/ 699699 w 1031169"/>
                    <a:gd name="connsiteY123" fmla="*/ 899343 h 1516602"/>
                    <a:gd name="connsiteX124" fmla="*/ 595181 w 1031169"/>
                    <a:gd name="connsiteY124" fmla="*/ 957831 h 1516602"/>
                    <a:gd name="connsiteX125" fmla="*/ 507294 w 1031169"/>
                    <a:gd name="connsiteY125" fmla="*/ 847908 h 1516602"/>
                    <a:gd name="connsiteX126" fmla="*/ 503484 w 1031169"/>
                    <a:gd name="connsiteY126" fmla="*/ 358323 h 1516602"/>
                    <a:gd name="connsiteX127" fmla="*/ 499674 w 1031169"/>
                    <a:gd name="connsiteY127" fmla="*/ 66858 h 1516602"/>
                    <a:gd name="connsiteX128" fmla="*/ 490149 w 1031169"/>
                    <a:gd name="connsiteY128" fmla="*/ 40188 h 1516602"/>
                    <a:gd name="connsiteX129" fmla="*/ 488244 w 1031169"/>
                    <a:gd name="connsiteY129" fmla="*/ 34473 h 1516602"/>
                    <a:gd name="connsiteX130" fmla="*/ 484434 w 1031169"/>
                    <a:gd name="connsiteY130" fmla="*/ 28758 h 1516602"/>
                    <a:gd name="connsiteX131" fmla="*/ 478719 w 1031169"/>
                    <a:gd name="connsiteY131" fmla="*/ 17328 h 1516602"/>
                    <a:gd name="connsiteX132" fmla="*/ 473004 w 1031169"/>
                    <a:gd name="connsiteY132" fmla="*/ 13518 h 1516602"/>
                    <a:gd name="connsiteX133" fmla="*/ 469194 w 1031169"/>
                    <a:gd name="connsiteY133" fmla="*/ 7803 h 1516602"/>
                    <a:gd name="connsiteX134" fmla="*/ 429189 w 1031169"/>
                    <a:gd name="connsiteY134" fmla="*/ 11613 h 1516602"/>
                    <a:gd name="connsiteX135" fmla="*/ 425379 w 1031169"/>
                    <a:gd name="connsiteY135" fmla="*/ 78288 h 1516602"/>
                    <a:gd name="connsiteX136" fmla="*/ 425379 w 1031169"/>
                    <a:gd name="connsiteY136" fmla="*/ 84003 h 1516602"/>
                    <a:gd name="connsiteX137" fmla="*/ 429189 w 1031169"/>
                    <a:gd name="connsiteY137" fmla="*/ 238308 h 1516602"/>
                    <a:gd name="connsiteX138" fmla="*/ 440619 w 1031169"/>
                    <a:gd name="connsiteY138" fmla="*/ 421188 h 1516602"/>
                    <a:gd name="connsiteX139" fmla="*/ 435265 w 1031169"/>
                    <a:gd name="connsiteY139" fmla="*/ 718368 h 1516602"/>
                    <a:gd name="connsiteX140" fmla="*/ 435059 w 1031169"/>
                    <a:gd name="connsiteY140" fmla="*/ 799046 h 1516602"/>
                    <a:gd name="connsiteX141" fmla="*/ 430322 w 1031169"/>
                    <a:gd name="connsiteY141" fmla="*/ 879006 h 1516602"/>
                    <a:gd name="connsiteX0" fmla="*/ 430322 w 1031169"/>
                    <a:gd name="connsiteY0" fmla="*/ 879006 h 1516602"/>
                    <a:gd name="connsiteX1" fmla="*/ 392427 w 1031169"/>
                    <a:gd name="connsiteY1" fmla="*/ 931934 h 1516602"/>
                    <a:gd name="connsiteX2" fmla="*/ 312984 w 1031169"/>
                    <a:gd name="connsiteY2" fmla="*/ 966018 h 1516602"/>
                    <a:gd name="connsiteX3" fmla="*/ 240645 w 1031169"/>
                    <a:gd name="connsiteY3" fmla="*/ 957266 h 1516602"/>
                    <a:gd name="connsiteX4" fmla="*/ 181539 w 1031169"/>
                    <a:gd name="connsiteY4" fmla="*/ 937443 h 1516602"/>
                    <a:gd name="connsiteX5" fmla="*/ 116769 w 1031169"/>
                    <a:gd name="connsiteY5" fmla="*/ 903153 h 1516602"/>
                    <a:gd name="connsiteX6" fmla="*/ 59619 w 1031169"/>
                    <a:gd name="connsiteY6" fmla="*/ 874578 h 1516602"/>
                    <a:gd name="connsiteX7" fmla="*/ 46284 w 1031169"/>
                    <a:gd name="connsiteY7" fmla="*/ 895533 h 1516602"/>
                    <a:gd name="connsiteX8" fmla="*/ 50094 w 1031169"/>
                    <a:gd name="connsiteY8" fmla="*/ 933633 h 1516602"/>
                    <a:gd name="connsiteX9" fmla="*/ 53904 w 1031169"/>
                    <a:gd name="connsiteY9" fmla="*/ 939348 h 1516602"/>
                    <a:gd name="connsiteX10" fmla="*/ 59619 w 1031169"/>
                    <a:gd name="connsiteY10" fmla="*/ 943158 h 1516602"/>
                    <a:gd name="connsiteX11" fmla="*/ 63429 w 1031169"/>
                    <a:gd name="connsiteY11" fmla="*/ 948873 h 1516602"/>
                    <a:gd name="connsiteX12" fmla="*/ 80574 w 1031169"/>
                    <a:gd name="connsiteY12" fmla="*/ 958398 h 1516602"/>
                    <a:gd name="connsiteX13" fmla="*/ 166299 w 1031169"/>
                    <a:gd name="connsiteY13" fmla="*/ 979353 h 1516602"/>
                    <a:gd name="connsiteX14" fmla="*/ 267264 w 1031169"/>
                    <a:gd name="connsiteY14" fmla="*/ 1021263 h 1516602"/>
                    <a:gd name="connsiteX15" fmla="*/ 278694 w 1031169"/>
                    <a:gd name="connsiteY15" fmla="*/ 1076508 h 1516602"/>
                    <a:gd name="connsiteX16" fmla="*/ 264381 w 1031169"/>
                    <a:gd name="connsiteY16" fmla="*/ 1119397 h 1516602"/>
                    <a:gd name="connsiteX17" fmla="*/ 186224 w 1031169"/>
                    <a:gd name="connsiteY17" fmla="*/ 1150391 h 1516602"/>
                    <a:gd name="connsiteX18" fmla="*/ 27234 w 1031169"/>
                    <a:gd name="connsiteY18" fmla="*/ 1154613 h 1516602"/>
                    <a:gd name="connsiteX19" fmla="*/ 15804 w 1031169"/>
                    <a:gd name="connsiteY19" fmla="*/ 1160328 h 1516602"/>
                    <a:gd name="connsiteX20" fmla="*/ 6279 w 1031169"/>
                    <a:gd name="connsiteY20" fmla="*/ 1169853 h 1516602"/>
                    <a:gd name="connsiteX21" fmla="*/ 4374 w 1031169"/>
                    <a:gd name="connsiteY21" fmla="*/ 1175568 h 1516602"/>
                    <a:gd name="connsiteX22" fmla="*/ 564 w 1031169"/>
                    <a:gd name="connsiteY22" fmla="*/ 1181283 h 1516602"/>
                    <a:gd name="connsiteX23" fmla="*/ 6279 w 1031169"/>
                    <a:gd name="connsiteY23" fmla="*/ 1213668 h 1516602"/>
                    <a:gd name="connsiteX24" fmla="*/ 11994 w 1031169"/>
                    <a:gd name="connsiteY24" fmla="*/ 1217478 h 1516602"/>
                    <a:gd name="connsiteX25" fmla="*/ 17709 w 1031169"/>
                    <a:gd name="connsiteY25" fmla="*/ 1219383 h 1516602"/>
                    <a:gd name="connsiteX26" fmla="*/ 145344 w 1031169"/>
                    <a:gd name="connsiteY26" fmla="*/ 1217478 h 1516602"/>
                    <a:gd name="connsiteX27" fmla="*/ 239202 w 1031169"/>
                    <a:gd name="connsiteY27" fmla="*/ 1214801 h 1516602"/>
                    <a:gd name="connsiteX28" fmla="*/ 318699 w 1031169"/>
                    <a:gd name="connsiteY28" fmla="*/ 1217478 h 1516602"/>
                    <a:gd name="connsiteX29" fmla="*/ 330129 w 1031169"/>
                    <a:gd name="connsiteY29" fmla="*/ 1223193 h 1516602"/>
                    <a:gd name="connsiteX30" fmla="*/ 333939 w 1031169"/>
                    <a:gd name="connsiteY30" fmla="*/ 1228908 h 1516602"/>
                    <a:gd name="connsiteX31" fmla="*/ 339654 w 1031169"/>
                    <a:gd name="connsiteY31" fmla="*/ 1230813 h 1516602"/>
                    <a:gd name="connsiteX32" fmla="*/ 351084 w 1031169"/>
                    <a:gd name="connsiteY32" fmla="*/ 1238433 h 1516602"/>
                    <a:gd name="connsiteX33" fmla="*/ 356799 w 1031169"/>
                    <a:gd name="connsiteY33" fmla="*/ 1242243 h 1516602"/>
                    <a:gd name="connsiteX34" fmla="*/ 360609 w 1031169"/>
                    <a:gd name="connsiteY34" fmla="*/ 1247958 h 1516602"/>
                    <a:gd name="connsiteX35" fmla="*/ 366324 w 1031169"/>
                    <a:gd name="connsiteY35" fmla="*/ 1259388 h 1516602"/>
                    <a:gd name="connsiteX36" fmla="*/ 362514 w 1031169"/>
                    <a:gd name="connsiteY36" fmla="*/ 1286058 h 1516602"/>
                    <a:gd name="connsiteX37" fmla="*/ 358704 w 1031169"/>
                    <a:gd name="connsiteY37" fmla="*/ 1291773 h 1516602"/>
                    <a:gd name="connsiteX38" fmla="*/ 356799 w 1031169"/>
                    <a:gd name="connsiteY38" fmla="*/ 1297488 h 1516602"/>
                    <a:gd name="connsiteX39" fmla="*/ 352989 w 1031169"/>
                    <a:gd name="connsiteY39" fmla="*/ 1303203 h 1516602"/>
                    <a:gd name="connsiteX40" fmla="*/ 351084 w 1031169"/>
                    <a:gd name="connsiteY40" fmla="*/ 1308918 h 1516602"/>
                    <a:gd name="connsiteX41" fmla="*/ 347274 w 1031169"/>
                    <a:gd name="connsiteY41" fmla="*/ 1314633 h 1516602"/>
                    <a:gd name="connsiteX42" fmla="*/ 330129 w 1031169"/>
                    <a:gd name="connsiteY42" fmla="*/ 1381308 h 1516602"/>
                    <a:gd name="connsiteX43" fmla="*/ 328224 w 1031169"/>
                    <a:gd name="connsiteY43" fmla="*/ 1432743 h 1516602"/>
                    <a:gd name="connsiteX44" fmla="*/ 330129 w 1031169"/>
                    <a:gd name="connsiteY44" fmla="*/ 1457508 h 1516602"/>
                    <a:gd name="connsiteX45" fmla="*/ 332034 w 1031169"/>
                    <a:gd name="connsiteY45" fmla="*/ 1463223 h 1516602"/>
                    <a:gd name="connsiteX46" fmla="*/ 335844 w 1031169"/>
                    <a:gd name="connsiteY46" fmla="*/ 1467033 h 1516602"/>
                    <a:gd name="connsiteX47" fmla="*/ 364419 w 1031169"/>
                    <a:gd name="connsiteY47" fmla="*/ 1512753 h 1516602"/>
                    <a:gd name="connsiteX48" fmla="*/ 387279 w 1031169"/>
                    <a:gd name="connsiteY48" fmla="*/ 1514658 h 1516602"/>
                    <a:gd name="connsiteX49" fmla="*/ 392994 w 1031169"/>
                    <a:gd name="connsiteY49" fmla="*/ 1508943 h 1516602"/>
                    <a:gd name="connsiteX50" fmla="*/ 394899 w 1031169"/>
                    <a:gd name="connsiteY50" fmla="*/ 1497513 h 1516602"/>
                    <a:gd name="connsiteX51" fmla="*/ 396804 w 1031169"/>
                    <a:gd name="connsiteY51" fmla="*/ 1491798 h 1516602"/>
                    <a:gd name="connsiteX52" fmla="*/ 398709 w 1031169"/>
                    <a:gd name="connsiteY52" fmla="*/ 1474653 h 1516602"/>
                    <a:gd name="connsiteX53" fmla="*/ 400614 w 1031169"/>
                    <a:gd name="connsiteY53" fmla="*/ 1461318 h 1516602"/>
                    <a:gd name="connsiteX54" fmla="*/ 404424 w 1031169"/>
                    <a:gd name="connsiteY54" fmla="*/ 1404168 h 1516602"/>
                    <a:gd name="connsiteX55" fmla="*/ 410139 w 1031169"/>
                    <a:gd name="connsiteY55" fmla="*/ 1392738 h 1516602"/>
                    <a:gd name="connsiteX56" fmla="*/ 413949 w 1031169"/>
                    <a:gd name="connsiteY56" fmla="*/ 1379403 h 1516602"/>
                    <a:gd name="connsiteX57" fmla="*/ 415854 w 1031169"/>
                    <a:gd name="connsiteY57" fmla="*/ 1373688 h 1516602"/>
                    <a:gd name="connsiteX58" fmla="*/ 417759 w 1031169"/>
                    <a:gd name="connsiteY58" fmla="*/ 1360353 h 1516602"/>
                    <a:gd name="connsiteX59" fmla="*/ 421569 w 1031169"/>
                    <a:gd name="connsiteY59" fmla="*/ 1348923 h 1516602"/>
                    <a:gd name="connsiteX60" fmla="*/ 427284 w 1031169"/>
                    <a:gd name="connsiteY60" fmla="*/ 1335588 h 1516602"/>
                    <a:gd name="connsiteX61" fmla="*/ 467289 w 1031169"/>
                    <a:gd name="connsiteY61" fmla="*/ 1265103 h 1516602"/>
                    <a:gd name="connsiteX62" fmla="*/ 528455 w 1031169"/>
                    <a:gd name="connsiteY62" fmla="*/ 1230091 h 1516602"/>
                    <a:gd name="connsiteX63" fmla="*/ 601154 w 1031169"/>
                    <a:gd name="connsiteY63" fmla="*/ 1221700 h 1516602"/>
                    <a:gd name="connsiteX64" fmla="*/ 720654 w 1031169"/>
                    <a:gd name="connsiteY64" fmla="*/ 1316538 h 1516602"/>
                    <a:gd name="connsiteX65" fmla="*/ 733989 w 1031169"/>
                    <a:gd name="connsiteY65" fmla="*/ 1326063 h 1516602"/>
                    <a:gd name="connsiteX66" fmla="*/ 743514 w 1031169"/>
                    <a:gd name="connsiteY66" fmla="*/ 1327968 h 1516602"/>
                    <a:gd name="connsiteX67" fmla="*/ 749229 w 1031169"/>
                    <a:gd name="connsiteY67" fmla="*/ 1329873 h 1516602"/>
                    <a:gd name="connsiteX68" fmla="*/ 762564 w 1031169"/>
                    <a:gd name="connsiteY68" fmla="*/ 1335588 h 1516602"/>
                    <a:gd name="connsiteX69" fmla="*/ 777804 w 1031169"/>
                    <a:gd name="connsiteY69" fmla="*/ 1333683 h 1516602"/>
                    <a:gd name="connsiteX70" fmla="*/ 789234 w 1031169"/>
                    <a:gd name="connsiteY70" fmla="*/ 1327968 h 1516602"/>
                    <a:gd name="connsiteX71" fmla="*/ 794949 w 1031169"/>
                    <a:gd name="connsiteY71" fmla="*/ 1326063 h 1516602"/>
                    <a:gd name="connsiteX72" fmla="*/ 802569 w 1031169"/>
                    <a:gd name="connsiteY72" fmla="*/ 1308918 h 1516602"/>
                    <a:gd name="connsiteX73" fmla="*/ 800664 w 1031169"/>
                    <a:gd name="connsiteY73" fmla="*/ 1284153 h 1516602"/>
                    <a:gd name="connsiteX74" fmla="*/ 798759 w 1031169"/>
                    <a:gd name="connsiteY74" fmla="*/ 1278438 h 1516602"/>
                    <a:gd name="connsiteX75" fmla="*/ 796854 w 1031169"/>
                    <a:gd name="connsiteY75" fmla="*/ 1270818 h 1516602"/>
                    <a:gd name="connsiteX76" fmla="*/ 783519 w 1031169"/>
                    <a:gd name="connsiteY76" fmla="*/ 1253673 h 1516602"/>
                    <a:gd name="connsiteX77" fmla="*/ 773994 w 1031169"/>
                    <a:gd name="connsiteY77" fmla="*/ 1247958 h 1516602"/>
                    <a:gd name="connsiteX78" fmla="*/ 648264 w 1031169"/>
                    <a:gd name="connsiteY78" fmla="*/ 1156518 h 1516602"/>
                    <a:gd name="connsiteX79" fmla="*/ 644454 w 1031169"/>
                    <a:gd name="connsiteY79" fmla="*/ 1139373 h 1516602"/>
                    <a:gd name="connsiteX80" fmla="*/ 646359 w 1031169"/>
                    <a:gd name="connsiteY80" fmla="*/ 1131753 h 1516602"/>
                    <a:gd name="connsiteX81" fmla="*/ 650169 w 1031169"/>
                    <a:gd name="connsiteY81" fmla="*/ 1114608 h 1516602"/>
                    <a:gd name="connsiteX82" fmla="*/ 653979 w 1031169"/>
                    <a:gd name="connsiteY82" fmla="*/ 1108893 h 1516602"/>
                    <a:gd name="connsiteX83" fmla="*/ 655884 w 1031169"/>
                    <a:gd name="connsiteY83" fmla="*/ 1103178 h 1516602"/>
                    <a:gd name="connsiteX84" fmla="*/ 661599 w 1031169"/>
                    <a:gd name="connsiteY84" fmla="*/ 1101273 h 1516602"/>
                    <a:gd name="connsiteX85" fmla="*/ 671124 w 1031169"/>
                    <a:gd name="connsiteY85" fmla="*/ 1089843 h 1516602"/>
                    <a:gd name="connsiteX86" fmla="*/ 724464 w 1031169"/>
                    <a:gd name="connsiteY86" fmla="*/ 1082223 h 1516602"/>
                    <a:gd name="connsiteX87" fmla="*/ 842574 w 1031169"/>
                    <a:gd name="connsiteY87" fmla="*/ 1084128 h 1516602"/>
                    <a:gd name="connsiteX88" fmla="*/ 871149 w 1031169"/>
                    <a:gd name="connsiteY88" fmla="*/ 1086033 h 1516602"/>
                    <a:gd name="connsiteX89" fmla="*/ 899724 w 1031169"/>
                    <a:gd name="connsiteY89" fmla="*/ 1091748 h 1516602"/>
                    <a:gd name="connsiteX90" fmla="*/ 922584 w 1031169"/>
                    <a:gd name="connsiteY90" fmla="*/ 1095558 h 1516602"/>
                    <a:gd name="connsiteX91" fmla="*/ 951159 w 1031169"/>
                    <a:gd name="connsiteY91" fmla="*/ 1101273 h 1516602"/>
                    <a:gd name="connsiteX92" fmla="*/ 956874 w 1031169"/>
                    <a:gd name="connsiteY92" fmla="*/ 1101273 h 1516602"/>
                    <a:gd name="connsiteX93" fmla="*/ 1002594 w 1031169"/>
                    <a:gd name="connsiteY93" fmla="*/ 1099368 h 1516602"/>
                    <a:gd name="connsiteX94" fmla="*/ 1031169 w 1031169"/>
                    <a:gd name="connsiteY94" fmla="*/ 1091748 h 1516602"/>
                    <a:gd name="connsiteX95" fmla="*/ 1003378 w 1031169"/>
                    <a:gd name="connsiteY95" fmla="*/ 1065958 h 1516602"/>
                    <a:gd name="connsiteX96" fmla="*/ 970209 w 1031169"/>
                    <a:gd name="connsiteY96" fmla="*/ 1044123 h 1516602"/>
                    <a:gd name="connsiteX97" fmla="*/ 962589 w 1031169"/>
                    <a:gd name="connsiteY97" fmla="*/ 1042218 h 1516602"/>
                    <a:gd name="connsiteX98" fmla="*/ 935919 w 1031169"/>
                    <a:gd name="connsiteY98" fmla="*/ 1034598 h 1516602"/>
                    <a:gd name="connsiteX99" fmla="*/ 825429 w 1031169"/>
                    <a:gd name="connsiteY99" fmla="*/ 1034598 h 1516602"/>
                    <a:gd name="connsiteX100" fmla="*/ 730179 w 1031169"/>
                    <a:gd name="connsiteY100" fmla="*/ 1038408 h 1516602"/>
                    <a:gd name="connsiteX101" fmla="*/ 669219 w 1031169"/>
                    <a:gd name="connsiteY101" fmla="*/ 1046028 h 1516602"/>
                    <a:gd name="connsiteX102" fmla="*/ 646359 w 1031169"/>
                    <a:gd name="connsiteY102" fmla="*/ 1049838 h 1516602"/>
                    <a:gd name="connsiteX103" fmla="*/ 642549 w 1031169"/>
                    <a:gd name="connsiteY103" fmla="*/ 1038408 h 1516602"/>
                    <a:gd name="connsiteX104" fmla="*/ 640644 w 1031169"/>
                    <a:gd name="connsiteY104" fmla="*/ 1032693 h 1516602"/>
                    <a:gd name="connsiteX105" fmla="*/ 673029 w 1031169"/>
                    <a:gd name="connsiteY105" fmla="*/ 992688 h 1516602"/>
                    <a:gd name="connsiteX106" fmla="*/ 674934 w 1031169"/>
                    <a:gd name="connsiteY106" fmla="*/ 986973 h 1516602"/>
                    <a:gd name="connsiteX107" fmla="*/ 680649 w 1031169"/>
                    <a:gd name="connsiteY107" fmla="*/ 985068 h 1516602"/>
                    <a:gd name="connsiteX108" fmla="*/ 686364 w 1031169"/>
                    <a:gd name="connsiteY108" fmla="*/ 981258 h 1516602"/>
                    <a:gd name="connsiteX109" fmla="*/ 695889 w 1031169"/>
                    <a:gd name="connsiteY109" fmla="*/ 971733 h 1516602"/>
                    <a:gd name="connsiteX110" fmla="*/ 705414 w 1031169"/>
                    <a:gd name="connsiteY110" fmla="*/ 960303 h 1516602"/>
                    <a:gd name="connsiteX111" fmla="*/ 716844 w 1031169"/>
                    <a:gd name="connsiteY111" fmla="*/ 952683 h 1516602"/>
                    <a:gd name="connsiteX112" fmla="*/ 732084 w 1031169"/>
                    <a:gd name="connsiteY112" fmla="*/ 939348 h 1516602"/>
                    <a:gd name="connsiteX113" fmla="*/ 741609 w 1031169"/>
                    <a:gd name="connsiteY113" fmla="*/ 927918 h 1516602"/>
                    <a:gd name="connsiteX114" fmla="*/ 753039 w 1031169"/>
                    <a:gd name="connsiteY114" fmla="*/ 918393 h 1516602"/>
                    <a:gd name="connsiteX115" fmla="*/ 758754 w 1031169"/>
                    <a:gd name="connsiteY115" fmla="*/ 906963 h 1516602"/>
                    <a:gd name="connsiteX116" fmla="*/ 760659 w 1031169"/>
                    <a:gd name="connsiteY116" fmla="*/ 901248 h 1516602"/>
                    <a:gd name="connsiteX117" fmla="*/ 766374 w 1031169"/>
                    <a:gd name="connsiteY117" fmla="*/ 889818 h 1516602"/>
                    <a:gd name="connsiteX118" fmla="*/ 764469 w 1031169"/>
                    <a:gd name="connsiteY118" fmla="*/ 874578 h 1516602"/>
                    <a:gd name="connsiteX119" fmla="*/ 758754 w 1031169"/>
                    <a:gd name="connsiteY119" fmla="*/ 872673 h 1516602"/>
                    <a:gd name="connsiteX120" fmla="*/ 737799 w 1031169"/>
                    <a:gd name="connsiteY120" fmla="*/ 874578 h 1516602"/>
                    <a:gd name="connsiteX121" fmla="*/ 732084 w 1031169"/>
                    <a:gd name="connsiteY121" fmla="*/ 878388 h 1516602"/>
                    <a:gd name="connsiteX122" fmla="*/ 699699 w 1031169"/>
                    <a:gd name="connsiteY122" fmla="*/ 899343 h 1516602"/>
                    <a:gd name="connsiteX123" fmla="*/ 595181 w 1031169"/>
                    <a:gd name="connsiteY123" fmla="*/ 957831 h 1516602"/>
                    <a:gd name="connsiteX124" fmla="*/ 507294 w 1031169"/>
                    <a:gd name="connsiteY124" fmla="*/ 847908 h 1516602"/>
                    <a:gd name="connsiteX125" fmla="*/ 503484 w 1031169"/>
                    <a:gd name="connsiteY125" fmla="*/ 358323 h 1516602"/>
                    <a:gd name="connsiteX126" fmla="*/ 499674 w 1031169"/>
                    <a:gd name="connsiteY126" fmla="*/ 66858 h 1516602"/>
                    <a:gd name="connsiteX127" fmla="*/ 490149 w 1031169"/>
                    <a:gd name="connsiteY127" fmla="*/ 40188 h 1516602"/>
                    <a:gd name="connsiteX128" fmla="*/ 488244 w 1031169"/>
                    <a:gd name="connsiteY128" fmla="*/ 34473 h 1516602"/>
                    <a:gd name="connsiteX129" fmla="*/ 484434 w 1031169"/>
                    <a:gd name="connsiteY129" fmla="*/ 28758 h 1516602"/>
                    <a:gd name="connsiteX130" fmla="*/ 478719 w 1031169"/>
                    <a:gd name="connsiteY130" fmla="*/ 17328 h 1516602"/>
                    <a:gd name="connsiteX131" fmla="*/ 473004 w 1031169"/>
                    <a:gd name="connsiteY131" fmla="*/ 13518 h 1516602"/>
                    <a:gd name="connsiteX132" fmla="*/ 469194 w 1031169"/>
                    <a:gd name="connsiteY132" fmla="*/ 7803 h 1516602"/>
                    <a:gd name="connsiteX133" fmla="*/ 429189 w 1031169"/>
                    <a:gd name="connsiteY133" fmla="*/ 11613 h 1516602"/>
                    <a:gd name="connsiteX134" fmla="*/ 425379 w 1031169"/>
                    <a:gd name="connsiteY134" fmla="*/ 78288 h 1516602"/>
                    <a:gd name="connsiteX135" fmla="*/ 425379 w 1031169"/>
                    <a:gd name="connsiteY135" fmla="*/ 84003 h 1516602"/>
                    <a:gd name="connsiteX136" fmla="*/ 429189 w 1031169"/>
                    <a:gd name="connsiteY136" fmla="*/ 238308 h 1516602"/>
                    <a:gd name="connsiteX137" fmla="*/ 440619 w 1031169"/>
                    <a:gd name="connsiteY137" fmla="*/ 421188 h 1516602"/>
                    <a:gd name="connsiteX138" fmla="*/ 435265 w 1031169"/>
                    <a:gd name="connsiteY138" fmla="*/ 718368 h 1516602"/>
                    <a:gd name="connsiteX139" fmla="*/ 435059 w 1031169"/>
                    <a:gd name="connsiteY139" fmla="*/ 799046 h 1516602"/>
                    <a:gd name="connsiteX140" fmla="*/ 430322 w 1031169"/>
                    <a:gd name="connsiteY140" fmla="*/ 879006 h 1516602"/>
                    <a:gd name="connsiteX0" fmla="*/ 430322 w 1031169"/>
                    <a:gd name="connsiteY0" fmla="*/ 879006 h 1516602"/>
                    <a:gd name="connsiteX1" fmla="*/ 392427 w 1031169"/>
                    <a:gd name="connsiteY1" fmla="*/ 931934 h 1516602"/>
                    <a:gd name="connsiteX2" fmla="*/ 312984 w 1031169"/>
                    <a:gd name="connsiteY2" fmla="*/ 966018 h 1516602"/>
                    <a:gd name="connsiteX3" fmla="*/ 240645 w 1031169"/>
                    <a:gd name="connsiteY3" fmla="*/ 957266 h 1516602"/>
                    <a:gd name="connsiteX4" fmla="*/ 181539 w 1031169"/>
                    <a:gd name="connsiteY4" fmla="*/ 937443 h 1516602"/>
                    <a:gd name="connsiteX5" fmla="*/ 116769 w 1031169"/>
                    <a:gd name="connsiteY5" fmla="*/ 903153 h 1516602"/>
                    <a:gd name="connsiteX6" fmla="*/ 59619 w 1031169"/>
                    <a:gd name="connsiteY6" fmla="*/ 874578 h 1516602"/>
                    <a:gd name="connsiteX7" fmla="*/ 46284 w 1031169"/>
                    <a:gd name="connsiteY7" fmla="*/ 895533 h 1516602"/>
                    <a:gd name="connsiteX8" fmla="*/ 50094 w 1031169"/>
                    <a:gd name="connsiteY8" fmla="*/ 933633 h 1516602"/>
                    <a:gd name="connsiteX9" fmla="*/ 53904 w 1031169"/>
                    <a:gd name="connsiteY9" fmla="*/ 939348 h 1516602"/>
                    <a:gd name="connsiteX10" fmla="*/ 59619 w 1031169"/>
                    <a:gd name="connsiteY10" fmla="*/ 943158 h 1516602"/>
                    <a:gd name="connsiteX11" fmla="*/ 63429 w 1031169"/>
                    <a:gd name="connsiteY11" fmla="*/ 948873 h 1516602"/>
                    <a:gd name="connsiteX12" fmla="*/ 80574 w 1031169"/>
                    <a:gd name="connsiteY12" fmla="*/ 958398 h 1516602"/>
                    <a:gd name="connsiteX13" fmla="*/ 166299 w 1031169"/>
                    <a:gd name="connsiteY13" fmla="*/ 979353 h 1516602"/>
                    <a:gd name="connsiteX14" fmla="*/ 267264 w 1031169"/>
                    <a:gd name="connsiteY14" fmla="*/ 1021263 h 1516602"/>
                    <a:gd name="connsiteX15" fmla="*/ 278694 w 1031169"/>
                    <a:gd name="connsiteY15" fmla="*/ 1076508 h 1516602"/>
                    <a:gd name="connsiteX16" fmla="*/ 264381 w 1031169"/>
                    <a:gd name="connsiteY16" fmla="*/ 1119397 h 1516602"/>
                    <a:gd name="connsiteX17" fmla="*/ 186224 w 1031169"/>
                    <a:gd name="connsiteY17" fmla="*/ 1150391 h 1516602"/>
                    <a:gd name="connsiteX18" fmla="*/ 27234 w 1031169"/>
                    <a:gd name="connsiteY18" fmla="*/ 1154613 h 1516602"/>
                    <a:gd name="connsiteX19" fmla="*/ 15804 w 1031169"/>
                    <a:gd name="connsiteY19" fmla="*/ 1160328 h 1516602"/>
                    <a:gd name="connsiteX20" fmla="*/ 6279 w 1031169"/>
                    <a:gd name="connsiteY20" fmla="*/ 1169853 h 1516602"/>
                    <a:gd name="connsiteX21" fmla="*/ 4374 w 1031169"/>
                    <a:gd name="connsiteY21" fmla="*/ 1175568 h 1516602"/>
                    <a:gd name="connsiteX22" fmla="*/ 564 w 1031169"/>
                    <a:gd name="connsiteY22" fmla="*/ 1181283 h 1516602"/>
                    <a:gd name="connsiteX23" fmla="*/ 6279 w 1031169"/>
                    <a:gd name="connsiteY23" fmla="*/ 1213668 h 1516602"/>
                    <a:gd name="connsiteX24" fmla="*/ 11994 w 1031169"/>
                    <a:gd name="connsiteY24" fmla="*/ 1217478 h 1516602"/>
                    <a:gd name="connsiteX25" fmla="*/ 17709 w 1031169"/>
                    <a:gd name="connsiteY25" fmla="*/ 1219383 h 1516602"/>
                    <a:gd name="connsiteX26" fmla="*/ 145344 w 1031169"/>
                    <a:gd name="connsiteY26" fmla="*/ 1217478 h 1516602"/>
                    <a:gd name="connsiteX27" fmla="*/ 239202 w 1031169"/>
                    <a:gd name="connsiteY27" fmla="*/ 1214801 h 1516602"/>
                    <a:gd name="connsiteX28" fmla="*/ 318699 w 1031169"/>
                    <a:gd name="connsiteY28" fmla="*/ 1217478 h 1516602"/>
                    <a:gd name="connsiteX29" fmla="*/ 330129 w 1031169"/>
                    <a:gd name="connsiteY29" fmla="*/ 1223193 h 1516602"/>
                    <a:gd name="connsiteX30" fmla="*/ 333939 w 1031169"/>
                    <a:gd name="connsiteY30" fmla="*/ 1228908 h 1516602"/>
                    <a:gd name="connsiteX31" fmla="*/ 339654 w 1031169"/>
                    <a:gd name="connsiteY31" fmla="*/ 1230813 h 1516602"/>
                    <a:gd name="connsiteX32" fmla="*/ 351084 w 1031169"/>
                    <a:gd name="connsiteY32" fmla="*/ 1238433 h 1516602"/>
                    <a:gd name="connsiteX33" fmla="*/ 356799 w 1031169"/>
                    <a:gd name="connsiteY33" fmla="*/ 1242243 h 1516602"/>
                    <a:gd name="connsiteX34" fmla="*/ 360609 w 1031169"/>
                    <a:gd name="connsiteY34" fmla="*/ 1247958 h 1516602"/>
                    <a:gd name="connsiteX35" fmla="*/ 366324 w 1031169"/>
                    <a:gd name="connsiteY35" fmla="*/ 1259388 h 1516602"/>
                    <a:gd name="connsiteX36" fmla="*/ 362514 w 1031169"/>
                    <a:gd name="connsiteY36" fmla="*/ 1286058 h 1516602"/>
                    <a:gd name="connsiteX37" fmla="*/ 358704 w 1031169"/>
                    <a:gd name="connsiteY37" fmla="*/ 1291773 h 1516602"/>
                    <a:gd name="connsiteX38" fmla="*/ 356799 w 1031169"/>
                    <a:gd name="connsiteY38" fmla="*/ 1297488 h 1516602"/>
                    <a:gd name="connsiteX39" fmla="*/ 352989 w 1031169"/>
                    <a:gd name="connsiteY39" fmla="*/ 1303203 h 1516602"/>
                    <a:gd name="connsiteX40" fmla="*/ 351084 w 1031169"/>
                    <a:gd name="connsiteY40" fmla="*/ 1308918 h 1516602"/>
                    <a:gd name="connsiteX41" fmla="*/ 347274 w 1031169"/>
                    <a:gd name="connsiteY41" fmla="*/ 1314633 h 1516602"/>
                    <a:gd name="connsiteX42" fmla="*/ 330129 w 1031169"/>
                    <a:gd name="connsiteY42" fmla="*/ 1381308 h 1516602"/>
                    <a:gd name="connsiteX43" fmla="*/ 328224 w 1031169"/>
                    <a:gd name="connsiteY43" fmla="*/ 1432743 h 1516602"/>
                    <a:gd name="connsiteX44" fmla="*/ 330129 w 1031169"/>
                    <a:gd name="connsiteY44" fmla="*/ 1457508 h 1516602"/>
                    <a:gd name="connsiteX45" fmla="*/ 332034 w 1031169"/>
                    <a:gd name="connsiteY45" fmla="*/ 1463223 h 1516602"/>
                    <a:gd name="connsiteX46" fmla="*/ 335844 w 1031169"/>
                    <a:gd name="connsiteY46" fmla="*/ 1467033 h 1516602"/>
                    <a:gd name="connsiteX47" fmla="*/ 364419 w 1031169"/>
                    <a:gd name="connsiteY47" fmla="*/ 1512753 h 1516602"/>
                    <a:gd name="connsiteX48" fmla="*/ 387279 w 1031169"/>
                    <a:gd name="connsiteY48" fmla="*/ 1514658 h 1516602"/>
                    <a:gd name="connsiteX49" fmla="*/ 392994 w 1031169"/>
                    <a:gd name="connsiteY49" fmla="*/ 1508943 h 1516602"/>
                    <a:gd name="connsiteX50" fmla="*/ 394899 w 1031169"/>
                    <a:gd name="connsiteY50" fmla="*/ 1497513 h 1516602"/>
                    <a:gd name="connsiteX51" fmla="*/ 396804 w 1031169"/>
                    <a:gd name="connsiteY51" fmla="*/ 1491798 h 1516602"/>
                    <a:gd name="connsiteX52" fmla="*/ 398709 w 1031169"/>
                    <a:gd name="connsiteY52" fmla="*/ 1474653 h 1516602"/>
                    <a:gd name="connsiteX53" fmla="*/ 400614 w 1031169"/>
                    <a:gd name="connsiteY53" fmla="*/ 1461318 h 1516602"/>
                    <a:gd name="connsiteX54" fmla="*/ 404424 w 1031169"/>
                    <a:gd name="connsiteY54" fmla="*/ 1404168 h 1516602"/>
                    <a:gd name="connsiteX55" fmla="*/ 410139 w 1031169"/>
                    <a:gd name="connsiteY55" fmla="*/ 1392738 h 1516602"/>
                    <a:gd name="connsiteX56" fmla="*/ 413949 w 1031169"/>
                    <a:gd name="connsiteY56" fmla="*/ 1379403 h 1516602"/>
                    <a:gd name="connsiteX57" fmla="*/ 415854 w 1031169"/>
                    <a:gd name="connsiteY57" fmla="*/ 1373688 h 1516602"/>
                    <a:gd name="connsiteX58" fmla="*/ 417759 w 1031169"/>
                    <a:gd name="connsiteY58" fmla="*/ 1360353 h 1516602"/>
                    <a:gd name="connsiteX59" fmla="*/ 421569 w 1031169"/>
                    <a:gd name="connsiteY59" fmla="*/ 1348923 h 1516602"/>
                    <a:gd name="connsiteX60" fmla="*/ 427284 w 1031169"/>
                    <a:gd name="connsiteY60" fmla="*/ 1335588 h 1516602"/>
                    <a:gd name="connsiteX61" fmla="*/ 467289 w 1031169"/>
                    <a:gd name="connsiteY61" fmla="*/ 1265103 h 1516602"/>
                    <a:gd name="connsiteX62" fmla="*/ 528455 w 1031169"/>
                    <a:gd name="connsiteY62" fmla="*/ 1230091 h 1516602"/>
                    <a:gd name="connsiteX63" fmla="*/ 601154 w 1031169"/>
                    <a:gd name="connsiteY63" fmla="*/ 1221700 h 1516602"/>
                    <a:gd name="connsiteX64" fmla="*/ 720654 w 1031169"/>
                    <a:gd name="connsiteY64" fmla="*/ 1316538 h 1516602"/>
                    <a:gd name="connsiteX65" fmla="*/ 733989 w 1031169"/>
                    <a:gd name="connsiteY65" fmla="*/ 1326063 h 1516602"/>
                    <a:gd name="connsiteX66" fmla="*/ 743514 w 1031169"/>
                    <a:gd name="connsiteY66" fmla="*/ 1327968 h 1516602"/>
                    <a:gd name="connsiteX67" fmla="*/ 749229 w 1031169"/>
                    <a:gd name="connsiteY67" fmla="*/ 1329873 h 1516602"/>
                    <a:gd name="connsiteX68" fmla="*/ 762564 w 1031169"/>
                    <a:gd name="connsiteY68" fmla="*/ 1335588 h 1516602"/>
                    <a:gd name="connsiteX69" fmla="*/ 777804 w 1031169"/>
                    <a:gd name="connsiteY69" fmla="*/ 1333683 h 1516602"/>
                    <a:gd name="connsiteX70" fmla="*/ 789234 w 1031169"/>
                    <a:gd name="connsiteY70" fmla="*/ 1327968 h 1516602"/>
                    <a:gd name="connsiteX71" fmla="*/ 794949 w 1031169"/>
                    <a:gd name="connsiteY71" fmla="*/ 1326063 h 1516602"/>
                    <a:gd name="connsiteX72" fmla="*/ 802569 w 1031169"/>
                    <a:gd name="connsiteY72" fmla="*/ 1308918 h 1516602"/>
                    <a:gd name="connsiteX73" fmla="*/ 800664 w 1031169"/>
                    <a:gd name="connsiteY73" fmla="*/ 1284153 h 1516602"/>
                    <a:gd name="connsiteX74" fmla="*/ 798759 w 1031169"/>
                    <a:gd name="connsiteY74" fmla="*/ 1278438 h 1516602"/>
                    <a:gd name="connsiteX75" fmla="*/ 796854 w 1031169"/>
                    <a:gd name="connsiteY75" fmla="*/ 1270818 h 1516602"/>
                    <a:gd name="connsiteX76" fmla="*/ 783519 w 1031169"/>
                    <a:gd name="connsiteY76" fmla="*/ 1253673 h 1516602"/>
                    <a:gd name="connsiteX77" fmla="*/ 773994 w 1031169"/>
                    <a:gd name="connsiteY77" fmla="*/ 1247958 h 1516602"/>
                    <a:gd name="connsiteX78" fmla="*/ 648264 w 1031169"/>
                    <a:gd name="connsiteY78" fmla="*/ 1156518 h 1516602"/>
                    <a:gd name="connsiteX79" fmla="*/ 644454 w 1031169"/>
                    <a:gd name="connsiteY79" fmla="*/ 1139373 h 1516602"/>
                    <a:gd name="connsiteX80" fmla="*/ 646359 w 1031169"/>
                    <a:gd name="connsiteY80" fmla="*/ 1131753 h 1516602"/>
                    <a:gd name="connsiteX81" fmla="*/ 650169 w 1031169"/>
                    <a:gd name="connsiteY81" fmla="*/ 1114608 h 1516602"/>
                    <a:gd name="connsiteX82" fmla="*/ 653979 w 1031169"/>
                    <a:gd name="connsiteY82" fmla="*/ 1108893 h 1516602"/>
                    <a:gd name="connsiteX83" fmla="*/ 655884 w 1031169"/>
                    <a:gd name="connsiteY83" fmla="*/ 1103178 h 1516602"/>
                    <a:gd name="connsiteX84" fmla="*/ 661599 w 1031169"/>
                    <a:gd name="connsiteY84" fmla="*/ 1101273 h 1516602"/>
                    <a:gd name="connsiteX85" fmla="*/ 671124 w 1031169"/>
                    <a:gd name="connsiteY85" fmla="*/ 1089843 h 1516602"/>
                    <a:gd name="connsiteX86" fmla="*/ 724464 w 1031169"/>
                    <a:gd name="connsiteY86" fmla="*/ 1082223 h 1516602"/>
                    <a:gd name="connsiteX87" fmla="*/ 842574 w 1031169"/>
                    <a:gd name="connsiteY87" fmla="*/ 1084128 h 1516602"/>
                    <a:gd name="connsiteX88" fmla="*/ 871149 w 1031169"/>
                    <a:gd name="connsiteY88" fmla="*/ 1086033 h 1516602"/>
                    <a:gd name="connsiteX89" fmla="*/ 899724 w 1031169"/>
                    <a:gd name="connsiteY89" fmla="*/ 1091748 h 1516602"/>
                    <a:gd name="connsiteX90" fmla="*/ 922584 w 1031169"/>
                    <a:gd name="connsiteY90" fmla="*/ 1095558 h 1516602"/>
                    <a:gd name="connsiteX91" fmla="*/ 951159 w 1031169"/>
                    <a:gd name="connsiteY91" fmla="*/ 1101273 h 1516602"/>
                    <a:gd name="connsiteX92" fmla="*/ 956874 w 1031169"/>
                    <a:gd name="connsiteY92" fmla="*/ 1101273 h 1516602"/>
                    <a:gd name="connsiteX93" fmla="*/ 1002594 w 1031169"/>
                    <a:gd name="connsiteY93" fmla="*/ 1099368 h 1516602"/>
                    <a:gd name="connsiteX94" fmla="*/ 1031169 w 1031169"/>
                    <a:gd name="connsiteY94" fmla="*/ 1091748 h 1516602"/>
                    <a:gd name="connsiteX95" fmla="*/ 1003378 w 1031169"/>
                    <a:gd name="connsiteY95" fmla="*/ 1065958 h 1516602"/>
                    <a:gd name="connsiteX96" fmla="*/ 970209 w 1031169"/>
                    <a:gd name="connsiteY96" fmla="*/ 1044123 h 1516602"/>
                    <a:gd name="connsiteX97" fmla="*/ 962589 w 1031169"/>
                    <a:gd name="connsiteY97" fmla="*/ 1042218 h 1516602"/>
                    <a:gd name="connsiteX98" fmla="*/ 935919 w 1031169"/>
                    <a:gd name="connsiteY98" fmla="*/ 1034598 h 1516602"/>
                    <a:gd name="connsiteX99" fmla="*/ 825429 w 1031169"/>
                    <a:gd name="connsiteY99" fmla="*/ 1034598 h 1516602"/>
                    <a:gd name="connsiteX100" fmla="*/ 730179 w 1031169"/>
                    <a:gd name="connsiteY100" fmla="*/ 1038408 h 1516602"/>
                    <a:gd name="connsiteX101" fmla="*/ 669219 w 1031169"/>
                    <a:gd name="connsiteY101" fmla="*/ 1046028 h 1516602"/>
                    <a:gd name="connsiteX102" fmla="*/ 646359 w 1031169"/>
                    <a:gd name="connsiteY102" fmla="*/ 1049838 h 1516602"/>
                    <a:gd name="connsiteX103" fmla="*/ 642549 w 1031169"/>
                    <a:gd name="connsiteY103" fmla="*/ 1038408 h 1516602"/>
                    <a:gd name="connsiteX104" fmla="*/ 673029 w 1031169"/>
                    <a:gd name="connsiteY104" fmla="*/ 992688 h 1516602"/>
                    <a:gd name="connsiteX105" fmla="*/ 674934 w 1031169"/>
                    <a:gd name="connsiteY105" fmla="*/ 986973 h 1516602"/>
                    <a:gd name="connsiteX106" fmla="*/ 680649 w 1031169"/>
                    <a:gd name="connsiteY106" fmla="*/ 985068 h 1516602"/>
                    <a:gd name="connsiteX107" fmla="*/ 686364 w 1031169"/>
                    <a:gd name="connsiteY107" fmla="*/ 981258 h 1516602"/>
                    <a:gd name="connsiteX108" fmla="*/ 695889 w 1031169"/>
                    <a:gd name="connsiteY108" fmla="*/ 971733 h 1516602"/>
                    <a:gd name="connsiteX109" fmla="*/ 705414 w 1031169"/>
                    <a:gd name="connsiteY109" fmla="*/ 960303 h 1516602"/>
                    <a:gd name="connsiteX110" fmla="*/ 716844 w 1031169"/>
                    <a:gd name="connsiteY110" fmla="*/ 952683 h 1516602"/>
                    <a:gd name="connsiteX111" fmla="*/ 732084 w 1031169"/>
                    <a:gd name="connsiteY111" fmla="*/ 939348 h 1516602"/>
                    <a:gd name="connsiteX112" fmla="*/ 741609 w 1031169"/>
                    <a:gd name="connsiteY112" fmla="*/ 927918 h 1516602"/>
                    <a:gd name="connsiteX113" fmla="*/ 753039 w 1031169"/>
                    <a:gd name="connsiteY113" fmla="*/ 918393 h 1516602"/>
                    <a:gd name="connsiteX114" fmla="*/ 758754 w 1031169"/>
                    <a:gd name="connsiteY114" fmla="*/ 906963 h 1516602"/>
                    <a:gd name="connsiteX115" fmla="*/ 760659 w 1031169"/>
                    <a:gd name="connsiteY115" fmla="*/ 901248 h 1516602"/>
                    <a:gd name="connsiteX116" fmla="*/ 766374 w 1031169"/>
                    <a:gd name="connsiteY116" fmla="*/ 889818 h 1516602"/>
                    <a:gd name="connsiteX117" fmla="*/ 764469 w 1031169"/>
                    <a:gd name="connsiteY117" fmla="*/ 874578 h 1516602"/>
                    <a:gd name="connsiteX118" fmla="*/ 758754 w 1031169"/>
                    <a:gd name="connsiteY118" fmla="*/ 872673 h 1516602"/>
                    <a:gd name="connsiteX119" fmla="*/ 737799 w 1031169"/>
                    <a:gd name="connsiteY119" fmla="*/ 874578 h 1516602"/>
                    <a:gd name="connsiteX120" fmla="*/ 732084 w 1031169"/>
                    <a:gd name="connsiteY120" fmla="*/ 878388 h 1516602"/>
                    <a:gd name="connsiteX121" fmla="*/ 699699 w 1031169"/>
                    <a:gd name="connsiteY121" fmla="*/ 899343 h 1516602"/>
                    <a:gd name="connsiteX122" fmla="*/ 595181 w 1031169"/>
                    <a:gd name="connsiteY122" fmla="*/ 957831 h 1516602"/>
                    <a:gd name="connsiteX123" fmla="*/ 507294 w 1031169"/>
                    <a:gd name="connsiteY123" fmla="*/ 847908 h 1516602"/>
                    <a:gd name="connsiteX124" fmla="*/ 503484 w 1031169"/>
                    <a:gd name="connsiteY124" fmla="*/ 358323 h 1516602"/>
                    <a:gd name="connsiteX125" fmla="*/ 499674 w 1031169"/>
                    <a:gd name="connsiteY125" fmla="*/ 66858 h 1516602"/>
                    <a:gd name="connsiteX126" fmla="*/ 490149 w 1031169"/>
                    <a:gd name="connsiteY126" fmla="*/ 40188 h 1516602"/>
                    <a:gd name="connsiteX127" fmla="*/ 488244 w 1031169"/>
                    <a:gd name="connsiteY127" fmla="*/ 34473 h 1516602"/>
                    <a:gd name="connsiteX128" fmla="*/ 484434 w 1031169"/>
                    <a:gd name="connsiteY128" fmla="*/ 28758 h 1516602"/>
                    <a:gd name="connsiteX129" fmla="*/ 478719 w 1031169"/>
                    <a:gd name="connsiteY129" fmla="*/ 17328 h 1516602"/>
                    <a:gd name="connsiteX130" fmla="*/ 473004 w 1031169"/>
                    <a:gd name="connsiteY130" fmla="*/ 13518 h 1516602"/>
                    <a:gd name="connsiteX131" fmla="*/ 469194 w 1031169"/>
                    <a:gd name="connsiteY131" fmla="*/ 7803 h 1516602"/>
                    <a:gd name="connsiteX132" fmla="*/ 429189 w 1031169"/>
                    <a:gd name="connsiteY132" fmla="*/ 11613 h 1516602"/>
                    <a:gd name="connsiteX133" fmla="*/ 425379 w 1031169"/>
                    <a:gd name="connsiteY133" fmla="*/ 78288 h 1516602"/>
                    <a:gd name="connsiteX134" fmla="*/ 425379 w 1031169"/>
                    <a:gd name="connsiteY134" fmla="*/ 84003 h 1516602"/>
                    <a:gd name="connsiteX135" fmla="*/ 429189 w 1031169"/>
                    <a:gd name="connsiteY135" fmla="*/ 238308 h 1516602"/>
                    <a:gd name="connsiteX136" fmla="*/ 440619 w 1031169"/>
                    <a:gd name="connsiteY136" fmla="*/ 421188 h 1516602"/>
                    <a:gd name="connsiteX137" fmla="*/ 435265 w 1031169"/>
                    <a:gd name="connsiteY137" fmla="*/ 718368 h 1516602"/>
                    <a:gd name="connsiteX138" fmla="*/ 435059 w 1031169"/>
                    <a:gd name="connsiteY138" fmla="*/ 799046 h 1516602"/>
                    <a:gd name="connsiteX139" fmla="*/ 430322 w 1031169"/>
                    <a:gd name="connsiteY139" fmla="*/ 879006 h 1516602"/>
                    <a:gd name="connsiteX0" fmla="*/ 430322 w 1031169"/>
                    <a:gd name="connsiteY0" fmla="*/ 879006 h 1516602"/>
                    <a:gd name="connsiteX1" fmla="*/ 392427 w 1031169"/>
                    <a:gd name="connsiteY1" fmla="*/ 931934 h 1516602"/>
                    <a:gd name="connsiteX2" fmla="*/ 312984 w 1031169"/>
                    <a:gd name="connsiteY2" fmla="*/ 966018 h 1516602"/>
                    <a:gd name="connsiteX3" fmla="*/ 240645 w 1031169"/>
                    <a:gd name="connsiteY3" fmla="*/ 957266 h 1516602"/>
                    <a:gd name="connsiteX4" fmla="*/ 181539 w 1031169"/>
                    <a:gd name="connsiteY4" fmla="*/ 937443 h 1516602"/>
                    <a:gd name="connsiteX5" fmla="*/ 116769 w 1031169"/>
                    <a:gd name="connsiteY5" fmla="*/ 903153 h 1516602"/>
                    <a:gd name="connsiteX6" fmla="*/ 59619 w 1031169"/>
                    <a:gd name="connsiteY6" fmla="*/ 874578 h 1516602"/>
                    <a:gd name="connsiteX7" fmla="*/ 46284 w 1031169"/>
                    <a:gd name="connsiteY7" fmla="*/ 895533 h 1516602"/>
                    <a:gd name="connsiteX8" fmla="*/ 50094 w 1031169"/>
                    <a:gd name="connsiteY8" fmla="*/ 933633 h 1516602"/>
                    <a:gd name="connsiteX9" fmla="*/ 53904 w 1031169"/>
                    <a:gd name="connsiteY9" fmla="*/ 939348 h 1516602"/>
                    <a:gd name="connsiteX10" fmla="*/ 59619 w 1031169"/>
                    <a:gd name="connsiteY10" fmla="*/ 943158 h 1516602"/>
                    <a:gd name="connsiteX11" fmla="*/ 63429 w 1031169"/>
                    <a:gd name="connsiteY11" fmla="*/ 948873 h 1516602"/>
                    <a:gd name="connsiteX12" fmla="*/ 80574 w 1031169"/>
                    <a:gd name="connsiteY12" fmla="*/ 958398 h 1516602"/>
                    <a:gd name="connsiteX13" fmla="*/ 166299 w 1031169"/>
                    <a:gd name="connsiteY13" fmla="*/ 979353 h 1516602"/>
                    <a:gd name="connsiteX14" fmla="*/ 267264 w 1031169"/>
                    <a:gd name="connsiteY14" fmla="*/ 1021263 h 1516602"/>
                    <a:gd name="connsiteX15" fmla="*/ 278694 w 1031169"/>
                    <a:gd name="connsiteY15" fmla="*/ 1076508 h 1516602"/>
                    <a:gd name="connsiteX16" fmla="*/ 264381 w 1031169"/>
                    <a:gd name="connsiteY16" fmla="*/ 1119397 h 1516602"/>
                    <a:gd name="connsiteX17" fmla="*/ 186224 w 1031169"/>
                    <a:gd name="connsiteY17" fmla="*/ 1150391 h 1516602"/>
                    <a:gd name="connsiteX18" fmla="*/ 27234 w 1031169"/>
                    <a:gd name="connsiteY18" fmla="*/ 1154613 h 1516602"/>
                    <a:gd name="connsiteX19" fmla="*/ 15804 w 1031169"/>
                    <a:gd name="connsiteY19" fmla="*/ 1160328 h 1516602"/>
                    <a:gd name="connsiteX20" fmla="*/ 6279 w 1031169"/>
                    <a:gd name="connsiteY20" fmla="*/ 1169853 h 1516602"/>
                    <a:gd name="connsiteX21" fmla="*/ 4374 w 1031169"/>
                    <a:gd name="connsiteY21" fmla="*/ 1175568 h 1516602"/>
                    <a:gd name="connsiteX22" fmla="*/ 564 w 1031169"/>
                    <a:gd name="connsiteY22" fmla="*/ 1181283 h 1516602"/>
                    <a:gd name="connsiteX23" fmla="*/ 6279 w 1031169"/>
                    <a:gd name="connsiteY23" fmla="*/ 1213668 h 1516602"/>
                    <a:gd name="connsiteX24" fmla="*/ 11994 w 1031169"/>
                    <a:gd name="connsiteY24" fmla="*/ 1217478 h 1516602"/>
                    <a:gd name="connsiteX25" fmla="*/ 17709 w 1031169"/>
                    <a:gd name="connsiteY25" fmla="*/ 1219383 h 1516602"/>
                    <a:gd name="connsiteX26" fmla="*/ 145344 w 1031169"/>
                    <a:gd name="connsiteY26" fmla="*/ 1217478 h 1516602"/>
                    <a:gd name="connsiteX27" fmla="*/ 239202 w 1031169"/>
                    <a:gd name="connsiteY27" fmla="*/ 1214801 h 1516602"/>
                    <a:gd name="connsiteX28" fmla="*/ 318699 w 1031169"/>
                    <a:gd name="connsiteY28" fmla="*/ 1217478 h 1516602"/>
                    <a:gd name="connsiteX29" fmla="*/ 330129 w 1031169"/>
                    <a:gd name="connsiteY29" fmla="*/ 1223193 h 1516602"/>
                    <a:gd name="connsiteX30" fmla="*/ 333939 w 1031169"/>
                    <a:gd name="connsiteY30" fmla="*/ 1228908 h 1516602"/>
                    <a:gd name="connsiteX31" fmla="*/ 339654 w 1031169"/>
                    <a:gd name="connsiteY31" fmla="*/ 1230813 h 1516602"/>
                    <a:gd name="connsiteX32" fmla="*/ 351084 w 1031169"/>
                    <a:gd name="connsiteY32" fmla="*/ 1238433 h 1516602"/>
                    <a:gd name="connsiteX33" fmla="*/ 356799 w 1031169"/>
                    <a:gd name="connsiteY33" fmla="*/ 1242243 h 1516602"/>
                    <a:gd name="connsiteX34" fmla="*/ 360609 w 1031169"/>
                    <a:gd name="connsiteY34" fmla="*/ 1247958 h 1516602"/>
                    <a:gd name="connsiteX35" fmla="*/ 366324 w 1031169"/>
                    <a:gd name="connsiteY35" fmla="*/ 1259388 h 1516602"/>
                    <a:gd name="connsiteX36" fmla="*/ 362514 w 1031169"/>
                    <a:gd name="connsiteY36" fmla="*/ 1286058 h 1516602"/>
                    <a:gd name="connsiteX37" fmla="*/ 358704 w 1031169"/>
                    <a:gd name="connsiteY37" fmla="*/ 1291773 h 1516602"/>
                    <a:gd name="connsiteX38" fmla="*/ 356799 w 1031169"/>
                    <a:gd name="connsiteY38" fmla="*/ 1297488 h 1516602"/>
                    <a:gd name="connsiteX39" fmla="*/ 352989 w 1031169"/>
                    <a:gd name="connsiteY39" fmla="*/ 1303203 h 1516602"/>
                    <a:gd name="connsiteX40" fmla="*/ 351084 w 1031169"/>
                    <a:gd name="connsiteY40" fmla="*/ 1308918 h 1516602"/>
                    <a:gd name="connsiteX41" fmla="*/ 347274 w 1031169"/>
                    <a:gd name="connsiteY41" fmla="*/ 1314633 h 1516602"/>
                    <a:gd name="connsiteX42" fmla="*/ 330129 w 1031169"/>
                    <a:gd name="connsiteY42" fmla="*/ 1381308 h 1516602"/>
                    <a:gd name="connsiteX43" fmla="*/ 328224 w 1031169"/>
                    <a:gd name="connsiteY43" fmla="*/ 1432743 h 1516602"/>
                    <a:gd name="connsiteX44" fmla="*/ 330129 w 1031169"/>
                    <a:gd name="connsiteY44" fmla="*/ 1457508 h 1516602"/>
                    <a:gd name="connsiteX45" fmla="*/ 332034 w 1031169"/>
                    <a:gd name="connsiteY45" fmla="*/ 1463223 h 1516602"/>
                    <a:gd name="connsiteX46" fmla="*/ 335844 w 1031169"/>
                    <a:gd name="connsiteY46" fmla="*/ 1467033 h 1516602"/>
                    <a:gd name="connsiteX47" fmla="*/ 364419 w 1031169"/>
                    <a:gd name="connsiteY47" fmla="*/ 1512753 h 1516602"/>
                    <a:gd name="connsiteX48" fmla="*/ 387279 w 1031169"/>
                    <a:gd name="connsiteY48" fmla="*/ 1514658 h 1516602"/>
                    <a:gd name="connsiteX49" fmla="*/ 392994 w 1031169"/>
                    <a:gd name="connsiteY49" fmla="*/ 1508943 h 1516602"/>
                    <a:gd name="connsiteX50" fmla="*/ 394899 w 1031169"/>
                    <a:gd name="connsiteY50" fmla="*/ 1497513 h 1516602"/>
                    <a:gd name="connsiteX51" fmla="*/ 396804 w 1031169"/>
                    <a:gd name="connsiteY51" fmla="*/ 1491798 h 1516602"/>
                    <a:gd name="connsiteX52" fmla="*/ 398709 w 1031169"/>
                    <a:gd name="connsiteY52" fmla="*/ 1474653 h 1516602"/>
                    <a:gd name="connsiteX53" fmla="*/ 400614 w 1031169"/>
                    <a:gd name="connsiteY53" fmla="*/ 1461318 h 1516602"/>
                    <a:gd name="connsiteX54" fmla="*/ 404424 w 1031169"/>
                    <a:gd name="connsiteY54" fmla="*/ 1404168 h 1516602"/>
                    <a:gd name="connsiteX55" fmla="*/ 410139 w 1031169"/>
                    <a:gd name="connsiteY55" fmla="*/ 1392738 h 1516602"/>
                    <a:gd name="connsiteX56" fmla="*/ 413949 w 1031169"/>
                    <a:gd name="connsiteY56" fmla="*/ 1379403 h 1516602"/>
                    <a:gd name="connsiteX57" fmla="*/ 415854 w 1031169"/>
                    <a:gd name="connsiteY57" fmla="*/ 1373688 h 1516602"/>
                    <a:gd name="connsiteX58" fmla="*/ 417759 w 1031169"/>
                    <a:gd name="connsiteY58" fmla="*/ 1360353 h 1516602"/>
                    <a:gd name="connsiteX59" fmla="*/ 421569 w 1031169"/>
                    <a:gd name="connsiteY59" fmla="*/ 1348923 h 1516602"/>
                    <a:gd name="connsiteX60" fmla="*/ 427284 w 1031169"/>
                    <a:gd name="connsiteY60" fmla="*/ 1335588 h 1516602"/>
                    <a:gd name="connsiteX61" fmla="*/ 467289 w 1031169"/>
                    <a:gd name="connsiteY61" fmla="*/ 1265103 h 1516602"/>
                    <a:gd name="connsiteX62" fmla="*/ 528455 w 1031169"/>
                    <a:gd name="connsiteY62" fmla="*/ 1230091 h 1516602"/>
                    <a:gd name="connsiteX63" fmla="*/ 601154 w 1031169"/>
                    <a:gd name="connsiteY63" fmla="*/ 1221700 h 1516602"/>
                    <a:gd name="connsiteX64" fmla="*/ 720654 w 1031169"/>
                    <a:gd name="connsiteY64" fmla="*/ 1316538 h 1516602"/>
                    <a:gd name="connsiteX65" fmla="*/ 733989 w 1031169"/>
                    <a:gd name="connsiteY65" fmla="*/ 1326063 h 1516602"/>
                    <a:gd name="connsiteX66" fmla="*/ 743514 w 1031169"/>
                    <a:gd name="connsiteY66" fmla="*/ 1327968 h 1516602"/>
                    <a:gd name="connsiteX67" fmla="*/ 749229 w 1031169"/>
                    <a:gd name="connsiteY67" fmla="*/ 1329873 h 1516602"/>
                    <a:gd name="connsiteX68" fmla="*/ 762564 w 1031169"/>
                    <a:gd name="connsiteY68" fmla="*/ 1335588 h 1516602"/>
                    <a:gd name="connsiteX69" fmla="*/ 777804 w 1031169"/>
                    <a:gd name="connsiteY69" fmla="*/ 1333683 h 1516602"/>
                    <a:gd name="connsiteX70" fmla="*/ 789234 w 1031169"/>
                    <a:gd name="connsiteY70" fmla="*/ 1327968 h 1516602"/>
                    <a:gd name="connsiteX71" fmla="*/ 794949 w 1031169"/>
                    <a:gd name="connsiteY71" fmla="*/ 1326063 h 1516602"/>
                    <a:gd name="connsiteX72" fmla="*/ 802569 w 1031169"/>
                    <a:gd name="connsiteY72" fmla="*/ 1308918 h 1516602"/>
                    <a:gd name="connsiteX73" fmla="*/ 800664 w 1031169"/>
                    <a:gd name="connsiteY73" fmla="*/ 1284153 h 1516602"/>
                    <a:gd name="connsiteX74" fmla="*/ 798759 w 1031169"/>
                    <a:gd name="connsiteY74" fmla="*/ 1278438 h 1516602"/>
                    <a:gd name="connsiteX75" fmla="*/ 796854 w 1031169"/>
                    <a:gd name="connsiteY75" fmla="*/ 1270818 h 1516602"/>
                    <a:gd name="connsiteX76" fmla="*/ 783519 w 1031169"/>
                    <a:gd name="connsiteY76" fmla="*/ 1253673 h 1516602"/>
                    <a:gd name="connsiteX77" fmla="*/ 773994 w 1031169"/>
                    <a:gd name="connsiteY77" fmla="*/ 1247958 h 1516602"/>
                    <a:gd name="connsiteX78" fmla="*/ 648264 w 1031169"/>
                    <a:gd name="connsiteY78" fmla="*/ 1156518 h 1516602"/>
                    <a:gd name="connsiteX79" fmla="*/ 644454 w 1031169"/>
                    <a:gd name="connsiteY79" fmla="*/ 1139373 h 1516602"/>
                    <a:gd name="connsiteX80" fmla="*/ 646359 w 1031169"/>
                    <a:gd name="connsiteY80" fmla="*/ 1131753 h 1516602"/>
                    <a:gd name="connsiteX81" fmla="*/ 650169 w 1031169"/>
                    <a:gd name="connsiteY81" fmla="*/ 1114608 h 1516602"/>
                    <a:gd name="connsiteX82" fmla="*/ 653979 w 1031169"/>
                    <a:gd name="connsiteY82" fmla="*/ 1108893 h 1516602"/>
                    <a:gd name="connsiteX83" fmla="*/ 655884 w 1031169"/>
                    <a:gd name="connsiteY83" fmla="*/ 1103178 h 1516602"/>
                    <a:gd name="connsiteX84" fmla="*/ 661599 w 1031169"/>
                    <a:gd name="connsiteY84" fmla="*/ 1101273 h 1516602"/>
                    <a:gd name="connsiteX85" fmla="*/ 671124 w 1031169"/>
                    <a:gd name="connsiteY85" fmla="*/ 1089843 h 1516602"/>
                    <a:gd name="connsiteX86" fmla="*/ 724464 w 1031169"/>
                    <a:gd name="connsiteY86" fmla="*/ 1082223 h 1516602"/>
                    <a:gd name="connsiteX87" fmla="*/ 842574 w 1031169"/>
                    <a:gd name="connsiteY87" fmla="*/ 1084128 h 1516602"/>
                    <a:gd name="connsiteX88" fmla="*/ 871149 w 1031169"/>
                    <a:gd name="connsiteY88" fmla="*/ 1086033 h 1516602"/>
                    <a:gd name="connsiteX89" fmla="*/ 899724 w 1031169"/>
                    <a:gd name="connsiteY89" fmla="*/ 1091748 h 1516602"/>
                    <a:gd name="connsiteX90" fmla="*/ 922584 w 1031169"/>
                    <a:gd name="connsiteY90" fmla="*/ 1095558 h 1516602"/>
                    <a:gd name="connsiteX91" fmla="*/ 951159 w 1031169"/>
                    <a:gd name="connsiteY91" fmla="*/ 1101273 h 1516602"/>
                    <a:gd name="connsiteX92" fmla="*/ 956874 w 1031169"/>
                    <a:gd name="connsiteY92" fmla="*/ 1101273 h 1516602"/>
                    <a:gd name="connsiteX93" fmla="*/ 1002594 w 1031169"/>
                    <a:gd name="connsiteY93" fmla="*/ 1099368 h 1516602"/>
                    <a:gd name="connsiteX94" fmla="*/ 1031169 w 1031169"/>
                    <a:gd name="connsiteY94" fmla="*/ 1091748 h 1516602"/>
                    <a:gd name="connsiteX95" fmla="*/ 1003378 w 1031169"/>
                    <a:gd name="connsiteY95" fmla="*/ 1065958 h 1516602"/>
                    <a:gd name="connsiteX96" fmla="*/ 970209 w 1031169"/>
                    <a:gd name="connsiteY96" fmla="*/ 1044123 h 1516602"/>
                    <a:gd name="connsiteX97" fmla="*/ 962589 w 1031169"/>
                    <a:gd name="connsiteY97" fmla="*/ 1042218 h 1516602"/>
                    <a:gd name="connsiteX98" fmla="*/ 935919 w 1031169"/>
                    <a:gd name="connsiteY98" fmla="*/ 1034598 h 1516602"/>
                    <a:gd name="connsiteX99" fmla="*/ 825429 w 1031169"/>
                    <a:gd name="connsiteY99" fmla="*/ 1034598 h 1516602"/>
                    <a:gd name="connsiteX100" fmla="*/ 730179 w 1031169"/>
                    <a:gd name="connsiteY100" fmla="*/ 1038408 h 1516602"/>
                    <a:gd name="connsiteX101" fmla="*/ 669219 w 1031169"/>
                    <a:gd name="connsiteY101" fmla="*/ 1046028 h 1516602"/>
                    <a:gd name="connsiteX102" fmla="*/ 646359 w 1031169"/>
                    <a:gd name="connsiteY102" fmla="*/ 1049838 h 1516602"/>
                    <a:gd name="connsiteX103" fmla="*/ 640078 w 1031169"/>
                    <a:gd name="connsiteY103" fmla="*/ 1026051 h 1516602"/>
                    <a:gd name="connsiteX104" fmla="*/ 673029 w 1031169"/>
                    <a:gd name="connsiteY104" fmla="*/ 992688 h 1516602"/>
                    <a:gd name="connsiteX105" fmla="*/ 674934 w 1031169"/>
                    <a:gd name="connsiteY105" fmla="*/ 986973 h 1516602"/>
                    <a:gd name="connsiteX106" fmla="*/ 680649 w 1031169"/>
                    <a:gd name="connsiteY106" fmla="*/ 985068 h 1516602"/>
                    <a:gd name="connsiteX107" fmla="*/ 686364 w 1031169"/>
                    <a:gd name="connsiteY107" fmla="*/ 981258 h 1516602"/>
                    <a:gd name="connsiteX108" fmla="*/ 695889 w 1031169"/>
                    <a:gd name="connsiteY108" fmla="*/ 971733 h 1516602"/>
                    <a:gd name="connsiteX109" fmla="*/ 705414 w 1031169"/>
                    <a:gd name="connsiteY109" fmla="*/ 960303 h 1516602"/>
                    <a:gd name="connsiteX110" fmla="*/ 716844 w 1031169"/>
                    <a:gd name="connsiteY110" fmla="*/ 952683 h 1516602"/>
                    <a:gd name="connsiteX111" fmla="*/ 732084 w 1031169"/>
                    <a:gd name="connsiteY111" fmla="*/ 939348 h 1516602"/>
                    <a:gd name="connsiteX112" fmla="*/ 741609 w 1031169"/>
                    <a:gd name="connsiteY112" fmla="*/ 927918 h 1516602"/>
                    <a:gd name="connsiteX113" fmla="*/ 753039 w 1031169"/>
                    <a:gd name="connsiteY113" fmla="*/ 918393 h 1516602"/>
                    <a:gd name="connsiteX114" fmla="*/ 758754 w 1031169"/>
                    <a:gd name="connsiteY114" fmla="*/ 906963 h 1516602"/>
                    <a:gd name="connsiteX115" fmla="*/ 760659 w 1031169"/>
                    <a:gd name="connsiteY115" fmla="*/ 901248 h 1516602"/>
                    <a:gd name="connsiteX116" fmla="*/ 766374 w 1031169"/>
                    <a:gd name="connsiteY116" fmla="*/ 889818 h 1516602"/>
                    <a:gd name="connsiteX117" fmla="*/ 764469 w 1031169"/>
                    <a:gd name="connsiteY117" fmla="*/ 874578 h 1516602"/>
                    <a:gd name="connsiteX118" fmla="*/ 758754 w 1031169"/>
                    <a:gd name="connsiteY118" fmla="*/ 872673 h 1516602"/>
                    <a:gd name="connsiteX119" fmla="*/ 737799 w 1031169"/>
                    <a:gd name="connsiteY119" fmla="*/ 874578 h 1516602"/>
                    <a:gd name="connsiteX120" fmla="*/ 732084 w 1031169"/>
                    <a:gd name="connsiteY120" fmla="*/ 878388 h 1516602"/>
                    <a:gd name="connsiteX121" fmla="*/ 699699 w 1031169"/>
                    <a:gd name="connsiteY121" fmla="*/ 899343 h 1516602"/>
                    <a:gd name="connsiteX122" fmla="*/ 595181 w 1031169"/>
                    <a:gd name="connsiteY122" fmla="*/ 957831 h 1516602"/>
                    <a:gd name="connsiteX123" fmla="*/ 507294 w 1031169"/>
                    <a:gd name="connsiteY123" fmla="*/ 847908 h 1516602"/>
                    <a:gd name="connsiteX124" fmla="*/ 503484 w 1031169"/>
                    <a:gd name="connsiteY124" fmla="*/ 358323 h 1516602"/>
                    <a:gd name="connsiteX125" fmla="*/ 499674 w 1031169"/>
                    <a:gd name="connsiteY125" fmla="*/ 66858 h 1516602"/>
                    <a:gd name="connsiteX126" fmla="*/ 490149 w 1031169"/>
                    <a:gd name="connsiteY126" fmla="*/ 40188 h 1516602"/>
                    <a:gd name="connsiteX127" fmla="*/ 488244 w 1031169"/>
                    <a:gd name="connsiteY127" fmla="*/ 34473 h 1516602"/>
                    <a:gd name="connsiteX128" fmla="*/ 484434 w 1031169"/>
                    <a:gd name="connsiteY128" fmla="*/ 28758 h 1516602"/>
                    <a:gd name="connsiteX129" fmla="*/ 478719 w 1031169"/>
                    <a:gd name="connsiteY129" fmla="*/ 17328 h 1516602"/>
                    <a:gd name="connsiteX130" fmla="*/ 473004 w 1031169"/>
                    <a:gd name="connsiteY130" fmla="*/ 13518 h 1516602"/>
                    <a:gd name="connsiteX131" fmla="*/ 469194 w 1031169"/>
                    <a:gd name="connsiteY131" fmla="*/ 7803 h 1516602"/>
                    <a:gd name="connsiteX132" fmla="*/ 429189 w 1031169"/>
                    <a:gd name="connsiteY132" fmla="*/ 11613 h 1516602"/>
                    <a:gd name="connsiteX133" fmla="*/ 425379 w 1031169"/>
                    <a:gd name="connsiteY133" fmla="*/ 78288 h 1516602"/>
                    <a:gd name="connsiteX134" fmla="*/ 425379 w 1031169"/>
                    <a:gd name="connsiteY134" fmla="*/ 84003 h 1516602"/>
                    <a:gd name="connsiteX135" fmla="*/ 429189 w 1031169"/>
                    <a:gd name="connsiteY135" fmla="*/ 238308 h 1516602"/>
                    <a:gd name="connsiteX136" fmla="*/ 440619 w 1031169"/>
                    <a:gd name="connsiteY136" fmla="*/ 421188 h 1516602"/>
                    <a:gd name="connsiteX137" fmla="*/ 435265 w 1031169"/>
                    <a:gd name="connsiteY137" fmla="*/ 718368 h 1516602"/>
                    <a:gd name="connsiteX138" fmla="*/ 435059 w 1031169"/>
                    <a:gd name="connsiteY138" fmla="*/ 799046 h 1516602"/>
                    <a:gd name="connsiteX139" fmla="*/ 430322 w 1031169"/>
                    <a:gd name="connsiteY139" fmla="*/ 879006 h 1516602"/>
                    <a:gd name="connsiteX0" fmla="*/ 430322 w 1031169"/>
                    <a:gd name="connsiteY0" fmla="*/ 879006 h 1516602"/>
                    <a:gd name="connsiteX1" fmla="*/ 392427 w 1031169"/>
                    <a:gd name="connsiteY1" fmla="*/ 931934 h 1516602"/>
                    <a:gd name="connsiteX2" fmla="*/ 312984 w 1031169"/>
                    <a:gd name="connsiteY2" fmla="*/ 966018 h 1516602"/>
                    <a:gd name="connsiteX3" fmla="*/ 240645 w 1031169"/>
                    <a:gd name="connsiteY3" fmla="*/ 957266 h 1516602"/>
                    <a:gd name="connsiteX4" fmla="*/ 181539 w 1031169"/>
                    <a:gd name="connsiteY4" fmla="*/ 937443 h 1516602"/>
                    <a:gd name="connsiteX5" fmla="*/ 116769 w 1031169"/>
                    <a:gd name="connsiteY5" fmla="*/ 903153 h 1516602"/>
                    <a:gd name="connsiteX6" fmla="*/ 59619 w 1031169"/>
                    <a:gd name="connsiteY6" fmla="*/ 874578 h 1516602"/>
                    <a:gd name="connsiteX7" fmla="*/ 46284 w 1031169"/>
                    <a:gd name="connsiteY7" fmla="*/ 895533 h 1516602"/>
                    <a:gd name="connsiteX8" fmla="*/ 50094 w 1031169"/>
                    <a:gd name="connsiteY8" fmla="*/ 933633 h 1516602"/>
                    <a:gd name="connsiteX9" fmla="*/ 53904 w 1031169"/>
                    <a:gd name="connsiteY9" fmla="*/ 939348 h 1516602"/>
                    <a:gd name="connsiteX10" fmla="*/ 59619 w 1031169"/>
                    <a:gd name="connsiteY10" fmla="*/ 943158 h 1516602"/>
                    <a:gd name="connsiteX11" fmla="*/ 63429 w 1031169"/>
                    <a:gd name="connsiteY11" fmla="*/ 948873 h 1516602"/>
                    <a:gd name="connsiteX12" fmla="*/ 80574 w 1031169"/>
                    <a:gd name="connsiteY12" fmla="*/ 958398 h 1516602"/>
                    <a:gd name="connsiteX13" fmla="*/ 166299 w 1031169"/>
                    <a:gd name="connsiteY13" fmla="*/ 979353 h 1516602"/>
                    <a:gd name="connsiteX14" fmla="*/ 267264 w 1031169"/>
                    <a:gd name="connsiteY14" fmla="*/ 1021263 h 1516602"/>
                    <a:gd name="connsiteX15" fmla="*/ 278694 w 1031169"/>
                    <a:gd name="connsiteY15" fmla="*/ 1076508 h 1516602"/>
                    <a:gd name="connsiteX16" fmla="*/ 264381 w 1031169"/>
                    <a:gd name="connsiteY16" fmla="*/ 1119397 h 1516602"/>
                    <a:gd name="connsiteX17" fmla="*/ 186224 w 1031169"/>
                    <a:gd name="connsiteY17" fmla="*/ 1150391 h 1516602"/>
                    <a:gd name="connsiteX18" fmla="*/ 27234 w 1031169"/>
                    <a:gd name="connsiteY18" fmla="*/ 1154613 h 1516602"/>
                    <a:gd name="connsiteX19" fmla="*/ 15804 w 1031169"/>
                    <a:gd name="connsiteY19" fmla="*/ 1160328 h 1516602"/>
                    <a:gd name="connsiteX20" fmla="*/ 6279 w 1031169"/>
                    <a:gd name="connsiteY20" fmla="*/ 1169853 h 1516602"/>
                    <a:gd name="connsiteX21" fmla="*/ 4374 w 1031169"/>
                    <a:gd name="connsiteY21" fmla="*/ 1175568 h 1516602"/>
                    <a:gd name="connsiteX22" fmla="*/ 564 w 1031169"/>
                    <a:gd name="connsiteY22" fmla="*/ 1181283 h 1516602"/>
                    <a:gd name="connsiteX23" fmla="*/ 6279 w 1031169"/>
                    <a:gd name="connsiteY23" fmla="*/ 1213668 h 1516602"/>
                    <a:gd name="connsiteX24" fmla="*/ 11994 w 1031169"/>
                    <a:gd name="connsiteY24" fmla="*/ 1217478 h 1516602"/>
                    <a:gd name="connsiteX25" fmla="*/ 17709 w 1031169"/>
                    <a:gd name="connsiteY25" fmla="*/ 1219383 h 1516602"/>
                    <a:gd name="connsiteX26" fmla="*/ 145344 w 1031169"/>
                    <a:gd name="connsiteY26" fmla="*/ 1217478 h 1516602"/>
                    <a:gd name="connsiteX27" fmla="*/ 239202 w 1031169"/>
                    <a:gd name="connsiteY27" fmla="*/ 1214801 h 1516602"/>
                    <a:gd name="connsiteX28" fmla="*/ 318699 w 1031169"/>
                    <a:gd name="connsiteY28" fmla="*/ 1217478 h 1516602"/>
                    <a:gd name="connsiteX29" fmla="*/ 330129 w 1031169"/>
                    <a:gd name="connsiteY29" fmla="*/ 1223193 h 1516602"/>
                    <a:gd name="connsiteX30" fmla="*/ 333939 w 1031169"/>
                    <a:gd name="connsiteY30" fmla="*/ 1228908 h 1516602"/>
                    <a:gd name="connsiteX31" fmla="*/ 339654 w 1031169"/>
                    <a:gd name="connsiteY31" fmla="*/ 1230813 h 1516602"/>
                    <a:gd name="connsiteX32" fmla="*/ 351084 w 1031169"/>
                    <a:gd name="connsiteY32" fmla="*/ 1238433 h 1516602"/>
                    <a:gd name="connsiteX33" fmla="*/ 356799 w 1031169"/>
                    <a:gd name="connsiteY33" fmla="*/ 1242243 h 1516602"/>
                    <a:gd name="connsiteX34" fmla="*/ 360609 w 1031169"/>
                    <a:gd name="connsiteY34" fmla="*/ 1247958 h 1516602"/>
                    <a:gd name="connsiteX35" fmla="*/ 366324 w 1031169"/>
                    <a:gd name="connsiteY35" fmla="*/ 1259388 h 1516602"/>
                    <a:gd name="connsiteX36" fmla="*/ 362514 w 1031169"/>
                    <a:gd name="connsiteY36" fmla="*/ 1286058 h 1516602"/>
                    <a:gd name="connsiteX37" fmla="*/ 358704 w 1031169"/>
                    <a:gd name="connsiteY37" fmla="*/ 1291773 h 1516602"/>
                    <a:gd name="connsiteX38" fmla="*/ 356799 w 1031169"/>
                    <a:gd name="connsiteY38" fmla="*/ 1297488 h 1516602"/>
                    <a:gd name="connsiteX39" fmla="*/ 352989 w 1031169"/>
                    <a:gd name="connsiteY39" fmla="*/ 1303203 h 1516602"/>
                    <a:gd name="connsiteX40" fmla="*/ 351084 w 1031169"/>
                    <a:gd name="connsiteY40" fmla="*/ 1308918 h 1516602"/>
                    <a:gd name="connsiteX41" fmla="*/ 347274 w 1031169"/>
                    <a:gd name="connsiteY41" fmla="*/ 1314633 h 1516602"/>
                    <a:gd name="connsiteX42" fmla="*/ 330129 w 1031169"/>
                    <a:gd name="connsiteY42" fmla="*/ 1381308 h 1516602"/>
                    <a:gd name="connsiteX43" fmla="*/ 328224 w 1031169"/>
                    <a:gd name="connsiteY43" fmla="*/ 1432743 h 1516602"/>
                    <a:gd name="connsiteX44" fmla="*/ 330129 w 1031169"/>
                    <a:gd name="connsiteY44" fmla="*/ 1457508 h 1516602"/>
                    <a:gd name="connsiteX45" fmla="*/ 332034 w 1031169"/>
                    <a:gd name="connsiteY45" fmla="*/ 1463223 h 1516602"/>
                    <a:gd name="connsiteX46" fmla="*/ 335844 w 1031169"/>
                    <a:gd name="connsiteY46" fmla="*/ 1467033 h 1516602"/>
                    <a:gd name="connsiteX47" fmla="*/ 364419 w 1031169"/>
                    <a:gd name="connsiteY47" fmla="*/ 1512753 h 1516602"/>
                    <a:gd name="connsiteX48" fmla="*/ 387279 w 1031169"/>
                    <a:gd name="connsiteY48" fmla="*/ 1514658 h 1516602"/>
                    <a:gd name="connsiteX49" fmla="*/ 392994 w 1031169"/>
                    <a:gd name="connsiteY49" fmla="*/ 1508943 h 1516602"/>
                    <a:gd name="connsiteX50" fmla="*/ 394899 w 1031169"/>
                    <a:gd name="connsiteY50" fmla="*/ 1497513 h 1516602"/>
                    <a:gd name="connsiteX51" fmla="*/ 396804 w 1031169"/>
                    <a:gd name="connsiteY51" fmla="*/ 1491798 h 1516602"/>
                    <a:gd name="connsiteX52" fmla="*/ 398709 w 1031169"/>
                    <a:gd name="connsiteY52" fmla="*/ 1474653 h 1516602"/>
                    <a:gd name="connsiteX53" fmla="*/ 400614 w 1031169"/>
                    <a:gd name="connsiteY53" fmla="*/ 1461318 h 1516602"/>
                    <a:gd name="connsiteX54" fmla="*/ 404424 w 1031169"/>
                    <a:gd name="connsiteY54" fmla="*/ 1404168 h 1516602"/>
                    <a:gd name="connsiteX55" fmla="*/ 410139 w 1031169"/>
                    <a:gd name="connsiteY55" fmla="*/ 1392738 h 1516602"/>
                    <a:gd name="connsiteX56" fmla="*/ 413949 w 1031169"/>
                    <a:gd name="connsiteY56" fmla="*/ 1379403 h 1516602"/>
                    <a:gd name="connsiteX57" fmla="*/ 415854 w 1031169"/>
                    <a:gd name="connsiteY57" fmla="*/ 1373688 h 1516602"/>
                    <a:gd name="connsiteX58" fmla="*/ 417759 w 1031169"/>
                    <a:gd name="connsiteY58" fmla="*/ 1360353 h 1516602"/>
                    <a:gd name="connsiteX59" fmla="*/ 421569 w 1031169"/>
                    <a:gd name="connsiteY59" fmla="*/ 1348923 h 1516602"/>
                    <a:gd name="connsiteX60" fmla="*/ 427284 w 1031169"/>
                    <a:gd name="connsiteY60" fmla="*/ 1335588 h 1516602"/>
                    <a:gd name="connsiteX61" fmla="*/ 467289 w 1031169"/>
                    <a:gd name="connsiteY61" fmla="*/ 1265103 h 1516602"/>
                    <a:gd name="connsiteX62" fmla="*/ 528455 w 1031169"/>
                    <a:gd name="connsiteY62" fmla="*/ 1230091 h 1516602"/>
                    <a:gd name="connsiteX63" fmla="*/ 601154 w 1031169"/>
                    <a:gd name="connsiteY63" fmla="*/ 1221700 h 1516602"/>
                    <a:gd name="connsiteX64" fmla="*/ 720654 w 1031169"/>
                    <a:gd name="connsiteY64" fmla="*/ 1316538 h 1516602"/>
                    <a:gd name="connsiteX65" fmla="*/ 733989 w 1031169"/>
                    <a:gd name="connsiteY65" fmla="*/ 1326063 h 1516602"/>
                    <a:gd name="connsiteX66" fmla="*/ 743514 w 1031169"/>
                    <a:gd name="connsiteY66" fmla="*/ 1327968 h 1516602"/>
                    <a:gd name="connsiteX67" fmla="*/ 749229 w 1031169"/>
                    <a:gd name="connsiteY67" fmla="*/ 1329873 h 1516602"/>
                    <a:gd name="connsiteX68" fmla="*/ 762564 w 1031169"/>
                    <a:gd name="connsiteY68" fmla="*/ 1335588 h 1516602"/>
                    <a:gd name="connsiteX69" fmla="*/ 777804 w 1031169"/>
                    <a:gd name="connsiteY69" fmla="*/ 1333683 h 1516602"/>
                    <a:gd name="connsiteX70" fmla="*/ 789234 w 1031169"/>
                    <a:gd name="connsiteY70" fmla="*/ 1327968 h 1516602"/>
                    <a:gd name="connsiteX71" fmla="*/ 794949 w 1031169"/>
                    <a:gd name="connsiteY71" fmla="*/ 1326063 h 1516602"/>
                    <a:gd name="connsiteX72" fmla="*/ 802569 w 1031169"/>
                    <a:gd name="connsiteY72" fmla="*/ 1308918 h 1516602"/>
                    <a:gd name="connsiteX73" fmla="*/ 800664 w 1031169"/>
                    <a:gd name="connsiteY73" fmla="*/ 1284153 h 1516602"/>
                    <a:gd name="connsiteX74" fmla="*/ 798759 w 1031169"/>
                    <a:gd name="connsiteY74" fmla="*/ 1278438 h 1516602"/>
                    <a:gd name="connsiteX75" fmla="*/ 796854 w 1031169"/>
                    <a:gd name="connsiteY75" fmla="*/ 1270818 h 1516602"/>
                    <a:gd name="connsiteX76" fmla="*/ 783519 w 1031169"/>
                    <a:gd name="connsiteY76" fmla="*/ 1253673 h 1516602"/>
                    <a:gd name="connsiteX77" fmla="*/ 773994 w 1031169"/>
                    <a:gd name="connsiteY77" fmla="*/ 1247958 h 1516602"/>
                    <a:gd name="connsiteX78" fmla="*/ 648264 w 1031169"/>
                    <a:gd name="connsiteY78" fmla="*/ 1156518 h 1516602"/>
                    <a:gd name="connsiteX79" fmla="*/ 644454 w 1031169"/>
                    <a:gd name="connsiteY79" fmla="*/ 1139373 h 1516602"/>
                    <a:gd name="connsiteX80" fmla="*/ 646359 w 1031169"/>
                    <a:gd name="connsiteY80" fmla="*/ 1131753 h 1516602"/>
                    <a:gd name="connsiteX81" fmla="*/ 650169 w 1031169"/>
                    <a:gd name="connsiteY81" fmla="*/ 1114608 h 1516602"/>
                    <a:gd name="connsiteX82" fmla="*/ 653979 w 1031169"/>
                    <a:gd name="connsiteY82" fmla="*/ 1108893 h 1516602"/>
                    <a:gd name="connsiteX83" fmla="*/ 655884 w 1031169"/>
                    <a:gd name="connsiteY83" fmla="*/ 1103178 h 1516602"/>
                    <a:gd name="connsiteX84" fmla="*/ 661599 w 1031169"/>
                    <a:gd name="connsiteY84" fmla="*/ 1101273 h 1516602"/>
                    <a:gd name="connsiteX85" fmla="*/ 671124 w 1031169"/>
                    <a:gd name="connsiteY85" fmla="*/ 1089843 h 1516602"/>
                    <a:gd name="connsiteX86" fmla="*/ 724464 w 1031169"/>
                    <a:gd name="connsiteY86" fmla="*/ 1082223 h 1516602"/>
                    <a:gd name="connsiteX87" fmla="*/ 842574 w 1031169"/>
                    <a:gd name="connsiteY87" fmla="*/ 1084128 h 1516602"/>
                    <a:gd name="connsiteX88" fmla="*/ 871149 w 1031169"/>
                    <a:gd name="connsiteY88" fmla="*/ 1086033 h 1516602"/>
                    <a:gd name="connsiteX89" fmla="*/ 899724 w 1031169"/>
                    <a:gd name="connsiteY89" fmla="*/ 1091748 h 1516602"/>
                    <a:gd name="connsiteX90" fmla="*/ 922584 w 1031169"/>
                    <a:gd name="connsiteY90" fmla="*/ 1095558 h 1516602"/>
                    <a:gd name="connsiteX91" fmla="*/ 951159 w 1031169"/>
                    <a:gd name="connsiteY91" fmla="*/ 1101273 h 1516602"/>
                    <a:gd name="connsiteX92" fmla="*/ 956874 w 1031169"/>
                    <a:gd name="connsiteY92" fmla="*/ 1101273 h 1516602"/>
                    <a:gd name="connsiteX93" fmla="*/ 1002594 w 1031169"/>
                    <a:gd name="connsiteY93" fmla="*/ 1099368 h 1516602"/>
                    <a:gd name="connsiteX94" fmla="*/ 1031169 w 1031169"/>
                    <a:gd name="connsiteY94" fmla="*/ 1091748 h 1516602"/>
                    <a:gd name="connsiteX95" fmla="*/ 1003378 w 1031169"/>
                    <a:gd name="connsiteY95" fmla="*/ 1065958 h 1516602"/>
                    <a:gd name="connsiteX96" fmla="*/ 970209 w 1031169"/>
                    <a:gd name="connsiteY96" fmla="*/ 1044123 h 1516602"/>
                    <a:gd name="connsiteX97" fmla="*/ 962589 w 1031169"/>
                    <a:gd name="connsiteY97" fmla="*/ 1042218 h 1516602"/>
                    <a:gd name="connsiteX98" fmla="*/ 935919 w 1031169"/>
                    <a:gd name="connsiteY98" fmla="*/ 1034598 h 1516602"/>
                    <a:gd name="connsiteX99" fmla="*/ 825429 w 1031169"/>
                    <a:gd name="connsiteY99" fmla="*/ 1034598 h 1516602"/>
                    <a:gd name="connsiteX100" fmla="*/ 730179 w 1031169"/>
                    <a:gd name="connsiteY100" fmla="*/ 1038408 h 1516602"/>
                    <a:gd name="connsiteX101" fmla="*/ 669219 w 1031169"/>
                    <a:gd name="connsiteY101" fmla="*/ 1046028 h 1516602"/>
                    <a:gd name="connsiteX102" fmla="*/ 646360 w 1031169"/>
                    <a:gd name="connsiteY102" fmla="*/ 1049838 h 1516602"/>
                    <a:gd name="connsiteX103" fmla="*/ 640078 w 1031169"/>
                    <a:gd name="connsiteY103" fmla="*/ 1026051 h 1516602"/>
                    <a:gd name="connsiteX104" fmla="*/ 673029 w 1031169"/>
                    <a:gd name="connsiteY104" fmla="*/ 992688 h 1516602"/>
                    <a:gd name="connsiteX105" fmla="*/ 674934 w 1031169"/>
                    <a:gd name="connsiteY105" fmla="*/ 986973 h 1516602"/>
                    <a:gd name="connsiteX106" fmla="*/ 680649 w 1031169"/>
                    <a:gd name="connsiteY106" fmla="*/ 985068 h 1516602"/>
                    <a:gd name="connsiteX107" fmla="*/ 686364 w 1031169"/>
                    <a:gd name="connsiteY107" fmla="*/ 981258 h 1516602"/>
                    <a:gd name="connsiteX108" fmla="*/ 695889 w 1031169"/>
                    <a:gd name="connsiteY108" fmla="*/ 971733 h 1516602"/>
                    <a:gd name="connsiteX109" fmla="*/ 705414 w 1031169"/>
                    <a:gd name="connsiteY109" fmla="*/ 960303 h 1516602"/>
                    <a:gd name="connsiteX110" fmla="*/ 716844 w 1031169"/>
                    <a:gd name="connsiteY110" fmla="*/ 952683 h 1516602"/>
                    <a:gd name="connsiteX111" fmla="*/ 732084 w 1031169"/>
                    <a:gd name="connsiteY111" fmla="*/ 939348 h 1516602"/>
                    <a:gd name="connsiteX112" fmla="*/ 741609 w 1031169"/>
                    <a:gd name="connsiteY112" fmla="*/ 927918 h 1516602"/>
                    <a:gd name="connsiteX113" fmla="*/ 753039 w 1031169"/>
                    <a:gd name="connsiteY113" fmla="*/ 918393 h 1516602"/>
                    <a:gd name="connsiteX114" fmla="*/ 758754 w 1031169"/>
                    <a:gd name="connsiteY114" fmla="*/ 906963 h 1516602"/>
                    <a:gd name="connsiteX115" fmla="*/ 760659 w 1031169"/>
                    <a:gd name="connsiteY115" fmla="*/ 901248 h 1516602"/>
                    <a:gd name="connsiteX116" fmla="*/ 766374 w 1031169"/>
                    <a:gd name="connsiteY116" fmla="*/ 889818 h 1516602"/>
                    <a:gd name="connsiteX117" fmla="*/ 764469 w 1031169"/>
                    <a:gd name="connsiteY117" fmla="*/ 874578 h 1516602"/>
                    <a:gd name="connsiteX118" fmla="*/ 758754 w 1031169"/>
                    <a:gd name="connsiteY118" fmla="*/ 872673 h 1516602"/>
                    <a:gd name="connsiteX119" fmla="*/ 737799 w 1031169"/>
                    <a:gd name="connsiteY119" fmla="*/ 874578 h 1516602"/>
                    <a:gd name="connsiteX120" fmla="*/ 732084 w 1031169"/>
                    <a:gd name="connsiteY120" fmla="*/ 878388 h 1516602"/>
                    <a:gd name="connsiteX121" fmla="*/ 699699 w 1031169"/>
                    <a:gd name="connsiteY121" fmla="*/ 899343 h 1516602"/>
                    <a:gd name="connsiteX122" fmla="*/ 595181 w 1031169"/>
                    <a:gd name="connsiteY122" fmla="*/ 957831 h 1516602"/>
                    <a:gd name="connsiteX123" fmla="*/ 507294 w 1031169"/>
                    <a:gd name="connsiteY123" fmla="*/ 847908 h 1516602"/>
                    <a:gd name="connsiteX124" fmla="*/ 503484 w 1031169"/>
                    <a:gd name="connsiteY124" fmla="*/ 358323 h 1516602"/>
                    <a:gd name="connsiteX125" fmla="*/ 499674 w 1031169"/>
                    <a:gd name="connsiteY125" fmla="*/ 66858 h 1516602"/>
                    <a:gd name="connsiteX126" fmla="*/ 490149 w 1031169"/>
                    <a:gd name="connsiteY126" fmla="*/ 40188 h 1516602"/>
                    <a:gd name="connsiteX127" fmla="*/ 488244 w 1031169"/>
                    <a:gd name="connsiteY127" fmla="*/ 34473 h 1516602"/>
                    <a:gd name="connsiteX128" fmla="*/ 484434 w 1031169"/>
                    <a:gd name="connsiteY128" fmla="*/ 28758 h 1516602"/>
                    <a:gd name="connsiteX129" fmla="*/ 478719 w 1031169"/>
                    <a:gd name="connsiteY129" fmla="*/ 17328 h 1516602"/>
                    <a:gd name="connsiteX130" fmla="*/ 473004 w 1031169"/>
                    <a:gd name="connsiteY130" fmla="*/ 13518 h 1516602"/>
                    <a:gd name="connsiteX131" fmla="*/ 469194 w 1031169"/>
                    <a:gd name="connsiteY131" fmla="*/ 7803 h 1516602"/>
                    <a:gd name="connsiteX132" fmla="*/ 429189 w 1031169"/>
                    <a:gd name="connsiteY132" fmla="*/ 11613 h 1516602"/>
                    <a:gd name="connsiteX133" fmla="*/ 425379 w 1031169"/>
                    <a:gd name="connsiteY133" fmla="*/ 78288 h 1516602"/>
                    <a:gd name="connsiteX134" fmla="*/ 425379 w 1031169"/>
                    <a:gd name="connsiteY134" fmla="*/ 84003 h 1516602"/>
                    <a:gd name="connsiteX135" fmla="*/ 429189 w 1031169"/>
                    <a:gd name="connsiteY135" fmla="*/ 238308 h 1516602"/>
                    <a:gd name="connsiteX136" fmla="*/ 440619 w 1031169"/>
                    <a:gd name="connsiteY136" fmla="*/ 421188 h 1516602"/>
                    <a:gd name="connsiteX137" fmla="*/ 435265 w 1031169"/>
                    <a:gd name="connsiteY137" fmla="*/ 718368 h 1516602"/>
                    <a:gd name="connsiteX138" fmla="*/ 435059 w 1031169"/>
                    <a:gd name="connsiteY138" fmla="*/ 799046 h 1516602"/>
                    <a:gd name="connsiteX139" fmla="*/ 430322 w 1031169"/>
                    <a:gd name="connsiteY139" fmla="*/ 879006 h 1516602"/>
                    <a:gd name="connsiteX0" fmla="*/ 430322 w 1007920"/>
                    <a:gd name="connsiteY0" fmla="*/ 879006 h 1516602"/>
                    <a:gd name="connsiteX1" fmla="*/ 392427 w 1007920"/>
                    <a:gd name="connsiteY1" fmla="*/ 931934 h 1516602"/>
                    <a:gd name="connsiteX2" fmla="*/ 312984 w 1007920"/>
                    <a:gd name="connsiteY2" fmla="*/ 966018 h 1516602"/>
                    <a:gd name="connsiteX3" fmla="*/ 240645 w 1007920"/>
                    <a:gd name="connsiteY3" fmla="*/ 957266 h 1516602"/>
                    <a:gd name="connsiteX4" fmla="*/ 181539 w 1007920"/>
                    <a:gd name="connsiteY4" fmla="*/ 937443 h 1516602"/>
                    <a:gd name="connsiteX5" fmla="*/ 116769 w 1007920"/>
                    <a:gd name="connsiteY5" fmla="*/ 903153 h 1516602"/>
                    <a:gd name="connsiteX6" fmla="*/ 59619 w 1007920"/>
                    <a:gd name="connsiteY6" fmla="*/ 874578 h 1516602"/>
                    <a:gd name="connsiteX7" fmla="*/ 46284 w 1007920"/>
                    <a:gd name="connsiteY7" fmla="*/ 895533 h 1516602"/>
                    <a:gd name="connsiteX8" fmla="*/ 50094 w 1007920"/>
                    <a:gd name="connsiteY8" fmla="*/ 933633 h 1516602"/>
                    <a:gd name="connsiteX9" fmla="*/ 53904 w 1007920"/>
                    <a:gd name="connsiteY9" fmla="*/ 939348 h 1516602"/>
                    <a:gd name="connsiteX10" fmla="*/ 59619 w 1007920"/>
                    <a:gd name="connsiteY10" fmla="*/ 943158 h 1516602"/>
                    <a:gd name="connsiteX11" fmla="*/ 63429 w 1007920"/>
                    <a:gd name="connsiteY11" fmla="*/ 948873 h 1516602"/>
                    <a:gd name="connsiteX12" fmla="*/ 80574 w 1007920"/>
                    <a:gd name="connsiteY12" fmla="*/ 958398 h 1516602"/>
                    <a:gd name="connsiteX13" fmla="*/ 166299 w 1007920"/>
                    <a:gd name="connsiteY13" fmla="*/ 979353 h 1516602"/>
                    <a:gd name="connsiteX14" fmla="*/ 267264 w 1007920"/>
                    <a:gd name="connsiteY14" fmla="*/ 1021263 h 1516602"/>
                    <a:gd name="connsiteX15" fmla="*/ 278694 w 1007920"/>
                    <a:gd name="connsiteY15" fmla="*/ 1076508 h 1516602"/>
                    <a:gd name="connsiteX16" fmla="*/ 264381 w 1007920"/>
                    <a:gd name="connsiteY16" fmla="*/ 1119397 h 1516602"/>
                    <a:gd name="connsiteX17" fmla="*/ 186224 w 1007920"/>
                    <a:gd name="connsiteY17" fmla="*/ 1150391 h 1516602"/>
                    <a:gd name="connsiteX18" fmla="*/ 27234 w 1007920"/>
                    <a:gd name="connsiteY18" fmla="*/ 1154613 h 1516602"/>
                    <a:gd name="connsiteX19" fmla="*/ 15804 w 1007920"/>
                    <a:gd name="connsiteY19" fmla="*/ 1160328 h 1516602"/>
                    <a:gd name="connsiteX20" fmla="*/ 6279 w 1007920"/>
                    <a:gd name="connsiteY20" fmla="*/ 1169853 h 1516602"/>
                    <a:gd name="connsiteX21" fmla="*/ 4374 w 1007920"/>
                    <a:gd name="connsiteY21" fmla="*/ 1175568 h 1516602"/>
                    <a:gd name="connsiteX22" fmla="*/ 564 w 1007920"/>
                    <a:gd name="connsiteY22" fmla="*/ 1181283 h 1516602"/>
                    <a:gd name="connsiteX23" fmla="*/ 6279 w 1007920"/>
                    <a:gd name="connsiteY23" fmla="*/ 1213668 h 1516602"/>
                    <a:gd name="connsiteX24" fmla="*/ 11994 w 1007920"/>
                    <a:gd name="connsiteY24" fmla="*/ 1217478 h 1516602"/>
                    <a:gd name="connsiteX25" fmla="*/ 17709 w 1007920"/>
                    <a:gd name="connsiteY25" fmla="*/ 1219383 h 1516602"/>
                    <a:gd name="connsiteX26" fmla="*/ 145344 w 1007920"/>
                    <a:gd name="connsiteY26" fmla="*/ 1217478 h 1516602"/>
                    <a:gd name="connsiteX27" fmla="*/ 239202 w 1007920"/>
                    <a:gd name="connsiteY27" fmla="*/ 1214801 h 1516602"/>
                    <a:gd name="connsiteX28" fmla="*/ 318699 w 1007920"/>
                    <a:gd name="connsiteY28" fmla="*/ 1217478 h 1516602"/>
                    <a:gd name="connsiteX29" fmla="*/ 330129 w 1007920"/>
                    <a:gd name="connsiteY29" fmla="*/ 1223193 h 1516602"/>
                    <a:gd name="connsiteX30" fmla="*/ 333939 w 1007920"/>
                    <a:gd name="connsiteY30" fmla="*/ 1228908 h 1516602"/>
                    <a:gd name="connsiteX31" fmla="*/ 339654 w 1007920"/>
                    <a:gd name="connsiteY31" fmla="*/ 1230813 h 1516602"/>
                    <a:gd name="connsiteX32" fmla="*/ 351084 w 1007920"/>
                    <a:gd name="connsiteY32" fmla="*/ 1238433 h 1516602"/>
                    <a:gd name="connsiteX33" fmla="*/ 356799 w 1007920"/>
                    <a:gd name="connsiteY33" fmla="*/ 1242243 h 1516602"/>
                    <a:gd name="connsiteX34" fmla="*/ 360609 w 1007920"/>
                    <a:gd name="connsiteY34" fmla="*/ 1247958 h 1516602"/>
                    <a:gd name="connsiteX35" fmla="*/ 366324 w 1007920"/>
                    <a:gd name="connsiteY35" fmla="*/ 1259388 h 1516602"/>
                    <a:gd name="connsiteX36" fmla="*/ 362514 w 1007920"/>
                    <a:gd name="connsiteY36" fmla="*/ 1286058 h 1516602"/>
                    <a:gd name="connsiteX37" fmla="*/ 358704 w 1007920"/>
                    <a:gd name="connsiteY37" fmla="*/ 1291773 h 1516602"/>
                    <a:gd name="connsiteX38" fmla="*/ 356799 w 1007920"/>
                    <a:gd name="connsiteY38" fmla="*/ 1297488 h 1516602"/>
                    <a:gd name="connsiteX39" fmla="*/ 352989 w 1007920"/>
                    <a:gd name="connsiteY39" fmla="*/ 1303203 h 1516602"/>
                    <a:gd name="connsiteX40" fmla="*/ 351084 w 1007920"/>
                    <a:gd name="connsiteY40" fmla="*/ 1308918 h 1516602"/>
                    <a:gd name="connsiteX41" fmla="*/ 347274 w 1007920"/>
                    <a:gd name="connsiteY41" fmla="*/ 1314633 h 1516602"/>
                    <a:gd name="connsiteX42" fmla="*/ 330129 w 1007920"/>
                    <a:gd name="connsiteY42" fmla="*/ 1381308 h 1516602"/>
                    <a:gd name="connsiteX43" fmla="*/ 328224 w 1007920"/>
                    <a:gd name="connsiteY43" fmla="*/ 1432743 h 1516602"/>
                    <a:gd name="connsiteX44" fmla="*/ 330129 w 1007920"/>
                    <a:gd name="connsiteY44" fmla="*/ 1457508 h 1516602"/>
                    <a:gd name="connsiteX45" fmla="*/ 332034 w 1007920"/>
                    <a:gd name="connsiteY45" fmla="*/ 1463223 h 1516602"/>
                    <a:gd name="connsiteX46" fmla="*/ 335844 w 1007920"/>
                    <a:gd name="connsiteY46" fmla="*/ 1467033 h 1516602"/>
                    <a:gd name="connsiteX47" fmla="*/ 364419 w 1007920"/>
                    <a:gd name="connsiteY47" fmla="*/ 1512753 h 1516602"/>
                    <a:gd name="connsiteX48" fmla="*/ 387279 w 1007920"/>
                    <a:gd name="connsiteY48" fmla="*/ 1514658 h 1516602"/>
                    <a:gd name="connsiteX49" fmla="*/ 392994 w 1007920"/>
                    <a:gd name="connsiteY49" fmla="*/ 1508943 h 1516602"/>
                    <a:gd name="connsiteX50" fmla="*/ 394899 w 1007920"/>
                    <a:gd name="connsiteY50" fmla="*/ 1497513 h 1516602"/>
                    <a:gd name="connsiteX51" fmla="*/ 396804 w 1007920"/>
                    <a:gd name="connsiteY51" fmla="*/ 1491798 h 1516602"/>
                    <a:gd name="connsiteX52" fmla="*/ 398709 w 1007920"/>
                    <a:gd name="connsiteY52" fmla="*/ 1474653 h 1516602"/>
                    <a:gd name="connsiteX53" fmla="*/ 400614 w 1007920"/>
                    <a:gd name="connsiteY53" fmla="*/ 1461318 h 1516602"/>
                    <a:gd name="connsiteX54" fmla="*/ 404424 w 1007920"/>
                    <a:gd name="connsiteY54" fmla="*/ 1404168 h 1516602"/>
                    <a:gd name="connsiteX55" fmla="*/ 410139 w 1007920"/>
                    <a:gd name="connsiteY55" fmla="*/ 1392738 h 1516602"/>
                    <a:gd name="connsiteX56" fmla="*/ 413949 w 1007920"/>
                    <a:gd name="connsiteY56" fmla="*/ 1379403 h 1516602"/>
                    <a:gd name="connsiteX57" fmla="*/ 415854 w 1007920"/>
                    <a:gd name="connsiteY57" fmla="*/ 1373688 h 1516602"/>
                    <a:gd name="connsiteX58" fmla="*/ 417759 w 1007920"/>
                    <a:gd name="connsiteY58" fmla="*/ 1360353 h 1516602"/>
                    <a:gd name="connsiteX59" fmla="*/ 421569 w 1007920"/>
                    <a:gd name="connsiteY59" fmla="*/ 1348923 h 1516602"/>
                    <a:gd name="connsiteX60" fmla="*/ 427284 w 1007920"/>
                    <a:gd name="connsiteY60" fmla="*/ 1335588 h 1516602"/>
                    <a:gd name="connsiteX61" fmla="*/ 467289 w 1007920"/>
                    <a:gd name="connsiteY61" fmla="*/ 1265103 h 1516602"/>
                    <a:gd name="connsiteX62" fmla="*/ 528455 w 1007920"/>
                    <a:gd name="connsiteY62" fmla="*/ 1230091 h 1516602"/>
                    <a:gd name="connsiteX63" fmla="*/ 601154 w 1007920"/>
                    <a:gd name="connsiteY63" fmla="*/ 1221700 h 1516602"/>
                    <a:gd name="connsiteX64" fmla="*/ 720654 w 1007920"/>
                    <a:gd name="connsiteY64" fmla="*/ 1316538 h 1516602"/>
                    <a:gd name="connsiteX65" fmla="*/ 733989 w 1007920"/>
                    <a:gd name="connsiteY65" fmla="*/ 1326063 h 1516602"/>
                    <a:gd name="connsiteX66" fmla="*/ 743514 w 1007920"/>
                    <a:gd name="connsiteY66" fmla="*/ 1327968 h 1516602"/>
                    <a:gd name="connsiteX67" fmla="*/ 749229 w 1007920"/>
                    <a:gd name="connsiteY67" fmla="*/ 1329873 h 1516602"/>
                    <a:gd name="connsiteX68" fmla="*/ 762564 w 1007920"/>
                    <a:gd name="connsiteY68" fmla="*/ 1335588 h 1516602"/>
                    <a:gd name="connsiteX69" fmla="*/ 777804 w 1007920"/>
                    <a:gd name="connsiteY69" fmla="*/ 1333683 h 1516602"/>
                    <a:gd name="connsiteX70" fmla="*/ 789234 w 1007920"/>
                    <a:gd name="connsiteY70" fmla="*/ 1327968 h 1516602"/>
                    <a:gd name="connsiteX71" fmla="*/ 794949 w 1007920"/>
                    <a:gd name="connsiteY71" fmla="*/ 1326063 h 1516602"/>
                    <a:gd name="connsiteX72" fmla="*/ 802569 w 1007920"/>
                    <a:gd name="connsiteY72" fmla="*/ 1308918 h 1516602"/>
                    <a:gd name="connsiteX73" fmla="*/ 800664 w 1007920"/>
                    <a:gd name="connsiteY73" fmla="*/ 1284153 h 1516602"/>
                    <a:gd name="connsiteX74" fmla="*/ 798759 w 1007920"/>
                    <a:gd name="connsiteY74" fmla="*/ 1278438 h 1516602"/>
                    <a:gd name="connsiteX75" fmla="*/ 796854 w 1007920"/>
                    <a:gd name="connsiteY75" fmla="*/ 1270818 h 1516602"/>
                    <a:gd name="connsiteX76" fmla="*/ 783519 w 1007920"/>
                    <a:gd name="connsiteY76" fmla="*/ 1253673 h 1516602"/>
                    <a:gd name="connsiteX77" fmla="*/ 773994 w 1007920"/>
                    <a:gd name="connsiteY77" fmla="*/ 1247958 h 1516602"/>
                    <a:gd name="connsiteX78" fmla="*/ 648264 w 1007920"/>
                    <a:gd name="connsiteY78" fmla="*/ 1156518 h 1516602"/>
                    <a:gd name="connsiteX79" fmla="*/ 644454 w 1007920"/>
                    <a:gd name="connsiteY79" fmla="*/ 1139373 h 1516602"/>
                    <a:gd name="connsiteX80" fmla="*/ 646359 w 1007920"/>
                    <a:gd name="connsiteY80" fmla="*/ 1131753 h 1516602"/>
                    <a:gd name="connsiteX81" fmla="*/ 650169 w 1007920"/>
                    <a:gd name="connsiteY81" fmla="*/ 1114608 h 1516602"/>
                    <a:gd name="connsiteX82" fmla="*/ 653979 w 1007920"/>
                    <a:gd name="connsiteY82" fmla="*/ 1108893 h 1516602"/>
                    <a:gd name="connsiteX83" fmla="*/ 655884 w 1007920"/>
                    <a:gd name="connsiteY83" fmla="*/ 1103178 h 1516602"/>
                    <a:gd name="connsiteX84" fmla="*/ 661599 w 1007920"/>
                    <a:gd name="connsiteY84" fmla="*/ 1101273 h 1516602"/>
                    <a:gd name="connsiteX85" fmla="*/ 671124 w 1007920"/>
                    <a:gd name="connsiteY85" fmla="*/ 1089843 h 1516602"/>
                    <a:gd name="connsiteX86" fmla="*/ 724464 w 1007920"/>
                    <a:gd name="connsiteY86" fmla="*/ 1082223 h 1516602"/>
                    <a:gd name="connsiteX87" fmla="*/ 842574 w 1007920"/>
                    <a:gd name="connsiteY87" fmla="*/ 1084128 h 1516602"/>
                    <a:gd name="connsiteX88" fmla="*/ 871149 w 1007920"/>
                    <a:gd name="connsiteY88" fmla="*/ 1086033 h 1516602"/>
                    <a:gd name="connsiteX89" fmla="*/ 899724 w 1007920"/>
                    <a:gd name="connsiteY89" fmla="*/ 1091748 h 1516602"/>
                    <a:gd name="connsiteX90" fmla="*/ 922584 w 1007920"/>
                    <a:gd name="connsiteY90" fmla="*/ 1095558 h 1516602"/>
                    <a:gd name="connsiteX91" fmla="*/ 951159 w 1007920"/>
                    <a:gd name="connsiteY91" fmla="*/ 1101273 h 1516602"/>
                    <a:gd name="connsiteX92" fmla="*/ 956874 w 1007920"/>
                    <a:gd name="connsiteY92" fmla="*/ 1101273 h 1516602"/>
                    <a:gd name="connsiteX93" fmla="*/ 1002594 w 1007920"/>
                    <a:gd name="connsiteY93" fmla="*/ 1099368 h 1516602"/>
                    <a:gd name="connsiteX94" fmla="*/ 1003378 w 1007920"/>
                    <a:gd name="connsiteY94" fmla="*/ 1065958 h 1516602"/>
                    <a:gd name="connsiteX95" fmla="*/ 970209 w 1007920"/>
                    <a:gd name="connsiteY95" fmla="*/ 1044123 h 1516602"/>
                    <a:gd name="connsiteX96" fmla="*/ 962589 w 1007920"/>
                    <a:gd name="connsiteY96" fmla="*/ 1042218 h 1516602"/>
                    <a:gd name="connsiteX97" fmla="*/ 935919 w 1007920"/>
                    <a:gd name="connsiteY97" fmla="*/ 1034598 h 1516602"/>
                    <a:gd name="connsiteX98" fmla="*/ 825429 w 1007920"/>
                    <a:gd name="connsiteY98" fmla="*/ 1034598 h 1516602"/>
                    <a:gd name="connsiteX99" fmla="*/ 730179 w 1007920"/>
                    <a:gd name="connsiteY99" fmla="*/ 1038408 h 1516602"/>
                    <a:gd name="connsiteX100" fmla="*/ 669219 w 1007920"/>
                    <a:gd name="connsiteY100" fmla="*/ 1046028 h 1516602"/>
                    <a:gd name="connsiteX101" fmla="*/ 646360 w 1007920"/>
                    <a:gd name="connsiteY101" fmla="*/ 1049838 h 1516602"/>
                    <a:gd name="connsiteX102" fmla="*/ 640078 w 1007920"/>
                    <a:gd name="connsiteY102" fmla="*/ 1026051 h 1516602"/>
                    <a:gd name="connsiteX103" fmla="*/ 673029 w 1007920"/>
                    <a:gd name="connsiteY103" fmla="*/ 992688 h 1516602"/>
                    <a:gd name="connsiteX104" fmla="*/ 674934 w 1007920"/>
                    <a:gd name="connsiteY104" fmla="*/ 986973 h 1516602"/>
                    <a:gd name="connsiteX105" fmla="*/ 680649 w 1007920"/>
                    <a:gd name="connsiteY105" fmla="*/ 985068 h 1516602"/>
                    <a:gd name="connsiteX106" fmla="*/ 686364 w 1007920"/>
                    <a:gd name="connsiteY106" fmla="*/ 981258 h 1516602"/>
                    <a:gd name="connsiteX107" fmla="*/ 695889 w 1007920"/>
                    <a:gd name="connsiteY107" fmla="*/ 971733 h 1516602"/>
                    <a:gd name="connsiteX108" fmla="*/ 705414 w 1007920"/>
                    <a:gd name="connsiteY108" fmla="*/ 960303 h 1516602"/>
                    <a:gd name="connsiteX109" fmla="*/ 716844 w 1007920"/>
                    <a:gd name="connsiteY109" fmla="*/ 952683 h 1516602"/>
                    <a:gd name="connsiteX110" fmla="*/ 732084 w 1007920"/>
                    <a:gd name="connsiteY110" fmla="*/ 939348 h 1516602"/>
                    <a:gd name="connsiteX111" fmla="*/ 741609 w 1007920"/>
                    <a:gd name="connsiteY111" fmla="*/ 927918 h 1516602"/>
                    <a:gd name="connsiteX112" fmla="*/ 753039 w 1007920"/>
                    <a:gd name="connsiteY112" fmla="*/ 918393 h 1516602"/>
                    <a:gd name="connsiteX113" fmla="*/ 758754 w 1007920"/>
                    <a:gd name="connsiteY113" fmla="*/ 906963 h 1516602"/>
                    <a:gd name="connsiteX114" fmla="*/ 760659 w 1007920"/>
                    <a:gd name="connsiteY114" fmla="*/ 901248 h 1516602"/>
                    <a:gd name="connsiteX115" fmla="*/ 766374 w 1007920"/>
                    <a:gd name="connsiteY115" fmla="*/ 889818 h 1516602"/>
                    <a:gd name="connsiteX116" fmla="*/ 764469 w 1007920"/>
                    <a:gd name="connsiteY116" fmla="*/ 874578 h 1516602"/>
                    <a:gd name="connsiteX117" fmla="*/ 758754 w 1007920"/>
                    <a:gd name="connsiteY117" fmla="*/ 872673 h 1516602"/>
                    <a:gd name="connsiteX118" fmla="*/ 737799 w 1007920"/>
                    <a:gd name="connsiteY118" fmla="*/ 874578 h 1516602"/>
                    <a:gd name="connsiteX119" fmla="*/ 732084 w 1007920"/>
                    <a:gd name="connsiteY119" fmla="*/ 878388 h 1516602"/>
                    <a:gd name="connsiteX120" fmla="*/ 699699 w 1007920"/>
                    <a:gd name="connsiteY120" fmla="*/ 899343 h 1516602"/>
                    <a:gd name="connsiteX121" fmla="*/ 595181 w 1007920"/>
                    <a:gd name="connsiteY121" fmla="*/ 957831 h 1516602"/>
                    <a:gd name="connsiteX122" fmla="*/ 507294 w 1007920"/>
                    <a:gd name="connsiteY122" fmla="*/ 847908 h 1516602"/>
                    <a:gd name="connsiteX123" fmla="*/ 503484 w 1007920"/>
                    <a:gd name="connsiteY123" fmla="*/ 358323 h 1516602"/>
                    <a:gd name="connsiteX124" fmla="*/ 499674 w 1007920"/>
                    <a:gd name="connsiteY124" fmla="*/ 66858 h 1516602"/>
                    <a:gd name="connsiteX125" fmla="*/ 490149 w 1007920"/>
                    <a:gd name="connsiteY125" fmla="*/ 40188 h 1516602"/>
                    <a:gd name="connsiteX126" fmla="*/ 488244 w 1007920"/>
                    <a:gd name="connsiteY126" fmla="*/ 34473 h 1516602"/>
                    <a:gd name="connsiteX127" fmla="*/ 484434 w 1007920"/>
                    <a:gd name="connsiteY127" fmla="*/ 28758 h 1516602"/>
                    <a:gd name="connsiteX128" fmla="*/ 478719 w 1007920"/>
                    <a:gd name="connsiteY128" fmla="*/ 17328 h 1516602"/>
                    <a:gd name="connsiteX129" fmla="*/ 473004 w 1007920"/>
                    <a:gd name="connsiteY129" fmla="*/ 13518 h 1516602"/>
                    <a:gd name="connsiteX130" fmla="*/ 469194 w 1007920"/>
                    <a:gd name="connsiteY130" fmla="*/ 7803 h 1516602"/>
                    <a:gd name="connsiteX131" fmla="*/ 429189 w 1007920"/>
                    <a:gd name="connsiteY131" fmla="*/ 11613 h 1516602"/>
                    <a:gd name="connsiteX132" fmla="*/ 425379 w 1007920"/>
                    <a:gd name="connsiteY132" fmla="*/ 78288 h 1516602"/>
                    <a:gd name="connsiteX133" fmla="*/ 425379 w 1007920"/>
                    <a:gd name="connsiteY133" fmla="*/ 84003 h 1516602"/>
                    <a:gd name="connsiteX134" fmla="*/ 429189 w 1007920"/>
                    <a:gd name="connsiteY134" fmla="*/ 238308 h 1516602"/>
                    <a:gd name="connsiteX135" fmla="*/ 440619 w 1007920"/>
                    <a:gd name="connsiteY135" fmla="*/ 421188 h 1516602"/>
                    <a:gd name="connsiteX136" fmla="*/ 435265 w 1007920"/>
                    <a:gd name="connsiteY136" fmla="*/ 718368 h 1516602"/>
                    <a:gd name="connsiteX137" fmla="*/ 435059 w 1007920"/>
                    <a:gd name="connsiteY137" fmla="*/ 799046 h 1516602"/>
                    <a:gd name="connsiteX138" fmla="*/ 430322 w 1007920"/>
                    <a:gd name="connsiteY138" fmla="*/ 879006 h 1516602"/>
                    <a:gd name="connsiteX0" fmla="*/ 430322 w 1007920"/>
                    <a:gd name="connsiteY0" fmla="*/ 879006 h 1516602"/>
                    <a:gd name="connsiteX1" fmla="*/ 392427 w 1007920"/>
                    <a:gd name="connsiteY1" fmla="*/ 931934 h 1516602"/>
                    <a:gd name="connsiteX2" fmla="*/ 312984 w 1007920"/>
                    <a:gd name="connsiteY2" fmla="*/ 966018 h 1516602"/>
                    <a:gd name="connsiteX3" fmla="*/ 240645 w 1007920"/>
                    <a:gd name="connsiteY3" fmla="*/ 957266 h 1516602"/>
                    <a:gd name="connsiteX4" fmla="*/ 181539 w 1007920"/>
                    <a:gd name="connsiteY4" fmla="*/ 937443 h 1516602"/>
                    <a:gd name="connsiteX5" fmla="*/ 116769 w 1007920"/>
                    <a:gd name="connsiteY5" fmla="*/ 903153 h 1516602"/>
                    <a:gd name="connsiteX6" fmla="*/ 59619 w 1007920"/>
                    <a:gd name="connsiteY6" fmla="*/ 874578 h 1516602"/>
                    <a:gd name="connsiteX7" fmla="*/ 46284 w 1007920"/>
                    <a:gd name="connsiteY7" fmla="*/ 895533 h 1516602"/>
                    <a:gd name="connsiteX8" fmla="*/ 50094 w 1007920"/>
                    <a:gd name="connsiteY8" fmla="*/ 933633 h 1516602"/>
                    <a:gd name="connsiteX9" fmla="*/ 53904 w 1007920"/>
                    <a:gd name="connsiteY9" fmla="*/ 939348 h 1516602"/>
                    <a:gd name="connsiteX10" fmla="*/ 59619 w 1007920"/>
                    <a:gd name="connsiteY10" fmla="*/ 943158 h 1516602"/>
                    <a:gd name="connsiteX11" fmla="*/ 63429 w 1007920"/>
                    <a:gd name="connsiteY11" fmla="*/ 948873 h 1516602"/>
                    <a:gd name="connsiteX12" fmla="*/ 80574 w 1007920"/>
                    <a:gd name="connsiteY12" fmla="*/ 958398 h 1516602"/>
                    <a:gd name="connsiteX13" fmla="*/ 166299 w 1007920"/>
                    <a:gd name="connsiteY13" fmla="*/ 979353 h 1516602"/>
                    <a:gd name="connsiteX14" fmla="*/ 267264 w 1007920"/>
                    <a:gd name="connsiteY14" fmla="*/ 1021263 h 1516602"/>
                    <a:gd name="connsiteX15" fmla="*/ 278694 w 1007920"/>
                    <a:gd name="connsiteY15" fmla="*/ 1076508 h 1516602"/>
                    <a:gd name="connsiteX16" fmla="*/ 264381 w 1007920"/>
                    <a:gd name="connsiteY16" fmla="*/ 1119397 h 1516602"/>
                    <a:gd name="connsiteX17" fmla="*/ 186224 w 1007920"/>
                    <a:gd name="connsiteY17" fmla="*/ 1150391 h 1516602"/>
                    <a:gd name="connsiteX18" fmla="*/ 27234 w 1007920"/>
                    <a:gd name="connsiteY18" fmla="*/ 1154613 h 1516602"/>
                    <a:gd name="connsiteX19" fmla="*/ 15804 w 1007920"/>
                    <a:gd name="connsiteY19" fmla="*/ 1160328 h 1516602"/>
                    <a:gd name="connsiteX20" fmla="*/ 6279 w 1007920"/>
                    <a:gd name="connsiteY20" fmla="*/ 1169853 h 1516602"/>
                    <a:gd name="connsiteX21" fmla="*/ 4374 w 1007920"/>
                    <a:gd name="connsiteY21" fmla="*/ 1175568 h 1516602"/>
                    <a:gd name="connsiteX22" fmla="*/ 564 w 1007920"/>
                    <a:gd name="connsiteY22" fmla="*/ 1181283 h 1516602"/>
                    <a:gd name="connsiteX23" fmla="*/ 6279 w 1007920"/>
                    <a:gd name="connsiteY23" fmla="*/ 1213668 h 1516602"/>
                    <a:gd name="connsiteX24" fmla="*/ 11994 w 1007920"/>
                    <a:gd name="connsiteY24" fmla="*/ 1217478 h 1516602"/>
                    <a:gd name="connsiteX25" fmla="*/ 17709 w 1007920"/>
                    <a:gd name="connsiteY25" fmla="*/ 1219383 h 1516602"/>
                    <a:gd name="connsiteX26" fmla="*/ 145344 w 1007920"/>
                    <a:gd name="connsiteY26" fmla="*/ 1217478 h 1516602"/>
                    <a:gd name="connsiteX27" fmla="*/ 239202 w 1007920"/>
                    <a:gd name="connsiteY27" fmla="*/ 1214801 h 1516602"/>
                    <a:gd name="connsiteX28" fmla="*/ 318699 w 1007920"/>
                    <a:gd name="connsiteY28" fmla="*/ 1217478 h 1516602"/>
                    <a:gd name="connsiteX29" fmla="*/ 330129 w 1007920"/>
                    <a:gd name="connsiteY29" fmla="*/ 1223193 h 1516602"/>
                    <a:gd name="connsiteX30" fmla="*/ 333939 w 1007920"/>
                    <a:gd name="connsiteY30" fmla="*/ 1228908 h 1516602"/>
                    <a:gd name="connsiteX31" fmla="*/ 339654 w 1007920"/>
                    <a:gd name="connsiteY31" fmla="*/ 1230813 h 1516602"/>
                    <a:gd name="connsiteX32" fmla="*/ 351084 w 1007920"/>
                    <a:gd name="connsiteY32" fmla="*/ 1238433 h 1516602"/>
                    <a:gd name="connsiteX33" fmla="*/ 356799 w 1007920"/>
                    <a:gd name="connsiteY33" fmla="*/ 1242243 h 1516602"/>
                    <a:gd name="connsiteX34" fmla="*/ 360609 w 1007920"/>
                    <a:gd name="connsiteY34" fmla="*/ 1247958 h 1516602"/>
                    <a:gd name="connsiteX35" fmla="*/ 366324 w 1007920"/>
                    <a:gd name="connsiteY35" fmla="*/ 1259388 h 1516602"/>
                    <a:gd name="connsiteX36" fmla="*/ 362514 w 1007920"/>
                    <a:gd name="connsiteY36" fmla="*/ 1286058 h 1516602"/>
                    <a:gd name="connsiteX37" fmla="*/ 358704 w 1007920"/>
                    <a:gd name="connsiteY37" fmla="*/ 1291773 h 1516602"/>
                    <a:gd name="connsiteX38" fmla="*/ 356799 w 1007920"/>
                    <a:gd name="connsiteY38" fmla="*/ 1297488 h 1516602"/>
                    <a:gd name="connsiteX39" fmla="*/ 352989 w 1007920"/>
                    <a:gd name="connsiteY39" fmla="*/ 1303203 h 1516602"/>
                    <a:gd name="connsiteX40" fmla="*/ 351084 w 1007920"/>
                    <a:gd name="connsiteY40" fmla="*/ 1308918 h 1516602"/>
                    <a:gd name="connsiteX41" fmla="*/ 347274 w 1007920"/>
                    <a:gd name="connsiteY41" fmla="*/ 1314633 h 1516602"/>
                    <a:gd name="connsiteX42" fmla="*/ 330129 w 1007920"/>
                    <a:gd name="connsiteY42" fmla="*/ 1381308 h 1516602"/>
                    <a:gd name="connsiteX43" fmla="*/ 328224 w 1007920"/>
                    <a:gd name="connsiteY43" fmla="*/ 1432743 h 1516602"/>
                    <a:gd name="connsiteX44" fmla="*/ 330129 w 1007920"/>
                    <a:gd name="connsiteY44" fmla="*/ 1457508 h 1516602"/>
                    <a:gd name="connsiteX45" fmla="*/ 332034 w 1007920"/>
                    <a:gd name="connsiteY45" fmla="*/ 1463223 h 1516602"/>
                    <a:gd name="connsiteX46" fmla="*/ 335844 w 1007920"/>
                    <a:gd name="connsiteY46" fmla="*/ 1467033 h 1516602"/>
                    <a:gd name="connsiteX47" fmla="*/ 364419 w 1007920"/>
                    <a:gd name="connsiteY47" fmla="*/ 1512753 h 1516602"/>
                    <a:gd name="connsiteX48" fmla="*/ 387279 w 1007920"/>
                    <a:gd name="connsiteY48" fmla="*/ 1514658 h 1516602"/>
                    <a:gd name="connsiteX49" fmla="*/ 392994 w 1007920"/>
                    <a:gd name="connsiteY49" fmla="*/ 1508943 h 1516602"/>
                    <a:gd name="connsiteX50" fmla="*/ 394899 w 1007920"/>
                    <a:gd name="connsiteY50" fmla="*/ 1497513 h 1516602"/>
                    <a:gd name="connsiteX51" fmla="*/ 396804 w 1007920"/>
                    <a:gd name="connsiteY51" fmla="*/ 1491798 h 1516602"/>
                    <a:gd name="connsiteX52" fmla="*/ 398709 w 1007920"/>
                    <a:gd name="connsiteY52" fmla="*/ 1474653 h 1516602"/>
                    <a:gd name="connsiteX53" fmla="*/ 400614 w 1007920"/>
                    <a:gd name="connsiteY53" fmla="*/ 1461318 h 1516602"/>
                    <a:gd name="connsiteX54" fmla="*/ 404424 w 1007920"/>
                    <a:gd name="connsiteY54" fmla="*/ 1404168 h 1516602"/>
                    <a:gd name="connsiteX55" fmla="*/ 410139 w 1007920"/>
                    <a:gd name="connsiteY55" fmla="*/ 1392738 h 1516602"/>
                    <a:gd name="connsiteX56" fmla="*/ 413949 w 1007920"/>
                    <a:gd name="connsiteY56" fmla="*/ 1379403 h 1516602"/>
                    <a:gd name="connsiteX57" fmla="*/ 415854 w 1007920"/>
                    <a:gd name="connsiteY57" fmla="*/ 1373688 h 1516602"/>
                    <a:gd name="connsiteX58" fmla="*/ 417759 w 1007920"/>
                    <a:gd name="connsiteY58" fmla="*/ 1360353 h 1516602"/>
                    <a:gd name="connsiteX59" fmla="*/ 421569 w 1007920"/>
                    <a:gd name="connsiteY59" fmla="*/ 1348923 h 1516602"/>
                    <a:gd name="connsiteX60" fmla="*/ 427284 w 1007920"/>
                    <a:gd name="connsiteY60" fmla="*/ 1335588 h 1516602"/>
                    <a:gd name="connsiteX61" fmla="*/ 467289 w 1007920"/>
                    <a:gd name="connsiteY61" fmla="*/ 1265103 h 1516602"/>
                    <a:gd name="connsiteX62" fmla="*/ 528455 w 1007920"/>
                    <a:gd name="connsiteY62" fmla="*/ 1230091 h 1516602"/>
                    <a:gd name="connsiteX63" fmla="*/ 601154 w 1007920"/>
                    <a:gd name="connsiteY63" fmla="*/ 1221700 h 1516602"/>
                    <a:gd name="connsiteX64" fmla="*/ 720654 w 1007920"/>
                    <a:gd name="connsiteY64" fmla="*/ 1316538 h 1516602"/>
                    <a:gd name="connsiteX65" fmla="*/ 733989 w 1007920"/>
                    <a:gd name="connsiteY65" fmla="*/ 1326063 h 1516602"/>
                    <a:gd name="connsiteX66" fmla="*/ 743514 w 1007920"/>
                    <a:gd name="connsiteY66" fmla="*/ 1327968 h 1516602"/>
                    <a:gd name="connsiteX67" fmla="*/ 749229 w 1007920"/>
                    <a:gd name="connsiteY67" fmla="*/ 1329873 h 1516602"/>
                    <a:gd name="connsiteX68" fmla="*/ 762564 w 1007920"/>
                    <a:gd name="connsiteY68" fmla="*/ 1335588 h 1516602"/>
                    <a:gd name="connsiteX69" fmla="*/ 777804 w 1007920"/>
                    <a:gd name="connsiteY69" fmla="*/ 1333683 h 1516602"/>
                    <a:gd name="connsiteX70" fmla="*/ 789234 w 1007920"/>
                    <a:gd name="connsiteY70" fmla="*/ 1327968 h 1516602"/>
                    <a:gd name="connsiteX71" fmla="*/ 794949 w 1007920"/>
                    <a:gd name="connsiteY71" fmla="*/ 1326063 h 1516602"/>
                    <a:gd name="connsiteX72" fmla="*/ 802569 w 1007920"/>
                    <a:gd name="connsiteY72" fmla="*/ 1308918 h 1516602"/>
                    <a:gd name="connsiteX73" fmla="*/ 800664 w 1007920"/>
                    <a:gd name="connsiteY73" fmla="*/ 1284153 h 1516602"/>
                    <a:gd name="connsiteX74" fmla="*/ 798759 w 1007920"/>
                    <a:gd name="connsiteY74" fmla="*/ 1278438 h 1516602"/>
                    <a:gd name="connsiteX75" fmla="*/ 796854 w 1007920"/>
                    <a:gd name="connsiteY75" fmla="*/ 1270818 h 1516602"/>
                    <a:gd name="connsiteX76" fmla="*/ 783519 w 1007920"/>
                    <a:gd name="connsiteY76" fmla="*/ 1253673 h 1516602"/>
                    <a:gd name="connsiteX77" fmla="*/ 773994 w 1007920"/>
                    <a:gd name="connsiteY77" fmla="*/ 1247958 h 1516602"/>
                    <a:gd name="connsiteX78" fmla="*/ 648264 w 1007920"/>
                    <a:gd name="connsiteY78" fmla="*/ 1156518 h 1516602"/>
                    <a:gd name="connsiteX79" fmla="*/ 644454 w 1007920"/>
                    <a:gd name="connsiteY79" fmla="*/ 1139373 h 1516602"/>
                    <a:gd name="connsiteX80" fmla="*/ 646359 w 1007920"/>
                    <a:gd name="connsiteY80" fmla="*/ 1131753 h 1516602"/>
                    <a:gd name="connsiteX81" fmla="*/ 650169 w 1007920"/>
                    <a:gd name="connsiteY81" fmla="*/ 1114608 h 1516602"/>
                    <a:gd name="connsiteX82" fmla="*/ 653979 w 1007920"/>
                    <a:gd name="connsiteY82" fmla="*/ 1108893 h 1516602"/>
                    <a:gd name="connsiteX83" fmla="*/ 655884 w 1007920"/>
                    <a:gd name="connsiteY83" fmla="*/ 1103178 h 1516602"/>
                    <a:gd name="connsiteX84" fmla="*/ 661599 w 1007920"/>
                    <a:gd name="connsiteY84" fmla="*/ 1101273 h 1516602"/>
                    <a:gd name="connsiteX85" fmla="*/ 671124 w 1007920"/>
                    <a:gd name="connsiteY85" fmla="*/ 1089843 h 1516602"/>
                    <a:gd name="connsiteX86" fmla="*/ 724464 w 1007920"/>
                    <a:gd name="connsiteY86" fmla="*/ 1082223 h 1516602"/>
                    <a:gd name="connsiteX87" fmla="*/ 842574 w 1007920"/>
                    <a:gd name="connsiteY87" fmla="*/ 1084128 h 1516602"/>
                    <a:gd name="connsiteX88" fmla="*/ 871149 w 1007920"/>
                    <a:gd name="connsiteY88" fmla="*/ 1086033 h 1516602"/>
                    <a:gd name="connsiteX89" fmla="*/ 899724 w 1007920"/>
                    <a:gd name="connsiteY89" fmla="*/ 1091748 h 1516602"/>
                    <a:gd name="connsiteX90" fmla="*/ 922584 w 1007920"/>
                    <a:gd name="connsiteY90" fmla="*/ 1095558 h 1516602"/>
                    <a:gd name="connsiteX91" fmla="*/ 951159 w 1007920"/>
                    <a:gd name="connsiteY91" fmla="*/ 1101273 h 1516602"/>
                    <a:gd name="connsiteX92" fmla="*/ 956874 w 1007920"/>
                    <a:gd name="connsiteY92" fmla="*/ 1101273 h 1516602"/>
                    <a:gd name="connsiteX93" fmla="*/ 1002594 w 1007920"/>
                    <a:gd name="connsiteY93" fmla="*/ 1099368 h 1516602"/>
                    <a:gd name="connsiteX94" fmla="*/ 1003378 w 1007920"/>
                    <a:gd name="connsiteY94" fmla="*/ 1065958 h 1516602"/>
                    <a:gd name="connsiteX95" fmla="*/ 970209 w 1007920"/>
                    <a:gd name="connsiteY95" fmla="*/ 1044123 h 1516602"/>
                    <a:gd name="connsiteX96" fmla="*/ 935919 w 1007920"/>
                    <a:gd name="connsiteY96" fmla="*/ 1034598 h 1516602"/>
                    <a:gd name="connsiteX97" fmla="*/ 825429 w 1007920"/>
                    <a:gd name="connsiteY97" fmla="*/ 1034598 h 1516602"/>
                    <a:gd name="connsiteX98" fmla="*/ 730179 w 1007920"/>
                    <a:gd name="connsiteY98" fmla="*/ 1038408 h 1516602"/>
                    <a:gd name="connsiteX99" fmla="*/ 669219 w 1007920"/>
                    <a:gd name="connsiteY99" fmla="*/ 1046028 h 1516602"/>
                    <a:gd name="connsiteX100" fmla="*/ 646360 w 1007920"/>
                    <a:gd name="connsiteY100" fmla="*/ 1049838 h 1516602"/>
                    <a:gd name="connsiteX101" fmla="*/ 640078 w 1007920"/>
                    <a:gd name="connsiteY101" fmla="*/ 1026051 h 1516602"/>
                    <a:gd name="connsiteX102" fmla="*/ 673029 w 1007920"/>
                    <a:gd name="connsiteY102" fmla="*/ 992688 h 1516602"/>
                    <a:gd name="connsiteX103" fmla="*/ 674934 w 1007920"/>
                    <a:gd name="connsiteY103" fmla="*/ 986973 h 1516602"/>
                    <a:gd name="connsiteX104" fmla="*/ 680649 w 1007920"/>
                    <a:gd name="connsiteY104" fmla="*/ 985068 h 1516602"/>
                    <a:gd name="connsiteX105" fmla="*/ 686364 w 1007920"/>
                    <a:gd name="connsiteY105" fmla="*/ 981258 h 1516602"/>
                    <a:gd name="connsiteX106" fmla="*/ 695889 w 1007920"/>
                    <a:gd name="connsiteY106" fmla="*/ 971733 h 1516602"/>
                    <a:gd name="connsiteX107" fmla="*/ 705414 w 1007920"/>
                    <a:gd name="connsiteY107" fmla="*/ 960303 h 1516602"/>
                    <a:gd name="connsiteX108" fmla="*/ 716844 w 1007920"/>
                    <a:gd name="connsiteY108" fmla="*/ 952683 h 1516602"/>
                    <a:gd name="connsiteX109" fmla="*/ 732084 w 1007920"/>
                    <a:gd name="connsiteY109" fmla="*/ 939348 h 1516602"/>
                    <a:gd name="connsiteX110" fmla="*/ 741609 w 1007920"/>
                    <a:gd name="connsiteY110" fmla="*/ 927918 h 1516602"/>
                    <a:gd name="connsiteX111" fmla="*/ 753039 w 1007920"/>
                    <a:gd name="connsiteY111" fmla="*/ 918393 h 1516602"/>
                    <a:gd name="connsiteX112" fmla="*/ 758754 w 1007920"/>
                    <a:gd name="connsiteY112" fmla="*/ 906963 h 1516602"/>
                    <a:gd name="connsiteX113" fmla="*/ 760659 w 1007920"/>
                    <a:gd name="connsiteY113" fmla="*/ 901248 h 1516602"/>
                    <a:gd name="connsiteX114" fmla="*/ 766374 w 1007920"/>
                    <a:gd name="connsiteY114" fmla="*/ 889818 h 1516602"/>
                    <a:gd name="connsiteX115" fmla="*/ 764469 w 1007920"/>
                    <a:gd name="connsiteY115" fmla="*/ 874578 h 1516602"/>
                    <a:gd name="connsiteX116" fmla="*/ 758754 w 1007920"/>
                    <a:gd name="connsiteY116" fmla="*/ 872673 h 1516602"/>
                    <a:gd name="connsiteX117" fmla="*/ 737799 w 1007920"/>
                    <a:gd name="connsiteY117" fmla="*/ 874578 h 1516602"/>
                    <a:gd name="connsiteX118" fmla="*/ 732084 w 1007920"/>
                    <a:gd name="connsiteY118" fmla="*/ 878388 h 1516602"/>
                    <a:gd name="connsiteX119" fmla="*/ 699699 w 1007920"/>
                    <a:gd name="connsiteY119" fmla="*/ 899343 h 1516602"/>
                    <a:gd name="connsiteX120" fmla="*/ 595181 w 1007920"/>
                    <a:gd name="connsiteY120" fmla="*/ 957831 h 1516602"/>
                    <a:gd name="connsiteX121" fmla="*/ 507294 w 1007920"/>
                    <a:gd name="connsiteY121" fmla="*/ 847908 h 1516602"/>
                    <a:gd name="connsiteX122" fmla="*/ 503484 w 1007920"/>
                    <a:gd name="connsiteY122" fmla="*/ 358323 h 1516602"/>
                    <a:gd name="connsiteX123" fmla="*/ 499674 w 1007920"/>
                    <a:gd name="connsiteY123" fmla="*/ 66858 h 1516602"/>
                    <a:gd name="connsiteX124" fmla="*/ 490149 w 1007920"/>
                    <a:gd name="connsiteY124" fmla="*/ 40188 h 1516602"/>
                    <a:gd name="connsiteX125" fmla="*/ 488244 w 1007920"/>
                    <a:gd name="connsiteY125" fmla="*/ 34473 h 1516602"/>
                    <a:gd name="connsiteX126" fmla="*/ 484434 w 1007920"/>
                    <a:gd name="connsiteY126" fmla="*/ 28758 h 1516602"/>
                    <a:gd name="connsiteX127" fmla="*/ 478719 w 1007920"/>
                    <a:gd name="connsiteY127" fmla="*/ 17328 h 1516602"/>
                    <a:gd name="connsiteX128" fmla="*/ 473004 w 1007920"/>
                    <a:gd name="connsiteY128" fmla="*/ 13518 h 1516602"/>
                    <a:gd name="connsiteX129" fmla="*/ 469194 w 1007920"/>
                    <a:gd name="connsiteY129" fmla="*/ 7803 h 1516602"/>
                    <a:gd name="connsiteX130" fmla="*/ 429189 w 1007920"/>
                    <a:gd name="connsiteY130" fmla="*/ 11613 h 1516602"/>
                    <a:gd name="connsiteX131" fmla="*/ 425379 w 1007920"/>
                    <a:gd name="connsiteY131" fmla="*/ 78288 h 1516602"/>
                    <a:gd name="connsiteX132" fmla="*/ 425379 w 1007920"/>
                    <a:gd name="connsiteY132" fmla="*/ 84003 h 1516602"/>
                    <a:gd name="connsiteX133" fmla="*/ 429189 w 1007920"/>
                    <a:gd name="connsiteY133" fmla="*/ 238308 h 1516602"/>
                    <a:gd name="connsiteX134" fmla="*/ 440619 w 1007920"/>
                    <a:gd name="connsiteY134" fmla="*/ 421188 h 1516602"/>
                    <a:gd name="connsiteX135" fmla="*/ 435265 w 1007920"/>
                    <a:gd name="connsiteY135" fmla="*/ 718368 h 1516602"/>
                    <a:gd name="connsiteX136" fmla="*/ 435059 w 1007920"/>
                    <a:gd name="connsiteY136" fmla="*/ 799046 h 1516602"/>
                    <a:gd name="connsiteX137" fmla="*/ 430322 w 1007920"/>
                    <a:gd name="connsiteY137" fmla="*/ 879006 h 1516602"/>
                    <a:gd name="connsiteX0" fmla="*/ 430322 w 1007920"/>
                    <a:gd name="connsiteY0" fmla="*/ 879006 h 1516602"/>
                    <a:gd name="connsiteX1" fmla="*/ 392427 w 1007920"/>
                    <a:gd name="connsiteY1" fmla="*/ 931934 h 1516602"/>
                    <a:gd name="connsiteX2" fmla="*/ 312984 w 1007920"/>
                    <a:gd name="connsiteY2" fmla="*/ 966018 h 1516602"/>
                    <a:gd name="connsiteX3" fmla="*/ 240645 w 1007920"/>
                    <a:gd name="connsiteY3" fmla="*/ 957266 h 1516602"/>
                    <a:gd name="connsiteX4" fmla="*/ 181539 w 1007920"/>
                    <a:gd name="connsiteY4" fmla="*/ 937443 h 1516602"/>
                    <a:gd name="connsiteX5" fmla="*/ 116769 w 1007920"/>
                    <a:gd name="connsiteY5" fmla="*/ 903153 h 1516602"/>
                    <a:gd name="connsiteX6" fmla="*/ 59619 w 1007920"/>
                    <a:gd name="connsiteY6" fmla="*/ 874578 h 1516602"/>
                    <a:gd name="connsiteX7" fmla="*/ 46284 w 1007920"/>
                    <a:gd name="connsiteY7" fmla="*/ 895533 h 1516602"/>
                    <a:gd name="connsiteX8" fmla="*/ 50094 w 1007920"/>
                    <a:gd name="connsiteY8" fmla="*/ 933633 h 1516602"/>
                    <a:gd name="connsiteX9" fmla="*/ 53904 w 1007920"/>
                    <a:gd name="connsiteY9" fmla="*/ 939348 h 1516602"/>
                    <a:gd name="connsiteX10" fmla="*/ 59619 w 1007920"/>
                    <a:gd name="connsiteY10" fmla="*/ 943158 h 1516602"/>
                    <a:gd name="connsiteX11" fmla="*/ 63429 w 1007920"/>
                    <a:gd name="connsiteY11" fmla="*/ 948873 h 1516602"/>
                    <a:gd name="connsiteX12" fmla="*/ 80574 w 1007920"/>
                    <a:gd name="connsiteY12" fmla="*/ 958398 h 1516602"/>
                    <a:gd name="connsiteX13" fmla="*/ 166299 w 1007920"/>
                    <a:gd name="connsiteY13" fmla="*/ 979353 h 1516602"/>
                    <a:gd name="connsiteX14" fmla="*/ 267264 w 1007920"/>
                    <a:gd name="connsiteY14" fmla="*/ 1021263 h 1516602"/>
                    <a:gd name="connsiteX15" fmla="*/ 278694 w 1007920"/>
                    <a:gd name="connsiteY15" fmla="*/ 1076508 h 1516602"/>
                    <a:gd name="connsiteX16" fmla="*/ 264381 w 1007920"/>
                    <a:gd name="connsiteY16" fmla="*/ 1119397 h 1516602"/>
                    <a:gd name="connsiteX17" fmla="*/ 186224 w 1007920"/>
                    <a:gd name="connsiteY17" fmla="*/ 1150391 h 1516602"/>
                    <a:gd name="connsiteX18" fmla="*/ 27234 w 1007920"/>
                    <a:gd name="connsiteY18" fmla="*/ 1154613 h 1516602"/>
                    <a:gd name="connsiteX19" fmla="*/ 15804 w 1007920"/>
                    <a:gd name="connsiteY19" fmla="*/ 1160328 h 1516602"/>
                    <a:gd name="connsiteX20" fmla="*/ 6279 w 1007920"/>
                    <a:gd name="connsiteY20" fmla="*/ 1169853 h 1516602"/>
                    <a:gd name="connsiteX21" fmla="*/ 4374 w 1007920"/>
                    <a:gd name="connsiteY21" fmla="*/ 1175568 h 1516602"/>
                    <a:gd name="connsiteX22" fmla="*/ 564 w 1007920"/>
                    <a:gd name="connsiteY22" fmla="*/ 1181283 h 1516602"/>
                    <a:gd name="connsiteX23" fmla="*/ 6279 w 1007920"/>
                    <a:gd name="connsiteY23" fmla="*/ 1213668 h 1516602"/>
                    <a:gd name="connsiteX24" fmla="*/ 11994 w 1007920"/>
                    <a:gd name="connsiteY24" fmla="*/ 1217478 h 1516602"/>
                    <a:gd name="connsiteX25" fmla="*/ 17709 w 1007920"/>
                    <a:gd name="connsiteY25" fmla="*/ 1219383 h 1516602"/>
                    <a:gd name="connsiteX26" fmla="*/ 145344 w 1007920"/>
                    <a:gd name="connsiteY26" fmla="*/ 1217478 h 1516602"/>
                    <a:gd name="connsiteX27" fmla="*/ 239202 w 1007920"/>
                    <a:gd name="connsiteY27" fmla="*/ 1214801 h 1516602"/>
                    <a:gd name="connsiteX28" fmla="*/ 318699 w 1007920"/>
                    <a:gd name="connsiteY28" fmla="*/ 1217478 h 1516602"/>
                    <a:gd name="connsiteX29" fmla="*/ 330129 w 1007920"/>
                    <a:gd name="connsiteY29" fmla="*/ 1223193 h 1516602"/>
                    <a:gd name="connsiteX30" fmla="*/ 333939 w 1007920"/>
                    <a:gd name="connsiteY30" fmla="*/ 1228908 h 1516602"/>
                    <a:gd name="connsiteX31" fmla="*/ 339654 w 1007920"/>
                    <a:gd name="connsiteY31" fmla="*/ 1230813 h 1516602"/>
                    <a:gd name="connsiteX32" fmla="*/ 351084 w 1007920"/>
                    <a:gd name="connsiteY32" fmla="*/ 1238433 h 1516602"/>
                    <a:gd name="connsiteX33" fmla="*/ 356799 w 1007920"/>
                    <a:gd name="connsiteY33" fmla="*/ 1242243 h 1516602"/>
                    <a:gd name="connsiteX34" fmla="*/ 360609 w 1007920"/>
                    <a:gd name="connsiteY34" fmla="*/ 1247958 h 1516602"/>
                    <a:gd name="connsiteX35" fmla="*/ 366324 w 1007920"/>
                    <a:gd name="connsiteY35" fmla="*/ 1259388 h 1516602"/>
                    <a:gd name="connsiteX36" fmla="*/ 362514 w 1007920"/>
                    <a:gd name="connsiteY36" fmla="*/ 1286058 h 1516602"/>
                    <a:gd name="connsiteX37" fmla="*/ 358704 w 1007920"/>
                    <a:gd name="connsiteY37" fmla="*/ 1291773 h 1516602"/>
                    <a:gd name="connsiteX38" fmla="*/ 356799 w 1007920"/>
                    <a:gd name="connsiteY38" fmla="*/ 1297488 h 1516602"/>
                    <a:gd name="connsiteX39" fmla="*/ 352989 w 1007920"/>
                    <a:gd name="connsiteY39" fmla="*/ 1303203 h 1516602"/>
                    <a:gd name="connsiteX40" fmla="*/ 351084 w 1007920"/>
                    <a:gd name="connsiteY40" fmla="*/ 1308918 h 1516602"/>
                    <a:gd name="connsiteX41" fmla="*/ 347274 w 1007920"/>
                    <a:gd name="connsiteY41" fmla="*/ 1314633 h 1516602"/>
                    <a:gd name="connsiteX42" fmla="*/ 330129 w 1007920"/>
                    <a:gd name="connsiteY42" fmla="*/ 1381308 h 1516602"/>
                    <a:gd name="connsiteX43" fmla="*/ 328224 w 1007920"/>
                    <a:gd name="connsiteY43" fmla="*/ 1432743 h 1516602"/>
                    <a:gd name="connsiteX44" fmla="*/ 330129 w 1007920"/>
                    <a:gd name="connsiteY44" fmla="*/ 1457508 h 1516602"/>
                    <a:gd name="connsiteX45" fmla="*/ 332034 w 1007920"/>
                    <a:gd name="connsiteY45" fmla="*/ 1463223 h 1516602"/>
                    <a:gd name="connsiteX46" fmla="*/ 335844 w 1007920"/>
                    <a:gd name="connsiteY46" fmla="*/ 1467033 h 1516602"/>
                    <a:gd name="connsiteX47" fmla="*/ 364419 w 1007920"/>
                    <a:gd name="connsiteY47" fmla="*/ 1512753 h 1516602"/>
                    <a:gd name="connsiteX48" fmla="*/ 387279 w 1007920"/>
                    <a:gd name="connsiteY48" fmla="*/ 1514658 h 1516602"/>
                    <a:gd name="connsiteX49" fmla="*/ 392994 w 1007920"/>
                    <a:gd name="connsiteY49" fmla="*/ 1508943 h 1516602"/>
                    <a:gd name="connsiteX50" fmla="*/ 394899 w 1007920"/>
                    <a:gd name="connsiteY50" fmla="*/ 1497513 h 1516602"/>
                    <a:gd name="connsiteX51" fmla="*/ 396804 w 1007920"/>
                    <a:gd name="connsiteY51" fmla="*/ 1491798 h 1516602"/>
                    <a:gd name="connsiteX52" fmla="*/ 398709 w 1007920"/>
                    <a:gd name="connsiteY52" fmla="*/ 1474653 h 1516602"/>
                    <a:gd name="connsiteX53" fmla="*/ 400614 w 1007920"/>
                    <a:gd name="connsiteY53" fmla="*/ 1461318 h 1516602"/>
                    <a:gd name="connsiteX54" fmla="*/ 404424 w 1007920"/>
                    <a:gd name="connsiteY54" fmla="*/ 1404168 h 1516602"/>
                    <a:gd name="connsiteX55" fmla="*/ 410139 w 1007920"/>
                    <a:gd name="connsiteY55" fmla="*/ 1392738 h 1516602"/>
                    <a:gd name="connsiteX56" fmla="*/ 413949 w 1007920"/>
                    <a:gd name="connsiteY56" fmla="*/ 1379403 h 1516602"/>
                    <a:gd name="connsiteX57" fmla="*/ 415854 w 1007920"/>
                    <a:gd name="connsiteY57" fmla="*/ 1373688 h 1516602"/>
                    <a:gd name="connsiteX58" fmla="*/ 417759 w 1007920"/>
                    <a:gd name="connsiteY58" fmla="*/ 1360353 h 1516602"/>
                    <a:gd name="connsiteX59" fmla="*/ 421569 w 1007920"/>
                    <a:gd name="connsiteY59" fmla="*/ 1348923 h 1516602"/>
                    <a:gd name="connsiteX60" fmla="*/ 427284 w 1007920"/>
                    <a:gd name="connsiteY60" fmla="*/ 1335588 h 1516602"/>
                    <a:gd name="connsiteX61" fmla="*/ 467289 w 1007920"/>
                    <a:gd name="connsiteY61" fmla="*/ 1265103 h 1516602"/>
                    <a:gd name="connsiteX62" fmla="*/ 528455 w 1007920"/>
                    <a:gd name="connsiteY62" fmla="*/ 1230091 h 1516602"/>
                    <a:gd name="connsiteX63" fmla="*/ 601154 w 1007920"/>
                    <a:gd name="connsiteY63" fmla="*/ 1221700 h 1516602"/>
                    <a:gd name="connsiteX64" fmla="*/ 720654 w 1007920"/>
                    <a:gd name="connsiteY64" fmla="*/ 1316538 h 1516602"/>
                    <a:gd name="connsiteX65" fmla="*/ 733989 w 1007920"/>
                    <a:gd name="connsiteY65" fmla="*/ 1326063 h 1516602"/>
                    <a:gd name="connsiteX66" fmla="*/ 743514 w 1007920"/>
                    <a:gd name="connsiteY66" fmla="*/ 1327968 h 1516602"/>
                    <a:gd name="connsiteX67" fmla="*/ 749229 w 1007920"/>
                    <a:gd name="connsiteY67" fmla="*/ 1329873 h 1516602"/>
                    <a:gd name="connsiteX68" fmla="*/ 762564 w 1007920"/>
                    <a:gd name="connsiteY68" fmla="*/ 1335588 h 1516602"/>
                    <a:gd name="connsiteX69" fmla="*/ 777804 w 1007920"/>
                    <a:gd name="connsiteY69" fmla="*/ 1333683 h 1516602"/>
                    <a:gd name="connsiteX70" fmla="*/ 789234 w 1007920"/>
                    <a:gd name="connsiteY70" fmla="*/ 1327968 h 1516602"/>
                    <a:gd name="connsiteX71" fmla="*/ 794949 w 1007920"/>
                    <a:gd name="connsiteY71" fmla="*/ 1326063 h 1516602"/>
                    <a:gd name="connsiteX72" fmla="*/ 802569 w 1007920"/>
                    <a:gd name="connsiteY72" fmla="*/ 1308918 h 1516602"/>
                    <a:gd name="connsiteX73" fmla="*/ 800664 w 1007920"/>
                    <a:gd name="connsiteY73" fmla="*/ 1284153 h 1516602"/>
                    <a:gd name="connsiteX74" fmla="*/ 798759 w 1007920"/>
                    <a:gd name="connsiteY74" fmla="*/ 1278438 h 1516602"/>
                    <a:gd name="connsiteX75" fmla="*/ 796854 w 1007920"/>
                    <a:gd name="connsiteY75" fmla="*/ 1270818 h 1516602"/>
                    <a:gd name="connsiteX76" fmla="*/ 783519 w 1007920"/>
                    <a:gd name="connsiteY76" fmla="*/ 1253673 h 1516602"/>
                    <a:gd name="connsiteX77" fmla="*/ 773994 w 1007920"/>
                    <a:gd name="connsiteY77" fmla="*/ 1247958 h 1516602"/>
                    <a:gd name="connsiteX78" fmla="*/ 648264 w 1007920"/>
                    <a:gd name="connsiteY78" fmla="*/ 1156518 h 1516602"/>
                    <a:gd name="connsiteX79" fmla="*/ 644454 w 1007920"/>
                    <a:gd name="connsiteY79" fmla="*/ 1139373 h 1516602"/>
                    <a:gd name="connsiteX80" fmla="*/ 646359 w 1007920"/>
                    <a:gd name="connsiteY80" fmla="*/ 1131753 h 1516602"/>
                    <a:gd name="connsiteX81" fmla="*/ 650169 w 1007920"/>
                    <a:gd name="connsiteY81" fmla="*/ 1114608 h 1516602"/>
                    <a:gd name="connsiteX82" fmla="*/ 653979 w 1007920"/>
                    <a:gd name="connsiteY82" fmla="*/ 1108893 h 1516602"/>
                    <a:gd name="connsiteX83" fmla="*/ 655884 w 1007920"/>
                    <a:gd name="connsiteY83" fmla="*/ 1103178 h 1516602"/>
                    <a:gd name="connsiteX84" fmla="*/ 661599 w 1007920"/>
                    <a:gd name="connsiteY84" fmla="*/ 1101273 h 1516602"/>
                    <a:gd name="connsiteX85" fmla="*/ 671124 w 1007920"/>
                    <a:gd name="connsiteY85" fmla="*/ 1089843 h 1516602"/>
                    <a:gd name="connsiteX86" fmla="*/ 724464 w 1007920"/>
                    <a:gd name="connsiteY86" fmla="*/ 1082223 h 1516602"/>
                    <a:gd name="connsiteX87" fmla="*/ 842574 w 1007920"/>
                    <a:gd name="connsiteY87" fmla="*/ 1084128 h 1516602"/>
                    <a:gd name="connsiteX88" fmla="*/ 871149 w 1007920"/>
                    <a:gd name="connsiteY88" fmla="*/ 1086033 h 1516602"/>
                    <a:gd name="connsiteX89" fmla="*/ 899724 w 1007920"/>
                    <a:gd name="connsiteY89" fmla="*/ 1091748 h 1516602"/>
                    <a:gd name="connsiteX90" fmla="*/ 922584 w 1007920"/>
                    <a:gd name="connsiteY90" fmla="*/ 1095558 h 1516602"/>
                    <a:gd name="connsiteX91" fmla="*/ 951159 w 1007920"/>
                    <a:gd name="connsiteY91" fmla="*/ 1101273 h 1516602"/>
                    <a:gd name="connsiteX92" fmla="*/ 956874 w 1007920"/>
                    <a:gd name="connsiteY92" fmla="*/ 1101273 h 1516602"/>
                    <a:gd name="connsiteX93" fmla="*/ 1002594 w 1007920"/>
                    <a:gd name="connsiteY93" fmla="*/ 1099368 h 1516602"/>
                    <a:gd name="connsiteX94" fmla="*/ 1003378 w 1007920"/>
                    <a:gd name="connsiteY94" fmla="*/ 1065958 h 1516602"/>
                    <a:gd name="connsiteX95" fmla="*/ 970209 w 1007920"/>
                    <a:gd name="connsiteY95" fmla="*/ 1044123 h 1516602"/>
                    <a:gd name="connsiteX96" fmla="*/ 935919 w 1007920"/>
                    <a:gd name="connsiteY96" fmla="*/ 1034598 h 1516602"/>
                    <a:gd name="connsiteX97" fmla="*/ 825429 w 1007920"/>
                    <a:gd name="connsiteY97" fmla="*/ 1034598 h 1516602"/>
                    <a:gd name="connsiteX98" fmla="*/ 730179 w 1007920"/>
                    <a:gd name="connsiteY98" fmla="*/ 1038408 h 1516602"/>
                    <a:gd name="connsiteX99" fmla="*/ 669219 w 1007920"/>
                    <a:gd name="connsiteY99" fmla="*/ 1046028 h 1516602"/>
                    <a:gd name="connsiteX100" fmla="*/ 646360 w 1007920"/>
                    <a:gd name="connsiteY100" fmla="*/ 1049838 h 1516602"/>
                    <a:gd name="connsiteX101" fmla="*/ 640078 w 1007920"/>
                    <a:gd name="connsiteY101" fmla="*/ 1026051 h 1516602"/>
                    <a:gd name="connsiteX102" fmla="*/ 673029 w 1007920"/>
                    <a:gd name="connsiteY102" fmla="*/ 992688 h 1516602"/>
                    <a:gd name="connsiteX103" fmla="*/ 674934 w 1007920"/>
                    <a:gd name="connsiteY103" fmla="*/ 986973 h 1516602"/>
                    <a:gd name="connsiteX104" fmla="*/ 680649 w 1007920"/>
                    <a:gd name="connsiteY104" fmla="*/ 985068 h 1516602"/>
                    <a:gd name="connsiteX105" fmla="*/ 686364 w 1007920"/>
                    <a:gd name="connsiteY105" fmla="*/ 981258 h 1516602"/>
                    <a:gd name="connsiteX106" fmla="*/ 695889 w 1007920"/>
                    <a:gd name="connsiteY106" fmla="*/ 971733 h 1516602"/>
                    <a:gd name="connsiteX107" fmla="*/ 705414 w 1007920"/>
                    <a:gd name="connsiteY107" fmla="*/ 960303 h 1516602"/>
                    <a:gd name="connsiteX108" fmla="*/ 716844 w 1007920"/>
                    <a:gd name="connsiteY108" fmla="*/ 952683 h 1516602"/>
                    <a:gd name="connsiteX109" fmla="*/ 732084 w 1007920"/>
                    <a:gd name="connsiteY109" fmla="*/ 939348 h 1516602"/>
                    <a:gd name="connsiteX110" fmla="*/ 741609 w 1007920"/>
                    <a:gd name="connsiteY110" fmla="*/ 927918 h 1516602"/>
                    <a:gd name="connsiteX111" fmla="*/ 753039 w 1007920"/>
                    <a:gd name="connsiteY111" fmla="*/ 918393 h 1516602"/>
                    <a:gd name="connsiteX112" fmla="*/ 758754 w 1007920"/>
                    <a:gd name="connsiteY112" fmla="*/ 906963 h 1516602"/>
                    <a:gd name="connsiteX113" fmla="*/ 760659 w 1007920"/>
                    <a:gd name="connsiteY113" fmla="*/ 901248 h 1516602"/>
                    <a:gd name="connsiteX114" fmla="*/ 766374 w 1007920"/>
                    <a:gd name="connsiteY114" fmla="*/ 889818 h 1516602"/>
                    <a:gd name="connsiteX115" fmla="*/ 764469 w 1007920"/>
                    <a:gd name="connsiteY115" fmla="*/ 874578 h 1516602"/>
                    <a:gd name="connsiteX116" fmla="*/ 758754 w 1007920"/>
                    <a:gd name="connsiteY116" fmla="*/ 872673 h 1516602"/>
                    <a:gd name="connsiteX117" fmla="*/ 737799 w 1007920"/>
                    <a:gd name="connsiteY117" fmla="*/ 874578 h 1516602"/>
                    <a:gd name="connsiteX118" fmla="*/ 732084 w 1007920"/>
                    <a:gd name="connsiteY118" fmla="*/ 878388 h 1516602"/>
                    <a:gd name="connsiteX119" fmla="*/ 699699 w 1007920"/>
                    <a:gd name="connsiteY119" fmla="*/ 899343 h 1516602"/>
                    <a:gd name="connsiteX120" fmla="*/ 595181 w 1007920"/>
                    <a:gd name="connsiteY120" fmla="*/ 957831 h 1516602"/>
                    <a:gd name="connsiteX121" fmla="*/ 507294 w 1007920"/>
                    <a:gd name="connsiteY121" fmla="*/ 847908 h 1516602"/>
                    <a:gd name="connsiteX122" fmla="*/ 503484 w 1007920"/>
                    <a:gd name="connsiteY122" fmla="*/ 358323 h 1516602"/>
                    <a:gd name="connsiteX123" fmla="*/ 499674 w 1007920"/>
                    <a:gd name="connsiteY123" fmla="*/ 66858 h 1516602"/>
                    <a:gd name="connsiteX124" fmla="*/ 490149 w 1007920"/>
                    <a:gd name="connsiteY124" fmla="*/ 40188 h 1516602"/>
                    <a:gd name="connsiteX125" fmla="*/ 488244 w 1007920"/>
                    <a:gd name="connsiteY125" fmla="*/ 34473 h 1516602"/>
                    <a:gd name="connsiteX126" fmla="*/ 484434 w 1007920"/>
                    <a:gd name="connsiteY126" fmla="*/ 28758 h 1516602"/>
                    <a:gd name="connsiteX127" fmla="*/ 478719 w 1007920"/>
                    <a:gd name="connsiteY127" fmla="*/ 17328 h 1516602"/>
                    <a:gd name="connsiteX128" fmla="*/ 473004 w 1007920"/>
                    <a:gd name="connsiteY128" fmla="*/ 13518 h 1516602"/>
                    <a:gd name="connsiteX129" fmla="*/ 469194 w 1007920"/>
                    <a:gd name="connsiteY129" fmla="*/ 7803 h 1516602"/>
                    <a:gd name="connsiteX130" fmla="*/ 429189 w 1007920"/>
                    <a:gd name="connsiteY130" fmla="*/ 11613 h 1516602"/>
                    <a:gd name="connsiteX131" fmla="*/ 425379 w 1007920"/>
                    <a:gd name="connsiteY131" fmla="*/ 78288 h 1516602"/>
                    <a:gd name="connsiteX132" fmla="*/ 425379 w 1007920"/>
                    <a:gd name="connsiteY132" fmla="*/ 84003 h 1516602"/>
                    <a:gd name="connsiteX133" fmla="*/ 429189 w 1007920"/>
                    <a:gd name="connsiteY133" fmla="*/ 238308 h 1516602"/>
                    <a:gd name="connsiteX134" fmla="*/ 440619 w 1007920"/>
                    <a:gd name="connsiteY134" fmla="*/ 421188 h 1516602"/>
                    <a:gd name="connsiteX135" fmla="*/ 435265 w 1007920"/>
                    <a:gd name="connsiteY135" fmla="*/ 718368 h 1516602"/>
                    <a:gd name="connsiteX136" fmla="*/ 435059 w 1007920"/>
                    <a:gd name="connsiteY136" fmla="*/ 799046 h 1516602"/>
                    <a:gd name="connsiteX137" fmla="*/ 430322 w 1007920"/>
                    <a:gd name="connsiteY137" fmla="*/ 879006 h 1516602"/>
                    <a:gd name="connsiteX0" fmla="*/ 430322 w 1007920"/>
                    <a:gd name="connsiteY0" fmla="*/ 879006 h 1516602"/>
                    <a:gd name="connsiteX1" fmla="*/ 392427 w 1007920"/>
                    <a:gd name="connsiteY1" fmla="*/ 931934 h 1516602"/>
                    <a:gd name="connsiteX2" fmla="*/ 312984 w 1007920"/>
                    <a:gd name="connsiteY2" fmla="*/ 966018 h 1516602"/>
                    <a:gd name="connsiteX3" fmla="*/ 240645 w 1007920"/>
                    <a:gd name="connsiteY3" fmla="*/ 957266 h 1516602"/>
                    <a:gd name="connsiteX4" fmla="*/ 181539 w 1007920"/>
                    <a:gd name="connsiteY4" fmla="*/ 937443 h 1516602"/>
                    <a:gd name="connsiteX5" fmla="*/ 116769 w 1007920"/>
                    <a:gd name="connsiteY5" fmla="*/ 903153 h 1516602"/>
                    <a:gd name="connsiteX6" fmla="*/ 59619 w 1007920"/>
                    <a:gd name="connsiteY6" fmla="*/ 874578 h 1516602"/>
                    <a:gd name="connsiteX7" fmla="*/ 46284 w 1007920"/>
                    <a:gd name="connsiteY7" fmla="*/ 895533 h 1516602"/>
                    <a:gd name="connsiteX8" fmla="*/ 50094 w 1007920"/>
                    <a:gd name="connsiteY8" fmla="*/ 933633 h 1516602"/>
                    <a:gd name="connsiteX9" fmla="*/ 53904 w 1007920"/>
                    <a:gd name="connsiteY9" fmla="*/ 939348 h 1516602"/>
                    <a:gd name="connsiteX10" fmla="*/ 59619 w 1007920"/>
                    <a:gd name="connsiteY10" fmla="*/ 943158 h 1516602"/>
                    <a:gd name="connsiteX11" fmla="*/ 63429 w 1007920"/>
                    <a:gd name="connsiteY11" fmla="*/ 948873 h 1516602"/>
                    <a:gd name="connsiteX12" fmla="*/ 80574 w 1007920"/>
                    <a:gd name="connsiteY12" fmla="*/ 958398 h 1516602"/>
                    <a:gd name="connsiteX13" fmla="*/ 166299 w 1007920"/>
                    <a:gd name="connsiteY13" fmla="*/ 979353 h 1516602"/>
                    <a:gd name="connsiteX14" fmla="*/ 267264 w 1007920"/>
                    <a:gd name="connsiteY14" fmla="*/ 1021263 h 1516602"/>
                    <a:gd name="connsiteX15" fmla="*/ 278694 w 1007920"/>
                    <a:gd name="connsiteY15" fmla="*/ 1076508 h 1516602"/>
                    <a:gd name="connsiteX16" fmla="*/ 264381 w 1007920"/>
                    <a:gd name="connsiteY16" fmla="*/ 1119397 h 1516602"/>
                    <a:gd name="connsiteX17" fmla="*/ 186224 w 1007920"/>
                    <a:gd name="connsiteY17" fmla="*/ 1150391 h 1516602"/>
                    <a:gd name="connsiteX18" fmla="*/ 27234 w 1007920"/>
                    <a:gd name="connsiteY18" fmla="*/ 1154613 h 1516602"/>
                    <a:gd name="connsiteX19" fmla="*/ 15804 w 1007920"/>
                    <a:gd name="connsiteY19" fmla="*/ 1160328 h 1516602"/>
                    <a:gd name="connsiteX20" fmla="*/ 6279 w 1007920"/>
                    <a:gd name="connsiteY20" fmla="*/ 1169853 h 1516602"/>
                    <a:gd name="connsiteX21" fmla="*/ 4374 w 1007920"/>
                    <a:gd name="connsiteY21" fmla="*/ 1175568 h 1516602"/>
                    <a:gd name="connsiteX22" fmla="*/ 564 w 1007920"/>
                    <a:gd name="connsiteY22" fmla="*/ 1181283 h 1516602"/>
                    <a:gd name="connsiteX23" fmla="*/ 6279 w 1007920"/>
                    <a:gd name="connsiteY23" fmla="*/ 1213668 h 1516602"/>
                    <a:gd name="connsiteX24" fmla="*/ 11994 w 1007920"/>
                    <a:gd name="connsiteY24" fmla="*/ 1217478 h 1516602"/>
                    <a:gd name="connsiteX25" fmla="*/ 17709 w 1007920"/>
                    <a:gd name="connsiteY25" fmla="*/ 1219383 h 1516602"/>
                    <a:gd name="connsiteX26" fmla="*/ 145344 w 1007920"/>
                    <a:gd name="connsiteY26" fmla="*/ 1217478 h 1516602"/>
                    <a:gd name="connsiteX27" fmla="*/ 239202 w 1007920"/>
                    <a:gd name="connsiteY27" fmla="*/ 1214801 h 1516602"/>
                    <a:gd name="connsiteX28" fmla="*/ 318699 w 1007920"/>
                    <a:gd name="connsiteY28" fmla="*/ 1217478 h 1516602"/>
                    <a:gd name="connsiteX29" fmla="*/ 330129 w 1007920"/>
                    <a:gd name="connsiteY29" fmla="*/ 1223193 h 1516602"/>
                    <a:gd name="connsiteX30" fmla="*/ 333939 w 1007920"/>
                    <a:gd name="connsiteY30" fmla="*/ 1228908 h 1516602"/>
                    <a:gd name="connsiteX31" fmla="*/ 339654 w 1007920"/>
                    <a:gd name="connsiteY31" fmla="*/ 1230813 h 1516602"/>
                    <a:gd name="connsiteX32" fmla="*/ 351084 w 1007920"/>
                    <a:gd name="connsiteY32" fmla="*/ 1238433 h 1516602"/>
                    <a:gd name="connsiteX33" fmla="*/ 356799 w 1007920"/>
                    <a:gd name="connsiteY33" fmla="*/ 1242243 h 1516602"/>
                    <a:gd name="connsiteX34" fmla="*/ 360609 w 1007920"/>
                    <a:gd name="connsiteY34" fmla="*/ 1247958 h 1516602"/>
                    <a:gd name="connsiteX35" fmla="*/ 366324 w 1007920"/>
                    <a:gd name="connsiteY35" fmla="*/ 1259388 h 1516602"/>
                    <a:gd name="connsiteX36" fmla="*/ 362514 w 1007920"/>
                    <a:gd name="connsiteY36" fmla="*/ 1286058 h 1516602"/>
                    <a:gd name="connsiteX37" fmla="*/ 358704 w 1007920"/>
                    <a:gd name="connsiteY37" fmla="*/ 1291773 h 1516602"/>
                    <a:gd name="connsiteX38" fmla="*/ 356799 w 1007920"/>
                    <a:gd name="connsiteY38" fmla="*/ 1297488 h 1516602"/>
                    <a:gd name="connsiteX39" fmla="*/ 352989 w 1007920"/>
                    <a:gd name="connsiteY39" fmla="*/ 1303203 h 1516602"/>
                    <a:gd name="connsiteX40" fmla="*/ 351084 w 1007920"/>
                    <a:gd name="connsiteY40" fmla="*/ 1308918 h 1516602"/>
                    <a:gd name="connsiteX41" fmla="*/ 347274 w 1007920"/>
                    <a:gd name="connsiteY41" fmla="*/ 1314633 h 1516602"/>
                    <a:gd name="connsiteX42" fmla="*/ 330129 w 1007920"/>
                    <a:gd name="connsiteY42" fmla="*/ 1381308 h 1516602"/>
                    <a:gd name="connsiteX43" fmla="*/ 328224 w 1007920"/>
                    <a:gd name="connsiteY43" fmla="*/ 1432743 h 1516602"/>
                    <a:gd name="connsiteX44" fmla="*/ 330129 w 1007920"/>
                    <a:gd name="connsiteY44" fmla="*/ 1457508 h 1516602"/>
                    <a:gd name="connsiteX45" fmla="*/ 332034 w 1007920"/>
                    <a:gd name="connsiteY45" fmla="*/ 1463223 h 1516602"/>
                    <a:gd name="connsiteX46" fmla="*/ 335844 w 1007920"/>
                    <a:gd name="connsiteY46" fmla="*/ 1467033 h 1516602"/>
                    <a:gd name="connsiteX47" fmla="*/ 364419 w 1007920"/>
                    <a:gd name="connsiteY47" fmla="*/ 1512753 h 1516602"/>
                    <a:gd name="connsiteX48" fmla="*/ 387279 w 1007920"/>
                    <a:gd name="connsiteY48" fmla="*/ 1514658 h 1516602"/>
                    <a:gd name="connsiteX49" fmla="*/ 392994 w 1007920"/>
                    <a:gd name="connsiteY49" fmla="*/ 1508943 h 1516602"/>
                    <a:gd name="connsiteX50" fmla="*/ 394899 w 1007920"/>
                    <a:gd name="connsiteY50" fmla="*/ 1497513 h 1516602"/>
                    <a:gd name="connsiteX51" fmla="*/ 396804 w 1007920"/>
                    <a:gd name="connsiteY51" fmla="*/ 1491798 h 1516602"/>
                    <a:gd name="connsiteX52" fmla="*/ 398709 w 1007920"/>
                    <a:gd name="connsiteY52" fmla="*/ 1474653 h 1516602"/>
                    <a:gd name="connsiteX53" fmla="*/ 400614 w 1007920"/>
                    <a:gd name="connsiteY53" fmla="*/ 1461318 h 1516602"/>
                    <a:gd name="connsiteX54" fmla="*/ 404424 w 1007920"/>
                    <a:gd name="connsiteY54" fmla="*/ 1404168 h 1516602"/>
                    <a:gd name="connsiteX55" fmla="*/ 410139 w 1007920"/>
                    <a:gd name="connsiteY55" fmla="*/ 1392738 h 1516602"/>
                    <a:gd name="connsiteX56" fmla="*/ 413949 w 1007920"/>
                    <a:gd name="connsiteY56" fmla="*/ 1379403 h 1516602"/>
                    <a:gd name="connsiteX57" fmla="*/ 415854 w 1007920"/>
                    <a:gd name="connsiteY57" fmla="*/ 1373688 h 1516602"/>
                    <a:gd name="connsiteX58" fmla="*/ 417759 w 1007920"/>
                    <a:gd name="connsiteY58" fmla="*/ 1360353 h 1516602"/>
                    <a:gd name="connsiteX59" fmla="*/ 421569 w 1007920"/>
                    <a:gd name="connsiteY59" fmla="*/ 1348923 h 1516602"/>
                    <a:gd name="connsiteX60" fmla="*/ 427284 w 1007920"/>
                    <a:gd name="connsiteY60" fmla="*/ 1335588 h 1516602"/>
                    <a:gd name="connsiteX61" fmla="*/ 467289 w 1007920"/>
                    <a:gd name="connsiteY61" fmla="*/ 1265103 h 1516602"/>
                    <a:gd name="connsiteX62" fmla="*/ 528455 w 1007920"/>
                    <a:gd name="connsiteY62" fmla="*/ 1230091 h 1516602"/>
                    <a:gd name="connsiteX63" fmla="*/ 601154 w 1007920"/>
                    <a:gd name="connsiteY63" fmla="*/ 1221700 h 1516602"/>
                    <a:gd name="connsiteX64" fmla="*/ 720654 w 1007920"/>
                    <a:gd name="connsiteY64" fmla="*/ 1316538 h 1516602"/>
                    <a:gd name="connsiteX65" fmla="*/ 733989 w 1007920"/>
                    <a:gd name="connsiteY65" fmla="*/ 1326063 h 1516602"/>
                    <a:gd name="connsiteX66" fmla="*/ 743514 w 1007920"/>
                    <a:gd name="connsiteY66" fmla="*/ 1327968 h 1516602"/>
                    <a:gd name="connsiteX67" fmla="*/ 749229 w 1007920"/>
                    <a:gd name="connsiteY67" fmla="*/ 1329873 h 1516602"/>
                    <a:gd name="connsiteX68" fmla="*/ 762564 w 1007920"/>
                    <a:gd name="connsiteY68" fmla="*/ 1335588 h 1516602"/>
                    <a:gd name="connsiteX69" fmla="*/ 777804 w 1007920"/>
                    <a:gd name="connsiteY69" fmla="*/ 1333683 h 1516602"/>
                    <a:gd name="connsiteX70" fmla="*/ 789234 w 1007920"/>
                    <a:gd name="connsiteY70" fmla="*/ 1327968 h 1516602"/>
                    <a:gd name="connsiteX71" fmla="*/ 794949 w 1007920"/>
                    <a:gd name="connsiteY71" fmla="*/ 1326063 h 1516602"/>
                    <a:gd name="connsiteX72" fmla="*/ 802569 w 1007920"/>
                    <a:gd name="connsiteY72" fmla="*/ 1308918 h 1516602"/>
                    <a:gd name="connsiteX73" fmla="*/ 800664 w 1007920"/>
                    <a:gd name="connsiteY73" fmla="*/ 1284153 h 1516602"/>
                    <a:gd name="connsiteX74" fmla="*/ 798759 w 1007920"/>
                    <a:gd name="connsiteY74" fmla="*/ 1278438 h 1516602"/>
                    <a:gd name="connsiteX75" fmla="*/ 796854 w 1007920"/>
                    <a:gd name="connsiteY75" fmla="*/ 1270818 h 1516602"/>
                    <a:gd name="connsiteX76" fmla="*/ 783519 w 1007920"/>
                    <a:gd name="connsiteY76" fmla="*/ 1253673 h 1516602"/>
                    <a:gd name="connsiteX77" fmla="*/ 773994 w 1007920"/>
                    <a:gd name="connsiteY77" fmla="*/ 1247958 h 1516602"/>
                    <a:gd name="connsiteX78" fmla="*/ 648264 w 1007920"/>
                    <a:gd name="connsiteY78" fmla="*/ 1156518 h 1516602"/>
                    <a:gd name="connsiteX79" fmla="*/ 644454 w 1007920"/>
                    <a:gd name="connsiteY79" fmla="*/ 1139373 h 1516602"/>
                    <a:gd name="connsiteX80" fmla="*/ 646359 w 1007920"/>
                    <a:gd name="connsiteY80" fmla="*/ 1131753 h 1516602"/>
                    <a:gd name="connsiteX81" fmla="*/ 650169 w 1007920"/>
                    <a:gd name="connsiteY81" fmla="*/ 1114608 h 1516602"/>
                    <a:gd name="connsiteX82" fmla="*/ 653979 w 1007920"/>
                    <a:gd name="connsiteY82" fmla="*/ 1108893 h 1516602"/>
                    <a:gd name="connsiteX83" fmla="*/ 655884 w 1007920"/>
                    <a:gd name="connsiteY83" fmla="*/ 1103178 h 1516602"/>
                    <a:gd name="connsiteX84" fmla="*/ 661599 w 1007920"/>
                    <a:gd name="connsiteY84" fmla="*/ 1101273 h 1516602"/>
                    <a:gd name="connsiteX85" fmla="*/ 671124 w 1007920"/>
                    <a:gd name="connsiteY85" fmla="*/ 1089843 h 1516602"/>
                    <a:gd name="connsiteX86" fmla="*/ 724464 w 1007920"/>
                    <a:gd name="connsiteY86" fmla="*/ 1082223 h 1516602"/>
                    <a:gd name="connsiteX87" fmla="*/ 842574 w 1007920"/>
                    <a:gd name="connsiteY87" fmla="*/ 1084128 h 1516602"/>
                    <a:gd name="connsiteX88" fmla="*/ 871149 w 1007920"/>
                    <a:gd name="connsiteY88" fmla="*/ 1086033 h 1516602"/>
                    <a:gd name="connsiteX89" fmla="*/ 899724 w 1007920"/>
                    <a:gd name="connsiteY89" fmla="*/ 1091748 h 1516602"/>
                    <a:gd name="connsiteX90" fmla="*/ 922584 w 1007920"/>
                    <a:gd name="connsiteY90" fmla="*/ 1095558 h 1516602"/>
                    <a:gd name="connsiteX91" fmla="*/ 951159 w 1007920"/>
                    <a:gd name="connsiteY91" fmla="*/ 1101273 h 1516602"/>
                    <a:gd name="connsiteX92" fmla="*/ 1002594 w 1007920"/>
                    <a:gd name="connsiteY92" fmla="*/ 1099368 h 1516602"/>
                    <a:gd name="connsiteX93" fmla="*/ 1003378 w 1007920"/>
                    <a:gd name="connsiteY93" fmla="*/ 1065958 h 1516602"/>
                    <a:gd name="connsiteX94" fmla="*/ 970209 w 1007920"/>
                    <a:gd name="connsiteY94" fmla="*/ 1044123 h 1516602"/>
                    <a:gd name="connsiteX95" fmla="*/ 935919 w 1007920"/>
                    <a:gd name="connsiteY95" fmla="*/ 1034598 h 1516602"/>
                    <a:gd name="connsiteX96" fmla="*/ 825429 w 1007920"/>
                    <a:gd name="connsiteY96" fmla="*/ 1034598 h 1516602"/>
                    <a:gd name="connsiteX97" fmla="*/ 730179 w 1007920"/>
                    <a:gd name="connsiteY97" fmla="*/ 1038408 h 1516602"/>
                    <a:gd name="connsiteX98" fmla="*/ 669219 w 1007920"/>
                    <a:gd name="connsiteY98" fmla="*/ 1046028 h 1516602"/>
                    <a:gd name="connsiteX99" fmla="*/ 646360 w 1007920"/>
                    <a:gd name="connsiteY99" fmla="*/ 1049838 h 1516602"/>
                    <a:gd name="connsiteX100" fmla="*/ 640078 w 1007920"/>
                    <a:gd name="connsiteY100" fmla="*/ 1026051 h 1516602"/>
                    <a:gd name="connsiteX101" fmla="*/ 673029 w 1007920"/>
                    <a:gd name="connsiteY101" fmla="*/ 992688 h 1516602"/>
                    <a:gd name="connsiteX102" fmla="*/ 674934 w 1007920"/>
                    <a:gd name="connsiteY102" fmla="*/ 986973 h 1516602"/>
                    <a:gd name="connsiteX103" fmla="*/ 680649 w 1007920"/>
                    <a:gd name="connsiteY103" fmla="*/ 985068 h 1516602"/>
                    <a:gd name="connsiteX104" fmla="*/ 686364 w 1007920"/>
                    <a:gd name="connsiteY104" fmla="*/ 981258 h 1516602"/>
                    <a:gd name="connsiteX105" fmla="*/ 695889 w 1007920"/>
                    <a:gd name="connsiteY105" fmla="*/ 971733 h 1516602"/>
                    <a:gd name="connsiteX106" fmla="*/ 705414 w 1007920"/>
                    <a:gd name="connsiteY106" fmla="*/ 960303 h 1516602"/>
                    <a:gd name="connsiteX107" fmla="*/ 716844 w 1007920"/>
                    <a:gd name="connsiteY107" fmla="*/ 952683 h 1516602"/>
                    <a:gd name="connsiteX108" fmla="*/ 732084 w 1007920"/>
                    <a:gd name="connsiteY108" fmla="*/ 939348 h 1516602"/>
                    <a:gd name="connsiteX109" fmla="*/ 741609 w 1007920"/>
                    <a:gd name="connsiteY109" fmla="*/ 927918 h 1516602"/>
                    <a:gd name="connsiteX110" fmla="*/ 753039 w 1007920"/>
                    <a:gd name="connsiteY110" fmla="*/ 918393 h 1516602"/>
                    <a:gd name="connsiteX111" fmla="*/ 758754 w 1007920"/>
                    <a:gd name="connsiteY111" fmla="*/ 906963 h 1516602"/>
                    <a:gd name="connsiteX112" fmla="*/ 760659 w 1007920"/>
                    <a:gd name="connsiteY112" fmla="*/ 901248 h 1516602"/>
                    <a:gd name="connsiteX113" fmla="*/ 766374 w 1007920"/>
                    <a:gd name="connsiteY113" fmla="*/ 889818 h 1516602"/>
                    <a:gd name="connsiteX114" fmla="*/ 764469 w 1007920"/>
                    <a:gd name="connsiteY114" fmla="*/ 874578 h 1516602"/>
                    <a:gd name="connsiteX115" fmla="*/ 758754 w 1007920"/>
                    <a:gd name="connsiteY115" fmla="*/ 872673 h 1516602"/>
                    <a:gd name="connsiteX116" fmla="*/ 737799 w 1007920"/>
                    <a:gd name="connsiteY116" fmla="*/ 874578 h 1516602"/>
                    <a:gd name="connsiteX117" fmla="*/ 732084 w 1007920"/>
                    <a:gd name="connsiteY117" fmla="*/ 878388 h 1516602"/>
                    <a:gd name="connsiteX118" fmla="*/ 699699 w 1007920"/>
                    <a:gd name="connsiteY118" fmla="*/ 899343 h 1516602"/>
                    <a:gd name="connsiteX119" fmla="*/ 595181 w 1007920"/>
                    <a:gd name="connsiteY119" fmla="*/ 957831 h 1516602"/>
                    <a:gd name="connsiteX120" fmla="*/ 507294 w 1007920"/>
                    <a:gd name="connsiteY120" fmla="*/ 847908 h 1516602"/>
                    <a:gd name="connsiteX121" fmla="*/ 503484 w 1007920"/>
                    <a:gd name="connsiteY121" fmla="*/ 358323 h 1516602"/>
                    <a:gd name="connsiteX122" fmla="*/ 499674 w 1007920"/>
                    <a:gd name="connsiteY122" fmla="*/ 66858 h 1516602"/>
                    <a:gd name="connsiteX123" fmla="*/ 490149 w 1007920"/>
                    <a:gd name="connsiteY123" fmla="*/ 40188 h 1516602"/>
                    <a:gd name="connsiteX124" fmla="*/ 488244 w 1007920"/>
                    <a:gd name="connsiteY124" fmla="*/ 34473 h 1516602"/>
                    <a:gd name="connsiteX125" fmla="*/ 484434 w 1007920"/>
                    <a:gd name="connsiteY125" fmla="*/ 28758 h 1516602"/>
                    <a:gd name="connsiteX126" fmla="*/ 478719 w 1007920"/>
                    <a:gd name="connsiteY126" fmla="*/ 17328 h 1516602"/>
                    <a:gd name="connsiteX127" fmla="*/ 473004 w 1007920"/>
                    <a:gd name="connsiteY127" fmla="*/ 13518 h 1516602"/>
                    <a:gd name="connsiteX128" fmla="*/ 469194 w 1007920"/>
                    <a:gd name="connsiteY128" fmla="*/ 7803 h 1516602"/>
                    <a:gd name="connsiteX129" fmla="*/ 429189 w 1007920"/>
                    <a:gd name="connsiteY129" fmla="*/ 11613 h 1516602"/>
                    <a:gd name="connsiteX130" fmla="*/ 425379 w 1007920"/>
                    <a:gd name="connsiteY130" fmla="*/ 78288 h 1516602"/>
                    <a:gd name="connsiteX131" fmla="*/ 425379 w 1007920"/>
                    <a:gd name="connsiteY131" fmla="*/ 84003 h 1516602"/>
                    <a:gd name="connsiteX132" fmla="*/ 429189 w 1007920"/>
                    <a:gd name="connsiteY132" fmla="*/ 238308 h 1516602"/>
                    <a:gd name="connsiteX133" fmla="*/ 440619 w 1007920"/>
                    <a:gd name="connsiteY133" fmla="*/ 421188 h 1516602"/>
                    <a:gd name="connsiteX134" fmla="*/ 435265 w 1007920"/>
                    <a:gd name="connsiteY134" fmla="*/ 718368 h 1516602"/>
                    <a:gd name="connsiteX135" fmla="*/ 435059 w 1007920"/>
                    <a:gd name="connsiteY135" fmla="*/ 799046 h 1516602"/>
                    <a:gd name="connsiteX136" fmla="*/ 430322 w 1007920"/>
                    <a:gd name="connsiteY136" fmla="*/ 879006 h 1516602"/>
                    <a:gd name="connsiteX0" fmla="*/ 430322 w 1010256"/>
                    <a:gd name="connsiteY0" fmla="*/ 879006 h 1516602"/>
                    <a:gd name="connsiteX1" fmla="*/ 392427 w 1010256"/>
                    <a:gd name="connsiteY1" fmla="*/ 931934 h 1516602"/>
                    <a:gd name="connsiteX2" fmla="*/ 312984 w 1010256"/>
                    <a:gd name="connsiteY2" fmla="*/ 966018 h 1516602"/>
                    <a:gd name="connsiteX3" fmla="*/ 240645 w 1010256"/>
                    <a:gd name="connsiteY3" fmla="*/ 957266 h 1516602"/>
                    <a:gd name="connsiteX4" fmla="*/ 181539 w 1010256"/>
                    <a:gd name="connsiteY4" fmla="*/ 937443 h 1516602"/>
                    <a:gd name="connsiteX5" fmla="*/ 116769 w 1010256"/>
                    <a:gd name="connsiteY5" fmla="*/ 903153 h 1516602"/>
                    <a:gd name="connsiteX6" fmla="*/ 59619 w 1010256"/>
                    <a:gd name="connsiteY6" fmla="*/ 874578 h 1516602"/>
                    <a:gd name="connsiteX7" fmla="*/ 46284 w 1010256"/>
                    <a:gd name="connsiteY7" fmla="*/ 895533 h 1516602"/>
                    <a:gd name="connsiteX8" fmla="*/ 50094 w 1010256"/>
                    <a:gd name="connsiteY8" fmla="*/ 933633 h 1516602"/>
                    <a:gd name="connsiteX9" fmla="*/ 53904 w 1010256"/>
                    <a:gd name="connsiteY9" fmla="*/ 939348 h 1516602"/>
                    <a:gd name="connsiteX10" fmla="*/ 59619 w 1010256"/>
                    <a:gd name="connsiteY10" fmla="*/ 943158 h 1516602"/>
                    <a:gd name="connsiteX11" fmla="*/ 63429 w 1010256"/>
                    <a:gd name="connsiteY11" fmla="*/ 948873 h 1516602"/>
                    <a:gd name="connsiteX12" fmla="*/ 80574 w 1010256"/>
                    <a:gd name="connsiteY12" fmla="*/ 958398 h 1516602"/>
                    <a:gd name="connsiteX13" fmla="*/ 166299 w 1010256"/>
                    <a:gd name="connsiteY13" fmla="*/ 979353 h 1516602"/>
                    <a:gd name="connsiteX14" fmla="*/ 267264 w 1010256"/>
                    <a:gd name="connsiteY14" fmla="*/ 1021263 h 1516602"/>
                    <a:gd name="connsiteX15" fmla="*/ 278694 w 1010256"/>
                    <a:gd name="connsiteY15" fmla="*/ 1076508 h 1516602"/>
                    <a:gd name="connsiteX16" fmla="*/ 264381 w 1010256"/>
                    <a:gd name="connsiteY16" fmla="*/ 1119397 h 1516602"/>
                    <a:gd name="connsiteX17" fmla="*/ 186224 w 1010256"/>
                    <a:gd name="connsiteY17" fmla="*/ 1150391 h 1516602"/>
                    <a:gd name="connsiteX18" fmla="*/ 27234 w 1010256"/>
                    <a:gd name="connsiteY18" fmla="*/ 1154613 h 1516602"/>
                    <a:gd name="connsiteX19" fmla="*/ 15804 w 1010256"/>
                    <a:gd name="connsiteY19" fmla="*/ 1160328 h 1516602"/>
                    <a:gd name="connsiteX20" fmla="*/ 6279 w 1010256"/>
                    <a:gd name="connsiteY20" fmla="*/ 1169853 h 1516602"/>
                    <a:gd name="connsiteX21" fmla="*/ 4374 w 1010256"/>
                    <a:gd name="connsiteY21" fmla="*/ 1175568 h 1516602"/>
                    <a:gd name="connsiteX22" fmla="*/ 564 w 1010256"/>
                    <a:gd name="connsiteY22" fmla="*/ 1181283 h 1516602"/>
                    <a:gd name="connsiteX23" fmla="*/ 6279 w 1010256"/>
                    <a:gd name="connsiteY23" fmla="*/ 1213668 h 1516602"/>
                    <a:gd name="connsiteX24" fmla="*/ 11994 w 1010256"/>
                    <a:gd name="connsiteY24" fmla="*/ 1217478 h 1516602"/>
                    <a:gd name="connsiteX25" fmla="*/ 17709 w 1010256"/>
                    <a:gd name="connsiteY25" fmla="*/ 1219383 h 1516602"/>
                    <a:gd name="connsiteX26" fmla="*/ 145344 w 1010256"/>
                    <a:gd name="connsiteY26" fmla="*/ 1217478 h 1516602"/>
                    <a:gd name="connsiteX27" fmla="*/ 239202 w 1010256"/>
                    <a:gd name="connsiteY27" fmla="*/ 1214801 h 1516602"/>
                    <a:gd name="connsiteX28" fmla="*/ 318699 w 1010256"/>
                    <a:gd name="connsiteY28" fmla="*/ 1217478 h 1516602"/>
                    <a:gd name="connsiteX29" fmla="*/ 330129 w 1010256"/>
                    <a:gd name="connsiteY29" fmla="*/ 1223193 h 1516602"/>
                    <a:gd name="connsiteX30" fmla="*/ 333939 w 1010256"/>
                    <a:gd name="connsiteY30" fmla="*/ 1228908 h 1516602"/>
                    <a:gd name="connsiteX31" fmla="*/ 339654 w 1010256"/>
                    <a:gd name="connsiteY31" fmla="*/ 1230813 h 1516602"/>
                    <a:gd name="connsiteX32" fmla="*/ 351084 w 1010256"/>
                    <a:gd name="connsiteY32" fmla="*/ 1238433 h 1516602"/>
                    <a:gd name="connsiteX33" fmla="*/ 356799 w 1010256"/>
                    <a:gd name="connsiteY33" fmla="*/ 1242243 h 1516602"/>
                    <a:gd name="connsiteX34" fmla="*/ 360609 w 1010256"/>
                    <a:gd name="connsiteY34" fmla="*/ 1247958 h 1516602"/>
                    <a:gd name="connsiteX35" fmla="*/ 366324 w 1010256"/>
                    <a:gd name="connsiteY35" fmla="*/ 1259388 h 1516602"/>
                    <a:gd name="connsiteX36" fmla="*/ 362514 w 1010256"/>
                    <a:gd name="connsiteY36" fmla="*/ 1286058 h 1516602"/>
                    <a:gd name="connsiteX37" fmla="*/ 358704 w 1010256"/>
                    <a:gd name="connsiteY37" fmla="*/ 1291773 h 1516602"/>
                    <a:gd name="connsiteX38" fmla="*/ 356799 w 1010256"/>
                    <a:gd name="connsiteY38" fmla="*/ 1297488 h 1516602"/>
                    <a:gd name="connsiteX39" fmla="*/ 352989 w 1010256"/>
                    <a:gd name="connsiteY39" fmla="*/ 1303203 h 1516602"/>
                    <a:gd name="connsiteX40" fmla="*/ 351084 w 1010256"/>
                    <a:gd name="connsiteY40" fmla="*/ 1308918 h 1516602"/>
                    <a:gd name="connsiteX41" fmla="*/ 347274 w 1010256"/>
                    <a:gd name="connsiteY41" fmla="*/ 1314633 h 1516602"/>
                    <a:gd name="connsiteX42" fmla="*/ 330129 w 1010256"/>
                    <a:gd name="connsiteY42" fmla="*/ 1381308 h 1516602"/>
                    <a:gd name="connsiteX43" fmla="*/ 328224 w 1010256"/>
                    <a:gd name="connsiteY43" fmla="*/ 1432743 h 1516602"/>
                    <a:gd name="connsiteX44" fmla="*/ 330129 w 1010256"/>
                    <a:gd name="connsiteY44" fmla="*/ 1457508 h 1516602"/>
                    <a:gd name="connsiteX45" fmla="*/ 332034 w 1010256"/>
                    <a:gd name="connsiteY45" fmla="*/ 1463223 h 1516602"/>
                    <a:gd name="connsiteX46" fmla="*/ 335844 w 1010256"/>
                    <a:gd name="connsiteY46" fmla="*/ 1467033 h 1516602"/>
                    <a:gd name="connsiteX47" fmla="*/ 364419 w 1010256"/>
                    <a:gd name="connsiteY47" fmla="*/ 1512753 h 1516602"/>
                    <a:gd name="connsiteX48" fmla="*/ 387279 w 1010256"/>
                    <a:gd name="connsiteY48" fmla="*/ 1514658 h 1516602"/>
                    <a:gd name="connsiteX49" fmla="*/ 392994 w 1010256"/>
                    <a:gd name="connsiteY49" fmla="*/ 1508943 h 1516602"/>
                    <a:gd name="connsiteX50" fmla="*/ 394899 w 1010256"/>
                    <a:gd name="connsiteY50" fmla="*/ 1497513 h 1516602"/>
                    <a:gd name="connsiteX51" fmla="*/ 396804 w 1010256"/>
                    <a:gd name="connsiteY51" fmla="*/ 1491798 h 1516602"/>
                    <a:gd name="connsiteX52" fmla="*/ 398709 w 1010256"/>
                    <a:gd name="connsiteY52" fmla="*/ 1474653 h 1516602"/>
                    <a:gd name="connsiteX53" fmla="*/ 400614 w 1010256"/>
                    <a:gd name="connsiteY53" fmla="*/ 1461318 h 1516602"/>
                    <a:gd name="connsiteX54" fmla="*/ 404424 w 1010256"/>
                    <a:gd name="connsiteY54" fmla="*/ 1404168 h 1516602"/>
                    <a:gd name="connsiteX55" fmla="*/ 410139 w 1010256"/>
                    <a:gd name="connsiteY55" fmla="*/ 1392738 h 1516602"/>
                    <a:gd name="connsiteX56" fmla="*/ 413949 w 1010256"/>
                    <a:gd name="connsiteY56" fmla="*/ 1379403 h 1516602"/>
                    <a:gd name="connsiteX57" fmla="*/ 415854 w 1010256"/>
                    <a:gd name="connsiteY57" fmla="*/ 1373688 h 1516602"/>
                    <a:gd name="connsiteX58" fmla="*/ 417759 w 1010256"/>
                    <a:gd name="connsiteY58" fmla="*/ 1360353 h 1516602"/>
                    <a:gd name="connsiteX59" fmla="*/ 421569 w 1010256"/>
                    <a:gd name="connsiteY59" fmla="*/ 1348923 h 1516602"/>
                    <a:gd name="connsiteX60" fmla="*/ 427284 w 1010256"/>
                    <a:gd name="connsiteY60" fmla="*/ 1335588 h 1516602"/>
                    <a:gd name="connsiteX61" fmla="*/ 467289 w 1010256"/>
                    <a:gd name="connsiteY61" fmla="*/ 1265103 h 1516602"/>
                    <a:gd name="connsiteX62" fmla="*/ 528455 w 1010256"/>
                    <a:gd name="connsiteY62" fmla="*/ 1230091 h 1516602"/>
                    <a:gd name="connsiteX63" fmla="*/ 601154 w 1010256"/>
                    <a:gd name="connsiteY63" fmla="*/ 1221700 h 1516602"/>
                    <a:gd name="connsiteX64" fmla="*/ 720654 w 1010256"/>
                    <a:gd name="connsiteY64" fmla="*/ 1316538 h 1516602"/>
                    <a:gd name="connsiteX65" fmla="*/ 733989 w 1010256"/>
                    <a:gd name="connsiteY65" fmla="*/ 1326063 h 1516602"/>
                    <a:gd name="connsiteX66" fmla="*/ 743514 w 1010256"/>
                    <a:gd name="connsiteY66" fmla="*/ 1327968 h 1516602"/>
                    <a:gd name="connsiteX67" fmla="*/ 749229 w 1010256"/>
                    <a:gd name="connsiteY67" fmla="*/ 1329873 h 1516602"/>
                    <a:gd name="connsiteX68" fmla="*/ 762564 w 1010256"/>
                    <a:gd name="connsiteY68" fmla="*/ 1335588 h 1516602"/>
                    <a:gd name="connsiteX69" fmla="*/ 777804 w 1010256"/>
                    <a:gd name="connsiteY69" fmla="*/ 1333683 h 1516602"/>
                    <a:gd name="connsiteX70" fmla="*/ 789234 w 1010256"/>
                    <a:gd name="connsiteY70" fmla="*/ 1327968 h 1516602"/>
                    <a:gd name="connsiteX71" fmla="*/ 794949 w 1010256"/>
                    <a:gd name="connsiteY71" fmla="*/ 1326063 h 1516602"/>
                    <a:gd name="connsiteX72" fmla="*/ 802569 w 1010256"/>
                    <a:gd name="connsiteY72" fmla="*/ 1308918 h 1516602"/>
                    <a:gd name="connsiteX73" fmla="*/ 800664 w 1010256"/>
                    <a:gd name="connsiteY73" fmla="*/ 1284153 h 1516602"/>
                    <a:gd name="connsiteX74" fmla="*/ 798759 w 1010256"/>
                    <a:gd name="connsiteY74" fmla="*/ 1278438 h 1516602"/>
                    <a:gd name="connsiteX75" fmla="*/ 796854 w 1010256"/>
                    <a:gd name="connsiteY75" fmla="*/ 1270818 h 1516602"/>
                    <a:gd name="connsiteX76" fmla="*/ 783519 w 1010256"/>
                    <a:gd name="connsiteY76" fmla="*/ 1253673 h 1516602"/>
                    <a:gd name="connsiteX77" fmla="*/ 773994 w 1010256"/>
                    <a:gd name="connsiteY77" fmla="*/ 1247958 h 1516602"/>
                    <a:gd name="connsiteX78" fmla="*/ 648264 w 1010256"/>
                    <a:gd name="connsiteY78" fmla="*/ 1156518 h 1516602"/>
                    <a:gd name="connsiteX79" fmla="*/ 644454 w 1010256"/>
                    <a:gd name="connsiteY79" fmla="*/ 1139373 h 1516602"/>
                    <a:gd name="connsiteX80" fmla="*/ 646359 w 1010256"/>
                    <a:gd name="connsiteY80" fmla="*/ 1131753 h 1516602"/>
                    <a:gd name="connsiteX81" fmla="*/ 650169 w 1010256"/>
                    <a:gd name="connsiteY81" fmla="*/ 1114608 h 1516602"/>
                    <a:gd name="connsiteX82" fmla="*/ 653979 w 1010256"/>
                    <a:gd name="connsiteY82" fmla="*/ 1108893 h 1516602"/>
                    <a:gd name="connsiteX83" fmla="*/ 655884 w 1010256"/>
                    <a:gd name="connsiteY83" fmla="*/ 1103178 h 1516602"/>
                    <a:gd name="connsiteX84" fmla="*/ 661599 w 1010256"/>
                    <a:gd name="connsiteY84" fmla="*/ 1101273 h 1516602"/>
                    <a:gd name="connsiteX85" fmla="*/ 671124 w 1010256"/>
                    <a:gd name="connsiteY85" fmla="*/ 1089843 h 1516602"/>
                    <a:gd name="connsiteX86" fmla="*/ 724464 w 1010256"/>
                    <a:gd name="connsiteY86" fmla="*/ 1082223 h 1516602"/>
                    <a:gd name="connsiteX87" fmla="*/ 842574 w 1010256"/>
                    <a:gd name="connsiteY87" fmla="*/ 1084128 h 1516602"/>
                    <a:gd name="connsiteX88" fmla="*/ 871149 w 1010256"/>
                    <a:gd name="connsiteY88" fmla="*/ 1086033 h 1516602"/>
                    <a:gd name="connsiteX89" fmla="*/ 899724 w 1010256"/>
                    <a:gd name="connsiteY89" fmla="*/ 1091748 h 1516602"/>
                    <a:gd name="connsiteX90" fmla="*/ 922584 w 1010256"/>
                    <a:gd name="connsiteY90" fmla="*/ 1095558 h 1516602"/>
                    <a:gd name="connsiteX91" fmla="*/ 1002594 w 1010256"/>
                    <a:gd name="connsiteY91" fmla="*/ 1099368 h 1516602"/>
                    <a:gd name="connsiteX92" fmla="*/ 1003378 w 1010256"/>
                    <a:gd name="connsiteY92" fmla="*/ 1065958 h 1516602"/>
                    <a:gd name="connsiteX93" fmla="*/ 970209 w 1010256"/>
                    <a:gd name="connsiteY93" fmla="*/ 1044123 h 1516602"/>
                    <a:gd name="connsiteX94" fmla="*/ 935919 w 1010256"/>
                    <a:gd name="connsiteY94" fmla="*/ 1034598 h 1516602"/>
                    <a:gd name="connsiteX95" fmla="*/ 825429 w 1010256"/>
                    <a:gd name="connsiteY95" fmla="*/ 1034598 h 1516602"/>
                    <a:gd name="connsiteX96" fmla="*/ 730179 w 1010256"/>
                    <a:gd name="connsiteY96" fmla="*/ 1038408 h 1516602"/>
                    <a:gd name="connsiteX97" fmla="*/ 669219 w 1010256"/>
                    <a:gd name="connsiteY97" fmla="*/ 1046028 h 1516602"/>
                    <a:gd name="connsiteX98" fmla="*/ 646360 w 1010256"/>
                    <a:gd name="connsiteY98" fmla="*/ 1049838 h 1516602"/>
                    <a:gd name="connsiteX99" fmla="*/ 640078 w 1010256"/>
                    <a:gd name="connsiteY99" fmla="*/ 1026051 h 1516602"/>
                    <a:gd name="connsiteX100" fmla="*/ 673029 w 1010256"/>
                    <a:gd name="connsiteY100" fmla="*/ 992688 h 1516602"/>
                    <a:gd name="connsiteX101" fmla="*/ 674934 w 1010256"/>
                    <a:gd name="connsiteY101" fmla="*/ 986973 h 1516602"/>
                    <a:gd name="connsiteX102" fmla="*/ 680649 w 1010256"/>
                    <a:gd name="connsiteY102" fmla="*/ 985068 h 1516602"/>
                    <a:gd name="connsiteX103" fmla="*/ 686364 w 1010256"/>
                    <a:gd name="connsiteY103" fmla="*/ 981258 h 1516602"/>
                    <a:gd name="connsiteX104" fmla="*/ 695889 w 1010256"/>
                    <a:gd name="connsiteY104" fmla="*/ 971733 h 1516602"/>
                    <a:gd name="connsiteX105" fmla="*/ 705414 w 1010256"/>
                    <a:gd name="connsiteY105" fmla="*/ 960303 h 1516602"/>
                    <a:gd name="connsiteX106" fmla="*/ 716844 w 1010256"/>
                    <a:gd name="connsiteY106" fmla="*/ 952683 h 1516602"/>
                    <a:gd name="connsiteX107" fmla="*/ 732084 w 1010256"/>
                    <a:gd name="connsiteY107" fmla="*/ 939348 h 1516602"/>
                    <a:gd name="connsiteX108" fmla="*/ 741609 w 1010256"/>
                    <a:gd name="connsiteY108" fmla="*/ 927918 h 1516602"/>
                    <a:gd name="connsiteX109" fmla="*/ 753039 w 1010256"/>
                    <a:gd name="connsiteY109" fmla="*/ 918393 h 1516602"/>
                    <a:gd name="connsiteX110" fmla="*/ 758754 w 1010256"/>
                    <a:gd name="connsiteY110" fmla="*/ 906963 h 1516602"/>
                    <a:gd name="connsiteX111" fmla="*/ 760659 w 1010256"/>
                    <a:gd name="connsiteY111" fmla="*/ 901248 h 1516602"/>
                    <a:gd name="connsiteX112" fmla="*/ 766374 w 1010256"/>
                    <a:gd name="connsiteY112" fmla="*/ 889818 h 1516602"/>
                    <a:gd name="connsiteX113" fmla="*/ 764469 w 1010256"/>
                    <a:gd name="connsiteY113" fmla="*/ 874578 h 1516602"/>
                    <a:gd name="connsiteX114" fmla="*/ 758754 w 1010256"/>
                    <a:gd name="connsiteY114" fmla="*/ 872673 h 1516602"/>
                    <a:gd name="connsiteX115" fmla="*/ 737799 w 1010256"/>
                    <a:gd name="connsiteY115" fmla="*/ 874578 h 1516602"/>
                    <a:gd name="connsiteX116" fmla="*/ 732084 w 1010256"/>
                    <a:gd name="connsiteY116" fmla="*/ 878388 h 1516602"/>
                    <a:gd name="connsiteX117" fmla="*/ 699699 w 1010256"/>
                    <a:gd name="connsiteY117" fmla="*/ 899343 h 1516602"/>
                    <a:gd name="connsiteX118" fmla="*/ 595181 w 1010256"/>
                    <a:gd name="connsiteY118" fmla="*/ 957831 h 1516602"/>
                    <a:gd name="connsiteX119" fmla="*/ 507294 w 1010256"/>
                    <a:gd name="connsiteY119" fmla="*/ 847908 h 1516602"/>
                    <a:gd name="connsiteX120" fmla="*/ 503484 w 1010256"/>
                    <a:gd name="connsiteY120" fmla="*/ 358323 h 1516602"/>
                    <a:gd name="connsiteX121" fmla="*/ 499674 w 1010256"/>
                    <a:gd name="connsiteY121" fmla="*/ 66858 h 1516602"/>
                    <a:gd name="connsiteX122" fmla="*/ 490149 w 1010256"/>
                    <a:gd name="connsiteY122" fmla="*/ 40188 h 1516602"/>
                    <a:gd name="connsiteX123" fmla="*/ 488244 w 1010256"/>
                    <a:gd name="connsiteY123" fmla="*/ 34473 h 1516602"/>
                    <a:gd name="connsiteX124" fmla="*/ 484434 w 1010256"/>
                    <a:gd name="connsiteY124" fmla="*/ 28758 h 1516602"/>
                    <a:gd name="connsiteX125" fmla="*/ 478719 w 1010256"/>
                    <a:gd name="connsiteY125" fmla="*/ 17328 h 1516602"/>
                    <a:gd name="connsiteX126" fmla="*/ 473004 w 1010256"/>
                    <a:gd name="connsiteY126" fmla="*/ 13518 h 1516602"/>
                    <a:gd name="connsiteX127" fmla="*/ 469194 w 1010256"/>
                    <a:gd name="connsiteY127" fmla="*/ 7803 h 1516602"/>
                    <a:gd name="connsiteX128" fmla="*/ 429189 w 1010256"/>
                    <a:gd name="connsiteY128" fmla="*/ 11613 h 1516602"/>
                    <a:gd name="connsiteX129" fmla="*/ 425379 w 1010256"/>
                    <a:gd name="connsiteY129" fmla="*/ 78288 h 1516602"/>
                    <a:gd name="connsiteX130" fmla="*/ 425379 w 1010256"/>
                    <a:gd name="connsiteY130" fmla="*/ 84003 h 1516602"/>
                    <a:gd name="connsiteX131" fmla="*/ 429189 w 1010256"/>
                    <a:gd name="connsiteY131" fmla="*/ 238308 h 1516602"/>
                    <a:gd name="connsiteX132" fmla="*/ 440619 w 1010256"/>
                    <a:gd name="connsiteY132" fmla="*/ 421188 h 1516602"/>
                    <a:gd name="connsiteX133" fmla="*/ 435265 w 1010256"/>
                    <a:gd name="connsiteY133" fmla="*/ 718368 h 1516602"/>
                    <a:gd name="connsiteX134" fmla="*/ 435059 w 1010256"/>
                    <a:gd name="connsiteY134" fmla="*/ 799046 h 1516602"/>
                    <a:gd name="connsiteX135" fmla="*/ 430322 w 1010256"/>
                    <a:gd name="connsiteY135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40645 w 1003876"/>
                    <a:gd name="connsiteY3" fmla="*/ 957266 h 1516602"/>
                    <a:gd name="connsiteX4" fmla="*/ 181539 w 1003876"/>
                    <a:gd name="connsiteY4" fmla="*/ 937443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30129 w 1003876"/>
                    <a:gd name="connsiteY29" fmla="*/ 1223193 h 1516602"/>
                    <a:gd name="connsiteX30" fmla="*/ 333939 w 1003876"/>
                    <a:gd name="connsiteY30" fmla="*/ 1228908 h 1516602"/>
                    <a:gd name="connsiteX31" fmla="*/ 339654 w 1003876"/>
                    <a:gd name="connsiteY31" fmla="*/ 1230813 h 1516602"/>
                    <a:gd name="connsiteX32" fmla="*/ 351084 w 1003876"/>
                    <a:gd name="connsiteY32" fmla="*/ 1238433 h 1516602"/>
                    <a:gd name="connsiteX33" fmla="*/ 356799 w 1003876"/>
                    <a:gd name="connsiteY33" fmla="*/ 1242243 h 1516602"/>
                    <a:gd name="connsiteX34" fmla="*/ 360609 w 1003876"/>
                    <a:gd name="connsiteY34" fmla="*/ 1247958 h 1516602"/>
                    <a:gd name="connsiteX35" fmla="*/ 366324 w 1003876"/>
                    <a:gd name="connsiteY35" fmla="*/ 1259388 h 1516602"/>
                    <a:gd name="connsiteX36" fmla="*/ 362514 w 1003876"/>
                    <a:gd name="connsiteY36" fmla="*/ 1286058 h 1516602"/>
                    <a:gd name="connsiteX37" fmla="*/ 358704 w 1003876"/>
                    <a:gd name="connsiteY37" fmla="*/ 1291773 h 1516602"/>
                    <a:gd name="connsiteX38" fmla="*/ 356799 w 1003876"/>
                    <a:gd name="connsiteY38" fmla="*/ 1297488 h 1516602"/>
                    <a:gd name="connsiteX39" fmla="*/ 352989 w 1003876"/>
                    <a:gd name="connsiteY39" fmla="*/ 1303203 h 1516602"/>
                    <a:gd name="connsiteX40" fmla="*/ 351084 w 1003876"/>
                    <a:gd name="connsiteY40" fmla="*/ 1308918 h 1516602"/>
                    <a:gd name="connsiteX41" fmla="*/ 347274 w 1003876"/>
                    <a:gd name="connsiteY41" fmla="*/ 1314633 h 1516602"/>
                    <a:gd name="connsiteX42" fmla="*/ 330129 w 1003876"/>
                    <a:gd name="connsiteY42" fmla="*/ 1381308 h 1516602"/>
                    <a:gd name="connsiteX43" fmla="*/ 328224 w 1003876"/>
                    <a:gd name="connsiteY43" fmla="*/ 1432743 h 1516602"/>
                    <a:gd name="connsiteX44" fmla="*/ 330129 w 1003876"/>
                    <a:gd name="connsiteY44" fmla="*/ 1457508 h 1516602"/>
                    <a:gd name="connsiteX45" fmla="*/ 332034 w 1003876"/>
                    <a:gd name="connsiteY45" fmla="*/ 1463223 h 1516602"/>
                    <a:gd name="connsiteX46" fmla="*/ 335844 w 1003876"/>
                    <a:gd name="connsiteY46" fmla="*/ 1467033 h 1516602"/>
                    <a:gd name="connsiteX47" fmla="*/ 364419 w 1003876"/>
                    <a:gd name="connsiteY47" fmla="*/ 1512753 h 1516602"/>
                    <a:gd name="connsiteX48" fmla="*/ 387279 w 1003876"/>
                    <a:gd name="connsiteY48" fmla="*/ 1514658 h 1516602"/>
                    <a:gd name="connsiteX49" fmla="*/ 392994 w 1003876"/>
                    <a:gd name="connsiteY49" fmla="*/ 1508943 h 1516602"/>
                    <a:gd name="connsiteX50" fmla="*/ 394899 w 1003876"/>
                    <a:gd name="connsiteY50" fmla="*/ 1497513 h 1516602"/>
                    <a:gd name="connsiteX51" fmla="*/ 396804 w 1003876"/>
                    <a:gd name="connsiteY51" fmla="*/ 1491798 h 1516602"/>
                    <a:gd name="connsiteX52" fmla="*/ 398709 w 1003876"/>
                    <a:gd name="connsiteY52" fmla="*/ 1474653 h 1516602"/>
                    <a:gd name="connsiteX53" fmla="*/ 400614 w 1003876"/>
                    <a:gd name="connsiteY53" fmla="*/ 1461318 h 1516602"/>
                    <a:gd name="connsiteX54" fmla="*/ 404424 w 1003876"/>
                    <a:gd name="connsiteY54" fmla="*/ 1404168 h 1516602"/>
                    <a:gd name="connsiteX55" fmla="*/ 410139 w 1003876"/>
                    <a:gd name="connsiteY55" fmla="*/ 1392738 h 1516602"/>
                    <a:gd name="connsiteX56" fmla="*/ 413949 w 1003876"/>
                    <a:gd name="connsiteY56" fmla="*/ 1379403 h 1516602"/>
                    <a:gd name="connsiteX57" fmla="*/ 415854 w 1003876"/>
                    <a:gd name="connsiteY57" fmla="*/ 1373688 h 1516602"/>
                    <a:gd name="connsiteX58" fmla="*/ 417759 w 1003876"/>
                    <a:gd name="connsiteY58" fmla="*/ 1360353 h 1516602"/>
                    <a:gd name="connsiteX59" fmla="*/ 421569 w 1003876"/>
                    <a:gd name="connsiteY59" fmla="*/ 1348923 h 1516602"/>
                    <a:gd name="connsiteX60" fmla="*/ 427284 w 1003876"/>
                    <a:gd name="connsiteY60" fmla="*/ 1335588 h 1516602"/>
                    <a:gd name="connsiteX61" fmla="*/ 467289 w 1003876"/>
                    <a:gd name="connsiteY61" fmla="*/ 1265103 h 1516602"/>
                    <a:gd name="connsiteX62" fmla="*/ 528455 w 1003876"/>
                    <a:gd name="connsiteY62" fmla="*/ 1230091 h 1516602"/>
                    <a:gd name="connsiteX63" fmla="*/ 601154 w 1003876"/>
                    <a:gd name="connsiteY63" fmla="*/ 1221700 h 1516602"/>
                    <a:gd name="connsiteX64" fmla="*/ 720654 w 1003876"/>
                    <a:gd name="connsiteY64" fmla="*/ 1316538 h 1516602"/>
                    <a:gd name="connsiteX65" fmla="*/ 733989 w 1003876"/>
                    <a:gd name="connsiteY65" fmla="*/ 1326063 h 1516602"/>
                    <a:gd name="connsiteX66" fmla="*/ 743514 w 1003876"/>
                    <a:gd name="connsiteY66" fmla="*/ 1327968 h 1516602"/>
                    <a:gd name="connsiteX67" fmla="*/ 749229 w 1003876"/>
                    <a:gd name="connsiteY67" fmla="*/ 1329873 h 1516602"/>
                    <a:gd name="connsiteX68" fmla="*/ 762564 w 1003876"/>
                    <a:gd name="connsiteY68" fmla="*/ 1335588 h 1516602"/>
                    <a:gd name="connsiteX69" fmla="*/ 777804 w 1003876"/>
                    <a:gd name="connsiteY69" fmla="*/ 1333683 h 1516602"/>
                    <a:gd name="connsiteX70" fmla="*/ 789234 w 1003876"/>
                    <a:gd name="connsiteY70" fmla="*/ 1327968 h 1516602"/>
                    <a:gd name="connsiteX71" fmla="*/ 794949 w 1003876"/>
                    <a:gd name="connsiteY71" fmla="*/ 1326063 h 1516602"/>
                    <a:gd name="connsiteX72" fmla="*/ 802569 w 1003876"/>
                    <a:gd name="connsiteY72" fmla="*/ 1308918 h 1516602"/>
                    <a:gd name="connsiteX73" fmla="*/ 800664 w 1003876"/>
                    <a:gd name="connsiteY73" fmla="*/ 1284153 h 1516602"/>
                    <a:gd name="connsiteX74" fmla="*/ 798759 w 1003876"/>
                    <a:gd name="connsiteY74" fmla="*/ 1278438 h 1516602"/>
                    <a:gd name="connsiteX75" fmla="*/ 796854 w 1003876"/>
                    <a:gd name="connsiteY75" fmla="*/ 1270818 h 1516602"/>
                    <a:gd name="connsiteX76" fmla="*/ 783519 w 1003876"/>
                    <a:gd name="connsiteY76" fmla="*/ 1253673 h 1516602"/>
                    <a:gd name="connsiteX77" fmla="*/ 773994 w 1003876"/>
                    <a:gd name="connsiteY77" fmla="*/ 1247958 h 1516602"/>
                    <a:gd name="connsiteX78" fmla="*/ 648264 w 1003876"/>
                    <a:gd name="connsiteY78" fmla="*/ 1156518 h 1516602"/>
                    <a:gd name="connsiteX79" fmla="*/ 644454 w 1003876"/>
                    <a:gd name="connsiteY79" fmla="*/ 1139373 h 1516602"/>
                    <a:gd name="connsiteX80" fmla="*/ 646359 w 1003876"/>
                    <a:gd name="connsiteY80" fmla="*/ 1131753 h 1516602"/>
                    <a:gd name="connsiteX81" fmla="*/ 650169 w 1003876"/>
                    <a:gd name="connsiteY81" fmla="*/ 1114608 h 1516602"/>
                    <a:gd name="connsiteX82" fmla="*/ 653979 w 1003876"/>
                    <a:gd name="connsiteY82" fmla="*/ 1108893 h 1516602"/>
                    <a:gd name="connsiteX83" fmla="*/ 655884 w 1003876"/>
                    <a:gd name="connsiteY83" fmla="*/ 1103178 h 1516602"/>
                    <a:gd name="connsiteX84" fmla="*/ 661599 w 1003876"/>
                    <a:gd name="connsiteY84" fmla="*/ 1101273 h 1516602"/>
                    <a:gd name="connsiteX85" fmla="*/ 671124 w 1003876"/>
                    <a:gd name="connsiteY85" fmla="*/ 1089843 h 1516602"/>
                    <a:gd name="connsiteX86" fmla="*/ 724464 w 1003876"/>
                    <a:gd name="connsiteY86" fmla="*/ 1082223 h 1516602"/>
                    <a:gd name="connsiteX87" fmla="*/ 842574 w 1003876"/>
                    <a:gd name="connsiteY87" fmla="*/ 1084128 h 1516602"/>
                    <a:gd name="connsiteX88" fmla="*/ 871149 w 1003876"/>
                    <a:gd name="connsiteY88" fmla="*/ 1086033 h 1516602"/>
                    <a:gd name="connsiteX89" fmla="*/ 899724 w 1003876"/>
                    <a:gd name="connsiteY89" fmla="*/ 1091748 h 1516602"/>
                    <a:gd name="connsiteX90" fmla="*/ 922584 w 1003876"/>
                    <a:gd name="connsiteY90" fmla="*/ 1095558 h 1516602"/>
                    <a:gd name="connsiteX91" fmla="*/ 985294 w 1003876"/>
                    <a:gd name="connsiteY91" fmla="*/ 1104311 h 1516602"/>
                    <a:gd name="connsiteX92" fmla="*/ 1003378 w 1003876"/>
                    <a:gd name="connsiteY92" fmla="*/ 1065958 h 1516602"/>
                    <a:gd name="connsiteX93" fmla="*/ 970209 w 1003876"/>
                    <a:gd name="connsiteY93" fmla="*/ 1044123 h 1516602"/>
                    <a:gd name="connsiteX94" fmla="*/ 935919 w 1003876"/>
                    <a:gd name="connsiteY94" fmla="*/ 1034598 h 1516602"/>
                    <a:gd name="connsiteX95" fmla="*/ 825429 w 1003876"/>
                    <a:gd name="connsiteY95" fmla="*/ 1034598 h 1516602"/>
                    <a:gd name="connsiteX96" fmla="*/ 730179 w 1003876"/>
                    <a:gd name="connsiteY96" fmla="*/ 1038408 h 1516602"/>
                    <a:gd name="connsiteX97" fmla="*/ 669219 w 1003876"/>
                    <a:gd name="connsiteY97" fmla="*/ 1046028 h 1516602"/>
                    <a:gd name="connsiteX98" fmla="*/ 646360 w 1003876"/>
                    <a:gd name="connsiteY98" fmla="*/ 1049838 h 1516602"/>
                    <a:gd name="connsiteX99" fmla="*/ 640078 w 1003876"/>
                    <a:gd name="connsiteY99" fmla="*/ 1026051 h 1516602"/>
                    <a:gd name="connsiteX100" fmla="*/ 673029 w 1003876"/>
                    <a:gd name="connsiteY100" fmla="*/ 992688 h 1516602"/>
                    <a:gd name="connsiteX101" fmla="*/ 674934 w 1003876"/>
                    <a:gd name="connsiteY101" fmla="*/ 986973 h 1516602"/>
                    <a:gd name="connsiteX102" fmla="*/ 680649 w 1003876"/>
                    <a:gd name="connsiteY102" fmla="*/ 985068 h 1516602"/>
                    <a:gd name="connsiteX103" fmla="*/ 686364 w 1003876"/>
                    <a:gd name="connsiteY103" fmla="*/ 981258 h 1516602"/>
                    <a:gd name="connsiteX104" fmla="*/ 695889 w 1003876"/>
                    <a:gd name="connsiteY104" fmla="*/ 971733 h 1516602"/>
                    <a:gd name="connsiteX105" fmla="*/ 705414 w 1003876"/>
                    <a:gd name="connsiteY105" fmla="*/ 960303 h 1516602"/>
                    <a:gd name="connsiteX106" fmla="*/ 716844 w 1003876"/>
                    <a:gd name="connsiteY106" fmla="*/ 952683 h 1516602"/>
                    <a:gd name="connsiteX107" fmla="*/ 732084 w 1003876"/>
                    <a:gd name="connsiteY107" fmla="*/ 939348 h 1516602"/>
                    <a:gd name="connsiteX108" fmla="*/ 741609 w 1003876"/>
                    <a:gd name="connsiteY108" fmla="*/ 927918 h 1516602"/>
                    <a:gd name="connsiteX109" fmla="*/ 753039 w 1003876"/>
                    <a:gd name="connsiteY109" fmla="*/ 918393 h 1516602"/>
                    <a:gd name="connsiteX110" fmla="*/ 758754 w 1003876"/>
                    <a:gd name="connsiteY110" fmla="*/ 906963 h 1516602"/>
                    <a:gd name="connsiteX111" fmla="*/ 760659 w 1003876"/>
                    <a:gd name="connsiteY111" fmla="*/ 901248 h 1516602"/>
                    <a:gd name="connsiteX112" fmla="*/ 766374 w 1003876"/>
                    <a:gd name="connsiteY112" fmla="*/ 889818 h 1516602"/>
                    <a:gd name="connsiteX113" fmla="*/ 764469 w 1003876"/>
                    <a:gd name="connsiteY113" fmla="*/ 874578 h 1516602"/>
                    <a:gd name="connsiteX114" fmla="*/ 758754 w 1003876"/>
                    <a:gd name="connsiteY114" fmla="*/ 872673 h 1516602"/>
                    <a:gd name="connsiteX115" fmla="*/ 737799 w 1003876"/>
                    <a:gd name="connsiteY115" fmla="*/ 874578 h 1516602"/>
                    <a:gd name="connsiteX116" fmla="*/ 732084 w 1003876"/>
                    <a:gd name="connsiteY116" fmla="*/ 878388 h 1516602"/>
                    <a:gd name="connsiteX117" fmla="*/ 699699 w 1003876"/>
                    <a:gd name="connsiteY117" fmla="*/ 899343 h 1516602"/>
                    <a:gd name="connsiteX118" fmla="*/ 595181 w 1003876"/>
                    <a:gd name="connsiteY118" fmla="*/ 957831 h 1516602"/>
                    <a:gd name="connsiteX119" fmla="*/ 507294 w 1003876"/>
                    <a:gd name="connsiteY119" fmla="*/ 847908 h 1516602"/>
                    <a:gd name="connsiteX120" fmla="*/ 503484 w 1003876"/>
                    <a:gd name="connsiteY120" fmla="*/ 358323 h 1516602"/>
                    <a:gd name="connsiteX121" fmla="*/ 499674 w 1003876"/>
                    <a:gd name="connsiteY121" fmla="*/ 66858 h 1516602"/>
                    <a:gd name="connsiteX122" fmla="*/ 490149 w 1003876"/>
                    <a:gd name="connsiteY122" fmla="*/ 40188 h 1516602"/>
                    <a:gd name="connsiteX123" fmla="*/ 488244 w 1003876"/>
                    <a:gd name="connsiteY123" fmla="*/ 34473 h 1516602"/>
                    <a:gd name="connsiteX124" fmla="*/ 484434 w 1003876"/>
                    <a:gd name="connsiteY124" fmla="*/ 28758 h 1516602"/>
                    <a:gd name="connsiteX125" fmla="*/ 478719 w 1003876"/>
                    <a:gd name="connsiteY125" fmla="*/ 17328 h 1516602"/>
                    <a:gd name="connsiteX126" fmla="*/ 473004 w 1003876"/>
                    <a:gd name="connsiteY126" fmla="*/ 13518 h 1516602"/>
                    <a:gd name="connsiteX127" fmla="*/ 469194 w 1003876"/>
                    <a:gd name="connsiteY127" fmla="*/ 7803 h 1516602"/>
                    <a:gd name="connsiteX128" fmla="*/ 429189 w 1003876"/>
                    <a:gd name="connsiteY128" fmla="*/ 11613 h 1516602"/>
                    <a:gd name="connsiteX129" fmla="*/ 425379 w 1003876"/>
                    <a:gd name="connsiteY129" fmla="*/ 78288 h 1516602"/>
                    <a:gd name="connsiteX130" fmla="*/ 425379 w 1003876"/>
                    <a:gd name="connsiteY130" fmla="*/ 84003 h 1516602"/>
                    <a:gd name="connsiteX131" fmla="*/ 429189 w 1003876"/>
                    <a:gd name="connsiteY131" fmla="*/ 238308 h 1516602"/>
                    <a:gd name="connsiteX132" fmla="*/ 440619 w 1003876"/>
                    <a:gd name="connsiteY132" fmla="*/ 421188 h 1516602"/>
                    <a:gd name="connsiteX133" fmla="*/ 435265 w 1003876"/>
                    <a:gd name="connsiteY133" fmla="*/ 718368 h 1516602"/>
                    <a:gd name="connsiteX134" fmla="*/ 435059 w 1003876"/>
                    <a:gd name="connsiteY134" fmla="*/ 799046 h 1516602"/>
                    <a:gd name="connsiteX135" fmla="*/ 430322 w 1003876"/>
                    <a:gd name="connsiteY135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40645 w 1003876"/>
                    <a:gd name="connsiteY3" fmla="*/ 957266 h 1516602"/>
                    <a:gd name="connsiteX4" fmla="*/ 181539 w 1003876"/>
                    <a:gd name="connsiteY4" fmla="*/ 937443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30129 w 1003876"/>
                    <a:gd name="connsiteY29" fmla="*/ 1223193 h 1516602"/>
                    <a:gd name="connsiteX30" fmla="*/ 333939 w 1003876"/>
                    <a:gd name="connsiteY30" fmla="*/ 1228908 h 1516602"/>
                    <a:gd name="connsiteX31" fmla="*/ 339654 w 1003876"/>
                    <a:gd name="connsiteY31" fmla="*/ 1230813 h 1516602"/>
                    <a:gd name="connsiteX32" fmla="*/ 351084 w 1003876"/>
                    <a:gd name="connsiteY32" fmla="*/ 1238433 h 1516602"/>
                    <a:gd name="connsiteX33" fmla="*/ 356799 w 1003876"/>
                    <a:gd name="connsiteY33" fmla="*/ 1242243 h 1516602"/>
                    <a:gd name="connsiteX34" fmla="*/ 360609 w 1003876"/>
                    <a:gd name="connsiteY34" fmla="*/ 1247958 h 1516602"/>
                    <a:gd name="connsiteX35" fmla="*/ 366324 w 1003876"/>
                    <a:gd name="connsiteY35" fmla="*/ 1259388 h 1516602"/>
                    <a:gd name="connsiteX36" fmla="*/ 362514 w 1003876"/>
                    <a:gd name="connsiteY36" fmla="*/ 1286058 h 1516602"/>
                    <a:gd name="connsiteX37" fmla="*/ 358704 w 1003876"/>
                    <a:gd name="connsiteY37" fmla="*/ 1291773 h 1516602"/>
                    <a:gd name="connsiteX38" fmla="*/ 356799 w 1003876"/>
                    <a:gd name="connsiteY38" fmla="*/ 1297488 h 1516602"/>
                    <a:gd name="connsiteX39" fmla="*/ 352989 w 1003876"/>
                    <a:gd name="connsiteY39" fmla="*/ 1303203 h 1516602"/>
                    <a:gd name="connsiteX40" fmla="*/ 351084 w 1003876"/>
                    <a:gd name="connsiteY40" fmla="*/ 1308918 h 1516602"/>
                    <a:gd name="connsiteX41" fmla="*/ 347274 w 1003876"/>
                    <a:gd name="connsiteY41" fmla="*/ 1314633 h 1516602"/>
                    <a:gd name="connsiteX42" fmla="*/ 330129 w 1003876"/>
                    <a:gd name="connsiteY42" fmla="*/ 1381308 h 1516602"/>
                    <a:gd name="connsiteX43" fmla="*/ 328224 w 1003876"/>
                    <a:gd name="connsiteY43" fmla="*/ 1432743 h 1516602"/>
                    <a:gd name="connsiteX44" fmla="*/ 330129 w 1003876"/>
                    <a:gd name="connsiteY44" fmla="*/ 1457508 h 1516602"/>
                    <a:gd name="connsiteX45" fmla="*/ 332034 w 1003876"/>
                    <a:gd name="connsiteY45" fmla="*/ 1463223 h 1516602"/>
                    <a:gd name="connsiteX46" fmla="*/ 335844 w 1003876"/>
                    <a:gd name="connsiteY46" fmla="*/ 1467033 h 1516602"/>
                    <a:gd name="connsiteX47" fmla="*/ 364419 w 1003876"/>
                    <a:gd name="connsiteY47" fmla="*/ 1512753 h 1516602"/>
                    <a:gd name="connsiteX48" fmla="*/ 387279 w 1003876"/>
                    <a:gd name="connsiteY48" fmla="*/ 1514658 h 1516602"/>
                    <a:gd name="connsiteX49" fmla="*/ 392994 w 1003876"/>
                    <a:gd name="connsiteY49" fmla="*/ 1508943 h 1516602"/>
                    <a:gd name="connsiteX50" fmla="*/ 394899 w 1003876"/>
                    <a:gd name="connsiteY50" fmla="*/ 1497513 h 1516602"/>
                    <a:gd name="connsiteX51" fmla="*/ 396804 w 1003876"/>
                    <a:gd name="connsiteY51" fmla="*/ 1491798 h 1516602"/>
                    <a:gd name="connsiteX52" fmla="*/ 398709 w 1003876"/>
                    <a:gd name="connsiteY52" fmla="*/ 1474653 h 1516602"/>
                    <a:gd name="connsiteX53" fmla="*/ 400614 w 1003876"/>
                    <a:gd name="connsiteY53" fmla="*/ 1461318 h 1516602"/>
                    <a:gd name="connsiteX54" fmla="*/ 404424 w 1003876"/>
                    <a:gd name="connsiteY54" fmla="*/ 1404168 h 1516602"/>
                    <a:gd name="connsiteX55" fmla="*/ 410139 w 1003876"/>
                    <a:gd name="connsiteY55" fmla="*/ 1392738 h 1516602"/>
                    <a:gd name="connsiteX56" fmla="*/ 413949 w 1003876"/>
                    <a:gd name="connsiteY56" fmla="*/ 1379403 h 1516602"/>
                    <a:gd name="connsiteX57" fmla="*/ 415854 w 1003876"/>
                    <a:gd name="connsiteY57" fmla="*/ 1373688 h 1516602"/>
                    <a:gd name="connsiteX58" fmla="*/ 417759 w 1003876"/>
                    <a:gd name="connsiteY58" fmla="*/ 1360353 h 1516602"/>
                    <a:gd name="connsiteX59" fmla="*/ 421569 w 1003876"/>
                    <a:gd name="connsiteY59" fmla="*/ 1348923 h 1516602"/>
                    <a:gd name="connsiteX60" fmla="*/ 427284 w 1003876"/>
                    <a:gd name="connsiteY60" fmla="*/ 1335588 h 1516602"/>
                    <a:gd name="connsiteX61" fmla="*/ 467289 w 1003876"/>
                    <a:gd name="connsiteY61" fmla="*/ 1265103 h 1516602"/>
                    <a:gd name="connsiteX62" fmla="*/ 528455 w 1003876"/>
                    <a:gd name="connsiteY62" fmla="*/ 1230091 h 1516602"/>
                    <a:gd name="connsiteX63" fmla="*/ 601154 w 1003876"/>
                    <a:gd name="connsiteY63" fmla="*/ 1221700 h 1516602"/>
                    <a:gd name="connsiteX64" fmla="*/ 720654 w 1003876"/>
                    <a:gd name="connsiteY64" fmla="*/ 1316538 h 1516602"/>
                    <a:gd name="connsiteX65" fmla="*/ 733989 w 1003876"/>
                    <a:gd name="connsiteY65" fmla="*/ 1326063 h 1516602"/>
                    <a:gd name="connsiteX66" fmla="*/ 743514 w 1003876"/>
                    <a:gd name="connsiteY66" fmla="*/ 1327968 h 1516602"/>
                    <a:gd name="connsiteX67" fmla="*/ 749229 w 1003876"/>
                    <a:gd name="connsiteY67" fmla="*/ 1329873 h 1516602"/>
                    <a:gd name="connsiteX68" fmla="*/ 762564 w 1003876"/>
                    <a:gd name="connsiteY68" fmla="*/ 1335588 h 1516602"/>
                    <a:gd name="connsiteX69" fmla="*/ 777804 w 1003876"/>
                    <a:gd name="connsiteY69" fmla="*/ 1333683 h 1516602"/>
                    <a:gd name="connsiteX70" fmla="*/ 789234 w 1003876"/>
                    <a:gd name="connsiteY70" fmla="*/ 1327968 h 1516602"/>
                    <a:gd name="connsiteX71" fmla="*/ 794949 w 1003876"/>
                    <a:gd name="connsiteY71" fmla="*/ 1326063 h 1516602"/>
                    <a:gd name="connsiteX72" fmla="*/ 802569 w 1003876"/>
                    <a:gd name="connsiteY72" fmla="*/ 1308918 h 1516602"/>
                    <a:gd name="connsiteX73" fmla="*/ 800664 w 1003876"/>
                    <a:gd name="connsiteY73" fmla="*/ 1284153 h 1516602"/>
                    <a:gd name="connsiteX74" fmla="*/ 798759 w 1003876"/>
                    <a:gd name="connsiteY74" fmla="*/ 1278438 h 1516602"/>
                    <a:gd name="connsiteX75" fmla="*/ 796854 w 1003876"/>
                    <a:gd name="connsiteY75" fmla="*/ 1270818 h 1516602"/>
                    <a:gd name="connsiteX76" fmla="*/ 783519 w 1003876"/>
                    <a:gd name="connsiteY76" fmla="*/ 1253673 h 1516602"/>
                    <a:gd name="connsiteX77" fmla="*/ 773994 w 1003876"/>
                    <a:gd name="connsiteY77" fmla="*/ 1247958 h 1516602"/>
                    <a:gd name="connsiteX78" fmla="*/ 648264 w 1003876"/>
                    <a:gd name="connsiteY78" fmla="*/ 1156518 h 1516602"/>
                    <a:gd name="connsiteX79" fmla="*/ 644454 w 1003876"/>
                    <a:gd name="connsiteY79" fmla="*/ 1139373 h 1516602"/>
                    <a:gd name="connsiteX80" fmla="*/ 646359 w 1003876"/>
                    <a:gd name="connsiteY80" fmla="*/ 1131753 h 1516602"/>
                    <a:gd name="connsiteX81" fmla="*/ 650169 w 1003876"/>
                    <a:gd name="connsiteY81" fmla="*/ 1114608 h 1516602"/>
                    <a:gd name="connsiteX82" fmla="*/ 653979 w 1003876"/>
                    <a:gd name="connsiteY82" fmla="*/ 1108893 h 1516602"/>
                    <a:gd name="connsiteX83" fmla="*/ 655884 w 1003876"/>
                    <a:gd name="connsiteY83" fmla="*/ 1103178 h 1516602"/>
                    <a:gd name="connsiteX84" fmla="*/ 661599 w 1003876"/>
                    <a:gd name="connsiteY84" fmla="*/ 1101273 h 1516602"/>
                    <a:gd name="connsiteX85" fmla="*/ 671124 w 1003876"/>
                    <a:gd name="connsiteY85" fmla="*/ 1089843 h 1516602"/>
                    <a:gd name="connsiteX86" fmla="*/ 724464 w 1003876"/>
                    <a:gd name="connsiteY86" fmla="*/ 1082223 h 1516602"/>
                    <a:gd name="connsiteX87" fmla="*/ 842574 w 1003876"/>
                    <a:gd name="connsiteY87" fmla="*/ 1084128 h 1516602"/>
                    <a:gd name="connsiteX88" fmla="*/ 871149 w 1003876"/>
                    <a:gd name="connsiteY88" fmla="*/ 1086033 h 1516602"/>
                    <a:gd name="connsiteX89" fmla="*/ 899724 w 1003876"/>
                    <a:gd name="connsiteY89" fmla="*/ 1091748 h 1516602"/>
                    <a:gd name="connsiteX90" fmla="*/ 922584 w 1003876"/>
                    <a:gd name="connsiteY90" fmla="*/ 1095558 h 1516602"/>
                    <a:gd name="connsiteX91" fmla="*/ 985294 w 1003876"/>
                    <a:gd name="connsiteY91" fmla="*/ 1104311 h 1516602"/>
                    <a:gd name="connsiteX92" fmla="*/ 1003378 w 1003876"/>
                    <a:gd name="connsiteY92" fmla="*/ 1065958 h 1516602"/>
                    <a:gd name="connsiteX93" fmla="*/ 970209 w 1003876"/>
                    <a:gd name="connsiteY93" fmla="*/ 1044123 h 1516602"/>
                    <a:gd name="connsiteX94" fmla="*/ 935919 w 1003876"/>
                    <a:gd name="connsiteY94" fmla="*/ 1034598 h 1516602"/>
                    <a:gd name="connsiteX95" fmla="*/ 825429 w 1003876"/>
                    <a:gd name="connsiteY95" fmla="*/ 1034598 h 1516602"/>
                    <a:gd name="connsiteX96" fmla="*/ 730179 w 1003876"/>
                    <a:gd name="connsiteY96" fmla="*/ 1038408 h 1516602"/>
                    <a:gd name="connsiteX97" fmla="*/ 669219 w 1003876"/>
                    <a:gd name="connsiteY97" fmla="*/ 1046028 h 1516602"/>
                    <a:gd name="connsiteX98" fmla="*/ 646360 w 1003876"/>
                    <a:gd name="connsiteY98" fmla="*/ 1049838 h 1516602"/>
                    <a:gd name="connsiteX99" fmla="*/ 640078 w 1003876"/>
                    <a:gd name="connsiteY99" fmla="*/ 1026051 h 1516602"/>
                    <a:gd name="connsiteX100" fmla="*/ 673029 w 1003876"/>
                    <a:gd name="connsiteY100" fmla="*/ 992688 h 1516602"/>
                    <a:gd name="connsiteX101" fmla="*/ 674934 w 1003876"/>
                    <a:gd name="connsiteY101" fmla="*/ 986973 h 1516602"/>
                    <a:gd name="connsiteX102" fmla="*/ 680649 w 1003876"/>
                    <a:gd name="connsiteY102" fmla="*/ 985068 h 1516602"/>
                    <a:gd name="connsiteX103" fmla="*/ 686364 w 1003876"/>
                    <a:gd name="connsiteY103" fmla="*/ 981258 h 1516602"/>
                    <a:gd name="connsiteX104" fmla="*/ 695889 w 1003876"/>
                    <a:gd name="connsiteY104" fmla="*/ 971733 h 1516602"/>
                    <a:gd name="connsiteX105" fmla="*/ 705414 w 1003876"/>
                    <a:gd name="connsiteY105" fmla="*/ 960303 h 1516602"/>
                    <a:gd name="connsiteX106" fmla="*/ 716844 w 1003876"/>
                    <a:gd name="connsiteY106" fmla="*/ 952683 h 1516602"/>
                    <a:gd name="connsiteX107" fmla="*/ 732084 w 1003876"/>
                    <a:gd name="connsiteY107" fmla="*/ 939348 h 1516602"/>
                    <a:gd name="connsiteX108" fmla="*/ 741609 w 1003876"/>
                    <a:gd name="connsiteY108" fmla="*/ 927918 h 1516602"/>
                    <a:gd name="connsiteX109" fmla="*/ 753039 w 1003876"/>
                    <a:gd name="connsiteY109" fmla="*/ 918393 h 1516602"/>
                    <a:gd name="connsiteX110" fmla="*/ 758754 w 1003876"/>
                    <a:gd name="connsiteY110" fmla="*/ 906963 h 1516602"/>
                    <a:gd name="connsiteX111" fmla="*/ 760659 w 1003876"/>
                    <a:gd name="connsiteY111" fmla="*/ 901248 h 1516602"/>
                    <a:gd name="connsiteX112" fmla="*/ 766374 w 1003876"/>
                    <a:gd name="connsiteY112" fmla="*/ 889818 h 1516602"/>
                    <a:gd name="connsiteX113" fmla="*/ 764469 w 1003876"/>
                    <a:gd name="connsiteY113" fmla="*/ 874578 h 1516602"/>
                    <a:gd name="connsiteX114" fmla="*/ 758754 w 1003876"/>
                    <a:gd name="connsiteY114" fmla="*/ 872673 h 1516602"/>
                    <a:gd name="connsiteX115" fmla="*/ 737799 w 1003876"/>
                    <a:gd name="connsiteY115" fmla="*/ 874578 h 1516602"/>
                    <a:gd name="connsiteX116" fmla="*/ 732084 w 1003876"/>
                    <a:gd name="connsiteY116" fmla="*/ 878388 h 1516602"/>
                    <a:gd name="connsiteX117" fmla="*/ 699699 w 1003876"/>
                    <a:gd name="connsiteY117" fmla="*/ 899343 h 1516602"/>
                    <a:gd name="connsiteX118" fmla="*/ 595181 w 1003876"/>
                    <a:gd name="connsiteY118" fmla="*/ 957831 h 1516602"/>
                    <a:gd name="connsiteX119" fmla="*/ 507294 w 1003876"/>
                    <a:gd name="connsiteY119" fmla="*/ 847908 h 1516602"/>
                    <a:gd name="connsiteX120" fmla="*/ 503484 w 1003876"/>
                    <a:gd name="connsiteY120" fmla="*/ 358323 h 1516602"/>
                    <a:gd name="connsiteX121" fmla="*/ 499674 w 1003876"/>
                    <a:gd name="connsiteY121" fmla="*/ 66858 h 1516602"/>
                    <a:gd name="connsiteX122" fmla="*/ 490149 w 1003876"/>
                    <a:gd name="connsiteY122" fmla="*/ 40188 h 1516602"/>
                    <a:gd name="connsiteX123" fmla="*/ 488244 w 1003876"/>
                    <a:gd name="connsiteY123" fmla="*/ 34473 h 1516602"/>
                    <a:gd name="connsiteX124" fmla="*/ 484434 w 1003876"/>
                    <a:gd name="connsiteY124" fmla="*/ 28758 h 1516602"/>
                    <a:gd name="connsiteX125" fmla="*/ 478719 w 1003876"/>
                    <a:gd name="connsiteY125" fmla="*/ 17328 h 1516602"/>
                    <a:gd name="connsiteX126" fmla="*/ 473004 w 1003876"/>
                    <a:gd name="connsiteY126" fmla="*/ 13518 h 1516602"/>
                    <a:gd name="connsiteX127" fmla="*/ 469194 w 1003876"/>
                    <a:gd name="connsiteY127" fmla="*/ 7803 h 1516602"/>
                    <a:gd name="connsiteX128" fmla="*/ 429189 w 1003876"/>
                    <a:gd name="connsiteY128" fmla="*/ 11613 h 1516602"/>
                    <a:gd name="connsiteX129" fmla="*/ 425379 w 1003876"/>
                    <a:gd name="connsiteY129" fmla="*/ 78288 h 1516602"/>
                    <a:gd name="connsiteX130" fmla="*/ 425379 w 1003876"/>
                    <a:gd name="connsiteY130" fmla="*/ 84003 h 1516602"/>
                    <a:gd name="connsiteX131" fmla="*/ 429189 w 1003876"/>
                    <a:gd name="connsiteY131" fmla="*/ 238308 h 1516602"/>
                    <a:gd name="connsiteX132" fmla="*/ 440619 w 1003876"/>
                    <a:gd name="connsiteY132" fmla="*/ 421188 h 1516602"/>
                    <a:gd name="connsiteX133" fmla="*/ 435265 w 1003876"/>
                    <a:gd name="connsiteY133" fmla="*/ 718368 h 1516602"/>
                    <a:gd name="connsiteX134" fmla="*/ 435059 w 1003876"/>
                    <a:gd name="connsiteY134" fmla="*/ 799046 h 1516602"/>
                    <a:gd name="connsiteX135" fmla="*/ 430322 w 1003876"/>
                    <a:gd name="connsiteY135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40645 w 1003876"/>
                    <a:gd name="connsiteY3" fmla="*/ 957266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30129 w 1003876"/>
                    <a:gd name="connsiteY29" fmla="*/ 1223193 h 1516602"/>
                    <a:gd name="connsiteX30" fmla="*/ 333939 w 1003876"/>
                    <a:gd name="connsiteY30" fmla="*/ 1228908 h 1516602"/>
                    <a:gd name="connsiteX31" fmla="*/ 339654 w 1003876"/>
                    <a:gd name="connsiteY31" fmla="*/ 1230813 h 1516602"/>
                    <a:gd name="connsiteX32" fmla="*/ 351084 w 1003876"/>
                    <a:gd name="connsiteY32" fmla="*/ 1238433 h 1516602"/>
                    <a:gd name="connsiteX33" fmla="*/ 356799 w 1003876"/>
                    <a:gd name="connsiteY33" fmla="*/ 1242243 h 1516602"/>
                    <a:gd name="connsiteX34" fmla="*/ 360609 w 1003876"/>
                    <a:gd name="connsiteY34" fmla="*/ 1247958 h 1516602"/>
                    <a:gd name="connsiteX35" fmla="*/ 366324 w 1003876"/>
                    <a:gd name="connsiteY35" fmla="*/ 1259388 h 1516602"/>
                    <a:gd name="connsiteX36" fmla="*/ 362514 w 1003876"/>
                    <a:gd name="connsiteY36" fmla="*/ 1286058 h 1516602"/>
                    <a:gd name="connsiteX37" fmla="*/ 358704 w 1003876"/>
                    <a:gd name="connsiteY37" fmla="*/ 1291773 h 1516602"/>
                    <a:gd name="connsiteX38" fmla="*/ 356799 w 1003876"/>
                    <a:gd name="connsiteY38" fmla="*/ 1297488 h 1516602"/>
                    <a:gd name="connsiteX39" fmla="*/ 352989 w 1003876"/>
                    <a:gd name="connsiteY39" fmla="*/ 1303203 h 1516602"/>
                    <a:gd name="connsiteX40" fmla="*/ 351084 w 1003876"/>
                    <a:gd name="connsiteY40" fmla="*/ 1308918 h 1516602"/>
                    <a:gd name="connsiteX41" fmla="*/ 347274 w 1003876"/>
                    <a:gd name="connsiteY41" fmla="*/ 1314633 h 1516602"/>
                    <a:gd name="connsiteX42" fmla="*/ 330129 w 1003876"/>
                    <a:gd name="connsiteY42" fmla="*/ 1381308 h 1516602"/>
                    <a:gd name="connsiteX43" fmla="*/ 328224 w 1003876"/>
                    <a:gd name="connsiteY43" fmla="*/ 1432743 h 1516602"/>
                    <a:gd name="connsiteX44" fmla="*/ 330129 w 1003876"/>
                    <a:gd name="connsiteY44" fmla="*/ 1457508 h 1516602"/>
                    <a:gd name="connsiteX45" fmla="*/ 332034 w 1003876"/>
                    <a:gd name="connsiteY45" fmla="*/ 1463223 h 1516602"/>
                    <a:gd name="connsiteX46" fmla="*/ 335844 w 1003876"/>
                    <a:gd name="connsiteY46" fmla="*/ 1467033 h 1516602"/>
                    <a:gd name="connsiteX47" fmla="*/ 364419 w 1003876"/>
                    <a:gd name="connsiteY47" fmla="*/ 1512753 h 1516602"/>
                    <a:gd name="connsiteX48" fmla="*/ 387279 w 1003876"/>
                    <a:gd name="connsiteY48" fmla="*/ 1514658 h 1516602"/>
                    <a:gd name="connsiteX49" fmla="*/ 392994 w 1003876"/>
                    <a:gd name="connsiteY49" fmla="*/ 1508943 h 1516602"/>
                    <a:gd name="connsiteX50" fmla="*/ 394899 w 1003876"/>
                    <a:gd name="connsiteY50" fmla="*/ 1497513 h 1516602"/>
                    <a:gd name="connsiteX51" fmla="*/ 396804 w 1003876"/>
                    <a:gd name="connsiteY51" fmla="*/ 1491798 h 1516602"/>
                    <a:gd name="connsiteX52" fmla="*/ 398709 w 1003876"/>
                    <a:gd name="connsiteY52" fmla="*/ 1474653 h 1516602"/>
                    <a:gd name="connsiteX53" fmla="*/ 400614 w 1003876"/>
                    <a:gd name="connsiteY53" fmla="*/ 1461318 h 1516602"/>
                    <a:gd name="connsiteX54" fmla="*/ 404424 w 1003876"/>
                    <a:gd name="connsiteY54" fmla="*/ 1404168 h 1516602"/>
                    <a:gd name="connsiteX55" fmla="*/ 410139 w 1003876"/>
                    <a:gd name="connsiteY55" fmla="*/ 1392738 h 1516602"/>
                    <a:gd name="connsiteX56" fmla="*/ 413949 w 1003876"/>
                    <a:gd name="connsiteY56" fmla="*/ 1379403 h 1516602"/>
                    <a:gd name="connsiteX57" fmla="*/ 415854 w 1003876"/>
                    <a:gd name="connsiteY57" fmla="*/ 1373688 h 1516602"/>
                    <a:gd name="connsiteX58" fmla="*/ 417759 w 1003876"/>
                    <a:gd name="connsiteY58" fmla="*/ 1360353 h 1516602"/>
                    <a:gd name="connsiteX59" fmla="*/ 421569 w 1003876"/>
                    <a:gd name="connsiteY59" fmla="*/ 1348923 h 1516602"/>
                    <a:gd name="connsiteX60" fmla="*/ 427284 w 1003876"/>
                    <a:gd name="connsiteY60" fmla="*/ 1335588 h 1516602"/>
                    <a:gd name="connsiteX61" fmla="*/ 467289 w 1003876"/>
                    <a:gd name="connsiteY61" fmla="*/ 1265103 h 1516602"/>
                    <a:gd name="connsiteX62" fmla="*/ 528455 w 1003876"/>
                    <a:gd name="connsiteY62" fmla="*/ 1230091 h 1516602"/>
                    <a:gd name="connsiteX63" fmla="*/ 601154 w 1003876"/>
                    <a:gd name="connsiteY63" fmla="*/ 1221700 h 1516602"/>
                    <a:gd name="connsiteX64" fmla="*/ 720654 w 1003876"/>
                    <a:gd name="connsiteY64" fmla="*/ 1316538 h 1516602"/>
                    <a:gd name="connsiteX65" fmla="*/ 733989 w 1003876"/>
                    <a:gd name="connsiteY65" fmla="*/ 1326063 h 1516602"/>
                    <a:gd name="connsiteX66" fmla="*/ 743514 w 1003876"/>
                    <a:gd name="connsiteY66" fmla="*/ 1327968 h 1516602"/>
                    <a:gd name="connsiteX67" fmla="*/ 749229 w 1003876"/>
                    <a:gd name="connsiteY67" fmla="*/ 1329873 h 1516602"/>
                    <a:gd name="connsiteX68" fmla="*/ 762564 w 1003876"/>
                    <a:gd name="connsiteY68" fmla="*/ 1335588 h 1516602"/>
                    <a:gd name="connsiteX69" fmla="*/ 777804 w 1003876"/>
                    <a:gd name="connsiteY69" fmla="*/ 1333683 h 1516602"/>
                    <a:gd name="connsiteX70" fmla="*/ 789234 w 1003876"/>
                    <a:gd name="connsiteY70" fmla="*/ 1327968 h 1516602"/>
                    <a:gd name="connsiteX71" fmla="*/ 794949 w 1003876"/>
                    <a:gd name="connsiteY71" fmla="*/ 1326063 h 1516602"/>
                    <a:gd name="connsiteX72" fmla="*/ 802569 w 1003876"/>
                    <a:gd name="connsiteY72" fmla="*/ 1308918 h 1516602"/>
                    <a:gd name="connsiteX73" fmla="*/ 800664 w 1003876"/>
                    <a:gd name="connsiteY73" fmla="*/ 1284153 h 1516602"/>
                    <a:gd name="connsiteX74" fmla="*/ 798759 w 1003876"/>
                    <a:gd name="connsiteY74" fmla="*/ 1278438 h 1516602"/>
                    <a:gd name="connsiteX75" fmla="*/ 796854 w 1003876"/>
                    <a:gd name="connsiteY75" fmla="*/ 1270818 h 1516602"/>
                    <a:gd name="connsiteX76" fmla="*/ 783519 w 1003876"/>
                    <a:gd name="connsiteY76" fmla="*/ 1253673 h 1516602"/>
                    <a:gd name="connsiteX77" fmla="*/ 773994 w 1003876"/>
                    <a:gd name="connsiteY77" fmla="*/ 1247958 h 1516602"/>
                    <a:gd name="connsiteX78" fmla="*/ 648264 w 1003876"/>
                    <a:gd name="connsiteY78" fmla="*/ 1156518 h 1516602"/>
                    <a:gd name="connsiteX79" fmla="*/ 644454 w 1003876"/>
                    <a:gd name="connsiteY79" fmla="*/ 1139373 h 1516602"/>
                    <a:gd name="connsiteX80" fmla="*/ 646359 w 1003876"/>
                    <a:gd name="connsiteY80" fmla="*/ 1131753 h 1516602"/>
                    <a:gd name="connsiteX81" fmla="*/ 650169 w 1003876"/>
                    <a:gd name="connsiteY81" fmla="*/ 1114608 h 1516602"/>
                    <a:gd name="connsiteX82" fmla="*/ 653979 w 1003876"/>
                    <a:gd name="connsiteY82" fmla="*/ 1108893 h 1516602"/>
                    <a:gd name="connsiteX83" fmla="*/ 655884 w 1003876"/>
                    <a:gd name="connsiteY83" fmla="*/ 1103178 h 1516602"/>
                    <a:gd name="connsiteX84" fmla="*/ 661599 w 1003876"/>
                    <a:gd name="connsiteY84" fmla="*/ 1101273 h 1516602"/>
                    <a:gd name="connsiteX85" fmla="*/ 671124 w 1003876"/>
                    <a:gd name="connsiteY85" fmla="*/ 1089843 h 1516602"/>
                    <a:gd name="connsiteX86" fmla="*/ 724464 w 1003876"/>
                    <a:gd name="connsiteY86" fmla="*/ 1082223 h 1516602"/>
                    <a:gd name="connsiteX87" fmla="*/ 842574 w 1003876"/>
                    <a:gd name="connsiteY87" fmla="*/ 1084128 h 1516602"/>
                    <a:gd name="connsiteX88" fmla="*/ 871149 w 1003876"/>
                    <a:gd name="connsiteY88" fmla="*/ 1086033 h 1516602"/>
                    <a:gd name="connsiteX89" fmla="*/ 899724 w 1003876"/>
                    <a:gd name="connsiteY89" fmla="*/ 1091748 h 1516602"/>
                    <a:gd name="connsiteX90" fmla="*/ 922584 w 1003876"/>
                    <a:gd name="connsiteY90" fmla="*/ 1095558 h 1516602"/>
                    <a:gd name="connsiteX91" fmla="*/ 985294 w 1003876"/>
                    <a:gd name="connsiteY91" fmla="*/ 1104311 h 1516602"/>
                    <a:gd name="connsiteX92" fmla="*/ 1003378 w 1003876"/>
                    <a:gd name="connsiteY92" fmla="*/ 1065958 h 1516602"/>
                    <a:gd name="connsiteX93" fmla="*/ 970209 w 1003876"/>
                    <a:gd name="connsiteY93" fmla="*/ 1044123 h 1516602"/>
                    <a:gd name="connsiteX94" fmla="*/ 935919 w 1003876"/>
                    <a:gd name="connsiteY94" fmla="*/ 1034598 h 1516602"/>
                    <a:gd name="connsiteX95" fmla="*/ 825429 w 1003876"/>
                    <a:gd name="connsiteY95" fmla="*/ 1034598 h 1516602"/>
                    <a:gd name="connsiteX96" fmla="*/ 730179 w 1003876"/>
                    <a:gd name="connsiteY96" fmla="*/ 1038408 h 1516602"/>
                    <a:gd name="connsiteX97" fmla="*/ 669219 w 1003876"/>
                    <a:gd name="connsiteY97" fmla="*/ 1046028 h 1516602"/>
                    <a:gd name="connsiteX98" fmla="*/ 646360 w 1003876"/>
                    <a:gd name="connsiteY98" fmla="*/ 1049838 h 1516602"/>
                    <a:gd name="connsiteX99" fmla="*/ 640078 w 1003876"/>
                    <a:gd name="connsiteY99" fmla="*/ 1026051 h 1516602"/>
                    <a:gd name="connsiteX100" fmla="*/ 673029 w 1003876"/>
                    <a:gd name="connsiteY100" fmla="*/ 992688 h 1516602"/>
                    <a:gd name="connsiteX101" fmla="*/ 674934 w 1003876"/>
                    <a:gd name="connsiteY101" fmla="*/ 986973 h 1516602"/>
                    <a:gd name="connsiteX102" fmla="*/ 680649 w 1003876"/>
                    <a:gd name="connsiteY102" fmla="*/ 985068 h 1516602"/>
                    <a:gd name="connsiteX103" fmla="*/ 686364 w 1003876"/>
                    <a:gd name="connsiteY103" fmla="*/ 981258 h 1516602"/>
                    <a:gd name="connsiteX104" fmla="*/ 695889 w 1003876"/>
                    <a:gd name="connsiteY104" fmla="*/ 971733 h 1516602"/>
                    <a:gd name="connsiteX105" fmla="*/ 705414 w 1003876"/>
                    <a:gd name="connsiteY105" fmla="*/ 960303 h 1516602"/>
                    <a:gd name="connsiteX106" fmla="*/ 716844 w 1003876"/>
                    <a:gd name="connsiteY106" fmla="*/ 952683 h 1516602"/>
                    <a:gd name="connsiteX107" fmla="*/ 732084 w 1003876"/>
                    <a:gd name="connsiteY107" fmla="*/ 939348 h 1516602"/>
                    <a:gd name="connsiteX108" fmla="*/ 741609 w 1003876"/>
                    <a:gd name="connsiteY108" fmla="*/ 927918 h 1516602"/>
                    <a:gd name="connsiteX109" fmla="*/ 753039 w 1003876"/>
                    <a:gd name="connsiteY109" fmla="*/ 918393 h 1516602"/>
                    <a:gd name="connsiteX110" fmla="*/ 758754 w 1003876"/>
                    <a:gd name="connsiteY110" fmla="*/ 906963 h 1516602"/>
                    <a:gd name="connsiteX111" fmla="*/ 760659 w 1003876"/>
                    <a:gd name="connsiteY111" fmla="*/ 901248 h 1516602"/>
                    <a:gd name="connsiteX112" fmla="*/ 766374 w 1003876"/>
                    <a:gd name="connsiteY112" fmla="*/ 889818 h 1516602"/>
                    <a:gd name="connsiteX113" fmla="*/ 764469 w 1003876"/>
                    <a:gd name="connsiteY113" fmla="*/ 874578 h 1516602"/>
                    <a:gd name="connsiteX114" fmla="*/ 758754 w 1003876"/>
                    <a:gd name="connsiteY114" fmla="*/ 872673 h 1516602"/>
                    <a:gd name="connsiteX115" fmla="*/ 737799 w 1003876"/>
                    <a:gd name="connsiteY115" fmla="*/ 874578 h 1516602"/>
                    <a:gd name="connsiteX116" fmla="*/ 732084 w 1003876"/>
                    <a:gd name="connsiteY116" fmla="*/ 878388 h 1516602"/>
                    <a:gd name="connsiteX117" fmla="*/ 699699 w 1003876"/>
                    <a:gd name="connsiteY117" fmla="*/ 899343 h 1516602"/>
                    <a:gd name="connsiteX118" fmla="*/ 595181 w 1003876"/>
                    <a:gd name="connsiteY118" fmla="*/ 957831 h 1516602"/>
                    <a:gd name="connsiteX119" fmla="*/ 507294 w 1003876"/>
                    <a:gd name="connsiteY119" fmla="*/ 847908 h 1516602"/>
                    <a:gd name="connsiteX120" fmla="*/ 503484 w 1003876"/>
                    <a:gd name="connsiteY120" fmla="*/ 358323 h 1516602"/>
                    <a:gd name="connsiteX121" fmla="*/ 499674 w 1003876"/>
                    <a:gd name="connsiteY121" fmla="*/ 66858 h 1516602"/>
                    <a:gd name="connsiteX122" fmla="*/ 490149 w 1003876"/>
                    <a:gd name="connsiteY122" fmla="*/ 40188 h 1516602"/>
                    <a:gd name="connsiteX123" fmla="*/ 488244 w 1003876"/>
                    <a:gd name="connsiteY123" fmla="*/ 34473 h 1516602"/>
                    <a:gd name="connsiteX124" fmla="*/ 484434 w 1003876"/>
                    <a:gd name="connsiteY124" fmla="*/ 28758 h 1516602"/>
                    <a:gd name="connsiteX125" fmla="*/ 478719 w 1003876"/>
                    <a:gd name="connsiteY125" fmla="*/ 17328 h 1516602"/>
                    <a:gd name="connsiteX126" fmla="*/ 473004 w 1003876"/>
                    <a:gd name="connsiteY126" fmla="*/ 13518 h 1516602"/>
                    <a:gd name="connsiteX127" fmla="*/ 469194 w 1003876"/>
                    <a:gd name="connsiteY127" fmla="*/ 7803 h 1516602"/>
                    <a:gd name="connsiteX128" fmla="*/ 429189 w 1003876"/>
                    <a:gd name="connsiteY128" fmla="*/ 11613 h 1516602"/>
                    <a:gd name="connsiteX129" fmla="*/ 425379 w 1003876"/>
                    <a:gd name="connsiteY129" fmla="*/ 78288 h 1516602"/>
                    <a:gd name="connsiteX130" fmla="*/ 425379 w 1003876"/>
                    <a:gd name="connsiteY130" fmla="*/ 84003 h 1516602"/>
                    <a:gd name="connsiteX131" fmla="*/ 429189 w 1003876"/>
                    <a:gd name="connsiteY131" fmla="*/ 238308 h 1516602"/>
                    <a:gd name="connsiteX132" fmla="*/ 440619 w 1003876"/>
                    <a:gd name="connsiteY132" fmla="*/ 421188 h 1516602"/>
                    <a:gd name="connsiteX133" fmla="*/ 435265 w 1003876"/>
                    <a:gd name="connsiteY133" fmla="*/ 718368 h 1516602"/>
                    <a:gd name="connsiteX134" fmla="*/ 435059 w 1003876"/>
                    <a:gd name="connsiteY134" fmla="*/ 799046 h 1516602"/>
                    <a:gd name="connsiteX135" fmla="*/ 430322 w 1003876"/>
                    <a:gd name="connsiteY135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40645 w 1003876"/>
                    <a:gd name="connsiteY3" fmla="*/ 957266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30129 w 1003876"/>
                    <a:gd name="connsiteY29" fmla="*/ 1223193 h 1516602"/>
                    <a:gd name="connsiteX30" fmla="*/ 333939 w 1003876"/>
                    <a:gd name="connsiteY30" fmla="*/ 1228908 h 1516602"/>
                    <a:gd name="connsiteX31" fmla="*/ 339654 w 1003876"/>
                    <a:gd name="connsiteY31" fmla="*/ 1230813 h 1516602"/>
                    <a:gd name="connsiteX32" fmla="*/ 351084 w 1003876"/>
                    <a:gd name="connsiteY32" fmla="*/ 1238433 h 1516602"/>
                    <a:gd name="connsiteX33" fmla="*/ 356799 w 1003876"/>
                    <a:gd name="connsiteY33" fmla="*/ 1242243 h 1516602"/>
                    <a:gd name="connsiteX34" fmla="*/ 360609 w 1003876"/>
                    <a:gd name="connsiteY34" fmla="*/ 1247958 h 1516602"/>
                    <a:gd name="connsiteX35" fmla="*/ 366324 w 1003876"/>
                    <a:gd name="connsiteY35" fmla="*/ 1259388 h 1516602"/>
                    <a:gd name="connsiteX36" fmla="*/ 362514 w 1003876"/>
                    <a:gd name="connsiteY36" fmla="*/ 1286058 h 1516602"/>
                    <a:gd name="connsiteX37" fmla="*/ 358704 w 1003876"/>
                    <a:gd name="connsiteY37" fmla="*/ 1291773 h 1516602"/>
                    <a:gd name="connsiteX38" fmla="*/ 356799 w 1003876"/>
                    <a:gd name="connsiteY38" fmla="*/ 1297488 h 1516602"/>
                    <a:gd name="connsiteX39" fmla="*/ 352989 w 1003876"/>
                    <a:gd name="connsiteY39" fmla="*/ 1303203 h 1516602"/>
                    <a:gd name="connsiteX40" fmla="*/ 351084 w 1003876"/>
                    <a:gd name="connsiteY40" fmla="*/ 1308918 h 1516602"/>
                    <a:gd name="connsiteX41" fmla="*/ 347274 w 1003876"/>
                    <a:gd name="connsiteY41" fmla="*/ 1314633 h 1516602"/>
                    <a:gd name="connsiteX42" fmla="*/ 330129 w 1003876"/>
                    <a:gd name="connsiteY42" fmla="*/ 1381308 h 1516602"/>
                    <a:gd name="connsiteX43" fmla="*/ 328224 w 1003876"/>
                    <a:gd name="connsiteY43" fmla="*/ 1432743 h 1516602"/>
                    <a:gd name="connsiteX44" fmla="*/ 330129 w 1003876"/>
                    <a:gd name="connsiteY44" fmla="*/ 1457508 h 1516602"/>
                    <a:gd name="connsiteX45" fmla="*/ 332034 w 1003876"/>
                    <a:gd name="connsiteY45" fmla="*/ 1463223 h 1516602"/>
                    <a:gd name="connsiteX46" fmla="*/ 335844 w 1003876"/>
                    <a:gd name="connsiteY46" fmla="*/ 1467033 h 1516602"/>
                    <a:gd name="connsiteX47" fmla="*/ 364419 w 1003876"/>
                    <a:gd name="connsiteY47" fmla="*/ 1512753 h 1516602"/>
                    <a:gd name="connsiteX48" fmla="*/ 387279 w 1003876"/>
                    <a:gd name="connsiteY48" fmla="*/ 1514658 h 1516602"/>
                    <a:gd name="connsiteX49" fmla="*/ 392994 w 1003876"/>
                    <a:gd name="connsiteY49" fmla="*/ 1508943 h 1516602"/>
                    <a:gd name="connsiteX50" fmla="*/ 394899 w 1003876"/>
                    <a:gd name="connsiteY50" fmla="*/ 1497513 h 1516602"/>
                    <a:gd name="connsiteX51" fmla="*/ 396804 w 1003876"/>
                    <a:gd name="connsiteY51" fmla="*/ 1491798 h 1516602"/>
                    <a:gd name="connsiteX52" fmla="*/ 398709 w 1003876"/>
                    <a:gd name="connsiteY52" fmla="*/ 1474653 h 1516602"/>
                    <a:gd name="connsiteX53" fmla="*/ 400614 w 1003876"/>
                    <a:gd name="connsiteY53" fmla="*/ 1461318 h 1516602"/>
                    <a:gd name="connsiteX54" fmla="*/ 404424 w 1003876"/>
                    <a:gd name="connsiteY54" fmla="*/ 1404168 h 1516602"/>
                    <a:gd name="connsiteX55" fmla="*/ 410139 w 1003876"/>
                    <a:gd name="connsiteY55" fmla="*/ 1392738 h 1516602"/>
                    <a:gd name="connsiteX56" fmla="*/ 413949 w 1003876"/>
                    <a:gd name="connsiteY56" fmla="*/ 1379403 h 1516602"/>
                    <a:gd name="connsiteX57" fmla="*/ 415854 w 1003876"/>
                    <a:gd name="connsiteY57" fmla="*/ 1373688 h 1516602"/>
                    <a:gd name="connsiteX58" fmla="*/ 417759 w 1003876"/>
                    <a:gd name="connsiteY58" fmla="*/ 1360353 h 1516602"/>
                    <a:gd name="connsiteX59" fmla="*/ 421569 w 1003876"/>
                    <a:gd name="connsiteY59" fmla="*/ 1348923 h 1516602"/>
                    <a:gd name="connsiteX60" fmla="*/ 427284 w 1003876"/>
                    <a:gd name="connsiteY60" fmla="*/ 1335588 h 1516602"/>
                    <a:gd name="connsiteX61" fmla="*/ 467289 w 1003876"/>
                    <a:gd name="connsiteY61" fmla="*/ 1265103 h 1516602"/>
                    <a:gd name="connsiteX62" fmla="*/ 528455 w 1003876"/>
                    <a:gd name="connsiteY62" fmla="*/ 1230091 h 1516602"/>
                    <a:gd name="connsiteX63" fmla="*/ 601154 w 1003876"/>
                    <a:gd name="connsiteY63" fmla="*/ 1221700 h 1516602"/>
                    <a:gd name="connsiteX64" fmla="*/ 720654 w 1003876"/>
                    <a:gd name="connsiteY64" fmla="*/ 1316538 h 1516602"/>
                    <a:gd name="connsiteX65" fmla="*/ 733989 w 1003876"/>
                    <a:gd name="connsiteY65" fmla="*/ 1326063 h 1516602"/>
                    <a:gd name="connsiteX66" fmla="*/ 743514 w 1003876"/>
                    <a:gd name="connsiteY66" fmla="*/ 1327968 h 1516602"/>
                    <a:gd name="connsiteX67" fmla="*/ 749229 w 1003876"/>
                    <a:gd name="connsiteY67" fmla="*/ 1329873 h 1516602"/>
                    <a:gd name="connsiteX68" fmla="*/ 762564 w 1003876"/>
                    <a:gd name="connsiteY68" fmla="*/ 1335588 h 1516602"/>
                    <a:gd name="connsiteX69" fmla="*/ 777804 w 1003876"/>
                    <a:gd name="connsiteY69" fmla="*/ 1333683 h 1516602"/>
                    <a:gd name="connsiteX70" fmla="*/ 789234 w 1003876"/>
                    <a:gd name="connsiteY70" fmla="*/ 1327968 h 1516602"/>
                    <a:gd name="connsiteX71" fmla="*/ 794949 w 1003876"/>
                    <a:gd name="connsiteY71" fmla="*/ 1326063 h 1516602"/>
                    <a:gd name="connsiteX72" fmla="*/ 802569 w 1003876"/>
                    <a:gd name="connsiteY72" fmla="*/ 1308918 h 1516602"/>
                    <a:gd name="connsiteX73" fmla="*/ 800664 w 1003876"/>
                    <a:gd name="connsiteY73" fmla="*/ 1284153 h 1516602"/>
                    <a:gd name="connsiteX74" fmla="*/ 798759 w 1003876"/>
                    <a:gd name="connsiteY74" fmla="*/ 1278438 h 1516602"/>
                    <a:gd name="connsiteX75" fmla="*/ 796854 w 1003876"/>
                    <a:gd name="connsiteY75" fmla="*/ 1270818 h 1516602"/>
                    <a:gd name="connsiteX76" fmla="*/ 783519 w 1003876"/>
                    <a:gd name="connsiteY76" fmla="*/ 1253673 h 1516602"/>
                    <a:gd name="connsiteX77" fmla="*/ 773994 w 1003876"/>
                    <a:gd name="connsiteY77" fmla="*/ 1247958 h 1516602"/>
                    <a:gd name="connsiteX78" fmla="*/ 648264 w 1003876"/>
                    <a:gd name="connsiteY78" fmla="*/ 1156518 h 1516602"/>
                    <a:gd name="connsiteX79" fmla="*/ 644454 w 1003876"/>
                    <a:gd name="connsiteY79" fmla="*/ 1139373 h 1516602"/>
                    <a:gd name="connsiteX80" fmla="*/ 646359 w 1003876"/>
                    <a:gd name="connsiteY80" fmla="*/ 1131753 h 1516602"/>
                    <a:gd name="connsiteX81" fmla="*/ 650169 w 1003876"/>
                    <a:gd name="connsiteY81" fmla="*/ 1114608 h 1516602"/>
                    <a:gd name="connsiteX82" fmla="*/ 653979 w 1003876"/>
                    <a:gd name="connsiteY82" fmla="*/ 1108893 h 1516602"/>
                    <a:gd name="connsiteX83" fmla="*/ 655884 w 1003876"/>
                    <a:gd name="connsiteY83" fmla="*/ 1103178 h 1516602"/>
                    <a:gd name="connsiteX84" fmla="*/ 661599 w 1003876"/>
                    <a:gd name="connsiteY84" fmla="*/ 1101273 h 1516602"/>
                    <a:gd name="connsiteX85" fmla="*/ 671124 w 1003876"/>
                    <a:gd name="connsiteY85" fmla="*/ 1089843 h 1516602"/>
                    <a:gd name="connsiteX86" fmla="*/ 724464 w 1003876"/>
                    <a:gd name="connsiteY86" fmla="*/ 1082223 h 1516602"/>
                    <a:gd name="connsiteX87" fmla="*/ 842574 w 1003876"/>
                    <a:gd name="connsiteY87" fmla="*/ 1084128 h 1516602"/>
                    <a:gd name="connsiteX88" fmla="*/ 871149 w 1003876"/>
                    <a:gd name="connsiteY88" fmla="*/ 1086033 h 1516602"/>
                    <a:gd name="connsiteX89" fmla="*/ 899724 w 1003876"/>
                    <a:gd name="connsiteY89" fmla="*/ 1091748 h 1516602"/>
                    <a:gd name="connsiteX90" fmla="*/ 922584 w 1003876"/>
                    <a:gd name="connsiteY90" fmla="*/ 1095558 h 1516602"/>
                    <a:gd name="connsiteX91" fmla="*/ 985294 w 1003876"/>
                    <a:gd name="connsiteY91" fmla="*/ 1104311 h 1516602"/>
                    <a:gd name="connsiteX92" fmla="*/ 1003378 w 1003876"/>
                    <a:gd name="connsiteY92" fmla="*/ 1065958 h 1516602"/>
                    <a:gd name="connsiteX93" fmla="*/ 970209 w 1003876"/>
                    <a:gd name="connsiteY93" fmla="*/ 1044123 h 1516602"/>
                    <a:gd name="connsiteX94" fmla="*/ 935919 w 1003876"/>
                    <a:gd name="connsiteY94" fmla="*/ 1034598 h 1516602"/>
                    <a:gd name="connsiteX95" fmla="*/ 825429 w 1003876"/>
                    <a:gd name="connsiteY95" fmla="*/ 1034598 h 1516602"/>
                    <a:gd name="connsiteX96" fmla="*/ 730179 w 1003876"/>
                    <a:gd name="connsiteY96" fmla="*/ 1038408 h 1516602"/>
                    <a:gd name="connsiteX97" fmla="*/ 669219 w 1003876"/>
                    <a:gd name="connsiteY97" fmla="*/ 1046028 h 1516602"/>
                    <a:gd name="connsiteX98" fmla="*/ 646360 w 1003876"/>
                    <a:gd name="connsiteY98" fmla="*/ 1049838 h 1516602"/>
                    <a:gd name="connsiteX99" fmla="*/ 640078 w 1003876"/>
                    <a:gd name="connsiteY99" fmla="*/ 1026051 h 1516602"/>
                    <a:gd name="connsiteX100" fmla="*/ 673029 w 1003876"/>
                    <a:gd name="connsiteY100" fmla="*/ 992688 h 1516602"/>
                    <a:gd name="connsiteX101" fmla="*/ 674934 w 1003876"/>
                    <a:gd name="connsiteY101" fmla="*/ 986973 h 1516602"/>
                    <a:gd name="connsiteX102" fmla="*/ 680649 w 1003876"/>
                    <a:gd name="connsiteY102" fmla="*/ 985068 h 1516602"/>
                    <a:gd name="connsiteX103" fmla="*/ 686364 w 1003876"/>
                    <a:gd name="connsiteY103" fmla="*/ 981258 h 1516602"/>
                    <a:gd name="connsiteX104" fmla="*/ 695889 w 1003876"/>
                    <a:gd name="connsiteY104" fmla="*/ 971733 h 1516602"/>
                    <a:gd name="connsiteX105" fmla="*/ 705414 w 1003876"/>
                    <a:gd name="connsiteY105" fmla="*/ 960303 h 1516602"/>
                    <a:gd name="connsiteX106" fmla="*/ 716844 w 1003876"/>
                    <a:gd name="connsiteY106" fmla="*/ 952683 h 1516602"/>
                    <a:gd name="connsiteX107" fmla="*/ 732084 w 1003876"/>
                    <a:gd name="connsiteY107" fmla="*/ 939348 h 1516602"/>
                    <a:gd name="connsiteX108" fmla="*/ 741609 w 1003876"/>
                    <a:gd name="connsiteY108" fmla="*/ 927918 h 1516602"/>
                    <a:gd name="connsiteX109" fmla="*/ 753039 w 1003876"/>
                    <a:gd name="connsiteY109" fmla="*/ 918393 h 1516602"/>
                    <a:gd name="connsiteX110" fmla="*/ 758754 w 1003876"/>
                    <a:gd name="connsiteY110" fmla="*/ 906963 h 1516602"/>
                    <a:gd name="connsiteX111" fmla="*/ 760659 w 1003876"/>
                    <a:gd name="connsiteY111" fmla="*/ 901248 h 1516602"/>
                    <a:gd name="connsiteX112" fmla="*/ 766374 w 1003876"/>
                    <a:gd name="connsiteY112" fmla="*/ 889818 h 1516602"/>
                    <a:gd name="connsiteX113" fmla="*/ 764469 w 1003876"/>
                    <a:gd name="connsiteY113" fmla="*/ 874578 h 1516602"/>
                    <a:gd name="connsiteX114" fmla="*/ 758754 w 1003876"/>
                    <a:gd name="connsiteY114" fmla="*/ 872673 h 1516602"/>
                    <a:gd name="connsiteX115" fmla="*/ 737799 w 1003876"/>
                    <a:gd name="connsiteY115" fmla="*/ 874578 h 1516602"/>
                    <a:gd name="connsiteX116" fmla="*/ 732084 w 1003876"/>
                    <a:gd name="connsiteY116" fmla="*/ 878388 h 1516602"/>
                    <a:gd name="connsiteX117" fmla="*/ 699699 w 1003876"/>
                    <a:gd name="connsiteY117" fmla="*/ 899343 h 1516602"/>
                    <a:gd name="connsiteX118" fmla="*/ 595181 w 1003876"/>
                    <a:gd name="connsiteY118" fmla="*/ 957831 h 1516602"/>
                    <a:gd name="connsiteX119" fmla="*/ 507294 w 1003876"/>
                    <a:gd name="connsiteY119" fmla="*/ 847908 h 1516602"/>
                    <a:gd name="connsiteX120" fmla="*/ 503484 w 1003876"/>
                    <a:gd name="connsiteY120" fmla="*/ 358323 h 1516602"/>
                    <a:gd name="connsiteX121" fmla="*/ 499674 w 1003876"/>
                    <a:gd name="connsiteY121" fmla="*/ 66858 h 1516602"/>
                    <a:gd name="connsiteX122" fmla="*/ 490149 w 1003876"/>
                    <a:gd name="connsiteY122" fmla="*/ 40188 h 1516602"/>
                    <a:gd name="connsiteX123" fmla="*/ 488244 w 1003876"/>
                    <a:gd name="connsiteY123" fmla="*/ 34473 h 1516602"/>
                    <a:gd name="connsiteX124" fmla="*/ 484434 w 1003876"/>
                    <a:gd name="connsiteY124" fmla="*/ 28758 h 1516602"/>
                    <a:gd name="connsiteX125" fmla="*/ 478719 w 1003876"/>
                    <a:gd name="connsiteY125" fmla="*/ 17328 h 1516602"/>
                    <a:gd name="connsiteX126" fmla="*/ 473004 w 1003876"/>
                    <a:gd name="connsiteY126" fmla="*/ 13518 h 1516602"/>
                    <a:gd name="connsiteX127" fmla="*/ 469194 w 1003876"/>
                    <a:gd name="connsiteY127" fmla="*/ 7803 h 1516602"/>
                    <a:gd name="connsiteX128" fmla="*/ 429189 w 1003876"/>
                    <a:gd name="connsiteY128" fmla="*/ 11613 h 1516602"/>
                    <a:gd name="connsiteX129" fmla="*/ 425379 w 1003876"/>
                    <a:gd name="connsiteY129" fmla="*/ 78288 h 1516602"/>
                    <a:gd name="connsiteX130" fmla="*/ 425379 w 1003876"/>
                    <a:gd name="connsiteY130" fmla="*/ 84003 h 1516602"/>
                    <a:gd name="connsiteX131" fmla="*/ 429189 w 1003876"/>
                    <a:gd name="connsiteY131" fmla="*/ 238308 h 1516602"/>
                    <a:gd name="connsiteX132" fmla="*/ 440619 w 1003876"/>
                    <a:gd name="connsiteY132" fmla="*/ 421188 h 1516602"/>
                    <a:gd name="connsiteX133" fmla="*/ 435265 w 1003876"/>
                    <a:gd name="connsiteY133" fmla="*/ 718368 h 1516602"/>
                    <a:gd name="connsiteX134" fmla="*/ 435059 w 1003876"/>
                    <a:gd name="connsiteY134" fmla="*/ 799046 h 1516602"/>
                    <a:gd name="connsiteX135" fmla="*/ 430322 w 1003876"/>
                    <a:gd name="connsiteY135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30129 w 1003876"/>
                    <a:gd name="connsiteY29" fmla="*/ 1223193 h 1516602"/>
                    <a:gd name="connsiteX30" fmla="*/ 333939 w 1003876"/>
                    <a:gd name="connsiteY30" fmla="*/ 1228908 h 1516602"/>
                    <a:gd name="connsiteX31" fmla="*/ 339654 w 1003876"/>
                    <a:gd name="connsiteY31" fmla="*/ 1230813 h 1516602"/>
                    <a:gd name="connsiteX32" fmla="*/ 351084 w 1003876"/>
                    <a:gd name="connsiteY32" fmla="*/ 1238433 h 1516602"/>
                    <a:gd name="connsiteX33" fmla="*/ 356799 w 1003876"/>
                    <a:gd name="connsiteY33" fmla="*/ 1242243 h 1516602"/>
                    <a:gd name="connsiteX34" fmla="*/ 360609 w 1003876"/>
                    <a:gd name="connsiteY34" fmla="*/ 1247958 h 1516602"/>
                    <a:gd name="connsiteX35" fmla="*/ 366324 w 1003876"/>
                    <a:gd name="connsiteY35" fmla="*/ 1259388 h 1516602"/>
                    <a:gd name="connsiteX36" fmla="*/ 362514 w 1003876"/>
                    <a:gd name="connsiteY36" fmla="*/ 1286058 h 1516602"/>
                    <a:gd name="connsiteX37" fmla="*/ 358704 w 1003876"/>
                    <a:gd name="connsiteY37" fmla="*/ 1291773 h 1516602"/>
                    <a:gd name="connsiteX38" fmla="*/ 356799 w 1003876"/>
                    <a:gd name="connsiteY38" fmla="*/ 1297488 h 1516602"/>
                    <a:gd name="connsiteX39" fmla="*/ 352989 w 1003876"/>
                    <a:gd name="connsiteY39" fmla="*/ 1303203 h 1516602"/>
                    <a:gd name="connsiteX40" fmla="*/ 351084 w 1003876"/>
                    <a:gd name="connsiteY40" fmla="*/ 1308918 h 1516602"/>
                    <a:gd name="connsiteX41" fmla="*/ 347274 w 1003876"/>
                    <a:gd name="connsiteY41" fmla="*/ 1314633 h 1516602"/>
                    <a:gd name="connsiteX42" fmla="*/ 330129 w 1003876"/>
                    <a:gd name="connsiteY42" fmla="*/ 1381308 h 1516602"/>
                    <a:gd name="connsiteX43" fmla="*/ 328224 w 1003876"/>
                    <a:gd name="connsiteY43" fmla="*/ 1432743 h 1516602"/>
                    <a:gd name="connsiteX44" fmla="*/ 330129 w 1003876"/>
                    <a:gd name="connsiteY44" fmla="*/ 1457508 h 1516602"/>
                    <a:gd name="connsiteX45" fmla="*/ 332034 w 1003876"/>
                    <a:gd name="connsiteY45" fmla="*/ 1463223 h 1516602"/>
                    <a:gd name="connsiteX46" fmla="*/ 335844 w 1003876"/>
                    <a:gd name="connsiteY46" fmla="*/ 1467033 h 1516602"/>
                    <a:gd name="connsiteX47" fmla="*/ 364419 w 1003876"/>
                    <a:gd name="connsiteY47" fmla="*/ 1512753 h 1516602"/>
                    <a:gd name="connsiteX48" fmla="*/ 387279 w 1003876"/>
                    <a:gd name="connsiteY48" fmla="*/ 1514658 h 1516602"/>
                    <a:gd name="connsiteX49" fmla="*/ 392994 w 1003876"/>
                    <a:gd name="connsiteY49" fmla="*/ 1508943 h 1516602"/>
                    <a:gd name="connsiteX50" fmla="*/ 394899 w 1003876"/>
                    <a:gd name="connsiteY50" fmla="*/ 1497513 h 1516602"/>
                    <a:gd name="connsiteX51" fmla="*/ 396804 w 1003876"/>
                    <a:gd name="connsiteY51" fmla="*/ 1491798 h 1516602"/>
                    <a:gd name="connsiteX52" fmla="*/ 398709 w 1003876"/>
                    <a:gd name="connsiteY52" fmla="*/ 1474653 h 1516602"/>
                    <a:gd name="connsiteX53" fmla="*/ 400614 w 1003876"/>
                    <a:gd name="connsiteY53" fmla="*/ 1461318 h 1516602"/>
                    <a:gd name="connsiteX54" fmla="*/ 404424 w 1003876"/>
                    <a:gd name="connsiteY54" fmla="*/ 1404168 h 1516602"/>
                    <a:gd name="connsiteX55" fmla="*/ 410139 w 1003876"/>
                    <a:gd name="connsiteY55" fmla="*/ 1392738 h 1516602"/>
                    <a:gd name="connsiteX56" fmla="*/ 413949 w 1003876"/>
                    <a:gd name="connsiteY56" fmla="*/ 1379403 h 1516602"/>
                    <a:gd name="connsiteX57" fmla="*/ 415854 w 1003876"/>
                    <a:gd name="connsiteY57" fmla="*/ 1373688 h 1516602"/>
                    <a:gd name="connsiteX58" fmla="*/ 417759 w 1003876"/>
                    <a:gd name="connsiteY58" fmla="*/ 1360353 h 1516602"/>
                    <a:gd name="connsiteX59" fmla="*/ 421569 w 1003876"/>
                    <a:gd name="connsiteY59" fmla="*/ 1348923 h 1516602"/>
                    <a:gd name="connsiteX60" fmla="*/ 427284 w 1003876"/>
                    <a:gd name="connsiteY60" fmla="*/ 1335588 h 1516602"/>
                    <a:gd name="connsiteX61" fmla="*/ 467289 w 1003876"/>
                    <a:gd name="connsiteY61" fmla="*/ 1265103 h 1516602"/>
                    <a:gd name="connsiteX62" fmla="*/ 528455 w 1003876"/>
                    <a:gd name="connsiteY62" fmla="*/ 1230091 h 1516602"/>
                    <a:gd name="connsiteX63" fmla="*/ 601154 w 1003876"/>
                    <a:gd name="connsiteY63" fmla="*/ 1221700 h 1516602"/>
                    <a:gd name="connsiteX64" fmla="*/ 720654 w 1003876"/>
                    <a:gd name="connsiteY64" fmla="*/ 1316538 h 1516602"/>
                    <a:gd name="connsiteX65" fmla="*/ 733989 w 1003876"/>
                    <a:gd name="connsiteY65" fmla="*/ 1326063 h 1516602"/>
                    <a:gd name="connsiteX66" fmla="*/ 743514 w 1003876"/>
                    <a:gd name="connsiteY66" fmla="*/ 1327968 h 1516602"/>
                    <a:gd name="connsiteX67" fmla="*/ 749229 w 1003876"/>
                    <a:gd name="connsiteY67" fmla="*/ 1329873 h 1516602"/>
                    <a:gd name="connsiteX68" fmla="*/ 762564 w 1003876"/>
                    <a:gd name="connsiteY68" fmla="*/ 1335588 h 1516602"/>
                    <a:gd name="connsiteX69" fmla="*/ 777804 w 1003876"/>
                    <a:gd name="connsiteY69" fmla="*/ 1333683 h 1516602"/>
                    <a:gd name="connsiteX70" fmla="*/ 789234 w 1003876"/>
                    <a:gd name="connsiteY70" fmla="*/ 1327968 h 1516602"/>
                    <a:gd name="connsiteX71" fmla="*/ 794949 w 1003876"/>
                    <a:gd name="connsiteY71" fmla="*/ 1326063 h 1516602"/>
                    <a:gd name="connsiteX72" fmla="*/ 802569 w 1003876"/>
                    <a:gd name="connsiteY72" fmla="*/ 1308918 h 1516602"/>
                    <a:gd name="connsiteX73" fmla="*/ 800664 w 1003876"/>
                    <a:gd name="connsiteY73" fmla="*/ 1284153 h 1516602"/>
                    <a:gd name="connsiteX74" fmla="*/ 798759 w 1003876"/>
                    <a:gd name="connsiteY74" fmla="*/ 1278438 h 1516602"/>
                    <a:gd name="connsiteX75" fmla="*/ 796854 w 1003876"/>
                    <a:gd name="connsiteY75" fmla="*/ 1270818 h 1516602"/>
                    <a:gd name="connsiteX76" fmla="*/ 783519 w 1003876"/>
                    <a:gd name="connsiteY76" fmla="*/ 1253673 h 1516602"/>
                    <a:gd name="connsiteX77" fmla="*/ 773994 w 1003876"/>
                    <a:gd name="connsiteY77" fmla="*/ 1247958 h 1516602"/>
                    <a:gd name="connsiteX78" fmla="*/ 648264 w 1003876"/>
                    <a:gd name="connsiteY78" fmla="*/ 1156518 h 1516602"/>
                    <a:gd name="connsiteX79" fmla="*/ 644454 w 1003876"/>
                    <a:gd name="connsiteY79" fmla="*/ 1139373 h 1516602"/>
                    <a:gd name="connsiteX80" fmla="*/ 646359 w 1003876"/>
                    <a:gd name="connsiteY80" fmla="*/ 1131753 h 1516602"/>
                    <a:gd name="connsiteX81" fmla="*/ 650169 w 1003876"/>
                    <a:gd name="connsiteY81" fmla="*/ 1114608 h 1516602"/>
                    <a:gd name="connsiteX82" fmla="*/ 653979 w 1003876"/>
                    <a:gd name="connsiteY82" fmla="*/ 1108893 h 1516602"/>
                    <a:gd name="connsiteX83" fmla="*/ 655884 w 1003876"/>
                    <a:gd name="connsiteY83" fmla="*/ 1103178 h 1516602"/>
                    <a:gd name="connsiteX84" fmla="*/ 661599 w 1003876"/>
                    <a:gd name="connsiteY84" fmla="*/ 1101273 h 1516602"/>
                    <a:gd name="connsiteX85" fmla="*/ 671124 w 1003876"/>
                    <a:gd name="connsiteY85" fmla="*/ 1089843 h 1516602"/>
                    <a:gd name="connsiteX86" fmla="*/ 724464 w 1003876"/>
                    <a:gd name="connsiteY86" fmla="*/ 1082223 h 1516602"/>
                    <a:gd name="connsiteX87" fmla="*/ 842574 w 1003876"/>
                    <a:gd name="connsiteY87" fmla="*/ 1084128 h 1516602"/>
                    <a:gd name="connsiteX88" fmla="*/ 871149 w 1003876"/>
                    <a:gd name="connsiteY88" fmla="*/ 1086033 h 1516602"/>
                    <a:gd name="connsiteX89" fmla="*/ 899724 w 1003876"/>
                    <a:gd name="connsiteY89" fmla="*/ 1091748 h 1516602"/>
                    <a:gd name="connsiteX90" fmla="*/ 922584 w 1003876"/>
                    <a:gd name="connsiteY90" fmla="*/ 1095558 h 1516602"/>
                    <a:gd name="connsiteX91" fmla="*/ 985294 w 1003876"/>
                    <a:gd name="connsiteY91" fmla="*/ 1104311 h 1516602"/>
                    <a:gd name="connsiteX92" fmla="*/ 1003378 w 1003876"/>
                    <a:gd name="connsiteY92" fmla="*/ 1065958 h 1516602"/>
                    <a:gd name="connsiteX93" fmla="*/ 970209 w 1003876"/>
                    <a:gd name="connsiteY93" fmla="*/ 1044123 h 1516602"/>
                    <a:gd name="connsiteX94" fmla="*/ 935919 w 1003876"/>
                    <a:gd name="connsiteY94" fmla="*/ 1034598 h 1516602"/>
                    <a:gd name="connsiteX95" fmla="*/ 825429 w 1003876"/>
                    <a:gd name="connsiteY95" fmla="*/ 1034598 h 1516602"/>
                    <a:gd name="connsiteX96" fmla="*/ 730179 w 1003876"/>
                    <a:gd name="connsiteY96" fmla="*/ 1038408 h 1516602"/>
                    <a:gd name="connsiteX97" fmla="*/ 669219 w 1003876"/>
                    <a:gd name="connsiteY97" fmla="*/ 1046028 h 1516602"/>
                    <a:gd name="connsiteX98" fmla="*/ 646360 w 1003876"/>
                    <a:gd name="connsiteY98" fmla="*/ 1049838 h 1516602"/>
                    <a:gd name="connsiteX99" fmla="*/ 640078 w 1003876"/>
                    <a:gd name="connsiteY99" fmla="*/ 1026051 h 1516602"/>
                    <a:gd name="connsiteX100" fmla="*/ 673029 w 1003876"/>
                    <a:gd name="connsiteY100" fmla="*/ 992688 h 1516602"/>
                    <a:gd name="connsiteX101" fmla="*/ 674934 w 1003876"/>
                    <a:gd name="connsiteY101" fmla="*/ 986973 h 1516602"/>
                    <a:gd name="connsiteX102" fmla="*/ 680649 w 1003876"/>
                    <a:gd name="connsiteY102" fmla="*/ 985068 h 1516602"/>
                    <a:gd name="connsiteX103" fmla="*/ 686364 w 1003876"/>
                    <a:gd name="connsiteY103" fmla="*/ 981258 h 1516602"/>
                    <a:gd name="connsiteX104" fmla="*/ 695889 w 1003876"/>
                    <a:gd name="connsiteY104" fmla="*/ 971733 h 1516602"/>
                    <a:gd name="connsiteX105" fmla="*/ 705414 w 1003876"/>
                    <a:gd name="connsiteY105" fmla="*/ 960303 h 1516602"/>
                    <a:gd name="connsiteX106" fmla="*/ 716844 w 1003876"/>
                    <a:gd name="connsiteY106" fmla="*/ 952683 h 1516602"/>
                    <a:gd name="connsiteX107" fmla="*/ 732084 w 1003876"/>
                    <a:gd name="connsiteY107" fmla="*/ 939348 h 1516602"/>
                    <a:gd name="connsiteX108" fmla="*/ 741609 w 1003876"/>
                    <a:gd name="connsiteY108" fmla="*/ 927918 h 1516602"/>
                    <a:gd name="connsiteX109" fmla="*/ 753039 w 1003876"/>
                    <a:gd name="connsiteY109" fmla="*/ 918393 h 1516602"/>
                    <a:gd name="connsiteX110" fmla="*/ 758754 w 1003876"/>
                    <a:gd name="connsiteY110" fmla="*/ 906963 h 1516602"/>
                    <a:gd name="connsiteX111" fmla="*/ 760659 w 1003876"/>
                    <a:gd name="connsiteY111" fmla="*/ 901248 h 1516602"/>
                    <a:gd name="connsiteX112" fmla="*/ 766374 w 1003876"/>
                    <a:gd name="connsiteY112" fmla="*/ 889818 h 1516602"/>
                    <a:gd name="connsiteX113" fmla="*/ 764469 w 1003876"/>
                    <a:gd name="connsiteY113" fmla="*/ 874578 h 1516602"/>
                    <a:gd name="connsiteX114" fmla="*/ 758754 w 1003876"/>
                    <a:gd name="connsiteY114" fmla="*/ 872673 h 1516602"/>
                    <a:gd name="connsiteX115" fmla="*/ 737799 w 1003876"/>
                    <a:gd name="connsiteY115" fmla="*/ 874578 h 1516602"/>
                    <a:gd name="connsiteX116" fmla="*/ 732084 w 1003876"/>
                    <a:gd name="connsiteY116" fmla="*/ 878388 h 1516602"/>
                    <a:gd name="connsiteX117" fmla="*/ 699699 w 1003876"/>
                    <a:gd name="connsiteY117" fmla="*/ 899343 h 1516602"/>
                    <a:gd name="connsiteX118" fmla="*/ 595181 w 1003876"/>
                    <a:gd name="connsiteY118" fmla="*/ 957831 h 1516602"/>
                    <a:gd name="connsiteX119" fmla="*/ 507294 w 1003876"/>
                    <a:gd name="connsiteY119" fmla="*/ 847908 h 1516602"/>
                    <a:gd name="connsiteX120" fmla="*/ 503484 w 1003876"/>
                    <a:gd name="connsiteY120" fmla="*/ 358323 h 1516602"/>
                    <a:gd name="connsiteX121" fmla="*/ 499674 w 1003876"/>
                    <a:gd name="connsiteY121" fmla="*/ 66858 h 1516602"/>
                    <a:gd name="connsiteX122" fmla="*/ 490149 w 1003876"/>
                    <a:gd name="connsiteY122" fmla="*/ 40188 h 1516602"/>
                    <a:gd name="connsiteX123" fmla="*/ 488244 w 1003876"/>
                    <a:gd name="connsiteY123" fmla="*/ 34473 h 1516602"/>
                    <a:gd name="connsiteX124" fmla="*/ 484434 w 1003876"/>
                    <a:gd name="connsiteY124" fmla="*/ 28758 h 1516602"/>
                    <a:gd name="connsiteX125" fmla="*/ 478719 w 1003876"/>
                    <a:gd name="connsiteY125" fmla="*/ 17328 h 1516602"/>
                    <a:gd name="connsiteX126" fmla="*/ 473004 w 1003876"/>
                    <a:gd name="connsiteY126" fmla="*/ 13518 h 1516602"/>
                    <a:gd name="connsiteX127" fmla="*/ 469194 w 1003876"/>
                    <a:gd name="connsiteY127" fmla="*/ 7803 h 1516602"/>
                    <a:gd name="connsiteX128" fmla="*/ 429189 w 1003876"/>
                    <a:gd name="connsiteY128" fmla="*/ 11613 h 1516602"/>
                    <a:gd name="connsiteX129" fmla="*/ 425379 w 1003876"/>
                    <a:gd name="connsiteY129" fmla="*/ 78288 h 1516602"/>
                    <a:gd name="connsiteX130" fmla="*/ 425379 w 1003876"/>
                    <a:gd name="connsiteY130" fmla="*/ 84003 h 1516602"/>
                    <a:gd name="connsiteX131" fmla="*/ 429189 w 1003876"/>
                    <a:gd name="connsiteY131" fmla="*/ 238308 h 1516602"/>
                    <a:gd name="connsiteX132" fmla="*/ 440619 w 1003876"/>
                    <a:gd name="connsiteY132" fmla="*/ 421188 h 1516602"/>
                    <a:gd name="connsiteX133" fmla="*/ 435265 w 1003876"/>
                    <a:gd name="connsiteY133" fmla="*/ 718368 h 1516602"/>
                    <a:gd name="connsiteX134" fmla="*/ 435059 w 1003876"/>
                    <a:gd name="connsiteY134" fmla="*/ 799046 h 1516602"/>
                    <a:gd name="connsiteX135" fmla="*/ 430322 w 1003876"/>
                    <a:gd name="connsiteY135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30129 w 1003876"/>
                    <a:gd name="connsiteY29" fmla="*/ 1223193 h 1516602"/>
                    <a:gd name="connsiteX30" fmla="*/ 333939 w 1003876"/>
                    <a:gd name="connsiteY30" fmla="*/ 1228908 h 1516602"/>
                    <a:gd name="connsiteX31" fmla="*/ 351084 w 1003876"/>
                    <a:gd name="connsiteY31" fmla="*/ 1238433 h 1516602"/>
                    <a:gd name="connsiteX32" fmla="*/ 356799 w 1003876"/>
                    <a:gd name="connsiteY32" fmla="*/ 1242243 h 1516602"/>
                    <a:gd name="connsiteX33" fmla="*/ 360609 w 1003876"/>
                    <a:gd name="connsiteY33" fmla="*/ 1247958 h 1516602"/>
                    <a:gd name="connsiteX34" fmla="*/ 366324 w 1003876"/>
                    <a:gd name="connsiteY34" fmla="*/ 1259388 h 1516602"/>
                    <a:gd name="connsiteX35" fmla="*/ 362514 w 1003876"/>
                    <a:gd name="connsiteY35" fmla="*/ 1286058 h 1516602"/>
                    <a:gd name="connsiteX36" fmla="*/ 358704 w 1003876"/>
                    <a:gd name="connsiteY36" fmla="*/ 1291773 h 1516602"/>
                    <a:gd name="connsiteX37" fmla="*/ 356799 w 1003876"/>
                    <a:gd name="connsiteY37" fmla="*/ 1297488 h 1516602"/>
                    <a:gd name="connsiteX38" fmla="*/ 352989 w 1003876"/>
                    <a:gd name="connsiteY38" fmla="*/ 1303203 h 1516602"/>
                    <a:gd name="connsiteX39" fmla="*/ 351084 w 1003876"/>
                    <a:gd name="connsiteY39" fmla="*/ 1308918 h 1516602"/>
                    <a:gd name="connsiteX40" fmla="*/ 347274 w 1003876"/>
                    <a:gd name="connsiteY40" fmla="*/ 1314633 h 1516602"/>
                    <a:gd name="connsiteX41" fmla="*/ 330129 w 1003876"/>
                    <a:gd name="connsiteY41" fmla="*/ 1381308 h 1516602"/>
                    <a:gd name="connsiteX42" fmla="*/ 328224 w 1003876"/>
                    <a:gd name="connsiteY42" fmla="*/ 1432743 h 1516602"/>
                    <a:gd name="connsiteX43" fmla="*/ 330129 w 1003876"/>
                    <a:gd name="connsiteY43" fmla="*/ 1457508 h 1516602"/>
                    <a:gd name="connsiteX44" fmla="*/ 332034 w 1003876"/>
                    <a:gd name="connsiteY44" fmla="*/ 1463223 h 1516602"/>
                    <a:gd name="connsiteX45" fmla="*/ 335844 w 1003876"/>
                    <a:gd name="connsiteY45" fmla="*/ 1467033 h 1516602"/>
                    <a:gd name="connsiteX46" fmla="*/ 364419 w 1003876"/>
                    <a:gd name="connsiteY46" fmla="*/ 1512753 h 1516602"/>
                    <a:gd name="connsiteX47" fmla="*/ 387279 w 1003876"/>
                    <a:gd name="connsiteY47" fmla="*/ 1514658 h 1516602"/>
                    <a:gd name="connsiteX48" fmla="*/ 392994 w 1003876"/>
                    <a:gd name="connsiteY48" fmla="*/ 1508943 h 1516602"/>
                    <a:gd name="connsiteX49" fmla="*/ 394899 w 1003876"/>
                    <a:gd name="connsiteY49" fmla="*/ 1497513 h 1516602"/>
                    <a:gd name="connsiteX50" fmla="*/ 396804 w 1003876"/>
                    <a:gd name="connsiteY50" fmla="*/ 1491798 h 1516602"/>
                    <a:gd name="connsiteX51" fmla="*/ 398709 w 1003876"/>
                    <a:gd name="connsiteY51" fmla="*/ 1474653 h 1516602"/>
                    <a:gd name="connsiteX52" fmla="*/ 400614 w 1003876"/>
                    <a:gd name="connsiteY52" fmla="*/ 1461318 h 1516602"/>
                    <a:gd name="connsiteX53" fmla="*/ 404424 w 1003876"/>
                    <a:gd name="connsiteY53" fmla="*/ 1404168 h 1516602"/>
                    <a:gd name="connsiteX54" fmla="*/ 410139 w 1003876"/>
                    <a:gd name="connsiteY54" fmla="*/ 1392738 h 1516602"/>
                    <a:gd name="connsiteX55" fmla="*/ 413949 w 1003876"/>
                    <a:gd name="connsiteY55" fmla="*/ 1379403 h 1516602"/>
                    <a:gd name="connsiteX56" fmla="*/ 415854 w 1003876"/>
                    <a:gd name="connsiteY56" fmla="*/ 1373688 h 1516602"/>
                    <a:gd name="connsiteX57" fmla="*/ 417759 w 1003876"/>
                    <a:gd name="connsiteY57" fmla="*/ 1360353 h 1516602"/>
                    <a:gd name="connsiteX58" fmla="*/ 421569 w 1003876"/>
                    <a:gd name="connsiteY58" fmla="*/ 1348923 h 1516602"/>
                    <a:gd name="connsiteX59" fmla="*/ 427284 w 1003876"/>
                    <a:gd name="connsiteY59" fmla="*/ 1335588 h 1516602"/>
                    <a:gd name="connsiteX60" fmla="*/ 467289 w 1003876"/>
                    <a:gd name="connsiteY60" fmla="*/ 1265103 h 1516602"/>
                    <a:gd name="connsiteX61" fmla="*/ 528455 w 1003876"/>
                    <a:gd name="connsiteY61" fmla="*/ 1230091 h 1516602"/>
                    <a:gd name="connsiteX62" fmla="*/ 601154 w 1003876"/>
                    <a:gd name="connsiteY62" fmla="*/ 1221700 h 1516602"/>
                    <a:gd name="connsiteX63" fmla="*/ 720654 w 1003876"/>
                    <a:gd name="connsiteY63" fmla="*/ 1316538 h 1516602"/>
                    <a:gd name="connsiteX64" fmla="*/ 733989 w 1003876"/>
                    <a:gd name="connsiteY64" fmla="*/ 1326063 h 1516602"/>
                    <a:gd name="connsiteX65" fmla="*/ 743514 w 1003876"/>
                    <a:gd name="connsiteY65" fmla="*/ 1327968 h 1516602"/>
                    <a:gd name="connsiteX66" fmla="*/ 749229 w 1003876"/>
                    <a:gd name="connsiteY66" fmla="*/ 1329873 h 1516602"/>
                    <a:gd name="connsiteX67" fmla="*/ 762564 w 1003876"/>
                    <a:gd name="connsiteY67" fmla="*/ 1335588 h 1516602"/>
                    <a:gd name="connsiteX68" fmla="*/ 777804 w 1003876"/>
                    <a:gd name="connsiteY68" fmla="*/ 1333683 h 1516602"/>
                    <a:gd name="connsiteX69" fmla="*/ 789234 w 1003876"/>
                    <a:gd name="connsiteY69" fmla="*/ 1327968 h 1516602"/>
                    <a:gd name="connsiteX70" fmla="*/ 794949 w 1003876"/>
                    <a:gd name="connsiteY70" fmla="*/ 1326063 h 1516602"/>
                    <a:gd name="connsiteX71" fmla="*/ 802569 w 1003876"/>
                    <a:gd name="connsiteY71" fmla="*/ 1308918 h 1516602"/>
                    <a:gd name="connsiteX72" fmla="*/ 800664 w 1003876"/>
                    <a:gd name="connsiteY72" fmla="*/ 1284153 h 1516602"/>
                    <a:gd name="connsiteX73" fmla="*/ 798759 w 1003876"/>
                    <a:gd name="connsiteY73" fmla="*/ 1278438 h 1516602"/>
                    <a:gd name="connsiteX74" fmla="*/ 796854 w 1003876"/>
                    <a:gd name="connsiteY74" fmla="*/ 1270818 h 1516602"/>
                    <a:gd name="connsiteX75" fmla="*/ 783519 w 1003876"/>
                    <a:gd name="connsiteY75" fmla="*/ 1253673 h 1516602"/>
                    <a:gd name="connsiteX76" fmla="*/ 773994 w 1003876"/>
                    <a:gd name="connsiteY76" fmla="*/ 1247958 h 1516602"/>
                    <a:gd name="connsiteX77" fmla="*/ 648264 w 1003876"/>
                    <a:gd name="connsiteY77" fmla="*/ 1156518 h 1516602"/>
                    <a:gd name="connsiteX78" fmla="*/ 644454 w 1003876"/>
                    <a:gd name="connsiteY78" fmla="*/ 1139373 h 1516602"/>
                    <a:gd name="connsiteX79" fmla="*/ 646359 w 1003876"/>
                    <a:gd name="connsiteY79" fmla="*/ 1131753 h 1516602"/>
                    <a:gd name="connsiteX80" fmla="*/ 650169 w 1003876"/>
                    <a:gd name="connsiteY80" fmla="*/ 1114608 h 1516602"/>
                    <a:gd name="connsiteX81" fmla="*/ 653979 w 1003876"/>
                    <a:gd name="connsiteY81" fmla="*/ 1108893 h 1516602"/>
                    <a:gd name="connsiteX82" fmla="*/ 655884 w 1003876"/>
                    <a:gd name="connsiteY82" fmla="*/ 1103178 h 1516602"/>
                    <a:gd name="connsiteX83" fmla="*/ 661599 w 1003876"/>
                    <a:gd name="connsiteY83" fmla="*/ 1101273 h 1516602"/>
                    <a:gd name="connsiteX84" fmla="*/ 671124 w 1003876"/>
                    <a:gd name="connsiteY84" fmla="*/ 1089843 h 1516602"/>
                    <a:gd name="connsiteX85" fmla="*/ 724464 w 1003876"/>
                    <a:gd name="connsiteY85" fmla="*/ 1082223 h 1516602"/>
                    <a:gd name="connsiteX86" fmla="*/ 842574 w 1003876"/>
                    <a:gd name="connsiteY86" fmla="*/ 1084128 h 1516602"/>
                    <a:gd name="connsiteX87" fmla="*/ 871149 w 1003876"/>
                    <a:gd name="connsiteY87" fmla="*/ 1086033 h 1516602"/>
                    <a:gd name="connsiteX88" fmla="*/ 899724 w 1003876"/>
                    <a:gd name="connsiteY88" fmla="*/ 1091748 h 1516602"/>
                    <a:gd name="connsiteX89" fmla="*/ 922584 w 1003876"/>
                    <a:gd name="connsiteY89" fmla="*/ 1095558 h 1516602"/>
                    <a:gd name="connsiteX90" fmla="*/ 985294 w 1003876"/>
                    <a:gd name="connsiteY90" fmla="*/ 1104311 h 1516602"/>
                    <a:gd name="connsiteX91" fmla="*/ 1003378 w 1003876"/>
                    <a:gd name="connsiteY91" fmla="*/ 1065958 h 1516602"/>
                    <a:gd name="connsiteX92" fmla="*/ 970209 w 1003876"/>
                    <a:gd name="connsiteY92" fmla="*/ 1044123 h 1516602"/>
                    <a:gd name="connsiteX93" fmla="*/ 935919 w 1003876"/>
                    <a:gd name="connsiteY93" fmla="*/ 1034598 h 1516602"/>
                    <a:gd name="connsiteX94" fmla="*/ 825429 w 1003876"/>
                    <a:gd name="connsiteY94" fmla="*/ 1034598 h 1516602"/>
                    <a:gd name="connsiteX95" fmla="*/ 730179 w 1003876"/>
                    <a:gd name="connsiteY95" fmla="*/ 1038408 h 1516602"/>
                    <a:gd name="connsiteX96" fmla="*/ 669219 w 1003876"/>
                    <a:gd name="connsiteY96" fmla="*/ 1046028 h 1516602"/>
                    <a:gd name="connsiteX97" fmla="*/ 646360 w 1003876"/>
                    <a:gd name="connsiteY97" fmla="*/ 1049838 h 1516602"/>
                    <a:gd name="connsiteX98" fmla="*/ 640078 w 1003876"/>
                    <a:gd name="connsiteY98" fmla="*/ 1026051 h 1516602"/>
                    <a:gd name="connsiteX99" fmla="*/ 673029 w 1003876"/>
                    <a:gd name="connsiteY99" fmla="*/ 992688 h 1516602"/>
                    <a:gd name="connsiteX100" fmla="*/ 674934 w 1003876"/>
                    <a:gd name="connsiteY100" fmla="*/ 986973 h 1516602"/>
                    <a:gd name="connsiteX101" fmla="*/ 680649 w 1003876"/>
                    <a:gd name="connsiteY101" fmla="*/ 985068 h 1516602"/>
                    <a:gd name="connsiteX102" fmla="*/ 686364 w 1003876"/>
                    <a:gd name="connsiteY102" fmla="*/ 981258 h 1516602"/>
                    <a:gd name="connsiteX103" fmla="*/ 695889 w 1003876"/>
                    <a:gd name="connsiteY103" fmla="*/ 971733 h 1516602"/>
                    <a:gd name="connsiteX104" fmla="*/ 705414 w 1003876"/>
                    <a:gd name="connsiteY104" fmla="*/ 960303 h 1516602"/>
                    <a:gd name="connsiteX105" fmla="*/ 716844 w 1003876"/>
                    <a:gd name="connsiteY105" fmla="*/ 952683 h 1516602"/>
                    <a:gd name="connsiteX106" fmla="*/ 732084 w 1003876"/>
                    <a:gd name="connsiteY106" fmla="*/ 939348 h 1516602"/>
                    <a:gd name="connsiteX107" fmla="*/ 741609 w 1003876"/>
                    <a:gd name="connsiteY107" fmla="*/ 927918 h 1516602"/>
                    <a:gd name="connsiteX108" fmla="*/ 753039 w 1003876"/>
                    <a:gd name="connsiteY108" fmla="*/ 918393 h 1516602"/>
                    <a:gd name="connsiteX109" fmla="*/ 758754 w 1003876"/>
                    <a:gd name="connsiteY109" fmla="*/ 906963 h 1516602"/>
                    <a:gd name="connsiteX110" fmla="*/ 760659 w 1003876"/>
                    <a:gd name="connsiteY110" fmla="*/ 901248 h 1516602"/>
                    <a:gd name="connsiteX111" fmla="*/ 766374 w 1003876"/>
                    <a:gd name="connsiteY111" fmla="*/ 889818 h 1516602"/>
                    <a:gd name="connsiteX112" fmla="*/ 764469 w 1003876"/>
                    <a:gd name="connsiteY112" fmla="*/ 874578 h 1516602"/>
                    <a:gd name="connsiteX113" fmla="*/ 758754 w 1003876"/>
                    <a:gd name="connsiteY113" fmla="*/ 872673 h 1516602"/>
                    <a:gd name="connsiteX114" fmla="*/ 737799 w 1003876"/>
                    <a:gd name="connsiteY114" fmla="*/ 874578 h 1516602"/>
                    <a:gd name="connsiteX115" fmla="*/ 732084 w 1003876"/>
                    <a:gd name="connsiteY115" fmla="*/ 878388 h 1516602"/>
                    <a:gd name="connsiteX116" fmla="*/ 699699 w 1003876"/>
                    <a:gd name="connsiteY116" fmla="*/ 899343 h 1516602"/>
                    <a:gd name="connsiteX117" fmla="*/ 595181 w 1003876"/>
                    <a:gd name="connsiteY117" fmla="*/ 957831 h 1516602"/>
                    <a:gd name="connsiteX118" fmla="*/ 507294 w 1003876"/>
                    <a:gd name="connsiteY118" fmla="*/ 847908 h 1516602"/>
                    <a:gd name="connsiteX119" fmla="*/ 503484 w 1003876"/>
                    <a:gd name="connsiteY119" fmla="*/ 358323 h 1516602"/>
                    <a:gd name="connsiteX120" fmla="*/ 499674 w 1003876"/>
                    <a:gd name="connsiteY120" fmla="*/ 66858 h 1516602"/>
                    <a:gd name="connsiteX121" fmla="*/ 490149 w 1003876"/>
                    <a:gd name="connsiteY121" fmla="*/ 40188 h 1516602"/>
                    <a:gd name="connsiteX122" fmla="*/ 488244 w 1003876"/>
                    <a:gd name="connsiteY122" fmla="*/ 34473 h 1516602"/>
                    <a:gd name="connsiteX123" fmla="*/ 484434 w 1003876"/>
                    <a:gd name="connsiteY123" fmla="*/ 28758 h 1516602"/>
                    <a:gd name="connsiteX124" fmla="*/ 478719 w 1003876"/>
                    <a:gd name="connsiteY124" fmla="*/ 17328 h 1516602"/>
                    <a:gd name="connsiteX125" fmla="*/ 473004 w 1003876"/>
                    <a:gd name="connsiteY125" fmla="*/ 13518 h 1516602"/>
                    <a:gd name="connsiteX126" fmla="*/ 469194 w 1003876"/>
                    <a:gd name="connsiteY126" fmla="*/ 7803 h 1516602"/>
                    <a:gd name="connsiteX127" fmla="*/ 429189 w 1003876"/>
                    <a:gd name="connsiteY127" fmla="*/ 11613 h 1516602"/>
                    <a:gd name="connsiteX128" fmla="*/ 425379 w 1003876"/>
                    <a:gd name="connsiteY128" fmla="*/ 78288 h 1516602"/>
                    <a:gd name="connsiteX129" fmla="*/ 425379 w 1003876"/>
                    <a:gd name="connsiteY129" fmla="*/ 84003 h 1516602"/>
                    <a:gd name="connsiteX130" fmla="*/ 429189 w 1003876"/>
                    <a:gd name="connsiteY130" fmla="*/ 238308 h 1516602"/>
                    <a:gd name="connsiteX131" fmla="*/ 440619 w 1003876"/>
                    <a:gd name="connsiteY131" fmla="*/ 421188 h 1516602"/>
                    <a:gd name="connsiteX132" fmla="*/ 435265 w 1003876"/>
                    <a:gd name="connsiteY132" fmla="*/ 718368 h 1516602"/>
                    <a:gd name="connsiteX133" fmla="*/ 435059 w 1003876"/>
                    <a:gd name="connsiteY133" fmla="*/ 799046 h 1516602"/>
                    <a:gd name="connsiteX134" fmla="*/ 430322 w 1003876"/>
                    <a:gd name="connsiteY134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30129 w 1003876"/>
                    <a:gd name="connsiteY29" fmla="*/ 1223193 h 1516602"/>
                    <a:gd name="connsiteX30" fmla="*/ 351084 w 1003876"/>
                    <a:gd name="connsiteY30" fmla="*/ 1238433 h 1516602"/>
                    <a:gd name="connsiteX31" fmla="*/ 356799 w 1003876"/>
                    <a:gd name="connsiteY31" fmla="*/ 1242243 h 1516602"/>
                    <a:gd name="connsiteX32" fmla="*/ 360609 w 1003876"/>
                    <a:gd name="connsiteY32" fmla="*/ 1247958 h 1516602"/>
                    <a:gd name="connsiteX33" fmla="*/ 366324 w 1003876"/>
                    <a:gd name="connsiteY33" fmla="*/ 1259388 h 1516602"/>
                    <a:gd name="connsiteX34" fmla="*/ 362514 w 1003876"/>
                    <a:gd name="connsiteY34" fmla="*/ 1286058 h 1516602"/>
                    <a:gd name="connsiteX35" fmla="*/ 358704 w 1003876"/>
                    <a:gd name="connsiteY35" fmla="*/ 1291773 h 1516602"/>
                    <a:gd name="connsiteX36" fmla="*/ 356799 w 1003876"/>
                    <a:gd name="connsiteY36" fmla="*/ 1297488 h 1516602"/>
                    <a:gd name="connsiteX37" fmla="*/ 352989 w 1003876"/>
                    <a:gd name="connsiteY37" fmla="*/ 1303203 h 1516602"/>
                    <a:gd name="connsiteX38" fmla="*/ 351084 w 1003876"/>
                    <a:gd name="connsiteY38" fmla="*/ 1308918 h 1516602"/>
                    <a:gd name="connsiteX39" fmla="*/ 347274 w 1003876"/>
                    <a:gd name="connsiteY39" fmla="*/ 1314633 h 1516602"/>
                    <a:gd name="connsiteX40" fmla="*/ 330129 w 1003876"/>
                    <a:gd name="connsiteY40" fmla="*/ 1381308 h 1516602"/>
                    <a:gd name="connsiteX41" fmla="*/ 328224 w 1003876"/>
                    <a:gd name="connsiteY41" fmla="*/ 1432743 h 1516602"/>
                    <a:gd name="connsiteX42" fmla="*/ 330129 w 1003876"/>
                    <a:gd name="connsiteY42" fmla="*/ 1457508 h 1516602"/>
                    <a:gd name="connsiteX43" fmla="*/ 332034 w 1003876"/>
                    <a:gd name="connsiteY43" fmla="*/ 1463223 h 1516602"/>
                    <a:gd name="connsiteX44" fmla="*/ 335844 w 1003876"/>
                    <a:gd name="connsiteY44" fmla="*/ 1467033 h 1516602"/>
                    <a:gd name="connsiteX45" fmla="*/ 364419 w 1003876"/>
                    <a:gd name="connsiteY45" fmla="*/ 1512753 h 1516602"/>
                    <a:gd name="connsiteX46" fmla="*/ 387279 w 1003876"/>
                    <a:gd name="connsiteY46" fmla="*/ 1514658 h 1516602"/>
                    <a:gd name="connsiteX47" fmla="*/ 392994 w 1003876"/>
                    <a:gd name="connsiteY47" fmla="*/ 1508943 h 1516602"/>
                    <a:gd name="connsiteX48" fmla="*/ 394899 w 1003876"/>
                    <a:gd name="connsiteY48" fmla="*/ 1497513 h 1516602"/>
                    <a:gd name="connsiteX49" fmla="*/ 396804 w 1003876"/>
                    <a:gd name="connsiteY49" fmla="*/ 1491798 h 1516602"/>
                    <a:gd name="connsiteX50" fmla="*/ 398709 w 1003876"/>
                    <a:gd name="connsiteY50" fmla="*/ 1474653 h 1516602"/>
                    <a:gd name="connsiteX51" fmla="*/ 400614 w 1003876"/>
                    <a:gd name="connsiteY51" fmla="*/ 1461318 h 1516602"/>
                    <a:gd name="connsiteX52" fmla="*/ 404424 w 1003876"/>
                    <a:gd name="connsiteY52" fmla="*/ 1404168 h 1516602"/>
                    <a:gd name="connsiteX53" fmla="*/ 410139 w 1003876"/>
                    <a:gd name="connsiteY53" fmla="*/ 1392738 h 1516602"/>
                    <a:gd name="connsiteX54" fmla="*/ 413949 w 1003876"/>
                    <a:gd name="connsiteY54" fmla="*/ 1379403 h 1516602"/>
                    <a:gd name="connsiteX55" fmla="*/ 415854 w 1003876"/>
                    <a:gd name="connsiteY55" fmla="*/ 1373688 h 1516602"/>
                    <a:gd name="connsiteX56" fmla="*/ 417759 w 1003876"/>
                    <a:gd name="connsiteY56" fmla="*/ 1360353 h 1516602"/>
                    <a:gd name="connsiteX57" fmla="*/ 421569 w 1003876"/>
                    <a:gd name="connsiteY57" fmla="*/ 1348923 h 1516602"/>
                    <a:gd name="connsiteX58" fmla="*/ 427284 w 1003876"/>
                    <a:gd name="connsiteY58" fmla="*/ 1335588 h 1516602"/>
                    <a:gd name="connsiteX59" fmla="*/ 467289 w 1003876"/>
                    <a:gd name="connsiteY59" fmla="*/ 1265103 h 1516602"/>
                    <a:gd name="connsiteX60" fmla="*/ 528455 w 1003876"/>
                    <a:gd name="connsiteY60" fmla="*/ 1230091 h 1516602"/>
                    <a:gd name="connsiteX61" fmla="*/ 601154 w 1003876"/>
                    <a:gd name="connsiteY61" fmla="*/ 1221700 h 1516602"/>
                    <a:gd name="connsiteX62" fmla="*/ 720654 w 1003876"/>
                    <a:gd name="connsiteY62" fmla="*/ 1316538 h 1516602"/>
                    <a:gd name="connsiteX63" fmla="*/ 733989 w 1003876"/>
                    <a:gd name="connsiteY63" fmla="*/ 1326063 h 1516602"/>
                    <a:gd name="connsiteX64" fmla="*/ 743514 w 1003876"/>
                    <a:gd name="connsiteY64" fmla="*/ 1327968 h 1516602"/>
                    <a:gd name="connsiteX65" fmla="*/ 749229 w 1003876"/>
                    <a:gd name="connsiteY65" fmla="*/ 1329873 h 1516602"/>
                    <a:gd name="connsiteX66" fmla="*/ 762564 w 1003876"/>
                    <a:gd name="connsiteY66" fmla="*/ 1335588 h 1516602"/>
                    <a:gd name="connsiteX67" fmla="*/ 777804 w 1003876"/>
                    <a:gd name="connsiteY67" fmla="*/ 1333683 h 1516602"/>
                    <a:gd name="connsiteX68" fmla="*/ 789234 w 1003876"/>
                    <a:gd name="connsiteY68" fmla="*/ 1327968 h 1516602"/>
                    <a:gd name="connsiteX69" fmla="*/ 794949 w 1003876"/>
                    <a:gd name="connsiteY69" fmla="*/ 1326063 h 1516602"/>
                    <a:gd name="connsiteX70" fmla="*/ 802569 w 1003876"/>
                    <a:gd name="connsiteY70" fmla="*/ 1308918 h 1516602"/>
                    <a:gd name="connsiteX71" fmla="*/ 800664 w 1003876"/>
                    <a:gd name="connsiteY71" fmla="*/ 1284153 h 1516602"/>
                    <a:gd name="connsiteX72" fmla="*/ 798759 w 1003876"/>
                    <a:gd name="connsiteY72" fmla="*/ 1278438 h 1516602"/>
                    <a:gd name="connsiteX73" fmla="*/ 796854 w 1003876"/>
                    <a:gd name="connsiteY73" fmla="*/ 1270818 h 1516602"/>
                    <a:gd name="connsiteX74" fmla="*/ 783519 w 1003876"/>
                    <a:gd name="connsiteY74" fmla="*/ 1253673 h 1516602"/>
                    <a:gd name="connsiteX75" fmla="*/ 773994 w 1003876"/>
                    <a:gd name="connsiteY75" fmla="*/ 1247958 h 1516602"/>
                    <a:gd name="connsiteX76" fmla="*/ 648264 w 1003876"/>
                    <a:gd name="connsiteY76" fmla="*/ 1156518 h 1516602"/>
                    <a:gd name="connsiteX77" fmla="*/ 644454 w 1003876"/>
                    <a:gd name="connsiteY77" fmla="*/ 1139373 h 1516602"/>
                    <a:gd name="connsiteX78" fmla="*/ 646359 w 1003876"/>
                    <a:gd name="connsiteY78" fmla="*/ 1131753 h 1516602"/>
                    <a:gd name="connsiteX79" fmla="*/ 650169 w 1003876"/>
                    <a:gd name="connsiteY79" fmla="*/ 1114608 h 1516602"/>
                    <a:gd name="connsiteX80" fmla="*/ 653979 w 1003876"/>
                    <a:gd name="connsiteY80" fmla="*/ 1108893 h 1516602"/>
                    <a:gd name="connsiteX81" fmla="*/ 655884 w 1003876"/>
                    <a:gd name="connsiteY81" fmla="*/ 1103178 h 1516602"/>
                    <a:gd name="connsiteX82" fmla="*/ 661599 w 1003876"/>
                    <a:gd name="connsiteY82" fmla="*/ 1101273 h 1516602"/>
                    <a:gd name="connsiteX83" fmla="*/ 671124 w 1003876"/>
                    <a:gd name="connsiteY83" fmla="*/ 1089843 h 1516602"/>
                    <a:gd name="connsiteX84" fmla="*/ 724464 w 1003876"/>
                    <a:gd name="connsiteY84" fmla="*/ 1082223 h 1516602"/>
                    <a:gd name="connsiteX85" fmla="*/ 842574 w 1003876"/>
                    <a:gd name="connsiteY85" fmla="*/ 1084128 h 1516602"/>
                    <a:gd name="connsiteX86" fmla="*/ 871149 w 1003876"/>
                    <a:gd name="connsiteY86" fmla="*/ 1086033 h 1516602"/>
                    <a:gd name="connsiteX87" fmla="*/ 899724 w 1003876"/>
                    <a:gd name="connsiteY87" fmla="*/ 1091748 h 1516602"/>
                    <a:gd name="connsiteX88" fmla="*/ 922584 w 1003876"/>
                    <a:gd name="connsiteY88" fmla="*/ 1095558 h 1516602"/>
                    <a:gd name="connsiteX89" fmla="*/ 985294 w 1003876"/>
                    <a:gd name="connsiteY89" fmla="*/ 1104311 h 1516602"/>
                    <a:gd name="connsiteX90" fmla="*/ 1003378 w 1003876"/>
                    <a:gd name="connsiteY90" fmla="*/ 1065958 h 1516602"/>
                    <a:gd name="connsiteX91" fmla="*/ 970209 w 1003876"/>
                    <a:gd name="connsiteY91" fmla="*/ 1044123 h 1516602"/>
                    <a:gd name="connsiteX92" fmla="*/ 935919 w 1003876"/>
                    <a:gd name="connsiteY92" fmla="*/ 1034598 h 1516602"/>
                    <a:gd name="connsiteX93" fmla="*/ 825429 w 1003876"/>
                    <a:gd name="connsiteY93" fmla="*/ 1034598 h 1516602"/>
                    <a:gd name="connsiteX94" fmla="*/ 730179 w 1003876"/>
                    <a:gd name="connsiteY94" fmla="*/ 1038408 h 1516602"/>
                    <a:gd name="connsiteX95" fmla="*/ 669219 w 1003876"/>
                    <a:gd name="connsiteY95" fmla="*/ 1046028 h 1516602"/>
                    <a:gd name="connsiteX96" fmla="*/ 646360 w 1003876"/>
                    <a:gd name="connsiteY96" fmla="*/ 1049838 h 1516602"/>
                    <a:gd name="connsiteX97" fmla="*/ 640078 w 1003876"/>
                    <a:gd name="connsiteY97" fmla="*/ 1026051 h 1516602"/>
                    <a:gd name="connsiteX98" fmla="*/ 673029 w 1003876"/>
                    <a:gd name="connsiteY98" fmla="*/ 992688 h 1516602"/>
                    <a:gd name="connsiteX99" fmla="*/ 674934 w 1003876"/>
                    <a:gd name="connsiteY99" fmla="*/ 986973 h 1516602"/>
                    <a:gd name="connsiteX100" fmla="*/ 680649 w 1003876"/>
                    <a:gd name="connsiteY100" fmla="*/ 985068 h 1516602"/>
                    <a:gd name="connsiteX101" fmla="*/ 686364 w 1003876"/>
                    <a:gd name="connsiteY101" fmla="*/ 981258 h 1516602"/>
                    <a:gd name="connsiteX102" fmla="*/ 695889 w 1003876"/>
                    <a:gd name="connsiteY102" fmla="*/ 971733 h 1516602"/>
                    <a:gd name="connsiteX103" fmla="*/ 705414 w 1003876"/>
                    <a:gd name="connsiteY103" fmla="*/ 960303 h 1516602"/>
                    <a:gd name="connsiteX104" fmla="*/ 716844 w 1003876"/>
                    <a:gd name="connsiteY104" fmla="*/ 952683 h 1516602"/>
                    <a:gd name="connsiteX105" fmla="*/ 732084 w 1003876"/>
                    <a:gd name="connsiteY105" fmla="*/ 939348 h 1516602"/>
                    <a:gd name="connsiteX106" fmla="*/ 741609 w 1003876"/>
                    <a:gd name="connsiteY106" fmla="*/ 927918 h 1516602"/>
                    <a:gd name="connsiteX107" fmla="*/ 753039 w 1003876"/>
                    <a:gd name="connsiteY107" fmla="*/ 918393 h 1516602"/>
                    <a:gd name="connsiteX108" fmla="*/ 758754 w 1003876"/>
                    <a:gd name="connsiteY108" fmla="*/ 906963 h 1516602"/>
                    <a:gd name="connsiteX109" fmla="*/ 760659 w 1003876"/>
                    <a:gd name="connsiteY109" fmla="*/ 901248 h 1516602"/>
                    <a:gd name="connsiteX110" fmla="*/ 766374 w 1003876"/>
                    <a:gd name="connsiteY110" fmla="*/ 889818 h 1516602"/>
                    <a:gd name="connsiteX111" fmla="*/ 764469 w 1003876"/>
                    <a:gd name="connsiteY111" fmla="*/ 874578 h 1516602"/>
                    <a:gd name="connsiteX112" fmla="*/ 758754 w 1003876"/>
                    <a:gd name="connsiteY112" fmla="*/ 872673 h 1516602"/>
                    <a:gd name="connsiteX113" fmla="*/ 737799 w 1003876"/>
                    <a:gd name="connsiteY113" fmla="*/ 874578 h 1516602"/>
                    <a:gd name="connsiteX114" fmla="*/ 732084 w 1003876"/>
                    <a:gd name="connsiteY114" fmla="*/ 878388 h 1516602"/>
                    <a:gd name="connsiteX115" fmla="*/ 699699 w 1003876"/>
                    <a:gd name="connsiteY115" fmla="*/ 899343 h 1516602"/>
                    <a:gd name="connsiteX116" fmla="*/ 595181 w 1003876"/>
                    <a:gd name="connsiteY116" fmla="*/ 957831 h 1516602"/>
                    <a:gd name="connsiteX117" fmla="*/ 507294 w 1003876"/>
                    <a:gd name="connsiteY117" fmla="*/ 847908 h 1516602"/>
                    <a:gd name="connsiteX118" fmla="*/ 503484 w 1003876"/>
                    <a:gd name="connsiteY118" fmla="*/ 358323 h 1516602"/>
                    <a:gd name="connsiteX119" fmla="*/ 499674 w 1003876"/>
                    <a:gd name="connsiteY119" fmla="*/ 66858 h 1516602"/>
                    <a:gd name="connsiteX120" fmla="*/ 490149 w 1003876"/>
                    <a:gd name="connsiteY120" fmla="*/ 40188 h 1516602"/>
                    <a:gd name="connsiteX121" fmla="*/ 488244 w 1003876"/>
                    <a:gd name="connsiteY121" fmla="*/ 34473 h 1516602"/>
                    <a:gd name="connsiteX122" fmla="*/ 484434 w 1003876"/>
                    <a:gd name="connsiteY122" fmla="*/ 28758 h 1516602"/>
                    <a:gd name="connsiteX123" fmla="*/ 478719 w 1003876"/>
                    <a:gd name="connsiteY123" fmla="*/ 17328 h 1516602"/>
                    <a:gd name="connsiteX124" fmla="*/ 473004 w 1003876"/>
                    <a:gd name="connsiteY124" fmla="*/ 13518 h 1516602"/>
                    <a:gd name="connsiteX125" fmla="*/ 469194 w 1003876"/>
                    <a:gd name="connsiteY125" fmla="*/ 7803 h 1516602"/>
                    <a:gd name="connsiteX126" fmla="*/ 429189 w 1003876"/>
                    <a:gd name="connsiteY126" fmla="*/ 11613 h 1516602"/>
                    <a:gd name="connsiteX127" fmla="*/ 425379 w 1003876"/>
                    <a:gd name="connsiteY127" fmla="*/ 78288 h 1516602"/>
                    <a:gd name="connsiteX128" fmla="*/ 425379 w 1003876"/>
                    <a:gd name="connsiteY128" fmla="*/ 84003 h 1516602"/>
                    <a:gd name="connsiteX129" fmla="*/ 429189 w 1003876"/>
                    <a:gd name="connsiteY129" fmla="*/ 238308 h 1516602"/>
                    <a:gd name="connsiteX130" fmla="*/ 440619 w 1003876"/>
                    <a:gd name="connsiteY130" fmla="*/ 421188 h 1516602"/>
                    <a:gd name="connsiteX131" fmla="*/ 435265 w 1003876"/>
                    <a:gd name="connsiteY131" fmla="*/ 718368 h 1516602"/>
                    <a:gd name="connsiteX132" fmla="*/ 435059 w 1003876"/>
                    <a:gd name="connsiteY132" fmla="*/ 799046 h 1516602"/>
                    <a:gd name="connsiteX133" fmla="*/ 430322 w 1003876"/>
                    <a:gd name="connsiteY133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51084 w 1003876"/>
                    <a:gd name="connsiteY29" fmla="*/ 1238433 h 1516602"/>
                    <a:gd name="connsiteX30" fmla="*/ 356799 w 1003876"/>
                    <a:gd name="connsiteY30" fmla="*/ 1242243 h 1516602"/>
                    <a:gd name="connsiteX31" fmla="*/ 360609 w 1003876"/>
                    <a:gd name="connsiteY31" fmla="*/ 1247958 h 1516602"/>
                    <a:gd name="connsiteX32" fmla="*/ 366324 w 1003876"/>
                    <a:gd name="connsiteY32" fmla="*/ 1259388 h 1516602"/>
                    <a:gd name="connsiteX33" fmla="*/ 362514 w 1003876"/>
                    <a:gd name="connsiteY33" fmla="*/ 1286058 h 1516602"/>
                    <a:gd name="connsiteX34" fmla="*/ 358704 w 1003876"/>
                    <a:gd name="connsiteY34" fmla="*/ 1291773 h 1516602"/>
                    <a:gd name="connsiteX35" fmla="*/ 356799 w 1003876"/>
                    <a:gd name="connsiteY35" fmla="*/ 1297488 h 1516602"/>
                    <a:gd name="connsiteX36" fmla="*/ 352989 w 1003876"/>
                    <a:gd name="connsiteY36" fmla="*/ 1303203 h 1516602"/>
                    <a:gd name="connsiteX37" fmla="*/ 351084 w 1003876"/>
                    <a:gd name="connsiteY37" fmla="*/ 1308918 h 1516602"/>
                    <a:gd name="connsiteX38" fmla="*/ 347274 w 1003876"/>
                    <a:gd name="connsiteY38" fmla="*/ 1314633 h 1516602"/>
                    <a:gd name="connsiteX39" fmla="*/ 330129 w 1003876"/>
                    <a:gd name="connsiteY39" fmla="*/ 1381308 h 1516602"/>
                    <a:gd name="connsiteX40" fmla="*/ 328224 w 1003876"/>
                    <a:gd name="connsiteY40" fmla="*/ 1432743 h 1516602"/>
                    <a:gd name="connsiteX41" fmla="*/ 330129 w 1003876"/>
                    <a:gd name="connsiteY41" fmla="*/ 1457508 h 1516602"/>
                    <a:gd name="connsiteX42" fmla="*/ 332034 w 1003876"/>
                    <a:gd name="connsiteY42" fmla="*/ 1463223 h 1516602"/>
                    <a:gd name="connsiteX43" fmla="*/ 335844 w 1003876"/>
                    <a:gd name="connsiteY43" fmla="*/ 1467033 h 1516602"/>
                    <a:gd name="connsiteX44" fmla="*/ 364419 w 1003876"/>
                    <a:gd name="connsiteY44" fmla="*/ 1512753 h 1516602"/>
                    <a:gd name="connsiteX45" fmla="*/ 387279 w 1003876"/>
                    <a:gd name="connsiteY45" fmla="*/ 1514658 h 1516602"/>
                    <a:gd name="connsiteX46" fmla="*/ 392994 w 1003876"/>
                    <a:gd name="connsiteY46" fmla="*/ 1508943 h 1516602"/>
                    <a:gd name="connsiteX47" fmla="*/ 394899 w 1003876"/>
                    <a:gd name="connsiteY47" fmla="*/ 1497513 h 1516602"/>
                    <a:gd name="connsiteX48" fmla="*/ 396804 w 1003876"/>
                    <a:gd name="connsiteY48" fmla="*/ 1491798 h 1516602"/>
                    <a:gd name="connsiteX49" fmla="*/ 398709 w 1003876"/>
                    <a:gd name="connsiteY49" fmla="*/ 1474653 h 1516602"/>
                    <a:gd name="connsiteX50" fmla="*/ 400614 w 1003876"/>
                    <a:gd name="connsiteY50" fmla="*/ 1461318 h 1516602"/>
                    <a:gd name="connsiteX51" fmla="*/ 404424 w 1003876"/>
                    <a:gd name="connsiteY51" fmla="*/ 1404168 h 1516602"/>
                    <a:gd name="connsiteX52" fmla="*/ 410139 w 1003876"/>
                    <a:gd name="connsiteY52" fmla="*/ 1392738 h 1516602"/>
                    <a:gd name="connsiteX53" fmla="*/ 413949 w 1003876"/>
                    <a:gd name="connsiteY53" fmla="*/ 1379403 h 1516602"/>
                    <a:gd name="connsiteX54" fmla="*/ 415854 w 1003876"/>
                    <a:gd name="connsiteY54" fmla="*/ 1373688 h 1516602"/>
                    <a:gd name="connsiteX55" fmla="*/ 417759 w 1003876"/>
                    <a:gd name="connsiteY55" fmla="*/ 1360353 h 1516602"/>
                    <a:gd name="connsiteX56" fmla="*/ 421569 w 1003876"/>
                    <a:gd name="connsiteY56" fmla="*/ 1348923 h 1516602"/>
                    <a:gd name="connsiteX57" fmla="*/ 427284 w 1003876"/>
                    <a:gd name="connsiteY57" fmla="*/ 1335588 h 1516602"/>
                    <a:gd name="connsiteX58" fmla="*/ 467289 w 1003876"/>
                    <a:gd name="connsiteY58" fmla="*/ 1265103 h 1516602"/>
                    <a:gd name="connsiteX59" fmla="*/ 528455 w 1003876"/>
                    <a:gd name="connsiteY59" fmla="*/ 1230091 h 1516602"/>
                    <a:gd name="connsiteX60" fmla="*/ 601154 w 1003876"/>
                    <a:gd name="connsiteY60" fmla="*/ 1221700 h 1516602"/>
                    <a:gd name="connsiteX61" fmla="*/ 720654 w 1003876"/>
                    <a:gd name="connsiteY61" fmla="*/ 1316538 h 1516602"/>
                    <a:gd name="connsiteX62" fmla="*/ 733989 w 1003876"/>
                    <a:gd name="connsiteY62" fmla="*/ 1326063 h 1516602"/>
                    <a:gd name="connsiteX63" fmla="*/ 743514 w 1003876"/>
                    <a:gd name="connsiteY63" fmla="*/ 1327968 h 1516602"/>
                    <a:gd name="connsiteX64" fmla="*/ 749229 w 1003876"/>
                    <a:gd name="connsiteY64" fmla="*/ 1329873 h 1516602"/>
                    <a:gd name="connsiteX65" fmla="*/ 762564 w 1003876"/>
                    <a:gd name="connsiteY65" fmla="*/ 1335588 h 1516602"/>
                    <a:gd name="connsiteX66" fmla="*/ 777804 w 1003876"/>
                    <a:gd name="connsiteY66" fmla="*/ 1333683 h 1516602"/>
                    <a:gd name="connsiteX67" fmla="*/ 789234 w 1003876"/>
                    <a:gd name="connsiteY67" fmla="*/ 1327968 h 1516602"/>
                    <a:gd name="connsiteX68" fmla="*/ 794949 w 1003876"/>
                    <a:gd name="connsiteY68" fmla="*/ 1326063 h 1516602"/>
                    <a:gd name="connsiteX69" fmla="*/ 802569 w 1003876"/>
                    <a:gd name="connsiteY69" fmla="*/ 1308918 h 1516602"/>
                    <a:gd name="connsiteX70" fmla="*/ 800664 w 1003876"/>
                    <a:gd name="connsiteY70" fmla="*/ 1284153 h 1516602"/>
                    <a:gd name="connsiteX71" fmla="*/ 798759 w 1003876"/>
                    <a:gd name="connsiteY71" fmla="*/ 1278438 h 1516602"/>
                    <a:gd name="connsiteX72" fmla="*/ 796854 w 1003876"/>
                    <a:gd name="connsiteY72" fmla="*/ 1270818 h 1516602"/>
                    <a:gd name="connsiteX73" fmla="*/ 783519 w 1003876"/>
                    <a:gd name="connsiteY73" fmla="*/ 1253673 h 1516602"/>
                    <a:gd name="connsiteX74" fmla="*/ 773994 w 1003876"/>
                    <a:gd name="connsiteY74" fmla="*/ 1247958 h 1516602"/>
                    <a:gd name="connsiteX75" fmla="*/ 648264 w 1003876"/>
                    <a:gd name="connsiteY75" fmla="*/ 1156518 h 1516602"/>
                    <a:gd name="connsiteX76" fmla="*/ 644454 w 1003876"/>
                    <a:gd name="connsiteY76" fmla="*/ 1139373 h 1516602"/>
                    <a:gd name="connsiteX77" fmla="*/ 646359 w 1003876"/>
                    <a:gd name="connsiteY77" fmla="*/ 1131753 h 1516602"/>
                    <a:gd name="connsiteX78" fmla="*/ 650169 w 1003876"/>
                    <a:gd name="connsiteY78" fmla="*/ 1114608 h 1516602"/>
                    <a:gd name="connsiteX79" fmla="*/ 653979 w 1003876"/>
                    <a:gd name="connsiteY79" fmla="*/ 1108893 h 1516602"/>
                    <a:gd name="connsiteX80" fmla="*/ 655884 w 1003876"/>
                    <a:gd name="connsiteY80" fmla="*/ 1103178 h 1516602"/>
                    <a:gd name="connsiteX81" fmla="*/ 661599 w 1003876"/>
                    <a:gd name="connsiteY81" fmla="*/ 1101273 h 1516602"/>
                    <a:gd name="connsiteX82" fmla="*/ 671124 w 1003876"/>
                    <a:gd name="connsiteY82" fmla="*/ 1089843 h 1516602"/>
                    <a:gd name="connsiteX83" fmla="*/ 724464 w 1003876"/>
                    <a:gd name="connsiteY83" fmla="*/ 1082223 h 1516602"/>
                    <a:gd name="connsiteX84" fmla="*/ 842574 w 1003876"/>
                    <a:gd name="connsiteY84" fmla="*/ 1084128 h 1516602"/>
                    <a:gd name="connsiteX85" fmla="*/ 871149 w 1003876"/>
                    <a:gd name="connsiteY85" fmla="*/ 1086033 h 1516602"/>
                    <a:gd name="connsiteX86" fmla="*/ 899724 w 1003876"/>
                    <a:gd name="connsiteY86" fmla="*/ 1091748 h 1516602"/>
                    <a:gd name="connsiteX87" fmla="*/ 922584 w 1003876"/>
                    <a:gd name="connsiteY87" fmla="*/ 1095558 h 1516602"/>
                    <a:gd name="connsiteX88" fmla="*/ 985294 w 1003876"/>
                    <a:gd name="connsiteY88" fmla="*/ 1104311 h 1516602"/>
                    <a:gd name="connsiteX89" fmla="*/ 1003378 w 1003876"/>
                    <a:gd name="connsiteY89" fmla="*/ 1065958 h 1516602"/>
                    <a:gd name="connsiteX90" fmla="*/ 970209 w 1003876"/>
                    <a:gd name="connsiteY90" fmla="*/ 1044123 h 1516602"/>
                    <a:gd name="connsiteX91" fmla="*/ 935919 w 1003876"/>
                    <a:gd name="connsiteY91" fmla="*/ 1034598 h 1516602"/>
                    <a:gd name="connsiteX92" fmla="*/ 825429 w 1003876"/>
                    <a:gd name="connsiteY92" fmla="*/ 1034598 h 1516602"/>
                    <a:gd name="connsiteX93" fmla="*/ 730179 w 1003876"/>
                    <a:gd name="connsiteY93" fmla="*/ 1038408 h 1516602"/>
                    <a:gd name="connsiteX94" fmla="*/ 669219 w 1003876"/>
                    <a:gd name="connsiteY94" fmla="*/ 1046028 h 1516602"/>
                    <a:gd name="connsiteX95" fmla="*/ 646360 w 1003876"/>
                    <a:gd name="connsiteY95" fmla="*/ 1049838 h 1516602"/>
                    <a:gd name="connsiteX96" fmla="*/ 640078 w 1003876"/>
                    <a:gd name="connsiteY96" fmla="*/ 1026051 h 1516602"/>
                    <a:gd name="connsiteX97" fmla="*/ 673029 w 1003876"/>
                    <a:gd name="connsiteY97" fmla="*/ 992688 h 1516602"/>
                    <a:gd name="connsiteX98" fmla="*/ 674934 w 1003876"/>
                    <a:gd name="connsiteY98" fmla="*/ 986973 h 1516602"/>
                    <a:gd name="connsiteX99" fmla="*/ 680649 w 1003876"/>
                    <a:gd name="connsiteY99" fmla="*/ 985068 h 1516602"/>
                    <a:gd name="connsiteX100" fmla="*/ 686364 w 1003876"/>
                    <a:gd name="connsiteY100" fmla="*/ 981258 h 1516602"/>
                    <a:gd name="connsiteX101" fmla="*/ 695889 w 1003876"/>
                    <a:gd name="connsiteY101" fmla="*/ 971733 h 1516602"/>
                    <a:gd name="connsiteX102" fmla="*/ 705414 w 1003876"/>
                    <a:gd name="connsiteY102" fmla="*/ 960303 h 1516602"/>
                    <a:gd name="connsiteX103" fmla="*/ 716844 w 1003876"/>
                    <a:gd name="connsiteY103" fmla="*/ 952683 h 1516602"/>
                    <a:gd name="connsiteX104" fmla="*/ 732084 w 1003876"/>
                    <a:gd name="connsiteY104" fmla="*/ 939348 h 1516602"/>
                    <a:gd name="connsiteX105" fmla="*/ 741609 w 1003876"/>
                    <a:gd name="connsiteY105" fmla="*/ 927918 h 1516602"/>
                    <a:gd name="connsiteX106" fmla="*/ 753039 w 1003876"/>
                    <a:gd name="connsiteY106" fmla="*/ 918393 h 1516602"/>
                    <a:gd name="connsiteX107" fmla="*/ 758754 w 1003876"/>
                    <a:gd name="connsiteY107" fmla="*/ 906963 h 1516602"/>
                    <a:gd name="connsiteX108" fmla="*/ 760659 w 1003876"/>
                    <a:gd name="connsiteY108" fmla="*/ 901248 h 1516602"/>
                    <a:gd name="connsiteX109" fmla="*/ 766374 w 1003876"/>
                    <a:gd name="connsiteY109" fmla="*/ 889818 h 1516602"/>
                    <a:gd name="connsiteX110" fmla="*/ 764469 w 1003876"/>
                    <a:gd name="connsiteY110" fmla="*/ 874578 h 1516602"/>
                    <a:gd name="connsiteX111" fmla="*/ 758754 w 1003876"/>
                    <a:gd name="connsiteY111" fmla="*/ 872673 h 1516602"/>
                    <a:gd name="connsiteX112" fmla="*/ 737799 w 1003876"/>
                    <a:gd name="connsiteY112" fmla="*/ 874578 h 1516602"/>
                    <a:gd name="connsiteX113" fmla="*/ 732084 w 1003876"/>
                    <a:gd name="connsiteY113" fmla="*/ 878388 h 1516602"/>
                    <a:gd name="connsiteX114" fmla="*/ 699699 w 1003876"/>
                    <a:gd name="connsiteY114" fmla="*/ 899343 h 1516602"/>
                    <a:gd name="connsiteX115" fmla="*/ 595181 w 1003876"/>
                    <a:gd name="connsiteY115" fmla="*/ 957831 h 1516602"/>
                    <a:gd name="connsiteX116" fmla="*/ 507294 w 1003876"/>
                    <a:gd name="connsiteY116" fmla="*/ 847908 h 1516602"/>
                    <a:gd name="connsiteX117" fmla="*/ 503484 w 1003876"/>
                    <a:gd name="connsiteY117" fmla="*/ 358323 h 1516602"/>
                    <a:gd name="connsiteX118" fmla="*/ 499674 w 1003876"/>
                    <a:gd name="connsiteY118" fmla="*/ 66858 h 1516602"/>
                    <a:gd name="connsiteX119" fmla="*/ 490149 w 1003876"/>
                    <a:gd name="connsiteY119" fmla="*/ 40188 h 1516602"/>
                    <a:gd name="connsiteX120" fmla="*/ 488244 w 1003876"/>
                    <a:gd name="connsiteY120" fmla="*/ 34473 h 1516602"/>
                    <a:gd name="connsiteX121" fmla="*/ 484434 w 1003876"/>
                    <a:gd name="connsiteY121" fmla="*/ 28758 h 1516602"/>
                    <a:gd name="connsiteX122" fmla="*/ 478719 w 1003876"/>
                    <a:gd name="connsiteY122" fmla="*/ 17328 h 1516602"/>
                    <a:gd name="connsiteX123" fmla="*/ 473004 w 1003876"/>
                    <a:gd name="connsiteY123" fmla="*/ 13518 h 1516602"/>
                    <a:gd name="connsiteX124" fmla="*/ 469194 w 1003876"/>
                    <a:gd name="connsiteY124" fmla="*/ 7803 h 1516602"/>
                    <a:gd name="connsiteX125" fmla="*/ 429189 w 1003876"/>
                    <a:gd name="connsiteY125" fmla="*/ 11613 h 1516602"/>
                    <a:gd name="connsiteX126" fmla="*/ 425379 w 1003876"/>
                    <a:gd name="connsiteY126" fmla="*/ 78288 h 1516602"/>
                    <a:gd name="connsiteX127" fmla="*/ 425379 w 1003876"/>
                    <a:gd name="connsiteY127" fmla="*/ 84003 h 1516602"/>
                    <a:gd name="connsiteX128" fmla="*/ 429189 w 1003876"/>
                    <a:gd name="connsiteY128" fmla="*/ 238308 h 1516602"/>
                    <a:gd name="connsiteX129" fmla="*/ 440619 w 1003876"/>
                    <a:gd name="connsiteY129" fmla="*/ 421188 h 1516602"/>
                    <a:gd name="connsiteX130" fmla="*/ 435265 w 1003876"/>
                    <a:gd name="connsiteY130" fmla="*/ 718368 h 1516602"/>
                    <a:gd name="connsiteX131" fmla="*/ 435059 w 1003876"/>
                    <a:gd name="connsiteY131" fmla="*/ 799046 h 1516602"/>
                    <a:gd name="connsiteX132" fmla="*/ 430322 w 1003876"/>
                    <a:gd name="connsiteY132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51084 w 1003876"/>
                    <a:gd name="connsiteY29" fmla="*/ 1238433 h 1516602"/>
                    <a:gd name="connsiteX30" fmla="*/ 356799 w 1003876"/>
                    <a:gd name="connsiteY30" fmla="*/ 1242243 h 1516602"/>
                    <a:gd name="connsiteX31" fmla="*/ 366324 w 1003876"/>
                    <a:gd name="connsiteY31" fmla="*/ 1259388 h 1516602"/>
                    <a:gd name="connsiteX32" fmla="*/ 362514 w 1003876"/>
                    <a:gd name="connsiteY32" fmla="*/ 1286058 h 1516602"/>
                    <a:gd name="connsiteX33" fmla="*/ 358704 w 1003876"/>
                    <a:gd name="connsiteY33" fmla="*/ 1291773 h 1516602"/>
                    <a:gd name="connsiteX34" fmla="*/ 356799 w 1003876"/>
                    <a:gd name="connsiteY34" fmla="*/ 1297488 h 1516602"/>
                    <a:gd name="connsiteX35" fmla="*/ 352989 w 1003876"/>
                    <a:gd name="connsiteY35" fmla="*/ 1303203 h 1516602"/>
                    <a:gd name="connsiteX36" fmla="*/ 351084 w 1003876"/>
                    <a:gd name="connsiteY36" fmla="*/ 1308918 h 1516602"/>
                    <a:gd name="connsiteX37" fmla="*/ 347274 w 1003876"/>
                    <a:gd name="connsiteY37" fmla="*/ 1314633 h 1516602"/>
                    <a:gd name="connsiteX38" fmla="*/ 330129 w 1003876"/>
                    <a:gd name="connsiteY38" fmla="*/ 1381308 h 1516602"/>
                    <a:gd name="connsiteX39" fmla="*/ 328224 w 1003876"/>
                    <a:gd name="connsiteY39" fmla="*/ 1432743 h 1516602"/>
                    <a:gd name="connsiteX40" fmla="*/ 330129 w 1003876"/>
                    <a:gd name="connsiteY40" fmla="*/ 1457508 h 1516602"/>
                    <a:gd name="connsiteX41" fmla="*/ 332034 w 1003876"/>
                    <a:gd name="connsiteY41" fmla="*/ 1463223 h 1516602"/>
                    <a:gd name="connsiteX42" fmla="*/ 335844 w 1003876"/>
                    <a:gd name="connsiteY42" fmla="*/ 1467033 h 1516602"/>
                    <a:gd name="connsiteX43" fmla="*/ 364419 w 1003876"/>
                    <a:gd name="connsiteY43" fmla="*/ 1512753 h 1516602"/>
                    <a:gd name="connsiteX44" fmla="*/ 387279 w 1003876"/>
                    <a:gd name="connsiteY44" fmla="*/ 1514658 h 1516602"/>
                    <a:gd name="connsiteX45" fmla="*/ 392994 w 1003876"/>
                    <a:gd name="connsiteY45" fmla="*/ 1508943 h 1516602"/>
                    <a:gd name="connsiteX46" fmla="*/ 394899 w 1003876"/>
                    <a:gd name="connsiteY46" fmla="*/ 1497513 h 1516602"/>
                    <a:gd name="connsiteX47" fmla="*/ 396804 w 1003876"/>
                    <a:gd name="connsiteY47" fmla="*/ 1491798 h 1516602"/>
                    <a:gd name="connsiteX48" fmla="*/ 398709 w 1003876"/>
                    <a:gd name="connsiteY48" fmla="*/ 1474653 h 1516602"/>
                    <a:gd name="connsiteX49" fmla="*/ 400614 w 1003876"/>
                    <a:gd name="connsiteY49" fmla="*/ 1461318 h 1516602"/>
                    <a:gd name="connsiteX50" fmla="*/ 404424 w 1003876"/>
                    <a:gd name="connsiteY50" fmla="*/ 1404168 h 1516602"/>
                    <a:gd name="connsiteX51" fmla="*/ 410139 w 1003876"/>
                    <a:gd name="connsiteY51" fmla="*/ 1392738 h 1516602"/>
                    <a:gd name="connsiteX52" fmla="*/ 413949 w 1003876"/>
                    <a:gd name="connsiteY52" fmla="*/ 1379403 h 1516602"/>
                    <a:gd name="connsiteX53" fmla="*/ 415854 w 1003876"/>
                    <a:gd name="connsiteY53" fmla="*/ 1373688 h 1516602"/>
                    <a:gd name="connsiteX54" fmla="*/ 417759 w 1003876"/>
                    <a:gd name="connsiteY54" fmla="*/ 1360353 h 1516602"/>
                    <a:gd name="connsiteX55" fmla="*/ 421569 w 1003876"/>
                    <a:gd name="connsiteY55" fmla="*/ 1348923 h 1516602"/>
                    <a:gd name="connsiteX56" fmla="*/ 427284 w 1003876"/>
                    <a:gd name="connsiteY56" fmla="*/ 1335588 h 1516602"/>
                    <a:gd name="connsiteX57" fmla="*/ 467289 w 1003876"/>
                    <a:gd name="connsiteY57" fmla="*/ 1265103 h 1516602"/>
                    <a:gd name="connsiteX58" fmla="*/ 528455 w 1003876"/>
                    <a:gd name="connsiteY58" fmla="*/ 1230091 h 1516602"/>
                    <a:gd name="connsiteX59" fmla="*/ 601154 w 1003876"/>
                    <a:gd name="connsiteY59" fmla="*/ 1221700 h 1516602"/>
                    <a:gd name="connsiteX60" fmla="*/ 720654 w 1003876"/>
                    <a:gd name="connsiteY60" fmla="*/ 1316538 h 1516602"/>
                    <a:gd name="connsiteX61" fmla="*/ 733989 w 1003876"/>
                    <a:gd name="connsiteY61" fmla="*/ 1326063 h 1516602"/>
                    <a:gd name="connsiteX62" fmla="*/ 743514 w 1003876"/>
                    <a:gd name="connsiteY62" fmla="*/ 1327968 h 1516602"/>
                    <a:gd name="connsiteX63" fmla="*/ 749229 w 1003876"/>
                    <a:gd name="connsiteY63" fmla="*/ 1329873 h 1516602"/>
                    <a:gd name="connsiteX64" fmla="*/ 762564 w 1003876"/>
                    <a:gd name="connsiteY64" fmla="*/ 1335588 h 1516602"/>
                    <a:gd name="connsiteX65" fmla="*/ 777804 w 1003876"/>
                    <a:gd name="connsiteY65" fmla="*/ 1333683 h 1516602"/>
                    <a:gd name="connsiteX66" fmla="*/ 789234 w 1003876"/>
                    <a:gd name="connsiteY66" fmla="*/ 1327968 h 1516602"/>
                    <a:gd name="connsiteX67" fmla="*/ 794949 w 1003876"/>
                    <a:gd name="connsiteY67" fmla="*/ 1326063 h 1516602"/>
                    <a:gd name="connsiteX68" fmla="*/ 802569 w 1003876"/>
                    <a:gd name="connsiteY68" fmla="*/ 1308918 h 1516602"/>
                    <a:gd name="connsiteX69" fmla="*/ 800664 w 1003876"/>
                    <a:gd name="connsiteY69" fmla="*/ 1284153 h 1516602"/>
                    <a:gd name="connsiteX70" fmla="*/ 798759 w 1003876"/>
                    <a:gd name="connsiteY70" fmla="*/ 1278438 h 1516602"/>
                    <a:gd name="connsiteX71" fmla="*/ 796854 w 1003876"/>
                    <a:gd name="connsiteY71" fmla="*/ 1270818 h 1516602"/>
                    <a:gd name="connsiteX72" fmla="*/ 783519 w 1003876"/>
                    <a:gd name="connsiteY72" fmla="*/ 1253673 h 1516602"/>
                    <a:gd name="connsiteX73" fmla="*/ 773994 w 1003876"/>
                    <a:gd name="connsiteY73" fmla="*/ 1247958 h 1516602"/>
                    <a:gd name="connsiteX74" fmla="*/ 648264 w 1003876"/>
                    <a:gd name="connsiteY74" fmla="*/ 1156518 h 1516602"/>
                    <a:gd name="connsiteX75" fmla="*/ 644454 w 1003876"/>
                    <a:gd name="connsiteY75" fmla="*/ 1139373 h 1516602"/>
                    <a:gd name="connsiteX76" fmla="*/ 646359 w 1003876"/>
                    <a:gd name="connsiteY76" fmla="*/ 1131753 h 1516602"/>
                    <a:gd name="connsiteX77" fmla="*/ 650169 w 1003876"/>
                    <a:gd name="connsiteY77" fmla="*/ 1114608 h 1516602"/>
                    <a:gd name="connsiteX78" fmla="*/ 653979 w 1003876"/>
                    <a:gd name="connsiteY78" fmla="*/ 1108893 h 1516602"/>
                    <a:gd name="connsiteX79" fmla="*/ 655884 w 1003876"/>
                    <a:gd name="connsiteY79" fmla="*/ 1103178 h 1516602"/>
                    <a:gd name="connsiteX80" fmla="*/ 661599 w 1003876"/>
                    <a:gd name="connsiteY80" fmla="*/ 1101273 h 1516602"/>
                    <a:gd name="connsiteX81" fmla="*/ 671124 w 1003876"/>
                    <a:gd name="connsiteY81" fmla="*/ 1089843 h 1516602"/>
                    <a:gd name="connsiteX82" fmla="*/ 724464 w 1003876"/>
                    <a:gd name="connsiteY82" fmla="*/ 1082223 h 1516602"/>
                    <a:gd name="connsiteX83" fmla="*/ 842574 w 1003876"/>
                    <a:gd name="connsiteY83" fmla="*/ 1084128 h 1516602"/>
                    <a:gd name="connsiteX84" fmla="*/ 871149 w 1003876"/>
                    <a:gd name="connsiteY84" fmla="*/ 1086033 h 1516602"/>
                    <a:gd name="connsiteX85" fmla="*/ 899724 w 1003876"/>
                    <a:gd name="connsiteY85" fmla="*/ 1091748 h 1516602"/>
                    <a:gd name="connsiteX86" fmla="*/ 922584 w 1003876"/>
                    <a:gd name="connsiteY86" fmla="*/ 1095558 h 1516602"/>
                    <a:gd name="connsiteX87" fmla="*/ 985294 w 1003876"/>
                    <a:gd name="connsiteY87" fmla="*/ 1104311 h 1516602"/>
                    <a:gd name="connsiteX88" fmla="*/ 1003378 w 1003876"/>
                    <a:gd name="connsiteY88" fmla="*/ 1065958 h 1516602"/>
                    <a:gd name="connsiteX89" fmla="*/ 970209 w 1003876"/>
                    <a:gd name="connsiteY89" fmla="*/ 1044123 h 1516602"/>
                    <a:gd name="connsiteX90" fmla="*/ 935919 w 1003876"/>
                    <a:gd name="connsiteY90" fmla="*/ 1034598 h 1516602"/>
                    <a:gd name="connsiteX91" fmla="*/ 825429 w 1003876"/>
                    <a:gd name="connsiteY91" fmla="*/ 1034598 h 1516602"/>
                    <a:gd name="connsiteX92" fmla="*/ 730179 w 1003876"/>
                    <a:gd name="connsiteY92" fmla="*/ 1038408 h 1516602"/>
                    <a:gd name="connsiteX93" fmla="*/ 669219 w 1003876"/>
                    <a:gd name="connsiteY93" fmla="*/ 1046028 h 1516602"/>
                    <a:gd name="connsiteX94" fmla="*/ 646360 w 1003876"/>
                    <a:gd name="connsiteY94" fmla="*/ 1049838 h 1516602"/>
                    <a:gd name="connsiteX95" fmla="*/ 640078 w 1003876"/>
                    <a:gd name="connsiteY95" fmla="*/ 1026051 h 1516602"/>
                    <a:gd name="connsiteX96" fmla="*/ 673029 w 1003876"/>
                    <a:gd name="connsiteY96" fmla="*/ 992688 h 1516602"/>
                    <a:gd name="connsiteX97" fmla="*/ 674934 w 1003876"/>
                    <a:gd name="connsiteY97" fmla="*/ 986973 h 1516602"/>
                    <a:gd name="connsiteX98" fmla="*/ 680649 w 1003876"/>
                    <a:gd name="connsiteY98" fmla="*/ 985068 h 1516602"/>
                    <a:gd name="connsiteX99" fmla="*/ 686364 w 1003876"/>
                    <a:gd name="connsiteY99" fmla="*/ 981258 h 1516602"/>
                    <a:gd name="connsiteX100" fmla="*/ 695889 w 1003876"/>
                    <a:gd name="connsiteY100" fmla="*/ 971733 h 1516602"/>
                    <a:gd name="connsiteX101" fmla="*/ 705414 w 1003876"/>
                    <a:gd name="connsiteY101" fmla="*/ 960303 h 1516602"/>
                    <a:gd name="connsiteX102" fmla="*/ 716844 w 1003876"/>
                    <a:gd name="connsiteY102" fmla="*/ 952683 h 1516602"/>
                    <a:gd name="connsiteX103" fmla="*/ 732084 w 1003876"/>
                    <a:gd name="connsiteY103" fmla="*/ 939348 h 1516602"/>
                    <a:gd name="connsiteX104" fmla="*/ 741609 w 1003876"/>
                    <a:gd name="connsiteY104" fmla="*/ 927918 h 1516602"/>
                    <a:gd name="connsiteX105" fmla="*/ 753039 w 1003876"/>
                    <a:gd name="connsiteY105" fmla="*/ 918393 h 1516602"/>
                    <a:gd name="connsiteX106" fmla="*/ 758754 w 1003876"/>
                    <a:gd name="connsiteY106" fmla="*/ 906963 h 1516602"/>
                    <a:gd name="connsiteX107" fmla="*/ 760659 w 1003876"/>
                    <a:gd name="connsiteY107" fmla="*/ 901248 h 1516602"/>
                    <a:gd name="connsiteX108" fmla="*/ 766374 w 1003876"/>
                    <a:gd name="connsiteY108" fmla="*/ 889818 h 1516602"/>
                    <a:gd name="connsiteX109" fmla="*/ 764469 w 1003876"/>
                    <a:gd name="connsiteY109" fmla="*/ 874578 h 1516602"/>
                    <a:gd name="connsiteX110" fmla="*/ 758754 w 1003876"/>
                    <a:gd name="connsiteY110" fmla="*/ 872673 h 1516602"/>
                    <a:gd name="connsiteX111" fmla="*/ 737799 w 1003876"/>
                    <a:gd name="connsiteY111" fmla="*/ 874578 h 1516602"/>
                    <a:gd name="connsiteX112" fmla="*/ 732084 w 1003876"/>
                    <a:gd name="connsiteY112" fmla="*/ 878388 h 1516602"/>
                    <a:gd name="connsiteX113" fmla="*/ 699699 w 1003876"/>
                    <a:gd name="connsiteY113" fmla="*/ 899343 h 1516602"/>
                    <a:gd name="connsiteX114" fmla="*/ 595181 w 1003876"/>
                    <a:gd name="connsiteY114" fmla="*/ 957831 h 1516602"/>
                    <a:gd name="connsiteX115" fmla="*/ 507294 w 1003876"/>
                    <a:gd name="connsiteY115" fmla="*/ 847908 h 1516602"/>
                    <a:gd name="connsiteX116" fmla="*/ 503484 w 1003876"/>
                    <a:gd name="connsiteY116" fmla="*/ 358323 h 1516602"/>
                    <a:gd name="connsiteX117" fmla="*/ 499674 w 1003876"/>
                    <a:gd name="connsiteY117" fmla="*/ 66858 h 1516602"/>
                    <a:gd name="connsiteX118" fmla="*/ 490149 w 1003876"/>
                    <a:gd name="connsiteY118" fmla="*/ 40188 h 1516602"/>
                    <a:gd name="connsiteX119" fmla="*/ 488244 w 1003876"/>
                    <a:gd name="connsiteY119" fmla="*/ 34473 h 1516602"/>
                    <a:gd name="connsiteX120" fmla="*/ 484434 w 1003876"/>
                    <a:gd name="connsiteY120" fmla="*/ 28758 h 1516602"/>
                    <a:gd name="connsiteX121" fmla="*/ 478719 w 1003876"/>
                    <a:gd name="connsiteY121" fmla="*/ 17328 h 1516602"/>
                    <a:gd name="connsiteX122" fmla="*/ 473004 w 1003876"/>
                    <a:gd name="connsiteY122" fmla="*/ 13518 h 1516602"/>
                    <a:gd name="connsiteX123" fmla="*/ 469194 w 1003876"/>
                    <a:gd name="connsiteY123" fmla="*/ 7803 h 1516602"/>
                    <a:gd name="connsiteX124" fmla="*/ 429189 w 1003876"/>
                    <a:gd name="connsiteY124" fmla="*/ 11613 h 1516602"/>
                    <a:gd name="connsiteX125" fmla="*/ 425379 w 1003876"/>
                    <a:gd name="connsiteY125" fmla="*/ 78288 h 1516602"/>
                    <a:gd name="connsiteX126" fmla="*/ 425379 w 1003876"/>
                    <a:gd name="connsiteY126" fmla="*/ 84003 h 1516602"/>
                    <a:gd name="connsiteX127" fmla="*/ 429189 w 1003876"/>
                    <a:gd name="connsiteY127" fmla="*/ 238308 h 1516602"/>
                    <a:gd name="connsiteX128" fmla="*/ 440619 w 1003876"/>
                    <a:gd name="connsiteY128" fmla="*/ 421188 h 1516602"/>
                    <a:gd name="connsiteX129" fmla="*/ 435265 w 1003876"/>
                    <a:gd name="connsiteY129" fmla="*/ 718368 h 1516602"/>
                    <a:gd name="connsiteX130" fmla="*/ 435059 w 1003876"/>
                    <a:gd name="connsiteY130" fmla="*/ 799046 h 1516602"/>
                    <a:gd name="connsiteX131" fmla="*/ 430322 w 1003876"/>
                    <a:gd name="connsiteY131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51084 w 1003876"/>
                    <a:gd name="connsiteY29" fmla="*/ 1238433 h 1516602"/>
                    <a:gd name="connsiteX30" fmla="*/ 356799 w 1003876"/>
                    <a:gd name="connsiteY30" fmla="*/ 1242243 h 1516602"/>
                    <a:gd name="connsiteX31" fmla="*/ 362514 w 1003876"/>
                    <a:gd name="connsiteY31" fmla="*/ 1286058 h 1516602"/>
                    <a:gd name="connsiteX32" fmla="*/ 358704 w 1003876"/>
                    <a:gd name="connsiteY32" fmla="*/ 1291773 h 1516602"/>
                    <a:gd name="connsiteX33" fmla="*/ 356799 w 1003876"/>
                    <a:gd name="connsiteY33" fmla="*/ 1297488 h 1516602"/>
                    <a:gd name="connsiteX34" fmla="*/ 352989 w 1003876"/>
                    <a:gd name="connsiteY34" fmla="*/ 1303203 h 1516602"/>
                    <a:gd name="connsiteX35" fmla="*/ 351084 w 1003876"/>
                    <a:gd name="connsiteY35" fmla="*/ 1308918 h 1516602"/>
                    <a:gd name="connsiteX36" fmla="*/ 347274 w 1003876"/>
                    <a:gd name="connsiteY36" fmla="*/ 1314633 h 1516602"/>
                    <a:gd name="connsiteX37" fmla="*/ 330129 w 1003876"/>
                    <a:gd name="connsiteY37" fmla="*/ 1381308 h 1516602"/>
                    <a:gd name="connsiteX38" fmla="*/ 328224 w 1003876"/>
                    <a:gd name="connsiteY38" fmla="*/ 1432743 h 1516602"/>
                    <a:gd name="connsiteX39" fmla="*/ 330129 w 1003876"/>
                    <a:gd name="connsiteY39" fmla="*/ 1457508 h 1516602"/>
                    <a:gd name="connsiteX40" fmla="*/ 332034 w 1003876"/>
                    <a:gd name="connsiteY40" fmla="*/ 1463223 h 1516602"/>
                    <a:gd name="connsiteX41" fmla="*/ 335844 w 1003876"/>
                    <a:gd name="connsiteY41" fmla="*/ 1467033 h 1516602"/>
                    <a:gd name="connsiteX42" fmla="*/ 364419 w 1003876"/>
                    <a:gd name="connsiteY42" fmla="*/ 1512753 h 1516602"/>
                    <a:gd name="connsiteX43" fmla="*/ 387279 w 1003876"/>
                    <a:gd name="connsiteY43" fmla="*/ 1514658 h 1516602"/>
                    <a:gd name="connsiteX44" fmla="*/ 392994 w 1003876"/>
                    <a:gd name="connsiteY44" fmla="*/ 1508943 h 1516602"/>
                    <a:gd name="connsiteX45" fmla="*/ 394899 w 1003876"/>
                    <a:gd name="connsiteY45" fmla="*/ 1497513 h 1516602"/>
                    <a:gd name="connsiteX46" fmla="*/ 396804 w 1003876"/>
                    <a:gd name="connsiteY46" fmla="*/ 1491798 h 1516602"/>
                    <a:gd name="connsiteX47" fmla="*/ 398709 w 1003876"/>
                    <a:gd name="connsiteY47" fmla="*/ 1474653 h 1516602"/>
                    <a:gd name="connsiteX48" fmla="*/ 400614 w 1003876"/>
                    <a:gd name="connsiteY48" fmla="*/ 1461318 h 1516602"/>
                    <a:gd name="connsiteX49" fmla="*/ 404424 w 1003876"/>
                    <a:gd name="connsiteY49" fmla="*/ 1404168 h 1516602"/>
                    <a:gd name="connsiteX50" fmla="*/ 410139 w 1003876"/>
                    <a:gd name="connsiteY50" fmla="*/ 1392738 h 1516602"/>
                    <a:gd name="connsiteX51" fmla="*/ 413949 w 1003876"/>
                    <a:gd name="connsiteY51" fmla="*/ 1379403 h 1516602"/>
                    <a:gd name="connsiteX52" fmla="*/ 415854 w 1003876"/>
                    <a:gd name="connsiteY52" fmla="*/ 1373688 h 1516602"/>
                    <a:gd name="connsiteX53" fmla="*/ 417759 w 1003876"/>
                    <a:gd name="connsiteY53" fmla="*/ 1360353 h 1516602"/>
                    <a:gd name="connsiteX54" fmla="*/ 421569 w 1003876"/>
                    <a:gd name="connsiteY54" fmla="*/ 1348923 h 1516602"/>
                    <a:gd name="connsiteX55" fmla="*/ 427284 w 1003876"/>
                    <a:gd name="connsiteY55" fmla="*/ 1335588 h 1516602"/>
                    <a:gd name="connsiteX56" fmla="*/ 467289 w 1003876"/>
                    <a:gd name="connsiteY56" fmla="*/ 1265103 h 1516602"/>
                    <a:gd name="connsiteX57" fmla="*/ 528455 w 1003876"/>
                    <a:gd name="connsiteY57" fmla="*/ 1230091 h 1516602"/>
                    <a:gd name="connsiteX58" fmla="*/ 601154 w 1003876"/>
                    <a:gd name="connsiteY58" fmla="*/ 1221700 h 1516602"/>
                    <a:gd name="connsiteX59" fmla="*/ 720654 w 1003876"/>
                    <a:gd name="connsiteY59" fmla="*/ 1316538 h 1516602"/>
                    <a:gd name="connsiteX60" fmla="*/ 733989 w 1003876"/>
                    <a:gd name="connsiteY60" fmla="*/ 1326063 h 1516602"/>
                    <a:gd name="connsiteX61" fmla="*/ 743514 w 1003876"/>
                    <a:gd name="connsiteY61" fmla="*/ 1327968 h 1516602"/>
                    <a:gd name="connsiteX62" fmla="*/ 749229 w 1003876"/>
                    <a:gd name="connsiteY62" fmla="*/ 1329873 h 1516602"/>
                    <a:gd name="connsiteX63" fmla="*/ 762564 w 1003876"/>
                    <a:gd name="connsiteY63" fmla="*/ 1335588 h 1516602"/>
                    <a:gd name="connsiteX64" fmla="*/ 777804 w 1003876"/>
                    <a:gd name="connsiteY64" fmla="*/ 1333683 h 1516602"/>
                    <a:gd name="connsiteX65" fmla="*/ 789234 w 1003876"/>
                    <a:gd name="connsiteY65" fmla="*/ 1327968 h 1516602"/>
                    <a:gd name="connsiteX66" fmla="*/ 794949 w 1003876"/>
                    <a:gd name="connsiteY66" fmla="*/ 1326063 h 1516602"/>
                    <a:gd name="connsiteX67" fmla="*/ 802569 w 1003876"/>
                    <a:gd name="connsiteY67" fmla="*/ 1308918 h 1516602"/>
                    <a:gd name="connsiteX68" fmla="*/ 800664 w 1003876"/>
                    <a:gd name="connsiteY68" fmla="*/ 1284153 h 1516602"/>
                    <a:gd name="connsiteX69" fmla="*/ 798759 w 1003876"/>
                    <a:gd name="connsiteY69" fmla="*/ 1278438 h 1516602"/>
                    <a:gd name="connsiteX70" fmla="*/ 796854 w 1003876"/>
                    <a:gd name="connsiteY70" fmla="*/ 1270818 h 1516602"/>
                    <a:gd name="connsiteX71" fmla="*/ 783519 w 1003876"/>
                    <a:gd name="connsiteY71" fmla="*/ 1253673 h 1516602"/>
                    <a:gd name="connsiteX72" fmla="*/ 773994 w 1003876"/>
                    <a:gd name="connsiteY72" fmla="*/ 1247958 h 1516602"/>
                    <a:gd name="connsiteX73" fmla="*/ 648264 w 1003876"/>
                    <a:gd name="connsiteY73" fmla="*/ 1156518 h 1516602"/>
                    <a:gd name="connsiteX74" fmla="*/ 644454 w 1003876"/>
                    <a:gd name="connsiteY74" fmla="*/ 1139373 h 1516602"/>
                    <a:gd name="connsiteX75" fmla="*/ 646359 w 1003876"/>
                    <a:gd name="connsiteY75" fmla="*/ 1131753 h 1516602"/>
                    <a:gd name="connsiteX76" fmla="*/ 650169 w 1003876"/>
                    <a:gd name="connsiteY76" fmla="*/ 1114608 h 1516602"/>
                    <a:gd name="connsiteX77" fmla="*/ 653979 w 1003876"/>
                    <a:gd name="connsiteY77" fmla="*/ 1108893 h 1516602"/>
                    <a:gd name="connsiteX78" fmla="*/ 655884 w 1003876"/>
                    <a:gd name="connsiteY78" fmla="*/ 1103178 h 1516602"/>
                    <a:gd name="connsiteX79" fmla="*/ 661599 w 1003876"/>
                    <a:gd name="connsiteY79" fmla="*/ 1101273 h 1516602"/>
                    <a:gd name="connsiteX80" fmla="*/ 671124 w 1003876"/>
                    <a:gd name="connsiteY80" fmla="*/ 1089843 h 1516602"/>
                    <a:gd name="connsiteX81" fmla="*/ 724464 w 1003876"/>
                    <a:gd name="connsiteY81" fmla="*/ 1082223 h 1516602"/>
                    <a:gd name="connsiteX82" fmla="*/ 842574 w 1003876"/>
                    <a:gd name="connsiteY82" fmla="*/ 1084128 h 1516602"/>
                    <a:gd name="connsiteX83" fmla="*/ 871149 w 1003876"/>
                    <a:gd name="connsiteY83" fmla="*/ 1086033 h 1516602"/>
                    <a:gd name="connsiteX84" fmla="*/ 899724 w 1003876"/>
                    <a:gd name="connsiteY84" fmla="*/ 1091748 h 1516602"/>
                    <a:gd name="connsiteX85" fmla="*/ 922584 w 1003876"/>
                    <a:gd name="connsiteY85" fmla="*/ 1095558 h 1516602"/>
                    <a:gd name="connsiteX86" fmla="*/ 985294 w 1003876"/>
                    <a:gd name="connsiteY86" fmla="*/ 1104311 h 1516602"/>
                    <a:gd name="connsiteX87" fmla="*/ 1003378 w 1003876"/>
                    <a:gd name="connsiteY87" fmla="*/ 1065958 h 1516602"/>
                    <a:gd name="connsiteX88" fmla="*/ 970209 w 1003876"/>
                    <a:gd name="connsiteY88" fmla="*/ 1044123 h 1516602"/>
                    <a:gd name="connsiteX89" fmla="*/ 935919 w 1003876"/>
                    <a:gd name="connsiteY89" fmla="*/ 1034598 h 1516602"/>
                    <a:gd name="connsiteX90" fmla="*/ 825429 w 1003876"/>
                    <a:gd name="connsiteY90" fmla="*/ 1034598 h 1516602"/>
                    <a:gd name="connsiteX91" fmla="*/ 730179 w 1003876"/>
                    <a:gd name="connsiteY91" fmla="*/ 1038408 h 1516602"/>
                    <a:gd name="connsiteX92" fmla="*/ 669219 w 1003876"/>
                    <a:gd name="connsiteY92" fmla="*/ 1046028 h 1516602"/>
                    <a:gd name="connsiteX93" fmla="*/ 646360 w 1003876"/>
                    <a:gd name="connsiteY93" fmla="*/ 1049838 h 1516602"/>
                    <a:gd name="connsiteX94" fmla="*/ 640078 w 1003876"/>
                    <a:gd name="connsiteY94" fmla="*/ 1026051 h 1516602"/>
                    <a:gd name="connsiteX95" fmla="*/ 673029 w 1003876"/>
                    <a:gd name="connsiteY95" fmla="*/ 992688 h 1516602"/>
                    <a:gd name="connsiteX96" fmla="*/ 674934 w 1003876"/>
                    <a:gd name="connsiteY96" fmla="*/ 986973 h 1516602"/>
                    <a:gd name="connsiteX97" fmla="*/ 680649 w 1003876"/>
                    <a:gd name="connsiteY97" fmla="*/ 985068 h 1516602"/>
                    <a:gd name="connsiteX98" fmla="*/ 686364 w 1003876"/>
                    <a:gd name="connsiteY98" fmla="*/ 981258 h 1516602"/>
                    <a:gd name="connsiteX99" fmla="*/ 695889 w 1003876"/>
                    <a:gd name="connsiteY99" fmla="*/ 971733 h 1516602"/>
                    <a:gd name="connsiteX100" fmla="*/ 705414 w 1003876"/>
                    <a:gd name="connsiteY100" fmla="*/ 960303 h 1516602"/>
                    <a:gd name="connsiteX101" fmla="*/ 716844 w 1003876"/>
                    <a:gd name="connsiteY101" fmla="*/ 952683 h 1516602"/>
                    <a:gd name="connsiteX102" fmla="*/ 732084 w 1003876"/>
                    <a:gd name="connsiteY102" fmla="*/ 939348 h 1516602"/>
                    <a:gd name="connsiteX103" fmla="*/ 741609 w 1003876"/>
                    <a:gd name="connsiteY103" fmla="*/ 927918 h 1516602"/>
                    <a:gd name="connsiteX104" fmla="*/ 753039 w 1003876"/>
                    <a:gd name="connsiteY104" fmla="*/ 918393 h 1516602"/>
                    <a:gd name="connsiteX105" fmla="*/ 758754 w 1003876"/>
                    <a:gd name="connsiteY105" fmla="*/ 906963 h 1516602"/>
                    <a:gd name="connsiteX106" fmla="*/ 760659 w 1003876"/>
                    <a:gd name="connsiteY106" fmla="*/ 901248 h 1516602"/>
                    <a:gd name="connsiteX107" fmla="*/ 766374 w 1003876"/>
                    <a:gd name="connsiteY107" fmla="*/ 889818 h 1516602"/>
                    <a:gd name="connsiteX108" fmla="*/ 764469 w 1003876"/>
                    <a:gd name="connsiteY108" fmla="*/ 874578 h 1516602"/>
                    <a:gd name="connsiteX109" fmla="*/ 758754 w 1003876"/>
                    <a:gd name="connsiteY109" fmla="*/ 872673 h 1516602"/>
                    <a:gd name="connsiteX110" fmla="*/ 737799 w 1003876"/>
                    <a:gd name="connsiteY110" fmla="*/ 874578 h 1516602"/>
                    <a:gd name="connsiteX111" fmla="*/ 732084 w 1003876"/>
                    <a:gd name="connsiteY111" fmla="*/ 878388 h 1516602"/>
                    <a:gd name="connsiteX112" fmla="*/ 699699 w 1003876"/>
                    <a:gd name="connsiteY112" fmla="*/ 899343 h 1516602"/>
                    <a:gd name="connsiteX113" fmla="*/ 595181 w 1003876"/>
                    <a:gd name="connsiteY113" fmla="*/ 957831 h 1516602"/>
                    <a:gd name="connsiteX114" fmla="*/ 507294 w 1003876"/>
                    <a:gd name="connsiteY114" fmla="*/ 847908 h 1516602"/>
                    <a:gd name="connsiteX115" fmla="*/ 503484 w 1003876"/>
                    <a:gd name="connsiteY115" fmla="*/ 358323 h 1516602"/>
                    <a:gd name="connsiteX116" fmla="*/ 499674 w 1003876"/>
                    <a:gd name="connsiteY116" fmla="*/ 66858 h 1516602"/>
                    <a:gd name="connsiteX117" fmla="*/ 490149 w 1003876"/>
                    <a:gd name="connsiteY117" fmla="*/ 40188 h 1516602"/>
                    <a:gd name="connsiteX118" fmla="*/ 488244 w 1003876"/>
                    <a:gd name="connsiteY118" fmla="*/ 34473 h 1516602"/>
                    <a:gd name="connsiteX119" fmla="*/ 484434 w 1003876"/>
                    <a:gd name="connsiteY119" fmla="*/ 28758 h 1516602"/>
                    <a:gd name="connsiteX120" fmla="*/ 478719 w 1003876"/>
                    <a:gd name="connsiteY120" fmla="*/ 17328 h 1516602"/>
                    <a:gd name="connsiteX121" fmla="*/ 473004 w 1003876"/>
                    <a:gd name="connsiteY121" fmla="*/ 13518 h 1516602"/>
                    <a:gd name="connsiteX122" fmla="*/ 469194 w 1003876"/>
                    <a:gd name="connsiteY122" fmla="*/ 7803 h 1516602"/>
                    <a:gd name="connsiteX123" fmla="*/ 429189 w 1003876"/>
                    <a:gd name="connsiteY123" fmla="*/ 11613 h 1516602"/>
                    <a:gd name="connsiteX124" fmla="*/ 425379 w 1003876"/>
                    <a:gd name="connsiteY124" fmla="*/ 78288 h 1516602"/>
                    <a:gd name="connsiteX125" fmla="*/ 425379 w 1003876"/>
                    <a:gd name="connsiteY125" fmla="*/ 84003 h 1516602"/>
                    <a:gd name="connsiteX126" fmla="*/ 429189 w 1003876"/>
                    <a:gd name="connsiteY126" fmla="*/ 238308 h 1516602"/>
                    <a:gd name="connsiteX127" fmla="*/ 440619 w 1003876"/>
                    <a:gd name="connsiteY127" fmla="*/ 421188 h 1516602"/>
                    <a:gd name="connsiteX128" fmla="*/ 435265 w 1003876"/>
                    <a:gd name="connsiteY128" fmla="*/ 718368 h 1516602"/>
                    <a:gd name="connsiteX129" fmla="*/ 435059 w 1003876"/>
                    <a:gd name="connsiteY129" fmla="*/ 799046 h 1516602"/>
                    <a:gd name="connsiteX130" fmla="*/ 430322 w 1003876"/>
                    <a:gd name="connsiteY130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51084 w 1003876"/>
                    <a:gd name="connsiteY29" fmla="*/ 1238433 h 1516602"/>
                    <a:gd name="connsiteX30" fmla="*/ 362514 w 1003876"/>
                    <a:gd name="connsiteY30" fmla="*/ 1286058 h 1516602"/>
                    <a:gd name="connsiteX31" fmla="*/ 358704 w 1003876"/>
                    <a:gd name="connsiteY31" fmla="*/ 1291773 h 1516602"/>
                    <a:gd name="connsiteX32" fmla="*/ 356799 w 1003876"/>
                    <a:gd name="connsiteY32" fmla="*/ 1297488 h 1516602"/>
                    <a:gd name="connsiteX33" fmla="*/ 352989 w 1003876"/>
                    <a:gd name="connsiteY33" fmla="*/ 1303203 h 1516602"/>
                    <a:gd name="connsiteX34" fmla="*/ 351084 w 1003876"/>
                    <a:gd name="connsiteY34" fmla="*/ 1308918 h 1516602"/>
                    <a:gd name="connsiteX35" fmla="*/ 347274 w 1003876"/>
                    <a:gd name="connsiteY35" fmla="*/ 1314633 h 1516602"/>
                    <a:gd name="connsiteX36" fmla="*/ 330129 w 1003876"/>
                    <a:gd name="connsiteY36" fmla="*/ 1381308 h 1516602"/>
                    <a:gd name="connsiteX37" fmla="*/ 328224 w 1003876"/>
                    <a:gd name="connsiteY37" fmla="*/ 1432743 h 1516602"/>
                    <a:gd name="connsiteX38" fmla="*/ 330129 w 1003876"/>
                    <a:gd name="connsiteY38" fmla="*/ 1457508 h 1516602"/>
                    <a:gd name="connsiteX39" fmla="*/ 332034 w 1003876"/>
                    <a:gd name="connsiteY39" fmla="*/ 1463223 h 1516602"/>
                    <a:gd name="connsiteX40" fmla="*/ 335844 w 1003876"/>
                    <a:gd name="connsiteY40" fmla="*/ 1467033 h 1516602"/>
                    <a:gd name="connsiteX41" fmla="*/ 364419 w 1003876"/>
                    <a:gd name="connsiteY41" fmla="*/ 1512753 h 1516602"/>
                    <a:gd name="connsiteX42" fmla="*/ 387279 w 1003876"/>
                    <a:gd name="connsiteY42" fmla="*/ 1514658 h 1516602"/>
                    <a:gd name="connsiteX43" fmla="*/ 392994 w 1003876"/>
                    <a:gd name="connsiteY43" fmla="*/ 1508943 h 1516602"/>
                    <a:gd name="connsiteX44" fmla="*/ 394899 w 1003876"/>
                    <a:gd name="connsiteY44" fmla="*/ 1497513 h 1516602"/>
                    <a:gd name="connsiteX45" fmla="*/ 396804 w 1003876"/>
                    <a:gd name="connsiteY45" fmla="*/ 1491798 h 1516602"/>
                    <a:gd name="connsiteX46" fmla="*/ 398709 w 1003876"/>
                    <a:gd name="connsiteY46" fmla="*/ 1474653 h 1516602"/>
                    <a:gd name="connsiteX47" fmla="*/ 400614 w 1003876"/>
                    <a:gd name="connsiteY47" fmla="*/ 1461318 h 1516602"/>
                    <a:gd name="connsiteX48" fmla="*/ 404424 w 1003876"/>
                    <a:gd name="connsiteY48" fmla="*/ 1404168 h 1516602"/>
                    <a:gd name="connsiteX49" fmla="*/ 410139 w 1003876"/>
                    <a:gd name="connsiteY49" fmla="*/ 1392738 h 1516602"/>
                    <a:gd name="connsiteX50" fmla="*/ 413949 w 1003876"/>
                    <a:gd name="connsiteY50" fmla="*/ 1379403 h 1516602"/>
                    <a:gd name="connsiteX51" fmla="*/ 415854 w 1003876"/>
                    <a:gd name="connsiteY51" fmla="*/ 1373688 h 1516602"/>
                    <a:gd name="connsiteX52" fmla="*/ 417759 w 1003876"/>
                    <a:gd name="connsiteY52" fmla="*/ 1360353 h 1516602"/>
                    <a:gd name="connsiteX53" fmla="*/ 421569 w 1003876"/>
                    <a:gd name="connsiteY53" fmla="*/ 1348923 h 1516602"/>
                    <a:gd name="connsiteX54" fmla="*/ 427284 w 1003876"/>
                    <a:gd name="connsiteY54" fmla="*/ 1335588 h 1516602"/>
                    <a:gd name="connsiteX55" fmla="*/ 467289 w 1003876"/>
                    <a:gd name="connsiteY55" fmla="*/ 1265103 h 1516602"/>
                    <a:gd name="connsiteX56" fmla="*/ 528455 w 1003876"/>
                    <a:gd name="connsiteY56" fmla="*/ 1230091 h 1516602"/>
                    <a:gd name="connsiteX57" fmla="*/ 601154 w 1003876"/>
                    <a:gd name="connsiteY57" fmla="*/ 1221700 h 1516602"/>
                    <a:gd name="connsiteX58" fmla="*/ 720654 w 1003876"/>
                    <a:gd name="connsiteY58" fmla="*/ 1316538 h 1516602"/>
                    <a:gd name="connsiteX59" fmla="*/ 733989 w 1003876"/>
                    <a:gd name="connsiteY59" fmla="*/ 1326063 h 1516602"/>
                    <a:gd name="connsiteX60" fmla="*/ 743514 w 1003876"/>
                    <a:gd name="connsiteY60" fmla="*/ 1327968 h 1516602"/>
                    <a:gd name="connsiteX61" fmla="*/ 749229 w 1003876"/>
                    <a:gd name="connsiteY61" fmla="*/ 1329873 h 1516602"/>
                    <a:gd name="connsiteX62" fmla="*/ 762564 w 1003876"/>
                    <a:gd name="connsiteY62" fmla="*/ 1335588 h 1516602"/>
                    <a:gd name="connsiteX63" fmla="*/ 777804 w 1003876"/>
                    <a:gd name="connsiteY63" fmla="*/ 1333683 h 1516602"/>
                    <a:gd name="connsiteX64" fmla="*/ 789234 w 1003876"/>
                    <a:gd name="connsiteY64" fmla="*/ 1327968 h 1516602"/>
                    <a:gd name="connsiteX65" fmla="*/ 794949 w 1003876"/>
                    <a:gd name="connsiteY65" fmla="*/ 1326063 h 1516602"/>
                    <a:gd name="connsiteX66" fmla="*/ 802569 w 1003876"/>
                    <a:gd name="connsiteY66" fmla="*/ 1308918 h 1516602"/>
                    <a:gd name="connsiteX67" fmla="*/ 800664 w 1003876"/>
                    <a:gd name="connsiteY67" fmla="*/ 1284153 h 1516602"/>
                    <a:gd name="connsiteX68" fmla="*/ 798759 w 1003876"/>
                    <a:gd name="connsiteY68" fmla="*/ 1278438 h 1516602"/>
                    <a:gd name="connsiteX69" fmla="*/ 796854 w 1003876"/>
                    <a:gd name="connsiteY69" fmla="*/ 1270818 h 1516602"/>
                    <a:gd name="connsiteX70" fmla="*/ 783519 w 1003876"/>
                    <a:gd name="connsiteY70" fmla="*/ 1253673 h 1516602"/>
                    <a:gd name="connsiteX71" fmla="*/ 773994 w 1003876"/>
                    <a:gd name="connsiteY71" fmla="*/ 1247958 h 1516602"/>
                    <a:gd name="connsiteX72" fmla="*/ 648264 w 1003876"/>
                    <a:gd name="connsiteY72" fmla="*/ 1156518 h 1516602"/>
                    <a:gd name="connsiteX73" fmla="*/ 644454 w 1003876"/>
                    <a:gd name="connsiteY73" fmla="*/ 1139373 h 1516602"/>
                    <a:gd name="connsiteX74" fmla="*/ 646359 w 1003876"/>
                    <a:gd name="connsiteY74" fmla="*/ 1131753 h 1516602"/>
                    <a:gd name="connsiteX75" fmla="*/ 650169 w 1003876"/>
                    <a:gd name="connsiteY75" fmla="*/ 1114608 h 1516602"/>
                    <a:gd name="connsiteX76" fmla="*/ 653979 w 1003876"/>
                    <a:gd name="connsiteY76" fmla="*/ 1108893 h 1516602"/>
                    <a:gd name="connsiteX77" fmla="*/ 655884 w 1003876"/>
                    <a:gd name="connsiteY77" fmla="*/ 1103178 h 1516602"/>
                    <a:gd name="connsiteX78" fmla="*/ 661599 w 1003876"/>
                    <a:gd name="connsiteY78" fmla="*/ 1101273 h 1516602"/>
                    <a:gd name="connsiteX79" fmla="*/ 671124 w 1003876"/>
                    <a:gd name="connsiteY79" fmla="*/ 1089843 h 1516602"/>
                    <a:gd name="connsiteX80" fmla="*/ 724464 w 1003876"/>
                    <a:gd name="connsiteY80" fmla="*/ 1082223 h 1516602"/>
                    <a:gd name="connsiteX81" fmla="*/ 842574 w 1003876"/>
                    <a:gd name="connsiteY81" fmla="*/ 1084128 h 1516602"/>
                    <a:gd name="connsiteX82" fmla="*/ 871149 w 1003876"/>
                    <a:gd name="connsiteY82" fmla="*/ 1086033 h 1516602"/>
                    <a:gd name="connsiteX83" fmla="*/ 899724 w 1003876"/>
                    <a:gd name="connsiteY83" fmla="*/ 1091748 h 1516602"/>
                    <a:gd name="connsiteX84" fmla="*/ 922584 w 1003876"/>
                    <a:gd name="connsiteY84" fmla="*/ 1095558 h 1516602"/>
                    <a:gd name="connsiteX85" fmla="*/ 985294 w 1003876"/>
                    <a:gd name="connsiteY85" fmla="*/ 1104311 h 1516602"/>
                    <a:gd name="connsiteX86" fmla="*/ 1003378 w 1003876"/>
                    <a:gd name="connsiteY86" fmla="*/ 1065958 h 1516602"/>
                    <a:gd name="connsiteX87" fmla="*/ 970209 w 1003876"/>
                    <a:gd name="connsiteY87" fmla="*/ 1044123 h 1516602"/>
                    <a:gd name="connsiteX88" fmla="*/ 935919 w 1003876"/>
                    <a:gd name="connsiteY88" fmla="*/ 1034598 h 1516602"/>
                    <a:gd name="connsiteX89" fmla="*/ 825429 w 1003876"/>
                    <a:gd name="connsiteY89" fmla="*/ 1034598 h 1516602"/>
                    <a:gd name="connsiteX90" fmla="*/ 730179 w 1003876"/>
                    <a:gd name="connsiteY90" fmla="*/ 1038408 h 1516602"/>
                    <a:gd name="connsiteX91" fmla="*/ 669219 w 1003876"/>
                    <a:gd name="connsiteY91" fmla="*/ 1046028 h 1516602"/>
                    <a:gd name="connsiteX92" fmla="*/ 646360 w 1003876"/>
                    <a:gd name="connsiteY92" fmla="*/ 1049838 h 1516602"/>
                    <a:gd name="connsiteX93" fmla="*/ 640078 w 1003876"/>
                    <a:gd name="connsiteY93" fmla="*/ 1026051 h 1516602"/>
                    <a:gd name="connsiteX94" fmla="*/ 673029 w 1003876"/>
                    <a:gd name="connsiteY94" fmla="*/ 992688 h 1516602"/>
                    <a:gd name="connsiteX95" fmla="*/ 674934 w 1003876"/>
                    <a:gd name="connsiteY95" fmla="*/ 986973 h 1516602"/>
                    <a:gd name="connsiteX96" fmla="*/ 680649 w 1003876"/>
                    <a:gd name="connsiteY96" fmla="*/ 985068 h 1516602"/>
                    <a:gd name="connsiteX97" fmla="*/ 686364 w 1003876"/>
                    <a:gd name="connsiteY97" fmla="*/ 981258 h 1516602"/>
                    <a:gd name="connsiteX98" fmla="*/ 695889 w 1003876"/>
                    <a:gd name="connsiteY98" fmla="*/ 971733 h 1516602"/>
                    <a:gd name="connsiteX99" fmla="*/ 705414 w 1003876"/>
                    <a:gd name="connsiteY99" fmla="*/ 960303 h 1516602"/>
                    <a:gd name="connsiteX100" fmla="*/ 716844 w 1003876"/>
                    <a:gd name="connsiteY100" fmla="*/ 952683 h 1516602"/>
                    <a:gd name="connsiteX101" fmla="*/ 732084 w 1003876"/>
                    <a:gd name="connsiteY101" fmla="*/ 939348 h 1516602"/>
                    <a:gd name="connsiteX102" fmla="*/ 741609 w 1003876"/>
                    <a:gd name="connsiteY102" fmla="*/ 927918 h 1516602"/>
                    <a:gd name="connsiteX103" fmla="*/ 753039 w 1003876"/>
                    <a:gd name="connsiteY103" fmla="*/ 918393 h 1516602"/>
                    <a:gd name="connsiteX104" fmla="*/ 758754 w 1003876"/>
                    <a:gd name="connsiteY104" fmla="*/ 906963 h 1516602"/>
                    <a:gd name="connsiteX105" fmla="*/ 760659 w 1003876"/>
                    <a:gd name="connsiteY105" fmla="*/ 901248 h 1516602"/>
                    <a:gd name="connsiteX106" fmla="*/ 766374 w 1003876"/>
                    <a:gd name="connsiteY106" fmla="*/ 889818 h 1516602"/>
                    <a:gd name="connsiteX107" fmla="*/ 764469 w 1003876"/>
                    <a:gd name="connsiteY107" fmla="*/ 874578 h 1516602"/>
                    <a:gd name="connsiteX108" fmla="*/ 758754 w 1003876"/>
                    <a:gd name="connsiteY108" fmla="*/ 872673 h 1516602"/>
                    <a:gd name="connsiteX109" fmla="*/ 737799 w 1003876"/>
                    <a:gd name="connsiteY109" fmla="*/ 874578 h 1516602"/>
                    <a:gd name="connsiteX110" fmla="*/ 732084 w 1003876"/>
                    <a:gd name="connsiteY110" fmla="*/ 878388 h 1516602"/>
                    <a:gd name="connsiteX111" fmla="*/ 699699 w 1003876"/>
                    <a:gd name="connsiteY111" fmla="*/ 899343 h 1516602"/>
                    <a:gd name="connsiteX112" fmla="*/ 595181 w 1003876"/>
                    <a:gd name="connsiteY112" fmla="*/ 957831 h 1516602"/>
                    <a:gd name="connsiteX113" fmla="*/ 507294 w 1003876"/>
                    <a:gd name="connsiteY113" fmla="*/ 847908 h 1516602"/>
                    <a:gd name="connsiteX114" fmla="*/ 503484 w 1003876"/>
                    <a:gd name="connsiteY114" fmla="*/ 358323 h 1516602"/>
                    <a:gd name="connsiteX115" fmla="*/ 499674 w 1003876"/>
                    <a:gd name="connsiteY115" fmla="*/ 66858 h 1516602"/>
                    <a:gd name="connsiteX116" fmla="*/ 490149 w 1003876"/>
                    <a:gd name="connsiteY116" fmla="*/ 40188 h 1516602"/>
                    <a:gd name="connsiteX117" fmla="*/ 488244 w 1003876"/>
                    <a:gd name="connsiteY117" fmla="*/ 34473 h 1516602"/>
                    <a:gd name="connsiteX118" fmla="*/ 484434 w 1003876"/>
                    <a:gd name="connsiteY118" fmla="*/ 28758 h 1516602"/>
                    <a:gd name="connsiteX119" fmla="*/ 478719 w 1003876"/>
                    <a:gd name="connsiteY119" fmla="*/ 17328 h 1516602"/>
                    <a:gd name="connsiteX120" fmla="*/ 473004 w 1003876"/>
                    <a:gd name="connsiteY120" fmla="*/ 13518 h 1516602"/>
                    <a:gd name="connsiteX121" fmla="*/ 469194 w 1003876"/>
                    <a:gd name="connsiteY121" fmla="*/ 7803 h 1516602"/>
                    <a:gd name="connsiteX122" fmla="*/ 429189 w 1003876"/>
                    <a:gd name="connsiteY122" fmla="*/ 11613 h 1516602"/>
                    <a:gd name="connsiteX123" fmla="*/ 425379 w 1003876"/>
                    <a:gd name="connsiteY123" fmla="*/ 78288 h 1516602"/>
                    <a:gd name="connsiteX124" fmla="*/ 425379 w 1003876"/>
                    <a:gd name="connsiteY124" fmla="*/ 84003 h 1516602"/>
                    <a:gd name="connsiteX125" fmla="*/ 429189 w 1003876"/>
                    <a:gd name="connsiteY125" fmla="*/ 238308 h 1516602"/>
                    <a:gd name="connsiteX126" fmla="*/ 440619 w 1003876"/>
                    <a:gd name="connsiteY126" fmla="*/ 421188 h 1516602"/>
                    <a:gd name="connsiteX127" fmla="*/ 435265 w 1003876"/>
                    <a:gd name="connsiteY127" fmla="*/ 718368 h 1516602"/>
                    <a:gd name="connsiteX128" fmla="*/ 435059 w 1003876"/>
                    <a:gd name="connsiteY128" fmla="*/ 799046 h 1516602"/>
                    <a:gd name="connsiteX129" fmla="*/ 430322 w 1003876"/>
                    <a:gd name="connsiteY129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60970 w 1003876"/>
                    <a:gd name="connsiteY29" fmla="*/ 1240904 h 1516602"/>
                    <a:gd name="connsiteX30" fmla="*/ 362514 w 1003876"/>
                    <a:gd name="connsiteY30" fmla="*/ 1286058 h 1516602"/>
                    <a:gd name="connsiteX31" fmla="*/ 358704 w 1003876"/>
                    <a:gd name="connsiteY31" fmla="*/ 1291773 h 1516602"/>
                    <a:gd name="connsiteX32" fmla="*/ 356799 w 1003876"/>
                    <a:gd name="connsiteY32" fmla="*/ 1297488 h 1516602"/>
                    <a:gd name="connsiteX33" fmla="*/ 352989 w 1003876"/>
                    <a:gd name="connsiteY33" fmla="*/ 1303203 h 1516602"/>
                    <a:gd name="connsiteX34" fmla="*/ 351084 w 1003876"/>
                    <a:gd name="connsiteY34" fmla="*/ 1308918 h 1516602"/>
                    <a:gd name="connsiteX35" fmla="*/ 347274 w 1003876"/>
                    <a:gd name="connsiteY35" fmla="*/ 1314633 h 1516602"/>
                    <a:gd name="connsiteX36" fmla="*/ 330129 w 1003876"/>
                    <a:gd name="connsiteY36" fmla="*/ 1381308 h 1516602"/>
                    <a:gd name="connsiteX37" fmla="*/ 328224 w 1003876"/>
                    <a:gd name="connsiteY37" fmla="*/ 1432743 h 1516602"/>
                    <a:gd name="connsiteX38" fmla="*/ 330129 w 1003876"/>
                    <a:gd name="connsiteY38" fmla="*/ 1457508 h 1516602"/>
                    <a:gd name="connsiteX39" fmla="*/ 332034 w 1003876"/>
                    <a:gd name="connsiteY39" fmla="*/ 1463223 h 1516602"/>
                    <a:gd name="connsiteX40" fmla="*/ 335844 w 1003876"/>
                    <a:gd name="connsiteY40" fmla="*/ 1467033 h 1516602"/>
                    <a:gd name="connsiteX41" fmla="*/ 364419 w 1003876"/>
                    <a:gd name="connsiteY41" fmla="*/ 1512753 h 1516602"/>
                    <a:gd name="connsiteX42" fmla="*/ 387279 w 1003876"/>
                    <a:gd name="connsiteY42" fmla="*/ 1514658 h 1516602"/>
                    <a:gd name="connsiteX43" fmla="*/ 392994 w 1003876"/>
                    <a:gd name="connsiteY43" fmla="*/ 1508943 h 1516602"/>
                    <a:gd name="connsiteX44" fmla="*/ 394899 w 1003876"/>
                    <a:gd name="connsiteY44" fmla="*/ 1497513 h 1516602"/>
                    <a:gd name="connsiteX45" fmla="*/ 396804 w 1003876"/>
                    <a:gd name="connsiteY45" fmla="*/ 1491798 h 1516602"/>
                    <a:gd name="connsiteX46" fmla="*/ 398709 w 1003876"/>
                    <a:gd name="connsiteY46" fmla="*/ 1474653 h 1516602"/>
                    <a:gd name="connsiteX47" fmla="*/ 400614 w 1003876"/>
                    <a:gd name="connsiteY47" fmla="*/ 1461318 h 1516602"/>
                    <a:gd name="connsiteX48" fmla="*/ 404424 w 1003876"/>
                    <a:gd name="connsiteY48" fmla="*/ 1404168 h 1516602"/>
                    <a:gd name="connsiteX49" fmla="*/ 410139 w 1003876"/>
                    <a:gd name="connsiteY49" fmla="*/ 1392738 h 1516602"/>
                    <a:gd name="connsiteX50" fmla="*/ 413949 w 1003876"/>
                    <a:gd name="connsiteY50" fmla="*/ 1379403 h 1516602"/>
                    <a:gd name="connsiteX51" fmla="*/ 415854 w 1003876"/>
                    <a:gd name="connsiteY51" fmla="*/ 1373688 h 1516602"/>
                    <a:gd name="connsiteX52" fmla="*/ 417759 w 1003876"/>
                    <a:gd name="connsiteY52" fmla="*/ 1360353 h 1516602"/>
                    <a:gd name="connsiteX53" fmla="*/ 421569 w 1003876"/>
                    <a:gd name="connsiteY53" fmla="*/ 1348923 h 1516602"/>
                    <a:gd name="connsiteX54" fmla="*/ 427284 w 1003876"/>
                    <a:gd name="connsiteY54" fmla="*/ 1335588 h 1516602"/>
                    <a:gd name="connsiteX55" fmla="*/ 467289 w 1003876"/>
                    <a:gd name="connsiteY55" fmla="*/ 1265103 h 1516602"/>
                    <a:gd name="connsiteX56" fmla="*/ 528455 w 1003876"/>
                    <a:gd name="connsiteY56" fmla="*/ 1230091 h 1516602"/>
                    <a:gd name="connsiteX57" fmla="*/ 601154 w 1003876"/>
                    <a:gd name="connsiteY57" fmla="*/ 1221700 h 1516602"/>
                    <a:gd name="connsiteX58" fmla="*/ 720654 w 1003876"/>
                    <a:gd name="connsiteY58" fmla="*/ 1316538 h 1516602"/>
                    <a:gd name="connsiteX59" fmla="*/ 733989 w 1003876"/>
                    <a:gd name="connsiteY59" fmla="*/ 1326063 h 1516602"/>
                    <a:gd name="connsiteX60" fmla="*/ 743514 w 1003876"/>
                    <a:gd name="connsiteY60" fmla="*/ 1327968 h 1516602"/>
                    <a:gd name="connsiteX61" fmla="*/ 749229 w 1003876"/>
                    <a:gd name="connsiteY61" fmla="*/ 1329873 h 1516602"/>
                    <a:gd name="connsiteX62" fmla="*/ 762564 w 1003876"/>
                    <a:gd name="connsiteY62" fmla="*/ 1335588 h 1516602"/>
                    <a:gd name="connsiteX63" fmla="*/ 777804 w 1003876"/>
                    <a:gd name="connsiteY63" fmla="*/ 1333683 h 1516602"/>
                    <a:gd name="connsiteX64" fmla="*/ 789234 w 1003876"/>
                    <a:gd name="connsiteY64" fmla="*/ 1327968 h 1516602"/>
                    <a:gd name="connsiteX65" fmla="*/ 794949 w 1003876"/>
                    <a:gd name="connsiteY65" fmla="*/ 1326063 h 1516602"/>
                    <a:gd name="connsiteX66" fmla="*/ 802569 w 1003876"/>
                    <a:gd name="connsiteY66" fmla="*/ 1308918 h 1516602"/>
                    <a:gd name="connsiteX67" fmla="*/ 800664 w 1003876"/>
                    <a:gd name="connsiteY67" fmla="*/ 1284153 h 1516602"/>
                    <a:gd name="connsiteX68" fmla="*/ 798759 w 1003876"/>
                    <a:gd name="connsiteY68" fmla="*/ 1278438 h 1516602"/>
                    <a:gd name="connsiteX69" fmla="*/ 796854 w 1003876"/>
                    <a:gd name="connsiteY69" fmla="*/ 1270818 h 1516602"/>
                    <a:gd name="connsiteX70" fmla="*/ 783519 w 1003876"/>
                    <a:gd name="connsiteY70" fmla="*/ 1253673 h 1516602"/>
                    <a:gd name="connsiteX71" fmla="*/ 773994 w 1003876"/>
                    <a:gd name="connsiteY71" fmla="*/ 1247958 h 1516602"/>
                    <a:gd name="connsiteX72" fmla="*/ 648264 w 1003876"/>
                    <a:gd name="connsiteY72" fmla="*/ 1156518 h 1516602"/>
                    <a:gd name="connsiteX73" fmla="*/ 644454 w 1003876"/>
                    <a:gd name="connsiteY73" fmla="*/ 1139373 h 1516602"/>
                    <a:gd name="connsiteX74" fmla="*/ 646359 w 1003876"/>
                    <a:gd name="connsiteY74" fmla="*/ 1131753 h 1516602"/>
                    <a:gd name="connsiteX75" fmla="*/ 650169 w 1003876"/>
                    <a:gd name="connsiteY75" fmla="*/ 1114608 h 1516602"/>
                    <a:gd name="connsiteX76" fmla="*/ 653979 w 1003876"/>
                    <a:gd name="connsiteY76" fmla="*/ 1108893 h 1516602"/>
                    <a:gd name="connsiteX77" fmla="*/ 655884 w 1003876"/>
                    <a:gd name="connsiteY77" fmla="*/ 1103178 h 1516602"/>
                    <a:gd name="connsiteX78" fmla="*/ 661599 w 1003876"/>
                    <a:gd name="connsiteY78" fmla="*/ 1101273 h 1516602"/>
                    <a:gd name="connsiteX79" fmla="*/ 671124 w 1003876"/>
                    <a:gd name="connsiteY79" fmla="*/ 1089843 h 1516602"/>
                    <a:gd name="connsiteX80" fmla="*/ 724464 w 1003876"/>
                    <a:gd name="connsiteY80" fmla="*/ 1082223 h 1516602"/>
                    <a:gd name="connsiteX81" fmla="*/ 842574 w 1003876"/>
                    <a:gd name="connsiteY81" fmla="*/ 1084128 h 1516602"/>
                    <a:gd name="connsiteX82" fmla="*/ 871149 w 1003876"/>
                    <a:gd name="connsiteY82" fmla="*/ 1086033 h 1516602"/>
                    <a:gd name="connsiteX83" fmla="*/ 899724 w 1003876"/>
                    <a:gd name="connsiteY83" fmla="*/ 1091748 h 1516602"/>
                    <a:gd name="connsiteX84" fmla="*/ 922584 w 1003876"/>
                    <a:gd name="connsiteY84" fmla="*/ 1095558 h 1516602"/>
                    <a:gd name="connsiteX85" fmla="*/ 985294 w 1003876"/>
                    <a:gd name="connsiteY85" fmla="*/ 1104311 h 1516602"/>
                    <a:gd name="connsiteX86" fmla="*/ 1003378 w 1003876"/>
                    <a:gd name="connsiteY86" fmla="*/ 1065958 h 1516602"/>
                    <a:gd name="connsiteX87" fmla="*/ 970209 w 1003876"/>
                    <a:gd name="connsiteY87" fmla="*/ 1044123 h 1516602"/>
                    <a:gd name="connsiteX88" fmla="*/ 935919 w 1003876"/>
                    <a:gd name="connsiteY88" fmla="*/ 1034598 h 1516602"/>
                    <a:gd name="connsiteX89" fmla="*/ 825429 w 1003876"/>
                    <a:gd name="connsiteY89" fmla="*/ 1034598 h 1516602"/>
                    <a:gd name="connsiteX90" fmla="*/ 730179 w 1003876"/>
                    <a:gd name="connsiteY90" fmla="*/ 1038408 h 1516602"/>
                    <a:gd name="connsiteX91" fmla="*/ 669219 w 1003876"/>
                    <a:gd name="connsiteY91" fmla="*/ 1046028 h 1516602"/>
                    <a:gd name="connsiteX92" fmla="*/ 646360 w 1003876"/>
                    <a:gd name="connsiteY92" fmla="*/ 1049838 h 1516602"/>
                    <a:gd name="connsiteX93" fmla="*/ 640078 w 1003876"/>
                    <a:gd name="connsiteY93" fmla="*/ 1026051 h 1516602"/>
                    <a:gd name="connsiteX94" fmla="*/ 673029 w 1003876"/>
                    <a:gd name="connsiteY94" fmla="*/ 992688 h 1516602"/>
                    <a:gd name="connsiteX95" fmla="*/ 674934 w 1003876"/>
                    <a:gd name="connsiteY95" fmla="*/ 986973 h 1516602"/>
                    <a:gd name="connsiteX96" fmla="*/ 680649 w 1003876"/>
                    <a:gd name="connsiteY96" fmla="*/ 985068 h 1516602"/>
                    <a:gd name="connsiteX97" fmla="*/ 686364 w 1003876"/>
                    <a:gd name="connsiteY97" fmla="*/ 981258 h 1516602"/>
                    <a:gd name="connsiteX98" fmla="*/ 695889 w 1003876"/>
                    <a:gd name="connsiteY98" fmla="*/ 971733 h 1516602"/>
                    <a:gd name="connsiteX99" fmla="*/ 705414 w 1003876"/>
                    <a:gd name="connsiteY99" fmla="*/ 960303 h 1516602"/>
                    <a:gd name="connsiteX100" fmla="*/ 716844 w 1003876"/>
                    <a:gd name="connsiteY100" fmla="*/ 952683 h 1516602"/>
                    <a:gd name="connsiteX101" fmla="*/ 732084 w 1003876"/>
                    <a:gd name="connsiteY101" fmla="*/ 939348 h 1516602"/>
                    <a:gd name="connsiteX102" fmla="*/ 741609 w 1003876"/>
                    <a:gd name="connsiteY102" fmla="*/ 927918 h 1516602"/>
                    <a:gd name="connsiteX103" fmla="*/ 753039 w 1003876"/>
                    <a:gd name="connsiteY103" fmla="*/ 918393 h 1516602"/>
                    <a:gd name="connsiteX104" fmla="*/ 758754 w 1003876"/>
                    <a:gd name="connsiteY104" fmla="*/ 906963 h 1516602"/>
                    <a:gd name="connsiteX105" fmla="*/ 760659 w 1003876"/>
                    <a:gd name="connsiteY105" fmla="*/ 901248 h 1516602"/>
                    <a:gd name="connsiteX106" fmla="*/ 766374 w 1003876"/>
                    <a:gd name="connsiteY106" fmla="*/ 889818 h 1516602"/>
                    <a:gd name="connsiteX107" fmla="*/ 764469 w 1003876"/>
                    <a:gd name="connsiteY107" fmla="*/ 874578 h 1516602"/>
                    <a:gd name="connsiteX108" fmla="*/ 758754 w 1003876"/>
                    <a:gd name="connsiteY108" fmla="*/ 872673 h 1516602"/>
                    <a:gd name="connsiteX109" fmla="*/ 737799 w 1003876"/>
                    <a:gd name="connsiteY109" fmla="*/ 874578 h 1516602"/>
                    <a:gd name="connsiteX110" fmla="*/ 732084 w 1003876"/>
                    <a:gd name="connsiteY110" fmla="*/ 878388 h 1516602"/>
                    <a:gd name="connsiteX111" fmla="*/ 699699 w 1003876"/>
                    <a:gd name="connsiteY111" fmla="*/ 899343 h 1516602"/>
                    <a:gd name="connsiteX112" fmla="*/ 595181 w 1003876"/>
                    <a:gd name="connsiteY112" fmla="*/ 957831 h 1516602"/>
                    <a:gd name="connsiteX113" fmla="*/ 507294 w 1003876"/>
                    <a:gd name="connsiteY113" fmla="*/ 847908 h 1516602"/>
                    <a:gd name="connsiteX114" fmla="*/ 503484 w 1003876"/>
                    <a:gd name="connsiteY114" fmla="*/ 358323 h 1516602"/>
                    <a:gd name="connsiteX115" fmla="*/ 499674 w 1003876"/>
                    <a:gd name="connsiteY115" fmla="*/ 66858 h 1516602"/>
                    <a:gd name="connsiteX116" fmla="*/ 490149 w 1003876"/>
                    <a:gd name="connsiteY116" fmla="*/ 40188 h 1516602"/>
                    <a:gd name="connsiteX117" fmla="*/ 488244 w 1003876"/>
                    <a:gd name="connsiteY117" fmla="*/ 34473 h 1516602"/>
                    <a:gd name="connsiteX118" fmla="*/ 484434 w 1003876"/>
                    <a:gd name="connsiteY118" fmla="*/ 28758 h 1516602"/>
                    <a:gd name="connsiteX119" fmla="*/ 478719 w 1003876"/>
                    <a:gd name="connsiteY119" fmla="*/ 17328 h 1516602"/>
                    <a:gd name="connsiteX120" fmla="*/ 473004 w 1003876"/>
                    <a:gd name="connsiteY120" fmla="*/ 13518 h 1516602"/>
                    <a:gd name="connsiteX121" fmla="*/ 469194 w 1003876"/>
                    <a:gd name="connsiteY121" fmla="*/ 7803 h 1516602"/>
                    <a:gd name="connsiteX122" fmla="*/ 429189 w 1003876"/>
                    <a:gd name="connsiteY122" fmla="*/ 11613 h 1516602"/>
                    <a:gd name="connsiteX123" fmla="*/ 425379 w 1003876"/>
                    <a:gd name="connsiteY123" fmla="*/ 78288 h 1516602"/>
                    <a:gd name="connsiteX124" fmla="*/ 425379 w 1003876"/>
                    <a:gd name="connsiteY124" fmla="*/ 84003 h 1516602"/>
                    <a:gd name="connsiteX125" fmla="*/ 429189 w 1003876"/>
                    <a:gd name="connsiteY125" fmla="*/ 238308 h 1516602"/>
                    <a:gd name="connsiteX126" fmla="*/ 440619 w 1003876"/>
                    <a:gd name="connsiteY126" fmla="*/ 421188 h 1516602"/>
                    <a:gd name="connsiteX127" fmla="*/ 435265 w 1003876"/>
                    <a:gd name="connsiteY127" fmla="*/ 718368 h 1516602"/>
                    <a:gd name="connsiteX128" fmla="*/ 435059 w 1003876"/>
                    <a:gd name="connsiteY128" fmla="*/ 799046 h 1516602"/>
                    <a:gd name="connsiteX129" fmla="*/ 430322 w 1003876"/>
                    <a:gd name="connsiteY129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60970 w 1003876"/>
                    <a:gd name="connsiteY29" fmla="*/ 1240904 h 1516602"/>
                    <a:gd name="connsiteX30" fmla="*/ 362514 w 1003876"/>
                    <a:gd name="connsiteY30" fmla="*/ 1286058 h 1516602"/>
                    <a:gd name="connsiteX31" fmla="*/ 358704 w 1003876"/>
                    <a:gd name="connsiteY31" fmla="*/ 1291773 h 1516602"/>
                    <a:gd name="connsiteX32" fmla="*/ 352989 w 1003876"/>
                    <a:gd name="connsiteY32" fmla="*/ 1303203 h 1516602"/>
                    <a:gd name="connsiteX33" fmla="*/ 351084 w 1003876"/>
                    <a:gd name="connsiteY33" fmla="*/ 1308918 h 1516602"/>
                    <a:gd name="connsiteX34" fmla="*/ 347274 w 1003876"/>
                    <a:gd name="connsiteY34" fmla="*/ 1314633 h 1516602"/>
                    <a:gd name="connsiteX35" fmla="*/ 330129 w 1003876"/>
                    <a:gd name="connsiteY35" fmla="*/ 1381308 h 1516602"/>
                    <a:gd name="connsiteX36" fmla="*/ 328224 w 1003876"/>
                    <a:gd name="connsiteY36" fmla="*/ 1432743 h 1516602"/>
                    <a:gd name="connsiteX37" fmla="*/ 330129 w 1003876"/>
                    <a:gd name="connsiteY37" fmla="*/ 1457508 h 1516602"/>
                    <a:gd name="connsiteX38" fmla="*/ 332034 w 1003876"/>
                    <a:gd name="connsiteY38" fmla="*/ 1463223 h 1516602"/>
                    <a:gd name="connsiteX39" fmla="*/ 335844 w 1003876"/>
                    <a:gd name="connsiteY39" fmla="*/ 1467033 h 1516602"/>
                    <a:gd name="connsiteX40" fmla="*/ 364419 w 1003876"/>
                    <a:gd name="connsiteY40" fmla="*/ 1512753 h 1516602"/>
                    <a:gd name="connsiteX41" fmla="*/ 387279 w 1003876"/>
                    <a:gd name="connsiteY41" fmla="*/ 1514658 h 1516602"/>
                    <a:gd name="connsiteX42" fmla="*/ 392994 w 1003876"/>
                    <a:gd name="connsiteY42" fmla="*/ 1508943 h 1516602"/>
                    <a:gd name="connsiteX43" fmla="*/ 394899 w 1003876"/>
                    <a:gd name="connsiteY43" fmla="*/ 1497513 h 1516602"/>
                    <a:gd name="connsiteX44" fmla="*/ 396804 w 1003876"/>
                    <a:gd name="connsiteY44" fmla="*/ 1491798 h 1516602"/>
                    <a:gd name="connsiteX45" fmla="*/ 398709 w 1003876"/>
                    <a:gd name="connsiteY45" fmla="*/ 1474653 h 1516602"/>
                    <a:gd name="connsiteX46" fmla="*/ 400614 w 1003876"/>
                    <a:gd name="connsiteY46" fmla="*/ 1461318 h 1516602"/>
                    <a:gd name="connsiteX47" fmla="*/ 404424 w 1003876"/>
                    <a:gd name="connsiteY47" fmla="*/ 1404168 h 1516602"/>
                    <a:gd name="connsiteX48" fmla="*/ 410139 w 1003876"/>
                    <a:gd name="connsiteY48" fmla="*/ 1392738 h 1516602"/>
                    <a:gd name="connsiteX49" fmla="*/ 413949 w 1003876"/>
                    <a:gd name="connsiteY49" fmla="*/ 1379403 h 1516602"/>
                    <a:gd name="connsiteX50" fmla="*/ 415854 w 1003876"/>
                    <a:gd name="connsiteY50" fmla="*/ 1373688 h 1516602"/>
                    <a:gd name="connsiteX51" fmla="*/ 417759 w 1003876"/>
                    <a:gd name="connsiteY51" fmla="*/ 1360353 h 1516602"/>
                    <a:gd name="connsiteX52" fmla="*/ 421569 w 1003876"/>
                    <a:gd name="connsiteY52" fmla="*/ 1348923 h 1516602"/>
                    <a:gd name="connsiteX53" fmla="*/ 427284 w 1003876"/>
                    <a:gd name="connsiteY53" fmla="*/ 1335588 h 1516602"/>
                    <a:gd name="connsiteX54" fmla="*/ 467289 w 1003876"/>
                    <a:gd name="connsiteY54" fmla="*/ 1265103 h 1516602"/>
                    <a:gd name="connsiteX55" fmla="*/ 528455 w 1003876"/>
                    <a:gd name="connsiteY55" fmla="*/ 1230091 h 1516602"/>
                    <a:gd name="connsiteX56" fmla="*/ 601154 w 1003876"/>
                    <a:gd name="connsiteY56" fmla="*/ 1221700 h 1516602"/>
                    <a:gd name="connsiteX57" fmla="*/ 720654 w 1003876"/>
                    <a:gd name="connsiteY57" fmla="*/ 1316538 h 1516602"/>
                    <a:gd name="connsiteX58" fmla="*/ 733989 w 1003876"/>
                    <a:gd name="connsiteY58" fmla="*/ 1326063 h 1516602"/>
                    <a:gd name="connsiteX59" fmla="*/ 743514 w 1003876"/>
                    <a:gd name="connsiteY59" fmla="*/ 1327968 h 1516602"/>
                    <a:gd name="connsiteX60" fmla="*/ 749229 w 1003876"/>
                    <a:gd name="connsiteY60" fmla="*/ 1329873 h 1516602"/>
                    <a:gd name="connsiteX61" fmla="*/ 762564 w 1003876"/>
                    <a:gd name="connsiteY61" fmla="*/ 1335588 h 1516602"/>
                    <a:gd name="connsiteX62" fmla="*/ 777804 w 1003876"/>
                    <a:gd name="connsiteY62" fmla="*/ 1333683 h 1516602"/>
                    <a:gd name="connsiteX63" fmla="*/ 789234 w 1003876"/>
                    <a:gd name="connsiteY63" fmla="*/ 1327968 h 1516602"/>
                    <a:gd name="connsiteX64" fmla="*/ 794949 w 1003876"/>
                    <a:gd name="connsiteY64" fmla="*/ 1326063 h 1516602"/>
                    <a:gd name="connsiteX65" fmla="*/ 802569 w 1003876"/>
                    <a:gd name="connsiteY65" fmla="*/ 1308918 h 1516602"/>
                    <a:gd name="connsiteX66" fmla="*/ 800664 w 1003876"/>
                    <a:gd name="connsiteY66" fmla="*/ 1284153 h 1516602"/>
                    <a:gd name="connsiteX67" fmla="*/ 798759 w 1003876"/>
                    <a:gd name="connsiteY67" fmla="*/ 1278438 h 1516602"/>
                    <a:gd name="connsiteX68" fmla="*/ 796854 w 1003876"/>
                    <a:gd name="connsiteY68" fmla="*/ 1270818 h 1516602"/>
                    <a:gd name="connsiteX69" fmla="*/ 783519 w 1003876"/>
                    <a:gd name="connsiteY69" fmla="*/ 1253673 h 1516602"/>
                    <a:gd name="connsiteX70" fmla="*/ 773994 w 1003876"/>
                    <a:gd name="connsiteY70" fmla="*/ 1247958 h 1516602"/>
                    <a:gd name="connsiteX71" fmla="*/ 648264 w 1003876"/>
                    <a:gd name="connsiteY71" fmla="*/ 1156518 h 1516602"/>
                    <a:gd name="connsiteX72" fmla="*/ 644454 w 1003876"/>
                    <a:gd name="connsiteY72" fmla="*/ 1139373 h 1516602"/>
                    <a:gd name="connsiteX73" fmla="*/ 646359 w 1003876"/>
                    <a:gd name="connsiteY73" fmla="*/ 1131753 h 1516602"/>
                    <a:gd name="connsiteX74" fmla="*/ 650169 w 1003876"/>
                    <a:gd name="connsiteY74" fmla="*/ 1114608 h 1516602"/>
                    <a:gd name="connsiteX75" fmla="*/ 653979 w 1003876"/>
                    <a:gd name="connsiteY75" fmla="*/ 1108893 h 1516602"/>
                    <a:gd name="connsiteX76" fmla="*/ 655884 w 1003876"/>
                    <a:gd name="connsiteY76" fmla="*/ 1103178 h 1516602"/>
                    <a:gd name="connsiteX77" fmla="*/ 661599 w 1003876"/>
                    <a:gd name="connsiteY77" fmla="*/ 1101273 h 1516602"/>
                    <a:gd name="connsiteX78" fmla="*/ 671124 w 1003876"/>
                    <a:gd name="connsiteY78" fmla="*/ 1089843 h 1516602"/>
                    <a:gd name="connsiteX79" fmla="*/ 724464 w 1003876"/>
                    <a:gd name="connsiteY79" fmla="*/ 1082223 h 1516602"/>
                    <a:gd name="connsiteX80" fmla="*/ 842574 w 1003876"/>
                    <a:gd name="connsiteY80" fmla="*/ 1084128 h 1516602"/>
                    <a:gd name="connsiteX81" fmla="*/ 871149 w 1003876"/>
                    <a:gd name="connsiteY81" fmla="*/ 1086033 h 1516602"/>
                    <a:gd name="connsiteX82" fmla="*/ 899724 w 1003876"/>
                    <a:gd name="connsiteY82" fmla="*/ 1091748 h 1516602"/>
                    <a:gd name="connsiteX83" fmla="*/ 922584 w 1003876"/>
                    <a:gd name="connsiteY83" fmla="*/ 1095558 h 1516602"/>
                    <a:gd name="connsiteX84" fmla="*/ 985294 w 1003876"/>
                    <a:gd name="connsiteY84" fmla="*/ 1104311 h 1516602"/>
                    <a:gd name="connsiteX85" fmla="*/ 1003378 w 1003876"/>
                    <a:gd name="connsiteY85" fmla="*/ 1065958 h 1516602"/>
                    <a:gd name="connsiteX86" fmla="*/ 970209 w 1003876"/>
                    <a:gd name="connsiteY86" fmla="*/ 1044123 h 1516602"/>
                    <a:gd name="connsiteX87" fmla="*/ 935919 w 1003876"/>
                    <a:gd name="connsiteY87" fmla="*/ 1034598 h 1516602"/>
                    <a:gd name="connsiteX88" fmla="*/ 825429 w 1003876"/>
                    <a:gd name="connsiteY88" fmla="*/ 1034598 h 1516602"/>
                    <a:gd name="connsiteX89" fmla="*/ 730179 w 1003876"/>
                    <a:gd name="connsiteY89" fmla="*/ 1038408 h 1516602"/>
                    <a:gd name="connsiteX90" fmla="*/ 669219 w 1003876"/>
                    <a:gd name="connsiteY90" fmla="*/ 1046028 h 1516602"/>
                    <a:gd name="connsiteX91" fmla="*/ 646360 w 1003876"/>
                    <a:gd name="connsiteY91" fmla="*/ 1049838 h 1516602"/>
                    <a:gd name="connsiteX92" fmla="*/ 640078 w 1003876"/>
                    <a:gd name="connsiteY92" fmla="*/ 1026051 h 1516602"/>
                    <a:gd name="connsiteX93" fmla="*/ 673029 w 1003876"/>
                    <a:gd name="connsiteY93" fmla="*/ 992688 h 1516602"/>
                    <a:gd name="connsiteX94" fmla="*/ 674934 w 1003876"/>
                    <a:gd name="connsiteY94" fmla="*/ 986973 h 1516602"/>
                    <a:gd name="connsiteX95" fmla="*/ 680649 w 1003876"/>
                    <a:gd name="connsiteY95" fmla="*/ 985068 h 1516602"/>
                    <a:gd name="connsiteX96" fmla="*/ 686364 w 1003876"/>
                    <a:gd name="connsiteY96" fmla="*/ 981258 h 1516602"/>
                    <a:gd name="connsiteX97" fmla="*/ 695889 w 1003876"/>
                    <a:gd name="connsiteY97" fmla="*/ 971733 h 1516602"/>
                    <a:gd name="connsiteX98" fmla="*/ 705414 w 1003876"/>
                    <a:gd name="connsiteY98" fmla="*/ 960303 h 1516602"/>
                    <a:gd name="connsiteX99" fmla="*/ 716844 w 1003876"/>
                    <a:gd name="connsiteY99" fmla="*/ 952683 h 1516602"/>
                    <a:gd name="connsiteX100" fmla="*/ 732084 w 1003876"/>
                    <a:gd name="connsiteY100" fmla="*/ 939348 h 1516602"/>
                    <a:gd name="connsiteX101" fmla="*/ 741609 w 1003876"/>
                    <a:gd name="connsiteY101" fmla="*/ 927918 h 1516602"/>
                    <a:gd name="connsiteX102" fmla="*/ 753039 w 1003876"/>
                    <a:gd name="connsiteY102" fmla="*/ 918393 h 1516602"/>
                    <a:gd name="connsiteX103" fmla="*/ 758754 w 1003876"/>
                    <a:gd name="connsiteY103" fmla="*/ 906963 h 1516602"/>
                    <a:gd name="connsiteX104" fmla="*/ 760659 w 1003876"/>
                    <a:gd name="connsiteY104" fmla="*/ 901248 h 1516602"/>
                    <a:gd name="connsiteX105" fmla="*/ 766374 w 1003876"/>
                    <a:gd name="connsiteY105" fmla="*/ 889818 h 1516602"/>
                    <a:gd name="connsiteX106" fmla="*/ 764469 w 1003876"/>
                    <a:gd name="connsiteY106" fmla="*/ 874578 h 1516602"/>
                    <a:gd name="connsiteX107" fmla="*/ 758754 w 1003876"/>
                    <a:gd name="connsiteY107" fmla="*/ 872673 h 1516602"/>
                    <a:gd name="connsiteX108" fmla="*/ 737799 w 1003876"/>
                    <a:gd name="connsiteY108" fmla="*/ 874578 h 1516602"/>
                    <a:gd name="connsiteX109" fmla="*/ 732084 w 1003876"/>
                    <a:gd name="connsiteY109" fmla="*/ 878388 h 1516602"/>
                    <a:gd name="connsiteX110" fmla="*/ 699699 w 1003876"/>
                    <a:gd name="connsiteY110" fmla="*/ 899343 h 1516602"/>
                    <a:gd name="connsiteX111" fmla="*/ 595181 w 1003876"/>
                    <a:gd name="connsiteY111" fmla="*/ 957831 h 1516602"/>
                    <a:gd name="connsiteX112" fmla="*/ 507294 w 1003876"/>
                    <a:gd name="connsiteY112" fmla="*/ 847908 h 1516602"/>
                    <a:gd name="connsiteX113" fmla="*/ 503484 w 1003876"/>
                    <a:gd name="connsiteY113" fmla="*/ 358323 h 1516602"/>
                    <a:gd name="connsiteX114" fmla="*/ 499674 w 1003876"/>
                    <a:gd name="connsiteY114" fmla="*/ 66858 h 1516602"/>
                    <a:gd name="connsiteX115" fmla="*/ 490149 w 1003876"/>
                    <a:gd name="connsiteY115" fmla="*/ 40188 h 1516602"/>
                    <a:gd name="connsiteX116" fmla="*/ 488244 w 1003876"/>
                    <a:gd name="connsiteY116" fmla="*/ 34473 h 1516602"/>
                    <a:gd name="connsiteX117" fmla="*/ 484434 w 1003876"/>
                    <a:gd name="connsiteY117" fmla="*/ 28758 h 1516602"/>
                    <a:gd name="connsiteX118" fmla="*/ 478719 w 1003876"/>
                    <a:gd name="connsiteY118" fmla="*/ 17328 h 1516602"/>
                    <a:gd name="connsiteX119" fmla="*/ 473004 w 1003876"/>
                    <a:gd name="connsiteY119" fmla="*/ 13518 h 1516602"/>
                    <a:gd name="connsiteX120" fmla="*/ 469194 w 1003876"/>
                    <a:gd name="connsiteY120" fmla="*/ 7803 h 1516602"/>
                    <a:gd name="connsiteX121" fmla="*/ 429189 w 1003876"/>
                    <a:gd name="connsiteY121" fmla="*/ 11613 h 1516602"/>
                    <a:gd name="connsiteX122" fmla="*/ 425379 w 1003876"/>
                    <a:gd name="connsiteY122" fmla="*/ 78288 h 1516602"/>
                    <a:gd name="connsiteX123" fmla="*/ 425379 w 1003876"/>
                    <a:gd name="connsiteY123" fmla="*/ 84003 h 1516602"/>
                    <a:gd name="connsiteX124" fmla="*/ 429189 w 1003876"/>
                    <a:gd name="connsiteY124" fmla="*/ 238308 h 1516602"/>
                    <a:gd name="connsiteX125" fmla="*/ 440619 w 1003876"/>
                    <a:gd name="connsiteY125" fmla="*/ 421188 h 1516602"/>
                    <a:gd name="connsiteX126" fmla="*/ 435265 w 1003876"/>
                    <a:gd name="connsiteY126" fmla="*/ 718368 h 1516602"/>
                    <a:gd name="connsiteX127" fmla="*/ 435059 w 1003876"/>
                    <a:gd name="connsiteY127" fmla="*/ 799046 h 1516602"/>
                    <a:gd name="connsiteX128" fmla="*/ 430322 w 1003876"/>
                    <a:gd name="connsiteY128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60970 w 1003876"/>
                    <a:gd name="connsiteY29" fmla="*/ 1240904 h 1516602"/>
                    <a:gd name="connsiteX30" fmla="*/ 362514 w 1003876"/>
                    <a:gd name="connsiteY30" fmla="*/ 1286058 h 1516602"/>
                    <a:gd name="connsiteX31" fmla="*/ 358704 w 1003876"/>
                    <a:gd name="connsiteY31" fmla="*/ 1291773 h 1516602"/>
                    <a:gd name="connsiteX32" fmla="*/ 352989 w 1003876"/>
                    <a:gd name="connsiteY32" fmla="*/ 1303203 h 1516602"/>
                    <a:gd name="connsiteX33" fmla="*/ 351084 w 1003876"/>
                    <a:gd name="connsiteY33" fmla="*/ 1308918 h 1516602"/>
                    <a:gd name="connsiteX34" fmla="*/ 330129 w 1003876"/>
                    <a:gd name="connsiteY34" fmla="*/ 1381308 h 1516602"/>
                    <a:gd name="connsiteX35" fmla="*/ 328224 w 1003876"/>
                    <a:gd name="connsiteY35" fmla="*/ 1432743 h 1516602"/>
                    <a:gd name="connsiteX36" fmla="*/ 330129 w 1003876"/>
                    <a:gd name="connsiteY36" fmla="*/ 1457508 h 1516602"/>
                    <a:gd name="connsiteX37" fmla="*/ 332034 w 1003876"/>
                    <a:gd name="connsiteY37" fmla="*/ 1463223 h 1516602"/>
                    <a:gd name="connsiteX38" fmla="*/ 335844 w 1003876"/>
                    <a:gd name="connsiteY38" fmla="*/ 1467033 h 1516602"/>
                    <a:gd name="connsiteX39" fmla="*/ 364419 w 1003876"/>
                    <a:gd name="connsiteY39" fmla="*/ 1512753 h 1516602"/>
                    <a:gd name="connsiteX40" fmla="*/ 387279 w 1003876"/>
                    <a:gd name="connsiteY40" fmla="*/ 1514658 h 1516602"/>
                    <a:gd name="connsiteX41" fmla="*/ 392994 w 1003876"/>
                    <a:gd name="connsiteY41" fmla="*/ 1508943 h 1516602"/>
                    <a:gd name="connsiteX42" fmla="*/ 394899 w 1003876"/>
                    <a:gd name="connsiteY42" fmla="*/ 1497513 h 1516602"/>
                    <a:gd name="connsiteX43" fmla="*/ 396804 w 1003876"/>
                    <a:gd name="connsiteY43" fmla="*/ 1491798 h 1516602"/>
                    <a:gd name="connsiteX44" fmla="*/ 398709 w 1003876"/>
                    <a:gd name="connsiteY44" fmla="*/ 1474653 h 1516602"/>
                    <a:gd name="connsiteX45" fmla="*/ 400614 w 1003876"/>
                    <a:gd name="connsiteY45" fmla="*/ 1461318 h 1516602"/>
                    <a:gd name="connsiteX46" fmla="*/ 404424 w 1003876"/>
                    <a:gd name="connsiteY46" fmla="*/ 1404168 h 1516602"/>
                    <a:gd name="connsiteX47" fmla="*/ 410139 w 1003876"/>
                    <a:gd name="connsiteY47" fmla="*/ 1392738 h 1516602"/>
                    <a:gd name="connsiteX48" fmla="*/ 413949 w 1003876"/>
                    <a:gd name="connsiteY48" fmla="*/ 1379403 h 1516602"/>
                    <a:gd name="connsiteX49" fmla="*/ 415854 w 1003876"/>
                    <a:gd name="connsiteY49" fmla="*/ 1373688 h 1516602"/>
                    <a:gd name="connsiteX50" fmla="*/ 417759 w 1003876"/>
                    <a:gd name="connsiteY50" fmla="*/ 1360353 h 1516602"/>
                    <a:gd name="connsiteX51" fmla="*/ 421569 w 1003876"/>
                    <a:gd name="connsiteY51" fmla="*/ 1348923 h 1516602"/>
                    <a:gd name="connsiteX52" fmla="*/ 427284 w 1003876"/>
                    <a:gd name="connsiteY52" fmla="*/ 1335588 h 1516602"/>
                    <a:gd name="connsiteX53" fmla="*/ 467289 w 1003876"/>
                    <a:gd name="connsiteY53" fmla="*/ 1265103 h 1516602"/>
                    <a:gd name="connsiteX54" fmla="*/ 528455 w 1003876"/>
                    <a:gd name="connsiteY54" fmla="*/ 1230091 h 1516602"/>
                    <a:gd name="connsiteX55" fmla="*/ 601154 w 1003876"/>
                    <a:gd name="connsiteY55" fmla="*/ 1221700 h 1516602"/>
                    <a:gd name="connsiteX56" fmla="*/ 720654 w 1003876"/>
                    <a:gd name="connsiteY56" fmla="*/ 1316538 h 1516602"/>
                    <a:gd name="connsiteX57" fmla="*/ 733989 w 1003876"/>
                    <a:gd name="connsiteY57" fmla="*/ 1326063 h 1516602"/>
                    <a:gd name="connsiteX58" fmla="*/ 743514 w 1003876"/>
                    <a:gd name="connsiteY58" fmla="*/ 1327968 h 1516602"/>
                    <a:gd name="connsiteX59" fmla="*/ 749229 w 1003876"/>
                    <a:gd name="connsiteY59" fmla="*/ 1329873 h 1516602"/>
                    <a:gd name="connsiteX60" fmla="*/ 762564 w 1003876"/>
                    <a:gd name="connsiteY60" fmla="*/ 1335588 h 1516602"/>
                    <a:gd name="connsiteX61" fmla="*/ 777804 w 1003876"/>
                    <a:gd name="connsiteY61" fmla="*/ 1333683 h 1516602"/>
                    <a:gd name="connsiteX62" fmla="*/ 789234 w 1003876"/>
                    <a:gd name="connsiteY62" fmla="*/ 1327968 h 1516602"/>
                    <a:gd name="connsiteX63" fmla="*/ 794949 w 1003876"/>
                    <a:gd name="connsiteY63" fmla="*/ 1326063 h 1516602"/>
                    <a:gd name="connsiteX64" fmla="*/ 802569 w 1003876"/>
                    <a:gd name="connsiteY64" fmla="*/ 1308918 h 1516602"/>
                    <a:gd name="connsiteX65" fmla="*/ 800664 w 1003876"/>
                    <a:gd name="connsiteY65" fmla="*/ 1284153 h 1516602"/>
                    <a:gd name="connsiteX66" fmla="*/ 798759 w 1003876"/>
                    <a:gd name="connsiteY66" fmla="*/ 1278438 h 1516602"/>
                    <a:gd name="connsiteX67" fmla="*/ 796854 w 1003876"/>
                    <a:gd name="connsiteY67" fmla="*/ 1270818 h 1516602"/>
                    <a:gd name="connsiteX68" fmla="*/ 783519 w 1003876"/>
                    <a:gd name="connsiteY68" fmla="*/ 1253673 h 1516602"/>
                    <a:gd name="connsiteX69" fmla="*/ 773994 w 1003876"/>
                    <a:gd name="connsiteY69" fmla="*/ 1247958 h 1516602"/>
                    <a:gd name="connsiteX70" fmla="*/ 648264 w 1003876"/>
                    <a:gd name="connsiteY70" fmla="*/ 1156518 h 1516602"/>
                    <a:gd name="connsiteX71" fmla="*/ 644454 w 1003876"/>
                    <a:gd name="connsiteY71" fmla="*/ 1139373 h 1516602"/>
                    <a:gd name="connsiteX72" fmla="*/ 646359 w 1003876"/>
                    <a:gd name="connsiteY72" fmla="*/ 1131753 h 1516602"/>
                    <a:gd name="connsiteX73" fmla="*/ 650169 w 1003876"/>
                    <a:gd name="connsiteY73" fmla="*/ 1114608 h 1516602"/>
                    <a:gd name="connsiteX74" fmla="*/ 653979 w 1003876"/>
                    <a:gd name="connsiteY74" fmla="*/ 1108893 h 1516602"/>
                    <a:gd name="connsiteX75" fmla="*/ 655884 w 1003876"/>
                    <a:gd name="connsiteY75" fmla="*/ 1103178 h 1516602"/>
                    <a:gd name="connsiteX76" fmla="*/ 661599 w 1003876"/>
                    <a:gd name="connsiteY76" fmla="*/ 1101273 h 1516602"/>
                    <a:gd name="connsiteX77" fmla="*/ 671124 w 1003876"/>
                    <a:gd name="connsiteY77" fmla="*/ 1089843 h 1516602"/>
                    <a:gd name="connsiteX78" fmla="*/ 724464 w 1003876"/>
                    <a:gd name="connsiteY78" fmla="*/ 1082223 h 1516602"/>
                    <a:gd name="connsiteX79" fmla="*/ 842574 w 1003876"/>
                    <a:gd name="connsiteY79" fmla="*/ 1084128 h 1516602"/>
                    <a:gd name="connsiteX80" fmla="*/ 871149 w 1003876"/>
                    <a:gd name="connsiteY80" fmla="*/ 1086033 h 1516602"/>
                    <a:gd name="connsiteX81" fmla="*/ 899724 w 1003876"/>
                    <a:gd name="connsiteY81" fmla="*/ 1091748 h 1516602"/>
                    <a:gd name="connsiteX82" fmla="*/ 922584 w 1003876"/>
                    <a:gd name="connsiteY82" fmla="*/ 1095558 h 1516602"/>
                    <a:gd name="connsiteX83" fmla="*/ 985294 w 1003876"/>
                    <a:gd name="connsiteY83" fmla="*/ 1104311 h 1516602"/>
                    <a:gd name="connsiteX84" fmla="*/ 1003378 w 1003876"/>
                    <a:gd name="connsiteY84" fmla="*/ 1065958 h 1516602"/>
                    <a:gd name="connsiteX85" fmla="*/ 970209 w 1003876"/>
                    <a:gd name="connsiteY85" fmla="*/ 1044123 h 1516602"/>
                    <a:gd name="connsiteX86" fmla="*/ 935919 w 1003876"/>
                    <a:gd name="connsiteY86" fmla="*/ 1034598 h 1516602"/>
                    <a:gd name="connsiteX87" fmla="*/ 825429 w 1003876"/>
                    <a:gd name="connsiteY87" fmla="*/ 1034598 h 1516602"/>
                    <a:gd name="connsiteX88" fmla="*/ 730179 w 1003876"/>
                    <a:gd name="connsiteY88" fmla="*/ 1038408 h 1516602"/>
                    <a:gd name="connsiteX89" fmla="*/ 669219 w 1003876"/>
                    <a:gd name="connsiteY89" fmla="*/ 1046028 h 1516602"/>
                    <a:gd name="connsiteX90" fmla="*/ 646360 w 1003876"/>
                    <a:gd name="connsiteY90" fmla="*/ 1049838 h 1516602"/>
                    <a:gd name="connsiteX91" fmla="*/ 640078 w 1003876"/>
                    <a:gd name="connsiteY91" fmla="*/ 1026051 h 1516602"/>
                    <a:gd name="connsiteX92" fmla="*/ 673029 w 1003876"/>
                    <a:gd name="connsiteY92" fmla="*/ 992688 h 1516602"/>
                    <a:gd name="connsiteX93" fmla="*/ 674934 w 1003876"/>
                    <a:gd name="connsiteY93" fmla="*/ 986973 h 1516602"/>
                    <a:gd name="connsiteX94" fmla="*/ 680649 w 1003876"/>
                    <a:gd name="connsiteY94" fmla="*/ 985068 h 1516602"/>
                    <a:gd name="connsiteX95" fmla="*/ 686364 w 1003876"/>
                    <a:gd name="connsiteY95" fmla="*/ 981258 h 1516602"/>
                    <a:gd name="connsiteX96" fmla="*/ 695889 w 1003876"/>
                    <a:gd name="connsiteY96" fmla="*/ 971733 h 1516602"/>
                    <a:gd name="connsiteX97" fmla="*/ 705414 w 1003876"/>
                    <a:gd name="connsiteY97" fmla="*/ 960303 h 1516602"/>
                    <a:gd name="connsiteX98" fmla="*/ 716844 w 1003876"/>
                    <a:gd name="connsiteY98" fmla="*/ 952683 h 1516602"/>
                    <a:gd name="connsiteX99" fmla="*/ 732084 w 1003876"/>
                    <a:gd name="connsiteY99" fmla="*/ 939348 h 1516602"/>
                    <a:gd name="connsiteX100" fmla="*/ 741609 w 1003876"/>
                    <a:gd name="connsiteY100" fmla="*/ 927918 h 1516602"/>
                    <a:gd name="connsiteX101" fmla="*/ 753039 w 1003876"/>
                    <a:gd name="connsiteY101" fmla="*/ 918393 h 1516602"/>
                    <a:gd name="connsiteX102" fmla="*/ 758754 w 1003876"/>
                    <a:gd name="connsiteY102" fmla="*/ 906963 h 1516602"/>
                    <a:gd name="connsiteX103" fmla="*/ 760659 w 1003876"/>
                    <a:gd name="connsiteY103" fmla="*/ 901248 h 1516602"/>
                    <a:gd name="connsiteX104" fmla="*/ 766374 w 1003876"/>
                    <a:gd name="connsiteY104" fmla="*/ 889818 h 1516602"/>
                    <a:gd name="connsiteX105" fmla="*/ 764469 w 1003876"/>
                    <a:gd name="connsiteY105" fmla="*/ 874578 h 1516602"/>
                    <a:gd name="connsiteX106" fmla="*/ 758754 w 1003876"/>
                    <a:gd name="connsiteY106" fmla="*/ 872673 h 1516602"/>
                    <a:gd name="connsiteX107" fmla="*/ 737799 w 1003876"/>
                    <a:gd name="connsiteY107" fmla="*/ 874578 h 1516602"/>
                    <a:gd name="connsiteX108" fmla="*/ 732084 w 1003876"/>
                    <a:gd name="connsiteY108" fmla="*/ 878388 h 1516602"/>
                    <a:gd name="connsiteX109" fmla="*/ 699699 w 1003876"/>
                    <a:gd name="connsiteY109" fmla="*/ 899343 h 1516602"/>
                    <a:gd name="connsiteX110" fmla="*/ 595181 w 1003876"/>
                    <a:gd name="connsiteY110" fmla="*/ 957831 h 1516602"/>
                    <a:gd name="connsiteX111" fmla="*/ 507294 w 1003876"/>
                    <a:gd name="connsiteY111" fmla="*/ 847908 h 1516602"/>
                    <a:gd name="connsiteX112" fmla="*/ 503484 w 1003876"/>
                    <a:gd name="connsiteY112" fmla="*/ 358323 h 1516602"/>
                    <a:gd name="connsiteX113" fmla="*/ 499674 w 1003876"/>
                    <a:gd name="connsiteY113" fmla="*/ 66858 h 1516602"/>
                    <a:gd name="connsiteX114" fmla="*/ 490149 w 1003876"/>
                    <a:gd name="connsiteY114" fmla="*/ 40188 h 1516602"/>
                    <a:gd name="connsiteX115" fmla="*/ 488244 w 1003876"/>
                    <a:gd name="connsiteY115" fmla="*/ 34473 h 1516602"/>
                    <a:gd name="connsiteX116" fmla="*/ 484434 w 1003876"/>
                    <a:gd name="connsiteY116" fmla="*/ 28758 h 1516602"/>
                    <a:gd name="connsiteX117" fmla="*/ 478719 w 1003876"/>
                    <a:gd name="connsiteY117" fmla="*/ 17328 h 1516602"/>
                    <a:gd name="connsiteX118" fmla="*/ 473004 w 1003876"/>
                    <a:gd name="connsiteY118" fmla="*/ 13518 h 1516602"/>
                    <a:gd name="connsiteX119" fmla="*/ 469194 w 1003876"/>
                    <a:gd name="connsiteY119" fmla="*/ 7803 h 1516602"/>
                    <a:gd name="connsiteX120" fmla="*/ 429189 w 1003876"/>
                    <a:gd name="connsiteY120" fmla="*/ 11613 h 1516602"/>
                    <a:gd name="connsiteX121" fmla="*/ 425379 w 1003876"/>
                    <a:gd name="connsiteY121" fmla="*/ 78288 h 1516602"/>
                    <a:gd name="connsiteX122" fmla="*/ 425379 w 1003876"/>
                    <a:gd name="connsiteY122" fmla="*/ 84003 h 1516602"/>
                    <a:gd name="connsiteX123" fmla="*/ 429189 w 1003876"/>
                    <a:gd name="connsiteY123" fmla="*/ 238308 h 1516602"/>
                    <a:gd name="connsiteX124" fmla="*/ 440619 w 1003876"/>
                    <a:gd name="connsiteY124" fmla="*/ 421188 h 1516602"/>
                    <a:gd name="connsiteX125" fmla="*/ 435265 w 1003876"/>
                    <a:gd name="connsiteY125" fmla="*/ 718368 h 1516602"/>
                    <a:gd name="connsiteX126" fmla="*/ 435059 w 1003876"/>
                    <a:gd name="connsiteY126" fmla="*/ 799046 h 1516602"/>
                    <a:gd name="connsiteX127" fmla="*/ 430322 w 1003876"/>
                    <a:gd name="connsiteY127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60970 w 1003876"/>
                    <a:gd name="connsiteY29" fmla="*/ 1240904 h 1516602"/>
                    <a:gd name="connsiteX30" fmla="*/ 362514 w 1003876"/>
                    <a:gd name="connsiteY30" fmla="*/ 1286058 h 1516602"/>
                    <a:gd name="connsiteX31" fmla="*/ 358704 w 1003876"/>
                    <a:gd name="connsiteY31" fmla="*/ 1291773 h 1516602"/>
                    <a:gd name="connsiteX32" fmla="*/ 352989 w 1003876"/>
                    <a:gd name="connsiteY32" fmla="*/ 1303203 h 1516602"/>
                    <a:gd name="connsiteX33" fmla="*/ 330129 w 1003876"/>
                    <a:gd name="connsiteY33" fmla="*/ 1381308 h 1516602"/>
                    <a:gd name="connsiteX34" fmla="*/ 328224 w 1003876"/>
                    <a:gd name="connsiteY34" fmla="*/ 1432743 h 1516602"/>
                    <a:gd name="connsiteX35" fmla="*/ 330129 w 1003876"/>
                    <a:gd name="connsiteY35" fmla="*/ 1457508 h 1516602"/>
                    <a:gd name="connsiteX36" fmla="*/ 332034 w 1003876"/>
                    <a:gd name="connsiteY36" fmla="*/ 1463223 h 1516602"/>
                    <a:gd name="connsiteX37" fmla="*/ 335844 w 1003876"/>
                    <a:gd name="connsiteY37" fmla="*/ 1467033 h 1516602"/>
                    <a:gd name="connsiteX38" fmla="*/ 364419 w 1003876"/>
                    <a:gd name="connsiteY38" fmla="*/ 1512753 h 1516602"/>
                    <a:gd name="connsiteX39" fmla="*/ 387279 w 1003876"/>
                    <a:gd name="connsiteY39" fmla="*/ 1514658 h 1516602"/>
                    <a:gd name="connsiteX40" fmla="*/ 392994 w 1003876"/>
                    <a:gd name="connsiteY40" fmla="*/ 1508943 h 1516602"/>
                    <a:gd name="connsiteX41" fmla="*/ 394899 w 1003876"/>
                    <a:gd name="connsiteY41" fmla="*/ 1497513 h 1516602"/>
                    <a:gd name="connsiteX42" fmla="*/ 396804 w 1003876"/>
                    <a:gd name="connsiteY42" fmla="*/ 1491798 h 1516602"/>
                    <a:gd name="connsiteX43" fmla="*/ 398709 w 1003876"/>
                    <a:gd name="connsiteY43" fmla="*/ 1474653 h 1516602"/>
                    <a:gd name="connsiteX44" fmla="*/ 400614 w 1003876"/>
                    <a:gd name="connsiteY44" fmla="*/ 1461318 h 1516602"/>
                    <a:gd name="connsiteX45" fmla="*/ 404424 w 1003876"/>
                    <a:gd name="connsiteY45" fmla="*/ 1404168 h 1516602"/>
                    <a:gd name="connsiteX46" fmla="*/ 410139 w 1003876"/>
                    <a:gd name="connsiteY46" fmla="*/ 1392738 h 1516602"/>
                    <a:gd name="connsiteX47" fmla="*/ 413949 w 1003876"/>
                    <a:gd name="connsiteY47" fmla="*/ 1379403 h 1516602"/>
                    <a:gd name="connsiteX48" fmla="*/ 415854 w 1003876"/>
                    <a:gd name="connsiteY48" fmla="*/ 1373688 h 1516602"/>
                    <a:gd name="connsiteX49" fmla="*/ 417759 w 1003876"/>
                    <a:gd name="connsiteY49" fmla="*/ 1360353 h 1516602"/>
                    <a:gd name="connsiteX50" fmla="*/ 421569 w 1003876"/>
                    <a:gd name="connsiteY50" fmla="*/ 1348923 h 1516602"/>
                    <a:gd name="connsiteX51" fmla="*/ 427284 w 1003876"/>
                    <a:gd name="connsiteY51" fmla="*/ 1335588 h 1516602"/>
                    <a:gd name="connsiteX52" fmla="*/ 467289 w 1003876"/>
                    <a:gd name="connsiteY52" fmla="*/ 1265103 h 1516602"/>
                    <a:gd name="connsiteX53" fmla="*/ 528455 w 1003876"/>
                    <a:gd name="connsiteY53" fmla="*/ 1230091 h 1516602"/>
                    <a:gd name="connsiteX54" fmla="*/ 601154 w 1003876"/>
                    <a:gd name="connsiteY54" fmla="*/ 1221700 h 1516602"/>
                    <a:gd name="connsiteX55" fmla="*/ 720654 w 1003876"/>
                    <a:gd name="connsiteY55" fmla="*/ 1316538 h 1516602"/>
                    <a:gd name="connsiteX56" fmla="*/ 733989 w 1003876"/>
                    <a:gd name="connsiteY56" fmla="*/ 1326063 h 1516602"/>
                    <a:gd name="connsiteX57" fmla="*/ 743514 w 1003876"/>
                    <a:gd name="connsiteY57" fmla="*/ 1327968 h 1516602"/>
                    <a:gd name="connsiteX58" fmla="*/ 749229 w 1003876"/>
                    <a:gd name="connsiteY58" fmla="*/ 1329873 h 1516602"/>
                    <a:gd name="connsiteX59" fmla="*/ 762564 w 1003876"/>
                    <a:gd name="connsiteY59" fmla="*/ 1335588 h 1516602"/>
                    <a:gd name="connsiteX60" fmla="*/ 777804 w 1003876"/>
                    <a:gd name="connsiteY60" fmla="*/ 1333683 h 1516602"/>
                    <a:gd name="connsiteX61" fmla="*/ 789234 w 1003876"/>
                    <a:gd name="connsiteY61" fmla="*/ 1327968 h 1516602"/>
                    <a:gd name="connsiteX62" fmla="*/ 794949 w 1003876"/>
                    <a:gd name="connsiteY62" fmla="*/ 1326063 h 1516602"/>
                    <a:gd name="connsiteX63" fmla="*/ 802569 w 1003876"/>
                    <a:gd name="connsiteY63" fmla="*/ 1308918 h 1516602"/>
                    <a:gd name="connsiteX64" fmla="*/ 800664 w 1003876"/>
                    <a:gd name="connsiteY64" fmla="*/ 1284153 h 1516602"/>
                    <a:gd name="connsiteX65" fmla="*/ 798759 w 1003876"/>
                    <a:gd name="connsiteY65" fmla="*/ 1278438 h 1516602"/>
                    <a:gd name="connsiteX66" fmla="*/ 796854 w 1003876"/>
                    <a:gd name="connsiteY66" fmla="*/ 1270818 h 1516602"/>
                    <a:gd name="connsiteX67" fmla="*/ 783519 w 1003876"/>
                    <a:gd name="connsiteY67" fmla="*/ 1253673 h 1516602"/>
                    <a:gd name="connsiteX68" fmla="*/ 773994 w 1003876"/>
                    <a:gd name="connsiteY68" fmla="*/ 1247958 h 1516602"/>
                    <a:gd name="connsiteX69" fmla="*/ 648264 w 1003876"/>
                    <a:gd name="connsiteY69" fmla="*/ 1156518 h 1516602"/>
                    <a:gd name="connsiteX70" fmla="*/ 644454 w 1003876"/>
                    <a:gd name="connsiteY70" fmla="*/ 1139373 h 1516602"/>
                    <a:gd name="connsiteX71" fmla="*/ 646359 w 1003876"/>
                    <a:gd name="connsiteY71" fmla="*/ 1131753 h 1516602"/>
                    <a:gd name="connsiteX72" fmla="*/ 650169 w 1003876"/>
                    <a:gd name="connsiteY72" fmla="*/ 1114608 h 1516602"/>
                    <a:gd name="connsiteX73" fmla="*/ 653979 w 1003876"/>
                    <a:gd name="connsiteY73" fmla="*/ 1108893 h 1516602"/>
                    <a:gd name="connsiteX74" fmla="*/ 655884 w 1003876"/>
                    <a:gd name="connsiteY74" fmla="*/ 1103178 h 1516602"/>
                    <a:gd name="connsiteX75" fmla="*/ 661599 w 1003876"/>
                    <a:gd name="connsiteY75" fmla="*/ 1101273 h 1516602"/>
                    <a:gd name="connsiteX76" fmla="*/ 671124 w 1003876"/>
                    <a:gd name="connsiteY76" fmla="*/ 1089843 h 1516602"/>
                    <a:gd name="connsiteX77" fmla="*/ 724464 w 1003876"/>
                    <a:gd name="connsiteY77" fmla="*/ 1082223 h 1516602"/>
                    <a:gd name="connsiteX78" fmla="*/ 842574 w 1003876"/>
                    <a:gd name="connsiteY78" fmla="*/ 1084128 h 1516602"/>
                    <a:gd name="connsiteX79" fmla="*/ 871149 w 1003876"/>
                    <a:gd name="connsiteY79" fmla="*/ 1086033 h 1516602"/>
                    <a:gd name="connsiteX80" fmla="*/ 899724 w 1003876"/>
                    <a:gd name="connsiteY80" fmla="*/ 1091748 h 1516602"/>
                    <a:gd name="connsiteX81" fmla="*/ 922584 w 1003876"/>
                    <a:gd name="connsiteY81" fmla="*/ 1095558 h 1516602"/>
                    <a:gd name="connsiteX82" fmla="*/ 985294 w 1003876"/>
                    <a:gd name="connsiteY82" fmla="*/ 1104311 h 1516602"/>
                    <a:gd name="connsiteX83" fmla="*/ 1003378 w 1003876"/>
                    <a:gd name="connsiteY83" fmla="*/ 1065958 h 1516602"/>
                    <a:gd name="connsiteX84" fmla="*/ 970209 w 1003876"/>
                    <a:gd name="connsiteY84" fmla="*/ 1044123 h 1516602"/>
                    <a:gd name="connsiteX85" fmla="*/ 935919 w 1003876"/>
                    <a:gd name="connsiteY85" fmla="*/ 1034598 h 1516602"/>
                    <a:gd name="connsiteX86" fmla="*/ 825429 w 1003876"/>
                    <a:gd name="connsiteY86" fmla="*/ 1034598 h 1516602"/>
                    <a:gd name="connsiteX87" fmla="*/ 730179 w 1003876"/>
                    <a:gd name="connsiteY87" fmla="*/ 1038408 h 1516602"/>
                    <a:gd name="connsiteX88" fmla="*/ 669219 w 1003876"/>
                    <a:gd name="connsiteY88" fmla="*/ 1046028 h 1516602"/>
                    <a:gd name="connsiteX89" fmla="*/ 646360 w 1003876"/>
                    <a:gd name="connsiteY89" fmla="*/ 1049838 h 1516602"/>
                    <a:gd name="connsiteX90" fmla="*/ 640078 w 1003876"/>
                    <a:gd name="connsiteY90" fmla="*/ 1026051 h 1516602"/>
                    <a:gd name="connsiteX91" fmla="*/ 673029 w 1003876"/>
                    <a:gd name="connsiteY91" fmla="*/ 992688 h 1516602"/>
                    <a:gd name="connsiteX92" fmla="*/ 674934 w 1003876"/>
                    <a:gd name="connsiteY92" fmla="*/ 986973 h 1516602"/>
                    <a:gd name="connsiteX93" fmla="*/ 680649 w 1003876"/>
                    <a:gd name="connsiteY93" fmla="*/ 985068 h 1516602"/>
                    <a:gd name="connsiteX94" fmla="*/ 686364 w 1003876"/>
                    <a:gd name="connsiteY94" fmla="*/ 981258 h 1516602"/>
                    <a:gd name="connsiteX95" fmla="*/ 695889 w 1003876"/>
                    <a:gd name="connsiteY95" fmla="*/ 971733 h 1516602"/>
                    <a:gd name="connsiteX96" fmla="*/ 705414 w 1003876"/>
                    <a:gd name="connsiteY96" fmla="*/ 960303 h 1516602"/>
                    <a:gd name="connsiteX97" fmla="*/ 716844 w 1003876"/>
                    <a:gd name="connsiteY97" fmla="*/ 952683 h 1516602"/>
                    <a:gd name="connsiteX98" fmla="*/ 732084 w 1003876"/>
                    <a:gd name="connsiteY98" fmla="*/ 939348 h 1516602"/>
                    <a:gd name="connsiteX99" fmla="*/ 741609 w 1003876"/>
                    <a:gd name="connsiteY99" fmla="*/ 927918 h 1516602"/>
                    <a:gd name="connsiteX100" fmla="*/ 753039 w 1003876"/>
                    <a:gd name="connsiteY100" fmla="*/ 918393 h 1516602"/>
                    <a:gd name="connsiteX101" fmla="*/ 758754 w 1003876"/>
                    <a:gd name="connsiteY101" fmla="*/ 906963 h 1516602"/>
                    <a:gd name="connsiteX102" fmla="*/ 760659 w 1003876"/>
                    <a:gd name="connsiteY102" fmla="*/ 901248 h 1516602"/>
                    <a:gd name="connsiteX103" fmla="*/ 766374 w 1003876"/>
                    <a:gd name="connsiteY103" fmla="*/ 889818 h 1516602"/>
                    <a:gd name="connsiteX104" fmla="*/ 764469 w 1003876"/>
                    <a:gd name="connsiteY104" fmla="*/ 874578 h 1516602"/>
                    <a:gd name="connsiteX105" fmla="*/ 758754 w 1003876"/>
                    <a:gd name="connsiteY105" fmla="*/ 872673 h 1516602"/>
                    <a:gd name="connsiteX106" fmla="*/ 737799 w 1003876"/>
                    <a:gd name="connsiteY106" fmla="*/ 874578 h 1516602"/>
                    <a:gd name="connsiteX107" fmla="*/ 732084 w 1003876"/>
                    <a:gd name="connsiteY107" fmla="*/ 878388 h 1516602"/>
                    <a:gd name="connsiteX108" fmla="*/ 699699 w 1003876"/>
                    <a:gd name="connsiteY108" fmla="*/ 899343 h 1516602"/>
                    <a:gd name="connsiteX109" fmla="*/ 595181 w 1003876"/>
                    <a:gd name="connsiteY109" fmla="*/ 957831 h 1516602"/>
                    <a:gd name="connsiteX110" fmla="*/ 507294 w 1003876"/>
                    <a:gd name="connsiteY110" fmla="*/ 847908 h 1516602"/>
                    <a:gd name="connsiteX111" fmla="*/ 503484 w 1003876"/>
                    <a:gd name="connsiteY111" fmla="*/ 358323 h 1516602"/>
                    <a:gd name="connsiteX112" fmla="*/ 499674 w 1003876"/>
                    <a:gd name="connsiteY112" fmla="*/ 66858 h 1516602"/>
                    <a:gd name="connsiteX113" fmla="*/ 490149 w 1003876"/>
                    <a:gd name="connsiteY113" fmla="*/ 40188 h 1516602"/>
                    <a:gd name="connsiteX114" fmla="*/ 488244 w 1003876"/>
                    <a:gd name="connsiteY114" fmla="*/ 34473 h 1516602"/>
                    <a:gd name="connsiteX115" fmla="*/ 484434 w 1003876"/>
                    <a:gd name="connsiteY115" fmla="*/ 28758 h 1516602"/>
                    <a:gd name="connsiteX116" fmla="*/ 478719 w 1003876"/>
                    <a:gd name="connsiteY116" fmla="*/ 17328 h 1516602"/>
                    <a:gd name="connsiteX117" fmla="*/ 473004 w 1003876"/>
                    <a:gd name="connsiteY117" fmla="*/ 13518 h 1516602"/>
                    <a:gd name="connsiteX118" fmla="*/ 469194 w 1003876"/>
                    <a:gd name="connsiteY118" fmla="*/ 7803 h 1516602"/>
                    <a:gd name="connsiteX119" fmla="*/ 429189 w 1003876"/>
                    <a:gd name="connsiteY119" fmla="*/ 11613 h 1516602"/>
                    <a:gd name="connsiteX120" fmla="*/ 425379 w 1003876"/>
                    <a:gd name="connsiteY120" fmla="*/ 78288 h 1516602"/>
                    <a:gd name="connsiteX121" fmla="*/ 425379 w 1003876"/>
                    <a:gd name="connsiteY121" fmla="*/ 84003 h 1516602"/>
                    <a:gd name="connsiteX122" fmla="*/ 429189 w 1003876"/>
                    <a:gd name="connsiteY122" fmla="*/ 238308 h 1516602"/>
                    <a:gd name="connsiteX123" fmla="*/ 440619 w 1003876"/>
                    <a:gd name="connsiteY123" fmla="*/ 421188 h 1516602"/>
                    <a:gd name="connsiteX124" fmla="*/ 435265 w 1003876"/>
                    <a:gd name="connsiteY124" fmla="*/ 718368 h 1516602"/>
                    <a:gd name="connsiteX125" fmla="*/ 435059 w 1003876"/>
                    <a:gd name="connsiteY125" fmla="*/ 799046 h 1516602"/>
                    <a:gd name="connsiteX126" fmla="*/ 430322 w 1003876"/>
                    <a:gd name="connsiteY126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60970 w 1003876"/>
                    <a:gd name="connsiteY29" fmla="*/ 1240904 h 1516602"/>
                    <a:gd name="connsiteX30" fmla="*/ 362514 w 1003876"/>
                    <a:gd name="connsiteY30" fmla="*/ 1286058 h 1516602"/>
                    <a:gd name="connsiteX31" fmla="*/ 358704 w 1003876"/>
                    <a:gd name="connsiteY31" fmla="*/ 1291773 h 1516602"/>
                    <a:gd name="connsiteX32" fmla="*/ 330129 w 1003876"/>
                    <a:gd name="connsiteY32" fmla="*/ 1381308 h 1516602"/>
                    <a:gd name="connsiteX33" fmla="*/ 328224 w 1003876"/>
                    <a:gd name="connsiteY33" fmla="*/ 1432743 h 1516602"/>
                    <a:gd name="connsiteX34" fmla="*/ 330129 w 1003876"/>
                    <a:gd name="connsiteY34" fmla="*/ 1457508 h 1516602"/>
                    <a:gd name="connsiteX35" fmla="*/ 332034 w 1003876"/>
                    <a:gd name="connsiteY35" fmla="*/ 1463223 h 1516602"/>
                    <a:gd name="connsiteX36" fmla="*/ 335844 w 1003876"/>
                    <a:gd name="connsiteY36" fmla="*/ 1467033 h 1516602"/>
                    <a:gd name="connsiteX37" fmla="*/ 364419 w 1003876"/>
                    <a:gd name="connsiteY37" fmla="*/ 1512753 h 1516602"/>
                    <a:gd name="connsiteX38" fmla="*/ 387279 w 1003876"/>
                    <a:gd name="connsiteY38" fmla="*/ 1514658 h 1516602"/>
                    <a:gd name="connsiteX39" fmla="*/ 392994 w 1003876"/>
                    <a:gd name="connsiteY39" fmla="*/ 1508943 h 1516602"/>
                    <a:gd name="connsiteX40" fmla="*/ 394899 w 1003876"/>
                    <a:gd name="connsiteY40" fmla="*/ 1497513 h 1516602"/>
                    <a:gd name="connsiteX41" fmla="*/ 396804 w 1003876"/>
                    <a:gd name="connsiteY41" fmla="*/ 1491798 h 1516602"/>
                    <a:gd name="connsiteX42" fmla="*/ 398709 w 1003876"/>
                    <a:gd name="connsiteY42" fmla="*/ 1474653 h 1516602"/>
                    <a:gd name="connsiteX43" fmla="*/ 400614 w 1003876"/>
                    <a:gd name="connsiteY43" fmla="*/ 1461318 h 1516602"/>
                    <a:gd name="connsiteX44" fmla="*/ 404424 w 1003876"/>
                    <a:gd name="connsiteY44" fmla="*/ 1404168 h 1516602"/>
                    <a:gd name="connsiteX45" fmla="*/ 410139 w 1003876"/>
                    <a:gd name="connsiteY45" fmla="*/ 1392738 h 1516602"/>
                    <a:gd name="connsiteX46" fmla="*/ 413949 w 1003876"/>
                    <a:gd name="connsiteY46" fmla="*/ 1379403 h 1516602"/>
                    <a:gd name="connsiteX47" fmla="*/ 415854 w 1003876"/>
                    <a:gd name="connsiteY47" fmla="*/ 1373688 h 1516602"/>
                    <a:gd name="connsiteX48" fmla="*/ 417759 w 1003876"/>
                    <a:gd name="connsiteY48" fmla="*/ 1360353 h 1516602"/>
                    <a:gd name="connsiteX49" fmla="*/ 421569 w 1003876"/>
                    <a:gd name="connsiteY49" fmla="*/ 1348923 h 1516602"/>
                    <a:gd name="connsiteX50" fmla="*/ 427284 w 1003876"/>
                    <a:gd name="connsiteY50" fmla="*/ 1335588 h 1516602"/>
                    <a:gd name="connsiteX51" fmla="*/ 467289 w 1003876"/>
                    <a:gd name="connsiteY51" fmla="*/ 1265103 h 1516602"/>
                    <a:gd name="connsiteX52" fmla="*/ 528455 w 1003876"/>
                    <a:gd name="connsiteY52" fmla="*/ 1230091 h 1516602"/>
                    <a:gd name="connsiteX53" fmla="*/ 601154 w 1003876"/>
                    <a:gd name="connsiteY53" fmla="*/ 1221700 h 1516602"/>
                    <a:gd name="connsiteX54" fmla="*/ 720654 w 1003876"/>
                    <a:gd name="connsiteY54" fmla="*/ 1316538 h 1516602"/>
                    <a:gd name="connsiteX55" fmla="*/ 733989 w 1003876"/>
                    <a:gd name="connsiteY55" fmla="*/ 1326063 h 1516602"/>
                    <a:gd name="connsiteX56" fmla="*/ 743514 w 1003876"/>
                    <a:gd name="connsiteY56" fmla="*/ 1327968 h 1516602"/>
                    <a:gd name="connsiteX57" fmla="*/ 749229 w 1003876"/>
                    <a:gd name="connsiteY57" fmla="*/ 1329873 h 1516602"/>
                    <a:gd name="connsiteX58" fmla="*/ 762564 w 1003876"/>
                    <a:gd name="connsiteY58" fmla="*/ 1335588 h 1516602"/>
                    <a:gd name="connsiteX59" fmla="*/ 777804 w 1003876"/>
                    <a:gd name="connsiteY59" fmla="*/ 1333683 h 1516602"/>
                    <a:gd name="connsiteX60" fmla="*/ 789234 w 1003876"/>
                    <a:gd name="connsiteY60" fmla="*/ 1327968 h 1516602"/>
                    <a:gd name="connsiteX61" fmla="*/ 794949 w 1003876"/>
                    <a:gd name="connsiteY61" fmla="*/ 1326063 h 1516602"/>
                    <a:gd name="connsiteX62" fmla="*/ 802569 w 1003876"/>
                    <a:gd name="connsiteY62" fmla="*/ 1308918 h 1516602"/>
                    <a:gd name="connsiteX63" fmla="*/ 800664 w 1003876"/>
                    <a:gd name="connsiteY63" fmla="*/ 1284153 h 1516602"/>
                    <a:gd name="connsiteX64" fmla="*/ 798759 w 1003876"/>
                    <a:gd name="connsiteY64" fmla="*/ 1278438 h 1516602"/>
                    <a:gd name="connsiteX65" fmla="*/ 796854 w 1003876"/>
                    <a:gd name="connsiteY65" fmla="*/ 1270818 h 1516602"/>
                    <a:gd name="connsiteX66" fmla="*/ 783519 w 1003876"/>
                    <a:gd name="connsiteY66" fmla="*/ 1253673 h 1516602"/>
                    <a:gd name="connsiteX67" fmla="*/ 773994 w 1003876"/>
                    <a:gd name="connsiteY67" fmla="*/ 1247958 h 1516602"/>
                    <a:gd name="connsiteX68" fmla="*/ 648264 w 1003876"/>
                    <a:gd name="connsiteY68" fmla="*/ 1156518 h 1516602"/>
                    <a:gd name="connsiteX69" fmla="*/ 644454 w 1003876"/>
                    <a:gd name="connsiteY69" fmla="*/ 1139373 h 1516602"/>
                    <a:gd name="connsiteX70" fmla="*/ 646359 w 1003876"/>
                    <a:gd name="connsiteY70" fmla="*/ 1131753 h 1516602"/>
                    <a:gd name="connsiteX71" fmla="*/ 650169 w 1003876"/>
                    <a:gd name="connsiteY71" fmla="*/ 1114608 h 1516602"/>
                    <a:gd name="connsiteX72" fmla="*/ 653979 w 1003876"/>
                    <a:gd name="connsiteY72" fmla="*/ 1108893 h 1516602"/>
                    <a:gd name="connsiteX73" fmla="*/ 655884 w 1003876"/>
                    <a:gd name="connsiteY73" fmla="*/ 1103178 h 1516602"/>
                    <a:gd name="connsiteX74" fmla="*/ 661599 w 1003876"/>
                    <a:gd name="connsiteY74" fmla="*/ 1101273 h 1516602"/>
                    <a:gd name="connsiteX75" fmla="*/ 671124 w 1003876"/>
                    <a:gd name="connsiteY75" fmla="*/ 1089843 h 1516602"/>
                    <a:gd name="connsiteX76" fmla="*/ 724464 w 1003876"/>
                    <a:gd name="connsiteY76" fmla="*/ 1082223 h 1516602"/>
                    <a:gd name="connsiteX77" fmla="*/ 842574 w 1003876"/>
                    <a:gd name="connsiteY77" fmla="*/ 1084128 h 1516602"/>
                    <a:gd name="connsiteX78" fmla="*/ 871149 w 1003876"/>
                    <a:gd name="connsiteY78" fmla="*/ 1086033 h 1516602"/>
                    <a:gd name="connsiteX79" fmla="*/ 899724 w 1003876"/>
                    <a:gd name="connsiteY79" fmla="*/ 1091748 h 1516602"/>
                    <a:gd name="connsiteX80" fmla="*/ 922584 w 1003876"/>
                    <a:gd name="connsiteY80" fmla="*/ 1095558 h 1516602"/>
                    <a:gd name="connsiteX81" fmla="*/ 985294 w 1003876"/>
                    <a:gd name="connsiteY81" fmla="*/ 1104311 h 1516602"/>
                    <a:gd name="connsiteX82" fmla="*/ 1003378 w 1003876"/>
                    <a:gd name="connsiteY82" fmla="*/ 1065958 h 1516602"/>
                    <a:gd name="connsiteX83" fmla="*/ 970209 w 1003876"/>
                    <a:gd name="connsiteY83" fmla="*/ 1044123 h 1516602"/>
                    <a:gd name="connsiteX84" fmla="*/ 935919 w 1003876"/>
                    <a:gd name="connsiteY84" fmla="*/ 1034598 h 1516602"/>
                    <a:gd name="connsiteX85" fmla="*/ 825429 w 1003876"/>
                    <a:gd name="connsiteY85" fmla="*/ 1034598 h 1516602"/>
                    <a:gd name="connsiteX86" fmla="*/ 730179 w 1003876"/>
                    <a:gd name="connsiteY86" fmla="*/ 1038408 h 1516602"/>
                    <a:gd name="connsiteX87" fmla="*/ 669219 w 1003876"/>
                    <a:gd name="connsiteY87" fmla="*/ 1046028 h 1516602"/>
                    <a:gd name="connsiteX88" fmla="*/ 646360 w 1003876"/>
                    <a:gd name="connsiteY88" fmla="*/ 1049838 h 1516602"/>
                    <a:gd name="connsiteX89" fmla="*/ 640078 w 1003876"/>
                    <a:gd name="connsiteY89" fmla="*/ 1026051 h 1516602"/>
                    <a:gd name="connsiteX90" fmla="*/ 673029 w 1003876"/>
                    <a:gd name="connsiteY90" fmla="*/ 992688 h 1516602"/>
                    <a:gd name="connsiteX91" fmla="*/ 674934 w 1003876"/>
                    <a:gd name="connsiteY91" fmla="*/ 986973 h 1516602"/>
                    <a:gd name="connsiteX92" fmla="*/ 680649 w 1003876"/>
                    <a:gd name="connsiteY92" fmla="*/ 985068 h 1516602"/>
                    <a:gd name="connsiteX93" fmla="*/ 686364 w 1003876"/>
                    <a:gd name="connsiteY93" fmla="*/ 981258 h 1516602"/>
                    <a:gd name="connsiteX94" fmla="*/ 695889 w 1003876"/>
                    <a:gd name="connsiteY94" fmla="*/ 971733 h 1516602"/>
                    <a:gd name="connsiteX95" fmla="*/ 705414 w 1003876"/>
                    <a:gd name="connsiteY95" fmla="*/ 960303 h 1516602"/>
                    <a:gd name="connsiteX96" fmla="*/ 716844 w 1003876"/>
                    <a:gd name="connsiteY96" fmla="*/ 952683 h 1516602"/>
                    <a:gd name="connsiteX97" fmla="*/ 732084 w 1003876"/>
                    <a:gd name="connsiteY97" fmla="*/ 939348 h 1516602"/>
                    <a:gd name="connsiteX98" fmla="*/ 741609 w 1003876"/>
                    <a:gd name="connsiteY98" fmla="*/ 927918 h 1516602"/>
                    <a:gd name="connsiteX99" fmla="*/ 753039 w 1003876"/>
                    <a:gd name="connsiteY99" fmla="*/ 918393 h 1516602"/>
                    <a:gd name="connsiteX100" fmla="*/ 758754 w 1003876"/>
                    <a:gd name="connsiteY100" fmla="*/ 906963 h 1516602"/>
                    <a:gd name="connsiteX101" fmla="*/ 760659 w 1003876"/>
                    <a:gd name="connsiteY101" fmla="*/ 901248 h 1516602"/>
                    <a:gd name="connsiteX102" fmla="*/ 766374 w 1003876"/>
                    <a:gd name="connsiteY102" fmla="*/ 889818 h 1516602"/>
                    <a:gd name="connsiteX103" fmla="*/ 764469 w 1003876"/>
                    <a:gd name="connsiteY103" fmla="*/ 874578 h 1516602"/>
                    <a:gd name="connsiteX104" fmla="*/ 758754 w 1003876"/>
                    <a:gd name="connsiteY104" fmla="*/ 872673 h 1516602"/>
                    <a:gd name="connsiteX105" fmla="*/ 737799 w 1003876"/>
                    <a:gd name="connsiteY105" fmla="*/ 874578 h 1516602"/>
                    <a:gd name="connsiteX106" fmla="*/ 732084 w 1003876"/>
                    <a:gd name="connsiteY106" fmla="*/ 878388 h 1516602"/>
                    <a:gd name="connsiteX107" fmla="*/ 699699 w 1003876"/>
                    <a:gd name="connsiteY107" fmla="*/ 899343 h 1516602"/>
                    <a:gd name="connsiteX108" fmla="*/ 595181 w 1003876"/>
                    <a:gd name="connsiteY108" fmla="*/ 957831 h 1516602"/>
                    <a:gd name="connsiteX109" fmla="*/ 507294 w 1003876"/>
                    <a:gd name="connsiteY109" fmla="*/ 847908 h 1516602"/>
                    <a:gd name="connsiteX110" fmla="*/ 503484 w 1003876"/>
                    <a:gd name="connsiteY110" fmla="*/ 358323 h 1516602"/>
                    <a:gd name="connsiteX111" fmla="*/ 499674 w 1003876"/>
                    <a:gd name="connsiteY111" fmla="*/ 66858 h 1516602"/>
                    <a:gd name="connsiteX112" fmla="*/ 490149 w 1003876"/>
                    <a:gd name="connsiteY112" fmla="*/ 40188 h 1516602"/>
                    <a:gd name="connsiteX113" fmla="*/ 488244 w 1003876"/>
                    <a:gd name="connsiteY113" fmla="*/ 34473 h 1516602"/>
                    <a:gd name="connsiteX114" fmla="*/ 484434 w 1003876"/>
                    <a:gd name="connsiteY114" fmla="*/ 28758 h 1516602"/>
                    <a:gd name="connsiteX115" fmla="*/ 478719 w 1003876"/>
                    <a:gd name="connsiteY115" fmla="*/ 17328 h 1516602"/>
                    <a:gd name="connsiteX116" fmla="*/ 473004 w 1003876"/>
                    <a:gd name="connsiteY116" fmla="*/ 13518 h 1516602"/>
                    <a:gd name="connsiteX117" fmla="*/ 469194 w 1003876"/>
                    <a:gd name="connsiteY117" fmla="*/ 7803 h 1516602"/>
                    <a:gd name="connsiteX118" fmla="*/ 429189 w 1003876"/>
                    <a:gd name="connsiteY118" fmla="*/ 11613 h 1516602"/>
                    <a:gd name="connsiteX119" fmla="*/ 425379 w 1003876"/>
                    <a:gd name="connsiteY119" fmla="*/ 78288 h 1516602"/>
                    <a:gd name="connsiteX120" fmla="*/ 425379 w 1003876"/>
                    <a:gd name="connsiteY120" fmla="*/ 84003 h 1516602"/>
                    <a:gd name="connsiteX121" fmla="*/ 429189 w 1003876"/>
                    <a:gd name="connsiteY121" fmla="*/ 238308 h 1516602"/>
                    <a:gd name="connsiteX122" fmla="*/ 440619 w 1003876"/>
                    <a:gd name="connsiteY122" fmla="*/ 421188 h 1516602"/>
                    <a:gd name="connsiteX123" fmla="*/ 435265 w 1003876"/>
                    <a:gd name="connsiteY123" fmla="*/ 718368 h 1516602"/>
                    <a:gd name="connsiteX124" fmla="*/ 435059 w 1003876"/>
                    <a:gd name="connsiteY124" fmla="*/ 799046 h 1516602"/>
                    <a:gd name="connsiteX125" fmla="*/ 430322 w 1003876"/>
                    <a:gd name="connsiteY125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60970 w 1003876"/>
                    <a:gd name="connsiteY29" fmla="*/ 1240904 h 1516602"/>
                    <a:gd name="connsiteX30" fmla="*/ 362514 w 1003876"/>
                    <a:gd name="connsiteY30" fmla="*/ 1286058 h 1516602"/>
                    <a:gd name="connsiteX31" fmla="*/ 358704 w 1003876"/>
                    <a:gd name="connsiteY31" fmla="*/ 1291773 h 1516602"/>
                    <a:gd name="connsiteX32" fmla="*/ 330129 w 1003876"/>
                    <a:gd name="connsiteY32" fmla="*/ 1381308 h 1516602"/>
                    <a:gd name="connsiteX33" fmla="*/ 328224 w 1003876"/>
                    <a:gd name="connsiteY33" fmla="*/ 1432743 h 1516602"/>
                    <a:gd name="connsiteX34" fmla="*/ 332034 w 1003876"/>
                    <a:gd name="connsiteY34" fmla="*/ 1463223 h 1516602"/>
                    <a:gd name="connsiteX35" fmla="*/ 335844 w 1003876"/>
                    <a:gd name="connsiteY35" fmla="*/ 1467033 h 1516602"/>
                    <a:gd name="connsiteX36" fmla="*/ 364419 w 1003876"/>
                    <a:gd name="connsiteY36" fmla="*/ 1512753 h 1516602"/>
                    <a:gd name="connsiteX37" fmla="*/ 387279 w 1003876"/>
                    <a:gd name="connsiteY37" fmla="*/ 1514658 h 1516602"/>
                    <a:gd name="connsiteX38" fmla="*/ 392994 w 1003876"/>
                    <a:gd name="connsiteY38" fmla="*/ 1508943 h 1516602"/>
                    <a:gd name="connsiteX39" fmla="*/ 394899 w 1003876"/>
                    <a:gd name="connsiteY39" fmla="*/ 1497513 h 1516602"/>
                    <a:gd name="connsiteX40" fmla="*/ 396804 w 1003876"/>
                    <a:gd name="connsiteY40" fmla="*/ 1491798 h 1516602"/>
                    <a:gd name="connsiteX41" fmla="*/ 398709 w 1003876"/>
                    <a:gd name="connsiteY41" fmla="*/ 1474653 h 1516602"/>
                    <a:gd name="connsiteX42" fmla="*/ 400614 w 1003876"/>
                    <a:gd name="connsiteY42" fmla="*/ 1461318 h 1516602"/>
                    <a:gd name="connsiteX43" fmla="*/ 404424 w 1003876"/>
                    <a:gd name="connsiteY43" fmla="*/ 1404168 h 1516602"/>
                    <a:gd name="connsiteX44" fmla="*/ 410139 w 1003876"/>
                    <a:gd name="connsiteY44" fmla="*/ 1392738 h 1516602"/>
                    <a:gd name="connsiteX45" fmla="*/ 413949 w 1003876"/>
                    <a:gd name="connsiteY45" fmla="*/ 1379403 h 1516602"/>
                    <a:gd name="connsiteX46" fmla="*/ 415854 w 1003876"/>
                    <a:gd name="connsiteY46" fmla="*/ 1373688 h 1516602"/>
                    <a:gd name="connsiteX47" fmla="*/ 417759 w 1003876"/>
                    <a:gd name="connsiteY47" fmla="*/ 1360353 h 1516602"/>
                    <a:gd name="connsiteX48" fmla="*/ 421569 w 1003876"/>
                    <a:gd name="connsiteY48" fmla="*/ 1348923 h 1516602"/>
                    <a:gd name="connsiteX49" fmla="*/ 427284 w 1003876"/>
                    <a:gd name="connsiteY49" fmla="*/ 1335588 h 1516602"/>
                    <a:gd name="connsiteX50" fmla="*/ 467289 w 1003876"/>
                    <a:gd name="connsiteY50" fmla="*/ 1265103 h 1516602"/>
                    <a:gd name="connsiteX51" fmla="*/ 528455 w 1003876"/>
                    <a:gd name="connsiteY51" fmla="*/ 1230091 h 1516602"/>
                    <a:gd name="connsiteX52" fmla="*/ 601154 w 1003876"/>
                    <a:gd name="connsiteY52" fmla="*/ 1221700 h 1516602"/>
                    <a:gd name="connsiteX53" fmla="*/ 720654 w 1003876"/>
                    <a:gd name="connsiteY53" fmla="*/ 1316538 h 1516602"/>
                    <a:gd name="connsiteX54" fmla="*/ 733989 w 1003876"/>
                    <a:gd name="connsiteY54" fmla="*/ 1326063 h 1516602"/>
                    <a:gd name="connsiteX55" fmla="*/ 743514 w 1003876"/>
                    <a:gd name="connsiteY55" fmla="*/ 1327968 h 1516602"/>
                    <a:gd name="connsiteX56" fmla="*/ 749229 w 1003876"/>
                    <a:gd name="connsiteY56" fmla="*/ 1329873 h 1516602"/>
                    <a:gd name="connsiteX57" fmla="*/ 762564 w 1003876"/>
                    <a:gd name="connsiteY57" fmla="*/ 1335588 h 1516602"/>
                    <a:gd name="connsiteX58" fmla="*/ 777804 w 1003876"/>
                    <a:gd name="connsiteY58" fmla="*/ 1333683 h 1516602"/>
                    <a:gd name="connsiteX59" fmla="*/ 789234 w 1003876"/>
                    <a:gd name="connsiteY59" fmla="*/ 1327968 h 1516602"/>
                    <a:gd name="connsiteX60" fmla="*/ 794949 w 1003876"/>
                    <a:gd name="connsiteY60" fmla="*/ 1326063 h 1516602"/>
                    <a:gd name="connsiteX61" fmla="*/ 802569 w 1003876"/>
                    <a:gd name="connsiteY61" fmla="*/ 1308918 h 1516602"/>
                    <a:gd name="connsiteX62" fmla="*/ 800664 w 1003876"/>
                    <a:gd name="connsiteY62" fmla="*/ 1284153 h 1516602"/>
                    <a:gd name="connsiteX63" fmla="*/ 798759 w 1003876"/>
                    <a:gd name="connsiteY63" fmla="*/ 1278438 h 1516602"/>
                    <a:gd name="connsiteX64" fmla="*/ 796854 w 1003876"/>
                    <a:gd name="connsiteY64" fmla="*/ 1270818 h 1516602"/>
                    <a:gd name="connsiteX65" fmla="*/ 783519 w 1003876"/>
                    <a:gd name="connsiteY65" fmla="*/ 1253673 h 1516602"/>
                    <a:gd name="connsiteX66" fmla="*/ 773994 w 1003876"/>
                    <a:gd name="connsiteY66" fmla="*/ 1247958 h 1516602"/>
                    <a:gd name="connsiteX67" fmla="*/ 648264 w 1003876"/>
                    <a:gd name="connsiteY67" fmla="*/ 1156518 h 1516602"/>
                    <a:gd name="connsiteX68" fmla="*/ 644454 w 1003876"/>
                    <a:gd name="connsiteY68" fmla="*/ 1139373 h 1516602"/>
                    <a:gd name="connsiteX69" fmla="*/ 646359 w 1003876"/>
                    <a:gd name="connsiteY69" fmla="*/ 1131753 h 1516602"/>
                    <a:gd name="connsiteX70" fmla="*/ 650169 w 1003876"/>
                    <a:gd name="connsiteY70" fmla="*/ 1114608 h 1516602"/>
                    <a:gd name="connsiteX71" fmla="*/ 653979 w 1003876"/>
                    <a:gd name="connsiteY71" fmla="*/ 1108893 h 1516602"/>
                    <a:gd name="connsiteX72" fmla="*/ 655884 w 1003876"/>
                    <a:gd name="connsiteY72" fmla="*/ 1103178 h 1516602"/>
                    <a:gd name="connsiteX73" fmla="*/ 661599 w 1003876"/>
                    <a:gd name="connsiteY73" fmla="*/ 1101273 h 1516602"/>
                    <a:gd name="connsiteX74" fmla="*/ 671124 w 1003876"/>
                    <a:gd name="connsiteY74" fmla="*/ 1089843 h 1516602"/>
                    <a:gd name="connsiteX75" fmla="*/ 724464 w 1003876"/>
                    <a:gd name="connsiteY75" fmla="*/ 1082223 h 1516602"/>
                    <a:gd name="connsiteX76" fmla="*/ 842574 w 1003876"/>
                    <a:gd name="connsiteY76" fmla="*/ 1084128 h 1516602"/>
                    <a:gd name="connsiteX77" fmla="*/ 871149 w 1003876"/>
                    <a:gd name="connsiteY77" fmla="*/ 1086033 h 1516602"/>
                    <a:gd name="connsiteX78" fmla="*/ 899724 w 1003876"/>
                    <a:gd name="connsiteY78" fmla="*/ 1091748 h 1516602"/>
                    <a:gd name="connsiteX79" fmla="*/ 922584 w 1003876"/>
                    <a:gd name="connsiteY79" fmla="*/ 1095558 h 1516602"/>
                    <a:gd name="connsiteX80" fmla="*/ 985294 w 1003876"/>
                    <a:gd name="connsiteY80" fmla="*/ 1104311 h 1516602"/>
                    <a:gd name="connsiteX81" fmla="*/ 1003378 w 1003876"/>
                    <a:gd name="connsiteY81" fmla="*/ 1065958 h 1516602"/>
                    <a:gd name="connsiteX82" fmla="*/ 970209 w 1003876"/>
                    <a:gd name="connsiteY82" fmla="*/ 1044123 h 1516602"/>
                    <a:gd name="connsiteX83" fmla="*/ 935919 w 1003876"/>
                    <a:gd name="connsiteY83" fmla="*/ 1034598 h 1516602"/>
                    <a:gd name="connsiteX84" fmla="*/ 825429 w 1003876"/>
                    <a:gd name="connsiteY84" fmla="*/ 1034598 h 1516602"/>
                    <a:gd name="connsiteX85" fmla="*/ 730179 w 1003876"/>
                    <a:gd name="connsiteY85" fmla="*/ 1038408 h 1516602"/>
                    <a:gd name="connsiteX86" fmla="*/ 669219 w 1003876"/>
                    <a:gd name="connsiteY86" fmla="*/ 1046028 h 1516602"/>
                    <a:gd name="connsiteX87" fmla="*/ 646360 w 1003876"/>
                    <a:gd name="connsiteY87" fmla="*/ 1049838 h 1516602"/>
                    <a:gd name="connsiteX88" fmla="*/ 640078 w 1003876"/>
                    <a:gd name="connsiteY88" fmla="*/ 1026051 h 1516602"/>
                    <a:gd name="connsiteX89" fmla="*/ 673029 w 1003876"/>
                    <a:gd name="connsiteY89" fmla="*/ 992688 h 1516602"/>
                    <a:gd name="connsiteX90" fmla="*/ 674934 w 1003876"/>
                    <a:gd name="connsiteY90" fmla="*/ 986973 h 1516602"/>
                    <a:gd name="connsiteX91" fmla="*/ 680649 w 1003876"/>
                    <a:gd name="connsiteY91" fmla="*/ 985068 h 1516602"/>
                    <a:gd name="connsiteX92" fmla="*/ 686364 w 1003876"/>
                    <a:gd name="connsiteY92" fmla="*/ 981258 h 1516602"/>
                    <a:gd name="connsiteX93" fmla="*/ 695889 w 1003876"/>
                    <a:gd name="connsiteY93" fmla="*/ 971733 h 1516602"/>
                    <a:gd name="connsiteX94" fmla="*/ 705414 w 1003876"/>
                    <a:gd name="connsiteY94" fmla="*/ 960303 h 1516602"/>
                    <a:gd name="connsiteX95" fmla="*/ 716844 w 1003876"/>
                    <a:gd name="connsiteY95" fmla="*/ 952683 h 1516602"/>
                    <a:gd name="connsiteX96" fmla="*/ 732084 w 1003876"/>
                    <a:gd name="connsiteY96" fmla="*/ 939348 h 1516602"/>
                    <a:gd name="connsiteX97" fmla="*/ 741609 w 1003876"/>
                    <a:gd name="connsiteY97" fmla="*/ 927918 h 1516602"/>
                    <a:gd name="connsiteX98" fmla="*/ 753039 w 1003876"/>
                    <a:gd name="connsiteY98" fmla="*/ 918393 h 1516602"/>
                    <a:gd name="connsiteX99" fmla="*/ 758754 w 1003876"/>
                    <a:gd name="connsiteY99" fmla="*/ 906963 h 1516602"/>
                    <a:gd name="connsiteX100" fmla="*/ 760659 w 1003876"/>
                    <a:gd name="connsiteY100" fmla="*/ 901248 h 1516602"/>
                    <a:gd name="connsiteX101" fmla="*/ 766374 w 1003876"/>
                    <a:gd name="connsiteY101" fmla="*/ 889818 h 1516602"/>
                    <a:gd name="connsiteX102" fmla="*/ 764469 w 1003876"/>
                    <a:gd name="connsiteY102" fmla="*/ 874578 h 1516602"/>
                    <a:gd name="connsiteX103" fmla="*/ 758754 w 1003876"/>
                    <a:gd name="connsiteY103" fmla="*/ 872673 h 1516602"/>
                    <a:gd name="connsiteX104" fmla="*/ 737799 w 1003876"/>
                    <a:gd name="connsiteY104" fmla="*/ 874578 h 1516602"/>
                    <a:gd name="connsiteX105" fmla="*/ 732084 w 1003876"/>
                    <a:gd name="connsiteY105" fmla="*/ 878388 h 1516602"/>
                    <a:gd name="connsiteX106" fmla="*/ 699699 w 1003876"/>
                    <a:gd name="connsiteY106" fmla="*/ 899343 h 1516602"/>
                    <a:gd name="connsiteX107" fmla="*/ 595181 w 1003876"/>
                    <a:gd name="connsiteY107" fmla="*/ 957831 h 1516602"/>
                    <a:gd name="connsiteX108" fmla="*/ 507294 w 1003876"/>
                    <a:gd name="connsiteY108" fmla="*/ 847908 h 1516602"/>
                    <a:gd name="connsiteX109" fmla="*/ 503484 w 1003876"/>
                    <a:gd name="connsiteY109" fmla="*/ 358323 h 1516602"/>
                    <a:gd name="connsiteX110" fmla="*/ 499674 w 1003876"/>
                    <a:gd name="connsiteY110" fmla="*/ 66858 h 1516602"/>
                    <a:gd name="connsiteX111" fmla="*/ 490149 w 1003876"/>
                    <a:gd name="connsiteY111" fmla="*/ 40188 h 1516602"/>
                    <a:gd name="connsiteX112" fmla="*/ 488244 w 1003876"/>
                    <a:gd name="connsiteY112" fmla="*/ 34473 h 1516602"/>
                    <a:gd name="connsiteX113" fmla="*/ 484434 w 1003876"/>
                    <a:gd name="connsiteY113" fmla="*/ 28758 h 1516602"/>
                    <a:gd name="connsiteX114" fmla="*/ 478719 w 1003876"/>
                    <a:gd name="connsiteY114" fmla="*/ 17328 h 1516602"/>
                    <a:gd name="connsiteX115" fmla="*/ 473004 w 1003876"/>
                    <a:gd name="connsiteY115" fmla="*/ 13518 h 1516602"/>
                    <a:gd name="connsiteX116" fmla="*/ 469194 w 1003876"/>
                    <a:gd name="connsiteY116" fmla="*/ 7803 h 1516602"/>
                    <a:gd name="connsiteX117" fmla="*/ 429189 w 1003876"/>
                    <a:gd name="connsiteY117" fmla="*/ 11613 h 1516602"/>
                    <a:gd name="connsiteX118" fmla="*/ 425379 w 1003876"/>
                    <a:gd name="connsiteY118" fmla="*/ 78288 h 1516602"/>
                    <a:gd name="connsiteX119" fmla="*/ 425379 w 1003876"/>
                    <a:gd name="connsiteY119" fmla="*/ 84003 h 1516602"/>
                    <a:gd name="connsiteX120" fmla="*/ 429189 w 1003876"/>
                    <a:gd name="connsiteY120" fmla="*/ 238308 h 1516602"/>
                    <a:gd name="connsiteX121" fmla="*/ 440619 w 1003876"/>
                    <a:gd name="connsiteY121" fmla="*/ 421188 h 1516602"/>
                    <a:gd name="connsiteX122" fmla="*/ 435265 w 1003876"/>
                    <a:gd name="connsiteY122" fmla="*/ 718368 h 1516602"/>
                    <a:gd name="connsiteX123" fmla="*/ 435059 w 1003876"/>
                    <a:gd name="connsiteY123" fmla="*/ 799046 h 1516602"/>
                    <a:gd name="connsiteX124" fmla="*/ 430322 w 1003876"/>
                    <a:gd name="connsiteY124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60970 w 1003876"/>
                    <a:gd name="connsiteY29" fmla="*/ 1240904 h 1516602"/>
                    <a:gd name="connsiteX30" fmla="*/ 362514 w 1003876"/>
                    <a:gd name="connsiteY30" fmla="*/ 1286058 h 1516602"/>
                    <a:gd name="connsiteX31" fmla="*/ 358704 w 1003876"/>
                    <a:gd name="connsiteY31" fmla="*/ 1291773 h 1516602"/>
                    <a:gd name="connsiteX32" fmla="*/ 330129 w 1003876"/>
                    <a:gd name="connsiteY32" fmla="*/ 1381308 h 1516602"/>
                    <a:gd name="connsiteX33" fmla="*/ 328224 w 1003876"/>
                    <a:gd name="connsiteY33" fmla="*/ 1432743 h 1516602"/>
                    <a:gd name="connsiteX34" fmla="*/ 332034 w 1003876"/>
                    <a:gd name="connsiteY34" fmla="*/ 1463223 h 1516602"/>
                    <a:gd name="connsiteX35" fmla="*/ 364419 w 1003876"/>
                    <a:gd name="connsiteY35" fmla="*/ 1512753 h 1516602"/>
                    <a:gd name="connsiteX36" fmla="*/ 387279 w 1003876"/>
                    <a:gd name="connsiteY36" fmla="*/ 1514658 h 1516602"/>
                    <a:gd name="connsiteX37" fmla="*/ 392994 w 1003876"/>
                    <a:gd name="connsiteY37" fmla="*/ 1508943 h 1516602"/>
                    <a:gd name="connsiteX38" fmla="*/ 394899 w 1003876"/>
                    <a:gd name="connsiteY38" fmla="*/ 1497513 h 1516602"/>
                    <a:gd name="connsiteX39" fmla="*/ 396804 w 1003876"/>
                    <a:gd name="connsiteY39" fmla="*/ 1491798 h 1516602"/>
                    <a:gd name="connsiteX40" fmla="*/ 398709 w 1003876"/>
                    <a:gd name="connsiteY40" fmla="*/ 1474653 h 1516602"/>
                    <a:gd name="connsiteX41" fmla="*/ 400614 w 1003876"/>
                    <a:gd name="connsiteY41" fmla="*/ 1461318 h 1516602"/>
                    <a:gd name="connsiteX42" fmla="*/ 404424 w 1003876"/>
                    <a:gd name="connsiteY42" fmla="*/ 1404168 h 1516602"/>
                    <a:gd name="connsiteX43" fmla="*/ 410139 w 1003876"/>
                    <a:gd name="connsiteY43" fmla="*/ 1392738 h 1516602"/>
                    <a:gd name="connsiteX44" fmla="*/ 413949 w 1003876"/>
                    <a:gd name="connsiteY44" fmla="*/ 1379403 h 1516602"/>
                    <a:gd name="connsiteX45" fmla="*/ 415854 w 1003876"/>
                    <a:gd name="connsiteY45" fmla="*/ 1373688 h 1516602"/>
                    <a:gd name="connsiteX46" fmla="*/ 417759 w 1003876"/>
                    <a:gd name="connsiteY46" fmla="*/ 1360353 h 1516602"/>
                    <a:gd name="connsiteX47" fmla="*/ 421569 w 1003876"/>
                    <a:gd name="connsiteY47" fmla="*/ 1348923 h 1516602"/>
                    <a:gd name="connsiteX48" fmla="*/ 427284 w 1003876"/>
                    <a:gd name="connsiteY48" fmla="*/ 1335588 h 1516602"/>
                    <a:gd name="connsiteX49" fmla="*/ 467289 w 1003876"/>
                    <a:gd name="connsiteY49" fmla="*/ 1265103 h 1516602"/>
                    <a:gd name="connsiteX50" fmla="*/ 528455 w 1003876"/>
                    <a:gd name="connsiteY50" fmla="*/ 1230091 h 1516602"/>
                    <a:gd name="connsiteX51" fmla="*/ 601154 w 1003876"/>
                    <a:gd name="connsiteY51" fmla="*/ 1221700 h 1516602"/>
                    <a:gd name="connsiteX52" fmla="*/ 720654 w 1003876"/>
                    <a:gd name="connsiteY52" fmla="*/ 1316538 h 1516602"/>
                    <a:gd name="connsiteX53" fmla="*/ 733989 w 1003876"/>
                    <a:gd name="connsiteY53" fmla="*/ 1326063 h 1516602"/>
                    <a:gd name="connsiteX54" fmla="*/ 743514 w 1003876"/>
                    <a:gd name="connsiteY54" fmla="*/ 1327968 h 1516602"/>
                    <a:gd name="connsiteX55" fmla="*/ 749229 w 1003876"/>
                    <a:gd name="connsiteY55" fmla="*/ 1329873 h 1516602"/>
                    <a:gd name="connsiteX56" fmla="*/ 762564 w 1003876"/>
                    <a:gd name="connsiteY56" fmla="*/ 1335588 h 1516602"/>
                    <a:gd name="connsiteX57" fmla="*/ 777804 w 1003876"/>
                    <a:gd name="connsiteY57" fmla="*/ 1333683 h 1516602"/>
                    <a:gd name="connsiteX58" fmla="*/ 789234 w 1003876"/>
                    <a:gd name="connsiteY58" fmla="*/ 1327968 h 1516602"/>
                    <a:gd name="connsiteX59" fmla="*/ 794949 w 1003876"/>
                    <a:gd name="connsiteY59" fmla="*/ 1326063 h 1516602"/>
                    <a:gd name="connsiteX60" fmla="*/ 802569 w 1003876"/>
                    <a:gd name="connsiteY60" fmla="*/ 1308918 h 1516602"/>
                    <a:gd name="connsiteX61" fmla="*/ 800664 w 1003876"/>
                    <a:gd name="connsiteY61" fmla="*/ 1284153 h 1516602"/>
                    <a:gd name="connsiteX62" fmla="*/ 798759 w 1003876"/>
                    <a:gd name="connsiteY62" fmla="*/ 1278438 h 1516602"/>
                    <a:gd name="connsiteX63" fmla="*/ 796854 w 1003876"/>
                    <a:gd name="connsiteY63" fmla="*/ 1270818 h 1516602"/>
                    <a:gd name="connsiteX64" fmla="*/ 783519 w 1003876"/>
                    <a:gd name="connsiteY64" fmla="*/ 1253673 h 1516602"/>
                    <a:gd name="connsiteX65" fmla="*/ 773994 w 1003876"/>
                    <a:gd name="connsiteY65" fmla="*/ 1247958 h 1516602"/>
                    <a:gd name="connsiteX66" fmla="*/ 648264 w 1003876"/>
                    <a:gd name="connsiteY66" fmla="*/ 1156518 h 1516602"/>
                    <a:gd name="connsiteX67" fmla="*/ 644454 w 1003876"/>
                    <a:gd name="connsiteY67" fmla="*/ 1139373 h 1516602"/>
                    <a:gd name="connsiteX68" fmla="*/ 646359 w 1003876"/>
                    <a:gd name="connsiteY68" fmla="*/ 1131753 h 1516602"/>
                    <a:gd name="connsiteX69" fmla="*/ 650169 w 1003876"/>
                    <a:gd name="connsiteY69" fmla="*/ 1114608 h 1516602"/>
                    <a:gd name="connsiteX70" fmla="*/ 653979 w 1003876"/>
                    <a:gd name="connsiteY70" fmla="*/ 1108893 h 1516602"/>
                    <a:gd name="connsiteX71" fmla="*/ 655884 w 1003876"/>
                    <a:gd name="connsiteY71" fmla="*/ 1103178 h 1516602"/>
                    <a:gd name="connsiteX72" fmla="*/ 661599 w 1003876"/>
                    <a:gd name="connsiteY72" fmla="*/ 1101273 h 1516602"/>
                    <a:gd name="connsiteX73" fmla="*/ 671124 w 1003876"/>
                    <a:gd name="connsiteY73" fmla="*/ 1089843 h 1516602"/>
                    <a:gd name="connsiteX74" fmla="*/ 724464 w 1003876"/>
                    <a:gd name="connsiteY74" fmla="*/ 1082223 h 1516602"/>
                    <a:gd name="connsiteX75" fmla="*/ 842574 w 1003876"/>
                    <a:gd name="connsiteY75" fmla="*/ 1084128 h 1516602"/>
                    <a:gd name="connsiteX76" fmla="*/ 871149 w 1003876"/>
                    <a:gd name="connsiteY76" fmla="*/ 1086033 h 1516602"/>
                    <a:gd name="connsiteX77" fmla="*/ 899724 w 1003876"/>
                    <a:gd name="connsiteY77" fmla="*/ 1091748 h 1516602"/>
                    <a:gd name="connsiteX78" fmla="*/ 922584 w 1003876"/>
                    <a:gd name="connsiteY78" fmla="*/ 1095558 h 1516602"/>
                    <a:gd name="connsiteX79" fmla="*/ 985294 w 1003876"/>
                    <a:gd name="connsiteY79" fmla="*/ 1104311 h 1516602"/>
                    <a:gd name="connsiteX80" fmla="*/ 1003378 w 1003876"/>
                    <a:gd name="connsiteY80" fmla="*/ 1065958 h 1516602"/>
                    <a:gd name="connsiteX81" fmla="*/ 970209 w 1003876"/>
                    <a:gd name="connsiteY81" fmla="*/ 1044123 h 1516602"/>
                    <a:gd name="connsiteX82" fmla="*/ 935919 w 1003876"/>
                    <a:gd name="connsiteY82" fmla="*/ 1034598 h 1516602"/>
                    <a:gd name="connsiteX83" fmla="*/ 825429 w 1003876"/>
                    <a:gd name="connsiteY83" fmla="*/ 1034598 h 1516602"/>
                    <a:gd name="connsiteX84" fmla="*/ 730179 w 1003876"/>
                    <a:gd name="connsiteY84" fmla="*/ 1038408 h 1516602"/>
                    <a:gd name="connsiteX85" fmla="*/ 669219 w 1003876"/>
                    <a:gd name="connsiteY85" fmla="*/ 1046028 h 1516602"/>
                    <a:gd name="connsiteX86" fmla="*/ 646360 w 1003876"/>
                    <a:gd name="connsiteY86" fmla="*/ 1049838 h 1516602"/>
                    <a:gd name="connsiteX87" fmla="*/ 640078 w 1003876"/>
                    <a:gd name="connsiteY87" fmla="*/ 1026051 h 1516602"/>
                    <a:gd name="connsiteX88" fmla="*/ 673029 w 1003876"/>
                    <a:gd name="connsiteY88" fmla="*/ 992688 h 1516602"/>
                    <a:gd name="connsiteX89" fmla="*/ 674934 w 1003876"/>
                    <a:gd name="connsiteY89" fmla="*/ 986973 h 1516602"/>
                    <a:gd name="connsiteX90" fmla="*/ 680649 w 1003876"/>
                    <a:gd name="connsiteY90" fmla="*/ 985068 h 1516602"/>
                    <a:gd name="connsiteX91" fmla="*/ 686364 w 1003876"/>
                    <a:gd name="connsiteY91" fmla="*/ 981258 h 1516602"/>
                    <a:gd name="connsiteX92" fmla="*/ 695889 w 1003876"/>
                    <a:gd name="connsiteY92" fmla="*/ 971733 h 1516602"/>
                    <a:gd name="connsiteX93" fmla="*/ 705414 w 1003876"/>
                    <a:gd name="connsiteY93" fmla="*/ 960303 h 1516602"/>
                    <a:gd name="connsiteX94" fmla="*/ 716844 w 1003876"/>
                    <a:gd name="connsiteY94" fmla="*/ 952683 h 1516602"/>
                    <a:gd name="connsiteX95" fmla="*/ 732084 w 1003876"/>
                    <a:gd name="connsiteY95" fmla="*/ 939348 h 1516602"/>
                    <a:gd name="connsiteX96" fmla="*/ 741609 w 1003876"/>
                    <a:gd name="connsiteY96" fmla="*/ 927918 h 1516602"/>
                    <a:gd name="connsiteX97" fmla="*/ 753039 w 1003876"/>
                    <a:gd name="connsiteY97" fmla="*/ 918393 h 1516602"/>
                    <a:gd name="connsiteX98" fmla="*/ 758754 w 1003876"/>
                    <a:gd name="connsiteY98" fmla="*/ 906963 h 1516602"/>
                    <a:gd name="connsiteX99" fmla="*/ 760659 w 1003876"/>
                    <a:gd name="connsiteY99" fmla="*/ 901248 h 1516602"/>
                    <a:gd name="connsiteX100" fmla="*/ 766374 w 1003876"/>
                    <a:gd name="connsiteY100" fmla="*/ 889818 h 1516602"/>
                    <a:gd name="connsiteX101" fmla="*/ 764469 w 1003876"/>
                    <a:gd name="connsiteY101" fmla="*/ 874578 h 1516602"/>
                    <a:gd name="connsiteX102" fmla="*/ 758754 w 1003876"/>
                    <a:gd name="connsiteY102" fmla="*/ 872673 h 1516602"/>
                    <a:gd name="connsiteX103" fmla="*/ 737799 w 1003876"/>
                    <a:gd name="connsiteY103" fmla="*/ 874578 h 1516602"/>
                    <a:gd name="connsiteX104" fmla="*/ 732084 w 1003876"/>
                    <a:gd name="connsiteY104" fmla="*/ 878388 h 1516602"/>
                    <a:gd name="connsiteX105" fmla="*/ 699699 w 1003876"/>
                    <a:gd name="connsiteY105" fmla="*/ 899343 h 1516602"/>
                    <a:gd name="connsiteX106" fmla="*/ 595181 w 1003876"/>
                    <a:gd name="connsiteY106" fmla="*/ 957831 h 1516602"/>
                    <a:gd name="connsiteX107" fmla="*/ 507294 w 1003876"/>
                    <a:gd name="connsiteY107" fmla="*/ 847908 h 1516602"/>
                    <a:gd name="connsiteX108" fmla="*/ 503484 w 1003876"/>
                    <a:gd name="connsiteY108" fmla="*/ 358323 h 1516602"/>
                    <a:gd name="connsiteX109" fmla="*/ 499674 w 1003876"/>
                    <a:gd name="connsiteY109" fmla="*/ 66858 h 1516602"/>
                    <a:gd name="connsiteX110" fmla="*/ 490149 w 1003876"/>
                    <a:gd name="connsiteY110" fmla="*/ 40188 h 1516602"/>
                    <a:gd name="connsiteX111" fmla="*/ 488244 w 1003876"/>
                    <a:gd name="connsiteY111" fmla="*/ 34473 h 1516602"/>
                    <a:gd name="connsiteX112" fmla="*/ 484434 w 1003876"/>
                    <a:gd name="connsiteY112" fmla="*/ 28758 h 1516602"/>
                    <a:gd name="connsiteX113" fmla="*/ 478719 w 1003876"/>
                    <a:gd name="connsiteY113" fmla="*/ 17328 h 1516602"/>
                    <a:gd name="connsiteX114" fmla="*/ 473004 w 1003876"/>
                    <a:gd name="connsiteY114" fmla="*/ 13518 h 1516602"/>
                    <a:gd name="connsiteX115" fmla="*/ 469194 w 1003876"/>
                    <a:gd name="connsiteY115" fmla="*/ 7803 h 1516602"/>
                    <a:gd name="connsiteX116" fmla="*/ 429189 w 1003876"/>
                    <a:gd name="connsiteY116" fmla="*/ 11613 h 1516602"/>
                    <a:gd name="connsiteX117" fmla="*/ 425379 w 1003876"/>
                    <a:gd name="connsiteY117" fmla="*/ 78288 h 1516602"/>
                    <a:gd name="connsiteX118" fmla="*/ 425379 w 1003876"/>
                    <a:gd name="connsiteY118" fmla="*/ 84003 h 1516602"/>
                    <a:gd name="connsiteX119" fmla="*/ 429189 w 1003876"/>
                    <a:gd name="connsiteY119" fmla="*/ 238308 h 1516602"/>
                    <a:gd name="connsiteX120" fmla="*/ 440619 w 1003876"/>
                    <a:gd name="connsiteY120" fmla="*/ 421188 h 1516602"/>
                    <a:gd name="connsiteX121" fmla="*/ 435265 w 1003876"/>
                    <a:gd name="connsiteY121" fmla="*/ 718368 h 1516602"/>
                    <a:gd name="connsiteX122" fmla="*/ 435059 w 1003876"/>
                    <a:gd name="connsiteY122" fmla="*/ 799046 h 1516602"/>
                    <a:gd name="connsiteX123" fmla="*/ 430322 w 1003876"/>
                    <a:gd name="connsiteY123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60970 w 1003876"/>
                    <a:gd name="connsiteY29" fmla="*/ 1240904 h 1516602"/>
                    <a:gd name="connsiteX30" fmla="*/ 362514 w 1003876"/>
                    <a:gd name="connsiteY30" fmla="*/ 1286058 h 1516602"/>
                    <a:gd name="connsiteX31" fmla="*/ 358704 w 1003876"/>
                    <a:gd name="connsiteY31" fmla="*/ 1291773 h 1516602"/>
                    <a:gd name="connsiteX32" fmla="*/ 330129 w 1003876"/>
                    <a:gd name="connsiteY32" fmla="*/ 1381308 h 1516602"/>
                    <a:gd name="connsiteX33" fmla="*/ 328224 w 1003876"/>
                    <a:gd name="connsiteY33" fmla="*/ 1432743 h 1516602"/>
                    <a:gd name="connsiteX34" fmla="*/ 332034 w 1003876"/>
                    <a:gd name="connsiteY34" fmla="*/ 1463223 h 1516602"/>
                    <a:gd name="connsiteX35" fmla="*/ 364419 w 1003876"/>
                    <a:gd name="connsiteY35" fmla="*/ 1512753 h 1516602"/>
                    <a:gd name="connsiteX36" fmla="*/ 387279 w 1003876"/>
                    <a:gd name="connsiteY36" fmla="*/ 1514658 h 1516602"/>
                    <a:gd name="connsiteX37" fmla="*/ 392994 w 1003876"/>
                    <a:gd name="connsiteY37" fmla="*/ 1508943 h 1516602"/>
                    <a:gd name="connsiteX38" fmla="*/ 394899 w 1003876"/>
                    <a:gd name="connsiteY38" fmla="*/ 1497513 h 1516602"/>
                    <a:gd name="connsiteX39" fmla="*/ 396804 w 1003876"/>
                    <a:gd name="connsiteY39" fmla="*/ 1491798 h 1516602"/>
                    <a:gd name="connsiteX40" fmla="*/ 398709 w 1003876"/>
                    <a:gd name="connsiteY40" fmla="*/ 1474653 h 1516602"/>
                    <a:gd name="connsiteX41" fmla="*/ 400614 w 1003876"/>
                    <a:gd name="connsiteY41" fmla="*/ 1461318 h 1516602"/>
                    <a:gd name="connsiteX42" fmla="*/ 404424 w 1003876"/>
                    <a:gd name="connsiteY42" fmla="*/ 1404168 h 1516602"/>
                    <a:gd name="connsiteX43" fmla="*/ 410139 w 1003876"/>
                    <a:gd name="connsiteY43" fmla="*/ 1392738 h 1516602"/>
                    <a:gd name="connsiteX44" fmla="*/ 413949 w 1003876"/>
                    <a:gd name="connsiteY44" fmla="*/ 1379403 h 1516602"/>
                    <a:gd name="connsiteX45" fmla="*/ 415854 w 1003876"/>
                    <a:gd name="connsiteY45" fmla="*/ 1373688 h 1516602"/>
                    <a:gd name="connsiteX46" fmla="*/ 417759 w 1003876"/>
                    <a:gd name="connsiteY46" fmla="*/ 1360353 h 1516602"/>
                    <a:gd name="connsiteX47" fmla="*/ 421569 w 1003876"/>
                    <a:gd name="connsiteY47" fmla="*/ 1348923 h 1516602"/>
                    <a:gd name="connsiteX48" fmla="*/ 427284 w 1003876"/>
                    <a:gd name="connsiteY48" fmla="*/ 1335588 h 1516602"/>
                    <a:gd name="connsiteX49" fmla="*/ 467289 w 1003876"/>
                    <a:gd name="connsiteY49" fmla="*/ 1265103 h 1516602"/>
                    <a:gd name="connsiteX50" fmla="*/ 528455 w 1003876"/>
                    <a:gd name="connsiteY50" fmla="*/ 1230091 h 1516602"/>
                    <a:gd name="connsiteX51" fmla="*/ 601154 w 1003876"/>
                    <a:gd name="connsiteY51" fmla="*/ 1221700 h 1516602"/>
                    <a:gd name="connsiteX52" fmla="*/ 720654 w 1003876"/>
                    <a:gd name="connsiteY52" fmla="*/ 1316538 h 1516602"/>
                    <a:gd name="connsiteX53" fmla="*/ 733989 w 1003876"/>
                    <a:gd name="connsiteY53" fmla="*/ 1326063 h 1516602"/>
                    <a:gd name="connsiteX54" fmla="*/ 743514 w 1003876"/>
                    <a:gd name="connsiteY54" fmla="*/ 1327968 h 1516602"/>
                    <a:gd name="connsiteX55" fmla="*/ 749229 w 1003876"/>
                    <a:gd name="connsiteY55" fmla="*/ 1329873 h 1516602"/>
                    <a:gd name="connsiteX56" fmla="*/ 762564 w 1003876"/>
                    <a:gd name="connsiteY56" fmla="*/ 1335588 h 1516602"/>
                    <a:gd name="connsiteX57" fmla="*/ 777804 w 1003876"/>
                    <a:gd name="connsiteY57" fmla="*/ 1333683 h 1516602"/>
                    <a:gd name="connsiteX58" fmla="*/ 789234 w 1003876"/>
                    <a:gd name="connsiteY58" fmla="*/ 1327968 h 1516602"/>
                    <a:gd name="connsiteX59" fmla="*/ 794949 w 1003876"/>
                    <a:gd name="connsiteY59" fmla="*/ 1326063 h 1516602"/>
                    <a:gd name="connsiteX60" fmla="*/ 802569 w 1003876"/>
                    <a:gd name="connsiteY60" fmla="*/ 1308918 h 1516602"/>
                    <a:gd name="connsiteX61" fmla="*/ 800664 w 1003876"/>
                    <a:gd name="connsiteY61" fmla="*/ 1284153 h 1516602"/>
                    <a:gd name="connsiteX62" fmla="*/ 798759 w 1003876"/>
                    <a:gd name="connsiteY62" fmla="*/ 1278438 h 1516602"/>
                    <a:gd name="connsiteX63" fmla="*/ 796854 w 1003876"/>
                    <a:gd name="connsiteY63" fmla="*/ 1270818 h 1516602"/>
                    <a:gd name="connsiteX64" fmla="*/ 783519 w 1003876"/>
                    <a:gd name="connsiteY64" fmla="*/ 1253673 h 1516602"/>
                    <a:gd name="connsiteX65" fmla="*/ 773994 w 1003876"/>
                    <a:gd name="connsiteY65" fmla="*/ 1247958 h 1516602"/>
                    <a:gd name="connsiteX66" fmla="*/ 648264 w 1003876"/>
                    <a:gd name="connsiteY66" fmla="*/ 1156518 h 1516602"/>
                    <a:gd name="connsiteX67" fmla="*/ 644454 w 1003876"/>
                    <a:gd name="connsiteY67" fmla="*/ 1139373 h 1516602"/>
                    <a:gd name="connsiteX68" fmla="*/ 646359 w 1003876"/>
                    <a:gd name="connsiteY68" fmla="*/ 1131753 h 1516602"/>
                    <a:gd name="connsiteX69" fmla="*/ 650169 w 1003876"/>
                    <a:gd name="connsiteY69" fmla="*/ 1114608 h 1516602"/>
                    <a:gd name="connsiteX70" fmla="*/ 653979 w 1003876"/>
                    <a:gd name="connsiteY70" fmla="*/ 1108893 h 1516602"/>
                    <a:gd name="connsiteX71" fmla="*/ 655884 w 1003876"/>
                    <a:gd name="connsiteY71" fmla="*/ 1103178 h 1516602"/>
                    <a:gd name="connsiteX72" fmla="*/ 661599 w 1003876"/>
                    <a:gd name="connsiteY72" fmla="*/ 1101273 h 1516602"/>
                    <a:gd name="connsiteX73" fmla="*/ 671124 w 1003876"/>
                    <a:gd name="connsiteY73" fmla="*/ 1089843 h 1516602"/>
                    <a:gd name="connsiteX74" fmla="*/ 724464 w 1003876"/>
                    <a:gd name="connsiteY74" fmla="*/ 1082223 h 1516602"/>
                    <a:gd name="connsiteX75" fmla="*/ 842574 w 1003876"/>
                    <a:gd name="connsiteY75" fmla="*/ 1084128 h 1516602"/>
                    <a:gd name="connsiteX76" fmla="*/ 871149 w 1003876"/>
                    <a:gd name="connsiteY76" fmla="*/ 1086033 h 1516602"/>
                    <a:gd name="connsiteX77" fmla="*/ 899724 w 1003876"/>
                    <a:gd name="connsiteY77" fmla="*/ 1091748 h 1516602"/>
                    <a:gd name="connsiteX78" fmla="*/ 922584 w 1003876"/>
                    <a:gd name="connsiteY78" fmla="*/ 1095558 h 1516602"/>
                    <a:gd name="connsiteX79" fmla="*/ 985294 w 1003876"/>
                    <a:gd name="connsiteY79" fmla="*/ 1104311 h 1516602"/>
                    <a:gd name="connsiteX80" fmla="*/ 1003378 w 1003876"/>
                    <a:gd name="connsiteY80" fmla="*/ 1065958 h 1516602"/>
                    <a:gd name="connsiteX81" fmla="*/ 970209 w 1003876"/>
                    <a:gd name="connsiteY81" fmla="*/ 1044123 h 1516602"/>
                    <a:gd name="connsiteX82" fmla="*/ 935919 w 1003876"/>
                    <a:gd name="connsiteY82" fmla="*/ 1034598 h 1516602"/>
                    <a:gd name="connsiteX83" fmla="*/ 825429 w 1003876"/>
                    <a:gd name="connsiteY83" fmla="*/ 1034598 h 1516602"/>
                    <a:gd name="connsiteX84" fmla="*/ 730179 w 1003876"/>
                    <a:gd name="connsiteY84" fmla="*/ 1038408 h 1516602"/>
                    <a:gd name="connsiteX85" fmla="*/ 669219 w 1003876"/>
                    <a:gd name="connsiteY85" fmla="*/ 1046028 h 1516602"/>
                    <a:gd name="connsiteX86" fmla="*/ 646360 w 1003876"/>
                    <a:gd name="connsiteY86" fmla="*/ 1049838 h 1516602"/>
                    <a:gd name="connsiteX87" fmla="*/ 640078 w 1003876"/>
                    <a:gd name="connsiteY87" fmla="*/ 1026051 h 1516602"/>
                    <a:gd name="connsiteX88" fmla="*/ 673029 w 1003876"/>
                    <a:gd name="connsiteY88" fmla="*/ 992688 h 1516602"/>
                    <a:gd name="connsiteX89" fmla="*/ 674934 w 1003876"/>
                    <a:gd name="connsiteY89" fmla="*/ 986973 h 1516602"/>
                    <a:gd name="connsiteX90" fmla="*/ 680649 w 1003876"/>
                    <a:gd name="connsiteY90" fmla="*/ 985068 h 1516602"/>
                    <a:gd name="connsiteX91" fmla="*/ 686364 w 1003876"/>
                    <a:gd name="connsiteY91" fmla="*/ 981258 h 1516602"/>
                    <a:gd name="connsiteX92" fmla="*/ 695889 w 1003876"/>
                    <a:gd name="connsiteY92" fmla="*/ 971733 h 1516602"/>
                    <a:gd name="connsiteX93" fmla="*/ 705414 w 1003876"/>
                    <a:gd name="connsiteY93" fmla="*/ 960303 h 1516602"/>
                    <a:gd name="connsiteX94" fmla="*/ 716844 w 1003876"/>
                    <a:gd name="connsiteY94" fmla="*/ 952683 h 1516602"/>
                    <a:gd name="connsiteX95" fmla="*/ 732084 w 1003876"/>
                    <a:gd name="connsiteY95" fmla="*/ 939348 h 1516602"/>
                    <a:gd name="connsiteX96" fmla="*/ 741609 w 1003876"/>
                    <a:gd name="connsiteY96" fmla="*/ 927918 h 1516602"/>
                    <a:gd name="connsiteX97" fmla="*/ 753039 w 1003876"/>
                    <a:gd name="connsiteY97" fmla="*/ 918393 h 1516602"/>
                    <a:gd name="connsiteX98" fmla="*/ 758754 w 1003876"/>
                    <a:gd name="connsiteY98" fmla="*/ 906963 h 1516602"/>
                    <a:gd name="connsiteX99" fmla="*/ 760659 w 1003876"/>
                    <a:gd name="connsiteY99" fmla="*/ 901248 h 1516602"/>
                    <a:gd name="connsiteX100" fmla="*/ 766374 w 1003876"/>
                    <a:gd name="connsiteY100" fmla="*/ 889818 h 1516602"/>
                    <a:gd name="connsiteX101" fmla="*/ 764469 w 1003876"/>
                    <a:gd name="connsiteY101" fmla="*/ 874578 h 1516602"/>
                    <a:gd name="connsiteX102" fmla="*/ 758754 w 1003876"/>
                    <a:gd name="connsiteY102" fmla="*/ 872673 h 1516602"/>
                    <a:gd name="connsiteX103" fmla="*/ 737799 w 1003876"/>
                    <a:gd name="connsiteY103" fmla="*/ 874578 h 1516602"/>
                    <a:gd name="connsiteX104" fmla="*/ 732084 w 1003876"/>
                    <a:gd name="connsiteY104" fmla="*/ 878388 h 1516602"/>
                    <a:gd name="connsiteX105" fmla="*/ 699699 w 1003876"/>
                    <a:gd name="connsiteY105" fmla="*/ 899343 h 1516602"/>
                    <a:gd name="connsiteX106" fmla="*/ 595181 w 1003876"/>
                    <a:gd name="connsiteY106" fmla="*/ 957831 h 1516602"/>
                    <a:gd name="connsiteX107" fmla="*/ 507294 w 1003876"/>
                    <a:gd name="connsiteY107" fmla="*/ 847908 h 1516602"/>
                    <a:gd name="connsiteX108" fmla="*/ 503484 w 1003876"/>
                    <a:gd name="connsiteY108" fmla="*/ 358323 h 1516602"/>
                    <a:gd name="connsiteX109" fmla="*/ 499674 w 1003876"/>
                    <a:gd name="connsiteY109" fmla="*/ 66858 h 1516602"/>
                    <a:gd name="connsiteX110" fmla="*/ 490149 w 1003876"/>
                    <a:gd name="connsiteY110" fmla="*/ 40188 h 1516602"/>
                    <a:gd name="connsiteX111" fmla="*/ 488244 w 1003876"/>
                    <a:gd name="connsiteY111" fmla="*/ 34473 h 1516602"/>
                    <a:gd name="connsiteX112" fmla="*/ 484434 w 1003876"/>
                    <a:gd name="connsiteY112" fmla="*/ 28758 h 1516602"/>
                    <a:gd name="connsiteX113" fmla="*/ 478719 w 1003876"/>
                    <a:gd name="connsiteY113" fmla="*/ 17328 h 1516602"/>
                    <a:gd name="connsiteX114" fmla="*/ 473004 w 1003876"/>
                    <a:gd name="connsiteY114" fmla="*/ 13518 h 1516602"/>
                    <a:gd name="connsiteX115" fmla="*/ 469194 w 1003876"/>
                    <a:gd name="connsiteY115" fmla="*/ 7803 h 1516602"/>
                    <a:gd name="connsiteX116" fmla="*/ 429189 w 1003876"/>
                    <a:gd name="connsiteY116" fmla="*/ 11613 h 1516602"/>
                    <a:gd name="connsiteX117" fmla="*/ 425379 w 1003876"/>
                    <a:gd name="connsiteY117" fmla="*/ 78288 h 1516602"/>
                    <a:gd name="connsiteX118" fmla="*/ 425379 w 1003876"/>
                    <a:gd name="connsiteY118" fmla="*/ 84003 h 1516602"/>
                    <a:gd name="connsiteX119" fmla="*/ 429189 w 1003876"/>
                    <a:gd name="connsiteY119" fmla="*/ 238308 h 1516602"/>
                    <a:gd name="connsiteX120" fmla="*/ 440619 w 1003876"/>
                    <a:gd name="connsiteY120" fmla="*/ 421188 h 1516602"/>
                    <a:gd name="connsiteX121" fmla="*/ 435265 w 1003876"/>
                    <a:gd name="connsiteY121" fmla="*/ 718368 h 1516602"/>
                    <a:gd name="connsiteX122" fmla="*/ 435059 w 1003876"/>
                    <a:gd name="connsiteY122" fmla="*/ 799046 h 1516602"/>
                    <a:gd name="connsiteX123" fmla="*/ 430322 w 1003876"/>
                    <a:gd name="connsiteY123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60970 w 1003876"/>
                    <a:gd name="connsiteY29" fmla="*/ 1240904 h 1516602"/>
                    <a:gd name="connsiteX30" fmla="*/ 362514 w 1003876"/>
                    <a:gd name="connsiteY30" fmla="*/ 1286058 h 1516602"/>
                    <a:gd name="connsiteX31" fmla="*/ 358704 w 1003876"/>
                    <a:gd name="connsiteY31" fmla="*/ 1291773 h 1516602"/>
                    <a:gd name="connsiteX32" fmla="*/ 330129 w 1003876"/>
                    <a:gd name="connsiteY32" fmla="*/ 1381308 h 1516602"/>
                    <a:gd name="connsiteX33" fmla="*/ 328224 w 1003876"/>
                    <a:gd name="connsiteY33" fmla="*/ 1432743 h 1516602"/>
                    <a:gd name="connsiteX34" fmla="*/ 332034 w 1003876"/>
                    <a:gd name="connsiteY34" fmla="*/ 1463223 h 1516602"/>
                    <a:gd name="connsiteX35" fmla="*/ 364419 w 1003876"/>
                    <a:gd name="connsiteY35" fmla="*/ 1512753 h 1516602"/>
                    <a:gd name="connsiteX36" fmla="*/ 387279 w 1003876"/>
                    <a:gd name="connsiteY36" fmla="*/ 1514658 h 1516602"/>
                    <a:gd name="connsiteX37" fmla="*/ 392994 w 1003876"/>
                    <a:gd name="connsiteY37" fmla="*/ 1508943 h 1516602"/>
                    <a:gd name="connsiteX38" fmla="*/ 394899 w 1003876"/>
                    <a:gd name="connsiteY38" fmla="*/ 1497513 h 1516602"/>
                    <a:gd name="connsiteX39" fmla="*/ 396804 w 1003876"/>
                    <a:gd name="connsiteY39" fmla="*/ 1491798 h 1516602"/>
                    <a:gd name="connsiteX40" fmla="*/ 398709 w 1003876"/>
                    <a:gd name="connsiteY40" fmla="*/ 1474653 h 1516602"/>
                    <a:gd name="connsiteX41" fmla="*/ 400614 w 1003876"/>
                    <a:gd name="connsiteY41" fmla="*/ 1461318 h 1516602"/>
                    <a:gd name="connsiteX42" fmla="*/ 404424 w 1003876"/>
                    <a:gd name="connsiteY42" fmla="*/ 1404168 h 1516602"/>
                    <a:gd name="connsiteX43" fmla="*/ 410139 w 1003876"/>
                    <a:gd name="connsiteY43" fmla="*/ 1392738 h 1516602"/>
                    <a:gd name="connsiteX44" fmla="*/ 413949 w 1003876"/>
                    <a:gd name="connsiteY44" fmla="*/ 1379403 h 1516602"/>
                    <a:gd name="connsiteX45" fmla="*/ 415854 w 1003876"/>
                    <a:gd name="connsiteY45" fmla="*/ 1373688 h 1516602"/>
                    <a:gd name="connsiteX46" fmla="*/ 417759 w 1003876"/>
                    <a:gd name="connsiteY46" fmla="*/ 1360353 h 1516602"/>
                    <a:gd name="connsiteX47" fmla="*/ 421569 w 1003876"/>
                    <a:gd name="connsiteY47" fmla="*/ 1348923 h 1516602"/>
                    <a:gd name="connsiteX48" fmla="*/ 427284 w 1003876"/>
                    <a:gd name="connsiteY48" fmla="*/ 1335588 h 1516602"/>
                    <a:gd name="connsiteX49" fmla="*/ 467289 w 1003876"/>
                    <a:gd name="connsiteY49" fmla="*/ 1265103 h 1516602"/>
                    <a:gd name="connsiteX50" fmla="*/ 528455 w 1003876"/>
                    <a:gd name="connsiteY50" fmla="*/ 1230091 h 1516602"/>
                    <a:gd name="connsiteX51" fmla="*/ 601154 w 1003876"/>
                    <a:gd name="connsiteY51" fmla="*/ 1221700 h 1516602"/>
                    <a:gd name="connsiteX52" fmla="*/ 720654 w 1003876"/>
                    <a:gd name="connsiteY52" fmla="*/ 1316538 h 1516602"/>
                    <a:gd name="connsiteX53" fmla="*/ 733989 w 1003876"/>
                    <a:gd name="connsiteY53" fmla="*/ 1326063 h 1516602"/>
                    <a:gd name="connsiteX54" fmla="*/ 743514 w 1003876"/>
                    <a:gd name="connsiteY54" fmla="*/ 1327968 h 1516602"/>
                    <a:gd name="connsiteX55" fmla="*/ 749229 w 1003876"/>
                    <a:gd name="connsiteY55" fmla="*/ 1329873 h 1516602"/>
                    <a:gd name="connsiteX56" fmla="*/ 762564 w 1003876"/>
                    <a:gd name="connsiteY56" fmla="*/ 1335588 h 1516602"/>
                    <a:gd name="connsiteX57" fmla="*/ 777804 w 1003876"/>
                    <a:gd name="connsiteY57" fmla="*/ 1333683 h 1516602"/>
                    <a:gd name="connsiteX58" fmla="*/ 789234 w 1003876"/>
                    <a:gd name="connsiteY58" fmla="*/ 1327968 h 1516602"/>
                    <a:gd name="connsiteX59" fmla="*/ 794949 w 1003876"/>
                    <a:gd name="connsiteY59" fmla="*/ 1326063 h 1516602"/>
                    <a:gd name="connsiteX60" fmla="*/ 802569 w 1003876"/>
                    <a:gd name="connsiteY60" fmla="*/ 1308918 h 1516602"/>
                    <a:gd name="connsiteX61" fmla="*/ 800664 w 1003876"/>
                    <a:gd name="connsiteY61" fmla="*/ 1284153 h 1516602"/>
                    <a:gd name="connsiteX62" fmla="*/ 798759 w 1003876"/>
                    <a:gd name="connsiteY62" fmla="*/ 1278438 h 1516602"/>
                    <a:gd name="connsiteX63" fmla="*/ 796854 w 1003876"/>
                    <a:gd name="connsiteY63" fmla="*/ 1270818 h 1516602"/>
                    <a:gd name="connsiteX64" fmla="*/ 783519 w 1003876"/>
                    <a:gd name="connsiteY64" fmla="*/ 1253673 h 1516602"/>
                    <a:gd name="connsiteX65" fmla="*/ 773994 w 1003876"/>
                    <a:gd name="connsiteY65" fmla="*/ 1247958 h 1516602"/>
                    <a:gd name="connsiteX66" fmla="*/ 648264 w 1003876"/>
                    <a:gd name="connsiteY66" fmla="*/ 1156518 h 1516602"/>
                    <a:gd name="connsiteX67" fmla="*/ 644454 w 1003876"/>
                    <a:gd name="connsiteY67" fmla="*/ 1139373 h 1516602"/>
                    <a:gd name="connsiteX68" fmla="*/ 646359 w 1003876"/>
                    <a:gd name="connsiteY68" fmla="*/ 1131753 h 1516602"/>
                    <a:gd name="connsiteX69" fmla="*/ 650169 w 1003876"/>
                    <a:gd name="connsiteY69" fmla="*/ 1114608 h 1516602"/>
                    <a:gd name="connsiteX70" fmla="*/ 653979 w 1003876"/>
                    <a:gd name="connsiteY70" fmla="*/ 1108893 h 1516602"/>
                    <a:gd name="connsiteX71" fmla="*/ 655884 w 1003876"/>
                    <a:gd name="connsiteY71" fmla="*/ 1103178 h 1516602"/>
                    <a:gd name="connsiteX72" fmla="*/ 661599 w 1003876"/>
                    <a:gd name="connsiteY72" fmla="*/ 1101273 h 1516602"/>
                    <a:gd name="connsiteX73" fmla="*/ 671124 w 1003876"/>
                    <a:gd name="connsiteY73" fmla="*/ 1089843 h 1516602"/>
                    <a:gd name="connsiteX74" fmla="*/ 724464 w 1003876"/>
                    <a:gd name="connsiteY74" fmla="*/ 1082223 h 1516602"/>
                    <a:gd name="connsiteX75" fmla="*/ 842574 w 1003876"/>
                    <a:gd name="connsiteY75" fmla="*/ 1084128 h 1516602"/>
                    <a:gd name="connsiteX76" fmla="*/ 871149 w 1003876"/>
                    <a:gd name="connsiteY76" fmla="*/ 1086033 h 1516602"/>
                    <a:gd name="connsiteX77" fmla="*/ 899724 w 1003876"/>
                    <a:gd name="connsiteY77" fmla="*/ 1091748 h 1516602"/>
                    <a:gd name="connsiteX78" fmla="*/ 922584 w 1003876"/>
                    <a:gd name="connsiteY78" fmla="*/ 1095558 h 1516602"/>
                    <a:gd name="connsiteX79" fmla="*/ 985294 w 1003876"/>
                    <a:gd name="connsiteY79" fmla="*/ 1104311 h 1516602"/>
                    <a:gd name="connsiteX80" fmla="*/ 1003378 w 1003876"/>
                    <a:gd name="connsiteY80" fmla="*/ 1065958 h 1516602"/>
                    <a:gd name="connsiteX81" fmla="*/ 970209 w 1003876"/>
                    <a:gd name="connsiteY81" fmla="*/ 1044123 h 1516602"/>
                    <a:gd name="connsiteX82" fmla="*/ 935919 w 1003876"/>
                    <a:gd name="connsiteY82" fmla="*/ 1034598 h 1516602"/>
                    <a:gd name="connsiteX83" fmla="*/ 825429 w 1003876"/>
                    <a:gd name="connsiteY83" fmla="*/ 1034598 h 1516602"/>
                    <a:gd name="connsiteX84" fmla="*/ 730179 w 1003876"/>
                    <a:gd name="connsiteY84" fmla="*/ 1038408 h 1516602"/>
                    <a:gd name="connsiteX85" fmla="*/ 669219 w 1003876"/>
                    <a:gd name="connsiteY85" fmla="*/ 1046028 h 1516602"/>
                    <a:gd name="connsiteX86" fmla="*/ 646360 w 1003876"/>
                    <a:gd name="connsiteY86" fmla="*/ 1049838 h 1516602"/>
                    <a:gd name="connsiteX87" fmla="*/ 640078 w 1003876"/>
                    <a:gd name="connsiteY87" fmla="*/ 1026051 h 1516602"/>
                    <a:gd name="connsiteX88" fmla="*/ 673029 w 1003876"/>
                    <a:gd name="connsiteY88" fmla="*/ 992688 h 1516602"/>
                    <a:gd name="connsiteX89" fmla="*/ 674934 w 1003876"/>
                    <a:gd name="connsiteY89" fmla="*/ 986973 h 1516602"/>
                    <a:gd name="connsiteX90" fmla="*/ 680649 w 1003876"/>
                    <a:gd name="connsiteY90" fmla="*/ 985068 h 1516602"/>
                    <a:gd name="connsiteX91" fmla="*/ 686364 w 1003876"/>
                    <a:gd name="connsiteY91" fmla="*/ 981258 h 1516602"/>
                    <a:gd name="connsiteX92" fmla="*/ 695889 w 1003876"/>
                    <a:gd name="connsiteY92" fmla="*/ 971733 h 1516602"/>
                    <a:gd name="connsiteX93" fmla="*/ 705414 w 1003876"/>
                    <a:gd name="connsiteY93" fmla="*/ 960303 h 1516602"/>
                    <a:gd name="connsiteX94" fmla="*/ 716844 w 1003876"/>
                    <a:gd name="connsiteY94" fmla="*/ 952683 h 1516602"/>
                    <a:gd name="connsiteX95" fmla="*/ 732084 w 1003876"/>
                    <a:gd name="connsiteY95" fmla="*/ 939348 h 1516602"/>
                    <a:gd name="connsiteX96" fmla="*/ 741609 w 1003876"/>
                    <a:gd name="connsiteY96" fmla="*/ 927918 h 1516602"/>
                    <a:gd name="connsiteX97" fmla="*/ 753039 w 1003876"/>
                    <a:gd name="connsiteY97" fmla="*/ 918393 h 1516602"/>
                    <a:gd name="connsiteX98" fmla="*/ 758754 w 1003876"/>
                    <a:gd name="connsiteY98" fmla="*/ 906963 h 1516602"/>
                    <a:gd name="connsiteX99" fmla="*/ 760659 w 1003876"/>
                    <a:gd name="connsiteY99" fmla="*/ 901248 h 1516602"/>
                    <a:gd name="connsiteX100" fmla="*/ 766374 w 1003876"/>
                    <a:gd name="connsiteY100" fmla="*/ 889818 h 1516602"/>
                    <a:gd name="connsiteX101" fmla="*/ 764469 w 1003876"/>
                    <a:gd name="connsiteY101" fmla="*/ 874578 h 1516602"/>
                    <a:gd name="connsiteX102" fmla="*/ 758754 w 1003876"/>
                    <a:gd name="connsiteY102" fmla="*/ 872673 h 1516602"/>
                    <a:gd name="connsiteX103" fmla="*/ 737799 w 1003876"/>
                    <a:gd name="connsiteY103" fmla="*/ 874578 h 1516602"/>
                    <a:gd name="connsiteX104" fmla="*/ 732084 w 1003876"/>
                    <a:gd name="connsiteY104" fmla="*/ 878388 h 1516602"/>
                    <a:gd name="connsiteX105" fmla="*/ 699699 w 1003876"/>
                    <a:gd name="connsiteY105" fmla="*/ 899343 h 1516602"/>
                    <a:gd name="connsiteX106" fmla="*/ 595181 w 1003876"/>
                    <a:gd name="connsiteY106" fmla="*/ 957831 h 1516602"/>
                    <a:gd name="connsiteX107" fmla="*/ 507294 w 1003876"/>
                    <a:gd name="connsiteY107" fmla="*/ 847908 h 1516602"/>
                    <a:gd name="connsiteX108" fmla="*/ 503484 w 1003876"/>
                    <a:gd name="connsiteY108" fmla="*/ 358323 h 1516602"/>
                    <a:gd name="connsiteX109" fmla="*/ 499674 w 1003876"/>
                    <a:gd name="connsiteY109" fmla="*/ 66858 h 1516602"/>
                    <a:gd name="connsiteX110" fmla="*/ 490149 w 1003876"/>
                    <a:gd name="connsiteY110" fmla="*/ 40188 h 1516602"/>
                    <a:gd name="connsiteX111" fmla="*/ 488244 w 1003876"/>
                    <a:gd name="connsiteY111" fmla="*/ 34473 h 1516602"/>
                    <a:gd name="connsiteX112" fmla="*/ 484434 w 1003876"/>
                    <a:gd name="connsiteY112" fmla="*/ 28758 h 1516602"/>
                    <a:gd name="connsiteX113" fmla="*/ 478719 w 1003876"/>
                    <a:gd name="connsiteY113" fmla="*/ 17328 h 1516602"/>
                    <a:gd name="connsiteX114" fmla="*/ 473004 w 1003876"/>
                    <a:gd name="connsiteY114" fmla="*/ 13518 h 1516602"/>
                    <a:gd name="connsiteX115" fmla="*/ 469194 w 1003876"/>
                    <a:gd name="connsiteY115" fmla="*/ 7803 h 1516602"/>
                    <a:gd name="connsiteX116" fmla="*/ 429189 w 1003876"/>
                    <a:gd name="connsiteY116" fmla="*/ 11613 h 1516602"/>
                    <a:gd name="connsiteX117" fmla="*/ 425379 w 1003876"/>
                    <a:gd name="connsiteY117" fmla="*/ 78288 h 1516602"/>
                    <a:gd name="connsiteX118" fmla="*/ 425379 w 1003876"/>
                    <a:gd name="connsiteY118" fmla="*/ 84003 h 1516602"/>
                    <a:gd name="connsiteX119" fmla="*/ 429189 w 1003876"/>
                    <a:gd name="connsiteY119" fmla="*/ 238308 h 1516602"/>
                    <a:gd name="connsiteX120" fmla="*/ 440619 w 1003876"/>
                    <a:gd name="connsiteY120" fmla="*/ 421188 h 1516602"/>
                    <a:gd name="connsiteX121" fmla="*/ 435265 w 1003876"/>
                    <a:gd name="connsiteY121" fmla="*/ 718368 h 1516602"/>
                    <a:gd name="connsiteX122" fmla="*/ 435059 w 1003876"/>
                    <a:gd name="connsiteY122" fmla="*/ 799046 h 1516602"/>
                    <a:gd name="connsiteX123" fmla="*/ 430322 w 1003876"/>
                    <a:gd name="connsiteY123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60970 w 1003876"/>
                    <a:gd name="connsiteY29" fmla="*/ 1240904 h 1516602"/>
                    <a:gd name="connsiteX30" fmla="*/ 362514 w 1003876"/>
                    <a:gd name="connsiteY30" fmla="*/ 1286058 h 1516602"/>
                    <a:gd name="connsiteX31" fmla="*/ 358704 w 1003876"/>
                    <a:gd name="connsiteY31" fmla="*/ 1291773 h 1516602"/>
                    <a:gd name="connsiteX32" fmla="*/ 330129 w 1003876"/>
                    <a:gd name="connsiteY32" fmla="*/ 1381308 h 1516602"/>
                    <a:gd name="connsiteX33" fmla="*/ 328224 w 1003876"/>
                    <a:gd name="connsiteY33" fmla="*/ 1420386 h 1516602"/>
                    <a:gd name="connsiteX34" fmla="*/ 332034 w 1003876"/>
                    <a:gd name="connsiteY34" fmla="*/ 1463223 h 1516602"/>
                    <a:gd name="connsiteX35" fmla="*/ 364419 w 1003876"/>
                    <a:gd name="connsiteY35" fmla="*/ 1512753 h 1516602"/>
                    <a:gd name="connsiteX36" fmla="*/ 387279 w 1003876"/>
                    <a:gd name="connsiteY36" fmla="*/ 1514658 h 1516602"/>
                    <a:gd name="connsiteX37" fmla="*/ 392994 w 1003876"/>
                    <a:gd name="connsiteY37" fmla="*/ 1508943 h 1516602"/>
                    <a:gd name="connsiteX38" fmla="*/ 394899 w 1003876"/>
                    <a:gd name="connsiteY38" fmla="*/ 1497513 h 1516602"/>
                    <a:gd name="connsiteX39" fmla="*/ 396804 w 1003876"/>
                    <a:gd name="connsiteY39" fmla="*/ 1491798 h 1516602"/>
                    <a:gd name="connsiteX40" fmla="*/ 398709 w 1003876"/>
                    <a:gd name="connsiteY40" fmla="*/ 1474653 h 1516602"/>
                    <a:gd name="connsiteX41" fmla="*/ 400614 w 1003876"/>
                    <a:gd name="connsiteY41" fmla="*/ 1461318 h 1516602"/>
                    <a:gd name="connsiteX42" fmla="*/ 404424 w 1003876"/>
                    <a:gd name="connsiteY42" fmla="*/ 1404168 h 1516602"/>
                    <a:gd name="connsiteX43" fmla="*/ 410139 w 1003876"/>
                    <a:gd name="connsiteY43" fmla="*/ 1392738 h 1516602"/>
                    <a:gd name="connsiteX44" fmla="*/ 413949 w 1003876"/>
                    <a:gd name="connsiteY44" fmla="*/ 1379403 h 1516602"/>
                    <a:gd name="connsiteX45" fmla="*/ 415854 w 1003876"/>
                    <a:gd name="connsiteY45" fmla="*/ 1373688 h 1516602"/>
                    <a:gd name="connsiteX46" fmla="*/ 417759 w 1003876"/>
                    <a:gd name="connsiteY46" fmla="*/ 1360353 h 1516602"/>
                    <a:gd name="connsiteX47" fmla="*/ 421569 w 1003876"/>
                    <a:gd name="connsiteY47" fmla="*/ 1348923 h 1516602"/>
                    <a:gd name="connsiteX48" fmla="*/ 427284 w 1003876"/>
                    <a:gd name="connsiteY48" fmla="*/ 1335588 h 1516602"/>
                    <a:gd name="connsiteX49" fmla="*/ 467289 w 1003876"/>
                    <a:gd name="connsiteY49" fmla="*/ 1265103 h 1516602"/>
                    <a:gd name="connsiteX50" fmla="*/ 528455 w 1003876"/>
                    <a:gd name="connsiteY50" fmla="*/ 1230091 h 1516602"/>
                    <a:gd name="connsiteX51" fmla="*/ 601154 w 1003876"/>
                    <a:gd name="connsiteY51" fmla="*/ 1221700 h 1516602"/>
                    <a:gd name="connsiteX52" fmla="*/ 720654 w 1003876"/>
                    <a:gd name="connsiteY52" fmla="*/ 1316538 h 1516602"/>
                    <a:gd name="connsiteX53" fmla="*/ 733989 w 1003876"/>
                    <a:gd name="connsiteY53" fmla="*/ 1326063 h 1516602"/>
                    <a:gd name="connsiteX54" fmla="*/ 743514 w 1003876"/>
                    <a:gd name="connsiteY54" fmla="*/ 1327968 h 1516602"/>
                    <a:gd name="connsiteX55" fmla="*/ 749229 w 1003876"/>
                    <a:gd name="connsiteY55" fmla="*/ 1329873 h 1516602"/>
                    <a:gd name="connsiteX56" fmla="*/ 762564 w 1003876"/>
                    <a:gd name="connsiteY56" fmla="*/ 1335588 h 1516602"/>
                    <a:gd name="connsiteX57" fmla="*/ 777804 w 1003876"/>
                    <a:gd name="connsiteY57" fmla="*/ 1333683 h 1516602"/>
                    <a:gd name="connsiteX58" fmla="*/ 789234 w 1003876"/>
                    <a:gd name="connsiteY58" fmla="*/ 1327968 h 1516602"/>
                    <a:gd name="connsiteX59" fmla="*/ 794949 w 1003876"/>
                    <a:gd name="connsiteY59" fmla="*/ 1326063 h 1516602"/>
                    <a:gd name="connsiteX60" fmla="*/ 802569 w 1003876"/>
                    <a:gd name="connsiteY60" fmla="*/ 1308918 h 1516602"/>
                    <a:gd name="connsiteX61" fmla="*/ 800664 w 1003876"/>
                    <a:gd name="connsiteY61" fmla="*/ 1284153 h 1516602"/>
                    <a:gd name="connsiteX62" fmla="*/ 798759 w 1003876"/>
                    <a:gd name="connsiteY62" fmla="*/ 1278438 h 1516602"/>
                    <a:gd name="connsiteX63" fmla="*/ 796854 w 1003876"/>
                    <a:gd name="connsiteY63" fmla="*/ 1270818 h 1516602"/>
                    <a:gd name="connsiteX64" fmla="*/ 783519 w 1003876"/>
                    <a:gd name="connsiteY64" fmla="*/ 1253673 h 1516602"/>
                    <a:gd name="connsiteX65" fmla="*/ 773994 w 1003876"/>
                    <a:gd name="connsiteY65" fmla="*/ 1247958 h 1516602"/>
                    <a:gd name="connsiteX66" fmla="*/ 648264 w 1003876"/>
                    <a:gd name="connsiteY66" fmla="*/ 1156518 h 1516602"/>
                    <a:gd name="connsiteX67" fmla="*/ 644454 w 1003876"/>
                    <a:gd name="connsiteY67" fmla="*/ 1139373 h 1516602"/>
                    <a:gd name="connsiteX68" fmla="*/ 646359 w 1003876"/>
                    <a:gd name="connsiteY68" fmla="*/ 1131753 h 1516602"/>
                    <a:gd name="connsiteX69" fmla="*/ 650169 w 1003876"/>
                    <a:gd name="connsiteY69" fmla="*/ 1114608 h 1516602"/>
                    <a:gd name="connsiteX70" fmla="*/ 653979 w 1003876"/>
                    <a:gd name="connsiteY70" fmla="*/ 1108893 h 1516602"/>
                    <a:gd name="connsiteX71" fmla="*/ 655884 w 1003876"/>
                    <a:gd name="connsiteY71" fmla="*/ 1103178 h 1516602"/>
                    <a:gd name="connsiteX72" fmla="*/ 661599 w 1003876"/>
                    <a:gd name="connsiteY72" fmla="*/ 1101273 h 1516602"/>
                    <a:gd name="connsiteX73" fmla="*/ 671124 w 1003876"/>
                    <a:gd name="connsiteY73" fmla="*/ 1089843 h 1516602"/>
                    <a:gd name="connsiteX74" fmla="*/ 724464 w 1003876"/>
                    <a:gd name="connsiteY74" fmla="*/ 1082223 h 1516602"/>
                    <a:gd name="connsiteX75" fmla="*/ 842574 w 1003876"/>
                    <a:gd name="connsiteY75" fmla="*/ 1084128 h 1516602"/>
                    <a:gd name="connsiteX76" fmla="*/ 871149 w 1003876"/>
                    <a:gd name="connsiteY76" fmla="*/ 1086033 h 1516602"/>
                    <a:gd name="connsiteX77" fmla="*/ 899724 w 1003876"/>
                    <a:gd name="connsiteY77" fmla="*/ 1091748 h 1516602"/>
                    <a:gd name="connsiteX78" fmla="*/ 922584 w 1003876"/>
                    <a:gd name="connsiteY78" fmla="*/ 1095558 h 1516602"/>
                    <a:gd name="connsiteX79" fmla="*/ 985294 w 1003876"/>
                    <a:gd name="connsiteY79" fmla="*/ 1104311 h 1516602"/>
                    <a:gd name="connsiteX80" fmla="*/ 1003378 w 1003876"/>
                    <a:gd name="connsiteY80" fmla="*/ 1065958 h 1516602"/>
                    <a:gd name="connsiteX81" fmla="*/ 970209 w 1003876"/>
                    <a:gd name="connsiteY81" fmla="*/ 1044123 h 1516602"/>
                    <a:gd name="connsiteX82" fmla="*/ 935919 w 1003876"/>
                    <a:gd name="connsiteY82" fmla="*/ 1034598 h 1516602"/>
                    <a:gd name="connsiteX83" fmla="*/ 825429 w 1003876"/>
                    <a:gd name="connsiteY83" fmla="*/ 1034598 h 1516602"/>
                    <a:gd name="connsiteX84" fmla="*/ 730179 w 1003876"/>
                    <a:gd name="connsiteY84" fmla="*/ 1038408 h 1516602"/>
                    <a:gd name="connsiteX85" fmla="*/ 669219 w 1003876"/>
                    <a:gd name="connsiteY85" fmla="*/ 1046028 h 1516602"/>
                    <a:gd name="connsiteX86" fmla="*/ 646360 w 1003876"/>
                    <a:gd name="connsiteY86" fmla="*/ 1049838 h 1516602"/>
                    <a:gd name="connsiteX87" fmla="*/ 640078 w 1003876"/>
                    <a:gd name="connsiteY87" fmla="*/ 1026051 h 1516602"/>
                    <a:gd name="connsiteX88" fmla="*/ 673029 w 1003876"/>
                    <a:gd name="connsiteY88" fmla="*/ 992688 h 1516602"/>
                    <a:gd name="connsiteX89" fmla="*/ 674934 w 1003876"/>
                    <a:gd name="connsiteY89" fmla="*/ 986973 h 1516602"/>
                    <a:gd name="connsiteX90" fmla="*/ 680649 w 1003876"/>
                    <a:gd name="connsiteY90" fmla="*/ 985068 h 1516602"/>
                    <a:gd name="connsiteX91" fmla="*/ 686364 w 1003876"/>
                    <a:gd name="connsiteY91" fmla="*/ 981258 h 1516602"/>
                    <a:gd name="connsiteX92" fmla="*/ 695889 w 1003876"/>
                    <a:gd name="connsiteY92" fmla="*/ 971733 h 1516602"/>
                    <a:gd name="connsiteX93" fmla="*/ 705414 w 1003876"/>
                    <a:gd name="connsiteY93" fmla="*/ 960303 h 1516602"/>
                    <a:gd name="connsiteX94" fmla="*/ 716844 w 1003876"/>
                    <a:gd name="connsiteY94" fmla="*/ 952683 h 1516602"/>
                    <a:gd name="connsiteX95" fmla="*/ 732084 w 1003876"/>
                    <a:gd name="connsiteY95" fmla="*/ 939348 h 1516602"/>
                    <a:gd name="connsiteX96" fmla="*/ 741609 w 1003876"/>
                    <a:gd name="connsiteY96" fmla="*/ 927918 h 1516602"/>
                    <a:gd name="connsiteX97" fmla="*/ 753039 w 1003876"/>
                    <a:gd name="connsiteY97" fmla="*/ 918393 h 1516602"/>
                    <a:gd name="connsiteX98" fmla="*/ 758754 w 1003876"/>
                    <a:gd name="connsiteY98" fmla="*/ 906963 h 1516602"/>
                    <a:gd name="connsiteX99" fmla="*/ 760659 w 1003876"/>
                    <a:gd name="connsiteY99" fmla="*/ 901248 h 1516602"/>
                    <a:gd name="connsiteX100" fmla="*/ 766374 w 1003876"/>
                    <a:gd name="connsiteY100" fmla="*/ 889818 h 1516602"/>
                    <a:gd name="connsiteX101" fmla="*/ 764469 w 1003876"/>
                    <a:gd name="connsiteY101" fmla="*/ 874578 h 1516602"/>
                    <a:gd name="connsiteX102" fmla="*/ 758754 w 1003876"/>
                    <a:gd name="connsiteY102" fmla="*/ 872673 h 1516602"/>
                    <a:gd name="connsiteX103" fmla="*/ 737799 w 1003876"/>
                    <a:gd name="connsiteY103" fmla="*/ 874578 h 1516602"/>
                    <a:gd name="connsiteX104" fmla="*/ 732084 w 1003876"/>
                    <a:gd name="connsiteY104" fmla="*/ 878388 h 1516602"/>
                    <a:gd name="connsiteX105" fmla="*/ 699699 w 1003876"/>
                    <a:gd name="connsiteY105" fmla="*/ 899343 h 1516602"/>
                    <a:gd name="connsiteX106" fmla="*/ 595181 w 1003876"/>
                    <a:gd name="connsiteY106" fmla="*/ 957831 h 1516602"/>
                    <a:gd name="connsiteX107" fmla="*/ 507294 w 1003876"/>
                    <a:gd name="connsiteY107" fmla="*/ 847908 h 1516602"/>
                    <a:gd name="connsiteX108" fmla="*/ 503484 w 1003876"/>
                    <a:gd name="connsiteY108" fmla="*/ 358323 h 1516602"/>
                    <a:gd name="connsiteX109" fmla="*/ 499674 w 1003876"/>
                    <a:gd name="connsiteY109" fmla="*/ 66858 h 1516602"/>
                    <a:gd name="connsiteX110" fmla="*/ 490149 w 1003876"/>
                    <a:gd name="connsiteY110" fmla="*/ 40188 h 1516602"/>
                    <a:gd name="connsiteX111" fmla="*/ 488244 w 1003876"/>
                    <a:gd name="connsiteY111" fmla="*/ 34473 h 1516602"/>
                    <a:gd name="connsiteX112" fmla="*/ 484434 w 1003876"/>
                    <a:gd name="connsiteY112" fmla="*/ 28758 h 1516602"/>
                    <a:gd name="connsiteX113" fmla="*/ 478719 w 1003876"/>
                    <a:gd name="connsiteY113" fmla="*/ 17328 h 1516602"/>
                    <a:gd name="connsiteX114" fmla="*/ 473004 w 1003876"/>
                    <a:gd name="connsiteY114" fmla="*/ 13518 h 1516602"/>
                    <a:gd name="connsiteX115" fmla="*/ 469194 w 1003876"/>
                    <a:gd name="connsiteY115" fmla="*/ 7803 h 1516602"/>
                    <a:gd name="connsiteX116" fmla="*/ 429189 w 1003876"/>
                    <a:gd name="connsiteY116" fmla="*/ 11613 h 1516602"/>
                    <a:gd name="connsiteX117" fmla="*/ 425379 w 1003876"/>
                    <a:gd name="connsiteY117" fmla="*/ 78288 h 1516602"/>
                    <a:gd name="connsiteX118" fmla="*/ 425379 w 1003876"/>
                    <a:gd name="connsiteY118" fmla="*/ 84003 h 1516602"/>
                    <a:gd name="connsiteX119" fmla="*/ 429189 w 1003876"/>
                    <a:gd name="connsiteY119" fmla="*/ 238308 h 1516602"/>
                    <a:gd name="connsiteX120" fmla="*/ 440619 w 1003876"/>
                    <a:gd name="connsiteY120" fmla="*/ 421188 h 1516602"/>
                    <a:gd name="connsiteX121" fmla="*/ 435265 w 1003876"/>
                    <a:gd name="connsiteY121" fmla="*/ 718368 h 1516602"/>
                    <a:gd name="connsiteX122" fmla="*/ 435059 w 1003876"/>
                    <a:gd name="connsiteY122" fmla="*/ 799046 h 1516602"/>
                    <a:gd name="connsiteX123" fmla="*/ 430322 w 1003876"/>
                    <a:gd name="connsiteY123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60970 w 1003876"/>
                    <a:gd name="connsiteY29" fmla="*/ 1240904 h 1516602"/>
                    <a:gd name="connsiteX30" fmla="*/ 362514 w 1003876"/>
                    <a:gd name="connsiteY30" fmla="*/ 1286058 h 1516602"/>
                    <a:gd name="connsiteX31" fmla="*/ 358704 w 1003876"/>
                    <a:gd name="connsiteY31" fmla="*/ 1291773 h 1516602"/>
                    <a:gd name="connsiteX32" fmla="*/ 330129 w 1003876"/>
                    <a:gd name="connsiteY32" fmla="*/ 1381308 h 1516602"/>
                    <a:gd name="connsiteX33" fmla="*/ 328224 w 1003876"/>
                    <a:gd name="connsiteY33" fmla="*/ 1420386 h 1516602"/>
                    <a:gd name="connsiteX34" fmla="*/ 332034 w 1003876"/>
                    <a:gd name="connsiteY34" fmla="*/ 1463223 h 1516602"/>
                    <a:gd name="connsiteX35" fmla="*/ 364419 w 1003876"/>
                    <a:gd name="connsiteY35" fmla="*/ 1512753 h 1516602"/>
                    <a:gd name="connsiteX36" fmla="*/ 387279 w 1003876"/>
                    <a:gd name="connsiteY36" fmla="*/ 1514658 h 1516602"/>
                    <a:gd name="connsiteX37" fmla="*/ 392994 w 1003876"/>
                    <a:gd name="connsiteY37" fmla="*/ 1508943 h 1516602"/>
                    <a:gd name="connsiteX38" fmla="*/ 394899 w 1003876"/>
                    <a:gd name="connsiteY38" fmla="*/ 1497513 h 1516602"/>
                    <a:gd name="connsiteX39" fmla="*/ 396804 w 1003876"/>
                    <a:gd name="connsiteY39" fmla="*/ 1491798 h 1516602"/>
                    <a:gd name="connsiteX40" fmla="*/ 398709 w 1003876"/>
                    <a:gd name="connsiteY40" fmla="*/ 1474653 h 1516602"/>
                    <a:gd name="connsiteX41" fmla="*/ 400614 w 1003876"/>
                    <a:gd name="connsiteY41" fmla="*/ 1461318 h 1516602"/>
                    <a:gd name="connsiteX42" fmla="*/ 404424 w 1003876"/>
                    <a:gd name="connsiteY42" fmla="*/ 1404168 h 1516602"/>
                    <a:gd name="connsiteX43" fmla="*/ 410139 w 1003876"/>
                    <a:gd name="connsiteY43" fmla="*/ 1392738 h 1516602"/>
                    <a:gd name="connsiteX44" fmla="*/ 413949 w 1003876"/>
                    <a:gd name="connsiteY44" fmla="*/ 1379403 h 1516602"/>
                    <a:gd name="connsiteX45" fmla="*/ 415854 w 1003876"/>
                    <a:gd name="connsiteY45" fmla="*/ 1373688 h 1516602"/>
                    <a:gd name="connsiteX46" fmla="*/ 417759 w 1003876"/>
                    <a:gd name="connsiteY46" fmla="*/ 1360353 h 1516602"/>
                    <a:gd name="connsiteX47" fmla="*/ 421569 w 1003876"/>
                    <a:gd name="connsiteY47" fmla="*/ 1348923 h 1516602"/>
                    <a:gd name="connsiteX48" fmla="*/ 427284 w 1003876"/>
                    <a:gd name="connsiteY48" fmla="*/ 1335588 h 1516602"/>
                    <a:gd name="connsiteX49" fmla="*/ 467289 w 1003876"/>
                    <a:gd name="connsiteY49" fmla="*/ 1265103 h 1516602"/>
                    <a:gd name="connsiteX50" fmla="*/ 528455 w 1003876"/>
                    <a:gd name="connsiteY50" fmla="*/ 1230091 h 1516602"/>
                    <a:gd name="connsiteX51" fmla="*/ 601154 w 1003876"/>
                    <a:gd name="connsiteY51" fmla="*/ 1221700 h 1516602"/>
                    <a:gd name="connsiteX52" fmla="*/ 720654 w 1003876"/>
                    <a:gd name="connsiteY52" fmla="*/ 1316538 h 1516602"/>
                    <a:gd name="connsiteX53" fmla="*/ 733989 w 1003876"/>
                    <a:gd name="connsiteY53" fmla="*/ 1326063 h 1516602"/>
                    <a:gd name="connsiteX54" fmla="*/ 743514 w 1003876"/>
                    <a:gd name="connsiteY54" fmla="*/ 1327968 h 1516602"/>
                    <a:gd name="connsiteX55" fmla="*/ 749229 w 1003876"/>
                    <a:gd name="connsiteY55" fmla="*/ 1329873 h 1516602"/>
                    <a:gd name="connsiteX56" fmla="*/ 762564 w 1003876"/>
                    <a:gd name="connsiteY56" fmla="*/ 1335588 h 1516602"/>
                    <a:gd name="connsiteX57" fmla="*/ 777804 w 1003876"/>
                    <a:gd name="connsiteY57" fmla="*/ 1333683 h 1516602"/>
                    <a:gd name="connsiteX58" fmla="*/ 789234 w 1003876"/>
                    <a:gd name="connsiteY58" fmla="*/ 1327968 h 1516602"/>
                    <a:gd name="connsiteX59" fmla="*/ 794949 w 1003876"/>
                    <a:gd name="connsiteY59" fmla="*/ 1326063 h 1516602"/>
                    <a:gd name="connsiteX60" fmla="*/ 802569 w 1003876"/>
                    <a:gd name="connsiteY60" fmla="*/ 1308918 h 1516602"/>
                    <a:gd name="connsiteX61" fmla="*/ 800664 w 1003876"/>
                    <a:gd name="connsiteY61" fmla="*/ 1284153 h 1516602"/>
                    <a:gd name="connsiteX62" fmla="*/ 798759 w 1003876"/>
                    <a:gd name="connsiteY62" fmla="*/ 1278438 h 1516602"/>
                    <a:gd name="connsiteX63" fmla="*/ 796854 w 1003876"/>
                    <a:gd name="connsiteY63" fmla="*/ 1270818 h 1516602"/>
                    <a:gd name="connsiteX64" fmla="*/ 783519 w 1003876"/>
                    <a:gd name="connsiteY64" fmla="*/ 1253673 h 1516602"/>
                    <a:gd name="connsiteX65" fmla="*/ 773994 w 1003876"/>
                    <a:gd name="connsiteY65" fmla="*/ 1247958 h 1516602"/>
                    <a:gd name="connsiteX66" fmla="*/ 648264 w 1003876"/>
                    <a:gd name="connsiteY66" fmla="*/ 1156518 h 1516602"/>
                    <a:gd name="connsiteX67" fmla="*/ 644454 w 1003876"/>
                    <a:gd name="connsiteY67" fmla="*/ 1139373 h 1516602"/>
                    <a:gd name="connsiteX68" fmla="*/ 646359 w 1003876"/>
                    <a:gd name="connsiteY68" fmla="*/ 1131753 h 1516602"/>
                    <a:gd name="connsiteX69" fmla="*/ 650169 w 1003876"/>
                    <a:gd name="connsiteY69" fmla="*/ 1114608 h 1516602"/>
                    <a:gd name="connsiteX70" fmla="*/ 653979 w 1003876"/>
                    <a:gd name="connsiteY70" fmla="*/ 1108893 h 1516602"/>
                    <a:gd name="connsiteX71" fmla="*/ 655884 w 1003876"/>
                    <a:gd name="connsiteY71" fmla="*/ 1103178 h 1516602"/>
                    <a:gd name="connsiteX72" fmla="*/ 661599 w 1003876"/>
                    <a:gd name="connsiteY72" fmla="*/ 1101273 h 1516602"/>
                    <a:gd name="connsiteX73" fmla="*/ 671124 w 1003876"/>
                    <a:gd name="connsiteY73" fmla="*/ 1089843 h 1516602"/>
                    <a:gd name="connsiteX74" fmla="*/ 724464 w 1003876"/>
                    <a:gd name="connsiteY74" fmla="*/ 1082223 h 1516602"/>
                    <a:gd name="connsiteX75" fmla="*/ 842574 w 1003876"/>
                    <a:gd name="connsiteY75" fmla="*/ 1084128 h 1516602"/>
                    <a:gd name="connsiteX76" fmla="*/ 871149 w 1003876"/>
                    <a:gd name="connsiteY76" fmla="*/ 1086033 h 1516602"/>
                    <a:gd name="connsiteX77" fmla="*/ 899724 w 1003876"/>
                    <a:gd name="connsiteY77" fmla="*/ 1091748 h 1516602"/>
                    <a:gd name="connsiteX78" fmla="*/ 922584 w 1003876"/>
                    <a:gd name="connsiteY78" fmla="*/ 1095558 h 1516602"/>
                    <a:gd name="connsiteX79" fmla="*/ 985294 w 1003876"/>
                    <a:gd name="connsiteY79" fmla="*/ 1104311 h 1516602"/>
                    <a:gd name="connsiteX80" fmla="*/ 1003378 w 1003876"/>
                    <a:gd name="connsiteY80" fmla="*/ 1065958 h 1516602"/>
                    <a:gd name="connsiteX81" fmla="*/ 970209 w 1003876"/>
                    <a:gd name="connsiteY81" fmla="*/ 1044123 h 1516602"/>
                    <a:gd name="connsiteX82" fmla="*/ 935919 w 1003876"/>
                    <a:gd name="connsiteY82" fmla="*/ 1034598 h 1516602"/>
                    <a:gd name="connsiteX83" fmla="*/ 825429 w 1003876"/>
                    <a:gd name="connsiteY83" fmla="*/ 1034598 h 1516602"/>
                    <a:gd name="connsiteX84" fmla="*/ 730179 w 1003876"/>
                    <a:gd name="connsiteY84" fmla="*/ 1038408 h 1516602"/>
                    <a:gd name="connsiteX85" fmla="*/ 669219 w 1003876"/>
                    <a:gd name="connsiteY85" fmla="*/ 1046028 h 1516602"/>
                    <a:gd name="connsiteX86" fmla="*/ 646360 w 1003876"/>
                    <a:gd name="connsiteY86" fmla="*/ 1049838 h 1516602"/>
                    <a:gd name="connsiteX87" fmla="*/ 640078 w 1003876"/>
                    <a:gd name="connsiteY87" fmla="*/ 1026051 h 1516602"/>
                    <a:gd name="connsiteX88" fmla="*/ 673029 w 1003876"/>
                    <a:gd name="connsiteY88" fmla="*/ 992688 h 1516602"/>
                    <a:gd name="connsiteX89" fmla="*/ 674934 w 1003876"/>
                    <a:gd name="connsiteY89" fmla="*/ 986973 h 1516602"/>
                    <a:gd name="connsiteX90" fmla="*/ 680649 w 1003876"/>
                    <a:gd name="connsiteY90" fmla="*/ 985068 h 1516602"/>
                    <a:gd name="connsiteX91" fmla="*/ 686364 w 1003876"/>
                    <a:gd name="connsiteY91" fmla="*/ 981258 h 1516602"/>
                    <a:gd name="connsiteX92" fmla="*/ 695889 w 1003876"/>
                    <a:gd name="connsiteY92" fmla="*/ 971733 h 1516602"/>
                    <a:gd name="connsiteX93" fmla="*/ 705414 w 1003876"/>
                    <a:gd name="connsiteY93" fmla="*/ 960303 h 1516602"/>
                    <a:gd name="connsiteX94" fmla="*/ 716844 w 1003876"/>
                    <a:gd name="connsiteY94" fmla="*/ 952683 h 1516602"/>
                    <a:gd name="connsiteX95" fmla="*/ 732084 w 1003876"/>
                    <a:gd name="connsiteY95" fmla="*/ 939348 h 1516602"/>
                    <a:gd name="connsiteX96" fmla="*/ 741609 w 1003876"/>
                    <a:gd name="connsiteY96" fmla="*/ 927918 h 1516602"/>
                    <a:gd name="connsiteX97" fmla="*/ 753039 w 1003876"/>
                    <a:gd name="connsiteY97" fmla="*/ 918393 h 1516602"/>
                    <a:gd name="connsiteX98" fmla="*/ 758754 w 1003876"/>
                    <a:gd name="connsiteY98" fmla="*/ 906963 h 1516602"/>
                    <a:gd name="connsiteX99" fmla="*/ 760659 w 1003876"/>
                    <a:gd name="connsiteY99" fmla="*/ 901248 h 1516602"/>
                    <a:gd name="connsiteX100" fmla="*/ 766374 w 1003876"/>
                    <a:gd name="connsiteY100" fmla="*/ 889818 h 1516602"/>
                    <a:gd name="connsiteX101" fmla="*/ 764469 w 1003876"/>
                    <a:gd name="connsiteY101" fmla="*/ 874578 h 1516602"/>
                    <a:gd name="connsiteX102" fmla="*/ 758754 w 1003876"/>
                    <a:gd name="connsiteY102" fmla="*/ 872673 h 1516602"/>
                    <a:gd name="connsiteX103" fmla="*/ 737799 w 1003876"/>
                    <a:gd name="connsiteY103" fmla="*/ 874578 h 1516602"/>
                    <a:gd name="connsiteX104" fmla="*/ 732084 w 1003876"/>
                    <a:gd name="connsiteY104" fmla="*/ 878388 h 1516602"/>
                    <a:gd name="connsiteX105" fmla="*/ 699699 w 1003876"/>
                    <a:gd name="connsiteY105" fmla="*/ 899343 h 1516602"/>
                    <a:gd name="connsiteX106" fmla="*/ 595181 w 1003876"/>
                    <a:gd name="connsiteY106" fmla="*/ 957831 h 1516602"/>
                    <a:gd name="connsiteX107" fmla="*/ 507294 w 1003876"/>
                    <a:gd name="connsiteY107" fmla="*/ 847908 h 1516602"/>
                    <a:gd name="connsiteX108" fmla="*/ 503484 w 1003876"/>
                    <a:gd name="connsiteY108" fmla="*/ 358323 h 1516602"/>
                    <a:gd name="connsiteX109" fmla="*/ 499674 w 1003876"/>
                    <a:gd name="connsiteY109" fmla="*/ 66858 h 1516602"/>
                    <a:gd name="connsiteX110" fmla="*/ 490149 w 1003876"/>
                    <a:gd name="connsiteY110" fmla="*/ 40188 h 1516602"/>
                    <a:gd name="connsiteX111" fmla="*/ 488244 w 1003876"/>
                    <a:gd name="connsiteY111" fmla="*/ 34473 h 1516602"/>
                    <a:gd name="connsiteX112" fmla="*/ 484434 w 1003876"/>
                    <a:gd name="connsiteY112" fmla="*/ 28758 h 1516602"/>
                    <a:gd name="connsiteX113" fmla="*/ 478719 w 1003876"/>
                    <a:gd name="connsiteY113" fmla="*/ 17328 h 1516602"/>
                    <a:gd name="connsiteX114" fmla="*/ 473004 w 1003876"/>
                    <a:gd name="connsiteY114" fmla="*/ 13518 h 1516602"/>
                    <a:gd name="connsiteX115" fmla="*/ 469194 w 1003876"/>
                    <a:gd name="connsiteY115" fmla="*/ 7803 h 1516602"/>
                    <a:gd name="connsiteX116" fmla="*/ 429189 w 1003876"/>
                    <a:gd name="connsiteY116" fmla="*/ 11613 h 1516602"/>
                    <a:gd name="connsiteX117" fmla="*/ 425379 w 1003876"/>
                    <a:gd name="connsiteY117" fmla="*/ 78288 h 1516602"/>
                    <a:gd name="connsiteX118" fmla="*/ 425379 w 1003876"/>
                    <a:gd name="connsiteY118" fmla="*/ 84003 h 1516602"/>
                    <a:gd name="connsiteX119" fmla="*/ 429189 w 1003876"/>
                    <a:gd name="connsiteY119" fmla="*/ 238308 h 1516602"/>
                    <a:gd name="connsiteX120" fmla="*/ 440619 w 1003876"/>
                    <a:gd name="connsiteY120" fmla="*/ 421188 h 1516602"/>
                    <a:gd name="connsiteX121" fmla="*/ 435265 w 1003876"/>
                    <a:gd name="connsiteY121" fmla="*/ 718368 h 1516602"/>
                    <a:gd name="connsiteX122" fmla="*/ 435059 w 1003876"/>
                    <a:gd name="connsiteY122" fmla="*/ 799046 h 1516602"/>
                    <a:gd name="connsiteX123" fmla="*/ 430322 w 1003876"/>
                    <a:gd name="connsiteY123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60970 w 1003876"/>
                    <a:gd name="connsiteY29" fmla="*/ 1240904 h 1516602"/>
                    <a:gd name="connsiteX30" fmla="*/ 362514 w 1003876"/>
                    <a:gd name="connsiteY30" fmla="*/ 1286058 h 1516602"/>
                    <a:gd name="connsiteX31" fmla="*/ 358704 w 1003876"/>
                    <a:gd name="connsiteY31" fmla="*/ 1291773 h 1516602"/>
                    <a:gd name="connsiteX32" fmla="*/ 330129 w 1003876"/>
                    <a:gd name="connsiteY32" fmla="*/ 1381308 h 1516602"/>
                    <a:gd name="connsiteX33" fmla="*/ 328224 w 1003876"/>
                    <a:gd name="connsiteY33" fmla="*/ 1420386 h 1516602"/>
                    <a:gd name="connsiteX34" fmla="*/ 332034 w 1003876"/>
                    <a:gd name="connsiteY34" fmla="*/ 1463223 h 1516602"/>
                    <a:gd name="connsiteX35" fmla="*/ 364419 w 1003876"/>
                    <a:gd name="connsiteY35" fmla="*/ 1512753 h 1516602"/>
                    <a:gd name="connsiteX36" fmla="*/ 387279 w 1003876"/>
                    <a:gd name="connsiteY36" fmla="*/ 1514658 h 1516602"/>
                    <a:gd name="connsiteX37" fmla="*/ 392994 w 1003876"/>
                    <a:gd name="connsiteY37" fmla="*/ 1508943 h 1516602"/>
                    <a:gd name="connsiteX38" fmla="*/ 394899 w 1003876"/>
                    <a:gd name="connsiteY38" fmla="*/ 1497513 h 1516602"/>
                    <a:gd name="connsiteX39" fmla="*/ 396804 w 1003876"/>
                    <a:gd name="connsiteY39" fmla="*/ 1491798 h 1516602"/>
                    <a:gd name="connsiteX40" fmla="*/ 398709 w 1003876"/>
                    <a:gd name="connsiteY40" fmla="*/ 1474653 h 1516602"/>
                    <a:gd name="connsiteX41" fmla="*/ 400614 w 1003876"/>
                    <a:gd name="connsiteY41" fmla="*/ 1461318 h 1516602"/>
                    <a:gd name="connsiteX42" fmla="*/ 404424 w 1003876"/>
                    <a:gd name="connsiteY42" fmla="*/ 1404168 h 1516602"/>
                    <a:gd name="connsiteX43" fmla="*/ 410139 w 1003876"/>
                    <a:gd name="connsiteY43" fmla="*/ 1392738 h 1516602"/>
                    <a:gd name="connsiteX44" fmla="*/ 413949 w 1003876"/>
                    <a:gd name="connsiteY44" fmla="*/ 1379403 h 1516602"/>
                    <a:gd name="connsiteX45" fmla="*/ 415854 w 1003876"/>
                    <a:gd name="connsiteY45" fmla="*/ 1373688 h 1516602"/>
                    <a:gd name="connsiteX46" fmla="*/ 417759 w 1003876"/>
                    <a:gd name="connsiteY46" fmla="*/ 1360353 h 1516602"/>
                    <a:gd name="connsiteX47" fmla="*/ 421569 w 1003876"/>
                    <a:gd name="connsiteY47" fmla="*/ 1348923 h 1516602"/>
                    <a:gd name="connsiteX48" fmla="*/ 427284 w 1003876"/>
                    <a:gd name="connsiteY48" fmla="*/ 1335588 h 1516602"/>
                    <a:gd name="connsiteX49" fmla="*/ 467289 w 1003876"/>
                    <a:gd name="connsiteY49" fmla="*/ 1265103 h 1516602"/>
                    <a:gd name="connsiteX50" fmla="*/ 528455 w 1003876"/>
                    <a:gd name="connsiteY50" fmla="*/ 1230091 h 1516602"/>
                    <a:gd name="connsiteX51" fmla="*/ 601154 w 1003876"/>
                    <a:gd name="connsiteY51" fmla="*/ 1221700 h 1516602"/>
                    <a:gd name="connsiteX52" fmla="*/ 720654 w 1003876"/>
                    <a:gd name="connsiteY52" fmla="*/ 1316538 h 1516602"/>
                    <a:gd name="connsiteX53" fmla="*/ 733989 w 1003876"/>
                    <a:gd name="connsiteY53" fmla="*/ 1326063 h 1516602"/>
                    <a:gd name="connsiteX54" fmla="*/ 743514 w 1003876"/>
                    <a:gd name="connsiteY54" fmla="*/ 1327968 h 1516602"/>
                    <a:gd name="connsiteX55" fmla="*/ 749229 w 1003876"/>
                    <a:gd name="connsiteY55" fmla="*/ 1329873 h 1516602"/>
                    <a:gd name="connsiteX56" fmla="*/ 762564 w 1003876"/>
                    <a:gd name="connsiteY56" fmla="*/ 1335588 h 1516602"/>
                    <a:gd name="connsiteX57" fmla="*/ 777804 w 1003876"/>
                    <a:gd name="connsiteY57" fmla="*/ 1333683 h 1516602"/>
                    <a:gd name="connsiteX58" fmla="*/ 789234 w 1003876"/>
                    <a:gd name="connsiteY58" fmla="*/ 1327968 h 1516602"/>
                    <a:gd name="connsiteX59" fmla="*/ 794949 w 1003876"/>
                    <a:gd name="connsiteY59" fmla="*/ 1326063 h 1516602"/>
                    <a:gd name="connsiteX60" fmla="*/ 802569 w 1003876"/>
                    <a:gd name="connsiteY60" fmla="*/ 1308918 h 1516602"/>
                    <a:gd name="connsiteX61" fmla="*/ 800664 w 1003876"/>
                    <a:gd name="connsiteY61" fmla="*/ 1284153 h 1516602"/>
                    <a:gd name="connsiteX62" fmla="*/ 798759 w 1003876"/>
                    <a:gd name="connsiteY62" fmla="*/ 1278438 h 1516602"/>
                    <a:gd name="connsiteX63" fmla="*/ 796854 w 1003876"/>
                    <a:gd name="connsiteY63" fmla="*/ 1270818 h 1516602"/>
                    <a:gd name="connsiteX64" fmla="*/ 783519 w 1003876"/>
                    <a:gd name="connsiteY64" fmla="*/ 1253673 h 1516602"/>
                    <a:gd name="connsiteX65" fmla="*/ 773994 w 1003876"/>
                    <a:gd name="connsiteY65" fmla="*/ 1247958 h 1516602"/>
                    <a:gd name="connsiteX66" fmla="*/ 648264 w 1003876"/>
                    <a:gd name="connsiteY66" fmla="*/ 1156518 h 1516602"/>
                    <a:gd name="connsiteX67" fmla="*/ 644454 w 1003876"/>
                    <a:gd name="connsiteY67" fmla="*/ 1139373 h 1516602"/>
                    <a:gd name="connsiteX68" fmla="*/ 646359 w 1003876"/>
                    <a:gd name="connsiteY68" fmla="*/ 1131753 h 1516602"/>
                    <a:gd name="connsiteX69" fmla="*/ 650169 w 1003876"/>
                    <a:gd name="connsiteY69" fmla="*/ 1114608 h 1516602"/>
                    <a:gd name="connsiteX70" fmla="*/ 653979 w 1003876"/>
                    <a:gd name="connsiteY70" fmla="*/ 1108893 h 1516602"/>
                    <a:gd name="connsiteX71" fmla="*/ 655884 w 1003876"/>
                    <a:gd name="connsiteY71" fmla="*/ 1103178 h 1516602"/>
                    <a:gd name="connsiteX72" fmla="*/ 661599 w 1003876"/>
                    <a:gd name="connsiteY72" fmla="*/ 1101273 h 1516602"/>
                    <a:gd name="connsiteX73" fmla="*/ 671124 w 1003876"/>
                    <a:gd name="connsiteY73" fmla="*/ 1089843 h 1516602"/>
                    <a:gd name="connsiteX74" fmla="*/ 724464 w 1003876"/>
                    <a:gd name="connsiteY74" fmla="*/ 1082223 h 1516602"/>
                    <a:gd name="connsiteX75" fmla="*/ 842574 w 1003876"/>
                    <a:gd name="connsiteY75" fmla="*/ 1084128 h 1516602"/>
                    <a:gd name="connsiteX76" fmla="*/ 871149 w 1003876"/>
                    <a:gd name="connsiteY76" fmla="*/ 1086033 h 1516602"/>
                    <a:gd name="connsiteX77" fmla="*/ 899724 w 1003876"/>
                    <a:gd name="connsiteY77" fmla="*/ 1091748 h 1516602"/>
                    <a:gd name="connsiteX78" fmla="*/ 922584 w 1003876"/>
                    <a:gd name="connsiteY78" fmla="*/ 1095558 h 1516602"/>
                    <a:gd name="connsiteX79" fmla="*/ 985294 w 1003876"/>
                    <a:gd name="connsiteY79" fmla="*/ 1104311 h 1516602"/>
                    <a:gd name="connsiteX80" fmla="*/ 1003378 w 1003876"/>
                    <a:gd name="connsiteY80" fmla="*/ 1065958 h 1516602"/>
                    <a:gd name="connsiteX81" fmla="*/ 970209 w 1003876"/>
                    <a:gd name="connsiteY81" fmla="*/ 1044123 h 1516602"/>
                    <a:gd name="connsiteX82" fmla="*/ 935919 w 1003876"/>
                    <a:gd name="connsiteY82" fmla="*/ 1034598 h 1516602"/>
                    <a:gd name="connsiteX83" fmla="*/ 825429 w 1003876"/>
                    <a:gd name="connsiteY83" fmla="*/ 1034598 h 1516602"/>
                    <a:gd name="connsiteX84" fmla="*/ 730179 w 1003876"/>
                    <a:gd name="connsiteY84" fmla="*/ 1038408 h 1516602"/>
                    <a:gd name="connsiteX85" fmla="*/ 669219 w 1003876"/>
                    <a:gd name="connsiteY85" fmla="*/ 1046028 h 1516602"/>
                    <a:gd name="connsiteX86" fmla="*/ 646360 w 1003876"/>
                    <a:gd name="connsiteY86" fmla="*/ 1049838 h 1516602"/>
                    <a:gd name="connsiteX87" fmla="*/ 640078 w 1003876"/>
                    <a:gd name="connsiteY87" fmla="*/ 1026051 h 1516602"/>
                    <a:gd name="connsiteX88" fmla="*/ 673029 w 1003876"/>
                    <a:gd name="connsiteY88" fmla="*/ 992688 h 1516602"/>
                    <a:gd name="connsiteX89" fmla="*/ 674934 w 1003876"/>
                    <a:gd name="connsiteY89" fmla="*/ 986973 h 1516602"/>
                    <a:gd name="connsiteX90" fmla="*/ 680649 w 1003876"/>
                    <a:gd name="connsiteY90" fmla="*/ 985068 h 1516602"/>
                    <a:gd name="connsiteX91" fmla="*/ 686364 w 1003876"/>
                    <a:gd name="connsiteY91" fmla="*/ 981258 h 1516602"/>
                    <a:gd name="connsiteX92" fmla="*/ 695889 w 1003876"/>
                    <a:gd name="connsiteY92" fmla="*/ 971733 h 1516602"/>
                    <a:gd name="connsiteX93" fmla="*/ 705414 w 1003876"/>
                    <a:gd name="connsiteY93" fmla="*/ 960303 h 1516602"/>
                    <a:gd name="connsiteX94" fmla="*/ 716844 w 1003876"/>
                    <a:gd name="connsiteY94" fmla="*/ 952683 h 1516602"/>
                    <a:gd name="connsiteX95" fmla="*/ 732084 w 1003876"/>
                    <a:gd name="connsiteY95" fmla="*/ 939348 h 1516602"/>
                    <a:gd name="connsiteX96" fmla="*/ 741609 w 1003876"/>
                    <a:gd name="connsiteY96" fmla="*/ 927918 h 1516602"/>
                    <a:gd name="connsiteX97" fmla="*/ 753039 w 1003876"/>
                    <a:gd name="connsiteY97" fmla="*/ 918393 h 1516602"/>
                    <a:gd name="connsiteX98" fmla="*/ 758754 w 1003876"/>
                    <a:gd name="connsiteY98" fmla="*/ 906963 h 1516602"/>
                    <a:gd name="connsiteX99" fmla="*/ 760659 w 1003876"/>
                    <a:gd name="connsiteY99" fmla="*/ 901248 h 1516602"/>
                    <a:gd name="connsiteX100" fmla="*/ 766374 w 1003876"/>
                    <a:gd name="connsiteY100" fmla="*/ 889818 h 1516602"/>
                    <a:gd name="connsiteX101" fmla="*/ 764469 w 1003876"/>
                    <a:gd name="connsiteY101" fmla="*/ 874578 h 1516602"/>
                    <a:gd name="connsiteX102" fmla="*/ 758754 w 1003876"/>
                    <a:gd name="connsiteY102" fmla="*/ 872673 h 1516602"/>
                    <a:gd name="connsiteX103" fmla="*/ 737799 w 1003876"/>
                    <a:gd name="connsiteY103" fmla="*/ 874578 h 1516602"/>
                    <a:gd name="connsiteX104" fmla="*/ 732084 w 1003876"/>
                    <a:gd name="connsiteY104" fmla="*/ 878388 h 1516602"/>
                    <a:gd name="connsiteX105" fmla="*/ 699699 w 1003876"/>
                    <a:gd name="connsiteY105" fmla="*/ 899343 h 1516602"/>
                    <a:gd name="connsiteX106" fmla="*/ 595181 w 1003876"/>
                    <a:gd name="connsiteY106" fmla="*/ 957831 h 1516602"/>
                    <a:gd name="connsiteX107" fmla="*/ 507294 w 1003876"/>
                    <a:gd name="connsiteY107" fmla="*/ 847908 h 1516602"/>
                    <a:gd name="connsiteX108" fmla="*/ 503484 w 1003876"/>
                    <a:gd name="connsiteY108" fmla="*/ 358323 h 1516602"/>
                    <a:gd name="connsiteX109" fmla="*/ 499674 w 1003876"/>
                    <a:gd name="connsiteY109" fmla="*/ 66858 h 1516602"/>
                    <a:gd name="connsiteX110" fmla="*/ 490149 w 1003876"/>
                    <a:gd name="connsiteY110" fmla="*/ 40188 h 1516602"/>
                    <a:gd name="connsiteX111" fmla="*/ 488244 w 1003876"/>
                    <a:gd name="connsiteY111" fmla="*/ 34473 h 1516602"/>
                    <a:gd name="connsiteX112" fmla="*/ 484434 w 1003876"/>
                    <a:gd name="connsiteY112" fmla="*/ 28758 h 1516602"/>
                    <a:gd name="connsiteX113" fmla="*/ 478719 w 1003876"/>
                    <a:gd name="connsiteY113" fmla="*/ 17328 h 1516602"/>
                    <a:gd name="connsiteX114" fmla="*/ 473004 w 1003876"/>
                    <a:gd name="connsiteY114" fmla="*/ 13518 h 1516602"/>
                    <a:gd name="connsiteX115" fmla="*/ 469194 w 1003876"/>
                    <a:gd name="connsiteY115" fmla="*/ 7803 h 1516602"/>
                    <a:gd name="connsiteX116" fmla="*/ 429189 w 1003876"/>
                    <a:gd name="connsiteY116" fmla="*/ 11613 h 1516602"/>
                    <a:gd name="connsiteX117" fmla="*/ 425379 w 1003876"/>
                    <a:gd name="connsiteY117" fmla="*/ 78288 h 1516602"/>
                    <a:gd name="connsiteX118" fmla="*/ 425379 w 1003876"/>
                    <a:gd name="connsiteY118" fmla="*/ 84003 h 1516602"/>
                    <a:gd name="connsiteX119" fmla="*/ 429189 w 1003876"/>
                    <a:gd name="connsiteY119" fmla="*/ 238308 h 1516602"/>
                    <a:gd name="connsiteX120" fmla="*/ 440619 w 1003876"/>
                    <a:gd name="connsiteY120" fmla="*/ 421188 h 1516602"/>
                    <a:gd name="connsiteX121" fmla="*/ 435265 w 1003876"/>
                    <a:gd name="connsiteY121" fmla="*/ 718368 h 1516602"/>
                    <a:gd name="connsiteX122" fmla="*/ 435059 w 1003876"/>
                    <a:gd name="connsiteY122" fmla="*/ 799046 h 1516602"/>
                    <a:gd name="connsiteX123" fmla="*/ 430322 w 1003876"/>
                    <a:gd name="connsiteY123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60970 w 1003876"/>
                    <a:gd name="connsiteY29" fmla="*/ 1240904 h 1516602"/>
                    <a:gd name="connsiteX30" fmla="*/ 362514 w 1003876"/>
                    <a:gd name="connsiteY30" fmla="*/ 1286058 h 1516602"/>
                    <a:gd name="connsiteX31" fmla="*/ 358704 w 1003876"/>
                    <a:gd name="connsiteY31" fmla="*/ 1291773 h 1516602"/>
                    <a:gd name="connsiteX32" fmla="*/ 330129 w 1003876"/>
                    <a:gd name="connsiteY32" fmla="*/ 1381308 h 1516602"/>
                    <a:gd name="connsiteX33" fmla="*/ 328224 w 1003876"/>
                    <a:gd name="connsiteY33" fmla="*/ 1420386 h 1516602"/>
                    <a:gd name="connsiteX34" fmla="*/ 332034 w 1003876"/>
                    <a:gd name="connsiteY34" fmla="*/ 1463223 h 1516602"/>
                    <a:gd name="connsiteX35" fmla="*/ 364419 w 1003876"/>
                    <a:gd name="connsiteY35" fmla="*/ 1512753 h 1516602"/>
                    <a:gd name="connsiteX36" fmla="*/ 387279 w 1003876"/>
                    <a:gd name="connsiteY36" fmla="*/ 1514658 h 1516602"/>
                    <a:gd name="connsiteX37" fmla="*/ 392994 w 1003876"/>
                    <a:gd name="connsiteY37" fmla="*/ 1508943 h 1516602"/>
                    <a:gd name="connsiteX38" fmla="*/ 394899 w 1003876"/>
                    <a:gd name="connsiteY38" fmla="*/ 1497513 h 1516602"/>
                    <a:gd name="connsiteX39" fmla="*/ 396804 w 1003876"/>
                    <a:gd name="connsiteY39" fmla="*/ 1491798 h 1516602"/>
                    <a:gd name="connsiteX40" fmla="*/ 400614 w 1003876"/>
                    <a:gd name="connsiteY40" fmla="*/ 1461318 h 1516602"/>
                    <a:gd name="connsiteX41" fmla="*/ 404424 w 1003876"/>
                    <a:gd name="connsiteY41" fmla="*/ 1404168 h 1516602"/>
                    <a:gd name="connsiteX42" fmla="*/ 410139 w 1003876"/>
                    <a:gd name="connsiteY42" fmla="*/ 1392738 h 1516602"/>
                    <a:gd name="connsiteX43" fmla="*/ 413949 w 1003876"/>
                    <a:gd name="connsiteY43" fmla="*/ 1379403 h 1516602"/>
                    <a:gd name="connsiteX44" fmla="*/ 415854 w 1003876"/>
                    <a:gd name="connsiteY44" fmla="*/ 1373688 h 1516602"/>
                    <a:gd name="connsiteX45" fmla="*/ 417759 w 1003876"/>
                    <a:gd name="connsiteY45" fmla="*/ 1360353 h 1516602"/>
                    <a:gd name="connsiteX46" fmla="*/ 421569 w 1003876"/>
                    <a:gd name="connsiteY46" fmla="*/ 1348923 h 1516602"/>
                    <a:gd name="connsiteX47" fmla="*/ 427284 w 1003876"/>
                    <a:gd name="connsiteY47" fmla="*/ 1335588 h 1516602"/>
                    <a:gd name="connsiteX48" fmla="*/ 467289 w 1003876"/>
                    <a:gd name="connsiteY48" fmla="*/ 1265103 h 1516602"/>
                    <a:gd name="connsiteX49" fmla="*/ 528455 w 1003876"/>
                    <a:gd name="connsiteY49" fmla="*/ 1230091 h 1516602"/>
                    <a:gd name="connsiteX50" fmla="*/ 601154 w 1003876"/>
                    <a:gd name="connsiteY50" fmla="*/ 1221700 h 1516602"/>
                    <a:gd name="connsiteX51" fmla="*/ 720654 w 1003876"/>
                    <a:gd name="connsiteY51" fmla="*/ 1316538 h 1516602"/>
                    <a:gd name="connsiteX52" fmla="*/ 733989 w 1003876"/>
                    <a:gd name="connsiteY52" fmla="*/ 1326063 h 1516602"/>
                    <a:gd name="connsiteX53" fmla="*/ 743514 w 1003876"/>
                    <a:gd name="connsiteY53" fmla="*/ 1327968 h 1516602"/>
                    <a:gd name="connsiteX54" fmla="*/ 749229 w 1003876"/>
                    <a:gd name="connsiteY54" fmla="*/ 1329873 h 1516602"/>
                    <a:gd name="connsiteX55" fmla="*/ 762564 w 1003876"/>
                    <a:gd name="connsiteY55" fmla="*/ 1335588 h 1516602"/>
                    <a:gd name="connsiteX56" fmla="*/ 777804 w 1003876"/>
                    <a:gd name="connsiteY56" fmla="*/ 1333683 h 1516602"/>
                    <a:gd name="connsiteX57" fmla="*/ 789234 w 1003876"/>
                    <a:gd name="connsiteY57" fmla="*/ 1327968 h 1516602"/>
                    <a:gd name="connsiteX58" fmla="*/ 794949 w 1003876"/>
                    <a:gd name="connsiteY58" fmla="*/ 1326063 h 1516602"/>
                    <a:gd name="connsiteX59" fmla="*/ 802569 w 1003876"/>
                    <a:gd name="connsiteY59" fmla="*/ 1308918 h 1516602"/>
                    <a:gd name="connsiteX60" fmla="*/ 800664 w 1003876"/>
                    <a:gd name="connsiteY60" fmla="*/ 1284153 h 1516602"/>
                    <a:gd name="connsiteX61" fmla="*/ 798759 w 1003876"/>
                    <a:gd name="connsiteY61" fmla="*/ 1278438 h 1516602"/>
                    <a:gd name="connsiteX62" fmla="*/ 796854 w 1003876"/>
                    <a:gd name="connsiteY62" fmla="*/ 1270818 h 1516602"/>
                    <a:gd name="connsiteX63" fmla="*/ 783519 w 1003876"/>
                    <a:gd name="connsiteY63" fmla="*/ 1253673 h 1516602"/>
                    <a:gd name="connsiteX64" fmla="*/ 773994 w 1003876"/>
                    <a:gd name="connsiteY64" fmla="*/ 1247958 h 1516602"/>
                    <a:gd name="connsiteX65" fmla="*/ 648264 w 1003876"/>
                    <a:gd name="connsiteY65" fmla="*/ 1156518 h 1516602"/>
                    <a:gd name="connsiteX66" fmla="*/ 644454 w 1003876"/>
                    <a:gd name="connsiteY66" fmla="*/ 1139373 h 1516602"/>
                    <a:gd name="connsiteX67" fmla="*/ 646359 w 1003876"/>
                    <a:gd name="connsiteY67" fmla="*/ 1131753 h 1516602"/>
                    <a:gd name="connsiteX68" fmla="*/ 650169 w 1003876"/>
                    <a:gd name="connsiteY68" fmla="*/ 1114608 h 1516602"/>
                    <a:gd name="connsiteX69" fmla="*/ 653979 w 1003876"/>
                    <a:gd name="connsiteY69" fmla="*/ 1108893 h 1516602"/>
                    <a:gd name="connsiteX70" fmla="*/ 655884 w 1003876"/>
                    <a:gd name="connsiteY70" fmla="*/ 1103178 h 1516602"/>
                    <a:gd name="connsiteX71" fmla="*/ 661599 w 1003876"/>
                    <a:gd name="connsiteY71" fmla="*/ 1101273 h 1516602"/>
                    <a:gd name="connsiteX72" fmla="*/ 671124 w 1003876"/>
                    <a:gd name="connsiteY72" fmla="*/ 1089843 h 1516602"/>
                    <a:gd name="connsiteX73" fmla="*/ 724464 w 1003876"/>
                    <a:gd name="connsiteY73" fmla="*/ 1082223 h 1516602"/>
                    <a:gd name="connsiteX74" fmla="*/ 842574 w 1003876"/>
                    <a:gd name="connsiteY74" fmla="*/ 1084128 h 1516602"/>
                    <a:gd name="connsiteX75" fmla="*/ 871149 w 1003876"/>
                    <a:gd name="connsiteY75" fmla="*/ 1086033 h 1516602"/>
                    <a:gd name="connsiteX76" fmla="*/ 899724 w 1003876"/>
                    <a:gd name="connsiteY76" fmla="*/ 1091748 h 1516602"/>
                    <a:gd name="connsiteX77" fmla="*/ 922584 w 1003876"/>
                    <a:gd name="connsiteY77" fmla="*/ 1095558 h 1516602"/>
                    <a:gd name="connsiteX78" fmla="*/ 985294 w 1003876"/>
                    <a:gd name="connsiteY78" fmla="*/ 1104311 h 1516602"/>
                    <a:gd name="connsiteX79" fmla="*/ 1003378 w 1003876"/>
                    <a:gd name="connsiteY79" fmla="*/ 1065958 h 1516602"/>
                    <a:gd name="connsiteX80" fmla="*/ 970209 w 1003876"/>
                    <a:gd name="connsiteY80" fmla="*/ 1044123 h 1516602"/>
                    <a:gd name="connsiteX81" fmla="*/ 935919 w 1003876"/>
                    <a:gd name="connsiteY81" fmla="*/ 1034598 h 1516602"/>
                    <a:gd name="connsiteX82" fmla="*/ 825429 w 1003876"/>
                    <a:gd name="connsiteY82" fmla="*/ 1034598 h 1516602"/>
                    <a:gd name="connsiteX83" fmla="*/ 730179 w 1003876"/>
                    <a:gd name="connsiteY83" fmla="*/ 1038408 h 1516602"/>
                    <a:gd name="connsiteX84" fmla="*/ 669219 w 1003876"/>
                    <a:gd name="connsiteY84" fmla="*/ 1046028 h 1516602"/>
                    <a:gd name="connsiteX85" fmla="*/ 646360 w 1003876"/>
                    <a:gd name="connsiteY85" fmla="*/ 1049838 h 1516602"/>
                    <a:gd name="connsiteX86" fmla="*/ 640078 w 1003876"/>
                    <a:gd name="connsiteY86" fmla="*/ 1026051 h 1516602"/>
                    <a:gd name="connsiteX87" fmla="*/ 673029 w 1003876"/>
                    <a:gd name="connsiteY87" fmla="*/ 992688 h 1516602"/>
                    <a:gd name="connsiteX88" fmla="*/ 674934 w 1003876"/>
                    <a:gd name="connsiteY88" fmla="*/ 986973 h 1516602"/>
                    <a:gd name="connsiteX89" fmla="*/ 680649 w 1003876"/>
                    <a:gd name="connsiteY89" fmla="*/ 985068 h 1516602"/>
                    <a:gd name="connsiteX90" fmla="*/ 686364 w 1003876"/>
                    <a:gd name="connsiteY90" fmla="*/ 981258 h 1516602"/>
                    <a:gd name="connsiteX91" fmla="*/ 695889 w 1003876"/>
                    <a:gd name="connsiteY91" fmla="*/ 971733 h 1516602"/>
                    <a:gd name="connsiteX92" fmla="*/ 705414 w 1003876"/>
                    <a:gd name="connsiteY92" fmla="*/ 960303 h 1516602"/>
                    <a:gd name="connsiteX93" fmla="*/ 716844 w 1003876"/>
                    <a:gd name="connsiteY93" fmla="*/ 952683 h 1516602"/>
                    <a:gd name="connsiteX94" fmla="*/ 732084 w 1003876"/>
                    <a:gd name="connsiteY94" fmla="*/ 939348 h 1516602"/>
                    <a:gd name="connsiteX95" fmla="*/ 741609 w 1003876"/>
                    <a:gd name="connsiteY95" fmla="*/ 927918 h 1516602"/>
                    <a:gd name="connsiteX96" fmla="*/ 753039 w 1003876"/>
                    <a:gd name="connsiteY96" fmla="*/ 918393 h 1516602"/>
                    <a:gd name="connsiteX97" fmla="*/ 758754 w 1003876"/>
                    <a:gd name="connsiteY97" fmla="*/ 906963 h 1516602"/>
                    <a:gd name="connsiteX98" fmla="*/ 760659 w 1003876"/>
                    <a:gd name="connsiteY98" fmla="*/ 901248 h 1516602"/>
                    <a:gd name="connsiteX99" fmla="*/ 766374 w 1003876"/>
                    <a:gd name="connsiteY99" fmla="*/ 889818 h 1516602"/>
                    <a:gd name="connsiteX100" fmla="*/ 764469 w 1003876"/>
                    <a:gd name="connsiteY100" fmla="*/ 874578 h 1516602"/>
                    <a:gd name="connsiteX101" fmla="*/ 758754 w 1003876"/>
                    <a:gd name="connsiteY101" fmla="*/ 872673 h 1516602"/>
                    <a:gd name="connsiteX102" fmla="*/ 737799 w 1003876"/>
                    <a:gd name="connsiteY102" fmla="*/ 874578 h 1516602"/>
                    <a:gd name="connsiteX103" fmla="*/ 732084 w 1003876"/>
                    <a:gd name="connsiteY103" fmla="*/ 878388 h 1516602"/>
                    <a:gd name="connsiteX104" fmla="*/ 699699 w 1003876"/>
                    <a:gd name="connsiteY104" fmla="*/ 899343 h 1516602"/>
                    <a:gd name="connsiteX105" fmla="*/ 595181 w 1003876"/>
                    <a:gd name="connsiteY105" fmla="*/ 957831 h 1516602"/>
                    <a:gd name="connsiteX106" fmla="*/ 507294 w 1003876"/>
                    <a:gd name="connsiteY106" fmla="*/ 847908 h 1516602"/>
                    <a:gd name="connsiteX107" fmla="*/ 503484 w 1003876"/>
                    <a:gd name="connsiteY107" fmla="*/ 358323 h 1516602"/>
                    <a:gd name="connsiteX108" fmla="*/ 499674 w 1003876"/>
                    <a:gd name="connsiteY108" fmla="*/ 66858 h 1516602"/>
                    <a:gd name="connsiteX109" fmla="*/ 490149 w 1003876"/>
                    <a:gd name="connsiteY109" fmla="*/ 40188 h 1516602"/>
                    <a:gd name="connsiteX110" fmla="*/ 488244 w 1003876"/>
                    <a:gd name="connsiteY110" fmla="*/ 34473 h 1516602"/>
                    <a:gd name="connsiteX111" fmla="*/ 484434 w 1003876"/>
                    <a:gd name="connsiteY111" fmla="*/ 28758 h 1516602"/>
                    <a:gd name="connsiteX112" fmla="*/ 478719 w 1003876"/>
                    <a:gd name="connsiteY112" fmla="*/ 17328 h 1516602"/>
                    <a:gd name="connsiteX113" fmla="*/ 473004 w 1003876"/>
                    <a:gd name="connsiteY113" fmla="*/ 13518 h 1516602"/>
                    <a:gd name="connsiteX114" fmla="*/ 469194 w 1003876"/>
                    <a:gd name="connsiteY114" fmla="*/ 7803 h 1516602"/>
                    <a:gd name="connsiteX115" fmla="*/ 429189 w 1003876"/>
                    <a:gd name="connsiteY115" fmla="*/ 11613 h 1516602"/>
                    <a:gd name="connsiteX116" fmla="*/ 425379 w 1003876"/>
                    <a:gd name="connsiteY116" fmla="*/ 78288 h 1516602"/>
                    <a:gd name="connsiteX117" fmla="*/ 425379 w 1003876"/>
                    <a:gd name="connsiteY117" fmla="*/ 84003 h 1516602"/>
                    <a:gd name="connsiteX118" fmla="*/ 429189 w 1003876"/>
                    <a:gd name="connsiteY118" fmla="*/ 238308 h 1516602"/>
                    <a:gd name="connsiteX119" fmla="*/ 440619 w 1003876"/>
                    <a:gd name="connsiteY119" fmla="*/ 421188 h 1516602"/>
                    <a:gd name="connsiteX120" fmla="*/ 435265 w 1003876"/>
                    <a:gd name="connsiteY120" fmla="*/ 718368 h 1516602"/>
                    <a:gd name="connsiteX121" fmla="*/ 435059 w 1003876"/>
                    <a:gd name="connsiteY121" fmla="*/ 799046 h 1516602"/>
                    <a:gd name="connsiteX122" fmla="*/ 430322 w 1003876"/>
                    <a:gd name="connsiteY122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60970 w 1003876"/>
                    <a:gd name="connsiteY29" fmla="*/ 1240904 h 1516602"/>
                    <a:gd name="connsiteX30" fmla="*/ 362514 w 1003876"/>
                    <a:gd name="connsiteY30" fmla="*/ 1286058 h 1516602"/>
                    <a:gd name="connsiteX31" fmla="*/ 358704 w 1003876"/>
                    <a:gd name="connsiteY31" fmla="*/ 1291773 h 1516602"/>
                    <a:gd name="connsiteX32" fmla="*/ 330129 w 1003876"/>
                    <a:gd name="connsiteY32" fmla="*/ 1381308 h 1516602"/>
                    <a:gd name="connsiteX33" fmla="*/ 328224 w 1003876"/>
                    <a:gd name="connsiteY33" fmla="*/ 1420386 h 1516602"/>
                    <a:gd name="connsiteX34" fmla="*/ 332034 w 1003876"/>
                    <a:gd name="connsiteY34" fmla="*/ 1463223 h 1516602"/>
                    <a:gd name="connsiteX35" fmla="*/ 364419 w 1003876"/>
                    <a:gd name="connsiteY35" fmla="*/ 1512753 h 1516602"/>
                    <a:gd name="connsiteX36" fmla="*/ 387279 w 1003876"/>
                    <a:gd name="connsiteY36" fmla="*/ 1514658 h 1516602"/>
                    <a:gd name="connsiteX37" fmla="*/ 392994 w 1003876"/>
                    <a:gd name="connsiteY37" fmla="*/ 1508943 h 1516602"/>
                    <a:gd name="connsiteX38" fmla="*/ 394899 w 1003876"/>
                    <a:gd name="connsiteY38" fmla="*/ 1497513 h 1516602"/>
                    <a:gd name="connsiteX39" fmla="*/ 396804 w 1003876"/>
                    <a:gd name="connsiteY39" fmla="*/ 1491798 h 1516602"/>
                    <a:gd name="connsiteX40" fmla="*/ 400357 w 1003876"/>
                    <a:gd name="connsiteY40" fmla="*/ 1498455 h 1516602"/>
                    <a:gd name="connsiteX41" fmla="*/ 400614 w 1003876"/>
                    <a:gd name="connsiteY41" fmla="*/ 1461318 h 1516602"/>
                    <a:gd name="connsiteX42" fmla="*/ 404424 w 1003876"/>
                    <a:gd name="connsiteY42" fmla="*/ 1404168 h 1516602"/>
                    <a:gd name="connsiteX43" fmla="*/ 410139 w 1003876"/>
                    <a:gd name="connsiteY43" fmla="*/ 1392738 h 1516602"/>
                    <a:gd name="connsiteX44" fmla="*/ 413949 w 1003876"/>
                    <a:gd name="connsiteY44" fmla="*/ 1379403 h 1516602"/>
                    <a:gd name="connsiteX45" fmla="*/ 415854 w 1003876"/>
                    <a:gd name="connsiteY45" fmla="*/ 1373688 h 1516602"/>
                    <a:gd name="connsiteX46" fmla="*/ 417759 w 1003876"/>
                    <a:gd name="connsiteY46" fmla="*/ 1360353 h 1516602"/>
                    <a:gd name="connsiteX47" fmla="*/ 421569 w 1003876"/>
                    <a:gd name="connsiteY47" fmla="*/ 1348923 h 1516602"/>
                    <a:gd name="connsiteX48" fmla="*/ 427284 w 1003876"/>
                    <a:gd name="connsiteY48" fmla="*/ 1335588 h 1516602"/>
                    <a:gd name="connsiteX49" fmla="*/ 467289 w 1003876"/>
                    <a:gd name="connsiteY49" fmla="*/ 1265103 h 1516602"/>
                    <a:gd name="connsiteX50" fmla="*/ 528455 w 1003876"/>
                    <a:gd name="connsiteY50" fmla="*/ 1230091 h 1516602"/>
                    <a:gd name="connsiteX51" fmla="*/ 601154 w 1003876"/>
                    <a:gd name="connsiteY51" fmla="*/ 1221700 h 1516602"/>
                    <a:gd name="connsiteX52" fmla="*/ 720654 w 1003876"/>
                    <a:gd name="connsiteY52" fmla="*/ 1316538 h 1516602"/>
                    <a:gd name="connsiteX53" fmla="*/ 733989 w 1003876"/>
                    <a:gd name="connsiteY53" fmla="*/ 1326063 h 1516602"/>
                    <a:gd name="connsiteX54" fmla="*/ 743514 w 1003876"/>
                    <a:gd name="connsiteY54" fmla="*/ 1327968 h 1516602"/>
                    <a:gd name="connsiteX55" fmla="*/ 749229 w 1003876"/>
                    <a:gd name="connsiteY55" fmla="*/ 1329873 h 1516602"/>
                    <a:gd name="connsiteX56" fmla="*/ 762564 w 1003876"/>
                    <a:gd name="connsiteY56" fmla="*/ 1335588 h 1516602"/>
                    <a:gd name="connsiteX57" fmla="*/ 777804 w 1003876"/>
                    <a:gd name="connsiteY57" fmla="*/ 1333683 h 1516602"/>
                    <a:gd name="connsiteX58" fmla="*/ 789234 w 1003876"/>
                    <a:gd name="connsiteY58" fmla="*/ 1327968 h 1516602"/>
                    <a:gd name="connsiteX59" fmla="*/ 794949 w 1003876"/>
                    <a:gd name="connsiteY59" fmla="*/ 1326063 h 1516602"/>
                    <a:gd name="connsiteX60" fmla="*/ 802569 w 1003876"/>
                    <a:gd name="connsiteY60" fmla="*/ 1308918 h 1516602"/>
                    <a:gd name="connsiteX61" fmla="*/ 800664 w 1003876"/>
                    <a:gd name="connsiteY61" fmla="*/ 1284153 h 1516602"/>
                    <a:gd name="connsiteX62" fmla="*/ 798759 w 1003876"/>
                    <a:gd name="connsiteY62" fmla="*/ 1278438 h 1516602"/>
                    <a:gd name="connsiteX63" fmla="*/ 796854 w 1003876"/>
                    <a:gd name="connsiteY63" fmla="*/ 1270818 h 1516602"/>
                    <a:gd name="connsiteX64" fmla="*/ 783519 w 1003876"/>
                    <a:gd name="connsiteY64" fmla="*/ 1253673 h 1516602"/>
                    <a:gd name="connsiteX65" fmla="*/ 773994 w 1003876"/>
                    <a:gd name="connsiteY65" fmla="*/ 1247958 h 1516602"/>
                    <a:gd name="connsiteX66" fmla="*/ 648264 w 1003876"/>
                    <a:gd name="connsiteY66" fmla="*/ 1156518 h 1516602"/>
                    <a:gd name="connsiteX67" fmla="*/ 644454 w 1003876"/>
                    <a:gd name="connsiteY67" fmla="*/ 1139373 h 1516602"/>
                    <a:gd name="connsiteX68" fmla="*/ 646359 w 1003876"/>
                    <a:gd name="connsiteY68" fmla="*/ 1131753 h 1516602"/>
                    <a:gd name="connsiteX69" fmla="*/ 650169 w 1003876"/>
                    <a:gd name="connsiteY69" fmla="*/ 1114608 h 1516602"/>
                    <a:gd name="connsiteX70" fmla="*/ 653979 w 1003876"/>
                    <a:gd name="connsiteY70" fmla="*/ 1108893 h 1516602"/>
                    <a:gd name="connsiteX71" fmla="*/ 655884 w 1003876"/>
                    <a:gd name="connsiteY71" fmla="*/ 1103178 h 1516602"/>
                    <a:gd name="connsiteX72" fmla="*/ 661599 w 1003876"/>
                    <a:gd name="connsiteY72" fmla="*/ 1101273 h 1516602"/>
                    <a:gd name="connsiteX73" fmla="*/ 671124 w 1003876"/>
                    <a:gd name="connsiteY73" fmla="*/ 1089843 h 1516602"/>
                    <a:gd name="connsiteX74" fmla="*/ 724464 w 1003876"/>
                    <a:gd name="connsiteY74" fmla="*/ 1082223 h 1516602"/>
                    <a:gd name="connsiteX75" fmla="*/ 842574 w 1003876"/>
                    <a:gd name="connsiteY75" fmla="*/ 1084128 h 1516602"/>
                    <a:gd name="connsiteX76" fmla="*/ 871149 w 1003876"/>
                    <a:gd name="connsiteY76" fmla="*/ 1086033 h 1516602"/>
                    <a:gd name="connsiteX77" fmla="*/ 899724 w 1003876"/>
                    <a:gd name="connsiteY77" fmla="*/ 1091748 h 1516602"/>
                    <a:gd name="connsiteX78" fmla="*/ 922584 w 1003876"/>
                    <a:gd name="connsiteY78" fmla="*/ 1095558 h 1516602"/>
                    <a:gd name="connsiteX79" fmla="*/ 985294 w 1003876"/>
                    <a:gd name="connsiteY79" fmla="*/ 1104311 h 1516602"/>
                    <a:gd name="connsiteX80" fmla="*/ 1003378 w 1003876"/>
                    <a:gd name="connsiteY80" fmla="*/ 1065958 h 1516602"/>
                    <a:gd name="connsiteX81" fmla="*/ 970209 w 1003876"/>
                    <a:gd name="connsiteY81" fmla="*/ 1044123 h 1516602"/>
                    <a:gd name="connsiteX82" fmla="*/ 935919 w 1003876"/>
                    <a:gd name="connsiteY82" fmla="*/ 1034598 h 1516602"/>
                    <a:gd name="connsiteX83" fmla="*/ 825429 w 1003876"/>
                    <a:gd name="connsiteY83" fmla="*/ 1034598 h 1516602"/>
                    <a:gd name="connsiteX84" fmla="*/ 730179 w 1003876"/>
                    <a:gd name="connsiteY84" fmla="*/ 1038408 h 1516602"/>
                    <a:gd name="connsiteX85" fmla="*/ 669219 w 1003876"/>
                    <a:gd name="connsiteY85" fmla="*/ 1046028 h 1516602"/>
                    <a:gd name="connsiteX86" fmla="*/ 646360 w 1003876"/>
                    <a:gd name="connsiteY86" fmla="*/ 1049838 h 1516602"/>
                    <a:gd name="connsiteX87" fmla="*/ 640078 w 1003876"/>
                    <a:gd name="connsiteY87" fmla="*/ 1026051 h 1516602"/>
                    <a:gd name="connsiteX88" fmla="*/ 673029 w 1003876"/>
                    <a:gd name="connsiteY88" fmla="*/ 992688 h 1516602"/>
                    <a:gd name="connsiteX89" fmla="*/ 674934 w 1003876"/>
                    <a:gd name="connsiteY89" fmla="*/ 986973 h 1516602"/>
                    <a:gd name="connsiteX90" fmla="*/ 680649 w 1003876"/>
                    <a:gd name="connsiteY90" fmla="*/ 985068 h 1516602"/>
                    <a:gd name="connsiteX91" fmla="*/ 686364 w 1003876"/>
                    <a:gd name="connsiteY91" fmla="*/ 981258 h 1516602"/>
                    <a:gd name="connsiteX92" fmla="*/ 695889 w 1003876"/>
                    <a:gd name="connsiteY92" fmla="*/ 971733 h 1516602"/>
                    <a:gd name="connsiteX93" fmla="*/ 705414 w 1003876"/>
                    <a:gd name="connsiteY93" fmla="*/ 960303 h 1516602"/>
                    <a:gd name="connsiteX94" fmla="*/ 716844 w 1003876"/>
                    <a:gd name="connsiteY94" fmla="*/ 952683 h 1516602"/>
                    <a:gd name="connsiteX95" fmla="*/ 732084 w 1003876"/>
                    <a:gd name="connsiteY95" fmla="*/ 939348 h 1516602"/>
                    <a:gd name="connsiteX96" fmla="*/ 741609 w 1003876"/>
                    <a:gd name="connsiteY96" fmla="*/ 927918 h 1516602"/>
                    <a:gd name="connsiteX97" fmla="*/ 753039 w 1003876"/>
                    <a:gd name="connsiteY97" fmla="*/ 918393 h 1516602"/>
                    <a:gd name="connsiteX98" fmla="*/ 758754 w 1003876"/>
                    <a:gd name="connsiteY98" fmla="*/ 906963 h 1516602"/>
                    <a:gd name="connsiteX99" fmla="*/ 760659 w 1003876"/>
                    <a:gd name="connsiteY99" fmla="*/ 901248 h 1516602"/>
                    <a:gd name="connsiteX100" fmla="*/ 766374 w 1003876"/>
                    <a:gd name="connsiteY100" fmla="*/ 889818 h 1516602"/>
                    <a:gd name="connsiteX101" fmla="*/ 764469 w 1003876"/>
                    <a:gd name="connsiteY101" fmla="*/ 874578 h 1516602"/>
                    <a:gd name="connsiteX102" fmla="*/ 758754 w 1003876"/>
                    <a:gd name="connsiteY102" fmla="*/ 872673 h 1516602"/>
                    <a:gd name="connsiteX103" fmla="*/ 737799 w 1003876"/>
                    <a:gd name="connsiteY103" fmla="*/ 874578 h 1516602"/>
                    <a:gd name="connsiteX104" fmla="*/ 732084 w 1003876"/>
                    <a:gd name="connsiteY104" fmla="*/ 878388 h 1516602"/>
                    <a:gd name="connsiteX105" fmla="*/ 699699 w 1003876"/>
                    <a:gd name="connsiteY105" fmla="*/ 899343 h 1516602"/>
                    <a:gd name="connsiteX106" fmla="*/ 595181 w 1003876"/>
                    <a:gd name="connsiteY106" fmla="*/ 957831 h 1516602"/>
                    <a:gd name="connsiteX107" fmla="*/ 507294 w 1003876"/>
                    <a:gd name="connsiteY107" fmla="*/ 847908 h 1516602"/>
                    <a:gd name="connsiteX108" fmla="*/ 503484 w 1003876"/>
                    <a:gd name="connsiteY108" fmla="*/ 358323 h 1516602"/>
                    <a:gd name="connsiteX109" fmla="*/ 499674 w 1003876"/>
                    <a:gd name="connsiteY109" fmla="*/ 66858 h 1516602"/>
                    <a:gd name="connsiteX110" fmla="*/ 490149 w 1003876"/>
                    <a:gd name="connsiteY110" fmla="*/ 40188 h 1516602"/>
                    <a:gd name="connsiteX111" fmla="*/ 488244 w 1003876"/>
                    <a:gd name="connsiteY111" fmla="*/ 34473 h 1516602"/>
                    <a:gd name="connsiteX112" fmla="*/ 484434 w 1003876"/>
                    <a:gd name="connsiteY112" fmla="*/ 28758 h 1516602"/>
                    <a:gd name="connsiteX113" fmla="*/ 478719 w 1003876"/>
                    <a:gd name="connsiteY113" fmla="*/ 17328 h 1516602"/>
                    <a:gd name="connsiteX114" fmla="*/ 473004 w 1003876"/>
                    <a:gd name="connsiteY114" fmla="*/ 13518 h 1516602"/>
                    <a:gd name="connsiteX115" fmla="*/ 469194 w 1003876"/>
                    <a:gd name="connsiteY115" fmla="*/ 7803 h 1516602"/>
                    <a:gd name="connsiteX116" fmla="*/ 429189 w 1003876"/>
                    <a:gd name="connsiteY116" fmla="*/ 11613 h 1516602"/>
                    <a:gd name="connsiteX117" fmla="*/ 425379 w 1003876"/>
                    <a:gd name="connsiteY117" fmla="*/ 78288 h 1516602"/>
                    <a:gd name="connsiteX118" fmla="*/ 425379 w 1003876"/>
                    <a:gd name="connsiteY118" fmla="*/ 84003 h 1516602"/>
                    <a:gd name="connsiteX119" fmla="*/ 429189 w 1003876"/>
                    <a:gd name="connsiteY119" fmla="*/ 238308 h 1516602"/>
                    <a:gd name="connsiteX120" fmla="*/ 440619 w 1003876"/>
                    <a:gd name="connsiteY120" fmla="*/ 421188 h 1516602"/>
                    <a:gd name="connsiteX121" fmla="*/ 435265 w 1003876"/>
                    <a:gd name="connsiteY121" fmla="*/ 718368 h 1516602"/>
                    <a:gd name="connsiteX122" fmla="*/ 435059 w 1003876"/>
                    <a:gd name="connsiteY122" fmla="*/ 799046 h 1516602"/>
                    <a:gd name="connsiteX123" fmla="*/ 430322 w 1003876"/>
                    <a:gd name="connsiteY123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60970 w 1003876"/>
                    <a:gd name="connsiteY29" fmla="*/ 1240904 h 1516602"/>
                    <a:gd name="connsiteX30" fmla="*/ 362514 w 1003876"/>
                    <a:gd name="connsiteY30" fmla="*/ 1286058 h 1516602"/>
                    <a:gd name="connsiteX31" fmla="*/ 358704 w 1003876"/>
                    <a:gd name="connsiteY31" fmla="*/ 1291773 h 1516602"/>
                    <a:gd name="connsiteX32" fmla="*/ 330129 w 1003876"/>
                    <a:gd name="connsiteY32" fmla="*/ 1381308 h 1516602"/>
                    <a:gd name="connsiteX33" fmla="*/ 328224 w 1003876"/>
                    <a:gd name="connsiteY33" fmla="*/ 1420386 h 1516602"/>
                    <a:gd name="connsiteX34" fmla="*/ 332034 w 1003876"/>
                    <a:gd name="connsiteY34" fmla="*/ 1463223 h 1516602"/>
                    <a:gd name="connsiteX35" fmla="*/ 364419 w 1003876"/>
                    <a:gd name="connsiteY35" fmla="*/ 1512753 h 1516602"/>
                    <a:gd name="connsiteX36" fmla="*/ 387279 w 1003876"/>
                    <a:gd name="connsiteY36" fmla="*/ 1514658 h 1516602"/>
                    <a:gd name="connsiteX37" fmla="*/ 392994 w 1003876"/>
                    <a:gd name="connsiteY37" fmla="*/ 1508943 h 1516602"/>
                    <a:gd name="connsiteX38" fmla="*/ 394899 w 1003876"/>
                    <a:gd name="connsiteY38" fmla="*/ 1497513 h 1516602"/>
                    <a:gd name="connsiteX39" fmla="*/ 396804 w 1003876"/>
                    <a:gd name="connsiteY39" fmla="*/ 1491798 h 1516602"/>
                    <a:gd name="connsiteX40" fmla="*/ 400614 w 1003876"/>
                    <a:gd name="connsiteY40" fmla="*/ 1461318 h 1516602"/>
                    <a:gd name="connsiteX41" fmla="*/ 404424 w 1003876"/>
                    <a:gd name="connsiteY41" fmla="*/ 1404168 h 1516602"/>
                    <a:gd name="connsiteX42" fmla="*/ 410139 w 1003876"/>
                    <a:gd name="connsiteY42" fmla="*/ 1392738 h 1516602"/>
                    <a:gd name="connsiteX43" fmla="*/ 413949 w 1003876"/>
                    <a:gd name="connsiteY43" fmla="*/ 1379403 h 1516602"/>
                    <a:gd name="connsiteX44" fmla="*/ 415854 w 1003876"/>
                    <a:gd name="connsiteY44" fmla="*/ 1373688 h 1516602"/>
                    <a:gd name="connsiteX45" fmla="*/ 417759 w 1003876"/>
                    <a:gd name="connsiteY45" fmla="*/ 1360353 h 1516602"/>
                    <a:gd name="connsiteX46" fmla="*/ 421569 w 1003876"/>
                    <a:gd name="connsiteY46" fmla="*/ 1348923 h 1516602"/>
                    <a:gd name="connsiteX47" fmla="*/ 427284 w 1003876"/>
                    <a:gd name="connsiteY47" fmla="*/ 1335588 h 1516602"/>
                    <a:gd name="connsiteX48" fmla="*/ 467289 w 1003876"/>
                    <a:gd name="connsiteY48" fmla="*/ 1265103 h 1516602"/>
                    <a:gd name="connsiteX49" fmla="*/ 528455 w 1003876"/>
                    <a:gd name="connsiteY49" fmla="*/ 1230091 h 1516602"/>
                    <a:gd name="connsiteX50" fmla="*/ 601154 w 1003876"/>
                    <a:gd name="connsiteY50" fmla="*/ 1221700 h 1516602"/>
                    <a:gd name="connsiteX51" fmla="*/ 720654 w 1003876"/>
                    <a:gd name="connsiteY51" fmla="*/ 1316538 h 1516602"/>
                    <a:gd name="connsiteX52" fmla="*/ 733989 w 1003876"/>
                    <a:gd name="connsiteY52" fmla="*/ 1326063 h 1516602"/>
                    <a:gd name="connsiteX53" fmla="*/ 743514 w 1003876"/>
                    <a:gd name="connsiteY53" fmla="*/ 1327968 h 1516602"/>
                    <a:gd name="connsiteX54" fmla="*/ 749229 w 1003876"/>
                    <a:gd name="connsiteY54" fmla="*/ 1329873 h 1516602"/>
                    <a:gd name="connsiteX55" fmla="*/ 762564 w 1003876"/>
                    <a:gd name="connsiteY55" fmla="*/ 1335588 h 1516602"/>
                    <a:gd name="connsiteX56" fmla="*/ 777804 w 1003876"/>
                    <a:gd name="connsiteY56" fmla="*/ 1333683 h 1516602"/>
                    <a:gd name="connsiteX57" fmla="*/ 789234 w 1003876"/>
                    <a:gd name="connsiteY57" fmla="*/ 1327968 h 1516602"/>
                    <a:gd name="connsiteX58" fmla="*/ 794949 w 1003876"/>
                    <a:gd name="connsiteY58" fmla="*/ 1326063 h 1516602"/>
                    <a:gd name="connsiteX59" fmla="*/ 802569 w 1003876"/>
                    <a:gd name="connsiteY59" fmla="*/ 1308918 h 1516602"/>
                    <a:gd name="connsiteX60" fmla="*/ 800664 w 1003876"/>
                    <a:gd name="connsiteY60" fmla="*/ 1284153 h 1516602"/>
                    <a:gd name="connsiteX61" fmla="*/ 798759 w 1003876"/>
                    <a:gd name="connsiteY61" fmla="*/ 1278438 h 1516602"/>
                    <a:gd name="connsiteX62" fmla="*/ 796854 w 1003876"/>
                    <a:gd name="connsiteY62" fmla="*/ 1270818 h 1516602"/>
                    <a:gd name="connsiteX63" fmla="*/ 783519 w 1003876"/>
                    <a:gd name="connsiteY63" fmla="*/ 1253673 h 1516602"/>
                    <a:gd name="connsiteX64" fmla="*/ 773994 w 1003876"/>
                    <a:gd name="connsiteY64" fmla="*/ 1247958 h 1516602"/>
                    <a:gd name="connsiteX65" fmla="*/ 648264 w 1003876"/>
                    <a:gd name="connsiteY65" fmla="*/ 1156518 h 1516602"/>
                    <a:gd name="connsiteX66" fmla="*/ 644454 w 1003876"/>
                    <a:gd name="connsiteY66" fmla="*/ 1139373 h 1516602"/>
                    <a:gd name="connsiteX67" fmla="*/ 646359 w 1003876"/>
                    <a:gd name="connsiteY67" fmla="*/ 1131753 h 1516602"/>
                    <a:gd name="connsiteX68" fmla="*/ 650169 w 1003876"/>
                    <a:gd name="connsiteY68" fmla="*/ 1114608 h 1516602"/>
                    <a:gd name="connsiteX69" fmla="*/ 653979 w 1003876"/>
                    <a:gd name="connsiteY69" fmla="*/ 1108893 h 1516602"/>
                    <a:gd name="connsiteX70" fmla="*/ 655884 w 1003876"/>
                    <a:gd name="connsiteY70" fmla="*/ 1103178 h 1516602"/>
                    <a:gd name="connsiteX71" fmla="*/ 661599 w 1003876"/>
                    <a:gd name="connsiteY71" fmla="*/ 1101273 h 1516602"/>
                    <a:gd name="connsiteX72" fmla="*/ 671124 w 1003876"/>
                    <a:gd name="connsiteY72" fmla="*/ 1089843 h 1516602"/>
                    <a:gd name="connsiteX73" fmla="*/ 724464 w 1003876"/>
                    <a:gd name="connsiteY73" fmla="*/ 1082223 h 1516602"/>
                    <a:gd name="connsiteX74" fmla="*/ 842574 w 1003876"/>
                    <a:gd name="connsiteY74" fmla="*/ 1084128 h 1516602"/>
                    <a:gd name="connsiteX75" fmla="*/ 871149 w 1003876"/>
                    <a:gd name="connsiteY75" fmla="*/ 1086033 h 1516602"/>
                    <a:gd name="connsiteX76" fmla="*/ 899724 w 1003876"/>
                    <a:gd name="connsiteY76" fmla="*/ 1091748 h 1516602"/>
                    <a:gd name="connsiteX77" fmla="*/ 922584 w 1003876"/>
                    <a:gd name="connsiteY77" fmla="*/ 1095558 h 1516602"/>
                    <a:gd name="connsiteX78" fmla="*/ 985294 w 1003876"/>
                    <a:gd name="connsiteY78" fmla="*/ 1104311 h 1516602"/>
                    <a:gd name="connsiteX79" fmla="*/ 1003378 w 1003876"/>
                    <a:gd name="connsiteY79" fmla="*/ 1065958 h 1516602"/>
                    <a:gd name="connsiteX80" fmla="*/ 970209 w 1003876"/>
                    <a:gd name="connsiteY80" fmla="*/ 1044123 h 1516602"/>
                    <a:gd name="connsiteX81" fmla="*/ 935919 w 1003876"/>
                    <a:gd name="connsiteY81" fmla="*/ 1034598 h 1516602"/>
                    <a:gd name="connsiteX82" fmla="*/ 825429 w 1003876"/>
                    <a:gd name="connsiteY82" fmla="*/ 1034598 h 1516602"/>
                    <a:gd name="connsiteX83" fmla="*/ 730179 w 1003876"/>
                    <a:gd name="connsiteY83" fmla="*/ 1038408 h 1516602"/>
                    <a:gd name="connsiteX84" fmla="*/ 669219 w 1003876"/>
                    <a:gd name="connsiteY84" fmla="*/ 1046028 h 1516602"/>
                    <a:gd name="connsiteX85" fmla="*/ 646360 w 1003876"/>
                    <a:gd name="connsiteY85" fmla="*/ 1049838 h 1516602"/>
                    <a:gd name="connsiteX86" fmla="*/ 640078 w 1003876"/>
                    <a:gd name="connsiteY86" fmla="*/ 1026051 h 1516602"/>
                    <a:gd name="connsiteX87" fmla="*/ 673029 w 1003876"/>
                    <a:gd name="connsiteY87" fmla="*/ 992688 h 1516602"/>
                    <a:gd name="connsiteX88" fmla="*/ 674934 w 1003876"/>
                    <a:gd name="connsiteY88" fmla="*/ 986973 h 1516602"/>
                    <a:gd name="connsiteX89" fmla="*/ 680649 w 1003876"/>
                    <a:gd name="connsiteY89" fmla="*/ 985068 h 1516602"/>
                    <a:gd name="connsiteX90" fmla="*/ 686364 w 1003876"/>
                    <a:gd name="connsiteY90" fmla="*/ 981258 h 1516602"/>
                    <a:gd name="connsiteX91" fmla="*/ 695889 w 1003876"/>
                    <a:gd name="connsiteY91" fmla="*/ 971733 h 1516602"/>
                    <a:gd name="connsiteX92" fmla="*/ 705414 w 1003876"/>
                    <a:gd name="connsiteY92" fmla="*/ 960303 h 1516602"/>
                    <a:gd name="connsiteX93" fmla="*/ 716844 w 1003876"/>
                    <a:gd name="connsiteY93" fmla="*/ 952683 h 1516602"/>
                    <a:gd name="connsiteX94" fmla="*/ 732084 w 1003876"/>
                    <a:gd name="connsiteY94" fmla="*/ 939348 h 1516602"/>
                    <a:gd name="connsiteX95" fmla="*/ 741609 w 1003876"/>
                    <a:gd name="connsiteY95" fmla="*/ 927918 h 1516602"/>
                    <a:gd name="connsiteX96" fmla="*/ 753039 w 1003876"/>
                    <a:gd name="connsiteY96" fmla="*/ 918393 h 1516602"/>
                    <a:gd name="connsiteX97" fmla="*/ 758754 w 1003876"/>
                    <a:gd name="connsiteY97" fmla="*/ 906963 h 1516602"/>
                    <a:gd name="connsiteX98" fmla="*/ 760659 w 1003876"/>
                    <a:gd name="connsiteY98" fmla="*/ 901248 h 1516602"/>
                    <a:gd name="connsiteX99" fmla="*/ 766374 w 1003876"/>
                    <a:gd name="connsiteY99" fmla="*/ 889818 h 1516602"/>
                    <a:gd name="connsiteX100" fmla="*/ 764469 w 1003876"/>
                    <a:gd name="connsiteY100" fmla="*/ 874578 h 1516602"/>
                    <a:gd name="connsiteX101" fmla="*/ 758754 w 1003876"/>
                    <a:gd name="connsiteY101" fmla="*/ 872673 h 1516602"/>
                    <a:gd name="connsiteX102" fmla="*/ 737799 w 1003876"/>
                    <a:gd name="connsiteY102" fmla="*/ 874578 h 1516602"/>
                    <a:gd name="connsiteX103" fmla="*/ 732084 w 1003876"/>
                    <a:gd name="connsiteY103" fmla="*/ 878388 h 1516602"/>
                    <a:gd name="connsiteX104" fmla="*/ 699699 w 1003876"/>
                    <a:gd name="connsiteY104" fmla="*/ 899343 h 1516602"/>
                    <a:gd name="connsiteX105" fmla="*/ 595181 w 1003876"/>
                    <a:gd name="connsiteY105" fmla="*/ 957831 h 1516602"/>
                    <a:gd name="connsiteX106" fmla="*/ 507294 w 1003876"/>
                    <a:gd name="connsiteY106" fmla="*/ 847908 h 1516602"/>
                    <a:gd name="connsiteX107" fmla="*/ 503484 w 1003876"/>
                    <a:gd name="connsiteY107" fmla="*/ 358323 h 1516602"/>
                    <a:gd name="connsiteX108" fmla="*/ 499674 w 1003876"/>
                    <a:gd name="connsiteY108" fmla="*/ 66858 h 1516602"/>
                    <a:gd name="connsiteX109" fmla="*/ 490149 w 1003876"/>
                    <a:gd name="connsiteY109" fmla="*/ 40188 h 1516602"/>
                    <a:gd name="connsiteX110" fmla="*/ 488244 w 1003876"/>
                    <a:gd name="connsiteY110" fmla="*/ 34473 h 1516602"/>
                    <a:gd name="connsiteX111" fmla="*/ 484434 w 1003876"/>
                    <a:gd name="connsiteY111" fmla="*/ 28758 h 1516602"/>
                    <a:gd name="connsiteX112" fmla="*/ 478719 w 1003876"/>
                    <a:gd name="connsiteY112" fmla="*/ 17328 h 1516602"/>
                    <a:gd name="connsiteX113" fmla="*/ 473004 w 1003876"/>
                    <a:gd name="connsiteY113" fmla="*/ 13518 h 1516602"/>
                    <a:gd name="connsiteX114" fmla="*/ 469194 w 1003876"/>
                    <a:gd name="connsiteY114" fmla="*/ 7803 h 1516602"/>
                    <a:gd name="connsiteX115" fmla="*/ 429189 w 1003876"/>
                    <a:gd name="connsiteY115" fmla="*/ 11613 h 1516602"/>
                    <a:gd name="connsiteX116" fmla="*/ 425379 w 1003876"/>
                    <a:gd name="connsiteY116" fmla="*/ 78288 h 1516602"/>
                    <a:gd name="connsiteX117" fmla="*/ 425379 w 1003876"/>
                    <a:gd name="connsiteY117" fmla="*/ 84003 h 1516602"/>
                    <a:gd name="connsiteX118" fmla="*/ 429189 w 1003876"/>
                    <a:gd name="connsiteY118" fmla="*/ 238308 h 1516602"/>
                    <a:gd name="connsiteX119" fmla="*/ 440619 w 1003876"/>
                    <a:gd name="connsiteY119" fmla="*/ 421188 h 1516602"/>
                    <a:gd name="connsiteX120" fmla="*/ 435265 w 1003876"/>
                    <a:gd name="connsiteY120" fmla="*/ 718368 h 1516602"/>
                    <a:gd name="connsiteX121" fmla="*/ 435059 w 1003876"/>
                    <a:gd name="connsiteY121" fmla="*/ 799046 h 1516602"/>
                    <a:gd name="connsiteX122" fmla="*/ 430322 w 1003876"/>
                    <a:gd name="connsiteY122" fmla="*/ 879006 h 1516602"/>
                    <a:gd name="connsiteX0" fmla="*/ 430322 w 1003876"/>
                    <a:gd name="connsiteY0" fmla="*/ 879006 h 1516602"/>
                    <a:gd name="connsiteX1" fmla="*/ 392427 w 1003876"/>
                    <a:gd name="connsiteY1" fmla="*/ 931934 h 1516602"/>
                    <a:gd name="connsiteX2" fmla="*/ 312984 w 1003876"/>
                    <a:gd name="connsiteY2" fmla="*/ 966018 h 1516602"/>
                    <a:gd name="connsiteX3" fmla="*/ 257945 w 1003876"/>
                    <a:gd name="connsiteY3" fmla="*/ 967151 h 1516602"/>
                    <a:gd name="connsiteX4" fmla="*/ 188953 w 1003876"/>
                    <a:gd name="connsiteY4" fmla="*/ 949800 h 1516602"/>
                    <a:gd name="connsiteX5" fmla="*/ 116769 w 1003876"/>
                    <a:gd name="connsiteY5" fmla="*/ 903153 h 1516602"/>
                    <a:gd name="connsiteX6" fmla="*/ 59619 w 1003876"/>
                    <a:gd name="connsiteY6" fmla="*/ 874578 h 1516602"/>
                    <a:gd name="connsiteX7" fmla="*/ 46284 w 1003876"/>
                    <a:gd name="connsiteY7" fmla="*/ 895533 h 1516602"/>
                    <a:gd name="connsiteX8" fmla="*/ 50094 w 1003876"/>
                    <a:gd name="connsiteY8" fmla="*/ 933633 h 1516602"/>
                    <a:gd name="connsiteX9" fmla="*/ 53904 w 1003876"/>
                    <a:gd name="connsiteY9" fmla="*/ 939348 h 1516602"/>
                    <a:gd name="connsiteX10" fmla="*/ 59619 w 1003876"/>
                    <a:gd name="connsiteY10" fmla="*/ 943158 h 1516602"/>
                    <a:gd name="connsiteX11" fmla="*/ 63429 w 1003876"/>
                    <a:gd name="connsiteY11" fmla="*/ 948873 h 1516602"/>
                    <a:gd name="connsiteX12" fmla="*/ 80574 w 1003876"/>
                    <a:gd name="connsiteY12" fmla="*/ 958398 h 1516602"/>
                    <a:gd name="connsiteX13" fmla="*/ 166299 w 1003876"/>
                    <a:gd name="connsiteY13" fmla="*/ 979353 h 1516602"/>
                    <a:gd name="connsiteX14" fmla="*/ 267264 w 1003876"/>
                    <a:gd name="connsiteY14" fmla="*/ 1021263 h 1516602"/>
                    <a:gd name="connsiteX15" fmla="*/ 278694 w 1003876"/>
                    <a:gd name="connsiteY15" fmla="*/ 1076508 h 1516602"/>
                    <a:gd name="connsiteX16" fmla="*/ 264381 w 1003876"/>
                    <a:gd name="connsiteY16" fmla="*/ 1119397 h 1516602"/>
                    <a:gd name="connsiteX17" fmla="*/ 186224 w 1003876"/>
                    <a:gd name="connsiteY17" fmla="*/ 1150391 h 1516602"/>
                    <a:gd name="connsiteX18" fmla="*/ 27234 w 1003876"/>
                    <a:gd name="connsiteY18" fmla="*/ 1154613 h 1516602"/>
                    <a:gd name="connsiteX19" fmla="*/ 15804 w 1003876"/>
                    <a:gd name="connsiteY19" fmla="*/ 1160328 h 1516602"/>
                    <a:gd name="connsiteX20" fmla="*/ 6279 w 1003876"/>
                    <a:gd name="connsiteY20" fmla="*/ 1169853 h 1516602"/>
                    <a:gd name="connsiteX21" fmla="*/ 4374 w 1003876"/>
                    <a:gd name="connsiteY21" fmla="*/ 1175568 h 1516602"/>
                    <a:gd name="connsiteX22" fmla="*/ 564 w 1003876"/>
                    <a:gd name="connsiteY22" fmla="*/ 1181283 h 1516602"/>
                    <a:gd name="connsiteX23" fmla="*/ 6279 w 1003876"/>
                    <a:gd name="connsiteY23" fmla="*/ 1213668 h 1516602"/>
                    <a:gd name="connsiteX24" fmla="*/ 11994 w 1003876"/>
                    <a:gd name="connsiteY24" fmla="*/ 1217478 h 1516602"/>
                    <a:gd name="connsiteX25" fmla="*/ 17709 w 1003876"/>
                    <a:gd name="connsiteY25" fmla="*/ 1219383 h 1516602"/>
                    <a:gd name="connsiteX26" fmla="*/ 145344 w 1003876"/>
                    <a:gd name="connsiteY26" fmla="*/ 1217478 h 1516602"/>
                    <a:gd name="connsiteX27" fmla="*/ 239202 w 1003876"/>
                    <a:gd name="connsiteY27" fmla="*/ 1214801 h 1516602"/>
                    <a:gd name="connsiteX28" fmla="*/ 318699 w 1003876"/>
                    <a:gd name="connsiteY28" fmla="*/ 1217478 h 1516602"/>
                    <a:gd name="connsiteX29" fmla="*/ 360970 w 1003876"/>
                    <a:gd name="connsiteY29" fmla="*/ 1240904 h 1516602"/>
                    <a:gd name="connsiteX30" fmla="*/ 362514 w 1003876"/>
                    <a:gd name="connsiteY30" fmla="*/ 1286058 h 1516602"/>
                    <a:gd name="connsiteX31" fmla="*/ 358704 w 1003876"/>
                    <a:gd name="connsiteY31" fmla="*/ 1291773 h 1516602"/>
                    <a:gd name="connsiteX32" fmla="*/ 330129 w 1003876"/>
                    <a:gd name="connsiteY32" fmla="*/ 1381308 h 1516602"/>
                    <a:gd name="connsiteX33" fmla="*/ 328224 w 1003876"/>
                    <a:gd name="connsiteY33" fmla="*/ 1420386 h 1516602"/>
                    <a:gd name="connsiteX34" fmla="*/ 332034 w 1003876"/>
                    <a:gd name="connsiteY34" fmla="*/ 1463223 h 1516602"/>
                    <a:gd name="connsiteX35" fmla="*/ 364419 w 1003876"/>
                    <a:gd name="connsiteY35" fmla="*/ 1512753 h 1516602"/>
                    <a:gd name="connsiteX36" fmla="*/ 387279 w 1003876"/>
                    <a:gd name="connsiteY36" fmla="*/ 1514658 h 1516602"/>
                    <a:gd name="connsiteX37" fmla="*/ 392994 w 1003876"/>
                    <a:gd name="connsiteY37" fmla="*/ 1508943 h 1516602"/>
                    <a:gd name="connsiteX38" fmla="*/ 396804 w 1003876"/>
                    <a:gd name="connsiteY38" fmla="*/ 1491798 h 1516602"/>
                    <a:gd name="connsiteX39" fmla="*/ 400614 w 1003876"/>
                    <a:gd name="connsiteY39" fmla="*/ 1461318 h 1516602"/>
                    <a:gd name="connsiteX40" fmla="*/ 404424 w 1003876"/>
                    <a:gd name="connsiteY40" fmla="*/ 1404168 h 1516602"/>
                    <a:gd name="connsiteX41" fmla="*/ 410139 w 1003876"/>
                    <a:gd name="connsiteY41" fmla="*/ 1392738 h 1516602"/>
                    <a:gd name="connsiteX42" fmla="*/ 413949 w 1003876"/>
                    <a:gd name="connsiteY42" fmla="*/ 1379403 h 1516602"/>
                    <a:gd name="connsiteX43" fmla="*/ 415854 w 1003876"/>
                    <a:gd name="connsiteY43" fmla="*/ 1373688 h 1516602"/>
                    <a:gd name="connsiteX44" fmla="*/ 417759 w 1003876"/>
                    <a:gd name="connsiteY44" fmla="*/ 1360353 h 1516602"/>
                    <a:gd name="connsiteX45" fmla="*/ 421569 w 1003876"/>
                    <a:gd name="connsiteY45" fmla="*/ 1348923 h 1516602"/>
                    <a:gd name="connsiteX46" fmla="*/ 427284 w 1003876"/>
                    <a:gd name="connsiteY46" fmla="*/ 1335588 h 1516602"/>
                    <a:gd name="connsiteX47" fmla="*/ 467289 w 1003876"/>
                    <a:gd name="connsiteY47" fmla="*/ 1265103 h 1516602"/>
                    <a:gd name="connsiteX48" fmla="*/ 528455 w 1003876"/>
                    <a:gd name="connsiteY48" fmla="*/ 1230091 h 1516602"/>
                    <a:gd name="connsiteX49" fmla="*/ 601154 w 1003876"/>
                    <a:gd name="connsiteY49" fmla="*/ 1221700 h 1516602"/>
                    <a:gd name="connsiteX50" fmla="*/ 720654 w 1003876"/>
                    <a:gd name="connsiteY50" fmla="*/ 1316538 h 1516602"/>
                    <a:gd name="connsiteX51" fmla="*/ 733989 w 1003876"/>
                    <a:gd name="connsiteY51" fmla="*/ 1326063 h 1516602"/>
                    <a:gd name="connsiteX52" fmla="*/ 743514 w 1003876"/>
                    <a:gd name="connsiteY52" fmla="*/ 1327968 h 1516602"/>
                    <a:gd name="connsiteX53" fmla="*/ 749229 w 1003876"/>
                    <a:gd name="connsiteY53" fmla="*/ 1329873 h 1516602"/>
                    <a:gd name="connsiteX54" fmla="*/ 762564 w 1003876"/>
                    <a:gd name="connsiteY54" fmla="*/ 1335588 h 1516602"/>
                    <a:gd name="connsiteX55" fmla="*/ 777804 w 1003876"/>
                    <a:gd name="connsiteY55" fmla="*/ 1333683 h 1516602"/>
                    <a:gd name="connsiteX56" fmla="*/ 789234 w 1003876"/>
                    <a:gd name="connsiteY56" fmla="*/ 1327968 h 1516602"/>
                    <a:gd name="connsiteX57" fmla="*/ 794949 w 1003876"/>
                    <a:gd name="connsiteY57" fmla="*/ 1326063 h 1516602"/>
                    <a:gd name="connsiteX58" fmla="*/ 802569 w 1003876"/>
                    <a:gd name="connsiteY58" fmla="*/ 1308918 h 1516602"/>
                    <a:gd name="connsiteX59" fmla="*/ 800664 w 1003876"/>
                    <a:gd name="connsiteY59" fmla="*/ 1284153 h 1516602"/>
                    <a:gd name="connsiteX60" fmla="*/ 798759 w 1003876"/>
                    <a:gd name="connsiteY60" fmla="*/ 1278438 h 1516602"/>
                    <a:gd name="connsiteX61" fmla="*/ 796854 w 1003876"/>
                    <a:gd name="connsiteY61" fmla="*/ 1270818 h 1516602"/>
                    <a:gd name="connsiteX62" fmla="*/ 783519 w 1003876"/>
                    <a:gd name="connsiteY62" fmla="*/ 1253673 h 1516602"/>
                    <a:gd name="connsiteX63" fmla="*/ 773994 w 1003876"/>
                    <a:gd name="connsiteY63" fmla="*/ 1247958 h 1516602"/>
                    <a:gd name="connsiteX64" fmla="*/ 648264 w 1003876"/>
                    <a:gd name="connsiteY64" fmla="*/ 1156518 h 1516602"/>
                    <a:gd name="connsiteX65" fmla="*/ 644454 w 1003876"/>
                    <a:gd name="connsiteY65" fmla="*/ 1139373 h 1516602"/>
                    <a:gd name="connsiteX66" fmla="*/ 646359 w 1003876"/>
                    <a:gd name="connsiteY66" fmla="*/ 1131753 h 1516602"/>
                    <a:gd name="connsiteX67" fmla="*/ 650169 w 1003876"/>
                    <a:gd name="connsiteY67" fmla="*/ 1114608 h 1516602"/>
                    <a:gd name="connsiteX68" fmla="*/ 653979 w 1003876"/>
                    <a:gd name="connsiteY68" fmla="*/ 1108893 h 1516602"/>
                    <a:gd name="connsiteX69" fmla="*/ 655884 w 1003876"/>
                    <a:gd name="connsiteY69" fmla="*/ 1103178 h 1516602"/>
                    <a:gd name="connsiteX70" fmla="*/ 661599 w 1003876"/>
                    <a:gd name="connsiteY70" fmla="*/ 1101273 h 1516602"/>
                    <a:gd name="connsiteX71" fmla="*/ 671124 w 1003876"/>
                    <a:gd name="connsiteY71" fmla="*/ 1089843 h 1516602"/>
                    <a:gd name="connsiteX72" fmla="*/ 724464 w 1003876"/>
                    <a:gd name="connsiteY72" fmla="*/ 1082223 h 1516602"/>
                    <a:gd name="connsiteX73" fmla="*/ 842574 w 1003876"/>
                    <a:gd name="connsiteY73" fmla="*/ 1084128 h 1516602"/>
                    <a:gd name="connsiteX74" fmla="*/ 871149 w 1003876"/>
                    <a:gd name="connsiteY74" fmla="*/ 1086033 h 1516602"/>
                    <a:gd name="connsiteX75" fmla="*/ 899724 w 1003876"/>
                    <a:gd name="connsiteY75" fmla="*/ 1091748 h 1516602"/>
                    <a:gd name="connsiteX76" fmla="*/ 922584 w 1003876"/>
                    <a:gd name="connsiteY76" fmla="*/ 1095558 h 1516602"/>
                    <a:gd name="connsiteX77" fmla="*/ 985294 w 1003876"/>
                    <a:gd name="connsiteY77" fmla="*/ 1104311 h 1516602"/>
                    <a:gd name="connsiteX78" fmla="*/ 1003378 w 1003876"/>
                    <a:gd name="connsiteY78" fmla="*/ 1065958 h 1516602"/>
                    <a:gd name="connsiteX79" fmla="*/ 970209 w 1003876"/>
                    <a:gd name="connsiteY79" fmla="*/ 1044123 h 1516602"/>
                    <a:gd name="connsiteX80" fmla="*/ 935919 w 1003876"/>
                    <a:gd name="connsiteY80" fmla="*/ 1034598 h 1516602"/>
                    <a:gd name="connsiteX81" fmla="*/ 825429 w 1003876"/>
                    <a:gd name="connsiteY81" fmla="*/ 1034598 h 1516602"/>
                    <a:gd name="connsiteX82" fmla="*/ 730179 w 1003876"/>
                    <a:gd name="connsiteY82" fmla="*/ 1038408 h 1516602"/>
                    <a:gd name="connsiteX83" fmla="*/ 669219 w 1003876"/>
                    <a:gd name="connsiteY83" fmla="*/ 1046028 h 1516602"/>
                    <a:gd name="connsiteX84" fmla="*/ 646360 w 1003876"/>
                    <a:gd name="connsiteY84" fmla="*/ 1049838 h 1516602"/>
                    <a:gd name="connsiteX85" fmla="*/ 640078 w 1003876"/>
                    <a:gd name="connsiteY85" fmla="*/ 1026051 h 1516602"/>
                    <a:gd name="connsiteX86" fmla="*/ 673029 w 1003876"/>
                    <a:gd name="connsiteY86" fmla="*/ 992688 h 1516602"/>
                    <a:gd name="connsiteX87" fmla="*/ 674934 w 1003876"/>
                    <a:gd name="connsiteY87" fmla="*/ 986973 h 1516602"/>
                    <a:gd name="connsiteX88" fmla="*/ 680649 w 1003876"/>
                    <a:gd name="connsiteY88" fmla="*/ 985068 h 1516602"/>
                    <a:gd name="connsiteX89" fmla="*/ 686364 w 1003876"/>
                    <a:gd name="connsiteY89" fmla="*/ 981258 h 1516602"/>
                    <a:gd name="connsiteX90" fmla="*/ 695889 w 1003876"/>
                    <a:gd name="connsiteY90" fmla="*/ 971733 h 1516602"/>
                    <a:gd name="connsiteX91" fmla="*/ 705414 w 1003876"/>
                    <a:gd name="connsiteY91" fmla="*/ 960303 h 1516602"/>
                    <a:gd name="connsiteX92" fmla="*/ 716844 w 1003876"/>
                    <a:gd name="connsiteY92" fmla="*/ 952683 h 1516602"/>
                    <a:gd name="connsiteX93" fmla="*/ 732084 w 1003876"/>
                    <a:gd name="connsiteY93" fmla="*/ 939348 h 1516602"/>
                    <a:gd name="connsiteX94" fmla="*/ 741609 w 1003876"/>
                    <a:gd name="connsiteY94" fmla="*/ 927918 h 1516602"/>
                    <a:gd name="connsiteX95" fmla="*/ 753039 w 1003876"/>
                    <a:gd name="connsiteY95" fmla="*/ 918393 h 1516602"/>
                    <a:gd name="connsiteX96" fmla="*/ 758754 w 1003876"/>
                    <a:gd name="connsiteY96" fmla="*/ 906963 h 1516602"/>
                    <a:gd name="connsiteX97" fmla="*/ 760659 w 1003876"/>
                    <a:gd name="connsiteY97" fmla="*/ 901248 h 1516602"/>
                    <a:gd name="connsiteX98" fmla="*/ 766374 w 1003876"/>
                    <a:gd name="connsiteY98" fmla="*/ 889818 h 1516602"/>
                    <a:gd name="connsiteX99" fmla="*/ 764469 w 1003876"/>
                    <a:gd name="connsiteY99" fmla="*/ 874578 h 1516602"/>
                    <a:gd name="connsiteX100" fmla="*/ 758754 w 1003876"/>
                    <a:gd name="connsiteY100" fmla="*/ 872673 h 1516602"/>
                    <a:gd name="connsiteX101" fmla="*/ 737799 w 1003876"/>
                    <a:gd name="connsiteY101" fmla="*/ 874578 h 1516602"/>
                    <a:gd name="connsiteX102" fmla="*/ 732084 w 1003876"/>
                    <a:gd name="connsiteY102" fmla="*/ 878388 h 1516602"/>
                    <a:gd name="connsiteX103" fmla="*/ 699699 w 1003876"/>
                    <a:gd name="connsiteY103" fmla="*/ 899343 h 1516602"/>
                    <a:gd name="connsiteX104" fmla="*/ 595181 w 1003876"/>
                    <a:gd name="connsiteY104" fmla="*/ 957831 h 1516602"/>
                    <a:gd name="connsiteX105" fmla="*/ 507294 w 1003876"/>
                    <a:gd name="connsiteY105" fmla="*/ 847908 h 1516602"/>
                    <a:gd name="connsiteX106" fmla="*/ 503484 w 1003876"/>
                    <a:gd name="connsiteY106" fmla="*/ 358323 h 1516602"/>
                    <a:gd name="connsiteX107" fmla="*/ 499674 w 1003876"/>
                    <a:gd name="connsiteY107" fmla="*/ 66858 h 1516602"/>
                    <a:gd name="connsiteX108" fmla="*/ 490149 w 1003876"/>
                    <a:gd name="connsiteY108" fmla="*/ 40188 h 1516602"/>
                    <a:gd name="connsiteX109" fmla="*/ 488244 w 1003876"/>
                    <a:gd name="connsiteY109" fmla="*/ 34473 h 1516602"/>
                    <a:gd name="connsiteX110" fmla="*/ 484434 w 1003876"/>
                    <a:gd name="connsiteY110" fmla="*/ 28758 h 1516602"/>
                    <a:gd name="connsiteX111" fmla="*/ 478719 w 1003876"/>
                    <a:gd name="connsiteY111" fmla="*/ 17328 h 1516602"/>
                    <a:gd name="connsiteX112" fmla="*/ 473004 w 1003876"/>
                    <a:gd name="connsiteY112" fmla="*/ 13518 h 1516602"/>
                    <a:gd name="connsiteX113" fmla="*/ 469194 w 1003876"/>
                    <a:gd name="connsiteY113" fmla="*/ 7803 h 1516602"/>
                    <a:gd name="connsiteX114" fmla="*/ 429189 w 1003876"/>
                    <a:gd name="connsiteY114" fmla="*/ 11613 h 1516602"/>
                    <a:gd name="connsiteX115" fmla="*/ 425379 w 1003876"/>
                    <a:gd name="connsiteY115" fmla="*/ 78288 h 1516602"/>
                    <a:gd name="connsiteX116" fmla="*/ 425379 w 1003876"/>
                    <a:gd name="connsiteY116" fmla="*/ 84003 h 1516602"/>
                    <a:gd name="connsiteX117" fmla="*/ 429189 w 1003876"/>
                    <a:gd name="connsiteY117" fmla="*/ 238308 h 1516602"/>
                    <a:gd name="connsiteX118" fmla="*/ 440619 w 1003876"/>
                    <a:gd name="connsiteY118" fmla="*/ 421188 h 1516602"/>
                    <a:gd name="connsiteX119" fmla="*/ 435265 w 1003876"/>
                    <a:gd name="connsiteY119" fmla="*/ 718368 h 1516602"/>
                    <a:gd name="connsiteX120" fmla="*/ 435059 w 1003876"/>
                    <a:gd name="connsiteY120" fmla="*/ 799046 h 1516602"/>
                    <a:gd name="connsiteX121" fmla="*/ 430322 w 1003876"/>
                    <a:gd name="connsiteY121" fmla="*/ 879006 h 1516602"/>
                    <a:gd name="connsiteX0" fmla="*/ 430322 w 1003876"/>
                    <a:gd name="connsiteY0" fmla="*/ 879006 h 1516071"/>
                    <a:gd name="connsiteX1" fmla="*/ 392427 w 1003876"/>
                    <a:gd name="connsiteY1" fmla="*/ 931934 h 1516071"/>
                    <a:gd name="connsiteX2" fmla="*/ 312984 w 1003876"/>
                    <a:gd name="connsiteY2" fmla="*/ 966018 h 1516071"/>
                    <a:gd name="connsiteX3" fmla="*/ 257945 w 1003876"/>
                    <a:gd name="connsiteY3" fmla="*/ 967151 h 1516071"/>
                    <a:gd name="connsiteX4" fmla="*/ 188953 w 1003876"/>
                    <a:gd name="connsiteY4" fmla="*/ 949800 h 1516071"/>
                    <a:gd name="connsiteX5" fmla="*/ 116769 w 1003876"/>
                    <a:gd name="connsiteY5" fmla="*/ 903153 h 1516071"/>
                    <a:gd name="connsiteX6" fmla="*/ 59619 w 1003876"/>
                    <a:gd name="connsiteY6" fmla="*/ 874578 h 1516071"/>
                    <a:gd name="connsiteX7" fmla="*/ 46284 w 1003876"/>
                    <a:gd name="connsiteY7" fmla="*/ 895533 h 1516071"/>
                    <a:gd name="connsiteX8" fmla="*/ 50094 w 1003876"/>
                    <a:gd name="connsiteY8" fmla="*/ 933633 h 1516071"/>
                    <a:gd name="connsiteX9" fmla="*/ 53904 w 1003876"/>
                    <a:gd name="connsiteY9" fmla="*/ 939348 h 1516071"/>
                    <a:gd name="connsiteX10" fmla="*/ 59619 w 1003876"/>
                    <a:gd name="connsiteY10" fmla="*/ 943158 h 1516071"/>
                    <a:gd name="connsiteX11" fmla="*/ 63429 w 1003876"/>
                    <a:gd name="connsiteY11" fmla="*/ 948873 h 1516071"/>
                    <a:gd name="connsiteX12" fmla="*/ 80574 w 1003876"/>
                    <a:gd name="connsiteY12" fmla="*/ 958398 h 1516071"/>
                    <a:gd name="connsiteX13" fmla="*/ 166299 w 1003876"/>
                    <a:gd name="connsiteY13" fmla="*/ 979353 h 1516071"/>
                    <a:gd name="connsiteX14" fmla="*/ 267264 w 1003876"/>
                    <a:gd name="connsiteY14" fmla="*/ 1021263 h 1516071"/>
                    <a:gd name="connsiteX15" fmla="*/ 278694 w 1003876"/>
                    <a:gd name="connsiteY15" fmla="*/ 1076508 h 1516071"/>
                    <a:gd name="connsiteX16" fmla="*/ 264381 w 1003876"/>
                    <a:gd name="connsiteY16" fmla="*/ 1119397 h 1516071"/>
                    <a:gd name="connsiteX17" fmla="*/ 186224 w 1003876"/>
                    <a:gd name="connsiteY17" fmla="*/ 1150391 h 1516071"/>
                    <a:gd name="connsiteX18" fmla="*/ 27234 w 1003876"/>
                    <a:gd name="connsiteY18" fmla="*/ 1154613 h 1516071"/>
                    <a:gd name="connsiteX19" fmla="*/ 15804 w 1003876"/>
                    <a:gd name="connsiteY19" fmla="*/ 1160328 h 1516071"/>
                    <a:gd name="connsiteX20" fmla="*/ 6279 w 1003876"/>
                    <a:gd name="connsiteY20" fmla="*/ 1169853 h 1516071"/>
                    <a:gd name="connsiteX21" fmla="*/ 4374 w 1003876"/>
                    <a:gd name="connsiteY21" fmla="*/ 1175568 h 1516071"/>
                    <a:gd name="connsiteX22" fmla="*/ 564 w 1003876"/>
                    <a:gd name="connsiteY22" fmla="*/ 1181283 h 1516071"/>
                    <a:gd name="connsiteX23" fmla="*/ 6279 w 1003876"/>
                    <a:gd name="connsiteY23" fmla="*/ 1213668 h 1516071"/>
                    <a:gd name="connsiteX24" fmla="*/ 11994 w 1003876"/>
                    <a:gd name="connsiteY24" fmla="*/ 1217478 h 1516071"/>
                    <a:gd name="connsiteX25" fmla="*/ 17709 w 1003876"/>
                    <a:gd name="connsiteY25" fmla="*/ 1219383 h 1516071"/>
                    <a:gd name="connsiteX26" fmla="*/ 145344 w 1003876"/>
                    <a:gd name="connsiteY26" fmla="*/ 1217478 h 1516071"/>
                    <a:gd name="connsiteX27" fmla="*/ 239202 w 1003876"/>
                    <a:gd name="connsiteY27" fmla="*/ 1214801 h 1516071"/>
                    <a:gd name="connsiteX28" fmla="*/ 318699 w 1003876"/>
                    <a:gd name="connsiteY28" fmla="*/ 1217478 h 1516071"/>
                    <a:gd name="connsiteX29" fmla="*/ 360970 w 1003876"/>
                    <a:gd name="connsiteY29" fmla="*/ 1240904 h 1516071"/>
                    <a:gd name="connsiteX30" fmla="*/ 362514 w 1003876"/>
                    <a:gd name="connsiteY30" fmla="*/ 1286058 h 1516071"/>
                    <a:gd name="connsiteX31" fmla="*/ 358704 w 1003876"/>
                    <a:gd name="connsiteY31" fmla="*/ 1291773 h 1516071"/>
                    <a:gd name="connsiteX32" fmla="*/ 330129 w 1003876"/>
                    <a:gd name="connsiteY32" fmla="*/ 1381308 h 1516071"/>
                    <a:gd name="connsiteX33" fmla="*/ 328224 w 1003876"/>
                    <a:gd name="connsiteY33" fmla="*/ 1420386 h 1516071"/>
                    <a:gd name="connsiteX34" fmla="*/ 332034 w 1003876"/>
                    <a:gd name="connsiteY34" fmla="*/ 1463223 h 1516071"/>
                    <a:gd name="connsiteX35" fmla="*/ 364419 w 1003876"/>
                    <a:gd name="connsiteY35" fmla="*/ 1512753 h 1516071"/>
                    <a:gd name="connsiteX36" fmla="*/ 387279 w 1003876"/>
                    <a:gd name="connsiteY36" fmla="*/ 1514658 h 1516071"/>
                    <a:gd name="connsiteX37" fmla="*/ 396804 w 1003876"/>
                    <a:gd name="connsiteY37" fmla="*/ 1491798 h 1516071"/>
                    <a:gd name="connsiteX38" fmla="*/ 400614 w 1003876"/>
                    <a:gd name="connsiteY38" fmla="*/ 1461318 h 1516071"/>
                    <a:gd name="connsiteX39" fmla="*/ 404424 w 1003876"/>
                    <a:gd name="connsiteY39" fmla="*/ 1404168 h 1516071"/>
                    <a:gd name="connsiteX40" fmla="*/ 410139 w 1003876"/>
                    <a:gd name="connsiteY40" fmla="*/ 1392738 h 1516071"/>
                    <a:gd name="connsiteX41" fmla="*/ 413949 w 1003876"/>
                    <a:gd name="connsiteY41" fmla="*/ 1379403 h 1516071"/>
                    <a:gd name="connsiteX42" fmla="*/ 415854 w 1003876"/>
                    <a:gd name="connsiteY42" fmla="*/ 1373688 h 1516071"/>
                    <a:gd name="connsiteX43" fmla="*/ 417759 w 1003876"/>
                    <a:gd name="connsiteY43" fmla="*/ 1360353 h 1516071"/>
                    <a:gd name="connsiteX44" fmla="*/ 421569 w 1003876"/>
                    <a:gd name="connsiteY44" fmla="*/ 1348923 h 1516071"/>
                    <a:gd name="connsiteX45" fmla="*/ 427284 w 1003876"/>
                    <a:gd name="connsiteY45" fmla="*/ 1335588 h 1516071"/>
                    <a:gd name="connsiteX46" fmla="*/ 467289 w 1003876"/>
                    <a:gd name="connsiteY46" fmla="*/ 1265103 h 1516071"/>
                    <a:gd name="connsiteX47" fmla="*/ 528455 w 1003876"/>
                    <a:gd name="connsiteY47" fmla="*/ 1230091 h 1516071"/>
                    <a:gd name="connsiteX48" fmla="*/ 601154 w 1003876"/>
                    <a:gd name="connsiteY48" fmla="*/ 1221700 h 1516071"/>
                    <a:gd name="connsiteX49" fmla="*/ 720654 w 1003876"/>
                    <a:gd name="connsiteY49" fmla="*/ 1316538 h 1516071"/>
                    <a:gd name="connsiteX50" fmla="*/ 733989 w 1003876"/>
                    <a:gd name="connsiteY50" fmla="*/ 1326063 h 1516071"/>
                    <a:gd name="connsiteX51" fmla="*/ 743514 w 1003876"/>
                    <a:gd name="connsiteY51" fmla="*/ 1327968 h 1516071"/>
                    <a:gd name="connsiteX52" fmla="*/ 749229 w 1003876"/>
                    <a:gd name="connsiteY52" fmla="*/ 1329873 h 1516071"/>
                    <a:gd name="connsiteX53" fmla="*/ 762564 w 1003876"/>
                    <a:gd name="connsiteY53" fmla="*/ 1335588 h 1516071"/>
                    <a:gd name="connsiteX54" fmla="*/ 777804 w 1003876"/>
                    <a:gd name="connsiteY54" fmla="*/ 1333683 h 1516071"/>
                    <a:gd name="connsiteX55" fmla="*/ 789234 w 1003876"/>
                    <a:gd name="connsiteY55" fmla="*/ 1327968 h 1516071"/>
                    <a:gd name="connsiteX56" fmla="*/ 794949 w 1003876"/>
                    <a:gd name="connsiteY56" fmla="*/ 1326063 h 1516071"/>
                    <a:gd name="connsiteX57" fmla="*/ 802569 w 1003876"/>
                    <a:gd name="connsiteY57" fmla="*/ 1308918 h 1516071"/>
                    <a:gd name="connsiteX58" fmla="*/ 800664 w 1003876"/>
                    <a:gd name="connsiteY58" fmla="*/ 1284153 h 1516071"/>
                    <a:gd name="connsiteX59" fmla="*/ 798759 w 1003876"/>
                    <a:gd name="connsiteY59" fmla="*/ 1278438 h 1516071"/>
                    <a:gd name="connsiteX60" fmla="*/ 796854 w 1003876"/>
                    <a:gd name="connsiteY60" fmla="*/ 1270818 h 1516071"/>
                    <a:gd name="connsiteX61" fmla="*/ 783519 w 1003876"/>
                    <a:gd name="connsiteY61" fmla="*/ 1253673 h 1516071"/>
                    <a:gd name="connsiteX62" fmla="*/ 773994 w 1003876"/>
                    <a:gd name="connsiteY62" fmla="*/ 1247958 h 1516071"/>
                    <a:gd name="connsiteX63" fmla="*/ 648264 w 1003876"/>
                    <a:gd name="connsiteY63" fmla="*/ 1156518 h 1516071"/>
                    <a:gd name="connsiteX64" fmla="*/ 644454 w 1003876"/>
                    <a:gd name="connsiteY64" fmla="*/ 1139373 h 1516071"/>
                    <a:gd name="connsiteX65" fmla="*/ 646359 w 1003876"/>
                    <a:gd name="connsiteY65" fmla="*/ 1131753 h 1516071"/>
                    <a:gd name="connsiteX66" fmla="*/ 650169 w 1003876"/>
                    <a:gd name="connsiteY66" fmla="*/ 1114608 h 1516071"/>
                    <a:gd name="connsiteX67" fmla="*/ 653979 w 1003876"/>
                    <a:gd name="connsiteY67" fmla="*/ 1108893 h 1516071"/>
                    <a:gd name="connsiteX68" fmla="*/ 655884 w 1003876"/>
                    <a:gd name="connsiteY68" fmla="*/ 1103178 h 1516071"/>
                    <a:gd name="connsiteX69" fmla="*/ 661599 w 1003876"/>
                    <a:gd name="connsiteY69" fmla="*/ 1101273 h 1516071"/>
                    <a:gd name="connsiteX70" fmla="*/ 671124 w 1003876"/>
                    <a:gd name="connsiteY70" fmla="*/ 1089843 h 1516071"/>
                    <a:gd name="connsiteX71" fmla="*/ 724464 w 1003876"/>
                    <a:gd name="connsiteY71" fmla="*/ 1082223 h 1516071"/>
                    <a:gd name="connsiteX72" fmla="*/ 842574 w 1003876"/>
                    <a:gd name="connsiteY72" fmla="*/ 1084128 h 1516071"/>
                    <a:gd name="connsiteX73" fmla="*/ 871149 w 1003876"/>
                    <a:gd name="connsiteY73" fmla="*/ 1086033 h 1516071"/>
                    <a:gd name="connsiteX74" fmla="*/ 899724 w 1003876"/>
                    <a:gd name="connsiteY74" fmla="*/ 1091748 h 1516071"/>
                    <a:gd name="connsiteX75" fmla="*/ 922584 w 1003876"/>
                    <a:gd name="connsiteY75" fmla="*/ 1095558 h 1516071"/>
                    <a:gd name="connsiteX76" fmla="*/ 985294 w 1003876"/>
                    <a:gd name="connsiteY76" fmla="*/ 1104311 h 1516071"/>
                    <a:gd name="connsiteX77" fmla="*/ 1003378 w 1003876"/>
                    <a:gd name="connsiteY77" fmla="*/ 1065958 h 1516071"/>
                    <a:gd name="connsiteX78" fmla="*/ 970209 w 1003876"/>
                    <a:gd name="connsiteY78" fmla="*/ 1044123 h 1516071"/>
                    <a:gd name="connsiteX79" fmla="*/ 935919 w 1003876"/>
                    <a:gd name="connsiteY79" fmla="*/ 1034598 h 1516071"/>
                    <a:gd name="connsiteX80" fmla="*/ 825429 w 1003876"/>
                    <a:gd name="connsiteY80" fmla="*/ 1034598 h 1516071"/>
                    <a:gd name="connsiteX81" fmla="*/ 730179 w 1003876"/>
                    <a:gd name="connsiteY81" fmla="*/ 1038408 h 1516071"/>
                    <a:gd name="connsiteX82" fmla="*/ 669219 w 1003876"/>
                    <a:gd name="connsiteY82" fmla="*/ 1046028 h 1516071"/>
                    <a:gd name="connsiteX83" fmla="*/ 646360 w 1003876"/>
                    <a:gd name="connsiteY83" fmla="*/ 1049838 h 1516071"/>
                    <a:gd name="connsiteX84" fmla="*/ 640078 w 1003876"/>
                    <a:gd name="connsiteY84" fmla="*/ 1026051 h 1516071"/>
                    <a:gd name="connsiteX85" fmla="*/ 673029 w 1003876"/>
                    <a:gd name="connsiteY85" fmla="*/ 992688 h 1516071"/>
                    <a:gd name="connsiteX86" fmla="*/ 674934 w 1003876"/>
                    <a:gd name="connsiteY86" fmla="*/ 986973 h 1516071"/>
                    <a:gd name="connsiteX87" fmla="*/ 680649 w 1003876"/>
                    <a:gd name="connsiteY87" fmla="*/ 985068 h 1516071"/>
                    <a:gd name="connsiteX88" fmla="*/ 686364 w 1003876"/>
                    <a:gd name="connsiteY88" fmla="*/ 981258 h 1516071"/>
                    <a:gd name="connsiteX89" fmla="*/ 695889 w 1003876"/>
                    <a:gd name="connsiteY89" fmla="*/ 971733 h 1516071"/>
                    <a:gd name="connsiteX90" fmla="*/ 705414 w 1003876"/>
                    <a:gd name="connsiteY90" fmla="*/ 960303 h 1516071"/>
                    <a:gd name="connsiteX91" fmla="*/ 716844 w 1003876"/>
                    <a:gd name="connsiteY91" fmla="*/ 952683 h 1516071"/>
                    <a:gd name="connsiteX92" fmla="*/ 732084 w 1003876"/>
                    <a:gd name="connsiteY92" fmla="*/ 939348 h 1516071"/>
                    <a:gd name="connsiteX93" fmla="*/ 741609 w 1003876"/>
                    <a:gd name="connsiteY93" fmla="*/ 927918 h 1516071"/>
                    <a:gd name="connsiteX94" fmla="*/ 753039 w 1003876"/>
                    <a:gd name="connsiteY94" fmla="*/ 918393 h 1516071"/>
                    <a:gd name="connsiteX95" fmla="*/ 758754 w 1003876"/>
                    <a:gd name="connsiteY95" fmla="*/ 906963 h 1516071"/>
                    <a:gd name="connsiteX96" fmla="*/ 760659 w 1003876"/>
                    <a:gd name="connsiteY96" fmla="*/ 901248 h 1516071"/>
                    <a:gd name="connsiteX97" fmla="*/ 766374 w 1003876"/>
                    <a:gd name="connsiteY97" fmla="*/ 889818 h 1516071"/>
                    <a:gd name="connsiteX98" fmla="*/ 764469 w 1003876"/>
                    <a:gd name="connsiteY98" fmla="*/ 874578 h 1516071"/>
                    <a:gd name="connsiteX99" fmla="*/ 758754 w 1003876"/>
                    <a:gd name="connsiteY99" fmla="*/ 872673 h 1516071"/>
                    <a:gd name="connsiteX100" fmla="*/ 737799 w 1003876"/>
                    <a:gd name="connsiteY100" fmla="*/ 874578 h 1516071"/>
                    <a:gd name="connsiteX101" fmla="*/ 732084 w 1003876"/>
                    <a:gd name="connsiteY101" fmla="*/ 878388 h 1516071"/>
                    <a:gd name="connsiteX102" fmla="*/ 699699 w 1003876"/>
                    <a:gd name="connsiteY102" fmla="*/ 899343 h 1516071"/>
                    <a:gd name="connsiteX103" fmla="*/ 595181 w 1003876"/>
                    <a:gd name="connsiteY103" fmla="*/ 957831 h 1516071"/>
                    <a:gd name="connsiteX104" fmla="*/ 507294 w 1003876"/>
                    <a:gd name="connsiteY104" fmla="*/ 847908 h 1516071"/>
                    <a:gd name="connsiteX105" fmla="*/ 503484 w 1003876"/>
                    <a:gd name="connsiteY105" fmla="*/ 358323 h 1516071"/>
                    <a:gd name="connsiteX106" fmla="*/ 499674 w 1003876"/>
                    <a:gd name="connsiteY106" fmla="*/ 66858 h 1516071"/>
                    <a:gd name="connsiteX107" fmla="*/ 490149 w 1003876"/>
                    <a:gd name="connsiteY107" fmla="*/ 40188 h 1516071"/>
                    <a:gd name="connsiteX108" fmla="*/ 488244 w 1003876"/>
                    <a:gd name="connsiteY108" fmla="*/ 34473 h 1516071"/>
                    <a:gd name="connsiteX109" fmla="*/ 484434 w 1003876"/>
                    <a:gd name="connsiteY109" fmla="*/ 28758 h 1516071"/>
                    <a:gd name="connsiteX110" fmla="*/ 478719 w 1003876"/>
                    <a:gd name="connsiteY110" fmla="*/ 17328 h 1516071"/>
                    <a:gd name="connsiteX111" fmla="*/ 473004 w 1003876"/>
                    <a:gd name="connsiteY111" fmla="*/ 13518 h 1516071"/>
                    <a:gd name="connsiteX112" fmla="*/ 469194 w 1003876"/>
                    <a:gd name="connsiteY112" fmla="*/ 7803 h 1516071"/>
                    <a:gd name="connsiteX113" fmla="*/ 429189 w 1003876"/>
                    <a:gd name="connsiteY113" fmla="*/ 11613 h 1516071"/>
                    <a:gd name="connsiteX114" fmla="*/ 425379 w 1003876"/>
                    <a:gd name="connsiteY114" fmla="*/ 78288 h 1516071"/>
                    <a:gd name="connsiteX115" fmla="*/ 425379 w 1003876"/>
                    <a:gd name="connsiteY115" fmla="*/ 84003 h 1516071"/>
                    <a:gd name="connsiteX116" fmla="*/ 429189 w 1003876"/>
                    <a:gd name="connsiteY116" fmla="*/ 238308 h 1516071"/>
                    <a:gd name="connsiteX117" fmla="*/ 440619 w 1003876"/>
                    <a:gd name="connsiteY117" fmla="*/ 421188 h 1516071"/>
                    <a:gd name="connsiteX118" fmla="*/ 435265 w 1003876"/>
                    <a:gd name="connsiteY118" fmla="*/ 718368 h 1516071"/>
                    <a:gd name="connsiteX119" fmla="*/ 435059 w 1003876"/>
                    <a:gd name="connsiteY119" fmla="*/ 799046 h 1516071"/>
                    <a:gd name="connsiteX120" fmla="*/ 430322 w 1003876"/>
                    <a:gd name="connsiteY120" fmla="*/ 879006 h 1516071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15854 w 1003876"/>
                    <a:gd name="connsiteY42" fmla="*/ 1373688 h 1516072"/>
                    <a:gd name="connsiteX43" fmla="*/ 417759 w 1003876"/>
                    <a:gd name="connsiteY43" fmla="*/ 1360353 h 1516072"/>
                    <a:gd name="connsiteX44" fmla="*/ 421569 w 1003876"/>
                    <a:gd name="connsiteY44" fmla="*/ 1348923 h 1516072"/>
                    <a:gd name="connsiteX45" fmla="*/ 427284 w 1003876"/>
                    <a:gd name="connsiteY45" fmla="*/ 1335588 h 1516072"/>
                    <a:gd name="connsiteX46" fmla="*/ 467289 w 1003876"/>
                    <a:gd name="connsiteY46" fmla="*/ 1265103 h 1516072"/>
                    <a:gd name="connsiteX47" fmla="*/ 528455 w 1003876"/>
                    <a:gd name="connsiteY47" fmla="*/ 1230091 h 1516072"/>
                    <a:gd name="connsiteX48" fmla="*/ 601154 w 1003876"/>
                    <a:gd name="connsiteY48" fmla="*/ 1221700 h 1516072"/>
                    <a:gd name="connsiteX49" fmla="*/ 720654 w 1003876"/>
                    <a:gd name="connsiteY49" fmla="*/ 1316538 h 1516072"/>
                    <a:gd name="connsiteX50" fmla="*/ 733989 w 1003876"/>
                    <a:gd name="connsiteY50" fmla="*/ 1326063 h 1516072"/>
                    <a:gd name="connsiteX51" fmla="*/ 743514 w 1003876"/>
                    <a:gd name="connsiteY51" fmla="*/ 1327968 h 1516072"/>
                    <a:gd name="connsiteX52" fmla="*/ 749229 w 1003876"/>
                    <a:gd name="connsiteY52" fmla="*/ 1329873 h 1516072"/>
                    <a:gd name="connsiteX53" fmla="*/ 762564 w 1003876"/>
                    <a:gd name="connsiteY53" fmla="*/ 1335588 h 1516072"/>
                    <a:gd name="connsiteX54" fmla="*/ 777804 w 1003876"/>
                    <a:gd name="connsiteY54" fmla="*/ 1333683 h 1516072"/>
                    <a:gd name="connsiteX55" fmla="*/ 789234 w 1003876"/>
                    <a:gd name="connsiteY55" fmla="*/ 1327968 h 1516072"/>
                    <a:gd name="connsiteX56" fmla="*/ 794949 w 1003876"/>
                    <a:gd name="connsiteY56" fmla="*/ 1326063 h 1516072"/>
                    <a:gd name="connsiteX57" fmla="*/ 802569 w 1003876"/>
                    <a:gd name="connsiteY57" fmla="*/ 1308918 h 1516072"/>
                    <a:gd name="connsiteX58" fmla="*/ 800664 w 1003876"/>
                    <a:gd name="connsiteY58" fmla="*/ 1284153 h 1516072"/>
                    <a:gd name="connsiteX59" fmla="*/ 798759 w 1003876"/>
                    <a:gd name="connsiteY59" fmla="*/ 1278438 h 1516072"/>
                    <a:gd name="connsiteX60" fmla="*/ 796854 w 1003876"/>
                    <a:gd name="connsiteY60" fmla="*/ 1270818 h 1516072"/>
                    <a:gd name="connsiteX61" fmla="*/ 783519 w 1003876"/>
                    <a:gd name="connsiteY61" fmla="*/ 1253673 h 1516072"/>
                    <a:gd name="connsiteX62" fmla="*/ 773994 w 1003876"/>
                    <a:gd name="connsiteY62" fmla="*/ 1247958 h 1516072"/>
                    <a:gd name="connsiteX63" fmla="*/ 648264 w 1003876"/>
                    <a:gd name="connsiteY63" fmla="*/ 1156518 h 1516072"/>
                    <a:gd name="connsiteX64" fmla="*/ 644454 w 1003876"/>
                    <a:gd name="connsiteY64" fmla="*/ 1139373 h 1516072"/>
                    <a:gd name="connsiteX65" fmla="*/ 646359 w 1003876"/>
                    <a:gd name="connsiteY65" fmla="*/ 1131753 h 1516072"/>
                    <a:gd name="connsiteX66" fmla="*/ 650169 w 1003876"/>
                    <a:gd name="connsiteY66" fmla="*/ 1114608 h 1516072"/>
                    <a:gd name="connsiteX67" fmla="*/ 653979 w 1003876"/>
                    <a:gd name="connsiteY67" fmla="*/ 1108893 h 1516072"/>
                    <a:gd name="connsiteX68" fmla="*/ 655884 w 1003876"/>
                    <a:gd name="connsiteY68" fmla="*/ 1103178 h 1516072"/>
                    <a:gd name="connsiteX69" fmla="*/ 661599 w 1003876"/>
                    <a:gd name="connsiteY69" fmla="*/ 1101273 h 1516072"/>
                    <a:gd name="connsiteX70" fmla="*/ 671124 w 1003876"/>
                    <a:gd name="connsiteY70" fmla="*/ 1089843 h 1516072"/>
                    <a:gd name="connsiteX71" fmla="*/ 724464 w 1003876"/>
                    <a:gd name="connsiteY71" fmla="*/ 1082223 h 1516072"/>
                    <a:gd name="connsiteX72" fmla="*/ 842574 w 1003876"/>
                    <a:gd name="connsiteY72" fmla="*/ 1084128 h 1516072"/>
                    <a:gd name="connsiteX73" fmla="*/ 871149 w 1003876"/>
                    <a:gd name="connsiteY73" fmla="*/ 1086033 h 1516072"/>
                    <a:gd name="connsiteX74" fmla="*/ 899724 w 1003876"/>
                    <a:gd name="connsiteY74" fmla="*/ 1091748 h 1516072"/>
                    <a:gd name="connsiteX75" fmla="*/ 922584 w 1003876"/>
                    <a:gd name="connsiteY75" fmla="*/ 1095558 h 1516072"/>
                    <a:gd name="connsiteX76" fmla="*/ 985294 w 1003876"/>
                    <a:gd name="connsiteY76" fmla="*/ 1104311 h 1516072"/>
                    <a:gd name="connsiteX77" fmla="*/ 1003378 w 1003876"/>
                    <a:gd name="connsiteY77" fmla="*/ 1065958 h 1516072"/>
                    <a:gd name="connsiteX78" fmla="*/ 970209 w 1003876"/>
                    <a:gd name="connsiteY78" fmla="*/ 1044123 h 1516072"/>
                    <a:gd name="connsiteX79" fmla="*/ 935919 w 1003876"/>
                    <a:gd name="connsiteY79" fmla="*/ 1034598 h 1516072"/>
                    <a:gd name="connsiteX80" fmla="*/ 825429 w 1003876"/>
                    <a:gd name="connsiteY80" fmla="*/ 1034598 h 1516072"/>
                    <a:gd name="connsiteX81" fmla="*/ 730179 w 1003876"/>
                    <a:gd name="connsiteY81" fmla="*/ 1038408 h 1516072"/>
                    <a:gd name="connsiteX82" fmla="*/ 669219 w 1003876"/>
                    <a:gd name="connsiteY82" fmla="*/ 1046028 h 1516072"/>
                    <a:gd name="connsiteX83" fmla="*/ 646360 w 1003876"/>
                    <a:gd name="connsiteY83" fmla="*/ 1049838 h 1516072"/>
                    <a:gd name="connsiteX84" fmla="*/ 640078 w 1003876"/>
                    <a:gd name="connsiteY84" fmla="*/ 1026051 h 1516072"/>
                    <a:gd name="connsiteX85" fmla="*/ 673029 w 1003876"/>
                    <a:gd name="connsiteY85" fmla="*/ 992688 h 1516072"/>
                    <a:gd name="connsiteX86" fmla="*/ 674934 w 1003876"/>
                    <a:gd name="connsiteY86" fmla="*/ 986973 h 1516072"/>
                    <a:gd name="connsiteX87" fmla="*/ 680649 w 1003876"/>
                    <a:gd name="connsiteY87" fmla="*/ 985068 h 1516072"/>
                    <a:gd name="connsiteX88" fmla="*/ 686364 w 1003876"/>
                    <a:gd name="connsiteY88" fmla="*/ 981258 h 1516072"/>
                    <a:gd name="connsiteX89" fmla="*/ 695889 w 1003876"/>
                    <a:gd name="connsiteY89" fmla="*/ 971733 h 1516072"/>
                    <a:gd name="connsiteX90" fmla="*/ 705414 w 1003876"/>
                    <a:gd name="connsiteY90" fmla="*/ 960303 h 1516072"/>
                    <a:gd name="connsiteX91" fmla="*/ 716844 w 1003876"/>
                    <a:gd name="connsiteY91" fmla="*/ 952683 h 1516072"/>
                    <a:gd name="connsiteX92" fmla="*/ 732084 w 1003876"/>
                    <a:gd name="connsiteY92" fmla="*/ 939348 h 1516072"/>
                    <a:gd name="connsiteX93" fmla="*/ 741609 w 1003876"/>
                    <a:gd name="connsiteY93" fmla="*/ 927918 h 1516072"/>
                    <a:gd name="connsiteX94" fmla="*/ 753039 w 1003876"/>
                    <a:gd name="connsiteY94" fmla="*/ 918393 h 1516072"/>
                    <a:gd name="connsiteX95" fmla="*/ 758754 w 1003876"/>
                    <a:gd name="connsiteY95" fmla="*/ 906963 h 1516072"/>
                    <a:gd name="connsiteX96" fmla="*/ 760659 w 1003876"/>
                    <a:gd name="connsiteY96" fmla="*/ 901248 h 1516072"/>
                    <a:gd name="connsiteX97" fmla="*/ 766374 w 1003876"/>
                    <a:gd name="connsiteY97" fmla="*/ 889818 h 1516072"/>
                    <a:gd name="connsiteX98" fmla="*/ 764469 w 1003876"/>
                    <a:gd name="connsiteY98" fmla="*/ 874578 h 1516072"/>
                    <a:gd name="connsiteX99" fmla="*/ 758754 w 1003876"/>
                    <a:gd name="connsiteY99" fmla="*/ 872673 h 1516072"/>
                    <a:gd name="connsiteX100" fmla="*/ 737799 w 1003876"/>
                    <a:gd name="connsiteY100" fmla="*/ 874578 h 1516072"/>
                    <a:gd name="connsiteX101" fmla="*/ 732084 w 1003876"/>
                    <a:gd name="connsiteY101" fmla="*/ 878388 h 1516072"/>
                    <a:gd name="connsiteX102" fmla="*/ 699699 w 1003876"/>
                    <a:gd name="connsiteY102" fmla="*/ 899343 h 1516072"/>
                    <a:gd name="connsiteX103" fmla="*/ 595181 w 1003876"/>
                    <a:gd name="connsiteY103" fmla="*/ 957831 h 1516072"/>
                    <a:gd name="connsiteX104" fmla="*/ 507294 w 1003876"/>
                    <a:gd name="connsiteY104" fmla="*/ 847908 h 1516072"/>
                    <a:gd name="connsiteX105" fmla="*/ 503484 w 1003876"/>
                    <a:gd name="connsiteY105" fmla="*/ 358323 h 1516072"/>
                    <a:gd name="connsiteX106" fmla="*/ 499674 w 1003876"/>
                    <a:gd name="connsiteY106" fmla="*/ 66858 h 1516072"/>
                    <a:gd name="connsiteX107" fmla="*/ 490149 w 1003876"/>
                    <a:gd name="connsiteY107" fmla="*/ 40188 h 1516072"/>
                    <a:gd name="connsiteX108" fmla="*/ 488244 w 1003876"/>
                    <a:gd name="connsiteY108" fmla="*/ 34473 h 1516072"/>
                    <a:gd name="connsiteX109" fmla="*/ 484434 w 1003876"/>
                    <a:gd name="connsiteY109" fmla="*/ 28758 h 1516072"/>
                    <a:gd name="connsiteX110" fmla="*/ 478719 w 1003876"/>
                    <a:gd name="connsiteY110" fmla="*/ 17328 h 1516072"/>
                    <a:gd name="connsiteX111" fmla="*/ 473004 w 1003876"/>
                    <a:gd name="connsiteY111" fmla="*/ 13518 h 1516072"/>
                    <a:gd name="connsiteX112" fmla="*/ 469194 w 1003876"/>
                    <a:gd name="connsiteY112" fmla="*/ 7803 h 1516072"/>
                    <a:gd name="connsiteX113" fmla="*/ 429189 w 1003876"/>
                    <a:gd name="connsiteY113" fmla="*/ 11613 h 1516072"/>
                    <a:gd name="connsiteX114" fmla="*/ 425379 w 1003876"/>
                    <a:gd name="connsiteY114" fmla="*/ 78288 h 1516072"/>
                    <a:gd name="connsiteX115" fmla="*/ 425379 w 1003876"/>
                    <a:gd name="connsiteY115" fmla="*/ 84003 h 1516072"/>
                    <a:gd name="connsiteX116" fmla="*/ 429189 w 1003876"/>
                    <a:gd name="connsiteY116" fmla="*/ 238308 h 1516072"/>
                    <a:gd name="connsiteX117" fmla="*/ 440619 w 1003876"/>
                    <a:gd name="connsiteY117" fmla="*/ 421188 h 1516072"/>
                    <a:gd name="connsiteX118" fmla="*/ 435265 w 1003876"/>
                    <a:gd name="connsiteY118" fmla="*/ 718368 h 1516072"/>
                    <a:gd name="connsiteX119" fmla="*/ 435059 w 1003876"/>
                    <a:gd name="connsiteY119" fmla="*/ 799046 h 1516072"/>
                    <a:gd name="connsiteX120" fmla="*/ 430322 w 1003876"/>
                    <a:gd name="connsiteY120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15854 w 1003876"/>
                    <a:gd name="connsiteY42" fmla="*/ 1373688 h 1516072"/>
                    <a:gd name="connsiteX43" fmla="*/ 417759 w 1003876"/>
                    <a:gd name="connsiteY43" fmla="*/ 1360353 h 1516072"/>
                    <a:gd name="connsiteX44" fmla="*/ 421569 w 1003876"/>
                    <a:gd name="connsiteY44" fmla="*/ 1348923 h 1516072"/>
                    <a:gd name="connsiteX45" fmla="*/ 427284 w 1003876"/>
                    <a:gd name="connsiteY45" fmla="*/ 1335588 h 1516072"/>
                    <a:gd name="connsiteX46" fmla="*/ 467289 w 1003876"/>
                    <a:gd name="connsiteY46" fmla="*/ 1265103 h 1516072"/>
                    <a:gd name="connsiteX47" fmla="*/ 528455 w 1003876"/>
                    <a:gd name="connsiteY47" fmla="*/ 1230091 h 1516072"/>
                    <a:gd name="connsiteX48" fmla="*/ 601154 w 1003876"/>
                    <a:gd name="connsiteY48" fmla="*/ 1221700 h 1516072"/>
                    <a:gd name="connsiteX49" fmla="*/ 720654 w 1003876"/>
                    <a:gd name="connsiteY49" fmla="*/ 1316538 h 1516072"/>
                    <a:gd name="connsiteX50" fmla="*/ 733989 w 1003876"/>
                    <a:gd name="connsiteY50" fmla="*/ 1326063 h 1516072"/>
                    <a:gd name="connsiteX51" fmla="*/ 743514 w 1003876"/>
                    <a:gd name="connsiteY51" fmla="*/ 1327968 h 1516072"/>
                    <a:gd name="connsiteX52" fmla="*/ 749229 w 1003876"/>
                    <a:gd name="connsiteY52" fmla="*/ 1329873 h 1516072"/>
                    <a:gd name="connsiteX53" fmla="*/ 762564 w 1003876"/>
                    <a:gd name="connsiteY53" fmla="*/ 1335588 h 1516072"/>
                    <a:gd name="connsiteX54" fmla="*/ 777804 w 1003876"/>
                    <a:gd name="connsiteY54" fmla="*/ 1333683 h 1516072"/>
                    <a:gd name="connsiteX55" fmla="*/ 789234 w 1003876"/>
                    <a:gd name="connsiteY55" fmla="*/ 1327968 h 1516072"/>
                    <a:gd name="connsiteX56" fmla="*/ 794949 w 1003876"/>
                    <a:gd name="connsiteY56" fmla="*/ 1326063 h 1516072"/>
                    <a:gd name="connsiteX57" fmla="*/ 802569 w 1003876"/>
                    <a:gd name="connsiteY57" fmla="*/ 1308918 h 1516072"/>
                    <a:gd name="connsiteX58" fmla="*/ 800664 w 1003876"/>
                    <a:gd name="connsiteY58" fmla="*/ 1284153 h 1516072"/>
                    <a:gd name="connsiteX59" fmla="*/ 798759 w 1003876"/>
                    <a:gd name="connsiteY59" fmla="*/ 1278438 h 1516072"/>
                    <a:gd name="connsiteX60" fmla="*/ 796854 w 1003876"/>
                    <a:gd name="connsiteY60" fmla="*/ 1270818 h 1516072"/>
                    <a:gd name="connsiteX61" fmla="*/ 783519 w 1003876"/>
                    <a:gd name="connsiteY61" fmla="*/ 1253673 h 1516072"/>
                    <a:gd name="connsiteX62" fmla="*/ 773994 w 1003876"/>
                    <a:gd name="connsiteY62" fmla="*/ 1247958 h 1516072"/>
                    <a:gd name="connsiteX63" fmla="*/ 648264 w 1003876"/>
                    <a:gd name="connsiteY63" fmla="*/ 1156518 h 1516072"/>
                    <a:gd name="connsiteX64" fmla="*/ 644454 w 1003876"/>
                    <a:gd name="connsiteY64" fmla="*/ 1139373 h 1516072"/>
                    <a:gd name="connsiteX65" fmla="*/ 646359 w 1003876"/>
                    <a:gd name="connsiteY65" fmla="*/ 1131753 h 1516072"/>
                    <a:gd name="connsiteX66" fmla="*/ 650169 w 1003876"/>
                    <a:gd name="connsiteY66" fmla="*/ 1114608 h 1516072"/>
                    <a:gd name="connsiteX67" fmla="*/ 653979 w 1003876"/>
                    <a:gd name="connsiteY67" fmla="*/ 1108893 h 1516072"/>
                    <a:gd name="connsiteX68" fmla="*/ 655884 w 1003876"/>
                    <a:gd name="connsiteY68" fmla="*/ 1103178 h 1516072"/>
                    <a:gd name="connsiteX69" fmla="*/ 661599 w 1003876"/>
                    <a:gd name="connsiteY69" fmla="*/ 1101273 h 1516072"/>
                    <a:gd name="connsiteX70" fmla="*/ 671124 w 1003876"/>
                    <a:gd name="connsiteY70" fmla="*/ 1089843 h 1516072"/>
                    <a:gd name="connsiteX71" fmla="*/ 724464 w 1003876"/>
                    <a:gd name="connsiteY71" fmla="*/ 1082223 h 1516072"/>
                    <a:gd name="connsiteX72" fmla="*/ 842574 w 1003876"/>
                    <a:gd name="connsiteY72" fmla="*/ 1084128 h 1516072"/>
                    <a:gd name="connsiteX73" fmla="*/ 871149 w 1003876"/>
                    <a:gd name="connsiteY73" fmla="*/ 1086033 h 1516072"/>
                    <a:gd name="connsiteX74" fmla="*/ 899724 w 1003876"/>
                    <a:gd name="connsiteY74" fmla="*/ 1091748 h 1516072"/>
                    <a:gd name="connsiteX75" fmla="*/ 922584 w 1003876"/>
                    <a:gd name="connsiteY75" fmla="*/ 1095558 h 1516072"/>
                    <a:gd name="connsiteX76" fmla="*/ 985294 w 1003876"/>
                    <a:gd name="connsiteY76" fmla="*/ 1104311 h 1516072"/>
                    <a:gd name="connsiteX77" fmla="*/ 1003378 w 1003876"/>
                    <a:gd name="connsiteY77" fmla="*/ 1065958 h 1516072"/>
                    <a:gd name="connsiteX78" fmla="*/ 970209 w 1003876"/>
                    <a:gd name="connsiteY78" fmla="*/ 1044123 h 1516072"/>
                    <a:gd name="connsiteX79" fmla="*/ 935919 w 1003876"/>
                    <a:gd name="connsiteY79" fmla="*/ 1034598 h 1516072"/>
                    <a:gd name="connsiteX80" fmla="*/ 825429 w 1003876"/>
                    <a:gd name="connsiteY80" fmla="*/ 1034598 h 1516072"/>
                    <a:gd name="connsiteX81" fmla="*/ 730179 w 1003876"/>
                    <a:gd name="connsiteY81" fmla="*/ 1038408 h 1516072"/>
                    <a:gd name="connsiteX82" fmla="*/ 669219 w 1003876"/>
                    <a:gd name="connsiteY82" fmla="*/ 1046028 h 1516072"/>
                    <a:gd name="connsiteX83" fmla="*/ 646360 w 1003876"/>
                    <a:gd name="connsiteY83" fmla="*/ 1049838 h 1516072"/>
                    <a:gd name="connsiteX84" fmla="*/ 640078 w 1003876"/>
                    <a:gd name="connsiteY84" fmla="*/ 1026051 h 1516072"/>
                    <a:gd name="connsiteX85" fmla="*/ 673029 w 1003876"/>
                    <a:gd name="connsiteY85" fmla="*/ 992688 h 1516072"/>
                    <a:gd name="connsiteX86" fmla="*/ 674934 w 1003876"/>
                    <a:gd name="connsiteY86" fmla="*/ 986973 h 1516072"/>
                    <a:gd name="connsiteX87" fmla="*/ 680649 w 1003876"/>
                    <a:gd name="connsiteY87" fmla="*/ 985068 h 1516072"/>
                    <a:gd name="connsiteX88" fmla="*/ 686364 w 1003876"/>
                    <a:gd name="connsiteY88" fmla="*/ 981258 h 1516072"/>
                    <a:gd name="connsiteX89" fmla="*/ 695889 w 1003876"/>
                    <a:gd name="connsiteY89" fmla="*/ 971733 h 1516072"/>
                    <a:gd name="connsiteX90" fmla="*/ 705414 w 1003876"/>
                    <a:gd name="connsiteY90" fmla="*/ 960303 h 1516072"/>
                    <a:gd name="connsiteX91" fmla="*/ 716844 w 1003876"/>
                    <a:gd name="connsiteY91" fmla="*/ 952683 h 1516072"/>
                    <a:gd name="connsiteX92" fmla="*/ 732084 w 1003876"/>
                    <a:gd name="connsiteY92" fmla="*/ 939348 h 1516072"/>
                    <a:gd name="connsiteX93" fmla="*/ 741609 w 1003876"/>
                    <a:gd name="connsiteY93" fmla="*/ 927918 h 1516072"/>
                    <a:gd name="connsiteX94" fmla="*/ 753039 w 1003876"/>
                    <a:gd name="connsiteY94" fmla="*/ 918393 h 1516072"/>
                    <a:gd name="connsiteX95" fmla="*/ 758754 w 1003876"/>
                    <a:gd name="connsiteY95" fmla="*/ 906963 h 1516072"/>
                    <a:gd name="connsiteX96" fmla="*/ 760659 w 1003876"/>
                    <a:gd name="connsiteY96" fmla="*/ 901248 h 1516072"/>
                    <a:gd name="connsiteX97" fmla="*/ 766374 w 1003876"/>
                    <a:gd name="connsiteY97" fmla="*/ 889818 h 1516072"/>
                    <a:gd name="connsiteX98" fmla="*/ 764469 w 1003876"/>
                    <a:gd name="connsiteY98" fmla="*/ 874578 h 1516072"/>
                    <a:gd name="connsiteX99" fmla="*/ 758754 w 1003876"/>
                    <a:gd name="connsiteY99" fmla="*/ 872673 h 1516072"/>
                    <a:gd name="connsiteX100" fmla="*/ 737799 w 1003876"/>
                    <a:gd name="connsiteY100" fmla="*/ 874578 h 1516072"/>
                    <a:gd name="connsiteX101" fmla="*/ 732084 w 1003876"/>
                    <a:gd name="connsiteY101" fmla="*/ 878388 h 1516072"/>
                    <a:gd name="connsiteX102" fmla="*/ 699699 w 1003876"/>
                    <a:gd name="connsiteY102" fmla="*/ 899343 h 1516072"/>
                    <a:gd name="connsiteX103" fmla="*/ 595181 w 1003876"/>
                    <a:gd name="connsiteY103" fmla="*/ 957831 h 1516072"/>
                    <a:gd name="connsiteX104" fmla="*/ 507294 w 1003876"/>
                    <a:gd name="connsiteY104" fmla="*/ 847908 h 1516072"/>
                    <a:gd name="connsiteX105" fmla="*/ 503484 w 1003876"/>
                    <a:gd name="connsiteY105" fmla="*/ 358323 h 1516072"/>
                    <a:gd name="connsiteX106" fmla="*/ 499674 w 1003876"/>
                    <a:gd name="connsiteY106" fmla="*/ 66858 h 1516072"/>
                    <a:gd name="connsiteX107" fmla="*/ 490149 w 1003876"/>
                    <a:gd name="connsiteY107" fmla="*/ 40188 h 1516072"/>
                    <a:gd name="connsiteX108" fmla="*/ 488244 w 1003876"/>
                    <a:gd name="connsiteY108" fmla="*/ 34473 h 1516072"/>
                    <a:gd name="connsiteX109" fmla="*/ 484434 w 1003876"/>
                    <a:gd name="connsiteY109" fmla="*/ 28758 h 1516072"/>
                    <a:gd name="connsiteX110" fmla="*/ 478719 w 1003876"/>
                    <a:gd name="connsiteY110" fmla="*/ 17328 h 1516072"/>
                    <a:gd name="connsiteX111" fmla="*/ 473004 w 1003876"/>
                    <a:gd name="connsiteY111" fmla="*/ 13518 h 1516072"/>
                    <a:gd name="connsiteX112" fmla="*/ 469194 w 1003876"/>
                    <a:gd name="connsiteY112" fmla="*/ 7803 h 1516072"/>
                    <a:gd name="connsiteX113" fmla="*/ 429189 w 1003876"/>
                    <a:gd name="connsiteY113" fmla="*/ 11613 h 1516072"/>
                    <a:gd name="connsiteX114" fmla="*/ 425379 w 1003876"/>
                    <a:gd name="connsiteY114" fmla="*/ 78288 h 1516072"/>
                    <a:gd name="connsiteX115" fmla="*/ 425379 w 1003876"/>
                    <a:gd name="connsiteY115" fmla="*/ 84003 h 1516072"/>
                    <a:gd name="connsiteX116" fmla="*/ 429189 w 1003876"/>
                    <a:gd name="connsiteY116" fmla="*/ 238308 h 1516072"/>
                    <a:gd name="connsiteX117" fmla="*/ 440619 w 1003876"/>
                    <a:gd name="connsiteY117" fmla="*/ 421188 h 1516072"/>
                    <a:gd name="connsiteX118" fmla="*/ 435265 w 1003876"/>
                    <a:gd name="connsiteY118" fmla="*/ 718368 h 1516072"/>
                    <a:gd name="connsiteX119" fmla="*/ 435059 w 1003876"/>
                    <a:gd name="connsiteY119" fmla="*/ 799046 h 1516072"/>
                    <a:gd name="connsiteX120" fmla="*/ 430322 w 1003876"/>
                    <a:gd name="connsiteY120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15854 w 1003876"/>
                    <a:gd name="connsiteY42" fmla="*/ 1373688 h 1516072"/>
                    <a:gd name="connsiteX43" fmla="*/ 417759 w 1003876"/>
                    <a:gd name="connsiteY43" fmla="*/ 1360353 h 1516072"/>
                    <a:gd name="connsiteX44" fmla="*/ 421569 w 1003876"/>
                    <a:gd name="connsiteY44" fmla="*/ 1348923 h 1516072"/>
                    <a:gd name="connsiteX45" fmla="*/ 427284 w 1003876"/>
                    <a:gd name="connsiteY45" fmla="*/ 1335588 h 1516072"/>
                    <a:gd name="connsiteX46" fmla="*/ 467289 w 1003876"/>
                    <a:gd name="connsiteY46" fmla="*/ 1265103 h 1516072"/>
                    <a:gd name="connsiteX47" fmla="*/ 528455 w 1003876"/>
                    <a:gd name="connsiteY47" fmla="*/ 1230091 h 1516072"/>
                    <a:gd name="connsiteX48" fmla="*/ 601154 w 1003876"/>
                    <a:gd name="connsiteY48" fmla="*/ 1221700 h 1516072"/>
                    <a:gd name="connsiteX49" fmla="*/ 720654 w 1003876"/>
                    <a:gd name="connsiteY49" fmla="*/ 1316538 h 1516072"/>
                    <a:gd name="connsiteX50" fmla="*/ 733989 w 1003876"/>
                    <a:gd name="connsiteY50" fmla="*/ 1326063 h 1516072"/>
                    <a:gd name="connsiteX51" fmla="*/ 743514 w 1003876"/>
                    <a:gd name="connsiteY51" fmla="*/ 1327968 h 1516072"/>
                    <a:gd name="connsiteX52" fmla="*/ 749229 w 1003876"/>
                    <a:gd name="connsiteY52" fmla="*/ 1329873 h 1516072"/>
                    <a:gd name="connsiteX53" fmla="*/ 762564 w 1003876"/>
                    <a:gd name="connsiteY53" fmla="*/ 1335588 h 1516072"/>
                    <a:gd name="connsiteX54" fmla="*/ 777804 w 1003876"/>
                    <a:gd name="connsiteY54" fmla="*/ 1333683 h 1516072"/>
                    <a:gd name="connsiteX55" fmla="*/ 789234 w 1003876"/>
                    <a:gd name="connsiteY55" fmla="*/ 1327968 h 1516072"/>
                    <a:gd name="connsiteX56" fmla="*/ 794949 w 1003876"/>
                    <a:gd name="connsiteY56" fmla="*/ 1326063 h 1516072"/>
                    <a:gd name="connsiteX57" fmla="*/ 802569 w 1003876"/>
                    <a:gd name="connsiteY57" fmla="*/ 1308918 h 1516072"/>
                    <a:gd name="connsiteX58" fmla="*/ 800664 w 1003876"/>
                    <a:gd name="connsiteY58" fmla="*/ 1284153 h 1516072"/>
                    <a:gd name="connsiteX59" fmla="*/ 798759 w 1003876"/>
                    <a:gd name="connsiteY59" fmla="*/ 1278438 h 1516072"/>
                    <a:gd name="connsiteX60" fmla="*/ 796854 w 1003876"/>
                    <a:gd name="connsiteY60" fmla="*/ 1270818 h 1516072"/>
                    <a:gd name="connsiteX61" fmla="*/ 783519 w 1003876"/>
                    <a:gd name="connsiteY61" fmla="*/ 1253673 h 1516072"/>
                    <a:gd name="connsiteX62" fmla="*/ 773994 w 1003876"/>
                    <a:gd name="connsiteY62" fmla="*/ 1247958 h 1516072"/>
                    <a:gd name="connsiteX63" fmla="*/ 648264 w 1003876"/>
                    <a:gd name="connsiteY63" fmla="*/ 1156518 h 1516072"/>
                    <a:gd name="connsiteX64" fmla="*/ 644454 w 1003876"/>
                    <a:gd name="connsiteY64" fmla="*/ 1139373 h 1516072"/>
                    <a:gd name="connsiteX65" fmla="*/ 646359 w 1003876"/>
                    <a:gd name="connsiteY65" fmla="*/ 1131753 h 1516072"/>
                    <a:gd name="connsiteX66" fmla="*/ 650169 w 1003876"/>
                    <a:gd name="connsiteY66" fmla="*/ 1114608 h 1516072"/>
                    <a:gd name="connsiteX67" fmla="*/ 653979 w 1003876"/>
                    <a:gd name="connsiteY67" fmla="*/ 1108893 h 1516072"/>
                    <a:gd name="connsiteX68" fmla="*/ 655884 w 1003876"/>
                    <a:gd name="connsiteY68" fmla="*/ 1103178 h 1516072"/>
                    <a:gd name="connsiteX69" fmla="*/ 661599 w 1003876"/>
                    <a:gd name="connsiteY69" fmla="*/ 1101273 h 1516072"/>
                    <a:gd name="connsiteX70" fmla="*/ 671124 w 1003876"/>
                    <a:gd name="connsiteY70" fmla="*/ 1089843 h 1516072"/>
                    <a:gd name="connsiteX71" fmla="*/ 724464 w 1003876"/>
                    <a:gd name="connsiteY71" fmla="*/ 1082223 h 1516072"/>
                    <a:gd name="connsiteX72" fmla="*/ 842574 w 1003876"/>
                    <a:gd name="connsiteY72" fmla="*/ 1084128 h 1516072"/>
                    <a:gd name="connsiteX73" fmla="*/ 871149 w 1003876"/>
                    <a:gd name="connsiteY73" fmla="*/ 1086033 h 1516072"/>
                    <a:gd name="connsiteX74" fmla="*/ 899724 w 1003876"/>
                    <a:gd name="connsiteY74" fmla="*/ 1091748 h 1516072"/>
                    <a:gd name="connsiteX75" fmla="*/ 922584 w 1003876"/>
                    <a:gd name="connsiteY75" fmla="*/ 1095558 h 1516072"/>
                    <a:gd name="connsiteX76" fmla="*/ 985294 w 1003876"/>
                    <a:gd name="connsiteY76" fmla="*/ 1104311 h 1516072"/>
                    <a:gd name="connsiteX77" fmla="*/ 1003378 w 1003876"/>
                    <a:gd name="connsiteY77" fmla="*/ 1065958 h 1516072"/>
                    <a:gd name="connsiteX78" fmla="*/ 970209 w 1003876"/>
                    <a:gd name="connsiteY78" fmla="*/ 1044123 h 1516072"/>
                    <a:gd name="connsiteX79" fmla="*/ 935919 w 1003876"/>
                    <a:gd name="connsiteY79" fmla="*/ 1034598 h 1516072"/>
                    <a:gd name="connsiteX80" fmla="*/ 825429 w 1003876"/>
                    <a:gd name="connsiteY80" fmla="*/ 1034598 h 1516072"/>
                    <a:gd name="connsiteX81" fmla="*/ 730179 w 1003876"/>
                    <a:gd name="connsiteY81" fmla="*/ 1038408 h 1516072"/>
                    <a:gd name="connsiteX82" fmla="*/ 669219 w 1003876"/>
                    <a:gd name="connsiteY82" fmla="*/ 1046028 h 1516072"/>
                    <a:gd name="connsiteX83" fmla="*/ 646360 w 1003876"/>
                    <a:gd name="connsiteY83" fmla="*/ 1049838 h 1516072"/>
                    <a:gd name="connsiteX84" fmla="*/ 640078 w 1003876"/>
                    <a:gd name="connsiteY84" fmla="*/ 1026051 h 1516072"/>
                    <a:gd name="connsiteX85" fmla="*/ 673029 w 1003876"/>
                    <a:gd name="connsiteY85" fmla="*/ 992688 h 1516072"/>
                    <a:gd name="connsiteX86" fmla="*/ 674934 w 1003876"/>
                    <a:gd name="connsiteY86" fmla="*/ 986973 h 1516072"/>
                    <a:gd name="connsiteX87" fmla="*/ 680649 w 1003876"/>
                    <a:gd name="connsiteY87" fmla="*/ 985068 h 1516072"/>
                    <a:gd name="connsiteX88" fmla="*/ 686364 w 1003876"/>
                    <a:gd name="connsiteY88" fmla="*/ 981258 h 1516072"/>
                    <a:gd name="connsiteX89" fmla="*/ 695889 w 1003876"/>
                    <a:gd name="connsiteY89" fmla="*/ 971733 h 1516072"/>
                    <a:gd name="connsiteX90" fmla="*/ 705414 w 1003876"/>
                    <a:gd name="connsiteY90" fmla="*/ 960303 h 1516072"/>
                    <a:gd name="connsiteX91" fmla="*/ 716844 w 1003876"/>
                    <a:gd name="connsiteY91" fmla="*/ 952683 h 1516072"/>
                    <a:gd name="connsiteX92" fmla="*/ 732084 w 1003876"/>
                    <a:gd name="connsiteY92" fmla="*/ 939348 h 1516072"/>
                    <a:gd name="connsiteX93" fmla="*/ 741609 w 1003876"/>
                    <a:gd name="connsiteY93" fmla="*/ 927918 h 1516072"/>
                    <a:gd name="connsiteX94" fmla="*/ 753039 w 1003876"/>
                    <a:gd name="connsiteY94" fmla="*/ 918393 h 1516072"/>
                    <a:gd name="connsiteX95" fmla="*/ 758754 w 1003876"/>
                    <a:gd name="connsiteY95" fmla="*/ 906963 h 1516072"/>
                    <a:gd name="connsiteX96" fmla="*/ 760659 w 1003876"/>
                    <a:gd name="connsiteY96" fmla="*/ 901248 h 1516072"/>
                    <a:gd name="connsiteX97" fmla="*/ 766374 w 1003876"/>
                    <a:gd name="connsiteY97" fmla="*/ 889818 h 1516072"/>
                    <a:gd name="connsiteX98" fmla="*/ 764469 w 1003876"/>
                    <a:gd name="connsiteY98" fmla="*/ 874578 h 1516072"/>
                    <a:gd name="connsiteX99" fmla="*/ 758754 w 1003876"/>
                    <a:gd name="connsiteY99" fmla="*/ 872673 h 1516072"/>
                    <a:gd name="connsiteX100" fmla="*/ 737799 w 1003876"/>
                    <a:gd name="connsiteY100" fmla="*/ 874578 h 1516072"/>
                    <a:gd name="connsiteX101" fmla="*/ 732084 w 1003876"/>
                    <a:gd name="connsiteY101" fmla="*/ 878388 h 1516072"/>
                    <a:gd name="connsiteX102" fmla="*/ 699699 w 1003876"/>
                    <a:gd name="connsiteY102" fmla="*/ 899343 h 1516072"/>
                    <a:gd name="connsiteX103" fmla="*/ 595181 w 1003876"/>
                    <a:gd name="connsiteY103" fmla="*/ 957831 h 1516072"/>
                    <a:gd name="connsiteX104" fmla="*/ 507294 w 1003876"/>
                    <a:gd name="connsiteY104" fmla="*/ 847908 h 1516072"/>
                    <a:gd name="connsiteX105" fmla="*/ 503484 w 1003876"/>
                    <a:gd name="connsiteY105" fmla="*/ 358323 h 1516072"/>
                    <a:gd name="connsiteX106" fmla="*/ 499674 w 1003876"/>
                    <a:gd name="connsiteY106" fmla="*/ 66858 h 1516072"/>
                    <a:gd name="connsiteX107" fmla="*/ 490149 w 1003876"/>
                    <a:gd name="connsiteY107" fmla="*/ 40188 h 1516072"/>
                    <a:gd name="connsiteX108" fmla="*/ 488244 w 1003876"/>
                    <a:gd name="connsiteY108" fmla="*/ 34473 h 1516072"/>
                    <a:gd name="connsiteX109" fmla="*/ 484434 w 1003876"/>
                    <a:gd name="connsiteY109" fmla="*/ 28758 h 1516072"/>
                    <a:gd name="connsiteX110" fmla="*/ 478719 w 1003876"/>
                    <a:gd name="connsiteY110" fmla="*/ 17328 h 1516072"/>
                    <a:gd name="connsiteX111" fmla="*/ 473004 w 1003876"/>
                    <a:gd name="connsiteY111" fmla="*/ 13518 h 1516072"/>
                    <a:gd name="connsiteX112" fmla="*/ 469194 w 1003876"/>
                    <a:gd name="connsiteY112" fmla="*/ 7803 h 1516072"/>
                    <a:gd name="connsiteX113" fmla="*/ 429189 w 1003876"/>
                    <a:gd name="connsiteY113" fmla="*/ 11613 h 1516072"/>
                    <a:gd name="connsiteX114" fmla="*/ 425379 w 1003876"/>
                    <a:gd name="connsiteY114" fmla="*/ 78288 h 1516072"/>
                    <a:gd name="connsiteX115" fmla="*/ 425379 w 1003876"/>
                    <a:gd name="connsiteY115" fmla="*/ 84003 h 1516072"/>
                    <a:gd name="connsiteX116" fmla="*/ 439074 w 1003876"/>
                    <a:gd name="connsiteY116" fmla="*/ 225952 h 1516072"/>
                    <a:gd name="connsiteX117" fmla="*/ 440619 w 1003876"/>
                    <a:gd name="connsiteY117" fmla="*/ 421188 h 1516072"/>
                    <a:gd name="connsiteX118" fmla="*/ 435265 w 1003876"/>
                    <a:gd name="connsiteY118" fmla="*/ 718368 h 1516072"/>
                    <a:gd name="connsiteX119" fmla="*/ 435059 w 1003876"/>
                    <a:gd name="connsiteY119" fmla="*/ 799046 h 1516072"/>
                    <a:gd name="connsiteX120" fmla="*/ 430322 w 1003876"/>
                    <a:gd name="connsiteY120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15854 w 1003876"/>
                    <a:gd name="connsiteY42" fmla="*/ 1373688 h 1516072"/>
                    <a:gd name="connsiteX43" fmla="*/ 417759 w 1003876"/>
                    <a:gd name="connsiteY43" fmla="*/ 1360353 h 1516072"/>
                    <a:gd name="connsiteX44" fmla="*/ 421569 w 1003876"/>
                    <a:gd name="connsiteY44" fmla="*/ 1348923 h 1516072"/>
                    <a:gd name="connsiteX45" fmla="*/ 427284 w 1003876"/>
                    <a:gd name="connsiteY45" fmla="*/ 1335588 h 1516072"/>
                    <a:gd name="connsiteX46" fmla="*/ 467289 w 1003876"/>
                    <a:gd name="connsiteY46" fmla="*/ 1265103 h 1516072"/>
                    <a:gd name="connsiteX47" fmla="*/ 528455 w 1003876"/>
                    <a:gd name="connsiteY47" fmla="*/ 1230091 h 1516072"/>
                    <a:gd name="connsiteX48" fmla="*/ 601154 w 1003876"/>
                    <a:gd name="connsiteY48" fmla="*/ 1221700 h 1516072"/>
                    <a:gd name="connsiteX49" fmla="*/ 720654 w 1003876"/>
                    <a:gd name="connsiteY49" fmla="*/ 1316538 h 1516072"/>
                    <a:gd name="connsiteX50" fmla="*/ 733989 w 1003876"/>
                    <a:gd name="connsiteY50" fmla="*/ 1326063 h 1516072"/>
                    <a:gd name="connsiteX51" fmla="*/ 743514 w 1003876"/>
                    <a:gd name="connsiteY51" fmla="*/ 1327968 h 1516072"/>
                    <a:gd name="connsiteX52" fmla="*/ 749229 w 1003876"/>
                    <a:gd name="connsiteY52" fmla="*/ 1329873 h 1516072"/>
                    <a:gd name="connsiteX53" fmla="*/ 762564 w 1003876"/>
                    <a:gd name="connsiteY53" fmla="*/ 1335588 h 1516072"/>
                    <a:gd name="connsiteX54" fmla="*/ 777804 w 1003876"/>
                    <a:gd name="connsiteY54" fmla="*/ 1333683 h 1516072"/>
                    <a:gd name="connsiteX55" fmla="*/ 789234 w 1003876"/>
                    <a:gd name="connsiteY55" fmla="*/ 1327968 h 1516072"/>
                    <a:gd name="connsiteX56" fmla="*/ 794949 w 1003876"/>
                    <a:gd name="connsiteY56" fmla="*/ 1326063 h 1516072"/>
                    <a:gd name="connsiteX57" fmla="*/ 802569 w 1003876"/>
                    <a:gd name="connsiteY57" fmla="*/ 1308918 h 1516072"/>
                    <a:gd name="connsiteX58" fmla="*/ 800664 w 1003876"/>
                    <a:gd name="connsiteY58" fmla="*/ 1284153 h 1516072"/>
                    <a:gd name="connsiteX59" fmla="*/ 798759 w 1003876"/>
                    <a:gd name="connsiteY59" fmla="*/ 1278438 h 1516072"/>
                    <a:gd name="connsiteX60" fmla="*/ 796854 w 1003876"/>
                    <a:gd name="connsiteY60" fmla="*/ 1270818 h 1516072"/>
                    <a:gd name="connsiteX61" fmla="*/ 783519 w 1003876"/>
                    <a:gd name="connsiteY61" fmla="*/ 1253673 h 1516072"/>
                    <a:gd name="connsiteX62" fmla="*/ 773994 w 1003876"/>
                    <a:gd name="connsiteY62" fmla="*/ 1247958 h 1516072"/>
                    <a:gd name="connsiteX63" fmla="*/ 648264 w 1003876"/>
                    <a:gd name="connsiteY63" fmla="*/ 1156518 h 1516072"/>
                    <a:gd name="connsiteX64" fmla="*/ 644454 w 1003876"/>
                    <a:gd name="connsiteY64" fmla="*/ 1139373 h 1516072"/>
                    <a:gd name="connsiteX65" fmla="*/ 646359 w 1003876"/>
                    <a:gd name="connsiteY65" fmla="*/ 1131753 h 1516072"/>
                    <a:gd name="connsiteX66" fmla="*/ 650169 w 1003876"/>
                    <a:gd name="connsiteY66" fmla="*/ 1114608 h 1516072"/>
                    <a:gd name="connsiteX67" fmla="*/ 653979 w 1003876"/>
                    <a:gd name="connsiteY67" fmla="*/ 1108893 h 1516072"/>
                    <a:gd name="connsiteX68" fmla="*/ 655884 w 1003876"/>
                    <a:gd name="connsiteY68" fmla="*/ 1103178 h 1516072"/>
                    <a:gd name="connsiteX69" fmla="*/ 661599 w 1003876"/>
                    <a:gd name="connsiteY69" fmla="*/ 1101273 h 1516072"/>
                    <a:gd name="connsiteX70" fmla="*/ 671124 w 1003876"/>
                    <a:gd name="connsiteY70" fmla="*/ 1089843 h 1516072"/>
                    <a:gd name="connsiteX71" fmla="*/ 724464 w 1003876"/>
                    <a:gd name="connsiteY71" fmla="*/ 1082223 h 1516072"/>
                    <a:gd name="connsiteX72" fmla="*/ 842574 w 1003876"/>
                    <a:gd name="connsiteY72" fmla="*/ 1084128 h 1516072"/>
                    <a:gd name="connsiteX73" fmla="*/ 871149 w 1003876"/>
                    <a:gd name="connsiteY73" fmla="*/ 1086033 h 1516072"/>
                    <a:gd name="connsiteX74" fmla="*/ 899724 w 1003876"/>
                    <a:gd name="connsiteY74" fmla="*/ 1091748 h 1516072"/>
                    <a:gd name="connsiteX75" fmla="*/ 922584 w 1003876"/>
                    <a:gd name="connsiteY75" fmla="*/ 1095558 h 1516072"/>
                    <a:gd name="connsiteX76" fmla="*/ 985294 w 1003876"/>
                    <a:gd name="connsiteY76" fmla="*/ 1104311 h 1516072"/>
                    <a:gd name="connsiteX77" fmla="*/ 1003378 w 1003876"/>
                    <a:gd name="connsiteY77" fmla="*/ 1065958 h 1516072"/>
                    <a:gd name="connsiteX78" fmla="*/ 970209 w 1003876"/>
                    <a:gd name="connsiteY78" fmla="*/ 1044123 h 1516072"/>
                    <a:gd name="connsiteX79" fmla="*/ 935919 w 1003876"/>
                    <a:gd name="connsiteY79" fmla="*/ 1034598 h 1516072"/>
                    <a:gd name="connsiteX80" fmla="*/ 825429 w 1003876"/>
                    <a:gd name="connsiteY80" fmla="*/ 1034598 h 1516072"/>
                    <a:gd name="connsiteX81" fmla="*/ 730179 w 1003876"/>
                    <a:gd name="connsiteY81" fmla="*/ 1038408 h 1516072"/>
                    <a:gd name="connsiteX82" fmla="*/ 669219 w 1003876"/>
                    <a:gd name="connsiteY82" fmla="*/ 1046028 h 1516072"/>
                    <a:gd name="connsiteX83" fmla="*/ 646360 w 1003876"/>
                    <a:gd name="connsiteY83" fmla="*/ 1049838 h 1516072"/>
                    <a:gd name="connsiteX84" fmla="*/ 640078 w 1003876"/>
                    <a:gd name="connsiteY84" fmla="*/ 1026051 h 1516072"/>
                    <a:gd name="connsiteX85" fmla="*/ 673029 w 1003876"/>
                    <a:gd name="connsiteY85" fmla="*/ 992688 h 1516072"/>
                    <a:gd name="connsiteX86" fmla="*/ 674934 w 1003876"/>
                    <a:gd name="connsiteY86" fmla="*/ 986973 h 1516072"/>
                    <a:gd name="connsiteX87" fmla="*/ 680649 w 1003876"/>
                    <a:gd name="connsiteY87" fmla="*/ 985068 h 1516072"/>
                    <a:gd name="connsiteX88" fmla="*/ 686364 w 1003876"/>
                    <a:gd name="connsiteY88" fmla="*/ 981258 h 1516072"/>
                    <a:gd name="connsiteX89" fmla="*/ 695889 w 1003876"/>
                    <a:gd name="connsiteY89" fmla="*/ 971733 h 1516072"/>
                    <a:gd name="connsiteX90" fmla="*/ 705414 w 1003876"/>
                    <a:gd name="connsiteY90" fmla="*/ 960303 h 1516072"/>
                    <a:gd name="connsiteX91" fmla="*/ 716844 w 1003876"/>
                    <a:gd name="connsiteY91" fmla="*/ 952683 h 1516072"/>
                    <a:gd name="connsiteX92" fmla="*/ 732084 w 1003876"/>
                    <a:gd name="connsiteY92" fmla="*/ 939348 h 1516072"/>
                    <a:gd name="connsiteX93" fmla="*/ 741609 w 1003876"/>
                    <a:gd name="connsiteY93" fmla="*/ 927918 h 1516072"/>
                    <a:gd name="connsiteX94" fmla="*/ 753039 w 1003876"/>
                    <a:gd name="connsiteY94" fmla="*/ 918393 h 1516072"/>
                    <a:gd name="connsiteX95" fmla="*/ 758754 w 1003876"/>
                    <a:gd name="connsiteY95" fmla="*/ 906963 h 1516072"/>
                    <a:gd name="connsiteX96" fmla="*/ 760659 w 1003876"/>
                    <a:gd name="connsiteY96" fmla="*/ 901248 h 1516072"/>
                    <a:gd name="connsiteX97" fmla="*/ 766374 w 1003876"/>
                    <a:gd name="connsiteY97" fmla="*/ 889818 h 1516072"/>
                    <a:gd name="connsiteX98" fmla="*/ 764469 w 1003876"/>
                    <a:gd name="connsiteY98" fmla="*/ 874578 h 1516072"/>
                    <a:gd name="connsiteX99" fmla="*/ 758754 w 1003876"/>
                    <a:gd name="connsiteY99" fmla="*/ 872673 h 1516072"/>
                    <a:gd name="connsiteX100" fmla="*/ 737799 w 1003876"/>
                    <a:gd name="connsiteY100" fmla="*/ 874578 h 1516072"/>
                    <a:gd name="connsiteX101" fmla="*/ 732084 w 1003876"/>
                    <a:gd name="connsiteY101" fmla="*/ 878388 h 1516072"/>
                    <a:gd name="connsiteX102" fmla="*/ 699699 w 1003876"/>
                    <a:gd name="connsiteY102" fmla="*/ 899343 h 1516072"/>
                    <a:gd name="connsiteX103" fmla="*/ 595181 w 1003876"/>
                    <a:gd name="connsiteY103" fmla="*/ 957831 h 1516072"/>
                    <a:gd name="connsiteX104" fmla="*/ 507294 w 1003876"/>
                    <a:gd name="connsiteY104" fmla="*/ 847908 h 1516072"/>
                    <a:gd name="connsiteX105" fmla="*/ 503484 w 1003876"/>
                    <a:gd name="connsiteY105" fmla="*/ 358323 h 1516072"/>
                    <a:gd name="connsiteX106" fmla="*/ 499674 w 1003876"/>
                    <a:gd name="connsiteY106" fmla="*/ 66858 h 1516072"/>
                    <a:gd name="connsiteX107" fmla="*/ 490149 w 1003876"/>
                    <a:gd name="connsiteY107" fmla="*/ 40188 h 1516072"/>
                    <a:gd name="connsiteX108" fmla="*/ 488244 w 1003876"/>
                    <a:gd name="connsiteY108" fmla="*/ 34473 h 1516072"/>
                    <a:gd name="connsiteX109" fmla="*/ 484434 w 1003876"/>
                    <a:gd name="connsiteY109" fmla="*/ 28758 h 1516072"/>
                    <a:gd name="connsiteX110" fmla="*/ 478719 w 1003876"/>
                    <a:gd name="connsiteY110" fmla="*/ 17328 h 1516072"/>
                    <a:gd name="connsiteX111" fmla="*/ 473004 w 1003876"/>
                    <a:gd name="connsiteY111" fmla="*/ 13518 h 1516072"/>
                    <a:gd name="connsiteX112" fmla="*/ 469194 w 1003876"/>
                    <a:gd name="connsiteY112" fmla="*/ 7803 h 1516072"/>
                    <a:gd name="connsiteX113" fmla="*/ 429189 w 1003876"/>
                    <a:gd name="connsiteY113" fmla="*/ 11613 h 1516072"/>
                    <a:gd name="connsiteX114" fmla="*/ 425379 w 1003876"/>
                    <a:gd name="connsiteY114" fmla="*/ 78288 h 1516072"/>
                    <a:gd name="connsiteX115" fmla="*/ 425379 w 1003876"/>
                    <a:gd name="connsiteY115" fmla="*/ 84003 h 1516072"/>
                    <a:gd name="connsiteX116" fmla="*/ 431660 w 1003876"/>
                    <a:gd name="connsiteY116" fmla="*/ 225952 h 1516072"/>
                    <a:gd name="connsiteX117" fmla="*/ 440619 w 1003876"/>
                    <a:gd name="connsiteY117" fmla="*/ 421188 h 1516072"/>
                    <a:gd name="connsiteX118" fmla="*/ 435265 w 1003876"/>
                    <a:gd name="connsiteY118" fmla="*/ 718368 h 1516072"/>
                    <a:gd name="connsiteX119" fmla="*/ 435059 w 1003876"/>
                    <a:gd name="connsiteY119" fmla="*/ 799046 h 1516072"/>
                    <a:gd name="connsiteX120" fmla="*/ 430322 w 1003876"/>
                    <a:gd name="connsiteY120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15854 w 1003876"/>
                    <a:gd name="connsiteY42" fmla="*/ 1373688 h 1516072"/>
                    <a:gd name="connsiteX43" fmla="*/ 417759 w 1003876"/>
                    <a:gd name="connsiteY43" fmla="*/ 1360353 h 1516072"/>
                    <a:gd name="connsiteX44" fmla="*/ 421569 w 1003876"/>
                    <a:gd name="connsiteY44" fmla="*/ 1348923 h 1516072"/>
                    <a:gd name="connsiteX45" fmla="*/ 427284 w 1003876"/>
                    <a:gd name="connsiteY45" fmla="*/ 1335588 h 1516072"/>
                    <a:gd name="connsiteX46" fmla="*/ 467289 w 1003876"/>
                    <a:gd name="connsiteY46" fmla="*/ 1265103 h 1516072"/>
                    <a:gd name="connsiteX47" fmla="*/ 528455 w 1003876"/>
                    <a:gd name="connsiteY47" fmla="*/ 1230091 h 1516072"/>
                    <a:gd name="connsiteX48" fmla="*/ 601154 w 1003876"/>
                    <a:gd name="connsiteY48" fmla="*/ 1221700 h 1516072"/>
                    <a:gd name="connsiteX49" fmla="*/ 720654 w 1003876"/>
                    <a:gd name="connsiteY49" fmla="*/ 1316538 h 1516072"/>
                    <a:gd name="connsiteX50" fmla="*/ 733989 w 1003876"/>
                    <a:gd name="connsiteY50" fmla="*/ 1326063 h 1516072"/>
                    <a:gd name="connsiteX51" fmla="*/ 743514 w 1003876"/>
                    <a:gd name="connsiteY51" fmla="*/ 1327968 h 1516072"/>
                    <a:gd name="connsiteX52" fmla="*/ 749229 w 1003876"/>
                    <a:gd name="connsiteY52" fmla="*/ 1329873 h 1516072"/>
                    <a:gd name="connsiteX53" fmla="*/ 762564 w 1003876"/>
                    <a:gd name="connsiteY53" fmla="*/ 1335588 h 1516072"/>
                    <a:gd name="connsiteX54" fmla="*/ 777804 w 1003876"/>
                    <a:gd name="connsiteY54" fmla="*/ 1333683 h 1516072"/>
                    <a:gd name="connsiteX55" fmla="*/ 789234 w 1003876"/>
                    <a:gd name="connsiteY55" fmla="*/ 1327968 h 1516072"/>
                    <a:gd name="connsiteX56" fmla="*/ 794949 w 1003876"/>
                    <a:gd name="connsiteY56" fmla="*/ 1326063 h 1516072"/>
                    <a:gd name="connsiteX57" fmla="*/ 802569 w 1003876"/>
                    <a:gd name="connsiteY57" fmla="*/ 1308918 h 1516072"/>
                    <a:gd name="connsiteX58" fmla="*/ 800664 w 1003876"/>
                    <a:gd name="connsiteY58" fmla="*/ 1284153 h 1516072"/>
                    <a:gd name="connsiteX59" fmla="*/ 798759 w 1003876"/>
                    <a:gd name="connsiteY59" fmla="*/ 1278438 h 1516072"/>
                    <a:gd name="connsiteX60" fmla="*/ 796854 w 1003876"/>
                    <a:gd name="connsiteY60" fmla="*/ 1270818 h 1516072"/>
                    <a:gd name="connsiteX61" fmla="*/ 783519 w 1003876"/>
                    <a:gd name="connsiteY61" fmla="*/ 1253673 h 1516072"/>
                    <a:gd name="connsiteX62" fmla="*/ 773994 w 1003876"/>
                    <a:gd name="connsiteY62" fmla="*/ 1247958 h 1516072"/>
                    <a:gd name="connsiteX63" fmla="*/ 648264 w 1003876"/>
                    <a:gd name="connsiteY63" fmla="*/ 1156518 h 1516072"/>
                    <a:gd name="connsiteX64" fmla="*/ 644454 w 1003876"/>
                    <a:gd name="connsiteY64" fmla="*/ 1139373 h 1516072"/>
                    <a:gd name="connsiteX65" fmla="*/ 646359 w 1003876"/>
                    <a:gd name="connsiteY65" fmla="*/ 1131753 h 1516072"/>
                    <a:gd name="connsiteX66" fmla="*/ 650169 w 1003876"/>
                    <a:gd name="connsiteY66" fmla="*/ 1114608 h 1516072"/>
                    <a:gd name="connsiteX67" fmla="*/ 653979 w 1003876"/>
                    <a:gd name="connsiteY67" fmla="*/ 1108893 h 1516072"/>
                    <a:gd name="connsiteX68" fmla="*/ 655884 w 1003876"/>
                    <a:gd name="connsiteY68" fmla="*/ 1103178 h 1516072"/>
                    <a:gd name="connsiteX69" fmla="*/ 661599 w 1003876"/>
                    <a:gd name="connsiteY69" fmla="*/ 1101273 h 1516072"/>
                    <a:gd name="connsiteX70" fmla="*/ 671124 w 1003876"/>
                    <a:gd name="connsiteY70" fmla="*/ 1089843 h 1516072"/>
                    <a:gd name="connsiteX71" fmla="*/ 724464 w 1003876"/>
                    <a:gd name="connsiteY71" fmla="*/ 1082223 h 1516072"/>
                    <a:gd name="connsiteX72" fmla="*/ 842574 w 1003876"/>
                    <a:gd name="connsiteY72" fmla="*/ 1084128 h 1516072"/>
                    <a:gd name="connsiteX73" fmla="*/ 871149 w 1003876"/>
                    <a:gd name="connsiteY73" fmla="*/ 1086033 h 1516072"/>
                    <a:gd name="connsiteX74" fmla="*/ 899724 w 1003876"/>
                    <a:gd name="connsiteY74" fmla="*/ 1091748 h 1516072"/>
                    <a:gd name="connsiteX75" fmla="*/ 922584 w 1003876"/>
                    <a:gd name="connsiteY75" fmla="*/ 1095558 h 1516072"/>
                    <a:gd name="connsiteX76" fmla="*/ 985294 w 1003876"/>
                    <a:gd name="connsiteY76" fmla="*/ 1104311 h 1516072"/>
                    <a:gd name="connsiteX77" fmla="*/ 1003378 w 1003876"/>
                    <a:gd name="connsiteY77" fmla="*/ 1065958 h 1516072"/>
                    <a:gd name="connsiteX78" fmla="*/ 970209 w 1003876"/>
                    <a:gd name="connsiteY78" fmla="*/ 1044123 h 1516072"/>
                    <a:gd name="connsiteX79" fmla="*/ 935919 w 1003876"/>
                    <a:gd name="connsiteY79" fmla="*/ 1034598 h 1516072"/>
                    <a:gd name="connsiteX80" fmla="*/ 825429 w 1003876"/>
                    <a:gd name="connsiteY80" fmla="*/ 1034598 h 1516072"/>
                    <a:gd name="connsiteX81" fmla="*/ 730179 w 1003876"/>
                    <a:gd name="connsiteY81" fmla="*/ 1038408 h 1516072"/>
                    <a:gd name="connsiteX82" fmla="*/ 669219 w 1003876"/>
                    <a:gd name="connsiteY82" fmla="*/ 1046028 h 1516072"/>
                    <a:gd name="connsiteX83" fmla="*/ 646360 w 1003876"/>
                    <a:gd name="connsiteY83" fmla="*/ 1049838 h 1516072"/>
                    <a:gd name="connsiteX84" fmla="*/ 640078 w 1003876"/>
                    <a:gd name="connsiteY84" fmla="*/ 1026051 h 1516072"/>
                    <a:gd name="connsiteX85" fmla="*/ 673029 w 1003876"/>
                    <a:gd name="connsiteY85" fmla="*/ 992688 h 1516072"/>
                    <a:gd name="connsiteX86" fmla="*/ 674934 w 1003876"/>
                    <a:gd name="connsiteY86" fmla="*/ 986973 h 1516072"/>
                    <a:gd name="connsiteX87" fmla="*/ 680649 w 1003876"/>
                    <a:gd name="connsiteY87" fmla="*/ 985068 h 1516072"/>
                    <a:gd name="connsiteX88" fmla="*/ 686364 w 1003876"/>
                    <a:gd name="connsiteY88" fmla="*/ 981258 h 1516072"/>
                    <a:gd name="connsiteX89" fmla="*/ 695889 w 1003876"/>
                    <a:gd name="connsiteY89" fmla="*/ 971733 h 1516072"/>
                    <a:gd name="connsiteX90" fmla="*/ 705414 w 1003876"/>
                    <a:gd name="connsiteY90" fmla="*/ 960303 h 1516072"/>
                    <a:gd name="connsiteX91" fmla="*/ 716844 w 1003876"/>
                    <a:gd name="connsiteY91" fmla="*/ 952683 h 1516072"/>
                    <a:gd name="connsiteX92" fmla="*/ 732084 w 1003876"/>
                    <a:gd name="connsiteY92" fmla="*/ 939348 h 1516072"/>
                    <a:gd name="connsiteX93" fmla="*/ 741609 w 1003876"/>
                    <a:gd name="connsiteY93" fmla="*/ 927918 h 1516072"/>
                    <a:gd name="connsiteX94" fmla="*/ 753039 w 1003876"/>
                    <a:gd name="connsiteY94" fmla="*/ 918393 h 1516072"/>
                    <a:gd name="connsiteX95" fmla="*/ 758754 w 1003876"/>
                    <a:gd name="connsiteY95" fmla="*/ 906963 h 1516072"/>
                    <a:gd name="connsiteX96" fmla="*/ 760659 w 1003876"/>
                    <a:gd name="connsiteY96" fmla="*/ 901248 h 1516072"/>
                    <a:gd name="connsiteX97" fmla="*/ 766374 w 1003876"/>
                    <a:gd name="connsiteY97" fmla="*/ 889818 h 1516072"/>
                    <a:gd name="connsiteX98" fmla="*/ 764469 w 1003876"/>
                    <a:gd name="connsiteY98" fmla="*/ 874578 h 1516072"/>
                    <a:gd name="connsiteX99" fmla="*/ 758754 w 1003876"/>
                    <a:gd name="connsiteY99" fmla="*/ 872673 h 1516072"/>
                    <a:gd name="connsiteX100" fmla="*/ 737799 w 1003876"/>
                    <a:gd name="connsiteY100" fmla="*/ 874578 h 1516072"/>
                    <a:gd name="connsiteX101" fmla="*/ 732084 w 1003876"/>
                    <a:gd name="connsiteY101" fmla="*/ 878388 h 1516072"/>
                    <a:gd name="connsiteX102" fmla="*/ 699699 w 1003876"/>
                    <a:gd name="connsiteY102" fmla="*/ 899343 h 1516072"/>
                    <a:gd name="connsiteX103" fmla="*/ 595181 w 1003876"/>
                    <a:gd name="connsiteY103" fmla="*/ 957831 h 1516072"/>
                    <a:gd name="connsiteX104" fmla="*/ 507294 w 1003876"/>
                    <a:gd name="connsiteY104" fmla="*/ 847908 h 1516072"/>
                    <a:gd name="connsiteX105" fmla="*/ 503484 w 1003876"/>
                    <a:gd name="connsiteY105" fmla="*/ 358323 h 1516072"/>
                    <a:gd name="connsiteX106" fmla="*/ 499674 w 1003876"/>
                    <a:gd name="connsiteY106" fmla="*/ 66858 h 1516072"/>
                    <a:gd name="connsiteX107" fmla="*/ 490149 w 1003876"/>
                    <a:gd name="connsiteY107" fmla="*/ 40188 h 1516072"/>
                    <a:gd name="connsiteX108" fmla="*/ 488244 w 1003876"/>
                    <a:gd name="connsiteY108" fmla="*/ 34473 h 1516072"/>
                    <a:gd name="connsiteX109" fmla="*/ 484434 w 1003876"/>
                    <a:gd name="connsiteY109" fmla="*/ 28758 h 1516072"/>
                    <a:gd name="connsiteX110" fmla="*/ 478719 w 1003876"/>
                    <a:gd name="connsiteY110" fmla="*/ 17328 h 1516072"/>
                    <a:gd name="connsiteX111" fmla="*/ 473004 w 1003876"/>
                    <a:gd name="connsiteY111" fmla="*/ 13518 h 1516072"/>
                    <a:gd name="connsiteX112" fmla="*/ 469194 w 1003876"/>
                    <a:gd name="connsiteY112" fmla="*/ 7803 h 1516072"/>
                    <a:gd name="connsiteX113" fmla="*/ 429189 w 1003876"/>
                    <a:gd name="connsiteY113" fmla="*/ 11613 h 1516072"/>
                    <a:gd name="connsiteX114" fmla="*/ 425379 w 1003876"/>
                    <a:gd name="connsiteY114" fmla="*/ 78288 h 1516072"/>
                    <a:gd name="connsiteX115" fmla="*/ 425379 w 1003876"/>
                    <a:gd name="connsiteY115" fmla="*/ 84003 h 1516072"/>
                    <a:gd name="connsiteX116" fmla="*/ 436603 w 1003876"/>
                    <a:gd name="connsiteY116" fmla="*/ 225952 h 1516072"/>
                    <a:gd name="connsiteX117" fmla="*/ 440619 w 1003876"/>
                    <a:gd name="connsiteY117" fmla="*/ 421188 h 1516072"/>
                    <a:gd name="connsiteX118" fmla="*/ 435265 w 1003876"/>
                    <a:gd name="connsiteY118" fmla="*/ 718368 h 1516072"/>
                    <a:gd name="connsiteX119" fmla="*/ 435059 w 1003876"/>
                    <a:gd name="connsiteY119" fmla="*/ 799046 h 1516072"/>
                    <a:gd name="connsiteX120" fmla="*/ 430322 w 1003876"/>
                    <a:gd name="connsiteY120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15854 w 1003876"/>
                    <a:gd name="connsiteY42" fmla="*/ 1373688 h 1516072"/>
                    <a:gd name="connsiteX43" fmla="*/ 417759 w 1003876"/>
                    <a:gd name="connsiteY43" fmla="*/ 1360353 h 1516072"/>
                    <a:gd name="connsiteX44" fmla="*/ 421569 w 1003876"/>
                    <a:gd name="connsiteY44" fmla="*/ 1348923 h 1516072"/>
                    <a:gd name="connsiteX45" fmla="*/ 427284 w 1003876"/>
                    <a:gd name="connsiteY45" fmla="*/ 1335588 h 1516072"/>
                    <a:gd name="connsiteX46" fmla="*/ 467289 w 1003876"/>
                    <a:gd name="connsiteY46" fmla="*/ 1265103 h 1516072"/>
                    <a:gd name="connsiteX47" fmla="*/ 528455 w 1003876"/>
                    <a:gd name="connsiteY47" fmla="*/ 1230091 h 1516072"/>
                    <a:gd name="connsiteX48" fmla="*/ 601154 w 1003876"/>
                    <a:gd name="connsiteY48" fmla="*/ 1221700 h 1516072"/>
                    <a:gd name="connsiteX49" fmla="*/ 720654 w 1003876"/>
                    <a:gd name="connsiteY49" fmla="*/ 1316538 h 1516072"/>
                    <a:gd name="connsiteX50" fmla="*/ 733989 w 1003876"/>
                    <a:gd name="connsiteY50" fmla="*/ 1326063 h 1516072"/>
                    <a:gd name="connsiteX51" fmla="*/ 743514 w 1003876"/>
                    <a:gd name="connsiteY51" fmla="*/ 1327968 h 1516072"/>
                    <a:gd name="connsiteX52" fmla="*/ 749229 w 1003876"/>
                    <a:gd name="connsiteY52" fmla="*/ 1329873 h 1516072"/>
                    <a:gd name="connsiteX53" fmla="*/ 762564 w 1003876"/>
                    <a:gd name="connsiteY53" fmla="*/ 1335588 h 1516072"/>
                    <a:gd name="connsiteX54" fmla="*/ 777804 w 1003876"/>
                    <a:gd name="connsiteY54" fmla="*/ 1333683 h 1516072"/>
                    <a:gd name="connsiteX55" fmla="*/ 789234 w 1003876"/>
                    <a:gd name="connsiteY55" fmla="*/ 1327968 h 1516072"/>
                    <a:gd name="connsiteX56" fmla="*/ 794949 w 1003876"/>
                    <a:gd name="connsiteY56" fmla="*/ 1326063 h 1516072"/>
                    <a:gd name="connsiteX57" fmla="*/ 802569 w 1003876"/>
                    <a:gd name="connsiteY57" fmla="*/ 1308918 h 1516072"/>
                    <a:gd name="connsiteX58" fmla="*/ 800664 w 1003876"/>
                    <a:gd name="connsiteY58" fmla="*/ 1284153 h 1516072"/>
                    <a:gd name="connsiteX59" fmla="*/ 798759 w 1003876"/>
                    <a:gd name="connsiteY59" fmla="*/ 1278438 h 1516072"/>
                    <a:gd name="connsiteX60" fmla="*/ 796854 w 1003876"/>
                    <a:gd name="connsiteY60" fmla="*/ 1270818 h 1516072"/>
                    <a:gd name="connsiteX61" fmla="*/ 783519 w 1003876"/>
                    <a:gd name="connsiteY61" fmla="*/ 1253673 h 1516072"/>
                    <a:gd name="connsiteX62" fmla="*/ 773994 w 1003876"/>
                    <a:gd name="connsiteY62" fmla="*/ 1247958 h 1516072"/>
                    <a:gd name="connsiteX63" fmla="*/ 648264 w 1003876"/>
                    <a:gd name="connsiteY63" fmla="*/ 1156518 h 1516072"/>
                    <a:gd name="connsiteX64" fmla="*/ 644454 w 1003876"/>
                    <a:gd name="connsiteY64" fmla="*/ 1139373 h 1516072"/>
                    <a:gd name="connsiteX65" fmla="*/ 646359 w 1003876"/>
                    <a:gd name="connsiteY65" fmla="*/ 1131753 h 1516072"/>
                    <a:gd name="connsiteX66" fmla="*/ 650169 w 1003876"/>
                    <a:gd name="connsiteY66" fmla="*/ 1114608 h 1516072"/>
                    <a:gd name="connsiteX67" fmla="*/ 653979 w 1003876"/>
                    <a:gd name="connsiteY67" fmla="*/ 1108893 h 1516072"/>
                    <a:gd name="connsiteX68" fmla="*/ 655884 w 1003876"/>
                    <a:gd name="connsiteY68" fmla="*/ 1103178 h 1516072"/>
                    <a:gd name="connsiteX69" fmla="*/ 661599 w 1003876"/>
                    <a:gd name="connsiteY69" fmla="*/ 1101273 h 1516072"/>
                    <a:gd name="connsiteX70" fmla="*/ 671124 w 1003876"/>
                    <a:gd name="connsiteY70" fmla="*/ 1089843 h 1516072"/>
                    <a:gd name="connsiteX71" fmla="*/ 724464 w 1003876"/>
                    <a:gd name="connsiteY71" fmla="*/ 1082223 h 1516072"/>
                    <a:gd name="connsiteX72" fmla="*/ 842574 w 1003876"/>
                    <a:gd name="connsiteY72" fmla="*/ 1084128 h 1516072"/>
                    <a:gd name="connsiteX73" fmla="*/ 871149 w 1003876"/>
                    <a:gd name="connsiteY73" fmla="*/ 1086033 h 1516072"/>
                    <a:gd name="connsiteX74" fmla="*/ 899724 w 1003876"/>
                    <a:gd name="connsiteY74" fmla="*/ 1091748 h 1516072"/>
                    <a:gd name="connsiteX75" fmla="*/ 922584 w 1003876"/>
                    <a:gd name="connsiteY75" fmla="*/ 1095558 h 1516072"/>
                    <a:gd name="connsiteX76" fmla="*/ 985294 w 1003876"/>
                    <a:gd name="connsiteY76" fmla="*/ 1104311 h 1516072"/>
                    <a:gd name="connsiteX77" fmla="*/ 1003378 w 1003876"/>
                    <a:gd name="connsiteY77" fmla="*/ 1065958 h 1516072"/>
                    <a:gd name="connsiteX78" fmla="*/ 970209 w 1003876"/>
                    <a:gd name="connsiteY78" fmla="*/ 1044123 h 1516072"/>
                    <a:gd name="connsiteX79" fmla="*/ 935919 w 1003876"/>
                    <a:gd name="connsiteY79" fmla="*/ 1034598 h 1516072"/>
                    <a:gd name="connsiteX80" fmla="*/ 825429 w 1003876"/>
                    <a:gd name="connsiteY80" fmla="*/ 1034598 h 1516072"/>
                    <a:gd name="connsiteX81" fmla="*/ 730179 w 1003876"/>
                    <a:gd name="connsiteY81" fmla="*/ 1038408 h 1516072"/>
                    <a:gd name="connsiteX82" fmla="*/ 669219 w 1003876"/>
                    <a:gd name="connsiteY82" fmla="*/ 1046028 h 1516072"/>
                    <a:gd name="connsiteX83" fmla="*/ 646360 w 1003876"/>
                    <a:gd name="connsiteY83" fmla="*/ 1049838 h 1516072"/>
                    <a:gd name="connsiteX84" fmla="*/ 640078 w 1003876"/>
                    <a:gd name="connsiteY84" fmla="*/ 1026051 h 1516072"/>
                    <a:gd name="connsiteX85" fmla="*/ 673029 w 1003876"/>
                    <a:gd name="connsiteY85" fmla="*/ 992688 h 1516072"/>
                    <a:gd name="connsiteX86" fmla="*/ 674934 w 1003876"/>
                    <a:gd name="connsiteY86" fmla="*/ 986973 h 1516072"/>
                    <a:gd name="connsiteX87" fmla="*/ 680649 w 1003876"/>
                    <a:gd name="connsiteY87" fmla="*/ 985068 h 1516072"/>
                    <a:gd name="connsiteX88" fmla="*/ 686364 w 1003876"/>
                    <a:gd name="connsiteY88" fmla="*/ 981258 h 1516072"/>
                    <a:gd name="connsiteX89" fmla="*/ 695889 w 1003876"/>
                    <a:gd name="connsiteY89" fmla="*/ 971733 h 1516072"/>
                    <a:gd name="connsiteX90" fmla="*/ 705414 w 1003876"/>
                    <a:gd name="connsiteY90" fmla="*/ 960303 h 1516072"/>
                    <a:gd name="connsiteX91" fmla="*/ 716844 w 1003876"/>
                    <a:gd name="connsiteY91" fmla="*/ 952683 h 1516072"/>
                    <a:gd name="connsiteX92" fmla="*/ 732084 w 1003876"/>
                    <a:gd name="connsiteY92" fmla="*/ 939348 h 1516072"/>
                    <a:gd name="connsiteX93" fmla="*/ 741609 w 1003876"/>
                    <a:gd name="connsiteY93" fmla="*/ 927918 h 1516072"/>
                    <a:gd name="connsiteX94" fmla="*/ 753039 w 1003876"/>
                    <a:gd name="connsiteY94" fmla="*/ 918393 h 1516072"/>
                    <a:gd name="connsiteX95" fmla="*/ 758754 w 1003876"/>
                    <a:gd name="connsiteY95" fmla="*/ 906963 h 1516072"/>
                    <a:gd name="connsiteX96" fmla="*/ 760659 w 1003876"/>
                    <a:gd name="connsiteY96" fmla="*/ 901248 h 1516072"/>
                    <a:gd name="connsiteX97" fmla="*/ 766374 w 1003876"/>
                    <a:gd name="connsiteY97" fmla="*/ 889818 h 1516072"/>
                    <a:gd name="connsiteX98" fmla="*/ 764469 w 1003876"/>
                    <a:gd name="connsiteY98" fmla="*/ 874578 h 1516072"/>
                    <a:gd name="connsiteX99" fmla="*/ 758754 w 1003876"/>
                    <a:gd name="connsiteY99" fmla="*/ 872673 h 1516072"/>
                    <a:gd name="connsiteX100" fmla="*/ 737799 w 1003876"/>
                    <a:gd name="connsiteY100" fmla="*/ 874578 h 1516072"/>
                    <a:gd name="connsiteX101" fmla="*/ 732084 w 1003876"/>
                    <a:gd name="connsiteY101" fmla="*/ 878388 h 1516072"/>
                    <a:gd name="connsiteX102" fmla="*/ 699699 w 1003876"/>
                    <a:gd name="connsiteY102" fmla="*/ 899343 h 1516072"/>
                    <a:gd name="connsiteX103" fmla="*/ 595181 w 1003876"/>
                    <a:gd name="connsiteY103" fmla="*/ 957831 h 1516072"/>
                    <a:gd name="connsiteX104" fmla="*/ 507294 w 1003876"/>
                    <a:gd name="connsiteY104" fmla="*/ 847908 h 1516072"/>
                    <a:gd name="connsiteX105" fmla="*/ 503484 w 1003876"/>
                    <a:gd name="connsiteY105" fmla="*/ 358323 h 1516072"/>
                    <a:gd name="connsiteX106" fmla="*/ 499674 w 1003876"/>
                    <a:gd name="connsiteY106" fmla="*/ 66858 h 1516072"/>
                    <a:gd name="connsiteX107" fmla="*/ 490149 w 1003876"/>
                    <a:gd name="connsiteY107" fmla="*/ 40188 h 1516072"/>
                    <a:gd name="connsiteX108" fmla="*/ 488244 w 1003876"/>
                    <a:gd name="connsiteY108" fmla="*/ 34473 h 1516072"/>
                    <a:gd name="connsiteX109" fmla="*/ 484434 w 1003876"/>
                    <a:gd name="connsiteY109" fmla="*/ 28758 h 1516072"/>
                    <a:gd name="connsiteX110" fmla="*/ 478719 w 1003876"/>
                    <a:gd name="connsiteY110" fmla="*/ 17328 h 1516072"/>
                    <a:gd name="connsiteX111" fmla="*/ 473004 w 1003876"/>
                    <a:gd name="connsiteY111" fmla="*/ 13518 h 1516072"/>
                    <a:gd name="connsiteX112" fmla="*/ 469194 w 1003876"/>
                    <a:gd name="connsiteY112" fmla="*/ 7803 h 1516072"/>
                    <a:gd name="connsiteX113" fmla="*/ 429189 w 1003876"/>
                    <a:gd name="connsiteY113" fmla="*/ 11613 h 1516072"/>
                    <a:gd name="connsiteX114" fmla="*/ 425379 w 1003876"/>
                    <a:gd name="connsiteY114" fmla="*/ 78288 h 1516072"/>
                    <a:gd name="connsiteX115" fmla="*/ 425379 w 1003876"/>
                    <a:gd name="connsiteY115" fmla="*/ 84003 h 1516072"/>
                    <a:gd name="connsiteX116" fmla="*/ 436603 w 1003876"/>
                    <a:gd name="connsiteY116" fmla="*/ 225952 h 1516072"/>
                    <a:gd name="connsiteX117" fmla="*/ 440619 w 1003876"/>
                    <a:gd name="connsiteY117" fmla="*/ 421188 h 1516072"/>
                    <a:gd name="connsiteX118" fmla="*/ 435265 w 1003876"/>
                    <a:gd name="connsiteY118" fmla="*/ 718368 h 1516072"/>
                    <a:gd name="connsiteX119" fmla="*/ 435059 w 1003876"/>
                    <a:gd name="connsiteY119" fmla="*/ 799046 h 1516072"/>
                    <a:gd name="connsiteX120" fmla="*/ 430322 w 1003876"/>
                    <a:gd name="connsiteY120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15854 w 1003876"/>
                    <a:gd name="connsiteY42" fmla="*/ 1373688 h 1516072"/>
                    <a:gd name="connsiteX43" fmla="*/ 417759 w 1003876"/>
                    <a:gd name="connsiteY43" fmla="*/ 1360353 h 1516072"/>
                    <a:gd name="connsiteX44" fmla="*/ 421569 w 1003876"/>
                    <a:gd name="connsiteY44" fmla="*/ 1348923 h 1516072"/>
                    <a:gd name="connsiteX45" fmla="*/ 427284 w 1003876"/>
                    <a:gd name="connsiteY45" fmla="*/ 1335588 h 1516072"/>
                    <a:gd name="connsiteX46" fmla="*/ 467289 w 1003876"/>
                    <a:gd name="connsiteY46" fmla="*/ 1265103 h 1516072"/>
                    <a:gd name="connsiteX47" fmla="*/ 528455 w 1003876"/>
                    <a:gd name="connsiteY47" fmla="*/ 1230091 h 1516072"/>
                    <a:gd name="connsiteX48" fmla="*/ 601154 w 1003876"/>
                    <a:gd name="connsiteY48" fmla="*/ 1221700 h 1516072"/>
                    <a:gd name="connsiteX49" fmla="*/ 720654 w 1003876"/>
                    <a:gd name="connsiteY49" fmla="*/ 1316538 h 1516072"/>
                    <a:gd name="connsiteX50" fmla="*/ 733989 w 1003876"/>
                    <a:gd name="connsiteY50" fmla="*/ 1326063 h 1516072"/>
                    <a:gd name="connsiteX51" fmla="*/ 743514 w 1003876"/>
                    <a:gd name="connsiteY51" fmla="*/ 1327968 h 1516072"/>
                    <a:gd name="connsiteX52" fmla="*/ 749229 w 1003876"/>
                    <a:gd name="connsiteY52" fmla="*/ 1329873 h 1516072"/>
                    <a:gd name="connsiteX53" fmla="*/ 762564 w 1003876"/>
                    <a:gd name="connsiteY53" fmla="*/ 1335588 h 1516072"/>
                    <a:gd name="connsiteX54" fmla="*/ 777804 w 1003876"/>
                    <a:gd name="connsiteY54" fmla="*/ 1333683 h 1516072"/>
                    <a:gd name="connsiteX55" fmla="*/ 789234 w 1003876"/>
                    <a:gd name="connsiteY55" fmla="*/ 1327968 h 1516072"/>
                    <a:gd name="connsiteX56" fmla="*/ 794949 w 1003876"/>
                    <a:gd name="connsiteY56" fmla="*/ 1326063 h 1516072"/>
                    <a:gd name="connsiteX57" fmla="*/ 802569 w 1003876"/>
                    <a:gd name="connsiteY57" fmla="*/ 1308918 h 1516072"/>
                    <a:gd name="connsiteX58" fmla="*/ 800664 w 1003876"/>
                    <a:gd name="connsiteY58" fmla="*/ 1284153 h 1516072"/>
                    <a:gd name="connsiteX59" fmla="*/ 798759 w 1003876"/>
                    <a:gd name="connsiteY59" fmla="*/ 1278438 h 1516072"/>
                    <a:gd name="connsiteX60" fmla="*/ 796854 w 1003876"/>
                    <a:gd name="connsiteY60" fmla="*/ 1270818 h 1516072"/>
                    <a:gd name="connsiteX61" fmla="*/ 783519 w 1003876"/>
                    <a:gd name="connsiteY61" fmla="*/ 1253673 h 1516072"/>
                    <a:gd name="connsiteX62" fmla="*/ 773994 w 1003876"/>
                    <a:gd name="connsiteY62" fmla="*/ 1247958 h 1516072"/>
                    <a:gd name="connsiteX63" fmla="*/ 648264 w 1003876"/>
                    <a:gd name="connsiteY63" fmla="*/ 1156518 h 1516072"/>
                    <a:gd name="connsiteX64" fmla="*/ 644454 w 1003876"/>
                    <a:gd name="connsiteY64" fmla="*/ 1139373 h 1516072"/>
                    <a:gd name="connsiteX65" fmla="*/ 646359 w 1003876"/>
                    <a:gd name="connsiteY65" fmla="*/ 1131753 h 1516072"/>
                    <a:gd name="connsiteX66" fmla="*/ 650169 w 1003876"/>
                    <a:gd name="connsiteY66" fmla="*/ 1114608 h 1516072"/>
                    <a:gd name="connsiteX67" fmla="*/ 653979 w 1003876"/>
                    <a:gd name="connsiteY67" fmla="*/ 1108893 h 1516072"/>
                    <a:gd name="connsiteX68" fmla="*/ 655884 w 1003876"/>
                    <a:gd name="connsiteY68" fmla="*/ 1103178 h 1516072"/>
                    <a:gd name="connsiteX69" fmla="*/ 661599 w 1003876"/>
                    <a:gd name="connsiteY69" fmla="*/ 1101273 h 1516072"/>
                    <a:gd name="connsiteX70" fmla="*/ 671124 w 1003876"/>
                    <a:gd name="connsiteY70" fmla="*/ 1089843 h 1516072"/>
                    <a:gd name="connsiteX71" fmla="*/ 724464 w 1003876"/>
                    <a:gd name="connsiteY71" fmla="*/ 1082223 h 1516072"/>
                    <a:gd name="connsiteX72" fmla="*/ 842574 w 1003876"/>
                    <a:gd name="connsiteY72" fmla="*/ 1084128 h 1516072"/>
                    <a:gd name="connsiteX73" fmla="*/ 871149 w 1003876"/>
                    <a:gd name="connsiteY73" fmla="*/ 1086033 h 1516072"/>
                    <a:gd name="connsiteX74" fmla="*/ 899724 w 1003876"/>
                    <a:gd name="connsiteY74" fmla="*/ 1091748 h 1516072"/>
                    <a:gd name="connsiteX75" fmla="*/ 922584 w 1003876"/>
                    <a:gd name="connsiteY75" fmla="*/ 1095558 h 1516072"/>
                    <a:gd name="connsiteX76" fmla="*/ 985294 w 1003876"/>
                    <a:gd name="connsiteY76" fmla="*/ 1104311 h 1516072"/>
                    <a:gd name="connsiteX77" fmla="*/ 1003378 w 1003876"/>
                    <a:gd name="connsiteY77" fmla="*/ 1065958 h 1516072"/>
                    <a:gd name="connsiteX78" fmla="*/ 970209 w 1003876"/>
                    <a:gd name="connsiteY78" fmla="*/ 1044123 h 1516072"/>
                    <a:gd name="connsiteX79" fmla="*/ 935919 w 1003876"/>
                    <a:gd name="connsiteY79" fmla="*/ 1034598 h 1516072"/>
                    <a:gd name="connsiteX80" fmla="*/ 825429 w 1003876"/>
                    <a:gd name="connsiteY80" fmla="*/ 1034598 h 1516072"/>
                    <a:gd name="connsiteX81" fmla="*/ 730179 w 1003876"/>
                    <a:gd name="connsiteY81" fmla="*/ 1038408 h 1516072"/>
                    <a:gd name="connsiteX82" fmla="*/ 669219 w 1003876"/>
                    <a:gd name="connsiteY82" fmla="*/ 1046028 h 1516072"/>
                    <a:gd name="connsiteX83" fmla="*/ 646360 w 1003876"/>
                    <a:gd name="connsiteY83" fmla="*/ 1049838 h 1516072"/>
                    <a:gd name="connsiteX84" fmla="*/ 640078 w 1003876"/>
                    <a:gd name="connsiteY84" fmla="*/ 1026051 h 1516072"/>
                    <a:gd name="connsiteX85" fmla="*/ 673029 w 1003876"/>
                    <a:gd name="connsiteY85" fmla="*/ 992688 h 1516072"/>
                    <a:gd name="connsiteX86" fmla="*/ 674934 w 1003876"/>
                    <a:gd name="connsiteY86" fmla="*/ 986973 h 1516072"/>
                    <a:gd name="connsiteX87" fmla="*/ 680649 w 1003876"/>
                    <a:gd name="connsiteY87" fmla="*/ 985068 h 1516072"/>
                    <a:gd name="connsiteX88" fmla="*/ 686364 w 1003876"/>
                    <a:gd name="connsiteY88" fmla="*/ 981258 h 1516072"/>
                    <a:gd name="connsiteX89" fmla="*/ 695889 w 1003876"/>
                    <a:gd name="connsiteY89" fmla="*/ 971733 h 1516072"/>
                    <a:gd name="connsiteX90" fmla="*/ 705414 w 1003876"/>
                    <a:gd name="connsiteY90" fmla="*/ 960303 h 1516072"/>
                    <a:gd name="connsiteX91" fmla="*/ 716844 w 1003876"/>
                    <a:gd name="connsiteY91" fmla="*/ 952683 h 1516072"/>
                    <a:gd name="connsiteX92" fmla="*/ 732084 w 1003876"/>
                    <a:gd name="connsiteY92" fmla="*/ 939348 h 1516072"/>
                    <a:gd name="connsiteX93" fmla="*/ 741609 w 1003876"/>
                    <a:gd name="connsiteY93" fmla="*/ 927918 h 1516072"/>
                    <a:gd name="connsiteX94" fmla="*/ 753039 w 1003876"/>
                    <a:gd name="connsiteY94" fmla="*/ 918393 h 1516072"/>
                    <a:gd name="connsiteX95" fmla="*/ 758754 w 1003876"/>
                    <a:gd name="connsiteY95" fmla="*/ 906963 h 1516072"/>
                    <a:gd name="connsiteX96" fmla="*/ 760659 w 1003876"/>
                    <a:gd name="connsiteY96" fmla="*/ 901248 h 1516072"/>
                    <a:gd name="connsiteX97" fmla="*/ 766374 w 1003876"/>
                    <a:gd name="connsiteY97" fmla="*/ 889818 h 1516072"/>
                    <a:gd name="connsiteX98" fmla="*/ 764469 w 1003876"/>
                    <a:gd name="connsiteY98" fmla="*/ 874578 h 1516072"/>
                    <a:gd name="connsiteX99" fmla="*/ 758754 w 1003876"/>
                    <a:gd name="connsiteY99" fmla="*/ 872673 h 1516072"/>
                    <a:gd name="connsiteX100" fmla="*/ 737799 w 1003876"/>
                    <a:gd name="connsiteY100" fmla="*/ 874578 h 1516072"/>
                    <a:gd name="connsiteX101" fmla="*/ 732084 w 1003876"/>
                    <a:gd name="connsiteY101" fmla="*/ 878388 h 1516072"/>
                    <a:gd name="connsiteX102" fmla="*/ 699699 w 1003876"/>
                    <a:gd name="connsiteY102" fmla="*/ 899343 h 1516072"/>
                    <a:gd name="connsiteX103" fmla="*/ 595181 w 1003876"/>
                    <a:gd name="connsiteY103" fmla="*/ 957831 h 1516072"/>
                    <a:gd name="connsiteX104" fmla="*/ 507294 w 1003876"/>
                    <a:gd name="connsiteY104" fmla="*/ 847908 h 1516072"/>
                    <a:gd name="connsiteX105" fmla="*/ 503484 w 1003876"/>
                    <a:gd name="connsiteY105" fmla="*/ 358323 h 1516072"/>
                    <a:gd name="connsiteX106" fmla="*/ 499674 w 1003876"/>
                    <a:gd name="connsiteY106" fmla="*/ 66858 h 1516072"/>
                    <a:gd name="connsiteX107" fmla="*/ 490149 w 1003876"/>
                    <a:gd name="connsiteY107" fmla="*/ 40188 h 1516072"/>
                    <a:gd name="connsiteX108" fmla="*/ 488244 w 1003876"/>
                    <a:gd name="connsiteY108" fmla="*/ 34473 h 1516072"/>
                    <a:gd name="connsiteX109" fmla="*/ 484434 w 1003876"/>
                    <a:gd name="connsiteY109" fmla="*/ 28758 h 1516072"/>
                    <a:gd name="connsiteX110" fmla="*/ 478719 w 1003876"/>
                    <a:gd name="connsiteY110" fmla="*/ 17328 h 1516072"/>
                    <a:gd name="connsiteX111" fmla="*/ 473004 w 1003876"/>
                    <a:gd name="connsiteY111" fmla="*/ 13518 h 1516072"/>
                    <a:gd name="connsiteX112" fmla="*/ 469194 w 1003876"/>
                    <a:gd name="connsiteY112" fmla="*/ 7803 h 1516072"/>
                    <a:gd name="connsiteX113" fmla="*/ 429189 w 1003876"/>
                    <a:gd name="connsiteY113" fmla="*/ 11613 h 1516072"/>
                    <a:gd name="connsiteX114" fmla="*/ 425379 w 1003876"/>
                    <a:gd name="connsiteY114" fmla="*/ 78288 h 1516072"/>
                    <a:gd name="connsiteX115" fmla="*/ 425379 w 1003876"/>
                    <a:gd name="connsiteY115" fmla="*/ 84003 h 1516072"/>
                    <a:gd name="connsiteX116" fmla="*/ 436603 w 1003876"/>
                    <a:gd name="connsiteY116" fmla="*/ 225952 h 1516072"/>
                    <a:gd name="connsiteX117" fmla="*/ 440619 w 1003876"/>
                    <a:gd name="connsiteY117" fmla="*/ 421188 h 1516072"/>
                    <a:gd name="connsiteX118" fmla="*/ 435265 w 1003876"/>
                    <a:gd name="connsiteY118" fmla="*/ 718368 h 1516072"/>
                    <a:gd name="connsiteX119" fmla="*/ 435059 w 1003876"/>
                    <a:gd name="connsiteY119" fmla="*/ 799046 h 1516072"/>
                    <a:gd name="connsiteX120" fmla="*/ 430322 w 1003876"/>
                    <a:gd name="connsiteY120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15854 w 1003876"/>
                    <a:gd name="connsiteY42" fmla="*/ 1373688 h 1516072"/>
                    <a:gd name="connsiteX43" fmla="*/ 417759 w 1003876"/>
                    <a:gd name="connsiteY43" fmla="*/ 1360353 h 1516072"/>
                    <a:gd name="connsiteX44" fmla="*/ 421569 w 1003876"/>
                    <a:gd name="connsiteY44" fmla="*/ 1348923 h 1516072"/>
                    <a:gd name="connsiteX45" fmla="*/ 427284 w 1003876"/>
                    <a:gd name="connsiteY45" fmla="*/ 1335588 h 1516072"/>
                    <a:gd name="connsiteX46" fmla="*/ 467289 w 1003876"/>
                    <a:gd name="connsiteY46" fmla="*/ 1265103 h 1516072"/>
                    <a:gd name="connsiteX47" fmla="*/ 528455 w 1003876"/>
                    <a:gd name="connsiteY47" fmla="*/ 1230091 h 1516072"/>
                    <a:gd name="connsiteX48" fmla="*/ 601154 w 1003876"/>
                    <a:gd name="connsiteY48" fmla="*/ 1221700 h 1516072"/>
                    <a:gd name="connsiteX49" fmla="*/ 720654 w 1003876"/>
                    <a:gd name="connsiteY49" fmla="*/ 1316538 h 1516072"/>
                    <a:gd name="connsiteX50" fmla="*/ 733989 w 1003876"/>
                    <a:gd name="connsiteY50" fmla="*/ 1326063 h 1516072"/>
                    <a:gd name="connsiteX51" fmla="*/ 743514 w 1003876"/>
                    <a:gd name="connsiteY51" fmla="*/ 1327968 h 1516072"/>
                    <a:gd name="connsiteX52" fmla="*/ 749229 w 1003876"/>
                    <a:gd name="connsiteY52" fmla="*/ 1329873 h 1516072"/>
                    <a:gd name="connsiteX53" fmla="*/ 762564 w 1003876"/>
                    <a:gd name="connsiteY53" fmla="*/ 1335588 h 1516072"/>
                    <a:gd name="connsiteX54" fmla="*/ 777804 w 1003876"/>
                    <a:gd name="connsiteY54" fmla="*/ 1333683 h 1516072"/>
                    <a:gd name="connsiteX55" fmla="*/ 789234 w 1003876"/>
                    <a:gd name="connsiteY55" fmla="*/ 1327968 h 1516072"/>
                    <a:gd name="connsiteX56" fmla="*/ 794949 w 1003876"/>
                    <a:gd name="connsiteY56" fmla="*/ 1326063 h 1516072"/>
                    <a:gd name="connsiteX57" fmla="*/ 802569 w 1003876"/>
                    <a:gd name="connsiteY57" fmla="*/ 1308918 h 1516072"/>
                    <a:gd name="connsiteX58" fmla="*/ 800664 w 1003876"/>
                    <a:gd name="connsiteY58" fmla="*/ 1284153 h 1516072"/>
                    <a:gd name="connsiteX59" fmla="*/ 798759 w 1003876"/>
                    <a:gd name="connsiteY59" fmla="*/ 1278438 h 1516072"/>
                    <a:gd name="connsiteX60" fmla="*/ 796854 w 1003876"/>
                    <a:gd name="connsiteY60" fmla="*/ 1270818 h 1516072"/>
                    <a:gd name="connsiteX61" fmla="*/ 783519 w 1003876"/>
                    <a:gd name="connsiteY61" fmla="*/ 1253673 h 1516072"/>
                    <a:gd name="connsiteX62" fmla="*/ 773994 w 1003876"/>
                    <a:gd name="connsiteY62" fmla="*/ 1247958 h 1516072"/>
                    <a:gd name="connsiteX63" fmla="*/ 648264 w 1003876"/>
                    <a:gd name="connsiteY63" fmla="*/ 1156518 h 1516072"/>
                    <a:gd name="connsiteX64" fmla="*/ 644454 w 1003876"/>
                    <a:gd name="connsiteY64" fmla="*/ 1139373 h 1516072"/>
                    <a:gd name="connsiteX65" fmla="*/ 646359 w 1003876"/>
                    <a:gd name="connsiteY65" fmla="*/ 1131753 h 1516072"/>
                    <a:gd name="connsiteX66" fmla="*/ 650169 w 1003876"/>
                    <a:gd name="connsiteY66" fmla="*/ 1114608 h 1516072"/>
                    <a:gd name="connsiteX67" fmla="*/ 653979 w 1003876"/>
                    <a:gd name="connsiteY67" fmla="*/ 1108893 h 1516072"/>
                    <a:gd name="connsiteX68" fmla="*/ 655884 w 1003876"/>
                    <a:gd name="connsiteY68" fmla="*/ 1103178 h 1516072"/>
                    <a:gd name="connsiteX69" fmla="*/ 661599 w 1003876"/>
                    <a:gd name="connsiteY69" fmla="*/ 1101273 h 1516072"/>
                    <a:gd name="connsiteX70" fmla="*/ 671124 w 1003876"/>
                    <a:gd name="connsiteY70" fmla="*/ 1089843 h 1516072"/>
                    <a:gd name="connsiteX71" fmla="*/ 724464 w 1003876"/>
                    <a:gd name="connsiteY71" fmla="*/ 1082223 h 1516072"/>
                    <a:gd name="connsiteX72" fmla="*/ 842574 w 1003876"/>
                    <a:gd name="connsiteY72" fmla="*/ 1084128 h 1516072"/>
                    <a:gd name="connsiteX73" fmla="*/ 871149 w 1003876"/>
                    <a:gd name="connsiteY73" fmla="*/ 1086033 h 1516072"/>
                    <a:gd name="connsiteX74" fmla="*/ 899724 w 1003876"/>
                    <a:gd name="connsiteY74" fmla="*/ 1091748 h 1516072"/>
                    <a:gd name="connsiteX75" fmla="*/ 922584 w 1003876"/>
                    <a:gd name="connsiteY75" fmla="*/ 1095558 h 1516072"/>
                    <a:gd name="connsiteX76" fmla="*/ 985294 w 1003876"/>
                    <a:gd name="connsiteY76" fmla="*/ 1104311 h 1516072"/>
                    <a:gd name="connsiteX77" fmla="*/ 1003378 w 1003876"/>
                    <a:gd name="connsiteY77" fmla="*/ 1065958 h 1516072"/>
                    <a:gd name="connsiteX78" fmla="*/ 970209 w 1003876"/>
                    <a:gd name="connsiteY78" fmla="*/ 1044123 h 1516072"/>
                    <a:gd name="connsiteX79" fmla="*/ 935919 w 1003876"/>
                    <a:gd name="connsiteY79" fmla="*/ 1034598 h 1516072"/>
                    <a:gd name="connsiteX80" fmla="*/ 825429 w 1003876"/>
                    <a:gd name="connsiteY80" fmla="*/ 1034598 h 1516072"/>
                    <a:gd name="connsiteX81" fmla="*/ 730179 w 1003876"/>
                    <a:gd name="connsiteY81" fmla="*/ 1038408 h 1516072"/>
                    <a:gd name="connsiteX82" fmla="*/ 669219 w 1003876"/>
                    <a:gd name="connsiteY82" fmla="*/ 1046028 h 1516072"/>
                    <a:gd name="connsiteX83" fmla="*/ 646360 w 1003876"/>
                    <a:gd name="connsiteY83" fmla="*/ 1049838 h 1516072"/>
                    <a:gd name="connsiteX84" fmla="*/ 640078 w 1003876"/>
                    <a:gd name="connsiteY84" fmla="*/ 1026051 h 1516072"/>
                    <a:gd name="connsiteX85" fmla="*/ 673029 w 1003876"/>
                    <a:gd name="connsiteY85" fmla="*/ 992688 h 1516072"/>
                    <a:gd name="connsiteX86" fmla="*/ 674934 w 1003876"/>
                    <a:gd name="connsiteY86" fmla="*/ 986973 h 1516072"/>
                    <a:gd name="connsiteX87" fmla="*/ 680649 w 1003876"/>
                    <a:gd name="connsiteY87" fmla="*/ 985068 h 1516072"/>
                    <a:gd name="connsiteX88" fmla="*/ 686364 w 1003876"/>
                    <a:gd name="connsiteY88" fmla="*/ 981258 h 1516072"/>
                    <a:gd name="connsiteX89" fmla="*/ 695889 w 1003876"/>
                    <a:gd name="connsiteY89" fmla="*/ 971733 h 1516072"/>
                    <a:gd name="connsiteX90" fmla="*/ 705414 w 1003876"/>
                    <a:gd name="connsiteY90" fmla="*/ 960303 h 1516072"/>
                    <a:gd name="connsiteX91" fmla="*/ 716844 w 1003876"/>
                    <a:gd name="connsiteY91" fmla="*/ 952683 h 1516072"/>
                    <a:gd name="connsiteX92" fmla="*/ 732084 w 1003876"/>
                    <a:gd name="connsiteY92" fmla="*/ 939348 h 1516072"/>
                    <a:gd name="connsiteX93" fmla="*/ 741609 w 1003876"/>
                    <a:gd name="connsiteY93" fmla="*/ 927918 h 1516072"/>
                    <a:gd name="connsiteX94" fmla="*/ 753039 w 1003876"/>
                    <a:gd name="connsiteY94" fmla="*/ 918393 h 1516072"/>
                    <a:gd name="connsiteX95" fmla="*/ 758754 w 1003876"/>
                    <a:gd name="connsiteY95" fmla="*/ 906963 h 1516072"/>
                    <a:gd name="connsiteX96" fmla="*/ 760659 w 1003876"/>
                    <a:gd name="connsiteY96" fmla="*/ 901248 h 1516072"/>
                    <a:gd name="connsiteX97" fmla="*/ 766374 w 1003876"/>
                    <a:gd name="connsiteY97" fmla="*/ 889818 h 1516072"/>
                    <a:gd name="connsiteX98" fmla="*/ 764469 w 1003876"/>
                    <a:gd name="connsiteY98" fmla="*/ 874578 h 1516072"/>
                    <a:gd name="connsiteX99" fmla="*/ 758754 w 1003876"/>
                    <a:gd name="connsiteY99" fmla="*/ 872673 h 1516072"/>
                    <a:gd name="connsiteX100" fmla="*/ 737799 w 1003876"/>
                    <a:gd name="connsiteY100" fmla="*/ 874578 h 1516072"/>
                    <a:gd name="connsiteX101" fmla="*/ 732084 w 1003876"/>
                    <a:gd name="connsiteY101" fmla="*/ 878388 h 1516072"/>
                    <a:gd name="connsiteX102" fmla="*/ 699699 w 1003876"/>
                    <a:gd name="connsiteY102" fmla="*/ 899343 h 1516072"/>
                    <a:gd name="connsiteX103" fmla="*/ 595181 w 1003876"/>
                    <a:gd name="connsiteY103" fmla="*/ 957831 h 1516072"/>
                    <a:gd name="connsiteX104" fmla="*/ 507294 w 1003876"/>
                    <a:gd name="connsiteY104" fmla="*/ 847908 h 1516072"/>
                    <a:gd name="connsiteX105" fmla="*/ 503484 w 1003876"/>
                    <a:gd name="connsiteY105" fmla="*/ 358323 h 1516072"/>
                    <a:gd name="connsiteX106" fmla="*/ 499674 w 1003876"/>
                    <a:gd name="connsiteY106" fmla="*/ 66858 h 1516072"/>
                    <a:gd name="connsiteX107" fmla="*/ 490149 w 1003876"/>
                    <a:gd name="connsiteY107" fmla="*/ 40188 h 1516072"/>
                    <a:gd name="connsiteX108" fmla="*/ 488244 w 1003876"/>
                    <a:gd name="connsiteY108" fmla="*/ 34473 h 1516072"/>
                    <a:gd name="connsiteX109" fmla="*/ 484434 w 1003876"/>
                    <a:gd name="connsiteY109" fmla="*/ 28758 h 1516072"/>
                    <a:gd name="connsiteX110" fmla="*/ 478719 w 1003876"/>
                    <a:gd name="connsiteY110" fmla="*/ 17328 h 1516072"/>
                    <a:gd name="connsiteX111" fmla="*/ 473004 w 1003876"/>
                    <a:gd name="connsiteY111" fmla="*/ 13518 h 1516072"/>
                    <a:gd name="connsiteX112" fmla="*/ 469194 w 1003876"/>
                    <a:gd name="connsiteY112" fmla="*/ 7803 h 1516072"/>
                    <a:gd name="connsiteX113" fmla="*/ 429189 w 1003876"/>
                    <a:gd name="connsiteY113" fmla="*/ 11613 h 1516072"/>
                    <a:gd name="connsiteX114" fmla="*/ 425379 w 1003876"/>
                    <a:gd name="connsiteY114" fmla="*/ 78288 h 1516072"/>
                    <a:gd name="connsiteX115" fmla="*/ 425379 w 1003876"/>
                    <a:gd name="connsiteY115" fmla="*/ 84003 h 1516072"/>
                    <a:gd name="connsiteX116" fmla="*/ 436603 w 1003876"/>
                    <a:gd name="connsiteY116" fmla="*/ 225952 h 1516072"/>
                    <a:gd name="connsiteX117" fmla="*/ 440619 w 1003876"/>
                    <a:gd name="connsiteY117" fmla="*/ 421188 h 1516072"/>
                    <a:gd name="connsiteX118" fmla="*/ 435265 w 1003876"/>
                    <a:gd name="connsiteY118" fmla="*/ 718368 h 1516072"/>
                    <a:gd name="connsiteX119" fmla="*/ 435059 w 1003876"/>
                    <a:gd name="connsiteY119" fmla="*/ 799046 h 1516072"/>
                    <a:gd name="connsiteX120" fmla="*/ 430322 w 1003876"/>
                    <a:gd name="connsiteY120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15854 w 1003876"/>
                    <a:gd name="connsiteY42" fmla="*/ 1373688 h 1516072"/>
                    <a:gd name="connsiteX43" fmla="*/ 417759 w 1003876"/>
                    <a:gd name="connsiteY43" fmla="*/ 1360353 h 1516072"/>
                    <a:gd name="connsiteX44" fmla="*/ 421569 w 1003876"/>
                    <a:gd name="connsiteY44" fmla="*/ 1348923 h 1516072"/>
                    <a:gd name="connsiteX45" fmla="*/ 427284 w 1003876"/>
                    <a:gd name="connsiteY45" fmla="*/ 1335588 h 1516072"/>
                    <a:gd name="connsiteX46" fmla="*/ 467289 w 1003876"/>
                    <a:gd name="connsiteY46" fmla="*/ 1265103 h 1516072"/>
                    <a:gd name="connsiteX47" fmla="*/ 528455 w 1003876"/>
                    <a:gd name="connsiteY47" fmla="*/ 1230091 h 1516072"/>
                    <a:gd name="connsiteX48" fmla="*/ 601154 w 1003876"/>
                    <a:gd name="connsiteY48" fmla="*/ 1221700 h 1516072"/>
                    <a:gd name="connsiteX49" fmla="*/ 720654 w 1003876"/>
                    <a:gd name="connsiteY49" fmla="*/ 1316538 h 1516072"/>
                    <a:gd name="connsiteX50" fmla="*/ 733989 w 1003876"/>
                    <a:gd name="connsiteY50" fmla="*/ 1326063 h 1516072"/>
                    <a:gd name="connsiteX51" fmla="*/ 743514 w 1003876"/>
                    <a:gd name="connsiteY51" fmla="*/ 1327968 h 1516072"/>
                    <a:gd name="connsiteX52" fmla="*/ 749229 w 1003876"/>
                    <a:gd name="connsiteY52" fmla="*/ 1329873 h 1516072"/>
                    <a:gd name="connsiteX53" fmla="*/ 762564 w 1003876"/>
                    <a:gd name="connsiteY53" fmla="*/ 1335588 h 1516072"/>
                    <a:gd name="connsiteX54" fmla="*/ 777804 w 1003876"/>
                    <a:gd name="connsiteY54" fmla="*/ 1333683 h 1516072"/>
                    <a:gd name="connsiteX55" fmla="*/ 789234 w 1003876"/>
                    <a:gd name="connsiteY55" fmla="*/ 1327968 h 1516072"/>
                    <a:gd name="connsiteX56" fmla="*/ 794949 w 1003876"/>
                    <a:gd name="connsiteY56" fmla="*/ 1326063 h 1516072"/>
                    <a:gd name="connsiteX57" fmla="*/ 802569 w 1003876"/>
                    <a:gd name="connsiteY57" fmla="*/ 1308918 h 1516072"/>
                    <a:gd name="connsiteX58" fmla="*/ 800664 w 1003876"/>
                    <a:gd name="connsiteY58" fmla="*/ 1284153 h 1516072"/>
                    <a:gd name="connsiteX59" fmla="*/ 798759 w 1003876"/>
                    <a:gd name="connsiteY59" fmla="*/ 1278438 h 1516072"/>
                    <a:gd name="connsiteX60" fmla="*/ 796854 w 1003876"/>
                    <a:gd name="connsiteY60" fmla="*/ 1270818 h 1516072"/>
                    <a:gd name="connsiteX61" fmla="*/ 783519 w 1003876"/>
                    <a:gd name="connsiteY61" fmla="*/ 1253673 h 1516072"/>
                    <a:gd name="connsiteX62" fmla="*/ 773994 w 1003876"/>
                    <a:gd name="connsiteY62" fmla="*/ 1247958 h 1516072"/>
                    <a:gd name="connsiteX63" fmla="*/ 648264 w 1003876"/>
                    <a:gd name="connsiteY63" fmla="*/ 1156518 h 1516072"/>
                    <a:gd name="connsiteX64" fmla="*/ 644454 w 1003876"/>
                    <a:gd name="connsiteY64" fmla="*/ 1139373 h 1516072"/>
                    <a:gd name="connsiteX65" fmla="*/ 646359 w 1003876"/>
                    <a:gd name="connsiteY65" fmla="*/ 1131753 h 1516072"/>
                    <a:gd name="connsiteX66" fmla="*/ 650169 w 1003876"/>
                    <a:gd name="connsiteY66" fmla="*/ 1114608 h 1516072"/>
                    <a:gd name="connsiteX67" fmla="*/ 653979 w 1003876"/>
                    <a:gd name="connsiteY67" fmla="*/ 1108893 h 1516072"/>
                    <a:gd name="connsiteX68" fmla="*/ 655884 w 1003876"/>
                    <a:gd name="connsiteY68" fmla="*/ 1103178 h 1516072"/>
                    <a:gd name="connsiteX69" fmla="*/ 661599 w 1003876"/>
                    <a:gd name="connsiteY69" fmla="*/ 1101273 h 1516072"/>
                    <a:gd name="connsiteX70" fmla="*/ 671124 w 1003876"/>
                    <a:gd name="connsiteY70" fmla="*/ 1089843 h 1516072"/>
                    <a:gd name="connsiteX71" fmla="*/ 724464 w 1003876"/>
                    <a:gd name="connsiteY71" fmla="*/ 1082223 h 1516072"/>
                    <a:gd name="connsiteX72" fmla="*/ 842574 w 1003876"/>
                    <a:gd name="connsiteY72" fmla="*/ 1084128 h 1516072"/>
                    <a:gd name="connsiteX73" fmla="*/ 871149 w 1003876"/>
                    <a:gd name="connsiteY73" fmla="*/ 1086033 h 1516072"/>
                    <a:gd name="connsiteX74" fmla="*/ 899724 w 1003876"/>
                    <a:gd name="connsiteY74" fmla="*/ 1091748 h 1516072"/>
                    <a:gd name="connsiteX75" fmla="*/ 922584 w 1003876"/>
                    <a:gd name="connsiteY75" fmla="*/ 1095558 h 1516072"/>
                    <a:gd name="connsiteX76" fmla="*/ 985294 w 1003876"/>
                    <a:gd name="connsiteY76" fmla="*/ 1104311 h 1516072"/>
                    <a:gd name="connsiteX77" fmla="*/ 1003378 w 1003876"/>
                    <a:gd name="connsiteY77" fmla="*/ 1065958 h 1516072"/>
                    <a:gd name="connsiteX78" fmla="*/ 970209 w 1003876"/>
                    <a:gd name="connsiteY78" fmla="*/ 1044123 h 1516072"/>
                    <a:gd name="connsiteX79" fmla="*/ 935919 w 1003876"/>
                    <a:gd name="connsiteY79" fmla="*/ 1034598 h 1516072"/>
                    <a:gd name="connsiteX80" fmla="*/ 825429 w 1003876"/>
                    <a:gd name="connsiteY80" fmla="*/ 1034598 h 1516072"/>
                    <a:gd name="connsiteX81" fmla="*/ 730179 w 1003876"/>
                    <a:gd name="connsiteY81" fmla="*/ 1038408 h 1516072"/>
                    <a:gd name="connsiteX82" fmla="*/ 669219 w 1003876"/>
                    <a:gd name="connsiteY82" fmla="*/ 1046028 h 1516072"/>
                    <a:gd name="connsiteX83" fmla="*/ 646360 w 1003876"/>
                    <a:gd name="connsiteY83" fmla="*/ 1049838 h 1516072"/>
                    <a:gd name="connsiteX84" fmla="*/ 640078 w 1003876"/>
                    <a:gd name="connsiteY84" fmla="*/ 1026051 h 1516072"/>
                    <a:gd name="connsiteX85" fmla="*/ 673029 w 1003876"/>
                    <a:gd name="connsiteY85" fmla="*/ 992688 h 1516072"/>
                    <a:gd name="connsiteX86" fmla="*/ 674934 w 1003876"/>
                    <a:gd name="connsiteY86" fmla="*/ 986973 h 1516072"/>
                    <a:gd name="connsiteX87" fmla="*/ 680649 w 1003876"/>
                    <a:gd name="connsiteY87" fmla="*/ 985068 h 1516072"/>
                    <a:gd name="connsiteX88" fmla="*/ 686364 w 1003876"/>
                    <a:gd name="connsiteY88" fmla="*/ 981258 h 1516072"/>
                    <a:gd name="connsiteX89" fmla="*/ 695889 w 1003876"/>
                    <a:gd name="connsiteY89" fmla="*/ 971733 h 1516072"/>
                    <a:gd name="connsiteX90" fmla="*/ 705414 w 1003876"/>
                    <a:gd name="connsiteY90" fmla="*/ 960303 h 1516072"/>
                    <a:gd name="connsiteX91" fmla="*/ 716844 w 1003876"/>
                    <a:gd name="connsiteY91" fmla="*/ 952683 h 1516072"/>
                    <a:gd name="connsiteX92" fmla="*/ 732084 w 1003876"/>
                    <a:gd name="connsiteY92" fmla="*/ 939348 h 1516072"/>
                    <a:gd name="connsiteX93" fmla="*/ 741609 w 1003876"/>
                    <a:gd name="connsiteY93" fmla="*/ 927918 h 1516072"/>
                    <a:gd name="connsiteX94" fmla="*/ 753039 w 1003876"/>
                    <a:gd name="connsiteY94" fmla="*/ 918393 h 1516072"/>
                    <a:gd name="connsiteX95" fmla="*/ 758754 w 1003876"/>
                    <a:gd name="connsiteY95" fmla="*/ 906963 h 1516072"/>
                    <a:gd name="connsiteX96" fmla="*/ 760659 w 1003876"/>
                    <a:gd name="connsiteY96" fmla="*/ 901248 h 1516072"/>
                    <a:gd name="connsiteX97" fmla="*/ 766374 w 1003876"/>
                    <a:gd name="connsiteY97" fmla="*/ 889818 h 1516072"/>
                    <a:gd name="connsiteX98" fmla="*/ 764469 w 1003876"/>
                    <a:gd name="connsiteY98" fmla="*/ 874578 h 1516072"/>
                    <a:gd name="connsiteX99" fmla="*/ 758754 w 1003876"/>
                    <a:gd name="connsiteY99" fmla="*/ 872673 h 1516072"/>
                    <a:gd name="connsiteX100" fmla="*/ 737799 w 1003876"/>
                    <a:gd name="connsiteY100" fmla="*/ 874578 h 1516072"/>
                    <a:gd name="connsiteX101" fmla="*/ 732084 w 1003876"/>
                    <a:gd name="connsiteY101" fmla="*/ 878388 h 1516072"/>
                    <a:gd name="connsiteX102" fmla="*/ 699699 w 1003876"/>
                    <a:gd name="connsiteY102" fmla="*/ 899343 h 1516072"/>
                    <a:gd name="connsiteX103" fmla="*/ 595181 w 1003876"/>
                    <a:gd name="connsiteY103" fmla="*/ 957831 h 1516072"/>
                    <a:gd name="connsiteX104" fmla="*/ 507294 w 1003876"/>
                    <a:gd name="connsiteY104" fmla="*/ 847908 h 1516072"/>
                    <a:gd name="connsiteX105" fmla="*/ 503484 w 1003876"/>
                    <a:gd name="connsiteY105" fmla="*/ 358323 h 1516072"/>
                    <a:gd name="connsiteX106" fmla="*/ 499674 w 1003876"/>
                    <a:gd name="connsiteY106" fmla="*/ 66858 h 1516072"/>
                    <a:gd name="connsiteX107" fmla="*/ 490149 w 1003876"/>
                    <a:gd name="connsiteY107" fmla="*/ 40188 h 1516072"/>
                    <a:gd name="connsiteX108" fmla="*/ 488244 w 1003876"/>
                    <a:gd name="connsiteY108" fmla="*/ 34473 h 1516072"/>
                    <a:gd name="connsiteX109" fmla="*/ 484434 w 1003876"/>
                    <a:gd name="connsiteY109" fmla="*/ 28758 h 1516072"/>
                    <a:gd name="connsiteX110" fmla="*/ 478719 w 1003876"/>
                    <a:gd name="connsiteY110" fmla="*/ 17328 h 1516072"/>
                    <a:gd name="connsiteX111" fmla="*/ 473004 w 1003876"/>
                    <a:gd name="connsiteY111" fmla="*/ 13518 h 1516072"/>
                    <a:gd name="connsiteX112" fmla="*/ 469194 w 1003876"/>
                    <a:gd name="connsiteY112" fmla="*/ 7803 h 1516072"/>
                    <a:gd name="connsiteX113" fmla="*/ 429189 w 1003876"/>
                    <a:gd name="connsiteY113" fmla="*/ 11613 h 1516072"/>
                    <a:gd name="connsiteX114" fmla="*/ 425379 w 1003876"/>
                    <a:gd name="connsiteY114" fmla="*/ 78288 h 1516072"/>
                    <a:gd name="connsiteX115" fmla="*/ 425379 w 1003876"/>
                    <a:gd name="connsiteY115" fmla="*/ 84003 h 1516072"/>
                    <a:gd name="connsiteX116" fmla="*/ 436603 w 1003876"/>
                    <a:gd name="connsiteY116" fmla="*/ 225952 h 1516072"/>
                    <a:gd name="connsiteX117" fmla="*/ 440619 w 1003876"/>
                    <a:gd name="connsiteY117" fmla="*/ 421188 h 1516072"/>
                    <a:gd name="connsiteX118" fmla="*/ 435265 w 1003876"/>
                    <a:gd name="connsiteY118" fmla="*/ 718368 h 1516072"/>
                    <a:gd name="connsiteX119" fmla="*/ 435059 w 1003876"/>
                    <a:gd name="connsiteY119" fmla="*/ 799046 h 1516072"/>
                    <a:gd name="connsiteX120" fmla="*/ 430322 w 1003876"/>
                    <a:gd name="connsiteY120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15854 w 1003876"/>
                    <a:gd name="connsiteY42" fmla="*/ 1373688 h 1516072"/>
                    <a:gd name="connsiteX43" fmla="*/ 417759 w 1003876"/>
                    <a:gd name="connsiteY43" fmla="*/ 1360353 h 1516072"/>
                    <a:gd name="connsiteX44" fmla="*/ 421569 w 1003876"/>
                    <a:gd name="connsiteY44" fmla="*/ 1348923 h 1516072"/>
                    <a:gd name="connsiteX45" fmla="*/ 427284 w 1003876"/>
                    <a:gd name="connsiteY45" fmla="*/ 1335588 h 1516072"/>
                    <a:gd name="connsiteX46" fmla="*/ 467289 w 1003876"/>
                    <a:gd name="connsiteY46" fmla="*/ 1265103 h 1516072"/>
                    <a:gd name="connsiteX47" fmla="*/ 528455 w 1003876"/>
                    <a:gd name="connsiteY47" fmla="*/ 1230091 h 1516072"/>
                    <a:gd name="connsiteX48" fmla="*/ 601154 w 1003876"/>
                    <a:gd name="connsiteY48" fmla="*/ 1221700 h 1516072"/>
                    <a:gd name="connsiteX49" fmla="*/ 720654 w 1003876"/>
                    <a:gd name="connsiteY49" fmla="*/ 1316538 h 1516072"/>
                    <a:gd name="connsiteX50" fmla="*/ 733989 w 1003876"/>
                    <a:gd name="connsiteY50" fmla="*/ 1326063 h 1516072"/>
                    <a:gd name="connsiteX51" fmla="*/ 743514 w 1003876"/>
                    <a:gd name="connsiteY51" fmla="*/ 1327968 h 1516072"/>
                    <a:gd name="connsiteX52" fmla="*/ 749229 w 1003876"/>
                    <a:gd name="connsiteY52" fmla="*/ 1329873 h 1516072"/>
                    <a:gd name="connsiteX53" fmla="*/ 762564 w 1003876"/>
                    <a:gd name="connsiteY53" fmla="*/ 1335588 h 1516072"/>
                    <a:gd name="connsiteX54" fmla="*/ 777804 w 1003876"/>
                    <a:gd name="connsiteY54" fmla="*/ 1333683 h 1516072"/>
                    <a:gd name="connsiteX55" fmla="*/ 789234 w 1003876"/>
                    <a:gd name="connsiteY55" fmla="*/ 1327968 h 1516072"/>
                    <a:gd name="connsiteX56" fmla="*/ 794949 w 1003876"/>
                    <a:gd name="connsiteY56" fmla="*/ 1326063 h 1516072"/>
                    <a:gd name="connsiteX57" fmla="*/ 802569 w 1003876"/>
                    <a:gd name="connsiteY57" fmla="*/ 1308918 h 1516072"/>
                    <a:gd name="connsiteX58" fmla="*/ 800664 w 1003876"/>
                    <a:gd name="connsiteY58" fmla="*/ 1284153 h 1516072"/>
                    <a:gd name="connsiteX59" fmla="*/ 798759 w 1003876"/>
                    <a:gd name="connsiteY59" fmla="*/ 1278438 h 1516072"/>
                    <a:gd name="connsiteX60" fmla="*/ 796854 w 1003876"/>
                    <a:gd name="connsiteY60" fmla="*/ 1270818 h 1516072"/>
                    <a:gd name="connsiteX61" fmla="*/ 783519 w 1003876"/>
                    <a:gd name="connsiteY61" fmla="*/ 1253673 h 1516072"/>
                    <a:gd name="connsiteX62" fmla="*/ 773994 w 1003876"/>
                    <a:gd name="connsiteY62" fmla="*/ 1247958 h 1516072"/>
                    <a:gd name="connsiteX63" fmla="*/ 648264 w 1003876"/>
                    <a:gd name="connsiteY63" fmla="*/ 1156518 h 1516072"/>
                    <a:gd name="connsiteX64" fmla="*/ 644454 w 1003876"/>
                    <a:gd name="connsiteY64" fmla="*/ 1139373 h 1516072"/>
                    <a:gd name="connsiteX65" fmla="*/ 646359 w 1003876"/>
                    <a:gd name="connsiteY65" fmla="*/ 1131753 h 1516072"/>
                    <a:gd name="connsiteX66" fmla="*/ 650169 w 1003876"/>
                    <a:gd name="connsiteY66" fmla="*/ 1114608 h 1516072"/>
                    <a:gd name="connsiteX67" fmla="*/ 653979 w 1003876"/>
                    <a:gd name="connsiteY67" fmla="*/ 1108893 h 1516072"/>
                    <a:gd name="connsiteX68" fmla="*/ 655884 w 1003876"/>
                    <a:gd name="connsiteY68" fmla="*/ 1103178 h 1516072"/>
                    <a:gd name="connsiteX69" fmla="*/ 661599 w 1003876"/>
                    <a:gd name="connsiteY69" fmla="*/ 1101273 h 1516072"/>
                    <a:gd name="connsiteX70" fmla="*/ 671124 w 1003876"/>
                    <a:gd name="connsiteY70" fmla="*/ 1089843 h 1516072"/>
                    <a:gd name="connsiteX71" fmla="*/ 724464 w 1003876"/>
                    <a:gd name="connsiteY71" fmla="*/ 1082223 h 1516072"/>
                    <a:gd name="connsiteX72" fmla="*/ 842574 w 1003876"/>
                    <a:gd name="connsiteY72" fmla="*/ 1084128 h 1516072"/>
                    <a:gd name="connsiteX73" fmla="*/ 871149 w 1003876"/>
                    <a:gd name="connsiteY73" fmla="*/ 1086033 h 1516072"/>
                    <a:gd name="connsiteX74" fmla="*/ 899724 w 1003876"/>
                    <a:gd name="connsiteY74" fmla="*/ 1091748 h 1516072"/>
                    <a:gd name="connsiteX75" fmla="*/ 922584 w 1003876"/>
                    <a:gd name="connsiteY75" fmla="*/ 1095558 h 1516072"/>
                    <a:gd name="connsiteX76" fmla="*/ 985294 w 1003876"/>
                    <a:gd name="connsiteY76" fmla="*/ 1104311 h 1516072"/>
                    <a:gd name="connsiteX77" fmla="*/ 1003378 w 1003876"/>
                    <a:gd name="connsiteY77" fmla="*/ 1065958 h 1516072"/>
                    <a:gd name="connsiteX78" fmla="*/ 970209 w 1003876"/>
                    <a:gd name="connsiteY78" fmla="*/ 1044123 h 1516072"/>
                    <a:gd name="connsiteX79" fmla="*/ 935919 w 1003876"/>
                    <a:gd name="connsiteY79" fmla="*/ 1034598 h 1516072"/>
                    <a:gd name="connsiteX80" fmla="*/ 825429 w 1003876"/>
                    <a:gd name="connsiteY80" fmla="*/ 1034598 h 1516072"/>
                    <a:gd name="connsiteX81" fmla="*/ 730179 w 1003876"/>
                    <a:gd name="connsiteY81" fmla="*/ 1038408 h 1516072"/>
                    <a:gd name="connsiteX82" fmla="*/ 669219 w 1003876"/>
                    <a:gd name="connsiteY82" fmla="*/ 1046028 h 1516072"/>
                    <a:gd name="connsiteX83" fmla="*/ 646360 w 1003876"/>
                    <a:gd name="connsiteY83" fmla="*/ 1049838 h 1516072"/>
                    <a:gd name="connsiteX84" fmla="*/ 640078 w 1003876"/>
                    <a:gd name="connsiteY84" fmla="*/ 1026051 h 1516072"/>
                    <a:gd name="connsiteX85" fmla="*/ 673029 w 1003876"/>
                    <a:gd name="connsiteY85" fmla="*/ 992688 h 1516072"/>
                    <a:gd name="connsiteX86" fmla="*/ 674934 w 1003876"/>
                    <a:gd name="connsiteY86" fmla="*/ 986973 h 1516072"/>
                    <a:gd name="connsiteX87" fmla="*/ 680649 w 1003876"/>
                    <a:gd name="connsiteY87" fmla="*/ 985068 h 1516072"/>
                    <a:gd name="connsiteX88" fmla="*/ 686364 w 1003876"/>
                    <a:gd name="connsiteY88" fmla="*/ 981258 h 1516072"/>
                    <a:gd name="connsiteX89" fmla="*/ 695889 w 1003876"/>
                    <a:gd name="connsiteY89" fmla="*/ 971733 h 1516072"/>
                    <a:gd name="connsiteX90" fmla="*/ 705414 w 1003876"/>
                    <a:gd name="connsiteY90" fmla="*/ 960303 h 1516072"/>
                    <a:gd name="connsiteX91" fmla="*/ 716844 w 1003876"/>
                    <a:gd name="connsiteY91" fmla="*/ 952683 h 1516072"/>
                    <a:gd name="connsiteX92" fmla="*/ 732084 w 1003876"/>
                    <a:gd name="connsiteY92" fmla="*/ 939348 h 1516072"/>
                    <a:gd name="connsiteX93" fmla="*/ 741609 w 1003876"/>
                    <a:gd name="connsiteY93" fmla="*/ 927918 h 1516072"/>
                    <a:gd name="connsiteX94" fmla="*/ 753039 w 1003876"/>
                    <a:gd name="connsiteY94" fmla="*/ 918393 h 1516072"/>
                    <a:gd name="connsiteX95" fmla="*/ 758754 w 1003876"/>
                    <a:gd name="connsiteY95" fmla="*/ 906963 h 1516072"/>
                    <a:gd name="connsiteX96" fmla="*/ 760659 w 1003876"/>
                    <a:gd name="connsiteY96" fmla="*/ 901248 h 1516072"/>
                    <a:gd name="connsiteX97" fmla="*/ 766374 w 1003876"/>
                    <a:gd name="connsiteY97" fmla="*/ 889818 h 1516072"/>
                    <a:gd name="connsiteX98" fmla="*/ 764469 w 1003876"/>
                    <a:gd name="connsiteY98" fmla="*/ 874578 h 1516072"/>
                    <a:gd name="connsiteX99" fmla="*/ 758754 w 1003876"/>
                    <a:gd name="connsiteY99" fmla="*/ 872673 h 1516072"/>
                    <a:gd name="connsiteX100" fmla="*/ 737799 w 1003876"/>
                    <a:gd name="connsiteY100" fmla="*/ 874578 h 1516072"/>
                    <a:gd name="connsiteX101" fmla="*/ 732084 w 1003876"/>
                    <a:gd name="connsiteY101" fmla="*/ 878388 h 1516072"/>
                    <a:gd name="connsiteX102" fmla="*/ 699699 w 1003876"/>
                    <a:gd name="connsiteY102" fmla="*/ 899343 h 1516072"/>
                    <a:gd name="connsiteX103" fmla="*/ 595181 w 1003876"/>
                    <a:gd name="connsiteY103" fmla="*/ 957831 h 1516072"/>
                    <a:gd name="connsiteX104" fmla="*/ 507294 w 1003876"/>
                    <a:gd name="connsiteY104" fmla="*/ 847908 h 1516072"/>
                    <a:gd name="connsiteX105" fmla="*/ 503484 w 1003876"/>
                    <a:gd name="connsiteY105" fmla="*/ 358323 h 1516072"/>
                    <a:gd name="connsiteX106" fmla="*/ 499674 w 1003876"/>
                    <a:gd name="connsiteY106" fmla="*/ 66858 h 1516072"/>
                    <a:gd name="connsiteX107" fmla="*/ 490149 w 1003876"/>
                    <a:gd name="connsiteY107" fmla="*/ 40188 h 1516072"/>
                    <a:gd name="connsiteX108" fmla="*/ 488244 w 1003876"/>
                    <a:gd name="connsiteY108" fmla="*/ 34473 h 1516072"/>
                    <a:gd name="connsiteX109" fmla="*/ 484434 w 1003876"/>
                    <a:gd name="connsiteY109" fmla="*/ 28758 h 1516072"/>
                    <a:gd name="connsiteX110" fmla="*/ 478719 w 1003876"/>
                    <a:gd name="connsiteY110" fmla="*/ 17328 h 1516072"/>
                    <a:gd name="connsiteX111" fmla="*/ 473004 w 1003876"/>
                    <a:gd name="connsiteY111" fmla="*/ 13518 h 1516072"/>
                    <a:gd name="connsiteX112" fmla="*/ 469194 w 1003876"/>
                    <a:gd name="connsiteY112" fmla="*/ 7803 h 1516072"/>
                    <a:gd name="connsiteX113" fmla="*/ 429189 w 1003876"/>
                    <a:gd name="connsiteY113" fmla="*/ 11613 h 1516072"/>
                    <a:gd name="connsiteX114" fmla="*/ 425379 w 1003876"/>
                    <a:gd name="connsiteY114" fmla="*/ 78288 h 1516072"/>
                    <a:gd name="connsiteX115" fmla="*/ 425379 w 1003876"/>
                    <a:gd name="connsiteY115" fmla="*/ 84003 h 1516072"/>
                    <a:gd name="connsiteX116" fmla="*/ 436603 w 1003876"/>
                    <a:gd name="connsiteY116" fmla="*/ 225952 h 1516072"/>
                    <a:gd name="connsiteX117" fmla="*/ 440619 w 1003876"/>
                    <a:gd name="connsiteY117" fmla="*/ 421188 h 1516072"/>
                    <a:gd name="connsiteX118" fmla="*/ 435265 w 1003876"/>
                    <a:gd name="connsiteY118" fmla="*/ 718368 h 1516072"/>
                    <a:gd name="connsiteX119" fmla="*/ 435059 w 1003876"/>
                    <a:gd name="connsiteY119" fmla="*/ 799046 h 1516072"/>
                    <a:gd name="connsiteX120" fmla="*/ 430322 w 1003876"/>
                    <a:gd name="connsiteY120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15854 w 1003876"/>
                    <a:gd name="connsiteY42" fmla="*/ 1373688 h 1516072"/>
                    <a:gd name="connsiteX43" fmla="*/ 417759 w 1003876"/>
                    <a:gd name="connsiteY43" fmla="*/ 1360353 h 1516072"/>
                    <a:gd name="connsiteX44" fmla="*/ 421569 w 1003876"/>
                    <a:gd name="connsiteY44" fmla="*/ 1348923 h 1516072"/>
                    <a:gd name="connsiteX45" fmla="*/ 427284 w 1003876"/>
                    <a:gd name="connsiteY45" fmla="*/ 1335588 h 1516072"/>
                    <a:gd name="connsiteX46" fmla="*/ 467289 w 1003876"/>
                    <a:gd name="connsiteY46" fmla="*/ 1265103 h 1516072"/>
                    <a:gd name="connsiteX47" fmla="*/ 528455 w 1003876"/>
                    <a:gd name="connsiteY47" fmla="*/ 1230091 h 1516072"/>
                    <a:gd name="connsiteX48" fmla="*/ 601154 w 1003876"/>
                    <a:gd name="connsiteY48" fmla="*/ 1221700 h 1516072"/>
                    <a:gd name="connsiteX49" fmla="*/ 720654 w 1003876"/>
                    <a:gd name="connsiteY49" fmla="*/ 1316538 h 1516072"/>
                    <a:gd name="connsiteX50" fmla="*/ 733989 w 1003876"/>
                    <a:gd name="connsiteY50" fmla="*/ 1326063 h 1516072"/>
                    <a:gd name="connsiteX51" fmla="*/ 743514 w 1003876"/>
                    <a:gd name="connsiteY51" fmla="*/ 1327968 h 1516072"/>
                    <a:gd name="connsiteX52" fmla="*/ 749229 w 1003876"/>
                    <a:gd name="connsiteY52" fmla="*/ 1329873 h 1516072"/>
                    <a:gd name="connsiteX53" fmla="*/ 762564 w 1003876"/>
                    <a:gd name="connsiteY53" fmla="*/ 1335588 h 1516072"/>
                    <a:gd name="connsiteX54" fmla="*/ 777804 w 1003876"/>
                    <a:gd name="connsiteY54" fmla="*/ 1333683 h 1516072"/>
                    <a:gd name="connsiteX55" fmla="*/ 789234 w 1003876"/>
                    <a:gd name="connsiteY55" fmla="*/ 1327968 h 1516072"/>
                    <a:gd name="connsiteX56" fmla="*/ 794949 w 1003876"/>
                    <a:gd name="connsiteY56" fmla="*/ 1326063 h 1516072"/>
                    <a:gd name="connsiteX57" fmla="*/ 802569 w 1003876"/>
                    <a:gd name="connsiteY57" fmla="*/ 1308918 h 1516072"/>
                    <a:gd name="connsiteX58" fmla="*/ 800664 w 1003876"/>
                    <a:gd name="connsiteY58" fmla="*/ 1284153 h 1516072"/>
                    <a:gd name="connsiteX59" fmla="*/ 798759 w 1003876"/>
                    <a:gd name="connsiteY59" fmla="*/ 1278438 h 1516072"/>
                    <a:gd name="connsiteX60" fmla="*/ 796854 w 1003876"/>
                    <a:gd name="connsiteY60" fmla="*/ 1270818 h 1516072"/>
                    <a:gd name="connsiteX61" fmla="*/ 783519 w 1003876"/>
                    <a:gd name="connsiteY61" fmla="*/ 1253673 h 1516072"/>
                    <a:gd name="connsiteX62" fmla="*/ 773994 w 1003876"/>
                    <a:gd name="connsiteY62" fmla="*/ 1247958 h 1516072"/>
                    <a:gd name="connsiteX63" fmla="*/ 648264 w 1003876"/>
                    <a:gd name="connsiteY63" fmla="*/ 1156518 h 1516072"/>
                    <a:gd name="connsiteX64" fmla="*/ 644454 w 1003876"/>
                    <a:gd name="connsiteY64" fmla="*/ 1139373 h 1516072"/>
                    <a:gd name="connsiteX65" fmla="*/ 646359 w 1003876"/>
                    <a:gd name="connsiteY65" fmla="*/ 1131753 h 1516072"/>
                    <a:gd name="connsiteX66" fmla="*/ 650169 w 1003876"/>
                    <a:gd name="connsiteY66" fmla="*/ 1114608 h 1516072"/>
                    <a:gd name="connsiteX67" fmla="*/ 653979 w 1003876"/>
                    <a:gd name="connsiteY67" fmla="*/ 1108893 h 1516072"/>
                    <a:gd name="connsiteX68" fmla="*/ 655884 w 1003876"/>
                    <a:gd name="connsiteY68" fmla="*/ 1103178 h 1516072"/>
                    <a:gd name="connsiteX69" fmla="*/ 661599 w 1003876"/>
                    <a:gd name="connsiteY69" fmla="*/ 1101273 h 1516072"/>
                    <a:gd name="connsiteX70" fmla="*/ 671124 w 1003876"/>
                    <a:gd name="connsiteY70" fmla="*/ 1089843 h 1516072"/>
                    <a:gd name="connsiteX71" fmla="*/ 724464 w 1003876"/>
                    <a:gd name="connsiteY71" fmla="*/ 1082223 h 1516072"/>
                    <a:gd name="connsiteX72" fmla="*/ 842574 w 1003876"/>
                    <a:gd name="connsiteY72" fmla="*/ 1084128 h 1516072"/>
                    <a:gd name="connsiteX73" fmla="*/ 871149 w 1003876"/>
                    <a:gd name="connsiteY73" fmla="*/ 1086033 h 1516072"/>
                    <a:gd name="connsiteX74" fmla="*/ 899724 w 1003876"/>
                    <a:gd name="connsiteY74" fmla="*/ 1091748 h 1516072"/>
                    <a:gd name="connsiteX75" fmla="*/ 922584 w 1003876"/>
                    <a:gd name="connsiteY75" fmla="*/ 1095558 h 1516072"/>
                    <a:gd name="connsiteX76" fmla="*/ 985294 w 1003876"/>
                    <a:gd name="connsiteY76" fmla="*/ 1104311 h 1516072"/>
                    <a:gd name="connsiteX77" fmla="*/ 1003378 w 1003876"/>
                    <a:gd name="connsiteY77" fmla="*/ 1065958 h 1516072"/>
                    <a:gd name="connsiteX78" fmla="*/ 970209 w 1003876"/>
                    <a:gd name="connsiteY78" fmla="*/ 1044123 h 1516072"/>
                    <a:gd name="connsiteX79" fmla="*/ 935919 w 1003876"/>
                    <a:gd name="connsiteY79" fmla="*/ 1034598 h 1516072"/>
                    <a:gd name="connsiteX80" fmla="*/ 825429 w 1003876"/>
                    <a:gd name="connsiteY80" fmla="*/ 1034598 h 1516072"/>
                    <a:gd name="connsiteX81" fmla="*/ 730179 w 1003876"/>
                    <a:gd name="connsiteY81" fmla="*/ 1038408 h 1516072"/>
                    <a:gd name="connsiteX82" fmla="*/ 669219 w 1003876"/>
                    <a:gd name="connsiteY82" fmla="*/ 1046028 h 1516072"/>
                    <a:gd name="connsiteX83" fmla="*/ 646360 w 1003876"/>
                    <a:gd name="connsiteY83" fmla="*/ 1049838 h 1516072"/>
                    <a:gd name="connsiteX84" fmla="*/ 640078 w 1003876"/>
                    <a:gd name="connsiteY84" fmla="*/ 1026051 h 1516072"/>
                    <a:gd name="connsiteX85" fmla="*/ 673029 w 1003876"/>
                    <a:gd name="connsiteY85" fmla="*/ 992688 h 1516072"/>
                    <a:gd name="connsiteX86" fmla="*/ 674934 w 1003876"/>
                    <a:gd name="connsiteY86" fmla="*/ 986973 h 1516072"/>
                    <a:gd name="connsiteX87" fmla="*/ 680649 w 1003876"/>
                    <a:gd name="connsiteY87" fmla="*/ 985068 h 1516072"/>
                    <a:gd name="connsiteX88" fmla="*/ 686364 w 1003876"/>
                    <a:gd name="connsiteY88" fmla="*/ 981258 h 1516072"/>
                    <a:gd name="connsiteX89" fmla="*/ 695889 w 1003876"/>
                    <a:gd name="connsiteY89" fmla="*/ 971733 h 1516072"/>
                    <a:gd name="connsiteX90" fmla="*/ 705414 w 1003876"/>
                    <a:gd name="connsiteY90" fmla="*/ 960303 h 1516072"/>
                    <a:gd name="connsiteX91" fmla="*/ 716844 w 1003876"/>
                    <a:gd name="connsiteY91" fmla="*/ 952683 h 1516072"/>
                    <a:gd name="connsiteX92" fmla="*/ 732084 w 1003876"/>
                    <a:gd name="connsiteY92" fmla="*/ 939348 h 1516072"/>
                    <a:gd name="connsiteX93" fmla="*/ 741609 w 1003876"/>
                    <a:gd name="connsiteY93" fmla="*/ 927918 h 1516072"/>
                    <a:gd name="connsiteX94" fmla="*/ 753039 w 1003876"/>
                    <a:gd name="connsiteY94" fmla="*/ 918393 h 1516072"/>
                    <a:gd name="connsiteX95" fmla="*/ 758754 w 1003876"/>
                    <a:gd name="connsiteY95" fmla="*/ 906963 h 1516072"/>
                    <a:gd name="connsiteX96" fmla="*/ 760659 w 1003876"/>
                    <a:gd name="connsiteY96" fmla="*/ 901248 h 1516072"/>
                    <a:gd name="connsiteX97" fmla="*/ 766374 w 1003876"/>
                    <a:gd name="connsiteY97" fmla="*/ 889818 h 1516072"/>
                    <a:gd name="connsiteX98" fmla="*/ 764469 w 1003876"/>
                    <a:gd name="connsiteY98" fmla="*/ 874578 h 1516072"/>
                    <a:gd name="connsiteX99" fmla="*/ 758754 w 1003876"/>
                    <a:gd name="connsiteY99" fmla="*/ 872673 h 1516072"/>
                    <a:gd name="connsiteX100" fmla="*/ 737799 w 1003876"/>
                    <a:gd name="connsiteY100" fmla="*/ 874578 h 1516072"/>
                    <a:gd name="connsiteX101" fmla="*/ 732084 w 1003876"/>
                    <a:gd name="connsiteY101" fmla="*/ 878388 h 1516072"/>
                    <a:gd name="connsiteX102" fmla="*/ 699699 w 1003876"/>
                    <a:gd name="connsiteY102" fmla="*/ 899343 h 1516072"/>
                    <a:gd name="connsiteX103" fmla="*/ 595181 w 1003876"/>
                    <a:gd name="connsiteY103" fmla="*/ 957831 h 1516072"/>
                    <a:gd name="connsiteX104" fmla="*/ 507294 w 1003876"/>
                    <a:gd name="connsiteY104" fmla="*/ 847908 h 1516072"/>
                    <a:gd name="connsiteX105" fmla="*/ 503484 w 1003876"/>
                    <a:gd name="connsiteY105" fmla="*/ 358323 h 1516072"/>
                    <a:gd name="connsiteX106" fmla="*/ 499674 w 1003876"/>
                    <a:gd name="connsiteY106" fmla="*/ 66858 h 1516072"/>
                    <a:gd name="connsiteX107" fmla="*/ 490149 w 1003876"/>
                    <a:gd name="connsiteY107" fmla="*/ 40188 h 1516072"/>
                    <a:gd name="connsiteX108" fmla="*/ 488244 w 1003876"/>
                    <a:gd name="connsiteY108" fmla="*/ 34473 h 1516072"/>
                    <a:gd name="connsiteX109" fmla="*/ 484434 w 1003876"/>
                    <a:gd name="connsiteY109" fmla="*/ 28758 h 1516072"/>
                    <a:gd name="connsiteX110" fmla="*/ 478719 w 1003876"/>
                    <a:gd name="connsiteY110" fmla="*/ 17328 h 1516072"/>
                    <a:gd name="connsiteX111" fmla="*/ 473004 w 1003876"/>
                    <a:gd name="connsiteY111" fmla="*/ 13518 h 1516072"/>
                    <a:gd name="connsiteX112" fmla="*/ 469194 w 1003876"/>
                    <a:gd name="connsiteY112" fmla="*/ 7803 h 1516072"/>
                    <a:gd name="connsiteX113" fmla="*/ 429189 w 1003876"/>
                    <a:gd name="connsiteY113" fmla="*/ 11613 h 1516072"/>
                    <a:gd name="connsiteX114" fmla="*/ 425379 w 1003876"/>
                    <a:gd name="connsiteY114" fmla="*/ 78288 h 1516072"/>
                    <a:gd name="connsiteX115" fmla="*/ 425379 w 1003876"/>
                    <a:gd name="connsiteY115" fmla="*/ 84003 h 1516072"/>
                    <a:gd name="connsiteX116" fmla="*/ 436603 w 1003876"/>
                    <a:gd name="connsiteY116" fmla="*/ 225952 h 1516072"/>
                    <a:gd name="connsiteX117" fmla="*/ 440619 w 1003876"/>
                    <a:gd name="connsiteY117" fmla="*/ 421188 h 1516072"/>
                    <a:gd name="connsiteX118" fmla="*/ 435265 w 1003876"/>
                    <a:gd name="connsiteY118" fmla="*/ 718368 h 1516072"/>
                    <a:gd name="connsiteX119" fmla="*/ 435059 w 1003876"/>
                    <a:gd name="connsiteY119" fmla="*/ 799046 h 1516072"/>
                    <a:gd name="connsiteX120" fmla="*/ 430322 w 1003876"/>
                    <a:gd name="connsiteY120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15854 w 1003876"/>
                    <a:gd name="connsiteY42" fmla="*/ 1373688 h 1516072"/>
                    <a:gd name="connsiteX43" fmla="*/ 417759 w 1003876"/>
                    <a:gd name="connsiteY43" fmla="*/ 1360353 h 1516072"/>
                    <a:gd name="connsiteX44" fmla="*/ 421569 w 1003876"/>
                    <a:gd name="connsiteY44" fmla="*/ 1348923 h 1516072"/>
                    <a:gd name="connsiteX45" fmla="*/ 427284 w 1003876"/>
                    <a:gd name="connsiteY45" fmla="*/ 1335588 h 1516072"/>
                    <a:gd name="connsiteX46" fmla="*/ 467289 w 1003876"/>
                    <a:gd name="connsiteY46" fmla="*/ 1265103 h 1516072"/>
                    <a:gd name="connsiteX47" fmla="*/ 528455 w 1003876"/>
                    <a:gd name="connsiteY47" fmla="*/ 1230091 h 1516072"/>
                    <a:gd name="connsiteX48" fmla="*/ 601154 w 1003876"/>
                    <a:gd name="connsiteY48" fmla="*/ 1221700 h 1516072"/>
                    <a:gd name="connsiteX49" fmla="*/ 720654 w 1003876"/>
                    <a:gd name="connsiteY49" fmla="*/ 1316538 h 1516072"/>
                    <a:gd name="connsiteX50" fmla="*/ 733989 w 1003876"/>
                    <a:gd name="connsiteY50" fmla="*/ 1326063 h 1516072"/>
                    <a:gd name="connsiteX51" fmla="*/ 743514 w 1003876"/>
                    <a:gd name="connsiteY51" fmla="*/ 1327968 h 1516072"/>
                    <a:gd name="connsiteX52" fmla="*/ 749229 w 1003876"/>
                    <a:gd name="connsiteY52" fmla="*/ 1329873 h 1516072"/>
                    <a:gd name="connsiteX53" fmla="*/ 762564 w 1003876"/>
                    <a:gd name="connsiteY53" fmla="*/ 1335588 h 1516072"/>
                    <a:gd name="connsiteX54" fmla="*/ 777804 w 1003876"/>
                    <a:gd name="connsiteY54" fmla="*/ 1333683 h 1516072"/>
                    <a:gd name="connsiteX55" fmla="*/ 789234 w 1003876"/>
                    <a:gd name="connsiteY55" fmla="*/ 1327968 h 1516072"/>
                    <a:gd name="connsiteX56" fmla="*/ 794949 w 1003876"/>
                    <a:gd name="connsiteY56" fmla="*/ 1326063 h 1516072"/>
                    <a:gd name="connsiteX57" fmla="*/ 802569 w 1003876"/>
                    <a:gd name="connsiteY57" fmla="*/ 1308918 h 1516072"/>
                    <a:gd name="connsiteX58" fmla="*/ 800664 w 1003876"/>
                    <a:gd name="connsiteY58" fmla="*/ 1284153 h 1516072"/>
                    <a:gd name="connsiteX59" fmla="*/ 798759 w 1003876"/>
                    <a:gd name="connsiteY59" fmla="*/ 1278438 h 1516072"/>
                    <a:gd name="connsiteX60" fmla="*/ 796854 w 1003876"/>
                    <a:gd name="connsiteY60" fmla="*/ 1270818 h 1516072"/>
                    <a:gd name="connsiteX61" fmla="*/ 783519 w 1003876"/>
                    <a:gd name="connsiteY61" fmla="*/ 1253673 h 1516072"/>
                    <a:gd name="connsiteX62" fmla="*/ 773994 w 1003876"/>
                    <a:gd name="connsiteY62" fmla="*/ 1247958 h 1516072"/>
                    <a:gd name="connsiteX63" fmla="*/ 648264 w 1003876"/>
                    <a:gd name="connsiteY63" fmla="*/ 1156518 h 1516072"/>
                    <a:gd name="connsiteX64" fmla="*/ 644454 w 1003876"/>
                    <a:gd name="connsiteY64" fmla="*/ 1139373 h 1516072"/>
                    <a:gd name="connsiteX65" fmla="*/ 646359 w 1003876"/>
                    <a:gd name="connsiteY65" fmla="*/ 1131753 h 1516072"/>
                    <a:gd name="connsiteX66" fmla="*/ 650169 w 1003876"/>
                    <a:gd name="connsiteY66" fmla="*/ 1114608 h 1516072"/>
                    <a:gd name="connsiteX67" fmla="*/ 653979 w 1003876"/>
                    <a:gd name="connsiteY67" fmla="*/ 1108893 h 1516072"/>
                    <a:gd name="connsiteX68" fmla="*/ 655884 w 1003876"/>
                    <a:gd name="connsiteY68" fmla="*/ 1103178 h 1516072"/>
                    <a:gd name="connsiteX69" fmla="*/ 661599 w 1003876"/>
                    <a:gd name="connsiteY69" fmla="*/ 1101273 h 1516072"/>
                    <a:gd name="connsiteX70" fmla="*/ 671124 w 1003876"/>
                    <a:gd name="connsiteY70" fmla="*/ 1089843 h 1516072"/>
                    <a:gd name="connsiteX71" fmla="*/ 724464 w 1003876"/>
                    <a:gd name="connsiteY71" fmla="*/ 1082223 h 1516072"/>
                    <a:gd name="connsiteX72" fmla="*/ 842574 w 1003876"/>
                    <a:gd name="connsiteY72" fmla="*/ 1084128 h 1516072"/>
                    <a:gd name="connsiteX73" fmla="*/ 871149 w 1003876"/>
                    <a:gd name="connsiteY73" fmla="*/ 1086033 h 1516072"/>
                    <a:gd name="connsiteX74" fmla="*/ 899724 w 1003876"/>
                    <a:gd name="connsiteY74" fmla="*/ 1091748 h 1516072"/>
                    <a:gd name="connsiteX75" fmla="*/ 922584 w 1003876"/>
                    <a:gd name="connsiteY75" fmla="*/ 1095558 h 1516072"/>
                    <a:gd name="connsiteX76" fmla="*/ 985294 w 1003876"/>
                    <a:gd name="connsiteY76" fmla="*/ 1104311 h 1516072"/>
                    <a:gd name="connsiteX77" fmla="*/ 1003378 w 1003876"/>
                    <a:gd name="connsiteY77" fmla="*/ 1065958 h 1516072"/>
                    <a:gd name="connsiteX78" fmla="*/ 970209 w 1003876"/>
                    <a:gd name="connsiteY78" fmla="*/ 1044123 h 1516072"/>
                    <a:gd name="connsiteX79" fmla="*/ 935919 w 1003876"/>
                    <a:gd name="connsiteY79" fmla="*/ 1034598 h 1516072"/>
                    <a:gd name="connsiteX80" fmla="*/ 825429 w 1003876"/>
                    <a:gd name="connsiteY80" fmla="*/ 1034598 h 1516072"/>
                    <a:gd name="connsiteX81" fmla="*/ 730179 w 1003876"/>
                    <a:gd name="connsiteY81" fmla="*/ 1038408 h 1516072"/>
                    <a:gd name="connsiteX82" fmla="*/ 669219 w 1003876"/>
                    <a:gd name="connsiteY82" fmla="*/ 1046028 h 1516072"/>
                    <a:gd name="connsiteX83" fmla="*/ 646360 w 1003876"/>
                    <a:gd name="connsiteY83" fmla="*/ 1049838 h 1516072"/>
                    <a:gd name="connsiteX84" fmla="*/ 640078 w 1003876"/>
                    <a:gd name="connsiteY84" fmla="*/ 1026051 h 1516072"/>
                    <a:gd name="connsiteX85" fmla="*/ 673029 w 1003876"/>
                    <a:gd name="connsiteY85" fmla="*/ 992688 h 1516072"/>
                    <a:gd name="connsiteX86" fmla="*/ 674934 w 1003876"/>
                    <a:gd name="connsiteY86" fmla="*/ 986973 h 1516072"/>
                    <a:gd name="connsiteX87" fmla="*/ 680649 w 1003876"/>
                    <a:gd name="connsiteY87" fmla="*/ 985068 h 1516072"/>
                    <a:gd name="connsiteX88" fmla="*/ 686364 w 1003876"/>
                    <a:gd name="connsiteY88" fmla="*/ 981258 h 1516072"/>
                    <a:gd name="connsiteX89" fmla="*/ 695889 w 1003876"/>
                    <a:gd name="connsiteY89" fmla="*/ 971733 h 1516072"/>
                    <a:gd name="connsiteX90" fmla="*/ 705414 w 1003876"/>
                    <a:gd name="connsiteY90" fmla="*/ 960303 h 1516072"/>
                    <a:gd name="connsiteX91" fmla="*/ 716844 w 1003876"/>
                    <a:gd name="connsiteY91" fmla="*/ 952683 h 1516072"/>
                    <a:gd name="connsiteX92" fmla="*/ 732084 w 1003876"/>
                    <a:gd name="connsiteY92" fmla="*/ 939348 h 1516072"/>
                    <a:gd name="connsiteX93" fmla="*/ 741609 w 1003876"/>
                    <a:gd name="connsiteY93" fmla="*/ 927918 h 1516072"/>
                    <a:gd name="connsiteX94" fmla="*/ 753039 w 1003876"/>
                    <a:gd name="connsiteY94" fmla="*/ 918393 h 1516072"/>
                    <a:gd name="connsiteX95" fmla="*/ 758754 w 1003876"/>
                    <a:gd name="connsiteY95" fmla="*/ 906963 h 1516072"/>
                    <a:gd name="connsiteX96" fmla="*/ 760659 w 1003876"/>
                    <a:gd name="connsiteY96" fmla="*/ 901248 h 1516072"/>
                    <a:gd name="connsiteX97" fmla="*/ 766374 w 1003876"/>
                    <a:gd name="connsiteY97" fmla="*/ 889818 h 1516072"/>
                    <a:gd name="connsiteX98" fmla="*/ 764469 w 1003876"/>
                    <a:gd name="connsiteY98" fmla="*/ 874578 h 1516072"/>
                    <a:gd name="connsiteX99" fmla="*/ 758754 w 1003876"/>
                    <a:gd name="connsiteY99" fmla="*/ 872673 h 1516072"/>
                    <a:gd name="connsiteX100" fmla="*/ 737799 w 1003876"/>
                    <a:gd name="connsiteY100" fmla="*/ 874578 h 1516072"/>
                    <a:gd name="connsiteX101" fmla="*/ 732084 w 1003876"/>
                    <a:gd name="connsiteY101" fmla="*/ 878388 h 1516072"/>
                    <a:gd name="connsiteX102" fmla="*/ 699699 w 1003876"/>
                    <a:gd name="connsiteY102" fmla="*/ 899343 h 1516072"/>
                    <a:gd name="connsiteX103" fmla="*/ 595181 w 1003876"/>
                    <a:gd name="connsiteY103" fmla="*/ 957831 h 1516072"/>
                    <a:gd name="connsiteX104" fmla="*/ 507294 w 1003876"/>
                    <a:gd name="connsiteY104" fmla="*/ 847908 h 1516072"/>
                    <a:gd name="connsiteX105" fmla="*/ 503484 w 1003876"/>
                    <a:gd name="connsiteY105" fmla="*/ 358323 h 1516072"/>
                    <a:gd name="connsiteX106" fmla="*/ 499674 w 1003876"/>
                    <a:gd name="connsiteY106" fmla="*/ 66858 h 1516072"/>
                    <a:gd name="connsiteX107" fmla="*/ 490149 w 1003876"/>
                    <a:gd name="connsiteY107" fmla="*/ 40188 h 1516072"/>
                    <a:gd name="connsiteX108" fmla="*/ 488244 w 1003876"/>
                    <a:gd name="connsiteY108" fmla="*/ 34473 h 1516072"/>
                    <a:gd name="connsiteX109" fmla="*/ 484434 w 1003876"/>
                    <a:gd name="connsiteY109" fmla="*/ 28758 h 1516072"/>
                    <a:gd name="connsiteX110" fmla="*/ 478719 w 1003876"/>
                    <a:gd name="connsiteY110" fmla="*/ 17328 h 1516072"/>
                    <a:gd name="connsiteX111" fmla="*/ 473004 w 1003876"/>
                    <a:gd name="connsiteY111" fmla="*/ 13518 h 1516072"/>
                    <a:gd name="connsiteX112" fmla="*/ 469194 w 1003876"/>
                    <a:gd name="connsiteY112" fmla="*/ 7803 h 1516072"/>
                    <a:gd name="connsiteX113" fmla="*/ 429189 w 1003876"/>
                    <a:gd name="connsiteY113" fmla="*/ 11613 h 1516072"/>
                    <a:gd name="connsiteX114" fmla="*/ 425379 w 1003876"/>
                    <a:gd name="connsiteY114" fmla="*/ 78288 h 1516072"/>
                    <a:gd name="connsiteX115" fmla="*/ 425379 w 1003876"/>
                    <a:gd name="connsiteY115" fmla="*/ 84003 h 1516072"/>
                    <a:gd name="connsiteX116" fmla="*/ 436603 w 1003876"/>
                    <a:gd name="connsiteY116" fmla="*/ 225952 h 1516072"/>
                    <a:gd name="connsiteX117" fmla="*/ 440619 w 1003876"/>
                    <a:gd name="connsiteY117" fmla="*/ 421188 h 1516072"/>
                    <a:gd name="connsiteX118" fmla="*/ 435265 w 1003876"/>
                    <a:gd name="connsiteY118" fmla="*/ 718368 h 1516072"/>
                    <a:gd name="connsiteX119" fmla="*/ 435059 w 1003876"/>
                    <a:gd name="connsiteY119" fmla="*/ 799046 h 1516072"/>
                    <a:gd name="connsiteX120" fmla="*/ 430322 w 1003876"/>
                    <a:gd name="connsiteY120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15854 w 1003876"/>
                    <a:gd name="connsiteY42" fmla="*/ 1373688 h 1516072"/>
                    <a:gd name="connsiteX43" fmla="*/ 417759 w 1003876"/>
                    <a:gd name="connsiteY43" fmla="*/ 1360353 h 1516072"/>
                    <a:gd name="connsiteX44" fmla="*/ 421569 w 1003876"/>
                    <a:gd name="connsiteY44" fmla="*/ 1348923 h 1516072"/>
                    <a:gd name="connsiteX45" fmla="*/ 427284 w 1003876"/>
                    <a:gd name="connsiteY45" fmla="*/ 1335588 h 1516072"/>
                    <a:gd name="connsiteX46" fmla="*/ 467289 w 1003876"/>
                    <a:gd name="connsiteY46" fmla="*/ 1265103 h 1516072"/>
                    <a:gd name="connsiteX47" fmla="*/ 528455 w 1003876"/>
                    <a:gd name="connsiteY47" fmla="*/ 1230091 h 1516072"/>
                    <a:gd name="connsiteX48" fmla="*/ 601154 w 1003876"/>
                    <a:gd name="connsiteY48" fmla="*/ 1221700 h 1516072"/>
                    <a:gd name="connsiteX49" fmla="*/ 720654 w 1003876"/>
                    <a:gd name="connsiteY49" fmla="*/ 1316538 h 1516072"/>
                    <a:gd name="connsiteX50" fmla="*/ 733989 w 1003876"/>
                    <a:gd name="connsiteY50" fmla="*/ 1326063 h 1516072"/>
                    <a:gd name="connsiteX51" fmla="*/ 743514 w 1003876"/>
                    <a:gd name="connsiteY51" fmla="*/ 1327968 h 1516072"/>
                    <a:gd name="connsiteX52" fmla="*/ 749229 w 1003876"/>
                    <a:gd name="connsiteY52" fmla="*/ 1329873 h 1516072"/>
                    <a:gd name="connsiteX53" fmla="*/ 762564 w 1003876"/>
                    <a:gd name="connsiteY53" fmla="*/ 1335588 h 1516072"/>
                    <a:gd name="connsiteX54" fmla="*/ 777804 w 1003876"/>
                    <a:gd name="connsiteY54" fmla="*/ 1333683 h 1516072"/>
                    <a:gd name="connsiteX55" fmla="*/ 789234 w 1003876"/>
                    <a:gd name="connsiteY55" fmla="*/ 1327968 h 1516072"/>
                    <a:gd name="connsiteX56" fmla="*/ 794949 w 1003876"/>
                    <a:gd name="connsiteY56" fmla="*/ 1326063 h 1516072"/>
                    <a:gd name="connsiteX57" fmla="*/ 802569 w 1003876"/>
                    <a:gd name="connsiteY57" fmla="*/ 1308918 h 1516072"/>
                    <a:gd name="connsiteX58" fmla="*/ 800664 w 1003876"/>
                    <a:gd name="connsiteY58" fmla="*/ 1284153 h 1516072"/>
                    <a:gd name="connsiteX59" fmla="*/ 798759 w 1003876"/>
                    <a:gd name="connsiteY59" fmla="*/ 1278438 h 1516072"/>
                    <a:gd name="connsiteX60" fmla="*/ 796854 w 1003876"/>
                    <a:gd name="connsiteY60" fmla="*/ 1270818 h 1516072"/>
                    <a:gd name="connsiteX61" fmla="*/ 783519 w 1003876"/>
                    <a:gd name="connsiteY61" fmla="*/ 1253673 h 1516072"/>
                    <a:gd name="connsiteX62" fmla="*/ 773994 w 1003876"/>
                    <a:gd name="connsiteY62" fmla="*/ 1247958 h 1516072"/>
                    <a:gd name="connsiteX63" fmla="*/ 648264 w 1003876"/>
                    <a:gd name="connsiteY63" fmla="*/ 1156518 h 1516072"/>
                    <a:gd name="connsiteX64" fmla="*/ 644454 w 1003876"/>
                    <a:gd name="connsiteY64" fmla="*/ 1139373 h 1516072"/>
                    <a:gd name="connsiteX65" fmla="*/ 646359 w 1003876"/>
                    <a:gd name="connsiteY65" fmla="*/ 1131753 h 1516072"/>
                    <a:gd name="connsiteX66" fmla="*/ 650169 w 1003876"/>
                    <a:gd name="connsiteY66" fmla="*/ 1114608 h 1516072"/>
                    <a:gd name="connsiteX67" fmla="*/ 653979 w 1003876"/>
                    <a:gd name="connsiteY67" fmla="*/ 1108893 h 1516072"/>
                    <a:gd name="connsiteX68" fmla="*/ 655884 w 1003876"/>
                    <a:gd name="connsiteY68" fmla="*/ 1103178 h 1516072"/>
                    <a:gd name="connsiteX69" fmla="*/ 661599 w 1003876"/>
                    <a:gd name="connsiteY69" fmla="*/ 1101273 h 1516072"/>
                    <a:gd name="connsiteX70" fmla="*/ 671124 w 1003876"/>
                    <a:gd name="connsiteY70" fmla="*/ 1089843 h 1516072"/>
                    <a:gd name="connsiteX71" fmla="*/ 724464 w 1003876"/>
                    <a:gd name="connsiteY71" fmla="*/ 1082223 h 1516072"/>
                    <a:gd name="connsiteX72" fmla="*/ 842574 w 1003876"/>
                    <a:gd name="connsiteY72" fmla="*/ 1084128 h 1516072"/>
                    <a:gd name="connsiteX73" fmla="*/ 871149 w 1003876"/>
                    <a:gd name="connsiteY73" fmla="*/ 1086033 h 1516072"/>
                    <a:gd name="connsiteX74" fmla="*/ 899724 w 1003876"/>
                    <a:gd name="connsiteY74" fmla="*/ 1091748 h 1516072"/>
                    <a:gd name="connsiteX75" fmla="*/ 922584 w 1003876"/>
                    <a:gd name="connsiteY75" fmla="*/ 1095558 h 1516072"/>
                    <a:gd name="connsiteX76" fmla="*/ 985294 w 1003876"/>
                    <a:gd name="connsiteY76" fmla="*/ 1104311 h 1516072"/>
                    <a:gd name="connsiteX77" fmla="*/ 1003378 w 1003876"/>
                    <a:gd name="connsiteY77" fmla="*/ 1065958 h 1516072"/>
                    <a:gd name="connsiteX78" fmla="*/ 970209 w 1003876"/>
                    <a:gd name="connsiteY78" fmla="*/ 1044123 h 1516072"/>
                    <a:gd name="connsiteX79" fmla="*/ 918620 w 1003876"/>
                    <a:gd name="connsiteY79" fmla="*/ 1034598 h 1516072"/>
                    <a:gd name="connsiteX80" fmla="*/ 825429 w 1003876"/>
                    <a:gd name="connsiteY80" fmla="*/ 1034598 h 1516072"/>
                    <a:gd name="connsiteX81" fmla="*/ 730179 w 1003876"/>
                    <a:gd name="connsiteY81" fmla="*/ 1038408 h 1516072"/>
                    <a:gd name="connsiteX82" fmla="*/ 669219 w 1003876"/>
                    <a:gd name="connsiteY82" fmla="*/ 1046028 h 1516072"/>
                    <a:gd name="connsiteX83" fmla="*/ 646360 w 1003876"/>
                    <a:gd name="connsiteY83" fmla="*/ 1049838 h 1516072"/>
                    <a:gd name="connsiteX84" fmla="*/ 640078 w 1003876"/>
                    <a:gd name="connsiteY84" fmla="*/ 1026051 h 1516072"/>
                    <a:gd name="connsiteX85" fmla="*/ 673029 w 1003876"/>
                    <a:gd name="connsiteY85" fmla="*/ 992688 h 1516072"/>
                    <a:gd name="connsiteX86" fmla="*/ 674934 w 1003876"/>
                    <a:gd name="connsiteY86" fmla="*/ 986973 h 1516072"/>
                    <a:gd name="connsiteX87" fmla="*/ 680649 w 1003876"/>
                    <a:gd name="connsiteY87" fmla="*/ 985068 h 1516072"/>
                    <a:gd name="connsiteX88" fmla="*/ 686364 w 1003876"/>
                    <a:gd name="connsiteY88" fmla="*/ 981258 h 1516072"/>
                    <a:gd name="connsiteX89" fmla="*/ 695889 w 1003876"/>
                    <a:gd name="connsiteY89" fmla="*/ 971733 h 1516072"/>
                    <a:gd name="connsiteX90" fmla="*/ 705414 w 1003876"/>
                    <a:gd name="connsiteY90" fmla="*/ 960303 h 1516072"/>
                    <a:gd name="connsiteX91" fmla="*/ 716844 w 1003876"/>
                    <a:gd name="connsiteY91" fmla="*/ 952683 h 1516072"/>
                    <a:gd name="connsiteX92" fmla="*/ 732084 w 1003876"/>
                    <a:gd name="connsiteY92" fmla="*/ 939348 h 1516072"/>
                    <a:gd name="connsiteX93" fmla="*/ 741609 w 1003876"/>
                    <a:gd name="connsiteY93" fmla="*/ 927918 h 1516072"/>
                    <a:gd name="connsiteX94" fmla="*/ 753039 w 1003876"/>
                    <a:gd name="connsiteY94" fmla="*/ 918393 h 1516072"/>
                    <a:gd name="connsiteX95" fmla="*/ 758754 w 1003876"/>
                    <a:gd name="connsiteY95" fmla="*/ 906963 h 1516072"/>
                    <a:gd name="connsiteX96" fmla="*/ 760659 w 1003876"/>
                    <a:gd name="connsiteY96" fmla="*/ 901248 h 1516072"/>
                    <a:gd name="connsiteX97" fmla="*/ 766374 w 1003876"/>
                    <a:gd name="connsiteY97" fmla="*/ 889818 h 1516072"/>
                    <a:gd name="connsiteX98" fmla="*/ 764469 w 1003876"/>
                    <a:gd name="connsiteY98" fmla="*/ 874578 h 1516072"/>
                    <a:gd name="connsiteX99" fmla="*/ 758754 w 1003876"/>
                    <a:gd name="connsiteY99" fmla="*/ 872673 h 1516072"/>
                    <a:gd name="connsiteX100" fmla="*/ 737799 w 1003876"/>
                    <a:gd name="connsiteY100" fmla="*/ 874578 h 1516072"/>
                    <a:gd name="connsiteX101" fmla="*/ 732084 w 1003876"/>
                    <a:gd name="connsiteY101" fmla="*/ 878388 h 1516072"/>
                    <a:gd name="connsiteX102" fmla="*/ 699699 w 1003876"/>
                    <a:gd name="connsiteY102" fmla="*/ 899343 h 1516072"/>
                    <a:gd name="connsiteX103" fmla="*/ 595181 w 1003876"/>
                    <a:gd name="connsiteY103" fmla="*/ 957831 h 1516072"/>
                    <a:gd name="connsiteX104" fmla="*/ 507294 w 1003876"/>
                    <a:gd name="connsiteY104" fmla="*/ 847908 h 1516072"/>
                    <a:gd name="connsiteX105" fmla="*/ 503484 w 1003876"/>
                    <a:gd name="connsiteY105" fmla="*/ 358323 h 1516072"/>
                    <a:gd name="connsiteX106" fmla="*/ 499674 w 1003876"/>
                    <a:gd name="connsiteY106" fmla="*/ 66858 h 1516072"/>
                    <a:gd name="connsiteX107" fmla="*/ 490149 w 1003876"/>
                    <a:gd name="connsiteY107" fmla="*/ 40188 h 1516072"/>
                    <a:gd name="connsiteX108" fmla="*/ 488244 w 1003876"/>
                    <a:gd name="connsiteY108" fmla="*/ 34473 h 1516072"/>
                    <a:gd name="connsiteX109" fmla="*/ 484434 w 1003876"/>
                    <a:gd name="connsiteY109" fmla="*/ 28758 h 1516072"/>
                    <a:gd name="connsiteX110" fmla="*/ 478719 w 1003876"/>
                    <a:gd name="connsiteY110" fmla="*/ 17328 h 1516072"/>
                    <a:gd name="connsiteX111" fmla="*/ 473004 w 1003876"/>
                    <a:gd name="connsiteY111" fmla="*/ 13518 h 1516072"/>
                    <a:gd name="connsiteX112" fmla="*/ 469194 w 1003876"/>
                    <a:gd name="connsiteY112" fmla="*/ 7803 h 1516072"/>
                    <a:gd name="connsiteX113" fmla="*/ 429189 w 1003876"/>
                    <a:gd name="connsiteY113" fmla="*/ 11613 h 1516072"/>
                    <a:gd name="connsiteX114" fmla="*/ 425379 w 1003876"/>
                    <a:gd name="connsiteY114" fmla="*/ 78288 h 1516072"/>
                    <a:gd name="connsiteX115" fmla="*/ 425379 w 1003876"/>
                    <a:gd name="connsiteY115" fmla="*/ 84003 h 1516072"/>
                    <a:gd name="connsiteX116" fmla="*/ 436603 w 1003876"/>
                    <a:gd name="connsiteY116" fmla="*/ 225952 h 1516072"/>
                    <a:gd name="connsiteX117" fmla="*/ 440619 w 1003876"/>
                    <a:gd name="connsiteY117" fmla="*/ 421188 h 1516072"/>
                    <a:gd name="connsiteX118" fmla="*/ 435265 w 1003876"/>
                    <a:gd name="connsiteY118" fmla="*/ 718368 h 1516072"/>
                    <a:gd name="connsiteX119" fmla="*/ 435059 w 1003876"/>
                    <a:gd name="connsiteY119" fmla="*/ 799046 h 1516072"/>
                    <a:gd name="connsiteX120" fmla="*/ 430322 w 1003876"/>
                    <a:gd name="connsiteY120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15854 w 1003876"/>
                    <a:gd name="connsiteY42" fmla="*/ 1373688 h 1516072"/>
                    <a:gd name="connsiteX43" fmla="*/ 417759 w 1003876"/>
                    <a:gd name="connsiteY43" fmla="*/ 1360353 h 1516072"/>
                    <a:gd name="connsiteX44" fmla="*/ 421569 w 1003876"/>
                    <a:gd name="connsiteY44" fmla="*/ 1348923 h 1516072"/>
                    <a:gd name="connsiteX45" fmla="*/ 427284 w 1003876"/>
                    <a:gd name="connsiteY45" fmla="*/ 1335588 h 1516072"/>
                    <a:gd name="connsiteX46" fmla="*/ 467289 w 1003876"/>
                    <a:gd name="connsiteY46" fmla="*/ 1265103 h 1516072"/>
                    <a:gd name="connsiteX47" fmla="*/ 528455 w 1003876"/>
                    <a:gd name="connsiteY47" fmla="*/ 1230091 h 1516072"/>
                    <a:gd name="connsiteX48" fmla="*/ 601154 w 1003876"/>
                    <a:gd name="connsiteY48" fmla="*/ 1221700 h 1516072"/>
                    <a:gd name="connsiteX49" fmla="*/ 720654 w 1003876"/>
                    <a:gd name="connsiteY49" fmla="*/ 1316538 h 1516072"/>
                    <a:gd name="connsiteX50" fmla="*/ 733989 w 1003876"/>
                    <a:gd name="connsiteY50" fmla="*/ 1326063 h 1516072"/>
                    <a:gd name="connsiteX51" fmla="*/ 743514 w 1003876"/>
                    <a:gd name="connsiteY51" fmla="*/ 1327968 h 1516072"/>
                    <a:gd name="connsiteX52" fmla="*/ 749229 w 1003876"/>
                    <a:gd name="connsiteY52" fmla="*/ 1329873 h 1516072"/>
                    <a:gd name="connsiteX53" fmla="*/ 762564 w 1003876"/>
                    <a:gd name="connsiteY53" fmla="*/ 1335588 h 1516072"/>
                    <a:gd name="connsiteX54" fmla="*/ 777804 w 1003876"/>
                    <a:gd name="connsiteY54" fmla="*/ 1333683 h 1516072"/>
                    <a:gd name="connsiteX55" fmla="*/ 789234 w 1003876"/>
                    <a:gd name="connsiteY55" fmla="*/ 1327968 h 1516072"/>
                    <a:gd name="connsiteX56" fmla="*/ 794949 w 1003876"/>
                    <a:gd name="connsiteY56" fmla="*/ 1326063 h 1516072"/>
                    <a:gd name="connsiteX57" fmla="*/ 802569 w 1003876"/>
                    <a:gd name="connsiteY57" fmla="*/ 1308918 h 1516072"/>
                    <a:gd name="connsiteX58" fmla="*/ 800664 w 1003876"/>
                    <a:gd name="connsiteY58" fmla="*/ 1284153 h 1516072"/>
                    <a:gd name="connsiteX59" fmla="*/ 798759 w 1003876"/>
                    <a:gd name="connsiteY59" fmla="*/ 1278438 h 1516072"/>
                    <a:gd name="connsiteX60" fmla="*/ 796854 w 1003876"/>
                    <a:gd name="connsiteY60" fmla="*/ 1270818 h 1516072"/>
                    <a:gd name="connsiteX61" fmla="*/ 783519 w 1003876"/>
                    <a:gd name="connsiteY61" fmla="*/ 1253673 h 1516072"/>
                    <a:gd name="connsiteX62" fmla="*/ 773994 w 1003876"/>
                    <a:gd name="connsiteY62" fmla="*/ 1247958 h 1516072"/>
                    <a:gd name="connsiteX63" fmla="*/ 648264 w 1003876"/>
                    <a:gd name="connsiteY63" fmla="*/ 1156518 h 1516072"/>
                    <a:gd name="connsiteX64" fmla="*/ 644454 w 1003876"/>
                    <a:gd name="connsiteY64" fmla="*/ 1139373 h 1516072"/>
                    <a:gd name="connsiteX65" fmla="*/ 646359 w 1003876"/>
                    <a:gd name="connsiteY65" fmla="*/ 1131753 h 1516072"/>
                    <a:gd name="connsiteX66" fmla="*/ 650169 w 1003876"/>
                    <a:gd name="connsiteY66" fmla="*/ 1114608 h 1516072"/>
                    <a:gd name="connsiteX67" fmla="*/ 653979 w 1003876"/>
                    <a:gd name="connsiteY67" fmla="*/ 1108893 h 1516072"/>
                    <a:gd name="connsiteX68" fmla="*/ 655884 w 1003876"/>
                    <a:gd name="connsiteY68" fmla="*/ 1103178 h 1516072"/>
                    <a:gd name="connsiteX69" fmla="*/ 661599 w 1003876"/>
                    <a:gd name="connsiteY69" fmla="*/ 1101273 h 1516072"/>
                    <a:gd name="connsiteX70" fmla="*/ 671124 w 1003876"/>
                    <a:gd name="connsiteY70" fmla="*/ 1089843 h 1516072"/>
                    <a:gd name="connsiteX71" fmla="*/ 724464 w 1003876"/>
                    <a:gd name="connsiteY71" fmla="*/ 1082223 h 1516072"/>
                    <a:gd name="connsiteX72" fmla="*/ 842574 w 1003876"/>
                    <a:gd name="connsiteY72" fmla="*/ 1084128 h 1516072"/>
                    <a:gd name="connsiteX73" fmla="*/ 871149 w 1003876"/>
                    <a:gd name="connsiteY73" fmla="*/ 1086033 h 1516072"/>
                    <a:gd name="connsiteX74" fmla="*/ 899724 w 1003876"/>
                    <a:gd name="connsiteY74" fmla="*/ 1091748 h 1516072"/>
                    <a:gd name="connsiteX75" fmla="*/ 922584 w 1003876"/>
                    <a:gd name="connsiteY75" fmla="*/ 1095558 h 1516072"/>
                    <a:gd name="connsiteX76" fmla="*/ 985294 w 1003876"/>
                    <a:gd name="connsiteY76" fmla="*/ 1104311 h 1516072"/>
                    <a:gd name="connsiteX77" fmla="*/ 1003378 w 1003876"/>
                    <a:gd name="connsiteY77" fmla="*/ 1065958 h 1516072"/>
                    <a:gd name="connsiteX78" fmla="*/ 970209 w 1003876"/>
                    <a:gd name="connsiteY78" fmla="*/ 1044123 h 1516072"/>
                    <a:gd name="connsiteX79" fmla="*/ 918620 w 1003876"/>
                    <a:gd name="connsiteY79" fmla="*/ 1034598 h 1516072"/>
                    <a:gd name="connsiteX80" fmla="*/ 825429 w 1003876"/>
                    <a:gd name="connsiteY80" fmla="*/ 1034598 h 1516072"/>
                    <a:gd name="connsiteX81" fmla="*/ 730179 w 1003876"/>
                    <a:gd name="connsiteY81" fmla="*/ 1038408 h 1516072"/>
                    <a:gd name="connsiteX82" fmla="*/ 669219 w 1003876"/>
                    <a:gd name="connsiteY82" fmla="*/ 1046028 h 1516072"/>
                    <a:gd name="connsiteX83" fmla="*/ 646360 w 1003876"/>
                    <a:gd name="connsiteY83" fmla="*/ 1049838 h 1516072"/>
                    <a:gd name="connsiteX84" fmla="*/ 640078 w 1003876"/>
                    <a:gd name="connsiteY84" fmla="*/ 1026051 h 1516072"/>
                    <a:gd name="connsiteX85" fmla="*/ 673029 w 1003876"/>
                    <a:gd name="connsiteY85" fmla="*/ 992688 h 1516072"/>
                    <a:gd name="connsiteX86" fmla="*/ 674934 w 1003876"/>
                    <a:gd name="connsiteY86" fmla="*/ 986973 h 1516072"/>
                    <a:gd name="connsiteX87" fmla="*/ 680649 w 1003876"/>
                    <a:gd name="connsiteY87" fmla="*/ 985068 h 1516072"/>
                    <a:gd name="connsiteX88" fmla="*/ 686364 w 1003876"/>
                    <a:gd name="connsiteY88" fmla="*/ 981258 h 1516072"/>
                    <a:gd name="connsiteX89" fmla="*/ 695889 w 1003876"/>
                    <a:gd name="connsiteY89" fmla="*/ 971733 h 1516072"/>
                    <a:gd name="connsiteX90" fmla="*/ 705414 w 1003876"/>
                    <a:gd name="connsiteY90" fmla="*/ 960303 h 1516072"/>
                    <a:gd name="connsiteX91" fmla="*/ 716844 w 1003876"/>
                    <a:gd name="connsiteY91" fmla="*/ 952683 h 1516072"/>
                    <a:gd name="connsiteX92" fmla="*/ 732084 w 1003876"/>
                    <a:gd name="connsiteY92" fmla="*/ 939348 h 1516072"/>
                    <a:gd name="connsiteX93" fmla="*/ 741609 w 1003876"/>
                    <a:gd name="connsiteY93" fmla="*/ 927918 h 1516072"/>
                    <a:gd name="connsiteX94" fmla="*/ 753039 w 1003876"/>
                    <a:gd name="connsiteY94" fmla="*/ 918393 h 1516072"/>
                    <a:gd name="connsiteX95" fmla="*/ 758754 w 1003876"/>
                    <a:gd name="connsiteY95" fmla="*/ 906963 h 1516072"/>
                    <a:gd name="connsiteX96" fmla="*/ 760659 w 1003876"/>
                    <a:gd name="connsiteY96" fmla="*/ 901248 h 1516072"/>
                    <a:gd name="connsiteX97" fmla="*/ 766374 w 1003876"/>
                    <a:gd name="connsiteY97" fmla="*/ 889818 h 1516072"/>
                    <a:gd name="connsiteX98" fmla="*/ 764469 w 1003876"/>
                    <a:gd name="connsiteY98" fmla="*/ 874578 h 1516072"/>
                    <a:gd name="connsiteX99" fmla="*/ 758754 w 1003876"/>
                    <a:gd name="connsiteY99" fmla="*/ 872673 h 1516072"/>
                    <a:gd name="connsiteX100" fmla="*/ 737799 w 1003876"/>
                    <a:gd name="connsiteY100" fmla="*/ 874578 h 1516072"/>
                    <a:gd name="connsiteX101" fmla="*/ 732084 w 1003876"/>
                    <a:gd name="connsiteY101" fmla="*/ 878388 h 1516072"/>
                    <a:gd name="connsiteX102" fmla="*/ 699699 w 1003876"/>
                    <a:gd name="connsiteY102" fmla="*/ 899343 h 1516072"/>
                    <a:gd name="connsiteX103" fmla="*/ 595181 w 1003876"/>
                    <a:gd name="connsiteY103" fmla="*/ 957831 h 1516072"/>
                    <a:gd name="connsiteX104" fmla="*/ 507294 w 1003876"/>
                    <a:gd name="connsiteY104" fmla="*/ 847908 h 1516072"/>
                    <a:gd name="connsiteX105" fmla="*/ 503484 w 1003876"/>
                    <a:gd name="connsiteY105" fmla="*/ 358323 h 1516072"/>
                    <a:gd name="connsiteX106" fmla="*/ 499674 w 1003876"/>
                    <a:gd name="connsiteY106" fmla="*/ 66858 h 1516072"/>
                    <a:gd name="connsiteX107" fmla="*/ 490149 w 1003876"/>
                    <a:gd name="connsiteY107" fmla="*/ 40188 h 1516072"/>
                    <a:gd name="connsiteX108" fmla="*/ 488244 w 1003876"/>
                    <a:gd name="connsiteY108" fmla="*/ 34473 h 1516072"/>
                    <a:gd name="connsiteX109" fmla="*/ 484434 w 1003876"/>
                    <a:gd name="connsiteY109" fmla="*/ 28758 h 1516072"/>
                    <a:gd name="connsiteX110" fmla="*/ 478719 w 1003876"/>
                    <a:gd name="connsiteY110" fmla="*/ 17328 h 1516072"/>
                    <a:gd name="connsiteX111" fmla="*/ 473004 w 1003876"/>
                    <a:gd name="connsiteY111" fmla="*/ 13518 h 1516072"/>
                    <a:gd name="connsiteX112" fmla="*/ 469194 w 1003876"/>
                    <a:gd name="connsiteY112" fmla="*/ 7803 h 1516072"/>
                    <a:gd name="connsiteX113" fmla="*/ 429189 w 1003876"/>
                    <a:gd name="connsiteY113" fmla="*/ 11613 h 1516072"/>
                    <a:gd name="connsiteX114" fmla="*/ 425379 w 1003876"/>
                    <a:gd name="connsiteY114" fmla="*/ 78288 h 1516072"/>
                    <a:gd name="connsiteX115" fmla="*/ 425379 w 1003876"/>
                    <a:gd name="connsiteY115" fmla="*/ 84003 h 1516072"/>
                    <a:gd name="connsiteX116" fmla="*/ 436603 w 1003876"/>
                    <a:gd name="connsiteY116" fmla="*/ 225952 h 1516072"/>
                    <a:gd name="connsiteX117" fmla="*/ 440619 w 1003876"/>
                    <a:gd name="connsiteY117" fmla="*/ 421188 h 1516072"/>
                    <a:gd name="connsiteX118" fmla="*/ 440208 w 1003876"/>
                    <a:gd name="connsiteY118" fmla="*/ 644225 h 1516072"/>
                    <a:gd name="connsiteX119" fmla="*/ 435059 w 1003876"/>
                    <a:gd name="connsiteY119" fmla="*/ 799046 h 1516072"/>
                    <a:gd name="connsiteX120" fmla="*/ 430322 w 1003876"/>
                    <a:gd name="connsiteY120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15854 w 1003876"/>
                    <a:gd name="connsiteY42" fmla="*/ 1373688 h 1516072"/>
                    <a:gd name="connsiteX43" fmla="*/ 417759 w 1003876"/>
                    <a:gd name="connsiteY43" fmla="*/ 1360353 h 1516072"/>
                    <a:gd name="connsiteX44" fmla="*/ 421569 w 1003876"/>
                    <a:gd name="connsiteY44" fmla="*/ 1348923 h 1516072"/>
                    <a:gd name="connsiteX45" fmla="*/ 427284 w 1003876"/>
                    <a:gd name="connsiteY45" fmla="*/ 1335588 h 1516072"/>
                    <a:gd name="connsiteX46" fmla="*/ 467289 w 1003876"/>
                    <a:gd name="connsiteY46" fmla="*/ 1265103 h 1516072"/>
                    <a:gd name="connsiteX47" fmla="*/ 528455 w 1003876"/>
                    <a:gd name="connsiteY47" fmla="*/ 1230091 h 1516072"/>
                    <a:gd name="connsiteX48" fmla="*/ 601154 w 1003876"/>
                    <a:gd name="connsiteY48" fmla="*/ 1221700 h 1516072"/>
                    <a:gd name="connsiteX49" fmla="*/ 720654 w 1003876"/>
                    <a:gd name="connsiteY49" fmla="*/ 1316538 h 1516072"/>
                    <a:gd name="connsiteX50" fmla="*/ 733989 w 1003876"/>
                    <a:gd name="connsiteY50" fmla="*/ 1326063 h 1516072"/>
                    <a:gd name="connsiteX51" fmla="*/ 743514 w 1003876"/>
                    <a:gd name="connsiteY51" fmla="*/ 1327968 h 1516072"/>
                    <a:gd name="connsiteX52" fmla="*/ 749229 w 1003876"/>
                    <a:gd name="connsiteY52" fmla="*/ 1329873 h 1516072"/>
                    <a:gd name="connsiteX53" fmla="*/ 762564 w 1003876"/>
                    <a:gd name="connsiteY53" fmla="*/ 1335588 h 1516072"/>
                    <a:gd name="connsiteX54" fmla="*/ 777804 w 1003876"/>
                    <a:gd name="connsiteY54" fmla="*/ 1333683 h 1516072"/>
                    <a:gd name="connsiteX55" fmla="*/ 789234 w 1003876"/>
                    <a:gd name="connsiteY55" fmla="*/ 1327968 h 1516072"/>
                    <a:gd name="connsiteX56" fmla="*/ 794949 w 1003876"/>
                    <a:gd name="connsiteY56" fmla="*/ 1326063 h 1516072"/>
                    <a:gd name="connsiteX57" fmla="*/ 802569 w 1003876"/>
                    <a:gd name="connsiteY57" fmla="*/ 1308918 h 1516072"/>
                    <a:gd name="connsiteX58" fmla="*/ 800664 w 1003876"/>
                    <a:gd name="connsiteY58" fmla="*/ 1284153 h 1516072"/>
                    <a:gd name="connsiteX59" fmla="*/ 798759 w 1003876"/>
                    <a:gd name="connsiteY59" fmla="*/ 1278438 h 1516072"/>
                    <a:gd name="connsiteX60" fmla="*/ 796854 w 1003876"/>
                    <a:gd name="connsiteY60" fmla="*/ 1270818 h 1516072"/>
                    <a:gd name="connsiteX61" fmla="*/ 783519 w 1003876"/>
                    <a:gd name="connsiteY61" fmla="*/ 1253673 h 1516072"/>
                    <a:gd name="connsiteX62" fmla="*/ 773994 w 1003876"/>
                    <a:gd name="connsiteY62" fmla="*/ 1247958 h 1516072"/>
                    <a:gd name="connsiteX63" fmla="*/ 648264 w 1003876"/>
                    <a:gd name="connsiteY63" fmla="*/ 1156518 h 1516072"/>
                    <a:gd name="connsiteX64" fmla="*/ 644454 w 1003876"/>
                    <a:gd name="connsiteY64" fmla="*/ 1139373 h 1516072"/>
                    <a:gd name="connsiteX65" fmla="*/ 646359 w 1003876"/>
                    <a:gd name="connsiteY65" fmla="*/ 1131753 h 1516072"/>
                    <a:gd name="connsiteX66" fmla="*/ 650169 w 1003876"/>
                    <a:gd name="connsiteY66" fmla="*/ 1114608 h 1516072"/>
                    <a:gd name="connsiteX67" fmla="*/ 653979 w 1003876"/>
                    <a:gd name="connsiteY67" fmla="*/ 1108893 h 1516072"/>
                    <a:gd name="connsiteX68" fmla="*/ 655884 w 1003876"/>
                    <a:gd name="connsiteY68" fmla="*/ 1103178 h 1516072"/>
                    <a:gd name="connsiteX69" fmla="*/ 661599 w 1003876"/>
                    <a:gd name="connsiteY69" fmla="*/ 1101273 h 1516072"/>
                    <a:gd name="connsiteX70" fmla="*/ 671124 w 1003876"/>
                    <a:gd name="connsiteY70" fmla="*/ 1089843 h 1516072"/>
                    <a:gd name="connsiteX71" fmla="*/ 724464 w 1003876"/>
                    <a:gd name="connsiteY71" fmla="*/ 1082223 h 1516072"/>
                    <a:gd name="connsiteX72" fmla="*/ 842574 w 1003876"/>
                    <a:gd name="connsiteY72" fmla="*/ 1084128 h 1516072"/>
                    <a:gd name="connsiteX73" fmla="*/ 871149 w 1003876"/>
                    <a:gd name="connsiteY73" fmla="*/ 1086033 h 1516072"/>
                    <a:gd name="connsiteX74" fmla="*/ 899724 w 1003876"/>
                    <a:gd name="connsiteY74" fmla="*/ 1091748 h 1516072"/>
                    <a:gd name="connsiteX75" fmla="*/ 922584 w 1003876"/>
                    <a:gd name="connsiteY75" fmla="*/ 1095558 h 1516072"/>
                    <a:gd name="connsiteX76" fmla="*/ 985294 w 1003876"/>
                    <a:gd name="connsiteY76" fmla="*/ 1104311 h 1516072"/>
                    <a:gd name="connsiteX77" fmla="*/ 1003378 w 1003876"/>
                    <a:gd name="connsiteY77" fmla="*/ 1065958 h 1516072"/>
                    <a:gd name="connsiteX78" fmla="*/ 970209 w 1003876"/>
                    <a:gd name="connsiteY78" fmla="*/ 1044123 h 1516072"/>
                    <a:gd name="connsiteX79" fmla="*/ 918620 w 1003876"/>
                    <a:gd name="connsiteY79" fmla="*/ 1034598 h 1516072"/>
                    <a:gd name="connsiteX80" fmla="*/ 825429 w 1003876"/>
                    <a:gd name="connsiteY80" fmla="*/ 1034598 h 1516072"/>
                    <a:gd name="connsiteX81" fmla="*/ 730179 w 1003876"/>
                    <a:gd name="connsiteY81" fmla="*/ 1038408 h 1516072"/>
                    <a:gd name="connsiteX82" fmla="*/ 669219 w 1003876"/>
                    <a:gd name="connsiteY82" fmla="*/ 1046028 h 1516072"/>
                    <a:gd name="connsiteX83" fmla="*/ 646360 w 1003876"/>
                    <a:gd name="connsiteY83" fmla="*/ 1049838 h 1516072"/>
                    <a:gd name="connsiteX84" fmla="*/ 640078 w 1003876"/>
                    <a:gd name="connsiteY84" fmla="*/ 1026051 h 1516072"/>
                    <a:gd name="connsiteX85" fmla="*/ 673029 w 1003876"/>
                    <a:gd name="connsiteY85" fmla="*/ 992688 h 1516072"/>
                    <a:gd name="connsiteX86" fmla="*/ 674934 w 1003876"/>
                    <a:gd name="connsiteY86" fmla="*/ 986973 h 1516072"/>
                    <a:gd name="connsiteX87" fmla="*/ 680649 w 1003876"/>
                    <a:gd name="connsiteY87" fmla="*/ 985068 h 1516072"/>
                    <a:gd name="connsiteX88" fmla="*/ 686364 w 1003876"/>
                    <a:gd name="connsiteY88" fmla="*/ 981258 h 1516072"/>
                    <a:gd name="connsiteX89" fmla="*/ 695889 w 1003876"/>
                    <a:gd name="connsiteY89" fmla="*/ 971733 h 1516072"/>
                    <a:gd name="connsiteX90" fmla="*/ 705414 w 1003876"/>
                    <a:gd name="connsiteY90" fmla="*/ 960303 h 1516072"/>
                    <a:gd name="connsiteX91" fmla="*/ 716844 w 1003876"/>
                    <a:gd name="connsiteY91" fmla="*/ 952683 h 1516072"/>
                    <a:gd name="connsiteX92" fmla="*/ 732084 w 1003876"/>
                    <a:gd name="connsiteY92" fmla="*/ 939348 h 1516072"/>
                    <a:gd name="connsiteX93" fmla="*/ 741609 w 1003876"/>
                    <a:gd name="connsiteY93" fmla="*/ 927918 h 1516072"/>
                    <a:gd name="connsiteX94" fmla="*/ 753039 w 1003876"/>
                    <a:gd name="connsiteY94" fmla="*/ 918393 h 1516072"/>
                    <a:gd name="connsiteX95" fmla="*/ 758754 w 1003876"/>
                    <a:gd name="connsiteY95" fmla="*/ 906963 h 1516072"/>
                    <a:gd name="connsiteX96" fmla="*/ 760659 w 1003876"/>
                    <a:gd name="connsiteY96" fmla="*/ 901248 h 1516072"/>
                    <a:gd name="connsiteX97" fmla="*/ 766374 w 1003876"/>
                    <a:gd name="connsiteY97" fmla="*/ 889818 h 1516072"/>
                    <a:gd name="connsiteX98" fmla="*/ 764469 w 1003876"/>
                    <a:gd name="connsiteY98" fmla="*/ 874578 h 1516072"/>
                    <a:gd name="connsiteX99" fmla="*/ 758754 w 1003876"/>
                    <a:gd name="connsiteY99" fmla="*/ 872673 h 1516072"/>
                    <a:gd name="connsiteX100" fmla="*/ 737799 w 1003876"/>
                    <a:gd name="connsiteY100" fmla="*/ 874578 h 1516072"/>
                    <a:gd name="connsiteX101" fmla="*/ 732084 w 1003876"/>
                    <a:gd name="connsiteY101" fmla="*/ 878388 h 1516072"/>
                    <a:gd name="connsiteX102" fmla="*/ 699699 w 1003876"/>
                    <a:gd name="connsiteY102" fmla="*/ 899343 h 1516072"/>
                    <a:gd name="connsiteX103" fmla="*/ 595181 w 1003876"/>
                    <a:gd name="connsiteY103" fmla="*/ 957831 h 1516072"/>
                    <a:gd name="connsiteX104" fmla="*/ 507294 w 1003876"/>
                    <a:gd name="connsiteY104" fmla="*/ 847908 h 1516072"/>
                    <a:gd name="connsiteX105" fmla="*/ 503484 w 1003876"/>
                    <a:gd name="connsiteY105" fmla="*/ 358323 h 1516072"/>
                    <a:gd name="connsiteX106" fmla="*/ 499674 w 1003876"/>
                    <a:gd name="connsiteY106" fmla="*/ 66858 h 1516072"/>
                    <a:gd name="connsiteX107" fmla="*/ 490149 w 1003876"/>
                    <a:gd name="connsiteY107" fmla="*/ 40188 h 1516072"/>
                    <a:gd name="connsiteX108" fmla="*/ 488244 w 1003876"/>
                    <a:gd name="connsiteY108" fmla="*/ 34473 h 1516072"/>
                    <a:gd name="connsiteX109" fmla="*/ 484434 w 1003876"/>
                    <a:gd name="connsiteY109" fmla="*/ 28758 h 1516072"/>
                    <a:gd name="connsiteX110" fmla="*/ 478719 w 1003876"/>
                    <a:gd name="connsiteY110" fmla="*/ 17328 h 1516072"/>
                    <a:gd name="connsiteX111" fmla="*/ 473004 w 1003876"/>
                    <a:gd name="connsiteY111" fmla="*/ 13518 h 1516072"/>
                    <a:gd name="connsiteX112" fmla="*/ 469194 w 1003876"/>
                    <a:gd name="connsiteY112" fmla="*/ 7803 h 1516072"/>
                    <a:gd name="connsiteX113" fmla="*/ 429189 w 1003876"/>
                    <a:gd name="connsiteY113" fmla="*/ 11613 h 1516072"/>
                    <a:gd name="connsiteX114" fmla="*/ 425379 w 1003876"/>
                    <a:gd name="connsiteY114" fmla="*/ 78288 h 1516072"/>
                    <a:gd name="connsiteX115" fmla="*/ 425379 w 1003876"/>
                    <a:gd name="connsiteY115" fmla="*/ 84003 h 1516072"/>
                    <a:gd name="connsiteX116" fmla="*/ 436603 w 1003876"/>
                    <a:gd name="connsiteY116" fmla="*/ 225952 h 1516072"/>
                    <a:gd name="connsiteX117" fmla="*/ 440619 w 1003876"/>
                    <a:gd name="connsiteY117" fmla="*/ 421188 h 1516072"/>
                    <a:gd name="connsiteX118" fmla="*/ 440208 w 1003876"/>
                    <a:gd name="connsiteY118" fmla="*/ 644225 h 1516072"/>
                    <a:gd name="connsiteX119" fmla="*/ 444944 w 1003876"/>
                    <a:gd name="connsiteY119" fmla="*/ 779275 h 1516072"/>
                    <a:gd name="connsiteX120" fmla="*/ 430322 w 1003876"/>
                    <a:gd name="connsiteY120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15854 w 1003876"/>
                    <a:gd name="connsiteY42" fmla="*/ 1373688 h 1516072"/>
                    <a:gd name="connsiteX43" fmla="*/ 417759 w 1003876"/>
                    <a:gd name="connsiteY43" fmla="*/ 1360353 h 1516072"/>
                    <a:gd name="connsiteX44" fmla="*/ 421569 w 1003876"/>
                    <a:gd name="connsiteY44" fmla="*/ 1348923 h 1516072"/>
                    <a:gd name="connsiteX45" fmla="*/ 427284 w 1003876"/>
                    <a:gd name="connsiteY45" fmla="*/ 1335588 h 1516072"/>
                    <a:gd name="connsiteX46" fmla="*/ 467289 w 1003876"/>
                    <a:gd name="connsiteY46" fmla="*/ 1265103 h 1516072"/>
                    <a:gd name="connsiteX47" fmla="*/ 528455 w 1003876"/>
                    <a:gd name="connsiteY47" fmla="*/ 1230091 h 1516072"/>
                    <a:gd name="connsiteX48" fmla="*/ 601154 w 1003876"/>
                    <a:gd name="connsiteY48" fmla="*/ 1221700 h 1516072"/>
                    <a:gd name="connsiteX49" fmla="*/ 720654 w 1003876"/>
                    <a:gd name="connsiteY49" fmla="*/ 1316538 h 1516072"/>
                    <a:gd name="connsiteX50" fmla="*/ 733989 w 1003876"/>
                    <a:gd name="connsiteY50" fmla="*/ 1326063 h 1516072"/>
                    <a:gd name="connsiteX51" fmla="*/ 743514 w 1003876"/>
                    <a:gd name="connsiteY51" fmla="*/ 1327968 h 1516072"/>
                    <a:gd name="connsiteX52" fmla="*/ 749229 w 1003876"/>
                    <a:gd name="connsiteY52" fmla="*/ 1329873 h 1516072"/>
                    <a:gd name="connsiteX53" fmla="*/ 762564 w 1003876"/>
                    <a:gd name="connsiteY53" fmla="*/ 1335588 h 1516072"/>
                    <a:gd name="connsiteX54" fmla="*/ 777804 w 1003876"/>
                    <a:gd name="connsiteY54" fmla="*/ 1333683 h 1516072"/>
                    <a:gd name="connsiteX55" fmla="*/ 789234 w 1003876"/>
                    <a:gd name="connsiteY55" fmla="*/ 1327968 h 1516072"/>
                    <a:gd name="connsiteX56" fmla="*/ 794949 w 1003876"/>
                    <a:gd name="connsiteY56" fmla="*/ 1326063 h 1516072"/>
                    <a:gd name="connsiteX57" fmla="*/ 802569 w 1003876"/>
                    <a:gd name="connsiteY57" fmla="*/ 1308918 h 1516072"/>
                    <a:gd name="connsiteX58" fmla="*/ 800664 w 1003876"/>
                    <a:gd name="connsiteY58" fmla="*/ 1284153 h 1516072"/>
                    <a:gd name="connsiteX59" fmla="*/ 798759 w 1003876"/>
                    <a:gd name="connsiteY59" fmla="*/ 1278438 h 1516072"/>
                    <a:gd name="connsiteX60" fmla="*/ 796854 w 1003876"/>
                    <a:gd name="connsiteY60" fmla="*/ 1270818 h 1516072"/>
                    <a:gd name="connsiteX61" fmla="*/ 783519 w 1003876"/>
                    <a:gd name="connsiteY61" fmla="*/ 1253673 h 1516072"/>
                    <a:gd name="connsiteX62" fmla="*/ 773994 w 1003876"/>
                    <a:gd name="connsiteY62" fmla="*/ 1247958 h 1516072"/>
                    <a:gd name="connsiteX63" fmla="*/ 648264 w 1003876"/>
                    <a:gd name="connsiteY63" fmla="*/ 1156518 h 1516072"/>
                    <a:gd name="connsiteX64" fmla="*/ 644454 w 1003876"/>
                    <a:gd name="connsiteY64" fmla="*/ 1139373 h 1516072"/>
                    <a:gd name="connsiteX65" fmla="*/ 646359 w 1003876"/>
                    <a:gd name="connsiteY65" fmla="*/ 1131753 h 1516072"/>
                    <a:gd name="connsiteX66" fmla="*/ 650169 w 1003876"/>
                    <a:gd name="connsiteY66" fmla="*/ 1114608 h 1516072"/>
                    <a:gd name="connsiteX67" fmla="*/ 653979 w 1003876"/>
                    <a:gd name="connsiteY67" fmla="*/ 1108893 h 1516072"/>
                    <a:gd name="connsiteX68" fmla="*/ 655884 w 1003876"/>
                    <a:gd name="connsiteY68" fmla="*/ 1103178 h 1516072"/>
                    <a:gd name="connsiteX69" fmla="*/ 661599 w 1003876"/>
                    <a:gd name="connsiteY69" fmla="*/ 1101273 h 1516072"/>
                    <a:gd name="connsiteX70" fmla="*/ 671124 w 1003876"/>
                    <a:gd name="connsiteY70" fmla="*/ 1089843 h 1516072"/>
                    <a:gd name="connsiteX71" fmla="*/ 724464 w 1003876"/>
                    <a:gd name="connsiteY71" fmla="*/ 1082223 h 1516072"/>
                    <a:gd name="connsiteX72" fmla="*/ 842574 w 1003876"/>
                    <a:gd name="connsiteY72" fmla="*/ 1084128 h 1516072"/>
                    <a:gd name="connsiteX73" fmla="*/ 871149 w 1003876"/>
                    <a:gd name="connsiteY73" fmla="*/ 1086033 h 1516072"/>
                    <a:gd name="connsiteX74" fmla="*/ 899724 w 1003876"/>
                    <a:gd name="connsiteY74" fmla="*/ 1091748 h 1516072"/>
                    <a:gd name="connsiteX75" fmla="*/ 922584 w 1003876"/>
                    <a:gd name="connsiteY75" fmla="*/ 1095558 h 1516072"/>
                    <a:gd name="connsiteX76" fmla="*/ 985294 w 1003876"/>
                    <a:gd name="connsiteY76" fmla="*/ 1104311 h 1516072"/>
                    <a:gd name="connsiteX77" fmla="*/ 1003378 w 1003876"/>
                    <a:gd name="connsiteY77" fmla="*/ 1065958 h 1516072"/>
                    <a:gd name="connsiteX78" fmla="*/ 970209 w 1003876"/>
                    <a:gd name="connsiteY78" fmla="*/ 1044123 h 1516072"/>
                    <a:gd name="connsiteX79" fmla="*/ 918620 w 1003876"/>
                    <a:gd name="connsiteY79" fmla="*/ 1034598 h 1516072"/>
                    <a:gd name="connsiteX80" fmla="*/ 825429 w 1003876"/>
                    <a:gd name="connsiteY80" fmla="*/ 1034598 h 1516072"/>
                    <a:gd name="connsiteX81" fmla="*/ 730179 w 1003876"/>
                    <a:gd name="connsiteY81" fmla="*/ 1038408 h 1516072"/>
                    <a:gd name="connsiteX82" fmla="*/ 669219 w 1003876"/>
                    <a:gd name="connsiteY82" fmla="*/ 1046028 h 1516072"/>
                    <a:gd name="connsiteX83" fmla="*/ 646360 w 1003876"/>
                    <a:gd name="connsiteY83" fmla="*/ 1049838 h 1516072"/>
                    <a:gd name="connsiteX84" fmla="*/ 640078 w 1003876"/>
                    <a:gd name="connsiteY84" fmla="*/ 1026051 h 1516072"/>
                    <a:gd name="connsiteX85" fmla="*/ 673029 w 1003876"/>
                    <a:gd name="connsiteY85" fmla="*/ 992688 h 1516072"/>
                    <a:gd name="connsiteX86" fmla="*/ 674934 w 1003876"/>
                    <a:gd name="connsiteY86" fmla="*/ 986973 h 1516072"/>
                    <a:gd name="connsiteX87" fmla="*/ 680649 w 1003876"/>
                    <a:gd name="connsiteY87" fmla="*/ 985068 h 1516072"/>
                    <a:gd name="connsiteX88" fmla="*/ 686364 w 1003876"/>
                    <a:gd name="connsiteY88" fmla="*/ 981258 h 1516072"/>
                    <a:gd name="connsiteX89" fmla="*/ 695889 w 1003876"/>
                    <a:gd name="connsiteY89" fmla="*/ 971733 h 1516072"/>
                    <a:gd name="connsiteX90" fmla="*/ 705414 w 1003876"/>
                    <a:gd name="connsiteY90" fmla="*/ 960303 h 1516072"/>
                    <a:gd name="connsiteX91" fmla="*/ 716844 w 1003876"/>
                    <a:gd name="connsiteY91" fmla="*/ 952683 h 1516072"/>
                    <a:gd name="connsiteX92" fmla="*/ 732084 w 1003876"/>
                    <a:gd name="connsiteY92" fmla="*/ 939348 h 1516072"/>
                    <a:gd name="connsiteX93" fmla="*/ 741609 w 1003876"/>
                    <a:gd name="connsiteY93" fmla="*/ 927918 h 1516072"/>
                    <a:gd name="connsiteX94" fmla="*/ 753039 w 1003876"/>
                    <a:gd name="connsiteY94" fmla="*/ 918393 h 1516072"/>
                    <a:gd name="connsiteX95" fmla="*/ 758754 w 1003876"/>
                    <a:gd name="connsiteY95" fmla="*/ 906963 h 1516072"/>
                    <a:gd name="connsiteX96" fmla="*/ 760659 w 1003876"/>
                    <a:gd name="connsiteY96" fmla="*/ 901248 h 1516072"/>
                    <a:gd name="connsiteX97" fmla="*/ 766374 w 1003876"/>
                    <a:gd name="connsiteY97" fmla="*/ 889818 h 1516072"/>
                    <a:gd name="connsiteX98" fmla="*/ 764469 w 1003876"/>
                    <a:gd name="connsiteY98" fmla="*/ 874578 h 1516072"/>
                    <a:gd name="connsiteX99" fmla="*/ 758754 w 1003876"/>
                    <a:gd name="connsiteY99" fmla="*/ 872673 h 1516072"/>
                    <a:gd name="connsiteX100" fmla="*/ 737799 w 1003876"/>
                    <a:gd name="connsiteY100" fmla="*/ 874578 h 1516072"/>
                    <a:gd name="connsiteX101" fmla="*/ 732084 w 1003876"/>
                    <a:gd name="connsiteY101" fmla="*/ 878388 h 1516072"/>
                    <a:gd name="connsiteX102" fmla="*/ 699699 w 1003876"/>
                    <a:gd name="connsiteY102" fmla="*/ 899343 h 1516072"/>
                    <a:gd name="connsiteX103" fmla="*/ 595181 w 1003876"/>
                    <a:gd name="connsiteY103" fmla="*/ 957831 h 1516072"/>
                    <a:gd name="connsiteX104" fmla="*/ 507294 w 1003876"/>
                    <a:gd name="connsiteY104" fmla="*/ 847908 h 1516072"/>
                    <a:gd name="connsiteX105" fmla="*/ 503484 w 1003876"/>
                    <a:gd name="connsiteY105" fmla="*/ 358323 h 1516072"/>
                    <a:gd name="connsiteX106" fmla="*/ 499674 w 1003876"/>
                    <a:gd name="connsiteY106" fmla="*/ 66858 h 1516072"/>
                    <a:gd name="connsiteX107" fmla="*/ 490149 w 1003876"/>
                    <a:gd name="connsiteY107" fmla="*/ 40188 h 1516072"/>
                    <a:gd name="connsiteX108" fmla="*/ 488244 w 1003876"/>
                    <a:gd name="connsiteY108" fmla="*/ 34473 h 1516072"/>
                    <a:gd name="connsiteX109" fmla="*/ 484434 w 1003876"/>
                    <a:gd name="connsiteY109" fmla="*/ 28758 h 1516072"/>
                    <a:gd name="connsiteX110" fmla="*/ 478719 w 1003876"/>
                    <a:gd name="connsiteY110" fmla="*/ 17328 h 1516072"/>
                    <a:gd name="connsiteX111" fmla="*/ 473004 w 1003876"/>
                    <a:gd name="connsiteY111" fmla="*/ 13518 h 1516072"/>
                    <a:gd name="connsiteX112" fmla="*/ 469194 w 1003876"/>
                    <a:gd name="connsiteY112" fmla="*/ 7803 h 1516072"/>
                    <a:gd name="connsiteX113" fmla="*/ 429189 w 1003876"/>
                    <a:gd name="connsiteY113" fmla="*/ 11613 h 1516072"/>
                    <a:gd name="connsiteX114" fmla="*/ 425379 w 1003876"/>
                    <a:gd name="connsiteY114" fmla="*/ 78288 h 1516072"/>
                    <a:gd name="connsiteX115" fmla="*/ 425379 w 1003876"/>
                    <a:gd name="connsiteY115" fmla="*/ 84003 h 1516072"/>
                    <a:gd name="connsiteX116" fmla="*/ 436603 w 1003876"/>
                    <a:gd name="connsiteY116" fmla="*/ 225952 h 1516072"/>
                    <a:gd name="connsiteX117" fmla="*/ 440619 w 1003876"/>
                    <a:gd name="connsiteY117" fmla="*/ 421188 h 1516072"/>
                    <a:gd name="connsiteX118" fmla="*/ 440208 w 1003876"/>
                    <a:gd name="connsiteY118" fmla="*/ 644225 h 1516072"/>
                    <a:gd name="connsiteX119" fmla="*/ 440002 w 1003876"/>
                    <a:gd name="connsiteY119" fmla="*/ 789160 h 1516072"/>
                    <a:gd name="connsiteX120" fmla="*/ 430322 w 1003876"/>
                    <a:gd name="connsiteY120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15854 w 1003876"/>
                    <a:gd name="connsiteY42" fmla="*/ 1373688 h 1516072"/>
                    <a:gd name="connsiteX43" fmla="*/ 417759 w 1003876"/>
                    <a:gd name="connsiteY43" fmla="*/ 1360353 h 1516072"/>
                    <a:gd name="connsiteX44" fmla="*/ 421569 w 1003876"/>
                    <a:gd name="connsiteY44" fmla="*/ 1348923 h 1516072"/>
                    <a:gd name="connsiteX45" fmla="*/ 427284 w 1003876"/>
                    <a:gd name="connsiteY45" fmla="*/ 1335588 h 1516072"/>
                    <a:gd name="connsiteX46" fmla="*/ 467289 w 1003876"/>
                    <a:gd name="connsiteY46" fmla="*/ 1265103 h 1516072"/>
                    <a:gd name="connsiteX47" fmla="*/ 528455 w 1003876"/>
                    <a:gd name="connsiteY47" fmla="*/ 1230091 h 1516072"/>
                    <a:gd name="connsiteX48" fmla="*/ 601154 w 1003876"/>
                    <a:gd name="connsiteY48" fmla="*/ 1221700 h 1516072"/>
                    <a:gd name="connsiteX49" fmla="*/ 720654 w 1003876"/>
                    <a:gd name="connsiteY49" fmla="*/ 1316538 h 1516072"/>
                    <a:gd name="connsiteX50" fmla="*/ 733989 w 1003876"/>
                    <a:gd name="connsiteY50" fmla="*/ 1326063 h 1516072"/>
                    <a:gd name="connsiteX51" fmla="*/ 743514 w 1003876"/>
                    <a:gd name="connsiteY51" fmla="*/ 1327968 h 1516072"/>
                    <a:gd name="connsiteX52" fmla="*/ 749229 w 1003876"/>
                    <a:gd name="connsiteY52" fmla="*/ 1329873 h 1516072"/>
                    <a:gd name="connsiteX53" fmla="*/ 762564 w 1003876"/>
                    <a:gd name="connsiteY53" fmla="*/ 1335588 h 1516072"/>
                    <a:gd name="connsiteX54" fmla="*/ 777804 w 1003876"/>
                    <a:gd name="connsiteY54" fmla="*/ 1333683 h 1516072"/>
                    <a:gd name="connsiteX55" fmla="*/ 789234 w 1003876"/>
                    <a:gd name="connsiteY55" fmla="*/ 1327968 h 1516072"/>
                    <a:gd name="connsiteX56" fmla="*/ 794949 w 1003876"/>
                    <a:gd name="connsiteY56" fmla="*/ 1326063 h 1516072"/>
                    <a:gd name="connsiteX57" fmla="*/ 802569 w 1003876"/>
                    <a:gd name="connsiteY57" fmla="*/ 1308918 h 1516072"/>
                    <a:gd name="connsiteX58" fmla="*/ 800664 w 1003876"/>
                    <a:gd name="connsiteY58" fmla="*/ 1284153 h 1516072"/>
                    <a:gd name="connsiteX59" fmla="*/ 798759 w 1003876"/>
                    <a:gd name="connsiteY59" fmla="*/ 1278438 h 1516072"/>
                    <a:gd name="connsiteX60" fmla="*/ 796854 w 1003876"/>
                    <a:gd name="connsiteY60" fmla="*/ 1270818 h 1516072"/>
                    <a:gd name="connsiteX61" fmla="*/ 783519 w 1003876"/>
                    <a:gd name="connsiteY61" fmla="*/ 1253673 h 1516072"/>
                    <a:gd name="connsiteX62" fmla="*/ 773994 w 1003876"/>
                    <a:gd name="connsiteY62" fmla="*/ 1247958 h 1516072"/>
                    <a:gd name="connsiteX63" fmla="*/ 648264 w 1003876"/>
                    <a:gd name="connsiteY63" fmla="*/ 1156518 h 1516072"/>
                    <a:gd name="connsiteX64" fmla="*/ 644454 w 1003876"/>
                    <a:gd name="connsiteY64" fmla="*/ 1139373 h 1516072"/>
                    <a:gd name="connsiteX65" fmla="*/ 646359 w 1003876"/>
                    <a:gd name="connsiteY65" fmla="*/ 1131753 h 1516072"/>
                    <a:gd name="connsiteX66" fmla="*/ 650169 w 1003876"/>
                    <a:gd name="connsiteY66" fmla="*/ 1114608 h 1516072"/>
                    <a:gd name="connsiteX67" fmla="*/ 653979 w 1003876"/>
                    <a:gd name="connsiteY67" fmla="*/ 1108893 h 1516072"/>
                    <a:gd name="connsiteX68" fmla="*/ 655884 w 1003876"/>
                    <a:gd name="connsiteY68" fmla="*/ 1103178 h 1516072"/>
                    <a:gd name="connsiteX69" fmla="*/ 661599 w 1003876"/>
                    <a:gd name="connsiteY69" fmla="*/ 1101273 h 1516072"/>
                    <a:gd name="connsiteX70" fmla="*/ 671124 w 1003876"/>
                    <a:gd name="connsiteY70" fmla="*/ 1089843 h 1516072"/>
                    <a:gd name="connsiteX71" fmla="*/ 724464 w 1003876"/>
                    <a:gd name="connsiteY71" fmla="*/ 1082223 h 1516072"/>
                    <a:gd name="connsiteX72" fmla="*/ 842574 w 1003876"/>
                    <a:gd name="connsiteY72" fmla="*/ 1084128 h 1516072"/>
                    <a:gd name="connsiteX73" fmla="*/ 871149 w 1003876"/>
                    <a:gd name="connsiteY73" fmla="*/ 1086033 h 1516072"/>
                    <a:gd name="connsiteX74" fmla="*/ 899724 w 1003876"/>
                    <a:gd name="connsiteY74" fmla="*/ 1091748 h 1516072"/>
                    <a:gd name="connsiteX75" fmla="*/ 922584 w 1003876"/>
                    <a:gd name="connsiteY75" fmla="*/ 1095558 h 1516072"/>
                    <a:gd name="connsiteX76" fmla="*/ 985294 w 1003876"/>
                    <a:gd name="connsiteY76" fmla="*/ 1104311 h 1516072"/>
                    <a:gd name="connsiteX77" fmla="*/ 1003378 w 1003876"/>
                    <a:gd name="connsiteY77" fmla="*/ 1065958 h 1516072"/>
                    <a:gd name="connsiteX78" fmla="*/ 970209 w 1003876"/>
                    <a:gd name="connsiteY78" fmla="*/ 1044123 h 1516072"/>
                    <a:gd name="connsiteX79" fmla="*/ 918620 w 1003876"/>
                    <a:gd name="connsiteY79" fmla="*/ 1034598 h 1516072"/>
                    <a:gd name="connsiteX80" fmla="*/ 825429 w 1003876"/>
                    <a:gd name="connsiteY80" fmla="*/ 1034598 h 1516072"/>
                    <a:gd name="connsiteX81" fmla="*/ 730179 w 1003876"/>
                    <a:gd name="connsiteY81" fmla="*/ 1038408 h 1516072"/>
                    <a:gd name="connsiteX82" fmla="*/ 669219 w 1003876"/>
                    <a:gd name="connsiteY82" fmla="*/ 1046028 h 1516072"/>
                    <a:gd name="connsiteX83" fmla="*/ 646360 w 1003876"/>
                    <a:gd name="connsiteY83" fmla="*/ 1049838 h 1516072"/>
                    <a:gd name="connsiteX84" fmla="*/ 640078 w 1003876"/>
                    <a:gd name="connsiteY84" fmla="*/ 1026051 h 1516072"/>
                    <a:gd name="connsiteX85" fmla="*/ 673029 w 1003876"/>
                    <a:gd name="connsiteY85" fmla="*/ 992688 h 1516072"/>
                    <a:gd name="connsiteX86" fmla="*/ 674934 w 1003876"/>
                    <a:gd name="connsiteY86" fmla="*/ 986973 h 1516072"/>
                    <a:gd name="connsiteX87" fmla="*/ 680649 w 1003876"/>
                    <a:gd name="connsiteY87" fmla="*/ 985068 h 1516072"/>
                    <a:gd name="connsiteX88" fmla="*/ 686364 w 1003876"/>
                    <a:gd name="connsiteY88" fmla="*/ 981258 h 1516072"/>
                    <a:gd name="connsiteX89" fmla="*/ 695889 w 1003876"/>
                    <a:gd name="connsiteY89" fmla="*/ 971733 h 1516072"/>
                    <a:gd name="connsiteX90" fmla="*/ 705414 w 1003876"/>
                    <a:gd name="connsiteY90" fmla="*/ 960303 h 1516072"/>
                    <a:gd name="connsiteX91" fmla="*/ 716844 w 1003876"/>
                    <a:gd name="connsiteY91" fmla="*/ 952683 h 1516072"/>
                    <a:gd name="connsiteX92" fmla="*/ 732084 w 1003876"/>
                    <a:gd name="connsiteY92" fmla="*/ 939348 h 1516072"/>
                    <a:gd name="connsiteX93" fmla="*/ 741609 w 1003876"/>
                    <a:gd name="connsiteY93" fmla="*/ 927918 h 1516072"/>
                    <a:gd name="connsiteX94" fmla="*/ 753039 w 1003876"/>
                    <a:gd name="connsiteY94" fmla="*/ 918393 h 1516072"/>
                    <a:gd name="connsiteX95" fmla="*/ 758754 w 1003876"/>
                    <a:gd name="connsiteY95" fmla="*/ 906963 h 1516072"/>
                    <a:gd name="connsiteX96" fmla="*/ 760659 w 1003876"/>
                    <a:gd name="connsiteY96" fmla="*/ 901248 h 1516072"/>
                    <a:gd name="connsiteX97" fmla="*/ 766374 w 1003876"/>
                    <a:gd name="connsiteY97" fmla="*/ 889818 h 1516072"/>
                    <a:gd name="connsiteX98" fmla="*/ 764469 w 1003876"/>
                    <a:gd name="connsiteY98" fmla="*/ 874578 h 1516072"/>
                    <a:gd name="connsiteX99" fmla="*/ 758754 w 1003876"/>
                    <a:gd name="connsiteY99" fmla="*/ 872673 h 1516072"/>
                    <a:gd name="connsiteX100" fmla="*/ 737799 w 1003876"/>
                    <a:gd name="connsiteY100" fmla="*/ 874578 h 1516072"/>
                    <a:gd name="connsiteX101" fmla="*/ 732084 w 1003876"/>
                    <a:gd name="connsiteY101" fmla="*/ 878388 h 1516072"/>
                    <a:gd name="connsiteX102" fmla="*/ 699699 w 1003876"/>
                    <a:gd name="connsiteY102" fmla="*/ 899343 h 1516072"/>
                    <a:gd name="connsiteX103" fmla="*/ 595181 w 1003876"/>
                    <a:gd name="connsiteY103" fmla="*/ 957831 h 1516072"/>
                    <a:gd name="connsiteX104" fmla="*/ 507294 w 1003876"/>
                    <a:gd name="connsiteY104" fmla="*/ 847908 h 1516072"/>
                    <a:gd name="connsiteX105" fmla="*/ 503484 w 1003876"/>
                    <a:gd name="connsiteY105" fmla="*/ 358323 h 1516072"/>
                    <a:gd name="connsiteX106" fmla="*/ 499674 w 1003876"/>
                    <a:gd name="connsiteY106" fmla="*/ 66858 h 1516072"/>
                    <a:gd name="connsiteX107" fmla="*/ 490149 w 1003876"/>
                    <a:gd name="connsiteY107" fmla="*/ 40188 h 1516072"/>
                    <a:gd name="connsiteX108" fmla="*/ 488244 w 1003876"/>
                    <a:gd name="connsiteY108" fmla="*/ 34473 h 1516072"/>
                    <a:gd name="connsiteX109" fmla="*/ 484434 w 1003876"/>
                    <a:gd name="connsiteY109" fmla="*/ 28758 h 1516072"/>
                    <a:gd name="connsiteX110" fmla="*/ 478719 w 1003876"/>
                    <a:gd name="connsiteY110" fmla="*/ 17328 h 1516072"/>
                    <a:gd name="connsiteX111" fmla="*/ 473004 w 1003876"/>
                    <a:gd name="connsiteY111" fmla="*/ 13518 h 1516072"/>
                    <a:gd name="connsiteX112" fmla="*/ 469194 w 1003876"/>
                    <a:gd name="connsiteY112" fmla="*/ 7803 h 1516072"/>
                    <a:gd name="connsiteX113" fmla="*/ 429189 w 1003876"/>
                    <a:gd name="connsiteY113" fmla="*/ 11613 h 1516072"/>
                    <a:gd name="connsiteX114" fmla="*/ 425379 w 1003876"/>
                    <a:gd name="connsiteY114" fmla="*/ 78288 h 1516072"/>
                    <a:gd name="connsiteX115" fmla="*/ 425379 w 1003876"/>
                    <a:gd name="connsiteY115" fmla="*/ 84003 h 1516072"/>
                    <a:gd name="connsiteX116" fmla="*/ 436603 w 1003876"/>
                    <a:gd name="connsiteY116" fmla="*/ 225952 h 1516072"/>
                    <a:gd name="connsiteX117" fmla="*/ 440619 w 1003876"/>
                    <a:gd name="connsiteY117" fmla="*/ 421188 h 1516072"/>
                    <a:gd name="connsiteX118" fmla="*/ 440208 w 1003876"/>
                    <a:gd name="connsiteY118" fmla="*/ 644225 h 1516072"/>
                    <a:gd name="connsiteX119" fmla="*/ 440002 w 1003876"/>
                    <a:gd name="connsiteY119" fmla="*/ 789160 h 1516072"/>
                    <a:gd name="connsiteX120" fmla="*/ 430322 w 1003876"/>
                    <a:gd name="connsiteY120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15854 w 1003876"/>
                    <a:gd name="connsiteY42" fmla="*/ 1373688 h 1516072"/>
                    <a:gd name="connsiteX43" fmla="*/ 417759 w 1003876"/>
                    <a:gd name="connsiteY43" fmla="*/ 1360353 h 1516072"/>
                    <a:gd name="connsiteX44" fmla="*/ 421569 w 1003876"/>
                    <a:gd name="connsiteY44" fmla="*/ 1348923 h 1516072"/>
                    <a:gd name="connsiteX45" fmla="*/ 427284 w 1003876"/>
                    <a:gd name="connsiteY45" fmla="*/ 1335588 h 1516072"/>
                    <a:gd name="connsiteX46" fmla="*/ 467289 w 1003876"/>
                    <a:gd name="connsiteY46" fmla="*/ 1265103 h 1516072"/>
                    <a:gd name="connsiteX47" fmla="*/ 528455 w 1003876"/>
                    <a:gd name="connsiteY47" fmla="*/ 1230091 h 1516072"/>
                    <a:gd name="connsiteX48" fmla="*/ 601154 w 1003876"/>
                    <a:gd name="connsiteY48" fmla="*/ 1221700 h 1516072"/>
                    <a:gd name="connsiteX49" fmla="*/ 720654 w 1003876"/>
                    <a:gd name="connsiteY49" fmla="*/ 1316538 h 1516072"/>
                    <a:gd name="connsiteX50" fmla="*/ 733989 w 1003876"/>
                    <a:gd name="connsiteY50" fmla="*/ 1326063 h 1516072"/>
                    <a:gd name="connsiteX51" fmla="*/ 743514 w 1003876"/>
                    <a:gd name="connsiteY51" fmla="*/ 1327968 h 1516072"/>
                    <a:gd name="connsiteX52" fmla="*/ 749229 w 1003876"/>
                    <a:gd name="connsiteY52" fmla="*/ 1329873 h 1516072"/>
                    <a:gd name="connsiteX53" fmla="*/ 762564 w 1003876"/>
                    <a:gd name="connsiteY53" fmla="*/ 1335588 h 1516072"/>
                    <a:gd name="connsiteX54" fmla="*/ 777804 w 1003876"/>
                    <a:gd name="connsiteY54" fmla="*/ 1333683 h 1516072"/>
                    <a:gd name="connsiteX55" fmla="*/ 789234 w 1003876"/>
                    <a:gd name="connsiteY55" fmla="*/ 1327968 h 1516072"/>
                    <a:gd name="connsiteX56" fmla="*/ 794949 w 1003876"/>
                    <a:gd name="connsiteY56" fmla="*/ 1326063 h 1516072"/>
                    <a:gd name="connsiteX57" fmla="*/ 802569 w 1003876"/>
                    <a:gd name="connsiteY57" fmla="*/ 1308918 h 1516072"/>
                    <a:gd name="connsiteX58" fmla="*/ 800664 w 1003876"/>
                    <a:gd name="connsiteY58" fmla="*/ 1284153 h 1516072"/>
                    <a:gd name="connsiteX59" fmla="*/ 798759 w 1003876"/>
                    <a:gd name="connsiteY59" fmla="*/ 1278438 h 1516072"/>
                    <a:gd name="connsiteX60" fmla="*/ 796854 w 1003876"/>
                    <a:gd name="connsiteY60" fmla="*/ 1270818 h 1516072"/>
                    <a:gd name="connsiteX61" fmla="*/ 783519 w 1003876"/>
                    <a:gd name="connsiteY61" fmla="*/ 1253673 h 1516072"/>
                    <a:gd name="connsiteX62" fmla="*/ 773994 w 1003876"/>
                    <a:gd name="connsiteY62" fmla="*/ 1247958 h 1516072"/>
                    <a:gd name="connsiteX63" fmla="*/ 648264 w 1003876"/>
                    <a:gd name="connsiteY63" fmla="*/ 1156518 h 1516072"/>
                    <a:gd name="connsiteX64" fmla="*/ 644454 w 1003876"/>
                    <a:gd name="connsiteY64" fmla="*/ 1139373 h 1516072"/>
                    <a:gd name="connsiteX65" fmla="*/ 646359 w 1003876"/>
                    <a:gd name="connsiteY65" fmla="*/ 1131753 h 1516072"/>
                    <a:gd name="connsiteX66" fmla="*/ 650169 w 1003876"/>
                    <a:gd name="connsiteY66" fmla="*/ 1114608 h 1516072"/>
                    <a:gd name="connsiteX67" fmla="*/ 653979 w 1003876"/>
                    <a:gd name="connsiteY67" fmla="*/ 1108893 h 1516072"/>
                    <a:gd name="connsiteX68" fmla="*/ 655884 w 1003876"/>
                    <a:gd name="connsiteY68" fmla="*/ 1103178 h 1516072"/>
                    <a:gd name="connsiteX69" fmla="*/ 661599 w 1003876"/>
                    <a:gd name="connsiteY69" fmla="*/ 1101273 h 1516072"/>
                    <a:gd name="connsiteX70" fmla="*/ 671124 w 1003876"/>
                    <a:gd name="connsiteY70" fmla="*/ 1089843 h 1516072"/>
                    <a:gd name="connsiteX71" fmla="*/ 724464 w 1003876"/>
                    <a:gd name="connsiteY71" fmla="*/ 1082223 h 1516072"/>
                    <a:gd name="connsiteX72" fmla="*/ 842574 w 1003876"/>
                    <a:gd name="connsiteY72" fmla="*/ 1084128 h 1516072"/>
                    <a:gd name="connsiteX73" fmla="*/ 871149 w 1003876"/>
                    <a:gd name="connsiteY73" fmla="*/ 1086033 h 1516072"/>
                    <a:gd name="connsiteX74" fmla="*/ 899724 w 1003876"/>
                    <a:gd name="connsiteY74" fmla="*/ 1091748 h 1516072"/>
                    <a:gd name="connsiteX75" fmla="*/ 922584 w 1003876"/>
                    <a:gd name="connsiteY75" fmla="*/ 1095558 h 1516072"/>
                    <a:gd name="connsiteX76" fmla="*/ 985294 w 1003876"/>
                    <a:gd name="connsiteY76" fmla="*/ 1104311 h 1516072"/>
                    <a:gd name="connsiteX77" fmla="*/ 1003378 w 1003876"/>
                    <a:gd name="connsiteY77" fmla="*/ 1065958 h 1516072"/>
                    <a:gd name="connsiteX78" fmla="*/ 970209 w 1003876"/>
                    <a:gd name="connsiteY78" fmla="*/ 1044123 h 1516072"/>
                    <a:gd name="connsiteX79" fmla="*/ 918620 w 1003876"/>
                    <a:gd name="connsiteY79" fmla="*/ 1034598 h 1516072"/>
                    <a:gd name="connsiteX80" fmla="*/ 825429 w 1003876"/>
                    <a:gd name="connsiteY80" fmla="*/ 1034598 h 1516072"/>
                    <a:gd name="connsiteX81" fmla="*/ 730179 w 1003876"/>
                    <a:gd name="connsiteY81" fmla="*/ 1038408 h 1516072"/>
                    <a:gd name="connsiteX82" fmla="*/ 669219 w 1003876"/>
                    <a:gd name="connsiteY82" fmla="*/ 1046028 h 1516072"/>
                    <a:gd name="connsiteX83" fmla="*/ 646360 w 1003876"/>
                    <a:gd name="connsiteY83" fmla="*/ 1049838 h 1516072"/>
                    <a:gd name="connsiteX84" fmla="*/ 640078 w 1003876"/>
                    <a:gd name="connsiteY84" fmla="*/ 1026051 h 1516072"/>
                    <a:gd name="connsiteX85" fmla="*/ 673029 w 1003876"/>
                    <a:gd name="connsiteY85" fmla="*/ 992688 h 1516072"/>
                    <a:gd name="connsiteX86" fmla="*/ 674934 w 1003876"/>
                    <a:gd name="connsiteY86" fmla="*/ 986973 h 1516072"/>
                    <a:gd name="connsiteX87" fmla="*/ 680649 w 1003876"/>
                    <a:gd name="connsiteY87" fmla="*/ 985068 h 1516072"/>
                    <a:gd name="connsiteX88" fmla="*/ 686364 w 1003876"/>
                    <a:gd name="connsiteY88" fmla="*/ 981258 h 1516072"/>
                    <a:gd name="connsiteX89" fmla="*/ 695889 w 1003876"/>
                    <a:gd name="connsiteY89" fmla="*/ 971733 h 1516072"/>
                    <a:gd name="connsiteX90" fmla="*/ 705414 w 1003876"/>
                    <a:gd name="connsiteY90" fmla="*/ 960303 h 1516072"/>
                    <a:gd name="connsiteX91" fmla="*/ 716844 w 1003876"/>
                    <a:gd name="connsiteY91" fmla="*/ 952683 h 1516072"/>
                    <a:gd name="connsiteX92" fmla="*/ 732084 w 1003876"/>
                    <a:gd name="connsiteY92" fmla="*/ 939348 h 1516072"/>
                    <a:gd name="connsiteX93" fmla="*/ 741609 w 1003876"/>
                    <a:gd name="connsiteY93" fmla="*/ 927918 h 1516072"/>
                    <a:gd name="connsiteX94" fmla="*/ 753039 w 1003876"/>
                    <a:gd name="connsiteY94" fmla="*/ 918393 h 1516072"/>
                    <a:gd name="connsiteX95" fmla="*/ 758754 w 1003876"/>
                    <a:gd name="connsiteY95" fmla="*/ 906963 h 1516072"/>
                    <a:gd name="connsiteX96" fmla="*/ 760659 w 1003876"/>
                    <a:gd name="connsiteY96" fmla="*/ 901248 h 1516072"/>
                    <a:gd name="connsiteX97" fmla="*/ 766374 w 1003876"/>
                    <a:gd name="connsiteY97" fmla="*/ 889818 h 1516072"/>
                    <a:gd name="connsiteX98" fmla="*/ 764469 w 1003876"/>
                    <a:gd name="connsiteY98" fmla="*/ 874578 h 1516072"/>
                    <a:gd name="connsiteX99" fmla="*/ 758754 w 1003876"/>
                    <a:gd name="connsiteY99" fmla="*/ 872673 h 1516072"/>
                    <a:gd name="connsiteX100" fmla="*/ 737799 w 1003876"/>
                    <a:gd name="connsiteY100" fmla="*/ 874578 h 1516072"/>
                    <a:gd name="connsiteX101" fmla="*/ 732084 w 1003876"/>
                    <a:gd name="connsiteY101" fmla="*/ 878388 h 1516072"/>
                    <a:gd name="connsiteX102" fmla="*/ 699699 w 1003876"/>
                    <a:gd name="connsiteY102" fmla="*/ 899343 h 1516072"/>
                    <a:gd name="connsiteX103" fmla="*/ 595181 w 1003876"/>
                    <a:gd name="connsiteY103" fmla="*/ 957831 h 1516072"/>
                    <a:gd name="connsiteX104" fmla="*/ 507294 w 1003876"/>
                    <a:gd name="connsiteY104" fmla="*/ 847908 h 1516072"/>
                    <a:gd name="connsiteX105" fmla="*/ 503484 w 1003876"/>
                    <a:gd name="connsiteY105" fmla="*/ 358323 h 1516072"/>
                    <a:gd name="connsiteX106" fmla="*/ 499674 w 1003876"/>
                    <a:gd name="connsiteY106" fmla="*/ 66858 h 1516072"/>
                    <a:gd name="connsiteX107" fmla="*/ 490149 w 1003876"/>
                    <a:gd name="connsiteY107" fmla="*/ 40188 h 1516072"/>
                    <a:gd name="connsiteX108" fmla="*/ 488244 w 1003876"/>
                    <a:gd name="connsiteY108" fmla="*/ 34473 h 1516072"/>
                    <a:gd name="connsiteX109" fmla="*/ 484434 w 1003876"/>
                    <a:gd name="connsiteY109" fmla="*/ 28758 h 1516072"/>
                    <a:gd name="connsiteX110" fmla="*/ 478719 w 1003876"/>
                    <a:gd name="connsiteY110" fmla="*/ 17328 h 1516072"/>
                    <a:gd name="connsiteX111" fmla="*/ 473004 w 1003876"/>
                    <a:gd name="connsiteY111" fmla="*/ 13518 h 1516072"/>
                    <a:gd name="connsiteX112" fmla="*/ 469194 w 1003876"/>
                    <a:gd name="connsiteY112" fmla="*/ 7803 h 1516072"/>
                    <a:gd name="connsiteX113" fmla="*/ 429189 w 1003876"/>
                    <a:gd name="connsiteY113" fmla="*/ 11613 h 1516072"/>
                    <a:gd name="connsiteX114" fmla="*/ 425379 w 1003876"/>
                    <a:gd name="connsiteY114" fmla="*/ 78288 h 1516072"/>
                    <a:gd name="connsiteX115" fmla="*/ 425379 w 1003876"/>
                    <a:gd name="connsiteY115" fmla="*/ 84003 h 1516072"/>
                    <a:gd name="connsiteX116" fmla="*/ 436603 w 1003876"/>
                    <a:gd name="connsiteY116" fmla="*/ 225952 h 1516072"/>
                    <a:gd name="connsiteX117" fmla="*/ 440619 w 1003876"/>
                    <a:gd name="connsiteY117" fmla="*/ 421188 h 1516072"/>
                    <a:gd name="connsiteX118" fmla="*/ 440002 w 1003876"/>
                    <a:gd name="connsiteY118" fmla="*/ 789160 h 1516072"/>
                    <a:gd name="connsiteX119" fmla="*/ 430322 w 1003876"/>
                    <a:gd name="connsiteY119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15854 w 1003876"/>
                    <a:gd name="connsiteY42" fmla="*/ 1373688 h 1516072"/>
                    <a:gd name="connsiteX43" fmla="*/ 421569 w 1003876"/>
                    <a:gd name="connsiteY43" fmla="*/ 1348923 h 1516072"/>
                    <a:gd name="connsiteX44" fmla="*/ 427284 w 1003876"/>
                    <a:gd name="connsiteY44" fmla="*/ 1335588 h 1516072"/>
                    <a:gd name="connsiteX45" fmla="*/ 467289 w 1003876"/>
                    <a:gd name="connsiteY45" fmla="*/ 1265103 h 1516072"/>
                    <a:gd name="connsiteX46" fmla="*/ 528455 w 1003876"/>
                    <a:gd name="connsiteY46" fmla="*/ 1230091 h 1516072"/>
                    <a:gd name="connsiteX47" fmla="*/ 601154 w 1003876"/>
                    <a:gd name="connsiteY47" fmla="*/ 1221700 h 1516072"/>
                    <a:gd name="connsiteX48" fmla="*/ 720654 w 1003876"/>
                    <a:gd name="connsiteY48" fmla="*/ 1316538 h 1516072"/>
                    <a:gd name="connsiteX49" fmla="*/ 733989 w 1003876"/>
                    <a:gd name="connsiteY49" fmla="*/ 1326063 h 1516072"/>
                    <a:gd name="connsiteX50" fmla="*/ 743514 w 1003876"/>
                    <a:gd name="connsiteY50" fmla="*/ 1327968 h 1516072"/>
                    <a:gd name="connsiteX51" fmla="*/ 749229 w 1003876"/>
                    <a:gd name="connsiteY51" fmla="*/ 1329873 h 1516072"/>
                    <a:gd name="connsiteX52" fmla="*/ 762564 w 1003876"/>
                    <a:gd name="connsiteY52" fmla="*/ 1335588 h 1516072"/>
                    <a:gd name="connsiteX53" fmla="*/ 777804 w 1003876"/>
                    <a:gd name="connsiteY53" fmla="*/ 1333683 h 1516072"/>
                    <a:gd name="connsiteX54" fmla="*/ 789234 w 1003876"/>
                    <a:gd name="connsiteY54" fmla="*/ 1327968 h 1516072"/>
                    <a:gd name="connsiteX55" fmla="*/ 794949 w 1003876"/>
                    <a:gd name="connsiteY55" fmla="*/ 1326063 h 1516072"/>
                    <a:gd name="connsiteX56" fmla="*/ 802569 w 1003876"/>
                    <a:gd name="connsiteY56" fmla="*/ 1308918 h 1516072"/>
                    <a:gd name="connsiteX57" fmla="*/ 800664 w 1003876"/>
                    <a:gd name="connsiteY57" fmla="*/ 1284153 h 1516072"/>
                    <a:gd name="connsiteX58" fmla="*/ 798759 w 1003876"/>
                    <a:gd name="connsiteY58" fmla="*/ 1278438 h 1516072"/>
                    <a:gd name="connsiteX59" fmla="*/ 796854 w 1003876"/>
                    <a:gd name="connsiteY59" fmla="*/ 1270818 h 1516072"/>
                    <a:gd name="connsiteX60" fmla="*/ 783519 w 1003876"/>
                    <a:gd name="connsiteY60" fmla="*/ 1253673 h 1516072"/>
                    <a:gd name="connsiteX61" fmla="*/ 773994 w 1003876"/>
                    <a:gd name="connsiteY61" fmla="*/ 1247958 h 1516072"/>
                    <a:gd name="connsiteX62" fmla="*/ 648264 w 1003876"/>
                    <a:gd name="connsiteY62" fmla="*/ 1156518 h 1516072"/>
                    <a:gd name="connsiteX63" fmla="*/ 644454 w 1003876"/>
                    <a:gd name="connsiteY63" fmla="*/ 1139373 h 1516072"/>
                    <a:gd name="connsiteX64" fmla="*/ 646359 w 1003876"/>
                    <a:gd name="connsiteY64" fmla="*/ 1131753 h 1516072"/>
                    <a:gd name="connsiteX65" fmla="*/ 650169 w 1003876"/>
                    <a:gd name="connsiteY65" fmla="*/ 1114608 h 1516072"/>
                    <a:gd name="connsiteX66" fmla="*/ 653979 w 1003876"/>
                    <a:gd name="connsiteY66" fmla="*/ 1108893 h 1516072"/>
                    <a:gd name="connsiteX67" fmla="*/ 655884 w 1003876"/>
                    <a:gd name="connsiteY67" fmla="*/ 1103178 h 1516072"/>
                    <a:gd name="connsiteX68" fmla="*/ 661599 w 1003876"/>
                    <a:gd name="connsiteY68" fmla="*/ 1101273 h 1516072"/>
                    <a:gd name="connsiteX69" fmla="*/ 671124 w 1003876"/>
                    <a:gd name="connsiteY69" fmla="*/ 1089843 h 1516072"/>
                    <a:gd name="connsiteX70" fmla="*/ 724464 w 1003876"/>
                    <a:gd name="connsiteY70" fmla="*/ 1082223 h 1516072"/>
                    <a:gd name="connsiteX71" fmla="*/ 842574 w 1003876"/>
                    <a:gd name="connsiteY71" fmla="*/ 1084128 h 1516072"/>
                    <a:gd name="connsiteX72" fmla="*/ 871149 w 1003876"/>
                    <a:gd name="connsiteY72" fmla="*/ 1086033 h 1516072"/>
                    <a:gd name="connsiteX73" fmla="*/ 899724 w 1003876"/>
                    <a:gd name="connsiteY73" fmla="*/ 1091748 h 1516072"/>
                    <a:gd name="connsiteX74" fmla="*/ 922584 w 1003876"/>
                    <a:gd name="connsiteY74" fmla="*/ 1095558 h 1516072"/>
                    <a:gd name="connsiteX75" fmla="*/ 985294 w 1003876"/>
                    <a:gd name="connsiteY75" fmla="*/ 1104311 h 1516072"/>
                    <a:gd name="connsiteX76" fmla="*/ 1003378 w 1003876"/>
                    <a:gd name="connsiteY76" fmla="*/ 1065958 h 1516072"/>
                    <a:gd name="connsiteX77" fmla="*/ 970209 w 1003876"/>
                    <a:gd name="connsiteY77" fmla="*/ 1044123 h 1516072"/>
                    <a:gd name="connsiteX78" fmla="*/ 918620 w 1003876"/>
                    <a:gd name="connsiteY78" fmla="*/ 1034598 h 1516072"/>
                    <a:gd name="connsiteX79" fmla="*/ 825429 w 1003876"/>
                    <a:gd name="connsiteY79" fmla="*/ 1034598 h 1516072"/>
                    <a:gd name="connsiteX80" fmla="*/ 730179 w 1003876"/>
                    <a:gd name="connsiteY80" fmla="*/ 1038408 h 1516072"/>
                    <a:gd name="connsiteX81" fmla="*/ 669219 w 1003876"/>
                    <a:gd name="connsiteY81" fmla="*/ 1046028 h 1516072"/>
                    <a:gd name="connsiteX82" fmla="*/ 646360 w 1003876"/>
                    <a:gd name="connsiteY82" fmla="*/ 1049838 h 1516072"/>
                    <a:gd name="connsiteX83" fmla="*/ 640078 w 1003876"/>
                    <a:gd name="connsiteY83" fmla="*/ 1026051 h 1516072"/>
                    <a:gd name="connsiteX84" fmla="*/ 673029 w 1003876"/>
                    <a:gd name="connsiteY84" fmla="*/ 992688 h 1516072"/>
                    <a:gd name="connsiteX85" fmla="*/ 674934 w 1003876"/>
                    <a:gd name="connsiteY85" fmla="*/ 986973 h 1516072"/>
                    <a:gd name="connsiteX86" fmla="*/ 680649 w 1003876"/>
                    <a:gd name="connsiteY86" fmla="*/ 985068 h 1516072"/>
                    <a:gd name="connsiteX87" fmla="*/ 686364 w 1003876"/>
                    <a:gd name="connsiteY87" fmla="*/ 981258 h 1516072"/>
                    <a:gd name="connsiteX88" fmla="*/ 695889 w 1003876"/>
                    <a:gd name="connsiteY88" fmla="*/ 971733 h 1516072"/>
                    <a:gd name="connsiteX89" fmla="*/ 705414 w 1003876"/>
                    <a:gd name="connsiteY89" fmla="*/ 960303 h 1516072"/>
                    <a:gd name="connsiteX90" fmla="*/ 716844 w 1003876"/>
                    <a:gd name="connsiteY90" fmla="*/ 952683 h 1516072"/>
                    <a:gd name="connsiteX91" fmla="*/ 732084 w 1003876"/>
                    <a:gd name="connsiteY91" fmla="*/ 939348 h 1516072"/>
                    <a:gd name="connsiteX92" fmla="*/ 741609 w 1003876"/>
                    <a:gd name="connsiteY92" fmla="*/ 927918 h 1516072"/>
                    <a:gd name="connsiteX93" fmla="*/ 753039 w 1003876"/>
                    <a:gd name="connsiteY93" fmla="*/ 918393 h 1516072"/>
                    <a:gd name="connsiteX94" fmla="*/ 758754 w 1003876"/>
                    <a:gd name="connsiteY94" fmla="*/ 906963 h 1516072"/>
                    <a:gd name="connsiteX95" fmla="*/ 760659 w 1003876"/>
                    <a:gd name="connsiteY95" fmla="*/ 901248 h 1516072"/>
                    <a:gd name="connsiteX96" fmla="*/ 766374 w 1003876"/>
                    <a:gd name="connsiteY96" fmla="*/ 889818 h 1516072"/>
                    <a:gd name="connsiteX97" fmla="*/ 764469 w 1003876"/>
                    <a:gd name="connsiteY97" fmla="*/ 874578 h 1516072"/>
                    <a:gd name="connsiteX98" fmla="*/ 758754 w 1003876"/>
                    <a:gd name="connsiteY98" fmla="*/ 872673 h 1516072"/>
                    <a:gd name="connsiteX99" fmla="*/ 737799 w 1003876"/>
                    <a:gd name="connsiteY99" fmla="*/ 874578 h 1516072"/>
                    <a:gd name="connsiteX100" fmla="*/ 732084 w 1003876"/>
                    <a:gd name="connsiteY100" fmla="*/ 878388 h 1516072"/>
                    <a:gd name="connsiteX101" fmla="*/ 699699 w 1003876"/>
                    <a:gd name="connsiteY101" fmla="*/ 899343 h 1516072"/>
                    <a:gd name="connsiteX102" fmla="*/ 595181 w 1003876"/>
                    <a:gd name="connsiteY102" fmla="*/ 957831 h 1516072"/>
                    <a:gd name="connsiteX103" fmla="*/ 507294 w 1003876"/>
                    <a:gd name="connsiteY103" fmla="*/ 847908 h 1516072"/>
                    <a:gd name="connsiteX104" fmla="*/ 503484 w 1003876"/>
                    <a:gd name="connsiteY104" fmla="*/ 358323 h 1516072"/>
                    <a:gd name="connsiteX105" fmla="*/ 499674 w 1003876"/>
                    <a:gd name="connsiteY105" fmla="*/ 66858 h 1516072"/>
                    <a:gd name="connsiteX106" fmla="*/ 490149 w 1003876"/>
                    <a:gd name="connsiteY106" fmla="*/ 40188 h 1516072"/>
                    <a:gd name="connsiteX107" fmla="*/ 488244 w 1003876"/>
                    <a:gd name="connsiteY107" fmla="*/ 34473 h 1516072"/>
                    <a:gd name="connsiteX108" fmla="*/ 484434 w 1003876"/>
                    <a:gd name="connsiteY108" fmla="*/ 28758 h 1516072"/>
                    <a:gd name="connsiteX109" fmla="*/ 478719 w 1003876"/>
                    <a:gd name="connsiteY109" fmla="*/ 17328 h 1516072"/>
                    <a:gd name="connsiteX110" fmla="*/ 473004 w 1003876"/>
                    <a:gd name="connsiteY110" fmla="*/ 13518 h 1516072"/>
                    <a:gd name="connsiteX111" fmla="*/ 469194 w 1003876"/>
                    <a:gd name="connsiteY111" fmla="*/ 7803 h 1516072"/>
                    <a:gd name="connsiteX112" fmla="*/ 429189 w 1003876"/>
                    <a:gd name="connsiteY112" fmla="*/ 11613 h 1516072"/>
                    <a:gd name="connsiteX113" fmla="*/ 425379 w 1003876"/>
                    <a:gd name="connsiteY113" fmla="*/ 78288 h 1516072"/>
                    <a:gd name="connsiteX114" fmla="*/ 425379 w 1003876"/>
                    <a:gd name="connsiteY114" fmla="*/ 84003 h 1516072"/>
                    <a:gd name="connsiteX115" fmla="*/ 436603 w 1003876"/>
                    <a:gd name="connsiteY115" fmla="*/ 225952 h 1516072"/>
                    <a:gd name="connsiteX116" fmla="*/ 440619 w 1003876"/>
                    <a:gd name="connsiteY116" fmla="*/ 421188 h 1516072"/>
                    <a:gd name="connsiteX117" fmla="*/ 440002 w 1003876"/>
                    <a:gd name="connsiteY117" fmla="*/ 789160 h 1516072"/>
                    <a:gd name="connsiteX118" fmla="*/ 430322 w 1003876"/>
                    <a:gd name="connsiteY118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13949 w 1003876"/>
                    <a:gd name="connsiteY41" fmla="*/ 1379403 h 1516072"/>
                    <a:gd name="connsiteX42" fmla="*/ 421569 w 1003876"/>
                    <a:gd name="connsiteY42" fmla="*/ 1348923 h 1516072"/>
                    <a:gd name="connsiteX43" fmla="*/ 427284 w 1003876"/>
                    <a:gd name="connsiteY43" fmla="*/ 1335588 h 1516072"/>
                    <a:gd name="connsiteX44" fmla="*/ 467289 w 1003876"/>
                    <a:gd name="connsiteY44" fmla="*/ 1265103 h 1516072"/>
                    <a:gd name="connsiteX45" fmla="*/ 528455 w 1003876"/>
                    <a:gd name="connsiteY45" fmla="*/ 1230091 h 1516072"/>
                    <a:gd name="connsiteX46" fmla="*/ 601154 w 1003876"/>
                    <a:gd name="connsiteY46" fmla="*/ 1221700 h 1516072"/>
                    <a:gd name="connsiteX47" fmla="*/ 720654 w 1003876"/>
                    <a:gd name="connsiteY47" fmla="*/ 1316538 h 1516072"/>
                    <a:gd name="connsiteX48" fmla="*/ 733989 w 1003876"/>
                    <a:gd name="connsiteY48" fmla="*/ 1326063 h 1516072"/>
                    <a:gd name="connsiteX49" fmla="*/ 743514 w 1003876"/>
                    <a:gd name="connsiteY49" fmla="*/ 1327968 h 1516072"/>
                    <a:gd name="connsiteX50" fmla="*/ 749229 w 1003876"/>
                    <a:gd name="connsiteY50" fmla="*/ 1329873 h 1516072"/>
                    <a:gd name="connsiteX51" fmla="*/ 762564 w 1003876"/>
                    <a:gd name="connsiteY51" fmla="*/ 1335588 h 1516072"/>
                    <a:gd name="connsiteX52" fmla="*/ 777804 w 1003876"/>
                    <a:gd name="connsiteY52" fmla="*/ 1333683 h 1516072"/>
                    <a:gd name="connsiteX53" fmla="*/ 789234 w 1003876"/>
                    <a:gd name="connsiteY53" fmla="*/ 1327968 h 1516072"/>
                    <a:gd name="connsiteX54" fmla="*/ 794949 w 1003876"/>
                    <a:gd name="connsiteY54" fmla="*/ 1326063 h 1516072"/>
                    <a:gd name="connsiteX55" fmla="*/ 802569 w 1003876"/>
                    <a:gd name="connsiteY55" fmla="*/ 1308918 h 1516072"/>
                    <a:gd name="connsiteX56" fmla="*/ 800664 w 1003876"/>
                    <a:gd name="connsiteY56" fmla="*/ 1284153 h 1516072"/>
                    <a:gd name="connsiteX57" fmla="*/ 798759 w 1003876"/>
                    <a:gd name="connsiteY57" fmla="*/ 1278438 h 1516072"/>
                    <a:gd name="connsiteX58" fmla="*/ 796854 w 1003876"/>
                    <a:gd name="connsiteY58" fmla="*/ 1270818 h 1516072"/>
                    <a:gd name="connsiteX59" fmla="*/ 783519 w 1003876"/>
                    <a:gd name="connsiteY59" fmla="*/ 1253673 h 1516072"/>
                    <a:gd name="connsiteX60" fmla="*/ 773994 w 1003876"/>
                    <a:gd name="connsiteY60" fmla="*/ 1247958 h 1516072"/>
                    <a:gd name="connsiteX61" fmla="*/ 648264 w 1003876"/>
                    <a:gd name="connsiteY61" fmla="*/ 1156518 h 1516072"/>
                    <a:gd name="connsiteX62" fmla="*/ 644454 w 1003876"/>
                    <a:gd name="connsiteY62" fmla="*/ 1139373 h 1516072"/>
                    <a:gd name="connsiteX63" fmla="*/ 646359 w 1003876"/>
                    <a:gd name="connsiteY63" fmla="*/ 1131753 h 1516072"/>
                    <a:gd name="connsiteX64" fmla="*/ 650169 w 1003876"/>
                    <a:gd name="connsiteY64" fmla="*/ 1114608 h 1516072"/>
                    <a:gd name="connsiteX65" fmla="*/ 653979 w 1003876"/>
                    <a:gd name="connsiteY65" fmla="*/ 1108893 h 1516072"/>
                    <a:gd name="connsiteX66" fmla="*/ 655884 w 1003876"/>
                    <a:gd name="connsiteY66" fmla="*/ 1103178 h 1516072"/>
                    <a:gd name="connsiteX67" fmla="*/ 661599 w 1003876"/>
                    <a:gd name="connsiteY67" fmla="*/ 1101273 h 1516072"/>
                    <a:gd name="connsiteX68" fmla="*/ 671124 w 1003876"/>
                    <a:gd name="connsiteY68" fmla="*/ 1089843 h 1516072"/>
                    <a:gd name="connsiteX69" fmla="*/ 724464 w 1003876"/>
                    <a:gd name="connsiteY69" fmla="*/ 1082223 h 1516072"/>
                    <a:gd name="connsiteX70" fmla="*/ 842574 w 1003876"/>
                    <a:gd name="connsiteY70" fmla="*/ 1084128 h 1516072"/>
                    <a:gd name="connsiteX71" fmla="*/ 871149 w 1003876"/>
                    <a:gd name="connsiteY71" fmla="*/ 1086033 h 1516072"/>
                    <a:gd name="connsiteX72" fmla="*/ 899724 w 1003876"/>
                    <a:gd name="connsiteY72" fmla="*/ 1091748 h 1516072"/>
                    <a:gd name="connsiteX73" fmla="*/ 922584 w 1003876"/>
                    <a:gd name="connsiteY73" fmla="*/ 1095558 h 1516072"/>
                    <a:gd name="connsiteX74" fmla="*/ 985294 w 1003876"/>
                    <a:gd name="connsiteY74" fmla="*/ 1104311 h 1516072"/>
                    <a:gd name="connsiteX75" fmla="*/ 1003378 w 1003876"/>
                    <a:gd name="connsiteY75" fmla="*/ 1065958 h 1516072"/>
                    <a:gd name="connsiteX76" fmla="*/ 970209 w 1003876"/>
                    <a:gd name="connsiteY76" fmla="*/ 1044123 h 1516072"/>
                    <a:gd name="connsiteX77" fmla="*/ 918620 w 1003876"/>
                    <a:gd name="connsiteY77" fmla="*/ 1034598 h 1516072"/>
                    <a:gd name="connsiteX78" fmla="*/ 825429 w 1003876"/>
                    <a:gd name="connsiteY78" fmla="*/ 1034598 h 1516072"/>
                    <a:gd name="connsiteX79" fmla="*/ 730179 w 1003876"/>
                    <a:gd name="connsiteY79" fmla="*/ 1038408 h 1516072"/>
                    <a:gd name="connsiteX80" fmla="*/ 669219 w 1003876"/>
                    <a:gd name="connsiteY80" fmla="*/ 1046028 h 1516072"/>
                    <a:gd name="connsiteX81" fmla="*/ 646360 w 1003876"/>
                    <a:gd name="connsiteY81" fmla="*/ 1049838 h 1516072"/>
                    <a:gd name="connsiteX82" fmla="*/ 640078 w 1003876"/>
                    <a:gd name="connsiteY82" fmla="*/ 1026051 h 1516072"/>
                    <a:gd name="connsiteX83" fmla="*/ 673029 w 1003876"/>
                    <a:gd name="connsiteY83" fmla="*/ 992688 h 1516072"/>
                    <a:gd name="connsiteX84" fmla="*/ 674934 w 1003876"/>
                    <a:gd name="connsiteY84" fmla="*/ 986973 h 1516072"/>
                    <a:gd name="connsiteX85" fmla="*/ 680649 w 1003876"/>
                    <a:gd name="connsiteY85" fmla="*/ 985068 h 1516072"/>
                    <a:gd name="connsiteX86" fmla="*/ 686364 w 1003876"/>
                    <a:gd name="connsiteY86" fmla="*/ 981258 h 1516072"/>
                    <a:gd name="connsiteX87" fmla="*/ 695889 w 1003876"/>
                    <a:gd name="connsiteY87" fmla="*/ 971733 h 1516072"/>
                    <a:gd name="connsiteX88" fmla="*/ 705414 w 1003876"/>
                    <a:gd name="connsiteY88" fmla="*/ 960303 h 1516072"/>
                    <a:gd name="connsiteX89" fmla="*/ 716844 w 1003876"/>
                    <a:gd name="connsiteY89" fmla="*/ 952683 h 1516072"/>
                    <a:gd name="connsiteX90" fmla="*/ 732084 w 1003876"/>
                    <a:gd name="connsiteY90" fmla="*/ 939348 h 1516072"/>
                    <a:gd name="connsiteX91" fmla="*/ 741609 w 1003876"/>
                    <a:gd name="connsiteY91" fmla="*/ 927918 h 1516072"/>
                    <a:gd name="connsiteX92" fmla="*/ 753039 w 1003876"/>
                    <a:gd name="connsiteY92" fmla="*/ 918393 h 1516072"/>
                    <a:gd name="connsiteX93" fmla="*/ 758754 w 1003876"/>
                    <a:gd name="connsiteY93" fmla="*/ 906963 h 1516072"/>
                    <a:gd name="connsiteX94" fmla="*/ 760659 w 1003876"/>
                    <a:gd name="connsiteY94" fmla="*/ 901248 h 1516072"/>
                    <a:gd name="connsiteX95" fmla="*/ 766374 w 1003876"/>
                    <a:gd name="connsiteY95" fmla="*/ 889818 h 1516072"/>
                    <a:gd name="connsiteX96" fmla="*/ 764469 w 1003876"/>
                    <a:gd name="connsiteY96" fmla="*/ 874578 h 1516072"/>
                    <a:gd name="connsiteX97" fmla="*/ 758754 w 1003876"/>
                    <a:gd name="connsiteY97" fmla="*/ 872673 h 1516072"/>
                    <a:gd name="connsiteX98" fmla="*/ 737799 w 1003876"/>
                    <a:gd name="connsiteY98" fmla="*/ 874578 h 1516072"/>
                    <a:gd name="connsiteX99" fmla="*/ 732084 w 1003876"/>
                    <a:gd name="connsiteY99" fmla="*/ 878388 h 1516072"/>
                    <a:gd name="connsiteX100" fmla="*/ 699699 w 1003876"/>
                    <a:gd name="connsiteY100" fmla="*/ 899343 h 1516072"/>
                    <a:gd name="connsiteX101" fmla="*/ 595181 w 1003876"/>
                    <a:gd name="connsiteY101" fmla="*/ 957831 h 1516072"/>
                    <a:gd name="connsiteX102" fmla="*/ 507294 w 1003876"/>
                    <a:gd name="connsiteY102" fmla="*/ 847908 h 1516072"/>
                    <a:gd name="connsiteX103" fmla="*/ 503484 w 1003876"/>
                    <a:gd name="connsiteY103" fmla="*/ 358323 h 1516072"/>
                    <a:gd name="connsiteX104" fmla="*/ 499674 w 1003876"/>
                    <a:gd name="connsiteY104" fmla="*/ 66858 h 1516072"/>
                    <a:gd name="connsiteX105" fmla="*/ 490149 w 1003876"/>
                    <a:gd name="connsiteY105" fmla="*/ 40188 h 1516072"/>
                    <a:gd name="connsiteX106" fmla="*/ 488244 w 1003876"/>
                    <a:gd name="connsiteY106" fmla="*/ 34473 h 1516072"/>
                    <a:gd name="connsiteX107" fmla="*/ 484434 w 1003876"/>
                    <a:gd name="connsiteY107" fmla="*/ 28758 h 1516072"/>
                    <a:gd name="connsiteX108" fmla="*/ 478719 w 1003876"/>
                    <a:gd name="connsiteY108" fmla="*/ 17328 h 1516072"/>
                    <a:gd name="connsiteX109" fmla="*/ 473004 w 1003876"/>
                    <a:gd name="connsiteY109" fmla="*/ 13518 h 1516072"/>
                    <a:gd name="connsiteX110" fmla="*/ 469194 w 1003876"/>
                    <a:gd name="connsiteY110" fmla="*/ 7803 h 1516072"/>
                    <a:gd name="connsiteX111" fmla="*/ 429189 w 1003876"/>
                    <a:gd name="connsiteY111" fmla="*/ 11613 h 1516072"/>
                    <a:gd name="connsiteX112" fmla="*/ 425379 w 1003876"/>
                    <a:gd name="connsiteY112" fmla="*/ 78288 h 1516072"/>
                    <a:gd name="connsiteX113" fmla="*/ 425379 w 1003876"/>
                    <a:gd name="connsiteY113" fmla="*/ 84003 h 1516072"/>
                    <a:gd name="connsiteX114" fmla="*/ 436603 w 1003876"/>
                    <a:gd name="connsiteY114" fmla="*/ 225952 h 1516072"/>
                    <a:gd name="connsiteX115" fmla="*/ 440619 w 1003876"/>
                    <a:gd name="connsiteY115" fmla="*/ 421188 h 1516072"/>
                    <a:gd name="connsiteX116" fmla="*/ 440002 w 1003876"/>
                    <a:gd name="connsiteY116" fmla="*/ 789160 h 1516072"/>
                    <a:gd name="connsiteX117" fmla="*/ 430322 w 1003876"/>
                    <a:gd name="connsiteY117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10139 w 1003876"/>
                    <a:gd name="connsiteY40" fmla="*/ 1392738 h 1516072"/>
                    <a:gd name="connsiteX41" fmla="*/ 421569 w 1003876"/>
                    <a:gd name="connsiteY41" fmla="*/ 1348923 h 1516072"/>
                    <a:gd name="connsiteX42" fmla="*/ 427284 w 1003876"/>
                    <a:gd name="connsiteY42" fmla="*/ 1335588 h 1516072"/>
                    <a:gd name="connsiteX43" fmla="*/ 467289 w 1003876"/>
                    <a:gd name="connsiteY43" fmla="*/ 1265103 h 1516072"/>
                    <a:gd name="connsiteX44" fmla="*/ 528455 w 1003876"/>
                    <a:gd name="connsiteY44" fmla="*/ 1230091 h 1516072"/>
                    <a:gd name="connsiteX45" fmla="*/ 601154 w 1003876"/>
                    <a:gd name="connsiteY45" fmla="*/ 1221700 h 1516072"/>
                    <a:gd name="connsiteX46" fmla="*/ 720654 w 1003876"/>
                    <a:gd name="connsiteY46" fmla="*/ 1316538 h 1516072"/>
                    <a:gd name="connsiteX47" fmla="*/ 733989 w 1003876"/>
                    <a:gd name="connsiteY47" fmla="*/ 1326063 h 1516072"/>
                    <a:gd name="connsiteX48" fmla="*/ 743514 w 1003876"/>
                    <a:gd name="connsiteY48" fmla="*/ 1327968 h 1516072"/>
                    <a:gd name="connsiteX49" fmla="*/ 749229 w 1003876"/>
                    <a:gd name="connsiteY49" fmla="*/ 1329873 h 1516072"/>
                    <a:gd name="connsiteX50" fmla="*/ 762564 w 1003876"/>
                    <a:gd name="connsiteY50" fmla="*/ 1335588 h 1516072"/>
                    <a:gd name="connsiteX51" fmla="*/ 777804 w 1003876"/>
                    <a:gd name="connsiteY51" fmla="*/ 1333683 h 1516072"/>
                    <a:gd name="connsiteX52" fmla="*/ 789234 w 1003876"/>
                    <a:gd name="connsiteY52" fmla="*/ 1327968 h 1516072"/>
                    <a:gd name="connsiteX53" fmla="*/ 794949 w 1003876"/>
                    <a:gd name="connsiteY53" fmla="*/ 1326063 h 1516072"/>
                    <a:gd name="connsiteX54" fmla="*/ 802569 w 1003876"/>
                    <a:gd name="connsiteY54" fmla="*/ 1308918 h 1516072"/>
                    <a:gd name="connsiteX55" fmla="*/ 800664 w 1003876"/>
                    <a:gd name="connsiteY55" fmla="*/ 1284153 h 1516072"/>
                    <a:gd name="connsiteX56" fmla="*/ 798759 w 1003876"/>
                    <a:gd name="connsiteY56" fmla="*/ 1278438 h 1516072"/>
                    <a:gd name="connsiteX57" fmla="*/ 796854 w 1003876"/>
                    <a:gd name="connsiteY57" fmla="*/ 1270818 h 1516072"/>
                    <a:gd name="connsiteX58" fmla="*/ 783519 w 1003876"/>
                    <a:gd name="connsiteY58" fmla="*/ 1253673 h 1516072"/>
                    <a:gd name="connsiteX59" fmla="*/ 773994 w 1003876"/>
                    <a:gd name="connsiteY59" fmla="*/ 1247958 h 1516072"/>
                    <a:gd name="connsiteX60" fmla="*/ 648264 w 1003876"/>
                    <a:gd name="connsiteY60" fmla="*/ 1156518 h 1516072"/>
                    <a:gd name="connsiteX61" fmla="*/ 644454 w 1003876"/>
                    <a:gd name="connsiteY61" fmla="*/ 1139373 h 1516072"/>
                    <a:gd name="connsiteX62" fmla="*/ 646359 w 1003876"/>
                    <a:gd name="connsiteY62" fmla="*/ 1131753 h 1516072"/>
                    <a:gd name="connsiteX63" fmla="*/ 650169 w 1003876"/>
                    <a:gd name="connsiteY63" fmla="*/ 1114608 h 1516072"/>
                    <a:gd name="connsiteX64" fmla="*/ 653979 w 1003876"/>
                    <a:gd name="connsiteY64" fmla="*/ 1108893 h 1516072"/>
                    <a:gd name="connsiteX65" fmla="*/ 655884 w 1003876"/>
                    <a:gd name="connsiteY65" fmla="*/ 1103178 h 1516072"/>
                    <a:gd name="connsiteX66" fmla="*/ 661599 w 1003876"/>
                    <a:gd name="connsiteY66" fmla="*/ 1101273 h 1516072"/>
                    <a:gd name="connsiteX67" fmla="*/ 671124 w 1003876"/>
                    <a:gd name="connsiteY67" fmla="*/ 1089843 h 1516072"/>
                    <a:gd name="connsiteX68" fmla="*/ 724464 w 1003876"/>
                    <a:gd name="connsiteY68" fmla="*/ 1082223 h 1516072"/>
                    <a:gd name="connsiteX69" fmla="*/ 842574 w 1003876"/>
                    <a:gd name="connsiteY69" fmla="*/ 1084128 h 1516072"/>
                    <a:gd name="connsiteX70" fmla="*/ 871149 w 1003876"/>
                    <a:gd name="connsiteY70" fmla="*/ 1086033 h 1516072"/>
                    <a:gd name="connsiteX71" fmla="*/ 899724 w 1003876"/>
                    <a:gd name="connsiteY71" fmla="*/ 1091748 h 1516072"/>
                    <a:gd name="connsiteX72" fmla="*/ 922584 w 1003876"/>
                    <a:gd name="connsiteY72" fmla="*/ 1095558 h 1516072"/>
                    <a:gd name="connsiteX73" fmla="*/ 985294 w 1003876"/>
                    <a:gd name="connsiteY73" fmla="*/ 1104311 h 1516072"/>
                    <a:gd name="connsiteX74" fmla="*/ 1003378 w 1003876"/>
                    <a:gd name="connsiteY74" fmla="*/ 1065958 h 1516072"/>
                    <a:gd name="connsiteX75" fmla="*/ 970209 w 1003876"/>
                    <a:gd name="connsiteY75" fmla="*/ 1044123 h 1516072"/>
                    <a:gd name="connsiteX76" fmla="*/ 918620 w 1003876"/>
                    <a:gd name="connsiteY76" fmla="*/ 1034598 h 1516072"/>
                    <a:gd name="connsiteX77" fmla="*/ 825429 w 1003876"/>
                    <a:gd name="connsiteY77" fmla="*/ 1034598 h 1516072"/>
                    <a:gd name="connsiteX78" fmla="*/ 730179 w 1003876"/>
                    <a:gd name="connsiteY78" fmla="*/ 1038408 h 1516072"/>
                    <a:gd name="connsiteX79" fmla="*/ 669219 w 1003876"/>
                    <a:gd name="connsiteY79" fmla="*/ 1046028 h 1516072"/>
                    <a:gd name="connsiteX80" fmla="*/ 646360 w 1003876"/>
                    <a:gd name="connsiteY80" fmla="*/ 1049838 h 1516072"/>
                    <a:gd name="connsiteX81" fmla="*/ 640078 w 1003876"/>
                    <a:gd name="connsiteY81" fmla="*/ 1026051 h 1516072"/>
                    <a:gd name="connsiteX82" fmla="*/ 673029 w 1003876"/>
                    <a:gd name="connsiteY82" fmla="*/ 992688 h 1516072"/>
                    <a:gd name="connsiteX83" fmla="*/ 674934 w 1003876"/>
                    <a:gd name="connsiteY83" fmla="*/ 986973 h 1516072"/>
                    <a:gd name="connsiteX84" fmla="*/ 680649 w 1003876"/>
                    <a:gd name="connsiteY84" fmla="*/ 985068 h 1516072"/>
                    <a:gd name="connsiteX85" fmla="*/ 686364 w 1003876"/>
                    <a:gd name="connsiteY85" fmla="*/ 981258 h 1516072"/>
                    <a:gd name="connsiteX86" fmla="*/ 695889 w 1003876"/>
                    <a:gd name="connsiteY86" fmla="*/ 971733 h 1516072"/>
                    <a:gd name="connsiteX87" fmla="*/ 705414 w 1003876"/>
                    <a:gd name="connsiteY87" fmla="*/ 960303 h 1516072"/>
                    <a:gd name="connsiteX88" fmla="*/ 716844 w 1003876"/>
                    <a:gd name="connsiteY88" fmla="*/ 952683 h 1516072"/>
                    <a:gd name="connsiteX89" fmla="*/ 732084 w 1003876"/>
                    <a:gd name="connsiteY89" fmla="*/ 939348 h 1516072"/>
                    <a:gd name="connsiteX90" fmla="*/ 741609 w 1003876"/>
                    <a:gd name="connsiteY90" fmla="*/ 927918 h 1516072"/>
                    <a:gd name="connsiteX91" fmla="*/ 753039 w 1003876"/>
                    <a:gd name="connsiteY91" fmla="*/ 918393 h 1516072"/>
                    <a:gd name="connsiteX92" fmla="*/ 758754 w 1003876"/>
                    <a:gd name="connsiteY92" fmla="*/ 906963 h 1516072"/>
                    <a:gd name="connsiteX93" fmla="*/ 760659 w 1003876"/>
                    <a:gd name="connsiteY93" fmla="*/ 901248 h 1516072"/>
                    <a:gd name="connsiteX94" fmla="*/ 766374 w 1003876"/>
                    <a:gd name="connsiteY94" fmla="*/ 889818 h 1516072"/>
                    <a:gd name="connsiteX95" fmla="*/ 764469 w 1003876"/>
                    <a:gd name="connsiteY95" fmla="*/ 874578 h 1516072"/>
                    <a:gd name="connsiteX96" fmla="*/ 758754 w 1003876"/>
                    <a:gd name="connsiteY96" fmla="*/ 872673 h 1516072"/>
                    <a:gd name="connsiteX97" fmla="*/ 737799 w 1003876"/>
                    <a:gd name="connsiteY97" fmla="*/ 874578 h 1516072"/>
                    <a:gd name="connsiteX98" fmla="*/ 732084 w 1003876"/>
                    <a:gd name="connsiteY98" fmla="*/ 878388 h 1516072"/>
                    <a:gd name="connsiteX99" fmla="*/ 699699 w 1003876"/>
                    <a:gd name="connsiteY99" fmla="*/ 899343 h 1516072"/>
                    <a:gd name="connsiteX100" fmla="*/ 595181 w 1003876"/>
                    <a:gd name="connsiteY100" fmla="*/ 957831 h 1516072"/>
                    <a:gd name="connsiteX101" fmla="*/ 507294 w 1003876"/>
                    <a:gd name="connsiteY101" fmla="*/ 847908 h 1516072"/>
                    <a:gd name="connsiteX102" fmla="*/ 503484 w 1003876"/>
                    <a:gd name="connsiteY102" fmla="*/ 358323 h 1516072"/>
                    <a:gd name="connsiteX103" fmla="*/ 499674 w 1003876"/>
                    <a:gd name="connsiteY103" fmla="*/ 66858 h 1516072"/>
                    <a:gd name="connsiteX104" fmla="*/ 490149 w 1003876"/>
                    <a:gd name="connsiteY104" fmla="*/ 40188 h 1516072"/>
                    <a:gd name="connsiteX105" fmla="*/ 488244 w 1003876"/>
                    <a:gd name="connsiteY105" fmla="*/ 34473 h 1516072"/>
                    <a:gd name="connsiteX106" fmla="*/ 484434 w 1003876"/>
                    <a:gd name="connsiteY106" fmla="*/ 28758 h 1516072"/>
                    <a:gd name="connsiteX107" fmla="*/ 478719 w 1003876"/>
                    <a:gd name="connsiteY107" fmla="*/ 17328 h 1516072"/>
                    <a:gd name="connsiteX108" fmla="*/ 473004 w 1003876"/>
                    <a:gd name="connsiteY108" fmla="*/ 13518 h 1516072"/>
                    <a:gd name="connsiteX109" fmla="*/ 469194 w 1003876"/>
                    <a:gd name="connsiteY109" fmla="*/ 7803 h 1516072"/>
                    <a:gd name="connsiteX110" fmla="*/ 429189 w 1003876"/>
                    <a:gd name="connsiteY110" fmla="*/ 11613 h 1516072"/>
                    <a:gd name="connsiteX111" fmla="*/ 425379 w 1003876"/>
                    <a:gd name="connsiteY111" fmla="*/ 78288 h 1516072"/>
                    <a:gd name="connsiteX112" fmla="*/ 425379 w 1003876"/>
                    <a:gd name="connsiteY112" fmla="*/ 84003 h 1516072"/>
                    <a:gd name="connsiteX113" fmla="*/ 436603 w 1003876"/>
                    <a:gd name="connsiteY113" fmla="*/ 225952 h 1516072"/>
                    <a:gd name="connsiteX114" fmla="*/ 440619 w 1003876"/>
                    <a:gd name="connsiteY114" fmla="*/ 421188 h 1516072"/>
                    <a:gd name="connsiteX115" fmla="*/ 440002 w 1003876"/>
                    <a:gd name="connsiteY115" fmla="*/ 789160 h 1516072"/>
                    <a:gd name="connsiteX116" fmla="*/ 430322 w 1003876"/>
                    <a:gd name="connsiteY116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21569 w 1003876"/>
                    <a:gd name="connsiteY40" fmla="*/ 1348923 h 1516072"/>
                    <a:gd name="connsiteX41" fmla="*/ 427284 w 1003876"/>
                    <a:gd name="connsiteY41" fmla="*/ 1335588 h 1516072"/>
                    <a:gd name="connsiteX42" fmla="*/ 467289 w 1003876"/>
                    <a:gd name="connsiteY42" fmla="*/ 1265103 h 1516072"/>
                    <a:gd name="connsiteX43" fmla="*/ 528455 w 1003876"/>
                    <a:gd name="connsiteY43" fmla="*/ 1230091 h 1516072"/>
                    <a:gd name="connsiteX44" fmla="*/ 601154 w 1003876"/>
                    <a:gd name="connsiteY44" fmla="*/ 1221700 h 1516072"/>
                    <a:gd name="connsiteX45" fmla="*/ 720654 w 1003876"/>
                    <a:gd name="connsiteY45" fmla="*/ 1316538 h 1516072"/>
                    <a:gd name="connsiteX46" fmla="*/ 733989 w 1003876"/>
                    <a:gd name="connsiteY46" fmla="*/ 1326063 h 1516072"/>
                    <a:gd name="connsiteX47" fmla="*/ 743514 w 1003876"/>
                    <a:gd name="connsiteY47" fmla="*/ 1327968 h 1516072"/>
                    <a:gd name="connsiteX48" fmla="*/ 749229 w 1003876"/>
                    <a:gd name="connsiteY48" fmla="*/ 1329873 h 1516072"/>
                    <a:gd name="connsiteX49" fmla="*/ 762564 w 1003876"/>
                    <a:gd name="connsiteY49" fmla="*/ 1335588 h 1516072"/>
                    <a:gd name="connsiteX50" fmla="*/ 777804 w 1003876"/>
                    <a:gd name="connsiteY50" fmla="*/ 1333683 h 1516072"/>
                    <a:gd name="connsiteX51" fmla="*/ 789234 w 1003876"/>
                    <a:gd name="connsiteY51" fmla="*/ 1327968 h 1516072"/>
                    <a:gd name="connsiteX52" fmla="*/ 794949 w 1003876"/>
                    <a:gd name="connsiteY52" fmla="*/ 1326063 h 1516072"/>
                    <a:gd name="connsiteX53" fmla="*/ 802569 w 1003876"/>
                    <a:gd name="connsiteY53" fmla="*/ 1308918 h 1516072"/>
                    <a:gd name="connsiteX54" fmla="*/ 800664 w 1003876"/>
                    <a:gd name="connsiteY54" fmla="*/ 1284153 h 1516072"/>
                    <a:gd name="connsiteX55" fmla="*/ 798759 w 1003876"/>
                    <a:gd name="connsiteY55" fmla="*/ 1278438 h 1516072"/>
                    <a:gd name="connsiteX56" fmla="*/ 796854 w 1003876"/>
                    <a:gd name="connsiteY56" fmla="*/ 1270818 h 1516072"/>
                    <a:gd name="connsiteX57" fmla="*/ 783519 w 1003876"/>
                    <a:gd name="connsiteY57" fmla="*/ 1253673 h 1516072"/>
                    <a:gd name="connsiteX58" fmla="*/ 773994 w 1003876"/>
                    <a:gd name="connsiteY58" fmla="*/ 1247958 h 1516072"/>
                    <a:gd name="connsiteX59" fmla="*/ 648264 w 1003876"/>
                    <a:gd name="connsiteY59" fmla="*/ 1156518 h 1516072"/>
                    <a:gd name="connsiteX60" fmla="*/ 644454 w 1003876"/>
                    <a:gd name="connsiteY60" fmla="*/ 1139373 h 1516072"/>
                    <a:gd name="connsiteX61" fmla="*/ 646359 w 1003876"/>
                    <a:gd name="connsiteY61" fmla="*/ 1131753 h 1516072"/>
                    <a:gd name="connsiteX62" fmla="*/ 650169 w 1003876"/>
                    <a:gd name="connsiteY62" fmla="*/ 1114608 h 1516072"/>
                    <a:gd name="connsiteX63" fmla="*/ 653979 w 1003876"/>
                    <a:gd name="connsiteY63" fmla="*/ 1108893 h 1516072"/>
                    <a:gd name="connsiteX64" fmla="*/ 655884 w 1003876"/>
                    <a:gd name="connsiteY64" fmla="*/ 1103178 h 1516072"/>
                    <a:gd name="connsiteX65" fmla="*/ 661599 w 1003876"/>
                    <a:gd name="connsiteY65" fmla="*/ 1101273 h 1516072"/>
                    <a:gd name="connsiteX66" fmla="*/ 671124 w 1003876"/>
                    <a:gd name="connsiteY66" fmla="*/ 1089843 h 1516072"/>
                    <a:gd name="connsiteX67" fmla="*/ 724464 w 1003876"/>
                    <a:gd name="connsiteY67" fmla="*/ 1082223 h 1516072"/>
                    <a:gd name="connsiteX68" fmla="*/ 842574 w 1003876"/>
                    <a:gd name="connsiteY68" fmla="*/ 1084128 h 1516072"/>
                    <a:gd name="connsiteX69" fmla="*/ 871149 w 1003876"/>
                    <a:gd name="connsiteY69" fmla="*/ 1086033 h 1516072"/>
                    <a:gd name="connsiteX70" fmla="*/ 899724 w 1003876"/>
                    <a:gd name="connsiteY70" fmla="*/ 1091748 h 1516072"/>
                    <a:gd name="connsiteX71" fmla="*/ 922584 w 1003876"/>
                    <a:gd name="connsiteY71" fmla="*/ 1095558 h 1516072"/>
                    <a:gd name="connsiteX72" fmla="*/ 985294 w 1003876"/>
                    <a:gd name="connsiteY72" fmla="*/ 1104311 h 1516072"/>
                    <a:gd name="connsiteX73" fmla="*/ 1003378 w 1003876"/>
                    <a:gd name="connsiteY73" fmla="*/ 1065958 h 1516072"/>
                    <a:gd name="connsiteX74" fmla="*/ 970209 w 1003876"/>
                    <a:gd name="connsiteY74" fmla="*/ 1044123 h 1516072"/>
                    <a:gd name="connsiteX75" fmla="*/ 918620 w 1003876"/>
                    <a:gd name="connsiteY75" fmla="*/ 1034598 h 1516072"/>
                    <a:gd name="connsiteX76" fmla="*/ 825429 w 1003876"/>
                    <a:gd name="connsiteY76" fmla="*/ 1034598 h 1516072"/>
                    <a:gd name="connsiteX77" fmla="*/ 730179 w 1003876"/>
                    <a:gd name="connsiteY77" fmla="*/ 1038408 h 1516072"/>
                    <a:gd name="connsiteX78" fmla="*/ 669219 w 1003876"/>
                    <a:gd name="connsiteY78" fmla="*/ 1046028 h 1516072"/>
                    <a:gd name="connsiteX79" fmla="*/ 646360 w 1003876"/>
                    <a:gd name="connsiteY79" fmla="*/ 1049838 h 1516072"/>
                    <a:gd name="connsiteX80" fmla="*/ 640078 w 1003876"/>
                    <a:gd name="connsiteY80" fmla="*/ 1026051 h 1516072"/>
                    <a:gd name="connsiteX81" fmla="*/ 673029 w 1003876"/>
                    <a:gd name="connsiteY81" fmla="*/ 992688 h 1516072"/>
                    <a:gd name="connsiteX82" fmla="*/ 674934 w 1003876"/>
                    <a:gd name="connsiteY82" fmla="*/ 986973 h 1516072"/>
                    <a:gd name="connsiteX83" fmla="*/ 680649 w 1003876"/>
                    <a:gd name="connsiteY83" fmla="*/ 985068 h 1516072"/>
                    <a:gd name="connsiteX84" fmla="*/ 686364 w 1003876"/>
                    <a:gd name="connsiteY84" fmla="*/ 981258 h 1516072"/>
                    <a:gd name="connsiteX85" fmla="*/ 695889 w 1003876"/>
                    <a:gd name="connsiteY85" fmla="*/ 971733 h 1516072"/>
                    <a:gd name="connsiteX86" fmla="*/ 705414 w 1003876"/>
                    <a:gd name="connsiteY86" fmla="*/ 960303 h 1516072"/>
                    <a:gd name="connsiteX87" fmla="*/ 716844 w 1003876"/>
                    <a:gd name="connsiteY87" fmla="*/ 952683 h 1516072"/>
                    <a:gd name="connsiteX88" fmla="*/ 732084 w 1003876"/>
                    <a:gd name="connsiteY88" fmla="*/ 939348 h 1516072"/>
                    <a:gd name="connsiteX89" fmla="*/ 741609 w 1003876"/>
                    <a:gd name="connsiteY89" fmla="*/ 927918 h 1516072"/>
                    <a:gd name="connsiteX90" fmla="*/ 753039 w 1003876"/>
                    <a:gd name="connsiteY90" fmla="*/ 918393 h 1516072"/>
                    <a:gd name="connsiteX91" fmla="*/ 758754 w 1003876"/>
                    <a:gd name="connsiteY91" fmla="*/ 906963 h 1516072"/>
                    <a:gd name="connsiteX92" fmla="*/ 760659 w 1003876"/>
                    <a:gd name="connsiteY92" fmla="*/ 901248 h 1516072"/>
                    <a:gd name="connsiteX93" fmla="*/ 766374 w 1003876"/>
                    <a:gd name="connsiteY93" fmla="*/ 889818 h 1516072"/>
                    <a:gd name="connsiteX94" fmla="*/ 764469 w 1003876"/>
                    <a:gd name="connsiteY94" fmla="*/ 874578 h 1516072"/>
                    <a:gd name="connsiteX95" fmla="*/ 758754 w 1003876"/>
                    <a:gd name="connsiteY95" fmla="*/ 872673 h 1516072"/>
                    <a:gd name="connsiteX96" fmla="*/ 737799 w 1003876"/>
                    <a:gd name="connsiteY96" fmla="*/ 874578 h 1516072"/>
                    <a:gd name="connsiteX97" fmla="*/ 732084 w 1003876"/>
                    <a:gd name="connsiteY97" fmla="*/ 878388 h 1516072"/>
                    <a:gd name="connsiteX98" fmla="*/ 699699 w 1003876"/>
                    <a:gd name="connsiteY98" fmla="*/ 899343 h 1516072"/>
                    <a:gd name="connsiteX99" fmla="*/ 595181 w 1003876"/>
                    <a:gd name="connsiteY99" fmla="*/ 957831 h 1516072"/>
                    <a:gd name="connsiteX100" fmla="*/ 507294 w 1003876"/>
                    <a:gd name="connsiteY100" fmla="*/ 847908 h 1516072"/>
                    <a:gd name="connsiteX101" fmla="*/ 503484 w 1003876"/>
                    <a:gd name="connsiteY101" fmla="*/ 358323 h 1516072"/>
                    <a:gd name="connsiteX102" fmla="*/ 499674 w 1003876"/>
                    <a:gd name="connsiteY102" fmla="*/ 66858 h 1516072"/>
                    <a:gd name="connsiteX103" fmla="*/ 490149 w 1003876"/>
                    <a:gd name="connsiteY103" fmla="*/ 40188 h 1516072"/>
                    <a:gd name="connsiteX104" fmla="*/ 488244 w 1003876"/>
                    <a:gd name="connsiteY104" fmla="*/ 34473 h 1516072"/>
                    <a:gd name="connsiteX105" fmla="*/ 484434 w 1003876"/>
                    <a:gd name="connsiteY105" fmla="*/ 28758 h 1516072"/>
                    <a:gd name="connsiteX106" fmla="*/ 478719 w 1003876"/>
                    <a:gd name="connsiteY106" fmla="*/ 17328 h 1516072"/>
                    <a:gd name="connsiteX107" fmla="*/ 473004 w 1003876"/>
                    <a:gd name="connsiteY107" fmla="*/ 13518 h 1516072"/>
                    <a:gd name="connsiteX108" fmla="*/ 469194 w 1003876"/>
                    <a:gd name="connsiteY108" fmla="*/ 7803 h 1516072"/>
                    <a:gd name="connsiteX109" fmla="*/ 429189 w 1003876"/>
                    <a:gd name="connsiteY109" fmla="*/ 11613 h 1516072"/>
                    <a:gd name="connsiteX110" fmla="*/ 425379 w 1003876"/>
                    <a:gd name="connsiteY110" fmla="*/ 78288 h 1516072"/>
                    <a:gd name="connsiteX111" fmla="*/ 425379 w 1003876"/>
                    <a:gd name="connsiteY111" fmla="*/ 84003 h 1516072"/>
                    <a:gd name="connsiteX112" fmla="*/ 436603 w 1003876"/>
                    <a:gd name="connsiteY112" fmla="*/ 225952 h 1516072"/>
                    <a:gd name="connsiteX113" fmla="*/ 440619 w 1003876"/>
                    <a:gd name="connsiteY113" fmla="*/ 421188 h 1516072"/>
                    <a:gd name="connsiteX114" fmla="*/ 440002 w 1003876"/>
                    <a:gd name="connsiteY114" fmla="*/ 789160 h 1516072"/>
                    <a:gd name="connsiteX115" fmla="*/ 430322 w 1003876"/>
                    <a:gd name="connsiteY115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21569 w 1003876"/>
                    <a:gd name="connsiteY40" fmla="*/ 1348923 h 1516072"/>
                    <a:gd name="connsiteX41" fmla="*/ 467289 w 1003876"/>
                    <a:gd name="connsiteY41" fmla="*/ 1265103 h 1516072"/>
                    <a:gd name="connsiteX42" fmla="*/ 528455 w 1003876"/>
                    <a:gd name="connsiteY42" fmla="*/ 1230091 h 1516072"/>
                    <a:gd name="connsiteX43" fmla="*/ 601154 w 1003876"/>
                    <a:gd name="connsiteY43" fmla="*/ 1221700 h 1516072"/>
                    <a:gd name="connsiteX44" fmla="*/ 720654 w 1003876"/>
                    <a:gd name="connsiteY44" fmla="*/ 1316538 h 1516072"/>
                    <a:gd name="connsiteX45" fmla="*/ 733989 w 1003876"/>
                    <a:gd name="connsiteY45" fmla="*/ 1326063 h 1516072"/>
                    <a:gd name="connsiteX46" fmla="*/ 743514 w 1003876"/>
                    <a:gd name="connsiteY46" fmla="*/ 1327968 h 1516072"/>
                    <a:gd name="connsiteX47" fmla="*/ 749229 w 1003876"/>
                    <a:gd name="connsiteY47" fmla="*/ 1329873 h 1516072"/>
                    <a:gd name="connsiteX48" fmla="*/ 762564 w 1003876"/>
                    <a:gd name="connsiteY48" fmla="*/ 1335588 h 1516072"/>
                    <a:gd name="connsiteX49" fmla="*/ 777804 w 1003876"/>
                    <a:gd name="connsiteY49" fmla="*/ 1333683 h 1516072"/>
                    <a:gd name="connsiteX50" fmla="*/ 789234 w 1003876"/>
                    <a:gd name="connsiteY50" fmla="*/ 1327968 h 1516072"/>
                    <a:gd name="connsiteX51" fmla="*/ 794949 w 1003876"/>
                    <a:gd name="connsiteY51" fmla="*/ 1326063 h 1516072"/>
                    <a:gd name="connsiteX52" fmla="*/ 802569 w 1003876"/>
                    <a:gd name="connsiteY52" fmla="*/ 1308918 h 1516072"/>
                    <a:gd name="connsiteX53" fmla="*/ 800664 w 1003876"/>
                    <a:gd name="connsiteY53" fmla="*/ 1284153 h 1516072"/>
                    <a:gd name="connsiteX54" fmla="*/ 798759 w 1003876"/>
                    <a:gd name="connsiteY54" fmla="*/ 1278438 h 1516072"/>
                    <a:gd name="connsiteX55" fmla="*/ 796854 w 1003876"/>
                    <a:gd name="connsiteY55" fmla="*/ 1270818 h 1516072"/>
                    <a:gd name="connsiteX56" fmla="*/ 783519 w 1003876"/>
                    <a:gd name="connsiteY56" fmla="*/ 1253673 h 1516072"/>
                    <a:gd name="connsiteX57" fmla="*/ 773994 w 1003876"/>
                    <a:gd name="connsiteY57" fmla="*/ 1247958 h 1516072"/>
                    <a:gd name="connsiteX58" fmla="*/ 648264 w 1003876"/>
                    <a:gd name="connsiteY58" fmla="*/ 1156518 h 1516072"/>
                    <a:gd name="connsiteX59" fmla="*/ 644454 w 1003876"/>
                    <a:gd name="connsiteY59" fmla="*/ 1139373 h 1516072"/>
                    <a:gd name="connsiteX60" fmla="*/ 646359 w 1003876"/>
                    <a:gd name="connsiteY60" fmla="*/ 1131753 h 1516072"/>
                    <a:gd name="connsiteX61" fmla="*/ 650169 w 1003876"/>
                    <a:gd name="connsiteY61" fmla="*/ 1114608 h 1516072"/>
                    <a:gd name="connsiteX62" fmla="*/ 653979 w 1003876"/>
                    <a:gd name="connsiteY62" fmla="*/ 1108893 h 1516072"/>
                    <a:gd name="connsiteX63" fmla="*/ 655884 w 1003876"/>
                    <a:gd name="connsiteY63" fmla="*/ 1103178 h 1516072"/>
                    <a:gd name="connsiteX64" fmla="*/ 661599 w 1003876"/>
                    <a:gd name="connsiteY64" fmla="*/ 1101273 h 1516072"/>
                    <a:gd name="connsiteX65" fmla="*/ 671124 w 1003876"/>
                    <a:gd name="connsiteY65" fmla="*/ 1089843 h 1516072"/>
                    <a:gd name="connsiteX66" fmla="*/ 724464 w 1003876"/>
                    <a:gd name="connsiteY66" fmla="*/ 1082223 h 1516072"/>
                    <a:gd name="connsiteX67" fmla="*/ 842574 w 1003876"/>
                    <a:gd name="connsiteY67" fmla="*/ 1084128 h 1516072"/>
                    <a:gd name="connsiteX68" fmla="*/ 871149 w 1003876"/>
                    <a:gd name="connsiteY68" fmla="*/ 1086033 h 1516072"/>
                    <a:gd name="connsiteX69" fmla="*/ 899724 w 1003876"/>
                    <a:gd name="connsiteY69" fmla="*/ 1091748 h 1516072"/>
                    <a:gd name="connsiteX70" fmla="*/ 922584 w 1003876"/>
                    <a:gd name="connsiteY70" fmla="*/ 1095558 h 1516072"/>
                    <a:gd name="connsiteX71" fmla="*/ 985294 w 1003876"/>
                    <a:gd name="connsiteY71" fmla="*/ 1104311 h 1516072"/>
                    <a:gd name="connsiteX72" fmla="*/ 1003378 w 1003876"/>
                    <a:gd name="connsiteY72" fmla="*/ 1065958 h 1516072"/>
                    <a:gd name="connsiteX73" fmla="*/ 970209 w 1003876"/>
                    <a:gd name="connsiteY73" fmla="*/ 1044123 h 1516072"/>
                    <a:gd name="connsiteX74" fmla="*/ 918620 w 1003876"/>
                    <a:gd name="connsiteY74" fmla="*/ 1034598 h 1516072"/>
                    <a:gd name="connsiteX75" fmla="*/ 825429 w 1003876"/>
                    <a:gd name="connsiteY75" fmla="*/ 1034598 h 1516072"/>
                    <a:gd name="connsiteX76" fmla="*/ 730179 w 1003876"/>
                    <a:gd name="connsiteY76" fmla="*/ 1038408 h 1516072"/>
                    <a:gd name="connsiteX77" fmla="*/ 669219 w 1003876"/>
                    <a:gd name="connsiteY77" fmla="*/ 1046028 h 1516072"/>
                    <a:gd name="connsiteX78" fmla="*/ 646360 w 1003876"/>
                    <a:gd name="connsiteY78" fmla="*/ 1049838 h 1516072"/>
                    <a:gd name="connsiteX79" fmla="*/ 640078 w 1003876"/>
                    <a:gd name="connsiteY79" fmla="*/ 1026051 h 1516072"/>
                    <a:gd name="connsiteX80" fmla="*/ 673029 w 1003876"/>
                    <a:gd name="connsiteY80" fmla="*/ 992688 h 1516072"/>
                    <a:gd name="connsiteX81" fmla="*/ 674934 w 1003876"/>
                    <a:gd name="connsiteY81" fmla="*/ 986973 h 1516072"/>
                    <a:gd name="connsiteX82" fmla="*/ 680649 w 1003876"/>
                    <a:gd name="connsiteY82" fmla="*/ 985068 h 1516072"/>
                    <a:gd name="connsiteX83" fmla="*/ 686364 w 1003876"/>
                    <a:gd name="connsiteY83" fmla="*/ 981258 h 1516072"/>
                    <a:gd name="connsiteX84" fmla="*/ 695889 w 1003876"/>
                    <a:gd name="connsiteY84" fmla="*/ 971733 h 1516072"/>
                    <a:gd name="connsiteX85" fmla="*/ 705414 w 1003876"/>
                    <a:gd name="connsiteY85" fmla="*/ 960303 h 1516072"/>
                    <a:gd name="connsiteX86" fmla="*/ 716844 w 1003876"/>
                    <a:gd name="connsiteY86" fmla="*/ 952683 h 1516072"/>
                    <a:gd name="connsiteX87" fmla="*/ 732084 w 1003876"/>
                    <a:gd name="connsiteY87" fmla="*/ 939348 h 1516072"/>
                    <a:gd name="connsiteX88" fmla="*/ 741609 w 1003876"/>
                    <a:gd name="connsiteY88" fmla="*/ 927918 h 1516072"/>
                    <a:gd name="connsiteX89" fmla="*/ 753039 w 1003876"/>
                    <a:gd name="connsiteY89" fmla="*/ 918393 h 1516072"/>
                    <a:gd name="connsiteX90" fmla="*/ 758754 w 1003876"/>
                    <a:gd name="connsiteY90" fmla="*/ 906963 h 1516072"/>
                    <a:gd name="connsiteX91" fmla="*/ 760659 w 1003876"/>
                    <a:gd name="connsiteY91" fmla="*/ 901248 h 1516072"/>
                    <a:gd name="connsiteX92" fmla="*/ 766374 w 1003876"/>
                    <a:gd name="connsiteY92" fmla="*/ 889818 h 1516072"/>
                    <a:gd name="connsiteX93" fmla="*/ 764469 w 1003876"/>
                    <a:gd name="connsiteY93" fmla="*/ 874578 h 1516072"/>
                    <a:gd name="connsiteX94" fmla="*/ 758754 w 1003876"/>
                    <a:gd name="connsiteY94" fmla="*/ 872673 h 1516072"/>
                    <a:gd name="connsiteX95" fmla="*/ 737799 w 1003876"/>
                    <a:gd name="connsiteY95" fmla="*/ 874578 h 1516072"/>
                    <a:gd name="connsiteX96" fmla="*/ 732084 w 1003876"/>
                    <a:gd name="connsiteY96" fmla="*/ 878388 h 1516072"/>
                    <a:gd name="connsiteX97" fmla="*/ 699699 w 1003876"/>
                    <a:gd name="connsiteY97" fmla="*/ 899343 h 1516072"/>
                    <a:gd name="connsiteX98" fmla="*/ 595181 w 1003876"/>
                    <a:gd name="connsiteY98" fmla="*/ 957831 h 1516072"/>
                    <a:gd name="connsiteX99" fmla="*/ 507294 w 1003876"/>
                    <a:gd name="connsiteY99" fmla="*/ 847908 h 1516072"/>
                    <a:gd name="connsiteX100" fmla="*/ 503484 w 1003876"/>
                    <a:gd name="connsiteY100" fmla="*/ 358323 h 1516072"/>
                    <a:gd name="connsiteX101" fmla="*/ 499674 w 1003876"/>
                    <a:gd name="connsiteY101" fmla="*/ 66858 h 1516072"/>
                    <a:gd name="connsiteX102" fmla="*/ 490149 w 1003876"/>
                    <a:gd name="connsiteY102" fmla="*/ 40188 h 1516072"/>
                    <a:gd name="connsiteX103" fmla="*/ 488244 w 1003876"/>
                    <a:gd name="connsiteY103" fmla="*/ 34473 h 1516072"/>
                    <a:gd name="connsiteX104" fmla="*/ 484434 w 1003876"/>
                    <a:gd name="connsiteY104" fmla="*/ 28758 h 1516072"/>
                    <a:gd name="connsiteX105" fmla="*/ 478719 w 1003876"/>
                    <a:gd name="connsiteY105" fmla="*/ 17328 h 1516072"/>
                    <a:gd name="connsiteX106" fmla="*/ 473004 w 1003876"/>
                    <a:gd name="connsiteY106" fmla="*/ 13518 h 1516072"/>
                    <a:gd name="connsiteX107" fmla="*/ 469194 w 1003876"/>
                    <a:gd name="connsiteY107" fmla="*/ 7803 h 1516072"/>
                    <a:gd name="connsiteX108" fmla="*/ 429189 w 1003876"/>
                    <a:gd name="connsiteY108" fmla="*/ 11613 h 1516072"/>
                    <a:gd name="connsiteX109" fmla="*/ 425379 w 1003876"/>
                    <a:gd name="connsiteY109" fmla="*/ 78288 h 1516072"/>
                    <a:gd name="connsiteX110" fmla="*/ 425379 w 1003876"/>
                    <a:gd name="connsiteY110" fmla="*/ 84003 h 1516072"/>
                    <a:gd name="connsiteX111" fmla="*/ 436603 w 1003876"/>
                    <a:gd name="connsiteY111" fmla="*/ 225952 h 1516072"/>
                    <a:gd name="connsiteX112" fmla="*/ 440619 w 1003876"/>
                    <a:gd name="connsiteY112" fmla="*/ 421188 h 1516072"/>
                    <a:gd name="connsiteX113" fmla="*/ 440002 w 1003876"/>
                    <a:gd name="connsiteY113" fmla="*/ 789160 h 1516072"/>
                    <a:gd name="connsiteX114" fmla="*/ 430322 w 1003876"/>
                    <a:gd name="connsiteY114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4424 w 1003876"/>
                    <a:gd name="connsiteY39" fmla="*/ 1404168 h 1516072"/>
                    <a:gd name="connsiteX40" fmla="*/ 424041 w 1003876"/>
                    <a:gd name="connsiteY40" fmla="*/ 1329152 h 1516072"/>
                    <a:gd name="connsiteX41" fmla="*/ 467289 w 1003876"/>
                    <a:gd name="connsiteY41" fmla="*/ 1265103 h 1516072"/>
                    <a:gd name="connsiteX42" fmla="*/ 528455 w 1003876"/>
                    <a:gd name="connsiteY42" fmla="*/ 1230091 h 1516072"/>
                    <a:gd name="connsiteX43" fmla="*/ 601154 w 1003876"/>
                    <a:gd name="connsiteY43" fmla="*/ 1221700 h 1516072"/>
                    <a:gd name="connsiteX44" fmla="*/ 720654 w 1003876"/>
                    <a:gd name="connsiteY44" fmla="*/ 1316538 h 1516072"/>
                    <a:gd name="connsiteX45" fmla="*/ 733989 w 1003876"/>
                    <a:gd name="connsiteY45" fmla="*/ 1326063 h 1516072"/>
                    <a:gd name="connsiteX46" fmla="*/ 743514 w 1003876"/>
                    <a:gd name="connsiteY46" fmla="*/ 1327968 h 1516072"/>
                    <a:gd name="connsiteX47" fmla="*/ 749229 w 1003876"/>
                    <a:gd name="connsiteY47" fmla="*/ 1329873 h 1516072"/>
                    <a:gd name="connsiteX48" fmla="*/ 762564 w 1003876"/>
                    <a:gd name="connsiteY48" fmla="*/ 1335588 h 1516072"/>
                    <a:gd name="connsiteX49" fmla="*/ 777804 w 1003876"/>
                    <a:gd name="connsiteY49" fmla="*/ 1333683 h 1516072"/>
                    <a:gd name="connsiteX50" fmla="*/ 789234 w 1003876"/>
                    <a:gd name="connsiteY50" fmla="*/ 1327968 h 1516072"/>
                    <a:gd name="connsiteX51" fmla="*/ 794949 w 1003876"/>
                    <a:gd name="connsiteY51" fmla="*/ 1326063 h 1516072"/>
                    <a:gd name="connsiteX52" fmla="*/ 802569 w 1003876"/>
                    <a:gd name="connsiteY52" fmla="*/ 1308918 h 1516072"/>
                    <a:gd name="connsiteX53" fmla="*/ 800664 w 1003876"/>
                    <a:gd name="connsiteY53" fmla="*/ 1284153 h 1516072"/>
                    <a:gd name="connsiteX54" fmla="*/ 798759 w 1003876"/>
                    <a:gd name="connsiteY54" fmla="*/ 1278438 h 1516072"/>
                    <a:gd name="connsiteX55" fmla="*/ 796854 w 1003876"/>
                    <a:gd name="connsiteY55" fmla="*/ 1270818 h 1516072"/>
                    <a:gd name="connsiteX56" fmla="*/ 783519 w 1003876"/>
                    <a:gd name="connsiteY56" fmla="*/ 1253673 h 1516072"/>
                    <a:gd name="connsiteX57" fmla="*/ 773994 w 1003876"/>
                    <a:gd name="connsiteY57" fmla="*/ 1247958 h 1516072"/>
                    <a:gd name="connsiteX58" fmla="*/ 648264 w 1003876"/>
                    <a:gd name="connsiteY58" fmla="*/ 1156518 h 1516072"/>
                    <a:gd name="connsiteX59" fmla="*/ 644454 w 1003876"/>
                    <a:gd name="connsiteY59" fmla="*/ 1139373 h 1516072"/>
                    <a:gd name="connsiteX60" fmla="*/ 646359 w 1003876"/>
                    <a:gd name="connsiteY60" fmla="*/ 1131753 h 1516072"/>
                    <a:gd name="connsiteX61" fmla="*/ 650169 w 1003876"/>
                    <a:gd name="connsiteY61" fmla="*/ 1114608 h 1516072"/>
                    <a:gd name="connsiteX62" fmla="*/ 653979 w 1003876"/>
                    <a:gd name="connsiteY62" fmla="*/ 1108893 h 1516072"/>
                    <a:gd name="connsiteX63" fmla="*/ 655884 w 1003876"/>
                    <a:gd name="connsiteY63" fmla="*/ 1103178 h 1516072"/>
                    <a:gd name="connsiteX64" fmla="*/ 661599 w 1003876"/>
                    <a:gd name="connsiteY64" fmla="*/ 1101273 h 1516072"/>
                    <a:gd name="connsiteX65" fmla="*/ 671124 w 1003876"/>
                    <a:gd name="connsiteY65" fmla="*/ 1089843 h 1516072"/>
                    <a:gd name="connsiteX66" fmla="*/ 724464 w 1003876"/>
                    <a:gd name="connsiteY66" fmla="*/ 1082223 h 1516072"/>
                    <a:gd name="connsiteX67" fmla="*/ 842574 w 1003876"/>
                    <a:gd name="connsiteY67" fmla="*/ 1084128 h 1516072"/>
                    <a:gd name="connsiteX68" fmla="*/ 871149 w 1003876"/>
                    <a:gd name="connsiteY68" fmla="*/ 1086033 h 1516072"/>
                    <a:gd name="connsiteX69" fmla="*/ 899724 w 1003876"/>
                    <a:gd name="connsiteY69" fmla="*/ 1091748 h 1516072"/>
                    <a:gd name="connsiteX70" fmla="*/ 922584 w 1003876"/>
                    <a:gd name="connsiteY70" fmla="*/ 1095558 h 1516072"/>
                    <a:gd name="connsiteX71" fmla="*/ 985294 w 1003876"/>
                    <a:gd name="connsiteY71" fmla="*/ 1104311 h 1516072"/>
                    <a:gd name="connsiteX72" fmla="*/ 1003378 w 1003876"/>
                    <a:gd name="connsiteY72" fmla="*/ 1065958 h 1516072"/>
                    <a:gd name="connsiteX73" fmla="*/ 970209 w 1003876"/>
                    <a:gd name="connsiteY73" fmla="*/ 1044123 h 1516072"/>
                    <a:gd name="connsiteX74" fmla="*/ 918620 w 1003876"/>
                    <a:gd name="connsiteY74" fmla="*/ 1034598 h 1516072"/>
                    <a:gd name="connsiteX75" fmla="*/ 825429 w 1003876"/>
                    <a:gd name="connsiteY75" fmla="*/ 1034598 h 1516072"/>
                    <a:gd name="connsiteX76" fmla="*/ 730179 w 1003876"/>
                    <a:gd name="connsiteY76" fmla="*/ 1038408 h 1516072"/>
                    <a:gd name="connsiteX77" fmla="*/ 669219 w 1003876"/>
                    <a:gd name="connsiteY77" fmla="*/ 1046028 h 1516072"/>
                    <a:gd name="connsiteX78" fmla="*/ 646360 w 1003876"/>
                    <a:gd name="connsiteY78" fmla="*/ 1049838 h 1516072"/>
                    <a:gd name="connsiteX79" fmla="*/ 640078 w 1003876"/>
                    <a:gd name="connsiteY79" fmla="*/ 1026051 h 1516072"/>
                    <a:gd name="connsiteX80" fmla="*/ 673029 w 1003876"/>
                    <a:gd name="connsiteY80" fmla="*/ 992688 h 1516072"/>
                    <a:gd name="connsiteX81" fmla="*/ 674934 w 1003876"/>
                    <a:gd name="connsiteY81" fmla="*/ 986973 h 1516072"/>
                    <a:gd name="connsiteX82" fmla="*/ 680649 w 1003876"/>
                    <a:gd name="connsiteY82" fmla="*/ 985068 h 1516072"/>
                    <a:gd name="connsiteX83" fmla="*/ 686364 w 1003876"/>
                    <a:gd name="connsiteY83" fmla="*/ 981258 h 1516072"/>
                    <a:gd name="connsiteX84" fmla="*/ 695889 w 1003876"/>
                    <a:gd name="connsiteY84" fmla="*/ 971733 h 1516072"/>
                    <a:gd name="connsiteX85" fmla="*/ 705414 w 1003876"/>
                    <a:gd name="connsiteY85" fmla="*/ 960303 h 1516072"/>
                    <a:gd name="connsiteX86" fmla="*/ 716844 w 1003876"/>
                    <a:gd name="connsiteY86" fmla="*/ 952683 h 1516072"/>
                    <a:gd name="connsiteX87" fmla="*/ 732084 w 1003876"/>
                    <a:gd name="connsiteY87" fmla="*/ 939348 h 1516072"/>
                    <a:gd name="connsiteX88" fmla="*/ 741609 w 1003876"/>
                    <a:gd name="connsiteY88" fmla="*/ 927918 h 1516072"/>
                    <a:gd name="connsiteX89" fmla="*/ 753039 w 1003876"/>
                    <a:gd name="connsiteY89" fmla="*/ 918393 h 1516072"/>
                    <a:gd name="connsiteX90" fmla="*/ 758754 w 1003876"/>
                    <a:gd name="connsiteY90" fmla="*/ 906963 h 1516072"/>
                    <a:gd name="connsiteX91" fmla="*/ 760659 w 1003876"/>
                    <a:gd name="connsiteY91" fmla="*/ 901248 h 1516072"/>
                    <a:gd name="connsiteX92" fmla="*/ 766374 w 1003876"/>
                    <a:gd name="connsiteY92" fmla="*/ 889818 h 1516072"/>
                    <a:gd name="connsiteX93" fmla="*/ 764469 w 1003876"/>
                    <a:gd name="connsiteY93" fmla="*/ 874578 h 1516072"/>
                    <a:gd name="connsiteX94" fmla="*/ 758754 w 1003876"/>
                    <a:gd name="connsiteY94" fmla="*/ 872673 h 1516072"/>
                    <a:gd name="connsiteX95" fmla="*/ 737799 w 1003876"/>
                    <a:gd name="connsiteY95" fmla="*/ 874578 h 1516072"/>
                    <a:gd name="connsiteX96" fmla="*/ 732084 w 1003876"/>
                    <a:gd name="connsiteY96" fmla="*/ 878388 h 1516072"/>
                    <a:gd name="connsiteX97" fmla="*/ 699699 w 1003876"/>
                    <a:gd name="connsiteY97" fmla="*/ 899343 h 1516072"/>
                    <a:gd name="connsiteX98" fmla="*/ 595181 w 1003876"/>
                    <a:gd name="connsiteY98" fmla="*/ 957831 h 1516072"/>
                    <a:gd name="connsiteX99" fmla="*/ 507294 w 1003876"/>
                    <a:gd name="connsiteY99" fmla="*/ 847908 h 1516072"/>
                    <a:gd name="connsiteX100" fmla="*/ 503484 w 1003876"/>
                    <a:gd name="connsiteY100" fmla="*/ 358323 h 1516072"/>
                    <a:gd name="connsiteX101" fmla="*/ 499674 w 1003876"/>
                    <a:gd name="connsiteY101" fmla="*/ 66858 h 1516072"/>
                    <a:gd name="connsiteX102" fmla="*/ 490149 w 1003876"/>
                    <a:gd name="connsiteY102" fmla="*/ 40188 h 1516072"/>
                    <a:gd name="connsiteX103" fmla="*/ 488244 w 1003876"/>
                    <a:gd name="connsiteY103" fmla="*/ 34473 h 1516072"/>
                    <a:gd name="connsiteX104" fmla="*/ 484434 w 1003876"/>
                    <a:gd name="connsiteY104" fmla="*/ 28758 h 1516072"/>
                    <a:gd name="connsiteX105" fmla="*/ 478719 w 1003876"/>
                    <a:gd name="connsiteY105" fmla="*/ 17328 h 1516072"/>
                    <a:gd name="connsiteX106" fmla="*/ 473004 w 1003876"/>
                    <a:gd name="connsiteY106" fmla="*/ 13518 h 1516072"/>
                    <a:gd name="connsiteX107" fmla="*/ 469194 w 1003876"/>
                    <a:gd name="connsiteY107" fmla="*/ 7803 h 1516072"/>
                    <a:gd name="connsiteX108" fmla="*/ 429189 w 1003876"/>
                    <a:gd name="connsiteY108" fmla="*/ 11613 h 1516072"/>
                    <a:gd name="connsiteX109" fmla="*/ 425379 w 1003876"/>
                    <a:gd name="connsiteY109" fmla="*/ 78288 h 1516072"/>
                    <a:gd name="connsiteX110" fmla="*/ 425379 w 1003876"/>
                    <a:gd name="connsiteY110" fmla="*/ 84003 h 1516072"/>
                    <a:gd name="connsiteX111" fmla="*/ 436603 w 1003876"/>
                    <a:gd name="connsiteY111" fmla="*/ 225952 h 1516072"/>
                    <a:gd name="connsiteX112" fmla="*/ 440619 w 1003876"/>
                    <a:gd name="connsiteY112" fmla="*/ 421188 h 1516072"/>
                    <a:gd name="connsiteX113" fmla="*/ 440002 w 1003876"/>
                    <a:gd name="connsiteY113" fmla="*/ 789160 h 1516072"/>
                    <a:gd name="connsiteX114" fmla="*/ 430322 w 1003876"/>
                    <a:gd name="connsiteY114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0614 w 1003876"/>
                    <a:gd name="connsiteY38" fmla="*/ 1461318 h 1516072"/>
                    <a:gd name="connsiteX39" fmla="*/ 409367 w 1003876"/>
                    <a:gd name="connsiteY39" fmla="*/ 1389340 h 1516072"/>
                    <a:gd name="connsiteX40" fmla="*/ 424041 w 1003876"/>
                    <a:gd name="connsiteY40" fmla="*/ 1329152 h 1516072"/>
                    <a:gd name="connsiteX41" fmla="*/ 467289 w 1003876"/>
                    <a:gd name="connsiteY41" fmla="*/ 1265103 h 1516072"/>
                    <a:gd name="connsiteX42" fmla="*/ 528455 w 1003876"/>
                    <a:gd name="connsiteY42" fmla="*/ 1230091 h 1516072"/>
                    <a:gd name="connsiteX43" fmla="*/ 601154 w 1003876"/>
                    <a:gd name="connsiteY43" fmla="*/ 1221700 h 1516072"/>
                    <a:gd name="connsiteX44" fmla="*/ 720654 w 1003876"/>
                    <a:gd name="connsiteY44" fmla="*/ 1316538 h 1516072"/>
                    <a:gd name="connsiteX45" fmla="*/ 733989 w 1003876"/>
                    <a:gd name="connsiteY45" fmla="*/ 1326063 h 1516072"/>
                    <a:gd name="connsiteX46" fmla="*/ 743514 w 1003876"/>
                    <a:gd name="connsiteY46" fmla="*/ 1327968 h 1516072"/>
                    <a:gd name="connsiteX47" fmla="*/ 749229 w 1003876"/>
                    <a:gd name="connsiteY47" fmla="*/ 1329873 h 1516072"/>
                    <a:gd name="connsiteX48" fmla="*/ 762564 w 1003876"/>
                    <a:gd name="connsiteY48" fmla="*/ 1335588 h 1516072"/>
                    <a:gd name="connsiteX49" fmla="*/ 777804 w 1003876"/>
                    <a:gd name="connsiteY49" fmla="*/ 1333683 h 1516072"/>
                    <a:gd name="connsiteX50" fmla="*/ 789234 w 1003876"/>
                    <a:gd name="connsiteY50" fmla="*/ 1327968 h 1516072"/>
                    <a:gd name="connsiteX51" fmla="*/ 794949 w 1003876"/>
                    <a:gd name="connsiteY51" fmla="*/ 1326063 h 1516072"/>
                    <a:gd name="connsiteX52" fmla="*/ 802569 w 1003876"/>
                    <a:gd name="connsiteY52" fmla="*/ 1308918 h 1516072"/>
                    <a:gd name="connsiteX53" fmla="*/ 800664 w 1003876"/>
                    <a:gd name="connsiteY53" fmla="*/ 1284153 h 1516072"/>
                    <a:gd name="connsiteX54" fmla="*/ 798759 w 1003876"/>
                    <a:gd name="connsiteY54" fmla="*/ 1278438 h 1516072"/>
                    <a:gd name="connsiteX55" fmla="*/ 796854 w 1003876"/>
                    <a:gd name="connsiteY55" fmla="*/ 1270818 h 1516072"/>
                    <a:gd name="connsiteX56" fmla="*/ 783519 w 1003876"/>
                    <a:gd name="connsiteY56" fmla="*/ 1253673 h 1516072"/>
                    <a:gd name="connsiteX57" fmla="*/ 773994 w 1003876"/>
                    <a:gd name="connsiteY57" fmla="*/ 1247958 h 1516072"/>
                    <a:gd name="connsiteX58" fmla="*/ 648264 w 1003876"/>
                    <a:gd name="connsiteY58" fmla="*/ 1156518 h 1516072"/>
                    <a:gd name="connsiteX59" fmla="*/ 644454 w 1003876"/>
                    <a:gd name="connsiteY59" fmla="*/ 1139373 h 1516072"/>
                    <a:gd name="connsiteX60" fmla="*/ 646359 w 1003876"/>
                    <a:gd name="connsiteY60" fmla="*/ 1131753 h 1516072"/>
                    <a:gd name="connsiteX61" fmla="*/ 650169 w 1003876"/>
                    <a:gd name="connsiteY61" fmla="*/ 1114608 h 1516072"/>
                    <a:gd name="connsiteX62" fmla="*/ 653979 w 1003876"/>
                    <a:gd name="connsiteY62" fmla="*/ 1108893 h 1516072"/>
                    <a:gd name="connsiteX63" fmla="*/ 655884 w 1003876"/>
                    <a:gd name="connsiteY63" fmla="*/ 1103178 h 1516072"/>
                    <a:gd name="connsiteX64" fmla="*/ 661599 w 1003876"/>
                    <a:gd name="connsiteY64" fmla="*/ 1101273 h 1516072"/>
                    <a:gd name="connsiteX65" fmla="*/ 671124 w 1003876"/>
                    <a:gd name="connsiteY65" fmla="*/ 1089843 h 1516072"/>
                    <a:gd name="connsiteX66" fmla="*/ 724464 w 1003876"/>
                    <a:gd name="connsiteY66" fmla="*/ 1082223 h 1516072"/>
                    <a:gd name="connsiteX67" fmla="*/ 842574 w 1003876"/>
                    <a:gd name="connsiteY67" fmla="*/ 1084128 h 1516072"/>
                    <a:gd name="connsiteX68" fmla="*/ 871149 w 1003876"/>
                    <a:gd name="connsiteY68" fmla="*/ 1086033 h 1516072"/>
                    <a:gd name="connsiteX69" fmla="*/ 899724 w 1003876"/>
                    <a:gd name="connsiteY69" fmla="*/ 1091748 h 1516072"/>
                    <a:gd name="connsiteX70" fmla="*/ 922584 w 1003876"/>
                    <a:gd name="connsiteY70" fmla="*/ 1095558 h 1516072"/>
                    <a:gd name="connsiteX71" fmla="*/ 985294 w 1003876"/>
                    <a:gd name="connsiteY71" fmla="*/ 1104311 h 1516072"/>
                    <a:gd name="connsiteX72" fmla="*/ 1003378 w 1003876"/>
                    <a:gd name="connsiteY72" fmla="*/ 1065958 h 1516072"/>
                    <a:gd name="connsiteX73" fmla="*/ 970209 w 1003876"/>
                    <a:gd name="connsiteY73" fmla="*/ 1044123 h 1516072"/>
                    <a:gd name="connsiteX74" fmla="*/ 918620 w 1003876"/>
                    <a:gd name="connsiteY74" fmla="*/ 1034598 h 1516072"/>
                    <a:gd name="connsiteX75" fmla="*/ 825429 w 1003876"/>
                    <a:gd name="connsiteY75" fmla="*/ 1034598 h 1516072"/>
                    <a:gd name="connsiteX76" fmla="*/ 730179 w 1003876"/>
                    <a:gd name="connsiteY76" fmla="*/ 1038408 h 1516072"/>
                    <a:gd name="connsiteX77" fmla="*/ 669219 w 1003876"/>
                    <a:gd name="connsiteY77" fmla="*/ 1046028 h 1516072"/>
                    <a:gd name="connsiteX78" fmla="*/ 646360 w 1003876"/>
                    <a:gd name="connsiteY78" fmla="*/ 1049838 h 1516072"/>
                    <a:gd name="connsiteX79" fmla="*/ 640078 w 1003876"/>
                    <a:gd name="connsiteY79" fmla="*/ 1026051 h 1516072"/>
                    <a:gd name="connsiteX80" fmla="*/ 673029 w 1003876"/>
                    <a:gd name="connsiteY80" fmla="*/ 992688 h 1516072"/>
                    <a:gd name="connsiteX81" fmla="*/ 674934 w 1003876"/>
                    <a:gd name="connsiteY81" fmla="*/ 986973 h 1516072"/>
                    <a:gd name="connsiteX82" fmla="*/ 680649 w 1003876"/>
                    <a:gd name="connsiteY82" fmla="*/ 985068 h 1516072"/>
                    <a:gd name="connsiteX83" fmla="*/ 686364 w 1003876"/>
                    <a:gd name="connsiteY83" fmla="*/ 981258 h 1516072"/>
                    <a:gd name="connsiteX84" fmla="*/ 695889 w 1003876"/>
                    <a:gd name="connsiteY84" fmla="*/ 971733 h 1516072"/>
                    <a:gd name="connsiteX85" fmla="*/ 705414 w 1003876"/>
                    <a:gd name="connsiteY85" fmla="*/ 960303 h 1516072"/>
                    <a:gd name="connsiteX86" fmla="*/ 716844 w 1003876"/>
                    <a:gd name="connsiteY86" fmla="*/ 952683 h 1516072"/>
                    <a:gd name="connsiteX87" fmla="*/ 732084 w 1003876"/>
                    <a:gd name="connsiteY87" fmla="*/ 939348 h 1516072"/>
                    <a:gd name="connsiteX88" fmla="*/ 741609 w 1003876"/>
                    <a:gd name="connsiteY88" fmla="*/ 927918 h 1516072"/>
                    <a:gd name="connsiteX89" fmla="*/ 753039 w 1003876"/>
                    <a:gd name="connsiteY89" fmla="*/ 918393 h 1516072"/>
                    <a:gd name="connsiteX90" fmla="*/ 758754 w 1003876"/>
                    <a:gd name="connsiteY90" fmla="*/ 906963 h 1516072"/>
                    <a:gd name="connsiteX91" fmla="*/ 760659 w 1003876"/>
                    <a:gd name="connsiteY91" fmla="*/ 901248 h 1516072"/>
                    <a:gd name="connsiteX92" fmla="*/ 766374 w 1003876"/>
                    <a:gd name="connsiteY92" fmla="*/ 889818 h 1516072"/>
                    <a:gd name="connsiteX93" fmla="*/ 764469 w 1003876"/>
                    <a:gd name="connsiteY93" fmla="*/ 874578 h 1516072"/>
                    <a:gd name="connsiteX94" fmla="*/ 758754 w 1003876"/>
                    <a:gd name="connsiteY94" fmla="*/ 872673 h 1516072"/>
                    <a:gd name="connsiteX95" fmla="*/ 737799 w 1003876"/>
                    <a:gd name="connsiteY95" fmla="*/ 874578 h 1516072"/>
                    <a:gd name="connsiteX96" fmla="*/ 732084 w 1003876"/>
                    <a:gd name="connsiteY96" fmla="*/ 878388 h 1516072"/>
                    <a:gd name="connsiteX97" fmla="*/ 699699 w 1003876"/>
                    <a:gd name="connsiteY97" fmla="*/ 899343 h 1516072"/>
                    <a:gd name="connsiteX98" fmla="*/ 595181 w 1003876"/>
                    <a:gd name="connsiteY98" fmla="*/ 957831 h 1516072"/>
                    <a:gd name="connsiteX99" fmla="*/ 507294 w 1003876"/>
                    <a:gd name="connsiteY99" fmla="*/ 847908 h 1516072"/>
                    <a:gd name="connsiteX100" fmla="*/ 503484 w 1003876"/>
                    <a:gd name="connsiteY100" fmla="*/ 358323 h 1516072"/>
                    <a:gd name="connsiteX101" fmla="*/ 499674 w 1003876"/>
                    <a:gd name="connsiteY101" fmla="*/ 66858 h 1516072"/>
                    <a:gd name="connsiteX102" fmla="*/ 490149 w 1003876"/>
                    <a:gd name="connsiteY102" fmla="*/ 40188 h 1516072"/>
                    <a:gd name="connsiteX103" fmla="*/ 488244 w 1003876"/>
                    <a:gd name="connsiteY103" fmla="*/ 34473 h 1516072"/>
                    <a:gd name="connsiteX104" fmla="*/ 484434 w 1003876"/>
                    <a:gd name="connsiteY104" fmla="*/ 28758 h 1516072"/>
                    <a:gd name="connsiteX105" fmla="*/ 478719 w 1003876"/>
                    <a:gd name="connsiteY105" fmla="*/ 17328 h 1516072"/>
                    <a:gd name="connsiteX106" fmla="*/ 473004 w 1003876"/>
                    <a:gd name="connsiteY106" fmla="*/ 13518 h 1516072"/>
                    <a:gd name="connsiteX107" fmla="*/ 469194 w 1003876"/>
                    <a:gd name="connsiteY107" fmla="*/ 7803 h 1516072"/>
                    <a:gd name="connsiteX108" fmla="*/ 429189 w 1003876"/>
                    <a:gd name="connsiteY108" fmla="*/ 11613 h 1516072"/>
                    <a:gd name="connsiteX109" fmla="*/ 425379 w 1003876"/>
                    <a:gd name="connsiteY109" fmla="*/ 78288 h 1516072"/>
                    <a:gd name="connsiteX110" fmla="*/ 425379 w 1003876"/>
                    <a:gd name="connsiteY110" fmla="*/ 84003 h 1516072"/>
                    <a:gd name="connsiteX111" fmla="*/ 436603 w 1003876"/>
                    <a:gd name="connsiteY111" fmla="*/ 225952 h 1516072"/>
                    <a:gd name="connsiteX112" fmla="*/ 440619 w 1003876"/>
                    <a:gd name="connsiteY112" fmla="*/ 421188 h 1516072"/>
                    <a:gd name="connsiteX113" fmla="*/ 440002 w 1003876"/>
                    <a:gd name="connsiteY113" fmla="*/ 789160 h 1516072"/>
                    <a:gd name="connsiteX114" fmla="*/ 430322 w 1003876"/>
                    <a:gd name="connsiteY114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0970 w 1003876"/>
                    <a:gd name="connsiteY29" fmla="*/ 1240904 h 1516072"/>
                    <a:gd name="connsiteX30" fmla="*/ 362514 w 1003876"/>
                    <a:gd name="connsiteY30" fmla="*/ 1286058 h 1516072"/>
                    <a:gd name="connsiteX31" fmla="*/ 358704 w 1003876"/>
                    <a:gd name="connsiteY31" fmla="*/ 1291773 h 1516072"/>
                    <a:gd name="connsiteX32" fmla="*/ 330129 w 1003876"/>
                    <a:gd name="connsiteY32" fmla="*/ 1381308 h 1516072"/>
                    <a:gd name="connsiteX33" fmla="*/ 328224 w 1003876"/>
                    <a:gd name="connsiteY33" fmla="*/ 1420386 h 1516072"/>
                    <a:gd name="connsiteX34" fmla="*/ 332034 w 1003876"/>
                    <a:gd name="connsiteY34" fmla="*/ 1463223 h 1516072"/>
                    <a:gd name="connsiteX35" fmla="*/ 364419 w 1003876"/>
                    <a:gd name="connsiteY35" fmla="*/ 1512753 h 1516072"/>
                    <a:gd name="connsiteX36" fmla="*/ 387279 w 1003876"/>
                    <a:gd name="connsiteY36" fmla="*/ 1514658 h 1516072"/>
                    <a:gd name="connsiteX37" fmla="*/ 396804 w 1003876"/>
                    <a:gd name="connsiteY37" fmla="*/ 1491798 h 1516072"/>
                    <a:gd name="connsiteX38" fmla="*/ 403085 w 1003876"/>
                    <a:gd name="connsiteY38" fmla="*/ 1451433 h 1516072"/>
                    <a:gd name="connsiteX39" fmla="*/ 409367 w 1003876"/>
                    <a:gd name="connsiteY39" fmla="*/ 1389340 h 1516072"/>
                    <a:gd name="connsiteX40" fmla="*/ 424041 w 1003876"/>
                    <a:gd name="connsiteY40" fmla="*/ 1329152 h 1516072"/>
                    <a:gd name="connsiteX41" fmla="*/ 467289 w 1003876"/>
                    <a:gd name="connsiteY41" fmla="*/ 1265103 h 1516072"/>
                    <a:gd name="connsiteX42" fmla="*/ 528455 w 1003876"/>
                    <a:gd name="connsiteY42" fmla="*/ 1230091 h 1516072"/>
                    <a:gd name="connsiteX43" fmla="*/ 601154 w 1003876"/>
                    <a:gd name="connsiteY43" fmla="*/ 1221700 h 1516072"/>
                    <a:gd name="connsiteX44" fmla="*/ 720654 w 1003876"/>
                    <a:gd name="connsiteY44" fmla="*/ 1316538 h 1516072"/>
                    <a:gd name="connsiteX45" fmla="*/ 733989 w 1003876"/>
                    <a:gd name="connsiteY45" fmla="*/ 1326063 h 1516072"/>
                    <a:gd name="connsiteX46" fmla="*/ 743514 w 1003876"/>
                    <a:gd name="connsiteY46" fmla="*/ 1327968 h 1516072"/>
                    <a:gd name="connsiteX47" fmla="*/ 749229 w 1003876"/>
                    <a:gd name="connsiteY47" fmla="*/ 1329873 h 1516072"/>
                    <a:gd name="connsiteX48" fmla="*/ 762564 w 1003876"/>
                    <a:gd name="connsiteY48" fmla="*/ 1335588 h 1516072"/>
                    <a:gd name="connsiteX49" fmla="*/ 777804 w 1003876"/>
                    <a:gd name="connsiteY49" fmla="*/ 1333683 h 1516072"/>
                    <a:gd name="connsiteX50" fmla="*/ 789234 w 1003876"/>
                    <a:gd name="connsiteY50" fmla="*/ 1327968 h 1516072"/>
                    <a:gd name="connsiteX51" fmla="*/ 794949 w 1003876"/>
                    <a:gd name="connsiteY51" fmla="*/ 1326063 h 1516072"/>
                    <a:gd name="connsiteX52" fmla="*/ 802569 w 1003876"/>
                    <a:gd name="connsiteY52" fmla="*/ 1308918 h 1516072"/>
                    <a:gd name="connsiteX53" fmla="*/ 800664 w 1003876"/>
                    <a:gd name="connsiteY53" fmla="*/ 1284153 h 1516072"/>
                    <a:gd name="connsiteX54" fmla="*/ 798759 w 1003876"/>
                    <a:gd name="connsiteY54" fmla="*/ 1278438 h 1516072"/>
                    <a:gd name="connsiteX55" fmla="*/ 796854 w 1003876"/>
                    <a:gd name="connsiteY55" fmla="*/ 1270818 h 1516072"/>
                    <a:gd name="connsiteX56" fmla="*/ 783519 w 1003876"/>
                    <a:gd name="connsiteY56" fmla="*/ 1253673 h 1516072"/>
                    <a:gd name="connsiteX57" fmla="*/ 773994 w 1003876"/>
                    <a:gd name="connsiteY57" fmla="*/ 1247958 h 1516072"/>
                    <a:gd name="connsiteX58" fmla="*/ 648264 w 1003876"/>
                    <a:gd name="connsiteY58" fmla="*/ 1156518 h 1516072"/>
                    <a:gd name="connsiteX59" fmla="*/ 644454 w 1003876"/>
                    <a:gd name="connsiteY59" fmla="*/ 1139373 h 1516072"/>
                    <a:gd name="connsiteX60" fmla="*/ 646359 w 1003876"/>
                    <a:gd name="connsiteY60" fmla="*/ 1131753 h 1516072"/>
                    <a:gd name="connsiteX61" fmla="*/ 650169 w 1003876"/>
                    <a:gd name="connsiteY61" fmla="*/ 1114608 h 1516072"/>
                    <a:gd name="connsiteX62" fmla="*/ 653979 w 1003876"/>
                    <a:gd name="connsiteY62" fmla="*/ 1108893 h 1516072"/>
                    <a:gd name="connsiteX63" fmla="*/ 655884 w 1003876"/>
                    <a:gd name="connsiteY63" fmla="*/ 1103178 h 1516072"/>
                    <a:gd name="connsiteX64" fmla="*/ 661599 w 1003876"/>
                    <a:gd name="connsiteY64" fmla="*/ 1101273 h 1516072"/>
                    <a:gd name="connsiteX65" fmla="*/ 671124 w 1003876"/>
                    <a:gd name="connsiteY65" fmla="*/ 1089843 h 1516072"/>
                    <a:gd name="connsiteX66" fmla="*/ 724464 w 1003876"/>
                    <a:gd name="connsiteY66" fmla="*/ 1082223 h 1516072"/>
                    <a:gd name="connsiteX67" fmla="*/ 842574 w 1003876"/>
                    <a:gd name="connsiteY67" fmla="*/ 1084128 h 1516072"/>
                    <a:gd name="connsiteX68" fmla="*/ 871149 w 1003876"/>
                    <a:gd name="connsiteY68" fmla="*/ 1086033 h 1516072"/>
                    <a:gd name="connsiteX69" fmla="*/ 899724 w 1003876"/>
                    <a:gd name="connsiteY69" fmla="*/ 1091748 h 1516072"/>
                    <a:gd name="connsiteX70" fmla="*/ 922584 w 1003876"/>
                    <a:gd name="connsiteY70" fmla="*/ 1095558 h 1516072"/>
                    <a:gd name="connsiteX71" fmla="*/ 985294 w 1003876"/>
                    <a:gd name="connsiteY71" fmla="*/ 1104311 h 1516072"/>
                    <a:gd name="connsiteX72" fmla="*/ 1003378 w 1003876"/>
                    <a:gd name="connsiteY72" fmla="*/ 1065958 h 1516072"/>
                    <a:gd name="connsiteX73" fmla="*/ 970209 w 1003876"/>
                    <a:gd name="connsiteY73" fmla="*/ 1044123 h 1516072"/>
                    <a:gd name="connsiteX74" fmla="*/ 918620 w 1003876"/>
                    <a:gd name="connsiteY74" fmla="*/ 1034598 h 1516072"/>
                    <a:gd name="connsiteX75" fmla="*/ 825429 w 1003876"/>
                    <a:gd name="connsiteY75" fmla="*/ 1034598 h 1516072"/>
                    <a:gd name="connsiteX76" fmla="*/ 730179 w 1003876"/>
                    <a:gd name="connsiteY76" fmla="*/ 1038408 h 1516072"/>
                    <a:gd name="connsiteX77" fmla="*/ 669219 w 1003876"/>
                    <a:gd name="connsiteY77" fmla="*/ 1046028 h 1516072"/>
                    <a:gd name="connsiteX78" fmla="*/ 646360 w 1003876"/>
                    <a:gd name="connsiteY78" fmla="*/ 1049838 h 1516072"/>
                    <a:gd name="connsiteX79" fmla="*/ 640078 w 1003876"/>
                    <a:gd name="connsiteY79" fmla="*/ 1026051 h 1516072"/>
                    <a:gd name="connsiteX80" fmla="*/ 673029 w 1003876"/>
                    <a:gd name="connsiteY80" fmla="*/ 992688 h 1516072"/>
                    <a:gd name="connsiteX81" fmla="*/ 674934 w 1003876"/>
                    <a:gd name="connsiteY81" fmla="*/ 986973 h 1516072"/>
                    <a:gd name="connsiteX82" fmla="*/ 680649 w 1003876"/>
                    <a:gd name="connsiteY82" fmla="*/ 985068 h 1516072"/>
                    <a:gd name="connsiteX83" fmla="*/ 686364 w 1003876"/>
                    <a:gd name="connsiteY83" fmla="*/ 981258 h 1516072"/>
                    <a:gd name="connsiteX84" fmla="*/ 695889 w 1003876"/>
                    <a:gd name="connsiteY84" fmla="*/ 971733 h 1516072"/>
                    <a:gd name="connsiteX85" fmla="*/ 705414 w 1003876"/>
                    <a:gd name="connsiteY85" fmla="*/ 960303 h 1516072"/>
                    <a:gd name="connsiteX86" fmla="*/ 716844 w 1003876"/>
                    <a:gd name="connsiteY86" fmla="*/ 952683 h 1516072"/>
                    <a:gd name="connsiteX87" fmla="*/ 732084 w 1003876"/>
                    <a:gd name="connsiteY87" fmla="*/ 939348 h 1516072"/>
                    <a:gd name="connsiteX88" fmla="*/ 741609 w 1003876"/>
                    <a:gd name="connsiteY88" fmla="*/ 927918 h 1516072"/>
                    <a:gd name="connsiteX89" fmla="*/ 753039 w 1003876"/>
                    <a:gd name="connsiteY89" fmla="*/ 918393 h 1516072"/>
                    <a:gd name="connsiteX90" fmla="*/ 758754 w 1003876"/>
                    <a:gd name="connsiteY90" fmla="*/ 906963 h 1516072"/>
                    <a:gd name="connsiteX91" fmla="*/ 760659 w 1003876"/>
                    <a:gd name="connsiteY91" fmla="*/ 901248 h 1516072"/>
                    <a:gd name="connsiteX92" fmla="*/ 766374 w 1003876"/>
                    <a:gd name="connsiteY92" fmla="*/ 889818 h 1516072"/>
                    <a:gd name="connsiteX93" fmla="*/ 764469 w 1003876"/>
                    <a:gd name="connsiteY93" fmla="*/ 874578 h 1516072"/>
                    <a:gd name="connsiteX94" fmla="*/ 758754 w 1003876"/>
                    <a:gd name="connsiteY94" fmla="*/ 872673 h 1516072"/>
                    <a:gd name="connsiteX95" fmla="*/ 737799 w 1003876"/>
                    <a:gd name="connsiteY95" fmla="*/ 874578 h 1516072"/>
                    <a:gd name="connsiteX96" fmla="*/ 732084 w 1003876"/>
                    <a:gd name="connsiteY96" fmla="*/ 878388 h 1516072"/>
                    <a:gd name="connsiteX97" fmla="*/ 699699 w 1003876"/>
                    <a:gd name="connsiteY97" fmla="*/ 899343 h 1516072"/>
                    <a:gd name="connsiteX98" fmla="*/ 595181 w 1003876"/>
                    <a:gd name="connsiteY98" fmla="*/ 957831 h 1516072"/>
                    <a:gd name="connsiteX99" fmla="*/ 507294 w 1003876"/>
                    <a:gd name="connsiteY99" fmla="*/ 847908 h 1516072"/>
                    <a:gd name="connsiteX100" fmla="*/ 503484 w 1003876"/>
                    <a:gd name="connsiteY100" fmla="*/ 358323 h 1516072"/>
                    <a:gd name="connsiteX101" fmla="*/ 499674 w 1003876"/>
                    <a:gd name="connsiteY101" fmla="*/ 66858 h 1516072"/>
                    <a:gd name="connsiteX102" fmla="*/ 490149 w 1003876"/>
                    <a:gd name="connsiteY102" fmla="*/ 40188 h 1516072"/>
                    <a:gd name="connsiteX103" fmla="*/ 488244 w 1003876"/>
                    <a:gd name="connsiteY103" fmla="*/ 34473 h 1516072"/>
                    <a:gd name="connsiteX104" fmla="*/ 484434 w 1003876"/>
                    <a:gd name="connsiteY104" fmla="*/ 28758 h 1516072"/>
                    <a:gd name="connsiteX105" fmla="*/ 478719 w 1003876"/>
                    <a:gd name="connsiteY105" fmla="*/ 17328 h 1516072"/>
                    <a:gd name="connsiteX106" fmla="*/ 473004 w 1003876"/>
                    <a:gd name="connsiteY106" fmla="*/ 13518 h 1516072"/>
                    <a:gd name="connsiteX107" fmla="*/ 469194 w 1003876"/>
                    <a:gd name="connsiteY107" fmla="*/ 7803 h 1516072"/>
                    <a:gd name="connsiteX108" fmla="*/ 429189 w 1003876"/>
                    <a:gd name="connsiteY108" fmla="*/ 11613 h 1516072"/>
                    <a:gd name="connsiteX109" fmla="*/ 425379 w 1003876"/>
                    <a:gd name="connsiteY109" fmla="*/ 78288 h 1516072"/>
                    <a:gd name="connsiteX110" fmla="*/ 425379 w 1003876"/>
                    <a:gd name="connsiteY110" fmla="*/ 84003 h 1516072"/>
                    <a:gd name="connsiteX111" fmla="*/ 436603 w 1003876"/>
                    <a:gd name="connsiteY111" fmla="*/ 225952 h 1516072"/>
                    <a:gd name="connsiteX112" fmla="*/ 440619 w 1003876"/>
                    <a:gd name="connsiteY112" fmla="*/ 421188 h 1516072"/>
                    <a:gd name="connsiteX113" fmla="*/ 440002 w 1003876"/>
                    <a:gd name="connsiteY113" fmla="*/ 789160 h 1516072"/>
                    <a:gd name="connsiteX114" fmla="*/ 430322 w 1003876"/>
                    <a:gd name="connsiteY114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2514 w 1003876"/>
                    <a:gd name="connsiteY29" fmla="*/ 1286058 h 1516072"/>
                    <a:gd name="connsiteX30" fmla="*/ 358704 w 1003876"/>
                    <a:gd name="connsiteY30" fmla="*/ 1291773 h 1516072"/>
                    <a:gd name="connsiteX31" fmla="*/ 330129 w 1003876"/>
                    <a:gd name="connsiteY31" fmla="*/ 1381308 h 1516072"/>
                    <a:gd name="connsiteX32" fmla="*/ 328224 w 1003876"/>
                    <a:gd name="connsiteY32" fmla="*/ 1420386 h 1516072"/>
                    <a:gd name="connsiteX33" fmla="*/ 332034 w 1003876"/>
                    <a:gd name="connsiteY33" fmla="*/ 1463223 h 1516072"/>
                    <a:gd name="connsiteX34" fmla="*/ 364419 w 1003876"/>
                    <a:gd name="connsiteY34" fmla="*/ 1512753 h 1516072"/>
                    <a:gd name="connsiteX35" fmla="*/ 387279 w 1003876"/>
                    <a:gd name="connsiteY35" fmla="*/ 1514658 h 1516072"/>
                    <a:gd name="connsiteX36" fmla="*/ 396804 w 1003876"/>
                    <a:gd name="connsiteY36" fmla="*/ 1491798 h 1516072"/>
                    <a:gd name="connsiteX37" fmla="*/ 403085 w 1003876"/>
                    <a:gd name="connsiteY37" fmla="*/ 1451433 h 1516072"/>
                    <a:gd name="connsiteX38" fmla="*/ 409367 w 1003876"/>
                    <a:gd name="connsiteY38" fmla="*/ 1389340 h 1516072"/>
                    <a:gd name="connsiteX39" fmla="*/ 424041 w 1003876"/>
                    <a:gd name="connsiteY39" fmla="*/ 1329152 h 1516072"/>
                    <a:gd name="connsiteX40" fmla="*/ 467289 w 1003876"/>
                    <a:gd name="connsiteY40" fmla="*/ 1265103 h 1516072"/>
                    <a:gd name="connsiteX41" fmla="*/ 528455 w 1003876"/>
                    <a:gd name="connsiteY41" fmla="*/ 1230091 h 1516072"/>
                    <a:gd name="connsiteX42" fmla="*/ 601154 w 1003876"/>
                    <a:gd name="connsiteY42" fmla="*/ 1221700 h 1516072"/>
                    <a:gd name="connsiteX43" fmla="*/ 720654 w 1003876"/>
                    <a:gd name="connsiteY43" fmla="*/ 1316538 h 1516072"/>
                    <a:gd name="connsiteX44" fmla="*/ 733989 w 1003876"/>
                    <a:gd name="connsiteY44" fmla="*/ 1326063 h 1516072"/>
                    <a:gd name="connsiteX45" fmla="*/ 743514 w 1003876"/>
                    <a:gd name="connsiteY45" fmla="*/ 1327968 h 1516072"/>
                    <a:gd name="connsiteX46" fmla="*/ 749229 w 1003876"/>
                    <a:gd name="connsiteY46" fmla="*/ 1329873 h 1516072"/>
                    <a:gd name="connsiteX47" fmla="*/ 762564 w 1003876"/>
                    <a:gd name="connsiteY47" fmla="*/ 1335588 h 1516072"/>
                    <a:gd name="connsiteX48" fmla="*/ 777804 w 1003876"/>
                    <a:gd name="connsiteY48" fmla="*/ 1333683 h 1516072"/>
                    <a:gd name="connsiteX49" fmla="*/ 789234 w 1003876"/>
                    <a:gd name="connsiteY49" fmla="*/ 1327968 h 1516072"/>
                    <a:gd name="connsiteX50" fmla="*/ 794949 w 1003876"/>
                    <a:gd name="connsiteY50" fmla="*/ 1326063 h 1516072"/>
                    <a:gd name="connsiteX51" fmla="*/ 802569 w 1003876"/>
                    <a:gd name="connsiteY51" fmla="*/ 1308918 h 1516072"/>
                    <a:gd name="connsiteX52" fmla="*/ 800664 w 1003876"/>
                    <a:gd name="connsiteY52" fmla="*/ 1284153 h 1516072"/>
                    <a:gd name="connsiteX53" fmla="*/ 798759 w 1003876"/>
                    <a:gd name="connsiteY53" fmla="*/ 1278438 h 1516072"/>
                    <a:gd name="connsiteX54" fmla="*/ 796854 w 1003876"/>
                    <a:gd name="connsiteY54" fmla="*/ 1270818 h 1516072"/>
                    <a:gd name="connsiteX55" fmla="*/ 783519 w 1003876"/>
                    <a:gd name="connsiteY55" fmla="*/ 1253673 h 1516072"/>
                    <a:gd name="connsiteX56" fmla="*/ 773994 w 1003876"/>
                    <a:gd name="connsiteY56" fmla="*/ 1247958 h 1516072"/>
                    <a:gd name="connsiteX57" fmla="*/ 648264 w 1003876"/>
                    <a:gd name="connsiteY57" fmla="*/ 1156518 h 1516072"/>
                    <a:gd name="connsiteX58" fmla="*/ 644454 w 1003876"/>
                    <a:gd name="connsiteY58" fmla="*/ 1139373 h 1516072"/>
                    <a:gd name="connsiteX59" fmla="*/ 646359 w 1003876"/>
                    <a:gd name="connsiteY59" fmla="*/ 1131753 h 1516072"/>
                    <a:gd name="connsiteX60" fmla="*/ 650169 w 1003876"/>
                    <a:gd name="connsiteY60" fmla="*/ 1114608 h 1516072"/>
                    <a:gd name="connsiteX61" fmla="*/ 653979 w 1003876"/>
                    <a:gd name="connsiteY61" fmla="*/ 1108893 h 1516072"/>
                    <a:gd name="connsiteX62" fmla="*/ 655884 w 1003876"/>
                    <a:gd name="connsiteY62" fmla="*/ 1103178 h 1516072"/>
                    <a:gd name="connsiteX63" fmla="*/ 661599 w 1003876"/>
                    <a:gd name="connsiteY63" fmla="*/ 1101273 h 1516072"/>
                    <a:gd name="connsiteX64" fmla="*/ 671124 w 1003876"/>
                    <a:gd name="connsiteY64" fmla="*/ 1089843 h 1516072"/>
                    <a:gd name="connsiteX65" fmla="*/ 724464 w 1003876"/>
                    <a:gd name="connsiteY65" fmla="*/ 1082223 h 1516072"/>
                    <a:gd name="connsiteX66" fmla="*/ 842574 w 1003876"/>
                    <a:gd name="connsiteY66" fmla="*/ 1084128 h 1516072"/>
                    <a:gd name="connsiteX67" fmla="*/ 871149 w 1003876"/>
                    <a:gd name="connsiteY67" fmla="*/ 1086033 h 1516072"/>
                    <a:gd name="connsiteX68" fmla="*/ 899724 w 1003876"/>
                    <a:gd name="connsiteY68" fmla="*/ 1091748 h 1516072"/>
                    <a:gd name="connsiteX69" fmla="*/ 922584 w 1003876"/>
                    <a:gd name="connsiteY69" fmla="*/ 1095558 h 1516072"/>
                    <a:gd name="connsiteX70" fmla="*/ 985294 w 1003876"/>
                    <a:gd name="connsiteY70" fmla="*/ 1104311 h 1516072"/>
                    <a:gd name="connsiteX71" fmla="*/ 1003378 w 1003876"/>
                    <a:gd name="connsiteY71" fmla="*/ 1065958 h 1516072"/>
                    <a:gd name="connsiteX72" fmla="*/ 970209 w 1003876"/>
                    <a:gd name="connsiteY72" fmla="*/ 1044123 h 1516072"/>
                    <a:gd name="connsiteX73" fmla="*/ 918620 w 1003876"/>
                    <a:gd name="connsiteY73" fmla="*/ 1034598 h 1516072"/>
                    <a:gd name="connsiteX74" fmla="*/ 825429 w 1003876"/>
                    <a:gd name="connsiteY74" fmla="*/ 1034598 h 1516072"/>
                    <a:gd name="connsiteX75" fmla="*/ 730179 w 1003876"/>
                    <a:gd name="connsiteY75" fmla="*/ 1038408 h 1516072"/>
                    <a:gd name="connsiteX76" fmla="*/ 669219 w 1003876"/>
                    <a:gd name="connsiteY76" fmla="*/ 1046028 h 1516072"/>
                    <a:gd name="connsiteX77" fmla="*/ 646360 w 1003876"/>
                    <a:gd name="connsiteY77" fmla="*/ 1049838 h 1516072"/>
                    <a:gd name="connsiteX78" fmla="*/ 640078 w 1003876"/>
                    <a:gd name="connsiteY78" fmla="*/ 1026051 h 1516072"/>
                    <a:gd name="connsiteX79" fmla="*/ 673029 w 1003876"/>
                    <a:gd name="connsiteY79" fmla="*/ 992688 h 1516072"/>
                    <a:gd name="connsiteX80" fmla="*/ 674934 w 1003876"/>
                    <a:gd name="connsiteY80" fmla="*/ 986973 h 1516072"/>
                    <a:gd name="connsiteX81" fmla="*/ 680649 w 1003876"/>
                    <a:gd name="connsiteY81" fmla="*/ 985068 h 1516072"/>
                    <a:gd name="connsiteX82" fmla="*/ 686364 w 1003876"/>
                    <a:gd name="connsiteY82" fmla="*/ 981258 h 1516072"/>
                    <a:gd name="connsiteX83" fmla="*/ 695889 w 1003876"/>
                    <a:gd name="connsiteY83" fmla="*/ 971733 h 1516072"/>
                    <a:gd name="connsiteX84" fmla="*/ 705414 w 1003876"/>
                    <a:gd name="connsiteY84" fmla="*/ 960303 h 1516072"/>
                    <a:gd name="connsiteX85" fmla="*/ 716844 w 1003876"/>
                    <a:gd name="connsiteY85" fmla="*/ 952683 h 1516072"/>
                    <a:gd name="connsiteX86" fmla="*/ 732084 w 1003876"/>
                    <a:gd name="connsiteY86" fmla="*/ 939348 h 1516072"/>
                    <a:gd name="connsiteX87" fmla="*/ 741609 w 1003876"/>
                    <a:gd name="connsiteY87" fmla="*/ 927918 h 1516072"/>
                    <a:gd name="connsiteX88" fmla="*/ 753039 w 1003876"/>
                    <a:gd name="connsiteY88" fmla="*/ 918393 h 1516072"/>
                    <a:gd name="connsiteX89" fmla="*/ 758754 w 1003876"/>
                    <a:gd name="connsiteY89" fmla="*/ 906963 h 1516072"/>
                    <a:gd name="connsiteX90" fmla="*/ 760659 w 1003876"/>
                    <a:gd name="connsiteY90" fmla="*/ 901248 h 1516072"/>
                    <a:gd name="connsiteX91" fmla="*/ 766374 w 1003876"/>
                    <a:gd name="connsiteY91" fmla="*/ 889818 h 1516072"/>
                    <a:gd name="connsiteX92" fmla="*/ 764469 w 1003876"/>
                    <a:gd name="connsiteY92" fmla="*/ 874578 h 1516072"/>
                    <a:gd name="connsiteX93" fmla="*/ 758754 w 1003876"/>
                    <a:gd name="connsiteY93" fmla="*/ 872673 h 1516072"/>
                    <a:gd name="connsiteX94" fmla="*/ 737799 w 1003876"/>
                    <a:gd name="connsiteY94" fmla="*/ 874578 h 1516072"/>
                    <a:gd name="connsiteX95" fmla="*/ 732084 w 1003876"/>
                    <a:gd name="connsiteY95" fmla="*/ 878388 h 1516072"/>
                    <a:gd name="connsiteX96" fmla="*/ 699699 w 1003876"/>
                    <a:gd name="connsiteY96" fmla="*/ 899343 h 1516072"/>
                    <a:gd name="connsiteX97" fmla="*/ 595181 w 1003876"/>
                    <a:gd name="connsiteY97" fmla="*/ 957831 h 1516072"/>
                    <a:gd name="connsiteX98" fmla="*/ 507294 w 1003876"/>
                    <a:gd name="connsiteY98" fmla="*/ 847908 h 1516072"/>
                    <a:gd name="connsiteX99" fmla="*/ 503484 w 1003876"/>
                    <a:gd name="connsiteY99" fmla="*/ 358323 h 1516072"/>
                    <a:gd name="connsiteX100" fmla="*/ 499674 w 1003876"/>
                    <a:gd name="connsiteY100" fmla="*/ 66858 h 1516072"/>
                    <a:gd name="connsiteX101" fmla="*/ 490149 w 1003876"/>
                    <a:gd name="connsiteY101" fmla="*/ 40188 h 1516072"/>
                    <a:gd name="connsiteX102" fmla="*/ 488244 w 1003876"/>
                    <a:gd name="connsiteY102" fmla="*/ 34473 h 1516072"/>
                    <a:gd name="connsiteX103" fmla="*/ 484434 w 1003876"/>
                    <a:gd name="connsiteY103" fmla="*/ 28758 h 1516072"/>
                    <a:gd name="connsiteX104" fmla="*/ 478719 w 1003876"/>
                    <a:gd name="connsiteY104" fmla="*/ 17328 h 1516072"/>
                    <a:gd name="connsiteX105" fmla="*/ 473004 w 1003876"/>
                    <a:gd name="connsiteY105" fmla="*/ 13518 h 1516072"/>
                    <a:gd name="connsiteX106" fmla="*/ 469194 w 1003876"/>
                    <a:gd name="connsiteY106" fmla="*/ 7803 h 1516072"/>
                    <a:gd name="connsiteX107" fmla="*/ 429189 w 1003876"/>
                    <a:gd name="connsiteY107" fmla="*/ 11613 h 1516072"/>
                    <a:gd name="connsiteX108" fmla="*/ 425379 w 1003876"/>
                    <a:gd name="connsiteY108" fmla="*/ 78288 h 1516072"/>
                    <a:gd name="connsiteX109" fmla="*/ 425379 w 1003876"/>
                    <a:gd name="connsiteY109" fmla="*/ 84003 h 1516072"/>
                    <a:gd name="connsiteX110" fmla="*/ 436603 w 1003876"/>
                    <a:gd name="connsiteY110" fmla="*/ 225952 h 1516072"/>
                    <a:gd name="connsiteX111" fmla="*/ 440619 w 1003876"/>
                    <a:gd name="connsiteY111" fmla="*/ 421188 h 1516072"/>
                    <a:gd name="connsiteX112" fmla="*/ 440002 w 1003876"/>
                    <a:gd name="connsiteY112" fmla="*/ 789160 h 1516072"/>
                    <a:gd name="connsiteX113" fmla="*/ 430322 w 1003876"/>
                    <a:gd name="connsiteY113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2514 w 1003876"/>
                    <a:gd name="connsiteY29" fmla="*/ 1286058 h 1516072"/>
                    <a:gd name="connsiteX30" fmla="*/ 366119 w 1003876"/>
                    <a:gd name="connsiteY30" fmla="*/ 1264588 h 1516072"/>
                    <a:gd name="connsiteX31" fmla="*/ 330129 w 1003876"/>
                    <a:gd name="connsiteY31" fmla="*/ 1381308 h 1516072"/>
                    <a:gd name="connsiteX32" fmla="*/ 328224 w 1003876"/>
                    <a:gd name="connsiteY32" fmla="*/ 1420386 h 1516072"/>
                    <a:gd name="connsiteX33" fmla="*/ 332034 w 1003876"/>
                    <a:gd name="connsiteY33" fmla="*/ 1463223 h 1516072"/>
                    <a:gd name="connsiteX34" fmla="*/ 364419 w 1003876"/>
                    <a:gd name="connsiteY34" fmla="*/ 1512753 h 1516072"/>
                    <a:gd name="connsiteX35" fmla="*/ 387279 w 1003876"/>
                    <a:gd name="connsiteY35" fmla="*/ 1514658 h 1516072"/>
                    <a:gd name="connsiteX36" fmla="*/ 396804 w 1003876"/>
                    <a:gd name="connsiteY36" fmla="*/ 1491798 h 1516072"/>
                    <a:gd name="connsiteX37" fmla="*/ 403085 w 1003876"/>
                    <a:gd name="connsiteY37" fmla="*/ 1451433 h 1516072"/>
                    <a:gd name="connsiteX38" fmla="*/ 409367 w 1003876"/>
                    <a:gd name="connsiteY38" fmla="*/ 1389340 h 1516072"/>
                    <a:gd name="connsiteX39" fmla="*/ 424041 w 1003876"/>
                    <a:gd name="connsiteY39" fmla="*/ 1329152 h 1516072"/>
                    <a:gd name="connsiteX40" fmla="*/ 467289 w 1003876"/>
                    <a:gd name="connsiteY40" fmla="*/ 1265103 h 1516072"/>
                    <a:gd name="connsiteX41" fmla="*/ 528455 w 1003876"/>
                    <a:gd name="connsiteY41" fmla="*/ 1230091 h 1516072"/>
                    <a:gd name="connsiteX42" fmla="*/ 601154 w 1003876"/>
                    <a:gd name="connsiteY42" fmla="*/ 1221700 h 1516072"/>
                    <a:gd name="connsiteX43" fmla="*/ 720654 w 1003876"/>
                    <a:gd name="connsiteY43" fmla="*/ 1316538 h 1516072"/>
                    <a:gd name="connsiteX44" fmla="*/ 733989 w 1003876"/>
                    <a:gd name="connsiteY44" fmla="*/ 1326063 h 1516072"/>
                    <a:gd name="connsiteX45" fmla="*/ 743514 w 1003876"/>
                    <a:gd name="connsiteY45" fmla="*/ 1327968 h 1516072"/>
                    <a:gd name="connsiteX46" fmla="*/ 749229 w 1003876"/>
                    <a:gd name="connsiteY46" fmla="*/ 1329873 h 1516072"/>
                    <a:gd name="connsiteX47" fmla="*/ 762564 w 1003876"/>
                    <a:gd name="connsiteY47" fmla="*/ 1335588 h 1516072"/>
                    <a:gd name="connsiteX48" fmla="*/ 777804 w 1003876"/>
                    <a:gd name="connsiteY48" fmla="*/ 1333683 h 1516072"/>
                    <a:gd name="connsiteX49" fmla="*/ 789234 w 1003876"/>
                    <a:gd name="connsiteY49" fmla="*/ 1327968 h 1516072"/>
                    <a:gd name="connsiteX50" fmla="*/ 794949 w 1003876"/>
                    <a:gd name="connsiteY50" fmla="*/ 1326063 h 1516072"/>
                    <a:gd name="connsiteX51" fmla="*/ 802569 w 1003876"/>
                    <a:gd name="connsiteY51" fmla="*/ 1308918 h 1516072"/>
                    <a:gd name="connsiteX52" fmla="*/ 800664 w 1003876"/>
                    <a:gd name="connsiteY52" fmla="*/ 1284153 h 1516072"/>
                    <a:gd name="connsiteX53" fmla="*/ 798759 w 1003876"/>
                    <a:gd name="connsiteY53" fmla="*/ 1278438 h 1516072"/>
                    <a:gd name="connsiteX54" fmla="*/ 796854 w 1003876"/>
                    <a:gd name="connsiteY54" fmla="*/ 1270818 h 1516072"/>
                    <a:gd name="connsiteX55" fmla="*/ 783519 w 1003876"/>
                    <a:gd name="connsiteY55" fmla="*/ 1253673 h 1516072"/>
                    <a:gd name="connsiteX56" fmla="*/ 773994 w 1003876"/>
                    <a:gd name="connsiteY56" fmla="*/ 1247958 h 1516072"/>
                    <a:gd name="connsiteX57" fmla="*/ 648264 w 1003876"/>
                    <a:gd name="connsiteY57" fmla="*/ 1156518 h 1516072"/>
                    <a:gd name="connsiteX58" fmla="*/ 644454 w 1003876"/>
                    <a:gd name="connsiteY58" fmla="*/ 1139373 h 1516072"/>
                    <a:gd name="connsiteX59" fmla="*/ 646359 w 1003876"/>
                    <a:gd name="connsiteY59" fmla="*/ 1131753 h 1516072"/>
                    <a:gd name="connsiteX60" fmla="*/ 650169 w 1003876"/>
                    <a:gd name="connsiteY60" fmla="*/ 1114608 h 1516072"/>
                    <a:gd name="connsiteX61" fmla="*/ 653979 w 1003876"/>
                    <a:gd name="connsiteY61" fmla="*/ 1108893 h 1516072"/>
                    <a:gd name="connsiteX62" fmla="*/ 655884 w 1003876"/>
                    <a:gd name="connsiteY62" fmla="*/ 1103178 h 1516072"/>
                    <a:gd name="connsiteX63" fmla="*/ 661599 w 1003876"/>
                    <a:gd name="connsiteY63" fmla="*/ 1101273 h 1516072"/>
                    <a:gd name="connsiteX64" fmla="*/ 671124 w 1003876"/>
                    <a:gd name="connsiteY64" fmla="*/ 1089843 h 1516072"/>
                    <a:gd name="connsiteX65" fmla="*/ 724464 w 1003876"/>
                    <a:gd name="connsiteY65" fmla="*/ 1082223 h 1516072"/>
                    <a:gd name="connsiteX66" fmla="*/ 842574 w 1003876"/>
                    <a:gd name="connsiteY66" fmla="*/ 1084128 h 1516072"/>
                    <a:gd name="connsiteX67" fmla="*/ 871149 w 1003876"/>
                    <a:gd name="connsiteY67" fmla="*/ 1086033 h 1516072"/>
                    <a:gd name="connsiteX68" fmla="*/ 899724 w 1003876"/>
                    <a:gd name="connsiteY68" fmla="*/ 1091748 h 1516072"/>
                    <a:gd name="connsiteX69" fmla="*/ 922584 w 1003876"/>
                    <a:gd name="connsiteY69" fmla="*/ 1095558 h 1516072"/>
                    <a:gd name="connsiteX70" fmla="*/ 985294 w 1003876"/>
                    <a:gd name="connsiteY70" fmla="*/ 1104311 h 1516072"/>
                    <a:gd name="connsiteX71" fmla="*/ 1003378 w 1003876"/>
                    <a:gd name="connsiteY71" fmla="*/ 1065958 h 1516072"/>
                    <a:gd name="connsiteX72" fmla="*/ 970209 w 1003876"/>
                    <a:gd name="connsiteY72" fmla="*/ 1044123 h 1516072"/>
                    <a:gd name="connsiteX73" fmla="*/ 918620 w 1003876"/>
                    <a:gd name="connsiteY73" fmla="*/ 1034598 h 1516072"/>
                    <a:gd name="connsiteX74" fmla="*/ 825429 w 1003876"/>
                    <a:gd name="connsiteY74" fmla="*/ 1034598 h 1516072"/>
                    <a:gd name="connsiteX75" fmla="*/ 730179 w 1003876"/>
                    <a:gd name="connsiteY75" fmla="*/ 1038408 h 1516072"/>
                    <a:gd name="connsiteX76" fmla="*/ 669219 w 1003876"/>
                    <a:gd name="connsiteY76" fmla="*/ 1046028 h 1516072"/>
                    <a:gd name="connsiteX77" fmla="*/ 646360 w 1003876"/>
                    <a:gd name="connsiteY77" fmla="*/ 1049838 h 1516072"/>
                    <a:gd name="connsiteX78" fmla="*/ 640078 w 1003876"/>
                    <a:gd name="connsiteY78" fmla="*/ 1026051 h 1516072"/>
                    <a:gd name="connsiteX79" fmla="*/ 673029 w 1003876"/>
                    <a:gd name="connsiteY79" fmla="*/ 992688 h 1516072"/>
                    <a:gd name="connsiteX80" fmla="*/ 674934 w 1003876"/>
                    <a:gd name="connsiteY80" fmla="*/ 986973 h 1516072"/>
                    <a:gd name="connsiteX81" fmla="*/ 680649 w 1003876"/>
                    <a:gd name="connsiteY81" fmla="*/ 985068 h 1516072"/>
                    <a:gd name="connsiteX82" fmla="*/ 686364 w 1003876"/>
                    <a:gd name="connsiteY82" fmla="*/ 981258 h 1516072"/>
                    <a:gd name="connsiteX83" fmla="*/ 695889 w 1003876"/>
                    <a:gd name="connsiteY83" fmla="*/ 971733 h 1516072"/>
                    <a:gd name="connsiteX84" fmla="*/ 705414 w 1003876"/>
                    <a:gd name="connsiteY84" fmla="*/ 960303 h 1516072"/>
                    <a:gd name="connsiteX85" fmla="*/ 716844 w 1003876"/>
                    <a:gd name="connsiteY85" fmla="*/ 952683 h 1516072"/>
                    <a:gd name="connsiteX86" fmla="*/ 732084 w 1003876"/>
                    <a:gd name="connsiteY86" fmla="*/ 939348 h 1516072"/>
                    <a:gd name="connsiteX87" fmla="*/ 741609 w 1003876"/>
                    <a:gd name="connsiteY87" fmla="*/ 927918 h 1516072"/>
                    <a:gd name="connsiteX88" fmla="*/ 753039 w 1003876"/>
                    <a:gd name="connsiteY88" fmla="*/ 918393 h 1516072"/>
                    <a:gd name="connsiteX89" fmla="*/ 758754 w 1003876"/>
                    <a:gd name="connsiteY89" fmla="*/ 906963 h 1516072"/>
                    <a:gd name="connsiteX90" fmla="*/ 760659 w 1003876"/>
                    <a:gd name="connsiteY90" fmla="*/ 901248 h 1516072"/>
                    <a:gd name="connsiteX91" fmla="*/ 766374 w 1003876"/>
                    <a:gd name="connsiteY91" fmla="*/ 889818 h 1516072"/>
                    <a:gd name="connsiteX92" fmla="*/ 764469 w 1003876"/>
                    <a:gd name="connsiteY92" fmla="*/ 874578 h 1516072"/>
                    <a:gd name="connsiteX93" fmla="*/ 758754 w 1003876"/>
                    <a:gd name="connsiteY93" fmla="*/ 872673 h 1516072"/>
                    <a:gd name="connsiteX94" fmla="*/ 737799 w 1003876"/>
                    <a:gd name="connsiteY94" fmla="*/ 874578 h 1516072"/>
                    <a:gd name="connsiteX95" fmla="*/ 732084 w 1003876"/>
                    <a:gd name="connsiteY95" fmla="*/ 878388 h 1516072"/>
                    <a:gd name="connsiteX96" fmla="*/ 699699 w 1003876"/>
                    <a:gd name="connsiteY96" fmla="*/ 899343 h 1516072"/>
                    <a:gd name="connsiteX97" fmla="*/ 595181 w 1003876"/>
                    <a:gd name="connsiteY97" fmla="*/ 957831 h 1516072"/>
                    <a:gd name="connsiteX98" fmla="*/ 507294 w 1003876"/>
                    <a:gd name="connsiteY98" fmla="*/ 847908 h 1516072"/>
                    <a:gd name="connsiteX99" fmla="*/ 503484 w 1003876"/>
                    <a:gd name="connsiteY99" fmla="*/ 358323 h 1516072"/>
                    <a:gd name="connsiteX100" fmla="*/ 499674 w 1003876"/>
                    <a:gd name="connsiteY100" fmla="*/ 66858 h 1516072"/>
                    <a:gd name="connsiteX101" fmla="*/ 490149 w 1003876"/>
                    <a:gd name="connsiteY101" fmla="*/ 40188 h 1516072"/>
                    <a:gd name="connsiteX102" fmla="*/ 488244 w 1003876"/>
                    <a:gd name="connsiteY102" fmla="*/ 34473 h 1516072"/>
                    <a:gd name="connsiteX103" fmla="*/ 484434 w 1003876"/>
                    <a:gd name="connsiteY103" fmla="*/ 28758 h 1516072"/>
                    <a:gd name="connsiteX104" fmla="*/ 478719 w 1003876"/>
                    <a:gd name="connsiteY104" fmla="*/ 17328 h 1516072"/>
                    <a:gd name="connsiteX105" fmla="*/ 473004 w 1003876"/>
                    <a:gd name="connsiteY105" fmla="*/ 13518 h 1516072"/>
                    <a:gd name="connsiteX106" fmla="*/ 469194 w 1003876"/>
                    <a:gd name="connsiteY106" fmla="*/ 7803 h 1516072"/>
                    <a:gd name="connsiteX107" fmla="*/ 429189 w 1003876"/>
                    <a:gd name="connsiteY107" fmla="*/ 11613 h 1516072"/>
                    <a:gd name="connsiteX108" fmla="*/ 425379 w 1003876"/>
                    <a:gd name="connsiteY108" fmla="*/ 78288 h 1516072"/>
                    <a:gd name="connsiteX109" fmla="*/ 425379 w 1003876"/>
                    <a:gd name="connsiteY109" fmla="*/ 84003 h 1516072"/>
                    <a:gd name="connsiteX110" fmla="*/ 436603 w 1003876"/>
                    <a:gd name="connsiteY110" fmla="*/ 225952 h 1516072"/>
                    <a:gd name="connsiteX111" fmla="*/ 440619 w 1003876"/>
                    <a:gd name="connsiteY111" fmla="*/ 421188 h 1516072"/>
                    <a:gd name="connsiteX112" fmla="*/ 440002 w 1003876"/>
                    <a:gd name="connsiteY112" fmla="*/ 789160 h 1516072"/>
                    <a:gd name="connsiteX113" fmla="*/ 430322 w 1003876"/>
                    <a:gd name="connsiteY113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2514 w 1003876"/>
                    <a:gd name="connsiteY29" fmla="*/ 1286058 h 1516072"/>
                    <a:gd name="connsiteX30" fmla="*/ 356233 w 1003876"/>
                    <a:gd name="connsiteY30" fmla="*/ 1309073 h 1516072"/>
                    <a:gd name="connsiteX31" fmla="*/ 330129 w 1003876"/>
                    <a:gd name="connsiteY31" fmla="*/ 1381308 h 1516072"/>
                    <a:gd name="connsiteX32" fmla="*/ 328224 w 1003876"/>
                    <a:gd name="connsiteY32" fmla="*/ 1420386 h 1516072"/>
                    <a:gd name="connsiteX33" fmla="*/ 332034 w 1003876"/>
                    <a:gd name="connsiteY33" fmla="*/ 1463223 h 1516072"/>
                    <a:gd name="connsiteX34" fmla="*/ 364419 w 1003876"/>
                    <a:gd name="connsiteY34" fmla="*/ 1512753 h 1516072"/>
                    <a:gd name="connsiteX35" fmla="*/ 387279 w 1003876"/>
                    <a:gd name="connsiteY35" fmla="*/ 1514658 h 1516072"/>
                    <a:gd name="connsiteX36" fmla="*/ 396804 w 1003876"/>
                    <a:gd name="connsiteY36" fmla="*/ 1491798 h 1516072"/>
                    <a:gd name="connsiteX37" fmla="*/ 403085 w 1003876"/>
                    <a:gd name="connsiteY37" fmla="*/ 1451433 h 1516072"/>
                    <a:gd name="connsiteX38" fmla="*/ 409367 w 1003876"/>
                    <a:gd name="connsiteY38" fmla="*/ 1389340 h 1516072"/>
                    <a:gd name="connsiteX39" fmla="*/ 424041 w 1003876"/>
                    <a:gd name="connsiteY39" fmla="*/ 1329152 h 1516072"/>
                    <a:gd name="connsiteX40" fmla="*/ 467289 w 1003876"/>
                    <a:gd name="connsiteY40" fmla="*/ 1265103 h 1516072"/>
                    <a:gd name="connsiteX41" fmla="*/ 528455 w 1003876"/>
                    <a:gd name="connsiteY41" fmla="*/ 1230091 h 1516072"/>
                    <a:gd name="connsiteX42" fmla="*/ 601154 w 1003876"/>
                    <a:gd name="connsiteY42" fmla="*/ 1221700 h 1516072"/>
                    <a:gd name="connsiteX43" fmla="*/ 720654 w 1003876"/>
                    <a:gd name="connsiteY43" fmla="*/ 1316538 h 1516072"/>
                    <a:gd name="connsiteX44" fmla="*/ 733989 w 1003876"/>
                    <a:gd name="connsiteY44" fmla="*/ 1326063 h 1516072"/>
                    <a:gd name="connsiteX45" fmla="*/ 743514 w 1003876"/>
                    <a:gd name="connsiteY45" fmla="*/ 1327968 h 1516072"/>
                    <a:gd name="connsiteX46" fmla="*/ 749229 w 1003876"/>
                    <a:gd name="connsiteY46" fmla="*/ 1329873 h 1516072"/>
                    <a:gd name="connsiteX47" fmla="*/ 762564 w 1003876"/>
                    <a:gd name="connsiteY47" fmla="*/ 1335588 h 1516072"/>
                    <a:gd name="connsiteX48" fmla="*/ 777804 w 1003876"/>
                    <a:gd name="connsiteY48" fmla="*/ 1333683 h 1516072"/>
                    <a:gd name="connsiteX49" fmla="*/ 789234 w 1003876"/>
                    <a:gd name="connsiteY49" fmla="*/ 1327968 h 1516072"/>
                    <a:gd name="connsiteX50" fmla="*/ 794949 w 1003876"/>
                    <a:gd name="connsiteY50" fmla="*/ 1326063 h 1516072"/>
                    <a:gd name="connsiteX51" fmla="*/ 802569 w 1003876"/>
                    <a:gd name="connsiteY51" fmla="*/ 1308918 h 1516072"/>
                    <a:gd name="connsiteX52" fmla="*/ 800664 w 1003876"/>
                    <a:gd name="connsiteY52" fmla="*/ 1284153 h 1516072"/>
                    <a:gd name="connsiteX53" fmla="*/ 798759 w 1003876"/>
                    <a:gd name="connsiteY53" fmla="*/ 1278438 h 1516072"/>
                    <a:gd name="connsiteX54" fmla="*/ 796854 w 1003876"/>
                    <a:gd name="connsiteY54" fmla="*/ 1270818 h 1516072"/>
                    <a:gd name="connsiteX55" fmla="*/ 783519 w 1003876"/>
                    <a:gd name="connsiteY55" fmla="*/ 1253673 h 1516072"/>
                    <a:gd name="connsiteX56" fmla="*/ 773994 w 1003876"/>
                    <a:gd name="connsiteY56" fmla="*/ 1247958 h 1516072"/>
                    <a:gd name="connsiteX57" fmla="*/ 648264 w 1003876"/>
                    <a:gd name="connsiteY57" fmla="*/ 1156518 h 1516072"/>
                    <a:gd name="connsiteX58" fmla="*/ 644454 w 1003876"/>
                    <a:gd name="connsiteY58" fmla="*/ 1139373 h 1516072"/>
                    <a:gd name="connsiteX59" fmla="*/ 646359 w 1003876"/>
                    <a:gd name="connsiteY59" fmla="*/ 1131753 h 1516072"/>
                    <a:gd name="connsiteX60" fmla="*/ 650169 w 1003876"/>
                    <a:gd name="connsiteY60" fmla="*/ 1114608 h 1516072"/>
                    <a:gd name="connsiteX61" fmla="*/ 653979 w 1003876"/>
                    <a:gd name="connsiteY61" fmla="*/ 1108893 h 1516072"/>
                    <a:gd name="connsiteX62" fmla="*/ 655884 w 1003876"/>
                    <a:gd name="connsiteY62" fmla="*/ 1103178 h 1516072"/>
                    <a:gd name="connsiteX63" fmla="*/ 661599 w 1003876"/>
                    <a:gd name="connsiteY63" fmla="*/ 1101273 h 1516072"/>
                    <a:gd name="connsiteX64" fmla="*/ 671124 w 1003876"/>
                    <a:gd name="connsiteY64" fmla="*/ 1089843 h 1516072"/>
                    <a:gd name="connsiteX65" fmla="*/ 724464 w 1003876"/>
                    <a:gd name="connsiteY65" fmla="*/ 1082223 h 1516072"/>
                    <a:gd name="connsiteX66" fmla="*/ 842574 w 1003876"/>
                    <a:gd name="connsiteY66" fmla="*/ 1084128 h 1516072"/>
                    <a:gd name="connsiteX67" fmla="*/ 871149 w 1003876"/>
                    <a:gd name="connsiteY67" fmla="*/ 1086033 h 1516072"/>
                    <a:gd name="connsiteX68" fmla="*/ 899724 w 1003876"/>
                    <a:gd name="connsiteY68" fmla="*/ 1091748 h 1516072"/>
                    <a:gd name="connsiteX69" fmla="*/ 922584 w 1003876"/>
                    <a:gd name="connsiteY69" fmla="*/ 1095558 h 1516072"/>
                    <a:gd name="connsiteX70" fmla="*/ 985294 w 1003876"/>
                    <a:gd name="connsiteY70" fmla="*/ 1104311 h 1516072"/>
                    <a:gd name="connsiteX71" fmla="*/ 1003378 w 1003876"/>
                    <a:gd name="connsiteY71" fmla="*/ 1065958 h 1516072"/>
                    <a:gd name="connsiteX72" fmla="*/ 970209 w 1003876"/>
                    <a:gd name="connsiteY72" fmla="*/ 1044123 h 1516072"/>
                    <a:gd name="connsiteX73" fmla="*/ 918620 w 1003876"/>
                    <a:gd name="connsiteY73" fmla="*/ 1034598 h 1516072"/>
                    <a:gd name="connsiteX74" fmla="*/ 825429 w 1003876"/>
                    <a:gd name="connsiteY74" fmla="*/ 1034598 h 1516072"/>
                    <a:gd name="connsiteX75" fmla="*/ 730179 w 1003876"/>
                    <a:gd name="connsiteY75" fmla="*/ 1038408 h 1516072"/>
                    <a:gd name="connsiteX76" fmla="*/ 669219 w 1003876"/>
                    <a:gd name="connsiteY76" fmla="*/ 1046028 h 1516072"/>
                    <a:gd name="connsiteX77" fmla="*/ 646360 w 1003876"/>
                    <a:gd name="connsiteY77" fmla="*/ 1049838 h 1516072"/>
                    <a:gd name="connsiteX78" fmla="*/ 640078 w 1003876"/>
                    <a:gd name="connsiteY78" fmla="*/ 1026051 h 1516072"/>
                    <a:gd name="connsiteX79" fmla="*/ 673029 w 1003876"/>
                    <a:gd name="connsiteY79" fmla="*/ 992688 h 1516072"/>
                    <a:gd name="connsiteX80" fmla="*/ 674934 w 1003876"/>
                    <a:gd name="connsiteY80" fmla="*/ 986973 h 1516072"/>
                    <a:gd name="connsiteX81" fmla="*/ 680649 w 1003876"/>
                    <a:gd name="connsiteY81" fmla="*/ 985068 h 1516072"/>
                    <a:gd name="connsiteX82" fmla="*/ 686364 w 1003876"/>
                    <a:gd name="connsiteY82" fmla="*/ 981258 h 1516072"/>
                    <a:gd name="connsiteX83" fmla="*/ 695889 w 1003876"/>
                    <a:gd name="connsiteY83" fmla="*/ 971733 h 1516072"/>
                    <a:gd name="connsiteX84" fmla="*/ 705414 w 1003876"/>
                    <a:gd name="connsiteY84" fmla="*/ 960303 h 1516072"/>
                    <a:gd name="connsiteX85" fmla="*/ 716844 w 1003876"/>
                    <a:gd name="connsiteY85" fmla="*/ 952683 h 1516072"/>
                    <a:gd name="connsiteX86" fmla="*/ 732084 w 1003876"/>
                    <a:gd name="connsiteY86" fmla="*/ 939348 h 1516072"/>
                    <a:gd name="connsiteX87" fmla="*/ 741609 w 1003876"/>
                    <a:gd name="connsiteY87" fmla="*/ 927918 h 1516072"/>
                    <a:gd name="connsiteX88" fmla="*/ 753039 w 1003876"/>
                    <a:gd name="connsiteY88" fmla="*/ 918393 h 1516072"/>
                    <a:gd name="connsiteX89" fmla="*/ 758754 w 1003876"/>
                    <a:gd name="connsiteY89" fmla="*/ 906963 h 1516072"/>
                    <a:gd name="connsiteX90" fmla="*/ 760659 w 1003876"/>
                    <a:gd name="connsiteY90" fmla="*/ 901248 h 1516072"/>
                    <a:gd name="connsiteX91" fmla="*/ 766374 w 1003876"/>
                    <a:gd name="connsiteY91" fmla="*/ 889818 h 1516072"/>
                    <a:gd name="connsiteX92" fmla="*/ 764469 w 1003876"/>
                    <a:gd name="connsiteY92" fmla="*/ 874578 h 1516072"/>
                    <a:gd name="connsiteX93" fmla="*/ 758754 w 1003876"/>
                    <a:gd name="connsiteY93" fmla="*/ 872673 h 1516072"/>
                    <a:gd name="connsiteX94" fmla="*/ 737799 w 1003876"/>
                    <a:gd name="connsiteY94" fmla="*/ 874578 h 1516072"/>
                    <a:gd name="connsiteX95" fmla="*/ 732084 w 1003876"/>
                    <a:gd name="connsiteY95" fmla="*/ 878388 h 1516072"/>
                    <a:gd name="connsiteX96" fmla="*/ 699699 w 1003876"/>
                    <a:gd name="connsiteY96" fmla="*/ 899343 h 1516072"/>
                    <a:gd name="connsiteX97" fmla="*/ 595181 w 1003876"/>
                    <a:gd name="connsiteY97" fmla="*/ 957831 h 1516072"/>
                    <a:gd name="connsiteX98" fmla="*/ 507294 w 1003876"/>
                    <a:gd name="connsiteY98" fmla="*/ 847908 h 1516072"/>
                    <a:gd name="connsiteX99" fmla="*/ 503484 w 1003876"/>
                    <a:gd name="connsiteY99" fmla="*/ 358323 h 1516072"/>
                    <a:gd name="connsiteX100" fmla="*/ 499674 w 1003876"/>
                    <a:gd name="connsiteY100" fmla="*/ 66858 h 1516072"/>
                    <a:gd name="connsiteX101" fmla="*/ 490149 w 1003876"/>
                    <a:gd name="connsiteY101" fmla="*/ 40188 h 1516072"/>
                    <a:gd name="connsiteX102" fmla="*/ 488244 w 1003876"/>
                    <a:gd name="connsiteY102" fmla="*/ 34473 h 1516072"/>
                    <a:gd name="connsiteX103" fmla="*/ 484434 w 1003876"/>
                    <a:gd name="connsiteY103" fmla="*/ 28758 h 1516072"/>
                    <a:gd name="connsiteX104" fmla="*/ 478719 w 1003876"/>
                    <a:gd name="connsiteY104" fmla="*/ 17328 h 1516072"/>
                    <a:gd name="connsiteX105" fmla="*/ 473004 w 1003876"/>
                    <a:gd name="connsiteY105" fmla="*/ 13518 h 1516072"/>
                    <a:gd name="connsiteX106" fmla="*/ 469194 w 1003876"/>
                    <a:gd name="connsiteY106" fmla="*/ 7803 h 1516072"/>
                    <a:gd name="connsiteX107" fmla="*/ 429189 w 1003876"/>
                    <a:gd name="connsiteY107" fmla="*/ 11613 h 1516072"/>
                    <a:gd name="connsiteX108" fmla="*/ 425379 w 1003876"/>
                    <a:gd name="connsiteY108" fmla="*/ 78288 h 1516072"/>
                    <a:gd name="connsiteX109" fmla="*/ 425379 w 1003876"/>
                    <a:gd name="connsiteY109" fmla="*/ 84003 h 1516072"/>
                    <a:gd name="connsiteX110" fmla="*/ 436603 w 1003876"/>
                    <a:gd name="connsiteY110" fmla="*/ 225952 h 1516072"/>
                    <a:gd name="connsiteX111" fmla="*/ 440619 w 1003876"/>
                    <a:gd name="connsiteY111" fmla="*/ 421188 h 1516072"/>
                    <a:gd name="connsiteX112" fmla="*/ 440002 w 1003876"/>
                    <a:gd name="connsiteY112" fmla="*/ 789160 h 1516072"/>
                    <a:gd name="connsiteX113" fmla="*/ 430322 w 1003876"/>
                    <a:gd name="connsiteY113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62514 w 1003876"/>
                    <a:gd name="connsiteY29" fmla="*/ 1286058 h 1516072"/>
                    <a:gd name="connsiteX30" fmla="*/ 330129 w 1003876"/>
                    <a:gd name="connsiteY30" fmla="*/ 1381308 h 1516072"/>
                    <a:gd name="connsiteX31" fmla="*/ 328224 w 1003876"/>
                    <a:gd name="connsiteY31" fmla="*/ 1420386 h 1516072"/>
                    <a:gd name="connsiteX32" fmla="*/ 332034 w 1003876"/>
                    <a:gd name="connsiteY32" fmla="*/ 1463223 h 1516072"/>
                    <a:gd name="connsiteX33" fmla="*/ 364419 w 1003876"/>
                    <a:gd name="connsiteY33" fmla="*/ 1512753 h 1516072"/>
                    <a:gd name="connsiteX34" fmla="*/ 387279 w 1003876"/>
                    <a:gd name="connsiteY34" fmla="*/ 1514658 h 1516072"/>
                    <a:gd name="connsiteX35" fmla="*/ 396804 w 1003876"/>
                    <a:gd name="connsiteY35" fmla="*/ 1491798 h 1516072"/>
                    <a:gd name="connsiteX36" fmla="*/ 403085 w 1003876"/>
                    <a:gd name="connsiteY36" fmla="*/ 1451433 h 1516072"/>
                    <a:gd name="connsiteX37" fmla="*/ 409367 w 1003876"/>
                    <a:gd name="connsiteY37" fmla="*/ 1389340 h 1516072"/>
                    <a:gd name="connsiteX38" fmla="*/ 424041 w 1003876"/>
                    <a:gd name="connsiteY38" fmla="*/ 1329152 h 1516072"/>
                    <a:gd name="connsiteX39" fmla="*/ 467289 w 1003876"/>
                    <a:gd name="connsiteY39" fmla="*/ 1265103 h 1516072"/>
                    <a:gd name="connsiteX40" fmla="*/ 528455 w 1003876"/>
                    <a:gd name="connsiteY40" fmla="*/ 1230091 h 1516072"/>
                    <a:gd name="connsiteX41" fmla="*/ 601154 w 1003876"/>
                    <a:gd name="connsiteY41" fmla="*/ 1221700 h 1516072"/>
                    <a:gd name="connsiteX42" fmla="*/ 720654 w 1003876"/>
                    <a:gd name="connsiteY42" fmla="*/ 1316538 h 1516072"/>
                    <a:gd name="connsiteX43" fmla="*/ 733989 w 1003876"/>
                    <a:gd name="connsiteY43" fmla="*/ 1326063 h 1516072"/>
                    <a:gd name="connsiteX44" fmla="*/ 743514 w 1003876"/>
                    <a:gd name="connsiteY44" fmla="*/ 1327968 h 1516072"/>
                    <a:gd name="connsiteX45" fmla="*/ 749229 w 1003876"/>
                    <a:gd name="connsiteY45" fmla="*/ 1329873 h 1516072"/>
                    <a:gd name="connsiteX46" fmla="*/ 762564 w 1003876"/>
                    <a:gd name="connsiteY46" fmla="*/ 1335588 h 1516072"/>
                    <a:gd name="connsiteX47" fmla="*/ 777804 w 1003876"/>
                    <a:gd name="connsiteY47" fmla="*/ 1333683 h 1516072"/>
                    <a:gd name="connsiteX48" fmla="*/ 789234 w 1003876"/>
                    <a:gd name="connsiteY48" fmla="*/ 1327968 h 1516072"/>
                    <a:gd name="connsiteX49" fmla="*/ 794949 w 1003876"/>
                    <a:gd name="connsiteY49" fmla="*/ 1326063 h 1516072"/>
                    <a:gd name="connsiteX50" fmla="*/ 802569 w 1003876"/>
                    <a:gd name="connsiteY50" fmla="*/ 1308918 h 1516072"/>
                    <a:gd name="connsiteX51" fmla="*/ 800664 w 1003876"/>
                    <a:gd name="connsiteY51" fmla="*/ 1284153 h 1516072"/>
                    <a:gd name="connsiteX52" fmla="*/ 798759 w 1003876"/>
                    <a:gd name="connsiteY52" fmla="*/ 1278438 h 1516072"/>
                    <a:gd name="connsiteX53" fmla="*/ 796854 w 1003876"/>
                    <a:gd name="connsiteY53" fmla="*/ 1270818 h 1516072"/>
                    <a:gd name="connsiteX54" fmla="*/ 783519 w 1003876"/>
                    <a:gd name="connsiteY54" fmla="*/ 1253673 h 1516072"/>
                    <a:gd name="connsiteX55" fmla="*/ 773994 w 1003876"/>
                    <a:gd name="connsiteY55" fmla="*/ 1247958 h 1516072"/>
                    <a:gd name="connsiteX56" fmla="*/ 648264 w 1003876"/>
                    <a:gd name="connsiteY56" fmla="*/ 1156518 h 1516072"/>
                    <a:gd name="connsiteX57" fmla="*/ 644454 w 1003876"/>
                    <a:gd name="connsiteY57" fmla="*/ 1139373 h 1516072"/>
                    <a:gd name="connsiteX58" fmla="*/ 646359 w 1003876"/>
                    <a:gd name="connsiteY58" fmla="*/ 1131753 h 1516072"/>
                    <a:gd name="connsiteX59" fmla="*/ 650169 w 1003876"/>
                    <a:gd name="connsiteY59" fmla="*/ 1114608 h 1516072"/>
                    <a:gd name="connsiteX60" fmla="*/ 653979 w 1003876"/>
                    <a:gd name="connsiteY60" fmla="*/ 1108893 h 1516072"/>
                    <a:gd name="connsiteX61" fmla="*/ 655884 w 1003876"/>
                    <a:gd name="connsiteY61" fmla="*/ 1103178 h 1516072"/>
                    <a:gd name="connsiteX62" fmla="*/ 661599 w 1003876"/>
                    <a:gd name="connsiteY62" fmla="*/ 1101273 h 1516072"/>
                    <a:gd name="connsiteX63" fmla="*/ 671124 w 1003876"/>
                    <a:gd name="connsiteY63" fmla="*/ 1089843 h 1516072"/>
                    <a:gd name="connsiteX64" fmla="*/ 724464 w 1003876"/>
                    <a:gd name="connsiteY64" fmla="*/ 1082223 h 1516072"/>
                    <a:gd name="connsiteX65" fmla="*/ 842574 w 1003876"/>
                    <a:gd name="connsiteY65" fmla="*/ 1084128 h 1516072"/>
                    <a:gd name="connsiteX66" fmla="*/ 871149 w 1003876"/>
                    <a:gd name="connsiteY66" fmla="*/ 1086033 h 1516072"/>
                    <a:gd name="connsiteX67" fmla="*/ 899724 w 1003876"/>
                    <a:gd name="connsiteY67" fmla="*/ 1091748 h 1516072"/>
                    <a:gd name="connsiteX68" fmla="*/ 922584 w 1003876"/>
                    <a:gd name="connsiteY68" fmla="*/ 1095558 h 1516072"/>
                    <a:gd name="connsiteX69" fmla="*/ 985294 w 1003876"/>
                    <a:gd name="connsiteY69" fmla="*/ 1104311 h 1516072"/>
                    <a:gd name="connsiteX70" fmla="*/ 1003378 w 1003876"/>
                    <a:gd name="connsiteY70" fmla="*/ 1065958 h 1516072"/>
                    <a:gd name="connsiteX71" fmla="*/ 970209 w 1003876"/>
                    <a:gd name="connsiteY71" fmla="*/ 1044123 h 1516072"/>
                    <a:gd name="connsiteX72" fmla="*/ 918620 w 1003876"/>
                    <a:gd name="connsiteY72" fmla="*/ 1034598 h 1516072"/>
                    <a:gd name="connsiteX73" fmla="*/ 825429 w 1003876"/>
                    <a:gd name="connsiteY73" fmla="*/ 1034598 h 1516072"/>
                    <a:gd name="connsiteX74" fmla="*/ 730179 w 1003876"/>
                    <a:gd name="connsiteY74" fmla="*/ 1038408 h 1516072"/>
                    <a:gd name="connsiteX75" fmla="*/ 669219 w 1003876"/>
                    <a:gd name="connsiteY75" fmla="*/ 1046028 h 1516072"/>
                    <a:gd name="connsiteX76" fmla="*/ 646360 w 1003876"/>
                    <a:gd name="connsiteY76" fmla="*/ 1049838 h 1516072"/>
                    <a:gd name="connsiteX77" fmla="*/ 640078 w 1003876"/>
                    <a:gd name="connsiteY77" fmla="*/ 1026051 h 1516072"/>
                    <a:gd name="connsiteX78" fmla="*/ 673029 w 1003876"/>
                    <a:gd name="connsiteY78" fmla="*/ 992688 h 1516072"/>
                    <a:gd name="connsiteX79" fmla="*/ 674934 w 1003876"/>
                    <a:gd name="connsiteY79" fmla="*/ 986973 h 1516072"/>
                    <a:gd name="connsiteX80" fmla="*/ 680649 w 1003876"/>
                    <a:gd name="connsiteY80" fmla="*/ 985068 h 1516072"/>
                    <a:gd name="connsiteX81" fmla="*/ 686364 w 1003876"/>
                    <a:gd name="connsiteY81" fmla="*/ 981258 h 1516072"/>
                    <a:gd name="connsiteX82" fmla="*/ 695889 w 1003876"/>
                    <a:gd name="connsiteY82" fmla="*/ 971733 h 1516072"/>
                    <a:gd name="connsiteX83" fmla="*/ 705414 w 1003876"/>
                    <a:gd name="connsiteY83" fmla="*/ 960303 h 1516072"/>
                    <a:gd name="connsiteX84" fmla="*/ 716844 w 1003876"/>
                    <a:gd name="connsiteY84" fmla="*/ 952683 h 1516072"/>
                    <a:gd name="connsiteX85" fmla="*/ 732084 w 1003876"/>
                    <a:gd name="connsiteY85" fmla="*/ 939348 h 1516072"/>
                    <a:gd name="connsiteX86" fmla="*/ 741609 w 1003876"/>
                    <a:gd name="connsiteY86" fmla="*/ 927918 h 1516072"/>
                    <a:gd name="connsiteX87" fmla="*/ 753039 w 1003876"/>
                    <a:gd name="connsiteY87" fmla="*/ 918393 h 1516072"/>
                    <a:gd name="connsiteX88" fmla="*/ 758754 w 1003876"/>
                    <a:gd name="connsiteY88" fmla="*/ 906963 h 1516072"/>
                    <a:gd name="connsiteX89" fmla="*/ 760659 w 1003876"/>
                    <a:gd name="connsiteY89" fmla="*/ 901248 h 1516072"/>
                    <a:gd name="connsiteX90" fmla="*/ 766374 w 1003876"/>
                    <a:gd name="connsiteY90" fmla="*/ 889818 h 1516072"/>
                    <a:gd name="connsiteX91" fmla="*/ 764469 w 1003876"/>
                    <a:gd name="connsiteY91" fmla="*/ 874578 h 1516072"/>
                    <a:gd name="connsiteX92" fmla="*/ 758754 w 1003876"/>
                    <a:gd name="connsiteY92" fmla="*/ 872673 h 1516072"/>
                    <a:gd name="connsiteX93" fmla="*/ 737799 w 1003876"/>
                    <a:gd name="connsiteY93" fmla="*/ 874578 h 1516072"/>
                    <a:gd name="connsiteX94" fmla="*/ 732084 w 1003876"/>
                    <a:gd name="connsiteY94" fmla="*/ 878388 h 1516072"/>
                    <a:gd name="connsiteX95" fmla="*/ 699699 w 1003876"/>
                    <a:gd name="connsiteY95" fmla="*/ 899343 h 1516072"/>
                    <a:gd name="connsiteX96" fmla="*/ 595181 w 1003876"/>
                    <a:gd name="connsiteY96" fmla="*/ 957831 h 1516072"/>
                    <a:gd name="connsiteX97" fmla="*/ 507294 w 1003876"/>
                    <a:gd name="connsiteY97" fmla="*/ 847908 h 1516072"/>
                    <a:gd name="connsiteX98" fmla="*/ 503484 w 1003876"/>
                    <a:gd name="connsiteY98" fmla="*/ 358323 h 1516072"/>
                    <a:gd name="connsiteX99" fmla="*/ 499674 w 1003876"/>
                    <a:gd name="connsiteY99" fmla="*/ 66858 h 1516072"/>
                    <a:gd name="connsiteX100" fmla="*/ 490149 w 1003876"/>
                    <a:gd name="connsiteY100" fmla="*/ 40188 h 1516072"/>
                    <a:gd name="connsiteX101" fmla="*/ 488244 w 1003876"/>
                    <a:gd name="connsiteY101" fmla="*/ 34473 h 1516072"/>
                    <a:gd name="connsiteX102" fmla="*/ 484434 w 1003876"/>
                    <a:gd name="connsiteY102" fmla="*/ 28758 h 1516072"/>
                    <a:gd name="connsiteX103" fmla="*/ 478719 w 1003876"/>
                    <a:gd name="connsiteY103" fmla="*/ 17328 h 1516072"/>
                    <a:gd name="connsiteX104" fmla="*/ 473004 w 1003876"/>
                    <a:gd name="connsiteY104" fmla="*/ 13518 h 1516072"/>
                    <a:gd name="connsiteX105" fmla="*/ 469194 w 1003876"/>
                    <a:gd name="connsiteY105" fmla="*/ 7803 h 1516072"/>
                    <a:gd name="connsiteX106" fmla="*/ 429189 w 1003876"/>
                    <a:gd name="connsiteY106" fmla="*/ 11613 h 1516072"/>
                    <a:gd name="connsiteX107" fmla="*/ 425379 w 1003876"/>
                    <a:gd name="connsiteY107" fmla="*/ 78288 h 1516072"/>
                    <a:gd name="connsiteX108" fmla="*/ 425379 w 1003876"/>
                    <a:gd name="connsiteY108" fmla="*/ 84003 h 1516072"/>
                    <a:gd name="connsiteX109" fmla="*/ 436603 w 1003876"/>
                    <a:gd name="connsiteY109" fmla="*/ 225952 h 1516072"/>
                    <a:gd name="connsiteX110" fmla="*/ 440619 w 1003876"/>
                    <a:gd name="connsiteY110" fmla="*/ 421188 h 1516072"/>
                    <a:gd name="connsiteX111" fmla="*/ 440002 w 1003876"/>
                    <a:gd name="connsiteY111" fmla="*/ 789160 h 1516072"/>
                    <a:gd name="connsiteX112" fmla="*/ 430322 w 1003876"/>
                    <a:gd name="connsiteY112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18699 w 1003876"/>
                    <a:gd name="connsiteY28" fmla="*/ 1217478 h 1516072"/>
                    <a:gd name="connsiteX29" fmla="*/ 377342 w 1003876"/>
                    <a:gd name="connsiteY29" fmla="*/ 1276173 h 1516072"/>
                    <a:gd name="connsiteX30" fmla="*/ 330129 w 1003876"/>
                    <a:gd name="connsiteY30" fmla="*/ 1381308 h 1516072"/>
                    <a:gd name="connsiteX31" fmla="*/ 328224 w 1003876"/>
                    <a:gd name="connsiteY31" fmla="*/ 1420386 h 1516072"/>
                    <a:gd name="connsiteX32" fmla="*/ 332034 w 1003876"/>
                    <a:gd name="connsiteY32" fmla="*/ 1463223 h 1516072"/>
                    <a:gd name="connsiteX33" fmla="*/ 364419 w 1003876"/>
                    <a:gd name="connsiteY33" fmla="*/ 1512753 h 1516072"/>
                    <a:gd name="connsiteX34" fmla="*/ 387279 w 1003876"/>
                    <a:gd name="connsiteY34" fmla="*/ 1514658 h 1516072"/>
                    <a:gd name="connsiteX35" fmla="*/ 396804 w 1003876"/>
                    <a:gd name="connsiteY35" fmla="*/ 1491798 h 1516072"/>
                    <a:gd name="connsiteX36" fmla="*/ 403085 w 1003876"/>
                    <a:gd name="connsiteY36" fmla="*/ 1451433 h 1516072"/>
                    <a:gd name="connsiteX37" fmla="*/ 409367 w 1003876"/>
                    <a:gd name="connsiteY37" fmla="*/ 1389340 h 1516072"/>
                    <a:gd name="connsiteX38" fmla="*/ 424041 w 1003876"/>
                    <a:gd name="connsiteY38" fmla="*/ 1329152 h 1516072"/>
                    <a:gd name="connsiteX39" fmla="*/ 467289 w 1003876"/>
                    <a:gd name="connsiteY39" fmla="*/ 1265103 h 1516072"/>
                    <a:gd name="connsiteX40" fmla="*/ 528455 w 1003876"/>
                    <a:gd name="connsiteY40" fmla="*/ 1230091 h 1516072"/>
                    <a:gd name="connsiteX41" fmla="*/ 601154 w 1003876"/>
                    <a:gd name="connsiteY41" fmla="*/ 1221700 h 1516072"/>
                    <a:gd name="connsiteX42" fmla="*/ 720654 w 1003876"/>
                    <a:gd name="connsiteY42" fmla="*/ 1316538 h 1516072"/>
                    <a:gd name="connsiteX43" fmla="*/ 733989 w 1003876"/>
                    <a:gd name="connsiteY43" fmla="*/ 1326063 h 1516072"/>
                    <a:gd name="connsiteX44" fmla="*/ 743514 w 1003876"/>
                    <a:gd name="connsiteY44" fmla="*/ 1327968 h 1516072"/>
                    <a:gd name="connsiteX45" fmla="*/ 749229 w 1003876"/>
                    <a:gd name="connsiteY45" fmla="*/ 1329873 h 1516072"/>
                    <a:gd name="connsiteX46" fmla="*/ 762564 w 1003876"/>
                    <a:gd name="connsiteY46" fmla="*/ 1335588 h 1516072"/>
                    <a:gd name="connsiteX47" fmla="*/ 777804 w 1003876"/>
                    <a:gd name="connsiteY47" fmla="*/ 1333683 h 1516072"/>
                    <a:gd name="connsiteX48" fmla="*/ 789234 w 1003876"/>
                    <a:gd name="connsiteY48" fmla="*/ 1327968 h 1516072"/>
                    <a:gd name="connsiteX49" fmla="*/ 794949 w 1003876"/>
                    <a:gd name="connsiteY49" fmla="*/ 1326063 h 1516072"/>
                    <a:gd name="connsiteX50" fmla="*/ 802569 w 1003876"/>
                    <a:gd name="connsiteY50" fmla="*/ 1308918 h 1516072"/>
                    <a:gd name="connsiteX51" fmla="*/ 800664 w 1003876"/>
                    <a:gd name="connsiteY51" fmla="*/ 1284153 h 1516072"/>
                    <a:gd name="connsiteX52" fmla="*/ 798759 w 1003876"/>
                    <a:gd name="connsiteY52" fmla="*/ 1278438 h 1516072"/>
                    <a:gd name="connsiteX53" fmla="*/ 796854 w 1003876"/>
                    <a:gd name="connsiteY53" fmla="*/ 1270818 h 1516072"/>
                    <a:gd name="connsiteX54" fmla="*/ 783519 w 1003876"/>
                    <a:gd name="connsiteY54" fmla="*/ 1253673 h 1516072"/>
                    <a:gd name="connsiteX55" fmla="*/ 773994 w 1003876"/>
                    <a:gd name="connsiteY55" fmla="*/ 1247958 h 1516072"/>
                    <a:gd name="connsiteX56" fmla="*/ 648264 w 1003876"/>
                    <a:gd name="connsiteY56" fmla="*/ 1156518 h 1516072"/>
                    <a:gd name="connsiteX57" fmla="*/ 644454 w 1003876"/>
                    <a:gd name="connsiteY57" fmla="*/ 1139373 h 1516072"/>
                    <a:gd name="connsiteX58" fmla="*/ 646359 w 1003876"/>
                    <a:gd name="connsiteY58" fmla="*/ 1131753 h 1516072"/>
                    <a:gd name="connsiteX59" fmla="*/ 650169 w 1003876"/>
                    <a:gd name="connsiteY59" fmla="*/ 1114608 h 1516072"/>
                    <a:gd name="connsiteX60" fmla="*/ 653979 w 1003876"/>
                    <a:gd name="connsiteY60" fmla="*/ 1108893 h 1516072"/>
                    <a:gd name="connsiteX61" fmla="*/ 655884 w 1003876"/>
                    <a:gd name="connsiteY61" fmla="*/ 1103178 h 1516072"/>
                    <a:gd name="connsiteX62" fmla="*/ 661599 w 1003876"/>
                    <a:gd name="connsiteY62" fmla="*/ 1101273 h 1516072"/>
                    <a:gd name="connsiteX63" fmla="*/ 671124 w 1003876"/>
                    <a:gd name="connsiteY63" fmla="*/ 1089843 h 1516072"/>
                    <a:gd name="connsiteX64" fmla="*/ 724464 w 1003876"/>
                    <a:gd name="connsiteY64" fmla="*/ 1082223 h 1516072"/>
                    <a:gd name="connsiteX65" fmla="*/ 842574 w 1003876"/>
                    <a:gd name="connsiteY65" fmla="*/ 1084128 h 1516072"/>
                    <a:gd name="connsiteX66" fmla="*/ 871149 w 1003876"/>
                    <a:gd name="connsiteY66" fmla="*/ 1086033 h 1516072"/>
                    <a:gd name="connsiteX67" fmla="*/ 899724 w 1003876"/>
                    <a:gd name="connsiteY67" fmla="*/ 1091748 h 1516072"/>
                    <a:gd name="connsiteX68" fmla="*/ 922584 w 1003876"/>
                    <a:gd name="connsiteY68" fmla="*/ 1095558 h 1516072"/>
                    <a:gd name="connsiteX69" fmla="*/ 985294 w 1003876"/>
                    <a:gd name="connsiteY69" fmla="*/ 1104311 h 1516072"/>
                    <a:gd name="connsiteX70" fmla="*/ 1003378 w 1003876"/>
                    <a:gd name="connsiteY70" fmla="*/ 1065958 h 1516072"/>
                    <a:gd name="connsiteX71" fmla="*/ 970209 w 1003876"/>
                    <a:gd name="connsiteY71" fmla="*/ 1044123 h 1516072"/>
                    <a:gd name="connsiteX72" fmla="*/ 918620 w 1003876"/>
                    <a:gd name="connsiteY72" fmla="*/ 1034598 h 1516072"/>
                    <a:gd name="connsiteX73" fmla="*/ 825429 w 1003876"/>
                    <a:gd name="connsiteY73" fmla="*/ 1034598 h 1516072"/>
                    <a:gd name="connsiteX74" fmla="*/ 730179 w 1003876"/>
                    <a:gd name="connsiteY74" fmla="*/ 1038408 h 1516072"/>
                    <a:gd name="connsiteX75" fmla="*/ 669219 w 1003876"/>
                    <a:gd name="connsiteY75" fmla="*/ 1046028 h 1516072"/>
                    <a:gd name="connsiteX76" fmla="*/ 646360 w 1003876"/>
                    <a:gd name="connsiteY76" fmla="*/ 1049838 h 1516072"/>
                    <a:gd name="connsiteX77" fmla="*/ 640078 w 1003876"/>
                    <a:gd name="connsiteY77" fmla="*/ 1026051 h 1516072"/>
                    <a:gd name="connsiteX78" fmla="*/ 673029 w 1003876"/>
                    <a:gd name="connsiteY78" fmla="*/ 992688 h 1516072"/>
                    <a:gd name="connsiteX79" fmla="*/ 674934 w 1003876"/>
                    <a:gd name="connsiteY79" fmla="*/ 986973 h 1516072"/>
                    <a:gd name="connsiteX80" fmla="*/ 680649 w 1003876"/>
                    <a:gd name="connsiteY80" fmla="*/ 985068 h 1516072"/>
                    <a:gd name="connsiteX81" fmla="*/ 686364 w 1003876"/>
                    <a:gd name="connsiteY81" fmla="*/ 981258 h 1516072"/>
                    <a:gd name="connsiteX82" fmla="*/ 695889 w 1003876"/>
                    <a:gd name="connsiteY82" fmla="*/ 971733 h 1516072"/>
                    <a:gd name="connsiteX83" fmla="*/ 705414 w 1003876"/>
                    <a:gd name="connsiteY83" fmla="*/ 960303 h 1516072"/>
                    <a:gd name="connsiteX84" fmla="*/ 716844 w 1003876"/>
                    <a:gd name="connsiteY84" fmla="*/ 952683 h 1516072"/>
                    <a:gd name="connsiteX85" fmla="*/ 732084 w 1003876"/>
                    <a:gd name="connsiteY85" fmla="*/ 939348 h 1516072"/>
                    <a:gd name="connsiteX86" fmla="*/ 741609 w 1003876"/>
                    <a:gd name="connsiteY86" fmla="*/ 927918 h 1516072"/>
                    <a:gd name="connsiteX87" fmla="*/ 753039 w 1003876"/>
                    <a:gd name="connsiteY87" fmla="*/ 918393 h 1516072"/>
                    <a:gd name="connsiteX88" fmla="*/ 758754 w 1003876"/>
                    <a:gd name="connsiteY88" fmla="*/ 906963 h 1516072"/>
                    <a:gd name="connsiteX89" fmla="*/ 760659 w 1003876"/>
                    <a:gd name="connsiteY89" fmla="*/ 901248 h 1516072"/>
                    <a:gd name="connsiteX90" fmla="*/ 766374 w 1003876"/>
                    <a:gd name="connsiteY90" fmla="*/ 889818 h 1516072"/>
                    <a:gd name="connsiteX91" fmla="*/ 764469 w 1003876"/>
                    <a:gd name="connsiteY91" fmla="*/ 874578 h 1516072"/>
                    <a:gd name="connsiteX92" fmla="*/ 758754 w 1003876"/>
                    <a:gd name="connsiteY92" fmla="*/ 872673 h 1516072"/>
                    <a:gd name="connsiteX93" fmla="*/ 737799 w 1003876"/>
                    <a:gd name="connsiteY93" fmla="*/ 874578 h 1516072"/>
                    <a:gd name="connsiteX94" fmla="*/ 732084 w 1003876"/>
                    <a:gd name="connsiteY94" fmla="*/ 878388 h 1516072"/>
                    <a:gd name="connsiteX95" fmla="*/ 699699 w 1003876"/>
                    <a:gd name="connsiteY95" fmla="*/ 899343 h 1516072"/>
                    <a:gd name="connsiteX96" fmla="*/ 595181 w 1003876"/>
                    <a:gd name="connsiteY96" fmla="*/ 957831 h 1516072"/>
                    <a:gd name="connsiteX97" fmla="*/ 507294 w 1003876"/>
                    <a:gd name="connsiteY97" fmla="*/ 847908 h 1516072"/>
                    <a:gd name="connsiteX98" fmla="*/ 503484 w 1003876"/>
                    <a:gd name="connsiteY98" fmla="*/ 358323 h 1516072"/>
                    <a:gd name="connsiteX99" fmla="*/ 499674 w 1003876"/>
                    <a:gd name="connsiteY99" fmla="*/ 66858 h 1516072"/>
                    <a:gd name="connsiteX100" fmla="*/ 490149 w 1003876"/>
                    <a:gd name="connsiteY100" fmla="*/ 40188 h 1516072"/>
                    <a:gd name="connsiteX101" fmla="*/ 488244 w 1003876"/>
                    <a:gd name="connsiteY101" fmla="*/ 34473 h 1516072"/>
                    <a:gd name="connsiteX102" fmla="*/ 484434 w 1003876"/>
                    <a:gd name="connsiteY102" fmla="*/ 28758 h 1516072"/>
                    <a:gd name="connsiteX103" fmla="*/ 478719 w 1003876"/>
                    <a:gd name="connsiteY103" fmla="*/ 17328 h 1516072"/>
                    <a:gd name="connsiteX104" fmla="*/ 473004 w 1003876"/>
                    <a:gd name="connsiteY104" fmla="*/ 13518 h 1516072"/>
                    <a:gd name="connsiteX105" fmla="*/ 469194 w 1003876"/>
                    <a:gd name="connsiteY105" fmla="*/ 7803 h 1516072"/>
                    <a:gd name="connsiteX106" fmla="*/ 429189 w 1003876"/>
                    <a:gd name="connsiteY106" fmla="*/ 11613 h 1516072"/>
                    <a:gd name="connsiteX107" fmla="*/ 425379 w 1003876"/>
                    <a:gd name="connsiteY107" fmla="*/ 78288 h 1516072"/>
                    <a:gd name="connsiteX108" fmla="*/ 425379 w 1003876"/>
                    <a:gd name="connsiteY108" fmla="*/ 84003 h 1516072"/>
                    <a:gd name="connsiteX109" fmla="*/ 436603 w 1003876"/>
                    <a:gd name="connsiteY109" fmla="*/ 225952 h 1516072"/>
                    <a:gd name="connsiteX110" fmla="*/ 440619 w 1003876"/>
                    <a:gd name="connsiteY110" fmla="*/ 421188 h 1516072"/>
                    <a:gd name="connsiteX111" fmla="*/ 440002 w 1003876"/>
                    <a:gd name="connsiteY111" fmla="*/ 789160 h 1516072"/>
                    <a:gd name="connsiteX112" fmla="*/ 430322 w 1003876"/>
                    <a:gd name="connsiteY112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239202 w 1003876"/>
                    <a:gd name="connsiteY27" fmla="*/ 1214801 h 1516072"/>
                    <a:gd name="connsiteX28" fmla="*/ 335999 w 1003876"/>
                    <a:gd name="connsiteY28" fmla="*/ 1217478 h 1516072"/>
                    <a:gd name="connsiteX29" fmla="*/ 377342 w 1003876"/>
                    <a:gd name="connsiteY29" fmla="*/ 1276173 h 1516072"/>
                    <a:gd name="connsiteX30" fmla="*/ 330129 w 1003876"/>
                    <a:gd name="connsiteY30" fmla="*/ 1381308 h 1516072"/>
                    <a:gd name="connsiteX31" fmla="*/ 328224 w 1003876"/>
                    <a:gd name="connsiteY31" fmla="*/ 1420386 h 1516072"/>
                    <a:gd name="connsiteX32" fmla="*/ 332034 w 1003876"/>
                    <a:gd name="connsiteY32" fmla="*/ 1463223 h 1516072"/>
                    <a:gd name="connsiteX33" fmla="*/ 364419 w 1003876"/>
                    <a:gd name="connsiteY33" fmla="*/ 1512753 h 1516072"/>
                    <a:gd name="connsiteX34" fmla="*/ 387279 w 1003876"/>
                    <a:gd name="connsiteY34" fmla="*/ 1514658 h 1516072"/>
                    <a:gd name="connsiteX35" fmla="*/ 396804 w 1003876"/>
                    <a:gd name="connsiteY35" fmla="*/ 1491798 h 1516072"/>
                    <a:gd name="connsiteX36" fmla="*/ 403085 w 1003876"/>
                    <a:gd name="connsiteY36" fmla="*/ 1451433 h 1516072"/>
                    <a:gd name="connsiteX37" fmla="*/ 409367 w 1003876"/>
                    <a:gd name="connsiteY37" fmla="*/ 1389340 h 1516072"/>
                    <a:gd name="connsiteX38" fmla="*/ 424041 w 1003876"/>
                    <a:gd name="connsiteY38" fmla="*/ 1329152 h 1516072"/>
                    <a:gd name="connsiteX39" fmla="*/ 467289 w 1003876"/>
                    <a:gd name="connsiteY39" fmla="*/ 1265103 h 1516072"/>
                    <a:gd name="connsiteX40" fmla="*/ 528455 w 1003876"/>
                    <a:gd name="connsiteY40" fmla="*/ 1230091 h 1516072"/>
                    <a:gd name="connsiteX41" fmla="*/ 601154 w 1003876"/>
                    <a:gd name="connsiteY41" fmla="*/ 1221700 h 1516072"/>
                    <a:gd name="connsiteX42" fmla="*/ 720654 w 1003876"/>
                    <a:gd name="connsiteY42" fmla="*/ 1316538 h 1516072"/>
                    <a:gd name="connsiteX43" fmla="*/ 733989 w 1003876"/>
                    <a:gd name="connsiteY43" fmla="*/ 1326063 h 1516072"/>
                    <a:gd name="connsiteX44" fmla="*/ 743514 w 1003876"/>
                    <a:gd name="connsiteY44" fmla="*/ 1327968 h 1516072"/>
                    <a:gd name="connsiteX45" fmla="*/ 749229 w 1003876"/>
                    <a:gd name="connsiteY45" fmla="*/ 1329873 h 1516072"/>
                    <a:gd name="connsiteX46" fmla="*/ 762564 w 1003876"/>
                    <a:gd name="connsiteY46" fmla="*/ 1335588 h 1516072"/>
                    <a:gd name="connsiteX47" fmla="*/ 777804 w 1003876"/>
                    <a:gd name="connsiteY47" fmla="*/ 1333683 h 1516072"/>
                    <a:gd name="connsiteX48" fmla="*/ 789234 w 1003876"/>
                    <a:gd name="connsiteY48" fmla="*/ 1327968 h 1516072"/>
                    <a:gd name="connsiteX49" fmla="*/ 794949 w 1003876"/>
                    <a:gd name="connsiteY49" fmla="*/ 1326063 h 1516072"/>
                    <a:gd name="connsiteX50" fmla="*/ 802569 w 1003876"/>
                    <a:gd name="connsiteY50" fmla="*/ 1308918 h 1516072"/>
                    <a:gd name="connsiteX51" fmla="*/ 800664 w 1003876"/>
                    <a:gd name="connsiteY51" fmla="*/ 1284153 h 1516072"/>
                    <a:gd name="connsiteX52" fmla="*/ 798759 w 1003876"/>
                    <a:gd name="connsiteY52" fmla="*/ 1278438 h 1516072"/>
                    <a:gd name="connsiteX53" fmla="*/ 796854 w 1003876"/>
                    <a:gd name="connsiteY53" fmla="*/ 1270818 h 1516072"/>
                    <a:gd name="connsiteX54" fmla="*/ 783519 w 1003876"/>
                    <a:gd name="connsiteY54" fmla="*/ 1253673 h 1516072"/>
                    <a:gd name="connsiteX55" fmla="*/ 773994 w 1003876"/>
                    <a:gd name="connsiteY55" fmla="*/ 1247958 h 1516072"/>
                    <a:gd name="connsiteX56" fmla="*/ 648264 w 1003876"/>
                    <a:gd name="connsiteY56" fmla="*/ 1156518 h 1516072"/>
                    <a:gd name="connsiteX57" fmla="*/ 644454 w 1003876"/>
                    <a:gd name="connsiteY57" fmla="*/ 1139373 h 1516072"/>
                    <a:gd name="connsiteX58" fmla="*/ 646359 w 1003876"/>
                    <a:gd name="connsiteY58" fmla="*/ 1131753 h 1516072"/>
                    <a:gd name="connsiteX59" fmla="*/ 650169 w 1003876"/>
                    <a:gd name="connsiteY59" fmla="*/ 1114608 h 1516072"/>
                    <a:gd name="connsiteX60" fmla="*/ 653979 w 1003876"/>
                    <a:gd name="connsiteY60" fmla="*/ 1108893 h 1516072"/>
                    <a:gd name="connsiteX61" fmla="*/ 655884 w 1003876"/>
                    <a:gd name="connsiteY61" fmla="*/ 1103178 h 1516072"/>
                    <a:gd name="connsiteX62" fmla="*/ 661599 w 1003876"/>
                    <a:gd name="connsiteY62" fmla="*/ 1101273 h 1516072"/>
                    <a:gd name="connsiteX63" fmla="*/ 671124 w 1003876"/>
                    <a:gd name="connsiteY63" fmla="*/ 1089843 h 1516072"/>
                    <a:gd name="connsiteX64" fmla="*/ 724464 w 1003876"/>
                    <a:gd name="connsiteY64" fmla="*/ 1082223 h 1516072"/>
                    <a:gd name="connsiteX65" fmla="*/ 842574 w 1003876"/>
                    <a:gd name="connsiteY65" fmla="*/ 1084128 h 1516072"/>
                    <a:gd name="connsiteX66" fmla="*/ 871149 w 1003876"/>
                    <a:gd name="connsiteY66" fmla="*/ 1086033 h 1516072"/>
                    <a:gd name="connsiteX67" fmla="*/ 899724 w 1003876"/>
                    <a:gd name="connsiteY67" fmla="*/ 1091748 h 1516072"/>
                    <a:gd name="connsiteX68" fmla="*/ 922584 w 1003876"/>
                    <a:gd name="connsiteY68" fmla="*/ 1095558 h 1516072"/>
                    <a:gd name="connsiteX69" fmla="*/ 985294 w 1003876"/>
                    <a:gd name="connsiteY69" fmla="*/ 1104311 h 1516072"/>
                    <a:gd name="connsiteX70" fmla="*/ 1003378 w 1003876"/>
                    <a:gd name="connsiteY70" fmla="*/ 1065958 h 1516072"/>
                    <a:gd name="connsiteX71" fmla="*/ 970209 w 1003876"/>
                    <a:gd name="connsiteY71" fmla="*/ 1044123 h 1516072"/>
                    <a:gd name="connsiteX72" fmla="*/ 918620 w 1003876"/>
                    <a:gd name="connsiteY72" fmla="*/ 1034598 h 1516072"/>
                    <a:gd name="connsiteX73" fmla="*/ 825429 w 1003876"/>
                    <a:gd name="connsiteY73" fmla="*/ 1034598 h 1516072"/>
                    <a:gd name="connsiteX74" fmla="*/ 730179 w 1003876"/>
                    <a:gd name="connsiteY74" fmla="*/ 1038408 h 1516072"/>
                    <a:gd name="connsiteX75" fmla="*/ 669219 w 1003876"/>
                    <a:gd name="connsiteY75" fmla="*/ 1046028 h 1516072"/>
                    <a:gd name="connsiteX76" fmla="*/ 646360 w 1003876"/>
                    <a:gd name="connsiteY76" fmla="*/ 1049838 h 1516072"/>
                    <a:gd name="connsiteX77" fmla="*/ 640078 w 1003876"/>
                    <a:gd name="connsiteY77" fmla="*/ 1026051 h 1516072"/>
                    <a:gd name="connsiteX78" fmla="*/ 673029 w 1003876"/>
                    <a:gd name="connsiteY78" fmla="*/ 992688 h 1516072"/>
                    <a:gd name="connsiteX79" fmla="*/ 674934 w 1003876"/>
                    <a:gd name="connsiteY79" fmla="*/ 986973 h 1516072"/>
                    <a:gd name="connsiteX80" fmla="*/ 680649 w 1003876"/>
                    <a:gd name="connsiteY80" fmla="*/ 985068 h 1516072"/>
                    <a:gd name="connsiteX81" fmla="*/ 686364 w 1003876"/>
                    <a:gd name="connsiteY81" fmla="*/ 981258 h 1516072"/>
                    <a:gd name="connsiteX82" fmla="*/ 695889 w 1003876"/>
                    <a:gd name="connsiteY82" fmla="*/ 971733 h 1516072"/>
                    <a:gd name="connsiteX83" fmla="*/ 705414 w 1003876"/>
                    <a:gd name="connsiteY83" fmla="*/ 960303 h 1516072"/>
                    <a:gd name="connsiteX84" fmla="*/ 716844 w 1003876"/>
                    <a:gd name="connsiteY84" fmla="*/ 952683 h 1516072"/>
                    <a:gd name="connsiteX85" fmla="*/ 732084 w 1003876"/>
                    <a:gd name="connsiteY85" fmla="*/ 939348 h 1516072"/>
                    <a:gd name="connsiteX86" fmla="*/ 741609 w 1003876"/>
                    <a:gd name="connsiteY86" fmla="*/ 927918 h 1516072"/>
                    <a:gd name="connsiteX87" fmla="*/ 753039 w 1003876"/>
                    <a:gd name="connsiteY87" fmla="*/ 918393 h 1516072"/>
                    <a:gd name="connsiteX88" fmla="*/ 758754 w 1003876"/>
                    <a:gd name="connsiteY88" fmla="*/ 906963 h 1516072"/>
                    <a:gd name="connsiteX89" fmla="*/ 760659 w 1003876"/>
                    <a:gd name="connsiteY89" fmla="*/ 901248 h 1516072"/>
                    <a:gd name="connsiteX90" fmla="*/ 766374 w 1003876"/>
                    <a:gd name="connsiteY90" fmla="*/ 889818 h 1516072"/>
                    <a:gd name="connsiteX91" fmla="*/ 764469 w 1003876"/>
                    <a:gd name="connsiteY91" fmla="*/ 874578 h 1516072"/>
                    <a:gd name="connsiteX92" fmla="*/ 758754 w 1003876"/>
                    <a:gd name="connsiteY92" fmla="*/ 872673 h 1516072"/>
                    <a:gd name="connsiteX93" fmla="*/ 737799 w 1003876"/>
                    <a:gd name="connsiteY93" fmla="*/ 874578 h 1516072"/>
                    <a:gd name="connsiteX94" fmla="*/ 732084 w 1003876"/>
                    <a:gd name="connsiteY94" fmla="*/ 878388 h 1516072"/>
                    <a:gd name="connsiteX95" fmla="*/ 699699 w 1003876"/>
                    <a:gd name="connsiteY95" fmla="*/ 899343 h 1516072"/>
                    <a:gd name="connsiteX96" fmla="*/ 595181 w 1003876"/>
                    <a:gd name="connsiteY96" fmla="*/ 957831 h 1516072"/>
                    <a:gd name="connsiteX97" fmla="*/ 507294 w 1003876"/>
                    <a:gd name="connsiteY97" fmla="*/ 847908 h 1516072"/>
                    <a:gd name="connsiteX98" fmla="*/ 503484 w 1003876"/>
                    <a:gd name="connsiteY98" fmla="*/ 358323 h 1516072"/>
                    <a:gd name="connsiteX99" fmla="*/ 499674 w 1003876"/>
                    <a:gd name="connsiteY99" fmla="*/ 66858 h 1516072"/>
                    <a:gd name="connsiteX100" fmla="*/ 490149 w 1003876"/>
                    <a:gd name="connsiteY100" fmla="*/ 40188 h 1516072"/>
                    <a:gd name="connsiteX101" fmla="*/ 488244 w 1003876"/>
                    <a:gd name="connsiteY101" fmla="*/ 34473 h 1516072"/>
                    <a:gd name="connsiteX102" fmla="*/ 484434 w 1003876"/>
                    <a:gd name="connsiteY102" fmla="*/ 28758 h 1516072"/>
                    <a:gd name="connsiteX103" fmla="*/ 478719 w 1003876"/>
                    <a:gd name="connsiteY103" fmla="*/ 17328 h 1516072"/>
                    <a:gd name="connsiteX104" fmla="*/ 473004 w 1003876"/>
                    <a:gd name="connsiteY104" fmla="*/ 13518 h 1516072"/>
                    <a:gd name="connsiteX105" fmla="*/ 469194 w 1003876"/>
                    <a:gd name="connsiteY105" fmla="*/ 7803 h 1516072"/>
                    <a:gd name="connsiteX106" fmla="*/ 429189 w 1003876"/>
                    <a:gd name="connsiteY106" fmla="*/ 11613 h 1516072"/>
                    <a:gd name="connsiteX107" fmla="*/ 425379 w 1003876"/>
                    <a:gd name="connsiteY107" fmla="*/ 78288 h 1516072"/>
                    <a:gd name="connsiteX108" fmla="*/ 425379 w 1003876"/>
                    <a:gd name="connsiteY108" fmla="*/ 84003 h 1516072"/>
                    <a:gd name="connsiteX109" fmla="*/ 436603 w 1003876"/>
                    <a:gd name="connsiteY109" fmla="*/ 225952 h 1516072"/>
                    <a:gd name="connsiteX110" fmla="*/ 440619 w 1003876"/>
                    <a:gd name="connsiteY110" fmla="*/ 421188 h 1516072"/>
                    <a:gd name="connsiteX111" fmla="*/ 440002 w 1003876"/>
                    <a:gd name="connsiteY111" fmla="*/ 789160 h 1516072"/>
                    <a:gd name="connsiteX112" fmla="*/ 430322 w 1003876"/>
                    <a:gd name="connsiteY112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17478 h 1516072"/>
                    <a:gd name="connsiteX27" fmla="*/ 335999 w 1003876"/>
                    <a:gd name="connsiteY27" fmla="*/ 1217478 h 1516072"/>
                    <a:gd name="connsiteX28" fmla="*/ 377342 w 1003876"/>
                    <a:gd name="connsiteY28" fmla="*/ 1276173 h 1516072"/>
                    <a:gd name="connsiteX29" fmla="*/ 330129 w 1003876"/>
                    <a:gd name="connsiteY29" fmla="*/ 1381308 h 1516072"/>
                    <a:gd name="connsiteX30" fmla="*/ 328224 w 1003876"/>
                    <a:gd name="connsiteY30" fmla="*/ 1420386 h 1516072"/>
                    <a:gd name="connsiteX31" fmla="*/ 332034 w 1003876"/>
                    <a:gd name="connsiteY31" fmla="*/ 1463223 h 1516072"/>
                    <a:gd name="connsiteX32" fmla="*/ 364419 w 1003876"/>
                    <a:gd name="connsiteY32" fmla="*/ 1512753 h 1516072"/>
                    <a:gd name="connsiteX33" fmla="*/ 387279 w 1003876"/>
                    <a:gd name="connsiteY33" fmla="*/ 1514658 h 1516072"/>
                    <a:gd name="connsiteX34" fmla="*/ 396804 w 1003876"/>
                    <a:gd name="connsiteY34" fmla="*/ 1491798 h 1516072"/>
                    <a:gd name="connsiteX35" fmla="*/ 403085 w 1003876"/>
                    <a:gd name="connsiteY35" fmla="*/ 1451433 h 1516072"/>
                    <a:gd name="connsiteX36" fmla="*/ 409367 w 1003876"/>
                    <a:gd name="connsiteY36" fmla="*/ 1389340 h 1516072"/>
                    <a:gd name="connsiteX37" fmla="*/ 424041 w 1003876"/>
                    <a:gd name="connsiteY37" fmla="*/ 1329152 h 1516072"/>
                    <a:gd name="connsiteX38" fmla="*/ 467289 w 1003876"/>
                    <a:gd name="connsiteY38" fmla="*/ 1265103 h 1516072"/>
                    <a:gd name="connsiteX39" fmla="*/ 528455 w 1003876"/>
                    <a:gd name="connsiteY39" fmla="*/ 1230091 h 1516072"/>
                    <a:gd name="connsiteX40" fmla="*/ 601154 w 1003876"/>
                    <a:gd name="connsiteY40" fmla="*/ 1221700 h 1516072"/>
                    <a:gd name="connsiteX41" fmla="*/ 720654 w 1003876"/>
                    <a:gd name="connsiteY41" fmla="*/ 1316538 h 1516072"/>
                    <a:gd name="connsiteX42" fmla="*/ 733989 w 1003876"/>
                    <a:gd name="connsiteY42" fmla="*/ 1326063 h 1516072"/>
                    <a:gd name="connsiteX43" fmla="*/ 743514 w 1003876"/>
                    <a:gd name="connsiteY43" fmla="*/ 1327968 h 1516072"/>
                    <a:gd name="connsiteX44" fmla="*/ 749229 w 1003876"/>
                    <a:gd name="connsiteY44" fmla="*/ 1329873 h 1516072"/>
                    <a:gd name="connsiteX45" fmla="*/ 762564 w 1003876"/>
                    <a:gd name="connsiteY45" fmla="*/ 1335588 h 1516072"/>
                    <a:gd name="connsiteX46" fmla="*/ 777804 w 1003876"/>
                    <a:gd name="connsiteY46" fmla="*/ 1333683 h 1516072"/>
                    <a:gd name="connsiteX47" fmla="*/ 789234 w 1003876"/>
                    <a:gd name="connsiteY47" fmla="*/ 1327968 h 1516072"/>
                    <a:gd name="connsiteX48" fmla="*/ 794949 w 1003876"/>
                    <a:gd name="connsiteY48" fmla="*/ 1326063 h 1516072"/>
                    <a:gd name="connsiteX49" fmla="*/ 802569 w 1003876"/>
                    <a:gd name="connsiteY49" fmla="*/ 1308918 h 1516072"/>
                    <a:gd name="connsiteX50" fmla="*/ 800664 w 1003876"/>
                    <a:gd name="connsiteY50" fmla="*/ 1284153 h 1516072"/>
                    <a:gd name="connsiteX51" fmla="*/ 798759 w 1003876"/>
                    <a:gd name="connsiteY51" fmla="*/ 1278438 h 1516072"/>
                    <a:gd name="connsiteX52" fmla="*/ 796854 w 1003876"/>
                    <a:gd name="connsiteY52" fmla="*/ 1270818 h 1516072"/>
                    <a:gd name="connsiteX53" fmla="*/ 783519 w 1003876"/>
                    <a:gd name="connsiteY53" fmla="*/ 1253673 h 1516072"/>
                    <a:gd name="connsiteX54" fmla="*/ 773994 w 1003876"/>
                    <a:gd name="connsiteY54" fmla="*/ 1247958 h 1516072"/>
                    <a:gd name="connsiteX55" fmla="*/ 648264 w 1003876"/>
                    <a:gd name="connsiteY55" fmla="*/ 1156518 h 1516072"/>
                    <a:gd name="connsiteX56" fmla="*/ 644454 w 1003876"/>
                    <a:gd name="connsiteY56" fmla="*/ 1139373 h 1516072"/>
                    <a:gd name="connsiteX57" fmla="*/ 646359 w 1003876"/>
                    <a:gd name="connsiteY57" fmla="*/ 1131753 h 1516072"/>
                    <a:gd name="connsiteX58" fmla="*/ 650169 w 1003876"/>
                    <a:gd name="connsiteY58" fmla="*/ 1114608 h 1516072"/>
                    <a:gd name="connsiteX59" fmla="*/ 653979 w 1003876"/>
                    <a:gd name="connsiteY59" fmla="*/ 1108893 h 1516072"/>
                    <a:gd name="connsiteX60" fmla="*/ 655884 w 1003876"/>
                    <a:gd name="connsiteY60" fmla="*/ 1103178 h 1516072"/>
                    <a:gd name="connsiteX61" fmla="*/ 661599 w 1003876"/>
                    <a:gd name="connsiteY61" fmla="*/ 1101273 h 1516072"/>
                    <a:gd name="connsiteX62" fmla="*/ 671124 w 1003876"/>
                    <a:gd name="connsiteY62" fmla="*/ 1089843 h 1516072"/>
                    <a:gd name="connsiteX63" fmla="*/ 724464 w 1003876"/>
                    <a:gd name="connsiteY63" fmla="*/ 1082223 h 1516072"/>
                    <a:gd name="connsiteX64" fmla="*/ 842574 w 1003876"/>
                    <a:gd name="connsiteY64" fmla="*/ 1084128 h 1516072"/>
                    <a:gd name="connsiteX65" fmla="*/ 871149 w 1003876"/>
                    <a:gd name="connsiteY65" fmla="*/ 1086033 h 1516072"/>
                    <a:gd name="connsiteX66" fmla="*/ 899724 w 1003876"/>
                    <a:gd name="connsiteY66" fmla="*/ 1091748 h 1516072"/>
                    <a:gd name="connsiteX67" fmla="*/ 922584 w 1003876"/>
                    <a:gd name="connsiteY67" fmla="*/ 1095558 h 1516072"/>
                    <a:gd name="connsiteX68" fmla="*/ 985294 w 1003876"/>
                    <a:gd name="connsiteY68" fmla="*/ 1104311 h 1516072"/>
                    <a:gd name="connsiteX69" fmla="*/ 1003378 w 1003876"/>
                    <a:gd name="connsiteY69" fmla="*/ 1065958 h 1516072"/>
                    <a:gd name="connsiteX70" fmla="*/ 970209 w 1003876"/>
                    <a:gd name="connsiteY70" fmla="*/ 1044123 h 1516072"/>
                    <a:gd name="connsiteX71" fmla="*/ 918620 w 1003876"/>
                    <a:gd name="connsiteY71" fmla="*/ 1034598 h 1516072"/>
                    <a:gd name="connsiteX72" fmla="*/ 825429 w 1003876"/>
                    <a:gd name="connsiteY72" fmla="*/ 1034598 h 1516072"/>
                    <a:gd name="connsiteX73" fmla="*/ 730179 w 1003876"/>
                    <a:gd name="connsiteY73" fmla="*/ 1038408 h 1516072"/>
                    <a:gd name="connsiteX74" fmla="*/ 669219 w 1003876"/>
                    <a:gd name="connsiteY74" fmla="*/ 1046028 h 1516072"/>
                    <a:gd name="connsiteX75" fmla="*/ 646360 w 1003876"/>
                    <a:gd name="connsiteY75" fmla="*/ 1049838 h 1516072"/>
                    <a:gd name="connsiteX76" fmla="*/ 640078 w 1003876"/>
                    <a:gd name="connsiteY76" fmla="*/ 1026051 h 1516072"/>
                    <a:gd name="connsiteX77" fmla="*/ 673029 w 1003876"/>
                    <a:gd name="connsiteY77" fmla="*/ 992688 h 1516072"/>
                    <a:gd name="connsiteX78" fmla="*/ 674934 w 1003876"/>
                    <a:gd name="connsiteY78" fmla="*/ 986973 h 1516072"/>
                    <a:gd name="connsiteX79" fmla="*/ 680649 w 1003876"/>
                    <a:gd name="connsiteY79" fmla="*/ 985068 h 1516072"/>
                    <a:gd name="connsiteX80" fmla="*/ 686364 w 1003876"/>
                    <a:gd name="connsiteY80" fmla="*/ 981258 h 1516072"/>
                    <a:gd name="connsiteX81" fmla="*/ 695889 w 1003876"/>
                    <a:gd name="connsiteY81" fmla="*/ 971733 h 1516072"/>
                    <a:gd name="connsiteX82" fmla="*/ 705414 w 1003876"/>
                    <a:gd name="connsiteY82" fmla="*/ 960303 h 1516072"/>
                    <a:gd name="connsiteX83" fmla="*/ 716844 w 1003876"/>
                    <a:gd name="connsiteY83" fmla="*/ 952683 h 1516072"/>
                    <a:gd name="connsiteX84" fmla="*/ 732084 w 1003876"/>
                    <a:gd name="connsiteY84" fmla="*/ 939348 h 1516072"/>
                    <a:gd name="connsiteX85" fmla="*/ 741609 w 1003876"/>
                    <a:gd name="connsiteY85" fmla="*/ 927918 h 1516072"/>
                    <a:gd name="connsiteX86" fmla="*/ 753039 w 1003876"/>
                    <a:gd name="connsiteY86" fmla="*/ 918393 h 1516072"/>
                    <a:gd name="connsiteX87" fmla="*/ 758754 w 1003876"/>
                    <a:gd name="connsiteY87" fmla="*/ 906963 h 1516072"/>
                    <a:gd name="connsiteX88" fmla="*/ 760659 w 1003876"/>
                    <a:gd name="connsiteY88" fmla="*/ 901248 h 1516072"/>
                    <a:gd name="connsiteX89" fmla="*/ 766374 w 1003876"/>
                    <a:gd name="connsiteY89" fmla="*/ 889818 h 1516072"/>
                    <a:gd name="connsiteX90" fmla="*/ 764469 w 1003876"/>
                    <a:gd name="connsiteY90" fmla="*/ 874578 h 1516072"/>
                    <a:gd name="connsiteX91" fmla="*/ 758754 w 1003876"/>
                    <a:gd name="connsiteY91" fmla="*/ 872673 h 1516072"/>
                    <a:gd name="connsiteX92" fmla="*/ 737799 w 1003876"/>
                    <a:gd name="connsiteY92" fmla="*/ 874578 h 1516072"/>
                    <a:gd name="connsiteX93" fmla="*/ 732084 w 1003876"/>
                    <a:gd name="connsiteY93" fmla="*/ 878388 h 1516072"/>
                    <a:gd name="connsiteX94" fmla="*/ 699699 w 1003876"/>
                    <a:gd name="connsiteY94" fmla="*/ 899343 h 1516072"/>
                    <a:gd name="connsiteX95" fmla="*/ 595181 w 1003876"/>
                    <a:gd name="connsiteY95" fmla="*/ 957831 h 1516072"/>
                    <a:gd name="connsiteX96" fmla="*/ 507294 w 1003876"/>
                    <a:gd name="connsiteY96" fmla="*/ 847908 h 1516072"/>
                    <a:gd name="connsiteX97" fmla="*/ 503484 w 1003876"/>
                    <a:gd name="connsiteY97" fmla="*/ 358323 h 1516072"/>
                    <a:gd name="connsiteX98" fmla="*/ 499674 w 1003876"/>
                    <a:gd name="connsiteY98" fmla="*/ 66858 h 1516072"/>
                    <a:gd name="connsiteX99" fmla="*/ 490149 w 1003876"/>
                    <a:gd name="connsiteY99" fmla="*/ 40188 h 1516072"/>
                    <a:gd name="connsiteX100" fmla="*/ 488244 w 1003876"/>
                    <a:gd name="connsiteY100" fmla="*/ 34473 h 1516072"/>
                    <a:gd name="connsiteX101" fmla="*/ 484434 w 1003876"/>
                    <a:gd name="connsiteY101" fmla="*/ 28758 h 1516072"/>
                    <a:gd name="connsiteX102" fmla="*/ 478719 w 1003876"/>
                    <a:gd name="connsiteY102" fmla="*/ 17328 h 1516072"/>
                    <a:gd name="connsiteX103" fmla="*/ 473004 w 1003876"/>
                    <a:gd name="connsiteY103" fmla="*/ 13518 h 1516072"/>
                    <a:gd name="connsiteX104" fmla="*/ 469194 w 1003876"/>
                    <a:gd name="connsiteY104" fmla="*/ 7803 h 1516072"/>
                    <a:gd name="connsiteX105" fmla="*/ 429189 w 1003876"/>
                    <a:gd name="connsiteY105" fmla="*/ 11613 h 1516072"/>
                    <a:gd name="connsiteX106" fmla="*/ 425379 w 1003876"/>
                    <a:gd name="connsiteY106" fmla="*/ 78288 h 1516072"/>
                    <a:gd name="connsiteX107" fmla="*/ 425379 w 1003876"/>
                    <a:gd name="connsiteY107" fmla="*/ 84003 h 1516072"/>
                    <a:gd name="connsiteX108" fmla="*/ 436603 w 1003876"/>
                    <a:gd name="connsiteY108" fmla="*/ 225952 h 1516072"/>
                    <a:gd name="connsiteX109" fmla="*/ 440619 w 1003876"/>
                    <a:gd name="connsiteY109" fmla="*/ 421188 h 1516072"/>
                    <a:gd name="connsiteX110" fmla="*/ 440002 w 1003876"/>
                    <a:gd name="connsiteY110" fmla="*/ 789160 h 1516072"/>
                    <a:gd name="connsiteX111" fmla="*/ 430322 w 1003876"/>
                    <a:gd name="connsiteY111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22421 h 1516072"/>
                    <a:gd name="connsiteX27" fmla="*/ 335999 w 1003876"/>
                    <a:gd name="connsiteY27" fmla="*/ 1217478 h 1516072"/>
                    <a:gd name="connsiteX28" fmla="*/ 377342 w 1003876"/>
                    <a:gd name="connsiteY28" fmla="*/ 1276173 h 1516072"/>
                    <a:gd name="connsiteX29" fmla="*/ 330129 w 1003876"/>
                    <a:gd name="connsiteY29" fmla="*/ 1381308 h 1516072"/>
                    <a:gd name="connsiteX30" fmla="*/ 328224 w 1003876"/>
                    <a:gd name="connsiteY30" fmla="*/ 1420386 h 1516072"/>
                    <a:gd name="connsiteX31" fmla="*/ 332034 w 1003876"/>
                    <a:gd name="connsiteY31" fmla="*/ 1463223 h 1516072"/>
                    <a:gd name="connsiteX32" fmla="*/ 364419 w 1003876"/>
                    <a:gd name="connsiteY32" fmla="*/ 1512753 h 1516072"/>
                    <a:gd name="connsiteX33" fmla="*/ 387279 w 1003876"/>
                    <a:gd name="connsiteY33" fmla="*/ 1514658 h 1516072"/>
                    <a:gd name="connsiteX34" fmla="*/ 396804 w 1003876"/>
                    <a:gd name="connsiteY34" fmla="*/ 1491798 h 1516072"/>
                    <a:gd name="connsiteX35" fmla="*/ 403085 w 1003876"/>
                    <a:gd name="connsiteY35" fmla="*/ 1451433 h 1516072"/>
                    <a:gd name="connsiteX36" fmla="*/ 409367 w 1003876"/>
                    <a:gd name="connsiteY36" fmla="*/ 1389340 h 1516072"/>
                    <a:gd name="connsiteX37" fmla="*/ 424041 w 1003876"/>
                    <a:gd name="connsiteY37" fmla="*/ 1329152 h 1516072"/>
                    <a:gd name="connsiteX38" fmla="*/ 467289 w 1003876"/>
                    <a:gd name="connsiteY38" fmla="*/ 1265103 h 1516072"/>
                    <a:gd name="connsiteX39" fmla="*/ 528455 w 1003876"/>
                    <a:gd name="connsiteY39" fmla="*/ 1230091 h 1516072"/>
                    <a:gd name="connsiteX40" fmla="*/ 601154 w 1003876"/>
                    <a:gd name="connsiteY40" fmla="*/ 1221700 h 1516072"/>
                    <a:gd name="connsiteX41" fmla="*/ 720654 w 1003876"/>
                    <a:gd name="connsiteY41" fmla="*/ 1316538 h 1516072"/>
                    <a:gd name="connsiteX42" fmla="*/ 733989 w 1003876"/>
                    <a:gd name="connsiteY42" fmla="*/ 1326063 h 1516072"/>
                    <a:gd name="connsiteX43" fmla="*/ 743514 w 1003876"/>
                    <a:gd name="connsiteY43" fmla="*/ 1327968 h 1516072"/>
                    <a:gd name="connsiteX44" fmla="*/ 749229 w 1003876"/>
                    <a:gd name="connsiteY44" fmla="*/ 1329873 h 1516072"/>
                    <a:gd name="connsiteX45" fmla="*/ 762564 w 1003876"/>
                    <a:gd name="connsiteY45" fmla="*/ 1335588 h 1516072"/>
                    <a:gd name="connsiteX46" fmla="*/ 777804 w 1003876"/>
                    <a:gd name="connsiteY46" fmla="*/ 1333683 h 1516072"/>
                    <a:gd name="connsiteX47" fmla="*/ 789234 w 1003876"/>
                    <a:gd name="connsiteY47" fmla="*/ 1327968 h 1516072"/>
                    <a:gd name="connsiteX48" fmla="*/ 794949 w 1003876"/>
                    <a:gd name="connsiteY48" fmla="*/ 1326063 h 1516072"/>
                    <a:gd name="connsiteX49" fmla="*/ 802569 w 1003876"/>
                    <a:gd name="connsiteY49" fmla="*/ 1308918 h 1516072"/>
                    <a:gd name="connsiteX50" fmla="*/ 800664 w 1003876"/>
                    <a:gd name="connsiteY50" fmla="*/ 1284153 h 1516072"/>
                    <a:gd name="connsiteX51" fmla="*/ 798759 w 1003876"/>
                    <a:gd name="connsiteY51" fmla="*/ 1278438 h 1516072"/>
                    <a:gd name="connsiteX52" fmla="*/ 796854 w 1003876"/>
                    <a:gd name="connsiteY52" fmla="*/ 1270818 h 1516072"/>
                    <a:gd name="connsiteX53" fmla="*/ 783519 w 1003876"/>
                    <a:gd name="connsiteY53" fmla="*/ 1253673 h 1516072"/>
                    <a:gd name="connsiteX54" fmla="*/ 773994 w 1003876"/>
                    <a:gd name="connsiteY54" fmla="*/ 1247958 h 1516072"/>
                    <a:gd name="connsiteX55" fmla="*/ 648264 w 1003876"/>
                    <a:gd name="connsiteY55" fmla="*/ 1156518 h 1516072"/>
                    <a:gd name="connsiteX56" fmla="*/ 644454 w 1003876"/>
                    <a:gd name="connsiteY56" fmla="*/ 1139373 h 1516072"/>
                    <a:gd name="connsiteX57" fmla="*/ 646359 w 1003876"/>
                    <a:gd name="connsiteY57" fmla="*/ 1131753 h 1516072"/>
                    <a:gd name="connsiteX58" fmla="*/ 650169 w 1003876"/>
                    <a:gd name="connsiteY58" fmla="*/ 1114608 h 1516072"/>
                    <a:gd name="connsiteX59" fmla="*/ 653979 w 1003876"/>
                    <a:gd name="connsiteY59" fmla="*/ 1108893 h 1516072"/>
                    <a:gd name="connsiteX60" fmla="*/ 655884 w 1003876"/>
                    <a:gd name="connsiteY60" fmla="*/ 1103178 h 1516072"/>
                    <a:gd name="connsiteX61" fmla="*/ 661599 w 1003876"/>
                    <a:gd name="connsiteY61" fmla="*/ 1101273 h 1516072"/>
                    <a:gd name="connsiteX62" fmla="*/ 671124 w 1003876"/>
                    <a:gd name="connsiteY62" fmla="*/ 1089843 h 1516072"/>
                    <a:gd name="connsiteX63" fmla="*/ 724464 w 1003876"/>
                    <a:gd name="connsiteY63" fmla="*/ 1082223 h 1516072"/>
                    <a:gd name="connsiteX64" fmla="*/ 842574 w 1003876"/>
                    <a:gd name="connsiteY64" fmla="*/ 1084128 h 1516072"/>
                    <a:gd name="connsiteX65" fmla="*/ 871149 w 1003876"/>
                    <a:gd name="connsiteY65" fmla="*/ 1086033 h 1516072"/>
                    <a:gd name="connsiteX66" fmla="*/ 899724 w 1003876"/>
                    <a:gd name="connsiteY66" fmla="*/ 1091748 h 1516072"/>
                    <a:gd name="connsiteX67" fmla="*/ 922584 w 1003876"/>
                    <a:gd name="connsiteY67" fmla="*/ 1095558 h 1516072"/>
                    <a:gd name="connsiteX68" fmla="*/ 985294 w 1003876"/>
                    <a:gd name="connsiteY68" fmla="*/ 1104311 h 1516072"/>
                    <a:gd name="connsiteX69" fmla="*/ 1003378 w 1003876"/>
                    <a:gd name="connsiteY69" fmla="*/ 1065958 h 1516072"/>
                    <a:gd name="connsiteX70" fmla="*/ 970209 w 1003876"/>
                    <a:gd name="connsiteY70" fmla="*/ 1044123 h 1516072"/>
                    <a:gd name="connsiteX71" fmla="*/ 918620 w 1003876"/>
                    <a:gd name="connsiteY71" fmla="*/ 1034598 h 1516072"/>
                    <a:gd name="connsiteX72" fmla="*/ 825429 w 1003876"/>
                    <a:gd name="connsiteY72" fmla="*/ 1034598 h 1516072"/>
                    <a:gd name="connsiteX73" fmla="*/ 730179 w 1003876"/>
                    <a:gd name="connsiteY73" fmla="*/ 1038408 h 1516072"/>
                    <a:gd name="connsiteX74" fmla="*/ 669219 w 1003876"/>
                    <a:gd name="connsiteY74" fmla="*/ 1046028 h 1516072"/>
                    <a:gd name="connsiteX75" fmla="*/ 646360 w 1003876"/>
                    <a:gd name="connsiteY75" fmla="*/ 1049838 h 1516072"/>
                    <a:gd name="connsiteX76" fmla="*/ 640078 w 1003876"/>
                    <a:gd name="connsiteY76" fmla="*/ 1026051 h 1516072"/>
                    <a:gd name="connsiteX77" fmla="*/ 673029 w 1003876"/>
                    <a:gd name="connsiteY77" fmla="*/ 992688 h 1516072"/>
                    <a:gd name="connsiteX78" fmla="*/ 674934 w 1003876"/>
                    <a:gd name="connsiteY78" fmla="*/ 986973 h 1516072"/>
                    <a:gd name="connsiteX79" fmla="*/ 680649 w 1003876"/>
                    <a:gd name="connsiteY79" fmla="*/ 985068 h 1516072"/>
                    <a:gd name="connsiteX80" fmla="*/ 686364 w 1003876"/>
                    <a:gd name="connsiteY80" fmla="*/ 981258 h 1516072"/>
                    <a:gd name="connsiteX81" fmla="*/ 695889 w 1003876"/>
                    <a:gd name="connsiteY81" fmla="*/ 971733 h 1516072"/>
                    <a:gd name="connsiteX82" fmla="*/ 705414 w 1003876"/>
                    <a:gd name="connsiteY82" fmla="*/ 960303 h 1516072"/>
                    <a:gd name="connsiteX83" fmla="*/ 716844 w 1003876"/>
                    <a:gd name="connsiteY83" fmla="*/ 952683 h 1516072"/>
                    <a:gd name="connsiteX84" fmla="*/ 732084 w 1003876"/>
                    <a:gd name="connsiteY84" fmla="*/ 939348 h 1516072"/>
                    <a:gd name="connsiteX85" fmla="*/ 741609 w 1003876"/>
                    <a:gd name="connsiteY85" fmla="*/ 927918 h 1516072"/>
                    <a:gd name="connsiteX86" fmla="*/ 753039 w 1003876"/>
                    <a:gd name="connsiteY86" fmla="*/ 918393 h 1516072"/>
                    <a:gd name="connsiteX87" fmla="*/ 758754 w 1003876"/>
                    <a:gd name="connsiteY87" fmla="*/ 906963 h 1516072"/>
                    <a:gd name="connsiteX88" fmla="*/ 760659 w 1003876"/>
                    <a:gd name="connsiteY88" fmla="*/ 901248 h 1516072"/>
                    <a:gd name="connsiteX89" fmla="*/ 766374 w 1003876"/>
                    <a:gd name="connsiteY89" fmla="*/ 889818 h 1516072"/>
                    <a:gd name="connsiteX90" fmla="*/ 764469 w 1003876"/>
                    <a:gd name="connsiteY90" fmla="*/ 874578 h 1516072"/>
                    <a:gd name="connsiteX91" fmla="*/ 758754 w 1003876"/>
                    <a:gd name="connsiteY91" fmla="*/ 872673 h 1516072"/>
                    <a:gd name="connsiteX92" fmla="*/ 737799 w 1003876"/>
                    <a:gd name="connsiteY92" fmla="*/ 874578 h 1516072"/>
                    <a:gd name="connsiteX93" fmla="*/ 732084 w 1003876"/>
                    <a:gd name="connsiteY93" fmla="*/ 878388 h 1516072"/>
                    <a:gd name="connsiteX94" fmla="*/ 699699 w 1003876"/>
                    <a:gd name="connsiteY94" fmla="*/ 899343 h 1516072"/>
                    <a:gd name="connsiteX95" fmla="*/ 595181 w 1003876"/>
                    <a:gd name="connsiteY95" fmla="*/ 957831 h 1516072"/>
                    <a:gd name="connsiteX96" fmla="*/ 507294 w 1003876"/>
                    <a:gd name="connsiteY96" fmla="*/ 847908 h 1516072"/>
                    <a:gd name="connsiteX97" fmla="*/ 503484 w 1003876"/>
                    <a:gd name="connsiteY97" fmla="*/ 358323 h 1516072"/>
                    <a:gd name="connsiteX98" fmla="*/ 499674 w 1003876"/>
                    <a:gd name="connsiteY98" fmla="*/ 66858 h 1516072"/>
                    <a:gd name="connsiteX99" fmla="*/ 490149 w 1003876"/>
                    <a:gd name="connsiteY99" fmla="*/ 40188 h 1516072"/>
                    <a:gd name="connsiteX100" fmla="*/ 488244 w 1003876"/>
                    <a:gd name="connsiteY100" fmla="*/ 34473 h 1516072"/>
                    <a:gd name="connsiteX101" fmla="*/ 484434 w 1003876"/>
                    <a:gd name="connsiteY101" fmla="*/ 28758 h 1516072"/>
                    <a:gd name="connsiteX102" fmla="*/ 478719 w 1003876"/>
                    <a:gd name="connsiteY102" fmla="*/ 17328 h 1516072"/>
                    <a:gd name="connsiteX103" fmla="*/ 473004 w 1003876"/>
                    <a:gd name="connsiteY103" fmla="*/ 13518 h 1516072"/>
                    <a:gd name="connsiteX104" fmla="*/ 469194 w 1003876"/>
                    <a:gd name="connsiteY104" fmla="*/ 7803 h 1516072"/>
                    <a:gd name="connsiteX105" fmla="*/ 429189 w 1003876"/>
                    <a:gd name="connsiteY105" fmla="*/ 11613 h 1516072"/>
                    <a:gd name="connsiteX106" fmla="*/ 425379 w 1003876"/>
                    <a:gd name="connsiteY106" fmla="*/ 78288 h 1516072"/>
                    <a:gd name="connsiteX107" fmla="*/ 425379 w 1003876"/>
                    <a:gd name="connsiteY107" fmla="*/ 84003 h 1516072"/>
                    <a:gd name="connsiteX108" fmla="*/ 436603 w 1003876"/>
                    <a:gd name="connsiteY108" fmla="*/ 225952 h 1516072"/>
                    <a:gd name="connsiteX109" fmla="*/ 440619 w 1003876"/>
                    <a:gd name="connsiteY109" fmla="*/ 421188 h 1516072"/>
                    <a:gd name="connsiteX110" fmla="*/ 440002 w 1003876"/>
                    <a:gd name="connsiteY110" fmla="*/ 789160 h 1516072"/>
                    <a:gd name="connsiteX111" fmla="*/ 430322 w 1003876"/>
                    <a:gd name="connsiteY111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22421 h 1516072"/>
                    <a:gd name="connsiteX27" fmla="*/ 335999 w 1003876"/>
                    <a:gd name="connsiteY27" fmla="*/ 1217478 h 1516072"/>
                    <a:gd name="connsiteX28" fmla="*/ 362514 w 1003876"/>
                    <a:gd name="connsiteY28" fmla="*/ 1273701 h 1516072"/>
                    <a:gd name="connsiteX29" fmla="*/ 330129 w 1003876"/>
                    <a:gd name="connsiteY29" fmla="*/ 1381308 h 1516072"/>
                    <a:gd name="connsiteX30" fmla="*/ 328224 w 1003876"/>
                    <a:gd name="connsiteY30" fmla="*/ 1420386 h 1516072"/>
                    <a:gd name="connsiteX31" fmla="*/ 332034 w 1003876"/>
                    <a:gd name="connsiteY31" fmla="*/ 1463223 h 1516072"/>
                    <a:gd name="connsiteX32" fmla="*/ 364419 w 1003876"/>
                    <a:gd name="connsiteY32" fmla="*/ 1512753 h 1516072"/>
                    <a:gd name="connsiteX33" fmla="*/ 387279 w 1003876"/>
                    <a:gd name="connsiteY33" fmla="*/ 1514658 h 1516072"/>
                    <a:gd name="connsiteX34" fmla="*/ 396804 w 1003876"/>
                    <a:gd name="connsiteY34" fmla="*/ 1491798 h 1516072"/>
                    <a:gd name="connsiteX35" fmla="*/ 403085 w 1003876"/>
                    <a:gd name="connsiteY35" fmla="*/ 1451433 h 1516072"/>
                    <a:gd name="connsiteX36" fmla="*/ 409367 w 1003876"/>
                    <a:gd name="connsiteY36" fmla="*/ 1389340 h 1516072"/>
                    <a:gd name="connsiteX37" fmla="*/ 424041 w 1003876"/>
                    <a:gd name="connsiteY37" fmla="*/ 1329152 h 1516072"/>
                    <a:gd name="connsiteX38" fmla="*/ 467289 w 1003876"/>
                    <a:gd name="connsiteY38" fmla="*/ 1265103 h 1516072"/>
                    <a:gd name="connsiteX39" fmla="*/ 528455 w 1003876"/>
                    <a:gd name="connsiteY39" fmla="*/ 1230091 h 1516072"/>
                    <a:gd name="connsiteX40" fmla="*/ 601154 w 1003876"/>
                    <a:gd name="connsiteY40" fmla="*/ 1221700 h 1516072"/>
                    <a:gd name="connsiteX41" fmla="*/ 720654 w 1003876"/>
                    <a:gd name="connsiteY41" fmla="*/ 1316538 h 1516072"/>
                    <a:gd name="connsiteX42" fmla="*/ 733989 w 1003876"/>
                    <a:gd name="connsiteY42" fmla="*/ 1326063 h 1516072"/>
                    <a:gd name="connsiteX43" fmla="*/ 743514 w 1003876"/>
                    <a:gd name="connsiteY43" fmla="*/ 1327968 h 1516072"/>
                    <a:gd name="connsiteX44" fmla="*/ 749229 w 1003876"/>
                    <a:gd name="connsiteY44" fmla="*/ 1329873 h 1516072"/>
                    <a:gd name="connsiteX45" fmla="*/ 762564 w 1003876"/>
                    <a:gd name="connsiteY45" fmla="*/ 1335588 h 1516072"/>
                    <a:gd name="connsiteX46" fmla="*/ 777804 w 1003876"/>
                    <a:gd name="connsiteY46" fmla="*/ 1333683 h 1516072"/>
                    <a:gd name="connsiteX47" fmla="*/ 789234 w 1003876"/>
                    <a:gd name="connsiteY47" fmla="*/ 1327968 h 1516072"/>
                    <a:gd name="connsiteX48" fmla="*/ 794949 w 1003876"/>
                    <a:gd name="connsiteY48" fmla="*/ 1326063 h 1516072"/>
                    <a:gd name="connsiteX49" fmla="*/ 802569 w 1003876"/>
                    <a:gd name="connsiteY49" fmla="*/ 1308918 h 1516072"/>
                    <a:gd name="connsiteX50" fmla="*/ 800664 w 1003876"/>
                    <a:gd name="connsiteY50" fmla="*/ 1284153 h 1516072"/>
                    <a:gd name="connsiteX51" fmla="*/ 798759 w 1003876"/>
                    <a:gd name="connsiteY51" fmla="*/ 1278438 h 1516072"/>
                    <a:gd name="connsiteX52" fmla="*/ 796854 w 1003876"/>
                    <a:gd name="connsiteY52" fmla="*/ 1270818 h 1516072"/>
                    <a:gd name="connsiteX53" fmla="*/ 783519 w 1003876"/>
                    <a:gd name="connsiteY53" fmla="*/ 1253673 h 1516072"/>
                    <a:gd name="connsiteX54" fmla="*/ 773994 w 1003876"/>
                    <a:gd name="connsiteY54" fmla="*/ 1247958 h 1516072"/>
                    <a:gd name="connsiteX55" fmla="*/ 648264 w 1003876"/>
                    <a:gd name="connsiteY55" fmla="*/ 1156518 h 1516072"/>
                    <a:gd name="connsiteX56" fmla="*/ 644454 w 1003876"/>
                    <a:gd name="connsiteY56" fmla="*/ 1139373 h 1516072"/>
                    <a:gd name="connsiteX57" fmla="*/ 646359 w 1003876"/>
                    <a:gd name="connsiteY57" fmla="*/ 1131753 h 1516072"/>
                    <a:gd name="connsiteX58" fmla="*/ 650169 w 1003876"/>
                    <a:gd name="connsiteY58" fmla="*/ 1114608 h 1516072"/>
                    <a:gd name="connsiteX59" fmla="*/ 653979 w 1003876"/>
                    <a:gd name="connsiteY59" fmla="*/ 1108893 h 1516072"/>
                    <a:gd name="connsiteX60" fmla="*/ 655884 w 1003876"/>
                    <a:gd name="connsiteY60" fmla="*/ 1103178 h 1516072"/>
                    <a:gd name="connsiteX61" fmla="*/ 661599 w 1003876"/>
                    <a:gd name="connsiteY61" fmla="*/ 1101273 h 1516072"/>
                    <a:gd name="connsiteX62" fmla="*/ 671124 w 1003876"/>
                    <a:gd name="connsiteY62" fmla="*/ 1089843 h 1516072"/>
                    <a:gd name="connsiteX63" fmla="*/ 724464 w 1003876"/>
                    <a:gd name="connsiteY63" fmla="*/ 1082223 h 1516072"/>
                    <a:gd name="connsiteX64" fmla="*/ 842574 w 1003876"/>
                    <a:gd name="connsiteY64" fmla="*/ 1084128 h 1516072"/>
                    <a:gd name="connsiteX65" fmla="*/ 871149 w 1003876"/>
                    <a:gd name="connsiteY65" fmla="*/ 1086033 h 1516072"/>
                    <a:gd name="connsiteX66" fmla="*/ 899724 w 1003876"/>
                    <a:gd name="connsiteY66" fmla="*/ 1091748 h 1516072"/>
                    <a:gd name="connsiteX67" fmla="*/ 922584 w 1003876"/>
                    <a:gd name="connsiteY67" fmla="*/ 1095558 h 1516072"/>
                    <a:gd name="connsiteX68" fmla="*/ 985294 w 1003876"/>
                    <a:gd name="connsiteY68" fmla="*/ 1104311 h 1516072"/>
                    <a:gd name="connsiteX69" fmla="*/ 1003378 w 1003876"/>
                    <a:gd name="connsiteY69" fmla="*/ 1065958 h 1516072"/>
                    <a:gd name="connsiteX70" fmla="*/ 970209 w 1003876"/>
                    <a:gd name="connsiteY70" fmla="*/ 1044123 h 1516072"/>
                    <a:gd name="connsiteX71" fmla="*/ 918620 w 1003876"/>
                    <a:gd name="connsiteY71" fmla="*/ 1034598 h 1516072"/>
                    <a:gd name="connsiteX72" fmla="*/ 825429 w 1003876"/>
                    <a:gd name="connsiteY72" fmla="*/ 1034598 h 1516072"/>
                    <a:gd name="connsiteX73" fmla="*/ 730179 w 1003876"/>
                    <a:gd name="connsiteY73" fmla="*/ 1038408 h 1516072"/>
                    <a:gd name="connsiteX74" fmla="*/ 669219 w 1003876"/>
                    <a:gd name="connsiteY74" fmla="*/ 1046028 h 1516072"/>
                    <a:gd name="connsiteX75" fmla="*/ 646360 w 1003876"/>
                    <a:gd name="connsiteY75" fmla="*/ 1049838 h 1516072"/>
                    <a:gd name="connsiteX76" fmla="*/ 640078 w 1003876"/>
                    <a:gd name="connsiteY76" fmla="*/ 1026051 h 1516072"/>
                    <a:gd name="connsiteX77" fmla="*/ 673029 w 1003876"/>
                    <a:gd name="connsiteY77" fmla="*/ 992688 h 1516072"/>
                    <a:gd name="connsiteX78" fmla="*/ 674934 w 1003876"/>
                    <a:gd name="connsiteY78" fmla="*/ 986973 h 1516072"/>
                    <a:gd name="connsiteX79" fmla="*/ 680649 w 1003876"/>
                    <a:gd name="connsiteY79" fmla="*/ 985068 h 1516072"/>
                    <a:gd name="connsiteX80" fmla="*/ 686364 w 1003876"/>
                    <a:gd name="connsiteY80" fmla="*/ 981258 h 1516072"/>
                    <a:gd name="connsiteX81" fmla="*/ 695889 w 1003876"/>
                    <a:gd name="connsiteY81" fmla="*/ 971733 h 1516072"/>
                    <a:gd name="connsiteX82" fmla="*/ 705414 w 1003876"/>
                    <a:gd name="connsiteY82" fmla="*/ 960303 h 1516072"/>
                    <a:gd name="connsiteX83" fmla="*/ 716844 w 1003876"/>
                    <a:gd name="connsiteY83" fmla="*/ 952683 h 1516072"/>
                    <a:gd name="connsiteX84" fmla="*/ 732084 w 1003876"/>
                    <a:gd name="connsiteY84" fmla="*/ 939348 h 1516072"/>
                    <a:gd name="connsiteX85" fmla="*/ 741609 w 1003876"/>
                    <a:gd name="connsiteY85" fmla="*/ 927918 h 1516072"/>
                    <a:gd name="connsiteX86" fmla="*/ 753039 w 1003876"/>
                    <a:gd name="connsiteY86" fmla="*/ 918393 h 1516072"/>
                    <a:gd name="connsiteX87" fmla="*/ 758754 w 1003876"/>
                    <a:gd name="connsiteY87" fmla="*/ 906963 h 1516072"/>
                    <a:gd name="connsiteX88" fmla="*/ 760659 w 1003876"/>
                    <a:gd name="connsiteY88" fmla="*/ 901248 h 1516072"/>
                    <a:gd name="connsiteX89" fmla="*/ 766374 w 1003876"/>
                    <a:gd name="connsiteY89" fmla="*/ 889818 h 1516072"/>
                    <a:gd name="connsiteX90" fmla="*/ 764469 w 1003876"/>
                    <a:gd name="connsiteY90" fmla="*/ 874578 h 1516072"/>
                    <a:gd name="connsiteX91" fmla="*/ 758754 w 1003876"/>
                    <a:gd name="connsiteY91" fmla="*/ 872673 h 1516072"/>
                    <a:gd name="connsiteX92" fmla="*/ 737799 w 1003876"/>
                    <a:gd name="connsiteY92" fmla="*/ 874578 h 1516072"/>
                    <a:gd name="connsiteX93" fmla="*/ 732084 w 1003876"/>
                    <a:gd name="connsiteY93" fmla="*/ 878388 h 1516072"/>
                    <a:gd name="connsiteX94" fmla="*/ 699699 w 1003876"/>
                    <a:gd name="connsiteY94" fmla="*/ 899343 h 1516072"/>
                    <a:gd name="connsiteX95" fmla="*/ 595181 w 1003876"/>
                    <a:gd name="connsiteY95" fmla="*/ 957831 h 1516072"/>
                    <a:gd name="connsiteX96" fmla="*/ 507294 w 1003876"/>
                    <a:gd name="connsiteY96" fmla="*/ 847908 h 1516072"/>
                    <a:gd name="connsiteX97" fmla="*/ 503484 w 1003876"/>
                    <a:gd name="connsiteY97" fmla="*/ 358323 h 1516072"/>
                    <a:gd name="connsiteX98" fmla="*/ 499674 w 1003876"/>
                    <a:gd name="connsiteY98" fmla="*/ 66858 h 1516072"/>
                    <a:gd name="connsiteX99" fmla="*/ 490149 w 1003876"/>
                    <a:gd name="connsiteY99" fmla="*/ 40188 h 1516072"/>
                    <a:gd name="connsiteX100" fmla="*/ 488244 w 1003876"/>
                    <a:gd name="connsiteY100" fmla="*/ 34473 h 1516072"/>
                    <a:gd name="connsiteX101" fmla="*/ 484434 w 1003876"/>
                    <a:gd name="connsiteY101" fmla="*/ 28758 h 1516072"/>
                    <a:gd name="connsiteX102" fmla="*/ 478719 w 1003876"/>
                    <a:gd name="connsiteY102" fmla="*/ 17328 h 1516072"/>
                    <a:gd name="connsiteX103" fmla="*/ 473004 w 1003876"/>
                    <a:gd name="connsiteY103" fmla="*/ 13518 h 1516072"/>
                    <a:gd name="connsiteX104" fmla="*/ 469194 w 1003876"/>
                    <a:gd name="connsiteY104" fmla="*/ 7803 h 1516072"/>
                    <a:gd name="connsiteX105" fmla="*/ 429189 w 1003876"/>
                    <a:gd name="connsiteY105" fmla="*/ 11613 h 1516072"/>
                    <a:gd name="connsiteX106" fmla="*/ 425379 w 1003876"/>
                    <a:gd name="connsiteY106" fmla="*/ 78288 h 1516072"/>
                    <a:gd name="connsiteX107" fmla="*/ 425379 w 1003876"/>
                    <a:gd name="connsiteY107" fmla="*/ 84003 h 1516072"/>
                    <a:gd name="connsiteX108" fmla="*/ 436603 w 1003876"/>
                    <a:gd name="connsiteY108" fmla="*/ 225952 h 1516072"/>
                    <a:gd name="connsiteX109" fmla="*/ 440619 w 1003876"/>
                    <a:gd name="connsiteY109" fmla="*/ 421188 h 1516072"/>
                    <a:gd name="connsiteX110" fmla="*/ 440002 w 1003876"/>
                    <a:gd name="connsiteY110" fmla="*/ 789160 h 1516072"/>
                    <a:gd name="connsiteX111" fmla="*/ 430322 w 1003876"/>
                    <a:gd name="connsiteY111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22421 h 1516072"/>
                    <a:gd name="connsiteX27" fmla="*/ 335999 w 1003876"/>
                    <a:gd name="connsiteY27" fmla="*/ 1217478 h 1516072"/>
                    <a:gd name="connsiteX28" fmla="*/ 362514 w 1003876"/>
                    <a:gd name="connsiteY28" fmla="*/ 1273701 h 1516072"/>
                    <a:gd name="connsiteX29" fmla="*/ 320243 w 1003876"/>
                    <a:gd name="connsiteY29" fmla="*/ 1364008 h 1516072"/>
                    <a:gd name="connsiteX30" fmla="*/ 328224 w 1003876"/>
                    <a:gd name="connsiteY30" fmla="*/ 1420386 h 1516072"/>
                    <a:gd name="connsiteX31" fmla="*/ 332034 w 1003876"/>
                    <a:gd name="connsiteY31" fmla="*/ 1463223 h 1516072"/>
                    <a:gd name="connsiteX32" fmla="*/ 364419 w 1003876"/>
                    <a:gd name="connsiteY32" fmla="*/ 1512753 h 1516072"/>
                    <a:gd name="connsiteX33" fmla="*/ 387279 w 1003876"/>
                    <a:gd name="connsiteY33" fmla="*/ 1514658 h 1516072"/>
                    <a:gd name="connsiteX34" fmla="*/ 396804 w 1003876"/>
                    <a:gd name="connsiteY34" fmla="*/ 1491798 h 1516072"/>
                    <a:gd name="connsiteX35" fmla="*/ 403085 w 1003876"/>
                    <a:gd name="connsiteY35" fmla="*/ 1451433 h 1516072"/>
                    <a:gd name="connsiteX36" fmla="*/ 409367 w 1003876"/>
                    <a:gd name="connsiteY36" fmla="*/ 1389340 h 1516072"/>
                    <a:gd name="connsiteX37" fmla="*/ 424041 w 1003876"/>
                    <a:gd name="connsiteY37" fmla="*/ 1329152 h 1516072"/>
                    <a:gd name="connsiteX38" fmla="*/ 467289 w 1003876"/>
                    <a:gd name="connsiteY38" fmla="*/ 1265103 h 1516072"/>
                    <a:gd name="connsiteX39" fmla="*/ 528455 w 1003876"/>
                    <a:gd name="connsiteY39" fmla="*/ 1230091 h 1516072"/>
                    <a:gd name="connsiteX40" fmla="*/ 601154 w 1003876"/>
                    <a:gd name="connsiteY40" fmla="*/ 1221700 h 1516072"/>
                    <a:gd name="connsiteX41" fmla="*/ 720654 w 1003876"/>
                    <a:gd name="connsiteY41" fmla="*/ 1316538 h 1516072"/>
                    <a:gd name="connsiteX42" fmla="*/ 733989 w 1003876"/>
                    <a:gd name="connsiteY42" fmla="*/ 1326063 h 1516072"/>
                    <a:gd name="connsiteX43" fmla="*/ 743514 w 1003876"/>
                    <a:gd name="connsiteY43" fmla="*/ 1327968 h 1516072"/>
                    <a:gd name="connsiteX44" fmla="*/ 749229 w 1003876"/>
                    <a:gd name="connsiteY44" fmla="*/ 1329873 h 1516072"/>
                    <a:gd name="connsiteX45" fmla="*/ 762564 w 1003876"/>
                    <a:gd name="connsiteY45" fmla="*/ 1335588 h 1516072"/>
                    <a:gd name="connsiteX46" fmla="*/ 777804 w 1003876"/>
                    <a:gd name="connsiteY46" fmla="*/ 1333683 h 1516072"/>
                    <a:gd name="connsiteX47" fmla="*/ 789234 w 1003876"/>
                    <a:gd name="connsiteY47" fmla="*/ 1327968 h 1516072"/>
                    <a:gd name="connsiteX48" fmla="*/ 794949 w 1003876"/>
                    <a:gd name="connsiteY48" fmla="*/ 1326063 h 1516072"/>
                    <a:gd name="connsiteX49" fmla="*/ 802569 w 1003876"/>
                    <a:gd name="connsiteY49" fmla="*/ 1308918 h 1516072"/>
                    <a:gd name="connsiteX50" fmla="*/ 800664 w 1003876"/>
                    <a:gd name="connsiteY50" fmla="*/ 1284153 h 1516072"/>
                    <a:gd name="connsiteX51" fmla="*/ 798759 w 1003876"/>
                    <a:gd name="connsiteY51" fmla="*/ 1278438 h 1516072"/>
                    <a:gd name="connsiteX52" fmla="*/ 796854 w 1003876"/>
                    <a:gd name="connsiteY52" fmla="*/ 1270818 h 1516072"/>
                    <a:gd name="connsiteX53" fmla="*/ 783519 w 1003876"/>
                    <a:gd name="connsiteY53" fmla="*/ 1253673 h 1516072"/>
                    <a:gd name="connsiteX54" fmla="*/ 773994 w 1003876"/>
                    <a:gd name="connsiteY54" fmla="*/ 1247958 h 1516072"/>
                    <a:gd name="connsiteX55" fmla="*/ 648264 w 1003876"/>
                    <a:gd name="connsiteY55" fmla="*/ 1156518 h 1516072"/>
                    <a:gd name="connsiteX56" fmla="*/ 644454 w 1003876"/>
                    <a:gd name="connsiteY56" fmla="*/ 1139373 h 1516072"/>
                    <a:gd name="connsiteX57" fmla="*/ 646359 w 1003876"/>
                    <a:gd name="connsiteY57" fmla="*/ 1131753 h 1516072"/>
                    <a:gd name="connsiteX58" fmla="*/ 650169 w 1003876"/>
                    <a:gd name="connsiteY58" fmla="*/ 1114608 h 1516072"/>
                    <a:gd name="connsiteX59" fmla="*/ 653979 w 1003876"/>
                    <a:gd name="connsiteY59" fmla="*/ 1108893 h 1516072"/>
                    <a:gd name="connsiteX60" fmla="*/ 655884 w 1003876"/>
                    <a:gd name="connsiteY60" fmla="*/ 1103178 h 1516072"/>
                    <a:gd name="connsiteX61" fmla="*/ 661599 w 1003876"/>
                    <a:gd name="connsiteY61" fmla="*/ 1101273 h 1516072"/>
                    <a:gd name="connsiteX62" fmla="*/ 671124 w 1003876"/>
                    <a:gd name="connsiteY62" fmla="*/ 1089843 h 1516072"/>
                    <a:gd name="connsiteX63" fmla="*/ 724464 w 1003876"/>
                    <a:gd name="connsiteY63" fmla="*/ 1082223 h 1516072"/>
                    <a:gd name="connsiteX64" fmla="*/ 842574 w 1003876"/>
                    <a:gd name="connsiteY64" fmla="*/ 1084128 h 1516072"/>
                    <a:gd name="connsiteX65" fmla="*/ 871149 w 1003876"/>
                    <a:gd name="connsiteY65" fmla="*/ 1086033 h 1516072"/>
                    <a:gd name="connsiteX66" fmla="*/ 899724 w 1003876"/>
                    <a:gd name="connsiteY66" fmla="*/ 1091748 h 1516072"/>
                    <a:gd name="connsiteX67" fmla="*/ 922584 w 1003876"/>
                    <a:gd name="connsiteY67" fmla="*/ 1095558 h 1516072"/>
                    <a:gd name="connsiteX68" fmla="*/ 985294 w 1003876"/>
                    <a:gd name="connsiteY68" fmla="*/ 1104311 h 1516072"/>
                    <a:gd name="connsiteX69" fmla="*/ 1003378 w 1003876"/>
                    <a:gd name="connsiteY69" fmla="*/ 1065958 h 1516072"/>
                    <a:gd name="connsiteX70" fmla="*/ 970209 w 1003876"/>
                    <a:gd name="connsiteY70" fmla="*/ 1044123 h 1516072"/>
                    <a:gd name="connsiteX71" fmla="*/ 918620 w 1003876"/>
                    <a:gd name="connsiteY71" fmla="*/ 1034598 h 1516072"/>
                    <a:gd name="connsiteX72" fmla="*/ 825429 w 1003876"/>
                    <a:gd name="connsiteY72" fmla="*/ 1034598 h 1516072"/>
                    <a:gd name="connsiteX73" fmla="*/ 730179 w 1003876"/>
                    <a:gd name="connsiteY73" fmla="*/ 1038408 h 1516072"/>
                    <a:gd name="connsiteX74" fmla="*/ 669219 w 1003876"/>
                    <a:gd name="connsiteY74" fmla="*/ 1046028 h 1516072"/>
                    <a:gd name="connsiteX75" fmla="*/ 646360 w 1003876"/>
                    <a:gd name="connsiteY75" fmla="*/ 1049838 h 1516072"/>
                    <a:gd name="connsiteX76" fmla="*/ 640078 w 1003876"/>
                    <a:gd name="connsiteY76" fmla="*/ 1026051 h 1516072"/>
                    <a:gd name="connsiteX77" fmla="*/ 673029 w 1003876"/>
                    <a:gd name="connsiteY77" fmla="*/ 992688 h 1516072"/>
                    <a:gd name="connsiteX78" fmla="*/ 674934 w 1003876"/>
                    <a:gd name="connsiteY78" fmla="*/ 986973 h 1516072"/>
                    <a:gd name="connsiteX79" fmla="*/ 680649 w 1003876"/>
                    <a:gd name="connsiteY79" fmla="*/ 985068 h 1516072"/>
                    <a:gd name="connsiteX80" fmla="*/ 686364 w 1003876"/>
                    <a:gd name="connsiteY80" fmla="*/ 981258 h 1516072"/>
                    <a:gd name="connsiteX81" fmla="*/ 695889 w 1003876"/>
                    <a:gd name="connsiteY81" fmla="*/ 971733 h 1516072"/>
                    <a:gd name="connsiteX82" fmla="*/ 705414 w 1003876"/>
                    <a:gd name="connsiteY82" fmla="*/ 960303 h 1516072"/>
                    <a:gd name="connsiteX83" fmla="*/ 716844 w 1003876"/>
                    <a:gd name="connsiteY83" fmla="*/ 952683 h 1516072"/>
                    <a:gd name="connsiteX84" fmla="*/ 732084 w 1003876"/>
                    <a:gd name="connsiteY84" fmla="*/ 939348 h 1516072"/>
                    <a:gd name="connsiteX85" fmla="*/ 741609 w 1003876"/>
                    <a:gd name="connsiteY85" fmla="*/ 927918 h 1516072"/>
                    <a:gd name="connsiteX86" fmla="*/ 753039 w 1003876"/>
                    <a:gd name="connsiteY86" fmla="*/ 918393 h 1516072"/>
                    <a:gd name="connsiteX87" fmla="*/ 758754 w 1003876"/>
                    <a:gd name="connsiteY87" fmla="*/ 906963 h 1516072"/>
                    <a:gd name="connsiteX88" fmla="*/ 760659 w 1003876"/>
                    <a:gd name="connsiteY88" fmla="*/ 901248 h 1516072"/>
                    <a:gd name="connsiteX89" fmla="*/ 766374 w 1003876"/>
                    <a:gd name="connsiteY89" fmla="*/ 889818 h 1516072"/>
                    <a:gd name="connsiteX90" fmla="*/ 764469 w 1003876"/>
                    <a:gd name="connsiteY90" fmla="*/ 874578 h 1516072"/>
                    <a:gd name="connsiteX91" fmla="*/ 758754 w 1003876"/>
                    <a:gd name="connsiteY91" fmla="*/ 872673 h 1516072"/>
                    <a:gd name="connsiteX92" fmla="*/ 737799 w 1003876"/>
                    <a:gd name="connsiteY92" fmla="*/ 874578 h 1516072"/>
                    <a:gd name="connsiteX93" fmla="*/ 732084 w 1003876"/>
                    <a:gd name="connsiteY93" fmla="*/ 878388 h 1516072"/>
                    <a:gd name="connsiteX94" fmla="*/ 699699 w 1003876"/>
                    <a:gd name="connsiteY94" fmla="*/ 899343 h 1516072"/>
                    <a:gd name="connsiteX95" fmla="*/ 595181 w 1003876"/>
                    <a:gd name="connsiteY95" fmla="*/ 957831 h 1516072"/>
                    <a:gd name="connsiteX96" fmla="*/ 507294 w 1003876"/>
                    <a:gd name="connsiteY96" fmla="*/ 847908 h 1516072"/>
                    <a:gd name="connsiteX97" fmla="*/ 503484 w 1003876"/>
                    <a:gd name="connsiteY97" fmla="*/ 358323 h 1516072"/>
                    <a:gd name="connsiteX98" fmla="*/ 499674 w 1003876"/>
                    <a:gd name="connsiteY98" fmla="*/ 66858 h 1516072"/>
                    <a:gd name="connsiteX99" fmla="*/ 490149 w 1003876"/>
                    <a:gd name="connsiteY99" fmla="*/ 40188 h 1516072"/>
                    <a:gd name="connsiteX100" fmla="*/ 488244 w 1003876"/>
                    <a:gd name="connsiteY100" fmla="*/ 34473 h 1516072"/>
                    <a:gd name="connsiteX101" fmla="*/ 484434 w 1003876"/>
                    <a:gd name="connsiteY101" fmla="*/ 28758 h 1516072"/>
                    <a:gd name="connsiteX102" fmla="*/ 478719 w 1003876"/>
                    <a:gd name="connsiteY102" fmla="*/ 17328 h 1516072"/>
                    <a:gd name="connsiteX103" fmla="*/ 473004 w 1003876"/>
                    <a:gd name="connsiteY103" fmla="*/ 13518 h 1516072"/>
                    <a:gd name="connsiteX104" fmla="*/ 469194 w 1003876"/>
                    <a:gd name="connsiteY104" fmla="*/ 7803 h 1516072"/>
                    <a:gd name="connsiteX105" fmla="*/ 429189 w 1003876"/>
                    <a:gd name="connsiteY105" fmla="*/ 11613 h 1516072"/>
                    <a:gd name="connsiteX106" fmla="*/ 425379 w 1003876"/>
                    <a:gd name="connsiteY106" fmla="*/ 78288 h 1516072"/>
                    <a:gd name="connsiteX107" fmla="*/ 425379 w 1003876"/>
                    <a:gd name="connsiteY107" fmla="*/ 84003 h 1516072"/>
                    <a:gd name="connsiteX108" fmla="*/ 436603 w 1003876"/>
                    <a:gd name="connsiteY108" fmla="*/ 225952 h 1516072"/>
                    <a:gd name="connsiteX109" fmla="*/ 440619 w 1003876"/>
                    <a:gd name="connsiteY109" fmla="*/ 421188 h 1516072"/>
                    <a:gd name="connsiteX110" fmla="*/ 440002 w 1003876"/>
                    <a:gd name="connsiteY110" fmla="*/ 789160 h 1516072"/>
                    <a:gd name="connsiteX111" fmla="*/ 430322 w 1003876"/>
                    <a:gd name="connsiteY111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27234 w 1003876"/>
                    <a:gd name="connsiteY18" fmla="*/ 1154613 h 1516072"/>
                    <a:gd name="connsiteX19" fmla="*/ 15804 w 1003876"/>
                    <a:gd name="connsiteY19" fmla="*/ 1160328 h 1516072"/>
                    <a:gd name="connsiteX20" fmla="*/ 6279 w 1003876"/>
                    <a:gd name="connsiteY20" fmla="*/ 1169853 h 1516072"/>
                    <a:gd name="connsiteX21" fmla="*/ 4374 w 1003876"/>
                    <a:gd name="connsiteY21" fmla="*/ 1175568 h 1516072"/>
                    <a:gd name="connsiteX22" fmla="*/ 564 w 1003876"/>
                    <a:gd name="connsiteY22" fmla="*/ 1181283 h 1516072"/>
                    <a:gd name="connsiteX23" fmla="*/ 6279 w 1003876"/>
                    <a:gd name="connsiteY23" fmla="*/ 1213668 h 1516072"/>
                    <a:gd name="connsiteX24" fmla="*/ 11994 w 1003876"/>
                    <a:gd name="connsiteY24" fmla="*/ 1217478 h 1516072"/>
                    <a:gd name="connsiteX25" fmla="*/ 17709 w 1003876"/>
                    <a:gd name="connsiteY25" fmla="*/ 1219383 h 1516072"/>
                    <a:gd name="connsiteX26" fmla="*/ 145344 w 1003876"/>
                    <a:gd name="connsiteY26" fmla="*/ 1222421 h 1516072"/>
                    <a:gd name="connsiteX27" fmla="*/ 335999 w 1003876"/>
                    <a:gd name="connsiteY27" fmla="*/ 1217478 h 1516072"/>
                    <a:gd name="connsiteX28" fmla="*/ 362514 w 1003876"/>
                    <a:gd name="connsiteY28" fmla="*/ 1273701 h 1516072"/>
                    <a:gd name="connsiteX29" fmla="*/ 335071 w 1003876"/>
                    <a:gd name="connsiteY29" fmla="*/ 1356594 h 1516072"/>
                    <a:gd name="connsiteX30" fmla="*/ 328224 w 1003876"/>
                    <a:gd name="connsiteY30" fmla="*/ 1420386 h 1516072"/>
                    <a:gd name="connsiteX31" fmla="*/ 332034 w 1003876"/>
                    <a:gd name="connsiteY31" fmla="*/ 1463223 h 1516072"/>
                    <a:gd name="connsiteX32" fmla="*/ 364419 w 1003876"/>
                    <a:gd name="connsiteY32" fmla="*/ 1512753 h 1516072"/>
                    <a:gd name="connsiteX33" fmla="*/ 387279 w 1003876"/>
                    <a:gd name="connsiteY33" fmla="*/ 1514658 h 1516072"/>
                    <a:gd name="connsiteX34" fmla="*/ 396804 w 1003876"/>
                    <a:gd name="connsiteY34" fmla="*/ 1491798 h 1516072"/>
                    <a:gd name="connsiteX35" fmla="*/ 403085 w 1003876"/>
                    <a:gd name="connsiteY35" fmla="*/ 1451433 h 1516072"/>
                    <a:gd name="connsiteX36" fmla="*/ 409367 w 1003876"/>
                    <a:gd name="connsiteY36" fmla="*/ 1389340 h 1516072"/>
                    <a:gd name="connsiteX37" fmla="*/ 424041 w 1003876"/>
                    <a:gd name="connsiteY37" fmla="*/ 1329152 h 1516072"/>
                    <a:gd name="connsiteX38" fmla="*/ 467289 w 1003876"/>
                    <a:gd name="connsiteY38" fmla="*/ 1265103 h 1516072"/>
                    <a:gd name="connsiteX39" fmla="*/ 528455 w 1003876"/>
                    <a:gd name="connsiteY39" fmla="*/ 1230091 h 1516072"/>
                    <a:gd name="connsiteX40" fmla="*/ 601154 w 1003876"/>
                    <a:gd name="connsiteY40" fmla="*/ 1221700 h 1516072"/>
                    <a:gd name="connsiteX41" fmla="*/ 720654 w 1003876"/>
                    <a:gd name="connsiteY41" fmla="*/ 1316538 h 1516072"/>
                    <a:gd name="connsiteX42" fmla="*/ 733989 w 1003876"/>
                    <a:gd name="connsiteY42" fmla="*/ 1326063 h 1516072"/>
                    <a:gd name="connsiteX43" fmla="*/ 743514 w 1003876"/>
                    <a:gd name="connsiteY43" fmla="*/ 1327968 h 1516072"/>
                    <a:gd name="connsiteX44" fmla="*/ 749229 w 1003876"/>
                    <a:gd name="connsiteY44" fmla="*/ 1329873 h 1516072"/>
                    <a:gd name="connsiteX45" fmla="*/ 762564 w 1003876"/>
                    <a:gd name="connsiteY45" fmla="*/ 1335588 h 1516072"/>
                    <a:gd name="connsiteX46" fmla="*/ 777804 w 1003876"/>
                    <a:gd name="connsiteY46" fmla="*/ 1333683 h 1516072"/>
                    <a:gd name="connsiteX47" fmla="*/ 789234 w 1003876"/>
                    <a:gd name="connsiteY47" fmla="*/ 1327968 h 1516072"/>
                    <a:gd name="connsiteX48" fmla="*/ 794949 w 1003876"/>
                    <a:gd name="connsiteY48" fmla="*/ 1326063 h 1516072"/>
                    <a:gd name="connsiteX49" fmla="*/ 802569 w 1003876"/>
                    <a:gd name="connsiteY49" fmla="*/ 1308918 h 1516072"/>
                    <a:gd name="connsiteX50" fmla="*/ 800664 w 1003876"/>
                    <a:gd name="connsiteY50" fmla="*/ 1284153 h 1516072"/>
                    <a:gd name="connsiteX51" fmla="*/ 798759 w 1003876"/>
                    <a:gd name="connsiteY51" fmla="*/ 1278438 h 1516072"/>
                    <a:gd name="connsiteX52" fmla="*/ 796854 w 1003876"/>
                    <a:gd name="connsiteY52" fmla="*/ 1270818 h 1516072"/>
                    <a:gd name="connsiteX53" fmla="*/ 783519 w 1003876"/>
                    <a:gd name="connsiteY53" fmla="*/ 1253673 h 1516072"/>
                    <a:gd name="connsiteX54" fmla="*/ 773994 w 1003876"/>
                    <a:gd name="connsiteY54" fmla="*/ 1247958 h 1516072"/>
                    <a:gd name="connsiteX55" fmla="*/ 648264 w 1003876"/>
                    <a:gd name="connsiteY55" fmla="*/ 1156518 h 1516072"/>
                    <a:gd name="connsiteX56" fmla="*/ 644454 w 1003876"/>
                    <a:gd name="connsiteY56" fmla="*/ 1139373 h 1516072"/>
                    <a:gd name="connsiteX57" fmla="*/ 646359 w 1003876"/>
                    <a:gd name="connsiteY57" fmla="*/ 1131753 h 1516072"/>
                    <a:gd name="connsiteX58" fmla="*/ 650169 w 1003876"/>
                    <a:gd name="connsiteY58" fmla="*/ 1114608 h 1516072"/>
                    <a:gd name="connsiteX59" fmla="*/ 653979 w 1003876"/>
                    <a:gd name="connsiteY59" fmla="*/ 1108893 h 1516072"/>
                    <a:gd name="connsiteX60" fmla="*/ 655884 w 1003876"/>
                    <a:gd name="connsiteY60" fmla="*/ 1103178 h 1516072"/>
                    <a:gd name="connsiteX61" fmla="*/ 661599 w 1003876"/>
                    <a:gd name="connsiteY61" fmla="*/ 1101273 h 1516072"/>
                    <a:gd name="connsiteX62" fmla="*/ 671124 w 1003876"/>
                    <a:gd name="connsiteY62" fmla="*/ 1089843 h 1516072"/>
                    <a:gd name="connsiteX63" fmla="*/ 724464 w 1003876"/>
                    <a:gd name="connsiteY63" fmla="*/ 1082223 h 1516072"/>
                    <a:gd name="connsiteX64" fmla="*/ 842574 w 1003876"/>
                    <a:gd name="connsiteY64" fmla="*/ 1084128 h 1516072"/>
                    <a:gd name="connsiteX65" fmla="*/ 871149 w 1003876"/>
                    <a:gd name="connsiteY65" fmla="*/ 1086033 h 1516072"/>
                    <a:gd name="connsiteX66" fmla="*/ 899724 w 1003876"/>
                    <a:gd name="connsiteY66" fmla="*/ 1091748 h 1516072"/>
                    <a:gd name="connsiteX67" fmla="*/ 922584 w 1003876"/>
                    <a:gd name="connsiteY67" fmla="*/ 1095558 h 1516072"/>
                    <a:gd name="connsiteX68" fmla="*/ 985294 w 1003876"/>
                    <a:gd name="connsiteY68" fmla="*/ 1104311 h 1516072"/>
                    <a:gd name="connsiteX69" fmla="*/ 1003378 w 1003876"/>
                    <a:gd name="connsiteY69" fmla="*/ 1065958 h 1516072"/>
                    <a:gd name="connsiteX70" fmla="*/ 970209 w 1003876"/>
                    <a:gd name="connsiteY70" fmla="*/ 1044123 h 1516072"/>
                    <a:gd name="connsiteX71" fmla="*/ 918620 w 1003876"/>
                    <a:gd name="connsiteY71" fmla="*/ 1034598 h 1516072"/>
                    <a:gd name="connsiteX72" fmla="*/ 825429 w 1003876"/>
                    <a:gd name="connsiteY72" fmla="*/ 1034598 h 1516072"/>
                    <a:gd name="connsiteX73" fmla="*/ 730179 w 1003876"/>
                    <a:gd name="connsiteY73" fmla="*/ 1038408 h 1516072"/>
                    <a:gd name="connsiteX74" fmla="*/ 669219 w 1003876"/>
                    <a:gd name="connsiteY74" fmla="*/ 1046028 h 1516072"/>
                    <a:gd name="connsiteX75" fmla="*/ 646360 w 1003876"/>
                    <a:gd name="connsiteY75" fmla="*/ 1049838 h 1516072"/>
                    <a:gd name="connsiteX76" fmla="*/ 640078 w 1003876"/>
                    <a:gd name="connsiteY76" fmla="*/ 1026051 h 1516072"/>
                    <a:gd name="connsiteX77" fmla="*/ 673029 w 1003876"/>
                    <a:gd name="connsiteY77" fmla="*/ 992688 h 1516072"/>
                    <a:gd name="connsiteX78" fmla="*/ 674934 w 1003876"/>
                    <a:gd name="connsiteY78" fmla="*/ 986973 h 1516072"/>
                    <a:gd name="connsiteX79" fmla="*/ 680649 w 1003876"/>
                    <a:gd name="connsiteY79" fmla="*/ 985068 h 1516072"/>
                    <a:gd name="connsiteX80" fmla="*/ 686364 w 1003876"/>
                    <a:gd name="connsiteY80" fmla="*/ 981258 h 1516072"/>
                    <a:gd name="connsiteX81" fmla="*/ 695889 w 1003876"/>
                    <a:gd name="connsiteY81" fmla="*/ 971733 h 1516072"/>
                    <a:gd name="connsiteX82" fmla="*/ 705414 w 1003876"/>
                    <a:gd name="connsiteY82" fmla="*/ 960303 h 1516072"/>
                    <a:gd name="connsiteX83" fmla="*/ 716844 w 1003876"/>
                    <a:gd name="connsiteY83" fmla="*/ 952683 h 1516072"/>
                    <a:gd name="connsiteX84" fmla="*/ 732084 w 1003876"/>
                    <a:gd name="connsiteY84" fmla="*/ 939348 h 1516072"/>
                    <a:gd name="connsiteX85" fmla="*/ 741609 w 1003876"/>
                    <a:gd name="connsiteY85" fmla="*/ 927918 h 1516072"/>
                    <a:gd name="connsiteX86" fmla="*/ 753039 w 1003876"/>
                    <a:gd name="connsiteY86" fmla="*/ 918393 h 1516072"/>
                    <a:gd name="connsiteX87" fmla="*/ 758754 w 1003876"/>
                    <a:gd name="connsiteY87" fmla="*/ 906963 h 1516072"/>
                    <a:gd name="connsiteX88" fmla="*/ 760659 w 1003876"/>
                    <a:gd name="connsiteY88" fmla="*/ 901248 h 1516072"/>
                    <a:gd name="connsiteX89" fmla="*/ 766374 w 1003876"/>
                    <a:gd name="connsiteY89" fmla="*/ 889818 h 1516072"/>
                    <a:gd name="connsiteX90" fmla="*/ 764469 w 1003876"/>
                    <a:gd name="connsiteY90" fmla="*/ 874578 h 1516072"/>
                    <a:gd name="connsiteX91" fmla="*/ 758754 w 1003876"/>
                    <a:gd name="connsiteY91" fmla="*/ 872673 h 1516072"/>
                    <a:gd name="connsiteX92" fmla="*/ 737799 w 1003876"/>
                    <a:gd name="connsiteY92" fmla="*/ 874578 h 1516072"/>
                    <a:gd name="connsiteX93" fmla="*/ 732084 w 1003876"/>
                    <a:gd name="connsiteY93" fmla="*/ 878388 h 1516072"/>
                    <a:gd name="connsiteX94" fmla="*/ 699699 w 1003876"/>
                    <a:gd name="connsiteY94" fmla="*/ 899343 h 1516072"/>
                    <a:gd name="connsiteX95" fmla="*/ 595181 w 1003876"/>
                    <a:gd name="connsiteY95" fmla="*/ 957831 h 1516072"/>
                    <a:gd name="connsiteX96" fmla="*/ 507294 w 1003876"/>
                    <a:gd name="connsiteY96" fmla="*/ 847908 h 1516072"/>
                    <a:gd name="connsiteX97" fmla="*/ 503484 w 1003876"/>
                    <a:gd name="connsiteY97" fmla="*/ 358323 h 1516072"/>
                    <a:gd name="connsiteX98" fmla="*/ 499674 w 1003876"/>
                    <a:gd name="connsiteY98" fmla="*/ 66858 h 1516072"/>
                    <a:gd name="connsiteX99" fmla="*/ 490149 w 1003876"/>
                    <a:gd name="connsiteY99" fmla="*/ 40188 h 1516072"/>
                    <a:gd name="connsiteX100" fmla="*/ 488244 w 1003876"/>
                    <a:gd name="connsiteY100" fmla="*/ 34473 h 1516072"/>
                    <a:gd name="connsiteX101" fmla="*/ 484434 w 1003876"/>
                    <a:gd name="connsiteY101" fmla="*/ 28758 h 1516072"/>
                    <a:gd name="connsiteX102" fmla="*/ 478719 w 1003876"/>
                    <a:gd name="connsiteY102" fmla="*/ 17328 h 1516072"/>
                    <a:gd name="connsiteX103" fmla="*/ 473004 w 1003876"/>
                    <a:gd name="connsiteY103" fmla="*/ 13518 h 1516072"/>
                    <a:gd name="connsiteX104" fmla="*/ 469194 w 1003876"/>
                    <a:gd name="connsiteY104" fmla="*/ 7803 h 1516072"/>
                    <a:gd name="connsiteX105" fmla="*/ 429189 w 1003876"/>
                    <a:gd name="connsiteY105" fmla="*/ 11613 h 1516072"/>
                    <a:gd name="connsiteX106" fmla="*/ 425379 w 1003876"/>
                    <a:gd name="connsiteY106" fmla="*/ 78288 h 1516072"/>
                    <a:gd name="connsiteX107" fmla="*/ 425379 w 1003876"/>
                    <a:gd name="connsiteY107" fmla="*/ 84003 h 1516072"/>
                    <a:gd name="connsiteX108" fmla="*/ 436603 w 1003876"/>
                    <a:gd name="connsiteY108" fmla="*/ 225952 h 1516072"/>
                    <a:gd name="connsiteX109" fmla="*/ 440619 w 1003876"/>
                    <a:gd name="connsiteY109" fmla="*/ 421188 h 1516072"/>
                    <a:gd name="connsiteX110" fmla="*/ 440002 w 1003876"/>
                    <a:gd name="connsiteY110" fmla="*/ 789160 h 1516072"/>
                    <a:gd name="connsiteX111" fmla="*/ 430322 w 1003876"/>
                    <a:gd name="connsiteY111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15804 w 1003876"/>
                    <a:gd name="connsiteY18" fmla="*/ 1160328 h 1516072"/>
                    <a:gd name="connsiteX19" fmla="*/ 6279 w 1003876"/>
                    <a:gd name="connsiteY19" fmla="*/ 1169853 h 1516072"/>
                    <a:gd name="connsiteX20" fmla="*/ 4374 w 1003876"/>
                    <a:gd name="connsiteY20" fmla="*/ 1175568 h 1516072"/>
                    <a:gd name="connsiteX21" fmla="*/ 564 w 1003876"/>
                    <a:gd name="connsiteY21" fmla="*/ 1181283 h 1516072"/>
                    <a:gd name="connsiteX22" fmla="*/ 6279 w 1003876"/>
                    <a:gd name="connsiteY22" fmla="*/ 1213668 h 1516072"/>
                    <a:gd name="connsiteX23" fmla="*/ 11994 w 1003876"/>
                    <a:gd name="connsiteY23" fmla="*/ 1217478 h 1516072"/>
                    <a:gd name="connsiteX24" fmla="*/ 17709 w 1003876"/>
                    <a:gd name="connsiteY24" fmla="*/ 1219383 h 1516072"/>
                    <a:gd name="connsiteX25" fmla="*/ 145344 w 1003876"/>
                    <a:gd name="connsiteY25" fmla="*/ 1222421 h 1516072"/>
                    <a:gd name="connsiteX26" fmla="*/ 335999 w 1003876"/>
                    <a:gd name="connsiteY26" fmla="*/ 1217478 h 1516072"/>
                    <a:gd name="connsiteX27" fmla="*/ 362514 w 1003876"/>
                    <a:gd name="connsiteY27" fmla="*/ 1273701 h 1516072"/>
                    <a:gd name="connsiteX28" fmla="*/ 335071 w 1003876"/>
                    <a:gd name="connsiteY28" fmla="*/ 1356594 h 1516072"/>
                    <a:gd name="connsiteX29" fmla="*/ 328224 w 1003876"/>
                    <a:gd name="connsiteY29" fmla="*/ 1420386 h 1516072"/>
                    <a:gd name="connsiteX30" fmla="*/ 332034 w 1003876"/>
                    <a:gd name="connsiteY30" fmla="*/ 1463223 h 1516072"/>
                    <a:gd name="connsiteX31" fmla="*/ 364419 w 1003876"/>
                    <a:gd name="connsiteY31" fmla="*/ 1512753 h 1516072"/>
                    <a:gd name="connsiteX32" fmla="*/ 387279 w 1003876"/>
                    <a:gd name="connsiteY32" fmla="*/ 1514658 h 1516072"/>
                    <a:gd name="connsiteX33" fmla="*/ 396804 w 1003876"/>
                    <a:gd name="connsiteY33" fmla="*/ 1491798 h 1516072"/>
                    <a:gd name="connsiteX34" fmla="*/ 403085 w 1003876"/>
                    <a:gd name="connsiteY34" fmla="*/ 1451433 h 1516072"/>
                    <a:gd name="connsiteX35" fmla="*/ 409367 w 1003876"/>
                    <a:gd name="connsiteY35" fmla="*/ 1389340 h 1516072"/>
                    <a:gd name="connsiteX36" fmla="*/ 424041 w 1003876"/>
                    <a:gd name="connsiteY36" fmla="*/ 1329152 h 1516072"/>
                    <a:gd name="connsiteX37" fmla="*/ 467289 w 1003876"/>
                    <a:gd name="connsiteY37" fmla="*/ 1265103 h 1516072"/>
                    <a:gd name="connsiteX38" fmla="*/ 528455 w 1003876"/>
                    <a:gd name="connsiteY38" fmla="*/ 1230091 h 1516072"/>
                    <a:gd name="connsiteX39" fmla="*/ 601154 w 1003876"/>
                    <a:gd name="connsiteY39" fmla="*/ 1221700 h 1516072"/>
                    <a:gd name="connsiteX40" fmla="*/ 720654 w 1003876"/>
                    <a:gd name="connsiteY40" fmla="*/ 1316538 h 1516072"/>
                    <a:gd name="connsiteX41" fmla="*/ 733989 w 1003876"/>
                    <a:gd name="connsiteY41" fmla="*/ 1326063 h 1516072"/>
                    <a:gd name="connsiteX42" fmla="*/ 743514 w 1003876"/>
                    <a:gd name="connsiteY42" fmla="*/ 1327968 h 1516072"/>
                    <a:gd name="connsiteX43" fmla="*/ 749229 w 1003876"/>
                    <a:gd name="connsiteY43" fmla="*/ 1329873 h 1516072"/>
                    <a:gd name="connsiteX44" fmla="*/ 762564 w 1003876"/>
                    <a:gd name="connsiteY44" fmla="*/ 1335588 h 1516072"/>
                    <a:gd name="connsiteX45" fmla="*/ 777804 w 1003876"/>
                    <a:gd name="connsiteY45" fmla="*/ 1333683 h 1516072"/>
                    <a:gd name="connsiteX46" fmla="*/ 789234 w 1003876"/>
                    <a:gd name="connsiteY46" fmla="*/ 1327968 h 1516072"/>
                    <a:gd name="connsiteX47" fmla="*/ 794949 w 1003876"/>
                    <a:gd name="connsiteY47" fmla="*/ 1326063 h 1516072"/>
                    <a:gd name="connsiteX48" fmla="*/ 802569 w 1003876"/>
                    <a:gd name="connsiteY48" fmla="*/ 1308918 h 1516072"/>
                    <a:gd name="connsiteX49" fmla="*/ 800664 w 1003876"/>
                    <a:gd name="connsiteY49" fmla="*/ 1284153 h 1516072"/>
                    <a:gd name="connsiteX50" fmla="*/ 798759 w 1003876"/>
                    <a:gd name="connsiteY50" fmla="*/ 1278438 h 1516072"/>
                    <a:gd name="connsiteX51" fmla="*/ 796854 w 1003876"/>
                    <a:gd name="connsiteY51" fmla="*/ 1270818 h 1516072"/>
                    <a:gd name="connsiteX52" fmla="*/ 783519 w 1003876"/>
                    <a:gd name="connsiteY52" fmla="*/ 1253673 h 1516072"/>
                    <a:gd name="connsiteX53" fmla="*/ 773994 w 1003876"/>
                    <a:gd name="connsiteY53" fmla="*/ 1247958 h 1516072"/>
                    <a:gd name="connsiteX54" fmla="*/ 648264 w 1003876"/>
                    <a:gd name="connsiteY54" fmla="*/ 1156518 h 1516072"/>
                    <a:gd name="connsiteX55" fmla="*/ 644454 w 1003876"/>
                    <a:gd name="connsiteY55" fmla="*/ 1139373 h 1516072"/>
                    <a:gd name="connsiteX56" fmla="*/ 646359 w 1003876"/>
                    <a:gd name="connsiteY56" fmla="*/ 1131753 h 1516072"/>
                    <a:gd name="connsiteX57" fmla="*/ 650169 w 1003876"/>
                    <a:gd name="connsiteY57" fmla="*/ 1114608 h 1516072"/>
                    <a:gd name="connsiteX58" fmla="*/ 653979 w 1003876"/>
                    <a:gd name="connsiteY58" fmla="*/ 1108893 h 1516072"/>
                    <a:gd name="connsiteX59" fmla="*/ 655884 w 1003876"/>
                    <a:gd name="connsiteY59" fmla="*/ 1103178 h 1516072"/>
                    <a:gd name="connsiteX60" fmla="*/ 661599 w 1003876"/>
                    <a:gd name="connsiteY60" fmla="*/ 1101273 h 1516072"/>
                    <a:gd name="connsiteX61" fmla="*/ 671124 w 1003876"/>
                    <a:gd name="connsiteY61" fmla="*/ 1089843 h 1516072"/>
                    <a:gd name="connsiteX62" fmla="*/ 724464 w 1003876"/>
                    <a:gd name="connsiteY62" fmla="*/ 1082223 h 1516072"/>
                    <a:gd name="connsiteX63" fmla="*/ 842574 w 1003876"/>
                    <a:gd name="connsiteY63" fmla="*/ 1084128 h 1516072"/>
                    <a:gd name="connsiteX64" fmla="*/ 871149 w 1003876"/>
                    <a:gd name="connsiteY64" fmla="*/ 1086033 h 1516072"/>
                    <a:gd name="connsiteX65" fmla="*/ 899724 w 1003876"/>
                    <a:gd name="connsiteY65" fmla="*/ 1091748 h 1516072"/>
                    <a:gd name="connsiteX66" fmla="*/ 922584 w 1003876"/>
                    <a:gd name="connsiteY66" fmla="*/ 1095558 h 1516072"/>
                    <a:gd name="connsiteX67" fmla="*/ 985294 w 1003876"/>
                    <a:gd name="connsiteY67" fmla="*/ 1104311 h 1516072"/>
                    <a:gd name="connsiteX68" fmla="*/ 1003378 w 1003876"/>
                    <a:gd name="connsiteY68" fmla="*/ 1065958 h 1516072"/>
                    <a:gd name="connsiteX69" fmla="*/ 970209 w 1003876"/>
                    <a:gd name="connsiteY69" fmla="*/ 1044123 h 1516072"/>
                    <a:gd name="connsiteX70" fmla="*/ 918620 w 1003876"/>
                    <a:gd name="connsiteY70" fmla="*/ 1034598 h 1516072"/>
                    <a:gd name="connsiteX71" fmla="*/ 825429 w 1003876"/>
                    <a:gd name="connsiteY71" fmla="*/ 1034598 h 1516072"/>
                    <a:gd name="connsiteX72" fmla="*/ 730179 w 1003876"/>
                    <a:gd name="connsiteY72" fmla="*/ 1038408 h 1516072"/>
                    <a:gd name="connsiteX73" fmla="*/ 669219 w 1003876"/>
                    <a:gd name="connsiteY73" fmla="*/ 1046028 h 1516072"/>
                    <a:gd name="connsiteX74" fmla="*/ 646360 w 1003876"/>
                    <a:gd name="connsiteY74" fmla="*/ 1049838 h 1516072"/>
                    <a:gd name="connsiteX75" fmla="*/ 640078 w 1003876"/>
                    <a:gd name="connsiteY75" fmla="*/ 1026051 h 1516072"/>
                    <a:gd name="connsiteX76" fmla="*/ 673029 w 1003876"/>
                    <a:gd name="connsiteY76" fmla="*/ 992688 h 1516072"/>
                    <a:gd name="connsiteX77" fmla="*/ 674934 w 1003876"/>
                    <a:gd name="connsiteY77" fmla="*/ 986973 h 1516072"/>
                    <a:gd name="connsiteX78" fmla="*/ 680649 w 1003876"/>
                    <a:gd name="connsiteY78" fmla="*/ 985068 h 1516072"/>
                    <a:gd name="connsiteX79" fmla="*/ 686364 w 1003876"/>
                    <a:gd name="connsiteY79" fmla="*/ 981258 h 1516072"/>
                    <a:gd name="connsiteX80" fmla="*/ 695889 w 1003876"/>
                    <a:gd name="connsiteY80" fmla="*/ 971733 h 1516072"/>
                    <a:gd name="connsiteX81" fmla="*/ 705414 w 1003876"/>
                    <a:gd name="connsiteY81" fmla="*/ 960303 h 1516072"/>
                    <a:gd name="connsiteX82" fmla="*/ 716844 w 1003876"/>
                    <a:gd name="connsiteY82" fmla="*/ 952683 h 1516072"/>
                    <a:gd name="connsiteX83" fmla="*/ 732084 w 1003876"/>
                    <a:gd name="connsiteY83" fmla="*/ 939348 h 1516072"/>
                    <a:gd name="connsiteX84" fmla="*/ 741609 w 1003876"/>
                    <a:gd name="connsiteY84" fmla="*/ 927918 h 1516072"/>
                    <a:gd name="connsiteX85" fmla="*/ 753039 w 1003876"/>
                    <a:gd name="connsiteY85" fmla="*/ 918393 h 1516072"/>
                    <a:gd name="connsiteX86" fmla="*/ 758754 w 1003876"/>
                    <a:gd name="connsiteY86" fmla="*/ 906963 h 1516072"/>
                    <a:gd name="connsiteX87" fmla="*/ 760659 w 1003876"/>
                    <a:gd name="connsiteY87" fmla="*/ 901248 h 1516072"/>
                    <a:gd name="connsiteX88" fmla="*/ 766374 w 1003876"/>
                    <a:gd name="connsiteY88" fmla="*/ 889818 h 1516072"/>
                    <a:gd name="connsiteX89" fmla="*/ 764469 w 1003876"/>
                    <a:gd name="connsiteY89" fmla="*/ 874578 h 1516072"/>
                    <a:gd name="connsiteX90" fmla="*/ 758754 w 1003876"/>
                    <a:gd name="connsiteY90" fmla="*/ 872673 h 1516072"/>
                    <a:gd name="connsiteX91" fmla="*/ 737799 w 1003876"/>
                    <a:gd name="connsiteY91" fmla="*/ 874578 h 1516072"/>
                    <a:gd name="connsiteX92" fmla="*/ 732084 w 1003876"/>
                    <a:gd name="connsiteY92" fmla="*/ 878388 h 1516072"/>
                    <a:gd name="connsiteX93" fmla="*/ 699699 w 1003876"/>
                    <a:gd name="connsiteY93" fmla="*/ 899343 h 1516072"/>
                    <a:gd name="connsiteX94" fmla="*/ 595181 w 1003876"/>
                    <a:gd name="connsiteY94" fmla="*/ 957831 h 1516072"/>
                    <a:gd name="connsiteX95" fmla="*/ 507294 w 1003876"/>
                    <a:gd name="connsiteY95" fmla="*/ 847908 h 1516072"/>
                    <a:gd name="connsiteX96" fmla="*/ 503484 w 1003876"/>
                    <a:gd name="connsiteY96" fmla="*/ 358323 h 1516072"/>
                    <a:gd name="connsiteX97" fmla="*/ 499674 w 1003876"/>
                    <a:gd name="connsiteY97" fmla="*/ 66858 h 1516072"/>
                    <a:gd name="connsiteX98" fmla="*/ 490149 w 1003876"/>
                    <a:gd name="connsiteY98" fmla="*/ 40188 h 1516072"/>
                    <a:gd name="connsiteX99" fmla="*/ 488244 w 1003876"/>
                    <a:gd name="connsiteY99" fmla="*/ 34473 h 1516072"/>
                    <a:gd name="connsiteX100" fmla="*/ 484434 w 1003876"/>
                    <a:gd name="connsiteY100" fmla="*/ 28758 h 1516072"/>
                    <a:gd name="connsiteX101" fmla="*/ 478719 w 1003876"/>
                    <a:gd name="connsiteY101" fmla="*/ 17328 h 1516072"/>
                    <a:gd name="connsiteX102" fmla="*/ 473004 w 1003876"/>
                    <a:gd name="connsiteY102" fmla="*/ 13518 h 1516072"/>
                    <a:gd name="connsiteX103" fmla="*/ 469194 w 1003876"/>
                    <a:gd name="connsiteY103" fmla="*/ 7803 h 1516072"/>
                    <a:gd name="connsiteX104" fmla="*/ 429189 w 1003876"/>
                    <a:gd name="connsiteY104" fmla="*/ 11613 h 1516072"/>
                    <a:gd name="connsiteX105" fmla="*/ 425379 w 1003876"/>
                    <a:gd name="connsiteY105" fmla="*/ 78288 h 1516072"/>
                    <a:gd name="connsiteX106" fmla="*/ 425379 w 1003876"/>
                    <a:gd name="connsiteY106" fmla="*/ 84003 h 1516072"/>
                    <a:gd name="connsiteX107" fmla="*/ 436603 w 1003876"/>
                    <a:gd name="connsiteY107" fmla="*/ 225952 h 1516072"/>
                    <a:gd name="connsiteX108" fmla="*/ 440619 w 1003876"/>
                    <a:gd name="connsiteY108" fmla="*/ 421188 h 1516072"/>
                    <a:gd name="connsiteX109" fmla="*/ 440002 w 1003876"/>
                    <a:gd name="connsiteY109" fmla="*/ 789160 h 1516072"/>
                    <a:gd name="connsiteX110" fmla="*/ 430322 w 1003876"/>
                    <a:gd name="connsiteY110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15804 w 1003876"/>
                    <a:gd name="connsiteY18" fmla="*/ 1160328 h 1516072"/>
                    <a:gd name="connsiteX19" fmla="*/ 6279 w 1003876"/>
                    <a:gd name="connsiteY19" fmla="*/ 1169853 h 1516072"/>
                    <a:gd name="connsiteX20" fmla="*/ 4374 w 1003876"/>
                    <a:gd name="connsiteY20" fmla="*/ 1175568 h 1516072"/>
                    <a:gd name="connsiteX21" fmla="*/ 564 w 1003876"/>
                    <a:gd name="connsiteY21" fmla="*/ 1181283 h 1516072"/>
                    <a:gd name="connsiteX22" fmla="*/ 6279 w 1003876"/>
                    <a:gd name="connsiteY22" fmla="*/ 1213668 h 1516072"/>
                    <a:gd name="connsiteX23" fmla="*/ 11994 w 1003876"/>
                    <a:gd name="connsiteY23" fmla="*/ 1217478 h 1516072"/>
                    <a:gd name="connsiteX24" fmla="*/ 17709 w 1003876"/>
                    <a:gd name="connsiteY24" fmla="*/ 1219383 h 1516072"/>
                    <a:gd name="connsiteX25" fmla="*/ 145344 w 1003876"/>
                    <a:gd name="connsiteY25" fmla="*/ 1222421 h 1516072"/>
                    <a:gd name="connsiteX26" fmla="*/ 335999 w 1003876"/>
                    <a:gd name="connsiteY26" fmla="*/ 1217478 h 1516072"/>
                    <a:gd name="connsiteX27" fmla="*/ 362514 w 1003876"/>
                    <a:gd name="connsiteY27" fmla="*/ 1273701 h 1516072"/>
                    <a:gd name="connsiteX28" fmla="*/ 335071 w 1003876"/>
                    <a:gd name="connsiteY28" fmla="*/ 1356594 h 1516072"/>
                    <a:gd name="connsiteX29" fmla="*/ 328224 w 1003876"/>
                    <a:gd name="connsiteY29" fmla="*/ 1420386 h 1516072"/>
                    <a:gd name="connsiteX30" fmla="*/ 332034 w 1003876"/>
                    <a:gd name="connsiteY30" fmla="*/ 1463223 h 1516072"/>
                    <a:gd name="connsiteX31" fmla="*/ 364419 w 1003876"/>
                    <a:gd name="connsiteY31" fmla="*/ 1512753 h 1516072"/>
                    <a:gd name="connsiteX32" fmla="*/ 387279 w 1003876"/>
                    <a:gd name="connsiteY32" fmla="*/ 1514658 h 1516072"/>
                    <a:gd name="connsiteX33" fmla="*/ 396804 w 1003876"/>
                    <a:gd name="connsiteY33" fmla="*/ 1491798 h 1516072"/>
                    <a:gd name="connsiteX34" fmla="*/ 403085 w 1003876"/>
                    <a:gd name="connsiteY34" fmla="*/ 1451433 h 1516072"/>
                    <a:gd name="connsiteX35" fmla="*/ 409367 w 1003876"/>
                    <a:gd name="connsiteY35" fmla="*/ 1389340 h 1516072"/>
                    <a:gd name="connsiteX36" fmla="*/ 424041 w 1003876"/>
                    <a:gd name="connsiteY36" fmla="*/ 1329152 h 1516072"/>
                    <a:gd name="connsiteX37" fmla="*/ 467289 w 1003876"/>
                    <a:gd name="connsiteY37" fmla="*/ 1265103 h 1516072"/>
                    <a:gd name="connsiteX38" fmla="*/ 528455 w 1003876"/>
                    <a:gd name="connsiteY38" fmla="*/ 1230091 h 1516072"/>
                    <a:gd name="connsiteX39" fmla="*/ 601154 w 1003876"/>
                    <a:gd name="connsiteY39" fmla="*/ 1221700 h 1516072"/>
                    <a:gd name="connsiteX40" fmla="*/ 720654 w 1003876"/>
                    <a:gd name="connsiteY40" fmla="*/ 1316538 h 1516072"/>
                    <a:gd name="connsiteX41" fmla="*/ 733989 w 1003876"/>
                    <a:gd name="connsiteY41" fmla="*/ 1326063 h 1516072"/>
                    <a:gd name="connsiteX42" fmla="*/ 743514 w 1003876"/>
                    <a:gd name="connsiteY42" fmla="*/ 1327968 h 1516072"/>
                    <a:gd name="connsiteX43" fmla="*/ 749229 w 1003876"/>
                    <a:gd name="connsiteY43" fmla="*/ 1329873 h 1516072"/>
                    <a:gd name="connsiteX44" fmla="*/ 762564 w 1003876"/>
                    <a:gd name="connsiteY44" fmla="*/ 1335588 h 1516072"/>
                    <a:gd name="connsiteX45" fmla="*/ 777804 w 1003876"/>
                    <a:gd name="connsiteY45" fmla="*/ 1333683 h 1516072"/>
                    <a:gd name="connsiteX46" fmla="*/ 789234 w 1003876"/>
                    <a:gd name="connsiteY46" fmla="*/ 1327968 h 1516072"/>
                    <a:gd name="connsiteX47" fmla="*/ 794949 w 1003876"/>
                    <a:gd name="connsiteY47" fmla="*/ 1326063 h 1516072"/>
                    <a:gd name="connsiteX48" fmla="*/ 802569 w 1003876"/>
                    <a:gd name="connsiteY48" fmla="*/ 1308918 h 1516072"/>
                    <a:gd name="connsiteX49" fmla="*/ 800664 w 1003876"/>
                    <a:gd name="connsiteY49" fmla="*/ 1284153 h 1516072"/>
                    <a:gd name="connsiteX50" fmla="*/ 798759 w 1003876"/>
                    <a:gd name="connsiteY50" fmla="*/ 1278438 h 1516072"/>
                    <a:gd name="connsiteX51" fmla="*/ 796854 w 1003876"/>
                    <a:gd name="connsiteY51" fmla="*/ 1270818 h 1516072"/>
                    <a:gd name="connsiteX52" fmla="*/ 783519 w 1003876"/>
                    <a:gd name="connsiteY52" fmla="*/ 1253673 h 1516072"/>
                    <a:gd name="connsiteX53" fmla="*/ 773994 w 1003876"/>
                    <a:gd name="connsiteY53" fmla="*/ 1247958 h 1516072"/>
                    <a:gd name="connsiteX54" fmla="*/ 648264 w 1003876"/>
                    <a:gd name="connsiteY54" fmla="*/ 1156518 h 1516072"/>
                    <a:gd name="connsiteX55" fmla="*/ 644454 w 1003876"/>
                    <a:gd name="connsiteY55" fmla="*/ 1139373 h 1516072"/>
                    <a:gd name="connsiteX56" fmla="*/ 646359 w 1003876"/>
                    <a:gd name="connsiteY56" fmla="*/ 1131753 h 1516072"/>
                    <a:gd name="connsiteX57" fmla="*/ 650169 w 1003876"/>
                    <a:gd name="connsiteY57" fmla="*/ 1114608 h 1516072"/>
                    <a:gd name="connsiteX58" fmla="*/ 653979 w 1003876"/>
                    <a:gd name="connsiteY58" fmla="*/ 1108893 h 1516072"/>
                    <a:gd name="connsiteX59" fmla="*/ 655884 w 1003876"/>
                    <a:gd name="connsiteY59" fmla="*/ 1103178 h 1516072"/>
                    <a:gd name="connsiteX60" fmla="*/ 671124 w 1003876"/>
                    <a:gd name="connsiteY60" fmla="*/ 1089843 h 1516072"/>
                    <a:gd name="connsiteX61" fmla="*/ 724464 w 1003876"/>
                    <a:gd name="connsiteY61" fmla="*/ 1082223 h 1516072"/>
                    <a:gd name="connsiteX62" fmla="*/ 842574 w 1003876"/>
                    <a:gd name="connsiteY62" fmla="*/ 1084128 h 1516072"/>
                    <a:gd name="connsiteX63" fmla="*/ 871149 w 1003876"/>
                    <a:gd name="connsiteY63" fmla="*/ 1086033 h 1516072"/>
                    <a:gd name="connsiteX64" fmla="*/ 899724 w 1003876"/>
                    <a:gd name="connsiteY64" fmla="*/ 1091748 h 1516072"/>
                    <a:gd name="connsiteX65" fmla="*/ 922584 w 1003876"/>
                    <a:gd name="connsiteY65" fmla="*/ 1095558 h 1516072"/>
                    <a:gd name="connsiteX66" fmla="*/ 985294 w 1003876"/>
                    <a:gd name="connsiteY66" fmla="*/ 1104311 h 1516072"/>
                    <a:gd name="connsiteX67" fmla="*/ 1003378 w 1003876"/>
                    <a:gd name="connsiteY67" fmla="*/ 1065958 h 1516072"/>
                    <a:gd name="connsiteX68" fmla="*/ 970209 w 1003876"/>
                    <a:gd name="connsiteY68" fmla="*/ 1044123 h 1516072"/>
                    <a:gd name="connsiteX69" fmla="*/ 918620 w 1003876"/>
                    <a:gd name="connsiteY69" fmla="*/ 1034598 h 1516072"/>
                    <a:gd name="connsiteX70" fmla="*/ 825429 w 1003876"/>
                    <a:gd name="connsiteY70" fmla="*/ 1034598 h 1516072"/>
                    <a:gd name="connsiteX71" fmla="*/ 730179 w 1003876"/>
                    <a:gd name="connsiteY71" fmla="*/ 1038408 h 1516072"/>
                    <a:gd name="connsiteX72" fmla="*/ 669219 w 1003876"/>
                    <a:gd name="connsiteY72" fmla="*/ 1046028 h 1516072"/>
                    <a:gd name="connsiteX73" fmla="*/ 646360 w 1003876"/>
                    <a:gd name="connsiteY73" fmla="*/ 1049838 h 1516072"/>
                    <a:gd name="connsiteX74" fmla="*/ 640078 w 1003876"/>
                    <a:gd name="connsiteY74" fmla="*/ 1026051 h 1516072"/>
                    <a:gd name="connsiteX75" fmla="*/ 673029 w 1003876"/>
                    <a:gd name="connsiteY75" fmla="*/ 992688 h 1516072"/>
                    <a:gd name="connsiteX76" fmla="*/ 674934 w 1003876"/>
                    <a:gd name="connsiteY76" fmla="*/ 986973 h 1516072"/>
                    <a:gd name="connsiteX77" fmla="*/ 680649 w 1003876"/>
                    <a:gd name="connsiteY77" fmla="*/ 985068 h 1516072"/>
                    <a:gd name="connsiteX78" fmla="*/ 686364 w 1003876"/>
                    <a:gd name="connsiteY78" fmla="*/ 981258 h 1516072"/>
                    <a:gd name="connsiteX79" fmla="*/ 695889 w 1003876"/>
                    <a:gd name="connsiteY79" fmla="*/ 971733 h 1516072"/>
                    <a:gd name="connsiteX80" fmla="*/ 705414 w 1003876"/>
                    <a:gd name="connsiteY80" fmla="*/ 960303 h 1516072"/>
                    <a:gd name="connsiteX81" fmla="*/ 716844 w 1003876"/>
                    <a:gd name="connsiteY81" fmla="*/ 952683 h 1516072"/>
                    <a:gd name="connsiteX82" fmla="*/ 732084 w 1003876"/>
                    <a:gd name="connsiteY82" fmla="*/ 939348 h 1516072"/>
                    <a:gd name="connsiteX83" fmla="*/ 741609 w 1003876"/>
                    <a:gd name="connsiteY83" fmla="*/ 927918 h 1516072"/>
                    <a:gd name="connsiteX84" fmla="*/ 753039 w 1003876"/>
                    <a:gd name="connsiteY84" fmla="*/ 918393 h 1516072"/>
                    <a:gd name="connsiteX85" fmla="*/ 758754 w 1003876"/>
                    <a:gd name="connsiteY85" fmla="*/ 906963 h 1516072"/>
                    <a:gd name="connsiteX86" fmla="*/ 760659 w 1003876"/>
                    <a:gd name="connsiteY86" fmla="*/ 901248 h 1516072"/>
                    <a:gd name="connsiteX87" fmla="*/ 766374 w 1003876"/>
                    <a:gd name="connsiteY87" fmla="*/ 889818 h 1516072"/>
                    <a:gd name="connsiteX88" fmla="*/ 764469 w 1003876"/>
                    <a:gd name="connsiteY88" fmla="*/ 874578 h 1516072"/>
                    <a:gd name="connsiteX89" fmla="*/ 758754 w 1003876"/>
                    <a:gd name="connsiteY89" fmla="*/ 872673 h 1516072"/>
                    <a:gd name="connsiteX90" fmla="*/ 737799 w 1003876"/>
                    <a:gd name="connsiteY90" fmla="*/ 874578 h 1516072"/>
                    <a:gd name="connsiteX91" fmla="*/ 732084 w 1003876"/>
                    <a:gd name="connsiteY91" fmla="*/ 878388 h 1516072"/>
                    <a:gd name="connsiteX92" fmla="*/ 699699 w 1003876"/>
                    <a:gd name="connsiteY92" fmla="*/ 899343 h 1516072"/>
                    <a:gd name="connsiteX93" fmla="*/ 595181 w 1003876"/>
                    <a:gd name="connsiteY93" fmla="*/ 957831 h 1516072"/>
                    <a:gd name="connsiteX94" fmla="*/ 507294 w 1003876"/>
                    <a:gd name="connsiteY94" fmla="*/ 847908 h 1516072"/>
                    <a:gd name="connsiteX95" fmla="*/ 503484 w 1003876"/>
                    <a:gd name="connsiteY95" fmla="*/ 358323 h 1516072"/>
                    <a:gd name="connsiteX96" fmla="*/ 499674 w 1003876"/>
                    <a:gd name="connsiteY96" fmla="*/ 66858 h 1516072"/>
                    <a:gd name="connsiteX97" fmla="*/ 490149 w 1003876"/>
                    <a:gd name="connsiteY97" fmla="*/ 40188 h 1516072"/>
                    <a:gd name="connsiteX98" fmla="*/ 488244 w 1003876"/>
                    <a:gd name="connsiteY98" fmla="*/ 34473 h 1516072"/>
                    <a:gd name="connsiteX99" fmla="*/ 484434 w 1003876"/>
                    <a:gd name="connsiteY99" fmla="*/ 28758 h 1516072"/>
                    <a:gd name="connsiteX100" fmla="*/ 478719 w 1003876"/>
                    <a:gd name="connsiteY100" fmla="*/ 17328 h 1516072"/>
                    <a:gd name="connsiteX101" fmla="*/ 473004 w 1003876"/>
                    <a:gd name="connsiteY101" fmla="*/ 13518 h 1516072"/>
                    <a:gd name="connsiteX102" fmla="*/ 469194 w 1003876"/>
                    <a:gd name="connsiteY102" fmla="*/ 7803 h 1516072"/>
                    <a:gd name="connsiteX103" fmla="*/ 429189 w 1003876"/>
                    <a:gd name="connsiteY103" fmla="*/ 11613 h 1516072"/>
                    <a:gd name="connsiteX104" fmla="*/ 425379 w 1003876"/>
                    <a:gd name="connsiteY104" fmla="*/ 78288 h 1516072"/>
                    <a:gd name="connsiteX105" fmla="*/ 425379 w 1003876"/>
                    <a:gd name="connsiteY105" fmla="*/ 84003 h 1516072"/>
                    <a:gd name="connsiteX106" fmla="*/ 436603 w 1003876"/>
                    <a:gd name="connsiteY106" fmla="*/ 225952 h 1516072"/>
                    <a:gd name="connsiteX107" fmla="*/ 440619 w 1003876"/>
                    <a:gd name="connsiteY107" fmla="*/ 421188 h 1516072"/>
                    <a:gd name="connsiteX108" fmla="*/ 440002 w 1003876"/>
                    <a:gd name="connsiteY108" fmla="*/ 789160 h 1516072"/>
                    <a:gd name="connsiteX109" fmla="*/ 430322 w 1003876"/>
                    <a:gd name="connsiteY109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15804 w 1003876"/>
                    <a:gd name="connsiteY18" fmla="*/ 1160328 h 1516072"/>
                    <a:gd name="connsiteX19" fmla="*/ 6279 w 1003876"/>
                    <a:gd name="connsiteY19" fmla="*/ 1169853 h 1516072"/>
                    <a:gd name="connsiteX20" fmla="*/ 4374 w 1003876"/>
                    <a:gd name="connsiteY20" fmla="*/ 1175568 h 1516072"/>
                    <a:gd name="connsiteX21" fmla="*/ 564 w 1003876"/>
                    <a:gd name="connsiteY21" fmla="*/ 1181283 h 1516072"/>
                    <a:gd name="connsiteX22" fmla="*/ 6279 w 1003876"/>
                    <a:gd name="connsiteY22" fmla="*/ 1213668 h 1516072"/>
                    <a:gd name="connsiteX23" fmla="*/ 11994 w 1003876"/>
                    <a:gd name="connsiteY23" fmla="*/ 1217478 h 1516072"/>
                    <a:gd name="connsiteX24" fmla="*/ 17709 w 1003876"/>
                    <a:gd name="connsiteY24" fmla="*/ 1219383 h 1516072"/>
                    <a:gd name="connsiteX25" fmla="*/ 145344 w 1003876"/>
                    <a:gd name="connsiteY25" fmla="*/ 1222421 h 1516072"/>
                    <a:gd name="connsiteX26" fmla="*/ 335999 w 1003876"/>
                    <a:gd name="connsiteY26" fmla="*/ 1217478 h 1516072"/>
                    <a:gd name="connsiteX27" fmla="*/ 362514 w 1003876"/>
                    <a:gd name="connsiteY27" fmla="*/ 1273701 h 1516072"/>
                    <a:gd name="connsiteX28" fmla="*/ 335071 w 1003876"/>
                    <a:gd name="connsiteY28" fmla="*/ 1356594 h 1516072"/>
                    <a:gd name="connsiteX29" fmla="*/ 328224 w 1003876"/>
                    <a:gd name="connsiteY29" fmla="*/ 1420386 h 1516072"/>
                    <a:gd name="connsiteX30" fmla="*/ 332034 w 1003876"/>
                    <a:gd name="connsiteY30" fmla="*/ 1463223 h 1516072"/>
                    <a:gd name="connsiteX31" fmla="*/ 364419 w 1003876"/>
                    <a:gd name="connsiteY31" fmla="*/ 1512753 h 1516072"/>
                    <a:gd name="connsiteX32" fmla="*/ 387279 w 1003876"/>
                    <a:gd name="connsiteY32" fmla="*/ 1514658 h 1516072"/>
                    <a:gd name="connsiteX33" fmla="*/ 396804 w 1003876"/>
                    <a:gd name="connsiteY33" fmla="*/ 1491798 h 1516072"/>
                    <a:gd name="connsiteX34" fmla="*/ 403085 w 1003876"/>
                    <a:gd name="connsiteY34" fmla="*/ 1451433 h 1516072"/>
                    <a:gd name="connsiteX35" fmla="*/ 409367 w 1003876"/>
                    <a:gd name="connsiteY35" fmla="*/ 1389340 h 1516072"/>
                    <a:gd name="connsiteX36" fmla="*/ 424041 w 1003876"/>
                    <a:gd name="connsiteY36" fmla="*/ 1329152 h 1516072"/>
                    <a:gd name="connsiteX37" fmla="*/ 467289 w 1003876"/>
                    <a:gd name="connsiteY37" fmla="*/ 1265103 h 1516072"/>
                    <a:gd name="connsiteX38" fmla="*/ 528455 w 1003876"/>
                    <a:gd name="connsiteY38" fmla="*/ 1230091 h 1516072"/>
                    <a:gd name="connsiteX39" fmla="*/ 601154 w 1003876"/>
                    <a:gd name="connsiteY39" fmla="*/ 1221700 h 1516072"/>
                    <a:gd name="connsiteX40" fmla="*/ 720654 w 1003876"/>
                    <a:gd name="connsiteY40" fmla="*/ 1316538 h 1516072"/>
                    <a:gd name="connsiteX41" fmla="*/ 733989 w 1003876"/>
                    <a:gd name="connsiteY41" fmla="*/ 1326063 h 1516072"/>
                    <a:gd name="connsiteX42" fmla="*/ 743514 w 1003876"/>
                    <a:gd name="connsiteY42" fmla="*/ 1327968 h 1516072"/>
                    <a:gd name="connsiteX43" fmla="*/ 749229 w 1003876"/>
                    <a:gd name="connsiteY43" fmla="*/ 1329873 h 1516072"/>
                    <a:gd name="connsiteX44" fmla="*/ 762564 w 1003876"/>
                    <a:gd name="connsiteY44" fmla="*/ 1335588 h 1516072"/>
                    <a:gd name="connsiteX45" fmla="*/ 777804 w 1003876"/>
                    <a:gd name="connsiteY45" fmla="*/ 1333683 h 1516072"/>
                    <a:gd name="connsiteX46" fmla="*/ 789234 w 1003876"/>
                    <a:gd name="connsiteY46" fmla="*/ 1327968 h 1516072"/>
                    <a:gd name="connsiteX47" fmla="*/ 794949 w 1003876"/>
                    <a:gd name="connsiteY47" fmla="*/ 1326063 h 1516072"/>
                    <a:gd name="connsiteX48" fmla="*/ 802569 w 1003876"/>
                    <a:gd name="connsiteY48" fmla="*/ 1308918 h 1516072"/>
                    <a:gd name="connsiteX49" fmla="*/ 800664 w 1003876"/>
                    <a:gd name="connsiteY49" fmla="*/ 1284153 h 1516072"/>
                    <a:gd name="connsiteX50" fmla="*/ 798759 w 1003876"/>
                    <a:gd name="connsiteY50" fmla="*/ 1278438 h 1516072"/>
                    <a:gd name="connsiteX51" fmla="*/ 796854 w 1003876"/>
                    <a:gd name="connsiteY51" fmla="*/ 1270818 h 1516072"/>
                    <a:gd name="connsiteX52" fmla="*/ 783519 w 1003876"/>
                    <a:gd name="connsiteY52" fmla="*/ 1253673 h 1516072"/>
                    <a:gd name="connsiteX53" fmla="*/ 773994 w 1003876"/>
                    <a:gd name="connsiteY53" fmla="*/ 1247958 h 1516072"/>
                    <a:gd name="connsiteX54" fmla="*/ 648264 w 1003876"/>
                    <a:gd name="connsiteY54" fmla="*/ 1156518 h 1516072"/>
                    <a:gd name="connsiteX55" fmla="*/ 644454 w 1003876"/>
                    <a:gd name="connsiteY55" fmla="*/ 1139373 h 1516072"/>
                    <a:gd name="connsiteX56" fmla="*/ 646359 w 1003876"/>
                    <a:gd name="connsiteY56" fmla="*/ 1131753 h 1516072"/>
                    <a:gd name="connsiteX57" fmla="*/ 650169 w 1003876"/>
                    <a:gd name="connsiteY57" fmla="*/ 1114608 h 1516072"/>
                    <a:gd name="connsiteX58" fmla="*/ 655884 w 1003876"/>
                    <a:gd name="connsiteY58" fmla="*/ 1103178 h 1516072"/>
                    <a:gd name="connsiteX59" fmla="*/ 671124 w 1003876"/>
                    <a:gd name="connsiteY59" fmla="*/ 1089843 h 1516072"/>
                    <a:gd name="connsiteX60" fmla="*/ 724464 w 1003876"/>
                    <a:gd name="connsiteY60" fmla="*/ 1082223 h 1516072"/>
                    <a:gd name="connsiteX61" fmla="*/ 842574 w 1003876"/>
                    <a:gd name="connsiteY61" fmla="*/ 1084128 h 1516072"/>
                    <a:gd name="connsiteX62" fmla="*/ 871149 w 1003876"/>
                    <a:gd name="connsiteY62" fmla="*/ 1086033 h 1516072"/>
                    <a:gd name="connsiteX63" fmla="*/ 899724 w 1003876"/>
                    <a:gd name="connsiteY63" fmla="*/ 1091748 h 1516072"/>
                    <a:gd name="connsiteX64" fmla="*/ 922584 w 1003876"/>
                    <a:gd name="connsiteY64" fmla="*/ 1095558 h 1516072"/>
                    <a:gd name="connsiteX65" fmla="*/ 985294 w 1003876"/>
                    <a:gd name="connsiteY65" fmla="*/ 1104311 h 1516072"/>
                    <a:gd name="connsiteX66" fmla="*/ 1003378 w 1003876"/>
                    <a:gd name="connsiteY66" fmla="*/ 1065958 h 1516072"/>
                    <a:gd name="connsiteX67" fmla="*/ 970209 w 1003876"/>
                    <a:gd name="connsiteY67" fmla="*/ 1044123 h 1516072"/>
                    <a:gd name="connsiteX68" fmla="*/ 918620 w 1003876"/>
                    <a:gd name="connsiteY68" fmla="*/ 1034598 h 1516072"/>
                    <a:gd name="connsiteX69" fmla="*/ 825429 w 1003876"/>
                    <a:gd name="connsiteY69" fmla="*/ 1034598 h 1516072"/>
                    <a:gd name="connsiteX70" fmla="*/ 730179 w 1003876"/>
                    <a:gd name="connsiteY70" fmla="*/ 1038408 h 1516072"/>
                    <a:gd name="connsiteX71" fmla="*/ 669219 w 1003876"/>
                    <a:gd name="connsiteY71" fmla="*/ 1046028 h 1516072"/>
                    <a:gd name="connsiteX72" fmla="*/ 646360 w 1003876"/>
                    <a:gd name="connsiteY72" fmla="*/ 1049838 h 1516072"/>
                    <a:gd name="connsiteX73" fmla="*/ 640078 w 1003876"/>
                    <a:gd name="connsiteY73" fmla="*/ 1026051 h 1516072"/>
                    <a:gd name="connsiteX74" fmla="*/ 673029 w 1003876"/>
                    <a:gd name="connsiteY74" fmla="*/ 992688 h 1516072"/>
                    <a:gd name="connsiteX75" fmla="*/ 674934 w 1003876"/>
                    <a:gd name="connsiteY75" fmla="*/ 986973 h 1516072"/>
                    <a:gd name="connsiteX76" fmla="*/ 680649 w 1003876"/>
                    <a:gd name="connsiteY76" fmla="*/ 985068 h 1516072"/>
                    <a:gd name="connsiteX77" fmla="*/ 686364 w 1003876"/>
                    <a:gd name="connsiteY77" fmla="*/ 981258 h 1516072"/>
                    <a:gd name="connsiteX78" fmla="*/ 695889 w 1003876"/>
                    <a:gd name="connsiteY78" fmla="*/ 971733 h 1516072"/>
                    <a:gd name="connsiteX79" fmla="*/ 705414 w 1003876"/>
                    <a:gd name="connsiteY79" fmla="*/ 960303 h 1516072"/>
                    <a:gd name="connsiteX80" fmla="*/ 716844 w 1003876"/>
                    <a:gd name="connsiteY80" fmla="*/ 952683 h 1516072"/>
                    <a:gd name="connsiteX81" fmla="*/ 732084 w 1003876"/>
                    <a:gd name="connsiteY81" fmla="*/ 939348 h 1516072"/>
                    <a:gd name="connsiteX82" fmla="*/ 741609 w 1003876"/>
                    <a:gd name="connsiteY82" fmla="*/ 927918 h 1516072"/>
                    <a:gd name="connsiteX83" fmla="*/ 753039 w 1003876"/>
                    <a:gd name="connsiteY83" fmla="*/ 918393 h 1516072"/>
                    <a:gd name="connsiteX84" fmla="*/ 758754 w 1003876"/>
                    <a:gd name="connsiteY84" fmla="*/ 906963 h 1516072"/>
                    <a:gd name="connsiteX85" fmla="*/ 760659 w 1003876"/>
                    <a:gd name="connsiteY85" fmla="*/ 901248 h 1516072"/>
                    <a:gd name="connsiteX86" fmla="*/ 766374 w 1003876"/>
                    <a:gd name="connsiteY86" fmla="*/ 889818 h 1516072"/>
                    <a:gd name="connsiteX87" fmla="*/ 764469 w 1003876"/>
                    <a:gd name="connsiteY87" fmla="*/ 874578 h 1516072"/>
                    <a:gd name="connsiteX88" fmla="*/ 758754 w 1003876"/>
                    <a:gd name="connsiteY88" fmla="*/ 872673 h 1516072"/>
                    <a:gd name="connsiteX89" fmla="*/ 737799 w 1003876"/>
                    <a:gd name="connsiteY89" fmla="*/ 874578 h 1516072"/>
                    <a:gd name="connsiteX90" fmla="*/ 732084 w 1003876"/>
                    <a:gd name="connsiteY90" fmla="*/ 878388 h 1516072"/>
                    <a:gd name="connsiteX91" fmla="*/ 699699 w 1003876"/>
                    <a:gd name="connsiteY91" fmla="*/ 899343 h 1516072"/>
                    <a:gd name="connsiteX92" fmla="*/ 595181 w 1003876"/>
                    <a:gd name="connsiteY92" fmla="*/ 957831 h 1516072"/>
                    <a:gd name="connsiteX93" fmla="*/ 507294 w 1003876"/>
                    <a:gd name="connsiteY93" fmla="*/ 847908 h 1516072"/>
                    <a:gd name="connsiteX94" fmla="*/ 503484 w 1003876"/>
                    <a:gd name="connsiteY94" fmla="*/ 358323 h 1516072"/>
                    <a:gd name="connsiteX95" fmla="*/ 499674 w 1003876"/>
                    <a:gd name="connsiteY95" fmla="*/ 66858 h 1516072"/>
                    <a:gd name="connsiteX96" fmla="*/ 490149 w 1003876"/>
                    <a:gd name="connsiteY96" fmla="*/ 40188 h 1516072"/>
                    <a:gd name="connsiteX97" fmla="*/ 488244 w 1003876"/>
                    <a:gd name="connsiteY97" fmla="*/ 34473 h 1516072"/>
                    <a:gd name="connsiteX98" fmla="*/ 484434 w 1003876"/>
                    <a:gd name="connsiteY98" fmla="*/ 28758 h 1516072"/>
                    <a:gd name="connsiteX99" fmla="*/ 478719 w 1003876"/>
                    <a:gd name="connsiteY99" fmla="*/ 17328 h 1516072"/>
                    <a:gd name="connsiteX100" fmla="*/ 473004 w 1003876"/>
                    <a:gd name="connsiteY100" fmla="*/ 13518 h 1516072"/>
                    <a:gd name="connsiteX101" fmla="*/ 469194 w 1003876"/>
                    <a:gd name="connsiteY101" fmla="*/ 7803 h 1516072"/>
                    <a:gd name="connsiteX102" fmla="*/ 429189 w 1003876"/>
                    <a:gd name="connsiteY102" fmla="*/ 11613 h 1516072"/>
                    <a:gd name="connsiteX103" fmla="*/ 425379 w 1003876"/>
                    <a:gd name="connsiteY103" fmla="*/ 78288 h 1516072"/>
                    <a:gd name="connsiteX104" fmla="*/ 425379 w 1003876"/>
                    <a:gd name="connsiteY104" fmla="*/ 84003 h 1516072"/>
                    <a:gd name="connsiteX105" fmla="*/ 436603 w 1003876"/>
                    <a:gd name="connsiteY105" fmla="*/ 225952 h 1516072"/>
                    <a:gd name="connsiteX106" fmla="*/ 440619 w 1003876"/>
                    <a:gd name="connsiteY106" fmla="*/ 421188 h 1516072"/>
                    <a:gd name="connsiteX107" fmla="*/ 440002 w 1003876"/>
                    <a:gd name="connsiteY107" fmla="*/ 789160 h 1516072"/>
                    <a:gd name="connsiteX108" fmla="*/ 430322 w 1003876"/>
                    <a:gd name="connsiteY108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15804 w 1003876"/>
                    <a:gd name="connsiteY18" fmla="*/ 1160328 h 1516072"/>
                    <a:gd name="connsiteX19" fmla="*/ 6279 w 1003876"/>
                    <a:gd name="connsiteY19" fmla="*/ 1169853 h 1516072"/>
                    <a:gd name="connsiteX20" fmla="*/ 4374 w 1003876"/>
                    <a:gd name="connsiteY20" fmla="*/ 1175568 h 1516072"/>
                    <a:gd name="connsiteX21" fmla="*/ 564 w 1003876"/>
                    <a:gd name="connsiteY21" fmla="*/ 1181283 h 1516072"/>
                    <a:gd name="connsiteX22" fmla="*/ 6279 w 1003876"/>
                    <a:gd name="connsiteY22" fmla="*/ 1213668 h 1516072"/>
                    <a:gd name="connsiteX23" fmla="*/ 11994 w 1003876"/>
                    <a:gd name="connsiteY23" fmla="*/ 1217478 h 1516072"/>
                    <a:gd name="connsiteX24" fmla="*/ 17709 w 1003876"/>
                    <a:gd name="connsiteY24" fmla="*/ 1219383 h 1516072"/>
                    <a:gd name="connsiteX25" fmla="*/ 145344 w 1003876"/>
                    <a:gd name="connsiteY25" fmla="*/ 1222421 h 1516072"/>
                    <a:gd name="connsiteX26" fmla="*/ 335999 w 1003876"/>
                    <a:gd name="connsiteY26" fmla="*/ 1217478 h 1516072"/>
                    <a:gd name="connsiteX27" fmla="*/ 362514 w 1003876"/>
                    <a:gd name="connsiteY27" fmla="*/ 1273701 h 1516072"/>
                    <a:gd name="connsiteX28" fmla="*/ 335071 w 1003876"/>
                    <a:gd name="connsiteY28" fmla="*/ 1356594 h 1516072"/>
                    <a:gd name="connsiteX29" fmla="*/ 328224 w 1003876"/>
                    <a:gd name="connsiteY29" fmla="*/ 1420386 h 1516072"/>
                    <a:gd name="connsiteX30" fmla="*/ 332034 w 1003876"/>
                    <a:gd name="connsiteY30" fmla="*/ 1463223 h 1516072"/>
                    <a:gd name="connsiteX31" fmla="*/ 364419 w 1003876"/>
                    <a:gd name="connsiteY31" fmla="*/ 1512753 h 1516072"/>
                    <a:gd name="connsiteX32" fmla="*/ 387279 w 1003876"/>
                    <a:gd name="connsiteY32" fmla="*/ 1514658 h 1516072"/>
                    <a:gd name="connsiteX33" fmla="*/ 396804 w 1003876"/>
                    <a:gd name="connsiteY33" fmla="*/ 1491798 h 1516072"/>
                    <a:gd name="connsiteX34" fmla="*/ 403085 w 1003876"/>
                    <a:gd name="connsiteY34" fmla="*/ 1451433 h 1516072"/>
                    <a:gd name="connsiteX35" fmla="*/ 409367 w 1003876"/>
                    <a:gd name="connsiteY35" fmla="*/ 1389340 h 1516072"/>
                    <a:gd name="connsiteX36" fmla="*/ 424041 w 1003876"/>
                    <a:gd name="connsiteY36" fmla="*/ 1329152 h 1516072"/>
                    <a:gd name="connsiteX37" fmla="*/ 467289 w 1003876"/>
                    <a:gd name="connsiteY37" fmla="*/ 1265103 h 1516072"/>
                    <a:gd name="connsiteX38" fmla="*/ 528455 w 1003876"/>
                    <a:gd name="connsiteY38" fmla="*/ 1230091 h 1516072"/>
                    <a:gd name="connsiteX39" fmla="*/ 601154 w 1003876"/>
                    <a:gd name="connsiteY39" fmla="*/ 1221700 h 1516072"/>
                    <a:gd name="connsiteX40" fmla="*/ 720654 w 1003876"/>
                    <a:gd name="connsiteY40" fmla="*/ 1316538 h 1516072"/>
                    <a:gd name="connsiteX41" fmla="*/ 733989 w 1003876"/>
                    <a:gd name="connsiteY41" fmla="*/ 1326063 h 1516072"/>
                    <a:gd name="connsiteX42" fmla="*/ 743514 w 1003876"/>
                    <a:gd name="connsiteY42" fmla="*/ 1327968 h 1516072"/>
                    <a:gd name="connsiteX43" fmla="*/ 749229 w 1003876"/>
                    <a:gd name="connsiteY43" fmla="*/ 1329873 h 1516072"/>
                    <a:gd name="connsiteX44" fmla="*/ 762564 w 1003876"/>
                    <a:gd name="connsiteY44" fmla="*/ 1335588 h 1516072"/>
                    <a:gd name="connsiteX45" fmla="*/ 777804 w 1003876"/>
                    <a:gd name="connsiteY45" fmla="*/ 1333683 h 1516072"/>
                    <a:gd name="connsiteX46" fmla="*/ 789234 w 1003876"/>
                    <a:gd name="connsiteY46" fmla="*/ 1327968 h 1516072"/>
                    <a:gd name="connsiteX47" fmla="*/ 794949 w 1003876"/>
                    <a:gd name="connsiteY47" fmla="*/ 1326063 h 1516072"/>
                    <a:gd name="connsiteX48" fmla="*/ 802569 w 1003876"/>
                    <a:gd name="connsiteY48" fmla="*/ 1308918 h 1516072"/>
                    <a:gd name="connsiteX49" fmla="*/ 800664 w 1003876"/>
                    <a:gd name="connsiteY49" fmla="*/ 1284153 h 1516072"/>
                    <a:gd name="connsiteX50" fmla="*/ 798759 w 1003876"/>
                    <a:gd name="connsiteY50" fmla="*/ 1278438 h 1516072"/>
                    <a:gd name="connsiteX51" fmla="*/ 796854 w 1003876"/>
                    <a:gd name="connsiteY51" fmla="*/ 1270818 h 1516072"/>
                    <a:gd name="connsiteX52" fmla="*/ 783519 w 1003876"/>
                    <a:gd name="connsiteY52" fmla="*/ 1253673 h 1516072"/>
                    <a:gd name="connsiteX53" fmla="*/ 773994 w 1003876"/>
                    <a:gd name="connsiteY53" fmla="*/ 1247958 h 1516072"/>
                    <a:gd name="connsiteX54" fmla="*/ 648264 w 1003876"/>
                    <a:gd name="connsiteY54" fmla="*/ 1156518 h 1516072"/>
                    <a:gd name="connsiteX55" fmla="*/ 644454 w 1003876"/>
                    <a:gd name="connsiteY55" fmla="*/ 1139373 h 1516072"/>
                    <a:gd name="connsiteX56" fmla="*/ 646359 w 1003876"/>
                    <a:gd name="connsiteY56" fmla="*/ 1131753 h 1516072"/>
                    <a:gd name="connsiteX57" fmla="*/ 655884 w 1003876"/>
                    <a:gd name="connsiteY57" fmla="*/ 1103178 h 1516072"/>
                    <a:gd name="connsiteX58" fmla="*/ 671124 w 1003876"/>
                    <a:gd name="connsiteY58" fmla="*/ 1089843 h 1516072"/>
                    <a:gd name="connsiteX59" fmla="*/ 724464 w 1003876"/>
                    <a:gd name="connsiteY59" fmla="*/ 1082223 h 1516072"/>
                    <a:gd name="connsiteX60" fmla="*/ 842574 w 1003876"/>
                    <a:gd name="connsiteY60" fmla="*/ 1084128 h 1516072"/>
                    <a:gd name="connsiteX61" fmla="*/ 871149 w 1003876"/>
                    <a:gd name="connsiteY61" fmla="*/ 1086033 h 1516072"/>
                    <a:gd name="connsiteX62" fmla="*/ 899724 w 1003876"/>
                    <a:gd name="connsiteY62" fmla="*/ 1091748 h 1516072"/>
                    <a:gd name="connsiteX63" fmla="*/ 922584 w 1003876"/>
                    <a:gd name="connsiteY63" fmla="*/ 1095558 h 1516072"/>
                    <a:gd name="connsiteX64" fmla="*/ 985294 w 1003876"/>
                    <a:gd name="connsiteY64" fmla="*/ 1104311 h 1516072"/>
                    <a:gd name="connsiteX65" fmla="*/ 1003378 w 1003876"/>
                    <a:gd name="connsiteY65" fmla="*/ 1065958 h 1516072"/>
                    <a:gd name="connsiteX66" fmla="*/ 970209 w 1003876"/>
                    <a:gd name="connsiteY66" fmla="*/ 1044123 h 1516072"/>
                    <a:gd name="connsiteX67" fmla="*/ 918620 w 1003876"/>
                    <a:gd name="connsiteY67" fmla="*/ 1034598 h 1516072"/>
                    <a:gd name="connsiteX68" fmla="*/ 825429 w 1003876"/>
                    <a:gd name="connsiteY68" fmla="*/ 1034598 h 1516072"/>
                    <a:gd name="connsiteX69" fmla="*/ 730179 w 1003876"/>
                    <a:gd name="connsiteY69" fmla="*/ 1038408 h 1516072"/>
                    <a:gd name="connsiteX70" fmla="*/ 669219 w 1003876"/>
                    <a:gd name="connsiteY70" fmla="*/ 1046028 h 1516072"/>
                    <a:gd name="connsiteX71" fmla="*/ 646360 w 1003876"/>
                    <a:gd name="connsiteY71" fmla="*/ 1049838 h 1516072"/>
                    <a:gd name="connsiteX72" fmla="*/ 640078 w 1003876"/>
                    <a:gd name="connsiteY72" fmla="*/ 1026051 h 1516072"/>
                    <a:gd name="connsiteX73" fmla="*/ 673029 w 1003876"/>
                    <a:gd name="connsiteY73" fmla="*/ 992688 h 1516072"/>
                    <a:gd name="connsiteX74" fmla="*/ 674934 w 1003876"/>
                    <a:gd name="connsiteY74" fmla="*/ 986973 h 1516072"/>
                    <a:gd name="connsiteX75" fmla="*/ 680649 w 1003876"/>
                    <a:gd name="connsiteY75" fmla="*/ 985068 h 1516072"/>
                    <a:gd name="connsiteX76" fmla="*/ 686364 w 1003876"/>
                    <a:gd name="connsiteY76" fmla="*/ 981258 h 1516072"/>
                    <a:gd name="connsiteX77" fmla="*/ 695889 w 1003876"/>
                    <a:gd name="connsiteY77" fmla="*/ 971733 h 1516072"/>
                    <a:gd name="connsiteX78" fmla="*/ 705414 w 1003876"/>
                    <a:gd name="connsiteY78" fmla="*/ 960303 h 1516072"/>
                    <a:gd name="connsiteX79" fmla="*/ 716844 w 1003876"/>
                    <a:gd name="connsiteY79" fmla="*/ 952683 h 1516072"/>
                    <a:gd name="connsiteX80" fmla="*/ 732084 w 1003876"/>
                    <a:gd name="connsiteY80" fmla="*/ 939348 h 1516072"/>
                    <a:gd name="connsiteX81" fmla="*/ 741609 w 1003876"/>
                    <a:gd name="connsiteY81" fmla="*/ 927918 h 1516072"/>
                    <a:gd name="connsiteX82" fmla="*/ 753039 w 1003876"/>
                    <a:gd name="connsiteY82" fmla="*/ 918393 h 1516072"/>
                    <a:gd name="connsiteX83" fmla="*/ 758754 w 1003876"/>
                    <a:gd name="connsiteY83" fmla="*/ 906963 h 1516072"/>
                    <a:gd name="connsiteX84" fmla="*/ 760659 w 1003876"/>
                    <a:gd name="connsiteY84" fmla="*/ 901248 h 1516072"/>
                    <a:gd name="connsiteX85" fmla="*/ 766374 w 1003876"/>
                    <a:gd name="connsiteY85" fmla="*/ 889818 h 1516072"/>
                    <a:gd name="connsiteX86" fmla="*/ 764469 w 1003876"/>
                    <a:gd name="connsiteY86" fmla="*/ 874578 h 1516072"/>
                    <a:gd name="connsiteX87" fmla="*/ 758754 w 1003876"/>
                    <a:gd name="connsiteY87" fmla="*/ 872673 h 1516072"/>
                    <a:gd name="connsiteX88" fmla="*/ 737799 w 1003876"/>
                    <a:gd name="connsiteY88" fmla="*/ 874578 h 1516072"/>
                    <a:gd name="connsiteX89" fmla="*/ 732084 w 1003876"/>
                    <a:gd name="connsiteY89" fmla="*/ 878388 h 1516072"/>
                    <a:gd name="connsiteX90" fmla="*/ 699699 w 1003876"/>
                    <a:gd name="connsiteY90" fmla="*/ 899343 h 1516072"/>
                    <a:gd name="connsiteX91" fmla="*/ 595181 w 1003876"/>
                    <a:gd name="connsiteY91" fmla="*/ 957831 h 1516072"/>
                    <a:gd name="connsiteX92" fmla="*/ 507294 w 1003876"/>
                    <a:gd name="connsiteY92" fmla="*/ 847908 h 1516072"/>
                    <a:gd name="connsiteX93" fmla="*/ 503484 w 1003876"/>
                    <a:gd name="connsiteY93" fmla="*/ 358323 h 1516072"/>
                    <a:gd name="connsiteX94" fmla="*/ 499674 w 1003876"/>
                    <a:gd name="connsiteY94" fmla="*/ 66858 h 1516072"/>
                    <a:gd name="connsiteX95" fmla="*/ 490149 w 1003876"/>
                    <a:gd name="connsiteY95" fmla="*/ 40188 h 1516072"/>
                    <a:gd name="connsiteX96" fmla="*/ 488244 w 1003876"/>
                    <a:gd name="connsiteY96" fmla="*/ 34473 h 1516072"/>
                    <a:gd name="connsiteX97" fmla="*/ 484434 w 1003876"/>
                    <a:gd name="connsiteY97" fmla="*/ 28758 h 1516072"/>
                    <a:gd name="connsiteX98" fmla="*/ 478719 w 1003876"/>
                    <a:gd name="connsiteY98" fmla="*/ 17328 h 1516072"/>
                    <a:gd name="connsiteX99" fmla="*/ 473004 w 1003876"/>
                    <a:gd name="connsiteY99" fmla="*/ 13518 h 1516072"/>
                    <a:gd name="connsiteX100" fmla="*/ 469194 w 1003876"/>
                    <a:gd name="connsiteY100" fmla="*/ 7803 h 1516072"/>
                    <a:gd name="connsiteX101" fmla="*/ 429189 w 1003876"/>
                    <a:gd name="connsiteY101" fmla="*/ 11613 h 1516072"/>
                    <a:gd name="connsiteX102" fmla="*/ 425379 w 1003876"/>
                    <a:gd name="connsiteY102" fmla="*/ 78288 h 1516072"/>
                    <a:gd name="connsiteX103" fmla="*/ 425379 w 1003876"/>
                    <a:gd name="connsiteY103" fmla="*/ 84003 h 1516072"/>
                    <a:gd name="connsiteX104" fmla="*/ 436603 w 1003876"/>
                    <a:gd name="connsiteY104" fmla="*/ 225952 h 1516072"/>
                    <a:gd name="connsiteX105" fmla="*/ 440619 w 1003876"/>
                    <a:gd name="connsiteY105" fmla="*/ 421188 h 1516072"/>
                    <a:gd name="connsiteX106" fmla="*/ 440002 w 1003876"/>
                    <a:gd name="connsiteY106" fmla="*/ 789160 h 1516072"/>
                    <a:gd name="connsiteX107" fmla="*/ 430322 w 1003876"/>
                    <a:gd name="connsiteY107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15804 w 1003876"/>
                    <a:gd name="connsiteY18" fmla="*/ 1160328 h 1516072"/>
                    <a:gd name="connsiteX19" fmla="*/ 6279 w 1003876"/>
                    <a:gd name="connsiteY19" fmla="*/ 1169853 h 1516072"/>
                    <a:gd name="connsiteX20" fmla="*/ 4374 w 1003876"/>
                    <a:gd name="connsiteY20" fmla="*/ 1175568 h 1516072"/>
                    <a:gd name="connsiteX21" fmla="*/ 564 w 1003876"/>
                    <a:gd name="connsiteY21" fmla="*/ 1181283 h 1516072"/>
                    <a:gd name="connsiteX22" fmla="*/ 6279 w 1003876"/>
                    <a:gd name="connsiteY22" fmla="*/ 1213668 h 1516072"/>
                    <a:gd name="connsiteX23" fmla="*/ 11994 w 1003876"/>
                    <a:gd name="connsiteY23" fmla="*/ 1217478 h 1516072"/>
                    <a:gd name="connsiteX24" fmla="*/ 17709 w 1003876"/>
                    <a:gd name="connsiteY24" fmla="*/ 1219383 h 1516072"/>
                    <a:gd name="connsiteX25" fmla="*/ 145344 w 1003876"/>
                    <a:gd name="connsiteY25" fmla="*/ 1222421 h 1516072"/>
                    <a:gd name="connsiteX26" fmla="*/ 335999 w 1003876"/>
                    <a:gd name="connsiteY26" fmla="*/ 1217478 h 1516072"/>
                    <a:gd name="connsiteX27" fmla="*/ 362514 w 1003876"/>
                    <a:gd name="connsiteY27" fmla="*/ 1273701 h 1516072"/>
                    <a:gd name="connsiteX28" fmla="*/ 335071 w 1003876"/>
                    <a:gd name="connsiteY28" fmla="*/ 1356594 h 1516072"/>
                    <a:gd name="connsiteX29" fmla="*/ 328224 w 1003876"/>
                    <a:gd name="connsiteY29" fmla="*/ 1420386 h 1516072"/>
                    <a:gd name="connsiteX30" fmla="*/ 332034 w 1003876"/>
                    <a:gd name="connsiteY30" fmla="*/ 1463223 h 1516072"/>
                    <a:gd name="connsiteX31" fmla="*/ 364419 w 1003876"/>
                    <a:gd name="connsiteY31" fmla="*/ 1512753 h 1516072"/>
                    <a:gd name="connsiteX32" fmla="*/ 387279 w 1003876"/>
                    <a:gd name="connsiteY32" fmla="*/ 1514658 h 1516072"/>
                    <a:gd name="connsiteX33" fmla="*/ 396804 w 1003876"/>
                    <a:gd name="connsiteY33" fmla="*/ 1491798 h 1516072"/>
                    <a:gd name="connsiteX34" fmla="*/ 403085 w 1003876"/>
                    <a:gd name="connsiteY34" fmla="*/ 1451433 h 1516072"/>
                    <a:gd name="connsiteX35" fmla="*/ 409367 w 1003876"/>
                    <a:gd name="connsiteY35" fmla="*/ 1389340 h 1516072"/>
                    <a:gd name="connsiteX36" fmla="*/ 424041 w 1003876"/>
                    <a:gd name="connsiteY36" fmla="*/ 1329152 h 1516072"/>
                    <a:gd name="connsiteX37" fmla="*/ 467289 w 1003876"/>
                    <a:gd name="connsiteY37" fmla="*/ 1265103 h 1516072"/>
                    <a:gd name="connsiteX38" fmla="*/ 528455 w 1003876"/>
                    <a:gd name="connsiteY38" fmla="*/ 1230091 h 1516072"/>
                    <a:gd name="connsiteX39" fmla="*/ 601154 w 1003876"/>
                    <a:gd name="connsiteY39" fmla="*/ 1221700 h 1516072"/>
                    <a:gd name="connsiteX40" fmla="*/ 720654 w 1003876"/>
                    <a:gd name="connsiteY40" fmla="*/ 1316538 h 1516072"/>
                    <a:gd name="connsiteX41" fmla="*/ 733989 w 1003876"/>
                    <a:gd name="connsiteY41" fmla="*/ 1326063 h 1516072"/>
                    <a:gd name="connsiteX42" fmla="*/ 743514 w 1003876"/>
                    <a:gd name="connsiteY42" fmla="*/ 1327968 h 1516072"/>
                    <a:gd name="connsiteX43" fmla="*/ 749229 w 1003876"/>
                    <a:gd name="connsiteY43" fmla="*/ 1329873 h 1516072"/>
                    <a:gd name="connsiteX44" fmla="*/ 762564 w 1003876"/>
                    <a:gd name="connsiteY44" fmla="*/ 1335588 h 1516072"/>
                    <a:gd name="connsiteX45" fmla="*/ 777804 w 1003876"/>
                    <a:gd name="connsiteY45" fmla="*/ 1333683 h 1516072"/>
                    <a:gd name="connsiteX46" fmla="*/ 789234 w 1003876"/>
                    <a:gd name="connsiteY46" fmla="*/ 1327968 h 1516072"/>
                    <a:gd name="connsiteX47" fmla="*/ 794949 w 1003876"/>
                    <a:gd name="connsiteY47" fmla="*/ 1326063 h 1516072"/>
                    <a:gd name="connsiteX48" fmla="*/ 802569 w 1003876"/>
                    <a:gd name="connsiteY48" fmla="*/ 1308918 h 1516072"/>
                    <a:gd name="connsiteX49" fmla="*/ 800664 w 1003876"/>
                    <a:gd name="connsiteY49" fmla="*/ 1284153 h 1516072"/>
                    <a:gd name="connsiteX50" fmla="*/ 798759 w 1003876"/>
                    <a:gd name="connsiteY50" fmla="*/ 1278438 h 1516072"/>
                    <a:gd name="connsiteX51" fmla="*/ 796854 w 1003876"/>
                    <a:gd name="connsiteY51" fmla="*/ 1270818 h 1516072"/>
                    <a:gd name="connsiteX52" fmla="*/ 783519 w 1003876"/>
                    <a:gd name="connsiteY52" fmla="*/ 1253673 h 1516072"/>
                    <a:gd name="connsiteX53" fmla="*/ 773994 w 1003876"/>
                    <a:gd name="connsiteY53" fmla="*/ 1247958 h 1516072"/>
                    <a:gd name="connsiteX54" fmla="*/ 648264 w 1003876"/>
                    <a:gd name="connsiteY54" fmla="*/ 1156518 h 1516072"/>
                    <a:gd name="connsiteX55" fmla="*/ 644454 w 1003876"/>
                    <a:gd name="connsiteY55" fmla="*/ 1139373 h 1516072"/>
                    <a:gd name="connsiteX56" fmla="*/ 655884 w 1003876"/>
                    <a:gd name="connsiteY56" fmla="*/ 1103178 h 1516072"/>
                    <a:gd name="connsiteX57" fmla="*/ 671124 w 1003876"/>
                    <a:gd name="connsiteY57" fmla="*/ 1089843 h 1516072"/>
                    <a:gd name="connsiteX58" fmla="*/ 724464 w 1003876"/>
                    <a:gd name="connsiteY58" fmla="*/ 1082223 h 1516072"/>
                    <a:gd name="connsiteX59" fmla="*/ 842574 w 1003876"/>
                    <a:gd name="connsiteY59" fmla="*/ 1084128 h 1516072"/>
                    <a:gd name="connsiteX60" fmla="*/ 871149 w 1003876"/>
                    <a:gd name="connsiteY60" fmla="*/ 1086033 h 1516072"/>
                    <a:gd name="connsiteX61" fmla="*/ 899724 w 1003876"/>
                    <a:gd name="connsiteY61" fmla="*/ 1091748 h 1516072"/>
                    <a:gd name="connsiteX62" fmla="*/ 922584 w 1003876"/>
                    <a:gd name="connsiteY62" fmla="*/ 1095558 h 1516072"/>
                    <a:gd name="connsiteX63" fmla="*/ 985294 w 1003876"/>
                    <a:gd name="connsiteY63" fmla="*/ 1104311 h 1516072"/>
                    <a:gd name="connsiteX64" fmla="*/ 1003378 w 1003876"/>
                    <a:gd name="connsiteY64" fmla="*/ 1065958 h 1516072"/>
                    <a:gd name="connsiteX65" fmla="*/ 970209 w 1003876"/>
                    <a:gd name="connsiteY65" fmla="*/ 1044123 h 1516072"/>
                    <a:gd name="connsiteX66" fmla="*/ 918620 w 1003876"/>
                    <a:gd name="connsiteY66" fmla="*/ 1034598 h 1516072"/>
                    <a:gd name="connsiteX67" fmla="*/ 825429 w 1003876"/>
                    <a:gd name="connsiteY67" fmla="*/ 1034598 h 1516072"/>
                    <a:gd name="connsiteX68" fmla="*/ 730179 w 1003876"/>
                    <a:gd name="connsiteY68" fmla="*/ 1038408 h 1516072"/>
                    <a:gd name="connsiteX69" fmla="*/ 669219 w 1003876"/>
                    <a:gd name="connsiteY69" fmla="*/ 1046028 h 1516072"/>
                    <a:gd name="connsiteX70" fmla="*/ 646360 w 1003876"/>
                    <a:gd name="connsiteY70" fmla="*/ 1049838 h 1516072"/>
                    <a:gd name="connsiteX71" fmla="*/ 640078 w 1003876"/>
                    <a:gd name="connsiteY71" fmla="*/ 1026051 h 1516072"/>
                    <a:gd name="connsiteX72" fmla="*/ 673029 w 1003876"/>
                    <a:gd name="connsiteY72" fmla="*/ 992688 h 1516072"/>
                    <a:gd name="connsiteX73" fmla="*/ 674934 w 1003876"/>
                    <a:gd name="connsiteY73" fmla="*/ 986973 h 1516072"/>
                    <a:gd name="connsiteX74" fmla="*/ 680649 w 1003876"/>
                    <a:gd name="connsiteY74" fmla="*/ 985068 h 1516072"/>
                    <a:gd name="connsiteX75" fmla="*/ 686364 w 1003876"/>
                    <a:gd name="connsiteY75" fmla="*/ 981258 h 1516072"/>
                    <a:gd name="connsiteX76" fmla="*/ 695889 w 1003876"/>
                    <a:gd name="connsiteY76" fmla="*/ 971733 h 1516072"/>
                    <a:gd name="connsiteX77" fmla="*/ 705414 w 1003876"/>
                    <a:gd name="connsiteY77" fmla="*/ 960303 h 1516072"/>
                    <a:gd name="connsiteX78" fmla="*/ 716844 w 1003876"/>
                    <a:gd name="connsiteY78" fmla="*/ 952683 h 1516072"/>
                    <a:gd name="connsiteX79" fmla="*/ 732084 w 1003876"/>
                    <a:gd name="connsiteY79" fmla="*/ 939348 h 1516072"/>
                    <a:gd name="connsiteX80" fmla="*/ 741609 w 1003876"/>
                    <a:gd name="connsiteY80" fmla="*/ 927918 h 1516072"/>
                    <a:gd name="connsiteX81" fmla="*/ 753039 w 1003876"/>
                    <a:gd name="connsiteY81" fmla="*/ 918393 h 1516072"/>
                    <a:gd name="connsiteX82" fmla="*/ 758754 w 1003876"/>
                    <a:gd name="connsiteY82" fmla="*/ 906963 h 1516072"/>
                    <a:gd name="connsiteX83" fmla="*/ 760659 w 1003876"/>
                    <a:gd name="connsiteY83" fmla="*/ 901248 h 1516072"/>
                    <a:gd name="connsiteX84" fmla="*/ 766374 w 1003876"/>
                    <a:gd name="connsiteY84" fmla="*/ 889818 h 1516072"/>
                    <a:gd name="connsiteX85" fmla="*/ 764469 w 1003876"/>
                    <a:gd name="connsiteY85" fmla="*/ 874578 h 1516072"/>
                    <a:gd name="connsiteX86" fmla="*/ 758754 w 1003876"/>
                    <a:gd name="connsiteY86" fmla="*/ 872673 h 1516072"/>
                    <a:gd name="connsiteX87" fmla="*/ 737799 w 1003876"/>
                    <a:gd name="connsiteY87" fmla="*/ 874578 h 1516072"/>
                    <a:gd name="connsiteX88" fmla="*/ 732084 w 1003876"/>
                    <a:gd name="connsiteY88" fmla="*/ 878388 h 1516072"/>
                    <a:gd name="connsiteX89" fmla="*/ 699699 w 1003876"/>
                    <a:gd name="connsiteY89" fmla="*/ 899343 h 1516072"/>
                    <a:gd name="connsiteX90" fmla="*/ 595181 w 1003876"/>
                    <a:gd name="connsiteY90" fmla="*/ 957831 h 1516072"/>
                    <a:gd name="connsiteX91" fmla="*/ 507294 w 1003876"/>
                    <a:gd name="connsiteY91" fmla="*/ 847908 h 1516072"/>
                    <a:gd name="connsiteX92" fmla="*/ 503484 w 1003876"/>
                    <a:gd name="connsiteY92" fmla="*/ 358323 h 1516072"/>
                    <a:gd name="connsiteX93" fmla="*/ 499674 w 1003876"/>
                    <a:gd name="connsiteY93" fmla="*/ 66858 h 1516072"/>
                    <a:gd name="connsiteX94" fmla="*/ 490149 w 1003876"/>
                    <a:gd name="connsiteY94" fmla="*/ 40188 h 1516072"/>
                    <a:gd name="connsiteX95" fmla="*/ 488244 w 1003876"/>
                    <a:gd name="connsiteY95" fmla="*/ 34473 h 1516072"/>
                    <a:gd name="connsiteX96" fmla="*/ 484434 w 1003876"/>
                    <a:gd name="connsiteY96" fmla="*/ 28758 h 1516072"/>
                    <a:gd name="connsiteX97" fmla="*/ 478719 w 1003876"/>
                    <a:gd name="connsiteY97" fmla="*/ 17328 h 1516072"/>
                    <a:gd name="connsiteX98" fmla="*/ 473004 w 1003876"/>
                    <a:gd name="connsiteY98" fmla="*/ 13518 h 1516072"/>
                    <a:gd name="connsiteX99" fmla="*/ 469194 w 1003876"/>
                    <a:gd name="connsiteY99" fmla="*/ 7803 h 1516072"/>
                    <a:gd name="connsiteX100" fmla="*/ 429189 w 1003876"/>
                    <a:gd name="connsiteY100" fmla="*/ 11613 h 1516072"/>
                    <a:gd name="connsiteX101" fmla="*/ 425379 w 1003876"/>
                    <a:gd name="connsiteY101" fmla="*/ 78288 h 1516072"/>
                    <a:gd name="connsiteX102" fmla="*/ 425379 w 1003876"/>
                    <a:gd name="connsiteY102" fmla="*/ 84003 h 1516072"/>
                    <a:gd name="connsiteX103" fmla="*/ 436603 w 1003876"/>
                    <a:gd name="connsiteY103" fmla="*/ 225952 h 1516072"/>
                    <a:gd name="connsiteX104" fmla="*/ 440619 w 1003876"/>
                    <a:gd name="connsiteY104" fmla="*/ 421188 h 1516072"/>
                    <a:gd name="connsiteX105" fmla="*/ 440002 w 1003876"/>
                    <a:gd name="connsiteY105" fmla="*/ 789160 h 1516072"/>
                    <a:gd name="connsiteX106" fmla="*/ 430322 w 1003876"/>
                    <a:gd name="connsiteY106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15804 w 1003876"/>
                    <a:gd name="connsiteY18" fmla="*/ 1160328 h 1516072"/>
                    <a:gd name="connsiteX19" fmla="*/ 6279 w 1003876"/>
                    <a:gd name="connsiteY19" fmla="*/ 1169853 h 1516072"/>
                    <a:gd name="connsiteX20" fmla="*/ 4374 w 1003876"/>
                    <a:gd name="connsiteY20" fmla="*/ 1175568 h 1516072"/>
                    <a:gd name="connsiteX21" fmla="*/ 564 w 1003876"/>
                    <a:gd name="connsiteY21" fmla="*/ 1181283 h 1516072"/>
                    <a:gd name="connsiteX22" fmla="*/ 6279 w 1003876"/>
                    <a:gd name="connsiteY22" fmla="*/ 1213668 h 1516072"/>
                    <a:gd name="connsiteX23" fmla="*/ 11994 w 1003876"/>
                    <a:gd name="connsiteY23" fmla="*/ 1217478 h 1516072"/>
                    <a:gd name="connsiteX24" fmla="*/ 17709 w 1003876"/>
                    <a:gd name="connsiteY24" fmla="*/ 1219383 h 1516072"/>
                    <a:gd name="connsiteX25" fmla="*/ 145344 w 1003876"/>
                    <a:gd name="connsiteY25" fmla="*/ 1222421 h 1516072"/>
                    <a:gd name="connsiteX26" fmla="*/ 335999 w 1003876"/>
                    <a:gd name="connsiteY26" fmla="*/ 1217478 h 1516072"/>
                    <a:gd name="connsiteX27" fmla="*/ 362514 w 1003876"/>
                    <a:gd name="connsiteY27" fmla="*/ 1273701 h 1516072"/>
                    <a:gd name="connsiteX28" fmla="*/ 335071 w 1003876"/>
                    <a:gd name="connsiteY28" fmla="*/ 1356594 h 1516072"/>
                    <a:gd name="connsiteX29" fmla="*/ 328224 w 1003876"/>
                    <a:gd name="connsiteY29" fmla="*/ 1420386 h 1516072"/>
                    <a:gd name="connsiteX30" fmla="*/ 332034 w 1003876"/>
                    <a:gd name="connsiteY30" fmla="*/ 1463223 h 1516072"/>
                    <a:gd name="connsiteX31" fmla="*/ 364419 w 1003876"/>
                    <a:gd name="connsiteY31" fmla="*/ 1512753 h 1516072"/>
                    <a:gd name="connsiteX32" fmla="*/ 387279 w 1003876"/>
                    <a:gd name="connsiteY32" fmla="*/ 1514658 h 1516072"/>
                    <a:gd name="connsiteX33" fmla="*/ 396804 w 1003876"/>
                    <a:gd name="connsiteY33" fmla="*/ 1491798 h 1516072"/>
                    <a:gd name="connsiteX34" fmla="*/ 403085 w 1003876"/>
                    <a:gd name="connsiteY34" fmla="*/ 1451433 h 1516072"/>
                    <a:gd name="connsiteX35" fmla="*/ 409367 w 1003876"/>
                    <a:gd name="connsiteY35" fmla="*/ 1389340 h 1516072"/>
                    <a:gd name="connsiteX36" fmla="*/ 424041 w 1003876"/>
                    <a:gd name="connsiteY36" fmla="*/ 1329152 h 1516072"/>
                    <a:gd name="connsiteX37" fmla="*/ 467289 w 1003876"/>
                    <a:gd name="connsiteY37" fmla="*/ 1265103 h 1516072"/>
                    <a:gd name="connsiteX38" fmla="*/ 528455 w 1003876"/>
                    <a:gd name="connsiteY38" fmla="*/ 1230091 h 1516072"/>
                    <a:gd name="connsiteX39" fmla="*/ 601154 w 1003876"/>
                    <a:gd name="connsiteY39" fmla="*/ 1221700 h 1516072"/>
                    <a:gd name="connsiteX40" fmla="*/ 720654 w 1003876"/>
                    <a:gd name="connsiteY40" fmla="*/ 1316538 h 1516072"/>
                    <a:gd name="connsiteX41" fmla="*/ 733989 w 1003876"/>
                    <a:gd name="connsiteY41" fmla="*/ 1326063 h 1516072"/>
                    <a:gd name="connsiteX42" fmla="*/ 743514 w 1003876"/>
                    <a:gd name="connsiteY42" fmla="*/ 1327968 h 1516072"/>
                    <a:gd name="connsiteX43" fmla="*/ 749229 w 1003876"/>
                    <a:gd name="connsiteY43" fmla="*/ 1329873 h 1516072"/>
                    <a:gd name="connsiteX44" fmla="*/ 762564 w 1003876"/>
                    <a:gd name="connsiteY44" fmla="*/ 1335588 h 1516072"/>
                    <a:gd name="connsiteX45" fmla="*/ 777804 w 1003876"/>
                    <a:gd name="connsiteY45" fmla="*/ 1333683 h 1516072"/>
                    <a:gd name="connsiteX46" fmla="*/ 789234 w 1003876"/>
                    <a:gd name="connsiteY46" fmla="*/ 1327968 h 1516072"/>
                    <a:gd name="connsiteX47" fmla="*/ 794949 w 1003876"/>
                    <a:gd name="connsiteY47" fmla="*/ 1326063 h 1516072"/>
                    <a:gd name="connsiteX48" fmla="*/ 802569 w 1003876"/>
                    <a:gd name="connsiteY48" fmla="*/ 1308918 h 1516072"/>
                    <a:gd name="connsiteX49" fmla="*/ 800664 w 1003876"/>
                    <a:gd name="connsiteY49" fmla="*/ 1284153 h 1516072"/>
                    <a:gd name="connsiteX50" fmla="*/ 798759 w 1003876"/>
                    <a:gd name="connsiteY50" fmla="*/ 1278438 h 1516072"/>
                    <a:gd name="connsiteX51" fmla="*/ 796854 w 1003876"/>
                    <a:gd name="connsiteY51" fmla="*/ 1270818 h 1516072"/>
                    <a:gd name="connsiteX52" fmla="*/ 783519 w 1003876"/>
                    <a:gd name="connsiteY52" fmla="*/ 1253673 h 1516072"/>
                    <a:gd name="connsiteX53" fmla="*/ 773994 w 1003876"/>
                    <a:gd name="connsiteY53" fmla="*/ 1247958 h 1516072"/>
                    <a:gd name="connsiteX54" fmla="*/ 648264 w 1003876"/>
                    <a:gd name="connsiteY54" fmla="*/ 1156518 h 1516072"/>
                    <a:gd name="connsiteX55" fmla="*/ 655884 w 1003876"/>
                    <a:gd name="connsiteY55" fmla="*/ 1103178 h 1516072"/>
                    <a:gd name="connsiteX56" fmla="*/ 671124 w 1003876"/>
                    <a:gd name="connsiteY56" fmla="*/ 1089843 h 1516072"/>
                    <a:gd name="connsiteX57" fmla="*/ 724464 w 1003876"/>
                    <a:gd name="connsiteY57" fmla="*/ 1082223 h 1516072"/>
                    <a:gd name="connsiteX58" fmla="*/ 842574 w 1003876"/>
                    <a:gd name="connsiteY58" fmla="*/ 1084128 h 1516072"/>
                    <a:gd name="connsiteX59" fmla="*/ 871149 w 1003876"/>
                    <a:gd name="connsiteY59" fmla="*/ 1086033 h 1516072"/>
                    <a:gd name="connsiteX60" fmla="*/ 899724 w 1003876"/>
                    <a:gd name="connsiteY60" fmla="*/ 1091748 h 1516072"/>
                    <a:gd name="connsiteX61" fmla="*/ 922584 w 1003876"/>
                    <a:gd name="connsiteY61" fmla="*/ 1095558 h 1516072"/>
                    <a:gd name="connsiteX62" fmla="*/ 985294 w 1003876"/>
                    <a:gd name="connsiteY62" fmla="*/ 1104311 h 1516072"/>
                    <a:gd name="connsiteX63" fmla="*/ 1003378 w 1003876"/>
                    <a:gd name="connsiteY63" fmla="*/ 1065958 h 1516072"/>
                    <a:gd name="connsiteX64" fmla="*/ 970209 w 1003876"/>
                    <a:gd name="connsiteY64" fmla="*/ 1044123 h 1516072"/>
                    <a:gd name="connsiteX65" fmla="*/ 918620 w 1003876"/>
                    <a:gd name="connsiteY65" fmla="*/ 1034598 h 1516072"/>
                    <a:gd name="connsiteX66" fmla="*/ 825429 w 1003876"/>
                    <a:gd name="connsiteY66" fmla="*/ 1034598 h 1516072"/>
                    <a:gd name="connsiteX67" fmla="*/ 730179 w 1003876"/>
                    <a:gd name="connsiteY67" fmla="*/ 1038408 h 1516072"/>
                    <a:gd name="connsiteX68" fmla="*/ 669219 w 1003876"/>
                    <a:gd name="connsiteY68" fmla="*/ 1046028 h 1516072"/>
                    <a:gd name="connsiteX69" fmla="*/ 646360 w 1003876"/>
                    <a:gd name="connsiteY69" fmla="*/ 1049838 h 1516072"/>
                    <a:gd name="connsiteX70" fmla="*/ 640078 w 1003876"/>
                    <a:gd name="connsiteY70" fmla="*/ 1026051 h 1516072"/>
                    <a:gd name="connsiteX71" fmla="*/ 673029 w 1003876"/>
                    <a:gd name="connsiteY71" fmla="*/ 992688 h 1516072"/>
                    <a:gd name="connsiteX72" fmla="*/ 674934 w 1003876"/>
                    <a:gd name="connsiteY72" fmla="*/ 986973 h 1516072"/>
                    <a:gd name="connsiteX73" fmla="*/ 680649 w 1003876"/>
                    <a:gd name="connsiteY73" fmla="*/ 985068 h 1516072"/>
                    <a:gd name="connsiteX74" fmla="*/ 686364 w 1003876"/>
                    <a:gd name="connsiteY74" fmla="*/ 981258 h 1516072"/>
                    <a:gd name="connsiteX75" fmla="*/ 695889 w 1003876"/>
                    <a:gd name="connsiteY75" fmla="*/ 971733 h 1516072"/>
                    <a:gd name="connsiteX76" fmla="*/ 705414 w 1003876"/>
                    <a:gd name="connsiteY76" fmla="*/ 960303 h 1516072"/>
                    <a:gd name="connsiteX77" fmla="*/ 716844 w 1003876"/>
                    <a:gd name="connsiteY77" fmla="*/ 952683 h 1516072"/>
                    <a:gd name="connsiteX78" fmla="*/ 732084 w 1003876"/>
                    <a:gd name="connsiteY78" fmla="*/ 939348 h 1516072"/>
                    <a:gd name="connsiteX79" fmla="*/ 741609 w 1003876"/>
                    <a:gd name="connsiteY79" fmla="*/ 927918 h 1516072"/>
                    <a:gd name="connsiteX80" fmla="*/ 753039 w 1003876"/>
                    <a:gd name="connsiteY80" fmla="*/ 918393 h 1516072"/>
                    <a:gd name="connsiteX81" fmla="*/ 758754 w 1003876"/>
                    <a:gd name="connsiteY81" fmla="*/ 906963 h 1516072"/>
                    <a:gd name="connsiteX82" fmla="*/ 760659 w 1003876"/>
                    <a:gd name="connsiteY82" fmla="*/ 901248 h 1516072"/>
                    <a:gd name="connsiteX83" fmla="*/ 766374 w 1003876"/>
                    <a:gd name="connsiteY83" fmla="*/ 889818 h 1516072"/>
                    <a:gd name="connsiteX84" fmla="*/ 764469 w 1003876"/>
                    <a:gd name="connsiteY84" fmla="*/ 874578 h 1516072"/>
                    <a:gd name="connsiteX85" fmla="*/ 758754 w 1003876"/>
                    <a:gd name="connsiteY85" fmla="*/ 872673 h 1516072"/>
                    <a:gd name="connsiteX86" fmla="*/ 737799 w 1003876"/>
                    <a:gd name="connsiteY86" fmla="*/ 874578 h 1516072"/>
                    <a:gd name="connsiteX87" fmla="*/ 732084 w 1003876"/>
                    <a:gd name="connsiteY87" fmla="*/ 878388 h 1516072"/>
                    <a:gd name="connsiteX88" fmla="*/ 699699 w 1003876"/>
                    <a:gd name="connsiteY88" fmla="*/ 899343 h 1516072"/>
                    <a:gd name="connsiteX89" fmla="*/ 595181 w 1003876"/>
                    <a:gd name="connsiteY89" fmla="*/ 957831 h 1516072"/>
                    <a:gd name="connsiteX90" fmla="*/ 507294 w 1003876"/>
                    <a:gd name="connsiteY90" fmla="*/ 847908 h 1516072"/>
                    <a:gd name="connsiteX91" fmla="*/ 503484 w 1003876"/>
                    <a:gd name="connsiteY91" fmla="*/ 358323 h 1516072"/>
                    <a:gd name="connsiteX92" fmla="*/ 499674 w 1003876"/>
                    <a:gd name="connsiteY92" fmla="*/ 66858 h 1516072"/>
                    <a:gd name="connsiteX93" fmla="*/ 490149 w 1003876"/>
                    <a:gd name="connsiteY93" fmla="*/ 40188 h 1516072"/>
                    <a:gd name="connsiteX94" fmla="*/ 488244 w 1003876"/>
                    <a:gd name="connsiteY94" fmla="*/ 34473 h 1516072"/>
                    <a:gd name="connsiteX95" fmla="*/ 484434 w 1003876"/>
                    <a:gd name="connsiteY95" fmla="*/ 28758 h 1516072"/>
                    <a:gd name="connsiteX96" fmla="*/ 478719 w 1003876"/>
                    <a:gd name="connsiteY96" fmla="*/ 17328 h 1516072"/>
                    <a:gd name="connsiteX97" fmla="*/ 473004 w 1003876"/>
                    <a:gd name="connsiteY97" fmla="*/ 13518 h 1516072"/>
                    <a:gd name="connsiteX98" fmla="*/ 469194 w 1003876"/>
                    <a:gd name="connsiteY98" fmla="*/ 7803 h 1516072"/>
                    <a:gd name="connsiteX99" fmla="*/ 429189 w 1003876"/>
                    <a:gd name="connsiteY99" fmla="*/ 11613 h 1516072"/>
                    <a:gd name="connsiteX100" fmla="*/ 425379 w 1003876"/>
                    <a:gd name="connsiteY100" fmla="*/ 78288 h 1516072"/>
                    <a:gd name="connsiteX101" fmla="*/ 425379 w 1003876"/>
                    <a:gd name="connsiteY101" fmla="*/ 84003 h 1516072"/>
                    <a:gd name="connsiteX102" fmla="*/ 436603 w 1003876"/>
                    <a:gd name="connsiteY102" fmla="*/ 225952 h 1516072"/>
                    <a:gd name="connsiteX103" fmla="*/ 440619 w 1003876"/>
                    <a:gd name="connsiteY103" fmla="*/ 421188 h 1516072"/>
                    <a:gd name="connsiteX104" fmla="*/ 440002 w 1003876"/>
                    <a:gd name="connsiteY104" fmla="*/ 789160 h 1516072"/>
                    <a:gd name="connsiteX105" fmla="*/ 430322 w 1003876"/>
                    <a:gd name="connsiteY105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15804 w 1003876"/>
                    <a:gd name="connsiteY18" fmla="*/ 1160328 h 1516072"/>
                    <a:gd name="connsiteX19" fmla="*/ 6279 w 1003876"/>
                    <a:gd name="connsiteY19" fmla="*/ 1169853 h 1516072"/>
                    <a:gd name="connsiteX20" fmla="*/ 4374 w 1003876"/>
                    <a:gd name="connsiteY20" fmla="*/ 1175568 h 1516072"/>
                    <a:gd name="connsiteX21" fmla="*/ 564 w 1003876"/>
                    <a:gd name="connsiteY21" fmla="*/ 1181283 h 1516072"/>
                    <a:gd name="connsiteX22" fmla="*/ 6279 w 1003876"/>
                    <a:gd name="connsiteY22" fmla="*/ 1213668 h 1516072"/>
                    <a:gd name="connsiteX23" fmla="*/ 11994 w 1003876"/>
                    <a:gd name="connsiteY23" fmla="*/ 1217478 h 1516072"/>
                    <a:gd name="connsiteX24" fmla="*/ 17709 w 1003876"/>
                    <a:gd name="connsiteY24" fmla="*/ 1219383 h 1516072"/>
                    <a:gd name="connsiteX25" fmla="*/ 145344 w 1003876"/>
                    <a:gd name="connsiteY25" fmla="*/ 1222421 h 1516072"/>
                    <a:gd name="connsiteX26" fmla="*/ 335999 w 1003876"/>
                    <a:gd name="connsiteY26" fmla="*/ 1217478 h 1516072"/>
                    <a:gd name="connsiteX27" fmla="*/ 362514 w 1003876"/>
                    <a:gd name="connsiteY27" fmla="*/ 1273701 h 1516072"/>
                    <a:gd name="connsiteX28" fmla="*/ 335071 w 1003876"/>
                    <a:gd name="connsiteY28" fmla="*/ 1356594 h 1516072"/>
                    <a:gd name="connsiteX29" fmla="*/ 328224 w 1003876"/>
                    <a:gd name="connsiteY29" fmla="*/ 1420386 h 1516072"/>
                    <a:gd name="connsiteX30" fmla="*/ 332034 w 1003876"/>
                    <a:gd name="connsiteY30" fmla="*/ 1463223 h 1516072"/>
                    <a:gd name="connsiteX31" fmla="*/ 364419 w 1003876"/>
                    <a:gd name="connsiteY31" fmla="*/ 1512753 h 1516072"/>
                    <a:gd name="connsiteX32" fmla="*/ 387279 w 1003876"/>
                    <a:gd name="connsiteY32" fmla="*/ 1514658 h 1516072"/>
                    <a:gd name="connsiteX33" fmla="*/ 396804 w 1003876"/>
                    <a:gd name="connsiteY33" fmla="*/ 1491798 h 1516072"/>
                    <a:gd name="connsiteX34" fmla="*/ 403085 w 1003876"/>
                    <a:gd name="connsiteY34" fmla="*/ 1451433 h 1516072"/>
                    <a:gd name="connsiteX35" fmla="*/ 409367 w 1003876"/>
                    <a:gd name="connsiteY35" fmla="*/ 1389340 h 1516072"/>
                    <a:gd name="connsiteX36" fmla="*/ 424041 w 1003876"/>
                    <a:gd name="connsiteY36" fmla="*/ 1329152 h 1516072"/>
                    <a:gd name="connsiteX37" fmla="*/ 467289 w 1003876"/>
                    <a:gd name="connsiteY37" fmla="*/ 1265103 h 1516072"/>
                    <a:gd name="connsiteX38" fmla="*/ 528455 w 1003876"/>
                    <a:gd name="connsiteY38" fmla="*/ 1230091 h 1516072"/>
                    <a:gd name="connsiteX39" fmla="*/ 601154 w 1003876"/>
                    <a:gd name="connsiteY39" fmla="*/ 1221700 h 1516072"/>
                    <a:gd name="connsiteX40" fmla="*/ 720654 w 1003876"/>
                    <a:gd name="connsiteY40" fmla="*/ 1316538 h 1516072"/>
                    <a:gd name="connsiteX41" fmla="*/ 733989 w 1003876"/>
                    <a:gd name="connsiteY41" fmla="*/ 1326063 h 1516072"/>
                    <a:gd name="connsiteX42" fmla="*/ 743514 w 1003876"/>
                    <a:gd name="connsiteY42" fmla="*/ 1327968 h 1516072"/>
                    <a:gd name="connsiteX43" fmla="*/ 749229 w 1003876"/>
                    <a:gd name="connsiteY43" fmla="*/ 1329873 h 1516072"/>
                    <a:gd name="connsiteX44" fmla="*/ 762564 w 1003876"/>
                    <a:gd name="connsiteY44" fmla="*/ 1335588 h 1516072"/>
                    <a:gd name="connsiteX45" fmla="*/ 777804 w 1003876"/>
                    <a:gd name="connsiteY45" fmla="*/ 1333683 h 1516072"/>
                    <a:gd name="connsiteX46" fmla="*/ 789234 w 1003876"/>
                    <a:gd name="connsiteY46" fmla="*/ 1327968 h 1516072"/>
                    <a:gd name="connsiteX47" fmla="*/ 794949 w 1003876"/>
                    <a:gd name="connsiteY47" fmla="*/ 1326063 h 1516072"/>
                    <a:gd name="connsiteX48" fmla="*/ 802569 w 1003876"/>
                    <a:gd name="connsiteY48" fmla="*/ 1308918 h 1516072"/>
                    <a:gd name="connsiteX49" fmla="*/ 800664 w 1003876"/>
                    <a:gd name="connsiteY49" fmla="*/ 1284153 h 1516072"/>
                    <a:gd name="connsiteX50" fmla="*/ 798759 w 1003876"/>
                    <a:gd name="connsiteY50" fmla="*/ 1278438 h 1516072"/>
                    <a:gd name="connsiteX51" fmla="*/ 796854 w 1003876"/>
                    <a:gd name="connsiteY51" fmla="*/ 1270818 h 1516072"/>
                    <a:gd name="connsiteX52" fmla="*/ 783519 w 1003876"/>
                    <a:gd name="connsiteY52" fmla="*/ 1253673 h 1516072"/>
                    <a:gd name="connsiteX53" fmla="*/ 773994 w 1003876"/>
                    <a:gd name="connsiteY53" fmla="*/ 1247958 h 1516072"/>
                    <a:gd name="connsiteX54" fmla="*/ 648264 w 1003876"/>
                    <a:gd name="connsiteY54" fmla="*/ 1156518 h 1516072"/>
                    <a:gd name="connsiteX55" fmla="*/ 645998 w 1003876"/>
                    <a:gd name="connsiteY55" fmla="*/ 1108121 h 1516072"/>
                    <a:gd name="connsiteX56" fmla="*/ 671124 w 1003876"/>
                    <a:gd name="connsiteY56" fmla="*/ 1089843 h 1516072"/>
                    <a:gd name="connsiteX57" fmla="*/ 724464 w 1003876"/>
                    <a:gd name="connsiteY57" fmla="*/ 1082223 h 1516072"/>
                    <a:gd name="connsiteX58" fmla="*/ 842574 w 1003876"/>
                    <a:gd name="connsiteY58" fmla="*/ 1084128 h 1516072"/>
                    <a:gd name="connsiteX59" fmla="*/ 871149 w 1003876"/>
                    <a:gd name="connsiteY59" fmla="*/ 1086033 h 1516072"/>
                    <a:gd name="connsiteX60" fmla="*/ 899724 w 1003876"/>
                    <a:gd name="connsiteY60" fmla="*/ 1091748 h 1516072"/>
                    <a:gd name="connsiteX61" fmla="*/ 922584 w 1003876"/>
                    <a:gd name="connsiteY61" fmla="*/ 1095558 h 1516072"/>
                    <a:gd name="connsiteX62" fmla="*/ 985294 w 1003876"/>
                    <a:gd name="connsiteY62" fmla="*/ 1104311 h 1516072"/>
                    <a:gd name="connsiteX63" fmla="*/ 1003378 w 1003876"/>
                    <a:gd name="connsiteY63" fmla="*/ 1065958 h 1516072"/>
                    <a:gd name="connsiteX64" fmla="*/ 970209 w 1003876"/>
                    <a:gd name="connsiteY64" fmla="*/ 1044123 h 1516072"/>
                    <a:gd name="connsiteX65" fmla="*/ 918620 w 1003876"/>
                    <a:gd name="connsiteY65" fmla="*/ 1034598 h 1516072"/>
                    <a:gd name="connsiteX66" fmla="*/ 825429 w 1003876"/>
                    <a:gd name="connsiteY66" fmla="*/ 1034598 h 1516072"/>
                    <a:gd name="connsiteX67" fmla="*/ 730179 w 1003876"/>
                    <a:gd name="connsiteY67" fmla="*/ 1038408 h 1516072"/>
                    <a:gd name="connsiteX68" fmla="*/ 669219 w 1003876"/>
                    <a:gd name="connsiteY68" fmla="*/ 1046028 h 1516072"/>
                    <a:gd name="connsiteX69" fmla="*/ 646360 w 1003876"/>
                    <a:gd name="connsiteY69" fmla="*/ 1049838 h 1516072"/>
                    <a:gd name="connsiteX70" fmla="*/ 640078 w 1003876"/>
                    <a:gd name="connsiteY70" fmla="*/ 1026051 h 1516072"/>
                    <a:gd name="connsiteX71" fmla="*/ 673029 w 1003876"/>
                    <a:gd name="connsiteY71" fmla="*/ 992688 h 1516072"/>
                    <a:gd name="connsiteX72" fmla="*/ 674934 w 1003876"/>
                    <a:gd name="connsiteY72" fmla="*/ 986973 h 1516072"/>
                    <a:gd name="connsiteX73" fmla="*/ 680649 w 1003876"/>
                    <a:gd name="connsiteY73" fmla="*/ 985068 h 1516072"/>
                    <a:gd name="connsiteX74" fmla="*/ 686364 w 1003876"/>
                    <a:gd name="connsiteY74" fmla="*/ 981258 h 1516072"/>
                    <a:gd name="connsiteX75" fmla="*/ 695889 w 1003876"/>
                    <a:gd name="connsiteY75" fmla="*/ 971733 h 1516072"/>
                    <a:gd name="connsiteX76" fmla="*/ 705414 w 1003876"/>
                    <a:gd name="connsiteY76" fmla="*/ 960303 h 1516072"/>
                    <a:gd name="connsiteX77" fmla="*/ 716844 w 1003876"/>
                    <a:gd name="connsiteY77" fmla="*/ 952683 h 1516072"/>
                    <a:gd name="connsiteX78" fmla="*/ 732084 w 1003876"/>
                    <a:gd name="connsiteY78" fmla="*/ 939348 h 1516072"/>
                    <a:gd name="connsiteX79" fmla="*/ 741609 w 1003876"/>
                    <a:gd name="connsiteY79" fmla="*/ 927918 h 1516072"/>
                    <a:gd name="connsiteX80" fmla="*/ 753039 w 1003876"/>
                    <a:gd name="connsiteY80" fmla="*/ 918393 h 1516072"/>
                    <a:gd name="connsiteX81" fmla="*/ 758754 w 1003876"/>
                    <a:gd name="connsiteY81" fmla="*/ 906963 h 1516072"/>
                    <a:gd name="connsiteX82" fmla="*/ 760659 w 1003876"/>
                    <a:gd name="connsiteY82" fmla="*/ 901248 h 1516072"/>
                    <a:gd name="connsiteX83" fmla="*/ 766374 w 1003876"/>
                    <a:gd name="connsiteY83" fmla="*/ 889818 h 1516072"/>
                    <a:gd name="connsiteX84" fmla="*/ 764469 w 1003876"/>
                    <a:gd name="connsiteY84" fmla="*/ 874578 h 1516072"/>
                    <a:gd name="connsiteX85" fmla="*/ 758754 w 1003876"/>
                    <a:gd name="connsiteY85" fmla="*/ 872673 h 1516072"/>
                    <a:gd name="connsiteX86" fmla="*/ 737799 w 1003876"/>
                    <a:gd name="connsiteY86" fmla="*/ 874578 h 1516072"/>
                    <a:gd name="connsiteX87" fmla="*/ 732084 w 1003876"/>
                    <a:gd name="connsiteY87" fmla="*/ 878388 h 1516072"/>
                    <a:gd name="connsiteX88" fmla="*/ 699699 w 1003876"/>
                    <a:gd name="connsiteY88" fmla="*/ 899343 h 1516072"/>
                    <a:gd name="connsiteX89" fmla="*/ 595181 w 1003876"/>
                    <a:gd name="connsiteY89" fmla="*/ 957831 h 1516072"/>
                    <a:gd name="connsiteX90" fmla="*/ 507294 w 1003876"/>
                    <a:gd name="connsiteY90" fmla="*/ 847908 h 1516072"/>
                    <a:gd name="connsiteX91" fmla="*/ 503484 w 1003876"/>
                    <a:gd name="connsiteY91" fmla="*/ 358323 h 1516072"/>
                    <a:gd name="connsiteX92" fmla="*/ 499674 w 1003876"/>
                    <a:gd name="connsiteY92" fmla="*/ 66858 h 1516072"/>
                    <a:gd name="connsiteX93" fmla="*/ 490149 w 1003876"/>
                    <a:gd name="connsiteY93" fmla="*/ 40188 h 1516072"/>
                    <a:gd name="connsiteX94" fmla="*/ 488244 w 1003876"/>
                    <a:gd name="connsiteY94" fmla="*/ 34473 h 1516072"/>
                    <a:gd name="connsiteX95" fmla="*/ 484434 w 1003876"/>
                    <a:gd name="connsiteY95" fmla="*/ 28758 h 1516072"/>
                    <a:gd name="connsiteX96" fmla="*/ 478719 w 1003876"/>
                    <a:gd name="connsiteY96" fmla="*/ 17328 h 1516072"/>
                    <a:gd name="connsiteX97" fmla="*/ 473004 w 1003876"/>
                    <a:gd name="connsiteY97" fmla="*/ 13518 h 1516072"/>
                    <a:gd name="connsiteX98" fmla="*/ 469194 w 1003876"/>
                    <a:gd name="connsiteY98" fmla="*/ 7803 h 1516072"/>
                    <a:gd name="connsiteX99" fmla="*/ 429189 w 1003876"/>
                    <a:gd name="connsiteY99" fmla="*/ 11613 h 1516072"/>
                    <a:gd name="connsiteX100" fmla="*/ 425379 w 1003876"/>
                    <a:gd name="connsiteY100" fmla="*/ 78288 h 1516072"/>
                    <a:gd name="connsiteX101" fmla="*/ 425379 w 1003876"/>
                    <a:gd name="connsiteY101" fmla="*/ 84003 h 1516072"/>
                    <a:gd name="connsiteX102" fmla="*/ 436603 w 1003876"/>
                    <a:gd name="connsiteY102" fmla="*/ 225952 h 1516072"/>
                    <a:gd name="connsiteX103" fmla="*/ 440619 w 1003876"/>
                    <a:gd name="connsiteY103" fmla="*/ 421188 h 1516072"/>
                    <a:gd name="connsiteX104" fmla="*/ 440002 w 1003876"/>
                    <a:gd name="connsiteY104" fmla="*/ 789160 h 1516072"/>
                    <a:gd name="connsiteX105" fmla="*/ 430322 w 1003876"/>
                    <a:gd name="connsiteY105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15804 w 1003876"/>
                    <a:gd name="connsiteY18" fmla="*/ 1160328 h 1516072"/>
                    <a:gd name="connsiteX19" fmla="*/ 6279 w 1003876"/>
                    <a:gd name="connsiteY19" fmla="*/ 1169853 h 1516072"/>
                    <a:gd name="connsiteX20" fmla="*/ 4374 w 1003876"/>
                    <a:gd name="connsiteY20" fmla="*/ 1175568 h 1516072"/>
                    <a:gd name="connsiteX21" fmla="*/ 564 w 1003876"/>
                    <a:gd name="connsiteY21" fmla="*/ 1181283 h 1516072"/>
                    <a:gd name="connsiteX22" fmla="*/ 6279 w 1003876"/>
                    <a:gd name="connsiteY22" fmla="*/ 1213668 h 1516072"/>
                    <a:gd name="connsiteX23" fmla="*/ 11994 w 1003876"/>
                    <a:gd name="connsiteY23" fmla="*/ 1217478 h 1516072"/>
                    <a:gd name="connsiteX24" fmla="*/ 17709 w 1003876"/>
                    <a:gd name="connsiteY24" fmla="*/ 1219383 h 1516072"/>
                    <a:gd name="connsiteX25" fmla="*/ 145344 w 1003876"/>
                    <a:gd name="connsiteY25" fmla="*/ 1222421 h 1516072"/>
                    <a:gd name="connsiteX26" fmla="*/ 335999 w 1003876"/>
                    <a:gd name="connsiteY26" fmla="*/ 1217478 h 1516072"/>
                    <a:gd name="connsiteX27" fmla="*/ 362514 w 1003876"/>
                    <a:gd name="connsiteY27" fmla="*/ 1273701 h 1516072"/>
                    <a:gd name="connsiteX28" fmla="*/ 335071 w 1003876"/>
                    <a:gd name="connsiteY28" fmla="*/ 1356594 h 1516072"/>
                    <a:gd name="connsiteX29" fmla="*/ 328224 w 1003876"/>
                    <a:gd name="connsiteY29" fmla="*/ 1420386 h 1516072"/>
                    <a:gd name="connsiteX30" fmla="*/ 332034 w 1003876"/>
                    <a:gd name="connsiteY30" fmla="*/ 1463223 h 1516072"/>
                    <a:gd name="connsiteX31" fmla="*/ 364419 w 1003876"/>
                    <a:gd name="connsiteY31" fmla="*/ 1512753 h 1516072"/>
                    <a:gd name="connsiteX32" fmla="*/ 387279 w 1003876"/>
                    <a:gd name="connsiteY32" fmla="*/ 1514658 h 1516072"/>
                    <a:gd name="connsiteX33" fmla="*/ 396804 w 1003876"/>
                    <a:gd name="connsiteY33" fmla="*/ 1491798 h 1516072"/>
                    <a:gd name="connsiteX34" fmla="*/ 403085 w 1003876"/>
                    <a:gd name="connsiteY34" fmla="*/ 1451433 h 1516072"/>
                    <a:gd name="connsiteX35" fmla="*/ 409367 w 1003876"/>
                    <a:gd name="connsiteY35" fmla="*/ 1389340 h 1516072"/>
                    <a:gd name="connsiteX36" fmla="*/ 424041 w 1003876"/>
                    <a:gd name="connsiteY36" fmla="*/ 1329152 h 1516072"/>
                    <a:gd name="connsiteX37" fmla="*/ 467289 w 1003876"/>
                    <a:gd name="connsiteY37" fmla="*/ 1265103 h 1516072"/>
                    <a:gd name="connsiteX38" fmla="*/ 528455 w 1003876"/>
                    <a:gd name="connsiteY38" fmla="*/ 1230091 h 1516072"/>
                    <a:gd name="connsiteX39" fmla="*/ 601154 w 1003876"/>
                    <a:gd name="connsiteY39" fmla="*/ 1221700 h 1516072"/>
                    <a:gd name="connsiteX40" fmla="*/ 720654 w 1003876"/>
                    <a:gd name="connsiteY40" fmla="*/ 1316538 h 1516072"/>
                    <a:gd name="connsiteX41" fmla="*/ 733989 w 1003876"/>
                    <a:gd name="connsiteY41" fmla="*/ 1326063 h 1516072"/>
                    <a:gd name="connsiteX42" fmla="*/ 743514 w 1003876"/>
                    <a:gd name="connsiteY42" fmla="*/ 1327968 h 1516072"/>
                    <a:gd name="connsiteX43" fmla="*/ 749229 w 1003876"/>
                    <a:gd name="connsiteY43" fmla="*/ 1329873 h 1516072"/>
                    <a:gd name="connsiteX44" fmla="*/ 762564 w 1003876"/>
                    <a:gd name="connsiteY44" fmla="*/ 1335588 h 1516072"/>
                    <a:gd name="connsiteX45" fmla="*/ 777804 w 1003876"/>
                    <a:gd name="connsiteY45" fmla="*/ 1333683 h 1516072"/>
                    <a:gd name="connsiteX46" fmla="*/ 789234 w 1003876"/>
                    <a:gd name="connsiteY46" fmla="*/ 1327968 h 1516072"/>
                    <a:gd name="connsiteX47" fmla="*/ 794949 w 1003876"/>
                    <a:gd name="connsiteY47" fmla="*/ 1326063 h 1516072"/>
                    <a:gd name="connsiteX48" fmla="*/ 802569 w 1003876"/>
                    <a:gd name="connsiteY48" fmla="*/ 1308918 h 1516072"/>
                    <a:gd name="connsiteX49" fmla="*/ 800664 w 1003876"/>
                    <a:gd name="connsiteY49" fmla="*/ 1284153 h 1516072"/>
                    <a:gd name="connsiteX50" fmla="*/ 798759 w 1003876"/>
                    <a:gd name="connsiteY50" fmla="*/ 1278438 h 1516072"/>
                    <a:gd name="connsiteX51" fmla="*/ 796854 w 1003876"/>
                    <a:gd name="connsiteY51" fmla="*/ 1270818 h 1516072"/>
                    <a:gd name="connsiteX52" fmla="*/ 783519 w 1003876"/>
                    <a:gd name="connsiteY52" fmla="*/ 1253673 h 1516072"/>
                    <a:gd name="connsiteX53" fmla="*/ 773994 w 1003876"/>
                    <a:gd name="connsiteY53" fmla="*/ 1247958 h 1516072"/>
                    <a:gd name="connsiteX54" fmla="*/ 648264 w 1003876"/>
                    <a:gd name="connsiteY54" fmla="*/ 1156518 h 1516072"/>
                    <a:gd name="connsiteX55" fmla="*/ 645998 w 1003876"/>
                    <a:gd name="connsiteY55" fmla="*/ 1108121 h 1516072"/>
                    <a:gd name="connsiteX56" fmla="*/ 671124 w 1003876"/>
                    <a:gd name="connsiteY56" fmla="*/ 1089843 h 1516072"/>
                    <a:gd name="connsiteX57" fmla="*/ 724464 w 1003876"/>
                    <a:gd name="connsiteY57" fmla="*/ 1082223 h 1516072"/>
                    <a:gd name="connsiteX58" fmla="*/ 842574 w 1003876"/>
                    <a:gd name="connsiteY58" fmla="*/ 1084128 h 1516072"/>
                    <a:gd name="connsiteX59" fmla="*/ 871149 w 1003876"/>
                    <a:gd name="connsiteY59" fmla="*/ 1086033 h 1516072"/>
                    <a:gd name="connsiteX60" fmla="*/ 899724 w 1003876"/>
                    <a:gd name="connsiteY60" fmla="*/ 1091748 h 1516072"/>
                    <a:gd name="connsiteX61" fmla="*/ 922584 w 1003876"/>
                    <a:gd name="connsiteY61" fmla="*/ 1095558 h 1516072"/>
                    <a:gd name="connsiteX62" fmla="*/ 985294 w 1003876"/>
                    <a:gd name="connsiteY62" fmla="*/ 1104311 h 1516072"/>
                    <a:gd name="connsiteX63" fmla="*/ 1003378 w 1003876"/>
                    <a:gd name="connsiteY63" fmla="*/ 1065958 h 1516072"/>
                    <a:gd name="connsiteX64" fmla="*/ 970209 w 1003876"/>
                    <a:gd name="connsiteY64" fmla="*/ 1044123 h 1516072"/>
                    <a:gd name="connsiteX65" fmla="*/ 918620 w 1003876"/>
                    <a:gd name="connsiteY65" fmla="*/ 1034598 h 1516072"/>
                    <a:gd name="connsiteX66" fmla="*/ 825429 w 1003876"/>
                    <a:gd name="connsiteY66" fmla="*/ 1034598 h 1516072"/>
                    <a:gd name="connsiteX67" fmla="*/ 669219 w 1003876"/>
                    <a:gd name="connsiteY67" fmla="*/ 1046028 h 1516072"/>
                    <a:gd name="connsiteX68" fmla="*/ 646360 w 1003876"/>
                    <a:gd name="connsiteY68" fmla="*/ 1049838 h 1516072"/>
                    <a:gd name="connsiteX69" fmla="*/ 640078 w 1003876"/>
                    <a:gd name="connsiteY69" fmla="*/ 1026051 h 1516072"/>
                    <a:gd name="connsiteX70" fmla="*/ 673029 w 1003876"/>
                    <a:gd name="connsiteY70" fmla="*/ 992688 h 1516072"/>
                    <a:gd name="connsiteX71" fmla="*/ 674934 w 1003876"/>
                    <a:gd name="connsiteY71" fmla="*/ 986973 h 1516072"/>
                    <a:gd name="connsiteX72" fmla="*/ 680649 w 1003876"/>
                    <a:gd name="connsiteY72" fmla="*/ 985068 h 1516072"/>
                    <a:gd name="connsiteX73" fmla="*/ 686364 w 1003876"/>
                    <a:gd name="connsiteY73" fmla="*/ 981258 h 1516072"/>
                    <a:gd name="connsiteX74" fmla="*/ 695889 w 1003876"/>
                    <a:gd name="connsiteY74" fmla="*/ 971733 h 1516072"/>
                    <a:gd name="connsiteX75" fmla="*/ 705414 w 1003876"/>
                    <a:gd name="connsiteY75" fmla="*/ 960303 h 1516072"/>
                    <a:gd name="connsiteX76" fmla="*/ 716844 w 1003876"/>
                    <a:gd name="connsiteY76" fmla="*/ 952683 h 1516072"/>
                    <a:gd name="connsiteX77" fmla="*/ 732084 w 1003876"/>
                    <a:gd name="connsiteY77" fmla="*/ 939348 h 1516072"/>
                    <a:gd name="connsiteX78" fmla="*/ 741609 w 1003876"/>
                    <a:gd name="connsiteY78" fmla="*/ 927918 h 1516072"/>
                    <a:gd name="connsiteX79" fmla="*/ 753039 w 1003876"/>
                    <a:gd name="connsiteY79" fmla="*/ 918393 h 1516072"/>
                    <a:gd name="connsiteX80" fmla="*/ 758754 w 1003876"/>
                    <a:gd name="connsiteY80" fmla="*/ 906963 h 1516072"/>
                    <a:gd name="connsiteX81" fmla="*/ 760659 w 1003876"/>
                    <a:gd name="connsiteY81" fmla="*/ 901248 h 1516072"/>
                    <a:gd name="connsiteX82" fmla="*/ 766374 w 1003876"/>
                    <a:gd name="connsiteY82" fmla="*/ 889818 h 1516072"/>
                    <a:gd name="connsiteX83" fmla="*/ 764469 w 1003876"/>
                    <a:gd name="connsiteY83" fmla="*/ 874578 h 1516072"/>
                    <a:gd name="connsiteX84" fmla="*/ 758754 w 1003876"/>
                    <a:gd name="connsiteY84" fmla="*/ 872673 h 1516072"/>
                    <a:gd name="connsiteX85" fmla="*/ 737799 w 1003876"/>
                    <a:gd name="connsiteY85" fmla="*/ 874578 h 1516072"/>
                    <a:gd name="connsiteX86" fmla="*/ 732084 w 1003876"/>
                    <a:gd name="connsiteY86" fmla="*/ 878388 h 1516072"/>
                    <a:gd name="connsiteX87" fmla="*/ 699699 w 1003876"/>
                    <a:gd name="connsiteY87" fmla="*/ 899343 h 1516072"/>
                    <a:gd name="connsiteX88" fmla="*/ 595181 w 1003876"/>
                    <a:gd name="connsiteY88" fmla="*/ 957831 h 1516072"/>
                    <a:gd name="connsiteX89" fmla="*/ 507294 w 1003876"/>
                    <a:gd name="connsiteY89" fmla="*/ 847908 h 1516072"/>
                    <a:gd name="connsiteX90" fmla="*/ 503484 w 1003876"/>
                    <a:gd name="connsiteY90" fmla="*/ 358323 h 1516072"/>
                    <a:gd name="connsiteX91" fmla="*/ 499674 w 1003876"/>
                    <a:gd name="connsiteY91" fmla="*/ 66858 h 1516072"/>
                    <a:gd name="connsiteX92" fmla="*/ 490149 w 1003876"/>
                    <a:gd name="connsiteY92" fmla="*/ 40188 h 1516072"/>
                    <a:gd name="connsiteX93" fmla="*/ 488244 w 1003876"/>
                    <a:gd name="connsiteY93" fmla="*/ 34473 h 1516072"/>
                    <a:gd name="connsiteX94" fmla="*/ 484434 w 1003876"/>
                    <a:gd name="connsiteY94" fmla="*/ 28758 h 1516072"/>
                    <a:gd name="connsiteX95" fmla="*/ 478719 w 1003876"/>
                    <a:gd name="connsiteY95" fmla="*/ 17328 h 1516072"/>
                    <a:gd name="connsiteX96" fmla="*/ 473004 w 1003876"/>
                    <a:gd name="connsiteY96" fmla="*/ 13518 h 1516072"/>
                    <a:gd name="connsiteX97" fmla="*/ 469194 w 1003876"/>
                    <a:gd name="connsiteY97" fmla="*/ 7803 h 1516072"/>
                    <a:gd name="connsiteX98" fmla="*/ 429189 w 1003876"/>
                    <a:gd name="connsiteY98" fmla="*/ 11613 h 1516072"/>
                    <a:gd name="connsiteX99" fmla="*/ 425379 w 1003876"/>
                    <a:gd name="connsiteY99" fmla="*/ 78288 h 1516072"/>
                    <a:gd name="connsiteX100" fmla="*/ 425379 w 1003876"/>
                    <a:gd name="connsiteY100" fmla="*/ 84003 h 1516072"/>
                    <a:gd name="connsiteX101" fmla="*/ 436603 w 1003876"/>
                    <a:gd name="connsiteY101" fmla="*/ 225952 h 1516072"/>
                    <a:gd name="connsiteX102" fmla="*/ 440619 w 1003876"/>
                    <a:gd name="connsiteY102" fmla="*/ 421188 h 1516072"/>
                    <a:gd name="connsiteX103" fmla="*/ 440002 w 1003876"/>
                    <a:gd name="connsiteY103" fmla="*/ 789160 h 1516072"/>
                    <a:gd name="connsiteX104" fmla="*/ 430322 w 1003876"/>
                    <a:gd name="connsiteY104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15804 w 1003876"/>
                    <a:gd name="connsiteY18" fmla="*/ 1160328 h 1516072"/>
                    <a:gd name="connsiteX19" fmla="*/ 6279 w 1003876"/>
                    <a:gd name="connsiteY19" fmla="*/ 1169853 h 1516072"/>
                    <a:gd name="connsiteX20" fmla="*/ 4374 w 1003876"/>
                    <a:gd name="connsiteY20" fmla="*/ 1175568 h 1516072"/>
                    <a:gd name="connsiteX21" fmla="*/ 564 w 1003876"/>
                    <a:gd name="connsiteY21" fmla="*/ 1181283 h 1516072"/>
                    <a:gd name="connsiteX22" fmla="*/ 6279 w 1003876"/>
                    <a:gd name="connsiteY22" fmla="*/ 1213668 h 1516072"/>
                    <a:gd name="connsiteX23" fmla="*/ 11994 w 1003876"/>
                    <a:gd name="connsiteY23" fmla="*/ 1217478 h 1516072"/>
                    <a:gd name="connsiteX24" fmla="*/ 17709 w 1003876"/>
                    <a:gd name="connsiteY24" fmla="*/ 1219383 h 1516072"/>
                    <a:gd name="connsiteX25" fmla="*/ 145344 w 1003876"/>
                    <a:gd name="connsiteY25" fmla="*/ 1222421 h 1516072"/>
                    <a:gd name="connsiteX26" fmla="*/ 335999 w 1003876"/>
                    <a:gd name="connsiteY26" fmla="*/ 1217478 h 1516072"/>
                    <a:gd name="connsiteX27" fmla="*/ 362514 w 1003876"/>
                    <a:gd name="connsiteY27" fmla="*/ 1273701 h 1516072"/>
                    <a:gd name="connsiteX28" fmla="*/ 335071 w 1003876"/>
                    <a:gd name="connsiteY28" fmla="*/ 1356594 h 1516072"/>
                    <a:gd name="connsiteX29" fmla="*/ 328224 w 1003876"/>
                    <a:gd name="connsiteY29" fmla="*/ 1420386 h 1516072"/>
                    <a:gd name="connsiteX30" fmla="*/ 332034 w 1003876"/>
                    <a:gd name="connsiteY30" fmla="*/ 1463223 h 1516072"/>
                    <a:gd name="connsiteX31" fmla="*/ 364419 w 1003876"/>
                    <a:gd name="connsiteY31" fmla="*/ 1512753 h 1516072"/>
                    <a:gd name="connsiteX32" fmla="*/ 387279 w 1003876"/>
                    <a:gd name="connsiteY32" fmla="*/ 1514658 h 1516072"/>
                    <a:gd name="connsiteX33" fmla="*/ 396804 w 1003876"/>
                    <a:gd name="connsiteY33" fmla="*/ 1491798 h 1516072"/>
                    <a:gd name="connsiteX34" fmla="*/ 403085 w 1003876"/>
                    <a:gd name="connsiteY34" fmla="*/ 1451433 h 1516072"/>
                    <a:gd name="connsiteX35" fmla="*/ 409367 w 1003876"/>
                    <a:gd name="connsiteY35" fmla="*/ 1389340 h 1516072"/>
                    <a:gd name="connsiteX36" fmla="*/ 424041 w 1003876"/>
                    <a:gd name="connsiteY36" fmla="*/ 1329152 h 1516072"/>
                    <a:gd name="connsiteX37" fmla="*/ 467289 w 1003876"/>
                    <a:gd name="connsiteY37" fmla="*/ 1265103 h 1516072"/>
                    <a:gd name="connsiteX38" fmla="*/ 528455 w 1003876"/>
                    <a:gd name="connsiteY38" fmla="*/ 1230091 h 1516072"/>
                    <a:gd name="connsiteX39" fmla="*/ 601154 w 1003876"/>
                    <a:gd name="connsiteY39" fmla="*/ 1221700 h 1516072"/>
                    <a:gd name="connsiteX40" fmla="*/ 720654 w 1003876"/>
                    <a:gd name="connsiteY40" fmla="*/ 1316538 h 1516072"/>
                    <a:gd name="connsiteX41" fmla="*/ 733989 w 1003876"/>
                    <a:gd name="connsiteY41" fmla="*/ 1326063 h 1516072"/>
                    <a:gd name="connsiteX42" fmla="*/ 743514 w 1003876"/>
                    <a:gd name="connsiteY42" fmla="*/ 1327968 h 1516072"/>
                    <a:gd name="connsiteX43" fmla="*/ 749229 w 1003876"/>
                    <a:gd name="connsiteY43" fmla="*/ 1329873 h 1516072"/>
                    <a:gd name="connsiteX44" fmla="*/ 762564 w 1003876"/>
                    <a:gd name="connsiteY44" fmla="*/ 1335588 h 1516072"/>
                    <a:gd name="connsiteX45" fmla="*/ 777804 w 1003876"/>
                    <a:gd name="connsiteY45" fmla="*/ 1333683 h 1516072"/>
                    <a:gd name="connsiteX46" fmla="*/ 789234 w 1003876"/>
                    <a:gd name="connsiteY46" fmla="*/ 1327968 h 1516072"/>
                    <a:gd name="connsiteX47" fmla="*/ 794949 w 1003876"/>
                    <a:gd name="connsiteY47" fmla="*/ 1326063 h 1516072"/>
                    <a:gd name="connsiteX48" fmla="*/ 802569 w 1003876"/>
                    <a:gd name="connsiteY48" fmla="*/ 1308918 h 1516072"/>
                    <a:gd name="connsiteX49" fmla="*/ 800664 w 1003876"/>
                    <a:gd name="connsiteY49" fmla="*/ 1284153 h 1516072"/>
                    <a:gd name="connsiteX50" fmla="*/ 798759 w 1003876"/>
                    <a:gd name="connsiteY50" fmla="*/ 1278438 h 1516072"/>
                    <a:gd name="connsiteX51" fmla="*/ 796854 w 1003876"/>
                    <a:gd name="connsiteY51" fmla="*/ 1270818 h 1516072"/>
                    <a:gd name="connsiteX52" fmla="*/ 783519 w 1003876"/>
                    <a:gd name="connsiteY52" fmla="*/ 1253673 h 1516072"/>
                    <a:gd name="connsiteX53" fmla="*/ 773994 w 1003876"/>
                    <a:gd name="connsiteY53" fmla="*/ 1247958 h 1516072"/>
                    <a:gd name="connsiteX54" fmla="*/ 648264 w 1003876"/>
                    <a:gd name="connsiteY54" fmla="*/ 1156518 h 1516072"/>
                    <a:gd name="connsiteX55" fmla="*/ 645998 w 1003876"/>
                    <a:gd name="connsiteY55" fmla="*/ 1108121 h 1516072"/>
                    <a:gd name="connsiteX56" fmla="*/ 671124 w 1003876"/>
                    <a:gd name="connsiteY56" fmla="*/ 1089843 h 1516072"/>
                    <a:gd name="connsiteX57" fmla="*/ 724464 w 1003876"/>
                    <a:gd name="connsiteY57" fmla="*/ 1082223 h 1516072"/>
                    <a:gd name="connsiteX58" fmla="*/ 842574 w 1003876"/>
                    <a:gd name="connsiteY58" fmla="*/ 1084128 h 1516072"/>
                    <a:gd name="connsiteX59" fmla="*/ 871149 w 1003876"/>
                    <a:gd name="connsiteY59" fmla="*/ 1086033 h 1516072"/>
                    <a:gd name="connsiteX60" fmla="*/ 899724 w 1003876"/>
                    <a:gd name="connsiteY60" fmla="*/ 1091748 h 1516072"/>
                    <a:gd name="connsiteX61" fmla="*/ 922584 w 1003876"/>
                    <a:gd name="connsiteY61" fmla="*/ 1095558 h 1516072"/>
                    <a:gd name="connsiteX62" fmla="*/ 985294 w 1003876"/>
                    <a:gd name="connsiteY62" fmla="*/ 1104311 h 1516072"/>
                    <a:gd name="connsiteX63" fmla="*/ 1003378 w 1003876"/>
                    <a:gd name="connsiteY63" fmla="*/ 1065958 h 1516072"/>
                    <a:gd name="connsiteX64" fmla="*/ 970209 w 1003876"/>
                    <a:gd name="connsiteY64" fmla="*/ 1044123 h 1516072"/>
                    <a:gd name="connsiteX65" fmla="*/ 918620 w 1003876"/>
                    <a:gd name="connsiteY65" fmla="*/ 1034598 h 1516072"/>
                    <a:gd name="connsiteX66" fmla="*/ 825429 w 1003876"/>
                    <a:gd name="connsiteY66" fmla="*/ 1034598 h 1516072"/>
                    <a:gd name="connsiteX67" fmla="*/ 669219 w 1003876"/>
                    <a:gd name="connsiteY67" fmla="*/ 1046028 h 1516072"/>
                    <a:gd name="connsiteX68" fmla="*/ 646360 w 1003876"/>
                    <a:gd name="connsiteY68" fmla="*/ 1049838 h 1516072"/>
                    <a:gd name="connsiteX69" fmla="*/ 640078 w 1003876"/>
                    <a:gd name="connsiteY69" fmla="*/ 1026051 h 1516072"/>
                    <a:gd name="connsiteX70" fmla="*/ 673029 w 1003876"/>
                    <a:gd name="connsiteY70" fmla="*/ 992688 h 1516072"/>
                    <a:gd name="connsiteX71" fmla="*/ 674934 w 1003876"/>
                    <a:gd name="connsiteY71" fmla="*/ 986973 h 1516072"/>
                    <a:gd name="connsiteX72" fmla="*/ 680649 w 1003876"/>
                    <a:gd name="connsiteY72" fmla="*/ 985068 h 1516072"/>
                    <a:gd name="connsiteX73" fmla="*/ 686364 w 1003876"/>
                    <a:gd name="connsiteY73" fmla="*/ 981258 h 1516072"/>
                    <a:gd name="connsiteX74" fmla="*/ 695889 w 1003876"/>
                    <a:gd name="connsiteY74" fmla="*/ 971733 h 1516072"/>
                    <a:gd name="connsiteX75" fmla="*/ 705414 w 1003876"/>
                    <a:gd name="connsiteY75" fmla="*/ 960303 h 1516072"/>
                    <a:gd name="connsiteX76" fmla="*/ 716844 w 1003876"/>
                    <a:gd name="connsiteY76" fmla="*/ 952683 h 1516072"/>
                    <a:gd name="connsiteX77" fmla="*/ 732084 w 1003876"/>
                    <a:gd name="connsiteY77" fmla="*/ 939348 h 1516072"/>
                    <a:gd name="connsiteX78" fmla="*/ 741609 w 1003876"/>
                    <a:gd name="connsiteY78" fmla="*/ 927918 h 1516072"/>
                    <a:gd name="connsiteX79" fmla="*/ 753039 w 1003876"/>
                    <a:gd name="connsiteY79" fmla="*/ 918393 h 1516072"/>
                    <a:gd name="connsiteX80" fmla="*/ 758754 w 1003876"/>
                    <a:gd name="connsiteY80" fmla="*/ 906963 h 1516072"/>
                    <a:gd name="connsiteX81" fmla="*/ 760659 w 1003876"/>
                    <a:gd name="connsiteY81" fmla="*/ 901248 h 1516072"/>
                    <a:gd name="connsiteX82" fmla="*/ 766374 w 1003876"/>
                    <a:gd name="connsiteY82" fmla="*/ 889818 h 1516072"/>
                    <a:gd name="connsiteX83" fmla="*/ 764469 w 1003876"/>
                    <a:gd name="connsiteY83" fmla="*/ 874578 h 1516072"/>
                    <a:gd name="connsiteX84" fmla="*/ 758754 w 1003876"/>
                    <a:gd name="connsiteY84" fmla="*/ 872673 h 1516072"/>
                    <a:gd name="connsiteX85" fmla="*/ 737799 w 1003876"/>
                    <a:gd name="connsiteY85" fmla="*/ 874578 h 1516072"/>
                    <a:gd name="connsiteX86" fmla="*/ 732084 w 1003876"/>
                    <a:gd name="connsiteY86" fmla="*/ 878388 h 1516072"/>
                    <a:gd name="connsiteX87" fmla="*/ 699699 w 1003876"/>
                    <a:gd name="connsiteY87" fmla="*/ 899343 h 1516072"/>
                    <a:gd name="connsiteX88" fmla="*/ 595181 w 1003876"/>
                    <a:gd name="connsiteY88" fmla="*/ 957831 h 1516072"/>
                    <a:gd name="connsiteX89" fmla="*/ 507294 w 1003876"/>
                    <a:gd name="connsiteY89" fmla="*/ 847908 h 1516072"/>
                    <a:gd name="connsiteX90" fmla="*/ 503484 w 1003876"/>
                    <a:gd name="connsiteY90" fmla="*/ 358323 h 1516072"/>
                    <a:gd name="connsiteX91" fmla="*/ 499674 w 1003876"/>
                    <a:gd name="connsiteY91" fmla="*/ 66858 h 1516072"/>
                    <a:gd name="connsiteX92" fmla="*/ 490149 w 1003876"/>
                    <a:gd name="connsiteY92" fmla="*/ 40188 h 1516072"/>
                    <a:gd name="connsiteX93" fmla="*/ 488244 w 1003876"/>
                    <a:gd name="connsiteY93" fmla="*/ 34473 h 1516072"/>
                    <a:gd name="connsiteX94" fmla="*/ 484434 w 1003876"/>
                    <a:gd name="connsiteY94" fmla="*/ 28758 h 1516072"/>
                    <a:gd name="connsiteX95" fmla="*/ 478719 w 1003876"/>
                    <a:gd name="connsiteY95" fmla="*/ 17328 h 1516072"/>
                    <a:gd name="connsiteX96" fmla="*/ 473004 w 1003876"/>
                    <a:gd name="connsiteY96" fmla="*/ 13518 h 1516072"/>
                    <a:gd name="connsiteX97" fmla="*/ 469194 w 1003876"/>
                    <a:gd name="connsiteY97" fmla="*/ 7803 h 1516072"/>
                    <a:gd name="connsiteX98" fmla="*/ 429189 w 1003876"/>
                    <a:gd name="connsiteY98" fmla="*/ 11613 h 1516072"/>
                    <a:gd name="connsiteX99" fmla="*/ 425379 w 1003876"/>
                    <a:gd name="connsiteY99" fmla="*/ 78288 h 1516072"/>
                    <a:gd name="connsiteX100" fmla="*/ 425379 w 1003876"/>
                    <a:gd name="connsiteY100" fmla="*/ 84003 h 1516072"/>
                    <a:gd name="connsiteX101" fmla="*/ 436603 w 1003876"/>
                    <a:gd name="connsiteY101" fmla="*/ 225952 h 1516072"/>
                    <a:gd name="connsiteX102" fmla="*/ 440619 w 1003876"/>
                    <a:gd name="connsiteY102" fmla="*/ 421188 h 1516072"/>
                    <a:gd name="connsiteX103" fmla="*/ 440002 w 1003876"/>
                    <a:gd name="connsiteY103" fmla="*/ 789160 h 1516072"/>
                    <a:gd name="connsiteX104" fmla="*/ 430322 w 1003876"/>
                    <a:gd name="connsiteY104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15804 w 1003876"/>
                    <a:gd name="connsiteY18" fmla="*/ 1160328 h 1516072"/>
                    <a:gd name="connsiteX19" fmla="*/ 6279 w 1003876"/>
                    <a:gd name="connsiteY19" fmla="*/ 1169853 h 1516072"/>
                    <a:gd name="connsiteX20" fmla="*/ 4374 w 1003876"/>
                    <a:gd name="connsiteY20" fmla="*/ 1175568 h 1516072"/>
                    <a:gd name="connsiteX21" fmla="*/ 564 w 1003876"/>
                    <a:gd name="connsiteY21" fmla="*/ 1181283 h 1516072"/>
                    <a:gd name="connsiteX22" fmla="*/ 6279 w 1003876"/>
                    <a:gd name="connsiteY22" fmla="*/ 1213668 h 1516072"/>
                    <a:gd name="connsiteX23" fmla="*/ 11994 w 1003876"/>
                    <a:gd name="connsiteY23" fmla="*/ 1217478 h 1516072"/>
                    <a:gd name="connsiteX24" fmla="*/ 17709 w 1003876"/>
                    <a:gd name="connsiteY24" fmla="*/ 1219383 h 1516072"/>
                    <a:gd name="connsiteX25" fmla="*/ 145344 w 1003876"/>
                    <a:gd name="connsiteY25" fmla="*/ 1222421 h 1516072"/>
                    <a:gd name="connsiteX26" fmla="*/ 335999 w 1003876"/>
                    <a:gd name="connsiteY26" fmla="*/ 1217478 h 1516072"/>
                    <a:gd name="connsiteX27" fmla="*/ 362514 w 1003876"/>
                    <a:gd name="connsiteY27" fmla="*/ 1273701 h 1516072"/>
                    <a:gd name="connsiteX28" fmla="*/ 335071 w 1003876"/>
                    <a:gd name="connsiteY28" fmla="*/ 1356594 h 1516072"/>
                    <a:gd name="connsiteX29" fmla="*/ 328224 w 1003876"/>
                    <a:gd name="connsiteY29" fmla="*/ 1420386 h 1516072"/>
                    <a:gd name="connsiteX30" fmla="*/ 332034 w 1003876"/>
                    <a:gd name="connsiteY30" fmla="*/ 1463223 h 1516072"/>
                    <a:gd name="connsiteX31" fmla="*/ 364419 w 1003876"/>
                    <a:gd name="connsiteY31" fmla="*/ 1512753 h 1516072"/>
                    <a:gd name="connsiteX32" fmla="*/ 387279 w 1003876"/>
                    <a:gd name="connsiteY32" fmla="*/ 1514658 h 1516072"/>
                    <a:gd name="connsiteX33" fmla="*/ 396804 w 1003876"/>
                    <a:gd name="connsiteY33" fmla="*/ 1491798 h 1516072"/>
                    <a:gd name="connsiteX34" fmla="*/ 403085 w 1003876"/>
                    <a:gd name="connsiteY34" fmla="*/ 1451433 h 1516072"/>
                    <a:gd name="connsiteX35" fmla="*/ 409367 w 1003876"/>
                    <a:gd name="connsiteY35" fmla="*/ 1389340 h 1516072"/>
                    <a:gd name="connsiteX36" fmla="*/ 424041 w 1003876"/>
                    <a:gd name="connsiteY36" fmla="*/ 1329152 h 1516072"/>
                    <a:gd name="connsiteX37" fmla="*/ 467289 w 1003876"/>
                    <a:gd name="connsiteY37" fmla="*/ 1265103 h 1516072"/>
                    <a:gd name="connsiteX38" fmla="*/ 528455 w 1003876"/>
                    <a:gd name="connsiteY38" fmla="*/ 1230091 h 1516072"/>
                    <a:gd name="connsiteX39" fmla="*/ 601154 w 1003876"/>
                    <a:gd name="connsiteY39" fmla="*/ 1221700 h 1516072"/>
                    <a:gd name="connsiteX40" fmla="*/ 720654 w 1003876"/>
                    <a:gd name="connsiteY40" fmla="*/ 1316538 h 1516072"/>
                    <a:gd name="connsiteX41" fmla="*/ 733989 w 1003876"/>
                    <a:gd name="connsiteY41" fmla="*/ 1326063 h 1516072"/>
                    <a:gd name="connsiteX42" fmla="*/ 743514 w 1003876"/>
                    <a:gd name="connsiteY42" fmla="*/ 1327968 h 1516072"/>
                    <a:gd name="connsiteX43" fmla="*/ 749229 w 1003876"/>
                    <a:gd name="connsiteY43" fmla="*/ 1329873 h 1516072"/>
                    <a:gd name="connsiteX44" fmla="*/ 762564 w 1003876"/>
                    <a:gd name="connsiteY44" fmla="*/ 1335588 h 1516072"/>
                    <a:gd name="connsiteX45" fmla="*/ 777804 w 1003876"/>
                    <a:gd name="connsiteY45" fmla="*/ 1333683 h 1516072"/>
                    <a:gd name="connsiteX46" fmla="*/ 789234 w 1003876"/>
                    <a:gd name="connsiteY46" fmla="*/ 1327968 h 1516072"/>
                    <a:gd name="connsiteX47" fmla="*/ 794949 w 1003876"/>
                    <a:gd name="connsiteY47" fmla="*/ 1326063 h 1516072"/>
                    <a:gd name="connsiteX48" fmla="*/ 802569 w 1003876"/>
                    <a:gd name="connsiteY48" fmla="*/ 1308918 h 1516072"/>
                    <a:gd name="connsiteX49" fmla="*/ 800664 w 1003876"/>
                    <a:gd name="connsiteY49" fmla="*/ 1284153 h 1516072"/>
                    <a:gd name="connsiteX50" fmla="*/ 798759 w 1003876"/>
                    <a:gd name="connsiteY50" fmla="*/ 1278438 h 1516072"/>
                    <a:gd name="connsiteX51" fmla="*/ 796854 w 1003876"/>
                    <a:gd name="connsiteY51" fmla="*/ 1270818 h 1516072"/>
                    <a:gd name="connsiteX52" fmla="*/ 783519 w 1003876"/>
                    <a:gd name="connsiteY52" fmla="*/ 1253673 h 1516072"/>
                    <a:gd name="connsiteX53" fmla="*/ 773994 w 1003876"/>
                    <a:gd name="connsiteY53" fmla="*/ 1247958 h 1516072"/>
                    <a:gd name="connsiteX54" fmla="*/ 648264 w 1003876"/>
                    <a:gd name="connsiteY54" fmla="*/ 1156518 h 1516072"/>
                    <a:gd name="connsiteX55" fmla="*/ 645998 w 1003876"/>
                    <a:gd name="connsiteY55" fmla="*/ 1108121 h 1516072"/>
                    <a:gd name="connsiteX56" fmla="*/ 671124 w 1003876"/>
                    <a:gd name="connsiteY56" fmla="*/ 1089843 h 1516072"/>
                    <a:gd name="connsiteX57" fmla="*/ 724464 w 1003876"/>
                    <a:gd name="connsiteY57" fmla="*/ 1082223 h 1516072"/>
                    <a:gd name="connsiteX58" fmla="*/ 842574 w 1003876"/>
                    <a:gd name="connsiteY58" fmla="*/ 1084128 h 1516072"/>
                    <a:gd name="connsiteX59" fmla="*/ 871149 w 1003876"/>
                    <a:gd name="connsiteY59" fmla="*/ 1086033 h 1516072"/>
                    <a:gd name="connsiteX60" fmla="*/ 899724 w 1003876"/>
                    <a:gd name="connsiteY60" fmla="*/ 1091748 h 1516072"/>
                    <a:gd name="connsiteX61" fmla="*/ 922584 w 1003876"/>
                    <a:gd name="connsiteY61" fmla="*/ 1095558 h 1516072"/>
                    <a:gd name="connsiteX62" fmla="*/ 985294 w 1003876"/>
                    <a:gd name="connsiteY62" fmla="*/ 1104311 h 1516072"/>
                    <a:gd name="connsiteX63" fmla="*/ 1003378 w 1003876"/>
                    <a:gd name="connsiteY63" fmla="*/ 1065958 h 1516072"/>
                    <a:gd name="connsiteX64" fmla="*/ 970209 w 1003876"/>
                    <a:gd name="connsiteY64" fmla="*/ 1044123 h 1516072"/>
                    <a:gd name="connsiteX65" fmla="*/ 918620 w 1003876"/>
                    <a:gd name="connsiteY65" fmla="*/ 1034598 h 1516072"/>
                    <a:gd name="connsiteX66" fmla="*/ 803186 w 1003876"/>
                    <a:gd name="connsiteY66" fmla="*/ 1037069 h 1516072"/>
                    <a:gd name="connsiteX67" fmla="*/ 669219 w 1003876"/>
                    <a:gd name="connsiteY67" fmla="*/ 1046028 h 1516072"/>
                    <a:gd name="connsiteX68" fmla="*/ 646360 w 1003876"/>
                    <a:gd name="connsiteY68" fmla="*/ 1049838 h 1516072"/>
                    <a:gd name="connsiteX69" fmla="*/ 640078 w 1003876"/>
                    <a:gd name="connsiteY69" fmla="*/ 1026051 h 1516072"/>
                    <a:gd name="connsiteX70" fmla="*/ 673029 w 1003876"/>
                    <a:gd name="connsiteY70" fmla="*/ 992688 h 1516072"/>
                    <a:gd name="connsiteX71" fmla="*/ 674934 w 1003876"/>
                    <a:gd name="connsiteY71" fmla="*/ 986973 h 1516072"/>
                    <a:gd name="connsiteX72" fmla="*/ 680649 w 1003876"/>
                    <a:gd name="connsiteY72" fmla="*/ 985068 h 1516072"/>
                    <a:gd name="connsiteX73" fmla="*/ 686364 w 1003876"/>
                    <a:gd name="connsiteY73" fmla="*/ 981258 h 1516072"/>
                    <a:gd name="connsiteX74" fmla="*/ 695889 w 1003876"/>
                    <a:gd name="connsiteY74" fmla="*/ 971733 h 1516072"/>
                    <a:gd name="connsiteX75" fmla="*/ 705414 w 1003876"/>
                    <a:gd name="connsiteY75" fmla="*/ 960303 h 1516072"/>
                    <a:gd name="connsiteX76" fmla="*/ 716844 w 1003876"/>
                    <a:gd name="connsiteY76" fmla="*/ 952683 h 1516072"/>
                    <a:gd name="connsiteX77" fmla="*/ 732084 w 1003876"/>
                    <a:gd name="connsiteY77" fmla="*/ 939348 h 1516072"/>
                    <a:gd name="connsiteX78" fmla="*/ 741609 w 1003876"/>
                    <a:gd name="connsiteY78" fmla="*/ 927918 h 1516072"/>
                    <a:gd name="connsiteX79" fmla="*/ 753039 w 1003876"/>
                    <a:gd name="connsiteY79" fmla="*/ 918393 h 1516072"/>
                    <a:gd name="connsiteX80" fmla="*/ 758754 w 1003876"/>
                    <a:gd name="connsiteY80" fmla="*/ 906963 h 1516072"/>
                    <a:gd name="connsiteX81" fmla="*/ 760659 w 1003876"/>
                    <a:gd name="connsiteY81" fmla="*/ 901248 h 1516072"/>
                    <a:gd name="connsiteX82" fmla="*/ 766374 w 1003876"/>
                    <a:gd name="connsiteY82" fmla="*/ 889818 h 1516072"/>
                    <a:gd name="connsiteX83" fmla="*/ 764469 w 1003876"/>
                    <a:gd name="connsiteY83" fmla="*/ 874578 h 1516072"/>
                    <a:gd name="connsiteX84" fmla="*/ 758754 w 1003876"/>
                    <a:gd name="connsiteY84" fmla="*/ 872673 h 1516072"/>
                    <a:gd name="connsiteX85" fmla="*/ 737799 w 1003876"/>
                    <a:gd name="connsiteY85" fmla="*/ 874578 h 1516072"/>
                    <a:gd name="connsiteX86" fmla="*/ 732084 w 1003876"/>
                    <a:gd name="connsiteY86" fmla="*/ 878388 h 1516072"/>
                    <a:gd name="connsiteX87" fmla="*/ 699699 w 1003876"/>
                    <a:gd name="connsiteY87" fmla="*/ 899343 h 1516072"/>
                    <a:gd name="connsiteX88" fmla="*/ 595181 w 1003876"/>
                    <a:gd name="connsiteY88" fmla="*/ 957831 h 1516072"/>
                    <a:gd name="connsiteX89" fmla="*/ 507294 w 1003876"/>
                    <a:gd name="connsiteY89" fmla="*/ 847908 h 1516072"/>
                    <a:gd name="connsiteX90" fmla="*/ 503484 w 1003876"/>
                    <a:gd name="connsiteY90" fmla="*/ 358323 h 1516072"/>
                    <a:gd name="connsiteX91" fmla="*/ 499674 w 1003876"/>
                    <a:gd name="connsiteY91" fmla="*/ 66858 h 1516072"/>
                    <a:gd name="connsiteX92" fmla="*/ 490149 w 1003876"/>
                    <a:gd name="connsiteY92" fmla="*/ 40188 h 1516072"/>
                    <a:gd name="connsiteX93" fmla="*/ 488244 w 1003876"/>
                    <a:gd name="connsiteY93" fmla="*/ 34473 h 1516072"/>
                    <a:gd name="connsiteX94" fmla="*/ 484434 w 1003876"/>
                    <a:gd name="connsiteY94" fmla="*/ 28758 h 1516072"/>
                    <a:gd name="connsiteX95" fmla="*/ 478719 w 1003876"/>
                    <a:gd name="connsiteY95" fmla="*/ 17328 h 1516072"/>
                    <a:gd name="connsiteX96" fmla="*/ 473004 w 1003876"/>
                    <a:gd name="connsiteY96" fmla="*/ 13518 h 1516072"/>
                    <a:gd name="connsiteX97" fmla="*/ 469194 w 1003876"/>
                    <a:gd name="connsiteY97" fmla="*/ 7803 h 1516072"/>
                    <a:gd name="connsiteX98" fmla="*/ 429189 w 1003876"/>
                    <a:gd name="connsiteY98" fmla="*/ 11613 h 1516072"/>
                    <a:gd name="connsiteX99" fmla="*/ 425379 w 1003876"/>
                    <a:gd name="connsiteY99" fmla="*/ 78288 h 1516072"/>
                    <a:gd name="connsiteX100" fmla="*/ 425379 w 1003876"/>
                    <a:gd name="connsiteY100" fmla="*/ 84003 h 1516072"/>
                    <a:gd name="connsiteX101" fmla="*/ 436603 w 1003876"/>
                    <a:gd name="connsiteY101" fmla="*/ 225952 h 1516072"/>
                    <a:gd name="connsiteX102" fmla="*/ 440619 w 1003876"/>
                    <a:gd name="connsiteY102" fmla="*/ 421188 h 1516072"/>
                    <a:gd name="connsiteX103" fmla="*/ 440002 w 1003876"/>
                    <a:gd name="connsiteY103" fmla="*/ 789160 h 1516072"/>
                    <a:gd name="connsiteX104" fmla="*/ 430322 w 1003876"/>
                    <a:gd name="connsiteY104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15804 w 1003876"/>
                    <a:gd name="connsiteY18" fmla="*/ 1160328 h 1516072"/>
                    <a:gd name="connsiteX19" fmla="*/ 6279 w 1003876"/>
                    <a:gd name="connsiteY19" fmla="*/ 1169853 h 1516072"/>
                    <a:gd name="connsiteX20" fmla="*/ 4374 w 1003876"/>
                    <a:gd name="connsiteY20" fmla="*/ 1175568 h 1516072"/>
                    <a:gd name="connsiteX21" fmla="*/ 564 w 1003876"/>
                    <a:gd name="connsiteY21" fmla="*/ 1181283 h 1516072"/>
                    <a:gd name="connsiteX22" fmla="*/ 6279 w 1003876"/>
                    <a:gd name="connsiteY22" fmla="*/ 1213668 h 1516072"/>
                    <a:gd name="connsiteX23" fmla="*/ 11994 w 1003876"/>
                    <a:gd name="connsiteY23" fmla="*/ 1217478 h 1516072"/>
                    <a:gd name="connsiteX24" fmla="*/ 17709 w 1003876"/>
                    <a:gd name="connsiteY24" fmla="*/ 1219383 h 1516072"/>
                    <a:gd name="connsiteX25" fmla="*/ 145344 w 1003876"/>
                    <a:gd name="connsiteY25" fmla="*/ 1222421 h 1516072"/>
                    <a:gd name="connsiteX26" fmla="*/ 335999 w 1003876"/>
                    <a:gd name="connsiteY26" fmla="*/ 1217478 h 1516072"/>
                    <a:gd name="connsiteX27" fmla="*/ 362514 w 1003876"/>
                    <a:gd name="connsiteY27" fmla="*/ 1273701 h 1516072"/>
                    <a:gd name="connsiteX28" fmla="*/ 335071 w 1003876"/>
                    <a:gd name="connsiteY28" fmla="*/ 1356594 h 1516072"/>
                    <a:gd name="connsiteX29" fmla="*/ 328224 w 1003876"/>
                    <a:gd name="connsiteY29" fmla="*/ 1420386 h 1516072"/>
                    <a:gd name="connsiteX30" fmla="*/ 332034 w 1003876"/>
                    <a:gd name="connsiteY30" fmla="*/ 1463223 h 1516072"/>
                    <a:gd name="connsiteX31" fmla="*/ 364419 w 1003876"/>
                    <a:gd name="connsiteY31" fmla="*/ 1512753 h 1516072"/>
                    <a:gd name="connsiteX32" fmla="*/ 387279 w 1003876"/>
                    <a:gd name="connsiteY32" fmla="*/ 1514658 h 1516072"/>
                    <a:gd name="connsiteX33" fmla="*/ 396804 w 1003876"/>
                    <a:gd name="connsiteY33" fmla="*/ 1491798 h 1516072"/>
                    <a:gd name="connsiteX34" fmla="*/ 403085 w 1003876"/>
                    <a:gd name="connsiteY34" fmla="*/ 1451433 h 1516072"/>
                    <a:gd name="connsiteX35" fmla="*/ 409367 w 1003876"/>
                    <a:gd name="connsiteY35" fmla="*/ 1389340 h 1516072"/>
                    <a:gd name="connsiteX36" fmla="*/ 424041 w 1003876"/>
                    <a:gd name="connsiteY36" fmla="*/ 1329152 h 1516072"/>
                    <a:gd name="connsiteX37" fmla="*/ 467289 w 1003876"/>
                    <a:gd name="connsiteY37" fmla="*/ 1265103 h 1516072"/>
                    <a:gd name="connsiteX38" fmla="*/ 528455 w 1003876"/>
                    <a:gd name="connsiteY38" fmla="*/ 1230091 h 1516072"/>
                    <a:gd name="connsiteX39" fmla="*/ 601154 w 1003876"/>
                    <a:gd name="connsiteY39" fmla="*/ 1221700 h 1516072"/>
                    <a:gd name="connsiteX40" fmla="*/ 720654 w 1003876"/>
                    <a:gd name="connsiteY40" fmla="*/ 1316538 h 1516072"/>
                    <a:gd name="connsiteX41" fmla="*/ 733989 w 1003876"/>
                    <a:gd name="connsiteY41" fmla="*/ 1326063 h 1516072"/>
                    <a:gd name="connsiteX42" fmla="*/ 743514 w 1003876"/>
                    <a:gd name="connsiteY42" fmla="*/ 1327968 h 1516072"/>
                    <a:gd name="connsiteX43" fmla="*/ 749229 w 1003876"/>
                    <a:gd name="connsiteY43" fmla="*/ 1329873 h 1516072"/>
                    <a:gd name="connsiteX44" fmla="*/ 762564 w 1003876"/>
                    <a:gd name="connsiteY44" fmla="*/ 1335588 h 1516072"/>
                    <a:gd name="connsiteX45" fmla="*/ 777804 w 1003876"/>
                    <a:gd name="connsiteY45" fmla="*/ 1333683 h 1516072"/>
                    <a:gd name="connsiteX46" fmla="*/ 789234 w 1003876"/>
                    <a:gd name="connsiteY46" fmla="*/ 1327968 h 1516072"/>
                    <a:gd name="connsiteX47" fmla="*/ 794949 w 1003876"/>
                    <a:gd name="connsiteY47" fmla="*/ 1326063 h 1516072"/>
                    <a:gd name="connsiteX48" fmla="*/ 802569 w 1003876"/>
                    <a:gd name="connsiteY48" fmla="*/ 1308918 h 1516072"/>
                    <a:gd name="connsiteX49" fmla="*/ 800664 w 1003876"/>
                    <a:gd name="connsiteY49" fmla="*/ 1284153 h 1516072"/>
                    <a:gd name="connsiteX50" fmla="*/ 798759 w 1003876"/>
                    <a:gd name="connsiteY50" fmla="*/ 1278438 h 1516072"/>
                    <a:gd name="connsiteX51" fmla="*/ 796854 w 1003876"/>
                    <a:gd name="connsiteY51" fmla="*/ 1270818 h 1516072"/>
                    <a:gd name="connsiteX52" fmla="*/ 783519 w 1003876"/>
                    <a:gd name="connsiteY52" fmla="*/ 1253673 h 1516072"/>
                    <a:gd name="connsiteX53" fmla="*/ 773994 w 1003876"/>
                    <a:gd name="connsiteY53" fmla="*/ 1247958 h 1516072"/>
                    <a:gd name="connsiteX54" fmla="*/ 648264 w 1003876"/>
                    <a:gd name="connsiteY54" fmla="*/ 1156518 h 1516072"/>
                    <a:gd name="connsiteX55" fmla="*/ 645998 w 1003876"/>
                    <a:gd name="connsiteY55" fmla="*/ 1108121 h 1516072"/>
                    <a:gd name="connsiteX56" fmla="*/ 671124 w 1003876"/>
                    <a:gd name="connsiteY56" fmla="*/ 1089843 h 1516072"/>
                    <a:gd name="connsiteX57" fmla="*/ 724464 w 1003876"/>
                    <a:gd name="connsiteY57" fmla="*/ 1082223 h 1516072"/>
                    <a:gd name="connsiteX58" fmla="*/ 842574 w 1003876"/>
                    <a:gd name="connsiteY58" fmla="*/ 1084128 h 1516072"/>
                    <a:gd name="connsiteX59" fmla="*/ 871149 w 1003876"/>
                    <a:gd name="connsiteY59" fmla="*/ 1086033 h 1516072"/>
                    <a:gd name="connsiteX60" fmla="*/ 899724 w 1003876"/>
                    <a:gd name="connsiteY60" fmla="*/ 1091748 h 1516072"/>
                    <a:gd name="connsiteX61" fmla="*/ 922584 w 1003876"/>
                    <a:gd name="connsiteY61" fmla="*/ 1095558 h 1516072"/>
                    <a:gd name="connsiteX62" fmla="*/ 985294 w 1003876"/>
                    <a:gd name="connsiteY62" fmla="*/ 1104311 h 1516072"/>
                    <a:gd name="connsiteX63" fmla="*/ 1003378 w 1003876"/>
                    <a:gd name="connsiteY63" fmla="*/ 1065958 h 1516072"/>
                    <a:gd name="connsiteX64" fmla="*/ 970209 w 1003876"/>
                    <a:gd name="connsiteY64" fmla="*/ 1044123 h 1516072"/>
                    <a:gd name="connsiteX65" fmla="*/ 918620 w 1003876"/>
                    <a:gd name="connsiteY65" fmla="*/ 1034598 h 1516072"/>
                    <a:gd name="connsiteX66" fmla="*/ 803186 w 1003876"/>
                    <a:gd name="connsiteY66" fmla="*/ 1037069 h 1516072"/>
                    <a:gd name="connsiteX67" fmla="*/ 703818 w 1003876"/>
                    <a:gd name="connsiteY67" fmla="*/ 1041086 h 1516072"/>
                    <a:gd name="connsiteX68" fmla="*/ 646360 w 1003876"/>
                    <a:gd name="connsiteY68" fmla="*/ 1049838 h 1516072"/>
                    <a:gd name="connsiteX69" fmla="*/ 640078 w 1003876"/>
                    <a:gd name="connsiteY69" fmla="*/ 1026051 h 1516072"/>
                    <a:gd name="connsiteX70" fmla="*/ 673029 w 1003876"/>
                    <a:gd name="connsiteY70" fmla="*/ 992688 h 1516072"/>
                    <a:gd name="connsiteX71" fmla="*/ 674934 w 1003876"/>
                    <a:gd name="connsiteY71" fmla="*/ 986973 h 1516072"/>
                    <a:gd name="connsiteX72" fmla="*/ 680649 w 1003876"/>
                    <a:gd name="connsiteY72" fmla="*/ 985068 h 1516072"/>
                    <a:gd name="connsiteX73" fmla="*/ 686364 w 1003876"/>
                    <a:gd name="connsiteY73" fmla="*/ 981258 h 1516072"/>
                    <a:gd name="connsiteX74" fmla="*/ 695889 w 1003876"/>
                    <a:gd name="connsiteY74" fmla="*/ 971733 h 1516072"/>
                    <a:gd name="connsiteX75" fmla="*/ 705414 w 1003876"/>
                    <a:gd name="connsiteY75" fmla="*/ 960303 h 1516072"/>
                    <a:gd name="connsiteX76" fmla="*/ 716844 w 1003876"/>
                    <a:gd name="connsiteY76" fmla="*/ 952683 h 1516072"/>
                    <a:gd name="connsiteX77" fmla="*/ 732084 w 1003876"/>
                    <a:gd name="connsiteY77" fmla="*/ 939348 h 1516072"/>
                    <a:gd name="connsiteX78" fmla="*/ 741609 w 1003876"/>
                    <a:gd name="connsiteY78" fmla="*/ 927918 h 1516072"/>
                    <a:gd name="connsiteX79" fmla="*/ 753039 w 1003876"/>
                    <a:gd name="connsiteY79" fmla="*/ 918393 h 1516072"/>
                    <a:gd name="connsiteX80" fmla="*/ 758754 w 1003876"/>
                    <a:gd name="connsiteY80" fmla="*/ 906963 h 1516072"/>
                    <a:gd name="connsiteX81" fmla="*/ 760659 w 1003876"/>
                    <a:gd name="connsiteY81" fmla="*/ 901248 h 1516072"/>
                    <a:gd name="connsiteX82" fmla="*/ 766374 w 1003876"/>
                    <a:gd name="connsiteY82" fmla="*/ 889818 h 1516072"/>
                    <a:gd name="connsiteX83" fmla="*/ 764469 w 1003876"/>
                    <a:gd name="connsiteY83" fmla="*/ 874578 h 1516072"/>
                    <a:gd name="connsiteX84" fmla="*/ 758754 w 1003876"/>
                    <a:gd name="connsiteY84" fmla="*/ 872673 h 1516072"/>
                    <a:gd name="connsiteX85" fmla="*/ 737799 w 1003876"/>
                    <a:gd name="connsiteY85" fmla="*/ 874578 h 1516072"/>
                    <a:gd name="connsiteX86" fmla="*/ 732084 w 1003876"/>
                    <a:gd name="connsiteY86" fmla="*/ 878388 h 1516072"/>
                    <a:gd name="connsiteX87" fmla="*/ 699699 w 1003876"/>
                    <a:gd name="connsiteY87" fmla="*/ 899343 h 1516072"/>
                    <a:gd name="connsiteX88" fmla="*/ 595181 w 1003876"/>
                    <a:gd name="connsiteY88" fmla="*/ 957831 h 1516072"/>
                    <a:gd name="connsiteX89" fmla="*/ 507294 w 1003876"/>
                    <a:gd name="connsiteY89" fmla="*/ 847908 h 1516072"/>
                    <a:gd name="connsiteX90" fmla="*/ 503484 w 1003876"/>
                    <a:gd name="connsiteY90" fmla="*/ 358323 h 1516072"/>
                    <a:gd name="connsiteX91" fmla="*/ 499674 w 1003876"/>
                    <a:gd name="connsiteY91" fmla="*/ 66858 h 1516072"/>
                    <a:gd name="connsiteX92" fmla="*/ 490149 w 1003876"/>
                    <a:gd name="connsiteY92" fmla="*/ 40188 h 1516072"/>
                    <a:gd name="connsiteX93" fmla="*/ 488244 w 1003876"/>
                    <a:gd name="connsiteY93" fmla="*/ 34473 h 1516072"/>
                    <a:gd name="connsiteX94" fmla="*/ 484434 w 1003876"/>
                    <a:gd name="connsiteY94" fmla="*/ 28758 h 1516072"/>
                    <a:gd name="connsiteX95" fmla="*/ 478719 w 1003876"/>
                    <a:gd name="connsiteY95" fmla="*/ 17328 h 1516072"/>
                    <a:gd name="connsiteX96" fmla="*/ 473004 w 1003876"/>
                    <a:gd name="connsiteY96" fmla="*/ 13518 h 1516072"/>
                    <a:gd name="connsiteX97" fmla="*/ 469194 w 1003876"/>
                    <a:gd name="connsiteY97" fmla="*/ 7803 h 1516072"/>
                    <a:gd name="connsiteX98" fmla="*/ 429189 w 1003876"/>
                    <a:gd name="connsiteY98" fmla="*/ 11613 h 1516072"/>
                    <a:gd name="connsiteX99" fmla="*/ 425379 w 1003876"/>
                    <a:gd name="connsiteY99" fmla="*/ 78288 h 1516072"/>
                    <a:gd name="connsiteX100" fmla="*/ 425379 w 1003876"/>
                    <a:gd name="connsiteY100" fmla="*/ 84003 h 1516072"/>
                    <a:gd name="connsiteX101" fmla="*/ 436603 w 1003876"/>
                    <a:gd name="connsiteY101" fmla="*/ 225952 h 1516072"/>
                    <a:gd name="connsiteX102" fmla="*/ 440619 w 1003876"/>
                    <a:gd name="connsiteY102" fmla="*/ 421188 h 1516072"/>
                    <a:gd name="connsiteX103" fmla="*/ 440002 w 1003876"/>
                    <a:gd name="connsiteY103" fmla="*/ 789160 h 1516072"/>
                    <a:gd name="connsiteX104" fmla="*/ 430322 w 1003876"/>
                    <a:gd name="connsiteY104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15804 w 1003876"/>
                    <a:gd name="connsiteY18" fmla="*/ 1160328 h 1516072"/>
                    <a:gd name="connsiteX19" fmla="*/ 6279 w 1003876"/>
                    <a:gd name="connsiteY19" fmla="*/ 1169853 h 1516072"/>
                    <a:gd name="connsiteX20" fmla="*/ 4374 w 1003876"/>
                    <a:gd name="connsiteY20" fmla="*/ 1175568 h 1516072"/>
                    <a:gd name="connsiteX21" fmla="*/ 564 w 1003876"/>
                    <a:gd name="connsiteY21" fmla="*/ 1181283 h 1516072"/>
                    <a:gd name="connsiteX22" fmla="*/ 6279 w 1003876"/>
                    <a:gd name="connsiteY22" fmla="*/ 1213668 h 1516072"/>
                    <a:gd name="connsiteX23" fmla="*/ 11994 w 1003876"/>
                    <a:gd name="connsiteY23" fmla="*/ 1217478 h 1516072"/>
                    <a:gd name="connsiteX24" fmla="*/ 17709 w 1003876"/>
                    <a:gd name="connsiteY24" fmla="*/ 1219383 h 1516072"/>
                    <a:gd name="connsiteX25" fmla="*/ 145344 w 1003876"/>
                    <a:gd name="connsiteY25" fmla="*/ 1222421 h 1516072"/>
                    <a:gd name="connsiteX26" fmla="*/ 335999 w 1003876"/>
                    <a:gd name="connsiteY26" fmla="*/ 1217478 h 1516072"/>
                    <a:gd name="connsiteX27" fmla="*/ 362514 w 1003876"/>
                    <a:gd name="connsiteY27" fmla="*/ 1273701 h 1516072"/>
                    <a:gd name="connsiteX28" fmla="*/ 335071 w 1003876"/>
                    <a:gd name="connsiteY28" fmla="*/ 1356594 h 1516072"/>
                    <a:gd name="connsiteX29" fmla="*/ 328224 w 1003876"/>
                    <a:gd name="connsiteY29" fmla="*/ 1420386 h 1516072"/>
                    <a:gd name="connsiteX30" fmla="*/ 332034 w 1003876"/>
                    <a:gd name="connsiteY30" fmla="*/ 1463223 h 1516072"/>
                    <a:gd name="connsiteX31" fmla="*/ 364419 w 1003876"/>
                    <a:gd name="connsiteY31" fmla="*/ 1512753 h 1516072"/>
                    <a:gd name="connsiteX32" fmla="*/ 387279 w 1003876"/>
                    <a:gd name="connsiteY32" fmla="*/ 1514658 h 1516072"/>
                    <a:gd name="connsiteX33" fmla="*/ 396804 w 1003876"/>
                    <a:gd name="connsiteY33" fmla="*/ 1491798 h 1516072"/>
                    <a:gd name="connsiteX34" fmla="*/ 403085 w 1003876"/>
                    <a:gd name="connsiteY34" fmla="*/ 1451433 h 1516072"/>
                    <a:gd name="connsiteX35" fmla="*/ 409367 w 1003876"/>
                    <a:gd name="connsiteY35" fmla="*/ 1389340 h 1516072"/>
                    <a:gd name="connsiteX36" fmla="*/ 424041 w 1003876"/>
                    <a:gd name="connsiteY36" fmla="*/ 1329152 h 1516072"/>
                    <a:gd name="connsiteX37" fmla="*/ 467289 w 1003876"/>
                    <a:gd name="connsiteY37" fmla="*/ 1265103 h 1516072"/>
                    <a:gd name="connsiteX38" fmla="*/ 528455 w 1003876"/>
                    <a:gd name="connsiteY38" fmla="*/ 1230091 h 1516072"/>
                    <a:gd name="connsiteX39" fmla="*/ 601154 w 1003876"/>
                    <a:gd name="connsiteY39" fmla="*/ 1221700 h 1516072"/>
                    <a:gd name="connsiteX40" fmla="*/ 720654 w 1003876"/>
                    <a:gd name="connsiteY40" fmla="*/ 1316538 h 1516072"/>
                    <a:gd name="connsiteX41" fmla="*/ 733989 w 1003876"/>
                    <a:gd name="connsiteY41" fmla="*/ 1326063 h 1516072"/>
                    <a:gd name="connsiteX42" fmla="*/ 743514 w 1003876"/>
                    <a:gd name="connsiteY42" fmla="*/ 1327968 h 1516072"/>
                    <a:gd name="connsiteX43" fmla="*/ 749229 w 1003876"/>
                    <a:gd name="connsiteY43" fmla="*/ 1329873 h 1516072"/>
                    <a:gd name="connsiteX44" fmla="*/ 762564 w 1003876"/>
                    <a:gd name="connsiteY44" fmla="*/ 1335588 h 1516072"/>
                    <a:gd name="connsiteX45" fmla="*/ 777804 w 1003876"/>
                    <a:gd name="connsiteY45" fmla="*/ 1333683 h 1516072"/>
                    <a:gd name="connsiteX46" fmla="*/ 789234 w 1003876"/>
                    <a:gd name="connsiteY46" fmla="*/ 1327968 h 1516072"/>
                    <a:gd name="connsiteX47" fmla="*/ 794949 w 1003876"/>
                    <a:gd name="connsiteY47" fmla="*/ 1326063 h 1516072"/>
                    <a:gd name="connsiteX48" fmla="*/ 802569 w 1003876"/>
                    <a:gd name="connsiteY48" fmla="*/ 1308918 h 1516072"/>
                    <a:gd name="connsiteX49" fmla="*/ 800664 w 1003876"/>
                    <a:gd name="connsiteY49" fmla="*/ 1284153 h 1516072"/>
                    <a:gd name="connsiteX50" fmla="*/ 798759 w 1003876"/>
                    <a:gd name="connsiteY50" fmla="*/ 1278438 h 1516072"/>
                    <a:gd name="connsiteX51" fmla="*/ 796854 w 1003876"/>
                    <a:gd name="connsiteY51" fmla="*/ 1270818 h 1516072"/>
                    <a:gd name="connsiteX52" fmla="*/ 783519 w 1003876"/>
                    <a:gd name="connsiteY52" fmla="*/ 1253673 h 1516072"/>
                    <a:gd name="connsiteX53" fmla="*/ 773994 w 1003876"/>
                    <a:gd name="connsiteY53" fmla="*/ 1247958 h 1516072"/>
                    <a:gd name="connsiteX54" fmla="*/ 648264 w 1003876"/>
                    <a:gd name="connsiteY54" fmla="*/ 1156518 h 1516072"/>
                    <a:gd name="connsiteX55" fmla="*/ 645998 w 1003876"/>
                    <a:gd name="connsiteY55" fmla="*/ 1108121 h 1516072"/>
                    <a:gd name="connsiteX56" fmla="*/ 671124 w 1003876"/>
                    <a:gd name="connsiteY56" fmla="*/ 1089843 h 1516072"/>
                    <a:gd name="connsiteX57" fmla="*/ 724464 w 1003876"/>
                    <a:gd name="connsiteY57" fmla="*/ 1082223 h 1516072"/>
                    <a:gd name="connsiteX58" fmla="*/ 842574 w 1003876"/>
                    <a:gd name="connsiteY58" fmla="*/ 1084128 h 1516072"/>
                    <a:gd name="connsiteX59" fmla="*/ 871149 w 1003876"/>
                    <a:gd name="connsiteY59" fmla="*/ 1086033 h 1516072"/>
                    <a:gd name="connsiteX60" fmla="*/ 899724 w 1003876"/>
                    <a:gd name="connsiteY60" fmla="*/ 1091748 h 1516072"/>
                    <a:gd name="connsiteX61" fmla="*/ 922584 w 1003876"/>
                    <a:gd name="connsiteY61" fmla="*/ 1095558 h 1516072"/>
                    <a:gd name="connsiteX62" fmla="*/ 985294 w 1003876"/>
                    <a:gd name="connsiteY62" fmla="*/ 1104311 h 1516072"/>
                    <a:gd name="connsiteX63" fmla="*/ 1003378 w 1003876"/>
                    <a:gd name="connsiteY63" fmla="*/ 1065958 h 1516072"/>
                    <a:gd name="connsiteX64" fmla="*/ 970209 w 1003876"/>
                    <a:gd name="connsiteY64" fmla="*/ 1044123 h 1516072"/>
                    <a:gd name="connsiteX65" fmla="*/ 918620 w 1003876"/>
                    <a:gd name="connsiteY65" fmla="*/ 1034598 h 1516072"/>
                    <a:gd name="connsiteX66" fmla="*/ 803186 w 1003876"/>
                    <a:gd name="connsiteY66" fmla="*/ 1037069 h 1516072"/>
                    <a:gd name="connsiteX67" fmla="*/ 646360 w 1003876"/>
                    <a:gd name="connsiteY67" fmla="*/ 1049838 h 1516072"/>
                    <a:gd name="connsiteX68" fmla="*/ 640078 w 1003876"/>
                    <a:gd name="connsiteY68" fmla="*/ 1026051 h 1516072"/>
                    <a:gd name="connsiteX69" fmla="*/ 673029 w 1003876"/>
                    <a:gd name="connsiteY69" fmla="*/ 992688 h 1516072"/>
                    <a:gd name="connsiteX70" fmla="*/ 674934 w 1003876"/>
                    <a:gd name="connsiteY70" fmla="*/ 986973 h 1516072"/>
                    <a:gd name="connsiteX71" fmla="*/ 680649 w 1003876"/>
                    <a:gd name="connsiteY71" fmla="*/ 985068 h 1516072"/>
                    <a:gd name="connsiteX72" fmla="*/ 686364 w 1003876"/>
                    <a:gd name="connsiteY72" fmla="*/ 981258 h 1516072"/>
                    <a:gd name="connsiteX73" fmla="*/ 695889 w 1003876"/>
                    <a:gd name="connsiteY73" fmla="*/ 971733 h 1516072"/>
                    <a:gd name="connsiteX74" fmla="*/ 705414 w 1003876"/>
                    <a:gd name="connsiteY74" fmla="*/ 960303 h 1516072"/>
                    <a:gd name="connsiteX75" fmla="*/ 716844 w 1003876"/>
                    <a:gd name="connsiteY75" fmla="*/ 952683 h 1516072"/>
                    <a:gd name="connsiteX76" fmla="*/ 732084 w 1003876"/>
                    <a:gd name="connsiteY76" fmla="*/ 939348 h 1516072"/>
                    <a:gd name="connsiteX77" fmla="*/ 741609 w 1003876"/>
                    <a:gd name="connsiteY77" fmla="*/ 927918 h 1516072"/>
                    <a:gd name="connsiteX78" fmla="*/ 753039 w 1003876"/>
                    <a:gd name="connsiteY78" fmla="*/ 918393 h 1516072"/>
                    <a:gd name="connsiteX79" fmla="*/ 758754 w 1003876"/>
                    <a:gd name="connsiteY79" fmla="*/ 906963 h 1516072"/>
                    <a:gd name="connsiteX80" fmla="*/ 760659 w 1003876"/>
                    <a:gd name="connsiteY80" fmla="*/ 901248 h 1516072"/>
                    <a:gd name="connsiteX81" fmla="*/ 766374 w 1003876"/>
                    <a:gd name="connsiteY81" fmla="*/ 889818 h 1516072"/>
                    <a:gd name="connsiteX82" fmla="*/ 764469 w 1003876"/>
                    <a:gd name="connsiteY82" fmla="*/ 874578 h 1516072"/>
                    <a:gd name="connsiteX83" fmla="*/ 758754 w 1003876"/>
                    <a:gd name="connsiteY83" fmla="*/ 872673 h 1516072"/>
                    <a:gd name="connsiteX84" fmla="*/ 737799 w 1003876"/>
                    <a:gd name="connsiteY84" fmla="*/ 874578 h 1516072"/>
                    <a:gd name="connsiteX85" fmla="*/ 732084 w 1003876"/>
                    <a:gd name="connsiteY85" fmla="*/ 878388 h 1516072"/>
                    <a:gd name="connsiteX86" fmla="*/ 699699 w 1003876"/>
                    <a:gd name="connsiteY86" fmla="*/ 899343 h 1516072"/>
                    <a:gd name="connsiteX87" fmla="*/ 595181 w 1003876"/>
                    <a:gd name="connsiteY87" fmla="*/ 957831 h 1516072"/>
                    <a:gd name="connsiteX88" fmla="*/ 507294 w 1003876"/>
                    <a:gd name="connsiteY88" fmla="*/ 847908 h 1516072"/>
                    <a:gd name="connsiteX89" fmla="*/ 503484 w 1003876"/>
                    <a:gd name="connsiteY89" fmla="*/ 358323 h 1516072"/>
                    <a:gd name="connsiteX90" fmla="*/ 499674 w 1003876"/>
                    <a:gd name="connsiteY90" fmla="*/ 66858 h 1516072"/>
                    <a:gd name="connsiteX91" fmla="*/ 490149 w 1003876"/>
                    <a:gd name="connsiteY91" fmla="*/ 40188 h 1516072"/>
                    <a:gd name="connsiteX92" fmla="*/ 488244 w 1003876"/>
                    <a:gd name="connsiteY92" fmla="*/ 34473 h 1516072"/>
                    <a:gd name="connsiteX93" fmla="*/ 484434 w 1003876"/>
                    <a:gd name="connsiteY93" fmla="*/ 28758 h 1516072"/>
                    <a:gd name="connsiteX94" fmla="*/ 478719 w 1003876"/>
                    <a:gd name="connsiteY94" fmla="*/ 17328 h 1516072"/>
                    <a:gd name="connsiteX95" fmla="*/ 473004 w 1003876"/>
                    <a:gd name="connsiteY95" fmla="*/ 13518 h 1516072"/>
                    <a:gd name="connsiteX96" fmla="*/ 469194 w 1003876"/>
                    <a:gd name="connsiteY96" fmla="*/ 7803 h 1516072"/>
                    <a:gd name="connsiteX97" fmla="*/ 429189 w 1003876"/>
                    <a:gd name="connsiteY97" fmla="*/ 11613 h 1516072"/>
                    <a:gd name="connsiteX98" fmla="*/ 425379 w 1003876"/>
                    <a:gd name="connsiteY98" fmla="*/ 78288 h 1516072"/>
                    <a:gd name="connsiteX99" fmla="*/ 425379 w 1003876"/>
                    <a:gd name="connsiteY99" fmla="*/ 84003 h 1516072"/>
                    <a:gd name="connsiteX100" fmla="*/ 436603 w 1003876"/>
                    <a:gd name="connsiteY100" fmla="*/ 225952 h 1516072"/>
                    <a:gd name="connsiteX101" fmla="*/ 440619 w 1003876"/>
                    <a:gd name="connsiteY101" fmla="*/ 421188 h 1516072"/>
                    <a:gd name="connsiteX102" fmla="*/ 440002 w 1003876"/>
                    <a:gd name="connsiteY102" fmla="*/ 789160 h 1516072"/>
                    <a:gd name="connsiteX103" fmla="*/ 430322 w 1003876"/>
                    <a:gd name="connsiteY103" fmla="*/ 879006 h 1516072"/>
                    <a:gd name="connsiteX0" fmla="*/ 430322 w 1003876"/>
                    <a:gd name="connsiteY0" fmla="*/ 879006 h 1516072"/>
                    <a:gd name="connsiteX1" fmla="*/ 392427 w 1003876"/>
                    <a:gd name="connsiteY1" fmla="*/ 931934 h 1516072"/>
                    <a:gd name="connsiteX2" fmla="*/ 312984 w 1003876"/>
                    <a:gd name="connsiteY2" fmla="*/ 966018 h 1516072"/>
                    <a:gd name="connsiteX3" fmla="*/ 257945 w 1003876"/>
                    <a:gd name="connsiteY3" fmla="*/ 967151 h 1516072"/>
                    <a:gd name="connsiteX4" fmla="*/ 188953 w 1003876"/>
                    <a:gd name="connsiteY4" fmla="*/ 949800 h 1516072"/>
                    <a:gd name="connsiteX5" fmla="*/ 116769 w 1003876"/>
                    <a:gd name="connsiteY5" fmla="*/ 903153 h 1516072"/>
                    <a:gd name="connsiteX6" fmla="*/ 59619 w 1003876"/>
                    <a:gd name="connsiteY6" fmla="*/ 874578 h 1516072"/>
                    <a:gd name="connsiteX7" fmla="*/ 46284 w 1003876"/>
                    <a:gd name="connsiteY7" fmla="*/ 895533 h 1516072"/>
                    <a:gd name="connsiteX8" fmla="*/ 50094 w 1003876"/>
                    <a:gd name="connsiteY8" fmla="*/ 933633 h 1516072"/>
                    <a:gd name="connsiteX9" fmla="*/ 53904 w 1003876"/>
                    <a:gd name="connsiteY9" fmla="*/ 939348 h 1516072"/>
                    <a:gd name="connsiteX10" fmla="*/ 59619 w 1003876"/>
                    <a:gd name="connsiteY10" fmla="*/ 943158 h 1516072"/>
                    <a:gd name="connsiteX11" fmla="*/ 63429 w 1003876"/>
                    <a:gd name="connsiteY11" fmla="*/ 948873 h 1516072"/>
                    <a:gd name="connsiteX12" fmla="*/ 80574 w 1003876"/>
                    <a:gd name="connsiteY12" fmla="*/ 958398 h 1516072"/>
                    <a:gd name="connsiteX13" fmla="*/ 166299 w 1003876"/>
                    <a:gd name="connsiteY13" fmla="*/ 979353 h 1516072"/>
                    <a:gd name="connsiteX14" fmla="*/ 267264 w 1003876"/>
                    <a:gd name="connsiteY14" fmla="*/ 1021263 h 1516072"/>
                    <a:gd name="connsiteX15" fmla="*/ 278694 w 1003876"/>
                    <a:gd name="connsiteY15" fmla="*/ 1076508 h 1516072"/>
                    <a:gd name="connsiteX16" fmla="*/ 264381 w 1003876"/>
                    <a:gd name="connsiteY16" fmla="*/ 1119397 h 1516072"/>
                    <a:gd name="connsiteX17" fmla="*/ 186224 w 1003876"/>
                    <a:gd name="connsiteY17" fmla="*/ 1150391 h 1516072"/>
                    <a:gd name="connsiteX18" fmla="*/ 15804 w 1003876"/>
                    <a:gd name="connsiteY18" fmla="*/ 1160328 h 1516072"/>
                    <a:gd name="connsiteX19" fmla="*/ 6279 w 1003876"/>
                    <a:gd name="connsiteY19" fmla="*/ 1169853 h 1516072"/>
                    <a:gd name="connsiteX20" fmla="*/ 4374 w 1003876"/>
                    <a:gd name="connsiteY20" fmla="*/ 1175568 h 1516072"/>
                    <a:gd name="connsiteX21" fmla="*/ 564 w 1003876"/>
                    <a:gd name="connsiteY21" fmla="*/ 1181283 h 1516072"/>
                    <a:gd name="connsiteX22" fmla="*/ 6279 w 1003876"/>
                    <a:gd name="connsiteY22" fmla="*/ 1213668 h 1516072"/>
                    <a:gd name="connsiteX23" fmla="*/ 11994 w 1003876"/>
                    <a:gd name="connsiteY23" fmla="*/ 1217478 h 1516072"/>
                    <a:gd name="connsiteX24" fmla="*/ 17709 w 1003876"/>
                    <a:gd name="connsiteY24" fmla="*/ 1219383 h 1516072"/>
                    <a:gd name="connsiteX25" fmla="*/ 145344 w 1003876"/>
                    <a:gd name="connsiteY25" fmla="*/ 1222421 h 1516072"/>
                    <a:gd name="connsiteX26" fmla="*/ 335999 w 1003876"/>
                    <a:gd name="connsiteY26" fmla="*/ 1217478 h 1516072"/>
                    <a:gd name="connsiteX27" fmla="*/ 362514 w 1003876"/>
                    <a:gd name="connsiteY27" fmla="*/ 1273701 h 1516072"/>
                    <a:gd name="connsiteX28" fmla="*/ 335071 w 1003876"/>
                    <a:gd name="connsiteY28" fmla="*/ 1356594 h 1516072"/>
                    <a:gd name="connsiteX29" fmla="*/ 328224 w 1003876"/>
                    <a:gd name="connsiteY29" fmla="*/ 1420386 h 1516072"/>
                    <a:gd name="connsiteX30" fmla="*/ 332034 w 1003876"/>
                    <a:gd name="connsiteY30" fmla="*/ 1463223 h 1516072"/>
                    <a:gd name="connsiteX31" fmla="*/ 364419 w 1003876"/>
                    <a:gd name="connsiteY31" fmla="*/ 1512753 h 1516072"/>
                    <a:gd name="connsiteX32" fmla="*/ 387279 w 1003876"/>
                    <a:gd name="connsiteY32" fmla="*/ 1514658 h 1516072"/>
                    <a:gd name="connsiteX33" fmla="*/ 396804 w 1003876"/>
                    <a:gd name="connsiteY33" fmla="*/ 1491798 h 1516072"/>
                    <a:gd name="connsiteX34" fmla="*/ 403085 w 1003876"/>
                    <a:gd name="connsiteY34" fmla="*/ 1451433 h 1516072"/>
                    <a:gd name="connsiteX35" fmla="*/ 409367 w 1003876"/>
                    <a:gd name="connsiteY35" fmla="*/ 1389340 h 1516072"/>
                    <a:gd name="connsiteX36" fmla="*/ 424041 w 1003876"/>
                    <a:gd name="connsiteY36" fmla="*/ 1329152 h 1516072"/>
                    <a:gd name="connsiteX37" fmla="*/ 467289 w 1003876"/>
                    <a:gd name="connsiteY37" fmla="*/ 1265103 h 1516072"/>
                    <a:gd name="connsiteX38" fmla="*/ 528455 w 1003876"/>
                    <a:gd name="connsiteY38" fmla="*/ 1230091 h 1516072"/>
                    <a:gd name="connsiteX39" fmla="*/ 601154 w 1003876"/>
                    <a:gd name="connsiteY39" fmla="*/ 1221700 h 1516072"/>
                    <a:gd name="connsiteX40" fmla="*/ 720654 w 1003876"/>
                    <a:gd name="connsiteY40" fmla="*/ 1316538 h 1516072"/>
                    <a:gd name="connsiteX41" fmla="*/ 733989 w 1003876"/>
                    <a:gd name="connsiteY41" fmla="*/ 1326063 h 1516072"/>
                    <a:gd name="connsiteX42" fmla="*/ 743514 w 1003876"/>
                    <a:gd name="connsiteY42" fmla="*/ 1327968 h 1516072"/>
                    <a:gd name="connsiteX43" fmla="*/ 749229 w 1003876"/>
                    <a:gd name="connsiteY43" fmla="*/ 1329873 h 1516072"/>
                    <a:gd name="connsiteX44" fmla="*/ 762564 w 1003876"/>
                    <a:gd name="connsiteY44" fmla="*/ 1335588 h 1516072"/>
                    <a:gd name="connsiteX45" fmla="*/ 777804 w 1003876"/>
                    <a:gd name="connsiteY45" fmla="*/ 1333683 h 1516072"/>
                    <a:gd name="connsiteX46" fmla="*/ 789234 w 1003876"/>
                    <a:gd name="connsiteY46" fmla="*/ 1327968 h 1516072"/>
                    <a:gd name="connsiteX47" fmla="*/ 794949 w 1003876"/>
                    <a:gd name="connsiteY47" fmla="*/ 1326063 h 1516072"/>
                    <a:gd name="connsiteX48" fmla="*/ 802569 w 1003876"/>
                    <a:gd name="connsiteY48" fmla="*/ 1308918 h 1516072"/>
                    <a:gd name="connsiteX49" fmla="*/ 800664 w 1003876"/>
                    <a:gd name="connsiteY49" fmla="*/ 1284153 h 1516072"/>
                    <a:gd name="connsiteX50" fmla="*/ 798759 w 1003876"/>
                    <a:gd name="connsiteY50" fmla="*/ 1278438 h 1516072"/>
                    <a:gd name="connsiteX51" fmla="*/ 796854 w 1003876"/>
                    <a:gd name="connsiteY51" fmla="*/ 1270818 h 1516072"/>
                    <a:gd name="connsiteX52" fmla="*/ 783519 w 1003876"/>
                    <a:gd name="connsiteY52" fmla="*/ 1253673 h 1516072"/>
                    <a:gd name="connsiteX53" fmla="*/ 773994 w 1003876"/>
                    <a:gd name="connsiteY53" fmla="*/ 1247958 h 1516072"/>
                    <a:gd name="connsiteX54" fmla="*/ 648264 w 1003876"/>
                    <a:gd name="connsiteY54" fmla="*/ 1156518 h 1516072"/>
                    <a:gd name="connsiteX55" fmla="*/ 645998 w 1003876"/>
                    <a:gd name="connsiteY55" fmla="*/ 1108121 h 1516072"/>
                    <a:gd name="connsiteX56" fmla="*/ 671124 w 1003876"/>
                    <a:gd name="connsiteY56" fmla="*/ 1089843 h 1516072"/>
                    <a:gd name="connsiteX57" fmla="*/ 724464 w 1003876"/>
                    <a:gd name="connsiteY57" fmla="*/ 1082223 h 1516072"/>
                    <a:gd name="connsiteX58" fmla="*/ 871149 w 1003876"/>
                    <a:gd name="connsiteY58" fmla="*/ 1086033 h 1516072"/>
                    <a:gd name="connsiteX59" fmla="*/ 899724 w 1003876"/>
                    <a:gd name="connsiteY59" fmla="*/ 1091748 h 1516072"/>
                    <a:gd name="connsiteX60" fmla="*/ 922584 w 1003876"/>
                    <a:gd name="connsiteY60" fmla="*/ 1095558 h 1516072"/>
                    <a:gd name="connsiteX61" fmla="*/ 985294 w 1003876"/>
                    <a:gd name="connsiteY61" fmla="*/ 1104311 h 1516072"/>
                    <a:gd name="connsiteX62" fmla="*/ 1003378 w 1003876"/>
                    <a:gd name="connsiteY62" fmla="*/ 1065958 h 1516072"/>
                    <a:gd name="connsiteX63" fmla="*/ 970209 w 1003876"/>
                    <a:gd name="connsiteY63" fmla="*/ 1044123 h 1516072"/>
                    <a:gd name="connsiteX64" fmla="*/ 918620 w 1003876"/>
                    <a:gd name="connsiteY64" fmla="*/ 1034598 h 1516072"/>
                    <a:gd name="connsiteX65" fmla="*/ 803186 w 1003876"/>
                    <a:gd name="connsiteY65" fmla="*/ 1037069 h 1516072"/>
                    <a:gd name="connsiteX66" fmla="*/ 646360 w 1003876"/>
                    <a:gd name="connsiteY66" fmla="*/ 1049838 h 1516072"/>
                    <a:gd name="connsiteX67" fmla="*/ 640078 w 1003876"/>
                    <a:gd name="connsiteY67" fmla="*/ 1026051 h 1516072"/>
                    <a:gd name="connsiteX68" fmla="*/ 673029 w 1003876"/>
                    <a:gd name="connsiteY68" fmla="*/ 992688 h 1516072"/>
                    <a:gd name="connsiteX69" fmla="*/ 674934 w 1003876"/>
                    <a:gd name="connsiteY69" fmla="*/ 986973 h 1516072"/>
                    <a:gd name="connsiteX70" fmla="*/ 680649 w 1003876"/>
                    <a:gd name="connsiteY70" fmla="*/ 985068 h 1516072"/>
                    <a:gd name="connsiteX71" fmla="*/ 686364 w 1003876"/>
                    <a:gd name="connsiteY71" fmla="*/ 981258 h 1516072"/>
                    <a:gd name="connsiteX72" fmla="*/ 695889 w 1003876"/>
                    <a:gd name="connsiteY72" fmla="*/ 971733 h 1516072"/>
                    <a:gd name="connsiteX73" fmla="*/ 705414 w 1003876"/>
                    <a:gd name="connsiteY73" fmla="*/ 960303 h 1516072"/>
                    <a:gd name="connsiteX74" fmla="*/ 716844 w 1003876"/>
                    <a:gd name="connsiteY74" fmla="*/ 952683 h 1516072"/>
                    <a:gd name="connsiteX75" fmla="*/ 732084 w 1003876"/>
                    <a:gd name="connsiteY75" fmla="*/ 939348 h 1516072"/>
                    <a:gd name="connsiteX76" fmla="*/ 741609 w 1003876"/>
                    <a:gd name="connsiteY76" fmla="*/ 927918 h 1516072"/>
                    <a:gd name="connsiteX77" fmla="*/ 753039 w 1003876"/>
                    <a:gd name="connsiteY77" fmla="*/ 918393 h 1516072"/>
                    <a:gd name="connsiteX78" fmla="*/ 758754 w 1003876"/>
                    <a:gd name="connsiteY78" fmla="*/ 906963 h 1516072"/>
                    <a:gd name="connsiteX79" fmla="*/ 760659 w 1003876"/>
                    <a:gd name="connsiteY79" fmla="*/ 901248 h 1516072"/>
                    <a:gd name="connsiteX80" fmla="*/ 766374 w 1003876"/>
                    <a:gd name="connsiteY80" fmla="*/ 889818 h 1516072"/>
                    <a:gd name="connsiteX81" fmla="*/ 764469 w 1003876"/>
                    <a:gd name="connsiteY81" fmla="*/ 874578 h 1516072"/>
                    <a:gd name="connsiteX82" fmla="*/ 758754 w 1003876"/>
                    <a:gd name="connsiteY82" fmla="*/ 872673 h 1516072"/>
                    <a:gd name="connsiteX83" fmla="*/ 737799 w 1003876"/>
                    <a:gd name="connsiteY83" fmla="*/ 874578 h 1516072"/>
                    <a:gd name="connsiteX84" fmla="*/ 732084 w 1003876"/>
                    <a:gd name="connsiteY84" fmla="*/ 878388 h 1516072"/>
                    <a:gd name="connsiteX85" fmla="*/ 699699 w 1003876"/>
                    <a:gd name="connsiteY85" fmla="*/ 899343 h 1516072"/>
                    <a:gd name="connsiteX86" fmla="*/ 595181 w 1003876"/>
                    <a:gd name="connsiteY86" fmla="*/ 957831 h 1516072"/>
                    <a:gd name="connsiteX87" fmla="*/ 507294 w 1003876"/>
                    <a:gd name="connsiteY87" fmla="*/ 847908 h 1516072"/>
                    <a:gd name="connsiteX88" fmla="*/ 503484 w 1003876"/>
                    <a:gd name="connsiteY88" fmla="*/ 358323 h 1516072"/>
                    <a:gd name="connsiteX89" fmla="*/ 499674 w 1003876"/>
                    <a:gd name="connsiteY89" fmla="*/ 66858 h 1516072"/>
                    <a:gd name="connsiteX90" fmla="*/ 490149 w 1003876"/>
                    <a:gd name="connsiteY90" fmla="*/ 40188 h 1516072"/>
                    <a:gd name="connsiteX91" fmla="*/ 488244 w 1003876"/>
                    <a:gd name="connsiteY91" fmla="*/ 34473 h 1516072"/>
                    <a:gd name="connsiteX92" fmla="*/ 484434 w 1003876"/>
                    <a:gd name="connsiteY92" fmla="*/ 28758 h 1516072"/>
                    <a:gd name="connsiteX93" fmla="*/ 478719 w 1003876"/>
                    <a:gd name="connsiteY93" fmla="*/ 17328 h 1516072"/>
                    <a:gd name="connsiteX94" fmla="*/ 473004 w 1003876"/>
                    <a:gd name="connsiteY94" fmla="*/ 13518 h 1516072"/>
                    <a:gd name="connsiteX95" fmla="*/ 469194 w 1003876"/>
                    <a:gd name="connsiteY95" fmla="*/ 7803 h 1516072"/>
                    <a:gd name="connsiteX96" fmla="*/ 429189 w 1003876"/>
                    <a:gd name="connsiteY96" fmla="*/ 11613 h 1516072"/>
                    <a:gd name="connsiteX97" fmla="*/ 425379 w 1003876"/>
                    <a:gd name="connsiteY97" fmla="*/ 78288 h 1516072"/>
                    <a:gd name="connsiteX98" fmla="*/ 425379 w 1003876"/>
                    <a:gd name="connsiteY98" fmla="*/ 84003 h 1516072"/>
                    <a:gd name="connsiteX99" fmla="*/ 436603 w 1003876"/>
                    <a:gd name="connsiteY99" fmla="*/ 225952 h 1516072"/>
                    <a:gd name="connsiteX100" fmla="*/ 440619 w 1003876"/>
                    <a:gd name="connsiteY100" fmla="*/ 421188 h 1516072"/>
                    <a:gd name="connsiteX101" fmla="*/ 440002 w 1003876"/>
                    <a:gd name="connsiteY101" fmla="*/ 789160 h 1516072"/>
                    <a:gd name="connsiteX102" fmla="*/ 430322 w 1003876"/>
                    <a:gd name="connsiteY102" fmla="*/ 879006 h 1516072"/>
                    <a:gd name="connsiteX0" fmla="*/ 430322 w 1004810"/>
                    <a:gd name="connsiteY0" fmla="*/ 879006 h 1516072"/>
                    <a:gd name="connsiteX1" fmla="*/ 392427 w 1004810"/>
                    <a:gd name="connsiteY1" fmla="*/ 931934 h 1516072"/>
                    <a:gd name="connsiteX2" fmla="*/ 312984 w 1004810"/>
                    <a:gd name="connsiteY2" fmla="*/ 966018 h 1516072"/>
                    <a:gd name="connsiteX3" fmla="*/ 257945 w 1004810"/>
                    <a:gd name="connsiteY3" fmla="*/ 967151 h 1516072"/>
                    <a:gd name="connsiteX4" fmla="*/ 188953 w 1004810"/>
                    <a:gd name="connsiteY4" fmla="*/ 949800 h 1516072"/>
                    <a:gd name="connsiteX5" fmla="*/ 116769 w 1004810"/>
                    <a:gd name="connsiteY5" fmla="*/ 903153 h 1516072"/>
                    <a:gd name="connsiteX6" fmla="*/ 59619 w 1004810"/>
                    <a:gd name="connsiteY6" fmla="*/ 874578 h 1516072"/>
                    <a:gd name="connsiteX7" fmla="*/ 46284 w 1004810"/>
                    <a:gd name="connsiteY7" fmla="*/ 895533 h 1516072"/>
                    <a:gd name="connsiteX8" fmla="*/ 50094 w 1004810"/>
                    <a:gd name="connsiteY8" fmla="*/ 933633 h 1516072"/>
                    <a:gd name="connsiteX9" fmla="*/ 53904 w 1004810"/>
                    <a:gd name="connsiteY9" fmla="*/ 939348 h 1516072"/>
                    <a:gd name="connsiteX10" fmla="*/ 59619 w 1004810"/>
                    <a:gd name="connsiteY10" fmla="*/ 943158 h 1516072"/>
                    <a:gd name="connsiteX11" fmla="*/ 63429 w 1004810"/>
                    <a:gd name="connsiteY11" fmla="*/ 948873 h 1516072"/>
                    <a:gd name="connsiteX12" fmla="*/ 80574 w 1004810"/>
                    <a:gd name="connsiteY12" fmla="*/ 958398 h 1516072"/>
                    <a:gd name="connsiteX13" fmla="*/ 166299 w 1004810"/>
                    <a:gd name="connsiteY13" fmla="*/ 979353 h 1516072"/>
                    <a:gd name="connsiteX14" fmla="*/ 267264 w 1004810"/>
                    <a:gd name="connsiteY14" fmla="*/ 1021263 h 1516072"/>
                    <a:gd name="connsiteX15" fmla="*/ 278694 w 1004810"/>
                    <a:gd name="connsiteY15" fmla="*/ 1076508 h 1516072"/>
                    <a:gd name="connsiteX16" fmla="*/ 264381 w 1004810"/>
                    <a:gd name="connsiteY16" fmla="*/ 1119397 h 1516072"/>
                    <a:gd name="connsiteX17" fmla="*/ 186224 w 1004810"/>
                    <a:gd name="connsiteY17" fmla="*/ 1150391 h 1516072"/>
                    <a:gd name="connsiteX18" fmla="*/ 15804 w 1004810"/>
                    <a:gd name="connsiteY18" fmla="*/ 1160328 h 1516072"/>
                    <a:gd name="connsiteX19" fmla="*/ 6279 w 1004810"/>
                    <a:gd name="connsiteY19" fmla="*/ 1169853 h 1516072"/>
                    <a:gd name="connsiteX20" fmla="*/ 4374 w 1004810"/>
                    <a:gd name="connsiteY20" fmla="*/ 1175568 h 1516072"/>
                    <a:gd name="connsiteX21" fmla="*/ 564 w 1004810"/>
                    <a:gd name="connsiteY21" fmla="*/ 1181283 h 1516072"/>
                    <a:gd name="connsiteX22" fmla="*/ 6279 w 1004810"/>
                    <a:gd name="connsiteY22" fmla="*/ 1213668 h 1516072"/>
                    <a:gd name="connsiteX23" fmla="*/ 11994 w 1004810"/>
                    <a:gd name="connsiteY23" fmla="*/ 1217478 h 1516072"/>
                    <a:gd name="connsiteX24" fmla="*/ 17709 w 1004810"/>
                    <a:gd name="connsiteY24" fmla="*/ 1219383 h 1516072"/>
                    <a:gd name="connsiteX25" fmla="*/ 145344 w 1004810"/>
                    <a:gd name="connsiteY25" fmla="*/ 1222421 h 1516072"/>
                    <a:gd name="connsiteX26" fmla="*/ 335999 w 1004810"/>
                    <a:gd name="connsiteY26" fmla="*/ 1217478 h 1516072"/>
                    <a:gd name="connsiteX27" fmla="*/ 362514 w 1004810"/>
                    <a:gd name="connsiteY27" fmla="*/ 1273701 h 1516072"/>
                    <a:gd name="connsiteX28" fmla="*/ 335071 w 1004810"/>
                    <a:gd name="connsiteY28" fmla="*/ 1356594 h 1516072"/>
                    <a:gd name="connsiteX29" fmla="*/ 328224 w 1004810"/>
                    <a:gd name="connsiteY29" fmla="*/ 1420386 h 1516072"/>
                    <a:gd name="connsiteX30" fmla="*/ 332034 w 1004810"/>
                    <a:gd name="connsiteY30" fmla="*/ 1463223 h 1516072"/>
                    <a:gd name="connsiteX31" fmla="*/ 364419 w 1004810"/>
                    <a:gd name="connsiteY31" fmla="*/ 1512753 h 1516072"/>
                    <a:gd name="connsiteX32" fmla="*/ 387279 w 1004810"/>
                    <a:gd name="connsiteY32" fmla="*/ 1514658 h 1516072"/>
                    <a:gd name="connsiteX33" fmla="*/ 396804 w 1004810"/>
                    <a:gd name="connsiteY33" fmla="*/ 1491798 h 1516072"/>
                    <a:gd name="connsiteX34" fmla="*/ 403085 w 1004810"/>
                    <a:gd name="connsiteY34" fmla="*/ 1451433 h 1516072"/>
                    <a:gd name="connsiteX35" fmla="*/ 409367 w 1004810"/>
                    <a:gd name="connsiteY35" fmla="*/ 1389340 h 1516072"/>
                    <a:gd name="connsiteX36" fmla="*/ 424041 w 1004810"/>
                    <a:gd name="connsiteY36" fmla="*/ 1329152 h 1516072"/>
                    <a:gd name="connsiteX37" fmla="*/ 467289 w 1004810"/>
                    <a:gd name="connsiteY37" fmla="*/ 1265103 h 1516072"/>
                    <a:gd name="connsiteX38" fmla="*/ 528455 w 1004810"/>
                    <a:gd name="connsiteY38" fmla="*/ 1230091 h 1516072"/>
                    <a:gd name="connsiteX39" fmla="*/ 601154 w 1004810"/>
                    <a:gd name="connsiteY39" fmla="*/ 1221700 h 1516072"/>
                    <a:gd name="connsiteX40" fmla="*/ 720654 w 1004810"/>
                    <a:gd name="connsiteY40" fmla="*/ 1316538 h 1516072"/>
                    <a:gd name="connsiteX41" fmla="*/ 733989 w 1004810"/>
                    <a:gd name="connsiteY41" fmla="*/ 1326063 h 1516072"/>
                    <a:gd name="connsiteX42" fmla="*/ 743514 w 1004810"/>
                    <a:gd name="connsiteY42" fmla="*/ 1327968 h 1516072"/>
                    <a:gd name="connsiteX43" fmla="*/ 749229 w 1004810"/>
                    <a:gd name="connsiteY43" fmla="*/ 1329873 h 1516072"/>
                    <a:gd name="connsiteX44" fmla="*/ 762564 w 1004810"/>
                    <a:gd name="connsiteY44" fmla="*/ 1335588 h 1516072"/>
                    <a:gd name="connsiteX45" fmla="*/ 777804 w 1004810"/>
                    <a:gd name="connsiteY45" fmla="*/ 1333683 h 1516072"/>
                    <a:gd name="connsiteX46" fmla="*/ 789234 w 1004810"/>
                    <a:gd name="connsiteY46" fmla="*/ 1327968 h 1516072"/>
                    <a:gd name="connsiteX47" fmla="*/ 794949 w 1004810"/>
                    <a:gd name="connsiteY47" fmla="*/ 1326063 h 1516072"/>
                    <a:gd name="connsiteX48" fmla="*/ 802569 w 1004810"/>
                    <a:gd name="connsiteY48" fmla="*/ 1308918 h 1516072"/>
                    <a:gd name="connsiteX49" fmla="*/ 800664 w 1004810"/>
                    <a:gd name="connsiteY49" fmla="*/ 1284153 h 1516072"/>
                    <a:gd name="connsiteX50" fmla="*/ 798759 w 1004810"/>
                    <a:gd name="connsiteY50" fmla="*/ 1278438 h 1516072"/>
                    <a:gd name="connsiteX51" fmla="*/ 796854 w 1004810"/>
                    <a:gd name="connsiteY51" fmla="*/ 1270818 h 1516072"/>
                    <a:gd name="connsiteX52" fmla="*/ 783519 w 1004810"/>
                    <a:gd name="connsiteY52" fmla="*/ 1253673 h 1516072"/>
                    <a:gd name="connsiteX53" fmla="*/ 773994 w 1004810"/>
                    <a:gd name="connsiteY53" fmla="*/ 1247958 h 1516072"/>
                    <a:gd name="connsiteX54" fmla="*/ 648264 w 1004810"/>
                    <a:gd name="connsiteY54" fmla="*/ 1156518 h 1516072"/>
                    <a:gd name="connsiteX55" fmla="*/ 645998 w 1004810"/>
                    <a:gd name="connsiteY55" fmla="*/ 1108121 h 1516072"/>
                    <a:gd name="connsiteX56" fmla="*/ 671124 w 1004810"/>
                    <a:gd name="connsiteY56" fmla="*/ 1089843 h 1516072"/>
                    <a:gd name="connsiteX57" fmla="*/ 724464 w 1004810"/>
                    <a:gd name="connsiteY57" fmla="*/ 1082223 h 1516072"/>
                    <a:gd name="connsiteX58" fmla="*/ 871149 w 1004810"/>
                    <a:gd name="connsiteY58" fmla="*/ 1086033 h 1516072"/>
                    <a:gd name="connsiteX59" fmla="*/ 899724 w 1004810"/>
                    <a:gd name="connsiteY59" fmla="*/ 1091748 h 1516072"/>
                    <a:gd name="connsiteX60" fmla="*/ 922584 w 1004810"/>
                    <a:gd name="connsiteY60" fmla="*/ 1095558 h 1516072"/>
                    <a:gd name="connsiteX61" fmla="*/ 1003378 w 1004810"/>
                    <a:gd name="connsiteY61" fmla="*/ 1065958 h 1516072"/>
                    <a:gd name="connsiteX62" fmla="*/ 970209 w 1004810"/>
                    <a:gd name="connsiteY62" fmla="*/ 1044123 h 1516072"/>
                    <a:gd name="connsiteX63" fmla="*/ 918620 w 1004810"/>
                    <a:gd name="connsiteY63" fmla="*/ 1034598 h 1516072"/>
                    <a:gd name="connsiteX64" fmla="*/ 803186 w 1004810"/>
                    <a:gd name="connsiteY64" fmla="*/ 1037069 h 1516072"/>
                    <a:gd name="connsiteX65" fmla="*/ 646360 w 1004810"/>
                    <a:gd name="connsiteY65" fmla="*/ 1049838 h 1516072"/>
                    <a:gd name="connsiteX66" fmla="*/ 640078 w 1004810"/>
                    <a:gd name="connsiteY66" fmla="*/ 1026051 h 1516072"/>
                    <a:gd name="connsiteX67" fmla="*/ 673029 w 1004810"/>
                    <a:gd name="connsiteY67" fmla="*/ 992688 h 1516072"/>
                    <a:gd name="connsiteX68" fmla="*/ 674934 w 1004810"/>
                    <a:gd name="connsiteY68" fmla="*/ 986973 h 1516072"/>
                    <a:gd name="connsiteX69" fmla="*/ 680649 w 1004810"/>
                    <a:gd name="connsiteY69" fmla="*/ 985068 h 1516072"/>
                    <a:gd name="connsiteX70" fmla="*/ 686364 w 1004810"/>
                    <a:gd name="connsiteY70" fmla="*/ 981258 h 1516072"/>
                    <a:gd name="connsiteX71" fmla="*/ 695889 w 1004810"/>
                    <a:gd name="connsiteY71" fmla="*/ 971733 h 1516072"/>
                    <a:gd name="connsiteX72" fmla="*/ 705414 w 1004810"/>
                    <a:gd name="connsiteY72" fmla="*/ 960303 h 1516072"/>
                    <a:gd name="connsiteX73" fmla="*/ 716844 w 1004810"/>
                    <a:gd name="connsiteY73" fmla="*/ 952683 h 1516072"/>
                    <a:gd name="connsiteX74" fmla="*/ 732084 w 1004810"/>
                    <a:gd name="connsiteY74" fmla="*/ 939348 h 1516072"/>
                    <a:gd name="connsiteX75" fmla="*/ 741609 w 1004810"/>
                    <a:gd name="connsiteY75" fmla="*/ 927918 h 1516072"/>
                    <a:gd name="connsiteX76" fmla="*/ 753039 w 1004810"/>
                    <a:gd name="connsiteY76" fmla="*/ 918393 h 1516072"/>
                    <a:gd name="connsiteX77" fmla="*/ 758754 w 1004810"/>
                    <a:gd name="connsiteY77" fmla="*/ 906963 h 1516072"/>
                    <a:gd name="connsiteX78" fmla="*/ 760659 w 1004810"/>
                    <a:gd name="connsiteY78" fmla="*/ 901248 h 1516072"/>
                    <a:gd name="connsiteX79" fmla="*/ 766374 w 1004810"/>
                    <a:gd name="connsiteY79" fmla="*/ 889818 h 1516072"/>
                    <a:gd name="connsiteX80" fmla="*/ 764469 w 1004810"/>
                    <a:gd name="connsiteY80" fmla="*/ 874578 h 1516072"/>
                    <a:gd name="connsiteX81" fmla="*/ 758754 w 1004810"/>
                    <a:gd name="connsiteY81" fmla="*/ 872673 h 1516072"/>
                    <a:gd name="connsiteX82" fmla="*/ 737799 w 1004810"/>
                    <a:gd name="connsiteY82" fmla="*/ 874578 h 1516072"/>
                    <a:gd name="connsiteX83" fmla="*/ 732084 w 1004810"/>
                    <a:gd name="connsiteY83" fmla="*/ 878388 h 1516072"/>
                    <a:gd name="connsiteX84" fmla="*/ 699699 w 1004810"/>
                    <a:gd name="connsiteY84" fmla="*/ 899343 h 1516072"/>
                    <a:gd name="connsiteX85" fmla="*/ 595181 w 1004810"/>
                    <a:gd name="connsiteY85" fmla="*/ 957831 h 1516072"/>
                    <a:gd name="connsiteX86" fmla="*/ 507294 w 1004810"/>
                    <a:gd name="connsiteY86" fmla="*/ 847908 h 1516072"/>
                    <a:gd name="connsiteX87" fmla="*/ 503484 w 1004810"/>
                    <a:gd name="connsiteY87" fmla="*/ 358323 h 1516072"/>
                    <a:gd name="connsiteX88" fmla="*/ 499674 w 1004810"/>
                    <a:gd name="connsiteY88" fmla="*/ 66858 h 1516072"/>
                    <a:gd name="connsiteX89" fmla="*/ 490149 w 1004810"/>
                    <a:gd name="connsiteY89" fmla="*/ 40188 h 1516072"/>
                    <a:gd name="connsiteX90" fmla="*/ 488244 w 1004810"/>
                    <a:gd name="connsiteY90" fmla="*/ 34473 h 1516072"/>
                    <a:gd name="connsiteX91" fmla="*/ 484434 w 1004810"/>
                    <a:gd name="connsiteY91" fmla="*/ 28758 h 1516072"/>
                    <a:gd name="connsiteX92" fmla="*/ 478719 w 1004810"/>
                    <a:gd name="connsiteY92" fmla="*/ 17328 h 1516072"/>
                    <a:gd name="connsiteX93" fmla="*/ 473004 w 1004810"/>
                    <a:gd name="connsiteY93" fmla="*/ 13518 h 1516072"/>
                    <a:gd name="connsiteX94" fmla="*/ 469194 w 1004810"/>
                    <a:gd name="connsiteY94" fmla="*/ 7803 h 1516072"/>
                    <a:gd name="connsiteX95" fmla="*/ 429189 w 1004810"/>
                    <a:gd name="connsiteY95" fmla="*/ 11613 h 1516072"/>
                    <a:gd name="connsiteX96" fmla="*/ 425379 w 1004810"/>
                    <a:gd name="connsiteY96" fmla="*/ 78288 h 1516072"/>
                    <a:gd name="connsiteX97" fmla="*/ 425379 w 1004810"/>
                    <a:gd name="connsiteY97" fmla="*/ 84003 h 1516072"/>
                    <a:gd name="connsiteX98" fmla="*/ 436603 w 1004810"/>
                    <a:gd name="connsiteY98" fmla="*/ 225952 h 1516072"/>
                    <a:gd name="connsiteX99" fmla="*/ 440619 w 1004810"/>
                    <a:gd name="connsiteY99" fmla="*/ 421188 h 1516072"/>
                    <a:gd name="connsiteX100" fmla="*/ 440002 w 1004810"/>
                    <a:gd name="connsiteY100" fmla="*/ 789160 h 1516072"/>
                    <a:gd name="connsiteX101" fmla="*/ 430322 w 1004810"/>
                    <a:gd name="connsiteY101" fmla="*/ 879006 h 1516072"/>
                    <a:gd name="connsiteX0" fmla="*/ 430322 w 1000068"/>
                    <a:gd name="connsiteY0" fmla="*/ 879006 h 1516072"/>
                    <a:gd name="connsiteX1" fmla="*/ 392427 w 1000068"/>
                    <a:gd name="connsiteY1" fmla="*/ 931934 h 1516072"/>
                    <a:gd name="connsiteX2" fmla="*/ 312984 w 1000068"/>
                    <a:gd name="connsiteY2" fmla="*/ 966018 h 1516072"/>
                    <a:gd name="connsiteX3" fmla="*/ 257945 w 1000068"/>
                    <a:gd name="connsiteY3" fmla="*/ 967151 h 1516072"/>
                    <a:gd name="connsiteX4" fmla="*/ 188953 w 1000068"/>
                    <a:gd name="connsiteY4" fmla="*/ 949800 h 1516072"/>
                    <a:gd name="connsiteX5" fmla="*/ 116769 w 1000068"/>
                    <a:gd name="connsiteY5" fmla="*/ 903153 h 1516072"/>
                    <a:gd name="connsiteX6" fmla="*/ 59619 w 1000068"/>
                    <a:gd name="connsiteY6" fmla="*/ 874578 h 1516072"/>
                    <a:gd name="connsiteX7" fmla="*/ 46284 w 1000068"/>
                    <a:gd name="connsiteY7" fmla="*/ 895533 h 1516072"/>
                    <a:gd name="connsiteX8" fmla="*/ 50094 w 1000068"/>
                    <a:gd name="connsiteY8" fmla="*/ 933633 h 1516072"/>
                    <a:gd name="connsiteX9" fmla="*/ 53904 w 1000068"/>
                    <a:gd name="connsiteY9" fmla="*/ 939348 h 1516072"/>
                    <a:gd name="connsiteX10" fmla="*/ 59619 w 1000068"/>
                    <a:gd name="connsiteY10" fmla="*/ 943158 h 1516072"/>
                    <a:gd name="connsiteX11" fmla="*/ 63429 w 1000068"/>
                    <a:gd name="connsiteY11" fmla="*/ 948873 h 1516072"/>
                    <a:gd name="connsiteX12" fmla="*/ 80574 w 1000068"/>
                    <a:gd name="connsiteY12" fmla="*/ 958398 h 1516072"/>
                    <a:gd name="connsiteX13" fmla="*/ 166299 w 1000068"/>
                    <a:gd name="connsiteY13" fmla="*/ 979353 h 1516072"/>
                    <a:gd name="connsiteX14" fmla="*/ 267264 w 1000068"/>
                    <a:gd name="connsiteY14" fmla="*/ 1021263 h 1516072"/>
                    <a:gd name="connsiteX15" fmla="*/ 278694 w 1000068"/>
                    <a:gd name="connsiteY15" fmla="*/ 1076508 h 1516072"/>
                    <a:gd name="connsiteX16" fmla="*/ 264381 w 1000068"/>
                    <a:gd name="connsiteY16" fmla="*/ 1119397 h 1516072"/>
                    <a:gd name="connsiteX17" fmla="*/ 186224 w 1000068"/>
                    <a:gd name="connsiteY17" fmla="*/ 1150391 h 1516072"/>
                    <a:gd name="connsiteX18" fmla="*/ 15804 w 1000068"/>
                    <a:gd name="connsiteY18" fmla="*/ 1160328 h 1516072"/>
                    <a:gd name="connsiteX19" fmla="*/ 6279 w 1000068"/>
                    <a:gd name="connsiteY19" fmla="*/ 1169853 h 1516072"/>
                    <a:gd name="connsiteX20" fmla="*/ 4374 w 1000068"/>
                    <a:gd name="connsiteY20" fmla="*/ 1175568 h 1516072"/>
                    <a:gd name="connsiteX21" fmla="*/ 564 w 1000068"/>
                    <a:gd name="connsiteY21" fmla="*/ 1181283 h 1516072"/>
                    <a:gd name="connsiteX22" fmla="*/ 6279 w 1000068"/>
                    <a:gd name="connsiteY22" fmla="*/ 1213668 h 1516072"/>
                    <a:gd name="connsiteX23" fmla="*/ 11994 w 1000068"/>
                    <a:gd name="connsiteY23" fmla="*/ 1217478 h 1516072"/>
                    <a:gd name="connsiteX24" fmla="*/ 17709 w 1000068"/>
                    <a:gd name="connsiteY24" fmla="*/ 1219383 h 1516072"/>
                    <a:gd name="connsiteX25" fmla="*/ 145344 w 1000068"/>
                    <a:gd name="connsiteY25" fmla="*/ 1222421 h 1516072"/>
                    <a:gd name="connsiteX26" fmla="*/ 335999 w 1000068"/>
                    <a:gd name="connsiteY26" fmla="*/ 1217478 h 1516072"/>
                    <a:gd name="connsiteX27" fmla="*/ 362514 w 1000068"/>
                    <a:gd name="connsiteY27" fmla="*/ 1273701 h 1516072"/>
                    <a:gd name="connsiteX28" fmla="*/ 335071 w 1000068"/>
                    <a:gd name="connsiteY28" fmla="*/ 1356594 h 1516072"/>
                    <a:gd name="connsiteX29" fmla="*/ 328224 w 1000068"/>
                    <a:gd name="connsiteY29" fmla="*/ 1420386 h 1516072"/>
                    <a:gd name="connsiteX30" fmla="*/ 332034 w 1000068"/>
                    <a:gd name="connsiteY30" fmla="*/ 1463223 h 1516072"/>
                    <a:gd name="connsiteX31" fmla="*/ 364419 w 1000068"/>
                    <a:gd name="connsiteY31" fmla="*/ 1512753 h 1516072"/>
                    <a:gd name="connsiteX32" fmla="*/ 387279 w 1000068"/>
                    <a:gd name="connsiteY32" fmla="*/ 1514658 h 1516072"/>
                    <a:gd name="connsiteX33" fmla="*/ 396804 w 1000068"/>
                    <a:gd name="connsiteY33" fmla="*/ 1491798 h 1516072"/>
                    <a:gd name="connsiteX34" fmla="*/ 403085 w 1000068"/>
                    <a:gd name="connsiteY34" fmla="*/ 1451433 h 1516072"/>
                    <a:gd name="connsiteX35" fmla="*/ 409367 w 1000068"/>
                    <a:gd name="connsiteY35" fmla="*/ 1389340 h 1516072"/>
                    <a:gd name="connsiteX36" fmla="*/ 424041 w 1000068"/>
                    <a:gd name="connsiteY36" fmla="*/ 1329152 h 1516072"/>
                    <a:gd name="connsiteX37" fmla="*/ 467289 w 1000068"/>
                    <a:gd name="connsiteY37" fmla="*/ 1265103 h 1516072"/>
                    <a:gd name="connsiteX38" fmla="*/ 528455 w 1000068"/>
                    <a:gd name="connsiteY38" fmla="*/ 1230091 h 1516072"/>
                    <a:gd name="connsiteX39" fmla="*/ 601154 w 1000068"/>
                    <a:gd name="connsiteY39" fmla="*/ 1221700 h 1516072"/>
                    <a:gd name="connsiteX40" fmla="*/ 720654 w 1000068"/>
                    <a:gd name="connsiteY40" fmla="*/ 1316538 h 1516072"/>
                    <a:gd name="connsiteX41" fmla="*/ 733989 w 1000068"/>
                    <a:gd name="connsiteY41" fmla="*/ 1326063 h 1516072"/>
                    <a:gd name="connsiteX42" fmla="*/ 743514 w 1000068"/>
                    <a:gd name="connsiteY42" fmla="*/ 1327968 h 1516072"/>
                    <a:gd name="connsiteX43" fmla="*/ 749229 w 1000068"/>
                    <a:gd name="connsiteY43" fmla="*/ 1329873 h 1516072"/>
                    <a:gd name="connsiteX44" fmla="*/ 762564 w 1000068"/>
                    <a:gd name="connsiteY44" fmla="*/ 1335588 h 1516072"/>
                    <a:gd name="connsiteX45" fmla="*/ 777804 w 1000068"/>
                    <a:gd name="connsiteY45" fmla="*/ 1333683 h 1516072"/>
                    <a:gd name="connsiteX46" fmla="*/ 789234 w 1000068"/>
                    <a:gd name="connsiteY46" fmla="*/ 1327968 h 1516072"/>
                    <a:gd name="connsiteX47" fmla="*/ 794949 w 1000068"/>
                    <a:gd name="connsiteY47" fmla="*/ 1326063 h 1516072"/>
                    <a:gd name="connsiteX48" fmla="*/ 802569 w 1000068"/>
                    <a:gd name="connsiteY48" fmla="*/ 1308918 h 1516072"/>
                    <a:gd name="connsiteX49" fmla="*/ 800664 w 1000068"/>
                    <a:gd name="connsiteY49" fmla="*/ 1284153 h 1516072"/>
                    <a:gd name="connsiteX50" fmla="*/ 798759 w 1000068"/>
                    <a:gd name="connsiteY50" fmla="*/ 1278438 h 1516072"/>
                    <a:gd name="connsiteX51" fmla="*/ 796854 w 1000068"/>
                    <a:gd name="connsiteY51" fmla="*/ 1270818 h 1516072"/>
                    <a:gd name="connsiteX52" fmla="*/ 783519 w 1000068"/>
                    <a:gd name="connsiteY52" fmla="*/ 1253673 h 1516072"/>
                    <a:gd name="connsiteX53" fmla="*/ 773994 w 1000068"/>
                    <a:gd name="connsiteY53" fmla="*/ 1247958 h 1516072"/>
                    <a:gd name="connsiteX54" fmla="*/ 648264 w 1000068"/>
                    <a:gd name="connsiteY54" fmla="*/ 1156518 h 1516072"/>
                    <a:gd name="connsiteX55" fmla="*/ 645998 w 1000068"/>
                    <a:gd name="connsiteY55" fmla="*/ 1108121 h 1516072"/>
                    <a:gd name="connsiteX56" fmla="*/ 671124 w 1000068"/>
                    <a:gd name="connsiteY56" fmla="*/ 1089843 h 1516072"/>
                    <a:gd name="connsiteX57" fmla="*/ 724464 w 1000068"/>
                    <a:gd name="connsiteY57" fmla="*/ 1082223 h 1516072"/>
                    <a:gd name="connsiteX58" fmla="*/ 871149 w 1000068"/>
                    <a:gd name="connsiteY58" fmla="*/ 1086033 h 1516072"/>
                    <a:gd name="connsiteX59" fmla="*/ 899724 w 1000068"/>
                    <a:gd name="connsiteY59" fmla="*/ 1091748 h 1516072"/>
                    <a:gd name="connsiteX60" fmla="*/ 922584 w 1000068"/>
                    <a:gd name="connsiteY60" fmla="*/ 1095558 h 1516072"/>
                    <a:gd name="connsiteX61" fmla="*/ 998435 w 1000068"/>
                    <a:gd name="connsiteY61" fmla="*/ 1093143 h 1516072"/>
                    <a:gd name="connsiteX62" fmla="*/ 970209 w 1000068"/>
                    <a:gd name="connsiteY62" fmla="*/ 1044123 h 1516072"/>
                    <a:gd name="connsiteX63" fmla="*/ 918620 w 1000068"/>
                    <a:gd name="connsiteY63" fmla="*/ 1034598 h 1516072"/>
                    <a:gd name="connsiteX64" fmla="*/ 803186 w 1000068"/>
                    <a:gd name="connsiteY64" fmla="*/ 1037069 h 1516072"/>
                    <a:gd name="connsiteX65" fmla="*/ 646360 w 1000068"/>
                    <a:gd name="connsiteY65" fmla="*/ 1049838 h 1516072"/>
                    <a:gd name="connsiteX66" fmla="*/ 640078 w 1000068"/>
                    <a:gd name="connsiteY66" fmla="*/ 1026051 h 1516072"/>
                    <a:gd name="connsiteX67" fmla="*/ 673029 w 1000068"/>
                    <a:gd name="connsiteY67" fmla="*/ 992688 h 1516072"/>
                    <a:gd name="connsiteX68" fmla="*/ 674934 w 1000068"/>
                    <a:gd name="connsiteY68" fmla="*/ 986973 h 1516072"/>
                    <a:gd name="connsiteX69" fmla="*/ 680649 w 1000068"/>
                    <a:gd name="connsiteY69" fmla="*/ 985068 h 1516072"/>
                    <a:gd name="connsiteX70" fmla="*/ 686364 w 1000068"/>
                    <a:gd name="connsiteY70" fmla="*/ 981258 h 1516072"/>
                    <a:gd name="connsiteX71" fmla="*/ 695889 w 1000068"/>
                    <a:gd name="connsiteY71" fmla="*/ 971733 h 1516072"/>
                    <a:gd name="connsiteX72" fmla="*/ 705414 w 1000068"/>
                    <a:gd name="connsiteY72" fmla="*/ 960303 h 1516072"/>
                    <a:gd name="connsiteX73" fmla="*/ 716844 w 1000068"/>
                    <a:gd name="connsiteY73" fmla="*/ 952683 h 1516072"/>
                    <a:gd name="connsiteX74" fmla="*/ 732084 w 1000068"/>
                    <a:gd name="connsiteY74" fmla="*/ 939348 h 1516072"/>
                    <a:gd name="connsiteX75" fmla="*/ 741609 w 1000068"/>
                    <a:gd name="connsiteY75" fmla="*/ 927918 h 1516072"/>
                    <a:gd name="connsiteX76" fmla="*/ 753039 w 1000068"/>
                    <a:gd name="connsiteY76" fmla="*/ 918393 h 1516072"/>
                    <a:gd name="connsiteX77" fmla="*/ 758754 w 1000068"/>
                    <a:gd name="connsiteY77" fmla="*/ 906963 h 1516072"/>
                    <a:gd name="connsiteX78" fmla="*/ 760659 w 1000068"/>
                    <a:gd name="connsiteY78" fmla="*/ 901248 h 1516072"/>
                    <a:gd name="connsiteX79" fmla="*/ 766374 w 1000068"/>
                    <a:gd name="connsiteY79" fmla="*/ 889818 h 1516072"/>
                    <a:gd name="connsiteX80" fmla="*/ 764469 w 1000068"/>
                    <a:gd name="connsiteY80" fmla="*/ 874578 h 1516072"/>
                    <a:gd name="connsiteX81" fmla="*/ 758754 w 1000068"/>
                    <a:gd name="connsiteY81" fmla="*/ 872673 h 1516072"/>
                    <a:gd name="connsiteX82" fmla="*/ 737799 w 1000068"/>
                    <a:gd name="connsiteY82" fmla="*/ 874578 h 1516072"/>
                    <a:gd name="connsiteX83" fmla="*/ 732084 w 1000068"/>
                    <a:gd name="connsiteY83" fmla="*/ 878388 h 1516072"/>
                    <a:gd name="connsiteX84" fmla="*/ 699699 w 1000068"/>
                    <a:gd name="connsiteY84" fmla="*/ 899343 h 1516072"/>
                    <a:gd name="connsiteX85" fmla="*/ 595181 w 1000068"/>
                    <a:gd name="connsiteY85" fmla="*/ 957831 h 1516072"/>
                    <a:gd name="connsiteX86" fmla="*/ 507294 w 1000068"/>
                    <a:gd name="connsiteY86" fmla="*/ 847908 h 1516072"/>
                    <a:gd name="connsiteX87" fmla="*/ 503484 w 1000068"/>
                    <a:gd name="connsiteY87" fmla="*/ 358323 h 1516072"/>
                    <a:gd name="connsiteX88" fmla="*/ 499674 w 1000068"/>
                    <a:gd name="connsiteY88" fmla="*/ 66858 h 1516072"/>
                    <a:gd name="connsiteX89" fmla="*/ 490149 w 1000068"/>
                    <a:gd name="connsiteY89" fmla="*/ 40188 h 1516072"/>
                    <a:gd name="connsiteX90" fmla="*/ 488244 w 1000068"/>
                    <a:gd name="connsiteY90" fmla="*/ 34473 h 1516072"/>
                    <a:gd name="connsiteX91" fmla="*/ 484434 w 1000068"/>
                    <a:gd name="connsiteY91" fmla="*/ 28758 h 1516072"/>
                    <a:gd name="connsiteX92" fmla="*/ 478719 w 1000068"/>
                    <a:gd name="connsiteY92" fmla="*/ 17328 h 1516072"/>
                    <a:gd name="connsiteX93" fmla="*/ 473004 w 1000068"/>
                    <a:gd name="connsiteY93" fmla="*/ 13518 h 1516072"/>
                    <a:gd name="connsiteX94" fmla="*/ 469194 w 1000068"/>
                    <a:gd name="connsiteY94" fmla="*/ 7803 h 1516072"/>
                    <a:gd name="connsiteX95" fmla="*/ 429189 w 1000068"/>
                    <a:gd name="connsiteY95" fmla="*/ 11613 h 1516072"/>
                    <a:gd name="connsiteX96" fmla="*/ 425379 w 1000068"/>
                    <a:gd name="connsiteY96" fmla="*/ 78288 h 1516072"/>
                    <a:gd name="connsiteX97" fmla="*/ 425379 w 1000068"/>
                    <a:gd name="connsiteY97" fmla="*/ 84003 h 1516072"/>
                    <a:gd name="connsiteX98" fmla="*/ 436603 w 1000068"/>
                    <a:gd name="connsiteY98" fmla="*/ 225952 h 1516072"/>
                    <a:gd name="connsiteX99" fmla="*/ 440619 w 1000068"/>
                    <a:gd name="connsiteY99" fmla="*/ 421188 h 1516072"/>
                    <a:gd name="connsiteX100" fmla="*/ 440002 w 1000068"/>
                    <a:gd name="connsiteY100" fmla="*/ 789160 h 1516072"/>
                    <a:gd name="connsiteX101" fmla="*/ 430322 w 1000068"/>
                    <a:gd name="connsiteY101" fmla="*/ 879006 h 1516072"/>
                    <a:gd name="connsiteX0" fmla="*/ 430322 w 1000068"/>
                    <a:gd name="connsiteY0" fmla="*/ 879006 h 1516072"/>
                    <a:gd name="connsiteX1" fmla="*/ 392427 w 1000068"/>
                    <a:gd name="connsiteY1" fmla="*/ 931934 h 1516072"/>
                    <a:gd name="connsiteX2" fmla="*/ 312984 w 1000068"/>
                    <a:gd name="connsiteY2" fmla="*/ 966018 h 1516072"/>
                    <a:gd name="connsiteX3" fmla="*/ 257945 w 1000068"/>
                    <a:gd name="connsiteY3" fmla="*/ 967151 h 1516072"/>
                    <a:gd name="connsiteX4" fmla="*/ 188953 w 1000068"/>
                    <a:gd name="connsiteY4" fmla="*/ 949800 h 1516072"/>
                    <a:gd name="connsiteX5" fmla="*/ 116769 w 1000068"/>
                    <a:gd name="connsiteY5" fmla="*/ 903153 h 1516072"/>
                    <a:gd name="connsiteX6" fmla="*/ 59619 w 1000068"/>
                    <a:gd name="connsiteY6" fmla="*/ 874578 h 1516072"/>
                    <a:gd name="connsiteX7" fmla="*/ 46284 w 1000068"/>
                    <a:gd name="connsiteY7" fmla="*/ 895533 h 1516072"/>
                    <a:gd name="connsiteX8" fmla="*/ 50094 w 1000068"/>
                    <a:gd name="connsiteY8" fmla="*/ 933633 h 1516072"/>
                    <a:gd name="connsiteX9" fmla="*/ 53904 w 1000068"/>
                    <a:gd name="connsiteY9" fmla="*/ 939348 h 1516072"/>
                    <a:gd name="connsiteX10" fmla="*/ 59619 w 1000068"/>
                    <a:gd name="connsiteY10" fmla="*/ 943158 h 1516072"/>
                    <a:gd name="connsiteX11" fmla="*/ 63429 w 1000068"/>
                    <a:gd name="connsiteY11" fmla="*/ 948873 h 1516072"/>
                    <a:gd name="connsiteX12" fmla="*/ 80574 w 1000068"/>
                    <a:gd name="connsiteY12" fmla="*/ 958398 h 1516072"/>
                    <a:gd name="connsiteX13" fmla="*/ 166299 w 1000068"/>
                    <a:gd name="connsiteY13" fmla="*/ 979353 h 1516072"/>
                    <a:gd name="connsiteX14" fmla="*/ 267264 w 1000068"/>
                    <a:gd name="connsiteY14" fmla="*/ 1021263 h 1516072"/>
                    <a:gd name="connsiteX15" fmla="*/ 278694 w 1000068"/>
                    <a:gd name="connsiteY15" fmla="*/ 1076508 h 1516072"/>
                    <a:gd name="connsiteX16" fmla="*/ 264381 w 1000068"/>
                    <a:gd name="connsiteY16" fmla="*/ 1119397 h 1516072"/>
                    <a:gd name="connsiteX17" fmla="*/ 186224 w 1000068"/>
                    <a:gd name="connsiteY17" fmla="*/ 1150391 h 1516072"/>
                    <a:gd name="connsiteX18" fmla="*/ 15804 w 1000068"/>
                    <a:gd name="connsiteY18" fmla="*/ 1160328 h 1516072"/>
                    <a:gd name="connsiteX19" fmla="*/ 6279 w 1000068"/>
                    <a:gd name="connsiteY19" fmla="*/ 1169853 h 1516072"/>
                    <a:gd name="connsiteX20" fmla="*/ 4374 w 1000068"/>
                    <a:gd name="connsiteY20" fmla="*/ 1175568 h 1516072"/>
                    <a:gd name="connsiteX21" fmla="*/ 564 w 1000068"/>
                    <a:gd name="connsiteY21" fmla="*/ 1181283 h 1516072"/>
                    <a:gd name="connsiteX22" fmla="*/ 6279 w 1000068"/>
                    <a:gd name="connsiteY22" fmla="*/ 1213668 h 1516072"/>
                    <a:gd name="connsiteX23" fmla="*/ 11994 w 1000068"/>
                    <a:gd name="connsiteY23" fmla="*/ 1217478 h 1516072"/>
                    <a:gd name="connsiteX24" fmla="*/ 17709 w 1000068"/>
                    <a:gd name="connsiteY24" fmla="*/ 1219383 h 1516072"/>
                    <a:gd name="connsiteX25" fmla="*/ 145344 w 1000068"/>
                    <a:gd name="connsiteY25" fmla="*/ 1222421 h 1516072"/>
                    <a:gd name="connsiteX26" fmla="*/ 335999 w 1000068"/>
                    <a:gd name="connsiteY26" fmla="*/ 1217478 h 1516072"/>
                    <a:gd name="connsiteX27" fmla="*/ 362514 w 1000068"/>
                    <a:gd name="connsiteY27" fmla="*/ 1273701 h 1516072"/>
                    <a:gd name="connsiteX28" fmla="*/ 335071 w 1000068"/>
                    <a:gd name="connsiteY28" fmla="*/ 1356594 h 1516072"/>
                    <a:gd name="connsiteX29" fmla="*/ 328224 w 1000068"/>
                    <a:gd name="connsiteY29" fmla="*/ 1420386 h 1516072"/>
                    <a:gd name="connsiteX30" fmla="*/ 332034 w 1000068"/>
                    <a:gd name="connsiteY30" fmla="*/ 1463223 h 1516072"/>
                    <a:gd name="connsiteX31" fmla="*/ 364419 w 1000068"/>
                    <a:gd name="connsiteY31" fmla="*/ 1512753 h 1516072"/>
                    <a:gd name="connsiteX32" fmla="*/ 387279 w 1000068"/>
                    <a:gd name="connsiteY32" fmla="*/ 1514658 h 1516072"/>
                    <a:gd name="connsiteX33" fmla="*/ 396804 w 1000068"/>
                    <a:gd name="connsiteY33" fmla="*/ 1491798 h 1516072"/>
                    <a:gd name="connsiteX34" fmla="*/ 403085 w 1000068"/>
                    <a:gd name="connsiteY34" fmla="*/ 1451433 h 1516072"/>
                    <a:gd name="connsiteX35" fmla="*/ 409367 w 1000068"/>
                    <a:gd name="connsiteY35" fmla="*/ 1389340 h 1516072"/>
                    <a:gd name="connsiteX36" fmla="*/ 424041 w 1000068"/>
                    <a:gd name="connsiteY36" fmla="*/ 1329152 h 1516072"/>
                    <a:gd name="connsiteX37" fmla="*/ 467289 w 1000068"/>
                    <a:gd name="connsiteY37" fmla="*/ 1265103 h 1516072"/>
                    <a:gd name="connsiteX38" fmla="*/ 528455 w 1000068"/>
                    <a:gd name="connsiteY38" fmla="*/ 1230091 h 1516072"/>
                    <a:gd name="connsiteX39" fmla="*/ 601154 w 1000068"/>
                    <a:gd name="connsiteY39" fmla="*/ 1221700 h 1516072"/>
                    <a:gd name="connsiteX40" fmla="*/ 720654 w 1000068"/>
                    <a:gd name="connsiteY40" fmla="*/ 1316538 h 1516072"/>
                    <a:gd name="connsiteX41" fmla="*/ 733989 w 1000068"/>
                    <a:gd name="connsiteY41" fmla="*/ 1326063 h 1516072"/>
                    <a:gd name="connsiteX42" fmla="*/ 743514 w 1000068"/>
                    <a:gd name="connsiteY42" fmla="*/ 1327968 h 1516072"/>
                    <a:gd name="connsiteX43" fmla="*/ 749229 w 1000068"/>
                    <a:gd name="connsiteY43" fmla="*/ 1329873 h 1516072"/>
                    <a:gd name="connsiteX44" fmla="*/ 762564 w 1000068"/>
                    <a:gd name="connsiteY44" fmla="*/ 1335588 h 1516072"/>
                    <a:gd name="connsiteX45" fmla="*/ 777804 w 1000068"/>
                    <a:gd name="connsiteY45" fmla="*/ 1333683 h 1516072"/>
                    <a:gd name="connsiteX46" fmla="*/ 789234 w 1000068"/>
                    <a:gd name="connsiteY46" fmla="*/ 1327968 h 1516072"/>
                    <a:gd name="connsiteX47" fmla="*/ 794949 w 1000068"/>
                    <a:gd name="connsiteY47" fmla="*/ 1326063 h 1516072"/>
                    <a:gd name="connsiteX48" fmla="*/ 802569 w 1000068"/>
                    <a:gd name="connsiteY48" fmla="*/ 1308918 h 1516072"/>
                    <a:gd name="connsiteX49" fmla="*/ 800664 w 1000068"/>
                    <a:gd name="connsiteY49" fmla="*/ 1284153 h 1516072"/>
                    <a:gd name="connsiteX50" fmla="*/ 798759 w 1000068"/>
                    <a:gd name="connsiteY50" fmla="*/ 1278438 h 1516072"/>
                    <a:gd name="connsiteX51" fmla="*/ 796854 w 1000068"/>
                    <a:gd name="connsiteY51" fmla="*/ 1270818 h 1516072"/>
                    <a:gd name="connsiteX52" fmla="*/ 783519 w 1000068"/>
                    <a:gd name="connsiteY52" fmla="*/ 1253673 h 1516072"/>
                    <a:gd name="connsiteX53" fmla="*/ 773994 w 1000068"/>
                    <a:gd name="connsiteY53" fmla="*/ 1247958 h 1516072"/>
                    <a:gd name="connsiteX54" fmla="*/ 648264 w 1000068"/>
                    <a:gd name="connsiteY54" fmla="*/ 1156518 h 1516072"/>
                    <a:gd name="connsiteX55" fmla="*/ 645998 w 1000068"/>
                    <a:gd name="connsiteY55" fmla="*/ 1108121 h 1516072"/>
                    <a:gd name="connsiteX56" fmla="*/ 671124 w 1000068"/>
                    <a:gd name="connsiteY56" fmla="*/ 1089843 h 1516072"/>
                    <a:gd name="connsiteX57" fmla="*/ 724464 w 1000068"/>
                    <a:gd name="connsiteY57" fmla="*/ 1082223 h 1516072"/>
                    <a:gd name="connsiteX58" fmla="*/ 871149 w 1000068"/>
                    <a:gd name="connsiteY58" fmla="*/ 1086033 h 1516072"/>
                    <a:gd name="connsiteX59" fmla="*/ 899724 w 1000068"/>
                    <a:gd name="connsiteY59" fmla="*/ 1091748 h 1516072"/>
                    <a:gd name="connsiteX60" fmla="*/ 922584 w 1000068"/>
                    <a:gd name="connsiteY60" fmla="*/ 1095558 h 1516072"/>
                    <a:gd name="connsiteX61" fmla="*/ 998435 w 1000068"/>
                    <a:gd name="connsiteY61" fmla="*/ 1093143 h 1516072"/>
                    <a:gd name="connsiteX62" fmla="*/ 970209 w 1000068"/>
                    <a:gd name="connsiteY62" fmla="*/ 1054008 h 1516072"/>
                    <a:gd name="connsiteX63" fmla="*/ 918620 w 1000068"/>
                    <a:gd name="connsiteY63" fmla="*/ 1034598 h 1516072"/>
                    <a:gd name="connsiteX64" fmla="*/ 803186 w 1000068"/>
                    <a:gd name="connsiteY64" fmla="*/ 1037069 h 1516072"/>
                    <a:gd name="connsiteX65" fmla="*/ 646360 w 1000068"/>
                    <a:gd name="connsiteY65" fmla="*/ 1049838 h 1516072"/>
                    <a:gd name="connsiteX66" fmla="*/ 640078 w 1000068"/>
                    <a:gd name="connsiteY66" fmla="*/ 1026051 h 1516072"/>
                    <a:gd name="connsiteX67" fmla="*/ 673029 w 1000068"/>
                    <a:gd name="connsiteY67" fmla="*/ 992688 h 1516072"/>
                    <a:gd name="connsiteX68" fmla="*/ 674934 w 1000068"/>
                    <a:gd name="connsiteY68" fmla="*/ 986973 h 1516072"/>
                    <a:gd name="connsiteX69" fmla="*/ 680649 w 1000068"/>
                    <a:gd name="connsiteY69" fmla="*/ 985068 h 1516072"/>
                    <a:gd name="connsiteX70" fmla="*/ 686364 w 1000068"/>
                    <a:gd name="connsiteY70" fmla="*/ 981258 h 1516072"/>
                    <a:gd name="connsiteX71" fmla="*/ 695889 w 1000068"/>
                    <a:gd name="connsiteY71" fmla="*/ 971733 h 1516072"/>
                    <a:gd name="connsiteX72" fmla="*/ 705414 w 1000068"/>
                    <a:gd name="connsiteY72" fmla="*/ 960303 h 1516072"/>
                    <a:gd name="connsiteX73" fmla="*/ 716844 w 1000068"/>
                    <a:gd name="connsiteY73" fmla="*/ 952683 h 1516072"/>
                    <a:gd name="connsiteX74" fmla="*/ 732084 w 1000068"/>
                    <a:gd name="connsiteY74" fmla="*/ 939348 h 1516072"/>
                    <a:gd name="connsiteX75" fmla="*/ 741609 w 1000068"/>
                    <a:gd name="connsiteY75" fmla="*/ 927918 h 1516072"/>
                    <a:gd name="connsiteX76" fmla="*/ 753039 w 1000068"/>
                    <a:gd name="connsiteY76" fmla="*/ 918393 h 1516072"/>
                    <a:gd name="connsiteX77" fmla="*/ 758754 w 1000068"/>
                    <a:gd name="connsiteY77" fmla="*/ 906963 h 1516072"/>
                    <a:gd name="connsiteX78" fmla="*/ 760659 w 1000068"/>
                    <a:gd name="connsiteY78" fmla="*/ 901248 h 1516072"/>
                    <a:gd name="connsiteX79" fmla="*/ 766374 w 1000068"/>
                    <a:gd name="connsiteY79" fmla="*/ 889818 h 1516072"/>
                    <a:gd name="connsiteX80" fmla="*/ 764469 w 1000068"/>
                    <a:gd name="connsiteY80" fmla="*/ 874578 h 1516072"/>
                    <a:gd name="connsiteX81" fmla="*/ 758754 w 1000068"/>
                    <a:gd name="connsiteY81" fmla="*/ 872673 h 1516072"/>
                    <a:gd name="connsiteX82" fmla="*/ 737799 w 1000068"/>
                    <a:gd name="connsiteY82" fmla="*/ 874578 h 1516072"/>
                    <a:gd name="connsiteX83" fmla="*/ 732084 w 1000068"/>
                    <a:gd name="connsiteY83" fmla="*/ 878388 h 1516072"/>
                    <a:gd name="connsiteX84" fmla="*/ 699699 w 1000068"/>
                    <a:gd name="connsiteY84" fmla="*/ 899343 h 1516072"/>
                    <a:gd name="connsiteX85" fmla="*/ 595181 w 1000068"/>
                    <a:gd name="connsiteY85" fmla="*/ 957831 h 1516072"/>
                    <a:gd name="connsiteX86" fmla="*/ 507294 w 1000068"/>
                    <a:gd name="connsiteY86" fmla="*/ 847908 h 1516072"/>
                    <a:gd name="connsiteX87" fmla="*/ 503484 w 1000068"/>
                    <a:gd name="connsiteY87" fmla="*/ 358323 h 1516072"/>
                    <a:gd name="connsiteX88" fmla="*/ 499674 w 1000068"/>
                    <a:gd name="connsiteY88" fmla="*/ 66858 h 1516072"/>
                    <a:gd name="connsiteX89" fmla="*/ 490149 w 1000068"/>
                    <a:gd name="connsiteY89" fmla="*/ 40188 h 1516072"/>
                    <a:gd name="connsiteX90" fmla="*/ 488244 w 1000068"/>
                    <a:gd name="connsiteY90" fmla="*/ 34473 h 1516072"/>
                    <a:gd name="connsiteX91" fmla="*/ 484434 w 1000068"/>
                    <a:gd name="connsiteY91" fmla="*/ 28758 h 1516072"/>
                    <a:gd name="connsiteX92" fmla="*/ 478719 w 1000068"/>
                    <a:gd name="connsiteY92" fmla="*/ 17328 h 1516072"/>
                    <a:gd name="connsiteX93" fmla="*/ 473004 w 1000068"/>
                    <a:gd name="connsiteY93" fmla="*/ 13518 h 1516072"/>
                    <a:gd name="connsiteX94" fmla="*/ 469194 w 1000068"/>
                    <a:gd name="connsiteY94" fmla="*/ 7803 h 1516072"/>
                    <a:gd name="connsiteX95" fmla="*/ 429189 w 1000068"/>
                    <a:gd name="connsiteY95" fmla="*/ 11613 h 1516072"/>
                    <a:gd name="connsiteX96" fmla="*/ 425379 w 1000068"/>
                    <a:gd name="connsiteY96" fmla="*/ 78288 h 1516072"/>
                    <a:gd name="connsiteX97" fmla="*/ 425379 w 1000068"/>
                    <a:gd name="connsiteY97" fmla="*/ 84003 h 1516072"/>
                    <a:gd name="connsiteX98" fmla="*/ 436603 w 1000068"/>
                    <a:gd name="connsiteY98" fmla="*/ 225952 h 1516072"/>
                    <a:gd name="connsiteX99" fmla="*/ 440619 w 1000068"/>
                    <a:gd name="connsiteY99" fmla="*/ 421188 h 1516072"/>
                    <a:gd name="connsiteX100" fmla="*/ 440002 w 1000068"/>
                    <a:gd name="connsiteY100" fmla="*/ 789160 h 1516072"/>
                    <a:gd name="connsiteX101" fmla="*/ 430322 w 1000068"/>
                    <a:gd name="connsiteY101" fmla="*/ 879006 h 1516072"/>
                    <a:gd name="connsiteX0" fmla="*/ 430322 w 999133"/>
                    <a:gd name="connsiteY0" fmla="*/ 879006 h 1516072"/>
                    <a:gd name="connsiteX1" fmla="*/ 392427 w 999133"/>
                    <a:gd name="connsiteY1" fmla="*/ 931934 h 1516072"/>
                    <a:gd name="connsiteX2" fmla="*/ 312984 w 999133"/>
                    <a:gd name="connsiteY2" fmla="*/ 966018 h 1516072"/>
                    <a:gd name="connsiteX3" fmla="*/ 257945 w 999133"/>
                    <a:gd name="connsiteY3" fmla="*/ 967151 h 1516072"/>
                    <a:gd name="connsiteX4" fmla="*/ 188953 w 999133"/>
                    <a:gd name="connsiteY4" fmla="*/ 949800 h 1516072"/>
                    <a:gd name="connsiteX5" fmla="*/ 116769 w 999133"/>
                    <a:gd name="connsiteY5" fmla="*/ 903153 h 1516072"/>
                    <a:gd name="connsiteX6" fmla="*/ 59619 w 999133"/>
                    <a:gd name="connsiteY6" fmla="*/ 874578 h 1516072"/>
                    <a:gd name="connsiteX7" fmla="*/ 46284 w 999133"/>
                    <a:gd name="connsiteY7" fmla="*/ 895533 h 1516072"/>
                    <a:gd name="connsiteX8" fmla="*/ 50094 w 999133"/>
                    <a:gd name="connsiteY8" fmla="*/ 933633 h 1516072"/>
                    <a:gd name="connsiteX9" fmla="*/ 53904 w 999133"/>
                    <a:gd name="connsiteY9" fmla="*/ 939348 h 1516072"/>
                    <a:gd name="connsiteX10" fmla="*/ 59619 w 999133"/>
                    <a:gd name="connsiteY10" fmla="*/ 943158 h 1516072"/>
                    <a:gd name="connsiteX11" fmla="*/ 63429 w 999133"/>
                    <a:gd name="connsiteY11" fmla="*/ 948873 h 1516072"/>
                    <a:gd name="connsiteX12" fmla="*/ 80574 w 999133"/>
                    <a:gd name="connsiteY12" fmla="*/ 958398 h 1516072"/>
                    <a:gd name="connsiteX13" fmla="*/ 166299 w 999133"/>
                    <a:gd name="connsiteY13" fmla="*/ 979353 h 1516072"/>
                    <a:gd name="connsiteX14" fmla="*/ 267264 w 999133"/>
                    <a:gd name="connsiteY14" fmla="*/ 1021263 h 1516072"/>
                    <a:gd name="connsiteX15" fmla="*/ 278694 w 999133"/>
                    <a:gd name="connsiteY15" fmla="*/ 1076508 h 1516072"/>
                    <a:gd name="connsiteX16" fmla="*/ 264381 w 999133"/>
                    <a:gd name="connsiteY16" fmla="*/ 1119397 h 1516072"/>
                    <a:gd name="connsiteX17" fmla="*/ 186224 w 999133"/>
                    <a:gd name="connsiteY17" fmla="*/ 1150391 h 1516072"/>
                    <a:gd name="connsiteX18" fmla="*/ 15804 w 999133"/>
                    <a:gd name="connsiteY18" fmla="*/ 1160328 h 1516072"/>
                    <a:gd name="connsiteX19" fmla="*/ 6279 w 999133"/>
                    <a:gd name="connsiteY19" fmla="*/ 1169853 h 1516072"/>
                    <a:gd name="connsiteX20" fmla="*/ 4374 w 999133"/>
                    <a:gd name="connsiteY20" fmla="*/ 1175568 h 1516072"/>
                    <a:gd name="connsiteX21" fmla="*/ 564 w 999133"/>
                    <a:gd name="connsiteY21" fmla="*/ 1181283 h 1516072"/>
                    <a:gd name="connsiteX22" fmla="*/ 6279 w 999133"/>
                    <a:gd name="connsiteY22" fmla="*/ 1213668 h 1516072"/>
                    <a:gd name="connsiteX23" fmla="*/ 11994 w 999133"/>
                    <a:gd name="connsiteY23" fmla="*/ 1217478 h 1516072"/>
                    <a:gd name="connsiteX24" fmla="*/ 17709 w 999133"/>
                    <a:gd name="connsiteY24" fmla="*/ 1219383 h 1516072"/>
                    <a:gd name="connsiteX25" fmla="*/ 145344 w 999133"/>
                    <a:gd name="connsiteY25" fmla="*/ 1222421 h 1516072"/>
                    <a:gd name="connsiteX26" fmla="*/ 335999 w 999133"/>
                    <a:gd name="connsiteY26" fmla="*/ 1217478 h 1516072"/>
                    <a:gd name="connsiteX27" fmla="*/ 362514 w 999133"/>
                    <a:gd name="connsiteY27" fmla="*/ 1273701 h 1516072"/>
                    <a:gd name="connsiteX28" fmla="*/ 335071 w 999133"/>
                    <a:gd name="connsiteY28" fmla="*/ 1356594 h 1516072"/>
                    <a:gd name="connsiteX29" fmla="*/ 328224 w 999133"/>
                    <a:gd name="connsiteY29" fmla="*/ 1420386 h 1516072"/>
                    <a:gd name="connsiteX30" fmla="*/ 332034 w 999133"/>
                    <a:gd name="connsiteY30" fmla="*/ 1463223 h 1516072"/>
                    <a:gd name="connsiteX31" fmla="*/ 364419 w 999133"/>
                    <a:gd name="connsiteY31" fmla="*/ 1512753 h 1516072"/>
                    <a:gd name="connsiteX32" fmla="*/ 387279 w 999133"/>
                    <a:gd name="connsiteY32" fmla="*/ 1514658 h 1516072"/>
                    <a:gd name="connsiteX33" fmla="*/ 396804 w 999133"/>
                    <a:gd name="connsiteY33" fmla="*/ 1491798 h 1516072"/>
                    <a:gd name="connsiteX34" fmla="*/ 403085 w 999133"/>
                    <a:gd name="connsiteY34" fmla="*/ 1451433 h 1516072"/>
                    <a:gd name="connsiteX35" fmla="*/ 409367 w 999133"/>
                    <a:gd name="connsiteY35" fmla="*/ 1389340 h 1516072"/>
                    <a:gd name="connsiteX36" fmla="*/ 424041 w 999133"/>
                    <a:gd name="connsiteY36" fmla="*/ 1329152 h 1516072"/>
                    <a:gd name="connsiteX37" fmla="*/ 467289 w 999133"/>
                    <a:gd name="connsiteY37" fmla="*/ 1265103 h 1516072"/>
                    <a:gd name="connsiteX38" fmla="*/ 528455 w 999133"/>
                    <a:gd name="connsiteY38" fmla="*/ 1230091 h 1516072"/>
                    <a:gd name="connsiteX39" fmla="*/ 601154 w 999133"/>
                    <a:gd name="connsiteY39" fmla="*/ 1221700 h 1516072"/>
                    <a:gd name="connsiteX40" fmla="*/ 720654 w 999133"/>
                    <a:gd name="connsiteY40" fmla="*/ 1316538 h 1516072"/>
                    <a:gd name="connsiteX41" fmla="*/ 733989 w 999133"/>
                    <a:gd name="connsiteY41" fmla="*/ 1326063 h 1516072"/>
                    <a:gd name="connsiteX42" fmla="*/ 743514 w 999133"/>
                    <a:gd name="connsiteY42" fmla="*/ 1327968 h 1516072"/>
                    <a:gd name="connsiteX43" fmla="*/ 749229 w 999133"/>
                    <a:gd name="connsiteY43" fmla="*/ 1329873 h 1516072"/>
                    <a:gd name="connsiteX44" fmla="*/ 762564 w 999133"/>
                    <a:gd name="connsiteY44" fmla="*/ 1335588 h 1516072"/>
                    <a:gd name="connsiteX45" fmla="*/ 777804 w 999133"/>
                    <a:gd name="connsiteY45" fmla="*/ 1333683 h 1516072"/>
                    <a:gd name="connsiteX46" fmla="*/ 789234 w 999133"/>
                    <a:gd name="connsiteY46" fmla="*/ 1327968 h 1516072"/>
                    <a:gd name="connsiteX47" fmla="*/ 794949 w 999133"/>
                    <a:gd name="connsiteY47" fmla="*/ 1326063 h 1516072"/>
                    <a:gd name="connsiteX48" fmla="*/ 802569 w 999133"/>
                    <a:gd name="connsiteY48" fmla="*/ 1308918 h 1516072"/>
                    <a:gd name="connsiteX49" fmla="*/ 800664 w 999133"/>
                    <a:gd name="connsiteY49" fmla="*/ 1284153 h 1516072"/>
                    <a:gd name="connsiteX50" fmla="*/ 798759 w 999133"/>
                    <a:gd name="connsiteY50" fmla="*/ 1278438 h 1516072"/>
                    <a:gd name="connsiteX51" fmla="*/ 796854 w 999133"/>
                    <a:gd name="connsiteY51" fmla="*/ 1270818 h 1516072"/>
                    <a:gd name="connsiteX52" fmla="*/ 783519 w 999133"/>
                    <a:gd name="connsiteY52" fmla="*/ 1253673 h 1516072"/>
                    <a:gd name="connsiteX53" fmla="*/ 773994 w 999133"/>
                    <a:gd name="connsiteY53" fmla="*/ 1247958 h 1516072"/>
                    <a:gd name="connsiteX54" fmla="*/ 648264 w 999133"/>
                    <a:gd name="connsiteY54" fmla="*/ 1156518 h 1516072"/>
                    <a:gd name="connsiteX55" fmla="*/ 645998 w 999133"/>
                    <a:gd name="connsiteY55" fmla="*/ 1108121 h 1516072"/>
                    <a:gd name="connsiteX56" fmla="*/ 671124 w 999133"/>
                    <a:gd name="connsiteY56" fmla="*/ 1089843 h 1516072"/>
                    <a:gd name="connsiteX57" fmla="*/ 724464 w 999133"/>
                    <a:gd name="connsiteY57" fmla="*/ 1082223 h 1516072"/>
                    <a:gd name="connsiteX58" fmla="*/ 871149 w 999133"/>
                    <a:gd name="connsiteY58" fmla="*/ 1086033 h 1516072"/>
                    <a:gd name="connsiteX59" fmla="*/ 899724 w 999133"/>
                    <a:gd name="connsiteY59" fmla="*/ 1091748 h 1516072"/>
                    <a:gd name="connsiteX60" fmla="*/ 942355 w 999133"/>
                    <a:gd name="connsiteY60" fmla="*/ 1093086 h 1516072"/>
                    <a:gd name="connsiteX61" fmla="*/ 998435 w 999133"/>
                    <a:gd name="connsiteY61" fmla="*/ 1093143 h 1516072"/>
                    <a:gd name="connsiteX62" fmla="*/ 970209 w 999133"/>
                    <a:gd name="connsiteY62" fmla="*/ 1054008 h 1516072"/>
                    <a:gd name="connsiteX63" fmla="*/ 918620 w 999133"/>
                    <a:gd name="connsiteY63" fmla="*/ 1034598 h 1516072"/>
                    <a:gd name="connsiteX64" fmla="*/ 803186 w 999133"/>
                    <a:gd name="connsiteY64" fmla="*/ 1037069 h 1516072"/>
                    <a:gd name="connsiteX65" fmla="*/ 646360 w 999133"/>
                    <a:gd name="connsiteY65" fmla="*/ 1049838 h 1516072"/>
                    <a:gd name="connsiteX66" fmla="*/ 640078 w 999133"/>
                    <a:gd name="connsiteY66" fmla="*/ 1026051 h 1516072"/>
                    <a:gd name="connsiteX67" fmla="*/ 673029 w 999133"/>
                    <a:gd name="connsiteY67" fmla="*/ 992688 h 1516072"/>
                    <a:gd name="connsiteX68" fmla="*/ 674934 w 999133"/>
                    <a:gd name="connsiteY68" fmla="*/ 986973 h 1516072"/>
                    <a:gd name="connsiteX69" fmla="*/ 680649 w 999133"/>
                    <a:gd name="connsiteY69" fmla="*/ 985068 h 1516072"/>
                    <a:gd name="connsiteX70" fmla="*/ 686364 w 999133"/>
                    <a:gd name="connsiteY70" fmla="*/ 981258 h 1516072"/>
                    <a:gd name="connsiteX71" fmla="*/ 695889 w 999133"/>
                    <a:gd name="connsiteY71" fmla="*/ 971733 h 1516072"/>
                    <a:gd name="connsiteX72" fmla="*/ 705414 w 999133"/>
                    <a:gd name="connsiteY72" fmla="*/ 960303 h 1516072"/>
                    <a:gd name="connsiteX73" fmla="*/ 716844 w 999133"/>
                    <a:gd name="connsiteY73" fmla="*/ 952683 h 1516072"/>
                    <a:gd name="connsiteX74" fmla="*/ 732084 w 999133"/>
                    <a:gd name="connsiteY74" fmla="*/ 939348 h 1516072"/>
                    <a:gd name="connsiteX75" fmla="*/ 741609 w 999133"/>
                    <a:gd name="connsiteY75" fmla="*/ 927918 h 1516072"/>
                    <a:gd name="connsiteX76" fmla="*/ 753039 w 999133"/>
                    <a:gd name="connsiteY76" fmla="*/ 918393 h 1516072"/>
                    <a:gd name="connsiteX77" fmla="*/ 758754 w 999133"/>
                    <a:gd name="connsiteY77" fmla="*/ 906963 h 1516072"/>
                    <a:gd name="connsiteX78" fmla="*/ 760659 w 999133"/>
                    <a:gd name="connsiteY78" fmla="*/ 901248 h 1516072"/>
                    <a:gd name="connsiteX79" fmla="*/ 766374 w 999133"/>
                    <a:gd name="connsiteY79" fmla="*/ 889818 h 1516072"/>
                    <a:gd name="connsiteX80" fmla="*/ 764469 w 999133"/>
                    <a:gd name="connsiteY80" fmla="*/ 874578 h 1516072"/>
                    <a:gd name="connsiteX81" fmla="*/ 758754 w 999133"/>
                    <a:gd name="connsiteY81" fmla="*/ 872673 h 1516072"/>
                    <a:gd name="connsiteX82" fmla="*/ 737799 w 999133"/>
                    <a:gd name="connsiteY82" fmla="*/ 874578 h 1516072"/>
                    <a:gd name="connsiteX83" fmla="*/ 732084 w 999133"/>
                    <a:gd name="connsiteY83" fmla="*/ 878388 h 1516072"/>
                    <a:gd name="connsiteX84" fmla="*/ 699699 w 999133"/>
                    <a:gd name="connsiteY84" fmla="*/ 899343 h 1516072"/>
                    <a:gd name="connsiteX85" fmla="*/ 595181 w 999133"/>
                    <a:gd name="connsiteY85" fmla="*/ 957831 h 1516072"/>
                    <a:gd name="connsiteX86" fmla="*/ 507294 w 999133"/>
                    <a:gd name="connsiteY86" fmla="*/ 847908 h 1516072"/>
                    <a:gd name="connsiteX87" fmla="*/ 503484 w 999133"/>
                    <a:gd name="connsiteY87" fmla="*/ 358323 h 1516072"/>
                    <a:gd name="connsiteX88" fmla="*/ 499674 w 999133"/>
                    <a:gd name="connsiteY88" fmla="*/ 66858 h 1516072"/>
                    <a:gd name="connsiteX89" fmla="*/ 490149 w 999133"/>
                    <a:gd name="connsiteY89" fmla="*/ 40188 h 1516072"/>
                    <a:gd name="connsiteX90" fmla="*/ 488244 w 999133"/>
                    <a:gd name="connsiteY90" fmla="*/ 34473 h 1516072"/>
                    <a:gd name="connsiteX91" fmla="*/ 484434 w 999133"/>
                    <a:gd name="connsiteY91" fmla="*/ 28758 h 1516072"/>
                    <a:gd name="connsiteX92" fmla="*/ 478719 w 999133"/>
                    <a:gd name="connsiteY92" fmla="*/ 17328 h 1516072"/>
                    <a:gd name="connsiteX93" fmla="*/ 473004 w 999133"/>
                    <a:gd name="connsiteY93" fmla="*/ 13518 h 1516072"/>
                    <a:gd name="connsiteX94" fmla="*/ 469194 w 999133"/>
                    <a:gd name="connsiteY94" fmla="*/ 7803 h 1516072"/>
                    <a:gd name="connsiteX95" fmla="*/ 429189 w 999133"/>
                    <a:gd name="connsiteY95" fmla="*/ 11613 h 1516072"/>
                    <a:gd name="connsiteX96" fmla="*/ 425379 w 999133"/>
                    <a:gd name="connsiteY96" fmla="*/ 78288 h 1516072"/>
                    <a:gd name="connsiteX97" fmla="*/ 425379 w 999133"/>
                    <a:gd name="connsiteY97" fmla="*/ 84003 h 1516072"/>
                    <a:gd name="connsiteX98" fmla="*/ 436603 w 999133"/>
                    <a:gd name="connsiteY98" fmla="*/ 225952 h 1516072"/>
                    <a:gd name="connsiteX99" fmla="*/ 440619 w 999133"/>
                    <a:gd name="connsiteY99" fmla="*/ 421188 h 1516072"/>
                    <a:gd name="connsiteX100" fmla="*/ 440002 w 999133"/>
                    <a:gd name="connsiteY100" fmla="*/ 789160 h 1516072"/>
                    <a:gd name="connsiteX101" fmla="*/ 430322 w 999133"/>
                    <a:gd name="connsiteY101" fmla="*/ 879006 h 1516072"/>
                    <a:gd name="connsiteX0" fmla="*/ 430322 w 1001350"/>
                    <a:gd name="connsiteY0" fmla="*/ 879006 h 1516072"/>
                    <a:gd name="connsiteX1" fmla="*/ 392427 w 1001350"/>
                    <a:gd name="connsiteY1" fmla="*/ 931934 h 1516072"/>
                    <a:gd name="connsiteX2" fmla="*/ 312984 w 1001350"/>
                    <a:gd name="connsiteY2" fmla="*/ 966018 h 1516072"/>
                    <a:gd name="connsiteX3" fmla="*/ 257945 w 1001350"/>
                    <a:gd name="connsiteY3" fmla="*/ 967151 h 1516072"/>
                    <a:gd name="connsiteX4" fmla="*/ 188953 w 1001350"/>
                    <a:gd name="connsiteY4" fmla="*/ 949800 h 1516072"/>
                    <a:gd name="connsiteX5" fmla="*/ 116769 w 1001350"/>
                    <a:gd name="connsiteY5" fmla="*/ 903153 h 1516072"/>
                    <a:gd name="connsiteX6" fmla="*/ 59619 w 1001350"/>
                    <a:gd name="connsiteY6" fmla="*/ 874578 h 1516072"/>
                    <a:gd name="connsiteX7" fmla="*/ 46284 w 1001350"/>
                    <a:gd name="connsiteY7" fmla="*/ 895533 h 1516072"/>
                    <a:gd name="connsiteX8" fmla="*/ 50094 w 1001350"/>
                    <a:gd name="connsiteY8" fmla="*/ 933633 h 1516072"/>
                    <a:gd name="connsiteX9" fmla="*/ 53904 w 1001350"/>
                    <a:gd name="connsiteY9" fmla="*/ 939348 h 1516072"/>
                    <a:gd name="connsiteX10" fmla="*/ 59619 w 1001350"/>
                    <a:gd name="connsiteY10" fmla="*/ 943158 h 1516072"/>
                    <a:gd name="connsiteX11" fmla="*/ 63429 w 1001350"/>
                    <a:gd name="connsiteY11" fmla="*/ 948873 h 1516072"/>
                    <a:gd name="connsiteX12" fmla="*/ 80574 w 1001350"/>
                    <a:gd name="connsiteY12" fmla="*/ 958398 h 1516072"/>
                    <a:gd name="connsiteX13" fmla="*/ 166299 w 1001350"/>
                    <a:gd name="connsiteY13" fmla="*/ 979353 h 1516072"/>
                    <a:gd name="connsiteX14" fmla="*/ 267264 w 1001350"/>
                    <a:gd name="connsiteY14" fmla="*/ 1021263 h 1516072"/>
                    <a:gd name="connsiteX15" fmla="*/ 278694 w 1001350"/>
                    <a:gd name="connsiteY15" fmla="*/ 1076508 h 1516072"/>
                    <a:gd name="connsiteX16" fmla="*/ 264381 w 1001350"/>
                    <a:gd name="connsiteY16" fmla="*/ 1119397 h 1516072"/>
                    <a:gd name="connsiteX17" fmla="*/ 186224 w 1001350"/>
                    <a:gd name="connsiteY17" fmla="*/ 1150391 h 1516072"/>
                    <a:gd name="connsiteX18" fmla="*/ 15804 w 1001350"/>
                    <a:gd name="connsiteY18" fmla="*/ 1160328 h 1516072"/>
                    <a:gd name="connsiteX19" fmla="*/ 6279 w 1001350"/>
                    <a:gd name="connsiteY19" fmla="*/ 1169853 h 1516072"/>
                    <a:gd name="connsiteX20" fmla="*/ 4374 w 1001350"/>
                    <a:gd name="connsiteY20" fmla="*/ 1175568 h 1516072"/>
                    <a:gd name="connsiteX21" fmla="*/ 564 w 1001350"/>
                    <a:gd name="connsiteY21" fmla="*/ 1181283 h 1516072"/>
                    <a:gd name="connsiteX22" fmla="*/ 6279 w 1001350"/>
                    <a:gd name="connsiteY22" fmla="*/ 1213668 h 1516072"/>
                    <a:gd name="connsiteX23" fmla="*/ 11994 w 1001350"/>
                    <a:gd name="connsiteY23" fmla="*/ 1217478 h 1516072"/>
                    <a:gd name="connsiteX24" fmla="*/ 17709 w 1001350"/>
                    <a:gd name="connsiteY24" fmla="*/ 1219383 h 1516072"/>
                    <a:gd name="connsiteX25" fmla="*/ 145344 w 1001350"/>
                    <a:gd name="connsiteY25" fmla="*/ 1222421 h 1516072"/>
                    <a:gd name="connsiteX26" fmla="*/ 335999 w 1001350"/>
                    <a:gd name="connsiteY26" fmla="*/ 1217478 h 1516072"/>
                    <a:gd name="connsiteX27" fmla="*/ 362514 w 1001350"/>
                    <a:gd name="connsiteY27" fmla="*/ 1273701 h 1516072"/>
                    <a:gd name="connsiteX28" fmla="*/ 335071 w 1001350"/>
                    <a:gd name="connsiteY28" fmla="*/ 1356594 h 1516072"/>
                    <a:gd name="connsiteX29" fmla="*/ 328224 w 1001350"/>
                    <a:gd name="connsiteY29" fmla="*/ 1420386 h 1516072"/>
                    <a:gd name="connsiteX30" fmla="*/ 332034 w 1001350"/>
                    <a:gd name="connsiteY30" fmla="*/ 1463223 h 1516072"/>
                    <a:gd name="connsiteX31" fmla="*/ 364419 w 1001350"/>
                    <a:gd name="connsiteY31" fmla="*/ 1512753 h 1516072"/>
                    <a:gd name="connsiteX32" fmla="*/ 387279 w 1001350"/>
                    <a:gd name="connsiteY32" fmla="*/ 1514658 h 1516072"/>
                    <a:gd name="connsiteX33" fmla="*/ 396804 w 1001350"/>
                    <a:gd name="connsiteY33" fmla="*/ 1491798 h 1516072"/>
                    <a:gd name="connsiteX34" fmla="*/ 403085 w 1001350"/>
                    <a:gd name="connsiteY34" fmla="*/ 1451433 h 1516072"/>
                    <a:gd name="connsiteX35" fmla="*/ 409367 w 1001350"/>
                    <a:gd name="connsiteY35" fmla="*/ 1389340 h 1516072"/>
                    <a:gd name="connsiteX36" fmla="*/ 424041 w 1001350"/>
                    <a:gd name="connsiteY36" fmla="*/ 1329152 h 1516072"/>
                    <a:gd name="connsiteX37" fmla="*/ 467289 w 1001350"/>
                    <a:gd name="connsiteY37" fmla="*/ 1265103 h 1516072"/>
                    <a:gd name="connsiteX38" fmla="*/ 528455 w 1001350"/>
                    <a:gd name="connsiteY38" fmla="*/ 1230091 h 1516072"/>
                    <a:gd name="connsiteX39" fmla="*/ 601154 w 1001350"/>
                    <a:gd name="connsiteY39" fmla="*/ 1221700 h 1516072"/>
                    <a:gd name="connsiteX40" fmla="*/ 720654 w 1001350"/>
                    <a:gd name="connsiteY40" fmla="*/ 1316538 h 1516072"/>
                    <a:gd name="connsiteX41" fmla="*/ 733989 w 1001350"/>
                    <a:gd name="connsiteY41" fmla="*/ 1326063 h 1516072"/>
                    <a:gd name="connsiteX42" fmla="*/ 743514 w 1001350"/>
                    <a:gd name="connsiteY42" fmla="*/ 1327968 h 1516072"/>
                    <a:gd name="connsiteX43" fmla="*/ 749229 w 1001350"/>
                    <a:gd name="connsiteY43" fmla="*/ 1329873 h 1516072"/>
                    <a:gd name="connsiteX44" fmla="*/ 762564 w 1001350"/>
                    <a:gd name="connsiteY44" fmla="*/ 1335588 h 1516072"/>
                    <a:gd name="connsiteX45" fmla="*/ 777804 w 1001350"/>
                    <a:gd name="connsiteY45" fmla="*/ 1333683 h 1516072"/>
                    <a:gd name="connsiteX46" fmla="*/ 789234 w 1001350"/>
                    <a:gd name="connsiteY46" fmla="*/ 1327968 h 1516072"/>
                    <a:gd name="connsiteX47" fmla="*/ 794949 w 1001350"/>
                    <a:gd name="connsiteY47" fmla="*/ 1326063 h 1516072"/>
                    <a:gd name="connsiteX48" fmla="*/ 802569 w 1001350"/>
                    <a:gd name="connsiteY48" fmla="*/ 1308918 h 1516072"/>
                    <a:gd name="connsiteX49" fmla="*/ 800664 w 1001350"/>
                    <a:gd name="connsiteY49" fmla="*/ 1284153 h 1516072"/>
                    <a:gd name="connsiteX50" fmla="*/ 798759 w 1001350"/>
                    <a:gd name="connsiteY50" fmla="*/ 1278438 h 1516072"/>
                    <a:gd name="connsiteX51" fmla="*/ 796854 w 1001350"/>
                    <a:gd name="connsiteY51" fmla="*/ 1270818 h 1516072"/>
                    <a:gd name="connsiteX52" fmla="*/ 783519 w 1001350"/>
                    <a:gd name="connsiteY52" fmla="*/ 1253673 h 1516072"/>
                    <a:gd name="connsiteX53" fmla="*/ 773994 w 1001350"/>
                    <a:gd name="connsiteY53" fmla="*/ 1247958 h 1516072"/>
                    <a:gd name="connsiteX54" fmla="*/ 648264 w 1001350"/>
                    <a:gd name="connsiteY54" fmla="*/ 1156518 h 1516072"/>
                    <a:gd name="connsiteX55" fmla="*/ 645998 w 1001350"/>
                    <a:gd name="connsiteY55" fmla="*/ 1108121 h 1516072"/>
                    <a:gd name="connsiteX56" fmla="*/ 671124 w 1001350"/>
                    <a:gd name="connsiteY56" fmla="*/ 1089843 h 1516072"/>
                    <a:gd name="connsiteX57" fmla="*/ 724464 w 1001350"/>
                    <a:gd name="connsiteY57" fmla="*/ 1082223 h 1516072"/>
                    <a:gd name="connsiteX58" fmla="*/ 871149 w 1001350"/>
                    <a:gd name="connsiteY58" fmla="*/ 1086033 h 1516072"/>
                    <a:gd name="connsiteX59" fmla="*/ 899724 w 1001350"/>
                    <a:gd name="connsiteY59" fmla="*/ 1091748 h 1516072"/>
                    <a:gd name="connsiteX60" fmla="*/ 998435 w 1001350"/>
                    <a:gd name="connsiteY60" fmla="*/ 1093143 h 1516072"/>
                    <a:gd name="connsiteX61" fmla="*/ 970209 w 1001350"/>
                    <a:gd name="connsiteY61" fmla="*/ 1054008 h 1516072"/>
                    <a:gd name="connsiteX62" fmla="*/ 918620 w 1001350"/>
                    <a:gd name="connsiteY62" fmla="*/ 1034598 h 1516072"/>
                    <a:gd name="connsiteX63" fmla="*/ 803186 w 1001350"/>
                    <a:gd name="connsiteY63" fmla="*/ 1037069 h 1516072"/>
                    <a:gd name="connsiteX64" fmla="*/ 646360 w 1001350"/>
                    <a:gd name="connsiteY64" fmla="*/ 1049838 h 1516072"/>
                    <a:gd name="connsiteX65" fmla="*/ 640078 w 1001350"/>
                    <a:gd name="connsiteY65" fmla="*/ 1026051 h 1516072"/>
                    <a:gd name="connsiteX66" fmla="*/ 673029 w 1001350"/>
                    <a:gd name="connsiteY66" fmla="*/ 992688 h 1516072"/>
                    <a:gd name="connsiteX67" fmla="*/ 674934 w 1001350"/>
                    <a:gd name="connsiteY67" fmla="*/ 986973 h 1516072"/>
                    <a:gd name="connsiteX68" fmla="*/ 680649 w 1001350"/>
                    <a:gd name="connsiteY68" fmla="*/ 985068 h 1516072"/>
                    <a:gd name="connsiteX69" fmla="*/ 686364 w 1001350"/>
                    <a:gd name="connsiteY69" fmla="*/ 981258 h 1516072"/>
                    <a:gd name="connsiteX70" fmla="*/ 695889 w 1001350"/>
                    <a:gd name="connsiteY70" fmla="*/ 971733 h 1516072"/>
                    <a:gd name="connsiteX71" fmla="*/ 705414 w 1001350"/>
                    <a:gd name="connsiteY71" fmla="*/ 960303 h 1516072"/>
                    <a:gd name="connsiteX72" fmla="*/ 716844 w 1001350"/>
                    <a:gd name="connsiteY72" fmla="*/ 952683 h 1516072"/>
                    <a:gd name="connsiteX73" fmla="*/ 732084 w 1001350"/>
                    <a:gd name="connsiteY73" fmla="*/ 939348 h 1516072"/>
                    <a:gd name="connsiteX74" fmla="*/ 741609 w 1001350"/>
                    <a:gd name="connsiteY74" fmla="*/ 927918 h 1516072"/>
                    <a:gd name="connsiteX75" fmla="*/ 753039 w 1001350"/>
                    <a:gd name="connsiteY75" fmla="*/ 918393 h 1516072"/>
                    <a:gd name="connsiteX76" fmla="*/ 758754 w 1001350"/>
                    <a:gd name="connsiteY76" fmla="*/ 906963 h 1516072"/>
                    <a:gd name="connsiteX77" fmla="*/ 760659 w 1001350"/>
                    <a:gd name="connsiteY77" fmla="*/ 901248 h 1516072"/>
                    <a:gd name="connsiteX78" fmla="*/ 766374 w 1001350"/>
                    <a:gd name="connsiteY78" fmla="*/ 889818 h 1516072"/>
                    <a:gd name="connsiteX79" fmla="*/ 764469 w 1001350"/>
                    <a:gd name="connsiteY79" fmla="*/ 874578 h 1516072"/>
                    <a:gd name="connsiteX80" fmla="*/ 758754 w 1001350"/>
                    <a:gd name="connsiteY80" fmla="*/ 872673 h 1516072"/>
                    <a:gd name="connsiteX81" fmla="*/ 737799 w 1001350"/>
                    <a:gd name="connsiteY81" fmla="*/ 874578 h 1516072"/>
                    <a:gd name="connsiteX82" fmla="*/ 732084 w 1001350"/>
                    <a:gd name="connsiteY82" fmla="*/ 878388 h 1516072"/>
                    <a:gd name="connsiteX83" fmla="*/ 699699 w 1001350"/>
                    <a:gd name="connsiteY83" fmla="*/ 899343 h 1516072"/>
                    <a:gd name="connsiteX84" fmla="*/ 595181 w 1001350"/>
                    <a:gd name="connsiteY84" fmla="*/ 957831 h 1516072"/>
                    <a:gd name="connsiteX85" fmla="*/ 507294 w 1001350"/>
                    <a:gd name="connsiteY85" fmla="*/ 847908 h 1516072"/>
                    <a:gd name="connsiteX86" fmla="*/ 503484 w 1001350"/>
                    <a:gd name="connsiteY86" fmla="*/ 358323 h 1516072"/>
                    <a:gd name="connsiteX87" fmla="*/ 499674 w 1001350"/>
                    <a:gd name="connsiteY87" fmla="*/ 66858 h 1516072"/>
                    <a:gd name="connsiteX88" fmla="*/ 490149 w 1001350"/>
                    <a:gd name="connsiteY88" fmla="*/ 40188 h 1516072"/>
                    <a:gd name="connsiteX89" fmla="*/ 488244 w 1001350"/>
                    <a:gd name="connsiteY89" fmla="*/ 34473 h 1516072"/>
                    <a:gd name="connsiteX90" fmla="*/ 484434 w 1001350"/>
                    <a:gd name="connsiteY90" fmla="*/ 28758 h 1516072"/>
                    <a:gd name="connsiteX91" fmla="*/ 478719 w 1001350"/>
                    <a:gd name="connsiteY91" fmla="*/ 17328 h 1516072"/>
                    <a:gd name="connsiteX92" fmla="*/ 473004 w 1001350"/>
                    <a:gd name="connsiteY92" fmla="*/ 13518 h 1516072"/>
                    <a:gd name="connsiteX93" fmla="*/ 469194 w 1001350"/>
                    <a:gd name="connsiteY93" fmla="*/ 7803 h 1516072"/>
                    <a:gd name="connsiteX94" fmla="*/ 429189 w 1001350"/>
                    <a:gd name="connsiteY94" fmla="*/ 11613 h 1516072"/>
                    <a:gd name="connsiteX95" fmla="*/ 425379 w 1001350"/>
                    <a:gd name="connsiteY95" fmla="*/ 78288 h 1516072"/>
                    <a:gd name="connsiteX96" fmla="*/ 425379 w 1001350"/>
                    <a:gd name="connsiteY96" fmla="*/ 84003 h 1516072"/>
                    <a:gd name="connsiteX97" fmla="*/ 436603 w 1001350"/>
                    <a:gd name="connsiteY97" fmla="*/ 225952 h 1516072"/>
                    <a:gd name="connsiteX98" fmla="*/ 440619 w 1001350"/>
                    <a:gd name="connsiteY98" fmla="*/ 421188 h 1516072"/>
                    <a:gd name="connsiteX99" fmla="*/ 440002 w 1001350"/>
                    <a:gd name="connsiteY99" fmla="*/ 789160 h 1516072"/>
                    <a:gd name="connsiteX100" fmla="*/ 430322 w 1001350"/>
                    <a:gd name="connsiteY100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33989 w 974607"/>
                    <a:gd name="connsiteY41" fmla="*/ 1326063 h 1516072"/>
                    <a:gd name="connsiteX42" fmla="*/ 743514 w 974607"/>
                    <a:gd name="connsiteY42" fmla="*/ 1327968 h 1516072"/>
                    <a:gd name="connsiteX43" fmla="*/ 749229 w 974607"/>
                    <a:gd name="connsiteY43" fmla="*/ 1329873 h 1516072"/>
                    <a:gd name="connsiteX44" fmla="*/ 762564 w 974607"/>
                    <a:gd name="connsiteY44" fmla="*/ 1335588 h 1516072"/>
                    <a:gd name="connsiteX45" fmla="*/ 777804 w 974607"/>
                    <a:gd name="connsiteY45" fmla="*/ 1333683 h 1516072"/>
                    <a:gd name="connsiteX46" fmla="*/ 789234 w 974607"/>
                    <a:gd name="connsiteY46" fmla="*/ 1327968 h 1516072"/>
                    <a:gd name="connsiteX47" fmla="*/ 794949 w 974607"/>
                    <a:gd name="connsiteY47" fmla="*/ 1326063 h 1516072"/>
                    <a:gd name="connsiteX48" fmla="*/ 802569 w 974607"/>
                    <a:gd name="connsiteY48" fmla="*/ 1308918 h 1516072"/>
                    <a:gd name="connsiteX49" fmla="*/ 800664 w 974607"/>
                    <a:gd name="connsiteY49" fmla="*/ 1284153 h 1516072"/>
                    <a:gd name="connsiteX50" fmla="*/ 798759 w 974607"/>
                    <a:gd name="connsiteY50" fmla="*/ 1278438 h 1516072"/>
                    <a:gd name="connsiteX51" fmla="*/ 796854 w 974607"/>
                    <a:gd name="connsiteY51" fmla="*/ 1270818 h 1516072"/>
                    <a:gd name="connsiteX52" fmla="*/ 783519 w 974607"/>
                    <a:gd name="connsiteY52" fmla="*/ 1253673 h 1516072"/>
                    <a:gd name="connsiteX53" fmla="*/ 773994 w 974607"/>
                    <a:gd name="connsiteY53" fmla="*/ 1247958 h 1516072"/>
                    <a:gd name="connsiteX54" fmla="*/ 648264 w 974607"/>
                    <a:gd name="connsiteY54" fmla="*/ 1156518 h 1516072"/>
                    <a:gd name="connsiteX55" fmla="*/ 645998 w 974607"/>
                    <a:gd name="connsiteY55" fmla="*/ 1108121 h 1516072"/>
                    <a:gd name="connsiteX56" fmla="*/ 671124 w 974607"/>
                    <a:gd name="connsiteY56" fmla="*/ 1089843 h 1516072"/>
                    <a:gd name="connsiteX57" fmla="*/ 724464 w 974607"/>
                    <a:gd name="connsiteY57" fmla="*/ 1082223 h 1516072"/>
                    <a:gd name="connsiteX58" fmla="*/ 871149 w 974607"/>
                    <a:gd name="connsiteY58" fmla="*/ 1086033 h 1516072"/>
                    <a:gd name="connsiteX59" fmla="*/ 899724 w 974607"/>
                    <a:gd name="connsiteY59" fmla="*/ 1091748 h 1516072"/>
                    <a:gd name="connsiteX60" fmla="*/ 963835 w 974607"/>
                    <a:gd name="connsiteY60" fmla="*/ 1090672 h 1516072"/>
                    <a:gd name="connsiteX61" fmla="*/ 970209 w 974607"/>
                    <a:gd name="connsiteY61" fmla="*/ 1054008 h 1516072"/>
                    <a:gd name="connsiteX62" fmla="*/ 918620 w 974607"/>
                    <a:gd name="connsiteY62" fmla="*/ 1034598 h 1516072"/>
                    <a:gd name="connsiteX63" fmla="*/ 803186 w 974607"/>
                    <a:gd name="connsiteY63" fmla="*/ 1037069 h 1516072"/>
                    <a:gd name="connsiteX64" fmla="*/ 646360 w 974607"/>
                    <a:gd name="connsiteY64" fmla="*/ 1049838 h 1516072"/>
                    <a:gd name="connsiteX65" fmla="*/ 640078 w 974607"/>
                    <a:gd name="connsiteY65" fmla="*/ 1026051 h 1516072"/>
                    <a:gd name="connsiteX66" fmla="*/ 673029 w 974607"/>
                    <a:gd name="connsiteY66" fmla="*/ 992688 h 1516072"/>
                    <a:gd name="connsiteX67" fmla="*/ 674934 w 974607"/>
                    <a:gd name="connsiteY67" fmla="*/ 986973 h 1516072"/>
                    <a:gd name="connsiteX68" fmla="*/ 680649 w 974607"/>
                    <a:gd name="connsiteY68" fmla="*/ 985068 h 1516072"/>
                    <a:gd name="connsiteX69" fmla="*/ 686364 w 974607"/>
                    <a:gd name="connsiteY69" fmla="*/ 981258 h 1516072"/>
                    <a:gd name="connsiteX70" fmla="*/ 695889 w 974607"/>
                    <a:gd name="connsiteY70" fmla="*/ 971733 h 1516072"/>
                    <a:gd name="connsiteX71" fmla="*/ 705414 w 974607"/>
                    <a:gd name="connsiteY71" fmla="*/ 960303 h 1516072"/>
                    <a:gd name="connsiteX72" fmla="*/ 716844 w 974607"/>
                    <a:gd name="connsiteY72" fmla="*/ 952683 h 1516072"/>
                    <a:gd name="connsiteX73" fmla="*/ 732084 w 974607"/>
                    <a:gd name="connsiteY73" fmla="*/ 939348 h 1516072"/>
                    <a:gd name="connsiteX74" fmla="*/ 741609 w 974607"/>
                    <a:gd name="connsiteY74" fmla="*/ 927918 h 1516072"/>
                    <a:gd name="connsiteX75" fmla="*/ 753039 w 974607"/>
                    <a:gd name="connsiteY75" fmla="*/ 918393 h 1516072"/>
                    <a:gd name="connsiteX76" fmla="*/ 758754 w 974607"/>
                    <a:gd name="connsiteY76" fmla="*/ 906963 h 1516072"/>
                    <a:gd name="connsiteX77" fmla="*/ 760659 w 974607"/>
                    <a:gd name="connsiteY77" fmla="*/ 901248 h 1516072"/>
                    <a:gd name="connsiteX78" fmla="*/ 766374 w 974607"/>
                    <a:gd name="connsiteY78" fmla="*/ 889818 h 1516072"/>
                    <a:gd name="connsiteX79" fmla="*/ 764469 w 974607"/>
                    <a:gd name="connsiteY79" fmla="*/ 874578 h 1516072"/>
                    <a:gd name="connsiteX80" fmla="*/ 758754 w 974607"/>
                    <a:gd name="connsiteY80" fmla="*/ 872673 h 1516072"/>
                    <a:gd name="connsiteX81" fmla="*/ 737799 w 974607"/>
                    <a:gd name="connsiteY81" fmla="*/ 874578 h 1516072"/>
                    <a:gd name="connsiteX82" fmla="*/ 732084 w 974607"/>
                    <a:gd name="connsiteY82" fmla="*/ 878388 h 1516072"/>
                    <a:gd name="connsiteX83" fmla="*/ 699699 w 974607"/>
                    <a:gd name="connsiteY83" fmla="*/ 899343 h 1516072"/>
                    <a:gd name="connsiteX84" fmla="*/ 595181 w 974607"/>
                    <a:gd name="connsiteY84" fmla="*/ 957831 h 1516072"/>
                    <a:gd name="connsiteX85" fmla="*/ 507294 w 974607"/>
                    <a:gd name="connsiteY85" fmla="*/ 847908 h 1516072"/>
                    <a:gd name="connsiteX86" fmla="*/ 503484 w 974607"/>
                    <a:gd name="connsiteY86" fmla="*/ 358323 h 1516072"/>
                    <a:gd name="connsiteX87" fmla="*/ 499674 w 974607"/>
                    <a:gd name="connsiteY87" fmla="*/ 66858 h 1516072"/>
                    <a:gd name="connsiteX88" fmla="*/ 490149 w 974607"/>
                    <a:gd name="connsiteY88" fmla="*/ 40188 h 1516072"/>
                    <a:gd name="connsiteX89" fmla="*/ 488244 w 974607"/>
                    <a:gd name="connsiteY89" fmla="*/ 34473 h 1516072"/>
                    <a:gd name="connsiteX90" fmla="*/ 484434 w 974607"/>
                    <a:gd name="connsiteY90" fmla="*/ 28758 h 1516072"/>
                    <a:gd name="connsiteX91" fmla="*/ 478719 w 974607"/>
                    <a:gd name="connsiteY91" fmla="*/ 17328 h 1516072"/>
                    <a:gd name="connsiteX92" fmla="*/ 473004 w 974607"/>
                    <a:gd name="connsiteY92" fmla="*/ 13518 h 1516072"/>
                    <a:gd name="connsiteX93" fmla="*/ 469194 w 974607"/>
                    <a:gd name="connsiteY93" fmla="*/ 7803 h 1516072"/>
                    <a:gd name="connsiteX94" fmla="*/ 429189 w 974607"/>
                    <a:gd name="connsiteY94" fmla="*/ 11613 h 1516072"/>
                    <a:gd name="connsiteX95" fmla="*/ 425379 w 974607"/>
                    <a:gd name="connsiteY95" fmla="*/ 78288 h 1516072"/>
                    <a:gd name="connsiteX96" fmla="*/ 425379 w 974607"/>
                    <a:gd name="connsiteY96" fmla="*/ 84003 h 1516072"/>
                    <a:gd name="connsiteX97" fmla="*/ 436603 w 974607"/>
                    <a:gd name="connsiteY97" fmla="*/ 225952 h 1516072"/>
                    <a:gd name="connsiteX98" fmla="*/ 440619 w 974607"/>
                    <a:gd name="connsiteY98" fmla="*/ 421188 h 1516072"/>
                    <a:gd name="connsiteX99" fmla="*/ 440002 w 974607"/>
                    <a:gd name="connsiteY99" fmla="*/ 789160 h 1516072"/>
                    <a:gd name="connsiteX100" fmla="*/ 430322 w 974607"/>
                    <a:gd name="connsiteY100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33989 w 974607"/>
                    <a:gd name="connsiteY41" fmla="*/ 1326063 h 1516072"/>
                    <a:gd name="connsiteX42" fmla="*/ 743514 w 974607"/>
                    <a:gd name="connsiteY42" fmla="*/ 1327968 h 1516072"/>
                    <a:gd name="connsiteX43" fmla="*/ 749229 w 974607"/>
                    <a:gd name="connsiteY43" fmla="*/ 1329873 h 1516072"/>
                    <a:gd name="connsiteX44" fmla="*/ 762564 w 974607"/>
                    <a:gd name="connsiteY44" fmla="*/ 1335588 h 1516072"/>
                    <a:gd name="connsiteX45" fmla="*/ 777804 w 974607"/>
                    <a:gd name="connsiteY45" fmla="*/ 1333683 h 1516072"/>
                    <a:gd name="connsiteX46" fmla="*/ 789234 w 974607"/>
                    <a:gd name="connsiteY46" fmla="*/ 1327968 h 1516072"/>
                    <a:gd name="connsiteX47" fmla="*/ 794949 w 974607"/>
                    <a:gd name="connsiteY47" fmla="*/ 1326063 h 1516072"/>
                    <a:gd name="connsiteX48" fmla="*/ 800664 w 974607"/>
                    <a:gd name="connsiteY48" fmla="*/ 1284153 h 1516072"/>
                    <a:gd name="connsiteX49" fmla="*/ 798759 w 974607"/>
                    <a:gd name="connsiteY49" fmla="*/ 1278438 h 1516072"/>
                    <a:gd name="connsiteX50" fmla="*/ 796854 w 974607"/>
                    <a:gd name="connsiteY50" fmla="*/ 1270818 h 1516072"/>
                    <a:gd name="connsiteX51" fmla="*/ 783519 w 974607"/>
                    <a:gd name="connsiteY51" fmla="*/ 1253673 h 1516072"/>
                    <a:gd name="connsiteX52" fmla="*/ 773994 w 974607"/>
                    <a:gd name="connsiteY52" fmla="*/ 1247958 h 1516072"/>
                    <a:gd name="connsiteX53" fmla="*/ 648264 w 974607"/>
                    <a:gd name="connsiteY53" fmla="*/ 1156518 h 1516072"/>
                    <a:gd name="connsiteX54" fmla="*/ 645998 w 974607"/>
                    <a:gd name="connsiteY54" fmla="*/ 1108121 h 1516072"/>
                    <a:gd name="connsiteX55" fmla="*/ 671124 w 974607"/>
                    <a:gd name="connsiteY55" fmla="*/ 1089843 h 1516072"/>
                    <a:gd name="connsiteX56" fmla="*/ 724464 w 974607"/>
                    <a:gd name="connsiteY56" fmla="*/ 1082223 h 1516072"/>
                    <a:gd name="connsiteX57" fmla="*/ 871149 w 974607"/>
                    <a:gd name="connsiteY57" fmla="*/ 1086033 h 1516072"/>
                    <a:gd name="connsiteX58" fmla="*/ 899724 w 974607"/>
                    <a:gd name="connsiteY58" fmla="*/ 1091748 h 1516072"/>
                    <a:gd name="connsiteX59" fmla="*/ 963835 w 974607"/>
                    <a:gd name="connsiteY59" fmla="*/ 1090672 h 1516072"/>
                    <a:gd name="connsiteX60" fmla="*/ 970209 w 974607"/>
                    <a:gd name="connsiteY60" fmla="*/ 1054008 h 1516072"/>
                    <a:gd name="connsiteX61" fmla="*/ 918620 w 974607"/>
                    <a:gd name="connsiteY61" fmla="*/ 1034598 h 1516072"/>
                    <a:gd name="connsiteX62" fmla="*/ 803186 w 974607"/>
                    <a:gd name="connsiteY62" fmla="*/ 1037069 h 1516072"/>
                    <a:gd name="connsiteX63" fmla="*/ 646360 w 974607"/>
                    <a:gd name="connsiteY63" fmla="*/ 1049838 h 1516072"/>
                    <a:gd name="connsiteX64" fmla="*/ 640078 w 974607"/>
                    <a:gd name="connsiteY64" fmla="*/ 1026051 h 1516072"/>
                    <a:gd name="connsiteX65" fmla="*/ 673029 w 974607"/>
                    <a:gd name="connsiteY65" fmla="*/ 992688 h 1516072"/>
                    <a:gd name="connsiteX66" fmla="*/ 674934 w 974607"/>
                    <a:gd name="connsiteY66" fmla="*/ 986973 h 1516072"/>
                    <a:gd name="connsiteX67" fmla="*/ 680649 w 974607"/>
                    <a:gd name="connsiteY67" fmla="*/ 985068 h 1516072"/>
                    <a:gd name="connsiteX68" fmla="*/ 686364 w 974607"/>
                    <a:gd name="connsiteY68" fmla="*/ 981258 h 1516072"/>
                    <a:gd name="connsiteX69" fmla="*/ 695889 w 974607"/>
                    <a:gd name="connsiteY69" fmla="*/ 971733 h 1516072"/>
                    <a:gd name="connsiteX70" fmla="*/ 705414 w 974607"/>
                    <a:gd name="connsiteY70" fmla="*/ 960303 h 1516072"/>
                    <a:gd name="connsiteX71" fmla="*/ 716844 w 974607"/>
                    <a:gd name="connsiteY71" fmla="*/ 952683 h 1516072"/>
                    <a:gd name="connsiteX72" fmla="*/ 732084 w 974607"/>
                    <a:gd name="connsiteY72" fmla="*/ 939348 h 1516072"/>
                    <a:gd name="connsiteX73" fmla="*/ 741609 w 974607"/>
                    <a:gd name="connsiteY73" fmla="*/ 927918 h 1516072"/>
                    <a:gd name="connsiteX74" fmla="*/ 753039 w 974607"/>
                    <a:gd name="connsiteY74" fmla="*/ 918393 h 1516072"/>
                    <a:gd name="connsiteX75" fmla="*/ 758754 w 974607"/>
                    <a:gd name="connsiteY75" fmla="*/ 906963 h 1516072"/>
                    <a:gd name="connsiteX76" fmla="*/ 760659 w 974607"/>
                    <a:gd name="connsiteY76" fmla="*/ 901248 h 1516072"/>
                    <a:gd name="connsiteX77" fmla="*/ 766374 w 974607"/>
                    <a:gd name="connsiteY77" fmla="*/ 889818 h 1516072"/>
                    <a:gd name="connsiteX78" fmla="*/ 764469 w 974607"/>
                    <a:gd name="connsiteY78" fmla="*/ 874578 h 1516072"/>
                    <a:gd name="connsiteX79" fmla="*/ 758754 w 974607"/>
                    <a:gd name="connsiteY79" fmla="*/ 872673 h 1516072"/>
                    <a:gd name="connsiteX80" fmla="*/ 737799 w 974607"/>
                    <a:gd name="connsiteY80" fmla="*/ 874578 h 1516072"/>
                    <a:gd name="connsiteX81" fmla="*/ 732084 w 974607"/>
                    <a:gd name="connsiteY81" fmla="*/ 878388 h 1516072"/>
                    <a:gd name="connsiteX82" fmla="*/ 699699 w 974607"/>
                    <a:gd name="connsiteY82" fmla="*/ 899343 h 1516072"/>
                    <a:gd name="connsiteX83" fmla="*/ 595181 w 974607"/>
                    <a:gd name="connsiteY83" fmla="*/ 957831 h 1516072"/>
                    <a:gd name="connsiteX84" fmla="*/ 507294 w 974607"/>
                    <a:gd name="connsiteY84" fmla="*/ 847908 h 1516072"/>
                    <a:gd name="connsiteX85" fmla="*/ 503484 w 974607"/>
                    <a:gd name="connsiteY85" fmla="*/ 358323 h 1516072"/>
                    <a:gd name="connsiteX86" fmla="*/ 499674 w 974607"/>
                    <a:gd name="connsiteY86" fmla="*/ 66858 h 1516072"/>
                    <a:gd name="connsiteX87" fmla="*/ 490149 w 974607"/>
                    <a:gd name="connsiteY87" fmla="*/ 40188 h 1516072"/>
                    <a:gd name="connsiteX88" fmla="*/ 488244 w 974607"/>
                    <a:gd name="connsiteY88" fmla="*/ 34473 h 1516072"/>
                    <a:gd name="connsiteX89" fmla="*/ 484434 w 974607"/>
                    <a:gd name="connsiteY89" fmla="*/ 28758 h 1516072"/>
                    <a:gd name="connsiteX90" fmla="*/ 478719 w 974607"/>
                    <a:gd name="connsiteY90" fmla="*/ 17328 h 1516072"/>
                    <a:gd name="connsiteX91" fmla="*/ 473004 w 974607"/>
                    <a:gd name="connsiteY91" fmla="*/ 13518 h 1516072"/>
                    <a:gd name="connsiteX92" fmla="*/ 469194 w 974607"/>
                    <a:gd name="connsiteY92" fmla="*/ 7803 h 1516072"/>
                    <a:gd name="connsiteX93" fmla="*/ 429189 w 974607"/>
                    <a:gd name="connsiteY93" fmla="*/ 11613 h 1516072"/>
                    <a:gd name="connsiteX94" fmla="*/ 425379 w 974607"/>
                    <a:gd name="connsiteY94" fmla="*/ 78288 h 1516072"/>
                    <a:gd name="connsiteX95" fmla="*/ 425379 w 974607"/>
                    <a:gd name="connsiteY95" fmla="*/ 84003 h 1516072"/>
                    <a:gd name="connsiteX96" fmla="*/ 436603 w 974607"/>
                    <a:gd name="connsiteY96" fmla="*/ 225952 h 1516072"/>
                    <a:gd name="connsiteX97" fmla="*/ 440619 w 974607"/>
                    <a:gd name="connsiteY97" fmla="*/ 421188 h 1516072"/>
                    <a:gd name="connsiteX98" fmla="*/ 440002 w 974607"/>
                    <a:gd name="connsiteY98" fmla="*/ 789160 h 1516072"/>
                    <a:gd name="connsiteX99" fmla="*/ 430322 w 974607"/>
                    <a:gd name="connsiteY99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33989 w 974607"/>
                    <a:gd name="connsiteY41" fmla="*/ 1326063 h 1516072"/>
                    <a:gd name="connsiteX42" fmla="*/ 743514 w 974607"/>
                    <a:gd name="connsiteY42" fmla="*/ 1327968 h 1516072"/>
                    <a:gd name="connsiteX43" fmla="*/ 749229 w 974607"/>
                    <a:gd name="connsiteY43" fmla="*/ 1329873 h 1516072"/>
                    <a:gd name="connsiteX44" fmla="*/ 777804 w 974607"/>
                    <a:gd name="connsiteY44" fmla="*/ 1333683 h 1516072"/>
                    <a:gd name="connsiteX45" fmla="*/ 789234 w 974607"/>
                    <a:gd name="connsiteY45" fmla="*/ 1327968 h 1516072"/>
                    <a:gd name="connsiteX46" fmla="*/ 794949 w 974607"/>
                    <a:gd name="connsiteY46" fmla="*/ 1326063 h 1516072"/>
                    <a:gd name="connsiteX47" fmla="*/ 800664 w 974607"/>
                    <a:gd name="connsiteY47" fmla="*/ 1284153 h 1516072"/>
                    <a:gd name="connsiteX48" fmla="*/ 798759 w 974607"/>
                    <a:gd name="connsiteY48" fmla="*/ 1278438 h 1516072"/>
                    <a:gd name="connsiteX49" fmla="*/ 796854 w 974607"/>
                    <a:gd name="connsiteY49" fmla="*/ 1270818 h 1516072"/>
                    <a:gd name="connsiteX50" fmla="*/ 783519 w 974607"/>
                    <a:gd name="connsiteY50" fmla="*/ 1253673 h 1516072"/>
                    <a:gd name="connsiteX51" fmla="*/ 773994 w 974607"/>
                    <a:gd name="connsiteY51" fmla="*/ 1247958 h 1516072"/>
                    <a:gd name="connsiteX52" fmla="*/ 648264 w 974607"/>
                    <a:gd name="connsiteY52" fmla="*/ 1156518 h 1516072"/>
                    <a:gd name="connsiteX53" fmla="*/ 645998 w 974607"/>
                    <a:gd name="connsiteY53" fmla="*/ 1108121 h 1516072"/>
                    <a:gd name="connsiteX54" fmla="*/ 671124 w 974607"/>
                    <a:gd name="connsiteY54" fmla="*/ 1089843 h 1516072"/>
                    <a:gd name="connsiteX55" fmla="*/ 724464 w 974607"/>
                    <a:gd name="connsiteY55" fmla="*/ 1082223 h 1516072"/>
                    <a:gd name="connsiteX56" fmla="*/ 871149 w 974607"/>
                    <a:gd name="connsiteY56" fmla="*/ 1086033 h 1516072"/>
                    <a:gd name="connsiteX57" fmla="*/ 899724 w 974607"/>
                    <a:gd name="connsiteY57" fmla="*/ 1091748 h 1516072"/>
                    <a:gd name="connsiteX58" fmla="*/ 963835 w 974607"/>
                    <a:gd name="connsiteY58" fmla="*/ 1090672 h 1516072"/>
                    <a:gd name="connsiteX59" fmla="*/ 970209 w 974607"/>
                    <a:gd name="connsiteY59" fmla="*/ 1054008 h 1516072"/>
                    <a:gd name="connsiteX60" fmla="*/ 918620 w 974607"/>
                    <a:gd name="connsiteY60" fmla="*/ 1034598 h 1516072"/>
                    <a:gd name="connsiteX61" fmla="*/ 803186 w 974607"/>
                    <a:gd name="connsiteY61" fmla="*/ 1037069 h 1516072"/>
                    <a:gd name="connsiteX62" fmla="*/ 646360 w 974607"/>
                    <a:gd name="connsiteY62" fmla="*/ 1049838 h 1516072"/>
                    <a:gd name="connsiteX63" fmla="*/ 640078 w 974607"/>
                    <a:gd name="connsiteY63" fmla="*/ 1026051 h 1516072"/>
                    <a:gd name="connsiteX64" fmla="*/ 673029 w 974607"/>
                    <a:gd name="connsiteY64" fmla="*/ 992688 h 1516072"/>
                    <a:gd name="connsiteX65" fmla="*/ 674934 w 974607"/>
                    <a:gd name="connsiteY65" fmla="*/ 986973 h 1516072"/>
                    <a:gd name="connsiteX66" fmla="*/ 680649 w 974607"/>
                    <a:gd name="connsiteY66" fmla="*/ 985068 h 1516072"/>
                    <a:gd name="connsiteX67" fmla="*/ 686364 w 974607"/>
                    <a:gd name="connsiteY67" fmla="*/ 981258 h 1516072"/>
                    <a:gd name="connsiteX68" fmla="*/ 695889 w 974607"/>
                    <a:gd name="connsiteY68" fmla="*/ 971733 h 1516072"/>
                    <a:gd name="connsiteX69" fmla="*/ 705414 w 974607"/>
                    <a:gd name="connsiteY69" fmla="*/ 960303 h 1516072"/>
                    <a:gd name="connsiteX70" fmla="*/ 716844 w 974607"/>
                    <a:gd name="connsiteY70" fmla="*/ 952683 h 1516072"/>
                    <a:gd name="connsiteX71" fmla="*/ 732084 w 974607"/>
                    <a:gd name="connsiteY71" fmla="*/ 939348 h 1516072"/>
                    <a:gd name="connsiteX72" fmla="*/ 741609 w 974607"/>
                    <a:gd name="connsiteY72" fmla="*/ 927918 h 1516072"/>
                    <a:gd name="connsiteX73" fmla="*/ 753039 w 974607"/>
                    <a:gd name="connsiteY73" fmla="*/ 918393 h 1516072"/>
                    <a:gd name="connsiteX74" fmla="*/ 758754 w 974607"/>
                    <a:gd name="connsiteY74" fmla="*/ 906963 h 1516072"/>
                    <a:gd name="connsiteX75" fmla="*/ 760659 w 974607"/>
                    <a:gd name="connsiteY75" fmla="*/ 901248 h 1516072"/>
                    <a:gd name="connsiteX76" fmla="*/ 766374 w 974607"/>
                    <a:gd name="connsiteY76" fmla="*/ 889818 h 1516072"/>
                    <a:gd name="connsiteX77" fmla="*/ 764469 w 974607"/>
                    <a:gd name="connsiteY77" fmla="*/ 874578 h 1516072"/>
                    <a:gd name="connsiteX78" fmla="*/ 758754 w 974607"/>
                    <a:gd name="connsiteY78" fmla="*/ 872673 h 1516072"/>
                    <a:gd name="connsiteX79" fmla="*/ 737799 w 974607"/>
                    <a:gd name="connsiteY79" fmla="*/ 874578 h 1516072"/>
                    <a:gd name="connsiteX80" fmla="*/ 732084 w 974607"/>
                    <a:gd name="connsiteY80" fmla="*/ 878388 h 1516072"/>
                    <a:gd name="connsiteX81" fmla="*/ 699699 w 974607"/>
                    <a:gd name="connsiteY81" fmla="*/ 899343 h 1516072"/>
                    <a:gd name="connsiteX82" fmla="*/ 595181 w 974607"/>
                    <a:gd name="connsiteY82" fmla="*/ 957831 h 1516072"/>
                    <a:gd name="connsiteX83" fmla="*/ 507294 w 974607"/>
                    <a:gd name="connsiteY83" fmla="*/ 847908 h 1516072"/>
                    <a:gd name="connsiteX84" fmla="*/ 503484 w 974607"/>
                    <a:gd name="connsiteY84" fmla="*/ 358323 h 1516072"/>
                    <a:gd name="connsiteX85" fmla="*/ 499674 w 974607"/>
                    <a:gd name="connsiteY85" fmla="*/ 66858 h 1516072"/>
                    <a:gd name="connsiteX86" fmla="*/ 490149 w 974607"/>
                    <a:gd name="connsiteY86" fmla="*/ 40188 h 1516072"/>
                    <a:gd name="connsiteX87" fmla="*/ 488244 w 974607"/>
                    <a:gd name="connsiteY87" fmla="*/ 34473 h 1516072"/>
                    <a:gd name="connsiteX88" fmla="*/ 484434 w 974607"/>
                    <a:gd name="connsiteY88" fmla="*/ 28758 h 1516072"/>
                    <a:gd name="connsiteX89" fmla="*/ 478719 w 974607"/>
                    <a:gd name="connsiteY89" fmla="*/ 17328 h 1516072"/>
                    <a:gd name="connsiteX90" fmla="*/ 473004 w 974607"/>
                    <a:gd name="connsiteY90" fmla="*/ 13518 h 1516072"/>
                    <a:gd name="connsiteX91" fmla="*/ 469194 w 974607"/>
                    <a:gd name="connsiteY91" fmla="*/ 7803 h 1516072"/>
                    <a:gd name="connsiteX92" fmla="*/ 429189 w 974607"/>
                    <a:gd name="connsiteY92" fmla="*/ 11613 h 1516072"/>
                    <a:gd name="connsiteX93" fmla="*/ 425379 w 974607"/>
                    <a:gd name="connsiteY93" fmla="*/ 78288 h 1516072"/>
                    <a:gd name="connsiteX94" fmla="*/ 425379 w 974607"/>
                    <a:gd name="connsiteY94" fmla="*/ 84003 h 1516072"/>
                    <a:gd name="connsiteX95" fmla="*/ 436603 w 974607"/>
                    <a:gd name="connsiteY95" fmla="*/ 225952 h 1516072"/>
                    <a:gd name="connsiteX96" fmla="*/ 440619 w 974607"/>
                    <a:gd name="connsiteY96" fmla="*/ 421188 h 1516072"/>
                    <a:gd name="connsiteX97" fmla="*/ 440002 w 974607"/>
                    <a:gd name="connsiteY97" fmla="*/ 789160 h 1516072"/>
                    <a:gd name="connsiteX98" fmla="*/ 430322 w 974607"/>
                    <a:gd name="connsiteY98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33989 w 974607"/>
                    <a:gd name="connsiteY41" fmla="*/ 1326063 h 1516072"/>
                    <a:gd name="connsiteX42" fmla="*/ 743514 w 974607"/>
                    <a:gd name="connsiteY42" fmla="*/ 1327968 h 1516072"/>
                    <a:gd name="connsiteX43" fmla="*/ 749229 w 974607"/>
                    <a:gd name="connsiteY43" fmla="*/ 1329873 h 1516072"/>
                    <a:gd name="connsiteX44" fmla="*/ 777804 w 974607"/>
                    <a:gd name="connsiteY44" fmla="*/ 1333683 h 1516072"/>
                    <a:gd name="connsiteX45" fmla="*/ 789234 w 974607"/>
                    <a:gd name="connsiteY45" fmla="*/ 1327968 h 1516072"/>
                    <a:gd name="connsiteX46" fmla="*/ 794949 w 974607"/>
                    <a:gd name="connsiteY46" fmla="*/ 1326063 h 1516072"/>
                    <a:gd name="connsiteX47" fmla="*/ 800664 w 974607"/>
                    <a:gd name="connsiteY47" fmla="*/ 1284153 h 1516072"/>
                    <a:gd name="connsiteX48" fmla="*/ 798759 w 974607"/>
                    <a:gd name="connsiteY48" fmla="*/ 1278438 h 1516072"/>
                    <a:gd name="connsiteX49" fmla="*/ 783519 w 974607"/>
                    <a:gd name="connsiteY49" fmla="*/ 1253673 h 1516072"/>
                    <a:gd name="connsiteX50" fmla="*/ 773994 w 974607"/>
                    <a:gd name="connsiteY50" fmla="*/ 1247958 h 1516072"/>
                    <a:gd name="connsiteX51" fmla="*/ 648264 w 974607"/>
                    <a:gd name="connsiteY51" fmla="*/ 1156518 h 1516072"/>
                    <a:gd name="connsiteX52" fmla="*/ 645998 w 974607"/>
                    <a:gd name="connsiteY52" fmla="*/ 1108121 h 1516072"/>
                    <a:gd name="connsiteX53" fmla="*/ 671124 w 974607"/>
                    <a:gd name="connsiteY53" fmla="*/ 1089843 h 1516072"/>
                    <a:gd name="connsiteX54" fmla="*/ 724464 w 974607"/>
                    <a:gd name="connsiteY54" fmla="*/ 1082223 h 1516072"/>
                    <a:gd name="connsiteX55" fmla="*/ 871149 w 974607"/>
                    <a:gd name="connsiteY55" fmla="*/ 1086033 h 1516072"/>
                    <a:gd name="connsiteX56" fmla="*/ 899724 w 974607"/>
                    <a:gd name="connsiteY56" fmla="*/ 1091748 h 1516072"/>
                    <a:gd name="connsiteX57" fmla="*/ 963835 w 974607"/>
                    <a:gd name="connsiteY57" fmla="*/ 1090672 h 1516072"/>
                    <a:gd name="connsiteX58" fmla="*/ 970209 w 974607"/>
                    <a:gd name="connsiteY58" fmla="*/ 1054008 h 1516072"/>
                    <a:gd name="connsiteX59" fmla="*/ 918620 w 974607"/>
                    <a:gd name="connsiteY59" fmla="*/ 1034598 h 1516072"/>
                    <a:gd name="connsiteX60" fmla="*/ 803186 w 974607"/>
                    <a:gd name="connsiteY60" fmla="*/ 1037069 h 1516072"/>
                    <a:gd name="connsiteX61" fmla="*/ 646360 w 974607"/>
                    <a:gd name="connsiteY61" fmla="*/ 1049838 h 1516072"/>
                    <a:gd name="connsiteX62" fmla="*/ 640078 w 974607"/>
                    <a:gd name="connsiteY62" fmla="*/ 1026051 h 1516072"/>
                    <a:gd name="connsiteX63" fmla="*/ 673029 w 974607"/>
                    <a:gd name="connsiteY63" fmla="*/ 992688 h 1516072"/>
                    <a:gd name="connsiteX64" fmla="*/ 674934 w 974607"/>
                    <a:gd name="connsiteY64" fmla="*/ 986973 h 1516072"/>
                    <a:gd name="connsiteX65" fmla="*/ 680649 w 974607"/>
                    <a:gd name="connsiteY65" fmla="*/ 985068 h 1516072"/>
                    <a:gd name="connsiteX66" fmla="*/ 686364 w 974607"/>
                    <a:gd name="connsiteY66" fmla="*/ 981258 h 1516072"/>
                    <a:gd name="connsiteX67" fmla="*/ 695889 w 974607"/>
                    <a:gd name="connsiteY67" fmla="*/ 971733 h 1516072"/>
                    <a:gd name="connsiteX68" fmla="*/ 705414 w 974607"/>
                    <a:gd name="connsiteY68" fmla="*/ 960303 h 1516072"/>
                    <a:gd name="connsiteX69" fmla="*/ 716844 w 974607"/>
                    <a:gd name="connsiteY69" fmla="*/ 952683 h 1516072"/>
                    <a:gd name="connsiteX70" fmla="*/ 732084 w 974607"/>
                    <a:gd name="connsiteY70" fmla="*/ 939348 h 1516072"/>
                    <a:gd name="connsiteX71" fmla="*/ 741609 w 974607"/>
                    <a:gd name="connsiteY71" fmla="*/ 927918 h 1516072"/>
                    <a:gd name="connsiteX72" fmla="*/ 753039 w 974607"/>
                    <a:gd name="connsiteY72" fmla="*/ 918393 h 1516072"/>
                    <a:gd name="connsiteX73" fmla="*/ 758754 w 974607"/>
                    <a:gd name="connsiteY73" fmla="*/ 906963 h 1516072"/>
                    <a:gd name="connsiteX74" fmla="*/ 760659 w 974607"/>
                    <a:gd name="connsiteY74" fmla="*/ 901248 h 1516072"/>
                    <a:gd name="connsiteX75" fmla="*/ 766374 w 974607"/>
                    <a:gd name="connsiteY75" fmla="*/ 889818 h 1516072"/>
                    <a:gd name="connsiteX76" fmla="*/ 764469 w 974607"/>
                    <a:gd name="connsiteY76" fmla="*/ 874578 h 1516072"/>
                    <a:gd name="connsiteX77" fmla="*/ 758754 w 974607"/>
                    <a:gd name="connsiteY77" fmla="*/ 872673 h 1516072"/>
                    <a:gd name="connsiteX78" fmla="*/ 737799 w 974607"/>
                    <a:gd name="connsiteY78" fmla="*/ 874578 h 1516072"/>
                    <a:gd name="connsiteX79" fmla="*/ 732084 w 974607"/>
                    <a:gd name="connsiteY79" fmla="*/ 878388 h 1516072"/>
                    <a:gd name="connsiteX80" fmla="*/ 699699 w 974607"/>
                    <a:gd name="connsiteY80" fmla="*/ 899343 h 1516072"/>
                    <a:gd name="connsiteX81" fmla="*/ 595181 w 974607"/>
                    <a:gd name="connsiteY81" fmla="*/ 957831 h 1516072"/>
                    <a:gd name="connsiteX82" fmla="*/ 507294 w 974607"/>
                    <a:gd name="connsiteY82" fmla="*/ 847908 h 1516072"/>
                    <a:gd name="connsiteX83" fmla="*/ 503484 w 974607"/>
                    <a:gd name="connsiteY83" fmla="*/ 358323 h 1516072"/>
                    <a:gd name="connsiteX84" fmla="*/ 499674 w 974607"/>
                    <a:gd name="connsiteY84" fmla="*/ 66858 h 1516072"/>
                    <a:gd name="connsiteX85" fmla="*/ 490149 w 974607"/>
                    <a:gd name="connsiteY85" fmla="*/ 40188 h 1516072"/>
                    <a:gd name="connsiteX86" fmla="*/ 488244 w 974607"/>
                    <a:gd name="connsiteY86" fmla="*/ 34473 h 1516072"/>
                    <a:gd name="connsiteX87" fmla="*/ 484434 w 974607"/>
                    <a:gd name="connsiteY87" fmla="*/ 28758 h 1516072"/>
                    <a:gd name="connsiteX88" fmla="*/ 478719 w 974607"/>
                    <a:gd name="connsiteY88" fmla="*/ 17328 h 1516072"/>
                    <a:gd name="connsiteX89" fmla="*/ 473004 w 974607"/>
                    <a:gd name="connsiteY89" fmla="*/ 13518 h 1516072"/>
                    <a:gd name="connsiteX90" fmla="*/ 469194 w 974607"/>
                    <a:gd name="connsiteY90" fmla="*/ 7803 h 1516072"/>
                    <a:gd name="connsiteX91" fmla="*/ 429189 w 974607"/>
                    <a:gd name="connsiteY91" fmla="*/ 11613 h 1516072"/>
                    <a:gd name="connsiteX92" fmla="*/ 425379 w 974607"/>
                    <a:gd name="connsiteY92" fmla="*/ 78288 h 1516072"/>
                    <a:gd name="connsiteX93" fmla="*/ 425379 w 974607"/>
                    <a:gd name="connsiteY93" fmla="*/ 84003 h 1516072"/>
                    <a:gd name="connsiteX94" fmla="*/ 436603 w 974607"/>
                    <a:gd name="connsiteY94" fmla="*/ 225952 h 1516072"/>
                    <a:gd name="connsiteX95" fmla="*/ 440619 w 974607"/>
                    <a:gd name="connsiteY95" fmla="*/ 421188 h 1516072"/>
                    <a:gd name="connsiteX96" fmla="*/ 440002 w 974607"/>
                    <a:gd name="connsiteY96" fmla="*/ 789160 h 1516072"/>
                    <a:gd name="connsiteX97" fmla="*/ 430322 w 974607"/>
                    <a:gd name="connsiteY97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33989 w 974607"/>
                    <a:gd name="connsiteY41" fmla="*/ 1326063 h 1516072"/>
                    <a:gd name="connsiteX42" fmla="*/ 743514 w 974607"/>
                    <a:gd name="connsiteY42" fmla="*/ 1327968 h 1516072"/>
                    <a:gd name="connsiteX43" fmla="*/ 749229 w 974607"/>
                    <a:gd name="connsiteY43" fmla="*/ 1329873 h 1516072"/>
                    <a:gd name="connsiteX44" fmla="*/ 777804 w 974607"/>
                    <a:gd name="connsiteY44" fmla="*/ 1333683 h 1516072"/>
                    <a:gd name="connsiteX45" fmla="*/ 789234 w 974607"/>
                    <a:gd name="connsiteY45" fmla="*/ 1327968 h 1516072"/>
                    <a:gd name="connsiteX46" fmla="*/ 794949 w 974607"/>
                    <a:gd name="connsiteY46" fmla="*/ 1326063 h 1516072"/>
                    <a:gd name="connsiteX47" fmla="*/ 800664 w 974607"/>
                    <a:gd name="connsiteY47" fmla="*/ 1284153 h 1516072"/>
                    <a:gd name="connsiteX48" fmla="*/ 783519 w 974607"/>
                    <a:gd name="connsiteY48" fmla="*/ 1253673 h 1516072"/>
                    <a:gd name="connsiteX49" fmla="*/ 773994 w 974607"/>
                    <a:gd name="connsiteY49" fmla="*/ 1247958 h 1516072"/>
                    <a:gd name="connsiteX50" fmla="*/ 648264 w 974607"/>
                    <a:gd name="connsiteY50" fmla="*/ 1156518 h 1516072"/>
                    <a:gd name="connsiteX51" fmla="*/ 645998 w 974607"/>
                    <a:gd name="connsiteY51" fmla="*/ 1108121 h 1516072"/>
                    <a:gd name="connsiteX52" fmla="*/ 671124 w 974607"/>
                    <a:gd name="connsiteY52" fmla="*/ 1089843 h 1516072"/>
                    <a:gd name="connsiteX53" fmla="*/ 724464 w 974607"/>
                    <a:gd name="connsiteY53" fmla="*/ 1082223 h 1516072"/>
                    <a:gd name="connsiteX54" fmla="*/ 871149 w 974607"/>
                    <a:gd name="connsiteY54" fmla="*/ 1086033 h 1516072"/>
                    <a:gd name="connsiteX55" fmla="*/ 899724 w 974607"/>
                    <a:gd name="connsiteY55" fmla="*/ 1091748 h 1516072"/>
                    <a:gd name="connsiteX56" fmla="*/ 963835 w 974607"/>
                    <a:gd name="connsiteY56" fmla="*/ 1090672 h 1516072"/>
                    <a:gd name="connsiteX57" fmla="*/ 970209 w 974607"/>
                    <a:gd name="connsiteY57" fmla="*/ 1054008 h 1516072"/>
                    <a:gd name="connsiteX58" fmla="*/ 918620 w 974607"/>
                    <a:gd name="connsiteY58" fmla="*/ 1034598 h 1516072"/>
                    <a:gd name="connsiteX59" fmla="*/ 803186 w 974607"/>
                    <a:gd name="connsiteY59" fmla="*/ 1037069 h 1516072"/>
                    <a:gd name="connsiteX60" fmla="*/ 646360 w 974607"/>
                    <a:gd name="connsiteY60" fmla="*/ 1049838 h 1516072"/>
                    <a:gd name="connsiteX61" fmla="*/ 640078 w 974607"/>
                    <a:gd name="connsiteY61" fmla="*/ 1026051 h 1516072"/>
                    <a:gd name="connsiteX62" fmla="*/ 673029 w 974607"/>
                    <a:gd name="connsiteY62" fmla="*/ 992688 h 1516072"/>
                    <a:gd name="connsiteX63" fmla="*/ 674934 w 974607"/>
                    <a:gd name="connsiteY63" fmla="*/ 986973 h 1516072"/>
                    <a:gd name="connsiteX64" fmla="*/ 680649 w 974607"/>
                    <a:gd name="connsiteY64" fmla="*/ 985068 h 1516072"/>
                    <a:gd name="connsiteX65" fmla="*/ 686364 w 974607"/>
                    <a:gd name="connsiteY65" fmla="*/ 981258 h 1516072"/>
                    <a:gd name="connsiteX66" fmla="*/ 695889 w 974607"/>
                    <a:gd name="connsiteY66" fmla="*/ 971733 h 1516072"/>
                    <a:gd name="connsiteX67" fmla="*/ 705414 w 974607"/>
                    <a:gd name="connsiteY67" fmla="*/ 960303 h 1516072"/>
                    <a:gd name="connsiteX68" fmla="*/ 716844 w 974607"/>
                    <a:gd name="connsiteY68" fmla="*/ 952683 h 1516072"/>
                    <a:gd name="connsiteX69" fmla="*/ 732084 w 974607"/>
                    <a:gd name="connsiteY69" fmla="*/ 939348 h 1516072"/>
                    <a:gd name="connsiteX70" fmla="*/ 741609 w 974607"/>
                    <a:gd name="connsiteY70" fmla="*/ 927918 h 1516072"/>
                    <a:gd name="connsiteX71" fmla="*/ 753039 w 974607"/>
                    <a:gd name="connsiteY71" fmla="*/ 918393 h 1516072"/>
                    <a:gd name="connsiteX72" fmla="*/ 758754 w 974607"/>
                    <a:gd name="connsiteY72" fmla="*/ 906963 h 1516072"/>
                    <a:gd name="connsiteX73" fmla="*/ 760659 w 974607"/>
                    <a:gd name="connsiteY73" fmla="*/ 901248 h 1516072"/>
                    <a:gd name="connsiteX74" fmla="*/ 766374 w 974607"/>
                    <a:gd name="connsiteY74" fmla="*/ 889818 h 1516072"/>
                    <a:gd name="connsiteX75" fmla="*/ 764469 w 974607"/>
                    <a:gd name="connsiteY75" fmla="*/ 874578 h 1516072"/>
                    <a:gd name="connsiteX76" fmla="*/ 758754 w 974607"/>
                    <a:gd name="connsiteY76" fmla="*/ 872673 h 1516072"/>
                    <a:gd name="connsiteX77" fmla="*/ 737799 w 974607"/>
                    <a:gd name="connsiteY77" fmla="*/ 874578 h 1516072"/>
                    <a:gd name="connsiteX78" fmla="*/ 732084 w 974607"/>
                    <a:gd name="connsiteY78" fmla="*/ 878388 h 1516072"/>
                    <a:gd name="connsiteX79" fmla="*/ 699699 w 974607"/>
                    <a:gd name="connsiteY79" fmla="*/ 899343 h 1516072"/>
                    <a:gd name="connsiteX80" fmla="*/ 595181 w 974607"/>
                    <a:gd name="connsiteY80" fmla="*/ 957831 h 1516072"/>
                    <a:gd name="connsiteX81" fmla="*/ 507294 w 974607"/>
                    <a:gd name="connsiteY81" fmla="*/ 847908 h 1516072"/>
                    <a:gd name="connsiteX82" fmla="*/ 503484 w 974607"/>
                    <a:gd name="connsiteY82" fmla="*/ 358323 h 1516072"/>
                    <a:gd name="connsiteX83" fmla="*/ 499674 w 974607"/>
                    <a:gd name="connsiteY83" fmla="*/ 66858 h 1516072"/>
                    <a:gd name="connsiteX84" fmla="*/ 490149 w 974607"/>
                    <a:gd name="connsiteY84" fmla="*/ 40188 h 1516072"/>
                    <a:gd name="connsiteX85" fmla="*/ 488244 w 974607"/>
                    <a:gd name="connsiteY85" fmla="*/ 34473 h 1516072"/>
                    <a:gd name="connsiteX86" fmla="*/ 484434 w 974607"/>
                    <a:gd name="connsiteY86" fmla="*/ 28758 h 1516072"/>
                    <a:gd name="connsiteX87" fmla="*/ 478719 w 974607"/>
                    <a:gd name="connsiteY87" fmla="*/ 17328 h 1516072"/>
                    <a:gd name="connsiteX88" fmla="*/ 473004 w 974607"/>
                    <a:gd name="connsiteY88" fmla="*/ 13518 h 1516072"/>
                    <a:gd name="connsiteX89" fmla="*/ 469194 w 974607"/>
                    <a:gd name="connsiteY89" fmla="*/ 7803 h 1516072"/>
                    <a:gd name="connsiteX90" fmla="*/ 429189 w 974607"/>
                    <a:gd name="connsiteY90" fmla="*/ 11613 h 1516072"/>
                    <a:gd name="connsiteX91" fmla="*/ 425379 w 974607"/>
                    <a:gd name="connsiteY91" fmla="*/ 78288 h 1516072"/>
                    <a:gd name="connsiteX92" fmla="*/ 425379 w 974607"/>
                    <a:gd name="connsiteY92" fmla="*/ 84003 h 1516072"/>
                    <a:gd name="connsiteX93" fmla="*/ 436603 w 974607"/>
                    <a:gd name="connsiteY93" fmla="*/ 225952 h 1516072"/>
                    <a:gd name="connsiteX94" fmla="*/ 440619 w 974607"/>
                    <a:gd name="connsiteY94" fmla="*/ 421188 h 1516072"/>
                    <a:gd name="connsiteX95" fmla="*/ 440002 w 974607"/>
                    <a:gd name="connsiteY95" fmla="*/ 789160 h 1516072"/>
                    <a:gd name="connsiteX96" fmla="*/ 430322 w 974607"/>
                    <a:gd name="connsiteY96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33989 w 974607"/>
                    <a:gd name="connsiteY41" fmla="*/ 1326063 h 1516072"/>
                    <a:gd name="connsiteX42" fmla="*/ 743514 w 974607"/>
                    <a:gd name="connsiteY42" fmla="*/ 1327968 h 1516072"/>
                    <a:gd name="connsiteX43" fmla="*/ 777804 w 974607"/>
                    <a:gd name="connsiteY43" fmla="*/ 1333683 h 1516072"/>
                    <a:gd name="connsiteX44" fmla="*/ 789234 w 974607"/>
                    <a:gd name="connsiteY44" fmla="*/ 1327968 h 1516072"/>
                    <a:gd name="connsiteX45" fmla="*/ 794949 w 974607"/>
                    <a:gd name="connsiteY45" fmla="*/ 1326063 h 1516072"/>
                    <a:gd name="connsiteX46" fmla="*/ 800664 w 974607"/>
                    <a:gd name="connsiteY46" fmla="*/ 1284153 h 1516072"/>
                    <a:gd name="connsiteX47" fmla="*/ 783519 w 974607"/>
                    <a:gd name="connsiteY47" fmla="*/ 1253673 h 1516072"/>
                    <a:gd name="connsiteX48" fmla="*/ 773994 w 974607"/>
                    <a:gd name="connsiteY48" fmla="*/ 1247958 h 1516072"/>
                    <a:gd name="connsiteX49" fmla="*/ 648264 w 974607"/>
                    <a:gd name="connsiteY49" fmla="*/ 1156518 h 1516072"/>
                    <a:gd name="connsiteX50" fmla="*/ 645998 w 974607"/>
                    <a:gd name="connsiteY50" fmla="*/ 1108121 h 1516072"/>
                    <a:gd name="connsiteX51" fmla="*/ 671124 w 974607"/>
                    <a:gd name="connsiteY51" fmla="*/ 1089843 h 1516072"/>
                    <a:gd name="connsiteX52" fmla="*/ 724464 w 974607"/>
                    <a:gd name="connsiteY52" fmla="*/ 1082223 h 1516072"/>
                    <a:gd name="connsiteX53" fmla="*/ 871149 w 974607"/>
                    <a:gd name="connsiteY53" fmla="*/ 1086033 h 1516072"/>
                    <a:gd name="connsiteX54" fmla="*/ 899724 w 974607"/>
                    <a:gd name="connsiteY54" fmla="*/ 1091748 h 1516072"/>
                    <a:gd name="connsiteX55" fmla="*/ 963835 w 974607"/>
                    <a:gd name="connsiteY55" fmla="*/ 1090672 h 1516072"/>
                    <a:gd name="connsiteX56" fmla="*/ 970209 w 974607"/>
                    <a:gd name="connsiteY56" fmla="*/ 1054008 h 1516072"/>
                    <a:gd name="connsiteX57" fmla="*/ 918620 w 974607"/>
                    <a:gd name="connsiteY57" fmla="*/ 1034598 h 1516072"/>
                    <a:gd name="connsiteX58" fmla="*/ 803186 w 974607"/>
                    <a:gd name="connsiteY58" fmla="*/ 1037069 h 1516072"/>
                    <a:gd name="connsiteX59" fmla="*/ 646360 w 974607"/>
                    <a:gd name="connsiteY59" fmla="*/ 1049838 h 1516072"/>
                    <a:gd name="connsiteX60" fmla="*/ 640078 w 974607"/>
                    <a:gd name="connsiteY60" fmla="*/ 1026051 h 1516072"/>
                    <a:gd name="connsiteX61" fmla="*/ 673029 w 974607"/>
                    <a:gd name="connsiteY61" fmla="*/ 992688 h 1516072"/>
                    <a:gd name="connsiteX62" fmla="*/ 674934 w 974607"/>
                    <a:gd name="connsiteY62" fmla="*/ 986973 h 1516072"/>
                    <a:gd name="connsiteX63" fmla="*/ 680649 w 974607"/>
                    <a:gd name="connsiteY63" fmla="*/ 985068 h 1516072"/>
                    <a:gd name="connsiteX64" fmla="*/ 686364 w 974607"/>
                    <a:gd name="connsiteY64" fmla="*/ 981258 h 1516072"/>
                    <a:gd name="connsiteX65" fmla="*/ 695889 w 974607"/>
                    <a:gd name="connsiteY65" fmla="*/ 971733 h 1516072"/>
                    <a:gd name="connsiteX66" fmla="*/ 705414 w 974607"/>
                    <a:gd name="connsiteY66" fmla="*/ 960303 h 1516072"/>
                    <a:gd name="connsiteX67" fmla="*/ 716844 w 974607"/>
                    <a:gd name="connsiteY67" fmla="*/ 952683 h 1516072"/>
                    <a:gd name="connsiteX68" fmla="*/ 732084 w 974607"/>
                    <a:gd name="connsiteY68" fmla="*/ 939348 h 1516072"/>
                    <a:gd name="connsiteX69" fmla="*/ 741609 w 974607"/>
                    <a:gd name="connsiteY69" fmla="*/ 927918 h 1516072"/>
                    <a:gd name="connsiteX70" fmla="*/ 753039 w 974607"/>
                    <a:gd name="connsiteY70" fmla="*/ 918393 h 1516072"/>
                    <a:gd name="connsiteX71" fmla="*/ 758754 w 974607"/>
                    <a:gd name="connsiteY71" fmla="*/ 906963 h 1516072"/>
                    <a:gd name="connsiteX72" fmla="*/ 760659 w 974607"/>
                    <a:gd name="connsiteY72" fmla="*/ 901248 h 1516072"/>
                    <a:gd name="connsiteX73" fmla="*/ 766374 w 974607"/>
                    <a:gd name="connsiteY73" fmla="*/ 889818 h 1516072"/>
                    <a:gd name="connsiteX74" fmla="*/ 764469 w 974607"/>
                    <a:gd name="connsiteY74" fmla="*/ 874578 h 1516072"/>
                    <a:gd name="connsiteX75" fmla="*/ 758754 w 974607"/>
                    <a:gd name="connsiteY75" fmla="*/ 872673 h 1516072"/>
                    <a:gd name="connsiteX76" fmla="*/ 737799 w 974607"/>
                    <a:gd name="connsiteY76" fmla="*/ 874578 h 1516072"/>
                    <a:gd name="connsiteX77" fmla="*/ 732084 w 974607"/>
                    <a:gd name="connsiteY77" fmla="*/ 878388 h 1516072"/>
                    <a:gd name="connsiteX78" fmla="*/ 699699 w 974607"/>
                    <a:gd name="connsiteY78" fmla="*/ 899343 h 1516072"/>
                    <a:gd name="connsiteX79" fmla="*/ 595181 w 974607"/>
                    <a:gd name="connsiteY79" fmla="*/ 957831 h 1516072"/>
                    <a:gd name="connsiteX80" fmla="*/ 507294 w 974607"/>
                    <a:gd name="connsiteY80" fmla="*/ 847908 h 1516072"/>
                    <a:gd name="connsiteX81" fmla="*/ 503484 w 974607"/>
                    <a:gd name="connsiteY81" fmla="*/ 358323 h 1516072"/>
                    <a:gd name="connsiteX82" fmla="*/ 499674 w 974607"/>
                    <a:gd name="connsiteY82" fmla="*/ 66858 h 1516072"/>
                    <a:gd name="connsiteX83" fmla="*/ 490149 w 974607"/>
                    <a:gd name="connsiteY83" fmla="*/ 40188 h 1516072"/>
                    <a:gd name="connsiteX84" fmla="*/ 488244 w 974607"/>
                    <a:gd name="connsiteY84" fmla="*/ 34473 h 1516072"/>
                    <a:gd name="connsiteX85" fmla="*/ 484434 w 974607"/>
                    <a:gd name="connsiteY85" fmla="*/ 28758 h 1516072"/>
                    <a:gd name="connsiteX86" fmla="*/ 478719 w 974607"/>
                    <a:gd name="connsiteY86" fmla="*/ 17328 h 1516072"/>
                    <a:gd name="connsiteX87" fmla="*/ 473004 w 974607"/>
                    <a:gd name="connsiteY87" fmla="*/ 13518 h 1516072"/>
                    <a:gd name="connsiteX88" fmla="*/ 469194 w 974607"/>
                    <a:gd name="connsiteY88" fmla="*/ 7803 h 1516072"/>
                    <a:gd name="connsiteX89" fmla="*/ 429189 w 974607"/>
                    <a:gd name="connsiteY89" fmla="*/ 11613 h 1516072"/>
                    <a:gd name="connsiteX90" fmla="*/ 425379 w 974607"/>
                    <a:gd name="connsiteY90" fmla="*/ 78288 h 1516072"/>
                    <a:gd name="connsiteX91" fmla="*/ 425379 w 974607"/>
                    <a:gd name="connsiteY91" fmla="*/ 84003 h 1516072"/>
                    <a:gd name="connsiteX92" fmla="*/ 436603 w 974607"/>
                    <a:gd name="connsiteY92" fmla="*/ 225952 h 1516072"/>
                    <a:gd name="connsiteX93" fmla="*/ 440619 w 974607"/>
                    <a:gd name="connsiteY93" fmla="*/ 421188 h 1516072"/>
                    <a:gd name="connsiteX94" fmla="*/ 440002 w 974607"/>
                    <a:gd name="connsiteY94" fmla="*/ 789160 h 1516072"/>
                    <a:gd name="connsiteX95" fmla="*/ 430322 w 974607"/>
                    <a:gd name="connsiteY95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33989 w 974607"/>
                    <a:gd name="connsiteY41" fmla="*/ 1326063 h 1516072"/>
                    <a:gd name="connsiteX42" fmla="*/ 777804 w 974607"/>
                    <a:gd name="connsiteY42" fmla="*/ 1333683 h 1516072"/>
                    <a:gd name="connsiteX43" fmla="*/ 789234 w 974607"/>
                    <a:gd name="connsiteY43" fmla="*/ 1327968 h 1516072"/>
                    <a:gd name="connsiteX44" fmla="*/ 794949 w 974607"/>
                    <a:gd name="connsiteY44" fmla="*/ 1326063 h 1516072"/>
                    <a:gd name="connsiteX45" fmla="*/ 800664 w 974607"/>
                    <a:gd name="connsiteY45" fmla="*/ 1284153 h 1516072"/>
                    <a:gd name="connsiteX46" fmla="*/ 783519 w 974607"/>
                    <a:gd name="connsiteY46" fmla="*/ 1253673 h 1516072"/>
                    <a:gd name="connsiteX47" fmla="*/ 773994 w 974607"/>
                    <a:gd name="connsiteY47" fmla="*/ 1247958 h 1516072"/>
                    <a:gd name="connsiteX48" fmla="*/ 648264 w 974607"/>
                    <a:gd name="connsiteY48" fmla="*/ 1156518 h 1516072"/>
                    <a:gd name="connsiteX49" fmla="*/ 645998 w 974607"/>
                    <a:gd name="connsiteY49" fmla="*/ 1108121 h 1516072"/>
                    <a:gd name="connsiteX50" fmla="*/ 671124 w 974607"/>
                    <a:gd name="connsiteY50" fmla="*/ 1089843 h 1516072"/>
                    <a:gd name="connsiteX51" fmla="*/ 724464 w 974607"/>
                    <a:gd name="connsiteY51" fmla="*/ 1082223 h 1516072"/>
                    <a:gd name="connsiteX52" fmla="*/ 871149 w 974607"/>
                    <a:gd name="connsiteY52" fmla="*/ 1086033 h 1516072"/>
                    <a:gd name="connsiteX53" fmla="*/ 899724 w 974607"/>
                    <a:gd name="connsiteY53" fmla="*/ 1091748 h 1516072"/>
                    <a:gd name="connsiteX54" fmla="*/ 963835 w 974607"/>
                    <a:gd name="connsiteY54" fmla="*/ 1090672 h 1516072"/>
                    <a:gd name="connsiteX55" fmla="*/ 970209 w 974607"/>
                    <a:gd name="connsiteY55" fmla="*/ 1054008 h 1516072"/>
                    <a:gd name="connsiteX56" fmla="*/ 918620 w 974607"/>
                    <a:gd name="connsiteY56" fmla="*/ 1034598 h 1516072"/>
                    <a:gd name="connsiteX57" fmla="*/ 803186 w 974607"/>
                    <a:gd name="connsiteY57" fmla="*/ 1037069 h 1516072"/>
                    <a:gd name="connsiteX58" fmla="*/ 646360 w 974607"/>
                    <a:gd name="connsiteY58" fmla="*/ 1049838 h 1516072"/>
                    <a:gd name="connsiteX59" fmla="*/ 640078 w 974607"/>
                    <a:gd name="connsiteY59" fmla="*/ 1026051 h 1516072"/>
                    <a:gd name="connsiteX60" fmla="*/ 673029 w 974607"/>
                    <a:gd name="connsiteY60" fmla="*/ 992688 h 1516072"/>
                    <a:gd name="connsiteX61" fmla="*/ 674934 w 974607"/>
                    <a:gd name="connsiteY61" fmla="*/ 986973 h 1516072"/>
                    <a:gd name="connsiteX62" fmla="*/ 680649 w 974607"/>
                    <a:gd name="connsiteY62" fmla="*/ 985068 h 1516072"/>
                    <a:gd name="connsiteX63" fmla="*/ 686364 w 974607"/>
                    <a:gd name="connsiteY63" fmla="*/ 981258 h 1516072"/>
                    <a:gd name="connsiteX64" fmla="*/ 695889 w 974607"/>
                    <a:gd name="connsiteY64" fmla="*/ 971733 h 1516072"/>
                    <a:gd name="connsiteX65" fmla="*/ 705414 w 974607"/>
                    <a:gd name="connsiteY65" fmla="*/ 960303 h 1516072"/>
                    <a:gd name="connsiteX66" fmla="*/ 716844 w 974607"/>
                    <a:gd name="connsiteY66" fmla="*/ 952683 h 1516072"/>
                    <a:gd name="connsiteX67" fmla="*/ 732084 w 974607"/>
                    <a:gd name="connsiteY67" fmla="*/ 939348 h 1516072"/>
                    <a:gd name="connsiteX68" fmla="*/ 741609 w 974607"/>
                    <a:gd name="connsiteY68" fmla="*/ 927918 h 1516072"/>
                    <a:gd name="connsiteX69" fmla="*/ 753039 w 974607"/>
                    <a:gd name="connsiteY69" fmla="*/ 918393 h 1516072"/>
                    <a:gd name="connsiteX70" fmla="*/ 758754 w 974607"/>
                    <a:gd name="connsiteY70" fmla="*/ 906963 h 1516072"/>
                    <a:gd name="connsiteX71" fmla="*/ 760659 w 974607"/>
                    <a:gd name="connsiteY71" fmla="*/ 901248 h 1516072"/>
                    <a:gd name="connsiteX72" fmla="*/ 766374 w 974607"/>
                    <a:gd name="connsiteY72" fmla="*/ 889818 h 1516072"/>
                    <a:gd name="connsiteX73" fmla="*/ 764469 w 974607"/>
                    <a:gd name="connsiteY73" fmla="*/ 874578 h 1516072"/>
                    <a:gd name="connsiteX74" fmla="*/ 758754 w 974607"/>
                    <a:gd name="connsiteY74" fmla="*/ 872673 h 1516072"/>
                    <a:gd name="connsiteX75" fmla="*/ 737799 w 974607"/>
                    <a:gd name="connsiteY75" fmla="*/ 874578 h 1516072"/>
                    <a:gd name="connsiteX76" fmla="*/ 732084 w 974607"/>
                    <a:gd name="connsiteY76" fmla="*/ 878388 h 1516072"/>
                    <a:gd name="connsiteX77" fmla="*/ 699699 w 974607"/>
                    <a:gd name="connsiteY77" fmla="*/ 899343 h 1516072"/>
                    <a:gd name="connsiteX78" fmla="*/ 595181 w 974607"/>
                    <a:gd name="connsiteY78" fmla="*/ 957831 h 1516072"/>
                    <a:gd name="connsiteX79" fmla="*/ 507294 w 974607"/>
                    <a:gd name="connsiteY79" fmla="*/ 847908 h 1516072"/>
                    <a:gd name="connsiteX80" fmla="*/ 503484 w 974607"/>
                    <a:gd name="connsiteY80" fmla="*/ 358323 h 1516072"/>
                    <a:gd name="connsiteX81" fmla="*/ 499674 w 974607"/>
                    <a:gd name="connsiteY81" fmla="*/ 66858 h 1516072"/>
                    <a:gd name="connsiteX82" fmla="*/ 490149 w 974607"/>
                    <a:gd name="connsiteY82" fmla="*/ 40188 h 1516072"/>
                    <a:gd name="connsiteX83" fmla="*/ 488244 w 974607"/>
                    <a:gd name="connsiteY83" fmla="*/ 34473 h 1516072"/>
                    <a:gd name="connsiteX84" fmla="*/ 484434 w 974607"/>
                    <a:gd name="connsiteY84" fmla="*/ 28758 h 1516072"/>
                    <a:gd name="connsiteX85" fmla="*/ 478719 w 974607"/>
                    <a:gd name="connsiteY85" fmla="*/ 17328 h 1516072"/>
                    <a:gd name="connsiteX86" fmla="*/ 473004 w 974607"/>
                    <a:gd name="connsiteY86" fmla="*/ 13518 h 1516072"/>
                    <a:gd name="connsiteX87" fmla="*/ 469194 w 974607"/>
                    <a:gd name="connsiteY87" fmla="*/ 7803 h 1516072"/>
                    <a:gd name="connsiteX88" fmla="*/ 429189 w 974607"/>
                    <a:gd name="connsiteY88" fmla="*/ 11613 h 1516072"/>
                    <a:gd name="connsiteX89" fmla="*/ 425379 w 974607"/>
                    <a:gd name="connsiteY89" fmla="*/ 78288 h 1516072"/>
                    <a:gd name="connsiteX90" fmla="*/ 425379 w 974607"/>
                    <a:gd name="connsiteY90" fmla="*/ 84003 h 1516072"/>
                    <a:gd name="connsiteX91" fmla="*/ 436603 w 974607"/>
                    <a:gd name="connsiteY91" fmla="*/ 225952 h 1516072"/>
                    <a:gd name="connsiteX92" fmla="*/ 440619 w 974607"/>
                    <a:gd name="connsiteY92" fmla="*/ 421188 h 1516072"/>
                    <a:gd name="connsiteX93" fmla="*/ 440002 w 974607"/>
                    <a:gd name="connsiteY93" fmla="*/ 789160 h 1516072"/>
                    <a:gd name="connsiteX94" fmla="*/ 430322 w 974607"/>
                    <a:gd name="connsiteY94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33989 w 974607"/>
                    <a:gd name="connsiteY41" fmla="*/ 1326063 h 1516072"/>
                    <a:gd name="connsiteX42" fmla="*/ 777804 w 974607"/>
                    <a:gd name="connsiteY42" fmla="*/ 1333683 h 1516072"/>
                    <a:gd name="connsiteX43" fmla="*/ 789234 w 974607"/>
                    <a:gd name="connsiteY43" fmla="*/ 1327968 h 1516072"/>
                    <a:gd name="connsiteX44" fmla="*/ 800664 w 974607"/>
                    <a:gd name="connsiteY44" fmla="*/ 1284153 h 1516072"/>
                    <a:gd name="connsiteX45" fmla="*/ 783519 w 974607"/>
                    <a:gd name="connsiteY45" fmla="*/ 1253673 h 1516072"/>
                    <a:gd name="connsiteX46" fmla="*/ 773994 w 974607"/>
                    <a:gd name="connsiteY46" fmla="*/ 1247958 h 1516072"/>
                    <a:gd name="connsiteX47" fmla="*/ 648264 w 974607"/>
                    <a:gd name="connsiteY47" fmla="*/ 1156518 h 1516072"/>
                    <a:gd name="connsiteX48" fmla="*/ 645998 w 974607"/>
                    <a:gd name="connsiteY48" fmla="*/ 1108121 h 1516072"/>
                    <a:gd name="connsiteX49" fmla="*/ 671124 w 974607"/>
                    <a:gd name="connsiteY49" fmla="*/ 1089843 h 1516072"/>
                    <a:gd name="connsiteX50" fmla="*/ 724464 w 974607"/>
                    <a:gd name="connsiteY50" fmla="*/ 1082223 h 1516072"/>
                    <a:gd name="connsiteX51" fmla="*/ 871149 w 974607"/>
                    <a:gd name="connsiteY51" fmla="*/ 1086033 h 1516072"/>
                    <a:gd name="connsiteX52" fmla="*/ 899724 w 974607"/>
                    <a:gd name="connsiteY52" fmla="*/ 1091748 h 1516072"/>
                    <a:gd name="connsiteX53" fmla="*/ 963835 w 974607"/>
                    <a:gd name="connsiteY53" fmla="*/ 1090672 h 1516072"/>
                    <a:gd name="connsiteX54" fmla="*/ 970209 w 974607"/>
                    <a:gd name="connsiteY54" fmla="*/ 1054008 h 1516072"/>
                    <a:gd name="connsiteX55" fmla="*/ 918620 w 974607"/>
                    <a:gd name="connsiteY55" fmla="*/ 1034598 h 1516072"/>
                    <a:gd name="connsiteX56" fmla="*/ 803186 w 974607"/>
                    <a:gd name="connsiteY56" fmla="*/ 1037069 h 1516072"/>
                    <a:gd name="connsiteX57" fmla="*/ 646360 w 974607"/>
                    <a:gd name="connsiteY57" fmla="*/ 1049838 h 1516072"/>
                    <a:gd name="connsiteX58" fmla="*/ 640078 w 974607"/>
                    <a:gd name="connsiteY58" fmla="*/ 1026051 h 1516072"/>
                    <a:gd name="connsiteX59" fmla="*/ 673029 w 974607"/>
                    <a:gd name="connsiteY59" fmla="*/ 992688 h 1516072"/>
                    <a:gd name="connsiteX60" fmla="*/ 674934 w 974607"/>
                    <a:gd name="connsiteY60" fmla="*/ 986973 h 1516072"/>
                    <a:gd name="connsiteX61" fmla="*/ 680649 w 974607"/>
                    <a:gd name="connsiteY61" fmla="*/ 985068 h 1516072"/>
                    <a:gd name="connsiteX62" fmla="*/ 686364 w 974607"/>
                    <a:gd name="connsiteY62" fmla="*/ 981258 h 1516072"/>
                    <a:gd name="connsiteX63" fmla="*/ 695889 w 974607"/>
                    <a:gd name="connsiteY63" fmla="*/ 971733 h 1516072"/>
                    <a:gd name="connsiteX64" fmla="*/ 705414 w 974607"/>
                    <a:gd name="connsiteY64" fmla="*/ 960303 h 1516072"/>
                    <a:gd name="connsiteX65" fmla="*/ 716844 w 974607"/>
                    <a:gd name="connsiteY65" fmla="*/ 952683 h 1516072"/>
                    <a:gd name="connsiteX66" fmla="*/ 732084 w 974607"/>
                    <a:gd name="connsiteY66" fmla="*/ 939348 h 1516072"/>
                    <a:gd name="connsiteX67" fmla="*/ 741609 w 974607"/>
                    <a:gd name="connsiteY67" fmla="*/ 927918 h 1516072"/>
                    <a:gd name="connsiteX68" fmla="*/ 753039 w 974607"/>
                    <a:gd name="connsiteY68" fmla="*/ 918393 h 1516072"/>
                    <a:gd name="connsiteX69" fmla="*/ 758754 w 974607"/>
                    <a:gd name="connsiteY69" fmla="*/ 906963 h 1516072"/>
                    <a:gd name="connsiteX70" fmla="*/ 760659 w 974607"/>
                    <a:gd name="connsiteY70" fmla="*/ 901248 h 1516072"/>
                    <a:gd name="connsiteX71" fmla="*/ 766374 w 974607"/>
                    <a:gd name="connsiteY71" fmla="*/ 889818 h 1516072"/>
                    <a:gd name="connsiteX72" fmla="*/ 764469 w 974607"/>
                    <a:gd name="connsiteY72" fmla="*/ 874578 h 1516072"/>
                    <a:gd name="connsiteX73" fmla="*/ 758754 w 974607"/>
                    <a:gd name="connsiteY73" fmla="*/ 872673 h 1516072"/>
                    <a:gd name="connsiteX74" fmla="*/ 737799 w 974607"/>
                    <a:gd name="connsiteY74" fmla="*/ 874578 h 1516072"/>
                    <a:gd name="connsiteX75" fmla="*/ 732084 w 974607"/>
                    <a:gd name="connsiteY75" fmla="*/ 878388 h 1516072"/>
                    <a:gd name="connsiteX76" fmla="*/ 699699 w 974607"/>
                    <a:gd name="connsiteY76" fmla="*/ 899343 h 1516072"/>
                    <a:gd name="connsiteX77" fmla="*/ 595181 w 974607"/>
                    <a:gd name="connsiteY77" fmla="*/ 957831 h 1516072"/>
                    <a:gd name="connsiteX78" fmla="*/ 507294 w 974607"/>
                    <a:gd name="connsiteY78" fmla="*/ 847908 h 1516072"/>
                    <a:gd name="connsiteX79" fmla="*/ 503484 w 974607"/>
                    <a:gd name="connsiteY79" fmla="*/ 358323 h 1516072"/>
                    <a:gd name="connsiteX80" fmla="*/ 499674 w 974607"/>
                    <a:gd name="connsiteY80" fmla="*/ 66858 h 1516072"/>
                    <a:gd name="connsiteX81" fmla="*/ 490149 w 974607"/>
                    <a:gd name="connsiteY81" fmla="*/ 40188 h 1516072"/>
                    <a:gd name="connsiteX82" fmla="*/ 488244 w 974607"/>
                    <a:gd name="connsiteY82" fmla="*/ 34473 h 1516072"/>
                    <a:gd name="connsiteX83" fmla="*/ 484434 w 974607"/>
                    <a:gd name="connsiteY83" fmla="*/ 28758 h 1516072"/>
                    <a:gd name="connsiteX84" fmla="*/ 478719 w 974607"/>
                    <a:gd name="connsiteY84" fmla="*/ 17328 h 1516072"/>
                    <a:gd name="connsiteX85" fmla="*/ 473004 w 974607"/>
                    <a:gd name="connsiteY85" fmla="*/ 13518 h 1516072"/>
                    <a:gd name="connsiteX86" fmla="*/ 469194 w 974607"/>
                    <a:gd name="connsiteY86" fmla="*/ 7803 h 1516072"/>
                    <a:gd name="connsiteX87" fmla="*/ 429189 w 974607"/>
                    <a:gd name="connsiteY87" fmla="*/ 11613 h 1516072"/>
                    <a:gd name="connsiteX88" fmla="*/ 425379 w 974607"/>
                    <a:gd name="connsiteY88" fmla="*/ 78288 h 1516072"/>
                    <a:gd name="connsiteX89" fmla="*/ 425379 w 974607"/>
                    <a:gd name="connsiteY89" fmla="*/ 84003 h 1516072"/>
                    <a:gd name="connsiteX90" fmla="*/ 436603 w 974607"/>
                    <a:gd name="connsiteY90" fmla="*/ 225952 h 1516072"/>
                    <a:gd name="connsiteX91" fmla="*/ 440619 w 974607"/>
                    <a:gd name="connsiteY91" fmla="*/ 421188 h 1516072"/>
                    <a:gd name="connsiteX92" fmla="*/ 440002 w 974607"/>
                    <a:gd name="connsiteY92" fmla="*/ 789160 h 1516072"/>
                    <a:gd name="connsiteX93" fmla="*/ 430322 w 974607"/>
                    <a:gd name="connsiteY93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33989 w 974607"/>
                    <a:gd name="connsiteY41" fmla="*/ 1326063 h 1516072"/>
                    <a:gd name="connsiteX42" fmla="*/ 777804 w 974607"/>
                    <a:gd name="connsiteY42" fmla="*/ 1333683 h 1516072"/>
                    <a:gd name="connsiteX43" fmla="*/ 800664 w 974607"/>
                    <a:gd name="connsiteY43" fmla="*/ 1284153 h 1516072"/>
                    <a:gd name="connsiteX44" fmla="*/ 783519 w 974607"/>
                    <a:gd name="connsiteY44" fmla="*/ 1253673 h 1516072"/>
                    <a:gd name="connsiteX45" fmla="*/ 773994 w 974607"/>
                    <a:gd name="connsiteY45" fmla="*/ 1247958 h 1516072"/>
                    <a:gd name="connsiteX46" fmla="*/ 648264 w 974607"/>
                    <a:gd name="connsiteY46" fmla="*/ 1156518 h 1516072"/>
                    <a:gd name="connsiteX47" fmla="*/ 645998 w 974607"/>
                    <a:gd name="connsiteY47" fmla="*/ 1108121 h 1516072"/>
                    <a:gd name="connsiteX48" fmla="*/ 671124 w 974607"/>
                    <a:gd name="connsiteY48" fmla="*/ 1089843 h 1516072"/>
                    <a:gd name="connsiteX49" fmla="*/ 724464 w 974607"/>
                    <a:gd name="connsiteY49" fmla="*/ 1082223 h 1516072"/>
                    <a:gd name="connsiteX50" fmla="*/ 871149 w 974607"/>
                    <a:gd name="connsiteY50" fmla="*/ 1086033 h 1516072"/>
                    <a:gd name="connsiteX51" fmla="*/ 899724 w 974607"/>
                    <a:gd name="connsiteY51" fmla="*/ 1091748 h 1516072"/>
                    <a:gd name="connsiteX52" fmla="*/ 963835 w 974607"/>
                    <a:gd name="connsiteY52" fmla="*/ 1090672 h 1516072"/>
                    <a:gd name="connsiteX53" fmla="*/ 970209 w 974607"/>
                    <a:gd name="connsiteY53" fmla="*/ 1054008 h 1516072"/>
                    <a:gd name="connsiteX54" fmla="*/ 918620 w 974607"/>
                    <a:gd name="connsiteY54" fmla="*/ 1034598 h 1516072"/>
                    <a:gd name="connsiteX55" fmla="*/ 803186 w 974607"/>
                    <a:gd name="connsiteY55" fmla="*/ 1037069 h 1516072"/>
                    <a:gd name="connsiteX56" fmla="*/ 646360 w 974607"/>
                    <a:gd name="connsiteY56" fmla="*/ 1049838 h 1516072"/>
                    <a:gd name="connsiteX57" fmla="*/ 640078 w 974607"/>
                    <a:gd name="connsiteY57" fmla="*/ 1026051 h 1516072"/>
                    <a:gd name="connsiteX58" fmla="*/ 673029 w 974607"/>
                    <a:gd name="connsiteY58" fmla="*/ 992688 h 1516072"/>
                    <a:gd name="connsiteX59" fmla="*/ 674934 w 974607"/>
                    <a:gd name="connsiteY59" fmla="*/ 986973 h 1516072"/>
                    <a:gd name="connsiteX60" fmla="*/ 680649 w 974607"/>
                    <a:gd name="connsiteY60" fmla="*/ 985068 h 1516072"/>
                    <a:gd name="connsiteX61" fmla="*/ 686364 w 974607"/>
                    <a:gd name="connsiteY61" fmla="*/ 981258 h 1516072"/>
                    <a:gd name="connsiteX62" fmla="*/ 695889 w 974607"/>
                    <a:gd name="connsiteY62" fmla="*/ 971733 h 1516072"/>
                    <a:gd name="connsiteX63" fmla="*/ 705414 w 974607"/>
                    <a:gd name="connsiteY63" fmla="*/ 960303 h 1516072"/>
                    <a:gd name="connsiteX64" fmla="*/ 716844 w 974607"/>
                    <a:gd name="connsiteY64" fmla="*/ 952683 h 1516072"/>
                    <a:gd name="connsiteX65" fmla="*/ 732084 w 974607"/>
                    <a:gd name="connsiteY65" fmla="*/ 939348 h 1516072"/>
                    <a:gd name="connsiteX66" fmla="*/ 741609 w 974607"/>
                    <a:gd name="connsiteY66" fmla="*/ 927918 h 1516072"/>
                    <a:gd name="connsiteX67" fmla="*/ 753039 w 974607"/>
                    <a:gd name="connsiteY67" fmla="*/ 918393 h 1516072"/>
                    <a:gd name="connsiteX68" fmla="*/ 758754 w 974607"/>
                    <a:gd name="connsiteY68" fmla="*/ 906963 h 1516072"/>
                    <a:gd name="connsiteX69" fmla="*/ 760659 w 974607"/>
                    <a:gd name="connsiteY69" fmla="*/ 901248 h 1516072"/>
                    <a:gd name="connsiteX70" fmla="*/ 766374 w 974607"/>
                    <a:gd name="connsiteY70" fmla="*/ 889818 h 1516072"/>
                    <a:gd name="connsiteX71" fmla="*/ 764469 w 974607"/>
                    <a:gd name="connsiteY71" fmla="*/ 874578 h 1516072"/>
                    <a:gd name="connsiteX72" fmla="*/ 758754 w 974607"/>
                    <a:gd name="connsiteY72" fmla="*/ 872673 h 1516072"/>
                    <a:gd name="connsiteX73" fmla="*/ 737799 w 974607"/>
                    <a:gd name="connsiteY73" fmla="*/ 874578 h 1516072"/>
                    <a:gd name="connsiteX74" fmla="*/ 732084 w 974607"/>
                    <a:gd name="connsiteY74" fmla="*/ 878388 h 1516072"/>
                    <a:gd name="connsiteX75" fmla="*/ 699699 w 974607"/>
                    <a:gd name="connsiteY75" fmla="*/ 899343 h 1516072"/>
                    <a:gd name="connsiteX76" fmla="*/ 595181 w 974607"/>
                    <a:gd name="connsiteY76" fmla="*/ 957831 h 1516072"/>
                    <a:gd name="connsiteX77" fmla="*/ 507294 w 974607"/>
                    <a:gd name="connsiteY77" fmla="*/ 847908 h 1516072"/>
                    <a:gd name="connsiteX78" fmla="*/ 503484 w 974607"/>
                    <a:gd name="connsiteY78" fmla="*/ 358323 h 1516072"/>
                    <a:gd name="connsiteX79" fmla="*/ 499674 w 974607"/>
                    <a:gd name="connsiteY79" fmla="*/ 66858 h 1516072"/>
                    <a:gd name="connsiteX80" fmla="*/ 490149 w 974607"/>
                    <a:gd name="connsiteY80" fmla="*/ 40188 h 1516072"/>
                    <a:gd name="connsiteX81" fmla="*/ 488244 w 974607"/>
                    <a:gd name="connsiteY81" fmla="*/ 34473 h 1516072"/>
                    <a:gd name="connsiteX82" fmla="*/ 484434 w 974607"/>
                    <a:gd name="connsiteY82" fmla="*/ 28758 h 1516072"/>
                    <a:gd name="connsiteX83" fmla="*/ 478719 w 974607"/>
                    <a:gd name="connsiteY83" fmla="*/ 17328 h 1516072"/>
                    <a:gd name="connsiteX84" fmla="*/ 473004 w 974607"/>
                    <a:gd name="connsiteY84" fmla="*/ 13518 h 1516072"/>
                    <a:gd name="connsiteX85" fmla="*/ 469194 w 974607"/>
                    <a:gd name="connsiteY85" fmla="*/ 7803 h 1516072"/>
                    <a:gd name="connsiteX86" fmla="*/ 429189 w 974607"/>
                    <a:gd name="connsiteY86" fmla="*/ 11613 h 1516072"/>
                    <a:gd name="connsiteX87" fmla="*/ 425379 w 974607"/>
                    <a:gd name="connsiteY87" fmla="*/ 78288 h 1516072"/>
                    <a:gd name="connsiteX88" fmla="*/ 425379 w 974607"/>
                    <a:gd name="connsiteY88" fmla="*/ 84003 h 1516072"/>
                    <a:gd name="connsiteX89" fmla="*/ 436603 w 974607"/>
                    <a:gd name="connsiteY89" fmla="*/ 225952 h 1516072"/>
                    <a:gd name="connsiteX90" fmla="*/ 440619 w 974607"/>
                    <a:gd name="connsiteY90" fmla="*/ 421188 h 1516072"/>
                    <a:gd name="connsiteX91" fmla="*/ 440002 w 974607"/>
                    <a:gd name="connsiteY91" fmla="*/ 789160 h 1516072"/>
                    <a:gd name="connsiteX92" fmla="*/ 430322 w 974607"/>
                    <a:gd name="connsiteY92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33989 w 974607"/>
                    <a:gd name="connsiteY41" fmla="*/ 1326063 h 1516072"/>
                    <a:gd name="connsiteX42" fmla="*/ 780275 w 974607"/>
                    <a:gd name="connsiteY42" fmla="*/ 1323798 h 1516072"/>
                    <a:gd name="connsiteX43" fmla="*/ 800664 w 974607"/>
                    <a:gd name="connsiteY43" fmla="*/ 1284153 h 1516072"/>
                    <a:gd name="connsiteX44" fmla="*/ 783519 w 974607"/>
                    <a:gd name="connsiteY44" fmla="*/ 1253673 h 1516072"/>
                    <a:gd name="connsiteX45" fmla="*/ 773994 w 974607"/>
                    <a:gd name="connsiteY45" fmla="*/ 1247958 h 1516072"/>
                    <a:gd name="connsiteX46" fmla="*/ 648264 w 974607"/>
                    <a:gd name="connsiteY46" fmla="*/ 1156518 h 1516072"/>
                    <a:gd name="connsiteX47" fmla="*/ 645998 w 974607"/>
                    <a:gd name="connsiteY47" fmla="*/ 1108121 h 1516072"/>
                    <a:gd name="connsiteX48" fmla="*/ 671124 w 974607"/>
                    <a:gd name="connsiteY48" fmla="*/ 1089843 h 1516072"/>
                    <a:gd name="connsiteX49" fmla="*/ 724464 w 974607"/>
                    <a:gd name="connsiteY49" fmla="*/ 1082223 h 1516072"/>
                    <a:gd name="connsiteX50" fmla="*/ 871149 w 974607"/>
                    <a:gd name="connsiteY50" fmla="*/ 1086033 h 1516072"/>
                    <a:gd name="connsiteX51" fmla="*/ 899724 w 974607"/>
                    <a:gd name="connsiteY51" fmla="*/ 1091748 h 1516072"/>
                    <a:gd name="connsiteX52" fmla="*/ 963835 w 974607"/>
                    <a:gd name="connsiteY52" fmla="*/ 1090672 h 1516072"/>
                    <a:gd name="connsiteX53" fmla="*/ 970209 w 974607"/>
                    <a:gd name="connsiteY53" fmla="*/ 1054008 h 1516072"/>
                    <a:gd name="connsiteX54" fmla="*/ 918620 w 974607"/>
                    <a:gd name="connsiteY54" fmla="*/ 1034598 h 1516072"/>
                    <a:gd name="connsiteX55" fmla="*/ 803186 w 974607"/>
                    <a:gd name="connsiteY55" fmla="*/ 1037069 h 1516072"/>
                    <a:gd name="connsiteX56" fmla="*/ 646360 w 974607"/>
                    <a:gd name="connsiteY56" fmla="*/ 1049838 h 1516072"/>
                    <a:gd name="connsiteX57" fmla="*/ 640078 w 974607"/>
                    <a:gd name="connsiteY57" fmla="*/ 1026051 h 1516072"/>
                    <a:gd name="connsiteX58" fmla="*/ 673029 w 974607"/>
                    <a:gd name="connsiteY58" fmla="*/ 992688 h 1516072"/>
                    <a:gd name="connsiteX59" fmla="*/ 674934 w 974607"/>
                    <a:gd name="connsiteY59" fmla="*/ 986973 h 1516072"/>
                    <a:gd name="connsiteX60" fmla="*/ 680649 w 974607"/>
                    <a:gd name="connsiteY60" fmla="*/ 985068 h 1516072"/>
                    <a:gd name="connsiteX61" fmla="*/ 686364 w 974607"/>
                    <a:gd name="connsiteY61" fmla="*/ 981258 h 1516072"/>
                    <a:gd name="connsiteX62" fmla="*/ 695889 w 974607"/>
                    <a:gd name="connsiteY62" fmla="*/ 971733 h 1516072"/>
                    <a:gd name="connsiteX63" fmla="*/ 705414 w 974607"/>
                    <a:gd name="connsiteY63" fmla="*/ 960303 h 1516072"/>
                    <a:gd name="connsiteX64" fmla="*/ 716844 w 974607"/>
                    <a:gd name="connsiteY64" fmla="*/ 952683 h 1516072"/>
                    <a:gd name="connsiteX65" fmla="*/ 732084 w 974607"/>
                    <a:gd name="connsiteY65" fmla="*/ 939348 h 1516072"/>
                    <a:gd name="connsiteX66" fmla="*/ 741609 w 974607"/>
                    <a:gd name="connsiteY66" fmla="*/ 927918 h 1516072"/>
                    <a:gd name="connsiteX67" fmla="*/ 753039 w 974607"/>
                    <a:gd name="connsiteY67" fmla="*/ 918393 h 1516072"/>
                    <a:gd name="connsiteX68" fmla="*/ 758754 w 974607"/>
                    <a:gd name="connsiteY68" fmla="*/ 906963 h 1516072"/>
                    <a:gd name="connsiteX69" fmla="*/ 760659 w 974607"/>
                    <a:gd name="connsiteY69" fmla="*/ 901248 h 1516072"/>
                    <a:gd name="connsiteX70" fmla="*/ 766374 w 974607"/>
                    <a:gd name="connsiteY70" fmla="*/ 889818 h 1516072"/>
                    <a:gd name="connsiteX71" fmla="*/ 764469 w 974607"/>
                    <a:gd name="connsiteY71" fmla="*/ 874578 h 1516072"/>
                    <a:gd name="connsiteX72" fmla="*/ 758754 w 974607"/>
                    <a:gd name="connsiteY72" fmla="*/ 872673 h 1516072"/>
                    <a:gd name="connsiteX73" fmla="*/ 737799 w 974607"/>
                    <a:gd name="connsiteY73" fmla="*/ 874578 h 1516072"/>
                    <a:gd name="connsiteX74" fmla="*/ 732084 w 974607"/>
                    <a:gd name="connsiteY74" fmla="*/ 878388 h 1516072"/>
                    <a:gd name="connsiteX75" fmla="*/ 699699 w 974607"/>
                    <a:gd name="connsiteY75" fmla="*/ 899343 h 1516072"/>
                    <a:gd name="connsiteX76" fmla="*/ 595181 w 974607"/>
                    <a:gd name="connsiteY76" fmla="*/ 957831 h 1516072"/>
                    <a:gd name="connsiteX77" fmla="*/ 507294 w 974607"/>
                    <a:gd name="connsiteY77" fmla="*/ 847908 h 1516072"/>
                    <a:gd name="connsiteX78" fmla="*/ 503484 w 974607"/>
                    <a:gd name="connsiteY78" fmla="*/ 358323 h 1516072"/>
                    <a:gd name="connsiteX79" fmla="*/ 499674 w 974607"/>
                    <a:gd name="connsiteY79" fmla="*/ 66858 h 1516072"/>
                    <a:gd name="connsiteX80" fmla="*/ 490149 w 974607"/>
                    <a:gd name="connsiteY80" fmla="*/ 40188 h 1516072"/>
                    <a:gd name="connsiteX81" fmla="*/ 488244 w 974607"/>
                    <a:gd name="connsiteY81" fmla="*/ 34473 h 1516072"/>
                    <a:gd name="connsiteX82" fmla="*/ 484434 w 974607"/>
                    <a:gd name="connsiteY82" fmla="*/ 28758 h 1516072"/>
                    <a:gd name="connsiteX83" fmla="*/ 478719 w 974607"/>
                    <a:gd name="connsiteY83" fmla="*/ 17328 h 1516072"/>
                    <a:gd name="connsiteX84" fmla="*/ 473004 w 974607"/>
                    <a:gd name="connsiteY84" fmla="*/ 13518 h 1516072"/>
                    <a:gd name="connsiteX85" fmla="*/ 469194 w 974607"/>
                    <a:gd name="connsiteY85" fmla="*/ 7803 h 1516072"/>
                    <a:gd name="connsiteX86" fmla="*/ 429189 w 974607"/>
                    <a:gd name="connsiteY86" fmla="*/ 11613 h 1516072"/>
                    <a:gd name="connsiteX87" fmla="*/ 425379 w 974607"/>
                    <a:gd name="connsiteY87" fmla="*/ 78288 h 1516072"/>
                    <a:gd name="connsiteX88" fmla="*/ 425379 w 974607"/>
                    <a:gd name="connsiteY88" fmla="*/ 84003 h 1516072"/>
                    <a:gd name="connsiteX89" fmla="*/ 436603 w 974607"/>
                    <a:gd name="connsiteY89" fmla="*/ 225952 h 1516072"/>
                    <a:gd name="connsiteX90" fmla="*/ 440619 w 974607"/>
                    <a:gd name="connsiteY90" fmla="*/ 421188 h 1516072"/>
                    <a:gd name="connsiteX91" fmla="*/ 440002 w 974607"/>
                    <a:gd name="connsiteY91" fmla="*/ 789160 h 1516072"/>
                    <a:gd name="connsiteX92" fmla="*/ 430322 w 974607"/>
                    <a:gd name="connsiteY92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33989 w 974607"/>
                    <a:gd name="connsiteY41" fmla="*/ 1326063 h 1516072"/>
                    <a:gd name="connsiteX42" fmla="*/ 780275 w 974607"/>
                    <a:gd name="connsiteY42" fmla="*/ 1323798 h 1516072"/>
                    <a:gd name="connsiteX43" fmla="*/ 800664 w 974607"/>
                    <a:gd name="connsiteY43" fmla="*/ 1284153 h 1516072"/>
                    <a:gd name="connsiteX44" fmla="*/ 783519 w 974607"/>
                    <a:gd name="connsiteY44" fmla="*/ 1253673 h 1516072"/>
                    <a:gd name="connsiteX45" fmla="*/ 773994 w 974607"/>
                    <a:gd name="connsiteY45" fmla="*/ 1247958 h 1516072"/>
                    <a:gd name="connsiteX46" fmla="*/ 648264 w 974607"/>
                    <a:gd name="connsiteY46" fmla="*/ 1156518 h 1516072"/>
                    <a:gd name="connsiteX47" fmla="*/ 645998 w 974607"/>
                    <a:gd name="connsiteY47" fmla="*/ 1108121 h 1516072"/>
                    <a:gd name="connsiteX48" fmla="*/ 671124 w 974607"/>
                    <a:gd name="connsiteY48" fmla="*/ 1089843 h 1516072"/>
                    <a:gd name="connsiteX49" fmla="*/ 724464 w 974607"/>
                    <a:gd name="connsiteY49" fmla="*/ 1082223 h 1516072"/>
                    <a:gd name="connsiteX50" fmla="*/ 871149 w 974607"/>
                    <a:gd name="connsiteY50" fmla="*/ 1086033 h 1516072"/>
                    <a:gd name="connsiteX51" fmla="*/ 899724 w 974607"/>
                    <a:gd name="connsiteY51" fmla="*/ 1091748 h 1516072"/>
                    <a:gd name="connsiteX52" fmla="*/ 963835 w 974607"/>
                    <a:gd name="connsiteY52" fmla="*/ 1090672 h 1516072"/>
                    <a:gd name="connsiteX53" fmla="*/ 970209 w 974607"/>
                    <a:gd name="connsiteY53" fmla="*/ 1054008 h 1516072"/>
                    <a:gd name="connsiteX54" fmla="*/ 918620 w 974607"/>
                    <a:gd name="connsiteY54" fmla="*/ 1034598 h 1516072"/>
                    <a:gd name="connsiteX55" fmla="*/ 803186 w 974607"/>
                    <a:gd name="connsiteY55" fmla="*/ 1037069 h 1516072"/>
                    <a:gd name="connsiteX56" fmla="*/ 646360 w 974607"/>
                    <a:gd name="connsiteY56" fmla="*/ 1049838 h 1516072"/>
                    <a:gd name="connsiteX57" fmla="*/ 640078 w 974607"/>
                    <a:gd name="connsiteY57" fmla="*/ 1026051 h 1516072"/>
                    <a:gd name="connsiteX58" fmla="*/ 673029 w 974607"/>
                    <a:gd name="connsiteY58" fmla="*/ 992688 h 1516072"/>
                    <a:gd name="connsiteX59" fmla="*/ 674934 w 974607"/>
                    <a:gd name="connsiteY59" fmla="*/ 986973 h 1516072"/>
                    <a:gd name="connsiteX60" fmla="*/ 680649 w 974607"/>
                    <a:gd name="connsiteY60" fmla="*/ 985068 h 1516072"/>
                    <a:gd name="connsiteX61" fmla="*/ 686364 w 974607"/>
                    <a:gd name="connsiteY61" fmla="*/ 981258 h 1516072"/>
                    <a:gd name="connsiteX62" fmla="*/ 695889 w 974607"/>
                    <a:gd name="connsiteY62" fmla="*/ 971733 h 1516072"/>
                    <a:gd name="connsiteX63" fmla="*/ 705414 w 974607"/>
                    <a:gd name="connsiteY63" fmla="*/ 960303 h 1516072"/>
                    <a:gd name="connsiteX64" fmla="*/ 716844 w 974607"/>
                    <a:gd name="connsiteY64" fmla="*/ 952683 h 1516072"/>
                    <a:gd name="connsiteX65" fmla="*/ 732084 w 974607"/>
                    <a:gd name="connsiteY65" fmla="*/ 939348 h 1516072"/>
                    <a:gd name="connsiteX66" fmla="*/ 741609 w 974607"/>
                    <a:gd name="connsiteY66" fmla="*/ 927918 h 1516072"/>
                    <a:gd name="connsiteX67" fmla="*/ 753039 w 974607"/>
                    <a:gd name="connsiteY67" fmla="*/ 918393 h 1516072"/>
                    <a:gd name="connsiteX68" fmla="*/ 758754 w 974607"/>
                    <a:gd name="connsiteY68" fmla="*/ 906963 h 1516072"/>
                    <a:gd name="connsiteX69" fmla="*/ 760659 w 974607"/>
                    <a:gd name="connsiteY69" fmla="*/ 901248 h 1516072"/>
                    <a:gd name="connsiteX70" fmla="*/ 766374 w 974607"/>
                    <a:gd name="connsiteY70" fmla="*/ 889818 h 1516072"/>
                    <a:gd name="connsiteX71" fmla="*/ 764469 w 974607"/>
                    <a:gd name="connsiteY71" fmla="*/ 874578 h 1516072"/>
                    <a:gd name="connsiteX72" fmla="*/ 758754 w 974607"/>
                    <a:gd name="connsiteY72" fmla="*/ 872673 h 1516072"/>
                    <a:gd name="connsiteX73" fmla="*/ 737799 w 974607"/>
                    <a:gd name="connsiteY73" fmla="*/ 874578 h 1516072"/>
                    <a:gd name="connsiteX74" fmla="*/ 732084 w 974607"/>
                    <a:gd name="connsiteY74" fmla="*/ 878388 h 1516072"/>
                    <a:gd name="connsiteX75" fmla="*/ 699699 w 974607"/>
                    <a:gd name="connsiteY75" fmla="*/ 899343 h 1516072"/>
                    <a:gd name="connsiteX76" fmla="*/ 595181 w 974607"/>
                    <a:gd name="connsiteY76" fmla="*/ 957831 h 1516072"/>
                    <a:gd name="connsiteX77" fmla="*/ 507294 w 974607"/>
                    <a:gd name="connsiteY77" fmla="*/ 847908 h 1516072"/>
                    <a:gd name="connsiteX78" fmla="*/ 503484 w 974607"/>
                    <a:gd name="connsiteY78" fmla="*/ 358323 h 1516072"/>
                    <a:gd name="connsiteX79" fmla="*/ 499674 w 974607"/>
                    <a:gd name="connsiteY79" fmla="*/ 66858 h 1516072"/>
                    <a:gd name="connsiteX80" fmla="*/ 490149 w 974607"/>
                    <a:gd name="connsiteY80" fmla="*/ 40188 h 1516072"/>
                    <a:gd name="connsiteX81" fmla="*/ 488244 w 974607"/>
                    <a:gd name="connsiteY81" fmla="*/ 34473 h 1516072"/>
                    <a:gd name="connsiteX82" fmla="*/ 484434 w 974607"/>
                    <a:gd name="connsiteY82" fmla="*/ 28758 h 1516072"/>
                    <a:gd name="connsiteX83" fmla="*/ 478719 w 974607"/>
                    <a:gd name="connsiteY83" fmla="*/ 17328 h 1516072"/>
                    <a:gd name="connsiteX84" fmla="*/ 473004 w 974607"/>
                    <a:gd name="connsiteY84" fmla="*/ 13518 h 1516072"/>
                    <a:gd name="connsiteX85" fmla="*/ 469194 w 974607"/>
                    <a:gd name="connsiteY85" fmla="*/ 7803 h 1516072"/>
                    <a:gd name="connsiteX86" fmla="*/ 429189 w 974607"/>
                    <a:gd name="connsiteY86" fmla="*/ 11613 h 1516072"/>
                    <a:gd name="connsiteX87" fmla="*/ 425379 w 974607"/>
                    <a:gd name="connsiteY87" fmla="*/ 78288 h 1516072"/>
                    <a:gd name="connsiteX88" fmla="*/ 425379 w 974607"/>
                    <a:gd name="connsiteY88" fmla="*/ 84003 h 1516072"/>
                    <a:gd name="connsiteX89" fmla="*/ 436603 w 974607"/>
                    <a:gd name="connsiteY89" fmla="*/ 225952 h 1516072"/>
                    <a:gd name="connsiteX90" fmla="*/ 440619 w 974607"/>
                    <a:gd name="connsiteY90" fmla="*/ 421188 h 1516072"/>
                    <a:gd name="connsiteX91" fmla="*/ 440002 w 974607"/>
                    <a:gd name="connsiteY91" fmla="*/ 789160 h 1516072"/>
                    <a:gd name="connsiteX92" fmla="*/ 430322 w 974607"/>
                    <a:gd name="connsiteY92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33989 w 974607"/>
                    <a:gd name="connsiteY41" fmla="*/ 1326063 h 1516072"/>
                    <a:gd name="connsiteX42" fmla="*/ 780275 w 974607"/>
                    <a:gd name="connsiteY42" fmla="*/ 1331212 h 1516072"/>
                    <a:gd name="connsiteX43" fmla="*/ 800664 w 974607"/>
                    <a:gd name="connsiteY43" fmla="*/ 1284153 h 1516072"/>
                    <a:gd name="connsiteX44" fmla="*/ 783519 w 974607"/>
                    <a:gd name="connsiteY44" fmla="*/ 1253673 h 1516072"/>
                    <a:gd name="connsiteX45" fmla="*/ 773994 w 974607"/>
                    <a:gd name="connsiteY45" fmla="*/ 1247958 h 1516072"/>
                    <a:gd name="connsiteX46" fmla="*/ 648264 w 974607"/>
                    <a:gd name="connsiteY46" fmla="*/ 1156518 h 1516072"/>
                    <a:gd name="connsiteX47" fmla="*/ 645998 w 974607"/>
                    <a:gd name="connsiteY47" fmla="*/ 1108121 h 1516072"/>
                    <a:gd name="connsiteX48" fmla="*/ 671124 w 974607"/>
                    <a:gd name="connsiteY48" fmla="*/ 1089843 h 1516072"/>
                    <a:gd name="connsiteX49" fmla="*/ 724464 w 974607"/>
                    <a:gd name="connsiteY49" fmla="*/ 1082223 h 1516072"/>
                    <a:gd name="connsiteX50" fmla="*/ 871149 w 974607"/>
                    <a:gd name="connsiteY50" fmla="*/ 1086033 h 1516072"/>
                    <a:gd name="connsiteX51" fmla="*/ 899724 w 974607"/>
                    <a:gd name="connsiteY51" fmla="*/ 1091748 h 1516072"/>
                    <a:gd name="connsiteX52" fmla="*/ 963835 w 974607"/>
                    <a:gd name="connsiteY52" fmla="*/ 1090672 h 1516072"/>
                    <a:gd name="connsiteX53" fmla="*/ 970209 w 974607"/>
                    <a:gd name="connsiteY53" fmla="*/ 1054008 h 1516072"/>
                    <a:gd name="connsiteX54" fmla="*/ 918620 w 974607"/>
                    <a:gd name="connsiteY54" fmla="*/ 1034598 h 1516072"/>
                    <a:gd name="connsiteX55" fmla="*/ 803186 w 974607"/>
                    <a:gd name="connsiteY55" fmla="*/ 1037069 h 1516072"/>
                    <a:gd name="connsiteX56" fmla="*/ 646360 w 974607"/>
                    <a:gd name="connsiteY56" fmla="*/ 1049838 h 1516072"/>
                    <a:gd name="connsiteX57" fmla="*/ 640078 w 974607"/>
                    <a:gd name="connsiteY57" fmla="*/ 1026051 h 1516072"/>
                    <a:gd name="connsiteX58" fmla="*/ 673029 w 974607"/>
                    <a:gd name="connsiteY58" fmla="*/ 992688 h 1516072"/>
                    <a:gd name="connsiteX59" fmla="*/ 674934 w 974607"/>
                    <a:gd name="connsiteY59" fmla="*/ 986973 h 1516072"/>
                    <a:gd name="connsiteX60" fmla="*/ 680649 w 974607"/>
                    <a:gd name="connsiteY60" fmla="*/ 985068 h 1516072"/>
                    <a:gd name="connsiteX61" fmla="*/ 686364 w 974607"/>
                    <a:gd name="connsiteY61" fmla="*/ 981258 h 1516072"/>
                    <a:gd name="connsiteX62" fmla="*/ 695889 w 974607"/>
                    <a:gd name="connsiteY62" fmla="*/ 971733 h 1516072"/>
                    <a:gd name="connsiteX63" fmla="*/ 705414 w 974607"/>
                    <a:gd name="connsiteY63" fmla="*/ 960303 h 1516072"/>
                    <a:gd name="connsiteX64" fmla="*/ 716844 w 974607"/>
                    <a:gd name="connsiteY64" fmla="*/ 952683 h 1516072"/>
                    <a:gd name="connsiteX65" fmla="*/ 732084 w 974607"/>
                    <a:gd name="connsiteY65" fmla="*/ 939348 h 1516072"/>
                    <a:gd name="connsiteX66" fmla="*/ 741609 w 974607"/>
                    <a:gd name="connsiteY66" fmla="*/ 927918 h 1516072"/>
                    <a:gd name="connsiteX67" fmla="*/ 753039 w 974607"/>
                    <a:gd name="connsiteY67" fmla="*/ 918393 h 1516072"/>
                    <a:gd name="connsiteX68" fmla="*/ 758754 w 974607"/>
                    <a:gd name="connsiteY68" fmla="*/ 906963 h 1516072"/>
                    <a:gd name="connsiteX69" fmla="*/ 760659 w 974607"/>
                    <a:gd name="connsiteY69" fmla="*/ 901248 h 1516072"/>
                    <a:gd name="connsiteX70" fmla="*/ 766374 w 974607"/>
                    <a:gd name="connsiteY70" fmla="*/ 889818 h 1516072"/>
                    <a:gd name="connsiteX71" fmla="*/ 764469 w 974607"/>
                    <a:gd name="connsiteY71" fmla="*/ 874578 h 1516072"/>
                    <a:gd name="connsiteX72" fmla="*/ 758754 w 974607"/>
                    <a:gd name="connsiteY72" fmla="*/ 872673 h 1516072"/>
                    <a:gd name="connsiteX73" fmla="*/ 737799 w 974607"/>
                    <a:gd name="connsiteY73" fmla="*/ 874578 h 1516072"/>
                    <a:gd name="connsiteX74" fmla="*/ 732084 w 974607"/>
                    <a:gd name="connsiteY74" fmla="*/ 878388 h 1516072"/>
                    <a:gd name="connsiteX75" fmla="*/ 699699 w 974607"/>
                    <a:gd name="connsiteY75" fmla="*/ 899343 h 1516072"/>
                    <a:gd name="connsiteX76" fmla="*/ 595181 w 974607"/>
                    <a:gd name="connsiteY76" fmla="*/ 957831 h 1516072"/>
                    <a:gd name="connsiteX77" fmla="*/ 507294 w 974607"/>
                    <a:gd name="connsiteY77" fmla="*/ 847908 h 1516072"/>
                    <a:gd name="connsiteX78" fmla="*/ 503484 w 974607"/>
                    <a:gd name="connsiteY78" fmla="*/ 358323 h 1516072"/>
                    <a:gd name="connsiteX79" fmla="*/ 499674 w 974607"/>
                    <a:gd name="connsiteY79" fmla="*/ 66858 h 1516072"/>
                    <a:gd name="connsiteX80" fmla="*/ 490149 w 974607"/>
                    <a:gd name="connsiteY80" fmla="*/ 40188 h 1516072"/>
                    <a:gd name="connsiteX81" fmla="*/ 488244 w 974607"/>
                    <a:gd name="connsiteY81" fmla="*/ 34473 h 1516072"/>
                    <a:gd name="connsiteX82" fmla="*/ 484434 w 974607"/>
                    <a:gd name="connsiteY82" fmla="*/ 28758 h 1516072"/>
                    <a:gd name="connsiteX83" fmla="*/ 478719 w 974607"/>
                    <a:gd name="connsiteY83" fmla="*/ 17328 h 1516072"/>
                    <a:gd name="connsiteX84" fmla="*/ 473004 w 974607"/>
                    <a:gd name="connsiteY84" fmla="*/ 13518 h 1516072"/>
                    <a:gd name="connsiteX85" fmla="*/ 469194 w 974607"/>
                    <a:gd name="connsiteY85" fmla="*/ 7803 h 1516072"/>
                    <a:gd name="connsiteX86" fmla="*/ 429189 w 974607"/>
                    <a:gd name="connsiteY86" fmla="*/ 11613 h 1516072"/>
                    <a:gd name="connsiteX87" fmla="*/ 425379 w 974607"/>
                    <a:gd name="connsiteY87" fmla="*/ 78288 h 1516072"/>
                    <a:gd name="connsiteX88" fmla="*/ 425379 w 974607"/>
                    <a:gd name="connsiteY88" fmla="*/ 84003 h 1516072"/>
                    <a:gd name="connsiteX89" fmla="*/ 436603 w 974607"/>
                    <a:gd name="connsiteY89" fmla="*/ 225952 h 1516072"/>
                    <a:gd name="connsiteX90" fmla="*/ 440619 w 974607"/>
                    <a:gd name="connsiteY90" fmla="*/ 421188 h 1516072"/>
                    <a:gd name="connsiteX91" fmla="*/ 440002 w 974607"/>
                    <a:gd name="connsiteY91" fmla="*/ 789160 h 1516072"/>
                    <a:gd name="connsiteX92" fmla="*/ 430322 w 974607"/>
                    <a:gd name="connsiteY92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33989 w 974607"/>
                    <a:gd name="connsiteY41" fmla="*/ 1326063 h 1516072"/>
                    <a:gd name="connsiteX42" fmla="*/ 780275 w 974607"/>
                    <a:gd name="connsiteY42" fmla="*/ 1331212 h 1516072"/>
                    <a:gd name="connsiteX43" fmla="*/ 800664 w 974607"/>
                    <a:gd name="connsiteY43" fmla="*/ 1284153 h 1516072"/>
                    <a:gd name="connsiteX44" fmla="*/ 783519 w 974607"/>
                    <a:gd name="connsiteY44" fmla="*/ 1253673 h 1516072"/>
                    <a:gd name="connsiteX45" fmla="*/ 773994 w 974607"/>
                    <a:gd name="connsiteY45" fmla="*/ 1247958 h 1516072"/>
                    <a:gd name="connsiteX46" fmla="*/ 648264 w 974607"/>
                    <a:gd name="connsiteY46" fmla="*/ 1156518 h 1516072"/>
                    <a:gd name="connsiteX47" fmla="*/ 645998 w 974607"/>
                    <a:gd name="connsiteY47" fmla="*/ 1108121 h 1516072"/>
                    <a:gd name="connsiteX48" fmla="*/ 671124 w 974607"/>
                    <a:gd name="connsiteY48" fmla="*/ 1089843 h 1516072"/>
                    <a:gd name="connsiteX49" fmla="*/ 724464 w 974607"/>
                    <a:gd name="connsiteY49" fmla="*/ 1082223 h 1516072"/>
                    <a:gd name="connsiteX50" fmla="*/ 871149 w 974607"/>
                    <a:gd name="connsiteY50" fmla="*/ 1086033 h 1516072"/>
                    <a:gd name="connsiteX51" fmla="*/ 899724 w 974607"/>
                    <a:gd name="connsiteY51" fmla="*/ 1091748 h 1516072"/>
                    <a:gd name="connsiteX52" fmla="*/ 963835 w 974607"/>
                    <a:gd name="connsiteY52" fmla="*/ 1090672 h 1516072"/>
                    <a:gd name="connsiteX53" fmla="*/ 970209 w 974607"/>
                    <a:gd name="connsiteY53" fmla="*/ 1054008 h 1516072"/>
                    <a:gd name="connsiteX54" fmla="*/ 918620 w 974607"/>
                    <a:gd name="connsiteY54" fmla="*/ 1034598 h 1516072"/>
                    <a:gd name="connsiteX55" fmla="*/ 803186 w 974607"/>
                    <a:gd name="connsiteY55" fmla="*/ 1037069 h 1516072"/>
                    <a:gd name="connsiteX56" fmla="*/ 646360 w 974607"/>
                    <a:gd name="connsiteY56" fmla="*/ 1049838 h 1516072"/>
                    <a:gd name="connsiteX57" fmla="*/ 640078 w 974607"/>
                    <a:gd name="connsiteY57" fmla="*/ 1026051 h 1516072"/>
                    <a:gd name="connsiteX58" fmla="*/ 673029 w 974607"/>
                    <a:gd name="connsiteY58" fmla="*/ 992688 h 1516072"/>
                    <a:gd name="connsiteX59" fmla="*/ 674934 w 974607"/>
                    <a:gd name="connsiteY59" fmla="*/ 986973 h 1516072"/>
                    <a:gd name="connsiteX60" fmla="*/ 680649 w 974607"/>
                    <a:gd name="connsiteY60" fmla="*/ 985068 h 1516072"/>
                    <a:gd name="connsiteX61" fmla="*/ 686364 w 974607"/>
                    <a:gd name="connsiteY61" fmla="*/ 981258 h 1516072"/>
                    <a:gd name="connsiteX62" fmla="*/ 695889 w 974607"/>
                    <a:gd name="connsiteY62" fmla="*/ 971733 h 1516072"/>
                    <a:gd name="connsiteX63" fmla="*/ 705414 w 974607"/>
                    <a:gd name="connsiteY63" fmla="*/ 960303 h 1516072"/>
                    <a:gd name="connsiteX64" fmla="*/ 716844 w 974607"/>
                    <a:gd name="connsiteY64" fmla="*/ 952683 h 1516072"/>
                    <a:gd name="connsiteX65" fmla="*/ 732084 w 974607"/>
                    <a:gd name="connsiteY65" fmla="*/ 939348 h 1516072"/>
                    <a:gd name="connsiteX66" fmla="*/ 741609 w 974607"/>
                    <a:gd name="connsiteY66" fmla="*/ 927918 h 1516072"/>
                    <a:gd name="connsiteX67" fmla="*/ 753039 w 974607"/>
                    <a:gd name="connsiteY67" fmla="*/ 918393 h 1516072"/>
                    <a:gd name="connsiteX68" fmla="*/ 758754 w 974607"/>
                    <a:gd name="connsiteY68" fmla="*/ 906963 h 1516072"/>
                    <a:gd name="connsiteX69" fmla="*/ 760659 w 974607"/>
                    <a:gd name="connsiteY69" fmla="*/ 901248 h 1516072"/>
                    <a:gd name="connsiteX70" fmla="*/ 766374 w 974607"/>
                    <a:gd name="connsiteY70" fmla="*/ 889818 h 1516072"/>
                    <a:gd name="connsiteX71" fmla="*/ 764469 w 974607"/>
                    <a:gd name="connsiteY71" fmla="*/ 874578 h 1516072"/>
                    <a:gd name="connsiteX72" fmla="*/ 758754 w 974607"/>
                    <a:gd name="connsiteY72" fmla="*/ 872673 h 1516072"/>
                    <a:gd name="connsiteX73" fmla="*/ 737799 w 974607"/>
                    <a:gd name="connsiteY73" fmla="*/ 874578 h 1516072"/>
                    <a:gd name="connsiteX74" fmla="*/ 732084 w 974607"/>
                    <a:gd name="connsiteY74" fmla="*/ 878388 h 1516072"/>
                    <a:gd name="connsiteX75" fmla="*/ 699699 w 974607"/>
                    <a:gd name="connsiteY75" fmla="*/ 899343 h 1516072"/>
                    <a:gd name="connsiteX76" fmla="*/ 595181 w 974607"/>
                    <a:gd name="connsiteY76" fmla="*/ 957831 h 1516072"/>
                    <a:gd name="connsiteX77" fmla="*/ 507294 w 974607"/>
                    <a:gd name="connsiteY77" fmla="*/ 847908 h 1516072"/>
                    <a:gd name="connsiteX78" fmla="*/ 503484 w 974607"/>
                    <a:gd name="connsiteY78" fmla="*/ 358323 h 1516072"/>
                    <a:gd name="connsiteX79" fmla="*/ 499674 w 974607"/>
                    <a:gd name="connsiteY79" fmla="*/ 66858 h 1516072"/>
                    <a:gd name="connsiteX80" fmla="*/ 490149 w 974607"/>
                    <a:gd name="connsiteY80" fmla="*/ 40188 h 1516072"/>
                    <a:gd name="connsiteX81" fmla="*/ 488244 w 974607"/>
                    <a:gd name="connsiteY81" fmla="*/ 34473 h 1516072"/>
                    <a:gd name="connsiteX82" fmla="*/ 484434 w 974607"/>
                    <a:gd name="connsiteY82" fmla="*/ 28758 h 1516072"/>
                    <a:gd name="connsiteX83" fmla="*/ 478719 w 974607"/>
                    <a:gd name="connsiteY83" fmla="*/ 17328 h 1516072"/>
                    <a:gd name="connsiteX84" fmla="*/ 473004 w 974607"/>
                    <a:gd name="connsiteY84" fmla="*/ 13518 h 1516072"/>
                    <a:gd name="connsiteX85" fmla="*/ 469194 w 974607"/>
                    <a:gd name="connsiteY85" fmla="*/ 7803 h 1516072"/>
                    <a:gd name="connsiteX86" fmla="*/ 429189 w 974607"/>
                    <a:gd name="connsiteY86" fmla="*/ 11613 h 1516072"/>
                    <a:gd name="connsiteX87" fmla="*/ 425379 w 974607"/>
                    <a:gd name="connsiteY87" fmla="*/ 78288 h 1516072"/>
                    <a:gd name="connsiteX88" fmla="*/ 425379 w 974607"/>
                    <a:gd name="connsiteY88" fmla="*/ 84003 h 1516072"/>
                    <a:gd name="connsiteX89" fmla="*/ 436603 w 974607"/>
                    <a:gd name="connsiteY89" fmla="*/ 225952 h 1516072"/>
                    <a:gd name="connsiteX90" fmla="*/ 440619 w 974607"/>
                    <a:gd name="connsiteY90" fmla="*/ 421188 h 1516072"/>
                    <a:gd name="connsiteX91" fmla="*/ 440002 w 974607"/>
                    <a:gd name="connsiteY91" fmla="*/ 789160 h 1516072"/>
                    <a:gd name="connsiteX92" fmla="*/ 430322 w 974607"/>
                    <a:gd name="connsiteY92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33989 w 974607"/>
                    <a:gd name="connsiteY41" fmla="*/ 1326063 h 1516072"/>
                    <a:gd name="connsiteX42" fmla="*/ 780275 w 974607"/>
                    <a:gd name="connsiteY42" fmla="*/ 1331212 h 1516072"/>
                    <a:gd name="connsiteX43" fmla="*/ 800664 w 974607"/>
                    <a:gd name="connsiteY43" fmla="*/ 1284153 h 1516072"/>
                    <a:gd name="connsiteX44" fmla="*/ 783519 w 974607"/>
                    <a:gd name="connsiteY44" fmla="*/ 1253673 h 1516072"/>
                    <a:gd name="connsiteX45" fmla="*/ 773994 w 974607"/>
                    <a:gd name="connsiteY45" fmla="*/ 1247958 h 1516072"/>
                    <a:gd name="connsiteX46" fmla="*/ 648264 w 974607"/>
                    <a:gd name="connsiteY46" fmla="*/ 1156518 h 1516072"/>
                    <a:gd name="connsiteX47" fmla="*/ 645998 w 974607"/>
                    <a:gd name="connsiteY47" fmla="*/ 1108121 h 1516072"/>
                    <a:gd name="connsiteX48" fmla="*/ 671124 w 974607"/>
                    <a:gd name="connsiteY48" fmla="*/ 1089843 h 1516072"/>
                    <a:gd name="connsiteX49" fmla="*/ 724464 w 974607"/>
                    <a:gd name="connsiteY49" fmla="*/ 1082223 h 1516072"/>
                    <a:gd name="connsiteX50" fmla="*/ 871149 w 974607"/>
                    <a:gd name="connsiteY50" fmla="*/ 1086033 h 1516072"/>
                    <a:gd name="connsiteX51" fmla="*/ 899724 w 974607"/>
                    <a:gd name="connsiteY51" fmla="*/ 1091748 h 1516072"/>
                    <a:gd name="connsiteX52" fmla="*/ 963835 w 974607"/>
                    <a:gd name="connsiteY52" fmla="*/ 1090672 h 1516072"/>
                    <a:gd name="connsiteX53" fmla="*/ 970209 w 974607"/>
                    <a:gd name="connsiteY53" fmla="*/ 1054008 h 1516072"/>
                    <a:gd name="connsiteX54" fmla="*/ 918620 w 974607"/>
                    <a:gd name="connsiteY54" fmla="*/ 1034598 h 1516072"/>
                    <a:gd name="connsiteX55" fmla="*/ 803186 w 974607"/>
                    <a:gd name="connsiteY55" fmla="*/ 1037069 h 1516072"/>
                    <a:gd name="connsiteX56" fmla="*/ 646360 w 974607"/>
                    <a:gd name="connsiteY56" fmla="*/ 1049838 h 1516072"/>
                    <a:gd name="connsiteX57" fmla="*/ 640078 w 974607"/>
                    <a:gd name="connsiteY57" fmla="*/ 1026051 h 1516072"/>
                    <a:gd name="connsiteX58" fmla="*/ 673029 w 974607"/>
                    <a:gd name="connsiteY58" fmla="*/ 992688 h 1516072"/>
                    <a:gd name="connsiteX59" fmla="*/ 674934 w 974607"/>
                    <a:gd name="connsiteY59" fmla="*/ 986973 h 1516072"/>
                    <a:gd name="connsiteX60" fmla="*/ 680649 w 974607"/>
                    <a:gd name="connsiteY60" fmla="*/ 985068 h 1516072"/>
                    <a:gd name="connsiteX61" fmla="*/ 686364 w 974607"/>
                    <a:gd name="connsiteY61" fmla="*/ 981258 h 1516072"/>
                    <a:gd name="connsiteX62" fmla="*/ 695889 w 974607"/>
                    <a:gd name="connsiteY62" fmla="*/ 971733 h 1516072"/>
                    <a:gd name="connsiteX63" fmla="*/ 705414 w 974607"/>
                    <a:gd name="connsiteY63" fmla="*/ 960303 h 1516072"/>
                    <a:gd name="connsiteX64" fmla="*/ 716844 w 974607"/>
                    <a:gd name="connsiteY64" fmla="*/ 952683 h 1516072"/>
                    <a:gd name="connsiteX65" fmla="*/ 732084 w 974607"/>
                    <a:gd name="connsiteY65" fmla="*/ 939348 h 1516072"/>
                    <a:gd name="connsiteX66" fmla="*/ 741609 w 974607"/>
                    <a:gd name="connsiteY66" fmla="*/ 927918 h 1516072"/>
                    <a:gd name="connsiteX67" fmla="*/ 753039 w 974607"/>
                    <a:gd name="connsiteY67" fmla="*/ 918393 h 1516072"/>
                    <a:gd name="connsiteX68" fmla="*/ 758754 w 974607"/>
                    <a:gd name="connsiteY68" fmla="*/ 906963 h 1516072"/>
                    <a:gd name="connsiteX69" fmla="*/ 760659 w 974607"/>
                    <a:gd name="connsiteY69" fmla="*/ 901248 h 1516072"/>
                    <a:gd name="connsiteX70" fmla="*/ 766374 w 974607"/>
                    <a:gd name="connsiteY70" fmla="*/ 889818 h 1516072"/>
                    <a:gd name="connsiteX71" fmla="*/ 764469 w 974607"/>
                    <a:gd name="connsiteY71" fmla="*/ 874578 h 1516072"/>
                    <a:gd name="connsiteX72" fmla="*/ 758754 w 974607"/>
                    <a:gd name="connsiteY72" fmla="*/ 872673 h 1516072"/>
                    <a:gd name="connsiteX73" fmla="*/ 737799 w 974607"/>
                    <a:gd name="connsiteY73" fmla="*/ 874578 h 1516072"/>
                    <a:gd name="connsiteX74" fmla="*/ 732084 w 974607"/>
                    <a:gd name="connsiteY74" fmla="*/ 878388 h 1516072"/>
                    <a:gd name="connsiteX75" fmla="*/ 699699 w 974607"/>
                    <a:gd name="connsiteY75" fmla="*/ 899343 h 1516072"/>
                    <a:gd name="connsiteX76" fmla="*/ 595181 w 974607"/>
                    <a:gd name="connsiteY76" fmla="*/ 957831 h 1516072"/>
                    <a:gd name="connsiteX77" fmla="*/ 507294 w 974607"/>
                    <a:gd name="connsiteY77" fmla="*/ 847908 h 1516072"/>
                    <a:gd name="connsiteX78" fmla="*/ 503484 w 974607"/>
                    <a:gd name="connsiteY78" fmla="*/ 358323 h 1516072"/>
                    <a:gd name="connsiteX79" fmla="*/ 499674 w 974607"/>
                    <a:gd name="connsiteY79" fmla="*/ 66858 h 1516072"/>
                    <a:gd name="connsiteX80" fmla="*/ 490149 w 974607"/>
                    <a:gd name="connsiteY80" fmla="*/ 40188 h 1516072"/>
                    <a:gd name="connsiteX81" fmla="*/ 488244 w 974607"/>
                    <a:gd name="connsiteY81" fmla="*/ 34473 h 1516072"/>
                    <a:gd name="connsiteX82" fmla="*/ 484434 w 974607"/>
                    <a:gd name="connsiteY82" fmla="*/ 28758 h 1516072"/>
                    <a:gd name="connsiteX83" fmla="*/ 478719 w 974607"/>
                    <a:gd name="connsiteY83" fmla="*/ 17328 h 1516072"/>
                    <a:gd name="connsiteX84" fmla="*/ 473004 w 974607"/>
                    <a:gd name="connsiteY84" fmla="*/ 13518 h 1516072"/>
                    <a:gd name="connsiteX85" fmla="*/ 469194 w 974607"/>
                    <a:gd name="connsiteY85" fmla="*/ 7803 h 1516072"/>
                    <a:gd name="connsiteX86" fmla="*/ 429189 w 974607"/>
                    <a:gd name="connsiteY86" fmla="*/ 11613 h 1516072"/>
                    <a:gd name="connsiteX87" fmla="*/ 425379 w 974607"/>
                    <a:gd name="connsiteY87" fmla="*/ 78288 h 1516072"/>
                    <a:gd name="connsiteX88" fmla="*/ 425379 w 974607"/>
                    <a:gd name="connsiteY88" fmla="*/ 84003 h 1516072"/>
                    <a:gd name="connsiteX89" fmla="*/ 436603 w 974607"/>
                    <a:gd name="connsiteY89" fmla="*/ 225952 h 1516072"/>
                    <a:gd name="connsiteX90" fmla="*/ 440619 w 974607"/>
                    <a:gd name="connsiteY90" fmla="*/ 421188 h 1516072"/>
                    <a:gd name="connsiteX91" fmla="*/ 440002 w 974607"/>
                    <a:gd name="connsiteY91" fmla="*/ 789160 h 1516072"/>
                    <a:gd name="connsiteX92" fmla="*/ 430322 w 974607"/>
                    <a:gd name="connsiteY92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33989 w 974607"/>
                    <a:gd name="connsiteY41" fmla="*/ 1326063 h 1516072"/>
                    <a:gd name="connsiteX42" fmla="*/ 780275 w 974607"/>
                    <a:gd name="connsiteY42" fmla="*/ 1331212 h 1516072"/>
                    <a:gd name="connsiteX43" fmla="*/ 800664 w 974607"/>
                    <a:gd name="connsiteY43" fmla="*/ 1284153 h 1516072"/>
                    <a:gd name="connsiteX44" fmla="*/ 783519 w 974607"/>
                    <a:gd name="connsiteY44" fmla="*/ 1253673 h 1516072"/>
                    <a:gd name="connsiteX45" fmla="*/ 773994 w 974607"/>
                    <a:gd name="connsiteY45" fmla="*/ 1247958 h 1516072"/>
                    <a:gd name="connsiteX46" fmla="*/ 648264 w 974607"/>
                    <a:gd name="connsiteY46" fmla="*/ 1156518 h 1516072"/>
                    <a:gd name="connsiteX47" fmla="*/ 645998 w 974607"/>
                    <a:gd name="connsiteY47" fmla="*/ 1108121 h 1516072"/>
                    <a:gd name="connsiteX48" fmla="*/ 671124 w 974607"/>
                    <a:gd name="connsiteY48" fmla="*/ 1089843 h 1516072"/>
                    <a:gd name="connsiteX49" fmla="*/ 724464 w 974607"/>
                    <a:gd name="connsiteY49" fmla="*/ 1082223 h 1516072"/>
                    <a:gd name="connsiteX50" fmla="*/ 871149 w 974607"/>
                    <a:gd name="connsiteY50" fmla="*/ 1086033 h 1516072"/>
                    <a:gd name="connsiteX51" fmla="*/ 899724 w 974607"/>
                    <a:gd name="connsiteY51" fmla="*/ 1091748 h 1516072"/>
                    <a:gd name="connsiteX52" fmla="*/ 963835 w 974607"/>
                    <a:gd name="connsiteY52" fmla="*/ 1090672 h 1516072"/>
                    <a:gd name="connsiteX53" fmla="*/ 970209 w 974607"/>
                    <a:gd name="connsiteY53" fmla="*/ 1054008 h 1516072"/>
                    <a:gd name="connsiteX54" fmla="*/ 918620 w 974607"/>
                    <a:gd name="connsiteY54" fmla="*/ 1034598 h 1516072"/>
                    <a:gd name="connsiteX55" fmla="*/ 803186 w 974607"/>
                    <a:gd name="connsiteY55" fmla="*/ 1037069 h 1516072"/>
                    <a:gd name="connsiteX56" fmla="*/ 646360 w 974607"/>
                    <a:gd name="connsiteY56" fmla="*/ 1049838 h 1516072"/>
                    <a:gd name="connsiteX57" fmla="*/ 640078 w 974607"/>
                    <a:gd name="connsiteY57" fmla="*/ 1026051 h 1516072"/>
                    <a:gd name="connsiteX58" fmla="*/ 673029 w 974607"/>
                    <a:gd name="connsiteY58" fmla="*/ 992688 h 1516072"/>
                    <a:gd name="connsiteX59" fmla="*/ 674934 w 974607"/>
                    <a:gd name="connsiteY59" fmla="*/ 986973 h 1516072"/>
                    <a:gd name="connsiteX60" fmla="*/ 680649 w 974607"/>
                    <a:gd name="connsiteY60" fmla="*/ 985068 h 1516072"/>
                    <a:gd name="connsiteX61" fmla="*/ 686364 w 974607"/>
                    <a:gd name="connsiteY61" fmla="*/ 981258 h 1516072"/>
                    <a:gd name="connsiteX62" fmla="*/ 695889 w 974607"/>
                    <a:gd name="connsiteY62" fmla="*/ 971733 h 1516072"/>
                    <a:gd name="connsiteX63" fmla="*/ 705414 w 974607"/>
                    <a:gd name="connsiteY63" fmla="*/ 960303 h 1516072"/>
                    <a:gd name="connsiteX64" fmla="*/ 716844 w 974607"/>
                    <a:gd name="connsiteY64" fmla="*/ 952683 h 1516072"/>
                    <a:gd name="connsiteX65" fmla="*/ 732084 w 974607"/>
                    <a:gd name="connsiteY65" fmla="*/ 939348 h 1516072"/>
                    <a:gd name="connsiteX66" fmla="*/ 741609 w 974607"/>
                    <a:gd name="connsiteY66" fmla="*/ 927918 h 1516072"/>
                    <a:gd name="connsiteX67" fmla="*/ 753039 w 974607"/>
                    <a:gd name="connsiteY67" fmla="*/ 918393 h 1516072"/>
                    <a:gd name="connsiteX68" fmla="*/ 758754 w 974607"/>
                    <a:gd name="connsiteY68" fmla="*/ 906963 h 1516072"/>
                    <a:gd name="connsiteX69" fmla="*/ 760659 w 974607"/>
                    <a:gd name="connsiteY69" fmla="*/ 901248 h 1516072"/>
                    <a:gd name="connsiteX70" fmla="*/ 766374 w 974607"/>
                    <a:gd name="connsiteY70" fmla="*/ 889818 h 1516072"/>
                    <a:gd name="connsiteX71" fmla="*/ 764469 w 974607"/>
                    <a:gd name="connsiteY71" fmla="*/ 874578 h 1516072"/>
                    <a:gd name="connsiteX72" fmla="*/ 758754 w 974607"/>
                    <a:gd name="connsiteY72" fmla="*/ 872673 h 1516072"/>
                    <a:gd name="connsiteX73" fmla="*/ 737799 w 974607"/>
                    <a:gd name="connsiteY73" fmla="*/ 874578 h 1516072"/>
                    <a:gd name="connsiteX74" fmla="*/ 732084 w 974607"/>
                    <a:gd name="connsiteY74" fmla="*/ 878388 h 1516072"/>
                    <a:gd name="connsiteX75" fmla="*/ 699699 w 974607"/>
                    <a:gd name="connsiteY75" fmla="*/ 899343 h 1516072"/>
                    <a:gd name="connsiteX76" fmla="*/ 595181 w 974607"/>
                    <a:gd name="connsiteY76" fmla="*/ 957831 h 1516072"/>
                    <a:gd name="connsiteX77" fmla="*/ 507294 w 974607"/>
                    <a:gd name="connsiteY77" fmla="*/ 847908 h 1516072"/>
                    <a:gd name="connsiteX78" fmla="*/ 503484 w 974607"/>
                    <a:gd name="connsiteY78" fmla="*/ 358323 h 1516072"/>
                    <a:gd name="connsiteX79" fmla="*/ 499674 w 974607"/>
                    <a:gd name="connsiteY79" fmla="*/ 66858 h 1516072"/>
                    <a:gd name="connsiteX80" fmla="*/ 490149 w 974607"/>
                    <a:gd name="connsiteY80" fmla="*/ 40188 h 1516072"/>
                    <a:gd name="connsiteX81" fmla="*/ 488244 w 974607"/>
                    <a:gd name="connsiteY81" fmla="*/ 34473 h 1516072"/>
                    <a:gd name="connsiteX82" fmla="*/ 484434 w 974607"/>
                    <a:gd name="connsiteY82" fmla="*/ 28758 h 1516072"/>
                    <a:gd name="connsiteX83" fmla="*/ 478719 w 974607"/>
                    <a:gd name="connsiteY83" fmla="*/ 17328 h 1516072"/>
                    <a:gd name="connsiteX84" fmla="*/ 473004 w 974607"/>
                    <a:gd name="connsiteY84" fmla="*/ 13518 h 1516072"/>
                    <a:gd name="connsiteX85" fmla="*/ 469194 w 974607"/>
                    <a:gd name="connsiteY85" fmla="*/ 7803 h 1516072"/>
                    <a:gd name="connsiteX86" fmla="*/ 429189 w 974607"/>
                    <a:gd name="connsiteY86" fmla="*/ 11613 h 1516072"/>
                    <a:gd name="connsiteX87" fmla="*/ 425379 w 974607"/>
                    <a:gd name="connsiteY87" fmla="*/ 78288 h 1516072"/>
                    <a:gd name="connsiteX88" fmla="*/ 425379 w 974607"/>
                    <a:gd name="connsiteY88" fmla="*/ 84003 h 1516072"/>
                    <a:gd name="connsiteX89" fmla="*/ 436603 w 974607"/>
                    <a:gd name="connsiteY89" fmla="*/ 225952 h 1516072"/>
                    <a:gd name="connsiteX90" fmla="*/ 440619 w 974607"/>
                    <a:gd name="connsiteY90" fmla="*/ 421188 h 1516072"/>
                    <a:gd name="connsiteX91" fmla="*/ 440002 w 974607"/>
                    <a:gd name="connsiteY91" fmla="*/ 789160 h 1516072"/>
                    <a:gd name="connsiteX92" fmla="*/ 430322 w 974607"/>
                    <a:gd name="connsiteY92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33989 w 974607"/>
                    <a:gd name="connsiteY41" fmla="*/ 1326063 h 1516072"/>
                    <a:gd name="connsiteX42" fmla="*/ 780275 w 974607"/>
                    <a:gd name="connsiteY42" fmla="*/ 1331212 h 1516072"/>
                    <a:gd name="connsiteX43" fmla="*/ 800664 w 974607"/>
                    <a:gd name="connsiteY43" fmla="*/ 1284153 h 1516072"/>
                    <a:gd name="connsiteX44" fmla="*/ 783519 w 974607"/>
                    <a:gd name="connsiteY44" fmla="*/ 1253673 h 1516072"/>
                    <a:gd name="connsiteX45" fmla="*/ 773994 w 974607"/>
                    <a:gd name="connsiteY45" fmla="*/ 1247958 h 1516072"/>
                    <a:gd name="connsiteX46" fmla="*/ 648264 w 974607"/>
                    <a:gd name="connsiteY46" fmla="*/ 1156518 h 1516072"/>
                    <a:gd name="connsiteX47" fmla="*/ 645998 w 974607"/>
                    <a:gd name="connsiteY47" fmla="*/ 1108121 h 1516072"/>
                    <a:gd name="connsiteX48" fmla="*/ 671124 w 974607"/>
                    <a:gd name="connsiteY48" fmla="*/ 1089843 h 1516072"/>
                    <a:gd name="connsiteX49" fmla="*/ 724464 w 974607"/>
                    <a:gd name="connsiteY49" fmla="*/ 1082223 h 1516072"/>
                    <a:gd name="connsiteX50" fmla="*/ 871149 w 974607"/>
                    <a:gd name="connsiteY50" fmla="*/ 1086033 h 1516072"/>
                    <a:gd name="connsiteX51" fmla="*/ 899724 w 974607"/>
                    <a:gd name="connsiteY51" fmla="*/ 1091748 h 1516072"/>
                    <a:gd name="connsiteX52" fmla="*/ 963835 w 974607"/>
                    <a:gd name="connsiteY52" fmla="*/ 1090672 h 1516072"/>
                    <a:gd name="connsiteX53" fmla="*/ 970209 w 974607"/>
                    <a:gd name="connsiteY53" fmla="*/ 1054008 h 1516072"/>
                    <a:gd name="connsiteX54" fmla="*/ 918620 w 974607"/>
                    <a:gd name="connsiteY54" fmla="*/ 1034598 h 1516072"/>
                    <a:gd name="connsiteX55" fmla="*/ 803186 w 974607"/>
                    <a:gd name="connsiteY55" fmla="*/ 1037069 h 1516072"/>
                    <a:gd name="connsiteX56" fmla="*/ 646360 w 974607"/>
                    <a:gd name="connsiteY56" fmla="*/ 1049838 h 1516072"/>
                    <a:gd name="connsiteX57" fmla="*/ 640078 w 974607"/>
                    <a:gd name="connsiteY57" fmla="*/ 1026051 h 1516072"/>
                    <a:gd name="connsiteX58" fmla="*/ 673029 w 974607"/>
                    <a:gd name="connsiteY58" fmla="*/ 992688 h 1516072"/>
                    <a:gd name="connsiteX59" fmla="*/ 674934 w 974607"/>
                    <a:gd name="connsiteY59" fmla="*/ 986973 h 1516072"/>
                    <a:gd name="connsiteX60" fmla="*/ 680649 w 974607"/>
                    <a:gd name="connsiteY60" fmla="*/ 985068 h 1516072"/>
                    <a:gd name="connsiteX61" fmla="*/ 686364 w 974607"/>
                    <a:gd name="connsiteY61" fmla="*/ 981258 h 1516072"/>
                    <a:gd name="connsiteX62" fmla="*/ 695889 w 974607"/>
                    <a:gd name="connsiteY62" fmla="*/ 971733 h 1516072"/>
                    <a:gd name="connsiteX63" fmla="*/ 705414 w 974607"/>
                    <a:gd name="connsiteY63" fmla="*/ 960303 h 1516072"/>
                    <a:gd name="connsiteX64" fmla="*/ 716844 w 974607"/>
                    <a:gd name="connsiteY64" fmla="*/ 952683 h 1516072"/>
                    <a:gd name="connsiteX65" fmla="*/ 732084 w 974607"/>
                    <a:gd name="connsiteY65" fmla="*/ 939348 h 1516072"/>
                    <a:gd name="connsiteX66" fmla="*/ 741609 w 974607"/>
                    <a:gd name="connsiteY66" fmla="*/ 927918 h 1516072"/>
                    <a:gd name="connsiteX67" fmla="*/ 753039 w 974607"/>
                    <a:gd name="connsiteY67" fmla="*/ 918393 h 1516072"/>
                    <a:gd name="connsiteX68" fmla="*/ 758754 w 974607"/>
                    <a:gd name="connsiteY68" fmla="*/ 906963 h 1516072"/>
                    <a:gd name="connsiteX69" fmla="*/ 760659 w 974607"/>
                    <a:gd name="connsiteY69" fmla="*/ 901248 h 1516072"/>
                    <a:gd name="connsiteX70" fmla="*/ 766374 w 974607"/>
                    <a:gd name="connsiteY70" fmla="*/ 889818 h 1516072"/>
                    <a:gd name="connsiteX71" fmla="*/ 764469 w 974607"/>
                    <a:gd name="connsiteY71" fmla="*/ 874578 h 1516072"/>
                    <a:gd name="connsiteX72" fmla="*/ 758754 w 974607"/>
                    <a:gd name="connsiteY72" fmla="*/ 872673 h 1516072"/>
                    <a:gd name="connsiteX73" fmla="*/ 737799 w 974607"/>
                    <a:gd name="connsiteY73" fmla="*/ 874578 h 1516072"/>
                    <a:gd name="connsiteX74" fmla="*/ 732084 w 974607"/>
                    <a:gd name="connsiteY74" fmla="*/ 878388 h 1516072"/>
                    <a:gd name="connsiteX75" fmla="*/ 699699 w 974607"/>
                    <a:gd name="connsiteY75" fmla="*/ 899343 h 1516072"/>
                    <a:gd name="connsiteX76" fmla="*/ 595181 w 974607"/>
                    <a:gd name="connsiteY76" fmla="*/ 957831 h 1516072"/>
                    <a:gd name="connsiteX77" fmla="*/ 507294 w 974607"/>
                    <a:gd name="connsiteY77" fmla="*/ 847908 h 1516072"/>
                    <a:gd name="connsiteX78" fmla="*/ 503484 w 974607"/>
                    <a:gd name="connsiteY78" fmla="*/ 358323 h 1516072"/>
                    <a:gd name="connsiteX79" fmla="*/ 499674 w 974607"/>
                    <a:gd name="connsiteY79" fmla="*/ 66858 h 1516072"/>
                    <a:gd name="connsiteX80" fmla="*/ 490149 w 974607"/>
                    <a:gd name="connsiteY80" fmla="*/ 40188 h 1516072"/>
                    <a:gd name="connsiteX81" fmla="*/ 488244 w 974607"/>
                    <a:gd name="connsiteY81" fmla="*/ 34473 h 1516072"/>
                    <a:gd name="connsiteX82" fmla="*/ 484434 w 974607"/>
                    <a:gd name="connsiteY82" fmla="*/ 28758 h 1516072"/>
                    <a:gd name="connsiteX83" fmla="*/ 478719 w 974607"/>
                    <a:gd name="connsiteY83" fmla="*/ 17328 h 1516072"/>
                    <a:gd name="connsiteX84" fmla="*/ 473004 w 974607"/>
                    <a:gd name="connsiteY84" fmla="*/ 13518 h 1516072"/>
                    <a:gd name="connsiteX85" fmla="*/ 469194 w 974607"/>
                    <a:gd name="connsiteY85" fmla="*/ 7803 h 1516072"/>
                    <a:gd name="connsiteX86" fmla="*/ 429189 w 974607"/>
                    <a:gd name="connsiteY86" fmla="*/ 11613 h 1516072"/>
                    <a:gd name="connsiteX87" fmla="*/ 425379 w 974607"/>
                    <a:gd name="connsiteY87" fmla="*/ 78288 h 1516072"/>
                    <a:gd name="connsiteX88" fmla="*/ 425379 w 974607"/>
                    <a:gd name="connsiteY88" fmla="*/ 84003 h 1516072"/>
                    <a:gd name="connsiteX89" fmla="*/ 436603 w 974607"/>
                    <a:gd name="connsiteY89" fmla="*/ 225952 h 1516072"/>
                    <a:gd name="connsiteX90" fmla="*/ 440619 w 974607"/>
                    <a:gd name="connsiteY90" fmla="*/ 421188 h 1516072"/>
                    <a:gd name="connsiteX91" fmla="*/ 440002 w 974607"/>
                    <a:gd name="connsiteY91" fmla="*/ 789160 h 1516072"/>
                    <a:gd name="connsiteX92" fmla="*/ 430322 w 974607"/>
                    <a:gd name="connsiteY92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33989 w 974607"/>
                    <a:gd name="connsiteY41" fmla="*/ 1326063 h 1516072"/>
                    <a:gd name="connsiteX42" fmla="*/ 780275 w 974607"/>
                    <a:gd name="connsiteY42" fmla="*/ 1331212 h 1516072"/>
                    <a:gd name="connsiteX43" fmla="*/ 827849 w 974607"/>
                    <a:gd name="connsiteY43" fmla="*/ 1303924 h 1516072"/>
                    <a:gd name="connsiteX44" fmla="*/ 783519 w 974607"/>
                    <a:gd name="connsiteY44" fmla="*/ 1253673 h 1516072"/>
                    <a:gd name="connsiteX45" fmla="*/ 773994 w 974607"/>
                    <a:gd name="connsiteY45" fmla="*/ 1247958 h 1516072"/>
                    <a:gd name="connsiteX46" fmla="*/ 648264 w 974607"/>
                    <a:gd name="connsiteY46" fmla="*/ 1156518 h 1516072"/>
                    <a:gd name="connsiteX47" fmla="*/ 645998 w 974607"/>
                    <a:gd name="connsiteY47" fmla="*/ 1108121 h 1516072"/>
                    <a:gd name="connsiteX48" fmla="*/ 671124 w 974607"/>
                    <a:gd name="connsiteY48" fmla="*/ 1089843 h 1516072"/>
                    <a:gd name="connsiteX49" fmla="*/ 724464 w 974607"/>
                    <a:gd name="connsiteY49" fmla="*/ 1082223 h 1516072"/>
                    <a:gd name="connsiteX50" fmla="*/ 871149 w 974607"/>
                    <a:gd name="connsiteY50" fmla="*/ 1086033 h 1516072"/>
                    <a:gd name="connsiteX51" fmla="*/ 899724 w 974607"/>
                    <a:gd name="connsiteY51" fmla="*/ 1091748 h 1516072"/>
                    <a:gd name="connsiteX52" fmla="*/ 963835 w 974607"/>
                    <a:gd name="connsiteY52" fmla="*/ 1090672 h 1516072"/>
                    <a:gd name="connsiteX53" fmla="*/ 970209 w 974607"/>
                    <a:gd name="connsiteY53" fmla="*/ 1054008 h 1516072"/>
                    <a:gd name="connsiteX54" fmla="*/ 918620 w 974607"/>
                    <a:gd name="connsiteY54" fmla="*/ 1034598 h 1516072"/>
                    <a:gd name="connsiteX55" fmla="*/ 803186 w 974607"/>
                    <a:gd name="connsiteY55" fmla="*/ 1037069 h 1516072"/>
                    <a:gd name="connsiteX56" fmla="*/ 646360 w 974607"/>
                    <a:gd name="connsiteY56" fmla="*/ 1049838 h 1516072"/>
                    <a:gd name="connsiteX57" fmla="*/ 640078 w 974607"/>
                    <a:gd name="connsiteY57" fmla="*/ 1026051 h 1516072"/>
                    <a:gd name="connsiteX58" fmla="*/ 673029 w 974607"/>
                    <a:gd name="connsiteY58" fmla="*/ 992688 h 1516072"/>
                    <a:gd name="connsiteX59" fmla="*/ 674934 w 974607"/>
                    <a:gd name="connsiteY59" fmla="*/ 986973 h 1516072"/>
                    <a:gd name="connsiteX60" fmla="*/ 680649 w 974607"/>
                    <a:gd name="connsiteY60" fmla="*/ 985068 h 1516072"/>
                    <a:gd name="connsiteX61" fmla="*/ 686364 w 974607"/>
                    <a:gd name="connsiteY61" fmla="*/ 981258 h 1516072"/>
                    <a:gd name="connsiteX62" fmla="*/ 695889 w 974607"/>
                    <a:gd name="connsiteY62" fmla="*/ 971733 h 1516072"/>
                    <a:gd name="connsiteX63" fmla="*/ 705414 w 974607"/>
                    <a:gd name="connsiteY63" fmla="*/ 960303 h 1516072"/>
                    <a:gd name="connsiteX64" fmla="*/ 716844 w 974607"/>
                    <a:gd name="connsiteY64" fmla="*/ 952683 h 1516072"/>
                    <a:gd name="connsiteX65" fmla="*/ 732084 w 974607"/>
                    <a:gd name="connsiteY65" fmla="*/ 939348 h 1516072"/>
                    <a:gd name="connsiteX66" fmla="*/ 741609 w 974607"/>
                    <a:gd name="connsiteY66" fmla="*/ 927918 h 1516072"/>
                    <a:gd name="connsiteX67" fmla="*/ 753039 w 974607"/>
                    <a:gd name="connsiteY67" fmla="*/ 918393 h 1516072"/>
                    <a:gd name="connsiteX68" fmla="*/ 758754 w 974607"/>
                    <a:gd name="connsiteY68" fmla="*/ 906963 h 1516072"/>
                    <a:gd name="connsiteX69" fmla="*/ 760659 w 974607"/>
                    <a:gd name="connsiteY69" fmla="*/ 901248 h 1516072"/>
                    <a:gd name="connsiteX70" fmla="*/ 766374 w 974607"/>
                    <a:gd name="connsiteY70" fmla="*/ 889818 h 1516072"/>
                    <a:gd name="connsiteX71" fmla="*/ 764469 w 974607"/>
                    <a:gd name="connsiteY71" fmla="*/ 874578 h 1516072"/>
                    <a:gd name="connsiteX72" fmla="*/ 758754 w 974607"/>
                    <a:gd name="connsiteY72" fmla="*/ 872673 h 1516072"/>
                    <a:gd name="connsiteX73" fmla="*/ 737799 w 974607"/>
                    <a:gd name="connsiteY73" fmla="*/ 874578 h 1516072"/>
                    <a:gd name="connsiteX74" fmla="*/ 732084 w 974607"/>
                    <a:gd name="connsiteY74" fmla="*/ 878388 h 1516072"/>
                    <a:gd name="connsiteX75" fmla="*/ 699699 w 974607"/>
                    <a:gd name="connsiteY75" fmla="*/ 899343 h 1516072"/>
                    <a:gd name="connsiteX76" fmla="*/ 595181 w 974607"/>
                    <a:gd name="connsiteY76" fmla="*/ 957831 h 1516072"/>
                    <a:gd name="connsiteX77" fmla="*/ 507294 w 974607"/>
                    <a:gd name="connsiteY77" fmla="*/ 847908 h 1516072"/>
                    <a:gd name="connsiteX78" fmla="*/ 503484 w 974607"/>
                    <a:gd name="connsiteY78" fmla="*/ 358323 h 1516072"/>
                    <a:gd name="connsiteX79" fmla="*/ 499674 w 974607"/>
                    <a:gd name="connsiteY79" fmla="*/ 66858 h 1516072"/>
                    <a:gd name="connsiteX80" fmla="*/ 490149 w 974607"/>
                    <a:gd name="connsiteY80" fmla="*/ 40188 h 1516072"/>
                    <a:gd name="connsiteX81" fmla="*/ 488244 w 974607"/>
                    <a:gd name="connsiteY81" fmla="*/ 34473 h 1516072"/>
                    <a:gd name="connsiteX82" fmla="*/ 484434 w 974607"/>
                    <a:gd name="connsiteY82" fmla="*/ 28758 h 1516072"/>
                    <a:gd name="connsiteX83" fmla="*/ 478719 w 974607"/>
                    <a:gd name="connsiteY83" fmla="*/ 17328 h 1516072"/>
                    <a:gd name="connsiteX84" fmla="*/ 473004 w 974607"/>
                    <a:gd name="connsiteY84" fmla="*/ 13518 h 1516072"/>
                    <a:gd name="connsiteX85" fmla="*/ 469194 w 974607"/>
                    <a:gd name="connsiteY85" fmla="*/ 7803 h 1516072"/>
                    <a:gd name="connsiteX86" fmla="*/ 429189 w 974607"/>
                    <a:gd name="connsiteY86" fmla="*/ 11613 h 1516072"/>
                    <a:gd name="connsiteX87" fmla="*/ 425379 w 974607"/>
                    <a:gd name="connsiteY87" fmla="*/ 78288 h 1516072"/>
                    <a:gd name="connsiteX88" fmla="*/ 425379 w 974607"/>
                    <a:gd name="connsiteY88" fmla="*/ 84003 h 1516072"/>
                    <a:gd name="connsiteX89" fmla="*/ 436603 w 974607"/>
                    <a:gd name="connsiteY89" fmla="*/ 225952 h 1516072"/>
                    <a:gd name="connsiteX90" fmla="*/ 440619 w 974607"/>
                    <a:gd name="connsiteY90" fmla="*/ 421188 h 1516072"/>
                    <a:gd name="connsiteX91" fmla="*/ 440002 w 974607"/>
                    <a:gd name="connsiteY91" fmla="*/ 789160 h 1516072"/>
                    <a:gd name="connsiteX92" fmla="*/ 430322 w 974607"/>
                    <a:gd name="connsiteY92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33989 w 974607"/>
                    <a:gd name="connsiteY41" fmla="*/ 1326063 h 1516072"/>
                    <a:gd name="connsiteX42" fmla="*/ 777804 w 974607"/>
                    <a:gd name="connsiteY42" fmla="*/ 1323798 h 1516072"/>
                    <a:gd name="connsiteX43" fmla="*/ 827849 w 974607"/>
                    <a:gd name="connsiteY43" fmla="*/ 1303924 h 1516072"/>
                    <a:gd name="connsiteX44" fmla="*/ 783519 w 974607"/>
                    <a:gd name="connsiteY44" fmla="*/ 1253673 h 1516072"/>
                    <a:gd name="connsiteX45" fmla="*/ 773994 w 974607"/>
                    <a:gd name="connsiteY45" fmla="*/ 1247958 h 1516072"/>
                    <a:gd name="connsiteX46" fmla="*/ 648264 w 974607"/>
                    <a:gd name="connsiteY46" fmla="*/ 1156518 h 1516072"/>
                    <a:gd name="connsiteX47" fmla="*/ 645998 w 974607"/>
                    <a:gd name="connsiteY47" fmla="*/ 1108121 h 1516072"/>
                    <a:gd name="connsiteX48" fmla="*/ 671124 w 974607"/>
                    <a:gd name="connsiteY48" fmla="*/ 1089843 h 1516072"/>
                    <a:gd name="connsiteX49" fmla="*/ 724464 w 974607"/>
                    <a:gd name="connsiteY49" fmla="*/ 1082223 h 1516072"/>
                    <a:gd name="connsiteX50" fmla="*/ 871149 w 974607"/>
                    <a:gd name="connsiteY50" fmla="*/ 1086033 h 1516072"/>
                    <a:gd name="connsiteX51" fmla="*/ 899724 w 974607"/>
                    <a:gd name="connsiteY51" fmla="*/ 1091748 h 1516072"/>
                    <a:gd name="connsiteX52" fmla="*/ 963835 w 974607"/>
                    <a:gd name="connsiteY52" fmla="*/ 1090672 h 1516072"/>
                    <a:gd name="connsiteX53" fmla="*/ 970209 w 974607"/>
                    <a:gd name="connsiteY53" fmla="*/ 1054008 h 1516072"/>
                    <a:gd name="connsiteX54" fmla="*/ 918620 w 974607"/>
                    <a:gd name="connsiteY54" fmla="*/ 1034598 h 1516072"/>
                    <a:gd name="connsiteX55" fmla="*/ 803186 w 974607"/>
                    <a:gd name="connsiteY55" fmla="*/ 1037069 h 1516072"/>
                    <a:gd name="connsiteX56" fmla="*/ 646360 w 974607"/>
                    <a:gd name="connsiteY56" fmla="*/ 1049838 h 1516072"/>
                    <a:gd name="connsiteX57" fmla="*/ 640078 w 974607"/>
                    <a:gd name="connsiteY57" fmla="*/ 1026051 h 1516072"/>
                    <a:gd name="connsiteX58" fmla="*/ 673029 w 974607"/>
                    <a:gd name="connsiteY58" fmla="*/ 992688 h 1516072"/>
                    <a:gd name="connsiteX59" fmla="*/ 674934 w 974607"/>
                    <a:gd name="connsiteY59" fmla="*/ 986973 h 1516072"/>
                    <a:gd name="connsiteX60" fmla="*/ 680649 w 974607"/>
                    <a:gd name="connsiteY60" fmla="*/ 985068 h 1516072"/>
                    <a:gd name="connsiteX61" fmla="*/ 686364 w 974607"/>
                    <a:gd name="connsiteY61" fmla="*/ 981258 h 1516072"/>
                    <a:gd name="connsiteX62" fmla="*/ 695889 w 974607"/>
                    <a:gd name="connsiteY62" fmla="*/ 971733 h 1516072"/>
                    <a:gd name="connsiteX63" fmla="*/ 705414 w 974607"/>
                    <a:gd name="connsiteY63" fmla="*/ 960303 h 1516072"/>
                    <a:gd name="connsiteX64" fmla="*/ 716844 w 974607"/>
                    <a:gd name="connsiteY64" fmla="*/ 952683 h 1516072"/>
                    <a:gd name="connsiteX65" fmla="*/ 732084 w 974607"/>
                    <a:gd name="connsiteY65" fmla="*/ 939348 h 1516072"/>
                    <a:gd name="connsiteX66" fmla="*/ 741609 w 974607"/>
                    <a:gd name="connsiteY66" fmla="*/ 927918 h 1516072"/>
                    <a:gd name="connsiteX67" fmla="*/ 753039 w 974607"/>
                    <a:gd name="connsiteY67" fmla="*/ 918393 h 1516072"/>
                    <a:gd name="connsiteX68" fmla="*/ 758754 w 974607"/>
                    <a:gd name="connsiteY68" fmla="*/ 906963 h 1516072"/>
                    <a:gd name="connsiteX69" fmla="*/ 760659 w 974607"/>
                    <a:gd name="connsiteY69" fmla="*/ 901248 h 1516072"/>
                    <a:gd name="connsiteX70" fmla="*/ 766374 w 974607"/>
                    <a:gd name="connsiteY70" fmla="*/ 889818 h 1516072"/>
                    <a:gd name="connsiteX71" fmla="*/ 764469 w 974607"/>
                    <a:gd name="connsiteY71" fmla="*/ 874578 h 1516072"/>
                    <a:gd name="connsiteX72" fmla="*/ 758754 w 974607"/>
                    <a:gd name="connsiteY72" fmla="*/ 872673 h 1516072"/>
                    <a:gd name="connsiteX73" fmla="*/ 737799 w 974607"/>
                    <a:gd name="connsiteY73" fmla="*/ 874578 h 1516072"/>
                    <a:gd name="connsiteX74" fmla="*/ 732084 w 974607"/>
                    <a:gd name="connsiteY74" fmla="*/ 878388 h 1516072"/>
                    <a:gd name="connsiteX75" fmla="*/ 699699 w 974607"/>
                    <a:gd name="connsiteY75" fmla="*/ 899343 h 1516072"/>
                    <a:gd name="connsiteX76" fmla="*/ 595181 w 974607"/>
                    <a:gd name="connsiteY76" fmla="*/ 957831 h 1516072"/>
                    <a:gd name="connsiteX77" fmla="*/ 507294 w 974607"/>
                    <a:gd name="connsiteY77" fmla="*/ 847908 h 1516072"/>
                    <a:gd name="connsiteX78" fmla="*/ 503484 w 974607"/>
                    <a:gd name="connsiteY78" fmla="*/ 358323 h 1516072"/>
                    <a:gd name="connsiteX79" fmla="*/ 499674 w 974607"/>
                    <a:gd name="connsiteY79" fmla="*/ 66858 h 1516072"/>
                    <a:gd name="connsiteX80" fmla="*/ 490149 w 974607"/>
                    <a:gd name="connsiteY80" fmla="*/ 40188 h 1516072"/>
                    <a:gd name="connsiteX81" fmla="*/ 488244 w 974607"/>
                    <a:gd name="connsiteY81" fmla="*/ 34473 h 1516072"/>
                    <a:gd name="connsiteX82" fmla="*/ 484434 w 974607"/>
                    <a:gd name="connsiteY82" fmla="*/ 28758 h 1516072"/>
                    <a:gd name="connsiteX83" fmla="*/ 478719 w 974607"/>
                    <a:gd name="connsiteY83" fmla="*/ 17328 h 1516072"/>
                    <a:gd name="connsiteX84" fmla="*/ 473004 w 974607"/>
                    <a:gd name="connsiteY84" fmla="*/ 13518 h 1516072"/>
                    <a:gd name="connsiteX85" fmla="*/ 469194 w 974607"/>
                    <a:gd name="connsiteY85" fmla="*/ 7803 h 1516072"/>
                    <a:gd name="connsiteX86" fmla="*/ 429189 w 974607"/>
                    <a:gd name="connsiteY86" fmla="*/ 11613 h 1516072"/>
                    <a:gd name="connsiteX87" fmla="*/ 425379 w 974607"/>
                    <a:gd name="connsiteY87" fmla="*/ 78288 h 1516072"/>
                    <a:gd name="connsiteX88" fmla="*/ 425379 w 974607"/>
                    <a:gd name="connsiteY88" fmla="*/ 84003 h 1516072"/>
                    <a:gd name="connsiteX89" fmla="*/ 436603 w 974607"/>
                    <a:gd name="connsiteY89" fmla="*/ 225952 h 1516072"/>
                    <a:gd name="connsiteX90" fmla="*/ 440619 w 974607"/>
                    <a:gd name="connsiteY90" fmla="*/ 421188 h 1516072"/>
                    <a:gd name="connsiteX91" fmla="*/ 440002 w 974607"/>
                    <a:gd name="connsiteY91" fmla="*/ 789160 h 1516072"/>
                    <a:gd name="connsiteX92" fmla="*/ 430322 w 974607"/>
                    <a:gd name="connsiteY92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694447 w 974607"/>
                    <a:gd name="connsiteY41" fmla="*/ 1286520 h 1516072"/>
                    <a:gd name="connsiteX42" fmla="*/ 777804 w 974607"/>
                    <a:gd name="connsiteY42" fmla="*/ 1323798 h 1516072"/>
                    <a:gd name="connsiteX43" fmla="*/ 827849 w 974607"/>
                    <a:gd name="connsiteY43" fmla="*/ 1303924 h 1516072"/>
                    <a:gd name="connsiteX44" fmla="*/ 783519 w 974607"/>
                    <a:gd name="connsiteY44" fmla="*/ 1253673 h 1516072"/>
                    <a:gd name="connsiteX45" fmla="*/ 773994 w 974607"/>
                    <a:gd name="connsiteY45" fmla="*/ 1247958 h 1516072"/>
                    <a:gd name="connsiteX46" fmla="*/ 648264 w 974607"/>
                    <a:gd name="connsiteY46" fmla="*/ 1156518 h 1516072"/>
                    <a:gd name="connsiteX47" fmla="*/ 645998 w 974607"/>
                    <a:gd name="connsiteY47" fmla="*/ 1108121 h 1516072"/>
                    <a:gd name="connsiteX48" fmla="*/ 671124 w 974607"/>
                    <a:gd name="connsiteY48" fmla="*/ 1089843 h 1516072"/>
                    <a:gd name="connsiteX49" fmla="*/ 724464 w 974607"/>
                    <a:gd name="connsiteY49" fmla="*/ 1082223 h 1516072"/>
                    <a:gd name="connsiteX50" fmla="*/ 871149 w 974607"/>
                    <a:gd name="connsiteY50" fmla="*/ 1086033 h 1516072"/>
                    <a:gd name="connsiteX51" fmla="*/ 899724 w 974607"/>
                    <a:gd name="connsiteY51" fmla="*/ 1091748 h 1516072"/>
                    <a:gd name="connsiteX52" fmla="*/ 963835 w 974607"/>
                    <a:gd name="connsiteY52" fmla="*/ 1090672 h 1516072"/>
                    <a:gd name="connsiteX53" fmla="*/ 970209 w 974607"/>
                    <a:gd name="connsiteY53" fmla="*/ 1054008 h 1516072"/>
                    <a:gd name="connsiteX54" fmla="*/ 918620 w 974607"/>
                    <a:gd name="connsiteY54" fmla="*/ 1034598 h 1516072"/>
                    <a:gd name="connsiteX55" fmla="*/ 803186 w 974607"/>
                    <a:gd name="connsiteY55" fmla="*/ 1037069 h 1516072"/>
                    <a:gd name="connsiteX56" fmla="*/ 646360 w 974607"/>
                    <a:gd name="connsiteY56" fmla="*/ 1049838 h 1516072"/>
                    <a:gd name="connsiteX57" fmla="*/ 640078 w 974607"/>
                    <a:gd name="connsiteY57" fmla="*/ 1026051 h 1516072"/>
                    <a:gd name="connsiteX58" fmla="*/ 673029 w 974607"/>
                    <a:gd name="connsiteY58" fmla="*/ 992688 h 1516072"/>
                    <a:gd name="connsiteX59" fmla="*/ 674934 w 974607"/>
                    <a:gd name="connsiteY59" fmla="*/ 986973 h 1516072"/>
                    <a:gd name="connsiteX60" fmla="*/ 680649 w 974607"/>
                    <a:gd name="connsiteY60" fmla="*/ 985068 h 1516072"/>
                    <a:gd name="connsiteX61" fmla="*/ 686364 w 974607"/>
                    <a:gd name="connsiteY61" fmla="*/ 981258 h 1516072"/>
                    <a:gd name="connsiteX62" fmla="*/ 695889 w 974607"/>
                    <a:gd name="connsiteY62" fmla="*/ 971733 h 1516072"/>
                    <a:gd name="connsiteX63" fmla="*/ 705414 w 974607"/>
                    <a:gd name="connsiteY63" fmla="*/ 960303 h 1516072"/>
                    <a:gd name="connsiteX64" fmla="*/ 716844 w 974607"/>
                    <a:gd name="connsiteY64" fmla="*/ 952683 h 1516072"/>
                    <a:gd name="connsiteX65" fmla="*/ 732084 w 974607"/>
                    <a:gd name="connsiteY65" fmla="*/ 939348 h 1516072"/>
                    <a:gd name="connsiteX66" fmla="*/ 741609 w 974607"/>
                    <a:gd name="connsiteY66" fmla="*/ 927918 h 1516072"/>
                    <a:gd name="connsiteX67" fmla="*/ 753039 w 974607"/>
                    <a:gd name="connsiteY67" fmla="*/ 918393 h 1516072"/>
                    <a:gd name="connsiteX68" fmla="*/ 758754 w 974607"/>
                    <a:gd name="connsiteY68" fmla="*/ 906963 h 1516072"/>
                    <a:gd name="connsiteX69" fmla="*/ 760659 w 974607"/>
                    <a:gd name="connsiteY69" fmla="*/ 901248 h 1516072"/>
                    <a:gd name="connsiteX70" fmla="*/ 766374 w 974607"/>
                    <a:gd name="connsiteY70" fmla="*/ 889818 h 1516072"/>
                    <a:gd name="connsiteX71" fmla="*/ 764469 w 974607"/>
                    <a:gd name="connsiteY71" fmla="*/ 874578 h 1516072"/>
                    <a:gd name="connsiteX72" fmla="*/ 758754 w 974607"/>
                    <a:gd name="connsiteY72" fmla="*/ 872673 h 1516072"/>
                    <a:gd name="connsiteX73" fmla="*/ 737799 w 974607"/>
                    <a:gd name="connsiteY73" fmla="*/ 874578 h 1516072"/>
                    <a:gd name="connsiteX74" fmla="*/ 732084 w 974607"/>
                    <a:gd name="connsiteY74" fmla="*/ 878388 h 1516072"/>
                    <a:gd name="connsiteX75" fmla="*/ 699699 w 974607"/>
                    <a:gd name="connsiteY75" fmla="*/ 899343 h 1516072"/>
                    <a:gd name="connsiteX76" fmla="*/ 595181 w 974607"/>
                    <a:gd name="connsiteY76" fmla="*/ 957831 h 1516072"/>
                    <a:gd name="connsiteX77" fmla="*/ 507294 w 974607"/>
                    <a:gd name="connsiteY77" fmla="*/ 847908 h 1516072"/>
                    <a:gd name="connsiteX78" fmla="*/ 503484 w 974607"/>
                    <a:gd name="connsiteY78" fmla="*/ 358323 h 1516072"/>
                    <a:gd name="connsiteX79" fmla="*/ 499674 w 974607"/>
                    <a:gd name="connsiteY79" fmla="*/ 66858 h 1516072"/>
                    <a:gd name="connsiteX80" fmla="*/ 490149 w 974607"/>
                    <a:gd name="connsiteY80" fmla="*/ 40188 h 1516072"/>
                    <a:gd name="connsiteX81" fmla="*/ 488244 w 974607"/>
                    <a:gd name="connsiteY81" fmla="*/ 34473 h 1516072"/>
                    <a:gd name="connsiteX82" fmla="*/ 484434 w 974607"/>
                    <a:gd name="connsiteY82" fmla="*/ 28758 h 1516072"/>
                    <a:gd name="connsiteX83" fmla="*/ 478719 w 974607"/>
                    <a:gd name="connsiteY83" fmla="*/ 17328 h 1516072"/>
                    <a:gd name="connsiteX84" fmla="*/ 473004 w 974607"/>
                    <a:gd name="connsiteY84" fmla="*/ 13518 h 1516072"/>
                    <a:gd name="connsiteX85" fmla="*/ 469194 w 974607"/>
                    <a:gd name="connsiteY85" fmla="*/ 7803 h 1516072"/>
                    <a:gd name="connsiteX86" fmla="*/ 429189 w 974607"/>
                    <a:gd name="connsiteY86" fmla="*/ 11613 h 1516072"/>
                    <a:gd name="connsiteX87" fmla="*/ 425379 w 974607"/>
                    <a:gd name="connsiteY87" fmla="*/ 78288 h 1516072"/>
                    <a:gd name="connsiteX88" fmla="*/ 425379 w 974607"/>
                    <a:gd name="connsiteY88" fmla="*/ 84003 h 1516072"/>
                    <a:gd name="connsiteX89" fmla="*/ 436603 w 974607"/>
                    <a:gd name="connsiteY89" fmla="*/ 225952 h 1516072"/>
                    <a:gd name="connsiteX90" fmla="*/ 440619 w 974607"/>
                    <a:gd name="connsiteY90" fmla="*/ 421188 h 1516072"/>
                    <a:gd name="connsiteX91" fmla="*/ 440002 w 974607"/>
                    <a:gd name="connsiteY91" fmla="*/ 789160 h 1516072"/>
                    <a:gd name="connsiteX92" fmla="*/ 430322 w 974607"/>
                    <a:gd name="connsiteY92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77804 w 974607"/>
                    <a:gd name="connsiteY41" fmla="*/ 1323798 h 1516072"/>
                    <a:gd name="connsiteX42" fmla="*/ 827849 w 974607"/>
                    <a:gd name="connsiteY42" fmla="*/ 1303924 h 1516072"/>
                    <a:gd name="connsiteX43" fmla="*/ 783519 w 974607"/>
                    <a:gd name="connsiteY43" fmla="*/ 1253673 h 1516072"/>
                    <a:gd name="connsiteX44" fmla="*/ 773994 w 974607"/>
                    <a:gd name="connsiteY44" fmla="*/ 1247958 h 1516072"/>
                    <a:gd name="connsiteX45" fmla="*/ 648264 w 974607"/>
                    <a:gd name="connsiteY45" fmla="*/ 1156518 h 1516072"/>
                    <a:gd name="connsiteX46" fmla="*/ 645998 w 974607"/>
                    <a:gd name="connsiteY46" fmla="*/ 1108121 h 1516072"/>
                    <a:gd name="connsiteX47" fmla="*/ 671124 w 974607"/>
                    <a:gd name="connsiteY47" fmla="*/ 1089843 h 1516072"/>
                    <a:gd name="connsiteX48" fmla="*/ 724464 w 974607"/>
                    <a:gd name="connsiteY48" fmla="*/ 1082223 h 1516072"/>
                    <a:gd name="connsiteX49" fmla="*/ 871149 w 974607"/>
                    <a:gd name="connsiteY49" fmla="*/ 1086033 h 1516072"/>
                    <a:gd name="connsiteX50" fmla="*/ 899724 w 974607"/>
                    <a:gd name="connsiteY50" fmla="*/ 1091748 h 1516072"/>
                    <a:gd name="connsiteX51" fmla="*/ 963835 w 974607"/>
                    <a:gd name="connsiteY51" fmla="*/ 1090672 h 1516072"/>
                    <a:gd name="connsiteX52" fmla="*/ 970209 w 974607"/>
                    <a:gd name="connsiteY52" fmla="*/ 1054008 h 1516072"/>
                    <a:gd name="connsiteX53" fmla="*/ 918620 w 974607"/>
                    <a:gd name="connsiteY53" fmla="*/ 1034598 h 1516072"/>
                    <a:gd name="connsiteX54" fmla="*/ 803186 w 974607"/>
                    <a:gd name="connsiteY54" fmla="*/ 1037069 h 1516072"/>
                    <a:gd name="connsiteX55" fmla="*/ 646360 w 974607"/>
                    <a:gd name="connsiteY55" fmla="*/ 1049838 h 1516072"/>
                    <a:gd name="connsiteX56" fmla="*/ 640078 w 974607"/>
                    <a:gd name="connsiteY56" fmla="*/ 1026051 h 1516072"/>
                    <a:gd name="connsiteX57" fmla="*/ 673029 w 974607"/>
                    <a:gd name="connsiteY57" fmla="*/ 992688 h 1516072"/>
                    <a:gd name="connsiteX58" fmla="*/ 674934 w 974607"/>
                    <a:gd name="connsiteY58" fmla="*/ 986973 h 1516072"/>
                    <a:gd name="connsiteX59" fmla="*/ 680649 w 974607"/>
                    <a:gd name="connsiteY59" fmla="*/ 985068 h 1516072"/>
                    <a:gd name="connsiteX60" fmla="*/ 686364 w 974607"/>
                    <a:gd name="connsiteY60" fmla="*/ 981258 h 1516072"/>
                    <a:gd name="connsiteX61" fmla="*/ 695889 w 974607"/>
                    <a:gd name="connsiteY61" fmla="*/ 971733 h 1516072"/>
                    <a:gd name="connsiteX62" fmla="*/ 705414 w 974607"/>
                    <a:gd name="connsiteY62" fmla="*/ 960303 h 1516072"/>
                    <a:gd name="connsiteX63" fmla="*/ 716844 w 974607"/>
                    <a:gd name="connsiteY63" fmla="*/ 952683 h 1516072"/>
                    <a:gd name="connsiteX64" fmla="*/ 732084 w 974607"/>
                    <a:gd name="connsiteY64" fmla="*/ 939348 h 1516072"/>
                    <a:gd name="connsiteX65" fmla="*/ 741609 w 974607"/>
                    <a:gd name="connsiteY65" fmla="*/ 927918 h 1516072"/>
                    <a:gd name="connsiteX66" fmla="*/ 753039 w 974607"/>
                    <a:gd name="connsiteY66" fmla="*/ 918393 h 1516072"/>
                    <a:gd name="connsiteX67" fmla="*/ 758754 w 974607"/>
                    <a:gd name="connsiteY67" fmla="*/ 906963 h 1516072"/>
                    <a:gd name="connsiteX68" fmla="*/ 760659 w 974607"/>
                    <a:gd name="connsiteY68" fmla="*/ 901248 h 1516072"/>
                    <a:gd name="connsiteX69" fmla="*/ 766374 w 974607"/>
                    <a:gd name="connsiteY69" fmla="*/ 889818 h 1516072"/>
                    <a:gd name="connsiteX70" fmla="*/ 764469 w 974607"/>
                    <a:gd name="connsiteY70" fmla="*/ 874578 h 1516072"/>
                    <a:gd name="connsiteX71" fmla="*/ 758754 w 974607"/>
                    <a:gd name="connsiteY71" fmla="*/ 872673 h 1516072"/>
                    <a:gd name="connsiteX72" fmla="*/ 737799 w 974607"/>
                    <a:gd name="connsiteY72" fmla="*/ 874578 h 1516072"/>
                    <a:gd name="connsiteX73" fmla="*/ 732084 w 974607"/>
                    <a:gd name="connsiteY73" fmla="*/ 878388 h 1516072"/>
                    <a:gd name="connsiteX74" fmla="*/ 699699 w 974607"/>
                    <a:gd name="connsiteY74" fmla="*/ 899343 h 1516072"/>
                    <a:gd name="connsiteX75" fmla="*/ 595181 w 974607"/>
                    <a:gd name="connsiteY75" fmla="*/ 957831 h 1516072"/>
                    <a:gd name="connsiteX76" fmla="*/ 507294 w 974607"/>
                    <a:gd name="connsiteY76" fmla="*/ 847908 h 1516072"/>
                    <a:gd name="connsiteX77" fmla="*/ 503484 w 974607"/>
                    <a:gd name="connsiteY77" fmla="*/ 358323 h 1516072"/>
                    <a:gd name="connsiteX78" fmla="*/ 499674 w 974607"/>
                    <a:gd name="connsiteY78" fmla="*/ 66858 h 1516072"/>
                    <a:gd name="connsiteX79" fmla="*/ 490149 w 974607"/>
                    <a:gd name="connsiteY79" fmla="*/ 40188 h 1516072"/>
                    <a:gd name="connsiteX80" fmla="*/ 488244 w 974607"/>
                    <a:gd name="connsiteY80" fmla="*/ 34473 h 1516072"/>
                    <a:gd name="connsiteX81" fmla="*/ 484434 w 974607"/>
                    <a:gd name="connsiteY81" fmla="*/ 28758 h 1516072"/>
                    <a:gd name="connsiteX82" fmla="*/ 478719 w 974607"/>
                    <a:gd name="connsiteY82" fmla="*/ 17328 h 1516072"/>
                    <a:gd name="connsiteX83" fmla="*/ 473004 w 974607"/>
                    <a:gd name="connsiteY83" fmla="*/ 13518 h 1516072"/>
                    <a:gd name="connsiteX84" fmla="*/ 469194 w 974607"/>
                    <a:gd name="connsiteY84" fmla="*/ 7803 h 1516072"/>
                    <a:gd name="connsiteX85" fmla="*/ 429189 w 974607"/>
                    <a:gd name="connsiteY85" fmla="*/ 11613 h 1516072"/>
                    <a:gd name="connsiteX86" fmla="*/ 425379 w 974607"/>
                    <a:gd name="connsiteY86" fmla="*/ 78288 h 1516072"/>
                    <a:gd name="connsiteX87" fmla="*/ 425379 w 974607"/>
                    <a:gd name="connsiteY87" fmla="*/ 84003 h 1516072"/>
                    <a:gd name="connsiteX88" fmla="*/ 436603 w 974607"/>
                    <a:gd name="connsiteY88" fmla="*/ 225952 h 1516072"/>
                    <a:gd name="connsiteX89" fmla="*/ 440619 w 974607"/>
                    <a:gd name="connsiteY89" fmla="*/ 421188 h 1516072"/>
                    <a:gd name="connsiteX90" fmla="*/ 440002 w 974607"/>
                    <a:gd name="connsiteY90" fmla="*/ 789160 h 1516072"/>
                    <a:gd name="connsiteX91" fmla="*/ 430322 w 974607"/>
                    <a:gd name="connsiteY91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77804 w 974607"/>
                    <a:gd name="connsiteY41" fmla="*/ 1323798 h 1516072"/>
                    <a:gd name="connsiteX42" fmla="*/ 820435 w 974607"/>
                    <a:gd name="connsiteY42" fmla="*/ 1303924 h 1516072"/>
                    <a:gd name="connsiteX43" fmla="*/ 783519 w 974607"/>
                    <a:gd name="connsiteY43" fmla="*/ 1253673 h 1516072"/>
                    <a:gd name="connsiteX44" fmla="*/ 773994 w 974607"/>
                    <a:gd name="connsiteY44" fmla="*/ 1247958 h 1516072"/>
                    <a:gd name="connsiteX45" fmla="*/ 648264 w 974607"/>
                    <a:gd name="connsiteY45" fmla="*/ 1156518 h 1516072"/>
                    <a:gd name="connsiteX46" fmla="*/ 645998 w 974607"/>
                    <a:gd name="connsiteY46" fmla="*/ 1108121 h 1516072"/>
                    <a:gd name="connsiteX47" fmla="*/ 671124 w 974607"/>
                    <a:gd name="connsiteY47" fmla="*/ 1089843 h 1516072"/>
                    <a:gd name="connsiteX48" fmla="*/ 724464 w 974607"/>
                    <a:gd name="connsiteY48" fmla="*/ 1082223 h 1516072"/>
                    <a:gd name="connsiteX49" fmla="*/ 871149 w 974607"/>
                    <a:gd name="connsiteY49" fmla="*/ 1086033 h 1516072"/>
                    <a:gd name="connsiteX50" fmla="*/ 899724 w 974607"/>
                    <a:gd name="connsiteY50" fmla="*/ 1091748 h 1516072"/>
                    <a:gd name="connsiteX51" fmla="*/ 963835 w 974607"/>
                    <a:gd name="connsiteY51" fmla="*/ 1090672 h 1516072"/>
                    <a:gd name="connsiteX52" fmla="*/ 970209 w 974607"/>
                    <a:gd name="connsiteY52" fmla="*/ 1054008 h 1516072"/>
                    <a:gd name="connsiteX53" fmla="*/ 918620 w 974607"/>
                    <a:gd name="connsiteY53" fmla="*/ 1034598 h 1516072"/>
                    <a:gd name="connsiteX54" fmla="*/ 803186 w 974607"/>
                    <a:gd name="connsiteY54" fmla="*/ 1037069 h 1516072"/>
                    <a:gd name="connsiteX55" fmla="*/ 646360 w 974607"/>
                    <a:gd name="connsiteY55" fmla="*/ 1049838 h 1516072"/>
                    <a:gd name="connsiteX56" fmla="*/ 640078 w 974607"/>
                    <a:gd name="connsiteY56" fmla="*/ 1026051 h 1516072"/>
                    <a:gd name="connsiteX57" fmla="*/ 673029 w 974607"/>
                    <a:gd name="connsiteY57" fmla="*/ 992688 h 1516072"/>
                    <a:gd name="connsiteX58" fmla="*/ 674934 w 974607"/>
                    <a:gd name="connsiteY58" fmla="*/ 986973 h 1516072"/>
                    <a:gd name="connsiteX59" fmla="*/ 680649 w 974607"/>
                    <a:gd name="connsiteY59" fmla="*/ 985068 h 1516072"/>
                    <a:gd name="connsiteX60" fmla="*/ 686364 w 974607"/>
                    <a:gd name="connsiteY60" fmla="*/ 981258 h 1516072"/>
                    <a:gd name="connsiteX61" fmla="*/ 695889 w 974607"/>
                    <a:gd name="connsiteY61" fmla="*/ 971733 h 1516072"/>
                    <a:gd name="connsiteX62" fmla="*/ 705414 w 974607"/>
                    <a:gd name="connsiteY62" fmla="*/ 960303 h 1516072"/>
                    <a:gd name="connsiteX63" fmla="*/ 716844 w 974607"/>
                    <a:gd name="connsiteY63" fmla="*/ 952683 h 1516072"/>
                    <a:gd name="connsiteX64" fmla="*/ 732084 w 974607"/>
                    <a:gd name="connsiteY64" fmla="*/ 939348 h 1516072"/>
                    <a:gd name="connsiteX65" fmla="*/ 741609 w 974607"/>
                    <a:gd name="connsiteY65" fmla="*/ 927918 h 1516072"/>
                    <a:gd name="connsiteX66" fmla="*/ 753039 w 974607"/>
                    <a:gd name="connsiteY66" fmla="*/ 918393 h 1516072"/>
                    <a:gd name="connsiteX67" fmla="*/ 758754 w 974607"/>
                    <a:gd name="connsiteY67" fmla="*/ 906963 h 1516072"/>
                    <a:gd name="connsiteX68" fmla="*/ 760659 w 974607"/>
                    <a:gd name="connsiteY68" fmla="*/ 901248 h 1516072"/>
                    <a:gd name="connsiteX69" fmla="*/ 766374 w 974607"/>
                    <a:gd name="connsiteY69" fmla="*/ 889818 h 1516072"/>
                    <a:gd name="connsiteX70" fmla="*/ 764469 w 974607"/>
                    <a:gd name="connsiteY70" fmla="*/ 874578 h 1516072"/>
                    <a:gd name="connsiteX71" fmla="*/ 758754 w 974607"/>
                    <a:gd name="connsiteY71" fmla="*/ 872673 h 1516072"/>
                    <a:gd name="connsiteX72" fmla="*/ 737799 w 974607"/>
                    <a:gd name="connsiteY72" fmla="*/ 874578 h 1516072"/>
                    <a:gd name="connsiteX73" fmla="*/ 732084 w 974607"/>
                    <a:gd name="connsiteY73" fmla="*/ 878388 h 1516072"/>
                    <a:gd name="connsiteX74" fmla="*/ 699699 w 974607"/>
                    <a:gd name="connsiteY74" fmla="*/ 899343 h 1516072"/>
                    <a:gd name="connsiteX75" fmla="*/ 595181 w 974607"/>
                    <a:gd name="connsiteY75" fmla="*/ 957831 h 1516072"/>
                    <a:gd name="connsiteX76" fmla="*/ 507294 w 974607"/>
                    <a:gd name="connsiteY76" fmla="*/ 847908 h 1516072"/>
                    <a:gd name="connsiteX77" fmla="*/ 503484 w 974607"/>
                    <a:gd name="connsiteY77" fmla="*/ 358323 h 1516072"/>
                    <a:gd name="connsiteX78" fmla="*/ 499674 w 974607"/>
                    <a:gd name="connsiteY78" fmla="*/ 66858 h 1516072"/>
                    <a:gd name="connsiteX79" fmla="*/ 490149 w 974607"/>
                    <a:gd name="connsiteY79" fmla="*/ 40188 h 1516072"/>
                    <a:gd name="connsiteX80" fmla="*/ 488244 w 974607"/>
                    <a:gd name="connsiteY80" fmla="*/ 34473 h 1516072"/>
                    <a:gd name="connsiteX81" fmla="*/ 484434 w 974607"/>
                    <a:gd name="connsiteY81" fmla="*/ 28758 h 1516072"/>
                    <a:gd name="connsiteX82" fmla="*/ 478719 w 974607"/>
                    <a:gd name="connsiteY82" fmla="*/ 17328 h 1516072"/>
                    <a:gd name="connsiteX83" fmla="*/ 473004 w 974607"/>
                    <a:gd name="connsiteY83" fmla="*/ 13518 h 1516072"/>
                    <a:gd name="connsiteX84" fmla="*/ 469194 w 974607"/>
                    <a:gd name="connsiteY84" fmla="*/ 7803 h 1516072"/>
                    <a:gd name="connsiteX85" fmla="*/ 429189 w 974607"/>
                    <a:gd name="connsiteY85" fmla="*/ 11613 h 1516072"/>
                    <a:gd name="connsiteX86" fmla="*/ 425379 w 974607"/>
                    <a:gd name="connsiteY86" fmla="*/ 78288 h 1516072"/>
                    <a:gd name="connsiteX87" fmla="*/ 425379 w 974607"/>
                    <a:gd name="connsiteY87" fmla="*/ 84003 h 1516072"/>
                    <a:gd name="connsiteX88" fmla="*/ 436603 w 974607"/>
                    <a:gd name="connsiteY88" fmla="*/ 225952 h 1516072"/>
                    <a:gd name="connsiteX89" fmla="*/ 440619 w 974607"/>
                    <a:gd name="connsiteY89" fmla="*/ 421188 h 1516072"/>
                    <a:gd name="connsiteX90" fmla="*/ 440002 w 974607"/>
                    <a:gd name="connsiteY90" fmla="*/ 789160 h 1516072"/>
                    <a:gd name="connsiteX91" fmla="*/ 430322 w 974607"/>
                    <a:gd name="connsiteY91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77804 w 974607"/>
                    <a:gd name="connsiteY41" fmla="*/ 1323798 h 1516072"/>
                    <a:gd name="connsiteX42" fmla="*/ 820435 w 974607"/>
                    <a:gd name="connsiteY42" fmla="*/ 1303924 h 1516072"/>
                    <a:gd name="connsiteX43" fmla="*/ 783519 w 974607"/>
                    <a:gd name="connsiteY43" fmla="*/ 1253673 h 1516072"/>
                    <a:gd name="connsiteX44" fmla="*/ 773994 w 974607"/>
                    <a:gd name="connsiteY44" fmla="*/ 1247958 h 1516072"/>
                    <a:gd name="connsiteX45" fmla="*/ 648264 w 974607"/>
                    <a:gd name="connsiteY45" fmla="*/ 1156518 h 1516072"/>
                    <a:gd name="connsiteX46" fmla="*/ 645998 w 974607"/>
                    <a:gd name="connsiteY46" fmla="*/ 1108121 h 1516072"/>
                    <a:gd name="connsiteX47" fmla="*/ 671124 w 974607"/>
                    <a:gd name="connsiteY47" fmla="*/ 1089843 h 1516072"/>
                    <a:gd name="connsiteX48" fmla="*/ 724464 w 974607"/>
                    <a:gd name="connsiteY48" fmla="*/ 1082223 h 1516072"/>
                    <a:gd name="connsiteX49" fmla="*/ 871149 w 974607"/>
                    <a:gd name="connsiteY49" fmla="*/ 1086033 h 1516072"/>
                    <a:gd name="connsiteX50" fmla="*/ 899724 w 974607"/>
                    <a:gd name="connsiteY50" fmla="*/ 1091748 h 1516072"/>
                    <a:gd name="connsiteX51" fmla="*/ 963835 w 974607"/>
                    <a:gd name="connsiteY51" fmla="*/ 1090672 h 1516072"/>
                    <a:gd name="connsiteX52" fmla="*/ 970209 w 974607"/>
                    <a:gd name="connsiteY52" fmla="*/ 1054008 h 1516072"/>
                    <a:gd name="connsiteX53" fmla="*/ 918620 w 974607"/>
                    <a:gd name="connsiteY53" fmla="*/ 1034598 h 1516072"/>
                    <a:gd name="connsiteX54" fmla="*/ 803186 w 974607"/>
                    <a:gd name="connsiteY54" fmla="*/ 1037069 h 1516072"/>
                    <a:gd name="connsiteX55" fmla="*/ 646360 w 974607"/>
                    <a:gd name="connsiteY55" fmla="*/ 1049838 h 1516072"/>
                    <a:gd name="connsiteX56" fmla="*/ 640078 w 974607"/>
                    <a:gd name="connsiteY56" fmla="*/ 1026051 h 1516072"/>
                    <a:gd name="connsiteX57" fmla="*/ 673029 w 974607"/>
                    <a:gd name="connsiteY57" fmla="*/ 992688 h 1516072"/>
                    <a:gd name="connsiteX58" fmla="*/ 674934 w 974607"/>
                    <a:gd name="connsiteY58" fmla="*/ 986973 h 1516072"/>
                    <a:gd name="connsiteX59" fmla="*/ 680649 w 974607"/>
                    <a:gd name="connsiteY59" fmla="*/ 985068 h 1516072"/>
                    <a:gd name="connsiteX60" fmla="*/ 686364 w 974607"/>
                    <a:gd name="connsiteY60" fmla="*/ 981258 h 1516072"/>
                    <a:gd name="connsiteX61" fmla="*/ 695889 w 974607"/>
                    <a:gd name="connsiteY61" fmla="*/ 971733 h 1516072"/>
                    <a:gd name="connsiteX62" fmla="*/ 716844 w 974607"/>
                    <a:gd name="connsiteY62" fmla="*/ 952683 h 1516072"/>
                    <a:gd name="connsiteX63" fmla="*/ 732084 w 974607"/>
                    <a:gd name="connsiteY63" fmla="*/ 939348 h 1516072"/>
                    <a:gd name="connsiteX64" fmla="*/ 741609 w 974607"/>
                    <a:gd name="connsiteY64" fmla="*/ 927918 h 1516072"/>
                    <a:gd name="connsiteX65" fmla="*/ 753039 w 974607"/>
                    <a:gd name="connsiteY65" fmla="*/ 918393 h 1516072"/>
                    <a:gd name="connsiteX66" fmla="*/ 758754 w 974607"/>
                    <a:gd name="connsiteY66" fmla="*/ 906963 h 1516072"/>
                    <a:gd name="connsiteX67" fmla="*/ 760659 w 974607"/>
                    <a:gd name="connsiteY67" fmla="*/ 901248 h 1516072"/>
                    <a:gd name="connsiteX68" fmla="*/ 766374 w 974607"/>
                    <a:gd name="connsiteY68" fmla="*/ 889818 h 1516072"/>
                    <a:gd name="connsiteX69" fmla="*/ 764469 w 974607"/>
                    <a:gd name="connsiteY69" fmla="*/ 874578 h 1516072"/>
                    <a:gd name="connsiteX70" fmla="*/ 758754 w 974607"/>
                    <a:gd name="connsiteY70" fmla="*/ 872673 h 1516072"/>
                    <a:gd name="connsiteX71" fmla="*/ 737799 w 974607"/>
                    <a:gd name="connsiteY71" fmla="*/ 874578 h 1516072"/>
                    <a:gd name="connsiteX72" fmla="*/ 732084 w 974607"/>
                    <a:gd name="connsiteY72" fmla="*/ 878388 h 1516072"/>
                    <a:gd name="connsiteX73" fmla="*/ 699699 w 974607"/>
                    <a:gd name="connsiteY73" fmla="*/ 899343 h 1516072"/>
                    <a:gd name="connsiteX74" fmla="*/ 595181 w 974607"/>
                    <a:gd name="connsiteY74" fmla="*/ 957831 h 1516072"/>
                    <a:gd name="connsiteX75" fmla="*/ 507294 w 974607"/>
                    <a:gd name="connsiteY75" fmla="*/ 847908 h 1516072"/>
                    <a:gd name="connsiteX76" fmla="*/ 503484 w 974607"/>
                    <a:gd name="connsiteY76" fmla="*/ 358323 h 1516072"/>
                    <a:gd name="connsiteX77" fmla="*/ 499674 w 974607"/>
                    <a:gd name="connsiteY77" fmla="*/ 66858 h 1516072"/>
                    <a:gd name="connsiteX78" fmla="*/ 490149 w 974607"/>
                    <a:gd name="connsiteY78" fmla="*/ 40188 h 1516072"/>
                    <a:gd name="connsiteX79" fmla="*/ 488244 w 974607"/>
                    <a:gd name="connsiteY79" fmla="*/ 34473 h 1516072"/>
                    <a:gd name="connsiteX80" fmla="*/ 484434 w 974607"/>
                    <a:gd name="connsiteY80" fmla="*/ 28758 h 1516072"/>
                    <a:gd name="connsiteX81" fmla="*/ 478719 w 974607"/>
                    <a:gd name="connsiteY81" fmla="*/ 17328 h 1516072"/>
                    <a:gd name="connsiteX82" fmla="*/ 473004 w 974607"/>
                    <a:gd name="connsiteY82" fmla="*/ 13518 h 1516072"/>
                    <a:gd name="connsiteX83" fmla="*/ 469194 w 974607"/>
                    <a:gd name="connsiteY83" fmla="*/ 7803 h 1516072"/>
                    <a:gd name="connsiteX84" fmla="*/ 429189 w 974607"/>
                    <a:gd name="connsiteY84" fmla="*/ 11613 h 1516072"/>
                    <a:gd name="connsiteX85" fmla="*/ 425379 w 974607"/>
                    <a:gd name="connsiteY85" fmla="*/ 78288 h 1516072"/>
                    <a:gd name="connsiteX86" fmla="*/ 425379 w 974607"/>
                    <a:gd name="connsiteY86" fmla="*/ 84003 h 1516072"/>
                    <a:gd name="connsiteX87" fmla="*/ 436603 w 974607"/>
                    <a:gd name="connsiteY87" fmla="*/ 225952 h 1516072"/>
                    <a:gd name="connsiteX88" fmla="*/ 440619 w 974607"/>
                    <a:gd name="connsiteY88" fmla="*/ 421188 h 1516072"/>
                    <a:gd name="connsiteX89" fmla="*/ 440002 w 974607"/>
                    <a:gd name="connsiteY89" fmla="*/ 789160 h 1516072"/>
                    <a:gd name="connsiteX90" fmla="*/ 430322 w 974607"/>
                    <a:gd name="connsiteY90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77804 w 974607"/>
                    <a:gd name="connsiteY41" fmla="*/ 1323798 h 1516072"/>
                    <a:gd name="connsiteX42" fmla="*/ 820435 w 974607"/>
                    <a:gd name="connsiteY42" fmla="*/ 1303924 h 1516072"/>
                    <a:gd name="connsiteX43" fmla="*/ 783519 w 974607"/>
                    <a:gd name="connsiteY43" fmla="*/ 1253673 h 1516072"/>
                    <a:gd name="connsiteX44" fmla="*/ 773994 w 974607"/>
                    <a:gd name="connsiteY44" fmla="*/ 1247958 h 1516072"/>
                    <a:gd name="connsiteX45" fmla="*/ 648264 w 974607"/>
                    <a:gd name="connsiteY45" fmla="*/ 1156518 h 1516072"/>
                    <a:gd name="connsiteX46" fmla="*/ 645998 w 974607"/>
                    <a:gd name="connsiteY46" fmla="*/ 1108121 h 1516072"/>
                    <a:gd name="connsiteX47" fmla="*/ 671124 w 974607"/>
                    <a:gd name="connsiteY47" fmla="*/ 1089843 h 1516072"/>
                    <a:gd name="connsiteX48" fmla="*/ 724464 w 974607"/>
                    <a:gd name="connsiteY48" fmla="*/ 1082223 h 1516072"/>
                    <a:gd name="connsiteX49" fmla="*/ 871149 w 974607"/>
                    <a:gd name="connsiteY49" fmla="*/ 1086033 h 1516072"/>
                    <a:gd name="connsiteX50" fmla="*/ 899724 w 974607"/>
                    <a:gd name="connsiteY50" fmla="*/ 1091748 h 1516072"/>
                    <a:gd name="connsiteX51" fmla="*/ 963835 w 974607"/>
                    <a:gd name="connsiteY51" fmla="*/ 1090672 h 1516072"/>
                    <a:gd name="connsiteX52" fmla="*/ 970209 w 974607"/>
                    <a:gd name="connsiteY52" fmla="*/ 1054008 h 1516072"/>
                    <a:gd name="connsiteX53" fmla="*/ 918620 w 974607"/>
                    <a:gd name="connsiteY53" fmla="*/ 1034598 h 1516072"/>
                    <a:gd name="connsiteX54" fmla="*/ 803186 w 974607"/>
                    <a:gd name="connsiteY54" fmla="*/ 1037069 h 1516072"/>
                    <a:gd name="connsiteX55" fmla="*/ 646360 w 974607"/>
                    <a:gd name="connsiteY55" fmla="*/ 1049838 h 1516072"/>
                    <a:gd name="connsiteX56" fmla="*/ 640078 w 974607"/>
                    <a:gd name="connsiteY56" fmla="*/ 1026051 h 1516072"/>
                    <a:gd name="connsiteX57" fmla="*/ 673029 w 974607"/>
                    <a:gd name="connsiteY57" fmla="*/ 992688 h 1516072"/>
                    <a:gd name="connsiteX58" fmla="*/ 674934 w 974607"/>
                    <a:gd name="connsiteY58" fmla="*/ 986973 h 1516072"/>
                    <a:gd name="connsiteX59" fmla="*/ 680649 w 974607"/>
                    <a:gd name="connsiteY59" fmla="*/ 985068 h 1516072"/>
                    <a:gd name="connsiteX60" fmla="*/ 695889 w 974607"/>
                    <a:gd name="connsiteY60" fmla="*/ 971733 h 1516072"/>
                    <a:gd name="connsiteX61" fmla="*/ 716844 w 974607"/>
                    <a:gd name="connsiteY61" fmla="*/ 952683 h 1516072"/>
                    <a:gd name="connsiteX62" fmla="*/ 732084 w 974607"/>
                    <a:gd name="connsiteY62" fmla="*/ 939348 h 1516072"/>
                    <a:gd name="connsiteX63" fmla="*/ 741609 w 974607"/>
                    <a:gd name="connsiteY63" fmla="*/ 927918 h 1516072"/>
                    <a:gd name="connsiteX64" fmla="*/ 753039 w 974607"/>
                    <a:gd name="connsiteY64" fmla="*/ 918393 h 1516072"/>
                    <a:gd name="connsiteX65" fmla="*/ 758754 w 974607"/>
                    <a:gd name="connsiteY65" fmla="*/ 906963 h 1516072"/>
                    <a:gd name="connsiteX66" fmla="*/ 760659 w 974607"/>
                    <a:gd name="connsiteY66" fmla="*/ 901248 h 1516072"/>
                    <a:gd name="connsiteX67" fmla="*/ 766374 w 974607"/>
                    <a:gd name="connsiteY67" fmla="*/ 889818 h 1516072"/>
                    <a:gd name="connsiteX68" fmla="*/ 764469 w 974607"/>
                    <a:gd name="connsiteY68" fmla="*/ 874578 h 1516072"/>
                    <a:gd name="connsiteX69" fmla="*/ 758754 w 974607"/>
                    <a:gd name="connsiteY69" fmla="*/ 872673 h 1516072"/>
                    <a:gd name="connsiteX70" fmla="*/ 737799 w 974607"/>
                    <a:gd name="connsiteY70" fmla="*/ 874578 h 1516072"/>
                    <a:gd name="connsiteX71" fmla="*/ 732084 w 974607"/>
                    <a:gd name="connsiteY71" fmla="*/ 878388 h 1516072"/>
                    <a:gd name="connsiteX72" fmla="*/ 699699 w 974607"/>
                    <a:gd name="connsiteY72" fmla="*/ 899343 h 1516072"/>
                    <a:gd name="connsiteX73" fmla="*/ 595181 w 974607"/>
                    <a:gd name="connsiteY73" fmla="*/ 957831 h 1516072"/>
                    <a:gd name="connsiteX74" fmla="*/ 507294 w 974607"/>
                    <a:gd name="connsiteY74" fmla="*/ 847908 h 1516072"/>
                    <a:gd name="connsiteX75" fmla="*/ 503484 w 974607"/>
                    <a:gd name="connsiteY75" fmla="*/ 358323 h 1516072"/>
                    <a:gd name="connsiteX76" fmla="*/ 499674 w 974607"/>
                    <a:gd name="connsiteY76" fmla="*/ 66858 h 1516072"/>
                    <a:gd name="connsiteX77" fmla="*/ 490149 w 974607"/>
                    <a:gd name="connsiteY77" fmla="*/ 40188 h 1516072"/>
                    <a:gd name="connsiteX78" fmla="*/ 488244 w 974607"/>
                    <a:gd name="connsiteY78" fmla="*/ 34473 h 1516072"/>
                    <a:gd name="connsiteX79" fmla="*/ 484434 w 974607"/>
                    <a:gd name="connsiteY79" fmla="*/ 28758 h 1516072"/>
                    <a:gd name="connsiteX80" fmla="*/ 478719 w 974607"/>
                    <a:gd name="connsiteY80" fmla="*/ 17328 h 1516072"/>
                    <a:gd name="connsiteX81" fmla="*/ 473004 w 974607"/>
                    <a:gd name="connsiteY81" fmla="*/ 13518 h 1516072"/>
                    <a:gd name="connsiteX82" fmla="*/ 469194 w 974607"/>
                    <a:gd name="connsiteY82" fmla="*/ 7803 h 1516072"/>
                    <a:gd name="connsiteX83" fmla="*/ 429189 w 974607"/>
                    <a:gd name="connsiteY83" fmla="*/ 11613 h 1516072"/>
                    <a:gd name="connsiteX84" fmla="*/ 425379 w 974607"/>
                    <a:gd name="connsiteY84" fmla="*/ 78288 h 1516072"/>
                    <a:gd name="connsiteX85" fmla="*/ 425379 w 974607"/>
                    <a:gd name="connsiteY85" fmla="*/ 84003 h 1516072"/>
                    <a:gd name="connsiteX86" fmla="*/ 436603 w 974607"/>
                    <a:gd name="connsiteY86" fmla="*/ 225952 h 1516072"/>
                    <a:gd name="connsiteX87" fmla="*/ 440619 w 974607"/>
                    <a:gd name="connsiteY87" fmla="*/ 421188 h 1516072"/>
                    <a:gd name="connsiteX88" fmla="*/ 440002 w 974607"/>
                    <a:gd name="connsiteY88" fmla="*/ 789160 h 1516072"/>
                    <a:gd name="connsiteX89" fmla="*/ 430322 w 974607"/>
                    <a:gd name="connsiteY89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77804 w 974607"/>
                    <a:gd name="connsiteY41" fmla="*/ 1323798 h 1516072"/>
                    <a:gd name="connsiteX42" fmla="*/ 820435 w 974607"/>
                    <a:gd name="connsiteY42" fmla="*/ 1303924 h 1516072"/>
                    <a:gd name="connsiteX43" fmla="*/ 783519 w 974607"/>
                    <a:gd name="connsiteY43" fmla="*/ 1253673 h 1516072"/>
                    <a:gd name="connsiteX44" fmla="*/ 773994 w 974607"/>
                    <a:gd name="connsiteY44" fmla="*/ 1247958 h 1516072"/>
                    <a:gd name="connsiteX45" fmla="*/ 648264 w 974607"/>
                    <a:gd name="connsiteY45" fmla="*/ 1156518 h 1516072"/>
                    <a:gd name="connsiteX46" fmla="*/ 645998 w 974607"/>
                    <a:gd name="connsiteY46" fmla="*/ 1108121 h 1516072"/>
                    <a:gd name="connsiteX47" fmla="*/ 671124 w 974607"/>
                    <a:gd name="connsiteY47" fmla="*/ 1089843 h 1516072"/>
                    <a:gd name="connsiteX48" fmla="*/ 724464 w 974607"/>
                    <a:gd name="connsiteY48" fmla="*/ 1082223 h 1516072"/>
                    <a:gd name="connsiteX49" fmla="*/ 871149 w 974607"/>
                    <a:gd name="connsiteY49" fmla="*/ 1086033 h 1516072"/>
                    <a:gd name="connsiteX50" fmla="*/ 899724 w 974607"/>
                    <a:gd name="connsiteY50" fmla="*/ 1091748 h 1516072"/>
                    <a:gd name="connsiteX51" fmla="*/ 963835 w 974607"/>
                    <a:gd name="connsiteY51" fmla="*/ 1090672 h 1516072"/>
                    <a:gd name="connsiteX52" fmla="*/ 970209 w 974607"/>
                    <a:gd name="connsiteY52" fmla="*/ 1054008 h 1516072"/>
                    <a:gd name="connsiteX53" fmla="*/ 918620 w 974607"/>
                    <a:gd name="connsiteY53" fmla="*/ 1034598 h 1516072"/>
                    <a:gd name="connsiteX54" fmla="*/ 803186 w 974607"/>
                    <a:gd name="connsiteY54" fmla="*/ 1037069 h 1516072"/>
                    <a:gd name="connsiteX55" fmla="*/ 646360 w 974607"/>
                    <a:gd name="connsiteY55" fmla="*/ 1049838 h 1516072"/>
                    <a:gd name="connsiteX56" fmla="*/ 640078 w 974607"/>
                    <a:gd name="connsiteY56" fmla="*/ 1026051 h 1516072"/>
                    <a:gd name="connsiteX57" fmla="*/ 673029 w 974607"/>
                    <a:gd name="connsiteY57" fmla="*/ 992688 h 1516072"/>
                    <a:gd name="connsiteX58" fmla="*/ 674934 w 974607"/>
                    <a:gd name="connsiteY58" fmla="*/ 986973 h 1516072"/>
                    <a:gd name="connsiteX59" fmla="*/ 695889 w 974607"/>
                    <a:gd name="connsiteY59" fmla="*/ 971733 h 1516072"/>
                    <a:gd name="connsiteX60" fmla="*/ 716844 w 974607"/>
                    <a:gd name="connsiteY60" fmla="*/ 952683 h 1516072"/>
                    <a:gd name="connsiteX61" fmla="*/ 732084 w 974607"/>
                    <a:gd name="connsiteY61" fmla="*/ 939348 h 1516072"/>
                    <a:gd name="connsiteX62" fmla="*/ 741609 w 974607"/>
                    <a:gd name="connsiteY62" fmla="*/ 927918 h 1516072"/>
                    <a:gd name="connsiteX63" fmla="*/ 753039 w 974607"/>
                    <a:gd name="connsiteY63" fmla="*/ 918393 h 1516072"/>
                    <a:gd name="connsiteX64" fmla="*/ 758754 w 974607"/>
                    <a:gd name="connsiteY64" fmla="*/ 906963 h 1516072"/>
                    <a:gd name="connsiteX65" fmla="*/ 760659 w 974607"/>
                    <a:gd name="connsiteY65" fmla="*/ 901248 h 1516072"/>
                    <a:gd name="connsiteX66" fmla="*/ 766374 w 974607"/>
                    <a:gd name="connsiteY66" fmla="*/ 889818 h 1516072"/>
                    <a:gd name="connsiteX67" fmla="*/ 764469 w 974607"/>
                    <a:gd name="connsiteY67" fmla="*/ 874578 h 1516072"/>
                    <a:gd name="connsiteX68" fmla="*/ 758754 w 974607"/>
                    <a:gd name="connsiteY68" fmla="*/ 872673 h 1516072"/>
                    <a:gd name="connsiteX69" fmla="*/ 737799 w 974607"/>
                    <a:gd name="connsiteY69" fmla="*/ 874578 h 1516072"/>
                    <a:gd name="connsiteX70" fmla="*/ 732084 w 974607"/>
                    <a:gd name="connsiteY70" fmla="*/ 878388 h 1516072"/>
                    <a:gd name="connsiteX71" fmla="*/ 699699 w 974607"/>
                    <a:gd name="connsiteY71" fmla="*/ 899343 h 1516072"/>
                    <a:gd name="connsiteX72" fmla="*/ 595181 w 974607"/>
                    <a:gd name="connsiteY72" fmla="*/ 957831 h 1516072"/>
                    <a:gd name="connsiteX73" fmla="*/ 507294 w 974607"/>
                    <a:gd name="connsiteY73" fmla="*/ 847908 h 1516072"/>
                    <a:gd name="connsiteX74" fmla="*/ 503484 w 974607"/>
                    <a:gd name="connsiteY74" fmla="*/ 358323 h 1516072"/>
                    <a:gd name="connsiteX75" fmla="*/ 499674 w 974607"/>
                    <a:gd name="connsiteY75" fmla="*/ 66858 h 1516072"/>
                    <a:gd name="connsiteX76" fmla="*/ 490149 w 974607"/>
                    <a:gd name="connsiteY76" fmla="*/ 40188 h 1516072"/>
                    <a:gd name="connsiteX77" fmla="*/ 488244 w 974607"/>
                    <a:gd name="connsiteY77" fmla="*/ 34473 h 1516072"/>
                    <a:gd name="connsiteX78" fmla="*/ 484434 w 974607"/>
                    <a:gd name="connsiteY78" fmla="*/ 28758 h 1516072"/>
                    <a:gd name="connsiteX79" fmla="*/ 478719 w 974607"/>
                    <a:gd name="connsiteY79" fmla="*/ 17328 h 1516072"/>
                    <a:gd name="connsiteX80" fmla="*/ 473004 w 974607"/>
                    <a:gd name="connsiteY80" fmla="*/ 13518 h 1516072"/>
                    <a:gd name="connsiteX81" fmla="*/ 469194 w 974607"/>
                    <a:gd name="connsiteY81" fmla="*/ 7803 h 1516072"/>
                    <a:gd name="connsiteX82" fmla="*/ 429189 w 974607"/>
                    <a:gd name="connsiteY82" fmla="*/ 11613 h 1516072"/>
                    <a:gd name="connsiteX83" fmla="*/ 425379 w 974607"/>
                    <a:gd name="connsiteY83" fmla="*/ 78288 h 1516072"/>
                    <a:gd name="connsiteX84" fmla="*/ 425379 w 974607"/>
                    <a:gd name="connsiteY84" fmla="*/ 84003 h 1516072"/>
                    <a:gd name="connsiteX85" fmla="*/ 436603 w 974607"/>
                    <a:gd name="connsiteY85" fmla="*/ 225952 h 1516072"/>
                    <a:gd name="connsiteX86" fmla="*/ 440619 w 974607"/>
                    <a:gd name="connsiteY86" fmla="*/ 421188 h 1516072"/>
                    <a:gd name="connsiteX87" fmla="*/ 440002 w 974607"/>
                    <a:gd name="connsiteY87" fmla="*/ 789160 h 1516072"/>
                    <a:gd name="connsiteX88" fmla="*/ 430322 w 974607"/>
                    <a:gd name="connsiteY88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77804 w 974607"/>
                    <a:gd name="connsiteY41" fmla="*/ 1323798 h 1516072"/>
                    <a:gd name="connsiteX42" fmla="*/ 820435 w 974607"/>
                    <a:gd name="connsiteY42" fmla="*/ 1303924 h 1516072"/>
                    <a:gd name="connsiteX43" fmla="*/ 783519 w 974607"/>
                    <a:gd name="connsiteY43" fmla="*/ 1253673 h 1516072"/>
                    <a:gd name="connsiteX44" fmla="*/ 773994 w 974607"/>
                    <a:gd name="connsiteY44" fmla="*/ 1247958 h 1516072"/>
                    <a:gd name="connsiteX45" fmla="*/ 648264 w 974607"/>
                    <a:gd name="connsiteY45" fmla="*/ 1156518 h 1516072"/>
                    <a:gd name="connsiteX46" fmla="*/ 645998 w 974607"/>
                    <a:gd name="connsiteY46" fmla="*/ 1108121 h 1516072"/>
                    <a:gd name="connsiteX47" fmla="*/ 671124 w 974607"/>
                    <a:gd name="connsiteY47" fmla="*/ 1089843 h 1516072"/>
                    <a:gd name="connsiteX48" fmla="*/ 724464 w 974607"/>
                    <a:gd name="connsiteY48" fmla="*/ 1082223 h 1516072"/>
                    <a:gd name="connsiteX49" fmla="*/ 871149 w 974607"/>
                    <a:gd name="connsiteY49" fmla="*/ 1086033 h 1516072"/>
                    <a:gd name="connsiteX50" fmla="*/ 899724 w 974607"/>
                    <a:gd name="connsiteY50" fmla="*/ 1091748 h 1516072"/>
                    <a:gd name="connsiteX51" fmla="*/ 963835 w 974607"/>
                    <a:gd name="connsiteY51" fmla="*/ 1090672 h 1516072"/>
                    <a:gd name="connsiteX52" fmla="*/ 970209 w 974607"/>
                    <a:gd name="connsiteY52" fmla="*/ 1054008 h 1516072"/>
                    <a:gd name="connsiteX53" fmla="*/ 918620 w 974607"/>
                    <a:gd name="connsiteY53" fmla="*/ 1034598 h 1516072"/>
                    <a:gd name="connsiteX54" fmla="*/ 803186 w 974607"/>
                    <a:gd name="connsiteY54" fmla="*/ 1037069 h 1516072"/>
                    <a:gd name="connsiteX55" fmla="*/ 646360 w 974607"/>
                    <a:gd name="connsiteY55" fmla="*/ 1049838 h 1516072"/>
                    <a:gd name="connsiteX56" fmla="*/ 640078 w 974607"/>
                    <a:gd name="connsiteY56" fmla="*/ 1026051 h 1516072"/>
                    <a:gd name="connsiteX57" fmla="*/ 673029 w 974607"/>
                    <a:gd name="connsiteY57" fmla="*/ 992688 h 1516072"/>
                    <a:gd name="connsiteX58" fmla="*/ 674934 w 974607"/>
                    <a:gd name="connsiteY58" fmla="*/ 986973 h 1516072"/>
                    <a:gd name="connsiteX59" fmla="*/ 716844 w 974607"/>
                    <a:gd name="connsiteY59" fmla="*/ 952683 h 1516072"/>
                    <a:gd name="connsiteX60" fmla="*/ 732084 w 974607"/>
                    <a:gd name="connsiteY60" fmla="*/ 939348 h 1516072"/>
                    <a:gd name="connsiteX61" fmla="*/ 741609 w 974607"/>
                    <a:gd name="connsiteY61" fmla="*/ 927918 h 1516072"/>
                    <a:gd name="connsiteX62" fmla="*/ 753039 w 974607"/>
                    <a:gd name="connsiteY62" fmla="*/ 918393 h 1516072"/>
                    <a:gd name="connsiteX63" fmla="*/ 758754 w 974607"/>
                    <a:gd name="connsiteY63" fmla="*/ 906963 h 1516072"/>
                    <a:gd name="connsiteX64" fmla="*/ 760659 w 974607"/>
                    <a:gd name="connsiteY64" fmla="*/ 901248 h 1516072"/>
                    <a:gd name="connsiteX65" fmla="*/ 766374 w 974607"/>
                    <a:gd name="connsiteY65" fmla="*/ 889818 h 1516072"/>
                    <a:gd name="connsiteX66" fmla="*/ 764469 w 974607"/>
                    <a:gd name="connsiteY66" fmla="*/ 874578 h 1516072"/>
                    <a:gd name="connsiteX67" fmla="*/ 758754 w 974607"/>
                    <a:gd name="connsiteY67" fmla="*/ 872673 h 1516072"/>
                    <a:gd name="connsiteX68" fmla="*/ 737799 w 974607"/>
                    <a:gd name="connsiteY68" fmla="*/ 874578 h 1516072"/>
                    <a:gd name="connsiteX69" fmla="*/ 732084 w 974607"/>
                    <a:gd name="connsiteY69" fmla="*/ 878388 h 1516072"/>
                    <a:gd name="connsiteX70" fmla="*/ 699699 w 974607"/>
                    <a:gd name="connsiteY70" fmla="*/ 899343 h 1516072"/>
                    <a:gd name="connsiteX71" fmla="*/ 595181 w 974607"/>
                    <a:gd name="connsiteY71" fmla="*/ 957831 h 1516072"/>
                    <a:gd name="connsiteX72" fmla="*/ 507294 w 974607"/>
                    <a:gd name="connsiteY72" fmla="*/ 847908 h 1516072"/>
                    <a:gd name="connsiteX73" fmla="*/ 503484 w 974607"/>
                    <a:gd name="connsiteY73" fmla="*/ 358323 h 1516072"/>
                    <a:gd name="connsiteX74" fmla="*/ 499674 w 974607"/>
                    <a:gd name="connsiteY74" fmla="*/ 66858 h 1516072"/>
                    <a:gd name="connsiteX75" fmla="*/ 490149 w 974607"/>
                    <a:gd name="connsiteY75" fmla="*/ 40188 h 1516072"/>
                    <a:gd name="connsiteX76" fmla="*/ 488244 w 974607"/>
                    <a:gd name="connsiteY76" fmla="*/ 34473 h 1516072"/>
                    <a:gd name="connsiteX77" fmla="*/ 484434 w 974607"/>
                    <a:gd name="connsiteY77" fmla="*/ 28758 h 1516072"/>
                    <a:gd name="connsiteX78" fmla="*/ 478719 w 974607"/>
                    <a:gd name="connsiteY78" fmla="*/ 17328 h 1516072"/>
                    <a:gd name="connsiteX79" fmla="*/ 473004 w 974607"/>
                    <a:gd name="connsiteY79" fmla="*/ 13518 h 1516072"/>
                    <a:gd name="connsiteX80" fmla="*/ 469194 w 974607"/>
                    <a:gd name="connsiteY80" fmla="*/ 7803 h 1516072"/>
                    <a:gd name="connsiteX81" fmla="*/ 429189 w 974607"/>
                    <a:gd name="connsiteY81" fmla="*/ 11613 h 1516072"/>
                    <a:gd name="connsiteX82" fmla="*/ 425379 w 974607"/>
                    <a:gd name="connsiteY82" fmla="*/ 78288 h 1516072"/>
                    <a:gd name="connsiteX83" fmla="*/ 425379 w 974607"/>
                    <a:gd name="connsiteY83" fmla="*/ 84003 h 1516072"/>
                    <a:gd name="connsiteX84" fmla="*/ 436603 w 974607"/>
                    <a:gd name="connsiteY84" fmla="*/ 225952 h 1516072"/>
                    <a:gd name="connsiteX85" fmla="*/ 440619 w 974607"/>
                    <a:gd name="connsiteY85" fmla="*/ 421188 h 1516072"/>
                    <a:gd name="connsiteX86" fmla="*/ 440002 w 974607"/>
                    <a:gd name="connsiteY86" fmla="*/ 789160 h 1516072"/>
                    <a:gd name="connsiteX87" fmla="*/ 430322 w 974607"/>
                    <a:gd name="connsiteY87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77804 w 974607"/>
                    <a:gd name="connsiteY41" fmla="*/ 1323798 h 1516072"/>
                    <a:gd name="connsiteX42" fmla="*/ 820435 w 974607"/>
                    <a:gd name="connsiteY42" fmla="*/ 1303924 h 1516072"/>
                    <a:gd name="connsiteX43" fmla="*/ 783519 w 974607"/>
                    <a:gd name="connsiteY43" fmla="*/ 1253673 h 1516072"/>
                    <a:gd name="connsiteX44" fmla="*/ 773994 w 974607"/>
                    <a:gd name="connsiteY44" fmla="*/ 1247958 h 1516072"/>
                    <a:gd name="connsiteX45" fmla="*/ 648264 w 974607"/>
                    <a:gd name="connsiteY45" fmla="*/ 1156518 h 1516072"/>
                    <a:gd name="connsiteX46" fmla="*/ 645998 w 974607"/>
                    <a:gd name="connsiteY46" fmla="*/ 1108121 h 1516072"/>
                    <a:gd name="connsiteX47" fmla="*/ 671124 w 974607"/>
                    <a:gd name="connsiteY47" fmla="*/ 1089843 h 1516072"/>
                    <a:gd name="connsiteX48" fmla="*/ 724464 w 974607"/>
                    <a:gd name="connsiteY48" fmla="*/ 1082223 h 1516072"/>
                    <a:gd name="connsiteX49" fmla="*/ 871149 w 974607"/>
                    <a:gd name="connsiteY49" fmla="*/ 1086033 h 1516072"/>
                    <a:gd name="connsiteX50" fmla="*/ 899724 w 974607"/>
                    <a:gd name="connsiteY50" fmla="*/ 1091748 h 1516072"/>
                    <a:gd name="connsiteX51" fmla="*/ 963835 w 974607"/>
                    <a:gd name="connsiteY51" fmla="*/ 1090672 h 1516072"/>
                    <a:gd name="connsiteX52" fmla="*/ 970209 w 974607"/>
                    <a:gd name="connsiteY52" fmla="*/ 1054008 h 1516072"/>
                    <a:gd name="connsiteX53" fmla="*/ 918620 w 974607"/>
                    <a:gd name="connsiteY53" fmla="*/ 1034598 h 1516072"/>
                    <a:gd name="connsiteX54" fmla="*/ 803186 w 974607"/>
                    <a:gd name="connsiteY54" fmla="*/ 1037069 h 1516072"/>
                    <a:gd name="connsiteX55" fmla="*/ 646360 w 974607"/>
                    <a:gd name="connsiteY55" fmla="*/ 1049838 h 1516072"/>
                    <a:gd name="connsiteX56" fmla="*/ 640078 w 974607"/>
                    <a:gd name="connsiteY56" fmla="*/ 1026051 h 1516072"/>
                    <a:gd name="connsiteX57" fmla="*/ 673029 w 974607"/>
                    <a:gd name="connsiteY57" fmla="*/ 992688 h 1516072"/>
                    <a:gd name="connsiteX58" fmla="*/ 716844 w 974607"/>
                    <a:gd name="connsiteY58" fmla="*/ 952683 h 1516072"/>
                    <a:gd name="connsiteX59" fmla="*/ 732084 w 974607"/>
                    <a:gd name="connsiteY59" fmla="*/ 939348 h 1516072"/>
                    <a:gd name="connsiteX60" fmla="*/ 741609 w 974607"/>
                    <a:gd name="connsiteY60" fmla="*/ 927918 h 1516072"/>
                    <a:gd name="connsiteX61" fmla="*/ 753039 w 974607"/>
                    <a:gd name="connsiteY61" fmla="*/ 918393 h 1516072"/>
                    <a:gd name="connsiteX62" fmla="*/ 758754 w 974607"/>
                    <a:gd name="connsiteY62" fmla="*/ 906963 h 1516072"/>
                    <a:gd name="connsiteX63" fmla="*/ 760659 w 974607"/>
                    <a:gd name="connsiteY63" fmla="*/ 901248 h 1516072"/>
                    <a:gd name="connsiteX64" fmla="*/ 766374 w 974607"/>
                    <a:gd name="connsiteY64" fmla="*/ 889818 h 1516072"/>
                    <a:gd name="connsiteX65" fmla="*/ 764469 w 974607"/>
                    <a:gd name="connsiteY65" fmla="*/ 874578 h 1516072"/>
                    <a:gd name="connsiteX66" fmla="*/ 758754 w 974607"/>
                    <a:gd name="connsiteY66" fmla="*/ 872673 h 1516072"/>
                    <a:gd name="connsiteX67" fmla="*/ 737799 w 974607"/>
                    <a:gd name="connsiteY67" fmla="*/ 874578 h 1516072"/>
                    <a:gd name="connsiteX68" fmla="*/ 732084 w 974607"/>
                    <a:gd name="connsiteY68" fmla="*/ 878388 h 1516072"/>
                    <a:gd name="connsiteX69" fmla="*/ 699699 w 974607"/>
                    <a:gd name="connsiteY69" fmla="*/ 899343 h 1516072"/>
                    <a:gd name="connsiteX70" fmla="*/ 595181 w 974607"/>
                    <a:gd name="connsiteY70" fmla="*/ 957831 h 1516072"/>
                    <a:gd name="connsiteX71" fmla="*/ 507294 w 974607"/>
                    <a:gd name="connsiteY71" fmla="*/ 847908 h 1516072"/>
                    <a:gd name="connsiteX72" fmla="*/ 503484 w 974607"/>
                    <a:gd name="connsiteY72" fmla="*/ 358323 h 1516072"/>
                    <a:gd name="connsiteX73" fmla="*/ 499674 w 974607"/>
                    <a:gd name="connsiteY73" fmla="*/ 66858 h 1516072"/>
                    <a:gd name="connsiteX74" fmla="*/ 490149 w 974607"/>
                    <a:gd name="connsiteY74" fmla="*/ 40188 h 1516072"/>
                    <a:gd name="connsiteX75" fmla="*/ 488244 w 974607"/>
                    <a:gd name="connsiteY75" fmla="*/ 34473 h 1516072"/>
                    <a:gd name="connsiteX76" fmla="*/ 484434 w 974607"/>
                    <a:gd name="connsiteY76" fmla="*/ 28758 h 1516072"/>
                    <a:gd name="connsiteX77" fmla="*/ 478719 w 974607"/>
                    <a:gd name="connsiteY77" fmla="*/ 17328 h 1516072"/>
                    <a:gd name="connsiteX78" fmla="*/ 473004 w 974607"/>
                    <a:gd name="connsiteY78" fmla="*/ 13518 h 1516072"/>
                    <a:gd name="connsiteX79" fmla="*/ 469194 w 974607"/>
                    <a:gd name="connsiteY79" fmla="*/ 7803 h 1516072"/>
                    <a:gd name="connsiteX80" fmla="*/ 429189 w 974607"/>
                    <a:gd name="connsiteY80" fmla="*/ 11613 h 1516072"/>
                    <a:gd name="connsiteX81" fmla="*/ 425379 w 974607"/>
                    <a:gd name="connsiteY81" fmla="*/ 78288 h 1516072"/>
                    <a:gd name="connsiteX82" fmla="*/ 425379 w 974607"/>
                    <a:gd name="connsiteY82" fmla="*/ 84003 h 1516072"/>
                    <a:gd name="connsiteX83" fmla="*/ 436603 w 974607"/>
                    <a:gd name="connsiteY83" fmla="*/ 225952 h 1516072"/>
                    <a:gd name="connsiteX84" fmla="*/ 440619 w 974607"/>
                    <a:gd name="connsiteY84" fmla="*/ 421188 h 1516072"/>
                    <a:gd name="connsiteX85" fmla="*/ 440002 w 974607"/>
                    <a:gd name="connsiteY85" fmla="*/ 789160 h 1516072"/>
                    <a:gd name="connsiteX86" fmla="*/ 430322 w 974607"/>
                    <a:gd name="connsiteY86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77804 w 974607"/>
                    <a:gd name="connsiteY41" fmla="*/ 1323798 h 1516072"/>
                    <a:gd name="connsiteX42" fmla="*/ 820435 w 974607"/>
                    <a:gd name="connsiteY42" fmla="*/ 1303924 h 1516072"/>
                    <a:gd name="connsiteX43" fmla="*/ 783519 w 974607"/>
                    <a:gd name="connsiteY43" fmla="*/ 1253673 h 1516072"/>
                    <a:gd name="connsiteX44" fmla="*/ 773994 w 974607"/>
                    <a:gd name="connsiteY44" fmla="*/ 1247958 h 1516072"/>
                    <a:gd name="connsiteX45" fmla="*/ 648264 w 974607"/>
                    <a:gd name="connsiteY45" fmla="*/ 1156518 h 1516072"/>
                    <a:gd name="connsiteX46" fmla="*/ 645998 w 974607"/>
                    <a:gd name="connsiteY46" fmla="*/ 1108121 h 1516072"/>
                    <a:gd name="connsiteX47" fmla="*/ 671124 w 974607"/>
                    <a:gd name="connsiteY47" fmla="*/ 1089843 h 1516072"/>
                    <a:gd name="connsiteX48" fmla="*/ 724464 w 974607"/>
                    <a:gd name="connsiteY48" fmla="*/ 1082223 h 1516072"/>
                    <a:gd name="connsiteX49" fmla="*/ 871149 w 974607"/>
                    <a:gd name="connsiteY49" fmla="*/ 1086033 h 1516072"/>
                    <a:gd name="connsiteX50" fmla="*/ 899724 w 974607"/>
                    <a:gd name="connsiteY50" fmla="*/ 1091748 h 1516072"/>
                    <a:gd name="connsiteX51" fmla="*/ 963835 w 974607"/>
                    <a:gd name="connsiteY51" fmla="*/ 1090672 h 1516072"/>
                    <a:gd name="connsiteX52" fmla="*/ 970209 w 974607"/>
                    <a:gd name="connsiteY52" fmla="*/ 1054008 h 1516072"/>
                    <a:gd name="connsiteX53" fmla="*/ 918620 w 974607"/>
                    <a:gd name="connsiteY53" fmla="*/ 1034598 h 1516072"/>
                    <a:gd name="connsiteX54" fmla="*/ 803186 w 974607"/>
                    <a:gd name="connsiteY54" fmla="*/ 1037069 h 1516072"/>
                    <a:gd name="connsiteX55" fmla="*/ 646360 w 974607"/>
                    <a:gd name="connsiteY55" fmla="*/ 1049838 h 1516072"/>
                    <a:gd name="connsiteX56" fmla="*/ 640078 w 974607"/>
                    <a:gd name="connsiteY56" fmla="*/ 1026051 h 1516072"/>
                    <a:gd name="connsiteX57" fmla="*/ 673029 w 974607"/>
                    <a:gd name="connsiteY57" fmla="*/ 992688 h 1516072"/>
                    <a:gd name="connsiteX58" fmla="*/ 716844 w 974607"/>
                    <a:gd name="connsiteY58" fmla="*/ 952683 h 1516072"/>
                    <a:gd name="connsiteX59" fmla="*/ 732084 w 974607"/>
                    <a:gd name="connsiteY59" fmla="*/ 939348 h 1516072"/>
                    <a:gd name="connsiteX60" fmla="*/ 753039 w 974607"/>
                    <a:gd name="connsiteY60" fmla="*/ 918393 h 1516072"/>
                    <a:gd name="connsiteX61" fmla="*/ 758754 w 974607"/>
                    <a:gd name="connsiteY61" fmla="*/ 906963 h 1516072"/>
                    <a:gd name="connsiteX62" fmla="*/ 760659 w 974607"/>
                    <a:gd name="connsiteY62" fmla="*/ 901248 h 1516072"/>
                    <a:gd name="connsiteX63" fmla="*/ 766374 w 974607"/>
                    <a:gd name="connsiteY63" fmla="*/ 889818 h 1516072"/>
                    <a:gd name="connsiteX64" fmla="*/ 764469 w 974607"/>
                    <a:gd name="connsiteY64" fmla="*/ 874578 h 1516072"/>
                    <a:gd name="connsiteX65" fmla="*/ 758754 w 974607"/>
                    <a:gd name="connsiteY65" fmla="*/ 872673 h 1516072"/>
                    <a:gd name="connsiteX66" fmla="*/ 737799 w 974607"/>
                    <a:gd name="connsiteY66" fmla="*/ 874578 h 1516072"/>
                    <a:gd name="connsiteX67" fmla="*/ 732084 w 974607"/>
                    <a:gd name="connsiteY67" fmla="*/ 878388 h 1516072"/>
                    <a:gd name="connsiteX68" fmla="*/ 699699 w 974607"/>
                    <a:gd name="connsiteY68" fmla="*/ 899343 h 1516072"/>
                    <a:gd name="connsiteX69" fmla="*/ 595181 w 974607"/>
                    <a:gd name="connsiteY69" fmla="*/ 957831 h 1516072"/>
                    <a:gd name="connsiteX70" fmla="*/ 507294 w 974607"/>
                    <a:gd name="connsiteY70" fmla="*/ 847908 h 1516072"/>
                    <a:gd name="connsiteX71" fmla="*/ 503484 w 974607"/>
                    <a:gd name="connsiteY71" fmla="*/ 358323 h 1516072"/>
                    <a:gd name="connsiteX72" fmla="*/ 499674 w 974607"/>
                    <a:gd name="connsiteY72" fmla="*/ 66858 h 1516072"/>
                    <a:gd name="connsiteX73" fmla="*/ 490149 w 974607"/>
                    <a:gd name="connsiteY73" fmla="*/ 40188 h 1516072"/>
                    <a:gd name="connsiteX74" fmla="*/ 488244 w 974607"/>
                    <a:gd name="connsiteY74" fmla="*/ 34473 h 1516072"/>
                    <a:gd name="connsiteX75" fmla="*/ 484434 w 974607"/>
                    <a:gd name="connsiteY75" fmla="*/ 28758 h 1516072"/>
                    <a:gd name="connsiteX76" fmla="*/ 478719 w 974607"/>
                    <a:gd name="connsiteY76" fmla="*/ 17328 h 1516072"/>
                    <a:gd name="connsiteX77" fmla="*/ 473004 w 974607"/>
                    <a:gd name="connsiteY77" fmla="*/ 13518 h 1516072"/>
                    <a:gd name="connsiteX78" fmla="*/ 469194 w 974607"/>
                    <a:gd name="connsiteY78" fmla="*/ 7803 h 1516072"/>
                    <a:gd name="connsiteX79" fmla="*/ 429189 w 974607"/>
                    <a:gd name="connsiteY79" fmla="*/ 11613 h 1516072"/>
                    <a:gd name="connsiteX80" fmla="*/ 425379 w 974607"/>
                    <a:gd name="connsiteY80" fmla="*/ 78288 h 1516072"/>
                    <a:gd name="connsiteX81" fmla="*/ 425379 w 974607"/>
                    <a:gd name="connsiteY81" fmla="*/ 84003 h 1516072"/>
                    <a:gd name="connsiteX82" fmla="*/ 436603 w 974607"/>
                    <a:gd name="connsiteY82" fmla="*/ 225952 h 1516072"/>
                    <a:gd name="connsiteX83" fmla="*/ 440619 w 974607"/>
                    <a:gd name="connsiteY83" fmla="*/ 421188 h 1516072"/>
                    <a:gd name="connsiteX84" fmla="*/ 440002 w 974607"/>
                    <a:gd name="connsiteY84" fmla="*/ 789160 h 1516072"/>
                    <a:gd name="connsiteX85" fmla="*/ 430322 w 974607"/>
                    <a:gd name="connsiteY85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77804 w 974607"/>
                    <a:gd name="connsiteY41" fmla="*/ 1323798 h 1516072"/>
                    <a:gd name="connsiteX42" fmla="*/ 820435 w 974607"/>
                    <a:gd name="connsiteY42" fmla="*/ 1303924 h 1516072"/>
                    <a:gd name="connsiteX43" fmla="*/ 783519 w 974607"/>
                    <a:gd name="connsiteY43" fmla="*/ 1253673 h 1516072"/>
                    <a:gd name="connsiteX44" fmla="*/ 773994 w 974607"/>
                    <a:gd name="connsiteY44" fmla="*/ 1247958 h 1516072"/>
                    <a:gd name="connsiteX45" fmla="*/ 648264 w 974607"/>
                    <a:gd name="connsiteY45" fmla="*/ 1156518 h 1516072"/>
                    <a:gd name="connsiteX46" fmla="*/ 645998 w 974607"/>
                    <a:gd name="connsiteY46" fmla="*/ 1108121 h 1516072"/>
                    <a:gd name="connsiteX47" fmla="*/ 671124 w 974607"/>
                    <a:gd name="connsiteY47" fmla="*/ 1089843 h 1516072"/>
                    <a:gd name="connsiteX48" fmla="*/ 724464 w 974607"/>
                    <a:gd name="connsiteY48" fmla="*/ 1082223 h 1516072"/>
                    <a:gd name="connsiteX49" fmla="*/ 871149 w 974607"/>
                    <a:gd name="connsiteY49" fmla="*/ 1086033 h 1516072"/>
                    <a:gd name="connsiteX50" fmla="*/ 899724 w 974607"/>
                    <a:gd name="connsiteY50" fmla="*/ 1091748 h 1516072"/>
                    <a:gd name="connsiteX51" fmla="*/ 963835 w 974607"/>
                    <a:gd name="connsiteY51" fmla="*/ 1090672 h 1516072"/>
                    <a:gd name="connsiteX52" fmla="*/ 970209 w 974607"/>
                    <a:gd name="connsiteY52" fmla="*/ 1054008 h 1516072"/>
                    <a:gd name="connsiteX53" fmla="*/ 918620 w 974607"/>
                    <a:gd name="connsiteY53" fmla="*/ 1034598 h 1516072"/>
                    <a:gd name="connsiteX54" fmla="*/ 803186 w 974607"/>
                    <a:gd name="connsiteY54" fmla="*/ 1037069 h 1516072"/>
                    <a:gd name="connsiteX55" fmla="*/ 646360 w 974607"/>
                    <a:gd name="connsiteY55" fmla="*/ 1049838 h 1516072"/>
                    <a:gd name="connsiteX56" fmla="*/ 640078 w 974607"/>
                    <a:gd name="connsiteY56" fmla="*/ 1026051 h 1516072"/>
                    <a:gd name="connsiteX57" fmla="*/ 673029 w 974607"/>
                    <a:gd name="connsiteY57" fmla="*/ 992688 h 1516072"/>
                    <a:gd name="connsiteX58" fmla="*/ 716844 w 974607"/>
                    <a:gd name="connsiteY58" fmla="*/ 952683 h 1516072"/>
                    <a:gd name="connsiteX59" fmla="*/ 732084 w 974607"/>
                    <a:gd name="connsiteY59" fmla="*/ 939348 h 1516072"/>
                    <a:gd name="connsiteX60" fmla="*/ 753039 w 974607"/>
                    <a:gd name="connsiteY60" fmla="*/ 918393 h 1516072"/>
                    <a:gd name="connsiteX61" fmla="*/ 760659 w 974607"/>
                    <a:gd name="connsiteY61" fmla="*/ 901248 h 1516072"/>
                    <a:gd name="connsiteX62" fmla="*/ 766374 w 974607"/>
                    <a:gd name="connsiteY62" fmla="*/ 889818 h 1516072"/>
                    <a:gd name="connsiteX63" fmla="*/ 764469 w 974607"/>
                    <a:gd name="connsiteY63" fmla="*/ 874578 h 1516072"/>
                    <a:gd name="connsiteX64" fmla="*/ 758754 w 974607"/>
                    <a:gd name="connsiteY64" fmla="*/ 872673 h 1516072"/>
                    <a:gd name="connsiteX65" fmla="*/ 737799 w 974607"/>
                    <a:gd name="connsiteY65" fmla="*/ 874578 h 1516072"/>
                    <a:gd name="connsiteX66" fmla="*/ 732084 w 974607"/>
                    <a:gd name="connsiteY66" fmla="*/ 878388 h 1516072"/>
                    <a:gd name="connsiteX67" fmla="*/ 699699 w 974607"/>
                    <a:gd name="connsiteY67" fmla="*/ 899343 h 1516072"/>
                    <a:gd name="connsiteX68" fmla="*/ 595181 w 974607"/>
                    <a:gd name="connsiteY68" fmla="*/ 957831 h 1516072"/>
                    <a:gd name="connsiteX69" fmla="*/ 507294 w 974607"/>
                    <a:gd name="connsiteY69" fmla="*/ 847908 h 1516072"/>
                    <a:gd name="connsiteX70" fmla="*/ 503484 w 974607"/>
                    <a:gd name="connsiteY70" fmla="*/ 358323 h 1516072"/>
                    <a:gd name="connsiteX71" fmla="*/ 499674 w 974607"/>
                    <a:gd name="connsiteY71" fmla="*/ 66858 h 1516072"/>
                    <a:gd name="connsiteX72" fmla="*/ 490149 w 974607"/>
                    <a:gd name="connsiteY72" fmla="*/ 40188 h 1516072"/>
                    <a:gd name="connsiteX73" fmla="*/ 488244 w 974607"/>
                    <a:gd name="connsiteY73" fmla="*/ 34473 h 1516072"/>
                    <a:gd name="connsiteX74" fmla="*/ 484434 w 974607"/>
                    <a:gd name="connsiteY74" fmla="*/ 28758 h 1516072"/>
                    <a:gd name="connsiteX75" fmla="*/ 478719 w 974607"/>
                    <a:gd name="connsiteY75" fmla="*/ 17328 h 1516072"/>
                    <a:gd name="connsiteX76" fmla="*/ 473004 w 974607"/>
                    <a:gd name="connsiteY76" fmla="*/ 13518 h 1516072"/>
                    <a:gd name="connsiteX77" fmla="*/ 469194 w 974607"/>
                    <a:gd name="connsiteY77" fmla="*/ 7803 h 1516072"/>
                    <a:gd name="connsiteX78" fmla="*/ 429189 w 974607"/>
                    <a:gd name="connsiteY78" fmla="*/ 11613 h 1516072"/>
                    <a:gd name="connsiteX79" fmla="*/ 425379 w 974607"/>
                    <a:gd name="connsiteY79" fmla="*/ 78288 h 1516072"/>
                    <a:gd name="connsiteX80" fmla="*/ 425379 w 974607"/>
                    <a:gd name="connsiteY80" fmla="*/ 84003 h 1516072"/>
                    <a:gd name="connsiteX81" fmla="*/ 436603 w 974607"/>
                    <a:gd name="connsiteY81" fmla="*/ 225952 h 1516072"/>
                    <a:gd name="connsiteX82" fmla="*/ 440619 w 974607"/>
                    <a:gd name="connsiteY82" fmla="*/ 421188 h 1516072"/>
                    <a:gd name="connsiteX83" fmla="*/ 440002 w 974607"/>
                    <a:gd name="connsiteY83" fmla="*/ 789160 h 1516072"/>
                    <a:gd name="connsiteX84" fmla="*/ 430322 w 974607"/>
                    <a:gd name="connsiteY84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77804 w 974607"/>
                    <a:gd name="connsiteY41" fmla="*/ 1323798 h 1516072"/>
                    <a:gd name="connsiteX42" fmla="*/ 820435 w 974607"/>
                    <a:gd name="connsiteY42" fmla="*/ 1303924 h 1516072"/>
                    <a:gd name="connsiteX43" fmla="*/ 783519 w 974607"/>
                    <a:gd name="connsiteY43" fmla="*/ 1253673 h 1516072"/>
                    <a:gd name="connsiteX44" fmla="*/ 773994 w 974607"/>
                    <a:gd name="connsiteY44" fmla="*/ 1247958 h 1516072"/>
                    <a:gd name="connsiteX45" fmla="*/ 648264 w 974607"/>
                    <a:gd name="connsiteY45" fmla="*/ 1156518 h 1516072"/>
                    <a:gd name="connsiteX46" fmla="*/ 645998 w 974607"/>
                    <a:gd name="connsiteY46" fmla="*/ 1108121 h 1516072"/>
                    <a:gd name="connsiteX47" fmla="*/ 671124 w 974607"/>
                    <a:gd name="connsiteY47" fmla="*/ 1089843 h 1516072"/>
                    <a:gd name="connsiteX48" fmla="*/ 724464 w 974607"/>
                    <a:gd name="connsiteY48" fmla="*/ 1082223 h 1516072"/>
                    <a:gd name="connsiteX49" fmla="*/ 871149 w 974607"/>
                    <a:gd name="connsiteY49" fmla="*/ 1086033 h 1516072"/>
                    <a:gd name="connsiteX50" fmla="*/ 899724 w 974607"/>
                    <a:gd name="connsiteY50" fmla="*/ 1091748 h 1516072"/>
                    <a:gd name="connsiteX51" fmla="*/ 963835 w 974607"/>
                    <a:gd name="connsiteY51" fmla="*/ 1090672 h 1516072"/>
                    <a:gd name="connsiteX52" fmla="*/ 970209 w 974607"/>
                    <a:gd name="connsiteY52" fmla="*/ 1054008 h 1516072"/>
                    <a:gd name="connsiteX53" fmla="*/ 918620 w 974607"/>
                    <a:gd name="connsiteY53" fmla="*/ 1034598 h 1516072"/>
                    <a:gd name="connsiteX54" fmla="*/ 803186 w 974607"/>
                    <a:gd name="connsiteY54" fmla="*/ 1037069 h 1516072"/>
                    <a:gd name="connsiteX55" fmla="*/ 646360 w 974607"/>
                    <a:gd name="connsiteY55" fmla="*/ 1049838 h 1516072"/>
                    <a:gd name="connsiteX56" fmla="*/ 640078 w 974607"/>
                    <a:gd name="connsiteY56" fmla="*/ 1026051 h 1516072"/>
                    <a:gd name="connsiteX57" fmla="*/ 673029 w 974607"/>
                    <a:gd name="connsiteY57" fmla="*/ 992688 h 1516072"/>
                    <a:gd name="connsiteX58" fmla="*/ 716844 w 974607"/>
                    <a:gd name="connsiteY58" fmla="*/ 952683 h 1516072"/>
                    <a:gd name="connsiteX59" fmla="*/ 732084 w 974607"/>
                    <a:gd name="connsiteY59" fmla="*/ 939348 h 1516072"/>
                    <a:gd name="connsiteX60" fmla="*/ 753039 w 974607"/>
                    <a:gd name="connsiteY60" fmla="*/ 918393 h 1516072"/>
                    <a:gd name="connsiteX61" fmla="*/ 766374 w 974607"/>
                    <a:gd name="connsiteY61" fmla="*/ 889818 h 1516072"/>
                    <a:gd name="connsiteX62" fmla="*/ 764469 w 974607"/>
                    <a:gd name="connsiteY62" fmla="*/ 874578 h 1516072"/>
                    <a:gd name="connsiteX63" fmla="*/ 758754 w 974607"/>
                    <a:gd name="connsiteY63" fmla="*/ 872673 h 1516072"/>
                    <a:gd name="connsiteX64" fmla="*/ 737799 w 974607"/>
                    <a:gd name="connsiteY64" fmla="*/ 874578 h 1516072"/>
                    <a:gd name="connsiteX65" fmla="*/ 732084 w 974607"/>
                    <a:gd name="connsiteY65" fmla="*/ 878388 h 1516072"/>
                    <a:gd name="connsiteX66" fmla="*/ 699699 w 974607"/>
                    <a:gd name="connsiteY66" fmla="*/ 899343 h 1516072"/>
                    <a:gd name="connsiteX67" fmla="*/ 595181 w 974607"/>
                    <a:gd name="connsiteY67" fmla="*/ 957831 h 1516072"/>
                    <a:gd name="connsiteX68" fmla="*/ 507294 w 974607"/>
                    <a:gd name="connsiteY68" fmla="*/ 847908 h 1516072"/>
                    <a:gd name="connsiteX69" fmla="*/ 503484 w 974607"/>
                    <a:gd name="connsiteY69" fmla="*/ 358323 h 1516072"/>
                    <a:gd name="connsiteX70" fmla="*/ 499674 w 974607"/>
                    <a:gd name="connsiteY70" fmla="*/ 66858 h 1516072"/>
                    <a:gd name="connsiteX71" fmla="*/ 490149 w 974607"/>
                    <a:gd name="connsiteY71" fmla="*/ 40188 h 1516072"/>
                    <a:gd name="connsiteX72" fmla="*/ 488244 w 974607"/>
                    <a:gd name="connsiteY72" fmla="*/ 34473 h 1516072"/>
                    <a:gd name="connsiteX73" fmla="*/ 484434 w 974607"/>
                    <a:gd name="connsiteY73" fmla="*/ 28758 h 1516072"/>
                    <a:gd name="connsiteX74" fmla="*/ 478719 w 974607"/>
                    <a:gd name="connsiteY74" fmla="*/ 17328 h 1516072"/>
                    <a:gd name="connsiteX75" fmla="*/ 473004 w 974607"/>
                    <a:gd name="connsiteY75" fmla="*/ 13518 h 1516072"/>
                    <a:gd name="connsiteX76" fmla="*/ 469194 w 974607"/>
                    <a:gd name="connsiteY76" fmla="*/ 7803 h 1516072"/>
                    <a:gd name="connsiteX77" fmla="*/ 429189 w 974607"/>
                    <a:gd name="connsiteY77" fmla="*/ 11613 h 1516072"/>
                    <a:gd name="connsiteX78" fmla="*/ 425379 w 974607"/>
                    <a:gd name="connsiteY78" fmla="*/ 78288 h 1516072"/>
                    <a:gd name="connsiteX79" fmla="*/ 425379 w 974607"/>
                    <a:gd name="connsiteY79" fmla="*/ 84003 h 1516072"/>
                    <a:gd name="connsiteX80" fmla="*/ 436603 w 974607"/>
                    <a:gd name="connsiteY80" fmla="*/ 225952 h 1516072"/>
                    <a:gd name="connsiteX81" fmla="*/ 440619 w 974607"/>
                    <a:gd name="connsiteY81" fmla="*/ 421188 h 1516072"/>
                    <a:gd name="connsiteX82" fmla="*/ 440002 w 974607"/>
                    <a:gd name="connsiteY82" fmla="*/ 789160 h 1516072"/>
                    <a:gd name="connsiteX83" fmla="*/ 430322 w 974607"/>
                    <a:gd name="connsiteY83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77804 w 974607"/>
                    <a:gd name="connsiteY41" fmla="*/ 1323798 h 1516072"/>
                    <a:gd name="connsiteX42" fmla="*/ 820435 w 974607"/>
                    <a:gd name="connsiteY42" fmla="*/ 1303924 h 1516072"/>
                    <a:gd name="connsiteX43" fmla="*/ 783519 w 974607"/>
                    <a:gd name="connsiteY43" fmla="*/ 1253673 h 1516072"/>
                    <a:gd name="connsiteX44" fmla="*/ 773994 w 974607"/>
                    <a:gd name="connsiteY44" fmla="*/ 1247958 h 1516072"/>
                    <a:gd name="connsiteX45" fmla="*/ 648264 w 974607"/>
                    <a:gd name="connsiteY45" fmla="*/ 1156518 h 1516072"/>
                    <a:gd name="connsiteX46" fmla="*/ 645998 w 974607"/>
                    <a:gd name="connsiteY46" fmla="*/ 1108121 h 1516072"/>
                    <a:gd name="connsiteX47" fmla="*/ 671124 w 974607"/>
                    <a:gd name="connsiteY47" fmla="*/ 1089843 h 1516072"/>
                    <a:gd name="connsiteX48" fmla="*/ 724464 w 974607"/>
                    <a:gd name="connsiteY48" fmla="*/ 1082223 h 1516072"/>
                    <a:gd name="connsiteX49" fmla="*/ 871149 w 974607"/>
                    <a:gd name="connsiteY49" fmla="*/ 1086033 h 1516072"/>
                    <a:gd name="connsiteX50" fmla="*/ 899724 w 974607"/>
                    <a:gd name="connsiteY50" fmla="*/ 1091748 h 1516072"/>
                    <a:gd name="connsiteX51" fmla="*/ 963835 w 974607"/>
                    <a:gd name="connsiteY51" fmla="*/ 1090672 h 1516072"/>
                    <a:gd name="connsiteX52" fmla="*/ 970209 w 974607"/>
                    <a:gd name="connsiteY52" fmla="*/ 1054008 h 1516072"/>
                    <a:gd name="connsiteX53" fmla="*/ 918620 w 974607"/>
                    <a:gd name="connsiteY53" fmla="*/ 1034598 h 1516072"/>
                    <a:gd name="connsiteX54" fmla="*/ 803186 w 974607"/>
                    <a:gd name="connsiteY54" fmla="*/ 1037069 h 1516072"/>
                    <a:gd name="connsiteX55" fmla="*/ 646360 w 974607"/>
                    <a:gd name="connsiteY55" fmla="*/ 1049838 h 1516072"/>
                    <a:gd name="connsiteX56" fmla="*/ 640078 w 974607"/>
                    <a:gd name="connsiteY56" fmla="*/ 1026051 h 1516072"/>
                    <a:gd name="connsiteX57" fmla="*/ 673029 w 974607"/>
                    <a:gd name="connsiteY57" fmla="*/ 992688 h 1516072"/>
                    <a:gd name="connsiteX58" fmla="*/ 716844 w 974607"/>
                    <a:gd name="connsiteY58" fmla="*/ 952683 h 1516072"/>
                    <a:gd name="connsiteX59" fmla="*/ 732084 w 974607"/>
                    <a:gd name="connsiteY59" fmla="*/ 939348 h 1516072"/>
                    <a:gd name="connsiteX60" fmla="*/ 753039 w 974607"/>
                    <a:gd name="connsiteY60" fmla="*/ 918393 h 1516072"/>
                    <a:gd name="connsiteX61" fmla="*/ 766374 w 974607"/>
                    <a:gd name="connsiteY61" fmla="*/ 889818 h 1516072"/>
                    <a:gd name="connsiteX62" fmla="*/ 764469 w 974607"/>
                    <a:gd name="connsiteY62" fmla="*/ 874578 h 1516072"/>
                    <a:gd name="connsiteX63" fmla="*/ 737799 w 974607"/>
                    <a:gd name="connsiteY63" fmla="*/ 874578 h 1516072"/>
                    <a:gd name="connsiteX64" fmla="*/ 732084 w 974607"/>
                    <a:gd name="connsiteY64" fmla="*/ 878388 h 1516072"/>
                    <a:gd name="connsiteX65" fmla="*/ 699699 w 974607"/>
                    <a:gd name="connsiteY65" fmla="*/ 899343 h 1516072"/>
                    <a:gd name="connsiteX66" fmla="*/ 595181 w 974607"/>
                    <a:gd name="connsiteY66" fmla="*/ 957831 h 1516072"/>
                    <a:gd name="connsiteX67" fmla="*/ 507294 w 974607"/>
                    <a:gd name="connsiteY67" fmla="*/ 847908 h 1516072"/>
                    <a:gd name="connsiteX68" fmla="*/ 503484 w 974607"/>
                    <a:gd name="connsiteY68" fmla="*/ 358323 h 1516072"/>
                    <a:gd name="connsiteX69" fmla="*/ 499674 w 974607"/>
                    <a:gd name="connsiteY69" fmla="*/ 66858 h 1516072"/>
                    <a:gd name="connsiteX70" fmla="*/ 490149 w 974607"/>
                    <a:gd name="connsiteY70" fmla="*/ 40188 h 1516072"/>
                    <a:gd name="connsiteX71" fmla="*/ 488244 w 974607"/>
                    <a:gd name="connsiteY71" fmla="*/ 34473 h 1516072"/>
                    <a:gd name="connsiteX72" fmla="*/ 484434 w 974607"/>
                    <a:gd name="connsiteY72" fmla="*/ 28758 h 1516072"/>
                    <a:gd name="connsiteX73" fmla="*/ 478719 w 974607"/>
                    <a:gd name="connsiteY73" fmla="*/ 17328 h 1516072"/>
                    <a:gd name="connsiteX74" fmla="*/ 473004 w 974607"/>
                    <a:gd name="connsiteY74" fmla="*/ 13518 h 1516072"/>
                    <a:gd name="connsiteX75" fmla="*/ 469194 w 974607"/>
                    <a:gd name="connsiteY75" fmla="*/ 7803 h 1516072"/>
                    <a:gd name="connsiteX76" fmla="*/ 429189 w 974607"/>
                    <a:gd name="connsiteY76" fmla="*/ 11613 h 1516072"/>
                    <a:gd name="connsiteX77" fmla="*/ 425379 w 974607"/>
                    <a:gd name="connsiteY77" fmla="*/ 78288 h 1516072"/>
                    <a:gd name="connsiteX78" fmla="*/ 425379 w 974607"/>
                    <a:gd name="connsiteY78" fmla="*/ 84003 h 1516072"/>
                    <a:gd name="connsiteX79" fmla="*/ 436603 w 974607"/>
                    <a:gd name="connsiteY79" fmla="*/ 225952 h 1516072"/>
                    <a:gd name="connsiteX80" fmla="*/ 440619 w 974607"/>
                    <a:gd name="connsiteY80" fmla="*/ 421188 h 1516072"/>
                    <a:gd name="connsiteX81" fmla="*/ 440002 w 974607"/>
                    <a:gd name="connsiteY81" fmla="*/ 789160 h 1516072"/>
                    <a:gd name="connsiteX82" fmla="*/ 430322 w 974607"/>
                    <a:gd name="connsiteY82" fmla="*/ 879006 h 1516072"/>
                    <a:gd name="connsiteX0" fmla="*/ 430322 w 974607"/>
                    <a:gd name="connsiteY0" fmla="*/ 879006 h 1516072"/>
                    <a:gd name="connsiteX1" fmla="*/ 392427 w 974607"/>
                    <a:gd name="connsiteY1" fmla="*/ 931934 h 1516072"/>
                    <a:gd name="connsiteX2" fmla="*/ 312984 w 974607"/>
                    <a:gd name="connsiteY2" fmla="*/ 966018 h 1516072"/>
                    <a:gd name="connsiteX3" fmla="*/ 257945 w 974607"/>
                    <a:gd name="connsiteY3" fmla="*/ 967151 h 1516072"/>
                    <a:gd name="connsiteX4" fmla="*/ 188953 w 974607"/>
                    <a:gd name="connsiteY4" fmla="*/ 949800 h 1516072"/>
                    <a:gd name="connsiteX5" fmla="*/ 116769 w 974607"/>
                    <a:gd name="connsiteY5" fmla="*/ 903153 h 1516072"/>
                    <a:gd name="connsiteX6" fmla="*/ 59619 w 974607"/>
                    <a:gd name="connsiteY6" fmla="*/ 874578 h 1516072"/>
                    <a:gd name="connsiteX7" fmla="*/ 46284 w 974607"/>
                    <a:gd name="connsiteY7" fmla="*/ 895533 h 1516072"/>
                    <a:gd name="connsiteX8" fmla="*/ 50094 w 974607"/>
                    <a:gd name="connsiteY8" fmla="*/ 933633 h 1516072"/>
                    <a:gd name="connsiteX9" fmla="*/ 53904 w 974607"/>
                    <a:gd name="connsiteY9" fmla="*/ 939348 h 1516072"/>
                    <a:gd name="connsiteX10" fmla="*/ 59619 w 974607"/>
                    <a:gd name="connsiteY10" fmla="*/ 943158 h 1516072"/>
                    <a:gd name="connsiteX11" fmla="*/ 63429 w 974607"/>
                    <a:gd name="connsiteY11" fmla="*/ 948873 h 1516072"/>
                    <a:gd name="connsiteX12" fmla="*/ 80574 w 974607"/>
                    <a:gd name="connsiteY12" fmla="*/ 958398 h 1516072"/>
                    <a:gd name="connsiteX13" fmla="*/ 166299 w 974607"/>
                    <a:gd name="connsiteY13" fmla="*/ 979353 h 1516072"/>
                    <a:gd name="connsiteX14" fmla="*/ 267264 w 974607"/>
                    <a:gd name="connsiteY14" fmla="*/ 1021263 h 1516072"/>
                    <a:gd name="connsiteX15" fmla="*/ 278694 w 974607"/>
                    <a:gd name="connsiteY15" fmla="*/ 1076508 h 1516072"/>
                    <a:gd name="connsiteX16" fmla="*/ 264381 w 974607"/>
                    <a:gd name="connsiteY16" fmla="*/ 1119397 h 1516072"/>
                    <a:gd name="connsiteX17" fmla="*/ 186224 w 974607"/>
                    <a:gd name="connsiteY17" fmla="*/ 1150391 h 1516072"/>
                    <a:gd name="connsiteX18" fmla="*/ 15804 w 974607"/>
                    <a:gd name="connsiteY18" fmla="*/ 1160328 h 1516072"/>
                    <a:gd name="connsiteX19" fmla="*/ 6279 w 974607"/>
                    <a:gd name="connsiteY19" fmla="*/ 1169853 h 1516072"/>
                    <a:gd name="connsiteX20" fmla="*/ 4374 w 974607"/>
                    <a:gd name="connsiteY20" fmla="*/ 1175568 h 1516072"/>
                    <a:gd name="connsiteX21" fmla="*/ 564 w 974607"/>
                    <a:gd name="connsiteY21" fmla="*/ 1181283 h 1516072"/>
                    <a:gd name="connsiteX22" fmla="*/ 6279 w 974607"/>
                    <a:gd name="connsiteY22" fmla="*/ 1213668 h 1516072"/>
                    <a:gd name="connsiteX23" fmla="*/ 11994 w 974607"/>
                    <a:gd name="connsiteY23" fmla="*/ 1217478 h 1516072"/>
                    <a:gd name="connsiteX24" fmla="*/ 17709 w 974607"/>
                    <a:gd name="connsiteY24" fmla="*/ 1219383 h 1516072"/>
                    <a:gd name="connsiteX25" fmla="*/ 145344 w 974607"/>
                    <a:gd name="connsiteY25" fmla="*/ 1222421 h 1516072"/>
                    <a:gd name="connsiteX26" fmla="*/ 335999 w 974607"/>
                    <a:gd name="connsiteY26" fmla="*/ 1217478 h 1516072"/>
                    <a:gd name="connsiteX27" fmla="*/ 362514 w 974607"/>
                    <a:gd name="connsiteY27" fmla="*/ 1273701 h 1516072"/>
                    <a:gd name="connsiteX28" fmla="*/ 335071 w 974607"/>
                    <a:gd name="connsiteY28" fmla="*/ 1356594 h 1516072"/>
                    <a:gd name="connsiteX29" fmla="*/ 328224 w 974607"/>
                    <a:gd name="connsiteY29" fmla="*/ 1420386 h 1516072"/>
                    <a:gd name="connsiteX30" fmla="*/ 332034 w 974607"/>
                    <a:gd name="connsiteY30" fmla="*/ 1463223 h 1516072"/>
                    <a:gd name="connsiteX31" fmla="*/ 364419 w 974607"/>
                    <a:gd name="connsiteY31" fmla="*/ 1512753 h 1516072"/>
                    <a:gd name="connsiteX32" fmla="*/ 387279 w 974607"/>
                    <a:gd name="connsiteY32" fmla="*/ 1514658 h 1516072"/>
                    <a:gd name="connsiteX33" fmla="*/ 396804 w 974607"/>
                    <a:gd name="connsiteY33" fmla="*/ 1491798 h 1516072"/>
                    <a:gd name="connsiteX34" fmla="*/ 403085 w 974607"/>
                    <a:gd name="connsiteY34" fmla="*/ 1451433 h 1516072"/>
                    <a:gd name="connsiteX35" fmla="*/ 409367 w 974607"/>
                    <a:gd name="connsiteY35" fmla="*/ 1389340 h 1516072"/>
                    <a:gd name="connsiteX36" fmla="*/ 424041 w 974607"/>
                    <a:gd name="connsiteY36" fmla="*/ 1329152 h 1516072"/>
                    <a:gd name="connsiteX37" fmla="*/ 467289 w 974607"/>
                    <a:gd name="connsiteY37" fmla="*/ 1265103 h 1516072"/>
                    <a:gd name="connsiteX38" fmla="*/ 528455 w 974607"/>
                    <a:gd name="connsiteY38" fmla="*/ 1230091 h 1516072"/>
                    <a:gd name="connsiteX39" fmla="*/ 601154 w 974607"/>
                    <a:gd name="connsiteY39" fmla="*/ 1221700 h 1516072"/>
                    <a:gd name="connsiteX40" fmla="*/ 720654 w 974607"/>
                    <a:gd name="connsiteY40" fmla="*/ 1316538 h 1516072"/>
                    <a:gd name="connsiteX41" fmla="*/ 777804 w 974607"/>
                    <a:gd name="connsiteY41" fmla="*/ 1323798 h 1516072"/>
                    <a:gd name="connsiteX42" fmla="*/ 820435 w 974607"/>
                    <a:gd name="connsiteY42" fmla="*/ 1303924 h 1516072"/>
                    <a:gd name="connsiteX43" fmla="*/ 783519 w 974607"/>
                    <a:gd name="connsiteY43" fmla="*/ 1253673 h 1516072"/>
                    <a:gd name="connsiteX44" fmla="*/ 773994 w 974607"/>
                    <a:gd name="connsiteY44" fmla="*/ 1247958 h 1516072"/>
                    <a:gd name="connsiteX45" fmla="*/ 648264 w 974607"/>
                    <a:gd name="connsiteY45" fmla="*/ 1156518 h 1516072"/>
                    <a:gd name="connsiteX46" fmla="*/ 645998 w 974607"/>
                    <a:gd name="connsiteY46" fmla="*/ 1108121 h 1516072"/>
                    <a:gd name="connsiteX47" fmla="*/ 671124 w 974607"/>
                    <a:gd name="connsiteY47" fmla="*/ 1089843 h 1516072"/>
                    <a:gd name="connsiteX48" fmla="*/ 724464 w 974607"/>
                    <a:gd name="connsiteY48" fmla="*/ 1082223 h 1516072"/>
                    <a:gd name="connsiteX49" fmla="*/ 871149 w 974607"/>
                    <a:gd name="connsiteY49" fmla="*/ 1086033 h 1516072"/>
                    <a:gd name="connsiteX50" fmla="*/ 899724 w 974607"/>
                    <a:gd name="connsiteY50" fmla="*/ 1091748 h 1516072"/>
                    <a:gd name="connsiteX51" fmla="*/ 963835 w 974607"/>
                    <a:gd name="connsiteY51" fmla="*/ 1090672 h 1516072"/>
                    <a:gd name="connsiteX52" fmla="*/ 970209 w 974607"/>
                    <a:gd name="connsiteY52" fmla="*/ 1054008 h 1516072"/>
                    <a:gd name="connsiteX53" fmla="*/ 918620 w 974607"/>
                    <a:gd name="connsiteY53" fmla="*/ 1034598 h 1516072"/>
                    <a:gd name="connsiteX54" fmla="*/ 803186 w 974607"/>
                    <a:gd name="connsiteY54" fmla="*/ 1037069 h 1516072"/>
                    <a:gd name="connsiteX55" fmla="*/ 646360 w 974607"/>
                    <a:gd name="connsiteY55" fmla="*/ 1049838 h 1516072"/>
                    <a:gd name="connsiteX56" fmla="*/ 640078 w 974607"/>
                    <a:gd name="connsiteY56" fmla="*/ 1026051 h 1516072"/>
                    <a:gd name="connsiteX57" fmla="*/ 673029 w 974607"/>
                    <a:gd name="connsiteY57" fmla="*/ 992688 h 1516072"/>
                    <a:gd name="connsiteX58" fmla="*/ 716844 w 974607"/>
                    <a:gd name="connsiteY58" fmla="*/ 952683 h 1516072"/>
                    <a:gd name="connsiteX59" fmla="*/ 732084 w 974607"/>
                    <a:gd name="connsiteY59" fmla="*/ 939348 h 1516072"/>
                    <a:gd name="connsiteX60" fmla="*/ 753039 w 974607"/>
                    <a:gd name="connsiteY60" fmla="*/ 918393 h 1516072"/>
                    <a:gd name="connsiteX61" fmla="*/ 766374 w 974607"/>
                    <a:gd name="connsiteY61" fmla="*/ 889818 h 1516072"/>
                    <a:gd name="connsiteX62" fmla="*/ 764469 w 974607"/>
                    <a:gd name="connsiteY62" fmla="*/ 874578 h 1516072"/>
                    <a:gd name="connsiteX63" fmla="*/ 737799 w 974607"/>
                    <a:gd name="connsiteY63" fmla="*/ 874578 h 1516072"/>
                    <a:gd name="connsiteX64" fmla="*/ 699699 w 974607"/>
                    <a:gd name="connsiteY64" fmla="*/ 899343 h 1516072"/>
                    <a:gd name="connsiteX65" fmla="*/ 595181 w 974607"/>
                    <a:gd name="connsiteY65" fmla="*/ 957831 h 1516072"/>
                    <a:gd name="connsiteX66" fmla="*/ 507294 w 974607"/>
                    <a:gd name="connsiteY66" fmla="*/ 847908 h 1516072"/>
                    <a:gd name="connsiteX67" fmla="*/ 503484 w 974607"/>
                    <a:gd name="connsiteY67" fmla="*/ 358323 h 1516072"/>
                    <a:gd name="connsiteX68" fmla="*/ 499674 w 974607"/>
                    <a:gd name="connsiteY68" fmla="*/ 66858 h 1516072"/>
                    <a:gd name="connsiteX69" fmla="*/ 490149 w 974607"/>
                    <a:gd name="connsiteY69" fmla="*/ 40188 h 1516072"/>
                    <a:gd name="connsiteX70" fmla="*/ 488244 w 974607"/>
                    <a:gd name="connsiteY70" fmla="*/ 34473 h 1516072"/>
                    <a:gd name="connsiteX71" fmla="*/ 484434 w 974607"/>
                    <a:gd name="connsiteY71" fmla="*/ 28758 h 1516072"/>
                    <a:gd name="connsiteX72" fmla="*/ 478719 w 974607"/>
                    <a:gd name="connsiteY72" fmla="*/ 17328 h 1516072"/>
                    <a:gd name="connsiteX73" fmla="*/ 473004 w 974607"/>
                    <a:gd name="connsiteY73" fmla="*/ 13518 h 1516072"/>
                    <a:gd name="connsiteX74" fmla="*/ 469194 w 974607"/>
                    <a:gd name="connsiteY74" fmla="*/ 7803 h 1516072"/>
                    <a:gd name="connsiteX75" fmla="*/ 429189 w 974607"/>
                    <a:gd name="connsiteY75" fmla="*/ 11613 h 1516072"/>
                    <a:gd name="connsiteX76" fmla="*/ 425379 w 974607"/>
                    <a:gd name="connsiteY76" fmla="*/ 78288 h 1516072"/>
                    <a:gd name="connsiteX77" fmla="*/ 425379 w 974607"/>
                    <a:gd name="connsiteY77" fmla="*/ 84003 h 1516072"/>
                    <a:gd name="connsiteX78" fmla="*/ 436603 w 974607"/>
                    <a:gd name="connsiteY78" fmla="*/ 225952 h 1516072"/>
                    <a:gd name="connsiteX79" fmla="*/ 440619 w 974607"/>
                    <a:gd name="connsiteY79" fmla="*/ 421188 h 1516072"/>
                    <a:gd name="connsiteX80" fmla="*/ 440002 w 974607"/>
                    <a:gd name="connsiteY80" fmla="*/ 789160 h 1516072"/>
                    <a:gd name="connsiteX81" fmla="*/ 430322 w 974607"/>
                    <a:gd name="connsiteY81" fmla="*/ 879006 h 1516072"/>
                    <a:gd name="connsiteX0" fmla="*/ 430941 w 975226"/>
                    <a:gd name="connsiteY0" fmla="*/ 879006 h 1516072"/>
                    <a:gd name="connsiteX1" fmla="*/ 393046 w 975226"/>
                    <a:gd name="connsiteY1" fmla="*/ 931934 h 1516072"/>
                    <a:gd name="connsiteX2" fmla="*/ 313603 w 975226"/>
                    <a:gd name="connsiteY2" fmla="*/ 966018 h 1516072"/>
                    <a:gd name="connsiteX3" fmla="*/ 258564 w 975226"/>
                    <a:gd name="connsiteY3" fmla="*/ 967151 h 1516072"/>
                    <a:gd name="connsiteX4" fmla="*/ 189572 w 975226"/>
                    <a:gd name="connsiteY4" fmla="*/ 949800 h 1516072"/>
                    <a:gd name="connsiteX5" fmla="*/ 117388 w 975226"/>
                    <a:gd name="connsiteY5" fmla="*/ 903153 h 1516072"/>
                    <a:gd name="connsiteX6" fmla="*/ 60238 w 975226"/>
                    <a:gd name="connsiteY6" fmla="*/ 874578 h 1516072"/>
                    <a:gd name="connsiteX7" fmla="*/ 46903 w 975226"/>
                    <a:gd name="connsiteY7" fmla="*/ 895533 h 1516072"/>
                    <a:gd name="connsiteX8" fmla="*/ 50713 w 975226"/>
                    <a:gd name="connsiteY8" fmla="*/ 933633 h 1516072"/>
                    <a:gd name="connsiteX9" fmla="*/ 54523 w 975226"/>
                    <a:gd name="connsiteY9" fmla="*/ 939348 h 1516072"/>
                    <a:gd name="connsiteX10" fmla="*/ 60238 w 975226"/>
                    <a:gd name="connsiteY10" fmla="*/ 943158 h 1516072"/>
                    <a:gd name="connsiteX11" fmla="*/ 64048 w 975226"/>
                    <a:gd name="connsiteY11" fmla="*/ 948873 h 1516072"/>
                    <a:gd name="connsiteX12" fmla="*/ 81193 w 975226"/>
                    <a:gd name="connsiteY12" fmla="*/ 958398 h 1516072"/>
                    <a:gd name="connsiteX13" fmla="*/ 166918 w 975226"/>
                    <a:gd name="connsiteY13" fmla="*/ 979353 h 1516072"/>
                    <a:gd name="connsiteX14" fmla="*/ 267883 w 975226"/>
                    <a:gd name="connsiteY14" fmla="*/ 1021263 h 1516072"/>
                    <a:gd name="connsiteX15" fmla="*/ 279313 w 975226"/>
                    <a:gd name="connsiteY15" fmla="*/ 1076508 h 1516072"/>
                    <a:gd name="connsiteX16" fmla="*/ 265000 w 975226"/>
                    <a:gd name="connsiteY16" fmla="*/ 1119397 h 1516072"/>
                    <a:gd name="connsiteX17" fmla="*/ 186843 w 975226"/>
                    <a:gd name="connsiteY17" fmla="*/ 1150391 h 1516072"/>
                    <a:gd name="connsiteX18" fmla="*/ 16423 w 975226"/>
                    <a:gd name="connsiteY18" fmla="*/ 1160328 h 1516072"/>
                    <a:gd name="connsiteX19" fmla="*/ 4993 w 975226"/>
                    <a:gd name="connsiteY19" fmla="*/ 1175568 h 1516072"/>
                    <a:gd name="connsiteX20" fmla="*/ 1183 w 975226"/>
                    <a:gd name="connsiteY20" fmla="*/ 1181283 h 1516072"/>
                    <a:gd name="connsiteX21" fmla="*/ 6898 w 975226"/>
                    <a:gd name="connsiteY21" fmla="*/ 1213668 h 1516072"/>
                    <a:gd name="connsiteX22" fmla="*/ 12613 w 975226"/>
                    <a:gd name="connsiteY22" fmla="*/ 1217478 h 1516072"/>
                    <a:gd name="connsiteX23" fmla="*/ 18328 w 975226"/>
                    <a:gd name="connsiteY23" fmla="*/ 1219383 h 1516072"/>
                    <a:gd name="connsiteX24" fmla="*/ 145963 w 975226"/>
                    <a:gd name="connsiteY24" fmla="*/ 1222421 h 1516072"/>
                    <a:gd name="connsiteX25" fmla="*/ 336618 w 975226"/>
                    <a:gd name="connsiteY25" fmla="*/ 1217478 h 1516072"/>
                    <a:gd name="connsiteX26" fmla="*/ 363133 w 975226"/>
                    <a:gd name="connsiteY26" fmla="*/ 1273701 h 1516072"/>
                    <a:gd name="connsiteX27" fmla="*/ 335690 w 975226"/>
                    <a:gd name="connsiteY27" fmla="*/ 1356594 h 1516072"/>
                    <a:gd name="connsiteX28" fmla="*/ 328843 w 975226"/>
                    <a:gd name="connsiteY28" fmla="*/ 1420386 h 1516072"/>
                    <a:gd name="connsiteX29" fmla="*/ 332653 w 975226"/>
                    <a:gd name="connsiteY29" fmla="*/ 1463223 h 1516072"/>
                    <a:gd name="connsiteX30" fmla="*/ 365038 w 975226"/>
                    <a:gd name="connsiteY30" fmla="*/ 1512753 h 1516072"/>
                    <a:gd name="connsiteX31" fmla="*/ 387898 w 975226"/>
                    <a:gd name="connsiteY31" fmla="*/ 1514658 h 1516072"/>
                    <a:gd name="connsiteX32" fmla="*/ 397423 w 975226"/>
                    <a:gd name="connsiteY32" fmla="*/ 1491798 h 1516072"/>
                    <a:gd name="connsiteX33" fmla="*/ 403704 w 975226"/>
                    <a:gd name="connsiteY33" fmla="*/ 1451433 h 1516072"/>
                    <a:gd name="connsiteX34" fmla="*/ 409986 w 975226"/>
                    <a:gd name="connsiteY34" fmla="*/ 1389340 h 1516072"/>
                    <a:gd name="connsiteX35" fmla="*/ 424660 w 975226"/>
                    <a:gd name="connsiteY35" fmla="*/ 1329152 h 1516072"/>
                    <a:gd name="connsiteX36" fmla="*/ 467908 w 975226"/>
                    <a:gd name="connsiteY36" fmla="*/ 1265103 h 1516072"/>
                    <a:gd name="connsiteX37" fmla="*/ 529074 w 975226"/>
                    <a:gd name="connsiteY37" fmla="*/ 1230091 h 1516072"/>
                    <a:gd name="connsiteX38" fmla="*/ 601773 w 975226"/>
                    <a:gd name="connsiteY38" fmla="*/ 1221700 h 1516072"/>
                    <a:gd name="connsiteX39" fmla="*/ 721273 w 975226"/>
                    <a:gd name="connsiteY39" fmla="*/ 1316538 h 1516072"/>
                    <a:gd name="connsiteX40" fmla="*/ 778423 w 975226"/>
                    <a:gd name="connsiteY40" fmla="*/ 1323798 h 1516072"/>
                    <a:gd name="connsiteX41" fmla="*/ 821054 w 975226"/>
                    <a:gd name="connsiteY41" fmla="*/ 1303924 h 1516072"/>
                    <a:gd name="connsiteX42" fmla="*/ 784138 w 975226"/>
                    <a:gd name="connsiteY42" fmla="*/ 1253673 h 1516072"/>
                    <a:gd name="connsiteX43" fmla="*/ 774613 w 975226"/>
                    <a:gd name="connsiteY43" fmla="*/ 1247958 h 1516072"/>
                    <a:gd name="connsiteX44" fmla="*/ 648883 w 975226"/>
                    <a:gd name="connsiteY44" fmla="*/ 1156518 h 1516072"/>
                    <a:gd name="connsiteX45" fmla="*/ 646617 w 975226"/>
                    <a:gd name="connsiteY45" fmla="*/ 1108121 h 1516072"/>
                    <a:gd name="connsiteX46" fmla="*/ 671743 w 975226"/>
                    <a:gd name="connsiteY46" fmla="*/ 1089843 h 1516072"/>
                    <a:gd name="connsiteX47" fmla="*/ 725083 w 975226"/>
                    <a:gd name="connsiteY47" fmla="*/ 1082223 h 1516072"/>
                    <a:gd name="connsiteX48" fmla="*/ 871768 w 975226"/>
                    <a:gd name="connsiteY48" fmla="*/ 1086033 h 1516072"/>
                    <a:gd name="connsiteX49" fmla="*/ 900343 w 975226"/>
                    <a:gd name="connsiteY49" fmla="*/ 1091748 h 1516072"/>
                    <a:gd name="connsiteX50" fmla="*/ 964454 w 975226"/>
                    <a:gd name="connsiteY50" fmla="*/ 1090672 h 1516072"/>
                    <a:gd name="connsiteX51" fmla="*/ 970828 w 975226"/>
                    <a:gd name="connsiteY51" fmla="*/ 1054008 h 1516072"/>
                    <a:gd name="connsiteX52" fmla="*/ 919239 w 975226"/>
                    <a:gd name="connsiteY52" fmla="*/ 1034598 h 1516072"/>
                    <a:gd name="connsiteX53" fmla="*/ 803805 w 975226"/>
                    <a:gd name="connsiteY53" fmla="*/ 1037069 h 1516072"/>
                    <a:gd name="connsiteX54" fmla="*/ 646979 w 975226"/>
                    <a:gd name="connsiteY54" fmla="*/ 1049838 h 1516072"/>
                    <a:gd name="connsiteX55" fmla="*/ 640697 w 975226"/>
                    <a:gd name="connsiteY55" fmla="*/ 1026051 h 1516072"/>
                    <a:gd name="connsiteX56" fmla="*/ 673648 w 975226"/>
                    <a:gd name="connsiteY56" fmla="*/ 992688 h 1516072"/>
                    <a:gd name="connsiteX57" fmla="*/ 717463 w 975226"/>
                    <a:gd name="connsiteY57" fmla="*/ 952683 h 1516072"/>
                    <a:gd name="connsiteX58" fmla="*/ 732703 w 975226"/>
                    <a:gd name="connsiteY58" fmla="*/ 939348 h 1516072"/>
                    <a:gd name="connsiteX59" fmla="*/ 753658 w 975226"/>
                    <a:gd name="connsiteY59" fmla="*/ 918393 h 1516072"/>
                    <a:gd name="connsiteX60" fmla="*/ 766993 w 975226"/>
                    <a:gd name="connsiteY60" fmla="*/ 889818 h 1516072"/>
                    <a:gd name="connsiteX61" fmla="*/ 765088 w 975226"/>
                    <a:gd name="connsiteY61" fmla="*/ 874578 h 1516072"/>
                    <a:gd name="connsiteX62" fmla="*/ 738418 w 975226"/>
                    <a:gd name="connsiteY62" fmla="*/ 874578 h 1516072"/>
                    <a:gd name="connsiteX63" fmla="*/ 700318 w 975226"/>
                    <a:gd name="connsiteY63" fmla="*/ 899343 h 1516072"/>
                    <a:gd name="connsiteX64" fmla="*/ 595800 w 975226"/>
                    <a:gd name="connsiteY64" fmla="*/ 957831 h 1516072"/>
                    <a:gd name="connsiteX65" fmla="*/ 507913 w 975226"/>
                    <a:gd name="connsiteY65" fmla="*/ 847908 h 1516072"/>
                    <a:gd name="connsiteX66" fmla="*/ 504103 w 975226"/>
                    <a:gd name="connsiteY66" fmla="*/ 358323 h 1516072"/>
                    <a:gd name="connsiteX67" fmla="*/ 500293 w 975226"/>
                    <a:gd name="connsiteY67" fmla="*/ 66858 h 1516072"/>
                    <a:gd name="connsiteX68" fmla="*/ 490768 w 975226"/>
                    <a:gd name="connsiteY68" fmla="*/ 40188 h 1516072"/>
                    <a:gd name="connsiteX69" fmla="*/ 488863 w 975226"/>
                    <a:gd name="connsiteY69" fmla="*/ 34473 h 1516072"/>
                    <a:gd name="connsiteX70" fmla="*/ 485053 w 975226"/>
                    <a:gd name="connsiteY70" fmla="*/ 28758 h 1516072"/>
                    <a:gd name="connsiteX71" fmla="*/ 479338 w 975226"/>
                    <a:gd name="connsiteY71" fmla="*/ 17328 h 1516072"/>
                    <a:gd name="connsiteX72" fmla="*/ 473623 w 975226"/>
                    <a:gd name="connsiteY72" fmla="*/ 13518 h 1516072"/>
                    <a:gd name="connsiteX73" fmla="*/ 469813 w 975226"/>
                    <a:gd name="connsiteY73" fmla="*/ 7803 h 1516072"/>
                    <a:gd name="connsiteX74" fmla="*/ 429808 w 975226"/>
                    <a:gd name="connsiteY74" fmla="*/ 11613 h 1516072"/>
                    <a:gd name="connsiteX75" fmla="*/ 425998 w 975226"/>
                    <a:gd name="connsiteY75" fmla="*/ 78288 h 1516072"/>
                    <a:gd name="connsiteX76" fmla="*/ 425998 w 975226"/>
                    <a:gd name="connsiteY76" fmla="*/ 84003 h 1516072"/>
                    <a:gd name="connsiteX77" fmla="*/ 437222 w 975226"/>
                    <a:gd name="connsiteY77" fmla="*/ 225952 h 1516072"/>
                    <a:gd name="connsiteX78" fmla="*/ 441238 w 975226"/>
                    <a:gd name="connsiteY78" fmla="*/ 421188 h 1516072"/>
                    <a:gd name="connsiteX79" fmla="*/ 440621 w 975226"/>
                    <a:gd name="connsiteY79" fmla="*/ 789160 h 1516072"/>
                    <a:gd name="connsiteX80" fmla="*/ 430941 w 975226"/>
                    <a:gd name="connsiteY80" fmla="*/ 879006 h 1516072"/>
                    <a:gd name="connsiteX0" fmla="*/ 430609 w 974894"/>
                    <a:gd name="connsiteY0" fmla="*/ 879006 h 1516072"/>
                    <a:gd name="connsiteX1" fmla="*/ 392714 w 974894"/>
                    <a:gd name="connsiteY1" fmla="*/ 931934 h 1516072"/>
                    <a:gd name="connsiteX2" fmla="*/ 313271 w 974894"/>
                    <a:gd name="connsiteY2" fmla="*/ 966018 h 1516072"/>
                    <a:gd name="connsiteX3" fmla="*/ 258232 w 974894"/>
                    <a:gd name="connsiteY3" fmla="*/ 967151 h 1516072"/>
                    <a:gd name="connsiteX4" fmla="*/ 189240 w 974894"/>
                    <a:gd name="connsiteY4" fmla="*/ 949800 h 1516072"/>
                    <a:gd name="connsiteX5" fmla="*/ 117056 w 974894"/>
                    <a:gd name="connsiteY5" fmla="*/ 903153 h 1516072"/>
                    <a:gd name="connsiteX6" fmla="*/ 59906 w 974894"/>
                    <a:gd name="connsiteY6" fmla="*/ 874578 h 1516072"/>
                    <a:gd name="connsiteX7" fmla="*/ 46571 w 974894"/>
                    <a:gd name="connsiteY7" fmla="*/ 895533 h 1516072"/>
                    <a:gd name="connsiteX8" fmla="*/ 50381 w 974894"/>
                    <a:gd name="connsiteY8" fmla="*/ 933633 h 1516072"/>
                    <a:gd name="connsiteX9" fmla="*/ 54191 w 974894"/>
                    <a:gd name="connsiteY9" fmla="*/ 939348 h 1516072"/>
                    <a:gd name="connsiteX10" fmla="*/ 59906 w 974894"/>
                    <a:gd name="connsiteY10" fmla="*/ 943158 h 1516072"/>
                    <a:gd name="connsiteX11" fmla="*/ 63716 w 974894"/>
                    <a:gd name="connsiteY11" fmla="*/ 948873 h 1516072"/>
                    <a:gd name="connsiteX12" fmla="*/ 80861 w 974894"/>
                    <a:gd name="connsiteY12" fmla="*/ 958398 h 1516072"/>
                    <a:gd name="connsiteX13" fmla="*/ 166586 w 974894"/>
                    <a:gd name="connsiteY13" fmla="*/ 979353 h 1516072"/>
                    <a:gd name="connsiteX14" fmla="*/ 267551 w 974894"/>
                    <a:gd name="connsiteY14" fmla="*/ 1021263 h 1516072"/>
                    <a:gd name="connsiteX15" fmla="*/ 278981 w 974894"/>
                    <a:gd name="connsiteY15" fmla="*/ 1076508 h 1516072"/>
                    <a:gd name="connsiteX16" fmla="*/ 264668 w 974894"/>
                    <a:gd name="connsiteY16" fmla="*/ 1119397 h 1516072"/>
                    <a:gd name="connsiteX17" fmla="*/ 186511 w 974894"/>
                    <a:gd name="connsiteY17" fmla="*/ 1150391 h 1516072"/>
                    <a:gd name="connsiteX18" fmla="*/ 45748 w 974894"/>
                    <a:gd name="connsiteY18" fmla="*/ 1162799 h 1516072"/>
                    <a:gd name="connsiteX19" fmla="*/ 4661 w 974894"/>
                    <a:gd name="connsiteY19" fmla="*/ 1175568 h 1516072"/>
                    <a:gd name="connsiteX20" fmla="*/ 851 w 974894"/>
                    <a:gd name="connsiteY20" fmla="*/ 1181283 h 1516072"/>
                    <a:gd name="connsiteX21" fmla="*/ 6566 w 974894"/>
                    <a:gd name="connsiteY21" fmla="*/ 1213668 h 1516072"/>
                    <a:gd name="connsiteX22" fmla="*/ 12281 w 974894"/>
                    <a:gd name="connsiteY22" fmla="*/ 1217478 h 1516072"/>
                    <a:gd name="connsiteX23" fmla="*/ 17996 w 974894"/>
                    <a:gd name="connsiteY23" fmla="*/ 1219383 h 1516072"/>
                    <a:gd name="connsiteX24" fmla="*/ 145631 w 974894"/>
                    <a:gd name="connsiteY24" fmla="*/ 1222421 h 1516072"/>
                    <a:gd name="connsiteX25" fmla="*/ 336286 w 974894"/>
                    <a:gd name="connsiteY25" fmla="*/ 1217478 h 1516072"/>
                    <a:gd name="connsiteX26" fmla="*/ 362801 w 974894"/>
                    <a:gd name="connsiteY26" fmla="*/ 1273701 h 1516072"/>
                    <a:gd name="connsiteX27" fmla="*/ 335358 w 974894"/>
                    <a:gd name="connsiteY27" fmla="*/ 1356594 h 1516072"/>
                    <a:gd name="connsiteX28" fmla="*/ 328511 w 974894"/>
                    <a:gd name="connsiteY28" fmla="*/ 1420386 h 1516072"/>
                    <a:gd name="connsiteX29" fmla="*/ 332321 w 974894"/>
                    <a:gd name="connsiteY29" fmla="*/ 1463223 h 1516072"/>
                    <a:gd name="connsiteX30" fmla="*/ 364706 w 974894"/>
                    <a:gd name="connsiteY30" fmla="*/ 1512753 h 1516072"/>
                    <a:gd name="connsiteX31" fmla="*/ 387566 w 974894"/>
                    <a:gd name="connsiteY31" fmla="*/ 1514658 h 1516072"/>
                    <a:gd name="connsiteX32" fmla="*/ 397091 w 974894"/>
                    <a:gd name="connsiteY32" fmla="*/ 1491798 h 1516072"/>
                    <a:gd name="connsiteX33" fmla="*/ 403372 w 974894"/>
                    <a:gd name="connsiteY33" fmla="*/ 1451433 h 1516072"/>
                    <a:gd name="connsiteX34" fmla="*/ 409654 w 974894"/>
                    <a:gd name="connsiteY34" fmla="*/ 1389340 h 1516072"/>
                    <a:gd name="connsiteX35" fmla="*/ 424328 w 974894"/>
                    <a:gd name="connsiteY35" fmla="*/ 1329152 h 1516072"/>
                    <a:gd name="connsiteX36" fmla="*/ 467576 w 974894"/>
                    <a:gd name="connsiteY36" fmla="*/ 1265103 h 1516072"/>
                    <a:gd name="connsiteX37" fmla="*/ 528742 w 974894"/>
                    <a:gd name="connsiteY37" fmla="*/ 1230091 h 1516072"/>
                    <a:gd name="connsiteX38" fmla="*/ 601441 w 974894"/>
                    <a:gd name="connsiteY38" fmla="*/ 1221700 h 1516072"/>
                    <a:gd name="connsiteX39" fmla="*/ 720941 w 974894"/>
                    <a:gd name="connsiteY39" fmla="*/ 1316538 h 1516072"/>
                    <a:gd name="connsiteX40" fmla="*/ 778091 w 974894"/>
                    <a:gd name="connsiteY40" fmla="*/ 1323798 h 1516072"/>
                    <a:gd name="connsiteX41" fmla="*/ 820722 w 974894"/>
                    <a:gd name="connsiteY41" fmla="*/ 1303924 h 1516072"/>
                    <a:gd name="connsiteX42" fmla="*/ 783806 w 974894"/>
                    <a:gd name="connsiteY42" fmla="*/ 1253673 h 1516072"/>
                    <a:gd name="connsiteX43" fmla="*/ 774281 w 974894"/>
                    <a:gd name="connsiteY43" fmla="*/ 1247958 h 1516072"/>
                    <a:gd name="connsiteX44" fmla="*/ 648551 w 974894"/>
                    <a:gd name="connsiteY44" fmla="*/ 1156518 h 1516072"/>
                    <a:gd name="connsiteX45" fmla="*/ 646285 w 974894"/>
                    <a:gd name="connsiteY45" fmla="*/ 1108121 h 1516072"/>
                    <a:gd name="connsiteX46" fmla="*/ 671411 w 974894"/>
                    <a:gd name="connsiteY46" fmla="*/ 1089843 h 1516072"/>
                    <a:gd name="connsiteX47" fmla="*/ 724751 w 974894"/>
                    <a:gd name="connsiteY47" fmla="*/ 1082223 h 1516072"/>
                    <a:gd name="connsiteX48" fmla="*/ 871436 w 974894"/>
                    <a:gd name="connsiteY48" fmla="*/ 1086033 h 1516072"/>
                    <a:gd name="connsiteX49" fmla="*/ 900011 w 974894"/>
                    <a:gd name="connsiteY49" fmla="*/ 1091748 h 1516072"/>
                    <a:gd name="connsiteX50" fmla="*/ 964122 w 974894"/>
                    <a:gd name="connsiteY50" fmla="*/ 1090672 h 1516072"/>
                    <a:gd name="connsiteX51" fmla="*/ 970496 w 974894"/>
                    <a:gd name="connsiteY51" fmla="*/ 1054008 h 1516072"/>
                    <a:gd name="connsiteX52" fmla="*/ 918907 w 974894"/>
                    <a:gd name="connsiteY52" fmla="*/ 1034598 h 1516072"/>
                    <a:gd name="connsiteX53" fmla="*/ 803473 w 974894"/>
                    <a:gd name="connsiteY53" fmla="*/ 1037069 h 1516072"/>
                    <a:gd name="connsiteX54" fmla="*/ 646647 w 974894"/>
                    <a:gd name="connsiteY54" fmla="*/ 1049838 h 1516072"/>
                    <a:gd name="connsiteX55" fmla="*/ 640365 w 974894"/>
                    <a:gd name="connsiteY55" fmla="*/ 1026051 h 1516072"/>
                    <a:gd name="connsiteX56" fmla="*/ 673316 w 974894"/>
                    <a:gd name="connsiteY56" fmla="*/ 992688 h 1516072"/>
                    <a:gd name="connsiteX57" fmla="*/ 717131 w 974894"/>
                    <a:gd name="connsiteY57" fmla="*/ 952683 h 1516072"/>
                    <a:gd name="connsiteX58" fmla="*/ 732371 w 974894"/>
                    <a:gd name="connsiteY58" fmla="*/ 939348 h 1516072"/>
                    <a:gd name="connsiteX59" fmla="*/ 753326 w 974894"/>
                    <a:gd name="connsiteY59" fmla="*/ 918393 h 1516072"/>
                    <a:gd name="connsiteX60" fmla="*/ 766661 w 974894"/>
                    <a:gd name="connsiteY60" fmla="*/ 889818 h 1516072"/>
                    <a:gd name="connsiteX61" fmla="*/ 764756 w 974894"/>
                    <a:gd name="connsiteY61" fmla="*/ 874578 h 1516072"/>
                    <a:gd name="connsiteX62" fmla="*/ 738086 w 974894"/>
                    <a:gd name="connsiteY62" fmla="*/ 874578 h 1516072"/>
                    <a:gd name="connsiteX63" fmla="*/ 699986 w 974894"/>
                    <a:gd name="connsiteY63" fmla="*/ 899343 h 1516072"/>
                    <a:gd name="connsiteX64" fmla="*/ 595468 w 974894"/>
                    <a:gd name="connsiteY64" fmla="*/ 957831 h 1516072"/>
                    <a:gd name="connsiteX65" fmla="*/ 507581 w 974894"/>
                    <a:gd name="connsiteY65" fmla="*/ 847908 h 1516072"/>
                    <a:gd name="connsiteX66" fmla="*/ 503771 w 974894"/>
                    <a:gd name="connsiteY66" fmla="*/ 358323 h 1516072"/>
                    <a:gd name="connsiteX67" fmla="*/ 499961 w 974894"/>
                    <a:gd name="connsiteY67" fmla="*/ 66858 h 1516072"/>
                    <a:gd name="connsiteX68" fmla="*/ 490436 w 974894"/>
                    <a:gd name="connsiteY68" fmla="*/ 40188 h 1516072"/>
                    <a:gd name="connsiteX69" fmla="*/ 488531 w 974894"/>
                    <a:gd name="connsiteY69" fmla="*/ 34473 h 1516072"/>
                    <a:gd name="connsiteX70" fmla="*/ 484721 w 974894"/>
                    <a:gd name="connsiteY70" fmla="*/ 28758 h 1516072"/>
                    <a:gd name="connsiteX71" fmla="*/ 479006 w 974894"/>
                    <a:gd name="connsiteY71" fmla="*/ 17328 h 1516072"/>
                    <a:gd name="connsiteX72" fmla="*/ 473291 w 974894"/>
                    <a:gd name="connsiteY72" fmla="*/ 13518 h 1516072"/>
                    <a:gd name="connsiteX73" fmla="*/ 469481 w 974894"/>
                    <a:gd name="connsiteY73" fmla="*/ 7803 h 1516072"/>
                    <a:gd name="connsiteX74" fmla="*/ 429476 w 974894"/>
                    <a:gd name="connsiteY74" fmla="*/ 11613 h 1516072"/>
                    <a:gd name="connsiteX75" fmla="*/ 425666 w 974894"/>
                    <a:gd name="connsiteY75" fmla="*/ 78288 h 1516072"/>
                    <a:gd name="connsiteX76" fmla="*/ 425666 w 974894"/>
                    <a:gd name="connsiteY76" fmla="*/ 84003 h 1516072"/>
                    <a:gd name="connsiteX77" fmla="*/ 436890 w 974894"/>
                    <a:gd name="connsiteY77" fmla="*/ 225952 h 1516072"/>
                    <a:gd name="connsiteX78" fmla="*/ 440906 w 974894"/>
                    <a:gd name="connsiteY78" fmla="*/ 421188 h 1516072"/>
                    <a:gd name="connsiteX79" fmla="*/ 440289 w 974894"/>
                    <a:gd name="connsiteY79" fmla="*/ 789160 h 1516072"/>
                    <a:gd name="connsiteX80" fmla="*/ 430609 w 974894"/>
                    <a:gd name="connsiteY80" fmla="*/ 879006 h 1516072"/>
                    <a:gd name="connsiteX0" fmla="*/ 430609 w 974894"/>
                    <a:gd name="connsiteY0" fmla="*/ 879006 h 1516072"/>
                    <a:gd name="connsiteX1" fmla="*/ 392714 w 974894"/>
                    <a:gd name="connsiteY1" fmla="*/ 931934 h 1516072"/>
                    <a:gd name="connsiteX2" fmla="*/ 313271 w 974894"/>
                    <a:gd name="connsiteY2" fmla="*/ 966018 h 1516072"/>
                    <a:gd name="connsiteX3" fmla="*/ 258232 w 974894"/>
                    <a:gd name="connsiteY3" fmla="*/ 967151 h 1516072"/>
                    <a:gd name="connsiteX4" fmla="*/ 189240 w 974894"/>
                    <a:gd name="connsiteY4" fmla="*/ 949800 h 1516072"/>
                    <a:gd name="connsiteX5" fmla="*/ 117056 w 974894"/>
                    <a:gd name="connsiteY5" fmla="*/ 903153 h 1516072"/>
                    <a:gd name="connsiteX6" fmla="*/ 59906 w 974894"/>
                    <a:gd name="connsiteY6" fmla="*/ 874578 h 1516072"/>
                    <a:gd name="connsiteX7" fmla="*/ 46571 w 974894"/>
                    <a:gd name="connsiteY7" fmla="*/ 895533 h 1516072"/>
                    <a:gd name="connsiteX8" fmla="*/ 50381 w 974894"/>
                    <a:gd name="connsiteY8" fmla="*/ 933633 h 1516072"/>
                    <a:gd name="connsiteX9" fmla="*/ 54191 w 974894"/>
                    <a:gd name="connsiteY9" fmla="*/ 939348 h 1516072"/>
                    <a:gd name="connsiteX10" fmla="*/ 59906 w 974894"/>
                    <a:gd name="connsiteY10" fmla="*/ 943158 h 1516072"/>
                    <a:gd name="connsiteX11" fmla="*/ 63716 w 974894"/>
                    <a:gd name="connsiteY11" fmla="*/ 948873 h 1516072"/>
                    <a:gd name="connsiteX12" fmla="*/ 80861 w 974894"/>
                    <a:gd name="connsiteY12" fmla="*/ 958398 h 1516072"/>
                    <a:gd name="connsiteX13" fmla="*/ 166586 w 974894"/>
                    <a:gd name="connsiteY13" fmla="*/ 979353 h 1516072"/>
                    <a:gd name="connsiteX14" fmla="*/ 267551 w 974894"/>
                    <a:gd name="connsiteY14" fmla="*/ 1021263 h 1516072"/>
                    <a:gd name="connsiteX15" fmla="*/ 278981 w 974894"/>
                    <a:gd name="connsiteY15" fmla="*/ 1076508 h 1516072"/>
                    <a:gd name="connsiteX16" fmla="*/ 264668 w 974894"/>
                    <a:gd name="connsiteY16" fmla="*/ 1119397 h 1516072"/>
                    <a:gd name="connsiteX17" fmla="*/ 186511 w 974894"/>
                    <a:gd name="connsiteY17" fmla="*/ 1150391 h 1516072"/>
                    <a:gd name="connsiteX18" fmla="*/ 45748 w 974894"/>
                    <a:gd name="connsiteY18" fmla="*/ 1162799 h 1516072"/>
                    <a:gd name="connsiteX19" fmla="*/ 4661 w 974894"/>
                    <a:gd name="connsiteY19" fmla="*/ 1175568 h 1516072"/>
                    <a:gd name="connsiteX20" fmla="*/ 851 w 974894"/>
                    <a:gd name="connsiteY20" fmla="*/ 1181283 h 1516072"/>
                    <a:gd name="connsiteX21" fmla="*/ 6566 w 974894"/>
                    <a:gd name="connsiteY21" fmla="*/ 1213668 h 1516072"/>
                    <a:gd name="connsiteX22" fmla="*/ 12281 w 974894"/>
                    <a:gd name="connsiteY22" fmla="*/ 1217478 h 1516072"/>
                    <a:gd name="connsiteX23" fmla="*/ 17996 w 974894"/>
                    <a:gd name="connsiteY23" fmla="*/ 1219383 h 1516072"/>
                    <a:gd name="connsiteX24" fmla="*/ 145631 w 974894"/>
                    <a:gd name="connsiteY24" fmla="*/ 1222421 h 1516072"/>
                    <a:gd name="connsiteX25" fmla="*/ 336286 w 974894"/>
                    <a:gd name="connsiteY25" fmla="*/ 1217478 h 1516072"/>
                    <a:gd name="connsiteX26" fmla="*/ 362801 w 974894"/>
                    <a:gd name="connsiteY26" fmla="*/ 1273701 h 1516072"/>
                    <a:gd name="connsiteX27" fmla="*/ 335358 w 974894"/>
                    <a:gd name="connsiteY27" fmla="*/ 1356594 h 1516072"/>
                    <a:gd name="connsiteX28" fmla="*/ 328511 w 974894"/>
                    <a:gd name="connsiteY28" fmla="*/ 1420386 h 1516072"/>
                    <a:gd name="connsiteX29" fmla="*/ 332321 w 974894"/>
                    <a:gd name="connsiteY29" fmla="*/ 1463223 h 1516072"/>
                    <a:gd name="connsiteX30" fmla="*/ 364706 w 974894"/>
                    <a:gd name="connsiteY30" fmla="*/ 1512753 h 1516072"/>
                    <a:gd name="connsiteX31" fmla="*/ 387566 w 974894"/>
                    <a:gd name="connsiteY31" fmla="*/ 1514658 h 1516072"/>
                    <a:gd name="connsiteX32" fmla="*/ 397091 w 974894"/>
                    <a:gd name="connsiteY32" fmla="*/ 1491798 h 1516072"/>
                    <a:gd name="connsiteX33" fmla="*/ 403372 w 974894"/>
                    <a:gd name="connsiteY33" fmla="*/ 1451433 h 1516072"/>
                    <a:gd name="connsiteX34" fmla="*/ 409654 w 974894"/>
                    <a:gd name="connsiteY34" fmla="*/ 1389340 h 1516072"/>
                    <a:gd name="connsiteX35" fmla="*/ 424328 w 974894"/>
                    <a:gd name="connsiteY35" fmla="*/ 1329152 h 1516072"/>
                    <a:gd name="connsiteX36" fmla="*/ 467576 w 974894"/>
                    <a:gd name="connsiteY36" fmla="*/ 1265103 h 1516072"/>
                    <a:gd name="connsiteX37" fmla="*/ 528742 w 974894"/>
                    <a:gd name="connsiteY37" fmla="*/ 1230091 h 1516072"/>
                    <a:gd name="connsiteX38" fmla="*/ 601441 w 974894"/>
                    <a:gd name="connsiteY38" fmla="*/ 1221700 h 1516072"/>
                    <a:gd name="connsiteX39" fmla="*/ 720941 w 974894"/>
                    <a:gd name="connsiteY39" fmla="*/ 1316538 h 1516072"/>
                    <a:gd name="connsiteX40" fmla="*/ 778091 w 974894"/>
                    <a:gd name="connsiteY40" fmla="*/ 1323798 h 1516072"/>
                    <a:gd name="connsiteX41" fmla="*/ 820722 w 974894"/>
                    <a:gd name="connsiteY41" fmla="*/ 1303924 h 1516072"/>
                    <a:gd name="connsiteX42" fmla="*/ 783806 w 974894"/>
                    <a:gd name="connsiteY42" fmla="*/ 1253673 h 1516072"/>
                    <a:gd name="connsiteX43" fmla="*/ 774281 w 974894"/>
                    <a:gd name="connsiteY43" fmla="*/ 1247958 h 1516072"/>
                    <a:gd name="connsiteX44" fmla="*/ 648551 w 974894"/>
                    <a:gd name="connsiteY44" fmla="*/ 1156518 h 1516072"/>
                    <a:gd name="connsiteX45" fmla="*/ 646285 w 974894"/>
                    <a:gd name="connsiteY45" fmla="*/ 1108121 h 1516072"/>
                    <a:gd name="connsiteX46" fmla="*/ 671411 w 974894"/>
                    <a:gd name="connsiteY46" fmla="*/ 1089843 h 1516072"/>
                    <a:gd name="connsiteX47" fmla="*/ 724751 w 974894"/>
                    <a:gd name="connsiteY47" fmla="*/ 1082223 h 1516072"/>
                    <a:gd name="connsiteX48" fmla="*/ 871436 w 974894"/>
                    <a:gd name="connsiteY48" fmla="*/ 1086033 h 1516072"/>
                    <a:gd name="connsiteX49" fmla="*/ 900011 w 974894"/>
                    <a:gd name="connsiteY49" fmla="*/ 1091748 h 1516072"/>
                    <a:gd name="connsiteX50" fmla="*/ 964122 w 974894"/>
                    <a:gd name="connsiteY50" fmla="*/ 1090672 h 1516072"/>
                    <a:gd name="connsiteX51" fmla="*/ 970496 w 974894"/>
                    <a:gd name="connsiteY51" fmla="*/ 1054008 h 1516072"/>
                    <a:gd name="connsiteX52" fmla="*/ 918907 w 974894"/>
                    <a:gd name="connsiteY52" fmla="*/ 1034598 h 1516072"/>
                    <a:gd name="connsiteX53" fmla="*/ 803473 w 974894"/>
                    <a:gd name="connsiteY53" fmla="*/ 1037069 h 1516072"/>
                    <a:gd name="connsiteX54" fmla="*/ 646647 w 974894"/>
                    <a:gd name="connsiteY54" fmla="*/ 1049838 h 1516072"/>
                    <a:gd name="connsiteX55" fmla="*/ 640365 w 974894"/>
                    <a:gd name="connsiteY55" fmla="*/ 1026051 h 1516072"/>
                    <a:gd name="connsiteX56" fmla="*/ 673316 w 974894"/>
                    <a:gd name="connsiteY56" fmla="*/ 992688 h 1516072"/>
                    <a:gd name="connsiteX57" fmla="*/ 717131 w 974894"/>
                    <a:gd name="connsiteY57" fmla="*/ 952683 h 1516072"/>
                    <a:gd name="connsiteX58" fmla="*/ 732371 w 974894"/>
                    <a:gd name="connsiteY58" fmla="*/ 939348 h 1516072"/>
                    <a:gd name="connsiteX59" fmla="*/ 753326 w 974894"/>
                    <a:gd name="connsiteY59" fmla="*/ 918393 h 1516072"/>
                    <a:gd name="connsiteX60" fmla="*/ 766661 w 974894"/>
                    <a:gd name="connsiteY60" fmla="*/ 889818 h 1516072"/>
                    <a:gd name="connsiteX61" fmla="*/ 764756 w 974894"/>
                    <a:gd name="connsiteY61" fmla="*/ 874578 h 1516072"/>
                    <a:gd name="connsiteX62" fmla="*/ 738086 w 974894"/>
                    <a:gd name="connsiteY62" fmla="*/ 874578 h 1516072"/>
                    <a:gd name="connsiteX63" fmla="*/ 699986 w 974894"/>
                    <a:gd name="connsiteY63" fmla="*/ 899343 h 1516072"/>
                    <a:gd name="connsiteX64" fmla="*/ 595468 w 974894"/>
                    <a:gd name="connsiteY64" fmla="*/ 957831 h 1516072"/>
                    <a:gd name="connsiteX65" fmla="*/ 507581 w 974894"/>
                    <a:gd name="connsiteY65" fmla="*/ 847908 h 1516072"/>
                    <a:gd name="connsiteX66" fmla="*/ 503771 w 974894"/>
                    <a:gd name="connsiteY66" fmla="*/ 358323 h 1516072"/>
                    <a:gd name="connsiteX67" fmla="*/ 499961 w 974894"/>
                    <a:gd name="connsiteY67" fmla="*/ 66858 h 1516072"/>
                    <a:gd name="connsiteX68" fmla="*/ 490436 w 974894"/>
                    <a:gd name="connsiteY68" fmla="*/ 40188 h 1516072"/>
                    <a:gd name="connsiteX69" fmla="*/ 488531 w 974894"/>
                    <a:gd name="connsiteY69" fmla="*/ 34473 h 1516072"/>
                    <a:gd name="connsiteX70" fmla="*/ 484721 w 974894"/>
                    <a:gd name="connsiteY70" fmla="*/ 28758 h 1516072"/>
                    <a:gd name="connsiteX71" fmla="*/ 479006 w 974894"/>
                    <a:gd name="connsiteY71" fmla="*/ 17328 h 1516072"/>
                    <a:gd name="connsiteX72" fmla="*/ 473291 w 974894"/>
                    <a:gd name="connsiteY72" fmla="*/ 13518 h 1516072"/>
                    <a:gd name="connsiteX73" fmla="*/ 469481 w 974894"/>
                    <a:gd name="connsiteY73" fmla="*/ 7803 h 1516072"/>
                    <a:gd name="connsiteX74" fmla="*/ 429476 w 974894"/>
                    <a:gd name="connsiteY74" fmla="*/ 11613 h 1516072"/>
                    <a:gd name="connsiteX75" fmla="*/ 425666 w 974894"/>
                    <a:gd name="connsiteY75" fmla="*/ 78288 h 1516072"/>
                    <a:gd name="connsiteX76" fmla="*/ 425666 w 974894"/>
                    <a:gd name="connsiteY76" fmla="*/ 84003 h 1516072"/>
                    <a:gd name="connsiteX77" fmla="*/ 436890 w 974894"/>
                    <a:gd name="connsiteY77" fmla="*/ 225952 h 1516072"/>
                    <a:gd name="connsiteX78" fmla="*/ 440906 w 974894"/>
                    <a:gd name="connsiteY78" fmla="*/ 421188 h 1516072"/>
                    <a:gd name="connsiteX79" fmla="*/ 440289 w 974894"/>
                    <a:gd name="connsiteY79" fmla="*/ 789160 h 1516072"/>
                    <a:gd name="connsiteX80" fmla="*/ 430609 w 974894"/>
                    <a:gd name="connsiteY80" fmla="*/ 879006 h 1516072"/>
                    <a:gd name="connsiteX0" fmla="*/ 430609 w 974894"/>
                    <a:gd name="connsiteY0" fmla="*/ 879006 h 1516072"/>
                    <a:gd name="connsiteX1" fmla="*/ 392714 w 974894"/>
                    <a:gd name="connsiteY1" fmla="*/ 931934 h 1516072"/>
                    <a:gd name="connsiteX2" fmla="*/ 313271 w 974894"/>
                    <a:gd name="connsiteY2" fmla="*/ 966018 h 1516072"/>
                    <a:gd name="connsiteX3" fmla="*/ 258232 w 974894"/>
                    <a:gd name="connsiteY3" fmla="*/ 967151 h 1516072"/>
                    <a:gd name="connsiteX4" fmla="*/ 189240 w 974894"/>
                    <a:gd name="connsiteY4" fmla="*/ 949800 h 1516072"/>
                    <a:gd name="connsiteX5" fmla="*/ 117056 w 974894"/>
                    <a:gd name="connsiteY5" fmla="*/ 903153 h 1516072"/>
                    <a:gd name="connsiteX6" fmla="*/ 59906 w 974894"/>
                    <a:gd name="connsiteY6" fmla="*/ 874578 h 1516072"/>
                    <a:gd name="connsiteX7" fmla="*/ 46571 w 974894"/>
                    <a:gd name="connsiteY7" fmla="*/ 895533 h 1516072"/>
                    <a:gd name="connsiteX8" fmla="*/ 50381 w 974894"/>
                    <a:gd name="connsiteY8" fmla="*/ 933633 h 1516072"/>
                    <a:gd name="connsiteX9" fmla="*/ 54191 w 974894"/>
                    <a:gd name="connsiteY9" fmla="*/ 939348 h 1516072"/>
                    <a:gd name="connsiteX10" fmla="*/ 59906 w 974894"/>
                    <a:gd name="connsiteY10" fmla="*/ 943158 h 1516072"/>
                    <a:gd name="connsiteX11" fmla="*/ 63716 w 974894"/>
                    <a:gd name="connsiteY11" fmla="*/ 948873 h 1516072"/>
                    <a:gd name="connsiteX12" fmla="*/ 80861 w 974894"/>
                    <a:gd name="connsiteY12" fmla="*/ 958398 h 1516072"/>
                    <a:gd name="connsiteX13" fmla="*/ 166586 w 974894"/>
                    <a:gd name="connsiteY13" fmla="*/ 979353 h 1516072"/>
                    <a:gd name="connsiteX14" fmla="*/ 267551 w 974894"/>
                    <a:gd name="connsiteY14" fmla="*/ 1021263 h 1516072"/>
                    <a:gd name="connsiteX15" fmla="*/ 278981 w 974894"/>
                    <a:gd name="connsiteY15" fmla="*/ 1076508 h 1516072"/>
                    <a:gd name="connsiteX16" fmla="*/ 264668 w 974894"/>
                    <a:gd name="connsiteY16" fmla="*/ 1119397 h 1516072"/>
                    <a:gd name="connsiteX17" fmla="*/ 186511 w 974894"/>
                    <a:gd name="connsiteY17" fmla="*/ 1150391 h 1516072"/>
                    <a:gd name="connsiteX18" fmla="*/ 45748 w 974894"/>
                    <a:gd name="connsiteY18" fmla="*/ 1162799 h 1516072"/>
                    <a:gd name="connsiteX19" fmla="*/ 4661 w 974894"/>
                    <a:gd name="connsiteY19" fmla="*/ 1175568 h 1516072"/>
                    <a:gd name="connsiteX20" fmla="*/ 851 w 974894"/>
                    <a:gd name="connsiteY20" fmla="*/ 1181283 h 1516072"/>
                    <a:gd name="connsiteX21" fmla="*/ 6566 w 974894"/>
                    <a:gd name="connsiteY21" fmla="*/ 1213668 h 1516072"/>
                    <a:gd name="connsiteX22" fmla="*/ 12281 w 974894"/>
                    <a:gd name="connsiteY22" fmla="*/ 1217478 h 1516072"/>
                    <a:gd name="connsiteX23" fmla="*/ 17996 w 974894"/>
                    <a:gd name="connsiteY23" fmla="*/ 1219383 h 1516072"/>
                    <a:gd name="connsiteX24" fmla="*/ 145631 w 974894"/>
                    <a:gd name="connsiteY24" fmla="*/ 1222421 h 1516072"/>
                    <a:gd name="connsiteX25" fmla="*/ 336286 w 974894"/>
                    <a:gd name="connsiteY25" fmla="*/ 1217478 h 1516072"/>
                    <a:gd name="connsiteX26" fmla="*/ 362801 w 974894"/>
                    <a:gd name="connsiteY26" fmla="*/ 1273701 h 1516072"/>
                    <a:gd name="connsiteX27" fmla="*/ 335358 w 974894"/>
                    <a:gd name="connsiteY27" fmla="*/ 1356594 h 1516072"/>
                    <a:gd name="connsiteX28" fmla="*/ 328511 w 974894"/>
                    <a:gd name="connsiteY28" fmla="*/ 1420386 h 1516072"/>
                    <a:gd name="connsiteX29" fmla="*/ 332321 w 974894"/>
                    <a:gd name="connsiteY29" fmla="*/ 1463223 h 1516072"/>
                    <a:gd name="connsiteX30" fmla="*/ 364706 w 974894"/>
                    <a:gd name="connsiteY30" fmla="*/ 1512753 h 1516072"/>
                    <a:gd name="connsiteX31" fmla="*/ 387566 w 974894"/>
                    <a:gd name="connsiteY31" fmla="*/ 1514658 h 1516072"/>
                    <a:gd name="connsiteX32" fmla="*/ 397091 w 974894"/>
                    <a:gd name="connsiteY32" fmla="*/ 1491798 h 1516072"/>
                    <a:gd name="connsiteX33" fmla="*/ 403372 w 974894"/>
                    <a:gd name="connsiteY33" fmla="*/ 1451433 h 1516072"/>
                    <a:gd name="connsiteX34" fmla="*/ 409654 w 974894"/>
                    <a:gd name="connsiteY34" fmla="*/ 1389340 h 1516072"/>
                    <a:gd name="connsiteX35" fmla="*/ 424328 w 974894"/>
                    <a:gd name="connsiteY35" fmla="*/ 1329152 h 1516072"/>
                    <a:gd name="connsiteX36" fmla="*/ 467576 w 974894"/>
                    <a:gd name="connsiteY36" fmla="*/ 1265103 h 1516072"/>
                    <a:gd name="connsiteX37" fmla="*/ 528742 w 974894"/>
                    <a:gd name="connsiteY37" fmla="*/ 1230091 h 1516072"/>
                    <a:gd name="connsiteX38" fmla="*/ 601441 w 974894"/>
                    <a:gd name="connsiteY38" fmla="*/ 1221700 h 1516072"/>
                    <a:gd name="connsiteX39" fmla="*/ 720941 w 974894"/>
                    <a:gd name="connsiteY39" fmla="*/ 1316538 h 1516072"/>
                    <a:gd name="connsiteX40" fmla="*/ 778091 w 974894"/>
                    <a:gd name="connsiteY40" fmla="*/ 1323798 h 1516072"/>
                    <a:gd name="connsiteX41" fmla="*/ 820722 w 974894"/>
                    <a:gd name="connsiteY41" fmla="*/ 1303924 h 1516072"/>
                    <a:gd name="connsiteX42" fmla="*/ 783806 w 974894"/>
                    <a:gd name="connsiteY42" fmla="*/ 1253673 h 1516072"/>
                    <a:gd name="connsiteX43" fmla="*/ 774281 w 974894"/>
                    <a:gd name="connsiteY43" fmla="*/ 1247958 h 1516072"/>
                    <a:gd name="connsiteX44" fmla="*/ 648551 w 974894"/>
                    <a:gd name="connsiteY44" fmla="*/ 1156518 h 1516072"/>
                    <a:gd name="connsiteX45" fmla="*/ 646285 w 974894"/>
                    <a:gd name="connsiteY45" fmla="*/ 1108121 h 1516072"/>
                    <a:gd name="connsiteX46" fmla="*/ 671411 w 974894"/>
                    <a:gd name="connsiteY46" fmla="*/ 1089843 h 1516072"/>
                    <a:gd name="connsiteX47" fmla="*/ 724751 w 974894"/>
                    <a:gd name="connsiteY47" fmla="*/ 1082223 h 1516072"/>
                    <a:gd name="connsiteX48" fmla="*/ 871436 w 974894"/>
                    <a:gd name="connsiteY48" fmla="*/ 1086033 h 1516072"/>
                    <a:gd name="connsiteX49" fmla="*/ 900011 w 974894"/>
                    <a:gd name="connsiteY49" fmla="*/ 1091748 h 1516072"/>
                    <a:gd name="connsiteX50" fmla="*/ 964122 w 974894"/>
                    <a:gd name="connsiteY50" fmla="*/ 1090672 h 1516072"/>
                    <a:gd name="connsiteX51" fmla="*/ 970496 w 974894"/>
                    <a:gd name="connsiteY51" fmla="*/ 1054008 h 1516072"/>
                    <a:gd name="connsiteX52" fmla="*/ 918907 w 974894"/>
                    <a:gd name="connsiteY52" fmla="*/ 1034598 h 1516072"/>
                    <a:gd name="connsiteX53" fmla="*/ 803473 w 974894"/>
                    <a:gd name="connsiteY53" fmla="*/ 1037069 h 1516072"/>
                    <a:gd name="connsiteX54" fmla="*/ 646647 w 974894"/>
                    <a:gd name="connsiteY54" fmla="*/ 1049838 h 1516072"/>
                    <a:gd name="connsiteX55" fmla="*/ 640365 w 974894"/>
                    <a:gd name="connsiteY55" fmla="*/ 1026051 h 1516072"/>
                    <a:gd name="connsiteX56" fmla="*/ 673316 w 974894"/>
                    <a:gd name="connsiteY56" fmla="*/ 992688 h 1516072"/>
                    <a:gd name="connsiteX57" fmla="*/ 717131 w 974894"/>
                    <a:gd name="connsiteY57" fmla="*/ 952683 h 1516072"/>
                    <a:gd name="connsiteX58" fmla="*/ 732371 w 974894"/>
                    <a:gd name="connsiteY58" fmla="*/ 939348 h 1516072"/>
                    <a:gd name="connsiteX59" fmla="*/ 753326 w 974894"/>
                    <a:gd name="connsiteY59" fmla="*/ 918393 h 1516072"/>
                    <a:gd name="connsiteX60" fmla="*/ 766661 w 974894"/>
                    <a:gd name="connsiteY60" fmla="*/ 889818 h 1516072"/>
                    <a:gd name="connsiteX61" fmla="*/ 764756 w 974894"/>
                    <a:gd name="connsiteY61" fmla="*/ 874578 h 1516072"/>
                    <a:gd name="connsiteX62" fmla="*/ 738086 w 974894"/>
                    <a:gd name="connsiteY62" fmla="*/ 874578 h 1516072"/>
                    <a:gd name="connsiteX63" fmla="*/ 699986 w 974894"/>
                    <a:gd name="connsiteY63" fmla="*/ 899343 h 1516072"/>
                    <a:gd name="connsiteX64" fmla="*/ 595468 w 974894"/>
                    <a:gd name="connsiteY64" fmla="*/ 957831 h 1516072"/>
                    <a:gd name="connsiteX65" fmla="*/ 507581 w 974894"/>
                    <a:gd name="connsiteY65" fmla="*/ 847908 h 1516072"/>
                    <a:gd name="connsiteX66" fmla="*/ 503771 w 974894"/>
                    <a:gd name="connsiteY66" fmla="*/ 358323 h 1516072"/>
                    <a:gd name="connsiteX67" fmla="*/ 499961 w 974894"/>
                    <a:gd name="connsiteY67" fmla="*/ 66858 h 1516072"/>
                    <a:gd name="connsiteX68" fmla="*/ 490436 w 974894"/>
                    <a:gd name="connsiteY68" fmla="*/ 40188 h 1516072"/>
                    <a:gd name="connsiteX69" fmla="*/ 488531 w 974894"/>
                    <a:gd name="connsiteY69" fmla="*/ 34473 h 1516072"/>
                    <a:gd name="connsiteX70" fmla="*/ 484721 w 974894"/>
                    <a:gd name="connsiteY70" fmla="*/ 28758 h 1516072"/>
                    <a:gd name="connsiteX71" fmla="*/ 479006 w 974894"/>
                    <a:gd name="connsiteY71" fmla="*/ 17328 h 1516072"/>
                    <a:gd name="connsiteX72" fmla="*/ 473291 w 974894"/>
                    <a:gd name="connsiteY72" fmla="*/ 13518 h 1516072"/>
                    <a:gd name="connsiteX73" fmla="*/ 469481 w 974894"/>
                    <a:gd name="connsiteY73" fmla="*/ 7803 h 1516072"/>
                    <a:gd name="connsiteX74" fmla="*/ 429476 w 974894"/>
                    <a:gd name="connsiteY74" fmla="*/ 11613 h 1516072"/>
                    <a:gd name="connsiteX75" fmla="*/ 425666 w 974894"/>
                    <a:gd name="connsiteY75" fmla="*/ 78288 h 1516072"/>
                    <a:gd name="connsiteX76" fmla="*/ 425666 w 974894"/>
                    <a:gd name="connsiteY76" fmla="*/ 84003 h 1516072"/>
                    <a:gd name="connsiteX77" fmla="*/ 436890 w 974894"/>
                    <a:gd name="connsiteY77" fmla="*/ 225952 h 1516072"/>
                    <a:gd name="connsiteX78" fmla="*/ 440906 w 974894"/>
                    <a:gd name="connsiteY78" fmla="*/ 421188 h 1516072"/>
                    <a:gd name="connsiteX79" fmla="*/ 440289 w 974894"/>
                    <a:gd name="connsiteY79" fmla="*/ 789160 h 1516072"/>
                    <a:gd name="connsiteX80" fmla="*/ 430609 w 974894"/>
                    <a:gd name="connsiteY80" fmla="*/ 879006 h 1516072"/>
                    <a:gd name="connsiteX0" fmla="*/ 431252 w 975537"/>
                    <a:gd name="connsiteY0" fmla="*/ 879006 h 1516072"/>
                    <a:gd name="connsiteX1" fmla="*/ 393357 w 975537"/>
                    <a:gd name="connsiteY1" fmla="*/ 931934 h 1516072"/>
                    <a:gd name="connsiteX2" fmla="*/ 313914 w 975537"/>
                    <a:gd name="connsiteY2" fmla="*/ 966018 h 1516072"/>
                    <a:gd name="connsiteX3" fmla="*/ 258875 w 975537"/>
                    <a:gd name="connsiteY3" fmla="*/ 967151 h 1516072"/>
                    <a:gd name="connsiteX4" fmla="*/ 189883 w 975537"/>
                    <a:gd name="connsiteY4" fmla="*/ 949800 h 1516072"/>
                    <a:gd name="connsiteX5" fmla="*/ 117699 w 975537"/>
                    <a:gd name="connsiteY5" fmla="*/ 903153 h 1516072"/>
                    <a:gd name="connsiteX6" fmla="*/ 60549 w 975537"/>
                    <a:gd name="connsiteY6" fmla="*/ 874578 h 1516072"/>
                    <a:gd name="connsiteX7" fmla="*/ 47214 w 975537"/>
                    <a:gd name="connsiteY7" fmla="*/ 895533 h 1516072"/>
                    <a:gd name="connsiteX8" fmla="*/ 51024 w 975537"/>
                    <a:gd name="connsiteY8" fmla="*/ 933633 h 1516072"/>
                    <a:gd name="connsiteX9" fmla="*/ 54834 w 975537"/>
                    <a:gd name="connsiteY9" fmla="*/ 939348 h 1516072"/>
                    <a:gd name="connsiteX10" fmla="*/ 60549 w 975537"/>
                    <a:gd name="connsiteY10" fmla="*/ 943158 h 1516072"/>
                    <a:gd name="connsiteX11" fmla="*/ 64359 w 975537"/>
                    <a:gd name="connsiteY11" fmla="*/ 948873 h 1516072"/>
                    <a:gd name="connsiteX12" fmla="*/ 81504 w 975537"/>
                    <a:gd name="connsiteY12" fmla="*/ 958398 h 1516072"/>
                    <a:gd name="connsiteX13" fmla="*/ 167229 w 975537"/>
                    <a:gd name="connsiteY13" fmla="*/ 979353 h 1516072"/>
                    <a:gd name="connsiteX14" fmla="*/ 268194 w 975537"/>
                    <a:gd name="connsiteY14" fmla="*/ 1021263 h 1516072"/>
                    <a:gd name="connsiteX15" fmla="*/ 279624 w 975537"/>
                    <a:gd name="connsiteY15" fmla="*/ 1076508 h 1516072"/>
                    <a:gd name="connsiteX16" fmla="*/ 265311 w 975537"/>
                    <a:gd name="connsiteY16" fmla="*/ 1119397 h 1516072"/>
                    <a:gd name="connsiteX17" fmla="*/ 187154 w 975537"/>
                    <a:gd name="connsiteY17" fmla="*/ 1150391 h 1516072"/>
                    <a:gd name="connsiteX18" fmla="*/ 56276 w 975537"/>
                    <a:gd name="connsiteY18" fmla="*/ 1165271 h 1516072"/>
                    <a:gd name="connsiteX19" fmla="*/ 5304 w 975537"/>
                    <a:gd name="connsiteY19" fmla="*/ 1175568 h 1516072"/>
                    <a:gd name="connsiteX20" fmla="*/ 1494 w 975537"/>
                    <a:gd name="connsiteY20" fmla="*/ 1181283 h 1516072"/>
                    <a:gd name="connsiteX21" fmla="*/ 7209 w 975537"/>
                    <a:gd name="connsiteY21" fmla="*/ 1213668 h 1516072"/>
                    <a:gd name="connsiteX22" fmla="*/ 12924 w 975537"/>
                    <a:gd name="connsiteY22" fmla="*/ 1217478 h 1516072"/>
                    <a:gd name="connsiteX23" fmla="*/ 18639 w 975537"/>
                    <a:gd name="connsiteY23" fmla="*/ 1219383 h 1516072"/>
                    <a:gd name="connsiteX24" fmla="*/ 146274 w 975537"/>
                    <a:gd name="connsiteY24" fmla="*/ 1222421 h 1516072"/>
                    <a:gd name="connsiteX25" fmla="*/ 336929 w 975537"/>
                    <a:gd name="connsiteY25" fmla="*/ 1217478 h 1516072"/>
                    <a:gd name="connsiteX26" fmla="*/ 363444 w 975537"/>
                    <a:gd name="connsiteY26" fmla="*/ 1273701 h 1516072"/>
                    <a:gd name="connsiteX27" fmla="*/ 336001 w 975537"/>
                    <a:gd name="connsiteY27" fmla="*/ 1356594 h 1516072"/>
                    <a:gd name="connsiteX28" fmla="*/ 329154 w 975537"/>
                    <a:gd name="connsiteY28" fmla="*/ 1420386 h 1516072"/>
                    <a:gd name="connsiteX29" fmla="*/ 332964 w 975537"/>
                    <a:gd name="connsiteY29" fmla="*/ 1463223 h 1516072"/>
                    <a:gd name="connsiteX30" fmla="*/ 365349 w 975537"/>
                    <a:gd name="connsiteY30" fmla="*/ 1512753 h 1516072"/>
                    <a:gd name="connsiteX31" fmla="*/ 388209 w 975537"/>
                    <a:gd name="connsiteY31" fmla="*/ 1514658 h 1516072"/>
                    <a:gd name="connsiteX32" fmla="*/ 397734 w 975537"/>
                    <a:gd name="connsiteY32" fmla="*/ 1491798 h 1516072"/>
                    <a:gd name="connsiteX33" fmla="*/ 404015 w 975537"/>
                    <a:gd name="connsiteY33" fmla="*/ 1451433 h 1516072"/>
                    <a:gd name="connsiteX34" fmla="*/ 410297 w 975537"/>
                    <a:gd name="connsiteY34" fmla="*/ 1389340 h 1516072"/>
                    <a:gd name="connsiteX35" fmla="*/ 424971 w 975537"/>
                    <a:gd name="connsiteY35" fmla="*/ 1329152 h 1516072"/>
                    <a:gd name="connsiteX36" fmla="*/ 468219 w 975537"/>
                    <a:gd name="connsiteY36" fmla="*/ 1265103 h 1516072"/>
                    <a:gd name="connsiteX37" fmla="*/ 529385 w 975537"/>
                    <a:gd name="connsiteY37" fmla="*/ 1230091 h 1516072"/>
                    <a:gd name="connsiteX38" fmla="*/ 602084 w 975537"/>
                    <a:gd name="connsiteY38" fmla="*/ 1221700 h 1516072"/>
                    <a:gd name="connsiteX39" fmla="*/ 721584 w 975537"/>
                    <a:gd name="connsiteY39" fmla="*/ 1316538 h 1516072"/>
                    <a:gd name="connsiteX40" fmla="*/ 778734 w 975537"/>
                    <a:gd name="connsiteY40" fmla="*/ 1323798 h 1516072"/>
                    <a:gd name="connsiteX41" fmla="*/ 821365 w 975537"/>
                    <a:gd name="connsiteY41" fmla="*/ 1303924 h 1516072"/>
                    <a:gd name="connsiteX42" fmla="*/ 784449 w 975537"/>
                    <a:gd name="connsiteY42" fmla="*/ 1253673 h 1516072"/>
                    <a:gd name="connsiteX43" fmla="*/ 774924 w 975537"/>
                    <a:gd name="connsiteY43" fmla="*/ 1247958 h 1516072"/>
                    <a:gd name="connsiteX44" fmla="*/ 649194 w 975537"/>
                    <a:gd name="connsiteY44" fmla="*/ 1156518 h 1516072"/>
                    <a:gd name="connsiteX45" fmla="*/ 646928 w 975537"/>
                    <a:gd name="connsiteY45" fmla="*/ 1108121 h 1516072"/>
                    <a:gd name="connsiteX46" fmla="*/ 672054 w 975537"/>
                    <a:gd name="connsiteY46" fmla="*/ 1089843 h 1516072"/>
                    <a:gd name="connsiteX47" fmla="*/ 725394 w 975537"/>
                    <a:gd name="connsiteY47" fmla="*/ 1082223 h 1516072"/>
                    <a:gd name="connsiteX48" fmla="*/ 872079 w 975537"/>
                    <a:gd name="connsiteY48" fmla="*/ 1086033 h 1516072"/>
                    <a:gd name="connsiteX49" fmla="*/ 900654 w 975537"/>
                    <a:gd name="connsiteY49" fmla="*/ 1091748 h 1516072"/>
                    <a:gd name="connsiteX50" fmla="*/ 964765 w 975537"/>
                    <a:gd name="connsiteY50" fmla="*/ 1090672 h 1516072"/>
                    <a:gd name="connsiteX51" fmla="*/ 971139 w 975537"/>
                    <a:gd name="connsiteY51" fmla="*/ 1054008 h 1516072"/>
                    <a:gd name="connsiteX52" fmla="*/ 919550 w 975537"/>
                    <a:gd name="connsiteY52" fmla="*/ 1034598 h 1516072"/>
                    <a:gd name="connsiteX53" fmla="*/ 804116 w 975537"/>
                    <a:gd name="connsiteY53" fmla="*/ 1037069 h 1516072"/>
                    <a:gd name="connsiteX54" fmla="*/ 647290 w 975537"/>
                    <a:gd name="connsiteY54" fmla="*/ 1049838 h 1516072"/>
                    <a:gd name="connsiteX55" fmla="*/ 641008 w 975537"/>
                    <a:gd name="connsiteY55" fmla="*/ 1026051 h 1516072"/>
                    <a:gd name="connsiteX56" fmla="*/ 673959 w 975537"/>
                    <a:gd name="connsiteY56" fmla="*/ 992688 h 1516072"/>
                    <a:gd name="connsiteX57" fmla="*/ 717774 w 975537"/>
                    <a:gd name="connsiteY57" fmla="*/ 952683 h 1516072"/>
                    <a:gd name="connsiteX58" fmla="*/ 733014 w 975537"/>
                    <a:gd name="connsiteY58" fmla="*/ 939348 h 1516072"/>
                    <a:gd name="connsiteX59" fmla="*/ 753969 w 975537"/>
                    <a:gd name="connsiteY59" fmla="*/ 918393 h 1516072"/>
                    <a:gd name="connsiteX60" fmla="*/ 767304 w 975537"/>
                    <a:gd name="connsiteY60" fmla="*/ 889818 h 1516072"/>
                    <a:gd name="connsiteX61" fmla="*/ 765399 w 975537"/>
                    <a:gd name="connsiteY61" fmla="*/ 874578 h 1516072"/>
                    <a:gd name="connsiteX62" fmla="*/ 738729 w 975537"/>
                    <a:gd name="connsiteY62" fmla="*/ 874578 h 1516072"/>
                    <a:gd name="connsiteX63" fmla="*/ 700629 w 975537"/>
                    <a:gd name="connsiteY63" fmla="*/ 899343 h 1516072"/>
                    <a:gd name="connsiteX64" fmla="*/ 596111 w 975537"/>
                    <a:gd name="connsiteY64" fmla="*/ 957831 h 1516072"/>
                    <a:gd name="connsiteX65" fmla="*/ 508224 w 975537"/>
                    <a:gd name="connsiteY65" fmla="*/ 847908 h 1516072"/>
                    <a:gd name="connsiteX66" fmla="*/ 504414 w 975537"/>
                    <a:gd name="connsiteY66" fmla="*/ 358323 h 1516072"/>
                    <a:gd name="connsiteX67" fmla="*/ 500604 w 975537"/>
                    <a:gd name="connsiteY67" fmla="*/ 66858 h 1516072"/>
                    <a:gd name="connsiteX68" fmla="*/ 491079 w 975537"/>
                    <a:gd name="connsiteY68" fmla="*/ 40188 h 1516072"/>
                    <a:gd name="connsiteX69" fmla="*/ 489174 w 975537"/>
                    <a:gd name="connsiteY69" fmla="*/ 34473 h 1516072"/>
                    <a:gd name="connsiteX70" fmla="*/ 485364 w 975537"/>
                    <a:gd name="connsiteY70" fmla="*/ 28758 h 1516072"/>
                    <a:gd name="connsiteX71" fmla="*/ 479649 w 975537"/>
                    <a:gd name="connsiteY71" fmla="*/ 17328 h 1516072"/>
                    <a:gd name="connsiteX72" fmla="*/ 473934 w 975537"/>
                    <a:gd name="connsiteY72" fmla="*/ 13518 h 1516072"/>
                    <a:gd name="connsiteX73" fmla="*/ 470124 w 975537"/>
                    <a:gd name="connsiteY73" fmla="*/ 7803 h 1516072"/>
                    <a:gd name="connsiteX74" fmla="*/ 430119 w 975537"/>
                    <a:gd name="connsiteY74" fmla="*/ 11613 h 1516072"/>
                    <a:gd name="connsiteX75" fmla="*/ 426309 w 975537"/>
                    <a:gd name="connsiteY75" fmla="*/ 78288 h 1516072"/>
                    <a:gd name="connsiteX76" fmla="*/ 426309 w 975537"/>
                    <a:gd name="connsiteY76" fmla="*/ 84003 h 1516072"/>
                    <a:gd name="connsiteX77" fmla="*/ 437533 w 975537"/>
                    <a:gd name="connsiteY77" fmla="*/ 225952 h 1516072"/>
                    <a:gd name="connsiteX78" fmla="*/ 441549 w 975537"/>
                    <a:gd name="connsiteY78" fmla="*/ 421188 h 1516072"/>
                    <a:gd name="connsiteX79" fmla="*/ 440932 w 975537"/>
                    <a:gd name="connsiteY79" fmla="*/ 789160 h 1516072"/>
                    <a:gd name="connsiteX80" fmla="*/ 431252 w 975537"/>
                    <a:gd name="connsiteY80" fmla="*/ 879006 h 1516072"/>
                    <a:gd name="connsiteX0" fmla="*/ 431252 w 975537"/>
                    <a:gd name="connsiteY0" fmla="*/ 879006 h 1516072"/>
                    <a:gd name="connsiteX1" fmla="*/ 393357 w 975537"/>
                    <a:gd name="connsiteY1" fmla="*/ 931934 h 1516072"/>
                    <a:gd name="connsiteX2" fmla="*/ 313914 w 975537"/>
                    <a:gd name="connsiteY2" fmla="*/ 966018 h 1516072"/>
                    <a:gd name="connsiteX3" fmla="*/ 258875 w 975537"/>
                    <a:gd name="connsiteY3" fmla="*/ 967151 h 1516072"/>
                    <a:gd name="connsiteX4" fmla="*/ 189883 w 975537"/>
                    <a:gd name="connsiteY4" fmla="*/ 949800 h 1516072"/>
                    <a:gd name="connsiteX5" fmla="*/ 117699 w 975537"/>
                    <a:gd name="connsiteY5" fmla="*/ 903153 h 1516072"/>
                    <a:gd name="connsiteX6" fmla="*/ 60549 w 975537"/>
                    <a:gd name="connsiteY6" fmla="*/ 874578 h 1516072"/>
                    <a:gd name="connsiteX7" fmla="*/ 47214 w 975537"/>
                    <a:gd name="connsiteY7" fmla="*/ 895533 h 1516072"/>
                    <a:gd name="connsiteX8" fmla="*/ 51024 w 975537"/>
                    <a:gd name="connsiteY8" fmla="*/ 933633 h 1516072"/>
                    <a:gd name="connsiteX9" fmla="*/ 54834 w 975537"/>
                    <a:gd name="connsiteY9" fmla="*/ 939348 h 1516072"/>
                    <a:gd name="connsiteX10" fmla="*/ 60549 w 975537"/>
                    <a:gd name="connsiteY10" fmla="*/ 943158 h 1516072"/>
                    <a:gd name="connsiteX11" fmla="*/ 64359 w 975537"/>
                    <a:gd name="connsiteY11" fmla="*/ 948873 h 1516072"/>
                    <a:gd name="connsiteX12" fmla="*/ 81504 w 975537"/>
                    <a:gd name="connsiteY12" fmla="*/ 958398 h 1516072"/>
                    <a:gd name="connsiteX13" fmla="*/ 167229 w 975537"/>
                    <a:gd name="connsiteY13" fmla="*/ 989239 h 1516072"/>
                    <a:gd name="connsiteX14" fmla="*/ 268194 w 975537"/>
                    <a:gd name="connsiteY14" fmla="*/ 1021263 h 1516072"/>
                    <a:gd name="connsiteX15" fmla="*/ 279624 w 975537"/>
                    <a:gd name="connsiteY15" fmla="*/ 1076508 h 1516072"/>
                    <a:gd name="connsiteX16" fmla="*/ 265311 w 975537"/>
                    <a:gd name="connsiteY16" fmla="*/ 1119397 h 1516072"/>
                    <a:gd name="connsiteX17" fmla="*/ 187154 w 975537"/>
                    <a:gd name="connsiteY17" fmla="*/ 1150391 h 1516072"/>
                    <a:gd name="connsiteX18" fmla="*/ 56276 w 975537"/>
                    <a:gd name="connsiteY18" fmla="*/ 1165271 h 1516072"/>
                    <a:gd name="connsiteX19" fmla="*/ 5304 w 975537"/>
                    <a:gd name="connsiteY19" fmla="*/ 1175568 h 1516072"/>
                    <a:gd name="connsiteX20" fmla="*/ 1494 w 975537"/>
                    <a:gd name="connsiteY20" fmla="*/ 1181283 h 1516072"/>
                    <a:gd name="connsiteX21" fmla="*/ 7209 w 975537"/>
                    <a:gd name="connsiteY21" fmla="*/ 1213668 h 1516072"/>
                    <a:gd name="connsiteX22" fmla="*/ 12924 w 975537"/>
                    <a:gd name="connsiteY22" fmla="*/ 1217478 h 1516072"/>
                    <a:gd name="connsiteX23" fmla="*/ 18639 w 975537"/>
                    <a:gd name="connsiteY23" fmla="*/ 1219383 h 1516072"/>
                    <a:gd name="connsiteX24" fmla="*/ 146274 w 975537"/>
                    <a:gd name="connsiteY24" fmla="*/ 1222421 h 1516072"/>
                    <a:gd name="connsiteX25" fmla="*/ 336929 w 975537"/>
                    <a:gd name="connsiteY25" fmla="*/ 1217478 h 1516072"/>
                    <a:gd name="connsiteX26" fmla="*/ 363444 w 975537"/>
                    <a:gd name="connsiteY26" fmla="*/ 1273701 h 1516072"/>
                    <a:gd name="connsiteX27" fmla="*/ 336001 w 975537"/>
                    <a:gd name="connsiteY27" fmla="*/ 1356594 h 1516072"/>
                    <a:gd name="connsiteX28" fmla="*/ 329154 w 975537"/>
                    <a:gd name="connsiteY28" fmla="*/ 1420386 h 1516072"/>
                    <a:gd name="connsiteX29" fmla="*/ 332964 w 975537"/>
                    <a:gd name="connsiteY29" fmla="*/ 1463223 h 1516072"/>
                    <a:gd name="connsiteX30" fmla="*/ 365349 w 975537"/>
                    <a:gd name="connsiteY30" fmla="*/ 1512753 h 1516072"/>
                    <a:gd name="connsiteX31" fmla="*/ 388209 w 975537"/>
                    <a:gd name="connsiteY31" fmla="*/ 1514658 h 1516072"/>
                    <a:gd name="connsiteX32" fmla="*/ 397734 w 975537"/>
                    <a:gd name="connsiteY32" fmla="*/ 1491798 h 1516072"/>
                    <a:gd name="connsiteX33" fmla="*/ 404015 w 975537"/>
                    <a:gd name="connsiteY33" fmla="*/ 1451433 h 1516072"/>
                    <a:gd name="connsiteX34" fmla="*/ 410297 w 975537"/>
                    <a:gd name="connsiteY34" fmla="*/ 1389340 h 1516072"/>
                    <a:gd name="connsiteX35" fmla="*/ 424971 w 975537"/>
                    <a:gd name="connsiteY35" fmla="*/ 1329152 h 1516072"/>
                    <a:gd name="connsiteX36" fmla="*/ 468219 w 975537"/>
                    <a:gd name="connsiteY36" fmla="*/ 1265103 h 1516072"/>
                    <a:gd name="connsiteX37" fmla="*/ 529385 w 975537"/>
                    <a:gd name="connsiteY37" fmla="*/ 1230091 h 1516072"/>
                    <a:gd name="connsiteX38" fmla="*/ 602084 w 975537"/>
                    <a:gd name="connsiteY38" fmla="*/ 1221700 h 1516072"/>
                    <a:gd name="connsiteX39" fmla="*/ 721584 w 975537"/>
                    <a:gd name="connsiteY39" fmla="*/ 1316538 h 1516072"/>
                    <a:gd name="connsiteX40" fmla="*/ 778734 w 975537"/>
                    <a:gd name="connsiteY40" fmla="*/ 1323798 h 1516072"/>
                    <a:gd name="connsiteX41" fmla="*/ 821365 w 975537"/>
                    <a:gd name="connsiteY41" fmla="*/ 1303924 h 1516072"/>
                    <a:gd name="connsiteX42" fmla="*/ 784449 w 975537"/>
                    <a:gd name="connsiteY42" fmla="*/ 1253673 h 1516072"/>
                    <a:gd name="connsiteX43" fmla="*/ 774924 w 975537"/>
                    <a:gd name="connsiteY43" fmla="*/ 1247958 h 1516072"/>
                    <a:gd name="connsiteX44" fmla="*/ 649194 w 975537"/>
                    <a:gd name="connsiteY44" fmla="*/ 1156518 h 1516072"/>
                    <a:gd name="connsiteX45" fmla="*/ 646928 w 975537"/>
                    <a:gd name="connsiteY45" fmla="*/ 1108121 h 1516072"/>
                    <a:gd name="connsiteX46" fmla="*/ 672054 w 975537"/>
                    <a:gd name="connsiteY46" fmla="*/ 1089843 h 1516072"/>
                    <a:gd name="connsiteX47" fmla="*/ 725394 w 975537"/>
                    <a:gd name="connsiteY47" fmla="*/ 1082223 h 1516072"/>
                    <a:gd name="connsiteX48" fmla="*/ 872079 w 975537"/>
                    <a:gd name="connsiteY48" fmla="*/ 1086033 h 1516072"/>
                    <a:gd name="connsiteX49" fmla="*/ 900654 w 975537"/>
                    <a:gd name="connsiteY49" fmla="*/ 1091748 h 1516072"/>
                    <a:gd name="connsiteX50" fmla="*/ 964765 w 975537"/>
                    <a:gd name="connsiteY50" fmla="*/ 1090672 h 1516072"/>
                    <a:gd name="connsiteX51" fmla="*/ 971139 w 975537"/>
                    <a:gd name="connsiteY51" fmla="*/ 1054008 h 1516072"/>
                    <a:gd name="connsiteX52" fmla="*/ 919550 w 975537"/>
                    <a:gd name="connsiteY52" fmla="*/ 1034598 h 1516072"/>
                    <a:gd name="connsiteX53" fmla="*/ 804116 w 975537"/>
                    <a:gd name="connsiteY53" fmla="*/ 1037069 h 1516072"/>
                    <a:gd name="connsiteX54" fmla="*/ 647290 w 975537"/>
                    <a:gd name="connsiteY54" fmla="*/ 1049838 h 1516072"/>
                    <a:gd name="connsiteX55" fmla="*/ 641008 w 975537"/>
                    <a:gd name="connsiteY55" fmla="*/ 1026051 h 1516072"/>
                    <a:gd name="connsiteX56" fmla="*/ 673959 w 975537"/>
                    <a:gd name="connsiteY56" fmla="*/ 992688 h 1516072"/>
                    <a:gd name="connsiteX57" fmla="*/ 717774 w 975537"/>
                    <a:gd name="connsiteY57" fmla="*/ 952683 h 1516072"/>
                    <a:gd name="connsiteX58" fmla="*/ 733014 w 975537"/>
                    <a:gd name="connsiteY58" fmla="*/ 939348 h 1516072"/>
                    <a:gd name="connsiteX59" fmla="*/ 753969 w 975537"/>
                    <a:gd name="connsiteY59" fmla="*/ 918393 h 1516072"/>
                    <a:gd name="connsiteX60" fmla="*/ 767304 w 975537"/>
                    <a:gd name="connsiteY60" fmla="*/ 889818 h 1516072"/>
                    <a:gd name="connsiteX61" fmla="*/ 765399 w 975537"/>
                    <a:gd name="connsiteY61" fmla="*/ 874578 h 1516072"/>
                    <a:gd name="connsiteX62" fmla="*/ 738729 w 975537"/>
                    <a:gd name="connsiteY62" fmla="*/ 874578 h 1516072"/>
                    <a:gd name="connsiteX63" fmla="*/ 700629 w 975537"/>
                    <a:gd name="connsiteY63" fmla="*/ 899343 h 1516072"/>
                    <a:gd name="connsiteX64" fmla="*/ 596111 w 975537"/>
                    <a:gd name="connsiteY64" fmla="*/ 957831 h 1516072"/>
                    <a:gd name="connsiteX65" fmla="*/ 508224 w 975537"/>
                    <a:gd name="connsiteY65" fmla="*/ 847908 h 1516072"/>
                    <a:gd name="connsiteX66" fmla="*/ 504414 w 975537"/>
                    <a:gd name="connsiteY66" fmla="*/ 358323 h 1516072"/>
                    <a:gd name="connsiteX67" fmla="*/ 500604 w 975537"/>
                    <a:gd name="connsiteY67" fmla="*/ 66858 h 1516072"/>
                    <a:gd name="connsiteX68" fmla="*/ 491079 w 975537"/>
                    <a:gd name="connsiteY68" fmla="*/ 40188 h 1516072"/>
                    <a:gd name="connsiteX69" fmla="*/ 489174 w 975537"/>
                    <a:gd name="connsiteY69" fmla="*/ 34473 h 1516072"/>
                    <a:gd name="connsiteX70" fmla="*/ 485364 w 975537"/>
                    <a:gd name="connsiteY70" fmla="*/ 28758 h 1516072"/>
                    <a:gd name="connsiteX71" fmla="*/ 479649 w 975537"/>
                    <a:gd name="connsiteY71" fmla="*/ 17328 h 1516072"/>
                    <a:gd name="connsiteX72" fmla="*/ 473934 w 975537"/>
                    <a:gd name="connsiteY72" fmla="*/ 13518 h 1516072"/>
                    <a:gd name="connsiteX73" fmla="*/ 470124 w 975537"/>
                    <a:gd name="connsiteY73" fmla="*/ 7803 h 1516072"/>
                    <a:gd name="connsiteX74" fmla="*/ 430119 w 975537"/>
                    <a:gd name="connsiteY74" fmla="*/ 11613 h 1516072"/>
                    <a:gd name="connsiteX75" fmla="*/ 426309 w 975537"/>
                    <a:gd name="connsiteY75" fmla="*/ 78288 h 1516072"/>
                    <a:gd name="connsiteX76" fmla="*/ 426309 w 975537"/>
                    <a:gd name="connsiteY76" fmla="*/ 84003 h 1516072"/>
                    <a:gd name="connsiteX77" fmla="*/ 437533 w 975537"/>
                    <a:gd name="connsiteY77" fmla="*/ 225952 h 1516072"/>
                    <a:gd name="connsiteX78" fmla="*/ 441549 w 975537"/>
                    <a:gd name="connsiteY78" fmla="*/ 421188 h 1516072"/>
                    <a:gd name="connsiteX79" fmla="*/ 440932 w 975537"/>
                    <a:gd name="connsiteY79" fmla="*/ 789160 h 1516072"/>
                    <a:gd name="connsiteX80" fmla="*/ 431252 w 975537"/>
                    <a:gd name="connsiteY80" fmla="*/ 879006 h 1516072"/>
                    <a:gd name="connsiteX0" fmla="*/ 431252 w 975537"/>
                    <a:gd name="connsiteY0" fmla="*/ 879006 h 1516072"/>
                    <a:gd name="connsiteX1" fmla="*/ 393357 w 975537"/>
                    <a:gd name="connsiteY1" fmla="*/ 931934 h 1516072"/>
                    <a:gd name="connsiteX2" fmla="*/ 313914 w 975537"/>
                    <a:gd name="connsiteY2" fmla="*/ 966018 h 1516072"/>
                    <a:gd name="connsiteX3" fmla="*/ 258875 w 975537"/>
                    <a:gd name="connsiteY3" fmla="*/ 967151 h 1516072"/>
                    <a:gd name="connsiteX4" fmla="*/ 189883 w 975537"/>
                    <a:gd name="connsiteY4" fmla="*/ 949800 h 1516072"/>
                    <a:gd name="connsiteX5" fmla="*/ 117699 w 975537"/>
                    <a:gd name="connsiteY5" fmla="*/ 903153 h 1516072"/>
                    <a:gd name="connsiteX6" fmla="*/ 60549 w 975537"/>
                    <a:gd name="connsiteY6" fmla="*/ 874578 h 1516072"/>
                    <a:gd name="connsiteX7" fmla="*/ 47214 w 975537"/>
                    <a:gd name="connsiteY7" fmla="*/ 895533 h 1516072"/>
                    <a:gd name="connsiteX8" fmla="*/ 51024 w 975537"/>
                    <a:gd name="connsiteY8" fmla="*/ 933633 h 1516072"/>
                    <a:gd name="connsiteX9" fmla="*/ 54834 w 975537"/>
                    <a:gd name="connsiteY9" fmla="*/ 939348 h 1516072"/>
                    <a:gd name="connsiteX10" fmla="*/ 60549 w 975537"/>
                    <a:gd name="connsiteY10" fmla="*/ 943158 h 1516072"/>
                    <a:gd name="connsiteX11" fmla="*/ 64359 w 975537"/>
                    <a:gd name="connsiteY11" fmla="*/ 948873 h 1516072"/>
                    <a:gd name="connsiteX12" fmla="*/ 81504 w 975537"/>
                    <a:gd name="connsiteY12" fmla="*/ 958398 h 1516072"/>
                    <a:gd name="connsiteX13" fmla="*/ 167229 w 975537"/>
                    <a:gd name="connsiteY13" fmla="*/ 989239 h 1516072"/>
                    <a:gd name="connsiteX14" fmla="*/ 263251 w 975537"/>
                    <a:gd name="connsiteY14" fmla="*/ 1036092 h 1516072"/>
                    <a:gd name="connsiteX15" fmla="*/ 279624 w 975537"/>
                    <a:gd name="connsiteY15" fmla="*/ 1076508 h 1516072"/>
                    <a:gd name="connsiteX16" fmla="*/ 265311 w 975537"/>
                    <a:gd name="connsiteY16" fmla="*/ 1119397 h 1516072"/>
                    <a:gd name="connsiteX17" fmla="*/ 187154 w 975537"/>
                    <a:gd name="connsiteY17" fmla="*/ 1150391 h 1516072"/>
                    <a:gd name="connsiteX18" fmla="*/ 56276 w 975537"/>
                    <a:gd name="connsiteY18" fmla="*/ 1165271 h 1516072"/>
                    <a:gd name="connsiteX19" fmla="*/ 5304 w 975537"/>
                    <a:gd name="connsiteY19" fmla="*/ 1175568 h 1516072"/>
                    <a:gd name="connsiteX20" fmla="*/ 1494 w 975537"/>
                    <a:gd name="connsiteY20" fmla="*/ 1181283 h 1516072"/>
                    <a:gd name="connsiteX21" fmla="*/ 7209 w 975537"/>
                    <a:gd name="connsiteY21" fmla="*/ 1213668 h 1516072"/>
                    <a:gd name="connsiteX22" fmla="*/ 12924 w 975537"/>
                    <a:gd name="connsiteY22" fmla="*/ 1217478 h 1516072"/>
                    <a:gd name="connsiteX23" fmla="*/ 18639 w 975537"/>
                    <a:gd name="connsiteY23" fmla="*/ 1219383 h 1516072"/>
                    <a:gd name="connsiteX24" fmla="*/ 146274 w 975537"/>
                    <a:gd name="connsiteY24" fmla="*/ 1222421 h 1516072"/>
                    <a:gd name="connsiteX25" fmla="*/ 336929 w 975537"/>
                    <a:gd name="connsiteY25" fmla="*/ 1217478 h 1516072"/>
                    <a:gd name="connsiteX26" fmla="*/ 363444 w 975537"/>
                    <a:gd name="connsiteY26" fmla="*/ 1273701 h 1516072"/>
                    <a:gd name="connsiteX27" fmla="*/ 336001 w 975537"/>
                    <a:gd name="connsiteY27" fmla="*/ 1356594 h 1516072"/>
                    <a:gd name="connsiteX28" fmla="*/ 329154 w 975537"/>
                    <a:gd name="connsiteY28" fmla="*/ 1420386 h 1516072"/>
                    <a:gd name="connsiteX29" fmla="*/ 332964 w 975537"/>
                    <a:gd name="connsiteY29" fmla="*/ 1463223 h 1516072"/>
                    <a:gd name="connsiteX30" fmla="*/ 365349 w 975537"/>
                    <a:gd name="connsiteY30" fmla="*/ 1512753 h 1516072"/>
                    <a:gd name="connsiteX31" fmla="*/ 388209 w 975537"/>
                    <a:gd name="connsiteY31" fmla="*/ 1514658 h 1516072"/>
                    <a:gd name="connsiteX32" fmla="*/ 397734 w 975537"/>
                    <a:gd name="connsiteY32" fmla="*/ 1491798 h 1516072"/>
                    <a:gd name="connsiteX33" fmla="*/ 404015 w 975537"/>
                    <a:gd name="connsiteY33" fmla="*/ 1451433 h 1516072"/>
                    <a:gd name="connsiteX34" fmla="*/ 410297 w 975537"/>
                    <a:gd name="connsiteY34" fmla="*/ 1389340 h 1516072"/>
                    <a:gd name="connsiteX35" fmla="*/ 424971 w 975537"/>
                    <a:gd name="connsiteY35" fmla="*/ 1329152 h 1516072"/>
                    <a:gd name="connsiteX36" fmla="*/ 468219 w 975537"/>
                    <a:gd name="connsiteY36" fmla="*/ 1265103 h 1516072"/>
                    <a:gd name="connsiteX37" fmla="*/ 529385 w 975537"/>
                    <a:gd name="connsiteY37" fmla="*/ 1230091 h 1516072"/>
                    <a:gd name="connsiteX38" fmla="*/ 602084 w 975537"/>
                    <a:gd name="connsiteY38" fmla="*/ 1221700 h 1516072"/>
                    <a:gd name="connsiteX39" fmla="*/ 721584 w 975537"/>
                    <a:gd name="connsiteY39" fmla="*/ 1316538 h 1516072"/>
                    <a:gd name="connsiteX40" fmla="*/ 778734 w 975537"/>
                    <a:gd name="connsiteY40" fmla="*/ 1323798 h 1516072"/>
                    <a:gd name="connsiteX41" fmla="*/ 821365 w 975537"/>
                    <a:gd name="connsiteY41" fmla="*/ 1303924 h 1516072"/>
                    <a:gd name="connsiteX42" fmla="*/ 784449 w 975537"/>
                    <a:gd name="connsiteY42" fmla="*/ 1253673 h 1516072"/>
                    <a:gd name="connsiteX43" fmla="*/ 774924 w 975537"/>
                    <a:gd name="connsiteY43" fmla="*/ 1247958 h 1516072"/>
                    <a:gd name="connsiteX44" fmla="*/ 649194 w 975537"/>
                    <a:gd name="connsiteY44" fmla="*/ 1156518 h 1516072"/>
                    <a:gd name="connsiteX45" fmla="*/ 646928 w 975537"/>
                    <a:gd name="connsiteY45" fmla="*/ 1108121 h 1516072"/>
                    <a:gd name="connsiteX46" fmla="*/ 672054 w 975537"/>
                    <a:gd name="connsiteY46" fmla="*/ 1089843 h 1516072"/>
                    <a:gd name="connsiteX47" fmla="*/ 725394 w 975537"/>
                    <a:gd name="connsiteY47" fmla="*/ 1082223 h 1516072"/>
                    <a:gd name="connsiteX48" fmla="*/ 872079 w 975537"/>
                    <a:gd name="connsiteY48" fmla="*/ 1086033 h 1516072"/>
                    <a:gd name="connsiteX49" fmla="*/ 900654 w 975537"/>
                    <a:gd name="connsiteY49" fmla="*/ 1091748 h 1516072"/>
                    <a:gd name="connsiteX50" fmla="*/ 964765 w 975537"/>
                    <a:gd name="connsiteY50" fmla="*/ 1090672 h 1516072"/>
                    <a:gd name="connsiteX51" fmla="*/ 971139 w 975537"/>
                    <a:gd name="connsiteY51" fmla="*/ 1054008 h 1516072"/>
                    <a:gd name="connsiteX52" fmla="*/ 919550 w 975537"/>
                    <a:gd name="connsiteY52" fmla="*/ 1034598 h 1516072"/>
                    <a:gd name="connsiteX53" fmla="*/ 804116 w 975537"/>
                    <a:gd name="connsiteY53" fmla="*/ 1037069 h 1516072"/>
                    <a:gd name="connsiteX54" fmla="*/ 647290 w 975537"/>
                    <a:gd name="connsiteY54" fmla="*/ 1049838 h 1516072"/>
                    <a:gd name="connsiteX55" fmla="*/ 641008 w 975537"/>
                    <a:gd name="connsiteY55" fmla="*/ 1026051 h 1516072"/>
                    <a:gd name="connsiteX56" fmla="*/ 673959 w 975537"/>
                    <a:gd name="connsiteY56" fmla="*/ 992688 h 1516072"/>
                    <a:gd name="connsiteX57" fmla="*/ 717774 w 975537"/>
                    <a:gd name="connsiteY57" fmla="*/ 952683 h 1516072"/>
                    <a:gd name="connsiteX58" fmla="*/ 733014 w 975537"/>
                    <a:gd name="connsiteY58" fmla="*/ 939348 h 1516072"/>
                    <a:gd name="connsiteX59" fmla="*/ 753969 w 975537"/>
                    <a:gd name="connsiteY59" fmla="*/ 918393 h 1516072"/>
                    <a:gd name="connsiteX60" fmla="*/ 767304 w 975537"/>
                    <a:gd name="connsiteY60" fmla="*/ 889818 h 1516072"/>
                    <a:gd name="connsiteX61" fmla="*/ 765399 w 975537"/>
                    <a:gd name="connsiteY61" fmla="*/ 874578 h 1516072"/>
                    <a:gd name="connsiteX62" fmla="*/ 738729 w 975537"/>
                    <a:gd name="connsiteY62" fmla="*/ 874578 h 1516072"/>
                    <a:gd name="connsiteX63" fmla="*/ 700629 w 975537"/>
                    <a:gd name="connsiteY63" fmla="*/ 899343 h 1516072"/>
                    <a:gd name="connsiteX64" fmla="*/ 596111 w 975537"/>
                    <a:gd name="connsiteY64" fmla="*/ 957831 h 1516072"/>
                    <a:gd name="connsiteX65" fmla="*/ 508224 w 975537"/>
                    <a:gd name="connsiteY65" fmla="*/ 847908 h 1516072"/>
                    <a:gd name="connsiteX66" fmla="*/ 504414 w 975537"/>
                    <a:gd name="connsiteY66" fmla="*/ 358323 h 1516072"/>
                    <a:gd name="connsiteX67" fmla="*/ 500604 w 975537"/>
                    <a:gd name="connsiteY67" fmla="*/ 66858 h 1516072"/>
                    <a:gd name="connsiteX68" fmla="*/ 491079 w 975537"/>
                    <a:gd name="connsiteY68" fmla="*/ 40188 h 1516072"/>
                    <a:gd name="connsiteX69" fmla="*/ 489174 w 975537"/>
                    <a:gd name="connsiteY69" fmla="*/ 34473 h 1516072"/>
                    <a:gd name="connsiteX70" fmla="*/ 485364 w 975537"/>
                    <a:gd name="connsiteY70" fmla="*/ 28758 h 1516072"/>
                    <a:gd name="connsiteX71" fmla="*/ 479649 w 975537"/>
                    <a:gd name="connsiteY71" fmla="*/ 17328 h 1516072"/>
                    <a:gd name="connsiteX72" fmla="*/ 473934 w 975537"/>
                    <a:gd name="connsiteY72" fmla="*/ 13518 h 1516072"/>
                    <a:gd name="connsiteX73" fmla="*/ 470124 w 975537"/>
                    <a:gd name="connsiteY73" fmla="*/ 7803 h 1516072"/>
                    <a:gd name="connsiteX74" fmla="*/ 430119 w 975537"/>
                    <a:gd name="connsiteY74" fmla="*/ 11613 h 1516072"/>
                    <a:gd name="connsiteX75" fmla="*/ 426309 w 975537"/>
                    <a:gd name="connsiteY75" fmla="*/ 78288 h 1516072"/>
                    <a:gd name="connsiteX76" fmla="*/ 426309 w 975537"/>
                    <a:gd name="connsiteY76" fmla="*/ 84003 h 1516072"/>
                    <a:gd name="connsiteX77" fmla="*/ 437533 w 975537"/>
                    <a:gd name="connsiteY77" fmla="*/ 225952 h 1516072"/>
                    <a:gd name="connsiteX78" fmla="*/ 441549 w 975537"/>
                    <a:gd name="connsiteY78" fmla="*/ 421188 h 1516072"/>
                    <a:gd name="connsiteX79" fmla="*/ 440932 w 975537"/>
                    <a:gd name="connsiteY79" fmla="*/ 789160 h 1516072"/>
                    <a:gd name="connsiteX80" fmla="*/ 431252 w 975537"/>
                    <a:gd name="connsiteY80" fmla="*/ 879006 h 1516072"/>
                    <a:gd name="connsiteX0" fmla="*/ 431252 w 975537"/>
                    <a:gd name="connsiteY0" fmla="*/ 879006 h 1516072"/>
                    <a:gd name="connsiteX1" fmla="*/ 393357 w 975537"/>
                    <a:gd name="connsiteY1" fmla="*/ 931934 h 1516072"/>
                    <a:gd name="connsiteX2" fmla="*/ 313914 w 975537"/>
                    <a:gd name="connsiteY2" fmla="*/ 966018 h 1516072"/>
                    <a:gd name="connsiteX3" fmla="*/ 258875 w 975537"/>
                    <a:gd name="connsiteY3" fmla="*/ 967151 h 1516072"/>
                    <a:gd name="connsiteX4" fmla="*/ 189883 w 975537"/>
                    <a:gd name="connsiteY4" fmla="*/ 949800 h 1516072"/>
                    <a:gd name="connsiteX5" fmla="*/ 117699 w 975537"/>
                    <a:gd name="connsiteY5" fmla="*/ 903153 h 1516072"/>
                    <a:gd name="connsiteX6" fmla="*/ 60549 w 975537"/>
                    <a:gd name="connsiteY6" fmla="*/ 874578 h 1516072"/>
                    <a:gd name="connsiteX7" fmla="*/ 47214 w 975537"/>
                    <a:gd name="connsiteY7" fmla="*/ 895533 h 1516072"/>
                    <a:gd name="connsiteX8" fmla="*/ 51024 w 975537"/>
                    <a:gd name="connsiteY8" fmla="*/ 933633 h 1516072"/>
                    <a:gd name="connsiteX9" fmla="*/ 54834 w 975537"/>
                    <a:gd name="connsiteY9" fmla="*/ 939348 h 1516072"/>
                    <a:gd name="connsiteX10" fmla="*/ 60549 w 975537"/>
                    <a:gd name="connsiteY10" fmla="*/ 943158 h 1516072"/>
                    <a:gd name="connsiteX11" fmla="*/ 64359 w 975537"/>
                    <a:gd name="connsiteY11" fmla="*/ 948873 h 1516072"/>
                    <a:gd name="connsiteX12" fmla="*/ 81504 w 975537"/>
                    <a:gd name="connsiteY12" fmla="*/ 958398 h 1516072"/>
                    <a:gd name="connsiteX13" fmla="*/ 167229 w 975537"/>
                    <a:gd name="connsiteY13" fmla="*/ 989239 h 1516072"/>
                    <a:gd name="connsiteX14" fmla="*/ 263251 w 975537"/>
                    <a:gd name="connsiteY14" fmla="*/ 1036092 h 1516072"/>
                    <a:gd name="connsiteX15" fmla="*/ 279624 w 975537"/>
                    <a:gd name="connsiteY15" fmla="*/ 1076508 h 1516072"/>
                    <a:gd name="connsiteX16" fmla="*/ 265311 w 975537"/>
                    <a:gd name="connsiteY16" fmla="*/ 1119397 h 1516072"/>
                    <a:gd name="connsiteX17" fmla="*/ 187154 w 975537"/>
                    <a:gd name="connsiteY17" fmla="*/ 1150391 h 1516072"/>
                    <a:gd name="connsiteX18" fmla="*/ 56276 w 975537"/>
                    <a:gd name="connsiteY18" fmla="*/ 1165271 h 1516072"/>
                    <a:gd name="connsiteX19" fmla="*/ 5304 w 975537"/>
                    <a:gd name="connsiteY19" fmla="*/ 1175568 h 1516072"/>
                    <a:gd name="connsiteX20" fmla="*/ 1494 w 975537"/>
                    <a:gd name="connsiteY20" fmla="*/ 1181283 h 1516072"/>
                    <a:gd name="connsiteX21" fmla="*/ 7209 w 975537"/>
                    <a:gd name="connsiteY21" fmla="*/ 1213668 h 1516072"/>
                    <a:gd name="connsiteX22" fmla="*/ 12924 w 975537"/>
                    <a:gd name="connsiteY22" fmla="*/ 1217478 h 1516072"/>
                    <a:gd name="connsiteX23" fmla="*/ 18639 w 975537"/>
                    <a:gd name="connsiteY23" fmla="*/ 1219383 h 1516072"/>
                    <a:gd name="connsiteX24" fmla="*/ 146274 w 975537"/>
                    <a:gd name="connsiteY24" fmla="*/ 1222421 h 1516072"/>
                    <a:gd name="connsiteX25" fmla="*/ 336929 w 975537"/>
                    <a:gd name="connsiteY25" fmla="*/ 1217478 h 1516072"/>
                    <a:gd name="connsiteX26" fmla="*/ 363444 w 975537"/>
                    <a:gd name="connsiteY26" fmla="*/ 1273701 h 1516072"/>
                    <a:gd name="connsiteX27" fmla="*/ 336001 w 975537"/>
                    <a:gd name="connsiteY27" fmla="*/ 1356594 h 1516072"/>
                    <a:gd name="connsiteX28" fmla="*/ 329154 w 975537"/>
                    <a:gd name="connsiteY28" fmla="*/ 1420386 h 1516072"/>
                    <a:gd name="connsiteX29" fmla="*/ 332964 w 975537"/>
                    <a:gd name="connsiteY29" fmla="*/ 1463223 h 1516072"/>
                    <a:gd name="connsiteX30" fmla="*/ 365349 w 975537"/>
                    <a:gd name="connsiteY30" fmla="*/ 1512753 h 1516072"/>
                    <a:gd name="connsiteX31" fmla="*/ 388209 w 975537"/>
                    <a:gd name="connsiteY31" fmla="*/ 1514658 h 1516072"/>
                    <a:gd name="connsiteX32" fmla="*/ 397734 w 975537"/>
                    <a:gd name="connsiteY32" fmla="*/ 1491798 h 1516072"/>
                    <a:gd name="connsiteX33" fmla="*/ 404015 w 975537"/>
                    <a:gd name="connsiteY33" fmla="*/ 1451433 h 1516072"/>
                    <a:gd name="connsiteX34" fmla="*/ 410297 w 975537"/>
                    <a:gd name="connsiteY34" fmla="*/ 1389340 h 1516072"/>
                    <a:gd name="connsiteX35" fmla="*/ 424971 w 975537"/>
                    <a:gd name="connsiteY35" fmla="*/ 1329152 h 1516072"/>
                    <a:gd name="connsiteX36" fmla="*/ 468219 w 975537"/>
                    <a:gd name="connsiteY36" fmla="*/ 1265103 h 1516072"/>
                    <a:gd name="connsiteX37" fmla="*/ 529385 w 975537"/>
                    <a:gd name="connsiteY37" fmla="*/ 1230091 h 1516072"/>
                    <a:gd name="connsiteX38" fmla="*/ 602084 w 975537"/>
                    <a:gd name="connsiteY38" fmla="*/ 1221700 h 1516072"/>
                    <a:gd name="connsiteX39" fmla="*/ 721584 w 975537"/>
                    <a:gd name="connsiteY39" fmla="*/ 1316538 h 1516072"/>
                    <a:gd name="connsiteX40" fmla="*/ 778734 w 975537"/>
                    <a:gd name="connsiteY40" fmla="*/ 1323798 h 1516072"/>
                    <a:gd name="connsiteX41" fmla="*/ 821365 w 975537"/>
                    <a:gd name="connsiteY41" fmla="*/ 1303924 h 1516072"/>
                    <a:gd name="connsiteX42" fmla="*/ 784449 w 975537"/>
                    <a:gd name="connsiteY42" fmla="*/ 1253673 h 1516072"/>
                    <a:gd name="connsiteX43" fmla="*/ 774924 w 975537"/>
                    <a:gd name="connsiteY43" fmla="*/ 1247958 h 1516072"/>
                    <a:gd name="connsiteX44" fmla="*/ 649194 w 975537"/>
                    <a:gd name="connsiteY44" fmla="*/ 1156518 h 1516072"/>
                    <a:gd name="connsiteX45" fmla="*/ 646928 w 975537"/>
                    <a:gd name="connsiteY45" fmla="*/ 1108121 h 1516072"/>
                    <a:gd name="connsiteX46" fmla="*/ 672054 w 975537"/>
                    <a:gd name="connsiteY46" fmla="*/ 1089843 h 1516072"/>
                    <a:gd name="connsiteX47" fmla="*/ 725394 w 975537"/>
                    <a:gd name="connsiteY47" fmla="*/ 1082223 h 1516072"/>
                    <a:gd name="connsiteX48" fmla="*/ 872079 w 975537"/>
                    <a:gd name="connsiteY48" fmla="*/ 1086033 h 1516072"/>
                    <a:gd name="connsiteX49" fmla="*/ 900654 w 975537"/>
                    <a:gd name="connsiteY49" fmla="*/ 1091748 h 1516072"/>
                    <a:gd name="connsiteX50" fmla="*/ 964765 w 975537"/>
                    <a:gd name="connsiteY50" fmla="*/ 1090672 h 1516072"/>
                    <a:gd name="connsiteX51" fmla="*/ 971139 w 975537"/>
                    <a:gd name="connsiteY51" fmla="*/ 1054008 h 1516072"/>
                    <a:gd name="connsiteX52" fmla="*/ 919550 w 975537"/>
                    <a:gd name="connsiteY52" fmla="*/ 1034598 h 1516072"/>
                    <a:gd name="connsiteX53" fmla="*/ 804116 w 975537"/>
                    <a:gd name="connsiteY53" fmla="*/ 1037069 h 1516072"/>
                    <a:gd name="connsiteX54" fmla="*/ 647290 w 975537"/>
                    <a:gd name="connsiteY54" fmla="*/ 1049838 h 1516072"/>
                    <a:gd name="connsiteX55" fmla="*/ 641008 w 975537"/>
                    <a:gd name="connsiteY55" fmla="*/ 1026051 h 1516072"/>
                    <a:gd name="connsiteX56" fmla="*/ 673959 w 975537"/>
                    <a:gd name="connsiteY56" fmla="*/ 992688 h 1516072"/>
                    <a:gd name="connsiteX57" fmla="*/ 717774 w 975537"/>
                    <a:gd name="connsiteY57" fmla="*/ 952683 h 1516072"/>
                    <a:gd name="connsiteX58" fmla="*/ 733014 w 975537"/>
                    <a:gd name="connsiteY58" fmla="*/ 939348 h 1516072"/>
                    <a:gd name="connsiteX59" fmla="*/ 753969 w 975537"/>
                    <a:gd name="connsiteY59" fmla="*/ 918393 h 1516072"/>
                    <a:gd name="connsiteX60" fmla="*/ 767304 w 975537"/>
                    <a:gd name="connsiteY60" fmla="*/ 889818 h 1516072"/>
                    <a:gd name="connsiteX61" fmla="*/ 765399 w 975537"/>
                    <a:gd name="connsiteY61" fmla="*/ 874578 h 1516072"/>
                    <a:gd name="connsiteX62" fmla="*/ 738729 w 975537"/>
                    <a:gd name="connsiteY62" fmla="*/ 874578 h 1516072"/>
                    <a:gd name="connsiteX63" fmla="*/ 700629 w 975537"/>
                    <a:gd name="connsiteY63" fmla="*/ 899343 h 1516072"/>
                    <a:gd name="connsiteX64" fmla="*/ 583755 w 975537"/>
                    <a:gd name="connsiteY64" fmla="*/ 945474 h 1516072"/>
                    <a:gd name="connsiteX65" fmla="*/ 508224 w 975537"/>
                    <a:gd name="connsiteY65" fmla="*/ 847908 h 1516072"/>
                    <a:gd name="connsiteX66" fmla="*/ 504414 w 975537"/>
                    <a:gd name="connsiteY66" fmla="*/ 358323 h 1516072"/>
                    <a:gd name="connsiteX67" fmla="*/ 500604 w 975537"/>
                    <a:gd name="connsiteY67" fmla="*/ 66858 h 1516072"/>
                    <a:gd name="connsiteX68" fmla="*/ 491079 w 975537"/>
                    <a:gd name="connsiteY68" fmla="*/ 40188 h 1516072"/>
                    <a:gd name="connsiteX69" fmla="*/ 489174 w 975537"/>
                    <a:gd name="connsiteY69" fmla="*/ 34473 h 1516072"/>
                    <a:gd name="connsiteX70" fmla="*/ 485364 w 975537"/>
                    <a:gd name="connsiteY70" fmla="*/ 28758 h 1516072"/>
                    <a:gd name="connsiteX71" fmla="*/ 479649 w 975537"/>
                    <a:gd name="connsiteY71" fmla="*/ 17328 h 1516072"/>
                    <a:gd name="connsiteX72" fmla="*/ 473934 w 975537"/>
                    <a:gd name="connsiteY72" fmla="*/ 13518 h 1516072"/>
                    <a:gd name="connsiteX73" fmla="*/ 470124 w 975537"/>
                    <a:gd name="connsiteY73" fmla="*/ 7803 h 1516072"/>
                    <a:gd name="connsiteX74" fmla="*/ 430119 w 975537"/>
                    <a:gd name="connsiteY74" fmla="*/ 11613 h 1516072"/>
                    <a:gd name="connsiteX75" fmla="*/ 426309 w 975537"/>
                    <a:gd name="connsiteY75" fmla="*/ 78288 h 1516072"/>
                    <a:gd name="connsiteX76" fmla="*/ 426309 w 975537"/>
                    <a:gd name="connsiteY76" fmla="*/ 84003 h 1516072"/>
                    <a:gd name="connsiteX77" fmla="*/ 437533 w 975537"/>
                    <a:gd name="connsiteY77" fmla="*/ 225952 h 1516072"/>
                    <a:gd name="connsiteX78" fmla="*/ 441549 w 975537"/>
                    <a:gd name="connsiteY78" fmla="*/ 421188 h 1516072"/>
                    <a:gd name="connsiteX79" fmla="*/ 440932 w 975537"/>
                    <a:gd name="connsiteY79" fmla="*/ 789160 h 1516072"/>
                    <a:gd name="connsiteX80" fmla="*/ 431252 w 975537"/>
                    <a:gd name="connsiteY80" fmla="*/ 879006 h 1516072"/>
                    <a:gd name="connsiteX0" fmla="*/ 431252 w 975537"/>
                    <a:gd name="connsiteY0" fmla="*/ 879006 h 1516072"/>
                    <a:gd name="connsiteX1" fmla="*/ 393357 w 975537"/>
                    <a:gd name="connsiteY1" fmla="*/ 931934 h 1516072"/>
                    <a:gd name="connsiteX2" fmla="*/ 313914 w 975537"/>
                    <a:gd name="connsiteY2" fmla="*/ 966018 h 1516072"/>
                    <a:gd name="connsiteX3" fmla="*/ 258875 w 975537"/>
                    <a:gd name="connsiteY3" fmla="*/ 967151 h 1516072"/>
                    <a:gd name="connsiteX4" fmla="*/ 202240 w 975537"/>
                    <a:gd name="connsiteY4" fmla="*/ 939915 h 1516072"/>
                    <a:gd name="connsiteX5" fmla="*/ 117699 w 975537"/>
                    <a:gd name="connsiteY5" fmla="*/ 903153 h 1516072"/>
                    <a:gd name="connsiteX6" fmla="*/ 60549 w 975537"/>
                    <a:gd name="connsiteY6" fmla="*/ 874578 h 1516072"/>
                    <a:gd name="connsiteX7" fmla="*/ 47214 w 975537"/>
                    <a:gd name="connsiteY7" fmla="*/ 895533 h 1516072"/>
                    <a:gd name="connsiteX8" fmla="*/ 51024 w 975537"/>
                    <a:gd name="connsiteY8" fmla="*/ 933633 h 1516072"/>
                    <a:gd name="connsiteX9" fmla="*/ 54834 w 975537"/>
                    <a:gd name="connsiteY9" fmla="*/ 939348 h 1516072"/>
                    <a:gd name="connsiteX10" fmla="*/ 60549 w 975537"/>
                    <a:gd name="connsiteY10" fmla="*/ 943158 h 1516072"/>
                    <a:gd name="connsiteX11" fmla="*/ 64359 w 975537"/>
                    <a:gd name="connsiteY11" fmla="*/ 948873 h 1516072"/>
                    <a:gd name="connsiteX12" fmla="*/ 81504 w 975537"/>
                    <a:gd name="connsiteY12" fmla="*/ 958398 h 1516072"/>
                    <a:gd name="connsiteX13" fmla="*/ 167229 w 975537"/>
                    <a:gd name="connsiteY13" fmla="*/ 989239 h 1516072"/>
                    <a:gd name="connsiteX14" fmla="*/ 263251 w 975537"/>
                    <a:gd name="connsiteY14" fmla="*/ 1036092 h 1516072"/>
                    <a:gd name="connsiteX15" fmla="*/ 279624 w 975537"/>
                    <a:gd name="connsiteY15" fmla="*/ 1076508 h 1516072"/>
                    <a:gd name="connsiteX16" fmla="*/ 265311 w 975537"/>
                    <a:gd name="connsiteY16" fmla="*/ 1119397 h 1516072"/>
                    <a:gd name="connsiteX17" fmla="*/ 187154 w 975537"/>
                    <a:gd name="connsiteY17" fmla="*/ 1150391 h 1516072"/>
                    <a:gd name="connsiteX18" fmla="*/ 56276 w 975537"/>
                    <a:gd name="connsiteY18" fmla="*/ 1165271 h 1516072"/>
                    <a:gd name="connsiteX19" fmla="*/ 5304 w 975537"/>
                    <a:gd name="connsiteY19" fmla="*/ 1175568 h 1516072"/>
                    <a:gd name="connsiteX20" fmla="*/ 1494 w 975537"/>
                    <a:gd name="connsiteY20" fmla="*/ 1181283 h 1516072"/>
                    <a:gd name="connsiteX21" fmla="*/ 7209 w 975537"/>
                    <a:gd name="connsiteY21" fmla="*/ 1213668 h 1516072"/>
                    <a:gd name="connsiteX22" fmla="*/ 12924 w 975537"/>
                    <a:gd name="connsiteY22" fmla="*/ 1217478 h 1516072"/>
                    <a:gd name="connsiteX23" fmla="*/ 18639 w 975537"/>
                    <a:gd name="connsiteY23" fmla="*/ 1219383 h 1516072"/>
                    <a:gd name="connsiteX24" fmla="*/ 146274 w 975537"/>
                    <a:gd name="connsiteY24" fmla="*/ 1222421 h 1516072"/>
                    <a:gd name="connsiteX25" fmla="*/ 336929 w 975537"/>
                    <a:gd name="connsiteY25" fmla="*/ 1217478 h 1516072"/>
                    <a:gd name="connsiteX26" fmla="*/ 363444 w 975537"/>
                    <a:gd name="connsiteY26" fmla="*/ 1273701 h 1516072"/>
                    <a:gd name="connsiteX27" fmla="*/ 336001 w 975537"/>
                    <a:gd name="connsiteY27" fmla="*/ 1356594 h 1516072"/>
                    <a:gd name="connsiteX28" fmla="*/ 329154 w 975537"/>
                    <a:gd name="connsiteY28" fmla="*/ 1420386 h 1516072"/>
                    <a:gd name="connsiteX29" fmla="*/ 332964 w 975537"/>
                    <a:gd name="connsiteY29" fmla="*/ 1463223 h 1516072"/>
                    <a:gd name="connsiteX30" fmla="*/ 365349 w 975537"/>
                    <a:gd name="connsiteY30" fmla="*/ 1512753 h 1516072"/>
                    <a:gd name="connsiteX31" fmla="*/ 388209 w 975537"/>
                    <a:gd name="connsiteY31" fmla="*/ 1514658 h 1516072"/>
                    <a:gd name="connsiteX32" fmla="*/ 397734 w 975537"/>
                    <a:gd name="connsiteY32" fmla="*/ 1491798 h 1516072"/>
                    <a:gd name="connsiteX33" fmla="*/ 404015 w 975537"/>
                    <a:gd name="connsiteY33" fmla="*/ 1451433 h 1516072"/>
                    <a:gd name="connsiteX34" fmla="*/ 410297 w 975537"/>
                    <a:gd name="connsiteY34" fmla="*/ 1389340 h 1516072"/>
                    <a:gd name="connsiteX35" fmla="*/ 424971 w 975537"/>
                    <a:gd name="connsiteY35" fmla="*/ 1329152 h 1516072"/>
                    <a:gd name="connsiteX36" fmla="*/ 468219 w 975537"/>
                    <a:gd name="connsiteY36" fmla="*/ 1265103 h 1516072"/>
                    <a:gd name="connsiteX37" fmla="*/ 529385 w 975537"/>
                    <a:gd name="connsiteY37" fmla="*/ 1230091 h 1516072"/>
                    <a:gd name="connsiteX38" fmla="*/ 602084 w 975537"/>
                    <a:gd name="connsiteY38" fmla="*/ 1221700 h 1516072"/>
                    <a:gd name="connsiteX39" fmla="*/ 721584 w 975537"/>
                    <a:gd name="connsiteY39" fmla="*/ 1316538 h 1516072"/>
                    <a:gd name="connsiteX40" fmla="*/ 778734 w 975537"/>
                    <a:gd name="connsiteY40" fmla="*/ 1323798 h 1516072"/>
                    <a:gd name="connsiteX41" fmla="*/ 821365 w 975537"/>
                    <a:gd name="connsiteY41" fmla="*/ 1303924 h 1516072"/>
                    <a:gd name="connsiteX42" fmla="*/ 784449 w 975537"/>
                    <a:gd name="connsiteY42" fmla="*/ 1253673 h 1516072"/>
                    <a:gd name="connsiteX43" fmla="*/ 774924 w 975537"/>
                    <a:gd name="connsiteY43" fmla="*/ 1247958 h 1516072"/>
                    <a:gd name="connsiteX44" fmla="*/ 649194 w 975537"/>
                    <a:gd name="connsiteY44" fmla="*/ 1156518 h 1516072"/>
                    <a:gd name="connsiteX45" fmla="*/ 646928 w 975537"/>
                    <a:gd name="connsiteY45" fmla="*/ 1108121 h 1516072"/>
                    <a:gd name="connsiteX46" fmla="*/ 672054 w 975537"/>
                    <a:gd name="connsiteY46" fmla="*/ 1089843 h 1516072"/>
                    <a:gd name="connsiteX47" fmla="*/ 725394 w 975537"/>
                    <a:gd name="connsiteY47" fmla="*/ 1082223 h 1516072"/>
                    <a:gd name="connsiteX48" fmla="*/ 872079 w 975537"/>
                    <a:gd name="connsiteY48" fmla="*/ 1086033 h 1516072"/>
                    <a:gd name="connsiteX49" fmla="*/ 900654 w 975537"/>
                    <a:gd name="connsiteY49" fmla="*/ 1091748 h 1516072"/>
                    <a:gd name="connsiteX50" fmla="*/ 964765 w 975537"/>
                    <a:gd name="connsiteY50" fmla="*/ 1090672 h 1516072"/>
                    <a:gd name="connsiteX51" fmla="*/ 971139 w 975537"/>
                    <a:gd name="connsiteY51" fmla="*/ 1054008 h 1516072"/>
                    <a:gd name="connsiteX52" fmla="*/ 919550 w 975537"/>
                    <a:gd name="connsiteY52" fmla="*/ 1034598 h 1516072"/>
                    <a:gd name="connsiteX53" fmla="*/ 804116 w 975537"/>
                    <a:gd name="connsiteY53" fmla="*/ 1037069 h 1516072"/>
                    <a:gd name="connsiteX54" fmla="*/ 647290 w 975537"/>
                    <a:gd name="connsiteY54" fmla="*/ 1049838 h 1516072"/>
                    <a:gd name="connsiteX55" fmla="*/ 641008 w 975537"/>
                    <a:gd name="connsiteY55" fmla="*/ 1026051 h 1516072"/>
                    <a:gd name="connsiteX56" fmla="*/ 673959 w 975537"/>
                    <a:gd name="connsiteY56" fmla="*/ 992688 h 1516072"/>
                    <a:gd name="connsiteX57" fmla="*/ 717774 w 975537"/>
                    <a:gd name="connsiteY57" fmla="*/ 952683 h 1516072"/>
                    <a:gd name="connsiteX58" fmla="*/ 733014 w 975537"/>
                    <a:gd name="connsiteY58" fmla="*/ 939348 h 1516072"/>
                    <a:gd name="connsiteX59" fmla="*/ 753969 w 975537"/>
                    <a:gd name="connsiteY59" fmla="*/ 918393 h 1516072"/>
                    <a:gd name="connsiteX60" fmla="*/ 767304 w 975537"/>
                    <a:gd name="connsiteY60" fmla="*/ 889818 h 1516072"/>
                    <a:gd name="connsiteX61" fmla="*/ 765399 w 975537"/>
                    <a:gd name="connsiteY61" fmla="*/ 874578 h 1516072"/>
                    <a:gd name="connsiteX62" fmla="*/ 738729 w 975537"/>
                    <a:gd name="connsiteY62" fmla="*/ 874578 h 1516072"/>
                    <a:gd name="connsiteX63" fmla="*/ 700629 w 975537"/>
                    <a:gd name="connsiteY63" fmla="*/ 899343 h 1516072"/>
                    <a:gd name="connsiteX64" fmla="*/ 583755 w 975537"/>
                    <a:gd name="connsiteY64" fmla="*/ 945474 h 1516072"/>
                    <a:gd name="connsiteX65" fmla="*/ 508224 w 975537"/>
                    <a:gd name="connsiteY65" fmla="*/ 847908 h 1516072"/>
                    <a:gd name="connsiteX66" fmla="*/ 504414 w 975537"/>
                    <a:gd name="connsiteY66" fmla="*/ 358323 h 1516072"/>
                    <a:gd name="connsiteX67" fmla="*/ 500604 w 975537"/>
                    <a:gd name="connsiteY67" fmla="*/ 66858 h 1516072"/>
                    <a:gd name="connsiteX68" fmla="*/ 491079 w 975537"/>
                    <a:gd name="connsiteY68" fmla="*/ 40188 h 1516072"/>
                    <a:gd name="connsiteX69" fmla="*/ 489174 w 975537"/>
                    <a:gd name="connsiteY69" fmla="*/ 34473 h 1516072"/>
                    <a:gd name="connsiteX70" fmla="*/ 485364 w 975537"/>
                    <a:gd name="connsiteY70" fmla="*/ 28758 h 1516072"/>
                    <a:gd name="connsiteX71" fmla="*/ 479649 w 975537"/>
                    <a:gd name="connsiteY71" fmla="*/ 17328 h 1516072"/>
                    <a:gd name="connsiteX72" fmla="*/ 473934 w 975537"/>
                    <a:gd name="connsiteY72" fmla="*/ 13518 h 1516072"/>
                    <a:gd name="connsiteX73" fmla="*/ 470124 w 975537"/>
                    <a:gd name="connsiteY73" fmla="*/ 7803 h 1516072"/>
                    <a:gd name="connsiteX74" fmla="*/ 430119 w 975537"/>
                    <a:gd name="connsiteY74" fmla="*/ 11613 h 1516072"/>
                    <a:gd name="connsiteX75" fmla="*/ 426309 w 975537"/>
                    <a:gd name="connsiteY75" fmla="*/ 78288 h 1516072"/>
                    <a:gd name="connsiteX76" fmla="*/ 426309 w 975537"/>
                    <a:gd name="connsiteY76" fmla="*/ 84003 h 1516072"/>
                    <a:gd name="connsiteX77" fmla="*/ 437533 w 975537"/>
                    <a:gd name="connsiteY77" fmla="*/ 225952 h 1516072"/>
                    <a:gd name="connsiteX78" fmla="*/ 441549 w 975537"/>
                    <a:gd name="connsiteY78" fmla="*/ 421188 h 1516072"/>
                    <a:gd name="connsiteX79" fmla="*/ 440932 w 975537"/>
                    <a:gd name="connsiteY79" fmla="*/ 789160 h 1516072"/>
                    <a:gd name="connsiteX80" fmla="*/ 431252 w 975537"/>
                    <a:gd name="connsiteY80" fmla="*/ 879006 h 1516072"/>
                    <a:gd name="connsiteX0" fmla="*/ 431252 w 975537"/>
                    <a:gd name="connsiteY0" fmla="*/ 879006 h 1516072"/>
                    <a:gd name="connsiteX1" fmla="*/ 393357 w 975537"/>
                    <a:gd name="connsiteY1" fmla="*/ 931934 h 1516072"/>
                    <a:gd name="connsiteX2" fmla="*/ 313914 w 975537"/>
                    <a:gd name="connsiteY2" fmla="*/ 966018 h 1516072"/>
                    <a:gd name="connsiteX3" fmla="*/ 263818 w 975537"/>
                    <a:gd name="connsiteY3" fmla="*/ 967151 h 1516072"/>
                    <a:gd name="connsiteX4" fmla="*/ 202240 w 975537"/>
                    <a:gd name="connsiteY4" fmla="*/ 939915 h 1516072"/>
                    <a:gd name="connsiteX5" fmla="*/ 117699 w 975537"/>
                    <a:gd name="connsiteY5" fmla="*/ 903153 h 1516072"/>
                    <a:gd name="connsiteX6" fmla="*/ 60549 w 975537"/>
                    <a:gd name="connsiteY6" fmla="*/ 874578 h 1516072"/>
                    <a:gd name="connsiteX7" fmla="*/ 47214 w 975537"/>
                    <a:gd name="connsiteY7" fmla="*/ 895533 h 1516072"/>
                    <a:gd name="connsiteX8" fmla="*/ 51024 w 975537"/>
                    <a:gd name="connsiteY8" fmla="*/ 933633 h 1516072"/>
                    <a:gd name="connsiteX9" fmla="*/ 54834 w 975537"/>
                    <a:gd name="connsiteY9" fmla="*/ 939348 h 1516072"/>
                    <a:gd name="connsiteX10" fmla="*/ 60549 w 975537"/>
                    <a:gd name="connsiteY10" fmla="*/ 943158 h 1516072"/>
                    <a:gd name="connsiteX11" fmla="*/ 64359 w 975537"/>
                    <a:gd name="connsiteY11" fmla="*/ 948873 h 1516072"/>
                    <a:gd name="connsiteX12" fmla="*/ 81504 w 975537"/>
                    <a:gd name="connsiteY12" fmla="*/ 958398 h 1516072"/>
                    <a:gd name="connsiteX13" fmla="*/ 167229 w 975537"/>
                    <a:gd name="connsiteY13" fmla="*/ 989239 h 1516072"/>
                    <a:gd name="connsiteX14" fmla="*/ 263251 w 975537"/>
                    <a:gd name="connsiteY14" fmla="*/ 1036092 h 1516072"/>
                    <a:gd name="connsiteX15" fmla="*/ 279624 w 975537"/>
                    <a:gd name="connsiteY15" fmla="*/ 1076508 h 1516072"/>
                    <a:gd name="connsiteX16" fmla="*/ 265311 w 975537"/>
                    <a:gd name="connsiteY16" fmla="*/ 1119397 h 1516072"/>
                    <a:gd name="connsiteX17" fmla="*/ 187154 w 975537"/>
                    <a:gd name="connsiteY17" fmla="*/ 1150391 h 1516072"/>
                    <a:gd name="connsiteX18" fmla="*/ 56276 w 975537"/>
                    <a:gd name="connsiteY18" fmla="*/ 1165271 h 1516072"/>
                    <a:gd name="connsiteX19" fmla="*/ 5304 w 975537"/>
                    <a:gd name="connsiteY19" fmla="*/ 1175568 h 1516072"/>
                    <a:gd name="connsiteX20" fmla="*/ 1494 w 975537"/>
                    <a:gd name="connsiteY20" fmla="*/ 1181283 h 1516072"/>
                    <a:gd name="connsiteX21" fmla="*/ 7209 w 975537"/>
                    <a:gd name="connsiteY21" fmla="*/ 1213668 h 1516072"/>
                    <a:gd name="connsiteX22" fmla="*/ 12924 w 975537"/>
                    <a:gd name="connsiteY22" fmla="*/ 1217478 h 1516072"/>
                    <a:gd name="connsiteX23" fmla="*/ 18639 w 975537"/>
                    <a:gd name="connsiteY23" fmla="*/ 1219383 h 1516072"/>
                    <a:gd name="connsiteX24" fmla="*/ 146274 w 975537"/>
                    <a:gd name="connsiteY24" fmla="*/ 1222421 h 1516072"/>
                    <a:gd name="connsiteX25" fmla="*/ 336929 w 975537"/>
                    <a:gd name="connsiteY25" fmla="*/ 1217478 h 1516072"/>
                    <a:gd name="connsiteX26" fmla="*/ 363444 w 975537"/>
                    <a:gd name="connsiteY26" fmla="*/ 1273701 h 1516072"/>
                    <a:gd name="connsiteX27" fmla="*/ 336001 w 975537"/>
                    <a:gd name="connsiteY27" fmla="*/ 1356594 h 1516072"/>
                    <a:gd name="connsiteX28" fmla="*/ 329154 w 975537"/>
                    <a:gd name="connsiteY28" fmla="*/ 1420386 h 1516072"/>
                    <a:gd name="connsiteX29" fmla="*/ 332964 w 975537"/>
                    <a:gd name="connsiteY29" fmla="*/ 1463223 h 1516072"/>
                    <a:gd name="connsiteX30" fmla="*/ 365349 w 975537"/>
                    <a:gd name="connsiteY30" fmla="*/ 1512753 h 1516072"/>
                    <a:gd name="connsiteX31" fmla="*/ 388209 w 975537"/>
                    <a:gd name="connsiteY31" fmla="*/ 1514658 h 1516072"/>
                    <a:gd name="connsiteX32" fmla="*/ 397734 w 975537"/>
                    <a:gd name="connsiteY32" fmla="*/ 1491798 h 1516072"/>
                    <a:gd name="connsiteX33" fmla="*/ 404015 w 975537"/>
                    <a:gd name="connsiteY33" fmla="*/ 1451433 h 1516072"/>
                    <a:gd name="connsiteX34" fmla="*/ 410297 w 975537"/>
                    <a:gd name="connsiteY34" fmla="*/ 1389340 h 1516072"/>
                    <a:gd name="connsiteX35" fmla="*/ 424971 w 975537"/>
                    <a:gd name="connsiteY35" fmla="*/ 1329152 h 1516072"/>
                    <a:gd name="connsiteX36" fmla="*/ 468219 w 975537"/>
                    <a:gd name="connsiteY36" fmla="*/ 1265103 h 1516072"/>
                    <a:gd name="connsiteX37" fmla="*/ 529385 w 975537"/>
                    <a:gd name="connsiteY37" fmla="*/ 1230091 h 1516072"/>
                    <a:gd name="connsiteX38" fmla="*/ 602084 w 975537"/>
                    <a:gd name="connsiteY38" fmla="*/ 1221700 h 1516072"/>
                    <a:gd name="connsiteX39" fmla="*/ 721584 w 975537"/>
                    <a:gd name="connsiteY39" fmla="*/ 1316538 h 1516072"/>
                    <a:gd name="connsiteX40" fmla="*/ 778734 w 975537"/>
                    <a:gd name="connsiteY40" fmla="*/ 1323798 h 1516072"/>
                    <a:gd name="connsiteX41" fmla="*/ 821365 w 975537"/>
                    <a:gd name="connsiteY41" fmla="*/ 1303924 h 1516072"/>
                    <a:gd name="connsiteX42" fmla="*/ 784449 w 975537"/>
                    <a:gd name="connsiteY42" fmla="*/ 1253673 h 1516072"/>
                    <a:gd name="connsiteX43" fmla="*/ 774924 w 975537"/>
                    <a:gd name="connsiteY43" fmla="*/ 1247958 h 1516072"/>
                    <a:gd name="connsiteX44" fmla="*/ 649194 w 975537"/>
                    <a:gd name="connsiteY44" fmla="*/ 1156518 h 1516072"/>
                    <a:gd name="connsiteX45" fmla="*/ 646928 w 975537"/>
                    <a:gd name="connsiteY45" fmla="*/ 1108121 h 1516072"/>
                    <a:gd name="connsiteX46" fmla="*/ 672054 w 975537"/>
                    <a:gd name="connsiteY46" fmla="*/ 1089843 h 1516072"/>
                    <a:gd name="connsiteX47" fmla="*/ 725394 w 975537"/>
                    <a:gd name="connsiteY47" fmla="*/ 1082223 h 1516072"/>
                    <a:gd name="connsiteX48" fmla="*/ 872079 w 975537"/>
                    <a:gd name="connsiteY48" fmla="*/ 1086033 h 1516072"/>
                    <a:gd name="connsiteX49" fmla="*/ 900654 w 975537"/>
                    <a:gd name="connsiteY49" fmla="*/ 1091748 h 1516072"/>
                    <a:gd name="connsiteX50" fmla="*/ 964765 w 975537"/>
                    <a:gd name="connsiteY50" fmla="*/ 1090672 h 1516072"/>
                    <a:gd name="connsiteX51" fmla="*/ 971139 w 975537"/>
                    <a:gd name="connsiteY51" fmla="*/ 1054008 h 1516072"/>
                    <a:gd name="connsiteX52" fmla="*/ 919550 w 975537"/>
                    <a:gd name="connsiteY52" fmla="*/ 1034598 h 1516072"/>
                    <a:gd name="connsiteX53" fmla="*/ 804116 w 975537"/>
                    <a:gd name="connsiteY53" fmla="*/ 1037069 h 1516072"/>
                    <a:gd name="connsiteX54" fmla="*/ 647290 w 975537"/>
                    <a:gd name="connsiteY54" fmla="*/ 1049838 h 1516072"/>
                    <a:gd name="connsiteX55" fmla="*/ 641008 w 975537"/>
                    <a:gd name="connsiteY55" fmla="*/ 1026051 h 1516072"/>
                    <a:gd name="connsiteX56" fmla="*/ 673959 w 975537"/>
                    <a:gd name="connsiteY56" fmla="*/ 992688 h 1516072"/>
                    <a:gd name="connsiteX57" fmla="*/ 717774 w 975537"/>
                    <a:gd name="connsiteY57" fmla="*/ 952683 h 1516072"/>
                    <a:gd name="connsiteX58" fmla="*/ 733014 w 975537"/>
                    <a:gd name="connsiteY58" fmla="*/ 939348 h 1516072"/>
                    <a:gd name="connsiteX59" fmla="*/ 753969 w 975537"/>
                    <a:gd name="connsiteY59" fmla="*/ 918393 h 1516072"/>
                    <a:gd name="connsiteX60" fmla="*/ 767304 w 975537"/>
                    <a:gd name="connsiteY60" fmla="*/ 889818 h 1516072"/>
                    <a:gd name="connsiteX61" fmla="*/ 765399 w 975537"/>
                    <a:gd name="connsiteY61" fmla="*/ 874578 h 1516072"/>
                    <a:gd name="connsiteX62" fmla="*/ 738729 w 975537"/>
                    <a:gd name="connsiteY62" fmla="*/ 874578 h 1516072"/>
                    <a:gd name="connsiteX63" fmla="*/ 700629 w 975537"/>
                    <a:gd name="connsiteY63" fmla="*/ 899343 h 1516072"/>
                    <a:gd name="connsiteX64" fmla="*/ 583755 w 975537"/>
                    <a:gd name="connsiteY64" fmla="*/ 945474 h 1516072"/>
                    <a:gd name="connsiteX65" fmla="*/ 508224 w 975537"/>
                    <a:gd name="connsiteY65" fmla="*/ 847908 h 1516072"/>
                    <a:gd name="connsiteX66" fmla="*/ 504414 w 975537"/>
                    <a:gd name="connsiteY66" fmla="*/ 358323 h 1516072"/>
                    <a:gd name="connsiteX67" fmla="*/ 500604 w 975537"/>
                    <a:gd name="connsiteY67" fmla="*/ 66858 h 1516072"/>
                    <a:gd name="connsiteX68" fmla="*/ 491079 w 975537"/>
                    <a:gd name="connsiteY68" fmla="*/ 40188 h 1516072"/>
                    <a:gd name="connsiteX69" fmla="*/ 489174 w 975537"/>
                    <a:gd name="connsiteY69" fmla="*/ 34473 h 1516072"/>
                    <a:gd name="connsiteX70" fmla="*/ 485364 w 975537"/>
                    <a:gd name="connsiteY70" fmla="*/ 28758 h 1516072"/>
                    <a:gd name="connsiteX71" fmla="*/ 479649 w 975537"/>
                    <a:gd name="connsiteY71" fmla="*/ 17328 h 1516072"/>
                    <a:gd name="connsiteX72" fmla="*/ 473934 w 975537"/>
                    <a:gd name="connsiteY72" fmla="*/ 13518 h 1516072"/>
                    <a:gd name="connsiteX73" fmla="*/ 470124 w 975537"/>
                    <a:gd name="connsiteY73" fmla="*/ 7803 h 1516072"/>
                    <a:gd name="connsiteX74" fmla="*/ 430119 w 975537"/>
                    <a:gd name="connsiteY74" fmla="*/ 11613 h 1516072"/>
                    <a:gd name="connsiteX75" fmla="*/ 426309 w 975537"/>
                    <a:gd name="connsiteY75" fmla="*/ 78288 h 1516072"/>
                    <a:gd name="connsiteX76" fmla="*/ 426309 w 975537"/>
                    <a:gd name="connsiteY76" fmla="*/ 84003 h 1516072"/>
                    <a:gd name="connsiteX77" fmla="*/ 437533 w 975537"/>
                    <a:gd name="connsiteY77" fmla="*/ 225952 h 1516072"/>
                    <a:gd name="connsiteX78" fmla="*/ 441549 w 975537"/>
                    <a:gd name="connsiteY78" fmla="*/ 421188 h 1516072"/>
                    <a:gd name="connsiteX79" fmla="*/ 440932 w 975537"/>
                    <a:gd name="connsiteY79" fmla="*/ 789160 h 1516072"/>
                    <a:gd name="connsiteX80" fmla="*/ 431252 w 975537"/>
                    <a:gd name="connsiteY80" fmla="*/ 879006 h 1516072"/>
                    <a:gd name="connsiteX0" fmla="*/ 431252 w 975537"/>
                    <a:gd name="connsiteY0" fmla="*/ 879006 h 1516072"/>
                    <a:gd name="connsiteX1" fmla="*/ 393357 w 975537"/>
                    <a:gd name="connsiteY1" fmla="*/ 931934 h 1516072"/>
                    <a:gd name="connsiteX2" fmla="*/ 313914 w 975537"/>
                    <a:gd name="connsiteY2" fmla="*/ 966018 h 1516072"/>
                    <a:gd name="connsiteX3" fmla="*/ 263818 w 975537"/>
                    <a:gd name="connsiteY3" fmla="*/ 967151 h 1516072"/>
                    <a:gd name="connsiteX4" fmla="*/ 202240 w 975537"/>
                    <a:gd name="connsiteY4" fmla="*/ 939915 h 1516072"/>
                    <a:gd name="connsiteX5" fmla="*/ 117699 w 975537"/>
                    <a:gd name="connsiteY5" fmla="*/ 903153 h 1516072"/>
                    <a:gd name="connsiteX6" fmla="*/ 60549 w 975537"/>
                    <a:gd name="connsiteY6" fmla="*/ 874578 h 1516072"/>
                    <a:gd name="connsiteX7" fmla="*/ 47214 w 975537"/>
                    <a:gd name="connsiteY7" fmla="*/ 895533 h 1516072"/>
                    <a:gd name="connsiteX8" fmla="*/ 51024 w 975537"/>
                    <a:gd name="connsiteY8" fmla="*/ 933633 h 1516072"/>
                    <a:gd name="connsiteX9" fmla="*/ 54834 w 975537"/>
                    <a:gd name="connsiteY9" fmla="*/ 939348 h 1516072"/>
                    <a:gd name="connsiteX10" fmla="*/ 60549 w 975537"/>
                    <a:gd name="connsiteY10" fmla="*/ 943158 h 1516072"/>
                    <a:gd name="connsiteX11" fmla="*/ 64359 w 975537"/>
                    <a:gd name="connsiteY11" fmla="*/ 948873 h 1516072"/>
                    <a:gd name="connsiteX12" fmla="*/ 81504 w 975537"/>
                    <a:gd name="connsiteY12" fmla="*/ 958398 h 1516072"/>
                    <a:gd name="connsiteX13" fmla="*/ 167229 w 975537"/>
                    <a:gd name="connsiteY13" fmla="*/ 989239 h 1516072"/>
                    <a:gd name="connsiteX14" fmla="*/ 263251 w 975537"/>
                    <a:gd name="connsiteY14" fmla="*/ 1036092 h 1516072"/>
                    <a:gd name="connsiteX15" fmla="*/ 279624 w 975537"/>
                    <a:gd name="connsiteY15" fmla="*/ 1076508 h 1516072"/>
                    <a:gd name="connsiteX16" fmla="*/ 265311 w 975537"/>
                    <a:gd name="connsiteY16" fmla="*/ 1119397 h 1516072"/>
                    <a:gd name="connsiteX17" fmla="*/ 187154 w 975537"/>
                    <a:gd name="connsiteY17" fmla="*/ 1150391 h 1516072"/>
                    <a:gd name="connsiteX18" fmla="*/ 56276 w 975537"/>
                    <a:gd name="connsiteY18" fmla="*/ 1165271 h 1516072"/>
                    <a:gd name="connsiteX19" fmla="*/ 5304 w 975537"/>
                    <a:gd name="connsiteY19" fmla="*/ 1175568 h 1516072"/>
                    <a:gd name="connsiteX20" fmla="*/ 1494 w 975537"/>
                    <a:gd name="connsiteY20" fmla="*/ 1181283 h 1516072"/>
                    <a:gd name="connsiteX21" fmla="*/ 7209 w 975537"/>
                    <a:gd name="connsiteY21" fmla="*/ 1213668 h 1516072"/>
                    <a:gd name="connsiteX22" fmla="*/ 12924 w 975537"/>
                    <a:gd name="connsiteY22" fmla="*/ 1217478 h 1516072"/>
                    <a:gd name="connsiteX23" fmla="*/ 18639 w 975537"/>
                    <a:gd name="connsiteY23" fmla="*/ 1219383 h 1516072"/>
                    <a:gd name="connsiteX24" fmla="*/ 146274 w 975537"/>
                    <a:gd name="connsiteY24" fmla="*/ 1222421 h 1516072"/>
                    <a:gd name="connsiteX25" fmla="*/ 336929 w 975537"/>
                    <a:gd name="connsiteY25" fmla="*/ 1217478 h 1516072"/>
                    <a:gd name="connsiteX26" fmla="*/ 363444 w 975537"/>
                    <a:gd name="connsiteY26" fmla="*/ 1273701 h 1516072"/>
                    <a:gd name="connsiteX27" fmla="*/ 336001 w 975537"/>
                    <a:gd name="connsiteY27" fmla="*/ 1356594 h 1516072"/>
                    <a:gd name="connsiteX28" fmla="*/ 329154 w 975537"/>
                    <a:gd name="connsiteY28" fmla="*/ 1420386 h 1516072"/>
                    <a:gd name="connsiteX29" fmla="*/ 332964 w 975537"/>
                    <a:gd name="connsiteY29" fmla="*/ 1463223 h 1516072"/>
                    <a:gd name="connsiteX30" fmla="*/ 365349 w 975537"/>
                    <a:gd name="connsiteY30" fmla="*/ 1512753 h 1516072"/>
                    <a:gd name="connsiteX31" fmla="*/ 388209 w 975537"/>
                    <a:gd name="connsiteY31" fmla="*/ 1514658 h 1516072"/>
                    <a:gd name="connsiteX32" fmla="*/ 397734 w 975537"/>
                    <a:gd name="connsiteY32" fmla="*/ 1491798 h 1516072"/>
                    <a:gd name="connsiteX33" fmla="*/ 404015 w 975537"/>
                    <a:gd name="connsiteY33" fmla="*/ 1451433 h 1516072"/>
                    <a:gd name="connsiteX34" fmla="*/ 410297 w 975537"/>
                    <a:gd name="connsiteY34" fmla="*/ 1389340 h 1516072"/>
                    <a:gd name="connsiteX35" fmla="*/ 424971 w 975537"/>
                    <a:gd name="connsiteY35" fmla="*/ 1329152 h 1516072"/>
                    <a:gd name="connsiteX36" fmla="*/ 468219 w 975537"/>
                    <a:gd name="connsiteY36" fmla="*/ 1265103 h 1516072"/>
                    <a:gd name="connsiteX37" fmla="*/ 529385 w 975537"/>
                    <a:gd name="connsiteY37" fmla="*/ 1230091 h 1516072"/>
                    <a:gd name="connsiteX38" fmla="*/ 602084 w 975537"/>
                    <a:gd name="connsiteY38" fmla="*/ 1221700 h 1516072"/>
                    <a:gd name="connsiteX39" fmla="*/ 721584 w 975537"/>
                    <a:gd name="connsiteY39" fmla="*/ 1316538 h 1516072"/>
                    <a:gd name="connsiteX40" fmla="*/ 778734 w 975537"/>
                    <a:gd name="connsiteY40" fmla="*/ 1323798 h 1516072"/>
                    <a:gd name="connsiteX41" fmla="*/ 821365 w 975537"/>
                    <a:gd name="connsiteY41" fmla="*/ 1303924 h 1516072"/>
                    <a:gd name="connsiteX42" fmla="*/ 784449 w 975537"/>
                    <a:gd name="connsiteY42" fmla="*/ 1253673 h 1516072"/>
                    <a:gd name="connsiteX43" fmla="*/ 774924 w 975537"/>
                    <a:gd name="connsiteY43" fmla="*/ 1247958 h 1516072"/>
                    <a:gd name="connsiteX44" fmla="*/ 649194 w 975537"/>
                    <a:gd name="connsiteY44" fmla="*/ 1156518 h 1516072"/>
                    <a:gd name="connsiteX45" fmla="*/ 646928 w 975537"/>
                    <a:gd name="connsiteY45" fmla="*/ 1108121 h 1516072"/>
                    <a:gd name="connsiteX46" fmla="*/ 672054 w 975537"/>
                    <a:gd name="connsiteY46" fmla="*/ 1089843 h 1516072"/>
                    <a:gd name="connsiteX47" fmla="*/ 725394 w 975537"/>
                    <a:gd name="connsiteY47" fmla="*/ 1082223 h 1516072"/>
                    <a:gd name="connsiteX48" fmla="*/ 872079 w 975537"/>
                    <a:gd name="connsiteY48" fmla="*/ 1086033 h 1516072"/>
                    <a:gd name="connsiteX49" fmla="*/ 900654 w 975537"/>
                    <a:gd name="connsiteY49" fmla="*/ 1091748 h 1516072"/>
                    <a:gd name="connsiteX50" fmla="*/ 964765 w 975537"/>
                    <a:gd name="connsiteY50" fmla="*/ 1090672 h 1516072"/>
                    <a:gd name="connsiteX51" fmla="*/ 971139 w 975537"/>
                    <a:gd name="connsiteY51" fmla="*/ 1054008 h 1516072"/>
                    <a:gd name="connsiteX52" fmla="*/ 919550 w 975537"/>
                    <a:gd name="connsiteY52" fmla="*/ 1034598 h 1516072"/>
                    <a:gd name="connsiteX53" fmla="*/ 804116 w 975537"/>
                    <a:gd name="connsiteY53" fmla="*/ 1037069 h 1516072"/>
                    <a:gd name="connsiteX54" fmla="*/ 647290 w 975537"/>
                    <a:gd name="connsiteY54" fmla="*/ 1049838 h 1516072"/>
                    <a:gd name="connsiteX55" fmla="*/ 641008 w 975537"/>
                    <a:gd name="connsiteY55" fmla="*/ 1026051 h 1516072"/>
                    <a:gd name="connsiteX56" fmla="*/ 673959 w 975537"/>
                    <a:gd name="connsiteY56" fmla="*/ 992688 h 1516072"/>
                    <a:gd name="connsiteX57" fmla="*/ 717774 w 975537"/>
                    <a:gd name="connsiteY57" fmla="*/ 952683 h 1516072"/>
                    <a:gd name="connsiteX58" fmla="*/ 733014 w 975537"/>
                    <a:gd name="connsiteY58" fmla="*/ 939348 h 1516072"/>
                    <a:gd name="connsiteX59" fmla="*/ 753969 w 975537"/>
                    <a:gd name="connsiteY59" fmla="*/ 918393 h 1516072"/>
                    <a:gd name="connsiteX60" fmla="*/ 767304 w 975537"/>
                    <a:gd name="connsiteY60" fmla="*/ 889818 h 1516072"/>
                    <a:gd name="connsiteX61" fmla="*/ 765399 w 975537"/>
                    <a:gd name="connsiteY61" fmla="*/ 874578 h 1516072"/>
                    <a:gd name="connsiteX62" fmla="*/ 738729 w 975537"/>
                    <a:gd name="connsiteY62" fmla="*/ 874578 h 1516072"/>
                    <a:gd name="connsiteX63" fmla="*/ 700629 w 975537"/>
                    <a:gd name="connsiteY63" fmla="*/ 899343 h 1516072"/>
                    <a:gd name="connsiteX64" fmla="*/ 583755 w 975537"/>
                    <a:gd name="connsiteY64" fmla="*/ 945474 h 1516072"/>
                    <a:gd name="connsiteX65" fmla="*/ 508224 w 975537"/>
                    <a:gd name="connsiteY65" fmla="*/ 847908 h 1516072"/>
                    <a:gd name="connsiteX66" fmla="*/ 504414 w 975537"/>
                    <a:gd name="connsiteY66" fmla="*/ 358323 h 1516072"/>
                    <a:gd name="connsiteX67" fmla="*/ 500604 w 975537"/>
                    <a:gd name="connsiteY67" fmla="*/ 66858 h 1516072"/>
                    <a:gd name="connsiteX68" fmla="*/ 491079 w 975537"/>
                    <a:gd name="connsiteY68" fmla="*/ 40188 h 1516072"/>
                    <a:gd name="connsiteX69" fmla="*/ 489174 w 975537"/>
                    <a:gd name="connsiteY69" fmla="*/ 34473 h 1516072"/>
                    <a:gd name="connsiteX70" fmla="*/ 485364 w 975537"/>
                    <a:gd name="connsiteY70" fmla="*/ 28758 h 1516072"/>
                    <a:gd name="connsiteX71" fmla="*/ 479649 w 975537"/>
                    <a:gd name="connsiteY71" fmla="*/ 17328 h 1516072"/>
                    <a:gd name="connsiteX72" fmla="*/ 473934 w 975537"/>
                    <a:gd name="connsiteY72" fmla="*/ 13518 h 1516072"/>
                    <a:gd name="connsiteX73" fmla="*/ 470124 w 975537"/>
                    <a:gd name="connsiteY73" fmla="*/ 7803 h 1516072"/>
                    <a:gd name="connsiteX74" fmla="*/ 430119 w 975537"/>
                    <a:gd name="connsiteY74" fmla="*/ 11613 h 1516072"/>
                    <a:gd name="connsiteX75" fmla="*/ 426309 w 975537"/>
                    <a:gd name="connsiteY75" fmla="*/ 78288 h 1516072"/>
                    <a:gd name="connsiteX76" fmla="*/ 426309 w 975537"/>
                    <a:gd name="connsiteY76" fmla="*/ 84003 h 1516072"/>
                    <a:gd name="connsiteX77" fmla="*/ 437533 w 975537"/>
                    <a:gd name="connsiteY77" fmla="*/ 225952 h 1516072"/>
                    <a:gd name="connsiteX78" fmla="*/ 441549 w 975537"/>
                    <a:gd name="connsiteY78" fmla="*/ 421188 h 1516072"/>
                    <a:gd name="connsiteX79" fmla="*/ 440932 w 975537"/>
                    <a:gd name="connsiteY79" fmla="*/ 789160 h 1516072"/>
                    <a:gd name="connsiteX80" fmla="*/ 431252 w 975537"/>
                    <a:gd name="connsiteY80" fmla="*/ 879006 h 1516072"/>
                    <a:gd name="connsiteX0" fmla="*/ 431252 w 975537"/>
                    <a:gd name="connsiteY0" fmla="*/ 879006 h 1516072"/>
                    <a:gd name="connsiteX1" fmla="*/ 393357 w 975537"/>
                    <a:gd name="connsiteY1" fmla="*/ 931934 h 1516072"/>
                    <a:gd name="connsiteX2" fmla="*/ 338628 w 975537"/>
                    <a:gd name="connsiteY2" fmla="*/ 970961 h 1516072"/>
                    <a:gd name="connsiteX3" fmla="*/ 263818 w 975537"/>
                    <a:gd name="connsiteY3" fmla="*/ 967151 h 1516072"/>
                    <a:gd name="connsiteX4" fmla="*/ 202240 w 975537"/>
                    <a:gd name="connsiteY4" fmla="*/ 939915 h 1516072"/>
                    <a:gd name="connsiteX5" fmla="*/ 117699 w 975537"/>
                    <a:gd name="connsiteY5" fmla="*/ 903153 h 1516072"/>
                    <a:gd name="connsiteX6" fmla="*/ 60549 w 975537"/>
                    <a:gd name="connsiteY6" fmla="*/ 874578 h 1516072"/>
                    <a:gd name="connsiteX7" fmla="*/ 47214 w 975537"/>
                    <a:gd name="connsiteY7" fmla="*/ 895533 h 1516072"/>
                    <a:gd name="connsiteX8" fmla="*/ 51024 w 975537"/>
                    <a:gd name="connsiteY8" fmla="*/ 933633 h 1516072"/>
                    <a:gd name="connsiteX9" fmla="*/ 54834 w 975537"/>
                    <a:gd name="connsiteY9" fmla="*/ 939348 h 1516072"/>
                    <a:gd name="connsiteX10" fmla="*/ 60549 w 975537"/>
                    <a:gd name="connsiteY10" fmla="*/ 943158 h 1516072"/>
                    <a:gd name="connsiteX11" fmla="*/ 64359 w 975537"/>
                    <a:gd name="connsiteY11" fmla="*/ 948873 h 1516072"/>
                    <a:gd name="connsiteX12" fmla="*/ 81504 w 975537"/>
                    <a:gd name="connsiteY12" fmla="*/ 958398 h 1516072"/>
                    <a:gd name="connsiteX13" fmla="*/ 167229 w 975537"/>
                    <a:gd name="connsiteY13" fmla="*/ 989239 h 1516072"/>
                    <a:gd name="connsiteX14" fmla="*/ 263251 w 975537"/>
                    <a:gd name="connsiteY14" fmla="*/ 1036092 h 1516072"/>
                    <a:gd name="connsiteX15" fmla="*/ 279624 w 975537"/>
                    <a:gd name="connsiteY15" fmla="*/ 1076508 h 1516072"/>
                    <a:gd name="connsiteX16" fmla="*/ 265311 w 975537"/>
                    <a:gd name="connsiteY16" fmla="*/ 1119397 h 1516072"/>
                    <a:gd name="connsiteX17" fmla="*/ 187154 w 975537"/>
                    <a:gd name="connsiteY17" fmla="*/ 1150391 h 1516072"/>
                    <a:gd name="connsiteX18" fmla="*/ 56276 w 975537"/>
                    <a:gd name="connsiteY18" fmla="*/ 1165271 h 1516072"/>
                    <a:gd name="connsiteX19" fmla="*/ 5304 w 975537"/>
                    <a:gd name="connsiteY19" fmla="*/ 1175568 h 1516072"/>
                    <a:gd name="connsiteX20" fmla="*/ 1494 w 975537"/>
                    <a:gd name="connsiteY20" fmla="*/ 1181283 h 1516072"/>
                    <a:gd name="connsiteX21" fmla="*/ 7209 w 975537"/>
                    <a:gd name="connsiteY21" fmla="*/ 1213668 h 1516072"/>
                    <a:gd name="connsiteX22" fmla="*/ 12924 w 975537"/>
                    <a:gd name="connsiteY22" fmla="*/ 1217478 h 1516072"/>
                    <a:gd name="connsiteX23" fmla="*/ 18639 w 975537"/>
                    <a:gd name="connsiteY23" fmla="*/ 1219383 h 1516072"/>
                    <a:gd name="connsiteX24" fmla="*/ 146274 w 975537"/>
                    <a:gd name="connsiteY24" fmla="*/ 1222421 h 1516072"/>
                    <a:gd name="connsiteX25" fmla="*/ 336929 w 975537"/>
                    <a:gd name="connsiteY25" fmla="*/ 1217478 h 1516072"/>
                    <a:gd name="connsiteX26" fmla="*/ 363444 w 975537"/>
                    <a:gd name="connsiteY26" fmla="*/ 1273701 h 1516072"/>
                    <a:gd name="connsiteX27" fmla="*/ 336001 w 975537"/>
                    <a:gd name="connsiteY27" fmla="*/ 1356594 h 1516072"/>
                    <a:gd name="connsiteX28" fmla="*/ 329154 w 975537"/>
                    <a:gd name="connsiteY28" fmla="*/ 1420386 h 1516072"/>
                    <a:gd name="connsiteX29" fmla="*/ 332964 w 975537"/>
                    <a:gd name="connsiteY29" fmla="*/ 1463223 h 1516072"/>
                    <a:gd name="connsiteX30" fmla="*/ 365349 w 975537"/>
                    <a:gd name="connsiteY30" fmla="*/ 1512753 h 1516072"/>
                    <a:gd name="connsiteX31" fmla="*/ 388209 w 975537"/>
                    <a:gd name="connsiteY31" fmla="*/ 1514658 h 1516072"/>
                    <a:gd name="connsiteX32" fmla="*/ 397734 w 975537"/>
                    <a:gd name="connsiteY32" fmla="*/ 1491798 h 1516072"/>
                    <a:gd name="connsiteX33" fmla="*/ 404015 w 975537"/>
                    <a:gd name="connsiteY33" fmla="*/ 1451433 h 1516072"/>
                    <a:gd name="connsiteX34" fmla="*/ 410297 w 975537"/>
                    <a:gd name="connsiteY34" fmla="*/ 1389340 h 1516072"/>
                    <a:gd name="connsiteX35" fmla="*/ 424971 w 975537"/>
                    <a:gd name="connsiteY35" fmla="*/ 1329152 h 1516072"/>
                    <a:gd name="connsiteX36" fmla="*/ 468219 w 975537"/>
                    <a:gd name="connsiteY36" fmla="*/ 1265103 h 1516072"/>
                    <a:gd name="connsiteX37" fmla="*/ 529385 w 975537"/>
                    <a:gd name="connsiteY37" fmla="*/ 1230091 h 1516072"/>
                    <a:gd name="connsiteX38" fmla="*/ 602084 w 975537"/>
                    <a:gd name="connsiteY38" fmla="*/ 1221700 h 1516072"/>
                    <a:gd name="connsiteX39" fmla="*/ 721584 w 975537"/>
                    <a:gd name="connsiteY39" fmla="*/ 1316538 h 1516072"/>
                    <a:gd name="connsiteX40" fmla="*/ 778734 w 975537"/>
                    <a:gd name="connsiteY40" fmla="*/ 1323798 h 1516072"/>
                    <a:gd name="connsiteX41" fmla="*/ 821365 w 975537"/>
                    <a:gd name="connsiteY41" fmla="*/ 1303924 h 1516072"/>
                    <a:gd name="connsiteX42" fmla="*/ 784449 w 975537"/>
                    <a:gd name="connsiteY42" fmla="*/ 1253673 h 1516072"/>
                    <a:gd name="connsiteX43" fmla="*/ 774924 w 975537"/>
                    <a:gd name="connsiteY43" fmla="*/ 1247958 h 1516072"/>
                    <a:gd name="connsiteX44" fmla="*/ 649194 w 975537"/>
                    <a:gd name="connsiteY44" fmla="*/ 1156518 h 1516072"/>
                    <a:gd name="connsiteX45" fmla="*/ 646928 w 975537"/>
                    <a:gd name="connsiteY45" fmla="*/ 1108121 h 1516072"/>
                    <a:gd name="connsiteX46" fmla="*/ 672054 w 975537"/>
                    <a:gd name="connsiteY46" fmla="*/ 1089843 h 1516072"/>
                    <a:gd name="connsiteX47" fmla="*/ 725394 w 975537"/>
                    <a:gd name="connsiteY47" fmla="*/ 1082223 h 1516072"/>
                    <a:gd name="connsiteX48" fmla="*/ 872079 w 975537"/>
                    <a:gd name="connsiteY48" fmla="*/ 1086033 h 1516072"/>
                    <a:gd name="connsiteX49" fmla="*/ 900654 w 975537"/>
                    <a:gd name="connsiteY49" fmla="*/ 1091748 h 1516072"/>
                    <a:gd name="connsiteX50" fmla="*/ 964765 w 975537"/>
                    <a:gd name="connsiteY50" fmla="*/ 1090672 h 1516072"/>
                    <a:gd name="connsiteX51" fmla="*/ 971139 w 975537"/>
                    <a:gd name="connsiteY51" fmla="*/ 1054008 h 1516072"/>
                    <a:gd name="connsiteX52" fmla="*/ 919550 w 975537"/>
                    <a:gd name="connsiteY52" fmla="*/ 1034598 h 1516072"/>
                    <a:gd name="connsiteX53" fmla="*/ 804116 w 975537"/>
                    <a:gd name="connsiteY53" fmla="*/ 1037069 h 1516072"/>
                    <a:gd name="connsiteX54" fmla="*/ 647290 w 975537"/>
                    <a:gd name="connsiteY54" fmla="*/ 1049838 h 1516072"/>
                    <a:gd name="connsiteX55" fmla="*/ 641008 w 975537"/>
                    <a:gd name="connsiteY55" fmla="*/ 1026051 h 1516072"/>
                    <a:gd name="connsiteX56" fmla="*/ 673959 w 975537"/>
                    <a:gd name="connsiteY56" fmla="*/ 992688 h 1516072"/>
                    <a:gd name="connsiteX57" fmla="*/ 717774 w 975537"/>
                    <a:gd name="connsiteY57" fmla="*/ 952683 h 1516072"/>
                    <a:gd name="connsiteX58" fmla="*/ 733014 w 975537"/>
                    <a:gd name="connsiteY58" fmla="*/ 939348 h 1516072"/>
                    <a:gd name="connsiteX59" fmla="*/ 753969 w 975537"/>
                    <a:gd name="connsiteY59" fmla="*/ 918393 h 1516072"/>
                    <a:gd name="connsiteX60" fmla="*/ 767304 w 975537"/>
                    <a:gd name="connsiteY60" fmla="*/ 889818 h 1516072"/>
                    <a:gd name="connsiteX61" fmla="*/ 765399 w 975537"/>
                    <a:gd name="connsiteY61" fmla="*/ 874578 h 1516072"/>
                    <a:gd name="connsiteX62" fmla="*/ 738729 w 975537"/>
                    <a:gd name="connsiteY62" fmla="*/ 874578 h 1516072"/>
                    <a:gd name="connsiteX63" fmla="*/ 700629 w 975537"/>
                    <a:gd name="connsiteY63" fmla="*/ 899343 h 1516072"/>
                    <a:gd name="connsiteX64" fmla="*/ 583755 w 975537"/>
                    <a:gd name="connsiteY64" fmla="*/ 945474 h 1516072"/>
                    <a:gd name="connsiteX65" fmla="*/ 508224 w 975537"/>
                    <a:gd name="connsiteY65" fmla="*/ 847908 h 1516072"/>
                    <a:gd name="connsiteX66" fmla="*/ 504414 w 975537"/>
                    <a:gd name="connsiteY66" fmla="*/ 358323 h 1516072"/>
                    <a:gd name="connsiteX67" fmla="*/ 500604 w 975537"/>
                    <a:gd name="connsiteY67" fmla="*/ 66858 h 1516072"/>
                    <a:gd name="connsiteX68" fmla="*/ 491079 w 975537"/>
                    <a:gd name="connsiteY68" fmla="*/ 40188 h 1516072"/>
                    <a:gd name="connsiteX69" fmla="*/ 489174 w 975537"/>
                    <a:gd name="connsiteY69" fmla="*/ 34473 h 1516072"/>
                    <a:gd name="connsiteX70" fmla="*/ 485364 w 975537"/>
                    <a:gd name="connsiteY70" fmla="*/ 28758 h 1516072"/>
                    <a:gd name="connsiteX71" fmla="*/ 479649 w 975537"/>
                    <a:gd name="connsiteY71" fmla="*/ 17328 h 1516072"/>
                    <a:gd name="connsiteX72" fmla="*/ 473934 w 975537"/>
                    <a:gd name="connsiteY72" fmla="*/ 13518 h 1516072"/>
                    <a:gd name="connsiteX73" fmla="*/ 470124 w 975537"/>
                    <a:gd name="connsiteY73" fmla="*/ 7803 h 1516072"/>
                    <a:gd name="connsiteX74" fmla="*/ 430119 w 975537"/>
                    <a:gd name="connsiteY74" fmla="*/ 11613 h 1516072"/>
                    <a:gd name="connsiteX75" fmla="*/ 426309 w 975537"/>
                    <a:gd name="connsiteY75" fmla="*/ 78288 h 1516072"/>
                    <a:gd name="connsiteX76" fmla="*/ 426309 w 975537"/>
                    <a:gd name="connsiteY76" fmla="*/ 84003 h 1516072"/>
                    <a:gd name="connsiteX77" fmla="*/ 437533 w 975537"/>
                    <a:gd name="connsiteY77" fmla="*/ 225952 h 1516072"/>
                    <a:gd name="connsiteX78" fmla="*/ 441549 w 975537"/>
                    <a:gd name="connsiteY78" fmla="*/ 421188 h 1516072"/>
                    <a:gd name="connsiteX79" fmla="*/ 440932 w 975537"/>
                    <a:gd name="connsiteY79" fmla="*/ 789160 h 1516072"/>
                    <a:gd name="connsiteX80" fmla="*/ 431252 w 975537"/>
                    <a:gd name="connsiteY80" fmla="*/ 879006 h 1516072"/>
                    <a:gd name="connsiteX0" fmla="*/ 431252 w 975537"/>
                    <a:gd name="connsiteY0" fmla="*/ 879006 h 1516072"/>
                    <a:gd name="connsiteX1" fmla="*/ 393357 w 975537"/>
                    <a:gd name="connsiteY1" fmla="*/ 931934 h 1516072"/>
                    <a:gd name="connsiteX2" fmla="*/ 343571 w 975537"/>
                    <a:gd name="connsiteY2" fmla="*/ 956133 h 1516072"/>
                    <a:gd name="connsiteX3" fmla="*/ 263818 w 975537"/>
                    <a:gd name="connsiteY3" fmla="*/ 967151 h 1516072"/>
                    <a:gd name="connsiteX4" fmla="*/ 202240 w 975537"/>
                    <a:gd name="connsiteY4" fmla="*/ 939915 h 1516072"/>
                    <a:gd name="connsiteX5" fmla="*/ 117699 w 975537"/>
                    <a:gd name="connsiteY5" fmla="*/ 903153 h 1516072"/>
                    <a:gd name="connsiteX6" fmla="*/ 60549 w 975537"/>
                    <a:gd name="connsiteY6" fmla="*/ 874578 h 1516072"/>
                    <a:gd name="connsiteX7" fmla="*/ 47214 w 975537"/>
                    <a:gd name="connsiteY7" fmla="*/ 895533 h 1516072"/>
                    <a:gd name="connsiteX8" fmla="*/ 51024 w 975537"/>
                    <a:gd name="connsiteY8" fmla="*/ 933633 h 1516072"/>
                    <a:gd name="connsiteX9" fmla="*/ 54834 w 975537"/>
                    <a:gd name="connsiteY9" fmla="*/ 939348 h 1516072"/>
                    <a:gd name="connsiteX10" fmla="*/ 60549 w 975537"/>
                    <a:gd name="connsiteY10" fmla="*/ 943158 h 1516072"/>
                    <a:gd name="connsiteX11" fmla="*/ 64359 w 975537"/>
                    <a:gd name="connsiteY11" fmla="*/ 948873 h 1516072"/>
                    <a:gd name="connsiteX12" fmla="*/ 81504 w 975537"/>
                    <a:gd name="connsiteY12" fmla="*/ 958398 h 1516072"/>
                    <a:gd name="connsiteX13" fmla="*/ 167229 w 975537"/>
                    <a:gd name="connsiteY13" fmla="*/ 989239 h 1516072"/>
                    <a:gd name="connsiteX14" fmla="*/ 263251 w 975537"/>
                    <a:gd name="connsiteY14" fmla="*/ 1036092 h 1516072"/>
                    <a:gd name="connsiteX15" fmla="*/ 279624 w 975537"/>
                    <a:gd name="connsiteY15" fmla="*/ 1076508 h 1516072"/>
                    <a:gd name="connsiteX16" fmla="*/ 265311 w 975537"/>
                    <a:gd name="connsiteY16" fmla="*/ 1119397 h 1516072"/>
                    <a:gd name="connsiteX17" fmla="*/ 187154 w 975537"/>
                    <a:gd name="connsiteY17" fmla="*/ 1150391 h 1516072"/>
                    <a:gd name="connsiteX18" fmla="*/ 56276 w 975537"/>
                    <a:gd name="connsiteY18" fmla="*/ 1165271 h 1516072"/>
                    <a:gd name="connsiteX19" fmla="*/ 5304 w 975537"/>
                    <a:gd name="connsiteY19" fmla="*/ 1175568 h 1516072"/>
                    <a:gd name="connsiteX20" fmla="*/ 1494 w 975537"/>
                    <a:gd name="connsiteY20" fmla="*/ 1181283 h 1516072"/>
                    <a:gd name="connsiteX21" fmla="*/ 7209 w 975537"/>
                    <a:gd name="connsiteY21" fmla="*/ 1213668 h 1516072"/>
                    <a:gd name="connsiteX22" fmla="*/ 12924 w 975537"/>
                    <a:gd name="connsiteY22" fmla="*/ 1217478 h 1516072"/>
                    <a:gd name="connsiteX23" fmla="*/ 18639 w 975537"/>
                    <a:gd name="connsiteY23" fmla="*/ 1219383 h 1516072"/>
                    <a:gd name="connsiteX24" fmla="*/ 146274 w 975537"/>
                    <a:gd name="connsiteY24" fmla="*/ 1222421 h 1516072"/>
                    <a:gd name="connsiteX25" fmla="*/ 336929 w 975537"/>
                    <a:gd name="connsiteY25" fmla="*/ 1217478 h 1516072"/>
                    <a:gd name="connsiteX26" fmla="*/ 363444 w 975537"/>
                    <a:gd name="connsiteY26" fmla="*/ 1273701 h 1516072"/>
                    <a:gd name="connsiteX27" fmla="*/ 336001 w 975537"/>
                    <a:gd name="connsiteY27" fmla="*/ 1356594 h 1516072"/>
                    <a:gd name="connsiteX28" fmla="*/ 329154 w 975537"/>
                    <a:gd name="connsiteY28" fmla="*/ 1420386 h 1516072"/>
                    <a:gd name="connsiteX29" fmla="*/ 332964 w 975537"/>
                    <a:gd name="connsiteY29" fmla="*/ 1463223 h 1516072"/>
                    <a:gd name="connsiteX30" fmla="*/ 365349 w 975537"/>
                    <a:gd name="connsiteY30" fmla="*/ 1512753 h 1516072"/>
                    <a:gd name="connsiteX31" fmla="*/ 388209 w 975537"/>
                    <a:gd name="connsiteY31" fmla="*/ 1514658 h 1516072"/>
                    <a:gd name="connsiteX32" fmla="*/ 397734 w 975537"/>
                    <a:gd name="connsiteY32" fmla="*/ 1491798 h 1516072"/>
                    <a:gd name="connsiteX33" fmla="*/ 404015 w 975537"/>
                    <a:gd name="connsiteY33" fmla="*/ 1451433 h 1516072"/>
                    <a:gd name="connsiteX34" fmla="*/ 410297 w 975537"/>
                    <a:gd name="connsiteY34" fmla="*/ 1389340 h 1516072"/>
                    <a:gd name="connsiteX35" fmla="*/ 424971 w 975537"/>
                    <a:gd name="connsiteY35" fmla="*/ 1329152 h 1516072"/>
                    <a:gd name="connsiteX36" fmla="*/ 468219 w 975537"/>
                    <a:gd name="connsiteY36" fmla="*/ 1265103 h 1516072"/>
                    <a:gd name="connsiteX37" fmla="*/ 529385 w 975537"/>
                    <a:gd name="connsiteY37" fmla="*/ 1230091 h 1516072"/>
                    <a:gd name="connsiteX38" fmla="*/ 602084 w 975537"/>
                    <a:gd name="connsiteY38" fmla="*/ 1221700 h 1516072"/>
                    <a:gd name="connsiteX39" fmla="*/ 721584 w 975537"/>
                    <a:gd name="connsiteY39" fmla="*/ 1316538 h 1516072"/>
                    <a:gd name="connsiteX40" fmla="*/ 778734 w 975537"/>
                    <a:gd name="connsiteY40" fmla="*/ 1323798 h 1516072"/>
                    <a:gd name="connsiteX41" fmla="*/ 821365 w 975537"/>
                    <a:gd name="connsiteY41" fmla="*/ 1303924 h 1516072"/>
                    <a:gd name="connsiteX42" fmla="*/ 784449 w 975537"/>
                    <a:gd name="connsiteY42" fmla="*/ 1253673 h 1516072"/>
                    <a:gd name="connsiteX43" fmla="*/ 774924 w 975537"/>
                    <a:gd name="connsiteY43" fmla="*/ 1247958 h 1516072"/>
                    <a:gd name="connsiteX44" fmla="*/ 649194 w 975537"/>
                    <a:gd name="connsiteY44" fmla="*/ 1156518 h 1516072"/>
                    <a:gd name="connsiteX45" fmla="*/ 646928 w 975537"/>
                    <a:gd name="connsiteY45" fmla="*/ 1108121 h 1516072"/>
                    <a:gd name="connsiteX46" fmla="*/ 672054 w 975537"/>
                    <a:gd name="connsiteY46" fmla="*/ 1089843 h 1516072"/>
                    <a:gd name="connsiteX47" fmla="*/ 725394 w 975537"/>
                    <a:gd name="connsiteY47" fmla="*/ 1082223 h 1516072"/>
                    <a:gd name="connsiteX48" fmla="*/ 872079 w 975537"/>
                    <a:gd name="connsiteY48" fmla="*/ 1086033 h 1516072"/>
                    <a:gd name="connsiteX49" fmla="*/ 900654 w 975537"/>
                    <a:gd name="connsiteY49" fmla="*/ 1091748 h 1516072"/>
                    <a:gd name="connsiteX50" fmla="*/ 964765 w 975537"/>
                    <a:gd name="connsiteY50" fmla="*/ 1090672 h 1516072"/>
                    <a:gd name="connsiteX51" fmla="*/ 971139 w 975537"/>
                    <a:gd name="connsiteY51" fmla="*/ 1054008 h 1516072"/>
                    <a:gd name="connsiteX52" fmla="*/ 919550 w 975537"/>
                    <a:gd name="connsiteY52" fmla="*/ 1034598 h 1516072"/>
                    <a:gd name="connsiteX53" fmla="*/ 804116 w 975537"/>
                    <a:gd name="connsiteY53" fmla="*/ 1037069 h 1516072"/>
                    <a:gd name="connsiteX54" fmla="*/ 647290 w 975537"/>
                    <a:gd name="connsiteY54" fmla="*/ 1049838 h 1516072"/>
                    <a:gd name="connsiteX55" fmla="*/ 641008 w 975537"/>
                    <a:gd name="connsiteY55" fmla="*/ 1026051 h 1516072"/>
                    <a:gd name="connsiteX56" fmla="*/ 673959 w 975537"/>
                    <a:gd name="connsiteY56" fmla="*/ 992688 h 1516072"/>
                    <a:gd name="connsiteX57" fmla="*/ 717774 w 975537"/>
                    <a:gd name="connsiteY57" fmla="*/ 952683 h 1516072"/>
                    <a:gd name="connsiteX58" fmla="*/ 733014 w 975537"/>
                    <a:gd name="connsiteY58" fmla="*/ 939348 h 1516072"/>
                    <a:gd name="connsiteX59" fmla="*/ 753969 w 975537"/>
                    <a:gd name="connsiteY59" fmla="*/ 918393 h 1516072"/>
                    <a:gd name="connsiteX60" fmla="*/ 767304 w 975537"/>
                    <a:gd name="connsiteY60" fmla="*/ 889818 h 1516072"/>
                    <a:gd name="connsiteX61" fmla="*/ 765399 w 975537"/>
                    <a:gd name="connsiteY61" fmla="*/ 874578 h 1516072"/>
                    <a:gd name="connsiteX62" fmla="*/ 738729 w 975537"/>
                    <a:gd name="connsiteY62" fmla="*/ 874578 h 1516072"/>
                    <a:gd name="connsiteX63" fmla="*/ 700629 w 975537"/>
                    <a:gd name="connsiteY63" fmla="*/ 899343 h 1516072"/>
                    <a:gd name="connsiteX64" fmla="*/ 583755 w 975537"/>
                    <a:gd name="connsiteY64" fmla="*/ 945474 h 1516072"/>
                    <a:gd name="connsiteX65" fmla="*/ 508224 w 975537"/>
                    <a:gd name="connsiteY65" fmla="*/ 847908 h 1516072"/>
                    <a:gd name="connsiteX66" fmla="*/ 504414 w 975537"/>
                    <a:gd name="connsiteY66" fmla="*/ 358323 h 1516072"/>
                    <a:gd name="connsiteX67" fmla="*/ 500604 w 975537"/>
                    <a:gd name="connsiteY67" fmla="*/ 66858 h 1516072"/>
                    <a:gd name="connsiteX68" fmla="*/ 491079 w 975537"/>
                    <a:gd name="connsiteY68" fmla="*/ 40188 h 1516072"/>
                    <a:gd name="connsiteX69" fmla="*/ 489174 w 975537"/>
                    <a:gd name="connsiteY69" fmla="*/ 34473 h 1516072"/>
                    <a:gd name="connsiteX70" fmla="*/ 485364 w 975537"/>
                    <a:gd name="connsiteY70" fmla="*/ 28758 h 1516072"/>
                    <a:gd name="connsiteX71" fmla="*/ 479649 w 975537"/>
                    <a:gd name="connsiteY71" fmla="*/ 17328 h 1516072"/>
                    <a:gd name="connsiteX72" fmla="*/ 473934 w 975537"/>
                    <a:gd name="connsiteY72" fmla="*/ 13518 h 1516072"/>
                    <a:gd name="connsiteX73" fmla="*/ 470124 w 975537"/>
                    <a:gd name="connsiteY73" fmla="*/ 7803 h 1516072"/>
                    <a:gd name="connsiteX74" fmla="*/ 430119 w 975537"/>
                    <a:gd name="connsiteY74" fmla="*/ 11613 h 1516072"/>
                    <a:gd name="connsiteX75" fmla="*/ 426309 w 975537"/>
                    <a:gd name="connsiteY75" fmla="*/ 78288 h 1516072"/>
                    <a:gd name="connsiteX76" fmla="*/ 426309 w 975537"/>
                    <a:gd name="connsiteY76" fmla="*/ 84003 h 1516072"/>
                    <a:gd name="connsiteX77" fmla="*/ 437533 w 975537"/>
                    <a:gd name="connsiteY77" fmla="*/ 225952 h 1516072"/>
                    <a:gd name="connsiteX78" fmla="*/ 441549 w 975537"/>
                    <a:gd name="connsiteY78" fmla="*/ 421188 h 1516072"/>
                    <a:gd name="connsiteX79" fmla="*/ 440932 w 975537"/>
                    <a:gd name="connsiteY79" fmla="*/ 789160 h 1516072"/>
                    <a:gd name="connsiteX80" fmla="*/ 431252 w 975537"/>
                    <a:gd name="connsiteY80" fmla="*/ 879006 h 1516072"/>
                    <a:gd name="connsiteX0" fmla="*/ 431252 w 975537"/>
                    <a:gd name="connsiteY0" fmla="*/ 879006 h 1516072"/>
                    <a:gd name="connsiteX1" fmla="*/ 393357 w 975537"/>
                    <a:gd name="connsiteY1" fmla="*/ 919577 h 1516072"/>
                    <a:gd name="connsiteX2" fmla="*/ 343571 w 975537"/>
                    <a:gd name="connsiteY2" fmla="*/ 956133 h 1516072"/>
                    <a:gd name="connsiteX3" fmla="*/ 263818 w 975537"/>
                    <a:gd name="connsiteY3" fmla="*/ 967151 h 1516072"/>
                    <a:gd name="connsiteX4" fmla="*/ 202240 w 975537"/>
                    <a:gd name="connsiteY4" fmla="*/ 939915 h 1516072"/>
                    <a:gd name="connsiteX5" fmla="*/ 117699 w 975537"/>
                    <a:gd name="connsiteY5" fmla="*/ 903153 h 1516072"/>
                    <a:gd name="connsiteX6" fmla="*/ 60549 w 975537"/>
                    <a:gd name="connsiteY6" fmla="*/ 874578 h 1516072"/>
                    <a:gd name="connsiteX7" fmla="*/ 47214 w 975537"/>
                    <a:gd name="connsiteY7" fmla="*/ 895533 h 1516072"/>
                    <a:gd name="connsiteX8" fmla="*/ 51024 w 975537"/>
                    <a:gd name="connsiteY8" fmla="*/ 933633 h 1516072"/>
                    <a:gd name="connsiteX9" fmla="*/ 54834 w 975537"/>
                    <a:gd name="connsiteY9" fmla="*/ 939348 h 1516072"/>
                    <a:gd name="connsiteX10" fmla="*/ 60549 w 975537"/>
                    <a:gd name="connsiteY10" fmla="*/ 943158 h 1516072"/>
                    <a:gd name="connsiteX11" fmla="*/ 64359 w 975537"/>
                    <a:gd name="connsiteY11" fmla="*/ 948873 h 1516072"/>
                    <a:gd name="connsiteX12" fmla="*/ 81504 w 975537"/>
                    <a:gd name="connsiteY12" fmla="*/ 958398 h 1516072"/>
                    <a:gd name="connsiteX13" fmla="*/ 167229 w 975537"/>
                    <a:gd name="connsiteY13" fmla="*/ 989239 h 1516072"/>
                    <a:gd name="connsiteX14" fmla="*/ 263251 w 975537"/>
                    <a:gd name="connsiteY14" fmla="*/ 1036092 h 1516072"/>
                    <a:gd name="connsiteX15" fmla="*/ 279624 w 975537"/>
                    <a:gd name="connsiteY15" fmla="*/ 1076508 h 1516072"/>
                    <a:gd name="connsiteX16" fmla="*/ 265311 w 975537"/>
                    <a:gd name="connsiteY16" fmla="*/ 1119397 h 1516072"/>
                    <a:gd name="connsiteX17" fmla="*/ 187154 w 975537"/>
                    <a:gd name="connsiteY17" fmla="*/ 1150391 h 1516072"/>
                    <a:gd name="connsiteX18" fmla="*/ 56276 w 975537"/>
                    <a:gd name="connsiteY18" fmla="*/ 1165271 h 1516072"/>
                    <a:gd name="connsiteX19" fmla="*/ 5304 w 975537"/>
                    <a:gd name="connsiteY19" fmla="*/ 1175568 h 1516072"/>
                    <a:gd name="connsiteX20" fmla="*/ 1494 w 975537"/>
                    <a:gd name="connsiteY20" fmla="*/ 1181283 h 1516072"/>
                    <a:gd name="connsiteX21" fmla="*/ 7209 w 975537"/>
                    <a:gd name="connsiteY21" fmla="*/ 1213668 h 1516072"/>
                    <a:gd name="connsiteX22" fmla="*/ 12924 w 975537"/>
                    <a:gd name="connsiteY22" fmla="*/ 1217478 h 1516072"/>
                    <a:gd name="connsiteX23" fmla="*/ 18639 w 975537"/>
                    <a:gd name="connsiteY23" fmla="*/ 1219383 h 1516072"/>
                    <a:gd name="connsiteX24" fmla="*/ 146274 w 975537"/>
                    <a:gd name="connsiteY24" fmla="*/ 1222421 h 1516072"/>
                    <a:gd name="connsiteX25" fmla="*/ 336929 w 975537"/>
                    <a:gd name="connsiteY25" fmla="*/ 1217478 h 1516072"/>
                    <a:gd name="connsiteX26" fmla="*/ 363444 w 975537"/>
                    <a:gd name="connsiteY26" fmla="*/ 1273701 h 1516072"/>
                    <a:gd name="connsiteX27" fmla="*/ 336001 w 975537"/>
                    <a:gd name="connsiteY27" fmla="*/ 1356594 h 1516072"/>
                    <a:gd name="connsiteX28" fmla="*/ 329154 w 975537"/>
                    <a:gd name="connsiteY28" fmla="*/ 1420386 h 1516072"/>
                    <a:gd name="connsiteX29" fmla="*/ 332964 w 975537"/>
                    <a:gd name="connsiteY29" fmla="*/ 1463223 h 1516072"/>
                    <a:gd name="connsiteX30" fmla="*/ 365349 w 975537"/>
                    <a:gd name="connsiteY30" fmla="*/ 1512753 h 1516072"/>
                    <a:gd name="connsiteX31" fmla="*/ 388209 w 975537"/>
                    <a:gd name="connsiteY31" fmla="*/ 1514658 h 1516072"/>
                    <a:gd name="connsiteX32" fmla="*/ 397734 w 975537"/>
                    <a:gd name="connsiteY32" fmla="*/ 1491798 h 1516072"/>
                    <a:gd name="connsiteX33" fmla="*/ 404015 w 975537"/>
                    <a:gd name="connsiteY33" fmla="*/ 1451433 h 1516072"/>
                    <a:gd name="connsiteX34" fmla="*/ 410297 w 975537"/>
                    <a:gd name="connsiteY34" fmla="*/ 1389340 h 1516072"/>
                    <a:gd name="connsiteX35" fmla="*/ 424971 w 975537"/>
                    <a:gd name="connsiteY35" fmla="*/ 1329152 h 1516072"/>
                    <a:gd name="connsiteX36" fmla="*/ 468219 w 975537"/>
                    <a:gd name="connsiteY36" fmla="*/ 1265103 h 1516072"/>
                    <a:gd name="connsiteX37" fmla="*/ 529385 w 975537"/>
                    <a:gd name="connsiteY37" fmla="*/ 1230091 h 1516072"/>
                    <a:gd name="connsiteX38" fmla="*/ 602084 w 975537"/>
                    <a:gd name="connsiteY38" fmla="*/ 1221700 h 1516072"/>
                    <a:gd name="connsiteX39" fmla="*/ 721584 w 975537"/>
                    <a:gd name="connsiteY39" fmla="*/ 1316538 h 1516072"/>
                    <a:gd name="connsiteX40" fmla="*/ 778734 w 975537"/>
                    <a:gd name="connsiteY40" fmla="*/ 1323798 h 1516072"/>
                    <a:gd name="connsiteX41" fmla="*/ 821365 w 975537"/>
                    <a:gd name="connsiteY41" fmla="*/ 1303924 h 1516072"/>
                    <a:gd name="connsiteX42" fmla="*/ 784449 w 975537"/>
                    <a:gd name="connsiteY42" fmla="*/ 1253673 h 1516072"/>
                    <a:gd name="connsiteX43" fmla="*/ 774924 w 975537"/>
                    <a:gd name="connsiteY43" fmla="*/ 1247958 h 1516072"/>
                    <a:gd name="connsiteX44" fmla="*/ 649194 w 975537"/>
                    <a:gd name="connsiteY44" fmla="*/ 1156518 h 1516072"/>
                    <a:gd name="connsiteX45" fmla="*/ 646928 w 975537"/>
                    <a:gd name="connsiteY45" fmla="*/ 1108121 h 1516072"/>
                    <a:gd name="connsiteX46" fmla="*/ 672054 w 975537"/>
                    <a:gd name="connsiteY46" fmla="*/ 1089843 h 1516072"/>
                    <a:gd name="connsiteX47" fmla="*/ 725394 w 975537"/>
                    <a:gd name="connsiteY47" fmla="*/ 1082223 h 1516072"/>
                    <a:gd name="connsiteX48" fmla="*/ 872079 w 975537"/>
                    <a:gd name="connsiteY48" fmla="*/ 1086033 h 1516072"/>
                    <a:gd name="connsiteX49" fmla="*/ 900654 w 975537"/>
                    <a:gd name="connsiteY49" fmla="*/ 1091748 h 1516072"/>
                    <a:gd name="connsiteX50" fmla="*/ 964765 w 975537"/>
                    <a:gd name="connsiteY50" fmla="*/ 1090672 h 1516072"/>
                    <a:gd name="connsiteX51" fmla="*/ 971139 w 975537"/>
                    <a:gd name="connsiteY51" fmla="*/ 1054008 h 1516072"/>
                    <a:gd name="connsiteX52" fmla="*/ 919550 w 975537"/>
                    <a:gd name="connsiteY52" fmla="*/ 1034598 h 1516072"/>
                    <a:gd name="connsiteX53" fmla="*/ 804116 w 975537"/>
                    <a:gd name="connsiteY53" fmla="*/ 1037069 h 1516072"/>
                    <a:gd name="connsiteX54" fmla="*/ 647290 w 975537"/>
                    <a:gd name="connsiteY54" fmla="*/ 1049838 h 1516072"/>
                    <a:gd name="connsiteX55" fmla="*/ 641008 w 975537"/>
                    <a:gd name="connsiteY55" fmla="*/ 1026051 h 1516072"/>
                    <a:gd name="connsiteX56" fmla="*/ 673959 w 975537"/>
                    <a:gd name="connsiteY56" fmla="*/ 992688 h 1516072"/>
                    <a:gd name="connsiteX57" fmla="*/ 717774 w 975537"/>
                    <a:gd name="connsiteY57" fmla="*/ 952683 h 1516072"/>
                    <a:gd name="connsiteX58" fmla="*/ 733014 w 975537"/>
                    <a:gd name="connsiteY58" fmla="*/ 939348 h 1516072"/>
                    <a:gd name="connsiteX59" fmla="*/ 753969 w 975537"/>
                    <a:gd name="connsiteY59" fmla="*/ 918393 h 1516072"/>
                    <a:gd name="connsiteX60" fmla="*/ 767304 w 975537"/>
                    <a:gd name="connsiteY60" fmla="*/ 889818 h 1516072"/>
                    <a:gd name="connsiteX61" fmla="*/ 765399 w 975537"/>
                    <a:gd name="connsiteY61" fmla="*/ 874578 h 1516072"/>
                    <a:gd name="connsiteX62" fmla="*/ 738729 w 975537"/>
                    <a:gd name="connsiteY62" fmla="*/ 874578 h 1516072"/>
                    <a:gd name="connsiteX63" fmla="*/ 700629 w 975537"/>
                    <a:gd name="connsiteY63" fmla="*/ 899343 h 1516072"/>
                    <a:gd name="connsiteX64" fmla="*/ 583755 w 975537"/>
                    <a:gd name="connsiteY64" fmla="*/ 945474 h 1516072"/>
                    <a:gd name="connsiteX65" fmla="*/ 508224 w 975537"/>
                    <a:gd name="connsiteY65" fmla="*/ 847908 h 1516072"/>
                    <a:gd name="connsiteX66" fmla="*/ 504414 w 975537"/>
                    <a:gd name="connsiteY66" fmla="*/ 358323 h 1516072"/>
                    <a:gd name="connsiteX67" fmla="*/ 500604 w 975537"/>
                    <a:gd name="connsiteY67" fmla="*/ 66858 h 1516072"/>
                    <a:gd name="connsiteX68" fmla="*/ 491079 w 975537"/>
                    <a:gd name="connsiteY68" fmla="*/ 40188 h 1516072"/>
                    <a:gd name="connsiteX69" fmla="*/ 489174 w 975537"/>
                    <a:gd name="connsiteY69" fmla="*/ 34473 h 1516072"/>
                    <a:gd name="connsiteX70" fmla="*/ 485364 w 975537"/>
                    <a:gd name="connsiteY70" fmla="*/ 28758 h 1516072"/>
                    <a:gd name="connsiteX71" fmla="*/ 479649 w 975537"/>
                    <a:gd name="connsiteY71" fmla="*/ 17328 h 1516072"/>
                    <a:gd name="connsiteX72" fmla="*/ 473934 w 975537"/>
                    <a:gd name="connsiteY72" fmla="*/ 13518 h 1516072"/>
                    <a:gd name="connsiteX73" fmla="*/ 470124 w 975537"/>
                    <a:gd name="connsiteY73" fmla="*/ 7803 h 1516072"/>
                    <a:gd name="connsiteX74" fmla="*/ 430119 w 975537"/>
                    <a:gd name="connsiteY74" fmla="*/ 11613 h 1516072"/>
                    <a:gd name="connsiteX75" fmla="*/ 426309 w 975537"/>
                    <a:gd name="connsiteY75" fmla="*/ 78288 h 1516072"/>
                    <a:gd name="connsiteX76" fmla="*/ 426309 w 975537"/>
                    <a:gd name="connsiteY76" fmla="*/ 84003 h 1516072"/>
                    <a:gd name="connsiteX77" fmla="*/ 437533 w 975537"/>
                    <a:gd name="connsiteY77" fmla="*/ 225952 h 1516072"/>
                    <a:gd name="connsiteX78" fmla="*/ 441549 w 975537"/>
                    <a:gd name="connsiteY78" fmla="*/ 421188 h 1516072"/>
                    <a:gd name="connsiteX79" fmla="*/ 440932 w 975537"/>
                    <a:gd name="connsiteY79" fmla="*/ 789160 h 1516072"/>
                    <a:gd name="connsiteX80" fmla="*/ 431252 w 975537"/>
                    <a:gd name="connsiteY80" fmla="*/ 879006 h 1516072"/>
                    <a:gd name="connsiteX0" fmla="*/ 433724 w 975537"/>
                    <a:gd name="connsiteY0" fmla="*/ 871592 h 1516072"/>
                    <a:gd name="connsiteX1" fmla="*/ 393357 w 975537"/>
                    <a:gd name="connsiteY1" fmla="*/ 919577 h 1516072"/>
                    <a:gd name="connsiteX2" fmla="*/ 343571 w 975537"/>
                    <a:gd name="connsiteY2" fmla="*/ 956133 h 1516072"/>
                    <a:gd name="connsiteX3" fmla="*/ 263818 w 975537"/>
                    <a:gd name="connsiteY3" fmla="*/ 967151 h 1516072"/>
                    <a:gd name="connsiteX4" fmla="*/ 202240 w 975537"/>
                    <a:gd name="connsiteY4" fmla="*/ 939915 h 1516072"/>
                    <a:gd name="connsiteX5" fmla="*/ 117699 w 975537"/>
                    <a:gd name="connsiteY5" fmla="*/ 903153 h 1516072"/>
                    <a:gd name="connsiteX6" fmla="*/ 60549 w 975537"/>
                    <a:gd name="connsiteY6" fmla="*/ 874578 h 1516072"/>
                    <a:gd name="connsiteX7" fmla="*/ 47214 w 975537"/>
                    <a:gd name="connsiteY7" fmla="*/ 895533 h 1516072"/>
                    <a:gd name="connsiteX8" fmla="*/ 51024 w 975537"/>
                    <a:gd name="connsiteY8" fmla="*/ 933633 h 1516072"/>
                    <a:gd name="connsiteX9" fmla="*/ 54834 w 975537"/>
                    <a:gd name="connsiteY9" fmla="*/ 939348 h 1516072"/>
                    <a:gd name="connsiteX10" fmla="*/ 60549 w 975537"/>
                    <a:gd name="connsiteY10" fmla="*/ 943158 h 1516072"/>
                    <a:gd name="connsiteX11" fmla="*/ 64359 w 975537"/>
                    <a:gd name="connsiteY11" fmla="*/ 948873 h 1516072"/>
                    <a:gd name="connsiteX12" fmla="*/ 81504 w 975537"/>
                    <a:gd name="connsiteY12" fmla="*/ 958398 h 1516072"/>
                    <a:gd name="connsiteX13" fmla="*/ 167229 w 975537"/>
                    <a:gd name="connsiteY13" fmla="*/ 989239 h 1516072"/>
                    <a:gd name="connsiteX14" fmla="*/ 263251 w 975537"/>
                    <a:gd name="connsiteY14" fmla="*/ 1036092 h 1516072"/>
                    <a:gd name="connsiteX15" fmla="*/ 279624 w 975537"/>
                    <a:gd name="connsiteY15" fmla="*/ 1076508 h 1516072"/>
                    <a:gd name="connsiteX16" fmla="*/ 265311 w 975537"/>
                    <a:gd name="connsiteY16" fmla="*/ 1119397 h 1516072"/>
                    <a:gd name="connsiteX17" fmla="*/ 187154 w 975537"/>
                    <a:gd name="connsiteY17" fmla="*/ 1150391 h 1516072"/>
                    <a:gd name="connsiteX18" fmla="*/ 56276 w 975537"/>
                    <a:gd name="connsiteY18" fmla="*/ 1165271 h 1516072"/>
                    <a:gd name="connsiteX19" fmla="*/ 5304 w 975537"/>
                    <a:gd name="connsiteY19" fmla="*/ 1175568 h 1516072"/>
                    <a:gd name="connsiteX20" fmla="*/ 1494 w 975537"/>
                    <a:gd name="connsiteY20" fmla="*/ 1181283 h 1516072"/>
                    <a:gd name="connsiteX21" fmla="*/ 7209 w 975537"/>
                    <a:gd name="connsiteY21" fmla="*/ 1213668 h 1516072"/>
                    <a:gd name="connsiteX22" fmla="*/ 12924 w 975537"/>
                    <a:gd name="connsiteY22" fmla="*/ 1217478 h 1516072"/>
                    <a:gd name="connsiteX23" fmla="*/ 18639 w 975537"/>
                    <a:gd name="connsiteY23" fmla="*/ 1219383 h 1516072"/>
                    <a:gd name="connsiteX24" fmla="*/ 146274 w 975537"/>
                    <a:gd name="connsiteY24" fmla="*/ 1222421 h 1516072"/>
                    <a:gd name="connsiteX25" fmla="*/ 336929 w 975537"/>
                    <a:gd name="connsiteY25" fmla="*/ 1217478 h 1516072"/>
                    <a:gd name="connsiteX26" fmla="*/ 363444 w 975537"/>
                    <a:gd name="connsiteY26" fmla="*/ 1273701 h 1516072"/>
                    <a:gd name="connsiteX27" fmla="*/ 336001 w 975537"/>
                    <a:gd name="connsiteY27" fmla="*/ 1356594 h 1516072"/>
                    <a:gd name="connsiteX28" fmla="*/ 329154 w 975537"/>
                    <a:gd name="connsiteY28" fmla="*/ 1420386 h 1516072"/>
                    <a:gd name="connsiteX29" fmla="*/ 332964 w 975537"/>
                    <a:gd name="connsiteY29" fmla="*/ 1463223 h 1516072"/>
                    <a:gd name="connsiteX30" fmla="*/ 365349 w 975537"/>
                    <a:gd name="connsiteY30" fmla="*/ 1512753 h 1516072"/>
                    <a:gd name="connsiteX31" fmla="*/ 388209 w 975537"/>
                    <a:gd name="connsiteY31" fmla="*/ 1514658 h 1516072"/>
                    <a:gd name="connsiteX32" fmla="*/ 397734 w 975537"/>
                    <a:gd name="connsiteY32" fmla="*/ 1491798 h 1516072"/>
                    <a:gd name="connsiteX33" fmla="*/ 404015 w 975537"/>
                    <a:gd name="connsiteY33" fmla="*/ 1451433 h 1516072"/>
                    <a:gd name="connsiteX34" fmla="*/ 410297 w 975537"/>
                    <a:gd name="connsiteY34" fmla="*/ 1389340 h 1516072"/>
                    <a:gd name="connsiteX35" fmla="*/ 424971 w 975537"/>
                    <a:gd name="connsiteY35" fmla="*/ 1329152 h 1516072"/>
                    <a:gd name="connsiteX36" fmla="*/ 468219 w 975537"/>
                    <a:gd name="connsiteY36" fmla="*/ 1265103 h 1516072"/>
                    <a:gd name="connsiteX37" fmla="*/ 529385 w 975537"/>
                    <a:gd name="connsiteY37" fmla="*/ 1230091 h 1516072"/>
                    <a:gd name="connsiteX38" fmla="*/ 602084 w 975537"/>
                    <a:gd name="connsiteY38" fmla="*/ 1221700 h 1516072"/>
                    <a:gd name="connsiteX39" fmla="*/ 721584 w 975537"/>
                    <a:gd name="connsiteY39" fmla="*/ 1316538 h 1516072"/>
                    <a:gd name="connsiteX40" fmla="*/ 778734 w 975537"/>
                    <a:gd name="connsiteY40" fmla="*/ 1323798 h 1516072"/>
                    <a:gd name="connsiteX41" fmla="*/ 821365 w 975537"/>
                    <a:gd name="connsiteY41" fmla="*/ 1303924 h 1516072"/>
                    <a:gd name="connsiteX42" fmla="*/ 784449 w 975537"/>
                    <a:gd name="connsiteY42" fmla="*/ 1253673 h 1516072"/>
                    <a:gd name="connsiteX43" fmla="*/ 774924 w 975537"/>
                    <a:gd name="connsiteY43" fmla="*/ 1247958 h 1516072"/>
                    <a:gd name="connsiteX44" fmla="*/ 649194 w 975537"/>
                    <a:gd name="connsiteY44" fmla="*/ 1156518 h 1516072"/>
                    <a:gd name="connsiteX45" fmla="*/ 646928 w 975537"/>
                    <a:gd name="connsiteY45" fmla="*/ 1108121 h 1516072"/>
                    <a:gd name="connsiteX46" fmla="*/ 672054 w 975537"/>
                    <a:gd name="connsiteY46" fmla="*/ 1089843 h 1516072"/>
                    <a:gd name="connsiteX47" fmla="*/ 725394 w 975537"/>
                    <a:gd name="connsiteY47" fmla="*/ 1082223 h 1516072"/>
                    <a:gd name="connsiteX48" fmla="*/ 872079 w 975537"/>
                    <a:gd name="connsiteY48" fmla="*/ 1086033 h 1516072"/>
                    <a:gd name="connsiteX49" fmla="*/ 900654 w 975537"/>
                    <a:gd name="connsiteY49" fmla="*/ 1091748 h 1516072"/>
                    <a:gd name="connsiteX50" fmla="*/ 964765 w 975537"/>
                    <a:gd name="connsiteY50" fmla="*/ 1090672 h 1516072"/>
                    <a:gd name="connsiteX51" fmla="*/ 971139 w 975537"/>
                    <a:gd name="connsiteY51" fmla="*/ 1054008 h 1516072"/>
                    <a:gd name="connsiteX52" fmla="*/ 919550 w 975537"/>
                    <a:gd name="connsiteY52" fmla="*/ 1034598 h 1516072"/>
                    <a:gd name="connsiteX53" fmla="*/ 804116 w 975537"/>
                    <a:gd name="connsiteY53" fmla="*/ 1037069 h 1516072"/>
                    <a:gd name="connsiteX54" fmla="*/ 647290 w 975537"/>
                    <a:gd name="connsiteY54" fmla="*/ 1049838 h 1516072"/>
                    <a:gd name="connsiteX55" fmla="*/ 641008 w 975537"/>
                    <a:gd name="connsiteY55" fmla="*/ 1026051 h 1516072"/>
                    <a:gd name="connsiteX56" fmla="*/ 673959 w 975537"/>
                    <a:gd name="connsiteY56" fmla="*/ 992688 h 1516072"/>
                    <a:gd name="connsiteX57" fmla="*/ 717774 w 975537"/>
                    <a:gd name="connsiteY57" fmla="*/ 952683 h 1516072"/>
                    <a:gd name="connsiteX58" fmla="*/ 733014 w 975537"/>
                    <a:gd name="connsiteY58" fmla="*/ 939348 h 1516072"/>
                    <a:gd name="connsiteX59" fmla="*/ 753969 w 975537"/>
                    <a:gd name="connsiteY59" fmla="*/ 918393 h 1516072"/>
                    <a:gd name="connsiteX60" fmla="*/ 767304 w 975537"/>
                    <a:gd name="connsiteY60" fmla="*/ 889818 h 1516072"/>
                    <a:gd name="connsiteX61" fmla="*/ 765399 w 975537"/>
                    <a:gd name="connsiteY61" fmla="*/ 874578 h 1516072"/>
                    <a:gd name="connsiteX62" fmla="*/ 738729 w 975537"/>
                    <a:gd name="connsiteY62" fmla="*/ 874578 h 1516072"/>
                    <a:gd name="connsiteX63" fmla="*/ 700629 w 975537"/>
                    <a:gd name="connsiteY63" fmla="*/ 899343 h 1516072"/>
                    <a:gd name="connsiteX64" fmla="*/ 583755 w 975537"/>
                    <a:gd name="connsiteY64" fmla="*/ 945474 h 1516072"/>
                    <a:gd name="connsiteX65" fmla="*/ 508224 w 975537"/>
                    <a:gd name="connsiteY65" fmla="*/ 847908 h 1516072"/>
                    <a:gd name="connsiteX66" fmla="*/ 504414 w 975537"/>
                    <a:gd name="connsiteY66" fmla="*/ 358323 h 1516072"/>
                    <a:gd name="connsiteX67" fmla="*/ 500604 w 975537"/>
                    <a:gd name="connsiteY67" fmla="*/ 66858 h 1516072"/>
                    <a:gd name="connsiteX68" fmla="*/ 491079 w 975537"/>
                    <a:gd name="connsiteY68" fmla="*/ 40188 h 1516072"/>
                    <a:gd name="connsiteX69" fmla="*/ 489174 w 975537"/>
                    <a:gd name="connsiteY69" fmla="*/ 34473 h 1516072"/>
                    <a:gd name="connsiteX70" fmla="*/ 485364 w 975537"/>
                    <a:gd name="connsiteY70" fmla="*/ 28758 h 1516072"/>
                    <a:gd name="connsiteX71" fmla="*/ 479649 w 975537"/>
                    <a:gd name="connsiteY71" fmla="*/ 17328 h 1516072"/>
                    <a:gd name="connsiteX72" fmla="*/ 473934 w 975537"/>
                    <a:gd name="connsiteY72" fmla="*/ 13518 h 1516072"/>
                    <a:gd name="connsiteX73" fmla="*/ 470124 w 975537"/>
                    <a:gd name="connsiteY73" fmla="*/ 7803 h 1516072"/>
                    <a:gd name="connsiteX74" fmla="*/ 430119 w 975537"/>
                    <a:gd name="connsiteY74" fmla="*/ 11613 h 1516072"/>
                    <a:gd name="connsiteX75" fmla="*/ 426309 w 975537"/>
                    <a:gd name="connsiteY75" fmla="*/ 78288 h 1516072"/>
                    <a:gd name="connsiteX76" fmla="*/ 426309 w 975537"/>
                    <a:gd name="connsiteY76" fmla="*/ 84003 h 1516072"/>
                    <a:gd name="connsiteX77" fmla="*/ 437533 w 975537"/>
                    <a:gd name="connsiteY77" fmla="*/ 225952 h 1516072"/>
                    <a:gd name="connsiteX78" fmla="*/ 441549 w 975537"/>
                    <a:gd name="connsiteY78" fmla="*/ 421188 h 1516072"/>
                    <a:gd name="connsiteX79" fmla="*/ 440932 w 975537"/>
                    <a:gd name="connsiteY79" fmla="*/ 789160 h 1516072"/>
                    <a:gd name="connsiteX80" fmla="*/ 433724 w 975537"/>
                    <a:gd name="connsiteY80" fmla="*/ 871592 h 1516072"/>
                    <a:gd name="connsiteX0" fmla="*/ 433724 w 975537"/>
                    <a:gd name="connsiteY0" fmla="*/ 871592 h 1516072"/>
                    <a:gd name="connsiteX1" fmla="*/ 393357 w 975537"/>
                    <a:gd name="connsiteY1" fmla="*/ 919577 h 1516072"/>
                    <a:gd name="connsiteX2" fmla="*/ 343571 w 975537"/>
                    <a:gd name="connsiteY2" fmla="*/ 956133 h 1516072"/>
                    <a:gd name="connsiteX3" fmla="*/ 263818 w 975537"/>
                    <a:gd name="connsiteY3" fmla="*/ 967151 h 1516072"/>
                    <a:gd name="connsiteX4" fmla="*/ 202240 w 975537"/>
                    <a:gd name="connsiteY4" fmla="*/ 939915 h 1516072"/>
                    <a:gd name="connsiteX5" fmla="*/ 117699 w 975537"/>
                    <a:gd name="connsiteY5" fmla="*/ 903153 h 1516072"/>
                    <a:gd name="connsiteX6" fmla="*/ 60549 w 975537"/>
                    <a:gd name="connsiteY6" fmla="*/ 874578 h 1516072"/>
                    <a:gd name="connsiteX7" fmla="*/ 47214 w 975537"/>
                    <a:gd name="connsiteY7" fmla="*/ 895533 h 1516072"/>
                    <a:gd name="connsiteX8" fmla="*/ 51024 w 975537"/>
                    <a:gd name="connsiteY8" fmla="*/ 933633 h 1516072"/>
                    <a:gd name="connsiteX9" fmla="*/ 54834 w 975537"/>
                    <a:gd name="connsiteY9" fmla="*/ 939348 h 1516072"/>
                    <a:gd name="connsiteX10" fmla="*/ 60549 w 975537"/>
                    <a:gd name="connsiteY10" fmla="*/ 943158 h 1516072"/>
                    <a:gd name="connsiteX11" fmla="*/ 64359 w 975537"/>
                    <a:gd name="connsiteY11" fmla="*/ 948873 h 1516072"/>
                    <a:gd name="connsiteX12" fmla="*/ 81504 w 975537"/>
                    <a:gd name="connsiteY12" fmla="*/ 958398 h 1516072"/>
                    <a:gd name="connsiteX13" fmla="*/ 167229 w 975537"/>
                    <a:gd name="connsiteY13" fmla="*/ 989239 h 1516072"/>
                    <a:gd name="connsiteX14" fmla="*/ 263251 w 975537"/>
                    <a:gd name="connsiteY14" fmla="*/ 1036092 h 1516072"/>
                    <a:gd name="connsiteX15" fmla="*/ 279624 w 975537"/>
                    <a:gd name="connsiteY15" fmla="*/ 1076508 h 1516072"/>
                    <a:gd name="connsiteX16" fmla="*/ 265311 w 975537"/>
                    <a:gd name="connsiteY16" fmla="*/ 1119397 h 1516072"/>
                    <a:gd name="connsiteX17" fmla="*/ 187154 w 975537"/>
                    <a:gd name="connsiteY17" fmla="*/ 1150391 h 1516072"/>
                    <a:gd name="connsiteX18" fmla="*/ 56276 w 975537"/>
                    <a:gd name="connsiteY18" fmla="*/ 1165271 h 1516072"/>
                    <a:gd name="connsiteX19" fmla="*/ 5304 w 975537"/>
                    <a:gd name="connsiteY19" fmla="*/ 1175568 h 1516072"/>
                    <a:gd name="connsiteX20" fmla="*/ 1494 w 975537"/>
                    <a:gd name="connsiteY20" fmla="*/ 1181283 h 1516072"/>
                    <a:gd name="connsiteX21" fmla="*/ 7209 w 975537"/>
                    <a:gd name="connsiteY21" fmla="*/ 1213668 h 1516072"/>
                    <a:gd name="connsiteX22" fmla="*/ 12924 w 975537"/>
                    <a:gd name="connsiteY22" fmla="*/ 1217478 h 1516072"/>
                    <a:gd name="connsiteX23" fmla="*/ 18639 w 975537"/>
                    <a:gd name="connsiteY23" fmla="*/ 1219383 h 1516072"/>
                    <a:gd name="connsiteX24" fmla="*/ 146274 w 975537"/>
                    <a:gd name="connsiteY24" fmla="*/ 1222421 h 1516072"/>
                    <a:gd name="connsiteX25" fmla="*/ 336929 w 975537"/>
                    <a:gd name="connsiteY25" fmla="*/ 1217478 h 1516072"/>
                    <a:gd name="connsiteX26" fmla="*/ 363444 w 975537"/>
                    <a:gd name="connsiteY26" fmla="*/ 1273701 h 1516072"/>
                    <a:gd name="connsiteX27" fmla="*/ 336001 w 975537"/>
                    <a:gd name="connsiteY27" fmla="*/ 1356594 h 1516072"/>
                    <a:gd name="connsiteX28" fmla="*/ 329154 w 975537"/>
                    <a:gd name="connsiteY28" fmla="*/ 1420386 h 1516072"/>
                    <a:gd name="connsiteX29" fmla="*/ 332964 w 975537"/>
                    <a:gd name="connsiteY29" fmla="*/ 1463223 h 1516072"/>
                    <a:gd name="connsiteX30" fmla="*/ 365349 w 975537"/>
                    <a:gd name="connsiteY30" fmla="*/ 1512753 h 1516072"/>
                    <a:gd name="connsiteX31" fmla="*/ 388209 w 975537"/>
                    <a:gd name="connsiteY31" fmla="*/ 1514658 h 1516072"/>
                    <a:gd name="connsiteX32" fmla="*/ 397734 w 975537"/>
                    <a:gd name="connsiteY32" fmla="*/ 1491798 h 1516072"/>
                    <a:gd name="connsiteX33" fmla="*/ 404015 w 975537"/>
                    <a:gd name="connsiteY33" fmla="*/ 1451433 h 1516072"/>
                    <a:gd name="connsiteX34" fmla="*/ 410297 w 975537"/>
                    <a:gd name="connsiteY34" fmla="*/ 1389340 h 1516072"/>
                    <a:gd name="connsiteX35" fmla="*/ 424971 w 975537"/>
                    <a:gd name="connsiteY35" fmla="*/ 1329152 h 1516072"/>
                    <a:gd name="connsiteX36" fmla="*/ 468219 w 975537"/>
                    <a:gd name="connsiteY36" fmla="*/ 1265103 h 1516072"/>
                    <a:gd name="connsiteX37" fmla="*/ 529385 w 975537"/>
                    <a:gd name="connsiteY37" fmla="*/ 1230091 h 1516072"/>
                    <a:gd name="connsiteX38" fmla="*/ 602084 w 975537"/>
                    <a:gd name="connsiteY38" fmla="*/ 1221700 h 1516072"/>
                    <a:gd name="connsiteX39" fmla="*/ 721584 w 975537"/>
                    <a:gd name="connsiteY39" fmla="*/ 1316538 h 1516072"/>
                    <a:gd name="connsiteX40" fmla="*/ 778734 w 975537"/>
                    <a:gd name="connsiteY40" fmla="*/ 1323798 h 1516072"/>
                    <a:gd name="connsiteX41" fmla="*/ 821365 w 975537"/>
                    <a:gd name="connsiteY41" fmla="*/ 1303924 h 1516072"/>
                    <a:gd name="connsiteX42" fmla="*/ 784449 w 975537"/>
                    <a:gd name="connsiteY42" fmla="*/ 1253673 h 1516072"/>
                    <a:gd name="connsiteX43" fmla="*/ 774924 w 975537"/>
                    <a:gd name="connsiteY43" fmla="*/ 1247958 h 1516072"/>
                    <a:gd name="connsiteX44" fmla="*/ 649194 w 975537"/>
                    <a:gd name="connsiteY44" fmla="*/ 1156518 h 1516072"/>
                    <a:gd name="connsiteX45" fmla="*/ 646928 w 975537"/>
                    <a:gd name="connsiteY45" fmla="*/ 1108121 h 1516072"/>
                    <a:gd name="connsiteX46" fmla="*/ 672054 w 975537"/>
                    <a:gd name="connsiteY46" fmla="*/ 1089843 h 1516072"/>
                    <a:gd name="connsiteX47" fmla="*/ 725394 w 975537"/>
                    <a:gd name="connsiteY47" fmla="*/ 1082223 h 1516072"/>
                    <a:gd name="connsiteX48" fmla="*/ 872079 w 975537"/>
                    <a:gd name="connsiteY48" fmla="*/ 1086033 h 1516072"/>
                    <a:gd name="connsiteX49" fmla="*/ 900654 w 975537"/>
                    <a:gd name="connsiteY49" fmla="*/ 1091748 h 1516072"/>
                    <a:gd name="connsiteX50" fmla="*/ 964765 w 975537"/>
                    <a:gd name="connsiteY50" fmla="*/ 1090672 h 1516072"/>
                    <a:gd name="connsiteX51" fmla="*/ 971139 w 975537"/>
                    <a:gd name="connsiteY51" fmla="*/ 1054008 h 1516072"/>
                    <a:gd name="connsiteX52" fmla="*/ 919550 w 975537"/>
                    <a:gd name="connsiteY52" fmla="*/ 1034598 h 1516072"/>
                    <a:gd name="connsiteX53" fmla="*/ 804116 w 975537"/>
                    <a:gd name="connsiteY53" fmla="*/ 1037069 h 1516072"/>
                    <a:gd name="connsiteX54" fmla="*/ 647290 w 975537"/>
                    <a:gd name="connsiteY54" fmla="*/ 1049838 h 1516072"/>
                    <a:gd name="connsiteX55" fmla="*/ 641008 w 975537"/>
                    <a:gd name="connsiteY55" fmla="*/ 1026051 h 1516072"/>
                    <a:gd name="connsiteX56" fmla="*/ 673959 w 975537"/>
                    <a:gd name="connsiteY56" fmla="*/ 992688 h 1516072"/>
                    <a:gd name="connsiteX57" fmla="*/ 717774 w 975537"/>
                    <a:gd name="connsiteY57" fmla="*/ 952683 h 1516072"/>
                    <a:gd name="connsiteX58" fmla="*/ 733014 w 975537"/>
                    <a:gd name="connsiteY58" fmla="*/ 939348 h 1516072"/>
                    <a:gd name="connsiteX59" fmla="*/ 753969 w 975537"/>
                    <a:gd name="connsiteY59" fmla="*/ 918393 h 1516072"/>
                    <a:gd name="connsiteX60" fmla="*/ 767304 w 975537"/>
                    <a:gd name="connsiteY60" fmla="*/ 889818 h 1516072"/>
                    <a:gd name="connsiteX61" fmla="*/ 765399 w 975537"/>
                    <a:gd name="connsiteY61" fmla="*/ 874578 h 1516072"/>
                    <a:gd name="connsiteX62" fmla="*/ 738729 w 975537"/>
                    <a:gd name="connsiteY62" fmla="*/ 874578 h 1516072"/>
                    <a:gd name="connsiteX63" fmla="*/ 700629 w 975537"/>
                    <a:gd name="connsiteY63" fmla="*/ 899343 h 1516072"/>
                    <a:gd name="connsiteX64" fmla="*/ 583755 w 975537"/>
                    <a:gd name="connsiteY64" fmla="*/ 945474 h 1516072"/>
                    <a:gd name="connsiteX65" fmla="*/ 508224 w 975537"/>
                    <a:gd name="connsiteY65" fmla="*/ 847908 h 1516072"/>
                    <a:gd name="connsiteX66" fmla="*/ 504414 w 975537"/>
                    <a:gd name="connsiteY66" fmla="*/ 358323 h 1516072"/>
                    <a:gd name="connsiteX67" fmla="*/ 500604 w 975537"/>
                    <a:gd name="connsiteY67" fmla="*/ 66858 h 1516072"/>
                    <a:gd name="connsiteX68" fmla="*/ 491079 w 975537"/>
                    <a:gd name="connsiteY68" fmla="*/ 40188 h 1516072"/>
                    <a:gd name="connsiteX69" fmla="*/ 489174 w 975537"/>
                    <a:gd name="connsiteY69" fmla="*/ 34473 h 1516072"/>
                    <a:gd name="connsiteX70" fmla="*/ 485364 w 975537"/>
                    <a:gd name="connsiteY70" fmla="*/ 28758 h 1516072"/>
                    <a:gd name="connsiteX71" fmla="*/ 479649 w 975537"/>
                    <a:gd name="connsiteY71" fmla="*/ 17328 h 1516072"/>
                    <a:gd name="connsiteX72" fmla="*/ 473934 w 975537"/>
                    <a:gd name="connsiteY72" fmla="*/ 13518 h 1516072"/>
                    <a:gd name="connsiteX73" fmla="*/ 470124 w 975537"/>
                    <a:gd name="connsiteY73" fmla="*/ 7803 h 1516072"/>
                    <a:gd name="connsiteX74" fmla="*/ 430119 w 975537"/>
                    <a:gd name="connsiteY74" fmla="*/ 11613 h 1516072"/>
                    <a:gd name="connsiteX75" fmla="*/ 426309 w 975537"/>
                    <a:gd name="connsiteY75" fmla="*/ 78288 h 1516072"/>
                    <a:gd name="connsiteX76" fmla="*/ 426309 w 975537"/>
                    <a:gd name="connsiteY76" fmla="*/ 84003 h 1516072"/>
                    <a:gd name="connsiteX77" fmla="*/ 437533 w 975537"/>
                    <a:gd name="connsiteY77" fmla="*/ 225952 h 1516072"/>
                    <a:gd name="connsiteX78" fmla="*/ 441549 w 975537"/>
                    <a:gd name="connsiteY78" fmla="*/ 421188 h 1516072"/>
                    <a:gd name="connsiteX79" fmla="*/ 445875 w 975537"/>
                    <a:gd name="connsiteY79" fmla="*/ 757032 h 1516072"/>
                    <a:gd name="connsiteX80" fmla="*/ 433724 w 975537"/>
                    <a:gd name="connsiteY80" fmla="*/ 871592 h 1516072"/>
                    <a:gd name="connsiteX0" fmla="*/ 428781 w 975537"/>
                    <a:gd name="connsiteY0" fmla="*/ 864178 h 1516072"/>
                    <a:gd name="connsiteX1" fmla="*/ 393357 w 975537"/>
                    <a:gd name="connsiteY1" fmla="*/ 919577 h 1516072"/>
                    <a:gd name="connsiteX2" fmla="*/ 343571 w 975537"/>
                    <a:gd name="connsiteY2" fmla="*/ 956133 h 1516072"/>
                    <a:gd name="connsiteX3" fmla="*/ 263818 w 975537"/>
                    <a:gd name="connsiteY3" fmla="*/ 967151 h 1516072"/>
                    <a:gd name="connsiteX4" fmla="*/ 202240 w 975537"/>
                    <a:gd name="connsiteY4" fmla="*/ 939915 h 1516072"/>
                    <a:gd name="connsiteX5" fmla="*/ 117699 w 975537"/>
                    <a:gd name="connsiteY5" fmla="*/ 903153 h 1516072"/>
                    <a:gd name="connsiteX6" fmla="*/ 60549 w 975537"/>
                    <a:gd name="connsiteY6" fmla="*/ 874578 h 1516072"/>
                    <a:gd name="connsiteX7" fmla="*/ 47214 w 975537"/>
                    <a:gd name="connsiteY7" fmla="*/ 895533 h 1516072"/>
                    <a:gd name="connsiteX8" fmla="*/ 51024 w 975537"/>
                    <a:gd name="connsiteY8" fmla="*/ 933633 h 1516072"/>
                    <a:gd name="connsiteX9" fmla="*/ 54834 w 975537"/>
                    <a:gd name="connsiteY9" fmla="*/ 939348 h 1516072"/>
                    <a:gd name="connsiteX10" fmla="*/ 60549 w 975537"/>
                    <a:gd name="connsiteY10" fmla="*/ 943158 h 1516072"/>
                    <a:gd name="connsiteX11" fmla="*/ 64359 w 975537"/>
                    <a:gd name="connsiteY11" fmla="*/ 948873 h 1516072"/>
                    <a:gd name="connsiteX12" fmla="*/ 81504 w 975537"/>
                    <a:gd name="connsiteY12" fmla="*/ 958398 h 1516072"/>
                    <a:gd name="connsiteX13" fmla="*/ 167229 w 975537"/>
                    <a:gd name="connsiteY13" fmla="*/ 989239 h 1516072"/>
                    <a:gd name="connsiteX14" fmla="*/ 263251 w 975537"/>
                    <a:gd name="connsiteY14" fmla="*/ 1036092 h 1516072"/>
                    <a:gd name="connsiteX15" fmla="*/ 279624 w 975537"/>
                    <a:gd name="connsiteY15" fmla="*/ 1076508 h 1516072"/>
                    <a:gd name="connsiteX16" fmla="*/ 265311 w 975537"/>
                    <a:gd name="connsiteY16" fmla="*/ 1119397 h 1516072"/>
                    <a:gd name="connsiteX17" fmla="*/ 187154 w 975537"/>
                    <a:gd name="connsiteY17" fmla="*/ 1150391 h 1516072"/>
                    <a:gd name="connsiteX18" fmla="*/ 56276 w 975537"/>
                    <a:gd name="connsiteY18" fmla="*/ 1165271 h 1516072"/>
                    <a:gd name="connsiteX19" fmla="*/ 5304 w 975537"/>
                    <a:gd name="connsiteY19" fmla="*/ 1175568 h 1516072"/>
                    <a:gd name="connsiteX20" fmla="*/ 1494 w 975537"/>
                    <a:gd name="connsiteY20" fmla="*/ 1181283 h 1516072"/>
                    <a:gd name="connsiteX21" fmla="*/ 7209 w 975537"/>
                    <a:gd name="connsiteY21" fmla="*/ 1213668 h 1516072"/>
                    <a:gd name="connsiteX22" fmla="*/ 12924 w 975537"/>
                    <a:gd name="connsiteY22" fmla="*/ 1217478 h 1516072"/>
                    <a:gd name="connsiteX23" fmla="*/ 18639 w 975537"/>
                    <a:gd name="connsiteY23" fmla="*/ 1219383 h 1516072"/>
                    <a:gd name="connsiteX24" fmla="*/ 146274 w 975537"/>
                    <a:gd name="connsiteY24" fmla="*/ 1222421 h 1516072"/>
                    <a:gd name="connsiteX25" fmla="*/ 336929 w 975537"/>
                    <a:gd name="connsiteY25" fmla="*/ 1217478 h 1516072"/>
                    <a:gd name="connsiteX26" fmla="*/ 363444 w 975537"/>
                    <a:gd name="connsiteY26" fmla="*/ 1273701 h 1516072"/>
                    <a:gd name="connsiteX27" fmla="*/ 336001 w 975537"/>
                    <a:gd name="connsiteY27" fmla="*/ 1356594 h 1516072"/>
                    <a:gd name="connsiteX28" fmla="*/ 329154 w 975537"/>
                    <a:gd name="connsiteY28" fmla="*/ 1420386 h 1516072"/>
                    <a:gd name="connsiteX29" fmla="*/ 332964 w 975537"/>
                    <a:gd name="connsiteY29" fmla="*/ 1463223 h 1516072"/>
                    <a:gd name="connsiteX30" fmla="*/ 365349 w 975537"/>
                    <a:gd name="connsiteY30" fmla="*/ 1512753 h 1516072"/>
                    <a:gd name="connsiteX31" fmla="*/ 388209 w 975537"/>
                    <a:gd name="connsiteY31" fmla="*/ 1514658 h 1516072"/>
                    <a:gd name="connsiteX32" fmla="*/ 397734 w 975537"/>
                    <a:gd name="connsiteY32" fmla="*/ 1491798 h 1516072"/>
                    <a:gd name="connsiteX33" fmla="*/ 404015 w 975537"/>
                    <a:gd name="connsiteY33" fmla="*/ 1451433 h 1516072"/>
                    <a:gd name="connsiteX34" fmla="*/ 410297 w 975537"/>
                    <a:gd name="connsiteY34" fmla="*/ 1389340 h 1516072"/>
                    <a:gd name="connsiteX35" fmla="*/ 424971 w 975537"/>
                    <a:gd name="connsiteY35" fmla="*/ 1329152 h 1516072"/>
                    <a:gd name="connsiteX36" fmla="*/ 468219 w 975537"/>
                    <a:gd name="connsiteY36" fmla="*/ 1265103 h 1516072"/>
                    <a:gd name="connsiteX37" fmla="*/ 529385 w 975537"/>
                    <a:gd name="connsiteY37" fmla="*/ 1230091 h 1516072"/>
                    <a:gd name="connsiteX38" fmla="*/ 602084 w 975537"/>
                    <a:gd name="connsiteY38" fmla="*/ 1221700 h 1516072"/>
                    <a:gd name="connsiteX39" fmla="*/ 721584 w 975537"/>
                    <a:gd name="connsiteY39" fmla="*/ 1316538 h 1516072"/>
                    <a:gd name="connsiteX40" fmla="*/ 778734 w 975537"/>
                    <a:gd name="connsiteY40" fmla="*/ 1323798 h 1516072"/>
                    <a:gd name="connsiteX41" fmla="*/ 821365 w 975537"/>
                    <a:gd name="connsiteY41" fmla="*/ 1303924 h 1516072"/>
                    <a:gd name="connsiteX42" fmla="*/ 784449 w 975537"/>
                    <a:gd name="connsiteY42" fmla="*/ 1253673 h 1516072"/>
                    <a:gd name="connsiteX43" fmla="*/ 774924 w 975537"/>
                    <a:gd name="connsiteY43" fmla="*/ 1247958 h 1516072"/>
                    <a:gd name="connsiteX44" fmla="*/ 649194 w 975537"/>
                    <a:gd name="connsiteY44" fmla="*/ 1156518 h 1516072"/>
                    <a:gd name="connsiteX45" fmla="*/ 646928 w 975537"/>
                    <a:gd name="connsiteY45" fmla="*/ 1108121 h 1516072"/>
                    <a:gd name="connsiteX46" fmla="*/ 672054 w 975537"/>
                    <a:gd name="connsiteY46" fmla="*/ 1089843 h 1516072"/>
                    <a:gd name="connsiteX47" fmla="*/ 725394 w 975537"/>
                    <a:gd name="connsiteY47" fmla="*/ 1082223 h 1516072"/>
                    <a:gd name="connsiteX48" fmla="*/ 872079 w 975537"/>
                    <a:gd name="connsiteY48" fmla="*/ 1086033 h 1516072"/>
                    <a:gd name="connsiteX49" fmla="*/ 900654 w 975537"/>
                    <a:gd name="connsiteY49" fmla="*/ 1091748 h 1516072"/>
                    <a:gd name="connsiteX50" fmla="*/ 964765 w 975537"/>
                    <a:gd name="connsiteY50" fmla="*/ 1090672 h 1516072"/>
                    <a:gd name="connsiteX51" fmla="*/ 971139 w 975537"/>
                    <a:gd name="connsiteY51" fmla="*/ 1054008 h 1516072"/>
                    <a:gd name="connsiteX52" fmla="*/ 919550 w 975537"/>
                    <a:gd name="connsiteY52" fmla="*/ 1034598 h 1516072"/>
                    <a:gd name="connsiteX53" fmla="*/ 804116 w 975537"/>
                    <a:gd name="connsiteY53" fmla="*/ 1037069 h 1516072"/>
                    <a:gd name="connsiteX54" fmla="*/ 647290 w 975537"/>
                    <a:gd name="connsiteY54" fmla="*/ 1049838 h 1516072"/>
                    <a:gd name="connsiteX55" fmla="*/ 641008 w 975537"/>
                    <a:gd name="connsiteY55" fmla="*/ 1026051 h 1516072"/>
                    <a:gd name="connsiteX56" fmla="*/ 673959 w 975537"/>
                    <a:gd name="connsiteY56" fmla="*/ 992688 h 1516072"/>
                    <a:gd name="connsiteX57" fmla="*/ 717774 w 975537"/>
                    <a:gd name="connsiteY57" fmla="*/ 952683 h 1516072"/>
                    <a:gd name="connsiteX58" fmla="*/ 733014 w 975537"/>
                    <a:gd name="connsiteY58" fmla="*/ 939348 h 1516072"/>
                    <a:gd name="connsiteX59" fmla="*/ 753969 w 975537"/>
                    <a:gd name="connsiteY59" fmla="*/ 918393 h 1516072"/>
                    <a:gd name="connsiteX60" fmla="*/ 767304 w 975537"/>
                    <a:gd name="connsiteY60" fmla="*/ 889818 h 1516072"/>
                    <a:gd name="connsiteX61" fmla="*/ 765399 w 975537"/>
                    <a:gd name="connsiteY61" fmla="*/ 874578 h 1516072"/>
                    <a:gd name="connsiteX62" fmla="*/ 738729 w 975537"/>
                    <a:gd name="connsiteY62" fmla="*/ 874578 h 1516072"/>
                    <a:gd name="connsiteX63" fmla="*/ 700629 w 975537"/>
                    <a:gd name="connsiteY63" fmla="*/ 899343 h 1516072"/>
                    <a:gd name="connsiteX64" fmla="*/ 583755 w 975537"/>
                    <a:gd name="connsiteY64" fmla="*/ 945474 h 1516072"/>
                    <a:gd name="connsiteX65" fmla="*/ 508224 w 975537"/>
                    <a:gd name="connsiteY65" fmla="*/ 847908 h 1516072"/>
                    <a:gd name="connsiteX66" fmla="*/ 504414 w 975537"/>
                    <a:gd name="connsiteY66" fmla="*/ 358323 h 1516072"/>
                    <a:gd name="connsiteX67" fmla="*/ 500604 w 975537"/>
                    <a:gd name="connsiteY67" fmla="*/ 66858 h 1516072"/>
                    <a:gd name="connsiteX68" fmla="*/ 491079 w 975537"/>
                    <a:gd name="connsiteY68" fmla="*/ 40188 h 1516072"/>
                    <a:gd name="connsiteX69" fmla="*/ 489174 w 975537"/>
                    <a:gd name="connsiteY69" fmla="*/ 34473 h 1516072"/>
                    <a:gd name="connsiteX70" fmla="*/ 485364 w 975537"/>
                    <a:gd name="connsiteY70" fmla="*/ 28758 h 1516072"/>
                    <a:gd name="connsiteX71" fmla="*/ 479649 w 975537"/>
                    <a:gd name="connsiteY71" fmla="*/ 17328 h 1516072"/>
                    <a:gd name="connsiteX72" fmla="*/ 473934 w 975537"/>
                    <a:gd name="connsiteY72" fmla="*/ 13518 h 1516072"/>
                    <a:gd name="connsiteX73" fmla="*/ 470124 w 975537"/>
                    <a:gd name="connsiteY73" fmla="*/ 7803 h 1516072"/>
                    <a:gd name="connsiteX74" fmla="*/ 430119 w 975537"/>
                    <a:gd name="connsiteY74" fmla="*/ 11613 h 1516072"/>
                    <a:gd name="connsiteX75" fmla="*/ 426309 w 975537"/>
                    <a:gd name="connsiteY75" fmla="*/ 78288 h 1516072"/>
                    <a:gd name="connsiteX76" fmla="*/ 426309 w 975537"/>
                    <a:gd name="connsiteY76" fmla="*/ 84003 h 1516072"/>
                    <a:gd name="connsiteX77" fmla="*/ 437533 w 975537"/>
                    <a:gd name="connsiteY77" fmla="*/ 225952 h 1516072"/>
                    <a:gd name="connsiteX78" fmla="*/ 441549 w 975537"/>
                    <a:gd name="connsiteY78" fmla="*/ 421188 h 1516072"/>
                    <a:gd name="connsiteX79" fmla="*/ 445875 w 975537"/>
                    <a:gd name="connsiteY79" fmla="*/ 757032 h 1516072"/>
                    <a:gd name="connsiteX80" fmla="*/ 428781 w 975537"/>
                    <a:gd name="connsiteY80" fmla="*/ 864178 h 1516072"/>
                    <a:gd name="connsiteX0" fmla="*/ 428781 w 975537"/>
                    <a:gd name="connsiteY0" fmla="*/ 864178 h 1516072"/>
                    <a:gd name="connsiteX1" fmla="*/ 393357 w 975537"/>
                    <a:gd name="connsiteY1" fmla="*/ 926991 h 1516072"/>
                    <a:gd name="connsiteX2" fmla="*/ 343571 w 975537"/>
                    <a:gd name="connsiteY2" fmla="*/ 956133 h 1516072"/>
                    <a:gd name="connsiteX3" fmla="*/ 263818 w 975537"/>
                    <a:gd name="connsiteY3" fmla="*/ 967151 h 1516072"/>
                    <a:gd name="connsiteX4" fmla="*/ 202240 w 975537"/>
                    <a:gd name="connsiteY4" fmla="*/ 939915 h 1516072"/>
                    <a:gd name="connsiteX5" fmla="*/ 117699 w 975537"/>
                    <a:gd name="connsiteY5" fmla="*/ 903153 h 1516072"/>
                    <a:gd name="connsiteX6" fmla="*/ 60549 w 975537"/>
                    <a:gd name="connsiteY6" fmla="*/ 874578 h 1516072"/>
                    <a:gd name="connsiteX7" fmla="*/ 47214 w 975537"/>
                    <a:gd name="connsiteY7" fmla="*/ 895533 h 1516072"/>
                    <a:gd name="connsiteX8" fmla="*/ 51024 w 975537"/>
                    <a:gd name="connsiteY8" fmla="*/ 933633 h 1516072"/>
                    <a:gd name="connsiteX9" fmla="*/ 54834 w 975537"/>
                    <a:gd name="connsiteY9" fmla="*/ 939348 h 1516072"/>
                    <a:gd name="connsiteX10" fmla="*/ 60549 w 975537"/>
                    <a:gd name="connsiteY10" fmla="*/ 943158 h 1516072"/>
                    <a:gd name="connsiteX11" fmla="*/ 64359 w 975537"/>
                    <a:gd name="connsiteY11" fmla="*/ 948873 h 1516072"/>
                    <a:gd name="connsiteX12" fmla="*/ 81504 w 975537"/>
                    <a:gd name="connsiteY12" fmla="*/ 958398 h 1516072"/>
                    <a:gd name="connsiteX13" fmla="*/ 167229 w 975537"/>
                    <a:gd name="connsiteY13" fmla="*/ 989239 h 1516072"/>
                    <a:gd name="connsiteX14" fmla="*/ 263251 w 975537"/>
                    <a:gd name="connsiteY14" fmla="*/ 1036092 h 1516072"/>
                    <a:gd name="connsiteX15" fmla="*/ 279624 w 975537"/>
                    <a:gd name="connsiteY15" fmla="*/ 1076508 h 1516072"/>
                    <a:gd name="connsiteX16" fmla="*/ 265311 w 975537"/>
                    <a:gd name="connsiteY16" fmla="*/ 1119397 h 1516072"/>
                    <a:gd name="connsiteX17" fmla="*/ 187154 w 975537"/>
                    <a:gd name="connsiteY17" fmla="*/ 1150391 h 1516072"/>
                    <a:gd name="connsiteX18" fmla="*/ 56276 w 975537"/>
                    <a:gd name="connsiteY18" fmla="*/ 1165271 h 1516072"/>
                    <a:gd name="connsiteX19" fmla="*/ 5304 w 975537"/>
                    <a:gd name="connsiteY19" fmla="*/ 1175568 h 1516072"/>
                    <a:gd name="connsiteX20" fmla="*/ 1494 w 975537"/>
                    <a:gd name="connsiteY20" fmla="*/ 1181283 h 1516072"/>
                    <a:gd name="connsiteX21" fmla="*/ 7209 w 975537"/>
                    <a:gd name="connsiteY21" fmla="*/ 1213668 h 1516072"/>
                    <a:gd name="connsiteX22" fmla="*/ 12924 w 975537"/>
                    <a:gd name="connsiteY22" fmla="*/ 1217478 h 1516072"/>
                    <a:gd name="connsiteX23" fmla="*/ 18639 w 975537"/>
                    <a:gd name="connsiteY23" fmla="*/ 1219383 h 1516072"/>
                    <a:gd name="connsiteX24" fmla="*/ 146274 w 975537"/>
                    <a:gd name="connsiteY24" fmla="*/ 1222421 h 1516072"/>
                    <a:gd name="connsiteX25" fmla="*/ 336929 w 975537"/>
                    <a:gd name="connsiteY25" fmla="*/ 1217478 h 1516072"/>
                    <a:gd name="connsiteX26" fmla="*/ 363444 w 975537"/>
                    <a:gd name="connsiteY26" fmla="*/ 1273701 h 1516072"/>
                    <a:gd name="connsiteX27" fmla="*/ 336001 w 975537"/>
                    <a:gd name="connsiteY27" fmla="*/ 1356594 h 1516072"/>
                    <a:gd name="connsiteX28" fmla="*/ 329154 w 975537"/>
                    <a:gd name="connsiteY28" fmla="*/ 1420386 h 1516072"/>
                    <a:gd name="connsiteX29" fmla="*/ 332964 w 975537"/>
                    <a:gd name="connsiteY29" fmla="*/ 1463223 h 1516072"/>
                    <a:gd name="connsiteX30" fmla="*/ 365349 w 975537"/>
                    <a:gd name="connsiteY30" fmla="*/ 1512753 h 1516072"/>
                    <a:gd name="connsiteX31" fmla="*/ 388209 w 975537"/>
                    <a:gd name="connsiteY31" fmla="*/ 1514658 h 1516072"/>
                    <a:gd name="connsiteX32" fmla="*/ 397734 w 975537"/>
                    <a:gd name="connsiteY32" fmla="*/ 1491798 h 1516072"/>
                    <a:gd name="connsiteX33" fmla="*/ 404015 w 975537"/>
                    <a:gd name="connsiteY33" fmla="*/ 1451433 h 1516072"/>
                    <a:gd name="connsiteX34" fmla="*/ 410297 w 975537"/>
                    <a:gd name="connsiteY34" fmla="*/ 1389340 h 1516072"/>
                    <a:gd name="connsiteX35" fmla="*/ 424971 w 975537"/>
                    <a:gd name="connsiteY35" fmla="*/ 1329152 h 1516072"/>
                    <a:gd name="connsiteX36" fmla="*/ 468219 w 975537"/>
                    <a:gd name="connsiteY36" fmla="*/ 1265103 h 1516072"/>
                    <a:gd name="connsiteX37" fmla="*/ 529385 w 975537"/>
                    <a:gd name="connsiteY37" fmla="*/ 1230091 h 1516072"/>
                    <a:gd name="connsiteX38" fmla="*/ 602084 w 975537"/>
                    <a:gd name="connsiteY38" fmla="*/ 1221700 h 1516072"/>
                    <a:gd name="connsiteX39" fmla="*/ 721584 w 975537"/>
                    <a:gd name="connsiteY39" fmla="*/ 1316538 h 1516072"/>
                    <a:gd name="connsiteX40" fmla="*/ 778734 w 975537"/>
                    <a:gd name="connsiteY40" fmla="*/ 1323798 h 1516072"/>
                    <a:gd name="connsiteX41" fmla="*/ 821365 w 975537"/>
                    <a:gd name="connsiteY41" fmla="*/ 1303924 h 1516072"/>
                    <a:gd name="connsiteX42" fmla="*/ 784449 w 975537"/>
                    <a:gd name="connsiteY42" fmla="*/ 1253673 h 1516072"/>
                    <a:gd name="connsiteX43" fmla="*/ 774924 w 975537"/>
                    <a:gd name="connsiteY43" fmla="*/ 1247958 h 1516072"/>
                    <a:gd name="connsiteX44" fmla="*/ 649194 w 975537"/>
                    <a:gd name="connsiteY44" fmla="*/ 1156518 h 1516072"/>
                    <a:gd name="connsiteX45" fmla="*/ 646928 w 975537"/>
                    <a:gd name="connsiteY45" fmla="*/ 1108121 h 1516072"/>
                    <a:gd name="connsiteX46" fmla="*/ 672054 w 975537"/>
                    <a:gd name="connsiteY46" fmla="*/ 1089843 h 1516072"/>
                    <a:gd name="connsiteX47" fmla="*/ 725394 w 975537"/>
                    <a:gd name="connsiteY47" fmla="*/ 1082223 h 1516072"/>
                    <a:gd name="connsiteX48" fmla="*/ 872079 w 975537"/>
                    <a:gd name="connsiteY48" fmla="*/ 1086033 h 1516072"/>
                    <a:gd name="connsiteX49" fmla="*/ 900654 w 975537"/>
                    <a:gd name="connsiteY49" fmla="*/ 1091748 h 1516072"/>
                    <a:gd name="connsiteX50" fmla="*/ 964765 w 975537"/>
                    <a:gd name="connsiteY50" fmla="*/ 1090672 h 1516072"/>
                    <a:gd name="connsiteX51" fmla="*/ 971139 w 975537"/>
                    <a:gd name="connsiteY51" fmla="*/ 1054008 h 1516072"/>
                    <a:gd name="connsiteX52" fmla="*/ 919550 w 975537"/>
                    <a:gd name="connsiteY52" fmla="*/ 1034598 h 1516072"/>
                    <a:gd name="connsiteX53" fmla="*/ 804116 w 975537"/>
                    <a:gd name="connsiteY53" fmla="*/ 1037069 h 1516072"/>
                    <a:gd name="connsiteX54" fmla="*/ 647290 w 975537"/>
                    <a:gd name="connsiteY54" fmla="*/ 1049838 h 1516072"/>
                    <a:gd name="connsiteX55" fmla="*/ 641008 w 975537"/>
                    <a:gd name="connsiteY55" fmla="*/ 1026051 h 1516072"/>
                    <a:gd name="connsiteX56" fmla="*/ 673959 w 975537"/>
                    <a:gd name="connsiteY56" fmla="*/ 992688 h 1516072"/>
                    <a:gd name="connsiteX57" fmla="*/ 717774 w 975537"/>
                    <a:gd name="connsiteY57" fmla="*/ 952683 h 1516072"/>
                    <a:gd name="connsiteX58" fmla="*/ 733014 w 975537"/>
                    <a:gd name="connsiteY58" fmla="*/ 939348 h 1516072"/>
                    <a:gd name="connsiteX59" fmla="*/ 753969 w 975537"/>
                    <a:gd name="connsiteY59" fmla="*/ 918393 h 1516072"/>
                    <a:gd name="connsiteX60" fmla="*/ 767304 w 975537"/>
                    <a:gd name="connsiteY60" fmla="*/ 889818 h 1516072"/>
                    <a:gd name="connsiteX61" fmla="*/ 765399 w 975537"/>
                    <a:gd name="connsiteY61" fmla="*/ 874578 h 1516072"/>
                    <a:gd name="connsiteX62" fmla="*/ 738729 w 975537"/>
                    <a:gd name="connsiteY62" fmla="*/ 874578 h 1516072"/>
                    <a:gd name="connsiteX63" fmla="*/ 700629 w 975537"/>
                    <a:gd name="connsiteY63" fmla="*/ 899343 h 1516072"/>
                    <a:gd name="connsiteX64" fmla="*/ 583755 w 975537"/>
                    <a:gd name="connsiteY64" fmla="*/ 945474 h 1516072"/>
                    <a:gd name="connsiteX65" fmla="*/ 508224 w 975537"/>
                    <a:gd name="connsiteY65" fmla="*/ 847908 h 1516072"/>
                    <a:gd name="connsiteX66" fmla="*/ 504414 w 975537"/>
                    <a:gd name="connsiteY66" fmla="*/ 358323 h 1516072"/>
                    <a:gd name="connsiteX67" fmla="*/ 500604 w 975537"/>
                    <a:gd name="connsiteY67" fmla="*/ 66858 h 1516072"/>
                    <a:gd name="connsiteX68" fmla="*/ 491079 w 975537"/>
                    <a:gd name="connsiteY68" fmla="*/ 40188 h 1516072"/>
                    <a:gd name="connsiteX69" fmla="*/ 489174 w 975537"/>
                    <a:gd name="connsiteY69" fmla="*/ 34473 h 1516072"/>
                    <a:gd name="connsiteX70" fmla="*/ 485364 w 975537"/>
                    <a:gd name="connsiteY70" fmla="*/ 28758 h 1516072"/>
                    <a:gd name="connsiteX71" fmla="*/ 479649 w 975537"/>
                    <a:gd name="connsiteY71" fmla="*/ 17328 h 1516072"/>
                    <a:gd name="connsiteX72" fmla="*/ 473934 w 975537"/>
                    <a:gd name="connsiteY72" fmla="*/ 13518 h 1516072"/>
                    <a:gd name="connsiteX73" fmla="*/ 470124 w 975537"/>
                    <a:gd name="connsiteY73" fmla="*/ 7803 h 1516072"/>
                    <a:gd name="connsiteX74" fmla="*/ 430119 w 975537"/>
                    <a:gd name="connsiteY74" fmla="*/ 11613 h 1516072"/>
                    <a:gd name="connsiteX75" fmla="*/ 426309 w 975537"/>
                    <a:gd name="connsiteY75" fmla="*/ 78288 h 1516072"/>
                    <a:gd name="connsiteX76" fmla="*/ 426309 w 975537"/>
                    <a:gd name="connsiteY76" fmla="*/ 84003 h 1516072"/>
                    <a:gd name="connsiteX77" fmla="*/ 437533 w 975537"/>
                    <a:gd name="connsiteY77" fmla="*/ 225952 h 1516072"/>
                    <a:gd name="connsiteX78" fmla="*/ 441549 w 975537"/>
                    <a:gd name="connsiteY78" fmla="*/ 421188 h 1516072"/>
                    <a:gd name="connsiteX79" fmla="*/ 445875 w 975537"/>
                    <a:gd name="connsiteY79" fmla="*/ 757032 h 1516072"/>
                    <a:gd name="connsiteX80" fmla="*/ 428781 w 975537"/>
                    <a:gd name="connsiteY80" fmla="*/ 864178 h 1516072"/>
                    <a:gd name="connsiteX0" fmla="*/ 428781 w 975537"/>
                    <a:gd name="connsiteY0" fmla="*/ 864178 h 1516072"/>
                    <a:gd name="connsiteX1" fmla="*/ 393357 w 975537"/>
                    <a:gd name="connsiteY1" fmla="*/ 926991 h 1516072"/>
                    <a:gd name="connsiteX2" fmla="*/ 343571 w 975537"/>
                    <a:gd name="connsiteY2" fmla="*/ 963547 h 1516072"/>
                    <a:gd name="connsiteX3" fmla="*/ 263818 w 975537"/>
                    <a:gd name="connsiteY3" fmla="*/ 967151 h 1516072"/>
                    <a:gd name="connsiteX4" fmla="*/ 202240 w 975537"/>
                    <a:gd name="connsiteY4" fmla="*/ 939915 h 1516072"/>
                    <a:gd name="connsiteX5" fmla="*/ 117699 w 975537"/>
                    <a:gd name="connsiteY5" fmla="*/ 903153 h 1516072"/>
                    <a:gd name="connsiteX6" fmla="*/ 60549 w 975537"/>
                    <a:gd name="connsiteY6" fmla="*/ 874578 h 1516072"/>
                    <a:gd name="connsiteX7" fmla="*/ 47214 w 975537"/>
                    <a:gd name="connsiteY7" fmla="*/ 895533 h 1516072"/>
                    <a:gd name="connsiteX8" fmla="*/ 51024 w 975537"/>
                    <a:gd name="connsiteY8" fmla="*/ 933633 h 1516072"/>
                    <a:gd name="connsiteX9" fmla="*/ 54834 w 975537"/>
                    <a:gd name="connsiteY9" fmla="*/ 939348 h 1516072"/>
                    <a:gd name="connsiteX10" fmla="*/ 60549 w 975537"/>
                    <a:gd name="connsiteY10" fmla="*/ 943158 h 1516072"/>
                    <a:gd name="connsiteX11" fmla="*/ 64359 w 975537"/>
                    <a:gd name="connsiteY11" fmla="*/ 948873 h 1516072"/>
                    <a:gd name="connsiteX12" fmla="*/ 81504 w 975537"/>
                    <a:gd name="connsiteY12" fmla="*/ 958398 h 1516072"/>
                    <a:gd name="connsiteX13" fmla="*/ 167229 w 975537"/>
                    <a:gd name="connsiteY13" fmla="*/ 989239 h 1516072"/>
                    <a:gd name="connsiteX14" fmla="*/ 263251 w 975537"/>
                    <a:gd name="connsiteY14" fmla="*/ 1036092 h 1516072"/>
                    <a:gd name="connsiteX15" fmla="*/ 279624 w 975537"/>
                    <a:gd name="connsiteY15" fmla="*/ 1076508 h 1516072"/>
                    <a:gd name="connsiteX16" fmla="*/ 265311 w 975537"/>
                    <a:gd name="connsiteY16" fmla="*/ 1119397 h 1516072"/>
                    <a:gd name="connsiteX17" fmla="*/ 187154 w 975537"/>
                    <a:gd name="connsiteY17" fmla="*/ 1150391 h 1516072"/>
                    <a:gd name="connsiteX18" fmla="*/ 56276 w 975537"/>
                    <a:gd name="connsiteY18" fmla="*/ 1165271 h 1516072"/>
                    <a:gd name="connsiteX19" fmla="*/ 5304 w 975537"/>
                    <a:gd name="connsiteY19" fmla="*/ 1175568 h 1516072"/>
                    <a:gd name="connsiteX20" fmla="*/ 1494 w 975537"/>
                    <a:gd name="connsiteY20" fmla="*/ 1181283 h 1516072"/>
                    <a:gd name="connsiteX21" fmla="*/ 7209 w 975537"/>
                    <a:gd name="connsiteY21" fmla="*/ 1213668 h 1516072"/>
                    <a:gd name="connsiteX22" fmla="*/ 12924 w 975537"/>
                    <a:gd name="connsiteY22" fmla="*/ 1217478 h 1516072"/>
                    <a:gd name="connsiteX23" fmla="*/ 18639 w 975537"/>
                    <a:gd name="connsiteY23" fmla="*/ 1219383 h 1516072"/>
                    <a:gd name="connsiteX24" fmla="*/ 146274 w 975537"/>
                    <a:gd name="connsiteY24" fmla="*/ 1222421 h 1516072"/>
                    <a:gd name="connsiteX25" fmla="*/ 336929 w 975537"/>
                    <a:gd name="connsiteY25" fmla="*/ 1217478 h 1516072"/>
                    <a:gd name="connsiteX26" fmla="*/ 363444 w 975537"/>
                    <a:gd name="connsiteY26" fmla="*/ 1273701 h 1516072"/>
                    <a:gd name="connsiteX27" fmla="*/ 336001 w 975537"/>
                    <a:gd name="connsiteY27" fmla="*/ 1356594 h 1516072"/>
                    <a:gd name="connsiteX28" fmla="*/ 329154 w 975537"/>
                    <a:gd name="connsiteY28" fmla="*/ 1420386 h 1516072"/>
                    <a:gd name="connsiteX29" fmla="*/ 332964 w 975537"/>
                    <a:gd name="connsiteY29" fmla="*/ 1463223 h 1516072"/>
                    <a:gd name="connsiteX30" fmla="*/ 365349 w 975537"/>
                    <a:gd name="connsiteY30" fmla="*/ 1512753 h 1516072"/>
                    <a:gd name="connsiteX31" fmla="*/ 388209 w 975537"/>
                    <a:gd name="connsiteY31" fmla="*/ 1514658 h 1516072"/>
                    <a:gd name="connsiteX32" fmla="*/ 397734 w 975537"/>
                    <a:gd name="connsiteY32" fmla="*/ 1491798 h 1516072"/>
                    <a:gd name="connsiteX33" fmla="*/ 404015 w 975537"/>
                    <a:gd name="connsiteY33" fmla="*/ 1451433 h 1516072"/>
                    <a:gd name="connsiteX34" fmla="*/ 410297 w 975537"/>
                    <a:gd name="connsiteY34" fmla="*/ 1389340 h 1516072"/>
                    <a:gd name="connsiteX35" fmla="*/ 424971 w 975537"/>
                    <a:gd name="connsiteY35" fmla="*/ 1329152 h 1516072"/>
                    <a:gd name="connsiteX36" fmla="*/ 468219 w 975537"/>
                    <a:gd name="connsiteY36" fmla="*/ 1265103 h 1516072"/>
                    <a:gd name="connsiteX37" fmla="*/ 529385 w 975537"/>
                    <a:gd name="connsiteY37" fmla="*/ 1230091 h 1516072"/>
                    <a:gd name="connsiteX38" fmla="*/ 602084 w 975537"/>
                    <a:gd name="connsiteY38" fmla="*/ 1221700 h 1516072"/>
                    <a:gd name="connsiteX39" fmla="*/ 721584 w 975537"/>
                    <a:gd name="connsiteY39" fmla="*/ 1316538 h 1516072"/>
                    <a:gd name="connsiteX40" fmla="*/ 778734 w 975537"/>
                    <a:gd name="connsiteY40" fmla="*/ 1323798 h 1516072"/>
                    <a:gd name="connsiteX41" fmla="*/ 821365 w 975537"/>
                    <a:gd name="connsiteY41" fmla="*/ 1303924 h 1516072"/>
                    <a:gd name="connsiteX42" fmla="*/ 784449 w 975537"/>
                    <a:gd name="connsiteY42" fmla="*/ 1253673 h 1516072"/>
                    <a:gd name="connsiteX43" fmla="*/ 774924 w 975537"/>
                    <a:gd name="connsiteY43" fmla="*/ 1247958 h 1516072"/>
                    <a:gd name="connsiteX44" fmla="*/ 649194 w 975537"/>
                    <a:gd name="connsiteY44" fmla="*/ 1156518 h 1516072"/>
                    <a:gd name="connsiteX45" fmla="*/ 646928 w 975537"/>
                    <a:gd name="connsiteY45" fmla="*/ 1108121 h 1516072"/>
                    <a:gd name="connsiteX46" fmla="*/ 672054 w 975537"/>
                    <a:gd name="connsiteY46" fmla="*/ 1089843 h 1516072"/>
                    <a:gd name="connsiteX47" fmla="*/ 725394 w 975537"/>
                    <a:gd name="connsiteY47" fmla="*/ 1082223 h 1516072"/>
                    <a:gd name="connsiteX48" fmla="*/ 872079 w 975537"/>
                    <a:gd name="connsiteY48" fmla="*/ 1086033 h 1516072"/>
                    <a:gd name="connsiteX49" fmla="*/ 900654 w 975537"/>
                    <a:gd name="connsiteY49" fmla="*/ 1091748 h 1516072"/>
                    <a:gd name="connsiteX50" fmla="*/ 964765 w 975537"/>
                    <a:gd name="connsiteY50" fmla="*/ 1090672 h 1516072"/>
                    <a:gd name="connsiteX51" fmla="*/ 971139 w 975537"/>
                    <a:gd name="connsiteY51" fmla="*/ 1054008 h 1516072"/>
                    <a:gd name="connsiteX52" fmla="*/ 919550 w 975537"/>
                    <a:gd name="connsiteY52" fmla="*/ 1034598 h 1516072"/>
                    <a:gd name="connsiteX53" fmla="*/ 804116 w 975537"/>
                    <a:gd name="connsiteY53" fmla="*/ 1037069 h 1516072"/>
                    <a:gd name="connsiteX54" fmla="*/ 647290 w 975537"/>
                    <a:gd name="connsiteY54" fmla="*/ 1049838 h 1516072"/>
                    <a:gd name="connsiteX55" fmla="*/ 641008 w 975537"/>
                    <a:gd name="connsiteY55" fmla="*/ 1026051 h 1516072"/>
                    <a:gd name="connsiteX56" fmla="*/ 673959 w 975537"/>
                    <a:gd name="connsiteY56" fmla="*/ 992688 h 1516072"/>
                    <a:gd name="connsiteX57" fmla="*/ 717774 w 975537"/>
                    <a:gd name="connsiteY57" fmla="*/ 952683 h 1516072"/>
                    <a:gd name="connsiteX58" fmla="*/ 733014 w 975537"/>
                    <a:gd name="connsiteY58" fmla="*/ 939348 h 1516072"/>
                    <a:gd name="connsiteX59" fmla="*/ 753969 w 975537"/>
                    <a:gd name="connsiteY59" fmla="*/ 918393 h 1516072"/>
                    <a:gd name="connsiteX60" fmla="*/ 767304 w 975537"/>
                    <a:gd name="connsiteY60" fmla="*/ 889818 h 1516072"/>
                    <a:gd name="connsiteX61" fmla="*/ 765399 w 975537"/>
                    <a:gd name="connsiteY61" fmla="*/ 874578 h 1516072"/>
                    <a:gd name="connsiteX62" fmla="*/ 738729 w 975537"/>
                    <a:gd name="connsiteY62" fmla="*/ 874578 h 1516072"/>
                    <a:gd name="connsiteX63" fmla="*/ 700629 w 975537"/>
                    <a:gd name="connsiteY63" fmla="*/ 899343 h 1516072"/>
                    <a:gd name="connsiteX64" fmla="*/ 583755 w 975537"/>
                    <a:gd name="connsiteY64" fmla="*/ 945474 h 1516072"/>
                    <a:gd name="connsiteX65" fmla="*/ 508224 w 975537"/>
                    <a:gd name="connsiteY65" fmla="*/ 847908 h 1516072"/>
                    <a:gd name="connsiteX66" fmla="*/ 504414 w 975537"/>
                    <a:gd name="connsiteY66" fmla="*/ 358323 h 1516072"/>
                    <a:gd name="connsiteX67" fmla="*/ 500604 w 975537"/>
                    <a:gd name="connsiteY67" fmla="*/ 66858 h 1516072"/>
                    <a:gd name="connsiteX68" fmla="*/ 491079 w 975537"/>
                    <a:gd name="connsiteY68" fmla="*/ 40188 h 1516072"/>
                    <a:gd name="connsiteX69" fmla="*/ 489174 w 975537"/>
                    <a:gd name="connsiteY69" fmla="*/ 34473 h 1516072"/>
                    <a:gd name="connsiteX70" fmla="*/ 485364 w 975537"/>
                    <a:gd name="connsiteY70" fmla="*/ 28758 h 1516072"/>
                    <a:gd name="connsiteX71" fmla="*/ 479649 w 975537"/>
                    <a:gd name="connsiteY71" fmla="*/ 17328 h 1516072"/>
                    <a:gd name="connsiteX72" fmla="*/ 473934 w 975537"/>
                    <a:gd name="connsiteY72" fmla="*/ 13518 h 1516072"/>
                    <a:gd name="connsiteX73" fmla="*/ 470124 w 975537"/>
                    <a:gd name="connsiteY73" fmla="*/ 7803 h 1516072"/>
                    <a:gd name="connsiteX74" fmla="*/ 430119 w 975537"/>
                    <a:gd name="connsiteY74" fmla="*/ 11613 h 1516072"/>
                    <a:gd name="connsiteX75" fmla="*/ 426309 w 975537"/>
                    <a:gd name="connsiteY75" fmla="*/ 78288 h 1516072"/>
                    <a:gd name="connsiteX76" fmla="*/ 426309 w 975537"/>
                    <a:gd name="connsiteY76" fmla="*/ 84003 h 1516072"/>
                    <a:gd name="connsiteX77" fmla="*/ 437533 w 975537"/>
                    <a:gd name="connsiteY77" fmla="*/ 225952 h 1516072"/>
                    <a:gd name="connsiteX78" fmla="*/ 441549 w 975537"/>
                    <a:gd name="connsiteY78" fmla="*/ 421188 h 1516072"/>
                    <a:gd name="connsiteX79" fmla="*/ 445875 w 975537"/>
                    <a:gd name="connsiteY79" fmla="*/ 757032 h 1516072"/>
                    <a:gd name="connsiteX80" fmla="*/ 428781 w 975537"/>
                    <a:gd name="connsiteY80" fmla="*/ 864178 h 1516072"/>
                    <a:gd name="connsiteX0" fmla="*/ 428781 w 975537"/>
                    <a:gd name="connsiteY0" fmla="*/ 864178 h 1516072"/>
                    <a:gd name="connsiteX1" fmla="*/ 393357 w 975537"/>
                    <a:gd name="connsiteY1" fmla="*/ 926991 h 1516072"/>
                    <a:gd name="connsiteX2" fmla="*/ 343571 w 975537"/>
                    <a:gd name="connsiteY2" fmla="*/ 963547 h 1516072"/>
                    <a:gd name="connsiteX3" fmla="*/ 263818 w 975537"/>
                    <a:gd name="connsiteY3" fmla="*/ 967151 h 1516072"/>
                    <a:gd name="connsiteX4" fmla="*/ 202240 w 975537"/>
                    <a:gd name="connsiteY4" fmla="*/ 939915 h 1516072"/>
                    <a:gd name="connsiteX5" fmla="*/ 117699 w 975537"/>
                    <a:gd name="connsiteY5" fmla="*/ 903153 h 1516072"/>
                    <a:gd name="connsiteX6" fmla="*/ 60549 w 975537"/>
                    <a:gd name="connsiteY6" fmla="*/ 874578 h 1516072"/>
                    <a:gd name="connsiteX7" fmla="*/ 47214 w 975537"/>
                    <a:gd name="connsiteY7" fmla="*/ 895533 h 1516072"/>
                    <a:gd name="connsiteX8" fmla="*/ 51024 w 975537"/>
                    <a:gd name="connsiteY8" fmla="*/ 933633 h 1516072"/>
                    <a:gd name="connsiteX9" fmla="*/ 54834 w 975537"/>
                    <a:gd name="connsiteY9" fmla="*/ 939348 h 1516072"/>
                    <a:gd name="connsiteX10" fmla="*/ 60549 w 975537"/>
                    <a:gd name="connsiteY10" fmla="*/ 943158 h 1516072"/>
                    <a:gd name="connsiteX11" fmla="*/ 64359 w 975537"/>
                    <a:gd name="connsiteY11" fmla="*/ 948873 h 1516072"/>
                    <a:gd name="connsiteX12" fmla="*/ 81504 w 975537"/>
                    <a:gd name="connsiteY12" fmla="*/ 958398 h 1516072"/>
                    <a:gd name="connsiteX13" fmla="*/ 167229 w 975537"/>
                    <a:gd name="connsiteY13" fmla="*/ 989239 h 1516072"/>
                    <a:gd name="connsiteX14" fmla="*/ 263251 w 975537"/>
                    <a:gd name="connsiteY14" fmla="*/ 1036092 h 1516072"/>
                    <a:gd name="connsiteX15" fmla="*/ 279624 w 975537"/>
                    <a:gd name="connsiteY15" fmla="*/ 1076508 h 1516072"/>
                    <a:gd name="connsiteX16" fmla="*/ 265311 w 975537"/>
                    <a:gd name="connsiteY16" fmla="*/ 1119397 h 1516072"/>
                    <a:gd name="connsiteX17" fmla="*/ 187154 w 975537"/>
                    <a:gd name="connsiteY17" fmla="*/ 1150391 h 1516072"/>
                    <a:gd name="connsiteX18" fmla="*/ 56276 w 975537"/>
                    <a:gd name="connsiteY18" fmla="*/ 1165271 h 1516072"/>
                    <a:gd name="connsiteX19" fmla="*/ 5304 w 975537"/>
                    <a:gd name="connsiteY19" fmla="*/ 1175568 h 1516072"/>
                    <a:gd name="connsiteX20" fmla="*/ 1494 w 975537"/>
                    <a:gd name="connsiteY20" fmla="*/ 1181283 h 1516072"/>
                    <a:gd name="connsiteX21" fmla="*/ 7209 w 975537"/>
                    <a:gd name="connsiteY21" fmla="*/ 1213668 h 1516072"/>
                    <a:gd name="connsiteX22" fmla="*/ 12924 w 975537"/>
                    <a:gd name="connsiteY22" fmla="*/ 1217478 h 1516072"/>
                    <a:gd name="connsiteX23" fmla="*/ 18639 w 975537"/>
                    <a:gd name="connsiteY23" fmla="*/ 1219383 h 1516072"/>
                    <a:gd name="connsiteX24" fmla="*/ 146274 w 975537"/>
                    <a:gd name="connsiteY24" fmla="*/ 1222421 h 1516072"/>
                    <a:gd name="connsiteX25" fmla="*/ 336929 w 975537"/>
                    <a:gd name="connsiteY25" fmla="*/ 1217478 h 1516072"/>
                    <a:gd name="connsiteX26" fmla="*/ 363444 w 975537"/>
                    <a:gd name="connsiteY26" fmla="*/ 1273701 h 1516072"/>
                    <a:gd name="connsiteX27" fmla="*/ 336001 w 975537"/>
                    <a:gd name="connsiteY27" fmla="*/ 1356594 h 1516072"/>
                    <a:gd name="connsiteX28" fmla="*/ 329154 w 975537"/>
                    <a:gd name="connsiteY28" fmla="*/ 1420386 h 1516072"/>
                    <a:gd name="connsiteX29" fmla="*/ 332964 w 975537"/>
                    <a:gd name="connsiteY29" fmla="*/ 1463223 h 1516072"/>
                    <a:gd name="connsiteX30" fmla="*/ 365349 w 975537"/>
                    <a:gd name="connsiteY30" fmla="*/ 1512753 h 1516072"/>
                    <a:gd name="connsiteX31" fmla="*/ 388209 w 975537"/>
                    <a:gd name="connsiteY31" fmla="*/ 1514658 h 1516072"/>
                    <a:gd name="connsiteX32" fmla="*/ 397734 w 975537"/>
                    <a:gd name="connsiteY32" fmla="*/ 1491798 h 1516072"/>
                    <a:gd name="connsiteX33" fmla="*/ 404015 w 975537"/>
                    <a:gd name="connsiteY33" fmla="*/ 1451433 h 1516072"/>
                    <a:gd name="connsiteX34" fmla="*/ 410297 w 975537"/>
                    <a:gd name="connsiteY34" fmla="*/ 1389340 h 1516072"/>
                    <a:gd name="connsiteX35" fmla="*/ 424971 w 975537"/>
                    <a:gd name="connsiteY35" fmla="*/ 1329152 h 1516072"/>
                    <a:gd name="connsiteX36" fmla="*/ 468219 w 975537"/>
                    <a:gd name="connsiteY36" fmla="*/ 1265103 h 1516072"/>
                    <a:gd name="connsiteX37" fmla="*/ 529385 w 975537"/>
                    <a:gd name="connsiteY37" fmla="*/ 1230091 h 1516072"/>
                    <a:gd name="connsiteX38" fmla="*/ 602084 w 975537"/>
                    <a:gd name="connsiteY38" fmla="*/ 1221700 h 1516072"/>
                    <a:gd name="connsiteX39" fmla="*/ 721584 w 975537"/>
                    <a:gd name="connsiteY39" fmla="*/ 1316538 h 1516072"/>
                    <a:gd name="connsiteX40" fmla="*/ 778734 w 975537"/>
                    <a:gd name="connsiteY40" fmla="*/ 1323798 h 1516072"/>
                    <a:gd name="connsiteX41" fmla="*/ 821365 w 975537"/>
                    <a:gd name="connsiteY41" fmla="*/ 1303924 h 1516072"/>
                    <a:gd name="connsiteX42" fmla="*/ 784449 w 975537"/>
                    <a:gd name="connsiteY42" fmla="*/ 1253673 h 1516072"/>
                    <a:gd name="connsiteX43" fmla="*/ 649194 w 975537"/>
                    <a:gd name="connsiteY43" fmla="*/ 1156518 h 1516072"/>
                    <a:gd name="connsiteX44" fmla="*/ 646928 w 975537"/>
                    <a:gd name="connsiteY44" fmla="*/ 1108121 h 1516072"/>
                    <a:gd name="connsiteX45" fmla="*/ 672054 w 975537"/>
                    <a:gd name="connsiteY45" fmla="*/ 1089843 h 1516072"/>
                    <a:gd name="connsiteX46" fmla="*/ 725394 w 975537"/>
                    <a:gd name="connsiteY46" fmla="*/ 1082223 h 1516072"/>
                    <a:gd name="connsiteX47" fmla="*/ 872079 w 975537"/>
                    <a:gd name="connsiteY47" fmla="*/ 1086033 h 1516072"/>
                    <a:gd name="connsiteX48" fmla="*/ 900654 w 975537"/>
                    <a:gd name="connsiteY48" fmla="*/ 1091748 h 1516072"/>
                    <a:gd name="connsiteX49" fmla="*/ 964765 w 975537"/>
                    <a:gd name="connsiteY49" fmla="*/ 1090672 h 1516072"/>
                    <a:gd name="connsiteX50" fmla="*/ 971139 w 975537"/>
                    <a:gd name="connsiteY50" fmla="*/ 1054008 h 1516072"/>
                    <a:gd name="connsiteX51" fmla="*/ 919550 w 975537"/>
                    <a:gd name="connsiteY51" fmla="*/ 1034598 h 1516072"/>
                    <a:gd name="connsiteX52" fmla="*/ 804116 w 975537"/>
                    <a:gd name="connsiteY52" fmla="*/ 1037069 h 1516072"/>
                    <a:gd name="connsiteX53" fmla="*/ 647290 w 975537"/>
                    <a:gd name="connsiteY53" fmla="*/ 1049838 h 1516072"/>
                    <a:gd name="connsiteX54" fmla="*/ 641008 w 975537"/>
                    <a:gd name="connsiteY54" fmla="*/ 1026051 h 1516072"/>
                    <a:gd name="connsiteX55" fmla="*/ 673959 w 975537"/>
                    <a:gd name="connsiteY55" fmla="*/ 992688 h 1516072"/>
                    <a:gd name="connsiteX56" fmla="*/ 717774 w 975537"/>
                    <a:gd name="connsiteY56" fmla="*/ 952683 h 1516072"/>
                    <a:gd name="connsiteX57" fmla="*/ 733014 w 975537"/>
                    <a:gd name="connsiteY57" fmla="*/ 939348 h 1516072"/>
                    <a:gd name="connsiteX58" fmla="*/ 753969 w 975537"/>
                    <a:gd name="connsiteY58" fmla="*/ 918393 h 1516072"/>
                    <a:gd name="connsiteX59" fmla="*/ 767304 w 975537"/>
                    <a:gd name="connsiteY59" fmla="*/ 889818 h 1516072"/>
                    <a:gd name="connsiteX60" fmla="*/ 765399 w 975537"/>
                    <a:gd name="connsiteY60" fmla="*/ 874578 h 1516072"/>
                    <a:gd name="connsiteX61" fmla="*/ 738729 w 975537"/>
                    <a:gd name="connsiteY61" fmla="*/ 874578 h 1516072"/>
                    <a:gd name="connsiteX62" fmla="*/ 700629 w 975537"/>
                    <a:gd name="connsiteY62" fmla="*/ 899343 h 1516072"/>
                    <a:gd name="connsiteX63" fmla="*/ 583755 w 975537"/>
                    <a:gd name="connsiteY63" fmla="*/ 945474 h 1516072"/>
                    <a:gd name="connsiteX64" fmla="*/ 508224 w 975537"/>
                    <a:gd name="connsiteY64" fmla="*/ 847908 h 1516072"/>
                    <a:gd name="connsiteX65" fmla="*/ 504414 w 975537"/>
                    <a:gd name="connsiteY65" fmla="*/ 358323 h 1516072"/>
                    <a:gd name="connsiteX66" fmla="*/ 500604 w 975537"/>
                    <a:gd name="connsiteY66" fmla="*/ 66858 h 1516072"/>
                    <a:gd name="connsiteX67" fmla="*/ 491079 w 975537"/>
                    <a:gd name="connsiteY67" fmla="*/ 40188 h 1516072"/>
                    <a:gd name="connsiteX68" fmla="*/ 489174 w 975537"/>
                    <a:gd name="connsiteY68" fmla="*/ 34473 h 1516072"/>
                    <a:gd name="connsiteX69" fmla="*/ 485364 w 975537"/>
                    <a:gd name="connsiteY69" fmla="*/ 28758 h 1516072"/>
                    <a:gd name="connsiteX70" fmla="*/ 479649 w 975537"/>
                    <a:gd name="connsiteY70" fmla="*/ 17328 h 1516072"/>
                    <a:gd name="connsiteX71" fmla="*/ 473934 w 975537"/>
                    <a:gd name="connsiteY71" fmla="*/ 13518 h 1516072"/>
                    <a:gd name="connsiteX72" fmla="*/ 470124 w 975537"/>
                    <a:gd name="connsiteY72" fmla="*/ 7803 h 1516072"/>
                    <a:gd name="connsiteX73" fmla="*/ 430119 w 975537"/>
                    <a:gd name="connsiteY73" fmla="*/ 11613 h 1516072"/>
                    <a:gd name="connsiteX74" fmla="*/ 426309 w 975537"/>
                    <a:gd name="connsiteY74" fmla="*/ 78288 h 1516072"/>
                    <a:gd name="connsiteX75" fmla="*/ 426309 w 975537"/>
                    <a:gd name="connsiteY75" fmla="*/ 84003 h 1516072"/>
                    <a:gd name="connsiteX76" fmla="*/ 437533 w 975537"/>
                    <a:gd name="connsiteY76" fmla="*/ 225952 h 1516072"/>
                    <a:gd name="connsiteX77" fmla="*/ 441549 w 975537"/>
                    <a:gd name="connsiteY77" fmla="*/ 421188 h 1516072"/>
                    <a:gd name="connsiteX78" fmla="*/ 445875 w 975537"/>
                    <a:gd name="connsiteY78" fmla="*/ 757032 h 1516072"/>
                    <a:gd name="connsiteX79" fmla="*/ 428781 w 975537"/>
                    <a:gd name="connsiteY79" fmla="*/ 864178 h 1516072"/>
                    <a:gd name="connsiteX0" fmla="*/ 426915 w 973671"/>
                    <a:gd name="connsiteY0" fmla="*/ 864178 h 1516072"/>
                    <a:gd name="connsiteX1" fmla="*/ 391491 w 973671"/>
                    <a:gd name="connsiteY1" fmla="*/ 926991 h 1516072"/>
                    <a:gd name="connsiteX2" fmla="*/ 341705 w 973671"/>
                    <a:gd name="connsiteY2" fmla="*/ 963547 h 1516072"/>
                    <a:gd name="connsiteX3" fmla="*/ 261952 w 973671"/>
                    <a:gd name="connsiteY3" fmla="*/ 967151 h 1516072"/>
                    <a:gd name="connsiteX4" fmla="*/ 200374 w 973671"/>
                    <a:gd name="connsiteY4" fmla="*/ 939915 h 1516072"/>
                    <a:gd name="connsiteX5" fmla="*/ 115833 w 973671"/>
                    <a:gd name="connsiteY5" fmla="*/ 903153 h 1516072"/>
                    <a:gd name="connsiteX6" fmla="*/ 58683 w 973671"/>
                    <a:gd name="connsiteY6" fmla="*/ 874578 h 1516072"/>
                    <a:gd name="connsiteX7" fmla="*/ 45348 w 973671"/>
                    <a:gd name="connsiteY7" fmla="*/ 895533 h 1516072"/>
                    <a:gd name="connsiteX8" fmla="*/ 49158 w 973671"/>
                    <a:gd name="connsiteY8" fmla="*/ 933633 h 1516072"/>
                    <a:gd name="connsiteX9" fmla="*/ 52968 w 973671"/>
                    <a:gd name="connsiteY9" fmla="*/ 939348 h 1516072"/>
                    <a:gd name="connsiteX10" fmla="*/ 58683 w 973671"/>
                    <a:gd name="connsiteY10" fmla="*/ 943158 h 1516072"/>
                    <a:gd name="connsiteX11" fmla="*/ 62493 w 973671"/>
                    <a:gd name="connsiteY11" fmla="*/ 948873 h 1516072"/>
                    <a:gd name="connsiteX12" fmla="*/ 79638 w 973671"/>
                    <a:gd name="connsiteY12" fmla="*/ 958398 h 1516072"/>
                    <a:gd name="connsiteX13" fmla="*/ 165363 w 973671"/>
                    <a:gd name="connsiteY13" fmla="*/ 989239 h 1516072"/>
                    <a:gd name="connsiteX14" fmla="*/ 261385 w 973671"/>
                    <a:gd name="connsiteY14" fmla="*/ 1036092 h 1516072"/>
                    <a:gd name="connsiteX15" fmla="*/ 277758 w 973671"/>
                    <a:gd name="connsiteY15" fmla="*/ 1076508 h 1516072"/>
                    <a:gd name="connsiteX16" fmla="*/ 263445 w 973671"/>
                    <a:gd name="connsiteY16" fmla="*/ 1119397 h 1516072"/>
                    <a:gd name="connsiteX17" fmla="*/ 185288 w 973671"/>
                    <a:gd name="connsiteY17" fmla="*/ 1150391 h 1516072"/>
                    <a:gd name="connsiteX18" fmla="*/ 54410 w 973671"/>
                    <a:gd name="connsiteY18" fmla="*/ 1165271 h 1516072"/>
                    <a:gd name="connsiteX19" fmla="*/ 3438 w 973671"/>
                    <a:gd name="connsiteY19" fmla="*/ 1175568 h 1516072"/>
                    <a:gd name="connsiteX20" fmla="*/ 5343 w 973671"/>
                    <a:gd name="connsiteY20" fmla="*/ 1213668 h 1516072"/>
                    <a:gd name="connsiteX21" fmla="*/ 11058 w 973671"/>
                    <a:gd name="connsiteY21" fmla="*/ 1217478 h 1516072"/>
                    <a:gd name="connsiteX22" fmla="*/ 16773 w 973671"/>
                    <a:gd name="connsiteY22" fmla="*/ 1219383 h 1516072"/>
                    <a:gd name="connsiteX23" fmla="*/ 144408 w 973671"/>
                    <a:gd name="connsiteY23" fmla="*/ 1222421 h 1516072"/>
                    <a:gd name="connsiteX24" fmla="*/ 335063 w 973671"/>
                    <a:gd name="connsiteY24" fmla="*/ 1217478 h 1516072"/>
                    <a:gd name="connsiteX25" fmla="*/ 361578 w 973671"/>
                    <a:gd name="connsiteY25" fmla="*/ 1273701 h 1516072"/>
                    <a:gd name="connsiteX26" fmla="*/ 334135 w 973671"/>
                    <a:gd name="connsiteY26" fmla="*/ 1356594 h 1516072"/>
                    <a:gd name="connsiteX27" fmla="*/ 327288 w 973671"/>
                    <a:gd name="connsiteY27" fmla="*/ 1420386 h 1516072"/>
                    <a:gd name="connsiteX28" fmla="*/ 331098 w 973671"/>
                    <a:gd name="connsiteY28" fmla="*/ 1463223 h 1516072"/>
                    <a:gd name="connsiteX29" fmla="*/ 363483 w 973671"/>
                    <a:gd name="connsiteY29" fmla="*/ 1512753 h 1516072"/>
                    <a:gd name="connsiteX30" fmla="*/ 386343 w 973671"/>
                    <a:gd name="connsiteY30" fmla="*/ 1514658 h 1516072"/>
                    <a:gd name="connsiteX31" fmla="*/ 395868 w 973671"/>
                    <a:gd name="connsiteY31" fmla="*/ 1491798 h 1516072"/>
                    <a:gd name="connsiteX32" fmla="*/ 402149 w 973671"/>
                    <a:gd name="connsiteY32" fmla="*/ 1451433 h 1516072"/>
                    <a:gd name="connsiteX33" fmla="*/ 408431 w 973671"/>
                    <a:gd name="connsiteY33" fmla="*/ 1389340 h 1516072"/>
                    <a:gd name="connsiteX34" fmla="*/ 423105 w 973671"/>
                    <a:gd name="connsiteY34" fmla="*/ 1329152 h 1516072"/>
                    <a:gd name="connsiteX35" fmla="*/ 466353 w 973671"/>
                    <a:gd name="connsiteY35" fmla="*/ 1265103 h 1516072"/>
                    <a:gd name="connsiteX36" fmla="*/ 527519 w 973671"/>
                    <a:gd name="connsiteY36" fmla="*/ 1230091 h 1516072"/>
                    <a:gd name="connsiteX37" fmla="*/ 600218 w 973671"/>
                    <a:gd name="connsiteY37" fmla="*/ 1221700 h 1516072"/>
                    <a:gd name="connsiteX38" fmla="*/ 719718 w 973671"/>
                    <a:gd name="connsiteY38" fmla="*/ 1316538 h 1516072"/>
                    <a:gd name="connsiteX39" fmla="*/ 776868 w 973671"/>
                    <a:gd name="connsiteY39" fmla="*/ 1323798 h 1516072"/>
                    <a:gd name="connsiteX40" fmla="*/ 819499 w 973671"/>
                    <a:gd name="connsiteY40" fmla="*/ 1303924 h 1516072"/>
                    <a:gd name="connsiteX41" fmla="*/ 782583 w 973671"/>
                    <a:gd name="connsiteY41" fmla="*/ 1253673 h 1516072"/>
                    <a:gd name="connsiteX42" fmla="*/ 647328 w 973671"/>
                    <a:gd name="connsiteY42" fmla="*/ 1156518 h 1516072"/>
                    <a:gd name="connsiteX43" fmla="*/ 645062 w 973671"/>
                    <a:gd name="connsiteY43" fmla="*/ 1108121 h 1516072"/>
                    <a:gd name="connsiteX44" fmla="*/ 670188 w 973671"/>
                    <a:gd name="connsiteY44" fmla="*/ 1089843 h 1516072"/>
                    <a:gd name="connsiteX45" fmla="*/ 723528 w 973671"/>
                    <a:gd name="connsiteY45" fmla="*/ 1082223 h 1516072"/>
                    <a:gd name="connsiteX46" fmla="*/ 870213 w 973671"/>
                    <a:gd name="connsiteY46" fmla="*/ 1086033 h 1516072"/>
                    <a:gd name="connsiteX47" fmla="*/ 898788 w 973671"/>
                    <a:gd name="connsiteY47" fmla="*/ 1091748 h 1516072"/>
                    <a:gd name="connsiteX48" fmla="*/ 962899 w 973671"/>
                    <a:gd name="connsiteY48" fmla="*/ 1090672 h 1516072"/>
                    <a:gd name="connsiteX49" fmla="*/ 969273 w 973671"/>
                    <a:gd name="connsiteY49" fmla="*/ 1054008 h 1516072"/>
                    <a:gd name="connsiteX50" fmla="*/ 917684 w 973671"/>
                    <a:gd name="connsiteY50" fmla="*/ 1034598 h 1516072"/>
                    <a:gd name="connsiteX51" fmla="*/ 802250 w 973671"/>
                    <a:gd name="connsiteY51" fmla="*/ 1037069 h 1516072"/>
                    <a:gd name="connsiteX52" fmla="*/ 645424 w 973671"/>
                    <a:gd name="connsiteY52" fmla="*/ 1049838 h 1516072"/>
                    <a:gd name="connsiteX53" fmla="*/ 639142 w 973671"/>
                    <a:gd name="connsiteY53" fmla="*/ 1026051 h 1516072"/>
                    <a:gd name="connsiteX54" fmla="*/ 672093 w 973671"/>
                    <a:gd name="connsiteY54" fmla="*/ 992688 h 1516072"/>
                    <a:gd name="connsiteX55" fmla="*/ 715908 w 973671"/>
                    <a:gd name="connsiteY55" fmla="*/ 952683 h 1516072"/>
                    <a:gd name="connsiteX56" fmla="*/ 731148 w 973671"/>
                    <a:gd name="connsiteY56" fmla="*/ 939348 h 1516072"/>
                    <a:gd name="connsiteX57" fmla="*/ 752103 w 973671"/>
                    <a:gd name="connsiteY57" fmla="*/ 918393 h 1516072"/>
                    <a:gd name="connsiteX58" fmla="*/ 765438 w 973671"/>
                    <a:gd name="connsiteY58" fmla="*/ 889818 h 1516072"/>
                    <a:gd name="connsiteX59" fmla="*/ 763533 w 973671"/>
                    <a:gd name="connsiteY59" fmla="*/ 874578 h 1516072"/>
                    <a:gd name="connsiteX60" fmla="*/ 736863 w 973671"/>
                    <a:gd name="connsiteY60" fmla="*/ 874578 h 1516072"/>
                    <a:gd name="connsiteX61" fmla="*/ 698763 w 973671"/>
                    <a:gd name="connsiteY61" fmla="*/ 899343 h 1516072"/>
                    <a:gd name="connsiteX62" fmla="*/ 581889 w 973671"/>
                    <a:gd name="connsiteY62" fmla="*/ 945474 h 1516072"/>
                    <a:gd name="connsiteX63" fmla="*/ 506358 w 973671"/>
                    <a:gd name="connsiteY63" fmla="*/ 847908 h 1516072"/>
                    <a:gd name="connsiteX64" fmla="*/ 502548 w 973671"/>
                    <a:gd name="connsiteY64" fmla="*/ 358323 h 1516072"/>
                    <a:gd name="connsiteX65" fmla="*/ 498738 w 973671"/>
                    <a:gd name="connsiteY65" fmla="*/ 66858 h 1516072"/>
                    <a:gd name="connsiteX66" fmla="*/ 489213 w 973671"/>
                    <a:gd name="connsiteY66" fmla="*/ 40188 h 1516072"/>
                    <a:gd name="connsiteX67" fmla="*/ 487308 w 973671"/>
                    <a:gd name="connsiteY67" fmla="*/ 34473 h 1516072"/>
                    <a:gd name="connsiteX68" fmla="*/ 483498 w 973671"/>
                    <a:gd name="connsiteY68" fmla="*/ 28758 h 1516072"/>
                    <a:gd name="connsiteX69" fmla="*/ 477783 w 973671"/>
                    <a:gd name="connsiteY69" fmla="*/ 17328 h 1516072"/>
                    <a:gd name="connsiteX70" fmla="*/ 472068 w 973671"/>
                    <a:gd name="connsiteY70" fmla="*/ 13518 h 1516072"/>
                    <a:gd name="connsiteX71" fmla="*/ 468258 w 973671"/>
                    <a:gd name="connsiteY71" fmla="*/ 7803 h 1516072"/>
                    <a:gd name="connsiteX72" fmla="*/ 428253 w 973671"/>
                    <a:gd name="connsiteY72" fmla="*/ 11613 h 1516072"/>
                    <a:gd name="connsiteX73" fmla="*/ 424443 w 973671"/>
                    <a:gd name="connsiteY73" fmla="*/ 78288 h 1516072"/>
                    <a:gd name="connsiteX74" fmla="*/ 424443 w 973671"/>
                    <a:gd name="connsiteY74" fmla="*/ 84003 h 1516072"/>
                    <a:gd name="connsiteX75" fmla="*/ 435667 w 973671"/>
                    <a:gd name="connsiteY75" fmla="*/ 225952 h 1516072"/>
                    <a:gd name="connsiteX76" fmla="*/ 439683 w 973671"/>
                    <a:gd name="connsiteY76" fmla="*/ 421188 h 1516072"/>
                    <a:gd name="connsiteX77" fmla="*/ 444009 w 973671"/>
                    <a:gd name="connsiteY77" fmla="*/ 757032 h 1516072"/>
                    <a:gd name="connsiteX78" fmla="*/ 426915 w 973671"/>
                    <a:gd name="connsiteY78" fmla="*/ 864178 h 1516072"/>
                    <a:gd name="connsiteX0" fmla="*/ 426915 w 973671"/>
                    <a:gd name="connsiteY0" fmla="*/ 864178 h 1516072"/>
                    <a:gd name="connsiteX1" fmla="*/ 391491 w 973671"/>
                    <a:gd name="connsiteY1" fmla="*/ 926991 h 1516072"/>
                    <a:gd name="connsiteX2" fmla="*/ 341705 w 973671"/>
                    <a:gd name="connsiteY2" fmla="*/ 963547 h 1516072"/>
                    <a:gd name="connsiteX3" fmla="*/ 261952 w 973671"/>
                    <a:gd name="connsiteY3" fmla="*/ 967151 h 1516072"/>
                    <a:gd name="connsiteX4" fmla="*/ 200374 w 973671"/>
                    <a:gd name="connsiteY4" fmla="*/ 939915 h 1516072"/>
                    <a:gd name="connsiteX5" fmla="*/ 115833 w 973671"/>
                    <a:gd name="connsiteY5" fmla="*/ 903153 h 1516072"/>
                    <a:gd name="connsiteX6" fmla="*/ 58683 w 973671"/>
                    <a:gd name="connsiteY6" fmla="*/ 874578 h 1516072"/>
                    <a:gd name="connsiteX7" fmla="*/ 45348 w 973671"/>
                    <a:gd name="connsiteY7" fmla="*/ 895533 h 1516072"/>
                    <a:gd name="connsiteX8" fmla="*/ 49158 w 973671"/>
                    <a:gd name="connsiteY8" fmla="*/ 933633 h 1516072"/>
                    <a:gd name="connsiteX9" fmla="*/ 52968 w 973671"/>
                    <a:gd name="connsiteY9" fmla="*/ 939348 h 1516072"/>
                    <a:gd name="connsiteX10" fmla="*/ 58683 w 973671"/>
                    <a:gd name="connsiteY10" fmla="*/ 943158 h 1516072"/>
                    <a:gd name="connsiteX11" fmla="*/ 62493 w 973671"/>
                    <a:gd name="connsiteY11" fmla="*/ 948873 h 1516072"/>
                    <a:gd name="connsiteX12" fmla="*/ 79638 w 973671"/>
                    <a:gd name="connsiteY12" fmla="*/ 958398 h 1516072"/>
                    <a:gd name="connsiteX13" fmla="*/ 165363 w 973671"/>
                    <a:gd name="connsiteY13" fmla="*/ 989239 h 1516072"/>
                    <a:gd name="connsiteX14" fmla="*/ 261385 w 973671"/>
                    <a:gd name="connsiteY14" fmla="*/ 1036092 h 1516072"/>
                    <a:gd name="connsiteX15" fmla="*/ 277758 w 973671"/>
                    <a:gd name="connsiteY15" fmla="*/ 1076508 h 1516072"/>
                    <a:gd name="connsiteX16" fmla="*/ 263445 w 973671"/>
                    <a:gd name="connsiteY16" fmla="*/ 1119397 h 1516072"/>
                    <a:gd name="connsiteX17" fmla="*/ 185288 w 973671"/>
                    <a:gd name="connsiteY17" fmla="*/ 1150391 h 1516072"/>
                    <a:gd name="connsiteX18" fmla="*/ 54410 w 973671"/>
                    <a:gd name="connsiteY18" fmla="*/ 1165271 h 1516072"/>
                    <a:gd name="connsiteX19" fmla="*/ 3438 w 973671"/>
                    <a:gd name="connsiteY19" fmla="*/ 1175568 h 1516072"/>
                    <a:gd name="connsiteX20" fmla="*/ 5343 w 973671"/>
                    <a:gd name="connsiteY20" fmla="*/ 1213668 h 1516072"/>
                    <a:gd name="connsiteX21" fmla="*/ 11058 w 973671"/>
                    <a:gd name="connsiteY21" fmla="*/ 1217478 h 1516072"/>
                    <a:gd name="connsiteX22" fmla="*/ 16773 w 973671"/>
                    <a:gd name="connsiteY22" fmla="*/ 1219383 h 1516072"/>
                    <a:gd name="connsiteX23" fmla="*/ 144408 w 973671"/>
                    <a:gd name="connsiteY23" fmla="*/ 1222421 h 1516072"/>
                    <a:gd name="connsiteX24" fmla="*/ 335063 w 973671"/>
                    <a:gd name="connsiteY24" fmla="*/ 1217478 h 1516072"/>
                    <a:gd name="connsiteX25" fmla="*/ 361578 w 973671"/>
                    <a:gd name="connsiteY25" fmla="*/ 1273701 h 1516072"/>
                    <a:gd name="connsiteX26" fmla="*/ 334135 w 973671"/>
                    <a:gd name="connsiteY26" fmla="*/ 1356594 h 1516072"/>
                    <a:gd name="connsiteX27" fmla="*/ 327288 w 973671"/>
                    <a:gd name="connsiteY27" fmla="*/ 1420386 h 1516072"/>
                    <a:gd name="connsiteX28" fmla="*/ 331098 w 973671"/>
                    <a:gd name="connsiteY28" fmla="*/ 1463223 h 1516072"/>
                    <a:gd name="connsiteX29" fmla="*/ 363483 w 973671"/>
                    <a:gd name="connsiteY29" fmla="*/ 1512753 h 1516072"/>
                    <a:gd name="connsiteX30" fmla="*/ 386343 w 973671"/>
                    <a:gd name="connsiteY30" fmla="*/ 1514658 h 1516072"/>
                    <a:gd name="connsiteX31" fmla="*/ 395868 w 973671"/>
                    <a:gd name="connsiteY31" fmla="*/ 1491798 h 1516072"/>
                    <a:gd name="connsiteX32" fmla="*/ 402149 w 973671"/>
                    <a:gd name="connsiteY32" fmla="*/ 1451433 h 1516072"/>
                    <a:gd name="connsiteX33" fmla="*/ 408431 w 973671"/>
                    <a:gd name="connsiteY33" fmla="*/ 1389340 h 1516072"/>
                    <a:gd name="connsiteX34" fmla="*/ 423105 w 973671"/>
                    <a:gd name="connsiteY34" fmla="*/ 1329152 h 1516072"/>
                    <a:gd name="connsiteX35" fmla="*/ 466353 w 973671"/>
                    <a:gd name="connsiteY35" fmla="*/ 1265103 h 1516072"/>
                    <a:gd name="connsiteX36" fmla="*/ 527519 w 973671"/>
                    <a:gd name="connsiteY36" fmla="*/ 1230091 h 1516072"/>
                    <a:gd name="connsiteX37" fmla="*/ 600218 w 973671"/>
                    <a:gd name="connsiteY37" fmla="*/ 1221700 h 1516072"/>
                    <a:gd name="connsiteX38" fmla="*/ 719718 w 973671"/>
                    <a:gd name="connsiteY38" fmla="*/ 1316538 h 1516072"/>
                    <a:gd name="connsiteX39" fmla="*/ 776868 w 973671"/>
                    <a:gd name="connsiteY39" fmla="*/ 1323798 h 1516072"/>
                    <a:gd name="connsiteX40" fmla="*/ 819499 w 973671"/>
                    <a:gd name="connsiteY40" fmla="*/ 1303924 h 1516072"/>
                    <a:gd name="connsiteX41" fmla="*/ 782583 w 973671"/>
                    <a:gd name="connsiteY41" fmla="*/ 1253673 h 1516072"/>
                    <a:gd name="connsiteX42" fmla="*/ 647328 w 973671"/>
                    <a:gd name="connsiteY42" fmla="*/ 1156518 h 1516072"/>
                    <a:gd name="connsiteX43" fmla="*/ 645062 w 973671"/>
                    <a:gd name="connsiteY43" fmla="*/ 1108121 h 1516072"/>
                    <a:gd name="connsiteX44" fmla="*/ 670188 w 973671"/>
                    <a:gd name="connsiteY44" fmla="*/ 1089843 h 1516072"/>
                    <a:gd name="connsiteX45" fmla="*/ 723528 w 973671"/>
                    <a:gd name="connsiteY45" fmla="*/ 1082223 h 1516072"/>
                    <a:gd name="connsiteX46" fmla="*/ 898788 w 973671"/>
                    <a:gd name="connsiteY46" fmla="*/ 1091748 h 1516072"/>
                    <a:gd name="connsiteX47" fmla="*/ 962899 w 973671"/>
                    <a:gd name="connsiteY47" fmla="*/ 1090672 h 1516072"/>
                    <a:gd name="connsiteX48" fmla="*/ 969273 w 973671"/>
                    <a:gd name="connsiteY48" fmla="*/ 1054008 h 1516072"/>
                    <a:gd name="connsiteX49" fmla="*/ 917684 w 973671"/>
                    <a:gd name="connsiteY49" fmla="*/ 1034598 h 1516072"/>
                    <a:gd name="connsiteX50" fmla="*/ 802250 w 973671"/>
                    <a:gd name="connsiteY50" fmla="*/ 1037069 h 1516072"/>
                    <a:gd name="connsiteX51" fmla="*/ 645424 w 973671"/>
                    <a:gd name="connsiteY51" fmla="*/ 1049838 h 1516072"/>
                    <a:gd name="connsiteX52" fmla="*/ 639142 w 973671"/>
                    <a:gd name="connsiteY52" fmla="*/ 1026051 h 1516072"/>
                    <a:gd name="connsiteX53" fmla="*/ 672093 w 973671"/>
                    <a:gd name="connsiteY53" fmla="*/ 992688 h 1516072"/>
                    <a:gd name="connsiteX54" fmla="*/ 715908 w 973671"/>
                    <a:gd name="connsiteY54" fmla="*/ 952683 h 1516072"/>
                    <a:gd name="connsiteX55" fmla="*/ 731148 w 973671"/>
                    <a:gd name="connsiteY55" fmla="*/ 939348 h 1516072"/>
                    <a:gd name="connsiteX56" fmla="*/ 752103 w 973671"/>
                    <a:gd name="connsiteY56" fmla="*/ 918393 h 1516072"/>
                    <a:gd name="connsiteX57" fmla="*/ 765438 w 973671"/>
                    <a:gd name="connsiteY57" fmla="*/ 889818 h 1516072"/>
                    <a:gd name="connsiteX58" fmla="*/ 763533 w 973671"/>
                    <a:gd name="connsiteY58" fmla="*/ 874578 h 1516072"/>
                    <a:gd name="connsiteX59" fmla="*/ 736863 w 973671"/>
                    <a:gd name="connsiteY59" fmla="*/ 874578 h 1516072"/>
                    <a:gd name="connsiteX60" fmla="*/ 698763 w 973671"/>
                    <a:gd name="connsiteY60" fmla="*/ 899343 h 1516072"/>
                    <a:gd name="connsiteX61" fmla="*/ 581889 w 973671"/>
                    <a:gd name="connsiteY61" fmla="*/ 945474 h 1516072"/>
                    <a:gd name="connsiteX62" fmla="*/ 506358 w 973671"/>
                    <a:gd name="connsiteY62" fmla="*/ 847908 h 1516072"/>
                    <a:gd name="connsiteX63" fmla="*/ 502548 w 973671"/>
                    <a:gd name="connsiteY63" fmla="*/ 358323 h 1516072"/>
                    <a:gd name="connsiteX64" fmla="*/ 498738 w 973671"/>
                    <a:gd name="connsiteY64" fmla="*/ 66858 h 1516072"/>
                    <a:gd name="connsiteX65" fmla="*/ 489213 w 973671"/>
                    <a:gd name="connsiteY65" fmla="*/ 40188 h 1516072"/>
                    <a:gd name="connsiteX66" fmla="*/ 487308 w 973671"/>
                    <a:gd name="connsiteY66" fmla="*/ 34473 h 1516072"/>
                    <a:gd name="connsiteX67" fmla="*/ 483498 w 973671"/>
                    <a:gd name="connsiteY67" fmla="*/ 28758 h 1516072"/>
                    <a:gd name="connsiteX68" fmla="*/ 477783 w 973671"/>
                    <a:gd name="connsiteY68" fmla="*/ 17328 h 1516072"/>
                    <a:gd name="connsiteX69" fmla="*/ 472068 w 973671"/>
                    <a:gd name="connsiteY69" fmla="*/ 13518 h 1516072"/>
                    <a:gd name="connsiteX70" fmla="*/ 468258 w 973671"/>
                    <a:gd name="connsiteY70" fmla="*/ 7803 h 1516072"/>
                    <a:gd name="connsiteX71" fmla="*/ 428253 w 973671"/>
                    <a:gd name="connsiteY71" fmla="*/ 11613 h 1516072"/>
                    <a:gd name="connsiteX72" fmla="*/ 424443 w 973671"/>
                    <a:gd name="connsiteY72" fmla="*/ 78288 h 1516072"/>
                    <a:gd name="connsiteX73" fmla="*/ 424443 w 973671"/>
                    <a:gd name="connsiteY73" fmla="*/ 84003 h 1516072"/>
                    <a:gd name="connsiteX74" fmla="*/ 435667 w 973671"/>
                    <a:gd name="connsiteY74" fmla="*/ 225952 h 1516072"/>
                    <a:gd name="connsiteX75" fmla="*/ 439683 w 973671"/>
                    <a:gd name="connsiteY75" fmla="*/ 421188 h 1516072"/>
                    <a:gd name="connsiteX76" fmla="*/ 444009 w 973671"/>
                    <a:gd name="connsiteY76" fmla="*/ 757032 h 1516072"/>
                    <a:gd name="connsiteX77" fmla="*/ 426915 w 973671"/>
                    <a:gd name="connsiteY77" fmla="*/ 864178 h 1516072"/>
                    <a:gd name="connsiteX0" fmla="*/ 426915 w 973671"/>
                    <a:gd name="connsiteY0" fmla="*/ 864178 h 1516072"/>
                    <a:gd name="connsiteX1" fmla="*/ 391491 w 973671"/>
                    <a:gd name="connsiteY1" fmla="*/ 926991 h 1516072"/>
                    <a:gd name="connsiteX2" fmla="*/ 341705 w 973671"/>
                    <a:gd name="connsiteY2" fmla="*/ 963547 h 1516072"/>
                    <a:gd name="connsiteX3" fmla="*/ 261952 w 973671"/>
                    <a:gd name="connsiteY3" fmla="*/ 967151 h 1516072"/>
                    <a:gd name="connsiteX4" fmla="*/ 200374 w 973671"/>
                    <a:gd name="connsiteY4" fmla="*/ 939915 h 1516072"/>
                    <a:gd name="connsiteX5" fmla="*/ 58683 w 973671"/>
                    <a:gd name="connsiteY5" fmla="*/ 874578 h 1516072"/>
                    <a:gd name="connsiteX6" fmla="*/ 45348 w 973671"/>
                    <a:gd name="connsiteY6" fmla="*/ 895533 h 1516072"/>
                    <a:gd name="connsiteX7" fmla="*/ 49158 w 973671"/>
                    <a:gd name="connsiteY7" fmla="*/ 933633 h 1516072"/>
                    <a:gd name="connsiteX8" fmla="*/ 52968 w 973671"/>
                    <a:gd name="connsiteY8" fmla="*/ 939348 h 1516072"/>
                    <a:gd name="connsiteX9" fmla="*/ 58683 w 973671"/>
                    <a:gd name="connsiteY9" fmla="*/ 943158 h 1516072"/>
                    <a:gd name="connsiteX10" fmla="*/ 62493 w 973671"/>
                    <a:gd name="connsiteY10" fmla="*/ 948873 h 1516072"/>
                    <a:gd name="connsiteX11" fmla="*/ 79638 w 973671"/>
                    <a:gd name="connsiteY11" fmla="*/ 958398 h 1516072"/>
                    <a:gd name="connsiteX12" fmla="*/ 165363 w 973671"/>
                    <a:gd name="connsiteY12" fmla="*/ 989239 h 1516072"/>
                    <a:gd name="connsiteX13" fmla="*/ 261385 w 973671"/>
                    <a:gd name="connsiteY13" fmla="*/ 1036092 h 1516072"/>
                    <a:gd name="connsiteX14" fmla="*/ 277758 w 973671"/>
                    <a:gd name="connsiteY14" fmla="*/ 1076508 h 1516072"/>
                    <a:gd name="connsiteX15" fmla="*/ 263445 w 973671"/>
                    <a:gd name="connsiteY15" fmla="*/ 1119397 h 1516072"/>
                    <a:gd name="connsiteX16" fmla="*/ 185288 w 973671"/>
                    <a:gd name="connsiteY16" fmla="*/ 1150391 h 1516072"/>
                    <a:gd name="connsiteX17" fmla="*/ 54410 w 973671"/>
                    <a:gd name="connsiteY17" fmla="*/ 1165271 h 1516072"/>
                    <a:gd name="connsiteX18" fmla="*/ 3438 w 973671"/>
                    <a:gd name="connsiteY18" fmla="*/ 1175568 h 1516072"/>
                    <a:gd name="connsiteX19" fmla="*/ 5343 w 973671"/>
                    <a:gd name="connsiteY19" fmla="*/ 1213668 h 1516072"/>
                    <a:gd name="connsiteX20" fmla="*/ 11058 w 973671"/>
                    <a:gd name="connsiteY20" fmla="*/ 1217478 h 1516072"/>
                    <a:gd name="connsiteX21" fmla="*/ 16773 w 973671"/>
                    <a:gd name="connsiteY21" fmla="*/ 1219383 h 1516072"/>
                    <a:gd name="connsiteX22" fmla="*/ 144408 w 973671"/>
                    <a:gd name="connsiteY22" fmla="*/ 1222421 h 1516072"/>
                    <a:gd name="connsiteX23" fmla="*/ 335063 w 973671"/>
                    <a:gd name="connsiteY23" fmla="*/ 1217478 h 1516072"/>
                    <a:gd name="connsiteX24" fmla="*/ 361578 w 973671"/>
                    <a:gd name="connsiteY24" fmla="*/ 1273701 h 1516072"/>
                    <a:gd name="connsiteX25" fmla="*/ 334135 w 973671"/>
                    <a:gd name="connsiteY25" fmla="*/ 1356594 h 1516072"/>
                    <a:gd name="connsiteX26" fmla="*/ 327288 w 973671"/>
                    <a:gd name="connsiteY26" fmla="*/ 1420386 h 1516072"/>
                    <a:gd name="connsiteX27" fmla="*/ 331098 w 973671"/>
                    <a:gd name="connsiteY27" fmla="*/ 1463223 h 1516072"/>
                    <a:gd name="connsiteX28" fmla="*/ 363483 w 973671"/>
                    <a:gd name="connsiteY28" fmla="*/ 1512753 h 1516072"/>
                    <a:gd name="connsiteX29" fmla="*/ 386343 w 973671"/>
                    <a:gd name="connsiteY29" fmla="*/ 1514658 h 1516072"/>
                    <a:gd name="connsiteX30" fmla="*/ 395868 w 973671"/>
                    <a:gd name="connsiteY30" fmla="*/ 1491798 h 1516072"/>
                    <a:gd name="connsiteX31" fmla="*/ 402149 w 973671"/>
                    <a:gd name="connsiteY31" fmla="*/ 1451433 h 1516072"/>
                    <a:gd name="connsiteX32" fmla="*/ 408431 w 973671"/>
                    <a:gd name="connsiteY32" fmla="*/ 1389340 h 1516072"/>
                    <a:gd name="connsiteX33" fmla="*/ 423105 w 973671"/>
                    <a:gd name="connsiteY33" fmla="*/ 1329152 h 1516072"/>
                    <a:gd name="connsiteX34" fmla="*/ 466353 w 973671"/>
                    <a:gd name="connsiteY34" fmla="*/ 1265103 h 1516072"/>
                    <a:gd name="connsiteX35" fmla="*/ 527519 w 973671"/>
                    <a:gd name="connsiteY35" fmla="*/ 1230091 h 1516072"/>
                    <a:gd name="connsiteX36" fmla="*/ 600218 w 973671"/>
                    <a:gd name="connsiteY36" fmla="*/ 1221700 h 1516072"/>
                    <a:gd name="connsiteX37" fmla="*/ 719718 w 973671"/>
                    <a:gd name="connsiteY37" fmla="*/ 1316538 h 1516072"/>
                    <a:gd name="connsiteX38" fmla="*/ 776868 w 973671"/>
                    <a:gd name="connsiteY38" fmla="*/ 1323798 h 1516072"/>
                    <a:gd name="connsiteX39" fmla="*/ 819499 w 973671"/>
                    <a:gd name="connsiteY39" fmla="*/ 1303924 h 1516072"/>
                    <a:gd name="connsiteX40" fmla="*/ 782583 w 973671"/>
                    <a:gd name="connsiteY40" fmla="*/ 1253673 h 1516072"/>
                    <a:gd name="connsiteX41" fmla="*/ 647328 w 973671"/>
                    <a:gd name="connsiteY41" fmla="*/ 1156518 h 1516072"/>
                    <a:gd name="connsiteX42" fmla="*/ 645062 w 973671"/>
                    <a:gd name="connsiteY42" fmla="*/ 1108121 h 1516072"/>
                    <a:gd name="connsiteX43" fmla="*/ 670188 w 973671"/>
                    <a:gd name="connsiteY43" fmla="*/ 1089843 h 1516072"/>
                    <a:gd name="connsiteX44" fmla="*/ 723528 w 973671"/>
                    <a:gd name="connsiteY44" fmla="*/ 1082223 h 1516072"/>
                    <a:gd name="connsiteX45" fmla="*/ 898788 w 973671"/>
                    <a:gd name="connsiteY45" fmla="*/ 1091748 h 1516072"/>
                    <a:gd name="connsiteX46" fmla="*/ 962899 w 973671"/>
                    <a:gd name="connsiteY46" fmla="*/ 1090672 h 1516072"/>
                    <a:gd name="connsiteX47" fmla="*/ 969273 w 973671"/>
                    <a:gd name="connsiteY47" fmla="*/ 1054008 h 1516072"/>
                    <a:gd name="connsiteX48" fmla="*/ 917684 w 973671"/>
                    <a:gd name="connsiteY48" fmla="*/ 1034598 h 1516072"/>
                    <a:gd name="connsiteX49" fmla="*/ 802250 w 973671"/>
                    <a:gd name="connsiteY49" fmla="*/ 1037069 h 1516072"/>
                    <a:gd name="connsiteX50" fmla="*/ 645424 w 973671"/>
                    <a:gd name="connsiteY50" fmla="*/ 1049838 h 1516072"/>
                    <a:gd name="connsiteX51" fmla="*/ 639142 w 973671"/>
                    <a:gd name="connsiteY51" fmla="*/ 1026051 h 1516072"/>
                    <a:gd name="connsiteX52" fmla="*/ 672093 w 973671"/>
                    <a:gd name="connsiteY52" fmla="*/ 992688 h 1516072"/>
                    <a:gd name="connsiteX53" fmla="*/ 715908 w 973671"/>
                    <a:gd name="connsiteY53" fmla="*/ 952683 h 1516072"/>
                    <a:gd name="connsiteX54" fmla="*/ 731148 w 973671"/>
                    <a:gd name="connsiteY54" fmla="*/ 939348 h 1516072"/>
                    <a:gd name="connsiteX55" fmla="*/ 752103 w 973671"/>
                    <a:gd name="connsiteY55" fmla="*/ 918393 h 1516072"/>
                    <a:gd name="connsiteX56" fmla="*/ 765438 w 973671"/>
                    <a:gd name="connsiteY56" fmla="*/ 889818 h 1516072"/>
                    <a:gd name="connsiteX57" fmla="*/ 763533 w 973671"/>
                    <a:gd name="connsiteY57" fmla="*/ 874578 h 1516072"/>
                    <a:gd name="connsiteX58" fmla="*/ 736863 w 973671"/>
                    <a:gd name="connsiteY58" fmla="*/ 874578 h 1516072"/>
                    <a:gd name="connsiteX59" fmla="*/ 698763 w 973671"/>
                    <a:gd name="connsiteY59" fmla="*/ 899343 h 1516072"/>
                    <a:gd name="connsiteX60" fmla="*/ 581889 w 973671"/>
                    <a:gd name="connsiteY60" fmla="*/ 945474 h 1516072"/>
                    <a:gd name="connsiteX61" fmla="*/ 506358 w 973671"/>
                    <a:gd name="connsiteY61" fmla="*/ 847908 h 1516072"/>
                    <a:gd name="connsiteX62" fmla="*/ 502548 w 973671"/>
                    <a:gd name="connsiteY62" fmla="*/ 358323 h 1516072"/>
                    <a:gd name="connsiteX63" fmla="*/ 498738 w 973671"/>
                    <a:gd name="connsiteY63" fmla="*/ 66858 h 1516072"/>
                    <a:gd name="connsiteX64" fmla="*/ 489213 w 973671"/>
                    <a:gd name="connsiteY64" fmla="*/ 40188 h 1516072"/>
                    <a:gd name="connsiteX65" fmla="*/ 487308 w 973671"/>
                    <a:gd name="connsiteY65" fmla="*/ 34473 h 1516072"/>
                    <a:gd name="connsiteX66" fmla="*/ 483498 w 973671"/>
                    <a:gd name="connsiteY66" fmla="*/ 28758 h 1516072"/>
                    <a:gd name="connsiteX67" fmla="*/ 477783 w 973671"/>
                    <a:gd name="connsiteY67" fmla="*/ 17328 h 1516072"/>
                    <a:gd name="connsiteX68" fmla="*/ 472068 w 973671"/>
                    <a:gd name="connsiteY68" fmla="*/ 13518 h 1516072"/>
                    <a:gd name="connsiteX69" fmla="*/ 468258 w 973671"/>
                    <a:gd name="connsiteY69" fmla="*/ 7803 h 1516072"/>
                    <a:gd name="connsiteX70" fmla="*/ 428253 w 973671"/>
                    <a:gd name="connsiteY70" fmla="*/ 11613 h 1516072"/>
                    <a:gd name="connsiteX71" fmla="*/ 424443 w 973671"/>
                    <a:gd name="connsiteY71" fmla="*/ 78288 h 1516072"/>
                    <a:gd name="connsiteX72" fmla="*/ 424443 w 973671"/>
                    <a:gd name="connsiteY72" fmla="*/ 84003 h 1516072"/>
                    <a:gd name="connsiteX73" fmla="*/ 435667 w 973671"/>
                    <a:gd name="connsiteY73" fmla="*/ 225952 h 1516072"/>
                    <a:gd name="connsiteX74" fmla="*/ 439683 w 973671"/>
                    <a:gd name="connsiteY74" fmla="*/ 421188 h 1516072"/>
                    <a:gd name="connsiteX75" fmla="*/ 444009 w 973671"/>
                    <a:gd name="connsiteY75" fmla="*/ 757032 h 1516072"/>
                    <a:gd name="connsiteX76" fmla="*/ 426915 w 973671"/>
                    <a:gd name="connsiteY76" fmla="*/ 864178 h 1516072"/>
                    <a:gd name="connsiteX0" fmla="*/ 426915 w 973671"/>
                    <a:gd name="connsiteY0" fmla="*/ 864178 h 1516072"/>
                    <a:gd name="connsiteX1" fmla="*/ 391491 w 973671"/>
                    <a:gd name="connsiteY1" fmla="*/ 926991 h 1516072"/>
                    <a:gd name="connsiteX2" fmla="*/ 341705 w 973671"/>
                    <a:gd name="connsiteY2" fmla="*/ 963547 h 1516072"/>
                    <a:gd name="connsiteX3" fmla="*/ 261952 w 973671"/>
                    <a:gd name="connsiteY3" fmla="*/ 967151 h 1516072"/>
                    <a:gd name="connsiteX4" fmla="*/ 170717 w 973671"/>
                    <a:gd name="connsiteY4" fmla="*/ 934972 h 1516072"/>
                    <a:gd name="connsiteX5" fmla="*/ 58683 w 973671"/>
                    <a:gd name="connsiteY5" fmla="*/ 874578 h 1516072"/>
                    <a:gd name="connsiteX6" fmla="*/ 45348 w 973671"/>
                    <a:gd name="connsiteY6" fmla="*/ 895533 h 1516072"/>
                    <a:gd name="connsiteX7" fmla="*/ 49158 w 973671"/>
                    <a:gd name="connsiteY7" fmla="*/ 933633 h 1516072"/>
                    <a:gd name="connsiteX8" fmla="*/ 52968 w 973671"/>
                    <a:gd name="connsiteY8" fmla="*/ 939348 h 1516072"/>
                    <a:gd name="connsiteX9" fmla="*/ 58683 w 973671"/>
                    <a:gd name="connsiteY9" fmla="*/ 943158 h 1516072"/>
                    <a:gd name="connsiteX10" fmla="*/ 62493 w 973671"/>
                    <a:gd name="connsiteY10" fmla="*/ 948873 h 1516072"/>
                    <a:gd name="connsiteX11" fmla="*/ 79638 w 973671"/>
                    <a:gd name="connsiteY11" fmla="*/ 958398 h 1516072"/>
                    <a:gd name="connsiteX12" fmla="*/ 165363 w 973671"/>
                    <a:gd name="connsiteY12" fmla="*/ 989239 h 1516072"/>
                    <a:gd name="connsiteX13" fmla="*/ 261385 w 973671"/>
                    <a:gd name="connsiteY13" fmla="*/ 1036092 h 1516072"/>
                    <a:gd name="connsiteX14" fmla="*/ 277758 w 973671"/>
                    <a:gd name="connsiteY14" fmla="*/ 1076508 h 1516072"/>
                    <a:gd name="connsiteX15" fmla="*/ 263445 w 973671"/>
                    <a:gd name="connsiteY15" fmla="*/ 1119397 h 1516072"/>
                    <a:gd name="connsiteX16" fmla="*/ 185288 w 973671"/>
                    <a:gd name="connsiteY16" fmla="*/ 1150391 h 1516072"/>
                    <a:gd name="connsiteX17" fmla="*/ 54410 w 973671"/>
                    <a:gd name="connsiteY17" fmla="*/ 1165271 h 1516072"/>
                    <a:gd name="connsiteX18" fmla="*/ 3438 w 973671"/>
                    <a:gd name="connsiteY18" fmla="*/ 1175568 h 1516072"/>
                    <a:gd name="connsiteX19" fmla="*/ 5343 w 973671"/>
                    <a:gd name="connsiteY19" fmla="*/ 1213668 h 1516072"/>
                    <a:gd name="connsiteX20" fmla="*/ 11058 w 973671"/>
                    <a:gd name="connsiteY20" fmla="*/ 1217478 h 1516072"/>
                    <a:gd name="connsiteX21" fmla="*/ 16773 w 973671"/>
                    <a:gd name="connsiteY21" fmla="*/ 1219383 h 1516072"/>
                    <a:gd name="connsiteX22" fmla="*/ 144408 w 973671"/>
                    <a:gd name="connsiteY22" fmla="*/ 1222421 h 1516072"/>
                    <a:gd name="connsiteX23" fmla="*/ 335063 w 973671"/>
                    <a:gd name="connsiteY23" fmla="*/ 1217478 h 1516072"/>
                    <a:gd name="connsiteX24" fmla="*/ 361578 w 973671"/>
                    <a:gd name="connsiteY24" fmla="*/ 1273701 h 1516072"/>
                    <a:gd name="connsiteX25" fmla="*/ 334135 w 973671"/>
                    <a:gd name="connsiteY25" fmla="*/ 1356594 h 1516072"/>
                    <a:gd name="connsiteX26" fmla="*/ 327288 w 973671"/>
                    <a:gd name="connsiteY26" fmla="*/ 1420386 h 1516072"/>
                    <a:gd name="connsiteX27" fmla="*/ 331098 w 973671"/>
                    <a:gd name="connsiteY27" fmla="*/ 1463223 h 1516072"/>
                    <a:gd name="connsiteX28" fmla="*/ 363483 w 973671"/>
                    <a:gd name="connsiteY28" fmla="*/ 1512753 h 1516072"/>
                    <a:gd name="connsiteX29" fmla="*/ 386343 w 973671"/>
                    <a:gd name="connsiteY29" fmla="*/ 1514658 h 1516072"/>
                    <a:gd name="connsiteX30" fmla="*/ 395868 w 973671"/>
                    <a:gd name="connsiteY30" fmla="*/ 1491798 h 1516072"/>
                    <a:gd name="connsiteX31" fmla="*/ 402149 w 973671"/>
                    <a:gd name="connsiteY31" fmla="*/ 1451433 h 1516072"/>
                    <a:gd name="connsiteX32" fmla="*/ 408431 w 973671"/>
                    <a:gd name="connsiteY32" fmla="*/ 1389340 h 1516072"/>
                    <a:gd name="connsiteX33" fmla="*/ 423105 w 973671"/>
                    <a:gd name="connsiteY33" fmla="*/ 1329152 h 1516072"/>
                    <a:gd name="connsiteX34" fmla="*/ 466353 w 973671"/>
                    <a:gd name="connsiteY34" fmla="*/ 1265103 h 1516072"/>
                    <a:gd name="connsiteX35" fmla="*/ 527519 w 973671"/>
                    <a:gd name="connsiteY35" fmla="*/ 1230091 h 1516072"/>
                    <a:gd name="connsiteX36" fmla="*/ 600218 w 973671"/>
                    <a:gd name="connsiteY36" fmla="*/ 1221700 h 1516072"/>
                    <a:gd name="connsiteX37" fmla="*/ 719718 w 973671"/>
                    <a:gd name="connsiteY37" fmla="*/ 1316538 h 1516072"/>
                    <a:gd name="connsiteX38" fmla="*/ 776868 w 973671"/>
                    <a:gd name="connsiteY38" fmla="*/ 1323798 h 1516072"/>
                    <a:gd name="connsiteX39" fmla="*/ 819499 w 973671"/>
                    <a:gd name="connsiteY39" fmla="*/ 1303924 h 1516072"/>
                    <a:gd name="connsiteX40" fmla="*/ 782583 w 973671"/>
                    <a:gd name="connsiteY40" fmla="*/ 1253673 h 1516072"/>
                    <a:gd name="connsiteX41" fmla="*/ 647328 w 973671"/>
                    <a:gd name="connsiteY41" fmla="*/ 1156518 h 1516072"/>
                    <a:gd name="connsiteX42" fmla="*/ 645062 w 973671"/>
                    <a:gd name="connsiteY42" fmla="*/ 1108121 h 1516072"/>
                    <a:gd name="connsiteX43" fmla="*/ 670188 w 973671"/>
                    <a:gd name="connsiteY43" fmla="*/ 1089843 h 1516072"/>
                    <a:gd name="connsiteX44" fmla="*/ 723528 w 973671"/>
                    <a:gd name="connsiteY44" fmla="*/ 1082223 h 1516072"/>
                    <a:gd name="connsiteX45" fmla="*/ 898788 w 973671"/>
                    <a:gd name="connsiteY45" fmla="*/ 1091748 h 1516072"/>
                    <a:gd name="connsiteX46" fmla="*/ 962899 w 973671"/>
                    <a:gd name="connsiteY46" fmla="*/ 1090672 h 1516072"/>
                    <a:gd name="connsiteX47" fmla="*/ 969273 w 973671"/>
                    <a:gd name="connsiteY47" fmla="*/ 1054008 h 1516072"/>
                    <a:gd name="connsiteX48" fmla="*/ 917684 w 973671"/>
                    <a:gd name="connsiteY48" fmla="*/ 1034598 h 1516072"/>
                    <a:gd name="connsiteX49" fmla="*/ 802250 w 973671"/>
                    <a:gd name="connsiteY49" fmla="*/ 1037069 h 1516072"/>
                    <a:gd name="connsiteX50" fmla="*/ 645424 w 973671"/>
                    <a:gd name="connsiteY50" fmla="*/ 1049838 h 1516072"/>
                    <a:gd name="connsiteX51" fmla="*/ 639142 w 973671"/>
                    <a:gd name="connsiteY51" fmla="*/ 1026051 h 1516072"/>
                    <a:gd name="connsiteX52" fmla="*/ 672093 w 973671"/>
                    <a:gd name="connsiteY52" fmla="*/ 992688 h 1516072"/>
                    <a:gd name="connsiteX53" fmla="*/ 715908 w 973671"/>
                    <a:gd name="connsiteY53" fmla="*/ 952683 h 1516072"/>
                    <a:gd name="connsiteX54" fmla="*/ 731148 w 973671"/>
                    <a:gd name="connsiteY54" fmla="*/ 939348 h 1516072"/>
                    <a:gd name="connsiteX55" fmla="*/ 752103 w 973671"/>
                    <a:gd name="connsiteY55" fmla="*/ 918393 h 1516072"/>
                    <a:gd name="connsiteX56" fmla="*/ 765438 w 973671"/>
                    <a:gd name="connsiteY56" fmla="*/ 889818 h 1516072"/>
                    <a:gd name="connsiteX57" fmla="*/ 763533 w 973671"/>
                    <a:gd name="connsiteY57" fmla="*/ 874578 h 1516072"/>
                    <a:gd name="connsiteX58" fmla="*/ 736863 w 973671"/>
                    <a:gd name="connsiteY58" fmla="*/ 874578 h 1516072"/>
                    <a:gd name="connsiteX59" fmla="*/ 698763 w 973671"/>
                    <a:gd name="connsiteY59" fmla="*/ 899343 h 1516072"/>
                    <a:gd name="connsiteX60" fmla="*/ 581889 w 973671"/>
                    <a:gd name="connsiteY60" fmla="*/ 945474 h 1516072"/>
                    <a:gd name="connsiteX61" fmla="*/ 506358 w 973671"/>
                    <a:gd name="connsiteY61" fmla="*/ 847908 h 1516072"/>
                    <a:gd name="connsiteX62" fmla="*/ 502548 w 973671"/>
                    <a:gd name="connsiteY62" fmla="*/ 358323 h 1516072"/>
                    <a:gd name="connsiteX63" fmla="*/ 498738 w 973671"/>
                    <a:gd name="connsiteY63" fmla="*/ 66858 h 1516072"/>
                    <a:gd name="connsiteX64" fmla="*/ 489213 w 973671"/>
                    <a:gd name="connsiteY64" fmla="*/ 40188 h 1516072"/>
                    <a:gd name="connsiteX65" fmla="*/ 487308 w 973671"/>
                    <a:gd name="connsiteY65" fmla="*/ 34473 h 1516072"/>
                    <a:gd name="connsiteX66" fmla="*/ 483498 w 973671"/>
                    <a:gd name="connsiteY66" fmla="*/ 28758 h 1516072"/>
                    <a:gd name="connsiteX67" fmla="*/ 477783 w 973671"/>
                    <a:gd name="connsiteY67" fmla="*/ 17328 h 1516072"/>
                    <a:gd name="connsiteX68" fmla="*/ 472068 w 973671"/>
                    <a:gd name="connsiteY68" fmla="*/ 13518 h 1516072"/>
                    <a:gd name="connsiteX69" fmla="*/ 468258 w 973671"/>
                    <a:gd name="connsiteY69" fmla="*/ 7803 h 1516072"/>
                    <a:gd name="connsiteX70" fmla="*/ 428253 w 973671"/>
                    <a:gd name="connsiteY70" fmla="*/ 11613 h 1516072"/>
                    <a:gd name="connsiteX71" fmla="*/ 424443 w 973671"/>
                    <a:gd name="connsiteY71" fmla="*/ 78288 h 1516072"/>
                    <a:gd name="connsiteX72" fmla="*/ 424443 w 973671"/>
                    <a:gd name="connsiteY72" fmla="*/ 84003 h 1516072"/>
                    <a:gd name="connsiteX73" fmla="*/ 435667 w 973671"/>
                    <a:gd name="connsiteY73" fmla="*/ 225952 h 1516072"/>
                    <a:gd name="connsiteX74" fmla="*/ 439683 w 973671"/>
                    <a:gd name="connsiteY74" fmla="*/ 421188 h 1516072"/>
                    <a:gd name="connsiteX75" fmla="*/ 444009 w 973671"/>
                    <a:gd name="connsiteY75" fmla="*/ 757032 h 1516072"/>
                    <a:gd name="connsiteX76" fmla="*/ 426915 w 973671"/>
                    <a:gd name="connsiteY76" fmla="*/ 864178 h 1516072"/>
                    <a:gd name="connsiteX0" fmla="*/ 426915 w 973671"/>
                    <a:gd name="connsiteY0" fmla="*/ 864178 h 1516072"/>
                    <a:gd name="connsiteX1" fmla="*/ 391491 w 973671"/>
                    <a:gd name="connsiteY1" fmla="*/ 926991 h 1516072"/>
                    <a:gd name="connsiteX2" fmla="*/ 341705 w 973671"/>
                    <a:gd name="connsiteY2" fmla="*/ 963547 h 1516072"/>
                    <a:gd name="connsiteX3" fmla="*/ 261952 w 973671"/>
                    <a:gd name="connsiteY3" fmla="*/ 967151 h 1516072"/>
                    <a:gd name="connsiteX4" fmla="*/ 170717 w 973671"/>
                    <a:gd name="connsiteY4" fmla="*/ 934972 h 1516072"/>
                    <a:gd name="connsiteX5" fmla="*/ 58683 w 973671"/>
                    <a:gd name="connsiteY5" fmla="*/ 874578 h 1516072"/>
                    <a:gd name="connsiteX6" fmla="*/ 45348 w 973671"/>
                    <a:gd name="connsiteY6" fmla="*/ 895533 h 1516072"/>
                    <a:gd name="connsiteX7" fmla="*/ 49158 w 973671"/>
                    <a:gd name="connsiteY7" fmla="*/ 933633 h 1516072"/>
                    <a:gd name="connsiteX8" fmla="*/ 52968 w 973671"/>
                    <a:gd name="connsiteY8" fmla="*/ 939348 h 1516072"/>
                    <a:gd name="connsiteX9" fmla="*/ 58683 w 973671"/>
                    <a:gd name="connsiteY9" fmla="*/ 943158 h 1516072"/>
                    <a:gd name="connsiteX10" fmla="*/ 79638 w 973671"/>
                    <a:gd name="connsiteY10" fmla="*/ 958398 h 1516072"/>
                    <a:gd name="connsiteX11" fmla="*/ 165363 w 973671"/>
                    <a:gd name="connsiteY11" fmla="*/ 989239 h 1516072"/>
                    <a:gd name="connsiteX12" fmla="*/ 261385 w 973671"/>
                    <a:gd name="connsiteY12" fmla="*/ 1036092 h 1516072"/>
                    <a:gd name="connsiteX13" fmla="*/ 277758 w 973671"/>
                    <a:gd name="connsiteY13" fmla="*/ 1076508 h 1516072"/>
                    <a:gd name="connsiteX14" fmla="*/ 263445 w 973671"/>
                    <a:gd name="connsiteY14" fmla="*/ 1119397 h 1516072"/>
                    <a:gd name="connsiteX15" fmla="*/ 185288 w 973671"/>
                    <a:gd name="connsiteY15" fmla="*/ 1150391 h 1516072"/>
                    <a:gd name="connsiteX16" fmla="*/ 54410 w 973671"/>
                    <a:gd name="connsiteY16" fmla="*/ 1165271 h 1516072"/>
                    <a:gd name="connsiteX17" fmla="*/ 3438 w 973671"/>
                    <a:gd name="connsiteY17" fmla="*/ 1175568 h 1516072"/>
                    <a:gd name="connsiteX18" fmla="*/ 5343 w 973671"/>
                    <a:gd name="connsiteY18" fmla="*/ 1213668 h 1516072"/>
                    <a:gd name="connsiteX19" fmla="*/ 11058 w 973671"/>
                    <a:gd name="connsiteY19" fmla="*/ 1217478 h 1516072"/>
                    <a:gd name="connsiteX20" fmla="*/ 16773 w 973671"/>
                    <a:gd name="connsiteY20" fmla="*/ 1219383 h 1516072"/>
                    <a:gd name="connsiteX21" fmla="*/ 144408 w 973671"/>
                    <a:gd name="connsiteY21" fmla="*/ 1222421 h 1516072"/>
                    <a:gd name="connsiteX22" fmla="*/ 335063 w 973671"/>
                    <a:gd name="connsiteY22" fmla="*/ 1217478 h 1516072"/>
                    <a:gd name="connsiteX23" fmla="*/ 361578 w 973671"/>
                    <a:gd name="connsiteY23" fmla="*/ 1273701 h 1516072"/>
                    <a:gd name="connsiteX24" fmla="*/ 334135 w 973671"/>
                    <a:gd name="connsiteY24" fmla="*/ 1356594 h 1516072"/>
                    <a:gd name="connsiteX25" fmla="*/ 327288 w 973671"/>
                    <a:gd name="connsiteY25" fmla="*/ 1420386 h 1516072"/>
                    <a:gd name="connsiteX26" fmla="*/ 331098 w 973671"/>
                    <a:gd name="connsiteY26" fmla="*/ 1463223 h 1516072"/>
                    <a:gd name="connsiteX27" fmla="*/ 363483 w 973671"/>
                    <a:gd name="connsiteY27" fmla="*/ 1512753 h 1516072"/>
                    <a:gd name="connsiteX28" fmla="*/ 386343 w 973671"/>
                    <a:gd name="connsiteY28" fmla="*/ 1514658 h 1516072"/>
                    <a:gd name="connsiteX29" fmla="*/ 395868 w 973671"/>
                    <a:gd name="connsiteY29" fmla="*/ 1491798 h 1516072"/>
                    <a:gd name="connsiteX30" fmla="*/ 402149 w 973671"/>
                    <a:gd name="connsiteY30" fmla="*/ 1451433 h 1516072"/>
                    <a:gd name="connsiteX31" fmla="*/ 408431 w 973671"/>
                    <a:gd name="connsiteY31" fmla="*/ 1389340 h 1516072"/>
                    <a:gd name="connsiteX32" fmla="*/ 423105 w 973671"/>
                    <a:gd name="connsiteY32" fmla="*/ 1329152 h 1516072"/>
                    <a:gd name="connsiteX33" fmla="*/ 466353 w 973671"/>
                    <a:gd name="connsiteY33" fmla="*/ 1265103 h 1516072"/>
                    <a:gd name="connsiteX34" fmla="*/ 527519 w 973671"/>
                    <a:gd name="connsiteY34" fmla="*/ 1230091 h 1516072"/>
                    <a:gd name="connsiteX35" fmla="*/ 600218 w 973671"/>
                    <a:gd name="connsiteY35" fmla="*/ 1221700 h 1516072"/>
                    <a:gd name="connsiteX36" fmla="*/ 719718 w 973671"/>
                    <a:gd name="connsiteY36" fmla="*/ 1316538 h 1516072"/>
                    <a:gd name="connsiteX37" fmla="*/ 776868 w 973671"/>
                    <a:gd name="connsiteY37" fmla="*/ 1323798 h 1516072"/>
                    <a:gd name="connsiteX38" fmla="*/ 819499 w 973671"/>
                    <a:gd name="connsiteY38" fmla="*/ 1303924 h 1516072"/>
                    <a:gd name="connsiteX39" fmla="*/ 782583 w 973671"/>
                    <a:gd name="connsiteY39" fmla="*/ 1253673 h 1516072"/>
                    <a:gd name="connsiteX40" fmla="*/ 647328 w 973671"/>
                    <a:gd name="connsiteY40" fmla="*/ 1156518 h 1516072"/>
                    <a:gd name="connsiteX41" fmla="*/ 645062 w 973671"/>
                    <a:gd name="connsiteY41" fmla="*/ 1108121 h 1516072"/>
                    <a:gd name="connsiteX42" fmla="*/ 670188 w 973671"/>
                    <a:gd name="connsiteY42" fmla="*/ 1089843 h 1516072"/>
                    <a:gd name="connsiteX43" fmla="*/ 723528 w 973671"/>
                    <a:gd name="connsiteY43" fmla="*/ 1082223 h 1516072"/>
                    <a:gd name="connsiteX44" fmla="*/ 898788 w 973671"/>
                    <a:gd name="connsiteY44" fmla="*/ 1091748 h 1516072"/>
                    <a:gd name="connsiteX45" fmla="*/ 962899 w 973671"/>
                    <a:gd name="connsiteY45" fmla="*/ 1090672 h 1516072"/>
                    <a:gd name="connsiteX46" fmla="*/ 969273 w 973671"/>
                    <a:gd name="connsiteY46" fmla="*/ 1054008 h 1516072"/>
                    <a:gd name="connsiteX47" fmla="*/ 917684 w 973671"/>
                    <a:gd name="connsiteY47" fmla="*/ 1034598 h 1516072"/>
                    <a:gd name="connsiteX48" fmla="*/ 802250 w 973671"/>
                    <a:gd name="connsiteY48" fmla="*/ 1037069 h 1516072"/>
                    <a:gd name="connsiteX49" fmla="*/ 645424 w 973671"/>
                    <a:gd name="connsiteY49" fmla="*/ 1049838 h 1516072"/>
                    <a:gd name="connsiteX50" fmla="*/ 639142 w 973671"/>
                    <a:gd name="connsiteY50" fmla="*/ 1026051 h 1516072"/>
                    <a:gd name="connsiteX51" fmla="*/ 672093 w 973671"/>
                    <a:gd name="connsiteY51" fmla="*/ 992688 h 1516072"/>
                    <a:gd name="connsiteX52" fmla="*/ 715908 w 973671"/>
                    <a:gd name="connsiteY52" fmla="*/ 952683 h 1516072"/>
                    <a:gd name="connsiteX53" fmla="*/ 731148 w 973671"/>
                    <a:gd name="connsiteY53" fmla="*/ 939348 h 1516072"/>
                    <a:gd name="connsiteX54" fmla="*/ 752103 w 973671"/>
                    <a:gd name="connsiteY54" fmla="*/ 918393 h 1516072"/>
                    <a:gd name="connsiteX55" fmla="*/ 765438 w 973671"/>
                    <a:gd name="connsiteY55" fmla="*/ 889818 h 1516072"/>
                    <a:gd name="connsiteX56" fmla="*/ 763533 w 973671"/>
                    <a:gd name="connsiteY56" fmla="*/ 874578 h 1516072"/>
                    <a:gd name="connsiteX57" fmla="*/ 736863 w 973671"/>
                    <a:gd name="connsiteY57" fmla="*/ 874578 h 1516072"/>
                    <a:gd name="connsiteX58" fmla="*/ 698763 w 973671"/>
                    <a:gd name="connsiteY58" fmla="*/ 899343 h 1516072"/>
                    <a:gd name="connsiteX59" fmla="*/ 581889 w 973671"/>
                    <a:gd name="connsiteY59" fmla="*/ 945474 h 1516072"/>
                    <a:gd name="connsiteX60" fmla="*/ 506358 w 973671"/>
                    <a:gd name="connsiteY60" fmla="*/ 847908 h 1516072"/>
                    <a:gd name="connsiteX61" fmla="*/ 502548 w 973671"/>
                    <a:gd name="connsiteY61" fmla="*/ 358323 h 1516072"/>
                    <a:gd name="connsiteX62" fmla="*/ 498738 w 973671"/>
                    <a:gd name="connsiteY62" fmla="*/ 66858 h 1516072"/>
                    <a:gd name="connsiteX63" fmla="*/ 489213 w 973671"/>
                    <a:gd name="connsiteY63" fmla="*/ 40188 h 1516072"/>
                    <a:gd name="connsiteX64" fmla="*/ 487308 w 973671"/>
                    <a:gd name="connsiteY64" fmla="*/ 34473 h 1516072"/>
                    <a:gd name="connsiteX65" fmla="*/ 483498 w 973671"/>
                    <a:gd name="connsiteY65" fmla="*/ 28758 h 1516072"/>
                    <a:gd name="connsiteX66" fmla="*/ 477783 w 973671"/>
                    <a:gd name="connsiteY66" fmla="*/ 17328 h 1516072"/>
                    <a:gd name="connsiteX67" fmla="*/ 472068 w 973671"/>
                    <a:gd name="connsiteY67" fmla="*/ 13518 h 1516072"/>
                    <a:gd name="connsiteX68" fmla="*/ 468258 w 973671"/>
                    <a:gd name="connsiteY68" fmla="*/ 7803 h 1516072"/>
                    <a:gd name="connsiteX69" fmla="*/ 428253 w 973671"/>
                    <a:gd name="connsiteY69" fmla="*/ 11613 h 1516072"/>
                    <a:gd name="connsiteX70" fmla="*/ 424443 w 973671"/>
                    <a:gd name="connsiteY70" fmla="*/ 78288 h 1516072"/>
                    <a:gd name="connsiteX71" fmla="*/ 424443 w 973671"/>
                    <a:gd name="connsiteY71" fmla="*/ 84003 h 1516072"/>
                    <a:gd name="connsiteX72" fmla="*/ 435667 w 973671"/>
                    <a:gd name="connsiteY72" fmla="*/ 225952 h 1516072"/>
                    <a:gd name="connsiteX73" fmla="*/ 439683 w 973671"/>
                    <a:gd name="connsiteY73" fmla="*/ 421188 h 1516072"/>
                    <a:gd name="connsiteX74" fmla="*/ 444009 w 973671"/>
                    <a:gd name="connsiteY74" fmla="*/ 757032 h 1516072"/>
                    <a:gd name="connsiteX75" fmla="*/ 426915 w 973671"/>
                    <a:gd name="connsiteY75" fmla="*/ 864178 h 1516072"/>
                    <a:gd name="connsiteX0" fmla="*/ 426915 w 973671"/>
                    <a:gd name="connsiteY0" fmla="*/ 864178 h 1516072"/>
                    <a:gd name="connsiteX1" fmla="*/ 391491 w 973671"/>
                    <a:gd name="connsiteY1" fmla="*/ 926991 h 1516072"/>
                    <a:gd name="connsiteX2" fmla="*/ 341705 w 973671"/>
                    <a:gd name="connsiteY2" fmla="*/ 963547 h 1516072"/>
                    <a:gd name="connsiteX3" fmla="*/ 261952 w 973671"/>
                    <a:gd name="connsiteY3" fmla="*/ 967151 h 1516072"/>
                    <a:gd name="connsiteX4" fmla="*/ 170717 w 973671"/>
                    <a:gd name="connsiteY4" fmla="*/ 934972 h 1516072"/>
                    <a:gd name="connsiteX5" fmla="*/ 58683 w 973671"/>
                    <a:gd name="connsiteY5" fmla="*/ 874578 h 1516072"/>
                    <a:gd name="connsiteX6" fmla="*/ 45348 w 973671"/>
                    <a:gd name="connsiteY6" fmla="*/ 895533 h 1516072"/>
                    <a:gd name="connsiteX7" fmla="*/ 49158 w 973671"/>
                    <a:gd name="connsiteY7" fmla="*/ 933633 h 1516072"/>
                    <a:gd name="connsiteX8" fmla="*/ 52968 w 973671"/>
                    <a:gd name="connsiteY8" fmla="*/ 939348 h 1516072"/>
                    <a:gd name="connsiteX9" fmla="*/ 79638 w 973671"/>
                    <a:gd name="connsiteY9" fmla="*/ 958398 h 1516072"/>
                    <a:gd name="connsiteX10" fmla="*/ 165363 w 973671"/>
                    <a:gd name="connsiteY10" fmla="*/ 989239 h 1516072"/>
                    <a:gd name="connsiteX11" fmla="*/ 261385 w 973671"/>
                    <a:gd name="connsiteY11" fmla="*/ 1036092 h 1516072"/>
                    <a:gd name="connsiteX12" fmla="*/ 277758 w 973671"/>
                    <a:gd name="connsiteY12" fmla="*/ 1076508 h 1516072"/>
                    <a:gd name="connsiteX13" fmla="*/ 263445 w 973671"/>
                    <a:gd name="connsiteY13" fmla="*/ 1119397 h 1516072"/>
                    <a:gd name="connsiteX14" fmla="*/ 185288 w 973671"/>
                    <a:gd name="connsiteY14" fmla="*/ 1150391 h 1516072"/>
                    <a:gd name="connsiteX15" fmla="*/ 54410 w 973671"/>
                    <a:gd name="connsiteY15" fmla="*/ 1165271 h 1516072"/>
                    <a:gd name="connsiteX16" fmla="*/ 3438 w 973671"/>
                    <a:gd name="connsiteY16" fmla="*/ 1175568 h 1516072"/>
                    <a:gd name="connsiteX17" fmla="*/ 5343 w 973671"/>
                    <a:gd name="connsiteY17" fmla="*/ 1213668 h 1516072"/>
                    <a:gd name="connsiteX18" fmla="*/ 11058 w 973671"/>
                    <a:gd name="connsiteY18" fmla="*/ 1217478 h 1516072"/>
                    <a:gd name="connsiteX19" fmla="*/ 16773 w 973671"/>
                    <a:gd name="connsiteY19" fmla="*/ 1219383 h 1516072"/>
                    <a:gd name="connsiteX20" fmla="*/ 144408 w 973671"/>
                    <a:gd name="connsiteY20" fmla="*/ 1222421 h 1516072"/>
                    <a:gd name="connsiteX21" fmla="*/ 335063 w 973671"/>
                    <a:gd name="connsiteY21" fmla="*/ 1217478 h 1516072"/>
                    <a:gd name="connsiteX22" fmla="*/ 361578 w 973671"/>
                    <a:gd name="connsiteY22" fmla="*/ 1273701 h 1516072"/>
                    <a:gd name="connsiteX23" fmla="*/ 334135 w 973671"/>
                    <a:gd name="connsiteY23" fmla="*/ 1356594 h 1516072"/>
                    <a:gd name="connsiteX24" fmla="*/ 327288 w 973671"/>
                    <a:gd name="connsiteY24" fmla="*/ 1420386 h 1516072"/>
                    <a:gd name="connsiteX25" fmla="*/ 331098 w 973671"/>
                    <a:gd name="connsiteY25" fmla="*/ 1463223 h 1516072"/>
                    <a:gd name="connsiteX26" fmla="*/ 363483 w 973671"/>
                    <a:gd name="connsiteY26" fmla="*/ 1512753 h 1516072"/>
                    <a:gd name="connsiteX27" fmla="*/ 386343 w 973671"/>
                    <a:gd name="connsiteY27" fmla="*/ 1514658 h 1516072"/>
                    <a:gd name="connsiteX28" fmla="*/ 395868 w 973671"/>
                    <a:gd name="connsiteY28" fmla="*/ 1491798 h 1516072"/>
                    <a:gd name="connsiteX29" fmla="*/ 402149 w 973671"/>
                    <a:gd name="connsiteY29" fmla="*/ 1451433 h 1516072"/>
                    <a:gd name="connsiteX30" fmla="*/ 408431 w 973671"/>
                    <a:gd name="connsiteY30" fmla="*/ 1389340 h 1516072"/>
                    <a:gd name="connsiteX31" fmla="*/ 423105 w 973671"/>
                    <a:gd name="connsiteY31" fmla="*/ 1329152 h 1516072"/>
                    <a:gd name="connsiteX32" fmla="*/ 466353 w 973671"/>
                    <a:gd name="connsiteY32" fmla="*/ 1265103 h 1516072"/>
                    <a:gd name="connsiteX33" fmla="*/ 527519 w 973671"/>
                    <a:gd name="connsiteY33" fmla="*/ 1230091 h 1516072"/>
                    <a:gd name="connsiteX34" fmla="*/ 600218 w 973671"/>
                    <a:gd name="connsiteY34" fmla="*/ 1221700 h 1516072"/>
                    <a:gd name="connsiteX35" fmla="*/ 719718 w 973671"/>
                    <a:gd name="connsiteY35" fmla="*/ 1316538 h 1516072"/>
                    <a:gd name="connsiteX36" fmla="*/ 776868 w 973671"/>
                    <a:gd name="connsiteY36" fmla="*/ 1323798 h 1516072"/>
                    <a:gd name="connsiteX37" fmla="*/ 819499 w 973671"/>
                    <a:gd name="connsiteY37" fmla="*/ 1303924 h 1516072"/>
                    <a:gd name="connsiteX38" fmla="*/ 782583 w 973671"/>
                    <a:gd name="connsiteY38" fmla="*/ 1253673 h 1516072"/>
                    <a:gd name="connsiteX39" fmla="*/ 647328 w 973671"/>
                    <a:gd name="connsiteY39" fmla="*/ 1156518 h 1516072"/>
                    <a:gd name="connsiteX40" fmla="*/ 645062 w 973671"/>
                    <a:gd name="connsiteY40" fmla="*/ 1108121 h 1516072"/>
                    <a:gd name="connsiteX41" fmla="*/ 670188 w 973671"/>
                    <a:gd name="connsiteY41" fmla="*/ 1089843 h 1516072"/>
                    <a:gd name="connsiteX42" fmla="*/ 723528 w 973671"/>
                    <a:gd name="connsiteY42" fmla="*/ 1082223 h 1516072"/>
                    <a:gd name="connsiteX43" fmla="*/ 898788 w 973671"/>
                    <a:gd name="connsiteY43" fmla="*/ 1091748 h 1516072"/>
                    <a:gd name="connsiteX44" fmla="*/ 962899 w 973671"/>
                    <a:gd name="connsiteY44" fmla="*/ 1090672 h 1516072"/>
                    <a:gd name="connsiteX45" fmla="*/ 969273 w 973671"/>
                    <a:gd name="connsiteY45" fmla="*/ 1054008 h 1516072"/>
                    <a:gd name="connsiteX46" fmla="*/ 917684 w 973671"/>
                    <a:gd name="connsiteY46" fmla="*/ 1034598 h 1516072"/>
                    <a:gd name="connsiteX47" fmla="*/ 802250 w 973671"/>
                    <a:gd name="connsiteY47" fmla="*/ 1037069 h 1516072"/>
                    <a:gd name="connsiteX48" fmla="*/ 645424 w 973671"/>
                    <a:gd name="connsiteY48" fmla="*/ 1049838 h 1516072"/>
                    <a:gd name="connsiteX49" fmla="*/ 639142 w 973671"/>
                    <a:gd name="connsiteY49" fmla="*/ 1026051 h 1516072"/>
                    <a:gd name="connsiteX50" fmla="*/ 672093 w 973671"/>
                    <a:gd name="connsiteY50" fmla="*/ 992688 h 1516072"/>
                    <a:gd name="connsiteX51" fmla="*/ 715908 w 973671"/>
                    <a:gd name="connsiteY51" fmla="*/ 952683 h 1516072"/>
                    <a:gd name="connsiteX52" fmla="*/ 731148 w 973671"/>
                    <a:gd name="connsiteY52" fmla="*/ 939348 h 1516072"/>
                    <a:gd name="connsiteX53" fmla="*/ 752103 w 973671"/>
                    <a:gd name="connsiteY53" fmla="*/ 918393 h 1516072"/>
                    <a:gd name="connsiteX54" fmla="*/ 765438 w 973671"/>
                    <a:gd name="connsiteY54" fmla="*/ 889818 h 1516072"/>
                    <a:gd name="connsiteX55" fmla="*/ 763533 w 973671"/>
                    <a:gd name="connsiteY55" fmla="*/ 874578 h 1516072"/>
                    <a:gd name="connsiteX56" fmla="*/ 736863 w 973671"/>
                    <a:gd name="connsiteY56" fmla="*/ 874578 h 1516072"/>
                    <a:gd name="connsiteX57" fmla="*/ 698763 w 973671"/>
                    <a:gd name="connsiteY57" fmla="*/ 899343 h 1516072"/>
                    <a:gd name="connsiteX58" fmla="*/ 581889 w 973671"/>
                    <a:gd name="connsiteY58" fmla="*/ 945474 h 1516072"/>
                    <a:gd name="connsiteX59" fmla="*/ 506358 w 973671"/>
                    <a:gd name="connsiteY59" fmla="*/ 847908 h 1516072"/>
                    <a:gd name="connsiteX60" fmla="*/ 502548 w 973671"/>
                    <a:gd name="connsiteY60" fmla="*/ 358323 h 1516072"/>
                    <a:gd name="connsiteX61" fmla="*/ 498738 w 973671"/>
                    <a:gd name="connsiteY61" fmla="*/ 66858 h 1516072"/>
                    <a:gd name="connsiteX62" fmla="*/ 489213 w 973671"/>
                    <a:gd name="connsiteY62" fmla="*/ 40188 h 1516072"/>
                    <a:gd name="connsiteX63" fmla="*/ 487308 w 973671"/>
                    <a:gd name="connsiteY63" fmla="*/ 34473 h 1516072"/>
                    <a:gd name="connsiteX64" fmla="*/ 483498 w 973671"/>
                    <a:gd name="connsiteY64" fmla="*/ 28758 h 1516072"/>
                    <a:gd name="connsiteX65" fmla="*/ 477783 w 973671"/>
                    <a:gd name="connsiteY65" fmla="*/ 17328 h 1516072"/>
                    <a:gd name="connsiteX66" fmla="*/ 472068 w 973671"/>
                    <a:gd name="connsiteY66" fmla="*/ 13518 h 1516072"/>
                    <a:gd name="connsiteX67" fmla="*/ 468258 w 973671"/>
                    <a:gd name="connsiteY67" fmla="*/ 7803 h 1516072"/>
                    <a:gd name="connsiteX68" fmla="*/ 428253 w 973671"/>
                    <a:gd name="connsiteY68" fmla="*/ 11613 h 1516072"/>
                    <a:gd name="connsiteX69" fmla="*/ 424443 w 973671"/>
                    <a:gd name="connsiteY69" fmla="*/ 78288 h 1516072"/>
                    <a:gd name="connsiteX70" fmla="*/ 424443 w 973671"/>
                    <a:gd name="connsiteY70" fmla="*/ 84003 h 1516072"/>
                    <a:gd name="connsiteX71" fmla="*/ 435667 w 973671"/>
                    <a:gd name="connsiteY71" fmla="*/ 225952 h 1516072"/>
                    <a:gd name="connsiteX72" fmla="*/ 439683 w 973671"/>
                    <a:gd name="connsiteY72" fmla="*/ 421188 h 1516072"/>
                    <a:gd name="connsiteX73" fmla="*/ 444009 w 973671"/>
                    <a:gd name="connsiteY73" fmla="*/ 757032 h 1516072"/>
                    <a:gd name="connsiteX74" fmla="*/ 426915 w 973671"/>
                    <a:gd name="connsiteY74" fmla="*/ 864178 h 1516072"/>
                    <a:gd name="connsiteX0" fmla="*/ 426915 w 973671"/>
                    <a:gd name="connsiteY0" fmla="*/ 864178 h 1516072"/>
                    <a:gd name="connsiteX1" fmla="*/ 391491 w 973671"/>
                    <a:gd name="connsiteY1" fmla="*/ 926991 h 1516072"/>
                    <a:gd name="connsiteX2" fmla="*/ 341705 w 973671"/>
                    <a:gd name="connsiteY2" fmla="*/ 963547 h 1516072"/>
                    <a:gd name="connsiteX3" fmla="*/ 261952 w 973671"/>
                    <a:gd name="connsiteY3" fmla="*/ 967151 h 1516072"/>
                    <a:gd name="connsiteX4" fmla="*/ 170717 w 973671"/>
                    <a:gd name="connsiteY4" fmla="*/ 934972 h 1516072"/>
                    <a:gd name="connsiteX5" fmla="*/ 58683 w 973671"/>
                    <a:gd name="connsiteY5" fmla="*/ 874578 h 1516072"/>
                    <a:gd name="connsiteX6" fmla="*/ 45348 w 973671"/>
                    <a:gd name="connsiteY6" fmla="*/ 895533 h 1516072"/>
                    <a:gd name="connsiteX7" fmla="*/ 49158 w 973671"/>
                    <a:gd name="connsiteY7" fmla="*/ 933633 h 1516072"/>
                    <a:gd name="connsiteX8" fmla="*/ 79638 w 973671"/>
                    <a:gd name="connsiteY8" fmla="*/ 958398 h 1516072"/>
                    <a:gd name="connsiteX9" fmla="*/ 165363 w 973671"/>
                    <a:gd name="connsiteY9" fmla="*/ 989239 h 1516072"/>
                    <a:gd name="connsiteX10" fmla="*/ 261385 w 973671"/>
                    <a:gd name="connsiteY10" fmla="*/ 1036092 h 1516072"/>
                    <a:gd name="connsiteX11" fmla="*/ 277758 w 973671"/>
                    <a:gd name="connsiteY11" fmla="*/ 1076508 h 1516072"/>
                    <a:gd name="connsiteX12" fmla="*/ 263445 w 973671"/>
                    <a:gd name="connsiteY12" fmla="*/ 1119397 h 1516072"/>
                    <a:gd name="connsiteX13" fmla="*/ 185288 w 973671"/>
                    <a:gd name="connsiteY13" fmla="*/ 1150391 h 1516072"/>
                    <a:gd name="connsiteX14" fmla="*/ 54410 w 973671"/>
                    <a:gd name="connsiteY14" fmla="*/ 1165271 h 1516072"/>
                    <a:gd name="connsiteX15" fmla="*/ 3438 w 973671"/>
                    <a:gd name="connsiteY15" fmla="*/ 1175568 h 1516072"/>
                    <a:gd name="connsiteX16" fmla="*/ 5343 w 973671"/>
                    <a:gd name="connsiteY16" fmla="*/ 1213668 h 1516072"/>
                    <a:gd name="connsiteX17" fmla="*/ 11058 w 973671"/>
                    <a:gd name="connsiteY17" fmla="*/ 1217478 h 1516072"/>
                    <a:gd name="connsiteX18" fmla="*/ 16773 w 973671"/>
                    <a:gd name="connsiteY18" fmla="*/ 1219383 h 1516072"/>
                    <a:gd name="connsiteX19" fmla="*/ 144408 w 973671"/>
                    <a:gd name="connsiteY19" fmla="*/ 1222421 h 1516072"/>
                    <a:gd name="connsiteX20" fmla="*/ 335063 w 973671"/>
                    <a:gd name="connsiteY20" fmla="*/ 1217478 h 1516072"/>
                    <a:gd name="connsiteX21" fmla="*/ 361578 w 973671"/>
                    <a:gd name="connsiteY21" fmla="*/ 1273701 h 1516072"/>
                    <a:gd name="connsiteX22" fmla="*/ 334135 w 973671"/>
                    <a:gd name="connsiteY22" fmla="*/ 1356594 h 1516072"/>
                    <a:gd name="connsiteX23" fmla="*/ 327288 w 973671"/>
                    <a:gd name="connsiteY23" fmla="*/ 1420386 h 1516072"/>
                    <a:gd name="connsiteX24" fmla="*/ 331098 w 973671"/>
                    <a:gd name="connsiteY24" fmla="*/ 1463223 h 1516072"/>
                    <a:gd name="connsiteX25" fmla="*/ 363483 w 973671"/>
                    <a:gd name="connsiteY25" fmla="*/ 1512753 h 1516072"/>
                    <a:gd name="connsiteX26" fmla="*/ 386343 w 973671"/>
                    <a:gd name="connsiteY26" fmla="*/ 1514658 h 1516072"/>
                    <a:gd name="connsiteX27" fmla="*/ 395868 w 973671"/>
                    <a:gd name="connsiteY27" fmla="*/ 1491798 h 1516072"/>
                    <a:gd name="connsiteX28" fmla="*/ 402149 w 973671"/>
                    <a:gd name="connsiteY28" fmla="*/ 1451433 h 1516072"/>
                    <a:gd name="connsiteX29" fmla="*/ 408431 w 973671"/>
                    <a:gd name="connsiteY29" fmla="*/ 1389340 h 1516072"/>
                    <a:gd name="connsiteX30" fmla="*/ 423105 w 973671"/>
                    <a:gd name="connsiteY30" fmla="*/ 1329152 h 1516072"/>
                    <a:gd name="connsiteX31" fmla="*/ 466353 w 973671"/>
                    <a:gd name="connsiteY31" fmla="*/ 1265103 h 1516072"/>
                    <a:gd name="connsiteX32" fmla="*/ 527519 w 973671"/>
                    <a:gd name="connsiteY32" fmla="*/ 1230091 h 1516072"/>
                    <a:gd name="connsiteX33" fmla="*/ 600218 w 973671"/>
                    <a:gd name="connsiteY33" fmla="*/ 1221700 h 1516072"/>
                    <a:gd name="connsiteX34" fmla="*/ 719718 w 973671"/>
                    <a:gd name="connsiteY34" fmla="*/ 1316538 h 1516072"/>
                    <a:gd name="connsiteX35" fmla="*/ 776868 w 973671"/>
                    <a:gd name="connsiteY35" fmla="*/ 1323798 h 1516072"/>
                    <a:gd name="connsiteX36" fmla="*/ 819499 w 973671"/>
                    <a:gd name="connsiteY36" fmla="*/ 1303924 h 1516072"/>
                    <a:gd name="connsiteX37" fmla="*/ 782583 w 973671"/>
                    <a:gd name="connsiteY37" fmla="*/ 1253673 h 1516072"/>
                    <a:gd name="connsiteX38" fmla="*/ 647328 w 973671"/>
                    <a:gd name="connsiteY38" fmla="*/ 1156518 h 1516072"/>
                    <a:gd name="connsiteX39" fmla="*/ 645062 w 973671"/>
                    <a:gd name="connsiteY39" fmla="*/ 1108121 h 1516072"/>
                    <a:gd name="connsiteX40" fmla="*/ 670188 w 973671"/>
                    <a:gd name="connsiteY40" fmla="*/ 1089843 h 1516072"/>
                    <a:gd name="connsiteX41" fmla="*/ 723528 w 973671"/>
                    <a:gd name="connsiteY41" fmla="*/ 1082223 h 1516072"/>
                    <a:gd name="connsiteX42" fmla="*/ 898788 w 973671"/>
                    <a:gd name="connsiteY42" fmla="*/ 1091748 h 1516072"/>
                    <a:gd name="connsiteX43" fmla="*/ 962899 w 973671"/>
                    <a:gd name="connsiteY43" fmla="*/ 1090672 h 1516072"/>
                    <a:gd name="connsiteX44" fmla="*/ 969273 w 973671"/>
                    <a:gd name="connsiteY44" fmla="*/ 1054008 h 1516072"/>
                    <a:gd name="connsiteX45" fmla="*/ 917684 w 973671"/>
                    <a:gd name="connsiteY45" fmla="*/ 1034598 h 1516072"/>
                    <a:gd name="connsiteX46" fmla="*/ 802250 w 973671"/>
                    <a:gd name="connsiteY46" fmla="*/ 1037069 h 1516072"/>
                    <a:gd name="connsiteX47" fmla="*/ 645424 w 973671"/>
                    <a:gd name="connsiteY47" fmla="*/ 1049838 h 1516072"/>
                    <a:gd name="connsiteX48" fmla="*/ 639142 w 973671"/>
                    <a:gd name="connsiteY48" fmla="*/ 1026051 h 1516072"/>
                    <a:gd name="connsiteX49" fmla="*/ 672093 w 973671"/>
                    <a:gd name="connsiteY49" fmla="*/ 992688 h 1516072"/>
                    <a:gd name="connsiteX50" fmla="*/ 715908 w 973671"/>
                    <a:gd name="connsiteY50" fmla="*/ 952683 h 1516072"/>
                    <a:gd name="connsiteX51" fmla="*/ 731148 w 973671"/>
                    <a:gd name="connsiteY51" fmla="*/ 939348 h 1516072"/>
                    <a:gd name="connsiteX52" fmla="*/ 752103 w 973671"/>
                    <a:gd name="connsiteY52" fmla="*/ 918393 h 1516072"/>
                    <a:gd name="connsiteX53" fmla="*/ 765438 w 973671"/>
                    <a:gd name="connsiteY53" fmla="*/ 889818 h 1516072"/>
                    <a:gd name="connsiteX54" fmla="*/ 763533 w 973671"/>
                    <a:gd name="connsiteY54" fmla="*/ 874578 h 1516072"/>
                    <a:gd name="connsiteX55" fmla="*/ 736863 w 973671"/>
                    <a:gd name="connsiteY55" fmla="*/ 874578 h 1516072"/>
                    <a:gd name="connsiteX56" fmla="*/ 698763 w 973671"/>
                    <a:gd name="connsiteY56" fmla="*/ 899343 h 1516072"/>
                    <a:gd name="connsiteX57" fmla="*/ 581889 w 973671"/>
                    <a:gd name="connsiteY57" fmla="*/ 945474 h 1516072"/>
                    <a:gd name="connsiteX58" fmla="*/ 506358 w 973671"/>
                    <a:gd name="connsiteY58" fmla="*/ 847908 h 1516072"/>
                    <a:gd name="connsiteX59" fmla="*/ 502548 w 973671"/>
                    <a:gd name="connsiteY59" fmla="*/ 358323 h 1516072"/>
                    <a:gd name="connsiteX60" fmla="*/ 498738 w 973671"/>
                    <a:gd name="connsiteY60" fmla="*/ 66858 h 1516072"/>
                    <a:gd name="connsiteX61" fmla="*/ 489213 w 973671"/>
                    <a:gd name="connsiteY61" fmla="*/ 40188 h 1516072"/>
                    <a:gd name="connsiteX62" fmla="*/ 487308 w 973671"/>
                    <a:gd name="connsiteY62" fmla="*/ 34473 h 1516072"/>
                    <a:gd name="connsiteX63" fmla="*/ 483498 w 973671"/>
                    <a:gd name="connsiteY63" fmla="*/ 28758 h 1516072"/>
                    <a:gd name="connsiteX64" fmla="*/ 477783 w 973671"/>
                    <a:gd name="connsiteY64" fmla="*/ 17328 h 1516072"/>
                    <a:gd name="connsiteX65" fmla="*/ 472068 w 973671"/>
                    <a:gd name="connsiteY65" fmla="*/ 13518 h 1516072"/>
                    <a:gd name="connsiteX66" fmla="*/ 468258 w 973671"/>
                    <a:gd name="connsiteY66" fmla="*/ 7803 h 1516072"/>
                    <a:gd name="connsiteX67" fmla="*/ 428253 w 973671"/>
                    <a:gd name="connsiteY67" fmla="*/ 11613 h 1516072"/>
                    <a:gd name="connsiteX68" fmla="*/ 424443 w 973671"/>
                    <a:gd name="connsiteY68" fmla="*/ 78288 h 1516072"/>
                    <a:gd name="connsiteX69" fmla="*/ 424443 w 973671"/>
                    <a:gd name="connsiteY69" fmla="*/ 84003 h 1516072"/>
                    <a:gd name="connsiteX70" fmla="*/ 435667 w 973671"/>
                    <a:gd name="connsiteY70" fmla="*/ 225952 h 1516072"/>
                    <a:gd name="connsiteX71" fmla="*/ 439683 w 973671"/>
                    <a:gd name="connsiteY71" fmla="*/ 421188 h 1516072"/>
                    <a:gd name="connsiteX72" fmla="*/ 444009 w 973671"/>
                    <a:gd name="connsiteY72" fmla="*/ 757032 h 1516072"/>
                    <a:gd name="connsiteX73" fmla="*/ 426915 w 973671"/>
                    <a:gd name="connsiteY73" fmla="*/ 864178 h 1516072"/>
                    <a:gd name="connsiteX0" fmla="*/ 426915 w 971434"/>
                    <a:gd name="connsiteY0" fmla="*/ 864178 h 1516072"/>
                    <a:gd name="connsiteX1" fmla="*/ 391491 w 971434"/>
                    <a:gd name="connsiteY1" fmla="*/ 926991 h 1516072"/>
                    <a:gd name="connsiteX2" fmla="*/ 341705 w 971434"/>
                    <a:gd name="connsiteY2" fmla="*/ 963547 h 1516072"/>
                    <a:gd name="connsiteX3" fmla="*/ 261952 w 971434"/>
                    <a:gd name="connsiteY3" fmla="*/ 967151 h 1516072"/>
                    <a:gd name="connsiteX4" fmla="*/ 170717 w 971434"/>
                    <a:gd name="connsiteY4" fmla="*/ 934972 h 1516072"/>
                    <a:gd name="connsiteX5" fmla="*/ 58683 w 971434"/>
                    <a:gd name="connsiteY5" fmla="*/ 874578 h 1516072"/>
                    <a:gd name="connsiteX6" fmla="*/ 45348 w 971434"/>
                    <a:gd name="connsiteY6" fmla="*/ 895533 h 1516072"/>
                    <a:gd name="connsiteX7" fmla="*/ 49158 w 971434"/>
                    <a:gd name="connsiteY7" fmla="*/ 933633 h 1516072"/>
                    <a:gd name="connsiteX8" fmla="*/ 79638 w 971434"/>
                    <a:gd name="connsiteY8" fmla="*/ 958398 h 1516072"/>
                    <a:gd name="connsiteX9" fmla="*/ 165363 w 971434"/>
                    <a:gd name="connsiteY9" fmla="*/ 989239 h 1516072"/>
                    <a:gd name="connsiteX10" fmla="*/ 261385 w 971434"/>
                    <a:gd name="connsiteY10" fmla="*/ 1036092 h 1516072"/>
                    <a:gd name="connsiteX11" fmla="*/ 277758 w 971434"/>
                    <a:gd name="connsiteY11" fmla="*/ 1076508 h 1516072"/>
                    <a:gd name="connsiteX12" fmla="*/ 263445 w 971434"/>
                    <a:gd name="connsiteY12" fmla="*/ 1119397 h 1516072"/>
                    <a:gd name="connsiteX13" fmla="*/ 185288 w 971434"/>
                    <a:gd name="connsiteY13" fmla="*/ 1150391 h 1516072"/>
                    <a:gd name="connsiteX14" fmla="*/ 54410 w 971434"/>
                    <a:gd name="connsiteY14" fmla="*/ 1165271 h 1516072"/>
                    <a:gd name="connsiteX15" fmla="*/ 3438 w 971434"/>
                    <a:gd name="connsiteY15" fmla="*/ 1175568 h 1516072"/>
                    <a:gd name="connsiteX16" fmla="*/ 5343 w 971434"/>
                    <a:gd name="connsiteY16" fmla="*/ 1213668 h 1516072"/>
                    <a:gd name="connsiteX17" fmla="*/ 11058 w 971434"/>
                    <a:gd name="connsiteY17" fmla="*/ 1217478 h 1516072"/>
                    <a:gd name="connsiteX18" fmla="*/ 16773 w 971434"/>
                    <a:gd name="connsiteY18" fmla="*/ 1219383 h 1516072"/>
                    <a:gd name="connsiteX19" fmla="*/ 144408 w 971434"/>
                    <a:gd name="connsiteY19" fmla="*/ 1222421 h 1516072"/>
                    <a:gd name="connsiteX20" fmla="*/ 335063 w 971434"/>
                    <a:gd name="connsiteY20" fmla="*/ 1217478 h 1516072"/>
                    <a:gd name="connsiteX21" fmla="*/ 361578 w 971434"/>
                    <a:gd name="connsiteY21" fmla="*/ 1273701 h 1516072"/>
                    <a:gd name="connsiteX22" fmla="*/ 334135 w 971434"/>
                    <a:gd name="connsiteY22" fmla="*/ 1356594 h 1516072"/>
                    <a:gd name="connsiteX23" fmla="*/ 327288 w 971434"/>
                    <a:gd name="connsiteY23" fmla="*/ 1420386 h 1516072"/>
                    <a:gd name="connsiteX24" fmla="*/ 331098 w 971434"/>
                    <a:gd name="connsiteY24" fmla="*/ 1463223 h 1516072"/>
                    <a:gd name="connsiteX25" fmla="*/ 363483 w 971434"/>
                    <a:gd name="connsiteY25" fmla="*/ 1512753 h 1516072"/>
                    <a:gd name="connsiteX26" fmla="*/ 386343 w 971434"/>
                    <a:gd name="connsiteY26" fmla="*/ 1514658 h 1516072"/>
                    <a:gd name="connsiteX27" fmla="*/ 395868 w 971434"/>
                    <a:gd name="connsiteY27" fmla="*/ 1491798 h 1516072"/>
                    <a:gd name="connsiteX28" fmla="*/ 402149 w 971434"/>
                    <a:gd name="connsiteY28" fmla="*/ 1451433 h 1516072"/>
                    <a:gd name="connsiteX29" fmla="*/ 408431 w 971434"/>
                    <a:gd name="connsiteY29" fmla="*/ 1389340 h 1516072"/>
                    <a:gd name="connsiteX30" fmla="*/ 423105 w 971434"/>
                    <a:gd name="connsiteY30" fmla="*/ 1329152 h 1516072"/>
                    <a:gd name="connsiteX31" fmla="*/ 466353 w 971434"/>
                    <a:gd name="connsiteY31" fmla="*/ 1265103 h 1516072"/>
                    <a:gd name="connsiteX32" fmla="*/ 527519 w 971434"/>
                    <a:gd name="connsiteY32" fmla="*/ 1230091 h 1516072"/>
                    <a:gd name="connsiteX33" fmla="*/ 600218 w 971434"/>
                    <a:gd name="connsiteY33" fmla="*/ 1221700 h 1516072"/>
                    <a:gd name="connsiteX34" fmla="*/ 719718 w 971434"/>
                    <a:gd name="connsiteY34" fmla="*/ 1316538 h 1516072"/>
                    <a:gd name="connsiteX35" fmla="*/ 776868 w 971434"/>
                    <a:gd name="connsiteY35" fmla="*/ 1323798 h 1516072"/>
                    <a:gd name="connsiteX36" fmla="*/ 819499 w 971434"/>
                    <a:gd name="connsiteY36" fmla="*/ 1303924 h 1516072"/>
                    <a:gd name="connsiteX37" fmla="*/ 782583 w 971434"/>
                    <a:gd name="connsiteY37" fmla="*/ 1253673 h 1516072"/>
                    <a:gd name="connsiteX38" fmla="*/ 647328 w 971434"/>
                    <a:gd name="connsiteY38" fmla="*/ 1156518 h 1516072"/>
                    <a:gd name="connsiteX39" fmla="*/ 645062 w 971434"/>
                    <a:gd name="connsiteY39" fmla="*/ 1108121 h 1516072"/>
                    <a:gd name="connsiteX40" fmla="*/ 670188 w 971434"/>
                    <a:gd name="connsiteY40" fmla="*/ 1089843 h 1516072"/>
                    <a:gd name="connsiteX41" fmla="*/ 723528 w 971434"/>
                    <a:gd name="connsiteY41" fmla="*/ 1082223 h 1516072"/>
                    <a:gd name="connsiteX42" fmla="*/ 898788 w 971434"/>
                    <a:gd name="connsiteY42" fmla="*/ 1091748 h 1516072"/>
                    <a:gd name="connsiteX43" fmla="*/ 955485 w 971434"/>
                    <a:gd name="connsiteY43" fmla="*/ 1095615 h 1516072"/>
                    <a:gd name="connsiteX44" fmla="*/ 969273 w 971434"/>
                    <a:gd name="connsiteY44" fmla="*/ 1054008 h 1516072"/>
                    <a:gd name="connsiteX45" fmla="*/ 917684 w 971434"/>
                    <a:gd name="connsiteY45" fmla="*/ 1034598 h 1516072"/>
                    <a:gd name="connsiteX46" fmla="*/ 802250 w 971434"/>
                    <a:gd name="connsiteY46" fmla="*/ 1037069 h 1516072"/>
                    <a:gd name="connsiteX47" fmla="*/ 645424 w 971434"/>
                    <a:gd name="connsiteY47" fmla="*/ 1049838 h 1516072"/>
                    <a:gd name="connsiteX48" fmla="*/ 639142 w 971434"/>
                    <a:gd name="connsiteY48" fmla="*/ 1026051 h 1516072"/>
                    <a:gd name="connsiteX49" fmla="*/ 672093 w 971434"/>
                    <a:gd name="connsiteY49" fmla="*/ 992688 h 1516072"/>
                    <a:gd name="connsiteX50" fmla="*/ 715908 w 971434"/>
                    <a:gd name="connsiteY50" fmla="*/ 952683 h 1516072"/>
                    <a:gd name="connsiteX51" fmla="*/ 731148 w 971434"/>
                    <a:gd name="connsiteY51" fmla="*/ 939348 h 1516072"/>
                    <a:gd name="connsiteX52" fmla="*/ 752103 w 971434"/>
                    <a:gd name="connsiteY52" fmla="*/ 918393 h 1516072"/>
                    <a:gd name="connsiteX53" fmla="*/ 765438 w 971434"/>
                    <a:gd name="connsiteY53" fmla="*/ 889818 h 1516072"/>
                    <a:gd name="connsiteX54" fmla="*/ 763533 w 971434"/>
                    <a:gd name="connsiteY54" fmla="*/ 874578 h 1516072"/>
                    <a:gd name="connsiteX55" fmla="*/ 736863 w 971434"/>
                    <a:gd name="connsiteY55" fmla="*/ 874578 h 1516072"/>
                    <a:gd name="connsiteX56" fmla="*/ 698763 w 971434"/>
                    <a:gd name="connsiteY56" fmla="*/ 899343 h 1516072"/>
                    <a:gd name="connsiteX57" fmla="*/ 581889 w 971434"/>
                    <a:gd name="connsiteY57" fmla="*/ 945474 h 1516072"/>
                    <a:gd name="connsiteX58" fmla="*/ 506358 w 971434"/>
                    <a:gd name="connsiteY58" fmla="*/ 847908 h 1516072"/>
                    <a:gd name="connsiteX59" fmla="*/ 502548 w 971434"/>
                    <a:gd name="connsiteY59" fmla="*/ 358323 h 1516072"/>
                    <a:gd name="connsiteX60" fmla="*/ 498738 w 971434"/>
                    <a:gd name="connsiteY60" fmla="*/ 66858 h 1516072"/>
                    <a:gd name="connsiteX61" fmla="*/ 489213 w 971434"/>
                    <a:gd name="connsiteY61" fmla="*/ 40188 h 1516072"/>
                    <a:gd name="connsiteX62" fmla="*/ 487308 w 971434"/>
                    <a:gd name="connsiteY62" fmla="*/ 34473 h 1516072"/>
                    <a:gd name="connsiteX63" fmla="*/ 483498 w 971434"/>
                    <a:gd name="connsiteY63" fmla="*/ 28758 h 1516072"/>
                    <a:gd name="connsiteX64" fmla="*/ 477783 w 971434"/>
                    <a:gd name="connsiteY64" fmla="*/ 17328 h 1516072"/>
                    <a:gd name="connsiteX65" fmla="*/ 472068 w 971434"/>
                    <a:gd name="connsiteY65" fmla="*/ 13518 h 1516072"/>
                    <a:gd name="connsiteX66" fmla="*/ 468258 w 971434"/>
                    <a:gd name="connsiteY66" fmla="*/ 7803 h 1516072"/>
                    <a:gd name="connsiteX67" fmla="*/ 428253 w 971434"/>
                    <a:gd name="connsiteY67" fmla="*/ 11613 h 1516072"/>
                    <a:gd name="connsiteX68" fmla="*/ 424443 w 971434"/>
                    <a:gd name="connsiteY68" fmla="*/ 78288 h 1516072"/>
                    <a:gd name="connsiteX69" fmla="*/ 424443 w 971434"/>
                    <a:gd name="connsiteY69" fmla="*/ 84003 h 1516072"/>
                    <a:gd name="connsiteX70" fmla="*/ 435667 w 971434"/>
                    <a:gd name="connsiteY70" fmla="*/ 225952 h 1516072"/>
                    <a:gd name="connsiteX71" fmla="*/ 439683 w 971434"/>
                    <a:gd name="connsiteY71" fmla="*/ 421188 h 1516072"/>
                    <a:gd name="connsiteX72" fmla="*/ 444009 w 971434"/>
                    <a:gd name="connsiteY72" fmla="*/ 757032 h 1516072"/>
                    <a:gd name="connsiteX73" fmla="*/ 426915 w 971434"/>
                    <a:gd name="connsiteY73" fmla="*/ 864178 h 1516072"/>
                    <a:gd name="connsiteX0" fmla="*/ 426915 w 971434"/>
                    <a:gd name="connsiteY0" fmla="*/ 860315 h 1512209"/>
                    <a:gd name="connsiteX1" fmla="*/ 391491 w 971434"/>
                    <a:gd name="connsiteY1" fmla="*/ 923128 h 1512209"/>
                    <a:gd name="connsiteX2" fmla="*/ 341705 w 971434"/>
                    <a:gd name="connsiteY2" fmla="*/ 959684 h 1512209"/>
                    <a:gd name="connsiteX3" fmla="*/ 261952 w 971434"/>
                    <a:gd name="connsiteY3" fmla="*/ 963288 h 1512209"/>
                    <a:gd name="connsiteX4" fmla="*/ 170717 w 971434"/>
                    <a:gd name="connsiteY4" fmla="*/ 931109 h 1512209"/>
                    <a:gd name="connsiteX5" fmla="*/ 58683 w 971434"/>
                    <a:gd name="connsiteY5" fmla="*/ 870715 h 1512209"/>
                    <a:gd name="connsiteX6" fmla="*/ 45348 w 971434"/>
                    <a:gd name="connsiteY6" fmla="*/ 891670 h 1512209"/>
                    <a:gd name="connsiteX7" fmla="*/ 49158 w 971434"/>
                    <a:gd name="connsiteY7" fmla="*/ 929770 h 1512209"/>
                    <a:gd name="connsiteX8" fmla="*/ 79638 w 971434"/>
                    <a:gd name="connsiteY8" fmla="*/ 954535 h 1512209"/>
                    <a:gd name="connsiteX9" fmla="*/ 165363 w 971434"/>
                    <a:gd name="connsiteY9" fmla="*/ 985376 h 1512209"/>
                    <a:gd name="connsiteX10" fmla="*/ 261385 w 971434"/>
                    <a:gd name="connsiteY10" fmla="*/ 1032229 h 1512209"/>
                    <a:gd name="connsiteX11" fmla="*/ 277758 w 971434"/>
                    <a:gd name="connsiteY11" fmla="*/ 1072645 h 1512209"/>
                    <a:gd name="connsiteX12" fmla="*/ 263445 w 971434"/>
                    <a:gd name="connsiteY12" fmla="*/ 1115534 h 1512209"/>
                    <a:gd name="connsiteX13" fmla="*/ 185288 w 971434"/>
                    <a:gd name="connsiteY13" fmla="*/ 1146528 h 1512209"/>
                    <a:gd name="connsiteX14" fmla="*/ 54410 w 971434"/>
                    <a:gd name="connsiteY14" fmla="*/ 1161408 h 1512209"/>
                    <a:gd name="connsiteX15" fmla="*/ 3438 w 971434"/>
                    <a:gd name="connsiteY15" fmla="*/ 1171705 h 1512209"/>
                    <a:gd name="connsiteX16" fmla="*/ 5343 w 971434"/>
                    <a:gd name="connsiteY16" fmla="*/ 1209805 h 1512209"/>
                    <a:gd name="connsiteX17" fmla="*/ 11058 w 971434"/>
                    <a:gd name="connsiteY17" fmla="*/ 1213615 h 1512209"/>
                    <a:gd name="connsiteX18" fmla="*/ 16773 w 971434"/>
                    <a:gd name="connsiteY18" fmla="*/ 1215520 h 1512209"/>
                    <a:gd name="connsiteX19" fmla="*/ 144408 w 971434"/>
                    <a:gd name="connsiteY19" fmla="*/ 1218558 h 1512209"/>
                    <a:gd name="connsiteX20" fmla="*/ 335063 w 971434"/>
                    <a:gd name="connsiteY20" fmla="*/ 1213615 h 1512209"/>
                    <a:gd name="connsiteX21" fmla="*/ 361578 w 971434"/>
                    <a:gd name="connsiteY21" fmla="*/ 1269838 h 1512209"/>
                    <a:gd name="connsiteX22" fmla="*/ 334135 w 971434"/>
                    <a:gd name="connsiteY22" fmla="*/ 1352731 h 1512209"/>
                    <a:gd name="connsiteX23" fmla="*/ 327288 w 971434"/>
                    <a:gd name="connsiteY23" fmla="*/ 1416523 h 1512209"/>
                    <a:gd name="connsiteX24" fmla="*/ 331098 w 971434"/>
                    <a:gd name="connsiteY24" fmla="*/ 1459360 h 1512209"/>
                    <a:gd name="connsiteX25" fmla="*/ 363483 w 971434"/>
                    <a:gd name="connsiteY25" fmla="*/ 1508890 h 1512209"/>
                    <a:gd name="connsiteX26" fmla="*/ 386343 w 971434"/>
                    <a:gd name="connsiteY26" fmla="*/ 1510795 h 1512209"/>
                    <a:gd name="connsiteX27" fmla="*/ 395868 w 971434"/>
                    <a:gd name="connsiteY27" fmla="*/ 1487935 h 1512209"/>
                    <a:gd name="connsiteX28" fmla="*/ 402149 w 971434"/>
                    <a:gd name="connsiteY28" fmla="*/ 1447570 h 1512209"/>
                    <a:gd name="connsiteX29" fmla="*/ 408431 w 971434"/>
                    <a:gd name="connsiteY29" fmla="*/ 1385477 h 1512209"/>
                    <a:gd name="connsiteX30" fmla="*/ 423105 w 971434"/>
                    <a:gd name="connsiteY30" fmla="*/ 1325289 h 1512209"/>
                    <a:gd name="connsiteX31" fmla="*/ 466353 w 971434"/>
                    <a:gd name="connsiteY31" fmla="*/ 1261240 h 1512209"/>
                    <a:gd name="connsiteX32" fmla="*/ 527519 w 971434"/>
                    <a:gd name="connsiteY32" fmla="*/ 1226228 h 1512209"/>
                    <a:gd name="connsiteX33" fmla="*/ 600218 w 971434"/>
                    <a:gd name="connsiteY33" fmla="*/ 1217837 h 1512209"/>
                    <a:gd name="connsiteX34" fmla="*/ 719718 w 971434"/>
                    <a:gd name="connsiteY34" fmla="*/ 1312675 h 1512209"/>
                    <a:gd name="connsiteX35" fmla="*/ 776868 w 971434"/>
                    <a:gd name="connsiteY35" fmla="*/ 1319935 h 1512209"/>
                    <a:gd name="connsiteX36" fmla="*/ 819499 w 971434"/>
                    <a:gd name="connsiteY36" fmla="*/ 1300061 h 1512209"/>
                    <a:gd name="connsiteX37" fmla="*/ 782583 w 971434"/>
                    <a:gd name="connsiteY37" fmla="*/ 1249810 h 1512209"/>
                    <a:gd name="connsiteX38" fmla="*/ 647328 w 971434"/>
                    <a:gd name="connsiteY38" fmla="*/ 1152655 h 1512209"/>
                    <a:gd name="connsiteX39" fmla="*/ 645062 w 971434"/>
                    <a:gd name="connsiteY39" fmla="*/ 1104258 h 1512209"/>
                    <a:gd name="connsiteX40" fmla="*/ 670188 w 971434"/>
                    <a:gd name="connsiteY40" fmla="*/ 1085980 h 1512209"/>
                    <a:gd name="connsiteX41" fmla="*/ 723528 w 971434"/>
                    <a:gd name="connsiteY41" fmla="*/ 1078360 h 1512209"/>
                    <a:gd name="connsiteX42" fmla="*/ 898788 w 971434"/>
                    <a:gd name="connsiteY42" fmla="*/ 1087885 h 1512209"/>
                    <a:gd name="connsiteX43" fmla="*/ 955485 w 971434"/>
                    <a:gd name="connsiteY43" fmla="*/ 1091752 h 1512209"/>
                    <a:gd name="connsiteX44" fmla="*/ 969273 w 971434"/>
                    <a:gd name="connsiteY44" fmla="*/ 1050145 h 1512209"/>
                    <a:gd name="connsiteX45" fmla="*/ 917684 w 971434"/>
                    <a:gd name="connsiteY45" fmla="*/ 1030735 h 1512209"/>
                    <a:gd name="connsiteX46" fmla="*/ 802250 w 971434"/>
                    <a:gd name="connsiteY46" fmla="*/ 1033206 h 1512209"/>
                    <a:gd name="connsiteX47" fmla="*/ 645424 w 971434"/>
                    <a:gd name="connsiteY47" fmla="*/ 1045975 h 1512209"/>
                    <a:gd name="connsiteX48" fmla="*/ 639142 w 971434"/>
                    <a:gd name="connsiteY48" fmla="*/ 1022188 h 1512209"/>
                    <a:gd name="connsiteX49" fmla="*/ 672093 w 971434"/>
                    <a:gd name="connsiteY49" fmla="*/ 988825 h 1512209"/>
                    <a:gd name="connsiteX50" fmla="*/ 715908 w 971434"/>
                    <a:gd name="connsiteY50" fmla="*/ 948820 h 1512209"/>
                    <a:gd name="connsiteX51" fmla="*/ 731148 w 971434"/>
                    <a:gd name="connsiteY51" fmla="*/ 935485 h 1512209"/>
                    <a:gd name="connsiteX52" fmla="*/ 752103 w 971434"/>
                    <a:gd name="connsiteY52" fmla="*/ 914530 h 1512209"/>
                    <a:gd name="connsiteX53" fmla="*/ 765438 w 971434"/>
                    <a:gd name="connsiteY53" fmla="*/ 885955 h 1512209"/>
                    <a:gd name="connsiteX54" fmla="*/ 763533 w 971434"/>
                    <a:gd name="connsiteY54" fmla="*/ 870715 h 1512209"/>
                    <a:gd name="connsiteX55" fmla="*/ 736863 w 971434"/>
                    <a:gd name="connsiteY55" fmla="*/ 870715 h 1512209"/>
                    <a:gd name="connsiteX56" fmla="*/ 698763 w 971434"/>
                    <a:gd name="connsiteY56" fmla="*/ 895480 h 1512209"/>
                    <a:gd name="connsiteX57" fmla="*/ 581889 w 971434"/>
                    <a:gd name="connsiteY57" fmla="*/ 941611 h 1512209"/>
                    <a:gd name="connsiteX58" fmla="*/ 506358 w 971434"/>
                    <a:gd name="connsiteY58" fmla="*/ 844045 h 1512209"/>
                    <a:gd name="connsiteX59" fmla="*/ 502548 w 971434"/>
                    <a:gd name="connsiteY59" fmla="*/ 354460 h 1512209"/>
                    <a:gd name="connsiteX60" fmla="*/ 498738 w 971434"/>
                    <a:gd name="connsiteY60" fmla="*/ 62995 h 1512209"/>
                    <a:gd name="connsiteX61" fmla="*/ 489213 w 971434"/>
                    <a:gd name="connsiteY61" fmla="*/ 36325 h 1512209"/>
                    <a:gd name="connsiteX62" fmla="*/ 487308 w 971434"/>
                    <a:gd name="connsiteY62" fmla="*/ 30610 h 1512209"/>
                    <a:gd name="connsiteX63" fmla="*/ 483498 w 971434"/>
                    <a:gd name="connsiteY63" fmla="*/ 24895 h 1512209"/>
                    <a:gd name="connsiteX64" fmla="*/ 477783 w 971434"/>
                    <a:gd name="connsiteY64" fmla="*/ 13465 h 1512209"/>
                    <a:gd name="connsiteX65" fmla="*/ 472068 w 971434"/>
                    <a:gd name="connsiteY65" fmla="*/ 9655 h 1512209"/>
                    <a:gd name="connsiteX66" fmla="*/ 468258 w 971434"/>
                    <a:gd name="connsiteY66" fmla="*/ 3940 h 1512209"/>
                    <a:gd name="connsiteX67" fmla="*/ 424443 w 971434"/>
                    <a:gd name="connsiteY67" fmla="*/ 74425 h 1512209"/>
                    <a:gd name="connsiteX68" fmla="*/ 424443 w 971434"/>
                    <a:gd name="connsiteY68" fmla="*/ 80140 h 1512209"/>
                    <a:gd name="connsiteX69" fmla="*/ 435667 w 971434"/>
                    <a:gd name="connsiteY69" fmla="*/ 222089 h 1512209"/>
                    <a:gd name="connsiteX70" fmla="*/ 439683 w 971434"/>
                    <a:gd name="connsiteY70" fmla="*/ 417325 h 1512209"/>
                    <a:gd name="connsiteX71" fmla="*/ 444009 w 971434"/>
                    <a:gd name="connsiteY71" fmla="*/ 753169 h 1512209"/>
                    <a:gd name="connsiteX72" fmla="*/ 426915 w 971434"/>
                    <a:gd name="connsiteY72" fmla="*/ 860315 h 1512209"/>
                    <a:gd name="connsiteX0" fmla="*/ 426915 w 971434"/>
                    <a:gd name="connsiteY0" fmla="*/ 860315 h 1512209"/>
                    <a:gd name="connsiteX1" fmla="*/ 391491 w 971434"/>
                    <a:gd name="connsiteY1" fmla="*/ 923128 h 1512209"/>
                    <a:gd name="connsiteX2" fmla="*/ 341705 w 971434"/>
                    <a:gd name="connsiteY2" fmla="*/ 959684 h 1512209"/>
                    <a:gd name="connsiteX3" fmla="*/ 261952 w 971434"/>
                    <a:gd name="connsiteY3" fmla="*/ 963288 h 1512209"/>
                    <a:gd name="connsiteX4" fmla="*/ 170717 w 971434"/>
                    <a:gd name="connsiteY4" fmla="*/ 931109 h 1512209"/>
                    <a:gd name="connsiteX5" fmla="*/ 58683 w 971434"/>
                    <a:gd name="connsiteY5" fmla="*/ 870715 h 1512209"/>
                    <a:gd name="connsiteX6" fmla="*/ 45348 w 971434"/>
                    <a:gd name="connsiteY6" fmla="*/ 891670 h 1512209"/>
                    <a:gd name="connsiteX7" fmla="*/ 49158 w 971434"/>
                    <a:gd name="connsiteY7" fmla="*/ 929770 h 1512209"/>
                    <a:gd name="connsiteX8" fmla="*/ 79638 w 971434"/>
                    <a:gd name="connsiteY8" fmla="*/ 954535 h 1512209"/>
                    <a:gd name="connsiteX9" fmla="*/ 165363 w 971434"/>
                    <a:gd name="connsiteY9" fmla="*/ 985376 h 1512209"/>
                    <a:gd name="connsiteX10" fmla="*/ 261385 w 971434"/>
                    <a:gd name="connsiteY10" fmla="*/ 1032229 h 1512209"/>
                    <a:gd name="connsiteX11" fmla="*/ 277758 w 971434"/>
                    <a:gd name="connsiteY11" fmla="*/ 1072645 h 1512209"/>
                    <a:gd name="connsiteX12" fmla="*/ 263445 w 971434"/>
                    <a:gd name="connsiteY12" fmla="*/ 1115534 h 1512209"/>
                    <a:gd name="connsiteX13" fmla="*/ 185288 w 971434"/>
                    <a:gd name="connsiteY13" fmla="*/ 1146528 h 1512209"/>
                    <a:gd name="connsiteX14" fmla="*/ 54410 w 971434"/>
                    <a:gd name="connsiteY14" fmla="*/ 1161408 h 1512209"/>
                    <a:gd name="connsiteX15" fmla="*/ 3438 w 971434"/>
                    <a:gd name="connsiteY15" fmla="*/ 1171705 h 1512209"/>
                    <a:gd name="connsiteX16" fmla="*/ 5343 w 971434"/>
                    <a:gd name="connsiteY16" fmla="*/ 1209805 h 1512209"/>
                    <a:gd name="connsiteX17" fmla="*/ 11058 w 971434"/>
                    <a:gd name="connsiteY17" fmla="*/ 1213615 h 1512209"/>
                    <a:gd name="connsiteX18" fmla="*/ 16773 w 971434"/>
                    <a:gd name="connsiteY18" fmla="*/ 1215520 h 1512209"/>
                    <a:gd name="connsiteX19" fmla="*/ 144408 w 971434"/>
                    <a:gd name="connsiteY19" fmla="*/ 1218558 h 1512209"/>
                    <a:gd name="connsiteX20" fmla="*/ 335063 w 971434"/>
                    <a:gd name="connsiteY20" fmla="*/ 1213615 h 1512209"/>
                    <a:gd name="connsiteX21" fmla="*/ 361578 w 971434"/>
                    <a:gd name="connsiteY21" fmla="*/ 1269838 h 1512209"/>
                    <a:gd name="connsiteX22" fmla="*/ 334135 w 971434"/>
                    <a:gd name="connsiteY22" fmla="*/ 1352731 h 1512209"/>
                    <a:gd name="connsiteX23" fmla="*/ 327288 w 971434"/>
                    <a:gd name="connsiteY23" fmla="*/ 1416523 h 1512209"/>
                    <a:gd name="connsiteX24" fmla="*/ 331098 w 971434"/>
                    <a:gd name="connsiteY24" fmla="*/ 1459360 h 1512209"/>
                    <a:gd name="connsiteX25" fmla="*/ 363483 w 971434"/>
                    <a:gd name="connsiteY25" fmla="*/ 1508890 h 1512209"/>
                    <a:gd name="connsiteX26" fmla="*/ 386343 w 971434"/>
                    <a:gd name="connsiteY26" fmla="*/ 1510795 h 1512209"/>
                    <a:gd name="connsiteX27" fmla="*/ 395868 w 971434"/>
                    <a:gd name="connsiteY27" fmla="*/ 1487935 h 1512209"/>
                    <a:gd name="connsiteX28" fmla="*/ 402149 w 971434"/>
                    <a:gd name="connsiteY28" fmla="*/ 1447570 h 1512209"/>
                    <a:gd name="connsiteX29" fmla="*/ 408431 w 971434"/>
                    <a:gd name="connsiteY29" fmla="*/ 1385477 h 1512209"/>
                    <a:gd name="connsiteX30" fmla="*/ 423105 w 971434"/>
                    <a:gd name="connsiteY30" fmla="*/ 1325289 h 1512209"/>
                    <a:gd name="connsiteX31" fmla="*/ 466353 w 971434"/>
                    <a:gd name="connsiteY31" fmla="*/ 1261240 h 1512209"/>
                    <a:gd name="connsiteX32" fmla="*/ 527519 w 971434"/>
                    <a:gd name="connsiteY32" fmla="*/ 1226228 h 1512209"/>
                    <a:gd name="connsiteX33" fmla="*/ 600218 w 971434"/>
                    <a:gd name="connsiteY33" fmla="*/ 1217837 h 1512209"/>
                    <a:gd name="connsiteX34" fmla="*/ 719718 w 971434"/>
                    <a:gd name="connsiteY34" fmla="*/ 1312675 h 1512209"/>
                    <a:gd name="connsiteX35" fmla="*/ 776868 w 971434"/>
                    <a:gd name="connsiteY35" fmla="*/ 1319935 h 1512209"/>
                    <a:gd name="connsiteX36" fmla="*/ 819499 w 971434"/>
                    <a:gd name="connsiteY36" fmla="*/ 1300061 h 1512209"/>
                    <a:gd name="connsiteX37" fmla="*/ 782583 w 971434"/>
                    <a:gd name="connsiteY37" fmla="*/ 1249810 h 1512209"/>
                    <a:gd name="connsiteX38" fmla="*/ 647328 w 971434"/>
                    <a:gd name="connsiteY38" fmla="*/ 1152655 h 1512209"/>
                    <a:gd name="connsiteX39" fmla="*/ 645062 w 971434"/>
                    <a:gd name="connsiteY39" fmla="*/ 1104258 h 1512209"/>
                    <a:gd name="connsiteX40" fmla="*/ 670188 w 971434"/>
                    <a:gd name="connsiteY40" fmla="*/ 1085980 h 1512209"/>
                    <a:gd name="connsiteX41" fmla="*/ 723528 w 971434"/>
                    <a:gd name="connsiteY41" fmla="*/ 1078360 h 1512209"/>
                    <a:gd name="connsiteX42" fmla="*/ 898788 w 971434"/>
                    <a:gd name="connsiteY42" fmla="*/ 1087885 h 1512209"/>
                    <a:gd name="connsiteX43" fmla="*/ 955485 w 971434"/>
                    <a:gd name="connsiteY43" fmla="*/ 1091752 h 1512209"/>
                    <a:gd name="connsiteX44" fmla="*/ 969273 w 971434"/>
                    <a:gd name="connsiteY44" fmla="*/ 1050145 h 1512209"/>
                    <a:gd name="connsiteX45" fmla="*/ 917684 w 971434"/>
                    <a:gd name="connsiteY45" fmla="*/ 1030735 h 1512209"/>
                    <a:gd name="connsiteX46" fmla="*/ 802250 w 971434"/>
                    <a:gd name="connsiteY46" fmla="*/ 1033206 h 1512209"/>
                    <a:gd name="connsiteX47" fmla="*/ 645424 w 971434"/>
                    <a:gd name="connsiteY47" fmla="*/ 1045975 h 1512209"/>
                    <a:gd name="connsiteX48" fmla="*/ 639142 w 971434"/>
                    <a:gd name="connsiteY48" fmla="*/ 1022188 h 1512209"/>
                    <a:gd name="connsiteX49" fmla="*/ 672093 w 971434"/>
                    <a:gd name="connsiteY49" fmla="*/ 988825 h 1512209"/>
                    <a:gd name="connsiteX50" fmla="*/ 715908 w 971434"/>
                    <a:gd name="connsiteY50" fmla="*/ 948820 h 1512209"/>
                    <a:gd name="connsiteX51" fmla="*/ 731148 w 971434"/>
                    <a:gd name="connsiteY51" fmla="*/ 935485 h 1512209"/>
                    <a:gd name="connsiteX52" fmla="*/ 752103 w 971434"/>
                    <a:gd name="connsiteY52" fmla="*/ 914530 h 1512209"/>
                    <a:gd name="connsiteX53" fmla="*/ 765438 w 971434"/>
                    <a:gd name="connsiteY53" fmla="*/ 885955 h 1512209"/>
                    <a:gd name="connsiteX54" fmla="*/ 763533 w 971434"/>
                    <a:gd name="connsiteY54" fmla="*/ 870715 h 1512209"/>
                    <a:gd name="connsiteX55" fmla="*/ 736863 w 971434"/>
                    <a:gd name="connsiteY55" fmla="*/ 870715 h 1512209"/>
                    <a:gd name="connsiteX56" fmla="*/ 698763 w 971434"/>
                    <a:gd name="connsiteY56" fmla="*/ 895480 h 1512209"/>
                    <a:gd name="connsiteX57" fmla="*/ 581889 w 971434"/>
                    <a:gd name="connsiteY57" fmla="*/ 941611 h 1512209"/>
                    <a:gd name="connsiteX58" fmla="*/ 506358 w 971434"/>
                    <a:gd name="connsiteY58" fmla="*/ 844045 h 1512209"/>
                    <a:gd name="connsiteX59" fmla="*/ 502548 w 971434"/>
                    <a:gd name="connsiteY59" fmla="*/ 354460 h 1512209"/>
                    <a:gd name="connsiteX60" fmla="*/ 498738 w 971434"/>
                    <a:gd name="connsiteY60" fmla="*/ 62995 h 1512209"/>
                    <a:gd name="connsiteX61" fmla="*/ 489213 w 971434"/>
                    <a:gd name="connsiteY61" fmla="*/ 36325 h 1512209"/>
                    <a:gd name="connsiteX62" fmla="*/ 487308 w 971434"/>
                    <a:gd name="connsiteY62" fmla="*/ 30610 h 1512209"/>
                    <a:gd name="connsiteX63" fmla="*/ 483498 w 971434"/>
                    <a:gd name="connsiteY63" fmla="*/ 24895 h 1512209"/>
                    <a:gd name="connsiteX64" fmla="*/ 477783 w 971434"/>
                    <a:gd name="connsiteY64" fmla="*/ 13465 h 1512209"/>
                    <a:gd name="connsiteX65" fmla="*/ 472068 w 971434"/>
                    <a:gd name="connsiteY65" fmla="*/ 9655 h 1512209"/>
                    <a:gd name="connsiteX66" fmla="*/ 433659 w 971434"/>
                    <a:gd name="connsiteY66" fmla="*/ 3940 h 1512209"/>
                    <a:gd name="connsiteX67" fmla="*/ 424443 w 971434"/>
                    <a:gd name="connsiteY67" fmla="*/ 74425 h 1512209"/>
                    <a:gd name="connsiteX68" fmla="*/ 424443 w 971434"/>
                    <a:gd name="connsiteY68" fmla="*/ 80140 h 1512209"/>
                    <a:gd name="connsiteX69" fmla="*/ 435667 w 971434"/>
                    <a:gd name="connsiteY69" fmla="*/ 222089 h 1512209"/>
                    <a:gd name="connsiteX70" fmla="*/ 439683 w 971434"/>
                    <a:gd name="connsiteY70" fmla="*/ 417325 h 1512209"/>
                    <a:gd name="connsiteX71" fmla="*/ 444009 w 971434"/>
                    <a:gd name="connsiteY71" fmla="*/ 753169 h 1512209"/>
                    <a:gd name="connsiteX72" fmla="*/ 426915 w 971434"/>
                    <a:gd name="connsiteY72" fmla="*/ 860315 h 1512209"/>
                    <a:gd name="connsiteX0" fmla="*/ 426915 w 971434"/>
                    <a:gd name="connsiteY0" fmla="*/ 860315 h 1512209"/>
                    <a:gd name="connsiteX1" fmla="*/ 391491 w 971434"/>
                    <a:gd name="connsiteY1" fmla="*/ 923128 h 1512209"/>
                    <a:gd name="connsiteX2" fmla="*/ 341705 w 971434"/>
                    <a:gd name="connsiteY2" fmla="*/ 959684 h 1512209"/>
                    <a:gd name="connsiteX3" fmla="*/ 261952 w 971434"/>
                    <a:gd name="connsiteY3" fmla="*/ 963288 h 1512209"/>
                    <a:gd name="connsiteX4" fmla="*/ 170717 w 971434"/>
                    <a:gd name="connsiteY4" fmla="*/ 931109 h 1512209"/>
                    <a:gd name="connsiteX5" fmla="*/ 58683 w 971434"/>
                    <a:gd name="connsiteY5" fmla="*/ 870715 h 1512209"/>
                    <a:gd name="connsiteX6" fmla="*/ 45348 w 971434"/>
                    <a:gd name="connsiteY6" fmla="*/ 891670 h 1512209"/>
                    <a:gd name="connsiteX7" fmla="*/ 49158 w 971434"/>
                    <a:gd name="connsiteY7" fmla="*/ 929770 h 1512209"/>
                    <a:gd name="connsiteX8" fmla="*/ 79638 w 971434"/>
                    <a:gd name="connsiteY8" fmla="*/ 954535 h 1512209"/>
                    <a:gd name="connsiteX9" fmla="*/ 165363 w 971434"/>
                    <a:gd name="connsiteY9" fmla="*/ 985376 h 1512209"/>
                    <a:gd name="connsiteX10" fmla="*/ 261385 w 971434"/>
                    <a:gd name="connsiteY10" fmla="*/ 1032229 h 1512209"/>
                    <a:gd name="connsiteX11" fmla="*/ 277758 w 971434"/>
                    <a:gd name="connsiteY11" fmla="*/ 1072645 h 1512209"/>
                    <a:gd name="connsiteX12" fmla="*/ 263445 w 971434"/>
                    <a:gd name="connsiteY12" fmla="*/ 1115534 h 1512209"/>
                    <a:gd name="connsiteX13" fmla="*/ 185288 w 971434"/>
                    <a:gd name="connsiteY13" fmla="*/ 1146528 h 1512209"/>
                    <a:gd name="connsiteX14" fmla="*/ 54410 w 971434"/>
                    <a:gd name="connsiteY14" fmla="*/ 1161408 h 1512209"/>
                    <a:gd name="connsiteX15" fmla="*/ 3438 w 971434"/>
                    <a:gd name="connsiteY15" fmla="*/ 1171705 h 1512209"/>
                    <a:gd name="connsiteX16" fmla="*/ 5343 w 971434"/>
                    <a:gd name="connsiteY16" fmla="*/ 1209805 h 1512209"/>
                    <a:gd name="connsiteX17" fmla="*/ 11058 w 971434"/>
                    <a:gd name="connsiteY17" fmla="*/ 1213615 h 1512209"/>
                    <a:gd name="connsiteX18" fmla="*/ 16773 w 971434"/>
                    <a:gd name="connsiteY18" fmla="*/ 1215520 h 1512209"/>
                    <a:gd name="connsiteX19" fmla="*/ 144408 w 971434"/>
                    <a:gd name="connsiteY19" fmla="*/ 1218558 h 1512209"/>
                    <a:gd name="connsiteX20" fmla="*/ 335063 w 971434"/>
                    <a:gd name="connsiteY20" fmla="*/ 1213615 h 1512209"/>
                    <a:gd name="connsiteX21" fmla="*/ 361578 w 971434"/>
                    <a:gd name="connsiteY21" fmla="*/ 1269838 h 1512209"/>
                    <a:gd name="connsiteX22" fmla="*/ 334135 w 971434"/>
                    <a:gd name="connsiteY22" fmla="*/ 1352731 h 1512209"/>
                    <a:gd name="connsiteX23" fmla="*/ 327288 w 971434"/>
                    <a:gd name="connsiteY23" fmla="*/ 1416523 h 1512209"/>
                    <a:gd name="connsiteX24" fmla="*/ 331098 w 971434"/>
                    <a:gd name="connsiteY24" fmla="*/ 1459360 h 1512209"/>
                    <a:gd name="connsiteX25" fmla="*/ 363483 w 971434"/>
                    <a:gd name="connsiteY25" fmla="*/ 1508890 h 1512209"/>
                    <a:gd name="connsiteX26" fmla="*/ 386343 w 971434"/>
                    <a:gd name="connsiteY26" fmla="*/ 1510795 h 1512209"/>
                    <a:gd name="connsiteX27" fmla="*/ 395868 w 971434"/>
                    <a:gd name="connsiteY27" fmla="*/ 1487935 h 1512209"/>
                    <a:gd name="connsiteX28" fmla="*/ 402149 w 971434"/>
                    <a:gd name="connsiteY28" fmla="*/ 1447570 h 1512209"/>
                    <a:gd name="connsiteX29" fmla="*/ 408431 w 971434"/>
                    <a:gd name="connsiteY29" fmla="*/ 1385477 h 1512209"/>
                    <a:gd name="connsiteX30" fmla="*/ 423105 w 971434"/>
                    <a:gd name="connsiteY30" fmla="*/ 1325289 h 1512209"/>
                    <a:gd name="connsiteX31" fmla="*/ 466353 w 971434"/>
                    <a:gd name="connsiteY31" fmla="*/ 1261240 h 1512209"/>
                    <a:gd name="connsiteX32" fmla="*/ 527519 w 971434"/>
                    <a:gd name="connsiteY32" fmla="*/ 1226228 h 1512209"/>
                    <a:gd name="connsiteX33" fmla="*/ 600218 w 971434"/>
                    <a:gd name="connsiteY33" fmla="*/ 1217837 h 1512209"/>
                    <a:gd name="connsiteX34" fmla="*/ 719718 w 971434"/>
                    <a:gd name="connsiteY34" fmla="*/ 1312675 h 1512209"/>
                    <a:gd name="connsiteX35" fmla="*/ 776868 w 971434"/>
                    <a:gd name="connsiteY35" fmla="*/ 1319935 h 1512209"/>
                    <a:gd name="connsiteX36" fmla="*/ 819499 w 971434"/>
                    <a:gd name="connsiteY36" fmla="*/ 1300061 h 1512209"/>
                    <a:gd name="connsiteX37" fmla="*/ 782583 w 971434"/>
                    <a:gd name="connsiteY37" fmla="*/ 1249810 h 1512209"/>
                    <a:gd name="connsiteX38" fmla="*/ 647328 w 971434"/>
                    <a:gd name="connsiteY38" fmla="*/ 1152655 h 1512209"/>
                    <a:gd name="connsiteX39" fmla="*/ 645062 w 971434"/>
                    <a:gd name="connsiteY39" fmla="*/ 1104258 h 1512209"/>
                    <a:gd name="connsiteX40" fmla="*/ 670188 w 971434"/>
                    <a:gd name="connsiteY40" fmla="*/ 1085980 h 1512209"/>
                    <a:gd name="connsiteX41" fmla="*/ 723528 w 971434"/>
                    <a:gd name="connsiteY41" fmla="*/ 1078360 h 1512209"/>
                    <a:gd name="connsiteX42" fmla="*/ 898788 w 971434"/>
                    <a:gd name="connsiteY42" fmla="*/ 1087885 h 1512209"/>
                    <a:gd name="connsiteX43" fmla="*/ 955485 w 971434"/>
                    <a:gd name="connsiteY43" fmla="*/ 1091752 h 1512209"/>
                    <a:gd name="connsiteX44" fmla="*/ 969273 w 971434"/>
                    <a:gd name="connsiteY44" fmla="*/ 1050145 h 1512209"/>
                    <a:gd name="connsiteX45" fmla="*/ 917684 w 971434"/>
                    <a:gd name="connsiteY45" fmla="*/ 1030735 h 1512209"/>
                    <a:gd name="connsiteX46" fmla="*/ 802250 w 971434"/>
                    <a:gd name="connsiteY46" fmla="*/ 1033206 h 1512209"/>
                    <a:gd name="connsiteX47" fmla="*/ 645424 w 971434"/>
                    <a:gd name="connsiteY47" fmla="*/ 1045975 h 1512209"/>
                    <a:gd name="connsiteX48" fmla="*/ 639142 w 971434"/>
                    <a:gd name="connsiteY48" fmla="*/ 1022188 h 1512209"/>
                    <a:gd name="connsiteX49" fmla="*/ 672093 w 971434"/>
                    <a:gd name="connsiteY49" fmla="*/ 988825 h 1512209"/>
                    <a:gd name="connsiteX50" fmla="*/ 715908 w 971434"/>
                    <a:gd name="connsiteY50" fmla="*/ 948820 h 1512209"/>
                    <a:gd name="connsiteX51" fmla="*/ 731148 w 971434"/>
                    <a:gd name="connsiteY51" fmla="*/ 935485 h 1512209"/>
                    <a:gd name="connsiteX52" fmla="*/ 752103 w 971434"/>
                    <a:gd name="connsiteY52" fmla="*/ 914530 h 1512209"/>
                    <a:gd name="connsiteX53" fmla="*/ 765438 w 971434"/>
                    <a:gd name="connsiteY53" fmla="*/ 885955 h 1512209"/>
                    <a:gd name="connsiteX54" fmla="*/ 763533 w 971434"/>
                    <a:gd name="connsiteY54" fmla="*/ 870715 h 1512209"/>
                    <a:gd name="connsiteX55" fmla="*/ 736863 w 971434"/>
                    <a:gd name="connsiteY55" fmla="*/ 870715 h 1512209"/>
                    <a:gd name="connsiteX56" fmla="*/ 698763 w 971434"/>
                    <a:gd name="connsiteY56" fmla="*/ 895480 h 1512209"/>
                    <a:gd name="connsiteX57" fmla="*/ 581889 w 971434"/>
                    <a:gd name="connsiteY57" fmla="*/ 941611 h 1512209"/>
                    <a:gd name="connsiteX58" fmla="*/ 506358 w 971434"/>
                    <a:gd name="connsiteY58" fmla="*/ 844045 h 1512209"/>
                    <a:gd name="connsiteX59" fmla="*/ 502548 w 971434"/>
                    <a:gd name="connsiteY59" fmla="*/ 354460 h 1512209"/>
                    <a:gd name="connsiteX60" fmla="*/ 498738 w 971434"/>
                    <a:gd name="connsiteY60" fmla="*/ 62995 h 1512209"/>
                    <a:gd name="connsiteX61" fmla="*/ 489213 w 971434"/>
                    <a:gd name="connsiteY61" fmla="*/ 36325 h 1512209"/>
                    <a:gd name="connsiteX62" fmla="*/ 487308 w 971434"/>
                    <a:gd name="connsiteY62" fmla="*/ 30610 h 1512209"/>
                    <a:gd name="connsiteX63" fmla="*/ 483498 w 971434"/>
                    <a:gd name="connsiteY63" fmla="*/ 24895 h 1512209"/>
                    <a:gd name="connsiteX64" fmla="*/ 477783 w 971434"/>
                    <a:gd name="connsiteY64" fmla="*/ 13465 h 1512209"/>
                    <a:gd name="connsiteX65" fmla="*/ 472068 w 971434"/>
                    <a:gd name="connsiteY65" fmla="*/ 9655 h 1512209"/>
                    <a:gd name="connsiteX66" fmla="*/ 433659 w 971434"/>
                    <a:gd name="connsiteY66" fmla="*/ 3940 h 1512209"/>
                    <a:gd name="connsiteX67" fmla="*/ 424443 w 971434"/>
                    <a:gd name="connsiteY67" fmla="*/ 74425 h 1512209"/>
                    <a:gd name="connsiteX68" fmla="*/ 426915 w 971434"/>
                    <a:gd name="connsiteY68" fmla="*/ 92497 h 1512209"/>
                    <a:gd name="connsiteX69" fmla="*/ 435667 w 971434"/>
                    <a:gd name="connsiteY69" fmla="*/ 222089 h 1512209"/>
                    <a:gd name="connsiteX70" fmla="*/ 439683 w 971434"/>
                    <a:gd name="connsiteY70" fmla="*/ 417325 h 1512209"/>
                    <a:gd name="connsiteX71" fmla="*/ 444009 w 971434"/>
                    <a:gd name="connsiteY71" fmla="*/ 753169 h 1512209"/>
                    <a:gd name="connsiteX72" fmla="*/ 426915 w 971434"/>
                    <a:gd name="connsiteY72" fmla="*/ 860315 h 1512209"/>
                    <a:gd name="connsiteX0" fmla="*/ 426915 w 971434"/>
                    <a:gd name="connsiteY0" fmla="*/ 860315 h 1512209"/>
                    <a:gd name="connsiteX1" fmla="*/ 391491 w 971434"/>
                    <a:gd name="connsiteY1" fmla="*/ 923128 h 1512209"/>
                    <a:gd name="connsiteX2" fmla="*/ 341705 w 971434"/>
                    <a:gd name="connsiteY2" fmla="*/ 959684 h 1512209"/>
                    <a:gd name="connsiteX3" fmla="*/ 261952 w 971434"/>
                    <a:gd name="connsiteY3" fmla="*/ 963288 h 1512209"/>
                    <a:gd name="connsiteX4" fmla="*/ 170717 w 971434"/>
                    <a:gd name="connsiteY4" fmla="*/ 931109 h 1512209"/>
                    <a:gd name="connsiteX5" fmla="*/ 58683 w 971434"/>
                    <a:gd name="connsiteY5" fmla="*/ 870715 h 1512209"/>
                    <a:gd name="connsiteX6" fmla="*/ 45348 w 971434"/>
                    <a:gd name="connsiteY6" fmla="*/ 891670 h 1512209"/>
                    <a:gd name="connsiteX7" fmla="*/ 49158 w 971434"/>
                    <a:gd name="connsiteY7" fmla="*/ 929770 h 1512209"/>
                    <a:gd name="connsiteX8" fmla="*/ 79638 w 971434"/>
                    <a:gd name="connsiteY8" fmla="*/ 954535 h 1512209"/>
                    <a:gd name="connsiteX9" fmla="*/ 165363 w 971434"/>
                    <a:gd name="connsiteY9" fmla="*/ 985376 h 1512209"/>
                    <a:gd name="connsiteX10" fmla="*/ 261385 w 971434"/>
                    <a:gd name="connsiteY10" fmla="*/ 1032229 h 1512209"/>
                    <a:gd name="connsiteX11" fmla="*/ 277758 w 971434"/>
                    <a:gd name="connsiteY11" fmla="*/ 1072645 h 1512209"/>
                    <a:gd name="connsiteX12" fmla="*/ 263445 w 971434"/>
                    <a:gd name="connsiteY12" fmla="*/ 1115534 h 1512209"/>
                    <a:gd name="connsiteX13" fmla="*/ 185288 w 971434"/>
                    <a:gd name="connsiteY13" fmla="*/ 1146528 h 1512209"/>
                    <a:gd name="connsiteX14" fmla="*/ 54410 w 971434"/>
                    <a:gd name="connsiteY14" fmla="*/ 1161408 h 1512209"/>
                    <a:gd name="connsiteX15" fmla="*/ 3438 w 971434"/>
                    <a:gd name="connsiteY15" fmla="*/ 1171705 h 1512209"/>
                    <a:gd name="connsiteX16" fmla="*/ 5343 w 971434"/>
                    <a:gd name="connsiteY16" fmla="*/ 1209805 h 1512209"/>
                    <a:gd name="connsiteX17" fmla="*/ 11058 w 971434"/>
                    <a:gd name="connsiteY17" fmla="*/ 1213615 h 1512209"/>
                    <a:gd name="connsiteX18" fmla="*/ 16773 w 971434"/>
                    <a:gd name="connsiteY18" fmla="*/ 1215520 h 1512209"/>
                    <a:gd name="connsiteX19" fmla="*/ 144408 w 971434"/>
                    <a:gd name="connsiteY19" fmla="*/ 1218558 h 1512209"/>
                    <a:gd name="connsiteX20" fmla="*/ 335063 w 971434"/>
                    <a:gd name="connsiteY20" fmla="*/ 1213615 h 1512209"/>
                    <a:gd name="connsiteX21" fmla="*/ 361578 w 971434"/>
                    <a:gd name="connsiteY21" fmla="*/ 1269838 h 1512209"/>
                    <a:gd name="connsiteX22" fmla="*/ 334135 w 971434"/>
                    <a:gd name="connsiteY22" fmla="*/ 1352731 h 1512209"/>
                    <a:gd name="connsiteX23" fmla="*/ 327288 w 971434"/>
                    <a:gd name="connsiteY23" fmla="*/ 1416523 h 1512209"/>
                    <a:gd name="connsiteX24" fmla="*/ 331098 w 971434"/>
                    <a:gd name="connsiteY24" fmla="*/ 1459360 h 1512209"/>
                    <a:gd name="connsiteX25" fmla="*/ 363483 w 971434"/>
                    <a:gd name="connsiteY25" fmla="*/ 1508890 h 1512209"/>
                    <a:gd name="connsiteX26" fmla="*/ 386343 w 971434"/>
                    <a:gd name="connsiteY26" fmla="*/ 1510795 h 1512209"/>
                    <a:gd name="connsiteX27" fmla="*/ 395868 w 971434"/>
                    <a:gd name="connsiteY27" fmla="*/ 1487935 h 1512209"/>
                    <a:gd name="connsiteX28" fmla="*/ 402149 w 971434"/>
                    <a:gd name="connsiteY28" fmla="*/ 1447570 h 1512209"/>
                    <a:gd name="connsiteX29" fmla="*/ 408431 w 971434"/>
                    <a:gd name="connsiteY29" fmla="*/ 1385477 h 1512209"/>
                    <a:gd name="connsiteX30" fmla="*/ 423105 w 971434"/>
                    <a:gd name="connsiteY30" fmla="*/ 1325289 h 1512209"/>
                    <a:gd name="connsiteX31" fmla="*/ 466353 w 971434"/>
                    <a:gd name="connsiteY31" fmla="*/ 1261240 h 1512209"/>
                    <a:gd name="connsiteX32" fmla="*/ 527519 w 971434"/>
                    <a:gd name="connsiteY32" fmla="*/ 1226228 h 1512209"/>
                    <a:gd name="connsiteX33" fmla="*/ 600218 w 971434"/>
                    <a:gd name="connsiteY33" fmla="*/ 1217837 h 1512209"/>
                    <a:gd name="connsiteX34" fmla="*/ 719718 w 971434"/>
                    <a:gd name="connsiteY34" fmla="*/ 1312675 h 1512209"/>
                    <a:gd name="connsiteX35" fmla="*/ 776868 w 971434"/>
                    <a:gd name="connsiteY35" fmla="*/ 1319935 h 1512209"/>
                    <a:gd name="connsiteX36" fmla="*/ 819499 w 971434"/>
                    <a:gd name="connsiteY36" fmla="*/ 1300061 h 1512209"/>
                    <a:gd name="connsiteX37" fmla="*/ 782583 w 971434"/>
                    <a:gd name="connsiteY37" fmla="*/ 1249810 h 1512209"/>
                    <a:gd name="connsiteX38" fmla="*/ 647328 w 971434"/>
                    <a:gd name="connsiteY38" fmla="*/ 1152655 h 1512209"/>
                    <a:gd name="connsiteX39" fmla="*/ 645062 w 971434"/>
                    <a:gd name="connsiteY39" fmla="*/ 1104258 h 1512209"/>
                    <a:gd name="connsiteX40" fmla="*/ 670188 w 971434"/>
                    <a:gd name="connsiteY40" fmla="*/ 1085980 h 1512209"/>
                    <a:gd name="connsiteX41" fmla="*/ 723528 w 971434"/>
                    <a:gd name="connsiteY41" fmla="*/ 1078360 h 1512209"/>
                    <a:gd name="connsiteX42" fmla="*/ 898788 w 971434"/>
                    <a:gd name="connsiteY42" fmla="*/ 1087885 h 1512209"/>
                    <a:gd name="connsiteX43" fmla="*/ 955485 w 971434"/>
                    <a:gd name="connsiteY43" fmla="*/ 1091752 h 1512209"/>
                    <a:gd name="connsiteX44" fmla="*/ 969273 w 971434"/>
                    <a:gd name="connsiteY44" fmla="*/ 1050145 h 1512209"/>
                    <a:gd name="connsiteX45" fmla="*/ 917684 w 971434"/>
                    <a:gd name="connsiteY45" fmla="*/ 1030735 h 1512209"/>
                    <a:gd name="connsiteX46" fmla="*/ 802250 w 971434"/>
                    <a:gd name="connsiteY46" fmla="*/ 1033206 h 1512209"/>
                    <a:gd name="connsiteX47" fmla="*/ 645424 w 971434"/>
                    <a:gd name="connsiteY47" fmla="*/ 1045975 h 1512209"/>
                    <a:gd name="connsiteX48" fmla="*/ 639142 w 971434"/>
                    <a:gd name="connsiteY48" fmla="*/ 1022188 h 1512209"/>
                    <a:gd name="connsiteX49" fmla="*/ 672093 w 971434"/>
                    <a:gd name="connsiteY49" fmla="*/ 988825 h 1512209"/>
                    <a:gd name="connsiteX50" fmla="*/ 715908 w 971434"/>
                    <a:gd name="connsiteY50" fmla="*/ 948820 h 1512209"/>
                    <a:gd name="connsiteX51" fmla="*/ 731148 w 971434"/>
                    <a:gd name="connsiteY51" fmla="*/ 935485 h 1512209"/>
                    <a:gd name="connsiteX52" fmla="*/ 752103 w 971434"/>
                    <a:gd name="connsiteY52" fmla="*/ 914530 h 1512209"/>
                    <a:gd name="connsiteX53" fmla="*/ 765438 w 971434"/>
                    <a:gd name="connsiteY53" fmla="*/ 885955 h 1512209"/>
                    <a:gd name="connsiteX54" fmla="*/ 763533 w 971434"/>
                    <a:gd name="connsiteY54" fmla="*/ 870715 h 1512209"/>
                    <a:gd name="connsiteX55" fmla="*/ 736863 w 971434"/>
                    <a:gd name="connsiteY55" fmla="*/ 870715 h 1512209"/>
                    <a:gd name="connsiteX56" fmla="*/ 698763 w 971434"/>
                    <a:gd name="connsiteY56" fmla="*/ 895480 h 1512209"/>
                    <a:gd name="connsiteX57" fmla="*/ 581889 w 971434"/>
                    <a:gd name="connsiteY57" fmla="*/ 941611 h 1512209"/>
                    <a:gd name="connsiteX58" fmla="*/ 506358 w 971434"/>
                    <a:gd name="connsiteY58" fmla="*/ 844045 h 1512209"/>
                    <a:gd name="connsiteX59" fmla="*/ 502548 w 971434"/>
                    <a:gd name="connsiteY59" fmla="*/ 354460 h 1512209"/>
                    <a:gd name="connsiteX60" fmla="*/ 498738 w 971434"/>
                    <a:gd name="connsiteY60" fmla="*/ 62995 h 1512209"/>
                    <a:gd name="connsiteX61" fmla="*/ 489213 w 971434"/>
                    <a:gd name="connsiteY61" fmla="*/ 36325 h 1512209"/>
                    <a:gd name="connsiteX62" fmla="*/ 487308 w 971434"/>
                    <a:gd name="connsiteY62" fmla="*/ 30610 h 1512209"/>
                    <a:gd name="connsiteX63" fmla="*/ 483498 w 971434"/>
                    <a:gd name="connsiteY63" fmla="*/ 24895 h 1512209"/>
                    <a:gd name="connsiteX64" fmla="*/ 477783 w 971434"/>
                    <a:gd name="connsiteY64" fmla="*/ 13465 h 1512209"/>
                    <a:gd name="connsiteX65" fmla="*/ 472068 w 971434"/>
                    <a:gd name="connsiteY65" fmla="*/ 9655 h 1512209"/>
                    <a:gd name="connsiteX66" fmla="*/ 433659 w 971434"/>
                    <a:gd name="connsiteY66" fmla="*/ 3940 h 1512209"/>
                    <a:gd name="connsiteX67" fmla="*/ 424443 w 971434"/>
                    <a:gd name="connsiteY67" fmla="*/ 74425 h 1512209"/>
                    <a:gd name="connsiteX68" fmla="*/ 435667 w 971434"/>
                    <a:gd name="connsiteY68" fmla="*/ 222089 h 1512209"/>
                    <a:gd name="connsiteX69" fmla="*/ 439683 w 971434"/>
                    <a:gd name="connsiteY69" fmla="*/ 417325 h 1512209"/>
                    <a:gd name="connsiteX70" fmla="*/ 444009 w 971434"/>
                    <a:gd name="connsiteY70" fmla="*/ 753169 h 1512209"/>
                    <a:gd name="connsiteX71" fmla="*/ 426915 w 971434"/>
                    <a:gd name="connsiteY71" fmla="*/ 860315 h 1512209"/>
                    <a:gd name="connsiteX0" fmla="*/ 426915 w 971434"/>
                    <a:gd name="connsiteY0" fmla="*/ 860315 h 1512209"/>
                    <a:gd name="connsiteX1" fmla="*/ 391491 w 971434"/>
                    <a:gd name="connsiteY1" fmla="*/ 923128 h 1512209"/>
                    <a:gd name="connsiteX2" fmla="*/ 341705 w 971434"/>
                    <a:gd name="connsiteY2" fmla="*/ 959684 h 1512209"/>
                    <a:gd name="connsiteX3" fmla="*/ 261952 w 971434"/>
                    <a:gd name="connsiteY3" fmla="*/ 963288 h 1512209"/>
                    <a:gd name="connsiteX4" fmla="*/ 170717 w 971434"/>
                    <a:gd name="connsiteY4" fmla="*/ 931109 h 1512209"/>
                    <a:gd name="connsiteX5" fmla="*/ 58683 w 971434"/>
                    <a:gd name="connsiteY5" fmla="*/ 870715 h 1512209"/>
                    <a:gd name="connsiteX6" fmla="*/ 45348 w 971434"/>
                    <a:gd name="connsiteY6" fmla="*/ 891670 h 1512209"/>
                    <a:gd name="connsiteX7" fmla="*/ 49158 w 971434"/>
                    <a:gd name="connsiteY7" fmla="*/ 929770 h 1512209"/>
                    <a:gd name="connsiteX8" fmla="*/ 79638 w 971434"/>
                    <a:gd name="connsiteY8" fmla="*/ 954535 h 1512209"/>
                    <a:gd name="connsiteX9" fmla="*/ 165363 w 971434"/>
                    <a:gd name="connsiteY9" fmla="*/ 985376 h 1512209"/>
                    <a:gd name="connsiteX10" fmla="*/ 261385 w 971434"/>
                    <a:gd name="connsiteY10" fmla="*/ 1032229 h 1512209"/>
                    <a:gd name="connsiteX11" fmla="*/ 277758 w 971434"/>
                    <a:gd name="connsiteY11" fmla="*/ 1072645 h 1512209"/>
                    <a:gd name="connsiteX12" fmla="*/ 263445 w 971434"/>
                    <a:gd name="connsiteY12" fmla="*/ 1115534 h 1512209"/>
                    <a:gd name="connsiteX13" fmla="*/ 185288 w 971434"/>
                    <a:gd name="connsiteY13" fmla="*/ 1146528 h 1512209"/>
                    <a:gd name="connsiteX14" fmla="*/ 54410 w 971434"/>
                    <a:gd name="connsiteY14" fmla="*/ 1161408 h 1512209"/>
                    <a:gd name="connsiteX15" fmla="*/ 3438 w 971434"/>
                    <a:gd name="connsiteY15" fmla="*/ 1171705 h 1512209"/>
                    <a:gd name="connsiteX16" fmla="*/ 5343 w 971434"/>
                    <a:gd name="connsiteY16" fmla="*/ 1209805 h 1512209"/>
                    <a:gd name="connsiteX17" fmla="*/ 11058 w 971434"/>
                    <a:gd name="connsiteY17" fmla="*/ 1213615 h 1512209"/>
                    <a:gd name="connsiteX18" fmla="*/ 16773 w 971434"/>
                    <a:gd name="connsiteY18" fmla="*/ 1215520 h 1512209"/>
                    <a:gd name="connsiteX19" fmla="*/ 144408 w 971434"/>
                    <a:gd name="connsiteY19" fmla="*/ 1218558 h 1512209"/>
                    <a:gd name="connsiteX20" fmla="*/ 335063 w 971434"/>
                    <a:gd name="connsiteY20" fmla="*/ 1213615 h 1512209"/>
                    <a:gd name="connsiteX21" fmla="*/ 361578 w 971434"/>
                    <a:gd name="connsiteY21" fmla="*/ 1269838 h 1512209"/>
                    <a:gd name="connsiteX22" fmla="*/ 334135 w 971434"/>
                    <a:gd name="connsiteY22" fmla="*/ 1352731 h 1512209"/>
                    <a:gd name="connsiteX23" fmla="*/ 327288 w 971434"/>
                    <a:gd name="connsiteY23" fmla="*/ 1416523 h 1512209"/>
                    <a:gd name="connsiteX24" fmla="*/ 331098 w 971434"/>
                    <a:gd name="connsiteY24" fmla="*/ 1459360 h 1512209"/>
                    <a:gd name="connsiteX25" fmla="*/ 363483 w 971434"/>
                    <a:gd name="connsiteY25" fmla="*/ 1508890 h 1512209"/>
                    <a:gd name="connsiteX26" fmla="*/ 386343 w 971434"/>
                    <a:gd name="connsiteY26" fmla="*/ 1510795 h 1512209"/>
                    <a:gd name="connsiteX27" fmla="*/ 395868 w 971434"/>
                    <a:gd name="connsiteY27" fmla="*/ 1487935 h 1512209"/>
                    <a:gd name="connsiteX28" fmla="*/ 402149 w 971434"/>
                    <a:gd name="connsiteY28" fmla="*/ 1447570 h 1512209"/>
                    <a:gd name="connsiteX29" fmla="*/ 408431 w 971434"/>
                    <a:gd name="connsiteY29" fmla="*/ 1385477 h 1512209"/>
                    <a:gd name="connsiteX30" fmla="*/ 423105 w 971434"/>
                    <a:gd name="connsiteY30" fmla="*/ 1325289 h 1512209"/>
                    <a:gd name="connsiteX31" fmla="*/ 466353 w 971434"/>
                    <a:gd name="connsiteY31" fmla="*/ 1261240 h 1512209"/>
                    <a:gd name="connsiteX32" fmla="*/ 527519 w 971434"/>
                    <a:gd name="connsiteY32" fmla="*/ 1226228 h 1512209"/>
                    <a:gd name="connsiteX33" fmla="*/ 600218 w 971434"/>
                    <a:gd name="connsiteY33" fmla="*/ 1217837 h 1512209"/>
                    <a:gd name="connsiteX34" fmla="*/ 719718 w 971434"/>
                    <a:gd name="connsiteY34" fmla="*/ 1312675 h 1512209"/>
                    <a:gd name="connsiteX35" fmla="*/ 776868 w 971434"/>
                    <a:gd name="connsiteY35" fmla="*/ 1319935 h 1512209"/>
                    <a:gd name="connsiteX36" fmla="*/ 819499 w 971434"/>
                    <a:gd name="connsiteY36" fmla="*/ 1300061 h 1512209"/>
                    <a:gd name="connsiteX37" fmla="*/ 782583 w 971434"/>
                    <a:gd name="connsiteY37" fmla="*/ 1249810 h 1512209"/>
                    <a:gd name="connsiteX38" fmla="*/ 647328 w 971434"/>
                    <a:gd name="connsiteY38" fmla="*/ 1152655 h 1512209"/>
                    <a:gd name="connsiteX39" fmla="*/ 645062 w 971434"/>
                    <a:gd name="connsiteY39" fmla="*/ 1104258 h 1512209"/>
                    <a:gd name="connsiteX40" fmla="*/ 670188 w 971434"/>
                    <a:gd name="connsiteY40" fmla="*/ 1085980 h 1512209"/>
                    <a:gd name="connsiteX41" fmla="*/ 723528 w 971434"/>
                    <a:gd name="connsiteY41" fmla="*/ 1078360 h 1512209"/>
                    <a:gd name="connsiteX42" fmla="*/ 898788 w 971434"/>
                    <a:gd name="connsiteY42" fmla="*/ 1087885 h 1512209"/>
                    <a:gd name="connsiteX43" fmla="*/ 955485 w 971434"/>
                    <a:gd name="connsiteY43" fmla="*/ 1091752 h 1512209"/>
                    <a:gd name="connsiteX44" fmla="*/ 969273 w 971434"/>
                    <a:gd name="connsiteY44" fmla="*/ 1050145 h 1512209"/>
                    <a:gd name="connsiteX45" fmla="*/ 917684 w 971434"/>
                    <a:gd name="connsiteY45" fmla="*/ 1030735 h 1512209"/>
                    <a:gd name="connsiteX46" fmla="*/ 802250 w 971434"/>
                    <a:gd name="connsiteY46" fmla="*/ 1033206 h 1512209"/>
                    <a:gd name="connsiteX47" fmla="*/ 645424 w 971434"/>
                    <a:gd name="connsiteY47" fmla="*/ 1045975 h 1512209"/>
                    <a:gd name="connsiteX48" fmla="*/ 639142 w 971434"/>
                    <a:gd name="connsiteY48" fmla="*/ 1022188 h 1512209"/>
                    <a:gd name="connsiteX49" fmla="*/ 672093 w 971434"/>
                    <a:gd name="connsiteY49" fmla="*/ 988825 h 1512209"/>
                    <a:gd name="connsiteX50" fmla="*/ 715908 w 971434"/>
                    <a:gd name="connsiteY50" fmla="*/ 948820 h 1512209"/>
                    <a:gd name="connsiteX51" fmla="*/ 731148 w 971434"/>
                    <a:gd name="connsiteY51" fmla="*/ 935485 h 1512209"/>
                    <a:gd name="connsiteX52" fmla="*/ 752103 w 971434"/>
                    <a:gd name="connsiteY52" fmla="*/ 914530 h 1512209"/>
                    <a:gd name="connsiteX53" fmla="*/ 765438 w 971434"/>
                    <a:gd name="connsiteY53" fmla="*/ 885955 h 1512209"/>
                    <a:gd name="connsiteX54" fmla="*/ 763533 w 971434"/>
                    <a:gd name="connsiteY54" fmla="*/ 870715 h 1512209"/>
                    <a:gd name="connsiteX55" fmla="*/ 736863 w 971434"/>
                    <a:gd name="connsiteY55" fmla="*/ 870715 h 1512209"/>
                    <a:gd name="connsiteX56" fmla="*/ 698763 w 971434"/>
                    <a:gd name="connsiteY56" fmla="*/ 895480 h 1512209"/>
                    <a:gd name="connsiteX57" fmla="*/ 581889 w 971434"/>
                    <a:gd name="connsiteY57" fmla="*/ 941611 h 1512209"/>
                    <a:gd name="connsiteX58" fmla="*/ 506358 w 971434"/>
                    <a:gd name="connsiteY58" fmla="*/ 844045 h 1512209"/>
                    <a:gd name="connsiteX59" fmla="*/ 502548 w 971434"/>
                    <a:gd name="connsiteY59" fmla="*/ 354460 h 1512209"/>
                    <a:gd name="connsiteX60" fmla="*/ 498738 w 971434"/>
                    <a:gd name="connsiteY60" fmla="*/ 62995 h 1512209"/>
                    <a:gd name="connsiteX61" fmla="*/ 489213 w 971434"/>
                    <a:gd name="connsiteY61" fmla="*/ 36325 h 1512209"/>
                    <a:gd name="connsiteX62" fmla="*/ 487308 w 971434"/>
                    <a:gd name="connsiteY62" fmla="*/ 30610 h 1512209"/>
                    <a:gd name="connsiteX63" fmla="*/ 483498 w 971434"/>
                    <a:gd name="connsiteY63" fmla="*/ 24895 h 1512209"/>
                    <a:gd name="connsiteX64" fmla="*/ 477783 w 971434"/>
                    <a:gd name="connsiteY64" fmla="*/ 13465 h 1512209"/>
                    <a:gd name="connsiteX65" fmla="*/ 472068 w 971434"/>
                    <a:gd name="connsiteY65" fmla="*/ 9655 h 1512209"/>
                    <a:gd name="connsiteX66" fmla="*/ 433659 w 971434"/>
                    <a:gd name="connsiteY66" fmla="*/ 3940 h 1512209"/>
                    <a:gd name="connsiteX67" fmla="*/ 424443 w 971434"/>
                    <a:gd name="connsiteY67" fmla="*/ 74425 h 1512209"/>
                    <a:gd name="connsiteX68" fmla="*/ 435667 w 971434"/>
                    <a:gd name="connsiteY68" fmla="*/ 222089 h 1512209"/>
                    <a:gd name="connsiteX69" fmla="*/ 439683 w 971434"/>
                    <a:gd name="connsiteY69" fmla="*/ 417325 h 1512209"/>
                    <a:gd name="connsiteX70" fmla="*/ 444009 w 971434"/>
                    <a:gd name="connsiteY70" fmla="*/ 753169 h 1512209"/>
                    <a:gd name="connsiteX71" fmla="*/ 426915 w 971434"/>
                    <a:gd name="connsiteY71" fmla="*/ 860315 h 1512209"/>
                    <a:gd name="connsiteX0" fmla="*/ 426915 w 971434"/>
                    <a:gd name="connsiteY0" fmla="*/ 862278 h 1514172"/>
                    <a:gd name="connsiteX1" fmla="*/ 391491 w 971434"/>
                    <a:gd name="connsiteY1" fmla="*/ 925091 h 1514172"/>
                    <a:gd name="connsiteX2" fmla="*/ 341705 w 971434"/>
                    <a:gd name="connsiteY2" fmla="*/ 961647 h 1514172"/>
                    <a:gd name="connsiteX3" fmla="*/ 261952 w 971434"/>
                    <a:gd name="connsiteY3" fmla="*/ 965251 h 1514172"/>
                    <a:gd name="connsiteX4" fmla="*/ 170717 w 971434"/>
                    <a:gd name="connsiteY4" fmla="*/ 933072 h 1514172"/>
                    <a:gd name="connsiteX5" fmla="*/ 58683 w 971434"/>
                    <a:gd name="connsiteY5" fmla="*/ 872678 h 1514172"/>
                    <a:gd name="connsiteX6" fmla="*/ 45348 w 971434"/>
                    <a:gd name="connsiteY6" fmla="*/ 893633 h 1514172"/>
                    <a:gd name="connsiteX7" fmla="*/ 49158 w 971434"/>
                    <a:gd name="connsiteY7" fmla="*/ 931733 h 1514172"/>
                    <a:gd name="connsiteX8" fmla="*/ 79638 w 971434"/>
                    <a:gd name="connsiteY8" fmla="*/ 956498 h 1514172"/>
                    <a:gd name="connsiteX9" fmla="*/ 165363 w 971434"/>
                    <a:gd name="connsiteY9" fmla="*/ 987339 h 1514172"/>
                    <a:gd name="connsiteX10" fmla="*/ 261385 w 971434"/>
                    <a:gd name="connsiteY10" fmla="*/ 1034192 h 1514172"/>
                    <a:gd name="connsiteX11" fmla="*/ 277758 w 971434"/>
                    <a:gd name="connsiteY11" fmla="*/ 1074608 h 1514172"/>
                    <a:gd name="connsiteX12" fmla="*/ 263445 w 971434"/>
                    <a:gd name="connsiteY12" fmla="*/ 1117497 h 1514172"/>
                    <a:gd name="connsiteX13" fmla="*/ 185288 w 971434"/>
                    <a:gd name="connsiteY13" fmla="*/ 1148491 h 1514172"/>
                    <a:gd name="connsiteX14" fmla="*/ 54410 w 971434"/>
                    <a:gd name="connsiteY14" fmla="*/ 1163371 h 1514172"/>
                    <a:gd name="connsiteX15" fmla="*/ 3438 w 971434"/>
                    <a:gd name="connsiteY15" fmla="*/ 1173668 h 1514172"/>
                    <a:gd name="connsiteX16" fmla="*/ 5343 w 971434"/>
                    <a:gd name="connsiteY16" fmla="*/ 1211768 h 1514172"/>
                    <a:gd name="connsiteX17" fmla="*/ 11058 w 971434"/>
                    <a:gd name="connsiteY17" fmla="*/ 1215578 h 1514172"/>
                    <a:gd name="connsiteX18" fmla="*/ 16773 w 971434"/>
                    <a:gd name="connsiteY18" fmla="*/ 1217483 h 1514172"/>
                    <a:gd name="connsiteX19" fmla="*/ 144408 w 971434"/>
                    <a:gd name="connsiteY19" fmla="*/ 1220521 h 1514172"/>
                    <a:gd name="connsiteX20" fmla="*/ 335063 w 971434"/>
                    <a:gd name="connsiteY20" fmla="*/ 1215578 h 1514172"/>
                    <a:gd name="connsiteX21" fmla="*/ 361578 w 971434"/>
                    <a:gd name="connsiteY21" fmla="*/ 1271801 h 1514172"/>
                    <a:gd name="connsiteX22" fmla="*/ 334135 w 971434"/>
                    <a:gd name="connsiteY22" fmla="*/ 1354694 h 1514172"/>
                    <a:gd name="connsiteX23" fmla="*/ 327288 w 971434"/>
                    <a:gd name="connsiteY23" fmla="*/ 1418486 h 1514172"/>
                    <a:gd name="connsiteX24" fmla="*/ 331098 w 971434"/>
                    <a:gd name="connsiteY24" fmla="*/ 1461323 h 1514172"/>
                    <a:gd name="connsiteX25" fmla="*/ 363483 w 971434"/>
                    <a:gd name="connsiteY25" fmla="*/ 1510853 h 1514172"/>
                    <a:gd name="connsiteX26" fmla="*/ 386343 w 971434"/>
                    <a:gd name="connsiteY26" fmla="*/ 1512758 h 1514172"/>
                    <a:gd name="connsiteX27" fmla="*/ 395868 w 971434"/>
                    <a:gd name="connsiteY27" fmla="*/ 1489898 h 1514172"/>
                    <a:gd name="connsiteX28" fmla="*/ 402149 w 971434"/>
                    <a:gd name="connsiteY28" fmla="*/ 1449533 h 1514172"/>
                    <a:gd name="connsiteX29" fmla="*/ 408431 w 971434"/>
                    <a:gd name="connsiteY29" fmla="*/ 1387440 h 1514172"/>
                    <a:gd name="connsiteX30" fmla="*/ 423105 w 971434"/>
                    <a:gd name="connsiteY30" fmla="*/ 1327252 h 1514172"/>
                    <a:gd name="connsiteX31" fmla="*/ 466353 w 971434"/>
                    <a:gd name="connsiteY31" fmla="*/ 1263203 h 1514172"/>
                    <a:gd name="connsiteX32" fmla="*/ 527519 w 971434"/>
                    <a:gd name="connsiteY32" fmla="*/ 1228191 h 1514172"/>
                    <a:gd name="connsiteX33" fmla="*/ 600218 w 971434"/>
                    <a:gd name="connsiteY33" fmla="*/ 1219800 h 1514172"/>
                    <a:gd name="connsiteX34" fmla="*/ 719718 w 971434"/>
                    <a:gd name="connsiteY34" fmla="*/ 1314638 h 1514172"/>
                    <a:gd name="connsiteX35" fmla="*/ 776868 w 971434"/>
                    <a:gd name="connsiteY35" fmla="*/ 1321898 h 1514172"/>
                    <a:gd name="connsiteX36" fmla="*/ 819499 w 971434"/>
                    <a:gd name="connsiteY36" fmla="*/ 1302024 h 1514172"/>
                    <a:gd name="connsiteX37" fmla="*/ 782583 w 971434"/>
                    <a:gd name="connsiteY37" fmla="*/ 1251773 h 1514172"/>
                    <a:gd name="connsiteX38" fmla="*/ 647328 w 971434"/>
                    <a:gd name="connsiteY38" fmla="*/ 1154618 h 1514172"/>
                    <a:gd name="connsiteX39" fmla="*/ 645062 w 971434"/>
                    <a:gd name="connsiteY39" fmla="*/ 1106221 h 1514172"/>
                    <a:gd name="connsiteX40" fmla="*/ 670188 w 971434"/>
                    <a:gd name="connsiteY40" fmla="*/ 1087943 h 1514172"/>
                    <a:gd name="connsiteX41" fmla="*/ 723528 w 971434"/>
                    <a:gd name="connsiteY41" fmla="*/ 1080323 h 1514172"/>
                    <a:gd name="connsiteX42" fmla="*/ 898788 w 971434"/>
                    <a:gd name="connsiteY42" fmla="*/ 1089848 h 1514172"/>
                    <a:gd name="connsiteX43" fmla="*/ 955485 w 971434"/>
                    <a:gd name="connsiteY43" fmla="*/ 1093715 h 1514172"/>
                    <a:gd name="connsiteX44" fmla="*/ 969273 w 971434"/>
                    <a:gd name="connsiteY44" fmla="*/ 1052108 h 1514172"/>
                    <a:gd name="connsiteX45" fmla="*/ 917684 w 971434"/>
                    <a:gd name="connsiteY45" fmla="*/ 1032698 h 1514172"/>
                    <a:gd name="connsiteX46" fmla="*/ 802250 w 971434"/>
                    <a:gd name="connsiteY46" fmla="*/ 1035169 h 1514172"/>
                    <a:gd name="connsiteX47" fmla="*/ 645424 w 971434"/>
                    <a:gd name="connsiteY47" fmla="*/ 1047938 h 1514172"/>
                    <a:gd name="connsiteX48" fmla="*/ 639142 w 971434"/>
                    <a:gd name="connsiteY48" fmla="*/ 1024151 h 1514172"/>
                    <a:gd name="connsiteX49" fmla="*/ 672093 w 971434"/>
                    <a:gd name="connsiteY49" fmla="*/ 990788 h 1514172"/>
                    <a:gd name="connsiteX50" fmla="*/ 715908 w 971434"/>
                    <a:gd name="connsiteY50" fmla="*/ 950783 h 1514172"/>
                    <a:gd name="connsiteX51" fmla="*/ 731148 w 971434"/>
                    <a:gd name="connsiteY51" fmla="*/ 937448 h 1514172"/>
                    <a:gd name="connsiteX52" fmla="*/ 752103 w 971434"/>
                    <a:gd name="connsiteY52" fmla="*/ 916493 h 1514172"/>
                    <a:gd name="connsiteX53" fmla="*/ 765438 w 971434"/>
                    <a:gd name="connsiteY53" fmla="*/ 887918 h 1514172"/>
                    <a:gd name="connsiteX54" fmla="*/ 763533 w 971434"/>
                    <a:gd name="connsiteY54" fmla="*/ 872678 h 1514172"/>
                    <a:gd name="connsiteX55" fmla="*/ 736863 w 971434"/>
                    <a:gd name="connsiteY55" fmla="*/ 872678 h 1514172"/>
                    <a:gd name="connsiteX56" fmla="*/ 698763 w 971434"/>
                    <a:gd name="connsiteY56" fmla="*/ 897443 h 1514172"/>
                    <a:gd name="connsiteX57" fmla="*/ 581889 w 971434"/>
                    <a:gd name="connsiteY57" fmla="*/ 943574 h 1514172"/>
                    <a:gd name="connsiteX58" fmla="*/ 506358 w 971434"/>
                    <a:gd name="connsiteY58" fmla="*/ 846008 h 1514172"/>
                    <a:gd name="connsiteX59" fmla="*/ 502548 w 971434"/>
                    <a:gd name="connsiteY59" fmla="*/ 356423 h 1514172"/>
                    <a:gd name="connsiteX60" fmla="*/ 498738 w 971434"/>
                    <a:gd name="connsiteY60" fmla="*/ 64958 h 1514172"/>
                    <a:gd name="connsiteX61" fmla="*/ 489213 w 971434"/>
                    <a:gd name="connsiteY61" fmla="*/ 38288 h 1514172"/>
                    <a:gd name="connsiteX62" fmla="*/ 487308 w 971434"/>
                    <a:gd name="connsiteY62" fmla="*/ 32573 h 1514172"/>
                    <a:gd name="connsiteX63" fmla="*/ 483498 w 971434"/>
                    <a:gd name="connsiteY63" fmla="*/ 26858 h 1514172"/>
                    <a:gd name="connsiteX64" fmla="*/ 477783 w 971434"/>
                    <a:gd name="connsiteY64" fmla="*/ 15428 h 1514172"/>
                    <a:gd name="connsiteX65" fmla="*/ 472068 w 971434"/>
                    <a:gd name="connsiteY65" fmla="*/ 11618 h 1514172"/>
                    <a:gd name="connsiteX66" fmla="*/ 433659 w 971434"/>
                    <a:gd name="connsiteY66" fmla="*/ 5903 h 1514172"/>
                    <a:gd name="connsiteX67" fmla="*/ 424444 w 971434"/>
                    <a:gd name="connsiteY67" fmla="*/ 103574 h 1514172"/>
                    <a:gd name="connsiteX68" fmla="*/ 435667 w 971434"/>
                    <a:gd name="connsiteY68" fmla="*/ 224052 h 1514172"/>
                    <a:gd name="connsiteX69" fmla="*/ 439683 w 971434"/>
                    <a:gd name="connsiteY69" fmla="*/ 419288 h 1514172"/>
                    <a:gd name="connsiteX70" fmla="*/ 444009 w 971434"/>
                    <a:gd name="connsiteY70" fmla="*/ 755132 h 1514172"/>
                    <a:gd name="connsiteX71" fmla="*/ 426915 w 971434"/>
                    <a:gd name="connsiteY71" fmla="*/ 862278 h 1514172"/>
                    <a:gd name="connsiteX0" fmla="*/ 426915 w 971434"/>
                    <a:gd name="connsiteY0" fmla="*/ 856738 h 1508632"/>
                    <a:gd name="connsiteX1" fmla="*/ 391491 w 971434"/>
                    <a:gd name="connsiteY1" fmla="*/ 919551 h 1508632"/>
                    <a:gd name="connsiteX2" fmla="*/ 341705 w 971434"/>
                    <a:gd name="connsiteY2" fmla="*/ 956107 h 1508632"/>
                    <a:gd name="connsiteX3" fmla="*/ 261952 w 971434"/>
                    <a:gd name="connsiteY3" fmla="*/ 959711 h 1508632"/>
                    <a:gd name="connsiteX4" fmla="*/ 170717 w 971434"/>
                    <a:gd name="connsiteY4" fmla="*/ 927532 h 1508632"/>
                    <a:gd name="connsiteX5" fmla="*/ 58683 w 971434"/>
                    <a:gd name="connsiteY5" fmla="*/ 867138 h 1508632"/>
                    <a:gd name="connsiteX6" fmla="*/ 45348 w 971434"/>
                    <a:gd name="connsiteY6" fmla="*/ 888093 h 1508632"/>
                    <a:gd name="connsiteX7" fmla="*/ 49158 w 971434"/>
                    <a:gd name="connsiteY7" fmla="*/ 926193 h 1508632"/>
                    <a:gd name="connsiteX8" fmla="*/ 79638 w 971434"/>
                    <a:gd name="connsiteY8" fmla="*/ 950958 h 1508632"/>
                    <a:gd name="connsiteX9" fmla="*/ 165363 w 971434"/>
                    <a:gd name="connsiteY9" fmla="*/ 981799 h 1508632"/>
                    <a:gd name="connsiteX10" fmla="*/ 261385 w 971434"/>
                    <a:gd name="connsiteY10" fmla="*/ 1028652 h 1508632"/>
                    <a:gd name="connsiteX11" fmla="*/ 277758 w 971434"/>
                    <a:gd name="connsiteY11" fmla="*/ 1069068 h 1508632"/>
                    <a:gd name="connsiteX12" fmla="*/ 263445 w 971434"/>
                    <a:gd name="connsiteY12" fmla="*/ 1111957 h 1508632"/>
                    <a:gd name="connsiteX13" fmla="*/ 185288 w 971434"/>
                    <a:gd name="connsiteY13" fmla="*/ 1142951 h 1508632"/>
                    <a:gd name="connsiteX14" fmla="*/ 54410 w 971434"/>
                    <a:gd name="connsiteY14" fmla="*/ 1157831 h 1508632"/>
                    <a:gd name="connsiteX15" fmla="*/ 3438 w 971434"/>
                    <a:gd name="connsiteY15" fmla="*/ 1168128 h 1508632"/>
                    <a:gd name="connsiteX16" fmla="*/ 5343 w 971434"/>
                    <a:gd name="connsiteY16" fmla="*/ 1206228 h 1508632"/>
                    <a:gd name="connsiteX17" fmla="*/ 11058 w 971434"/>
                    <a:gd name="connsiteY17" fmla="*/ 1210038 h 1508632"/>
                    <a:gd name="connsiteX18" fmla="*/ 16773 w 971434"/>
                    <a:gd name="connsiteY18" fmla="*/ 1211943 h 1508632"/>
                    <a:gd name="connsiteX19" fmla="*/ 144408 w 971434"/>
                    <a:gd name="connsiteY19" fmla="*/ 1214981 h 1508632"/>
                    <a:gd name="connsiteX20" fmla="*/ 335063 w 971434"/>
                    <a:gd name="connsiteY20" fmla="*/ 1210038 h 1508632"/>
                    <a:gd name="connsiteX21" fmla="*/ 361578 w 971434"/>
                    <a:gd name="connsiteY21" fmla="*/ 1266261 h 1508632"/>
                    <a:gd name="connsiteX22" fmla="*/ 334135 w 971434"/>
                    <a:gd name="connsiteY22" fmla="*/ 1349154 h 1508632"/>
                    <a:gd name="connsiteX23" fmla="*/ 327288 w 971434"/>
                    <a:gd name="connsiteY23" fmla="*/ 1412946 h 1508632"/>
                    <a:gd name="connsiteX24" fmla="*/ 331098 w 971434"/>
                    <a:gd name="connsiteY24" fmla="*/ 1455783 h 1508632"/>
                    <a:gd name="connsiteX25" fmla="*/ 363483 w 971434"/>
                    <a:gd name="connsiteY25" fmla="*/ 1505313 h 1508632"/>
                    <a:gd name="connsiteX26" fmla="*/ 386343 w 971434"/>
                    <a:gd name="connsiteY26" fmla="*/ 1507218 h 1508632"/>
                    <a:gd name="connsiteX27" fmla="*/ 395868 w 971434"/>
                    <a:gd name="connsiteY27" fmla="*/ 1484358 h 1508632"/>
                    <a:gd name="connsiteX28" fmla="*/ 402149 w 971434"/>
                    <a:gd name="connsiteY28" fmla="*/ 1443993 h 1508632"/>
                    <a:gd name="connsiteX29" fmla="*/ 408431 w 971434"/>
                    <a:gd name="connsiteY29" fmla="*/ 1381900 h 1508632"/>
                    <a:gd name="connsiteX30" fmla="*/ 423105 w 971434"/>
                    <a:gd name="connsiteY30" fmla="*/ 1321712 h 1508632"/>
                    <a:gd name="connsiteX31" fmla="*/ 466353 w 971434"/>
                    <a:gd name="connsiteY31" fmla="*/ 1257663 h 1508632"/>
                    <a:gd name="connsiteX32" fmla="*/ 527519 w 971434"/>
                    <a:gd name="connsiteY32" fmla="*/ 1222651 h 1508632"/>
                    <a:gd name="connsiteX33" fmla="*/ 600218 w 971434"/>
                    <a:gd name="connsiteY33" fmla="*/ 1214260 h 1508632"/>
                    <a:gd name="connsiteX34" fmla="*/ 719718 w 971434"/>
                    <a:gd name="connsiteY34" fmla="*/ 1309098 h 1508632"/>
                    <a:gd name="connsiteX35" fmla="*/ 776868 w 971434"/>
                    <a:gd name="connsiteY35" fmla="*/ 1316358 h 1508632"/>
                    <a:gd name="connsiteX36" fmla="*/ 819499 w 971434"/>
                    <a:gd name="connsiteY36" fmla="*/ 1296484 h 1508632"/>
                    <a:gd name="connsiteX37" fmla="*/ 782583 w 971434"/>
                    <a:gd name="connsiteY37" fmla="*/ 1246233 h 1508632"/>
                    <a:gd name="connsiteX38" fmla="*/ 647328 w 971434"/>
                    <a:gd name="connsiteY38" fmla="*/ 1149078 h 1508632"/>
                    <a:gd name="connsiteX39" fmla="*/ 645062 w 971434"/>
                    <a:gd name="connsiteY39" fmla="*/ 1100681 h 1508632"/>
                    <a:gd name="connsiteX40" fmla="*/ 670188 w 971434"/>
                    <a:gd name="connsiteY40" fmla="*/ 1082403 h 1508632"/>
                    <a:gd name="connsiteX41" fmla="*/ 723528 w 971434"/>
                    <a:gd name="connsiteY41" fmla="*/ 1074783 h 1508632"/>
                    <a:gd name="connsiteX42" fmla="*/ 898788 w 971434"/>
                    <a:gd name="connsiteY42" fmla="*/ 1084308 h 1508632"/>
                    <a:gd name="connsiteX43" fmla="*/ 955485 w 971434"/>
                    <a:gd name="connsiteY43" fmla="*/ 1088175 h 1508632"/>
                    <a:gd name="connsiteX44" fmla="*/ 969273 w 971434"/>
                    <a:gd name="connsiteY44" fmla="*/ 1046568 h 1508632"/>
                    <a:gd name="connsiteX45" fmla="*/ 917684 w 971434"/>
                    <a:gd name="connsiteY45" fmla="*/ 1027158 h 1508632"/>
                    <a:gd name="connsiteX46" fmla="*/ 802250 w 971434"/>
                    <a:gd name="connsiteY46" fmla="*/ 1029629 h 1508632"/>
                    <a:gd name="connsiteX47" fmla="*/ 645424 w 971434"/>
                    <a:gd name="connsiteY47" fmla="*/ 1042398 h 1508632"/>
                    <a:gd name="connsiteX48" fmla="*/ 639142 w 971434"/>
                    <a:gd name="connsiteY48" fmla="*/ 1018611 h 1508632"/>
                    <a:gd name="connsiteX49" fmla="*/ 672093 w 971434"/>
                    <a:gd name="connsiteY49" fmla="*/ 985248 h 1508632"/>
                    <a:gd name="connsiteX50" fmla="*/ 715908 w 971434"/>
                    <a:gd name="connsiteY50" fmla="*/ 945243 h 1508632"/>
                    <a:gd name="connsiteX51" fmla="*/ 731148 w 971434"/>
                    <a:gd name="connsiteY51" fmla="*/ 931908 h 1508632"/>
                    <a:gd name="connsiteX52" fmla="*/ 752103 w 971434"/>
                    <a:gd name="connsiteY52" fmla="*/ 910953 h 1508632"/>
                    <a:gd name="connsiteX53" fmla="*/ 765438 w 971434"/>
                    <a:gd name="connsiteY53" fmla="*/ 882378 h 1508632"/>
                    <a:gd name="connsiteX54" fmla="*/ 763533 w 971434"/>
                    <a:gd name="connsiteY54" fmla="*/ 867138 h 1508632"/>
                    <a:gd name="connsiteX55" fmla="*/ 736863 w 971434"/>
                    <a:gd name="connsiteY55" fmla="*/ 867138 h 1508632"/>
                    <a:gd name="connsiteX56" fmla="*/ 698763 w 971434"/>
                    <a:gd name="connsiteY56" fmla="*/ 891903 h 1508632"/>
                    <a:gd name="connsiteX57" fmla="*/ 581889 w 971434"/>
                    <a:gd name="connsiteY57" fmla="*/ 938034 h 1508632"/>
                    <a:gd name="connsiteX58" fmla="*/ 506358 w 971434"/>
                    <a:gd name="connsiteY58" fmla="*/ 840468 h 1508632"/>
                    <a:gd name="connsiteX59" fmla="*/ 502548 w 971434"/>
                    <a:gd name="connsiteY59" fmla="*/ 350883 h 1508632"/>
                    <a:gd name="connsiteX60" fmla="*/ 498738 w 971434"/>
                    <a:gd name="connsiteY60" fmla="*/ 59418 h 1508632"/>
                    <a:gd name="connsiteX61" fmla="*/ 489213 w 971434"/>
                    <a:gd name="connsiteY61" fmla="*/ 32748 h 1508632"/>
                    <a:gd name="connsiteX62" fmla="*/ 487308 w 971434"/>
                    <a:gd name="connsiteY62" fmla="*/ 27033 h 1508632"/>
                    <a:gd name="connsiteX63" fmla="*/ 483498 w 971434"/>
                    <a:gd name="connsiteY63" fmla="*/ 21318 h 1508632"/>
                    <a:gd name="connsiteX64" fmla="*/ 477783 w 971434"/>
                    <a:gd name="connsiteY64" fmla="*/ 9888 h 1508632"/>
                    <a:gd name="connsiteX65" fmla="*/ 472068 w 971434"/>
                    <a:gd name="connsiteY65" fmla="*/ 6078 h 1508632"/>
                    <a:gd name="connsiteX66" fmla="*/ 428716 w 971434"/>
                    <a:gd name="connsiteY66" fmla="*/ 7777 h 1508632"/>
                    <a:gd name="connsiteX67" fmla="*/ 424444 w 971434"/>
                    <a:gd name="connsiteY67" fmla="*/ 98034 h 1508632"/>
                    <a:gd name="connsiteX68" fmla="*/ 435667 w 971434"/>
                    <a:gd name="connsiteY68" fmla="*/ 218512 h 1508632"/>
                    <a:gd name="connsiteX69" fmla="*/ 439683 w 971434"/>
                    <a:gd name="connsiteY69" fmla="*/ 413748 h 1508632"/>
                    <a:gd name="connsiteX70" fmla="*/ 444009 w 971434"/>
                    <a:gd name="connsiteY70" fmla="*/ 749592 h 1508632"/>
                    <a:gd name="connsiteX71" fmla="*/ 426915 w 971434"/>
                    <a:gd name="connsiteY71" fmla="*/ 856738 h 1508632"/>
                    <a:gd name="connsiteX0" fmla="*/ 427523 w 972042"/>
                    <a:gd name="connsiteY0" fmla="*/ 856738 h 1508632"/>
                    <a:gd name="connsiteX1" fmla="*/ 392099 w 972042"/>
                    <a:gd name="connsiteY1" fmla="*/ 919551 h 1508632"/>
                    <a:gd name="connsiteX2" fmla="*/ 342313 w 972042"/>
                    <a:gd name="connsiteY2" fmla="*/ 956107 h 1508632"/>
                    <a:gd name="connsiteX3" fmla="*/ 262560 w 972042"/>
                    <a:gd name="connsiteY3" fmla="*/ 959711 h 1508632"/>
                    <a:gd name="connsiteX4" fmla="*/ 171325 w 972042"/>
                    <a:gd name="connsiteY4" fmla="*/ 927532 h 1508632"/>
                    <a:gd name="connsiteX5" fmla="*/ 59291 w 972042"/>
                    <a:gd name="connsiteY5" fmla="*/ 867138 h 1508632"/>
                    <a:gd name="connsiteX6" fmla="*/ 45956 w 972042"/>
                    <a:gd name="connsiteY6" fmla="*/ 888093 h 1508632"/>
                    <a:gd name="connsiteX7" fmla="*/ 49766 w 972042"/>
                    <a:gd name="connsiteY7" fmla="*/ 926193 h 1508632"/>
                    <a:gd name="connsiteX8" fmla="*/ 80246 w 972042"/>
                    <a:gd name="connsiteY8" fmla="*/ 950958 h 1508632"/>
                    <a:gd name="connsiteX9" fmla="*/ 165971 w 972042"/>
                    <a:gd name="connsiteY9" fmla="*/ 981799 h 1508632"/>
                    <a:gd name="connsiteX10" fmla="*/ 261993 w 972042"/>
                    <a:gd name="connsiteY10" fmla="*/ 1028652 h 1508632"/>
                    <a:gd name="connsiteX11" fmla="*/ 278366 w 972042"/>
                    <a:gd name="connsiteY11" fmla="*/ 1069068 h 1508632"/>
                    <a:gd name="connsiteX12" fmla="*/ 264053 w 972042"/>
                    <a:gd name="connsiteY12" fmla="*/ 1111957 h 1508632"/>
                    <a:gd name="connsiteX13" fmla="*/ 185896 w 972042"/>
                    <a:gd name="connsiteY13" fmla="*/ 1142951 h 1508632"/>
                    <a:gd name="connsiteX14" fmla="*/ 55018 w 972042"/>
                    <a:gd name="connsiteY14" fmla="*/ 1157831 h 1508632"/>
                    <a:gd name="connsiteX15" fmla="*/ 4046 w 972042"/>
                    <a:gd name="connsiteY15" fmla="*/ 1168128 h 1508632"/>
                    <a:gd name="connsiteX16" fmla="*/ 5951 w 972042"/>
                    <a:gd name="connsiteY16" fmla="*/ 1206228 h 1508632"/>
                    <a:gd name="connsiteX17" fmla="*/ 11666 w 972042"/>
                    <a:gd name="connsiteY17" fmla="*/ 1210038 h 1508632"/>
                    <a:gd name="connsiteX18" fmla="*/ 145016 w 972042"/>
                    <a:gd name="connsiteY18" fmla="*/ 1214981 h 1508632"/>
                    <a:gd name="connsiteX19" fmla="*/ 335671 w 972042"/>
                    <a:gd name="connsiteY19" fmla="*/ 1210038 h 1508632"/>
                    <a:gd name="connsiteX20" fmla="*/ 362186 w 972042"/>
                    <a:gd name="connsiteY20" fmla="*/ 1266261 h 1508632"/>
                    <a:gd name="connsiteX21" fmla="*/ 334743 w 972042"/>
                    <a:gd name="connsiteY21" fmla="*/ 1349154 h 1508632"/>
                    <a:gd name="connsiteX22" fmla="*/ 327896 w 972042"/>
                    <a:gd name="connsiteY22" fmla="*/ 1412946 h 1508632"/>
                    <a:gd name="connsiteX23" fmla="*/ 331706 w 972042"/>
                    <a:gd name="connsiteY23" fmla="*/ 1455783 h 1508632"/>
                    <a:gd name="connsiteX24" fmla="*/ 364091 w 972042"/>
                    <a:gd name="connsiteY24" fmla="*/ 1505313 h 1508632"/>
                    <a:gd name="connsiteX25" fmla="*/ 386951 w 972042"/>
                    <a:gd name="connsiteY25" fmla="*/ 1507218 h 1508632"/>
                    <a:gd name="connsiteX26" fmla="*/ 396476 w 972042"/>
                    <a:gd name="connsiteY26" fmla="*/ 1484358 h 1508632"/>
                    <a:gd name="connsiteX27" fmla="*/ 402757 w 972042"/>
                    <a:gd name="connsiteY27" fmla="*/ 1443993 h 1508632"/>
                    <a:gd name="connsiteX28" fmla="*/ 409039 w 972042"/>
                    <a:gd name="connsiteY28" fmla="*/ 1381900 h 1508632"/>
                    <a:gd name="connsiteX29" fmla="*/ 423713 w 972042"/>
                    <a:gd name="connsiteY29" fmla="*/ 1321712 h 1508632"/>
                    <a:gd name="connsiteX30" fmla="*/ 466961 w 972042"/>
                    <a:gd name="connsiteY30" fmla="*/ 1257663 h 1508632"/>
                    <a:gd name="connsiteX31" fmla="*/ 528127 w 972042"/>
                    <a:gd name="connsiteY31" fmla="*/ 1222651 h 1508632"/>
                    <a:gd name="connsiteX32" fmla="*/ 600826 w 972042"/>
                    <a:gd name="connsiteY32" fmla="*/ 1214260 h 1508632"/>
                    <a:gd name="connsiteX33" fmla="*/ 720326 w 972042"/>
                    <a:gd name="connsiteY33" fmla="*/ 1309098 h 1508632"/>
                    <a:gd name="connsiteX34" fmla="*/ 777476 w 972042"/>
                    <a:gd name="connsiteY34" fmla="*/ 1316358 h 1508632"/>
                    <a:gd name="connsiteX35" fmla="*/ 820107 w 972042"/>
                    <a:gd name="connsiteY35" fmla="*/ 1296484 h 1508632"/>
                    <a:gd name="connsiteX36" fmla="*/ 783191 w 972042"/>
                    <a:gd name="connsiteY36" fmla="*/ 1246233 h 1508632"/>
                    <a:gd name="connsiteX37" fmla="*/ 647936 w 972042"/>
                    <a:gd name="connsiteY37" fmla="*/ 1149078 h 1508632"/>
                    <a:gd name="connsiteX38" fmla="*/ 645670 w 972042"/>
                    <a:gd name="connsiteY38" fmla="*/ 1100681 h 1508632"/>
                    <a:gd name="connsiteX39" fmla="*/ 670796 w 972042"/>
                    <a:gd name="connsiteY39" fmla="*/ 1082403 h 1508632"/>
                    <a:gd name="connsiteX40" fmla="*/ 724136 w 972042"/>
                    <a:gd name="connsiteY40" fmla="*/ 1074783 h 1508632"/>
                    <a:gd name="connsiteX41" fmla="*/ 899396 w 972042"/>
                    <a:gd name="connsiteY41" fmla="*/ 1084308 h 1508632"/>
                    <a:gd name="connsiteX42" fmla="*/ 956093 w 972042"/>
                    <a:gd name="connsiteY42" fmla="*/ 1088175 h 1508632"/>
                    <a:gd name="connsiteX43" fmla="*/ 969881 w 972042"/>
                    <a:gd name="connsiteY43" fmla="*/ 1046568 h 1508632"/>
                    <a:gd name="connsiteX44" fmla="*/ 918292 w 972042"/>
                    <a:gd name="connsiteY44" fmla="*/ 1027158 h 1508632"/>
                    <a:gd name="connsiteX45" fmla="*/ 802858 w 972042"/>
                    <a:gd name="connsiteY45" fmla="*/ 1029629 h 1508632"/>
                    <a:gd name="connsiteX46" fmla="*/ 646032 w 972042"/>
                    <a:gd name="connsiteY46" fmla="*/ 1042398 h 1508632"/>
                    <a:gd name="connsiteX47" fmla="*/ 639750 w 972042"/>
                    <a:gd name="connsiteY47" fmla="*/ 1018611 h 1508632"/>
                    <a:gd name="connsiteX48" fmla="*/ 672701 w 972042"/>
                    <a:gd name="connsiteY48" fmla="*/ 985248 h 1508632"/>
                    <a:gd name="connsiteX49" fmla="*/ 716516 w 972042"/>
                    <a:gd name="connsiteY49" fmla="*/ 945243 h 1508632"/>
                    <a:gd name="connsiteX50" fmla="*/ 731756 w 972042"/>
                    <a:gd name="connsiteY50" fmla="*/ 931908 h 1508632"/>
                    <a:gd name="connsiteX51" fmla="*/ 752711 w 972042"/>
                    <a:gd name="connsiteY51" fmla="*/ 910953 h 1508632"/>
                    <a:gd name="connsiteX52" fmla="*/ 766046 w 972042"/>
                    <a:gd name="connsiteY52" fmla="*/ 882378 h 1508632"/>
                    <a:gd name="connsiteX53" fmla="*/ 764141 w 972042"/>
                    <a:gd name="connsiteY53" fmla="*/ 867138 h 1508632"/>
                    <a:gd name="connsiteX54" fmla="*/ 737471 w 972042"/>
                    <a:gd name="connsiteY54" fmla="*/ 867138 h 1508632"/>
                    <a:gd name="connsiteX55" fmla="*/ 699371 w 972042"/>
                    <a:gd name="connsiteY55" fmla="*/ 891903 h 1508632"/>
                    <a:gd name="connsiteX56" fmla="*/ 582497 w 972042"/>
                    <a:gd name="connsiteY56" fmla="*/ 938034 h 1508632"/>
                    <a:gd name="connsiteX57" fmla="*/ 506966 w 972042"/>
                    <a:gd name="connsiteY57" fmla="*/ 840468 h 1508632"/>
                    <a:gd name="connsiteX58" fmla="*/ 503156 w 972042"/>
                    <a:gd name="connsiteY58" fmla="*/ 350883 h 1508632"/>
                    <a:gd name="connsiteX59" fmla="*/ 499346 w 972042"/>
                    <a:gd name="connsiteY59" fmla="*/ 59418 h 1508632"/>
                    <a:gd name="connsiteX60" fmla="*/ 489821 w 972042"/>
                    <a:gd name="connsiteY60" fmla="*/ 32748 h 1508632"/>
                    <a:gd name="connsiteX61" fmla="*/ 487916 w 972042"/>
                    <a:gd name="connsiteY61" fmla="*/ 27033 h 1508632"/>
                    <a:gd name="connsiteX62" fmla="*/ 484106 w 972042"/>
                    <a:gd name="connsiteY62" fmla="*/ 21318 h 1508632"/>
                    <a:gd name="connsiteX63" fmla="*/ 478391 w 972042"/>
                    <a:gd name="connsiteY63" fmla="*/ 9888 h 1508632"/>
                    <a:gd name="connsiteX64" fmla="*/ 472676 w 972042"/>
                    <a:gd name="connsiteY64" fmla="*/ 6078 h 1508632"/>
                    <a:gd name="connsiteX65" fmla="*/ 429324 w 972042"/>
                    <a:gd name="connsiteY65" fmla="*/ 7777 h 1508632"/>
                    <a:gd name="connsiteX66" fmla="*/ 425052 w 972042"/>
                    <a:gd name="connsiteY66" fmla="*/ 98034 h 1508632"/>
                    <a:gd name="connsiteX67" fmla="*/ 436275 w 972042"/>
                    <a:gd name="connsiteY67" fmla="*/ 218512 h 1508632"/>
                    <a:gd name="connsiteX68" fmla="*/ 440291 w 972042"/>
                    <a:gd name="connsiteY68" fmla="*/ 413748 h 1508632"/>
                    <a:gd name="connsiteX69" fmla="*/ 444617 w 972042"/>
                    <a:gd name="connsiteY69" fmla="*/ 749592 h 1508632"/>
                    <a:gd name="connsiteX70" fmla="*/ 427523 w 972042"/>
                    <a:gd name="connsiteY70" fmla="*/ 856738 h 1508632"/>
                    <a:gd name="connsiteX0" fmla="*/ 427524 w 972043"/>
                    <a:gd name="connsiteY0" fmla="*/ 856738 h 1508632"/>
                    <a:gd name="connsiteX1" fmla="*/ 392100 w 972043"/>
                    <a:gd name="connsiteY1" fmla="*/ 919551 h 1508632"/>
                    <a:gd name="connsiteX2" fmla="*/ 342314 w 972043"/>
                    <a:gd name="connsiteY2" fmla="*/ 956107 h 1508632"/>
                    <a:gd name="connsiteX3" fmla="*/ 262561 w 972043"/>
                    <a:gd name="connsiteY3" fmla="*/ 959711 h 1508632"/>
                    <a:gd name="connsiteX4" fmla="*/ 171326 w 972043"/>
                    <a:gd name="connsiteY4" fmla="*/ 927532 h 1508632"/>
                    <a:gd name="connsiteX5" fmla="*/ 59292 w 972043"/>
                    <a:gd name="connsiteY5" fmla="*/ 867138 h 1508632"/>
                    <a:gd name="connsiteX6" fmla="*/ 45957 w 972043"/>
                    <a:gd name="connsiteY6" fmla="*/ 888093 h 1508632"/>
                    <a:gd name="connsiteX7" fmla="*/ 49767 w 972043"/>
                    <a:gd name="connsiteY7" fmla="*/ 926193 h 1508632"/>
                    <a:gd name="connsiteX8" fmla="*/ 80247 w 972043"/>
                    <a:gd name="connsiteY8" fmla="*/ 950958 h 1508632"/>
                    <a:gd name="connsiteX9" fmla="*/ 165972 w 972043"/>
                    <a:gd name="connsiteY9" fmla="*/ 981799 h 1508632"/>
                    <a:gd name="connsiteX10" fmla="*/ 261994 w 972043"/>
                    <a:gd name="connsiteY10" fmla="*/ 1028652 h 1508632"/>
                    <a:gd name="connsiteX11" fmla="*/ 278367 w 972043"/>
                    <a:gd name="connsiteY11" fmla="*/ 1069068 h 1508632"/>
                    <a:gd name="connsiteX12" fmla="*/ 264054 w 972043"/>
                    <a:gd name="connsiteY12" fmla="*/ 1111957 h 1508632"/>
                    <a:gd name="connsiteX13" fmla="*/ 185897 w 972043"/>
                    <a:gd name="connsiteY13" fmla="*/ 1142951 h 1508632"/>
                    <a:gd name="connsiteX14" fmla="*/ 55019 w 972043"/>
                    <a:gd name="connsiteY14" fmla="*/ 1157831 h 1508632"/>
                    <a:gd name="connsiteX15" fmla="*/ 4047 w 972043"/>
                    <a:gd name="connsiteY15" fmla="*/ 1168128 h 1508632"/>
                    <a:gd name="connsiteX16" fmla="*/ 5952 w 972043"/>
                    <a:gd name="connsiteY16" fmla="*/ 1206228 h 1508632"/>
                    <a:gd name="connsiteX17" fmla="*/ 11667 w 972043"/>
                    <a:gd name="connsiteY17" fmla="*/ 1210038 h 1508632"/>
                    <a:gd name="connsiteX18" fmla="*/ 145017 w 972043"/>
                    <a:gd name="connsiteY18" fmla="*/ 1214981 h 1508632"/>
                    <a:gd name="connsiteX19" fmla="*/ 335672 w 972043"/>
                    <a:gd name="connsiteY19" fmla="*/ 1210038 h 1508632"/>
                    <a:gd name="connsiteX20" fmla="*/ 362187 w 972043"/>
                    <a:gd name="connsiteY20" fmla="*/ 1266261 h 1508632"/>
                    <a:gd name="connsiteX21" fmla="*/ 334744 w 972043"/>
                    <a:gd name="connsiteY21" fmla="*/ 1349154 h 1508632"/>
                    <a:gd name="connsiteX22" fmla="*/ 327897 w 972043"/>
                    <a:gd name="connsiteY22" fmla="*/ 1412946 h 1508632"/>
                    <a:gd name="connsiteX23" fmla="*/ 331707 w 972043"/>
                    <a:gd name="connsiteY23" fmla="*/ 1455783 h 1508632"/>
                    <a:gd name="connsiteX24" fmla="*/ 364092 w 972043"/>
                    <a:gd name="connsiteY24" fmla="*/ 1505313 h 1508632"/>
                    <a:gd name="connsiteX25" fmla="*/ 386952 w 972043"/>
                    <a:gd name="connsiteY25" fmla="*/ 1507218 h 1508632"/>
                    <a:gd name="connsiteX26" fmla="*/ 396477 w 972043"/>
                    <a:gd name="connsiteY26" fmla="*/ 1484358 h 1508632"/>
                    <a:gd name="connsiteX27" fmla="*/ 402758 w 972043"/>
                    <a:gd name="connsiteY27" fmla="*/ 1443993 h 1508632"/>
                    <a:gd name="connsiteX28" fmla="*/ 409040 w 972043"/>
                    <a:gd name="connsiteY28" fmla="*/ 1381900 h 1508632"/>
                    <a:gd name="connsiteX29" fmla="*/ 423714 w 972043"/>
                    <a:gd name="connsiteY29" fmla="*/ 1321712 h 1508632"/>
                    <a:gd name="connsiteX30" fmla="*/ 466962 w 972043"/>
                    <a:gd name="connsiteY30" fmla="*/ 1257663 h 1508632"/>
                    <a:gd name="connsiteX31" fmla="*/ 528128 w 972043"/>
                    <a:gd name="connsiteY31" fmla="*/ 1222651 h 1508632"/>
                    <a:gd name="connsiteX32" fmla="*/ 600827 w 972043"/>
                    <a:gd name="connsiteY32" fmla="*/ 1214260 h 1508632"/>
                    <a:gd name="connsiteX33" fmla="*/ 720327 w 972043"/>
                    <a:gd name="connsiteY33" fmla="*/ 1309098 h 1508632"/>
                    <a:gd name="connsiteX34" fmla="*/ 777477 w 972043"/>
                    <a:gd name="connsiteY34" fmla="*/ 1316358 h 1508632"/>
                    <a:gd name="connsiteX35" fmla="*/ 820108 w 972043"/>
                    <a:gd name="connsiteY35" fmla="*/ 1296484 h 1508632"/>
                    <a:gd name="connsiteX36" fmla="*/ 783192 w 972043"/>
                    <a:gd name="connsiteY36" fmla="*/ 1246233 h 1508632"/>
                    <a:gd name="connsiteX37" fmla="*/ 647937 w 972043"/>
                    <a:gd name="connsiteY37" fmla="*/ 1149078 h 1508632"/>
                    <a:gd name="connsiteX38" fmla="*/ 645671 w 972043"/>
                    <a:gd name="connsiteY38" fmla="*/ 1100681 h 1508632"/>
                    <a:gd name="connsiteX39" fmla="*/ 670797 w 972043"/>
                    <a:gd name="connsiteY39" fmla="*/ 1082403 h 1508632"/>
                    <a:gd name="connsiteX40" fmla="*/ 724137 w 972043"/>
                    <a:gd name="connsiteY40" fmla="*/ 1074783 h 1508632"/>
                    <a:gd name="connsiteX41" fmla="*/ 899397 w 972043"/>
                    <a:gd name="connsiteY41" fmla="*/ 1084308 h 1508632"/>
                    <a:gd name="connsiteX42" fmla="*/ 956094 w 972043"/>
                    <a:gd name="connsiteY42" fmla="*/ 1088175 h 1508632"/>
                    <a:gd name="connsiteX43" fmla="*/ 969882 w 972043"/>
                    <a:gd name="connsiteY43" fmla="*/ 1046568 h 1508632"/>
                    <a:gd name="connsiteX44" fmla="*/ 918293 w 972043"/>
                    <a:gd name="connsiteY44" fmla="*/ 1027158 h 1508632"/>
                    <a:gd name="connsiteX45" fmla="*/ 802859 w 972043"/>
                    <a:gd name="connsiteY45" fmla="*/ 1029629 h 1508632"/>
                    <a:gd name="connsiteX46" fmla="*/ 646033 w 972043"/>
                    <a:gd name="connsiteY46" fmla="*/ 1042398 h 1508632"/>
                    <a:gd name="connsiteX47" fmla="*/ 639751 w 972043"/>
                    <a:gd name="connsiteY47" fmla="*/ 1018611 h 1508632"/>
                    <a:gd name="connsiteX48" fmla="*/ 672702 w 972043"/>
                    <a:gd name="connsiteY48" fmla="*/ 985248 h 1508632"/>
                    <a:gd name="connsiteX49" fmla="*/ 716517 w 972043"/>
                    <a:gd name="connsiteY49" fmla="*/ 945243 h 1508632"/>
                    <a:gd name="connsiteX50" fmla="*/ 731757 w 972043"/>
                    <a:gd name="connsiteY50" fmla="*/ 931908 h 1508632"/>
                    <a:gd name="connsiteX51" fmla="*/ 752712 w 972043"/>
                    <a:gd name="connsiteY51" fmla="*/ 910953 h 1508632"/>
                    <a:gd name="connsiteX52" fmla="*/ 766047 w 972043"/>
                    <a:gd name="connsiteY52" fmla="*/ 882378 h 1508632"/>
                    <a:gd name="connsiteX53" fmla="*/ 764142 w 972043"/>
                    <a:gd name="connsiteY53" fmla="*/ 867138 h 1508632"/>
                    <a:gd name="connsiteX54" fmla="*/ 737472 w 972043"/>
                    <a:gd name="connsiteY54" fmla="*/ 867138 h 1508632"/>
                    <a:gd name="connsiteX55" fmla="*/ 699372 w 972043"/>
                    <a:gd name="connsiteY55" fmla="*/ 891903 h 1508632"/>
                    <a:gd name="connsiteX56" fmla="*/ 582498 w 972043"/>
                    <a:gd name="connsiteY56" fmla="*/ 938034 h 1508632"/>
                    <a:gd name="connsiteX57" fmla="*/ 506967 w 972043"/>
                    <a:gd name="connsiteY57" fmla="*/ 840468 h 1508632"/>
                    <a:gd name="connsiteX58" fmla="*/ 503157 w 972043"/>
                    <a:gd name="connsiteY58" fmla="*/ 350883 h 1508632"/>
                    <a:gd name="connsiteX59" fmla="*/ 499347 w 972043"/>
                    <a:gd name="connsiteY59" fmla="*/ 59418 h 1508632"/>
                    <a:gd name="connsiteX60" fmla="*/ 489822 w 972043"/>
                    <a:gd name="connsiteY60" fmla="*/ 32748 h 1508632"/>
                    <a:gd name="connsiteX61" fmla="*/ 487917 w 972043"/>
                    <a:gd name="connsiteY61" fmla="*/ 27033 h 1508632"/>
                    <a:gd name="connsiteX62" fmla="*/ 484107 w 972043"/>
                    <a:gd name="connsiteY62" fmla="*/ 21318 h 1508632"/>
                    <a:gd name="connsiteX63" fmla="*/ 478392 w 972043"/>
                    <a:gd name="connsiteY63" fmla="*/ 9888 h 1508632"/>
                    <a:gd name="connsiteX64" fmla="*/ 472677 w 972043"/>
                    <a:gd name="connsiteY64" fmla="*/ 6078 h 1508632"/>
                    <a:gd name="connsiteX65" fmla="*/ 429325 w 972043"/>
                    <a:gd name="connsiteY65" fmla="*/ 7777 h 1508632"/>
                    <a:gd name="connsiteX66" fmla="*/ 425053 w 972043"/>
                    <a:gd name="connsiteY66" fmla="*/ 98034 h 1508632"/>
                    <a:gd name="connsiteX67" fmla="*/ 436276 w 972043"/>
                    <a:gd name="connsiteY67" fmla="*/ 218512 h 1508632"/>
                    <a:gd name="connsiteX68" fmla="*/ 440292 w 972043"/>
                    <a:gd name="connsiteY68" fmla="*/ 413748 h 1508632"/>
                    <a:gd name="connsiteX69" fmla="*/ 444618 w 972043"/>
                    <a:gd name="connsiteY69" fmla="*/ 749592 h 1508632"/>
                    <a:gd name="connsiteX70" fmla="*/ 427524 w 972043"/>
                    <a:gd name="connsiteY70" fmla="*/ 856738 h 1508632"/>
                    <a:gd name="connsiteX0" fmla="*/ 437171 w 981690"/>
                    <a:gd name="connsiteY0" fmla="*/ 856738 h 1508632"/>
                    <a:gd name="connsiteX1" fmla="*/ 401747 w 981690"/>
                    <a:gd name="connsiteY1" fmla="*/ 919551 h 1508632"/>
                    <a:gd name="connsiteX2" fmla="*/ 351961 w 981690"/>
                    <a:gd name="connsiteY2" fmla="*/ 956107 h 1508632"/>
                    <a:gd name="connsiteX3" fmla="*/ 272208 w 981690"/>
                    <a:gd name="connsiteY3" fmla="*/ 959711 h 1508632"/>
                    <a:gd name="connsiteX4" fmla="*/ 180973 w 981690"/>
                    <a:gd name="connsiteY4" fmla="*/ 927532 h 1508632"/>
                    <a:gd name="connsiteX5" fmla="*/ 68939 w 981690"/>
                    <a:gd name="connsiteY5" fmla="*/ 867138 h 1508632"/>
                    <a:gd name="connsiteX6" fmla="*/ 55604 w 981690"/>
                    <a:gd name="connsiteY6" fmla="*/ 888093 h 1508632"/>
                    <a:gd name="connsiteX7" fmla="*/ 59414 w 981690"/>
                    <a:gd name="connsiteY7" fmla="*/ 926193 h 1508632"/>
                    <a:gd name="connsiteX8" fmla="*/ 89894 w 981690"/>
                    <a:gd name="connsiteY8" fmla="*/ 950958 h 1508632"/>
                    <a:gd name="connsiteX9" fmla="*/ 175619 w 981690"/>
                    <a:gd name="connsiteY9" fmla="*/ 981799 h 1508632"/>
                    <a:gd name="connsiteX10" fmla="*/ 271641 w 981690"/>
                    <a:gd name="connsiteY10" fmla="*/ 1028652 h 1508632"/>
                    <a:gd name="connsiteX11" fmla="*/ 288014 w 981690"/>
                    <a:gd name="connsiteY11" fmla="*/ 1069068 h 1508632"/>
                    <a:gd name="connsiteX12" fmla="*/ 273701 w 981690"/>
                    <a:gd name="connsiteY12" fmla="*/ 1111957 h 1508632"/>
                    <a:gd name="connsiteX13" fmla="*/ 195544 w 981690"/>
                    <a:gd name="connsiteY13" fmla="*/ 1142951 h 1508632"/>
                    <a:gd name="connsiteX14" fmla="*/ 64666 w 981690"/>
                    <a:gd name="connsiteY14" fmla="*/ 1157831 h 1508632"/>
                    <a:gd name="connsiteX15" fmla="*/ 13694 w 981690"/>
                    <a:gd name="connsiteY15" fmla="*/ 1168128 h 1508632"/>
                    <a:gd name="connsiteX16" fmla="*/ 15599 w 981690"/>
                    <a:gd name="connsiteY16" fmla="*/ 1206228 h 1508632"/>
                    <a:gd name="connsiteX17" fmla="*/ 8957 w 981690"/>
                    <a:gd name="connsiteY17" fmla="*/ 1205095 h 1508632"/>
                    <a:gd name="connsiteX18" fmla="*/ 154664 w 981690"/>
                    <a:gd name="connsiteY18" fmla="*/ 1214981 h 1508632"/>
                    <a:gd name="connsiteX19" fmla="*/ 345319 w 981690"/>
                    <a:gd name="connsiteY19" fmla="*/ 1210038 h 1508632"/>
                    <a:gd name="connsiteX20" fmla="*/ 371834 w 981690"/>
                    <a:gd name="connsiteY20" fmla="*/ 1266261 h 1508632"/>
                    <a:gd name="connsiteX21" fmla="*/ 344391 w 981690"/>
                    <a:gd name="connsiteY21" fmla="*/ 1349154 h 1508632"/>
                    <a:gd name="connsiteX22" fmla="*/ 337544 w 981690"/>
                    <a:gd name="connsiteY22" fmla="*/ 1412946 h 1508632"/>
                    <a:gd name="connsiteX23" fmla="*/ 341354 w 981690"/>
                    <a:gd name="connsiteY23" fmla="*/ 1455783 h 1508632"/>
                    <a:gd name="connsiteX24" fmla="*/ 373739 w 981690"/>
                    <a:gd name="connsiteY24" fmla="*/ 1505313 h 1508632"/>
                    <a:gd name="connsiteX25" fmla="*/ 396599 w 981690"/>
                    <a:gd name="connsiteY25" fmla="*/ 1507218 h 1508632"/>
                    <a:gd name="connsiteX26" fmla="*/ 406124 w 981690"/>
                    <a:gd name="connsiteY26" fmla="*/ 1484358 h 1508632"/>
                    <a:gd name="connsiteX27" fmla="*/ 412405 w 981690"/>
                    <a:gd name="connsiteY27" fmla="*/ 1443993 h 1508632"/>
                    <a:gd name="connsiteX28" fmla="*/ 418687 w 981690"/>
                    <a:gd name="connsiteY28" fmla="*/ 1381900 h 1508632"/>
                    <a:gd name="connsiteX29" fmla="*/ 433361 w 981690"/>
                    <a:gd name="connsiteY29" fmla="*/ 1321712 h 1508632"/>
                    <a:gd name="connsiteX30" fmla="*/ 476609 w 981690"/>
                    <a:gd name="connsiteY30" fmla="*/ 1257663 h 1508632"/>
                    <a:gd name="connsiteX31" fmla="*/ 537775 w 981690"/>
                    <a:gd name="connsiteY31" fmla="*/ 1222651 h 1508632"/>
                    <a:gd name="connsiteX32" fmla="*/ 610474 w 981690"/>
                    <a:gd name="connsiteY32" fmla="*/ 1214260 h 1508632"/>
                    <a:gd name="connsiteX33" fmla="*/ 729974 w 981690"/>
                    <a:gd name="connsiteY33" fmla="*/ 1309098 h 1508632"/>
                    <a:gd name="connsiteX34" fmla="*/ 787124 w 981690"/>
                    <a:gd name="connsiteY34" fmla="*/ 1316358 h 1508632"/>
                    <a:gd name="connsiteX35" fmla="*/ 829755 w 981690"/>
                    <a:gd name="connsiteY35" fmla="*/ 1296484 h 1508632"/>
                    <a:gd name="connsiteX36" fmla="*/ 792839 w 981690"/>
                    <a:gd name="connsiteY36" fmla="*/ 1246233 h 1508632"/>
                    <a:gd name="connsiteX37" fmla="*/ 657584 w 981690"/>
                    <a:gd name="connsiteY37" fmla="*/ 1149078 h 1508632"/>
                    <a:gd name="connsiteX38" fmla="*/ 655318 w 981690"/>
                    <a:gd name="connsiteY38" fmla="*/ 1100681 h 1508632"/>
                    <a:gd name="connsiteX39" fmla="*/ 680444 w 981690"/>
                    <a:gd name="connsiteY39" fmla="*/ 1082403 h 1508632"/>
                    <a:gd name="connsiteX40" fmla="*/ 733784 w 981690"/>
                    <a:gd name="connsiteY40" fmla="*/ 1074783 h 1508632"/>
                    <a:gd name="connsiteX41" fmla="*/ 909044 w 981690"/>
                    <a:gd name="connsiteY41" fmla="*/ 1084308 h 1508632"/>
                    <a:gd name="connsiteX42" fmla="*/ 965741 w 981690"/>
                    <a:gd name="connsiteY42" fmla="*/ 1088175 h 1508632"/>
                    <a:gd name="connsiteX43" fmla="*/ 979529 w 981690"/>
                    <a:gd name="connsiteY43" fmla="*/ 1046568 h 1508632"/>
                    <a:gd name="connsiteX44" fmla="*/ 927940 w 981690"/>
                    <a:gd name="connsiteY44" fmla="*/ 1027158 h 1508632"/>
                    <a:gd name="connsiteX45" fmla="*/ 812506 w 981690"/>
                    <a:gd name="connsiteY45" fmla="*/ 1029629 h 1508632"/>
                    <a:gd name="connsiteX46" fmla="*/ 655680 w 981690"/>
                    <a:gd name="connsiteY46" fmla="*/ 1042398 h 1508632"/>
                    <a:gd name="connsiteX47" fmla="*/ 649398 w 981690"/>
                    <a:gd name="connsiteY47" fmla="*/ 1018611 h 1508632"/>
                    <a:gd name="connsiteX48" fmla="*/ 682349 w 981690"/>
                    <a:gd name="connsiteY48" fmla="*/ 985248 h 1508632"/>
                    <a:gd name="connsiteX49" fmla="*/ 726164 w 981690"/>
                    <a:gd name="connsiteY49" fmla="*/ 945243 h 1508632"/>
                    <a:gd name="connsiteX50" fmla="*/ 741404 w 981690"/>
                    <a:gd name="connsiteY50" fmla="*/ 931908 h 1508632"/>
                    <a:gd name="connsiteX51" fmla="*/ 762359 w 981690"/>
                    <a:gd name="connsiteY51" fmla="*/ 910953 h 1508632"/>
                    <a:gd name="connsiteX52" fmla="*/ 775694 w 981690"/>
                    <a:gd name="connsiteY52" fmla="*/ 882378 h 1508632"/>
                    <a:gd name="connsiteX53" fmla="*/ 773789 w 981690"/>
                    <a:gd name="connsiteY53" fmla="*/ 867138 h 1508632"/>
                    <a:gd name="connsiteX54" fmla="*/ 747119 w 981690"/>
                    <a:gd name="connsiteY54" fmla="*/ 867138 h 1508632"/>
                    <a:gd name="connsiteX55" fmla="*/ 709019 w 981690"/>
                    <a:gd name="connsiteY55" fmla="*/ 891903 h 1508632"/>
                    <a:gd name="connsiteX56" fmla="*/ 592145 w 981690"/>
                    <a:gd name="connsiteY56" fmla="*/ 938034 h 1508632"/>
                    <a:gd name="connsiteX57" fmla="*/ 516614 w 981690"/>
                    <a:gd name="connsiteY57" fmla="*/ 840468 h 1508632"/>
                    <a:gd name="connsiteX58" fmla="*/ 512804 w 981690"/>
                    <a:gd name="connsiteY58" fmla="*/ 350883 h 1508632"/>
                    <a:gd name="connsiteX59" fmla="*/ 508994 w 981690"/>
                    <a:gd name="connsiteY59" fmla="*/ 59418 h 1508632"/>
                    <a:gd name="connsiteX60" fmla="*/ 499469 w 981690"/>
                    <a:gd name="connsiteY60" fmla="*/ 32748 h 1508632"/>
                    <a:gd name="connsiteX61" fmla="*/ 497564 w 981690"/>
                    <a:gd name="connsiteY61" fmla="*/ 27033 h 1508632"/>
                    <a:gd name="connsiteX62" fmla="*/ 493754 w 981690"/>
                    <a:gd name="connsiteY62" fmla="*/ 21318 h 1508632"/>
                    <a:gd name="connsiteX63" fmla="*/ 488039 w 981690"/>
                    <a:gd name="connsiteY63" fmla="*/ 9888 h 1508632"/>
                    <a:gd name="connsiteX64" fmla="*/ 482324 w 981690"/>
                    <a:gd name="connsiteY64" fmla="*/ 6078 h 1508632"/>
                    <a:gd name="connsiteX65" fmla="*/ 438972 w 981690"/>
                    <a:gd name="connsiteY65" fmla="*/ 7777 h 1508632"/>
                    <a:gd name="connsiteX66" fmla="*/ 434700 w 981690"/>
                    <a:gd name="connsiteY66" fmla="*/ 98034 h 1508632"/>
                    <a:gd name="connsiteX67" fmla="*/ 445923 w 981690"/>
                    <a:gd name="connsiteY67" fmla="*/ 218512 h 1508632"/>
                    <a:gd name="connsiteX68" fmla="*/ 449939 w 981690"/>
                    <a:gd name="connsiteY68" fmla="*/ 413748 h 1508632"/>
                    <a:gd name="connsiteX69" fmla="*/ 454265 w 981690"/>
                    <a:gd name="connsiteY69" fmla="*/ 749592 h 1508632"/>
                    <a:gd name="connsiteX70" fmla="*/ 437171 w 981690"/>
                    <a:gd name="connsiteY70" fmla="*/ 856738 h 1508632"/>
                    <a:gd name="connsiteX0" fmla="*/ 434767 w 979286"/>
                    <a:gd name="connsiteY0" fmla="*/ 856738 h 1508632"/>
                    <a:gd name="connsiteX1" fmla="*/ 399343 w 979286"/>
                    <a:gd name="connsiteY1" fmla="*/ 919551 h 1508632"/>
                    <a:gd name="connsiteX2" fmla="*/ 349557 w 979286"/>
                    <a:gd name="connsiteY2" fmla="*/ 956107 h 1508632"/>
                    <a:gd name="connsiteX3" fmla="*/ 269804 w 979286"/>
                    <a:gd name="connsiteY3" fmla="*/ 959711 h 1508632"/>
                    <a:gd name="connsiteX4" fmla="*/ 178569 w 979286"/>
                    <a:gd name="connsiteY4" fmla="*/ 927532 h 1508632"/>
                    <a:gd name="connsiteX5" fmla="*/ 66535 w 979286"/>
                    <a:gd name="connsiteY5" fmla="*/ 867138 h 1508632"/>
                    <a:gd name="connsiteX6" fmla="*/ 53200 w 979286"/>
                    <a:gd name="connsiteY6" fmla="*/ 888093 h 1508632"/>
                    <a:gd name="connsiteX7" fmla="*/ 57010 w 979286"/>
                    <a:gd name="connsiteY7" fmla="*/ 926193 h 1508632"/>
                    <a:gd name="connsiteX8" fmla="*/ 87490 w 979286"/>
                    <a:gd name="connsiteY8" fmla="*/ 950958 h 1508632"/>
                    <a:gd name="connsiteX9" fmla="*/ 173215 w 979286"/>
                    <a:gd name="connsiteY9" fmla="*/ 981799 h 1508632"/>
                    <a:gd name="connsiteX10" fmla="*/ 269237 w 979286"/>
                    <a:gd name="connsiteY10" fmla="*/ 1028652 h 1508632"/>
                    <a:gd name="connsiteX11" fmla="*/ 285610 w 979286"/>
                    <a:gd name="connsiteY11" fmla="*/ 1069068 h 1508632"/>
                    <a:gd name="connsiteX12" fmla="*/ 271297 w 979286"/>
                    <a:gd name="connsiteY12" fmla="*/ 1111957 h 1508632"/>
                    <a:gd name="connsiteX13" fmla="*/ 193140 w 979286"/>
                    <a:gd name="connsiteY13" fmla="*/ 1142951 h 1508632"/>
                    <a:gd name="connsiteX14" fmla="*/ 62262 w 979286"/>
                    <a:gd name="connsiteY14" fmla="*/ 1157831 h 1508632"/>
                    <a:gd name="connsiteX15" fmla="*/ 11290 w 979286"/>
                    <a:gd name="connsiteY15" fmla="*/ 1168128 h 1508632"/>
                    <a:gd name="connsiteX16" fmla="*/ 13195 w 979286"/>
                    <a:gd name="connsiteY16" fmla="*/ 1206228 h 1508632"/>
                    <a:gd name="connsiteX17" fmla="*/ 152260 w 979286"/>
                    <a:gd name="connsiteY17" fmla="*/ 1214981 h 1508632"/>
                    <a:gd name="connsiteX18" fmla="*/ 342915 w 979286"/>
                    <a:gd name="connsiteY18" fmla="*/ 1210038 h 1508632"/>
                    <a:gd name="connsiteX19" fmla="*/ 369430 w 979286"/>
                    <a:gd name="connsiteY19" fmla="*/ 1266261 h 1508632"/>
                    <a:gd name="connsiteX20" fmla="*/ 341987 w 979286"/>
                    <a:gd name="connsiteY20" fmla="*/ 1349154 h 1508632"/>
                    <a:gd name="connsiteX21" fmla="*/ 335140 w 979286"/>
                    <a:gd name="connsiteY21" fmla="*/ 1412946 h 1508632"/>
                    <a:gd name="connsiteX22" fmla="*/ 338950 w 979286"/>
                    <a:gd name="connsiteY22" fmla="*/ 1455783 h 1508632"/>
                    <a:gd name="connsiteX23" fmla="*/ 371335 w 979286"/>
                    <a:gd name="connsiteY23" fmla="*/ 1505313 h 1508632"/>
                    <a:gd name="connsiteX24" fmla="*/ 394195 w 979286"/>
                    <a:gd name="connsiteY24" fmla="*/ 1507218 h 1508632"/>
                    <a:gd name="connsiteX25" fmla="*/ 403720 w 979286"/>
                    <a:gd name="connsiteY25" fmla="*/ 1484358 h 1508632"/>
                    <a:gd name="connsiteX26" fmla="*/ 410001 w 979286"/>
                    <a:gd name="connsiteY26" fmla="*/ 1443993 h 1508632"/>
                    <a:gd name="connsiteX27" fmla="*/ 416283 w 979286"/>
                    <a:gd name="connsiteY27" fmla="*/ 1381900 h 1508632"/>
                    <a:gd name="connsiteX28" fmla="*/ 430957 w 979286"/>
                    <a:gd name="connsiteY28" fmla="*/ 1321712 h 1508632"/>
                    <a:gd name="connsiteX29" fmla="*/ 474205 w 979286"/>
                    <a:gd name="connsiteY29" fmla="*/ 1257663 h 1508632"/>
                    <a:gd name="connsiteX30" fmla="*/ 535371 w 979286"/>
                    <a:gd name="connsiteY30" fmla="*/ 1222651 h 1508632"/>
                    <a:gd name="connsiteX31" fmla="*/ 608070 w 979286"/>
                    <a:gd name="connsiteY31" fmla="*/ 1214260 h 1508632"/>
                    <a:gd name="connsiteX32" fmla="*/ 727570 w 979286"/>
                    <a:gd name="connsiteY32" fmla="*/ 1309098 h 1508632"/>
                    <a:gd name="connsiteX33" fmla="*/ 784720 w 979286"/>
                    <a:gd name="connsiteY33" fmla="*/ 1316358 h 1508632"/>
                    <a:gd name="connsiteX34" fmla="*/ 827351 w 979286"/>
                    <a:gd name="connsiteY34" fmla="*/ 1296484 h 1508632"/>
                    <a:gd name="connsiteX35" fmla="*/ 790435 w 979286"/>
                    <a:gd name="connsiteY35" fmla="*/ 1246233 h 1508632"/>
                    <a:gd name="connsiteX36" fmla="*/ 655180 w 979286"/>
                    <a:gd name="connsiteY36" fmla="*/ 1149078 h 1508632"/>
                    <a:gd name="connsiteX37" fmla="*/ 652914 w 979286"/>
                    <a:gd name="connsiteY37" fmla="*/ 1100681 h 1508632"/>
                    <a:gd name="connsiteX38" fmla="*/ 678040 w 979286"/>
                    <a:gd name="connsiteY38" fmla="*/ 1082403 h 1508632"/>
                    <a:gd name="connsiteX39" fmla="*/ 731380 w 979286"/>
                    <a:gd name="connsiteY39" fmla="*/ 1074783 h 1508632"/>
                    <a:gd name="connsiteX40" fmla="*/ 906640 w 979286"/>
                    <a:gd name="connsiteY40" fmla="*/ 1084308 h 1508632"/>
                    <a:gd name="connsiteX41" fmla="*/ 963337 w 979286"/>
                    <a:gd name="connsiteY41" fmla="*/ 1088175 h 1508632"/>
                    <a:gd name="connsiteX42" fmla="*/ 977125 w 979286"/>
                    <a:gd name="connsiteY42" fmla="*/ 1046568 h 1508632"/>
                    <a:gd name="connsiteX43" fmla="*/ 925536 w 979286"/>
                    <a:gd name="connsiteY43" fmla="*/ 1027158 h 1508632"/>
                    <a:gd name="connsiteX44" fmla="*/ 810102 w 979286"/>
                    <a:gd name="connsiteY44" fmla="*/ 1029629 h 1508632"/>
                    <a:gd name="connsiteX45" fmla="*/ 653276 w 979286"/>
                    <a:gd name="connsiteY45" fmla="*/ 1042398 h 1508632"/>
                    <a:gd name="connsiteX46" fmla="*/ 646994 w 979286"/>
                    <a:gd name="connsiteY46" fmla="*/ 1018611 h 1508632"/>
                    <a:gd name="connsiteX47" fmla="*/ 679945 w 979286"/>
                    <a:gd name="connsiteY47" fmla="*/ 985248 h 1508632"/>
                    <a:gd name="connsiteX48" fmla="*/ 723760 w 979286"/>
                    <a:gd name="connsiteY48" fmla="*/ 945243 h 1508632"/>
                    <a:gd name="connsiteX49" fmla="*/ 739000 w 979286"/>
                    <a:gd name="connsiteY49" fmla="*/ 931908 h 1508632"/>
                    <a:gd name="connsiteX50" fmla="*/ 759955 w 979286"/>
                    <a:gd name="connsiteY50" fmla="*/ 910953 h 1508632"/>
                    <a:gd name="connsiteX51" fmla="*/ 773290 w 979286"/>
                    <a:gd name="connsiteY51" fmla="*/ 882378 h 1508632"/>
                    <a:gd name="connsiteX52" fmla="*/ 771385 w 979286"/>
                    <a:gd name="connsiteY52" fmla="*/ 867138 h 1508632"/>
                    <a:gd name="connsiteX53" fmla="*/ 744715 w 979286"/>
                    <a:gd name="connsiteY53" fmla="*/ 867138 h 1508632"/>
                    <a:gd name="connsiteX54" fmla="*/ 706615 w 979286"/>
                    <a:gd name="connsiteY54" fmla="*/ 891903 h 1508632"/>
                    <a:gd name="connsiteX55" fmla="*/ 589741 w 979286"/>
                    <a:gd name="connsiteY55" fmla="*/ 938034 h 1508632"/>
                    <a:gd name="connsiteX56" fmla="*/ 514210 w 979286"/>
                    <a:gd name="connsiteY56" fmla="*/ 840468 h 1508632"/>
                    <a:gd name="connsiteX57" fmla="*/ 510400 w 979286"/>
                    <a:gd name="connsiteY57" fmla="*/ 350883 h 1508632"/>
                    <a:gd name="connsiteX58" fmla="*/ 506590 w 979286"/>
                    <a:gd name="connsiteY58" fmla="*/ 59418 h 1508632"/>
                    <a:gd name="connsiteX59" fmla="*/ 497065 w 979286"/>
                    <a:gd name="connsiteY59" fmla="*/ 32748 h 1508632"/>
                    <a:gd name="connsiteX60" fmla="*/ 495160 w 979286"/>
                    <a:gd name="connsiteY60" fmla="*/ 27033 h 1508632"/>
                    <a:gd name="connsiteX61" fmla="*/ 491350 w 979286"/>
                    <a:gd name="connsiteY61" fmla="*/ 21318 h 1508632"/>
                    <a:gd name="connsiteX62" fmla="*/ 485635 w 979286"/>
                    <a:gd name="connsiteY62" fmla="*/ 9888 h 1508632"/>
                    <a:gd name="connsiteX63" fmla="*/ 479920 w 979286"/>
                    <a:gd name="connsiteY63" fmla="*/ 6078 h 1508632"/>
                    <a:gd name="connsiteX64" fmla="*/ 436568 w 979286"/>
                    <a:gd name="connsiteY64" fmla="*/ 7777 h 1508632"/>
                    <a:gd name="connsiteX65" fmla="*/ 432296 w 979286"/>
                    <a:gd name="connsiteY65" fmla="*/ 98034 h 1508632"/>
                    <a:gd name="connsiteX66" fmla="*/ 443519 w 979286"/>
                    <a:gd name="connsiteY66" fmla="*/ 218512 h 1508632"/>
                    <a:gd name="connsiteX67" fmla="*/ 447535 w 979286"/>
                    <a:gd name="connsiteY67" fmla="*/ 413748 h 1508632"/>
                    <a:gd name="connsiteX68" fmla="*/ 451861 w 979286"/>
                    <a:gd name="connsiteY68" fmla="*/ 749592 h 1508632"/>
                    <a:gd name="connsiteX69" fmla="*/ 434767 w 979286"/>
                    <a:gd name="connsiteY69" fmla="*/ 856738 h 1508632"/>
                    <a:gd name="connsiteX0" fmla="*/ 436085 w 980604"/>
                    <a:gd name="connsiteY0" fmla="*/ 856738 h 1508632"/>
                    <a:gd name="connsiteX1" fmla="*/ 400661 w 980604"/>
                    <a:gd name="connsiteY1" fmla="*/ 919551 h 1508632"/>
                    <a:gd name="connsiteX2" fmla="*/ 350875 w 980604"/>
                    <a:gd name="connsiteY2" fmla="*/ 956107 h 1508632"/>
                    <a:gd name="connsiteX3" fmla="*/ 271122 w 980604"/>
                    <a:gd name="connsiteY3" fmla="*/ 959711 h 1508632"/>
                    <a:gd name="connsiteX4" fmla="*/ 179887 w 980604"/>
                    <a:gd name="connsiteY4" fmla="*/ 927532 h 1508632"/>
                    <a:gd name="connsiteX5" fmla="*/ 67853 w 980604"/>
                    <a:gd name="connsiteY5" fmla="*/ 867138 h 1508632"/>
                    <a:gd name="connsiteX6" fmla="*/ 54518 w 980604"/>
                    <a:gd name="connsiteY6" fmla="*/ 888093 h 1508632"/>
                    <a:gd name="connsiteX7" fmla="*/ 58328 w 980604"/>
                    <a:gd name="connsiteY7" fmla="*/ 926193 h 1508632"/>
                    <a:gd name="connsiteX8" fmla="*/ 88808 w 980604"/>
                    <a:gd name="connsiteY8" fmla="*/ 950958 h 1508632"/>
                    <a:gd name="connsiteX9" fmla="*/ 174533 w 980604"/>
                    <a:gd name="connsiteY9" fmla="*/ 981799 h 1508632"/>
                    <a:gd name="connsiteX10" fmla="*/ 270555 w 980604"/>
                    <a:gd name="connsiteY10" fmla="*/ 1028652 h 1508632"/>
                    <a:gd name="connsiteX11" fmla="*/ 286928 w 980604"/>
                    <a:gd name="connsiteY11" fmla="*/ 1069068 h 1508632"/>
                    <a:gd name="connsiteX12" fmla="*/ 272615 w 980604"/>
                    <a:gd name="connsiteY12" fmla="*/ 1111957 h 1508632"/>
                    <a:gd name="connsiteX13" fmla="*/ 194458 w 980604"/>
                    <a:gd name="connsiteY13" fmla="*/ 1142951 h 1508632"/>
                    <a:gd name="connsiteX14" fmla="*/ 88295 w 980604"/>
                    <a:gd name="connsiteY14" fmla="*/ 1157831 h 1508632"/>
                    <a:gd name="connsiteX15" fmla="*/ 12608 w 980604"/>
                    <a:gd name="connsiteY15" fmla="*/ 1168128 h 1508632"/>
                    <a:gd name="connsiteX16" fmla="*/ 14513 w 980604"/>
                    <a:gd name="connsiteY16" fmla="*/ 1206228 h 1508632"/>
                    <a:gd name="connsiteX17" fmla="*/ 153578 w 980604"/>
                    <a:gd name="connsiteY17" fmla="*/ 1214981 h 1508632"/>
                    <a:gd name="connsiteX18" fmla="*/ 344233 w 980604"/>
                    <a:gd name="connsiteY18" fmla="*/ 1210038 h 1508632"/>
                    <a:gd name="connsiteX19" fmla="*/ 370748 w 980604"/>
                    <a:gd name="connsiteY19" fmla="*/ 1266261 h 1508632"/>
                    <a:gd name="connsiteX20" fmla="*/ 343305 w 980604"/>
                    <a:gd name="connsiteY20" fmla="*/ 1349154 h 1508632"/>
                    <a:gd name="connsiteX21" fmla="*/ 336458 w 980604"/>
                    <a:gd name="connsiteY21" fmla="*/ 1412946 h 1508632"/>
                    <a:gd name="connsiteX22" fmla="*/ 340268 w 980604"/>
                    <a:gd name="connsiteY22" fmla="*/ 1455783 h 1508632"/>
                    <a:gd name="connsiteX23" fmla="*/ 372653 w 980604"/>
                    <a:gd name="connsiteY23" fmla="*/ 1505313 h 1508632"/>
                    <a:gd name="connsiteX24" fmla="*/ 395513 w 980604"/>
                    <a:gd name="connsiteY24" fmla="*/ 1507218 h 1508632"/>
                    <a:gd name="connsiteX25" fmla="*/ 405038 w 980604"/>
                    <a:gd name="connsiteY25" fmla="*/ 1484358 h 1508632"/>
                    <a:gd name="connsiteX26" fmla="*/ 411319 w 980604"/>
                    <a:gd name="connsiteY26" fmla="*/ 1443993 h 1508632"/>
                    <a:gd name="connsiteX27" fmla="*/ 417601 w 980604"/>
                    <a:gd name="connsiteY27" fmla="*/ 1381900 h 1508632"/>
                    <a:gd name="connsiteX28" fmla="*/ 432275 w 980604"/>
                    <a:gd name="connsiteY28" fmla="*/ 1321712 h 1508632"/>
                    <a:gd name="connsiteX29" fmla="*/ 475523 w 980604"/>
                    <a:gd name="connsiteY29" fmla="*/ 1257663 h 1508632"/>
                    <a:gd name="connsiteX30" fmla="*/ 536689 w 980604"/>
                    <a:gd name="connsiteY30" fmla="*/ 1222651 h 1508632"/>
                    <a:gd name="connsiteX31" fmla="*/ 609388 w 980604"/>
                    <a:gd name="connsiteY31" fmla="*/ 1214260 h 1508632"/>
                    <a:gd name="connsiteX32" fmla="*/ 728888 w 980604"/>
                    <a:gd name="connsiteY32" fmla="*/ 1309098 h 1508632"/>
                    <a:gd name="connsiteX33" fmla="*/ 786038 w 980604"/>
                    <a:gd name="connsiteY33" fmla="*/ 1316358 h 1508632"/>
                    <a:gd name="connsiteX34" fmla="*/ 828669 w 980604"/>
                    <a:gd name="connsiteY34" fmla="*/ 1296484 h 1508632"/>
                    <a:gd name="connsiteX35" fmla="*/ 791753 w 980604"/>
                    <a:gd name="connsiteY35" fmla="*/ 1246233 h 1508632"/>
                    <a:gd name="connsiteX36" fmla="*/ 656498 w 980604"/>
                    <a:gd name="connsiteY36" fmla="*/ 1149078 h 1508632"/>
                    <a:gd name="connsiteX37" fmla="*/ 654232 w 980604"/>
                    <a:gd name="connsiteY37" fmla="*/ 1100681 h 1508632"/>
                    <a:gd name="connsiteX38" fmla="*/ 679358 w 980604"/>
                    <a:gd name="connsiteY38" fmla="*/ 1082403 h 1508632"/>
                    <a:gd name="connsiteX39" fmla="*/ 732698 w 980604"/>
                    <a:gd name="connsiteY39" fmla="*/ 1074783 h 1508632"/>
                    <a:gd name="connsiteX40" fmla="*/ 907958 w 980604"/>
                    <a:gd name="connsiteY40" fmla="*/ 1084308 h 1508632"/>
                    <a:gd name="connsiteX41" fmla="*/ 964655 w 980604"/>
                    <a:gd name="connsiteY41" fmla="*/ 1088175 h 1508632"/>
                    <a:gd name="connsiteX42" fmla="*/ 978443 w 980604"/>
                    <a:gd name="connsiteY42" fmla="*/ 1046568 h 1508632"/>
                    <a:gd name="connsiteX43" fmla="*/ 926854 w 980604"/>
                    <a:gd name="connsiteY43" fmla="*/ 1027158 h 1508632"/>
                    <a:gd name="connsiteX44" fmla="*/ 811420 w 980604"/>
                    <a:gd name="connsiteY44" fmla="*/ 1029629 h 1508632"/>
                    <a:gd name="connsiteX45" fmla="*/ 654594 w 980604"/>
                    <a:gd name="connsiteY45" fmla="*/ 1042398 h 1508632"/>
                    <a:gd name="connsiteX46" fmla="*/ 648312 w 980604"/>
                    <a:gd name="connsiteY46" fmla="*/ 1018611 h 1508632"/>
                    <a:gd name="connsiteX47" fmla="*/ 681263 w 980604"/>
                    <a:gd name="connsiteY47" fmla="*/ 985248 h 1508632"/>
                    <a:gd name="connsiteX48" fmla="*/ 725078 w 980604"/>
                    <a:gd name="connsiteY48" fmla="*/ 945243 h 1508632"/>
                    <a:gd name="connsiteX49" fmla="*/ 740318 w 980604"/>
                    <a:gd name="connsiteY49" fmla="*/ 931908 h 1508632"/>
                    <a:gd name="connsiteX50" fmla="*/ 761273 w 980604"/>
                    <a:gd name="connsiteY50" fmla="*/ 910953 h 1508632"/>
                    <a:gd name="connsiteX51" fmla="*/ 774608 w 980604"/>
                    <a:gd name="connsiteY51" fmla="*/ 882378 h 1508632"/>
                    <a:gd name="connsiteX52" fmla="*/ 772703 w 980604"/>
                    <a:gd name="connsiteY52" fmla="*/ 867138 h 1508632"/>
                    <a:gd name="connsiteX53" fmla="*/ 746033 w 980604"/>
                    <a:gd name="connsiteY53" fmla="*/ 867138 h 1508632"/>
                    <a:gd name="connsiteX54" fmla="*/ 707933 w 980604"/>
                    <a:gd name="connsiteY54" fmla="*/ 891903 h 1508632"/>
                    <a:gd name="connsiteX55" fmla="*/ 591059 w 980604"/>
                    <a:gd name="connsiteY55" fmla="*/ 938034 h 1508632"/>
                    <a:gd name="connsiteX56" fmla="*/ 515528 w 980604"/>
                    <a:gd name="connsiteY56" fmla="*/ 840468 h 1508632"/>
                    <a:gd name="connsiteX57" fmla="*/ 511718 w 980604"/>
                    <a:gd name="connsiteY57" fmla="*/ 350883 h 1508632"/>
                    <a:gd name="connsiteX58" fmla="*/ 507908 w 980604"/>
                    <a:gd name="connsiteY58" fmla="*/ 59418 h 1508632"/>
                    <a:gd name="connsiteX59" fmla="*/ 498383 w 980604"/>
                    <a:gd name="connsiteY59" fmla="*/ 32748 h 1508632"/>
                    <a:gd name="connsiteX60" fmla="*/ 496478 w 980604"/>
                    <a:gd name="connsiteY60" fmla="*/ 27033 h 1508632"/>
                    <a:gd name="connsiteX61" fmla="*/ 492668 w 980604"/>
                    <a:gd name="connsiteY61" fmla="*/ 21318 h 1508632"/>
                    <a:gd name="connsiteX62" fmla="*/ 486953 w 980604"/>
                    <a:gd name="connsiteY62" fmla="*/ 9888 h 1508632"/>
                    <a:gd name="connsiteX63" fmla="*/ 481238 w 980604"/>
                    <a:gd name="connsiteY63" fmla="*/ 6078 h 1508632"/>
                    <a:gd name="connsiteX64" fmla="*/ 437886 w 980604"/>
                    <a:gd name="connsiteY64" fmla="*/ 7777 h 1508632"/>
                    <a:gd name="connsiteX65" fmla="*/ 433614 w 980604"/>
                    <a:gd name="connsiteY65" fmla="*/ 98034 h 1508632"/>
                    <a:gd name="connsiteX66" fmla="*/ 444837 w 980604"/>
                    <a:gd name="connsiteY66" fmla="*/ 218512 h 1508632"/>
                    <a:gd name="connsiteX67" fmla="*/ 448853 w 980604"/>
                    <a:gd name="connsiteY67" fmla="*/ 413748 h 1508632"/>
                    <a:gd name="connsiteX68" fmla="*/ 453179 w 980604"/>
                    <a:gd name="connsiteY68" fmla="*/ 749592 h 1508632"/>
                    <a:gd name="connsiteX69" fmla="*/ 436085 w 980604"/>
                    <a:gd name="connsiteY69" fmla="*/ 856738 h 1508632"/>
                    <a:gd name="connsiteX0" fmla="*/ 436085 w 980604"/>
                    <a:gd name="connsiteY0" fmla="*/ 856738 h 1508632"/>
                    <a:gd name="connsiteX1" fmla="*/ 400661 w 980604"/>
                    <a:gd name="connsiteY1" fmla="*/ 919551 h 1508632"/>
                    <a:gd name="connsiteX2" fmla="*/ 350875 w 980604"/>
                    <a:gd name="connsiteY2" fmla="*/ 956107 h 1508632"/>
                    <a:gd name="connsiteX3" fmla="*/ 271122 w 980604"/>
                    <a:gd name="connsiteY3" fmla="*/ 959711 h 1508632"/>
                    <a:gd name="connsiteX4" fmla="*/ 179887 w 980604"/>
                    <a:gd name="connsiteY4" fmla="*/ 927532 h 1508632"/>
                    <a:gd name="connsiteX5" fmla="*/ 67853 w 980604"/>
                    <a:gd name="connsiteY5" fmla="*/ 867138 h 1508632"/>
                    <a:gd name="connsiteX6" fmla="*/ 54518 w 980604"/>
                    <a:gd name="connsiteY6" fmla="*/ 888093 h 1508632"/>
                    <a:gd name="connsiteX7" fmla="*/ 58328 w 980604"/>
                    <a:gd name="connsiteY7" fmla="*/ 926193 h 1508632"/>
                    <a:gd name="connsiteX8" fmla="*/ 88808 w 980604"/>
                    <a:gd name="connsiteY8" fmla="*/ 950958 h 1508632"/>
                    <a:gd name="connsiteX9" fmla="*/ 174533 w 980604"/>
                    <a:gd name="connsiteY9" fmla="*/ 981799 h 1508632"/>
                    <a:gd name="connsiteX10" fmla="*/ 270555 w 980604"/>
                    <a:gd name="connsiteY10" fmla="*/ 1028652 h 1508632"/>
                    <a:gd name="connsiteX11" fmla="*/ 286928 w 980604"/>
                    <a:gd name="connsiteY11" fmla="*/ 1069068 h 1508632"/>
                    <a:gd name="connsiteX12" fmla="*/ 272615 w 980604"/>
                    <a:gd name="connsiteY12" fmla="*/ 1111957 h 1508632"/>
                    <a:gd name="connsiteX13" fmla="*/ 194458 w 980604"/>
                    <a:gd name="connsiteY13" fmla="*/ 1142951 h 1508632"/>
                    <a:gd name="connsiteX14" fmla="*/ 88295 w 980604"/>
                    <a:gd name="connsiteY14" fmla="*/ 1157831 h 1508632"/>
                    <a:gd name="connsiteX15" fmla="*/ 12608 w 980604"/>
                    <a:gd name="connsiteY15" fmla="*/ 1168128 h 1508632"/>
                    <a:gd name="connsiteX16" fmla="*/ 14513 w 980604"/>
                    <a:gd name="connsiteY16" fmla="*/ 1206228 h 1508632"/>
                    <a:gd name="connsiteX17" fmla="*/ 153578 w 980604"/>
                    <a:gd name="connsiteY17" fmla="*/ 1214981 h 1508632"/>
                    <a:gd name="connsiteX18" fmla="*/ 344233 w 980604"/>
                    <a:gd name="connsiteY18" fmla="*/ 1210038 h 1508632"/>
                    <a:gd name="connsiteX19" fmla="*/ 370748 w 980604"/>
                    <a:gd name="connsiteY19" fmla="*/ 1266261 h 1508632"/>
                    <a:gd name="connsiteX20" fmla="*/ 343305 w 980604"/>
                    <a:gd name="connsiteY20" fmla="*/ 1349154 h 1508632"/>
                    <a:gd name="connsiteX21" fmla="*/ 336458 w 980604"/>
                    <a:gd name="connsiteY21" fmla="*/ 1412946 h 1508632"/>
                    <a:gd name="connsiteX22" fmla="*/ 340268 w 980604"/>
                    <a:gd name="connsiteY22" fmla="*/ 1455783 h 1508632"/>
                    <a:gd name="connsiteX23" fmla="*/ 372653 w 980604"/>
                    <a:gd name="connsiteY23" fmla="*/ 1505313 h 1508632"/>
                    <a:gd name="connsiteX24" fmla="*/ 395513 w 980604"/>
                    <a:gd name="connsiteY24" fmla="*/ 1507218 h 1508632"/>
                    <a:gd name="connsiteX25" fmla="*/ 405038 w 980604"/>
                    <a:gd name="connsiteY25" fmla="*/ 1484358 h 1508632"/>
                    <a:gd name="connsiteX26" fmla="*/ 411319 w 980604"/>
                    <a:gd name="connsiteY26" fmla="*/ 1443993 h 1508632"/>
                    <a:gd name="connsiteX27" fmla="*/ 417601 w 980604"/>
                    <a:gd name="connsiteY27" fmla="*/ 1381900 h 1508632"/>
                    <a:gd name="connsiteX28" fmla="*/ 432275 w 980604"/>
                    <a:gd name="connsiteY28" fmla="*/ 1321712 h 1508632"/>
                    <a:gd name="connsiteX29" fmla="*/ 475523 w 980604"/>
                    <a:gd name="connsiteY29" fmla="*/ 1257663 h 1508632"/>
                    <a:gd name="connsiteX30" fmla="*/ 536689 w 980604"/>
                    <a:gd name="connsiteY30" fmla="*/ 1222651 h 1508632"/>
                    <a:gd name="connsiteX31" fmla="*/ 609388 w 980604"/>
                    <a:gd name="connsiteY31" fmla="*/ 1214260 h 1508632"/>
                    <a:gd name="connsiteX32" fmla="*/ 709117 w 980604"/>
                    <a:gd name="connsiteY32" fmla="*/ 1279441 h 1508632"/>
                    <a:gd name="connsiteX33" fmla="*/ 786038 w 980604"/>
                    <a:gd name="connsiteY33" fmla="*/ 1316358 h 1508632"/>
                    <a:gd name="connsiteX34" fmla="*/ 828669 w 980604"/>
                    <a:gd name="connsiteY34" fmla="*/ 1296484 h 1508632"/>
                    <a:gd name="connsiteX35" fmla="*/ 791753 w 980604"/>
                    <a:gd name="connsiteY35" fmla="*/ 1246233 h 1508632"/>
                    <a:gd name="connsiteX36" fmla="*/ 656498 w 980604"/>
                    <a:gd name="connsiteY36" fmla="*/ 1149078 h 1508632"/>
                    <a:gd name="connsiteX37" fmla="*/ 654232 w 980604"/>
                    <a:gd name="connsiteY37" fmla="*/ 1100681 h 1508632"/>
                    <a:gd name="connsiteX38" fmla="*/ 679358 w 980604"/>
                    <a:gd name="connsiteY38" fmla="*/ 1082403 h 1508632"/>
                    <a:gd name="connsiteX39" fmla="*/ 732698 w 980604"/>
                    <a:gd name="connsiteY39" fmla="*/ 1074783 h 1508632"/>
                    <a:gd name="connsiteX40" fmla="*/ 907958 w 980604"/>
                    <a:gd name="connsiteY40" fmla="*/ 1084308 h 1508632"/>
                    <a:gd name="connsiteX41" fmla="*/ 964655 w 980604"/>
                    <a:gd name="connsiteY41" fmla="*/ 1088175 h 1508632"/>
                    <a:gd name="connsiteX42" fmla="*/ 978443 w 980604"/>
                    <a:gd name="connsiteY42" fmla="*/ 1046568 h 1508632"/>
                    <a:gd name="connsiteX43" fmla="*/ 926854 w 980604"/>
                    <a:gd name="connsiteY43" fmla="*/ 1027158 h 1508632"/>
                    <a:gd name="connsiteX44" fmla="*/ 811420 w 980604"/>
                    <a:gd name="connsiteY44" fmla="*/ 1029629 h 1508632"/>
                    <a:gd name="connsiteX45" fmla="*/ 654594 w 980604"/>
                    <a:gd name="connsiteY45" fmla="*/ 1042398 h 1508632"/>
                    <a:gd name="connsiteX46" fmla="*/ 648312 w 980604"/>
                    <a:gd name="connsiteY46" fmla="*/ 1018611 h 1508632"/>
                    <a:gd name="connsiteX47" fmla="*/ 681263 w 980604"/>
                    <a:gd name="connsiteY47" fmla="*/ 985248 h 1508632"/>
                    <a:gd name="connsiteX48" fmla="*/ 725078 w 980604"/>
                    <a:gd name="connsiteY48" fmla="*/ 945243 h 1508632"/>
                    <a:gd name="connsiteX49" fmla="*/ 740318 w 980604"/>
                    <a:gd name="connsiteY49" fmla="*/ 931908 h 1508632"/>
                    <a:gd name="connsiteX50" fmla="*/ 761273 w 980604"/>
                    <a:gd name="connsiteY50" fmla="*/ 910953 h 1508632"/>
                    <a:gd name="connsiteX51" fmla="*/ 774608 w 980604"/>
                    <a:gd name="connsiteY51" fmla="*/ 882378 h 1508632"/>
                    <a:gd name="connsiteX52" fmla="*/ 772703 w 980604"/>
                    <a:gd name="connsiteY52" fmla="*/ 867138 h 1508632"/>
                    <a:gd name="connsiteX53" fmla="*/ 746033 w 980604"/>
                    <a:gd name="connsiteY53" fmla="*/ 867138 h 1508632"/>
                    <a:gd name="connsiteX54" fmla="*/ 707933 w 980604"/>
                    <a:gd name="connsiteY54" fmla="*/ 891903 h 1508632"/>
                    <a:gd name="connsiteX55" fmla="*/ 591059 w 980604"/>
                    <a:gd name="connsiteY55" fmla="*/ 938034 h 1508632"/>
                    <a:gd name="connsiteX56" fmla="*/ 515528 w 980604"/>
                    <a:gd name="connsiteY56" fmla="*/ 840468 h 1508632"/>
                    <a:gd name="connsiteX57" fmla="*/ 511718 w 980604"/>
                    <a:gd name="connsiteY57" fmla="*/ 350883 h 1508632"/>
                    <a:gd name="connsiteX58" fmla="*/ 507908 w 980604"/>
                    <a:gd name="connsiteY58" fmla="*/ 59418 h 1508632"/>
                    <a:gd name="connsiteX59" fmla="*/ 498383 w 980604"/>
                    <a:gd name="connsiteY59" fmla="*/ 32748 h 1508632"/>
                    <a:gd name="connsiteX60" fmla="*/ 496478 w 980604"/>
                    <a:gd name="connsiteY60" fmla="*/ 27033 h 1508632"/>
                    <a:gd name="connsiteX61" fmla="*/ 492668 w 980604"/>
                    <a:gd name="connsiteY61" fmla="*/ 21318 h 1508632"/>
                    <a:gd name="connsiteX62" fmla="*/ 486953 w 980604"/>
                    <a:gd name="connsiteY62" fmla="*/ 9888 h 1508632"/>
                    <a:gd name="connsiteX63" fmla="*/ 481238 w 980604"/>
                    <a:gd name="connsiteY63" fmla="*/ 6078 h 1508632"/>
                    <a:gd name="connsiteX64" fmla="*/ 437886 w 980604"/>
                    <a:gd name="connsiteY64" fmla="*/ 7777 h 1508632"/>
                    <a:gd name="connsiteX65" fmla="*/ 433614 w 980604"/>
                    <a:gd name="connsiteY65" fmla="*/ 98034 h 1508632"/>
                    <a:gd name="connsiteX66" fmla="*/ 444837 w 980604"/>
                    <a:gd name="connsiteY66" fmla="*/ 218512 h 1508632"/>
                    <a:gd name="connsiteX67" fmla="*/ 448853 w 980604"/>
                    <a:gd name="connsiteY67" fmla="*/ 413748 h 1508632"/>
                    <a:gd name="connsiteX68" fmla="*/ 453179 w 980604"/>
                    <a:gd name="connsiteY68" fmla="*/ 749592 h 1508632"/>
                    <a:gd name="connsiteX69" fmla="*/ 436085 w 980604"/>
                    <a:gd name="connsiteY69" fmla="*/ 856738 h 1508632"/>
                    <a:gd name="connsiteX0" fmla="*/ 436085 w 980604"/>
                    <a:gd name="connsiteY0" fmla="*/ 856738 h 1508632"/>
                    <a:gd name="connsiteX1" fmla="*/ 400661 w 980604"/>
                    <a:gd name="connsiteY1" fmla="*/ 919551 h 1508632"/>
                    <a:gd name="connsiteX2" fmla="*/ 350875 w 980604"/>
                    <a:gd name="connsiteY2" fmla="*/ 956107 h 1508632"/>
                    <a:gd name="connsiteX3" fmla="*/ 271122 w 980604"/>
                    <a:gd name="connsiteY3" fmla="*/ 959711 h 1508632"/>
                    <a:gd name="connsiteX4" fmla="*/ 179887 w 980604"/>
                    <a:gd name="connsiteY4" fmla="*/ 927532 h 1508632"/>
                    <a:gd name="connsiteX5" fmla="*/ 67853 w 980604"/>
                    <a:gd name="connsiteY5" fmla="*/ 867138 h 1508632"/>
                    <a:gd name="connsiteX6" fmla="*/ 54518 w 980604"/>
                    <a:gd name="connsiteY6" fmla="*/ 888093 h 1508632"/>
                    <a:gd name="connsiteX7" fmla="*/ 58328 w 980604"/>
                    <a:gd name="connsiteY7" fmla="*/ 926193 h 1508632"/>
                    <a:gd name="connsiteX8" fmla="*/ 88808 w 980604"/>
                    <a:gd name="connsiteY8" fmla="*/ 950958 h 1508632"/>
                    <a:gd name="connsiteX9" fmla="*/ 174533 w 980604"/>
                    <a:gd name="connsiteY9" fmla="*/ 981799 h 1508632"/>
                    <a:gd name="connsiteX10" fmla="*/ 270555 w 980604"/>
                    <a:gd name="connsiteY10" fmla="*/ 1028652 h 1508632"/>
                    <a:gd name="connsiteX11" fmla="*/ 286928 w 980604"/>
                    <a:gd name="connsiteY11" fmla="*/ 1069068 h 1508632"/>
                    <a:gd name="connsiteX12" fmla="*/ 272615 w 980604"/>
                    <a:gd name="connsiteY12" fmla="*/ 1111957 h 1508632"/>
                    <a:gd name="connsiteX13" fmla="*/ 194458 w 980604"/>
                    <a:gd name="connsiteY13" fmla="*/ 1142951 h 1508632"/>
                    <a:gd name="connsiteX14" fmla="*/ 88295 w 980604"/>
                    <a:gd name="connsiteY14" fmla="*/ 1157831 h 1508632"/>
                    <a:gd name="connsiteX15" fmla="*/ 12608 w 980604"/>
                    <a:gd name="connsiteY15" fmla="*/ 1168128 h 1508632"/>
                    <a:gd name="connsiteX16" fmla="*/ 14513 w 980604"/>
                    <a:gd name="connsiteY16" fmla="*/ 1206228 h 1508632"/>
                    <a:gd name="connsiteX17" fmla="*/ 153578 w 980604"/>
                    <a:gd name="connsiteY17" fmla="*/ 1214981 h 1508632"/>
                    <a:gd name="connsiteX18" fmla="*/ 344233 w 980604"/>
                    <a:gd name="connsiteY18" fmla="*/ 1210038 h 1508632"/>
                    <a:gd name="connsiteX19" fmla="*/ 370748 w 980604"/>
                    <a:gd name="connsiteY19" fmla="*/ 1266261 h 1508632"/>
                    <a:gd name="connsiteX20" fmla="*/ 343305 w 980604"/>
                    <a:gd name="connsiteY20" fmla="*/ 1349154 h 1508632"/>
                    <a:gd name="connsiteX21" fmla="*/ 336458 w 980604"/>
                    <a:gd name="connsiteY21" fmla="*/ 1412946 h 1508632"/>
                    <a:gd name="connsiteX22" fmla="*/ 340268 w 980604"/>
                    <a:gd name="connsiteY22" fmla="*/ 1455783 h 1508632"/>
                    <a:gd name="connsiteX23" fmla="*/ 372653 w 980604"/>
                    <a:gd name="connsiteY23" fmla="*/ 1505313 h 1508632"/>
                    <a:gd name="connsiteX24" fmla="*/ 395513 w 980604"/>
                    <a:gd name="connsiteY24" fmla="*/ 1507218 h 1508632"/>
                    <a:gd name="connsiteX25" fmla="*/ 405038 w 980604"/>
                    <a:gd name="connsiteY25" fmla="*/ 1484358 h 1508632"/>
                    <a:gd name="connsiteX26" fmla="*/ 411319 w 980604"/>
                    <a:gd name="connsiteY26" fmla="*/ 1443993 h 1508632"/>
                    <a:gd name="connsiteX27" fmla="*/ 417601 w 980604"/>
                    <a:gd name="connsiteY27" fmla="*/ 1381900 h 1508632"/>
                    <a:gd name="connsiteX28" fmla="*/ 432275 w 980604"/>
                    <a:gd name="connsiteY28" fmla="*/ 1321712 h 1508632"/>
                    <a:gd name="connsiteX29" fmla="*/ 475523 w 980604"/>
                    <a:gd name="connsiteY29" fmla="*/ 1257663 h 1508632"/>
                    <a:gd name="connsiteX30" fmla="*/ 536689 w 980604"/>
                    <a:gd name="connsiteY30" fmla="*/ 1222651 h 1508632"/>
                    <a:gd name="connsiteX31" fmla="*/ 609388 w 980604"/>
                    <a:gd name="connsiteY31" fmla="*/ 1214260 h 1508632"/>
                    <a:gd name="connsiteX32" fmla="*/ 709117 w 980604"/>
                    <a:gd name="connsiteY32" fmla="*/ 1279441 h 1508632"/>
                    <a:gd name="connsiteX33" fmla="*/ 786038 w 980604"/>
                    <a:gd name="connsiteY33" fmla="*/ 1316358 h 1508632"/>
                    <a:gd name="connsiteX34" fmla="*/ 828669 w 980604"/>
                    <a:gd name="connsiteY34" fmla="*/ 1296484 h 1508632"/>
                    <a:gd name="connsiteX35" fmla="*/ 791753 w 980604"/>
                    <a:gd name="connsiteY35" fmla="*/ 1246233 h 1508632"/>
                    <a:gd name="connsiteX36" fmla="*/ 656498 w 980604"/>
                    <a:gd name="connsiteY36" fmla="*/ 1149078 h 1508632"/>
                    <a:gd name="connsiteX37" fmla="*/ 654232 w 980604"/>
                    <a:gd name="connsiteY37" fmla="*/ 1100681 h 1508632"/>
                    <a:gd name="connsiteX38" fmla="*/ 679358 w 980604"/>
                    <a:gd name="connsiteY38" fmla="*/ 1082403 h 1508632"/>
                    <a:gd name="connsiteX39" fmla="*/ 732698 w 980604"/>
                    <a:gd name="connsiteY39" fmla="*/ 1074783 h 1508632"/>
                    <a:gd name="connsiteX40" fmla="*/ 907958 w 980604"/>
                    <a:gd name="connsiteY40" fmla="*/ 1084308 h 1508632"/>
                    <a:gd name="connsiteX41" fmla="*/ 964655 w 980604"/>
                    <a:gd name="connsiteY41" fmla="*/ 1088175 h 1508632"/>
                    <a:gd name="connsiteX42" fmla="*/ 978443 w 980604"/>
                    <a:gd name="connsiteY42" fmla="*/ 1046568 h 1508632"/>
                    <a:gd name="connsiteX43" fmla="*/ 926854 w 980604"/>
                    <a:gd name="connsiteY43" fmla="*/ 1027158 h 1508632"/>
                    <a:gd name="connsiteX44" fmla="*/ 811420 w 980604"/>
                    <a:gd name="connsiteY44" fmla="*/ 1029629 h 1508632"/>
                    <a:gd name="connsiteX45" fmla="*/ 654594 w 980604"/>
                    <a:gd name="connsiteY45" fmla="*/ 1042398 h 1508632"/>
                    <a:gd name="connsiteX46" fmla="*/ 648312 w 980604"/>
                    <a:gd name="connsiteY46" fmla="*/ 1018611 h 1508632"/>
                    <a:gd name="connsiteX47" fmla="*/ 681263 w 980604"/>
                    <a:gd name="connsiteY47" fmla="*/ 985248 h 1508632"/>
                    <a:gd name="connsiteX48" fmla="*/ 725078 w 980604"/>
                    <a:gd name="connsiteY48" fmla="*/ 945243 h 1508632"/>
                    <a:gd name="connsiteX49" fmla="*/ 740318 w 980604"/>
                    <a:gd name="connsiteY49" fmla="*/ 931908 h 1508632"/>
                    <a:gd name="connsiteX50" fmla="*/ 761273 w 980604"/>
                    <a:gd name="connsiteY50" fmla="*/ 910953 h 1508632"/>
                    <a:gd name="connsiteX51" fmla="*/ 774608 w 980604"/>
                    <a:gd name="connsiteY51" fmla="*/ 882378 h 1508632"/>
                    <a:gd name="connsiteX52" fmla="*/ 772703 w 980604"/>
                    <a:gd name="connsiteY52" fmla="*/ 867138 h 1508632"/>
                    <a:gd name="connsiteX53" fmla="*/ 746033 w 980604"/>
                    <a:gd name="connsiteY53" fmla="*/ 867138 h 1508632"/>
                    <a:gd name="connsiteX54" fmla="*/ 690634 w 980604"/>
                    <a:gd name="connsiteY54" fmla="*/ 906732 h 1508632"/>
                    <a:gd name="connsiteX55" fmla="*/ 591059 w 980604"/>
                    <a:gd name="connsiteY55" fmla="*/ 938034 h 1508632"/>
                    <a:gd name="connsiteX56" fmla="*/ 515528 w 980604"/>
                    <a:gd name="connsiteY56" fmla="*/ 840468 h 1508632"/>
                    <a:gd name="connsiteX57" fmla="*/ 511718 w 980604"/>
                    <a:gd name="connsiteY57" fmla="*/ 350883 h 1508632"/>
                    <a:gd name="connsiteX58" fmla="*/ 507908 w 980604"/>
                    <a:gd name="connsiteY58" fmla="*/ 59418 h 1508632"/>
                    <a:gd name="connsiteX59" fmla="*/ 498383 w 980604"/>
                    <a:gd name="connsiteY59" fmla="*/ 32748 h 1508632"/>
                    <a:gd name="connsiteX60" fmla="*/ 496478 w 980604"/>
                    <a:gd name="connsiteY60" fmla="*/ 27033 h 1508632"/>
                    <a:gd name="connsiteX61" fmla="*/ 492668 w 980604"/>
                    <a:gd name="connsiteY61" fmla="*/ 21318 h 1508632"/>
                    <a:gd name="connsiteX62" fmla="*/ 486953 w 980604"/>
                    <a:gd name="connsiteY62" fmla="*/ 9888 h 1508632"/>
                    <a:gd name="connsiteX63" fmla="*/ 481238 w 980604"/>
                    <a:gd name="connsiteY63" fmla="*/ 6078 h 1508632"/>
                    <a:gd name="connsiteX64" fmla="*/ 437886 w 980604"/>
                    <a:gd name="connsiteY64" fmla="*/ 7777 h 1508632"/>
                    <a:gd name="connsiteX65" fmla="*/ 433614 w 980604"/>
                    <a:gd name="connsiteY65" fmla="*/ 98034 h 1508632"/>
                    <a:gd name="connsiteX66" fmla="*/ 444837 w 980604"/>
                    <a:gd name="connsiteY66" fmla="*/ 218512 h 1508632"/>
                    <a:gd name="connsiteX67" fmla="*/ 448853 w 980604"/>
                    <a:gd name="connsiteY67" fmla="*/ 413748 h 1508632"/>
                    <a:gd name="connsiteX68" fmla="*/ 453179 w 980604"/>
                    <a:gd name="connsiteY68" fmla="*/ 749592 h 1508632"/>
                    <a:gd name="connsiteX69" fmla="*/ 436085 w 980604"/>
                    <a:gd name="connsiteY69" fmla="*/ 856738 h 1508632"/>
                    <a:gd name="connsiteX0" fmla="*/ 436085 w 980604"/>
                    <a:gd name="connsiteY0" fmla="*/ 856738 h 1508632"/>
                    <a:gd name="connsiteX1" fmla="*/ 400661 w 980604"/>
                    <a:gd name="connsiteY1" fmla="*/ 919551 h 1508632"/>
                    <a:gd name="connsiteX2" fmla="*/ 350875 w 980604"/>
                    <a:gd name="connsiteY2" fmla="*/ 956107 h 1508632"/>
                    <a:gd name="connsiteX3" fmla="*/ 271122 w 980604"/>
                    <a:gd name="connsiteY3" fmla="*/ 959711 h 1508632"/>
                    <a:gd name="connsiteX4" fmla="*/ 179887 w 980604"/>
                    <a:gd name="connsiteY4" fmla="*/ 927532 h 1508632"/>
                    <a:gd name="connsiteX5" fmla="*/ 67853 w 980604"/>
                    <a:gd name="connsiteY5" fmla="*/ 867138 h 1508632"/>
                    <a:gd name="connsiteX6" fmla="*/ 54518 w 980604"/>
                    <a:gd name="connsiteY6" fmla="*/ 888093 h 1508632"/>
                    <a:gd name="connsiteX7" fmla="*/ 58328 w 980604"/>
                    <a:gd name="connsiteY7" fmla="*/ 926193 h 1508632"/>
                    <a:gd name="connsiteX8" fmla="*/ 88808 w 980604"/>
                    <a:gd name="connsiteY8" fmla="*/ 950958 h 1508632"/>
                    <a:gd name="connsiteX9" fmla="*/ 174533 w 980604"/>
                    <a:gd name="connsiteY9" fmla="*/ 981799 h 1508632"/>
                    <a:gd name="connsiteX10" fmla="*/ 270555 w 980604"/>
                    <a:gd name="connsiteY10" fmla="*/ 1028652 h 1508632"/>
                    <a:gd name="connsiteX11" fmla="*/ 286928 w 980604"/>
                    <a:gd name="connsiteY11" fmla="*/ 1069068 h 1508632"/>
                    <a:gd name="connsiteX12" fmla="*/ 272615 w 980604"/>
                    <a:gd name="connsiteY12" fmla="*/ 1111957 h 1508632"/>
                    <a:gd name="connsiteX13" fmla="*/ 194458 w 980604"/>
                    <a:gd name="connsiteY13" fmla="*/ 1142951 h 1508632"/>
                    <a:gd name="connsiteX14" fmla="*/ 88295 w 980604"/>
                    <a:gd name="connsiteY14" fmla="*/ 1157831 h 1508632"/>
                    <a:gd name="connsiteX15" fmla="*/ 12608 w 980604"/>
                    <a:gd name="connsiteY15" fmla="*/ 1168128 h 1508632"/>
                    <a:gd name="connsiteX16" fmla="*/ 14513 w 980604"/>
                    <a:gd name="connsiteY16" fmla="*/ 1206228 h 1508632"/>
                    <a:gd name="connsiteX17" fmla="*/ 153578 w 980604"/>
                    <a:gd name="connsiteY17" fmla="*/ 1214981 h 1508632"/>
                    <a:gd name="connsiteX18" fmla="*/ 344233 w 980604"/>
                    <a:gd name="connsiteY18" fmla="*/ 1210038 h 1508632"/>
                    <a:gd name="connsiteX19" fmla="*/ 370748 w 980604"/>
                    <a:gd name="connsiteY19" fmla="*/ 1266261 h 1508632"/>
                    <a:gd name="connsiteX20" fmla="*/ 343305 w 980604"/>
                    <a:gd name="connsiteY20" fmla="*/ 1349154 h 1508632"/>
                    <a:gd name="connsiteX21" fmla="*/ 336458 w 980604"/>
                    <a:gd name="connsiteY21" fmla="*/ 1412946 h 1508632"/>
                    <a:gd name="connsiteX22" fmla="*/ 340268 w 980604"/>
                    <a:gd name="connsiteY22" fmla="*/ 1455783 h 1508632"/>
                    <a:gd name="connsiteX23" fmla="*/ 372653 w 980604"/>
                    <a:gd name="connsiteY23" fmla="*/ 1505313 h 1508632"/>
                    <a:gd name="connsiteX24" fmla="*/ 395513 w 980604"/>
                    <a:gd name="connsiteY24" fmla="*/ 1507218 h 1508632"/>
                    <a:gd name="connsiteX25" fmla="*/ 405038 w 980604"/>
                    <a:gd name="connsiteY25" fmla="*/ 1484358 h 1508632"/>
                    <a:gd name="connsiteX26" fmla="*/ 411319 w 980604"/>
                    <a:gd name="connsiteY26" fmla="*/ 1443993 h 1508632"/>
                    <a:gd name="connsiteX27" fmla="*/ 417601 w 980604"/>
                    <a:gd name="connsiteY27" fmla="*/ 1381900 h 1508632"/>
                    <a:gd name="connsiteX28" fmla="*/ 432275 w 980604"/>
                    <a:gd name="connsiteY28" fmla="*/ 1321712 h 1508632"/>
                    <a:gd name="connsiteX29" fmla="*/ 475523 w 980604"/>
                    <a:gd name="connsiteY29" fmla="*/ 1257663 h 1508632"/>
                    <a:gd name="connsiteX30" fmla="*/ 536689 w 980604"/>
                    <a:gd name="connsiteY30" fmla="*/ 1222651 h 1508632"/>
                    <a:gd name="connsiteX31" fmla="*/ 609388 w 980604"/>
                    <a:gd name="connsiteY31" fmla="*/ 1214260 h 1508632"/>
                    <a:gd name="connsiteX32" fmla="*/ 709117 w 980604"/>
                    <a:gd name="connsiteY32" fmla="*/ 1279441 h 1508632"/>
                    <a:gd name="connsiteX33" fmla="*/ 786038 w 980604"/>
                    <a:gd name="connsiteY33" fmla="*/ 1316358 h 1508632"/>
                    <a:gd name="connsiteX34" fmla="*/ 828669 w 980604"/>
                    <a:gd name="connsiteY34" fmla="*/ 1296484 h 1508632"/>
                    <a:gd name="connsiteX35" fmla="*/ 769511 w 980604"/>
                    <a:gd name="connsiteY35" fmla="*/ 1241290 h 1508632"/>
                    <a:gd name="connsiteX36" fmla="*/ 656498 w 980604"/>
                    <a:gd name="connsiteY36" fmla="*/ 1149078 h 1508632"/>
                    <a:gd name="connsiteX37" fmla="*/ 654232 w 980604"/>
                    <a:gd name="connsiteY37" fmla="*/ 1100681 h 1508632"/>
                    <a:gd name="connsiteX38" fmla="*/ 679358 w 980604"/>
                    <a:gd name="connsiteY38" fmla="*/ 1082403 h 1508632"/>
                    <a:gd name="connsiteX39" fmla="*/ 732698 w 980604"/>
                    <a:gd name="connsiteY39" fmla="*/ 1074783 h 1508632"/>
                    <a:gd name="connsiteX40" fmla="*/ 907958 w 980604"/>
                    <a:gd name="connsiteY40" fmla="*/ 1084308 h 1508632"/>
                    <a:gd name="connsiteX41" fmla="*/ 964655 w 980604"/>
                    <a:gd name="connsiteY41" fmla="*/ 1088175 h 1508632"/>
                    <a:gd name="connsiteX42" fmla="*/ 978443 w 980604"/>
                    <a:gd name="connsiteY42" fmla="*/ 1046568 h 1508632"/>
                    <a:gd name="connsiteX43" fmla="*/ 926854 w 980604"/>
                    <a:gd name="connsiteY43" fmla="*/ 1027158 h 1508632"/>
                    <a:gd name="connsiteX44" fmla="*/ 811420 w 980604"/>
                    <a:gd name="connsiteY44" fmla="*/ 1029629 h 1508632"/>
                    <a:gd name="connsiteX45" fmla="*/ 654594 w 980604"/>
                    <a:gd name="connsiteY45" fmla="*/ 1042398 h 1508632"/>
                    <a:gd name="connsiteX46" fmla="*/ 648312 w 980604"/>
                    <a:gd name="connsiteY46" fmla="*/ 1018611 h 1508632"/>
                    <a:gd name="connsiteX47" fmla="*/ 681263 w 980604"/>
                    <a:gd name="connsiteY47" fmla="*/ 985248 h 1508632"/>
                    <a:gd name="connsiteX48" fmla="*/ 725078 w 980604"/>
                    <a:gd name="connsiteY48" fmla="*/ 945243 h 1508632"/>
                    <a:gd name="connsiteX49" fmla="*/ 740318 w 980604"/>
                    <a:gd name="connsiteY49" fmla="*/ 931908 h 1508632"/>
                    <a:gd name="connsiteX50" fmla="*/ 761273 w 980604"/>
                    <a:gd name="connsiteY50" fmla="*/ 910953 h 1508632"/>
                    <a:gd name="connsiteX51" fmla="*/ 774608 w 980604"/>
                    <a:gd name="connsiteY51" fmla="*/ 882378 h 1508632"/>
                    <a:gd name="connsiteX52" fmla="*/ 772703 w 980604"/>
                    <a:gd name="connsiteY52" fmla="*/ 867138 h 1508632"/>
                    <a:gd name="connsiteX53" fmla="*/ 746033 w 980604"/>
                    <a:gd name="connsiteY53" fmla="*/ 867138 h 1508632"/>
                    <a:gd name="connsiteX54" fmla="*/ 690634 w 980604"/>
                    <a:gd name="connsiteY54" fmla="*/ 906732 h 1508632"/>
                    <a:gd name="connsiteX55" fmla="*/ 591059 w 980604"/>
                    <a:gd name="connsiteY55" fmla="*/ 938034 h 1508632"/>
                    <a:gd name="connsiteX56" fmla="*/ 515528 w 980604"/>
                    <a:gd name="connsiteY56" fmla="*/ 840468 h 1508632"/>
                    <a:gd name="connsiteX57" fmla="*/ 511718 w 980604"/>
                    <a:gd name="connsiteY57" fmla="*/ 350883 h 1508632"/>
                    <a:gd name="connsiteX58" fmla="*/ 507908 w 980604"/>
                    <a:gd name="connsiteY58" fmla="*/ 59418 h 1508632"/>
                    <a:gd name="connsiteX59" fmla="*/ 498383 w 980604"/>
                    <a:gd name="connsiteY59" fmla="*/ 32748 h 1508632"/>
                    <a:gd name="connsiteX60" fmla="*/ 496478 w 980604"/>
                    <a:gd name="connsiteY60" fmla="*/ 27033 h 1508632"/>
                    <a:gd name="connsiteX61" fmla="*/ 492668 w 980604"/>
                    <a:gd name="connsiteY61" fmla="*/ 21318 h 1508632"/>
                    <a:gd name="connsiteX62" fmla="*/ 486953 w 980604"/>
                    <a:gd name="connsiteY62" fmla="*/ 9888 h 1508632"/>
                    <a:gd name="connsiteX63" fmla="*/ 481238 w 980604"/>
                    <a:gd name="connsiteY63" fmla="*/ 6078 h 1508632"/>
                    <a:gd name="connsiteX64" fmla="*/ 437886 w 980604"/>
                    <a:gd name="connsiteY64" fmla="*/ 7777 h 1508632"/>
                    <a:gd name="connsiteX65" fmla="*/ 433614 w 980604"/>
                    <a:gd name="connsiteY65" fmla="*/ 98034 h 1508632"/>
                    <a:gd name="connsiteX66" fmla="*/ 444837 w 980604"/>
                    <a:gd name="connsiteY66" fmla="*/ 218512 h 1508632"/>
                    <a:gd name="connsiteX67" fmla="*/ 448853 w 980604"/>
                    <a:gd name="connsiteY67" fmla="*/ 413748 h 1508632"/>
                    <a:gd name="connsiteX68" fmla="*/ 453179 w 980604"/>
                    <a:gd name="connsiteY68" fmla="*/ 749592 h 1508632"/>
                    <a:gd name="connsiteX69" fmla="*/ 436085 w 980604"/>
                    <a:gd name="connsiteY69" fmla="*/ 856738 h 1508632"/>
                    <a:gd name="connsiteX0" fmla="*/ 436085 w 980604"/>
                    <a:gd name="connsiteY0" fmla="*/ 856738 h 1508632"/>
                    <a:gd name="connsiteX1" fmla="*/ 400661 w 980604"/>
                    <a:gd name="connsiteY1" fmla="*/ 919551 h 1508632"/>
                    <a:gd name="connsiteX2" fmla="*/ 350875 w 980604"/>
                    <a:gd name="connsiteY2" fmla="*/ 956107 h 1508632"/>
                    <a:gd name="connsiteX3" fmla="*/ 271122 w 980604"/>
                    <a:gd name="connsiteY3" fmla="*/ 959711 h 1508632"/>
                    <a:gd name="connsiteX4" fmla="*/ 179887 w 980604"/>
                    <a:gd name="connsiteY4" fmla="*/ 927532 h 1508632"/>
                    <a:gd name="connsiteX5" fmla="*/ 67853 w 980604"/>
                    <a:gd name="connsiteY5" fmla="*/ 867138 h 1508632"/>
                    <a:gd name="connsiteX6" fmla="*/ 54518 w 980604"/>
                    <a:gd name="connsiteY6" fmla="*/ 888093 h 1508632"/>
                    <a:gd name="connsiteX7" fmla="*/ 58328 w 980604"/>
                    <a:gd name="connsiteY7" fmla="*/ 926193 h 1508632"/>
                    <a:gd name="connsiteX8" fmla="*/ 88808 w 980604"/>
                    <a:gd name="connsiteY8" fmla="*/ 950958 h 1508632"/>
                    <a:gd name="connsiteX9" fmla="*/ 174533 w 980604"/>
                    <a:gd name="connsiteY9" fmla="*/ 981799 h 1508632"/>
                    <a:gd name="connsiteX10" fmla="*/ 270555 w 980604"/>
                    <a:gd name="connsiteY10" fmla="*/ 1028652 h 1508632"/>
                    <a:gd name="connsiteX11" fmla="*/ 286928 w 980604"/>
                    <a:gd name="connsiteY11" fmla="*/ 1069068 h 1508632"/>
                    <a:gd name="connsiteX12" fmla="*/ 272615 w 980604"/>
                    <a:gd name="connsiteY12" fmla="*/ 1111957 h 1508632"/>
                    <a:gd name="connsiteX13" fmla="*/ 194458 w 980604"/>
                    <a:gd name="connsiteY13" fmla="*/ 1142951 h 1508632"/>
                    <a:gd name="connsiteX14" fmla="*/ 88295 w 980604"/>
                    <a:gd name="connsiteY14" fmla="*/ 1157831 h 1508632"/>
                    <a:gd name="connsiteX15" fmla="*/ 12608 w 980604"/>
                    <a:gd name="connsiteY15" fmla="*/ 1168128 h 1508632"/>
                    <a:gd name="connsiteX16" fmla="*/ 14513 w 980604"/>
                    <a:gd name="connsiteY16" fmla="*/ 1206228 h 1508632"/>
                    <a:gd name="connsiteX17" fmla="*/ 153578 w 980604"/>
                    <a:gd name="connsiteY17" fmla="*/ 1214981 h 1508632"/>
                    <a:gd name="connsiteX18" fmla="*/ 344233 w 980604"/>
                    <a:gd name="connsiteY18" fmla="*/ 1210038 h 1508632"/>
                    <a:gd name="connsiteX19" fmla="*/ 370748 w 980604"/>
                    <a:gd name="connsiteY19" fmla="*/ 1266261 h 1508632"/>
                    <a:gd name="connsiteX20" fmla="*/ 343305 w 980604"/>
                    <a:gd name="connsiteY20" fmla="*/ 1349154 h 1508632"/>
                    <a:gd name="connsiteX21" fmla="*/ 336458 w 980604"/>
                    <a:gd name="connsiteY21" fmla="*/ 1412946 h 1508632"/>
                    <a:gd name="connsiteX22" fmla="*/ 340268 w 980604"/>
                    <a:gd name="connsiteY22" fmla="*/ 1455783 h 1508632"/>
                    <a:gd name="connsiteX23" fmla="*/ 372653 w 980604"/>
                    <a:gd name="connsiteY23" fmla="*/ 1505313 h 1508632"/>
                    <a:gd name="connsiteX24" fmla="*/ 395513 w 980604"/>
                    <a:gd name="connsiteY24" fmla="*/ 1507218 h 1508632"/>
                    <a:gd name="connsiteX25" fmla="*/ 405038 w 980604"/>
                    <a:gd name="connsiteY25" fmla="*/ 1484358 h 1508632"/>
                    <a:gd name="connsiteX26" fmla="*/ 411319 w 980604"/>
                    <a:gd name="connsiteY26" fmla="*/ 1443993 h 1508632"/>
                    <a:gd name="connsiteX27" fmla="*/ 417601 w 980604"/>
                    <a:gd name="connsiteY27" fmla="*/ 1381900 h 1508632"/>
                    <a:gd name="connsiteX28" fmla="*/ 432275 w 980604"/>
                    <a:gd name="connsiteY28" fmla="*/ 1321712 h 1508632"/>
                    <a:gd name="connsiteX29" fmla="*/ 475523 w 980604"/>
                    <a:gd name="connsiteY29" fmla="*/ 1257663 h 1508632"/>
                    <a:gd name="connsiteX30" fmla="*/ 536689 w 980604"/>
                    <a:gd name="connsiteY30" fmla="*/ 1222651 h 1508632"/>
                    <a:gd name="connsiteX31" fmla="*/ 609388 w 980604"/>
                    <a:gd name="connsiteY31" fmla="*/ 1214260 h 1508632"/>
                    <a:gd name="connsiteX32" fmla="*/ 709117 w 980604"/>
                    <a:gd name="connsiteY32" fmla="*/ 1279441 h 1508632"/>
                    <a:gd name="connsiteX33" fmla="*/ 786038 w 980604"/>
                    <a:gd name="connsiteY33" fmla="*/ 1316358 h 1508632"/>
                    <a:gd name="connsiteX34" fmla="*/ 828669 w 980604"/>
                    <a:gd name="connsiteY34" fmla="*/ 1296484 h 1508632"/>
                    <a:gd name="connsiteX35" fmla="*/ 769511 w 980604"/>
                    <a:gd name="connsiteY35" fmla="*/ 1241290 h 1508632"/>
                    <a:gd name="connsiteX36" fmla="*/ 656498 w 980604"/>
                    <a:gd name="connsiteY36" fmla="*/ 1149078 h 1508632"/>
                    <a:gd name="connsiteX37" fmla="*/ 654232 w 980604"/>
                    <a:gd name="connsiteY37" fmla="*/ 1100681 h 1508632"/>
                    <a:gd name="connsiteX38" fmla="*/ 679358 w 980604"/>
                    <a:gd name="connsiteY38" fmla="*/ 1082403 h 1508632"/>
                    <a:gd name="connsiteX39" fmla="*/ 732698 w 980604"/>
                    <a:gd name="connsiteY39" fmla="*/ 1074783 h 1508632"/>
                    <a:gd name="connsiteX40" fmla="*/ 907958 w 980604"/>
                    <a:gd name="connsiteY40" fmla="*/ 1084308 h 1508632"/>
                    <a:gd name="connsiteX41" fmla="*/ 964655 w 980604"/>
                    <a:gd name="connsiteY41" fmla="*/ 1088175 h 1508632"/>
                    <a:gd name="connsiteX42" fmla="*/ 978443 w 980604"/>
                    <a:gd name="connsiteY42" fmla="*/ 1046568 h 1508632"/>
                    <a:gd name="connsiteX43" fmla="*/ 926854 w 980604"/>
                    <a:gd name="connsiteY43" fmla="*/ 1027158 h 1508632"/>
                    <a:gd name="connsiteX44" fmla="*/ 811420 w 980604"/>
                    <a:gd name="connsiteY44" fmla="*/ 1029629 h 1508632"/>
                    <a:gd name="connsiteX45" fmla="*/ 654594 w 980604"/>
                    <a:gd name="connsiteY45" fmla="*/ 1042398 h 1508632"/>
                    <a:gd name="connsiteX46" fmla="*/ 648312 w 980604"/>
                    <a:gd name="connsiteY46" fmla="*/ 1018611 h 1508632"/>
                    <a:gd name="connsiteX47" fmla="*/ 681263 w 980604"/>
                    <a:gd name="connsiteY47" fmla="*/ 985248 h 1508632"/>
                    <a:gd name="connsiteX48" fmla="*/ 725078 w 980604"/>
                    <a:gd name="connsiteY48" fmla="*/ 945243 h 1508632"/>
                    <a:gd name="connsiteX49" fmla="*/ 740318 w 980604"/>
                    <a:gd name="connsiteY49" fmla="*/ 931908 h 1508632"/>
                    <a:gd name="connsiteX50" fmla="*/ 761273 w 980604"/>
                    <a:gd name="connsiteY50" fmla="*/ 910953 h 1508632"/>
                    <a:gd name="connsiteX51" fmla="*/ 774608 w 980604"/>
                    <a:gd name="connsiteY51" fmla="*/ 882378 h 1508632"/>
                    <a:gd name="connsiteX52" fmla="*/ 772703 w 980604"/>
                    <a:gd name="connsiteY52" fmla="*/ 867138 h 1508632"/>
                    <a:gd name="connsiteX53" fmla="*/ 746033 w 980604"/>
                    <a:gd name="connsiteY53" fmla="*/ 867138 h 1508632"/>
                    <a:gd name="connsiteX54" fmla="*/ 690634 w 980604"/>
                    <a:gd name="connsiteY54" fmla="*/ 906732 h 1508632"/>
                    <a:gd name="connsiteX55" fmla="*/ 591059 w 980604"/>
                    <a:gd name="connsiteY55" fmla="*/ 938034 h 1508632"/>
                    <a:gd name="connsiteX56" fmla="*/ 515528 w 980604"/>
                    <a:gd name="connsiteY56" fmla="*/ 840468 h 1508632"/>
                    <a:gd name="connsiteX57" fmla="*/ 511718 w 980604"/>
                    <a:gd name="connsiteY57" fmla="*/ 350883 h 1508632"/>
                    <a:gd name="connsiteX58" fmla="*/ 507908 w 980604"/>
                    <a:gd name="connsiteY58" fmla="*/ 59418 h 1508632"/>
                    <a:gd name="connsiteX59" fmla="*/ 498383 w 980604"/>
                    <a:gd name="connsiteY59" fmla="*/ 32748 h 1508632"/>
                    <a:gd name="connsiteX60" fmla="*/ 496478 w 980604"/>
                    <a:gd name="connsiteY60" fmla="*/ 27033 h 1508632"/>
                    <a:gd name="connsiteX61" fmla="*/ 486953 w 980604"/>
                    <a:gd name="connsiteY61" fmla="*/ 9888 h 1508632"/>
                    <a:gd name="connsiteX62" fmla="*/ 481238 w 980604"/>
                    <a:gd name="connsiteY62" fmla="*/ 6078 h 1508632"/>
                    <a:gd name="connsiteX63" fmla="*/ 437886 w 980604"/>
                    <a:gd name="connsiteY63" fmla="*/ 7777 h 1508632"/>
                    <a:gd name="connsiteX64" fmla="*/ 433614 w 980604"/>
                    <a:gd name="connsiteY64" fmla="*/ 98034 h 1508632"/>
                    <a:gd name="connsiteX65" fmla="*/ 444837 w 980604"/>
                    <a:gd name="connsiteY65" fmla="*/ 218512 h 1508632"/>
                    <a:gd name="connsiteX66" fmla="*/ 448853 w 980604"/>
                    <a:gd name="connsiteY66" fmla="*/ 413748 h 1508632"/>
                    <a:gd name="connsiteX67" fmla="*/ 453179 w 980604"/>
                    <a:gd name="connsiteY67" fmla="*/ 749592 h 1508632"/>
                    <a:gd name="connsiteX68" fmla="*/ 436085 w 980604"/>
                    <a:gd name="connsiteY68" fmla="*/ 856738 h 1508632"/>
                    <a:gd name="connsiteX0" fmla="*/ 436085 w 980604"/>
                    <a:gd name="connsiteY0" fmla="*/ 856738 h 1508632"/>
                    <a:gd name="connsiteX1" fmla="*/ 400661 w 980604"/>
                    <a:gd name="connsiteY1" fmla="*/ 919551 h 1508632"/>
                    <a:gd name="connsiteX2" fmla="*/ 350875 w 980604"/>
                    <a:gd name="connsiteY2" fmla="*/ 956107 h 1508632"/>
                    <a:gd name="connsiteX3" fmla="*/ 271122 w 980604"/>
                    <a:gd name="connsiteY3" fmla="*/ 959711 h 1508632"/>
                    <a:gd name="connsiteX4" fmla="*/ 179887 w 980604"/>
                    <a:gd name="connsiteY4" fmla="*/ 927532 h 1508632"/>
                    <a:gd name="connsiteX5" fmla="*/ 67853 w 980604"/>
                    <a:gd name="connsiteY5" fmla="*/ 867138 h 1508632"/>
                    <a:gd name="connsiteX6" fmla="*/ 54518 w 980604"/>
                    <a:gd name="connsiteY6" fmla="*/ 888093 h 1508632"/>
                    <a:gd name="connsiteX7" fmla="*/ 58328 w 980604"/>
                    <a:gd name="connsiteY7" fmla="*/ 926193 h 1508632"/>
                    <a:gd name="connsiteX8" fmla="*/ 88808 w 980604"/>
                    <a:gd name="connsiteY8" fmla="*/ 950958 h 1508632"/>
                    <a:gd name="connsiteX9" fmla="*/ 174533 w 980604"/>
                    <a:gd name="connsiteY9" fmla="*/ 981799 h 1508632"/>
                    <a:gd name="connsiteX10" fmla="*/ 270555 w 980604"/>
                    <a:gd name="connsiteY10" fmla="*/ 1028652 h 1508632"/>
                    <a:gd name="connsiteX11" fmla="*/ 286928 w 980604"/>
                    <a:gd name="connsiteY11" fmla="*/ 1069068 h 1508632"/>
                    <a:gd name="connsiteX12" fmla="*/ 272615 w 980604"/>
                    <a:gd name="connsiteY12" fmla="*/ 1111957 h 1508632"/>
                    <a:gd name="connsiteX13" fmla="*/ 194458 w 980604"/>
                    <a:gd name="connsiteY13" fmla="*/ 1142951 h 1508632"/>
                    <a:gd name="connsiteX14" fmla="*/ 88295 w 980604"/>
                    <a:gd name="connsiteY14" fmla="*/ 1157831 h 1508632"/>
                    <a:gd name="connsiteX15" fmla="*/ 12608 w 980604"/>
                    <a:gd name="connsiteY15" fmla="*/ 1168128 h 1508632"/>
                    <a:gd name="connsiteX16" fmla="*/ 14513 w 980604"/>
                    <a:gd name="connsiteY16" fmla="*/ 1206228 h 1508632"/>
                    <a:gd name="connsiteX17" fmla="*/ 153578 w 980604"/>
                    <a:gd name="connsiteY17" fmla="*/ 1214981 h 1508632"/>
                    <a:gd name="connsiteX18" fmla="*/ 344233 w 980604"/>
                    <a:gd name="connsiteY18" fmla="*/ 1210038 h 1508632"/>
                    <a:gd name="connsiteX19" fmla="*/ 370748 w 980604"/>
                    <a:gd name="connsiteY19" fmla="*/ 1266261 h 1508632"/>
                    <a:gd name="connsiteX20" fmla="*/ 343305 w 980604"/>
                    <a:gd name="connsiteY20" fmla="*/ 1349154 h 1508632"/>
                    <a:gd name="connsiteX21" fmla="*/ 336458 w 980604"/>
                    <a:gd name="connsiteY21" fmla="*/ 1412946 h 1508632"/>
                    <a:gd name="connsiteX22" fmla="*/ 340268 w 980604"/>
                    <a:gd name="connsiteY22" fmla="*/ 1455783 h 1508632"/>
                    <a:gd name="connsiteX23" fmla="*/ 372653 w 980604"/>
                    <a:gd name="connsiteY23" fmla="*/ 1505313 h 1508632"/>
                    <a:gd name="connsiteX24" fmla="*/ 395513 w 980604"/>
                    <a:gd name="connsiteY24" fmla="*/ 1507218 h 1508632"/>
                    <a:gd name="connsiteX25" fmla="*/ 405038 w 980604"/>
                    <a:gd name="connsiteY25" fmla="*/ 1484358 h 1508632"/>
                    <a:gd name="connsiteX26" fmla="*/ 411319 w 980604"/>
                    <a:gd name="connsiteY26" fmla="*/ 1443993 h 1508632"/>
                    <a:gd name="connsiteX27" fmla="*/ 417601 w 980604"/>
                    <a:gd name="connsiteY27" fmla="*/ 1381900 h 1508632"/>
                    <a:gd name="connsiteX28" fmla="*/ 432275 w 980604"/>
                    <a:gd name="connsiteY28" fmla="*/ 1321712 h 1508632"/>
                    <a:gd name="connsiteX29" fmla="*/ 475523 w 980604"/>
                    <a:gd name="connsiteY29" fmla="*/ 1257663 h 1508632"/>
                    <a:gd name="connsiteX30" fmla="*/ 536689 w 980604"/>
                    <a:gd name="connsiteY30" fmla="*/ 1222651 h 1508632"/>
                    <a:gd name="connsiteX31" fmla="*/ 609388 w 980604"/>
                    <a:gd name="connsiteY31" fmla="*/ 1214260 h 1508632"/>
                    <a:gd name="connsiteX32" fmla="*/ 709117 w 980604"/>
                    <a:gd name="connsiteY32" fmla="*/ 1279441 h 1508632"/>
                    <a:gd name="connsiteX33" fmla="*/ 786038 w 980604"/>
                    <a:gd name="connsiteY33" fmla="*/ 1316358 h 1508632"/>
                    <a:gd name="connsiteX34" fmla="*/ 828669 w 980604"/>
                    <a:gd name="connsiteY34" fmla="*/ 1296484 h 1508632"/>
                    <a:gd name="connsiteX35" fmla="*/ 769511 w 980604"/>
                    <a:gd name="connsiteY35" fmla="*/ 1241290 h 1508632"/>
                    <a:gd name="connsiteX36" fmla="*/ 656498 w 980604"/>
                    <a:gd name="connsiteY36" fmla="*/ 1149078 h 1508632"/>
                    <a:gd name="connsiteX37" fmla="*/ 654232 w 980604"/>
                    <a:gd name="connsiteY37" fmla="*/ 1100681 h 1508632"/>
                    <a:gd name="connsiteX38" fmla="*/ 679358 w 980604"/>
                    <a:gd name="connsiteY38" fmla="*/ 1082403 h 1508632"/>
                    <a:gd name="connsiteX39" fmla="*/ 732698 w 980604"/>
                    <a:gd name="connsiteY39" fmla="*/ 1074783 h 1508632"/>
                    <a:gd name="connsiteX40" fmla="*/ 907958 w 980604"/>
                    <a:gd name="connsiteY40" fmla="*/ 1084308 h 1508632"/>
                    <a:gd name="connsiteX41" fmla="*/ 964655 w 980604"/>
                    <a:gd name="connsiteY41" fmla="*/ 1088175 h 1508632"/>
                    <a:gd name="connsiteX42" fmla="*/ 978443 w 980604"/>
                    <a:gd name="connsiteY42" fmla="*/ 1046568 h 1508632"/>
                    <a:gd name="connsiteX43" fmla="*/ 926854 w 980604"/>
                    <a:gd name="connsiteY43" fmla="*/ 1027158 h 1508632"/>
                    <a:gd name="connsiteX44" fmla="*/ 811420 w 980604"/>
                    <a:gd name="connsiteY44" fmla="*/ 1029629 h 1508632"/>
                    <a:gd name="connsiteX45" fmla="*/ 654594 w 980604"/>
                    <a:gd name="connsiteY45" fmla="*/ 1042398 h 1508632"/>
                    <a:gd name="connsiteX46" fmla="*/ 648312 w 980604"/>
                    <a:gd name="connsiteY46" fmla="*/ 1018611 h 1508632"/>
                    <a:gd name="connsiteX47" fmla="*/ 681263 w 980604"/>
                    <a:gd name="connsiteY47" fmla="*/ 985248 h 1508632"/>
                    <a:gd name="connsiteX48" fmla="*/ 725078 w 980604"/>
                    <a:gd name="connsiteY48" fmla="*/ 945243 h 1508632"/>
                    <a:gd name="connsiteX49" fmla="*/ 740318 w 980604"/>
                    <a:gd name="connsiteY49" fmla="*/ 931908 h 1508632"/>
                    <a:gd name="connsiteX50" fmla="*/ 761273 w 980604"/>
                    <a:gd name="connsiteY50" fmla="*/ 910953 h 1508632"/>
                    <a:gd name="connsiteX51" fmla="*/ 774608 w 980604"/>
                    <a:gd name="connsiteY51" fmla="*/ 882378 h 1508632"/>
                    <a:gd name="connsiteX52" fmla="*/ 772703 w 980604"/>
                    <a:gd name="connsiteY52" fmla="*/ 867138 h 1508632"/>
                    <a:gd name="connsiteX53" fmla="*/ 746033 w 980604"/>
                    <a:gd name="connsiteY53" fmla="*/ 867138 h 1508632"/>
                    <a:gd name="connsiteX54" fmla="*/ 690634 w 980604"/>
                    <a:gd name="connsiteY54" fmla="*/ 906732 h 1508632"/>
                    <a:gd name="connsiteX55" fmla="*/ 591059 w 980604"/>
                    <a:gd name="connsiteY55" fmla="*/ 938034 h 1508632"/>
                    <a:gd name="connsiteX56" fmla="*/ 515528 w 980604"/>
                    <a:gd name="connsiteY56" fmla="*/ 840468 h 1508632"/>
                    <a:gd name="connsiteX57" fmla="*/ 511718 w 980604"/>
                    <a:gd name="connsiteY57" fmla="*/ 350883 h 1508632"/>
                    <a:gd name="connsiteX58" fmla="*/ 507908 w 980604"/>
                    <a:gd name="connsiteY58" fmla="*/ 59418 h 1508632"/>
                    <a:gd name="connsiteX59" fmla="*/ 498383 w 980604"/>
                    <a:gd name="connsiteY59" fmla="*/ 32748 h 1508632"/>
                    <a:gd name="connsiteX60" fmla="*/ 486953 w 980604"/>
                    <a:gd name="connsiteY60" fmla="*/ 9888 h 1508632"/>
                    <a:gd name="connsiteX61" fmla="*/ 481238 w 980604"/>
                    <a:gd name="connsiteY61" fmla="*/ 6078 h 1508632"/>
                    <a:gd name="connsiteX62" fmla="*/ 437886 w 980604"/>
                    <a:gd name="connsiteY62" fmla="*/ 7777 h 1508632"/>
                    <a:gd name="connsiteX63" fmla="*/ 433614 w 980604"/>
                    <a:gd name="connsiteY63" fmla="*/ 98034 h 1508632"/>
                    <a:gd name="connsiteX64" fmla="*/ 444837 w 980604"/>
                    <a:gd name="connsiteY64" fmla="*/ 218512 h 1508632"/>
                    <a:gd name="connsiteX65" fmla="*/ 448853 w 980604"/>
                    <a:gd name="connsiteY65" fmla="*/ 413748 h 1508632"/>
                    <a:gd name="connsiteX66" fmla="*/ 453179 w 980604"/>
                    <a:gd name="connsiteY66" fmla="*/ 749592 h 1508632"/>
                    <a:gd name="connsiteX67" fmla="*/ 436085 w 980604"/>
                    <a:gd name="connsiteY67" fmla="*/ 856738 h 1508632"/>
                    <a:gd name="connsiteX0" fmla="*/ 436085 w 980604"/>
                    <a:gd name="connsiteY0" fmla="*/ 855878 h 1507772"/>
                    <a:gd name="connsiteX1" fmla="*/ 400661 w 980604"/>
                    <a:gd name="connsiteY1" fmla="*/ 918691 h 1507772"/>
                    <a:gd name="connsiteX2" fmla="*/ 350875 w 980604"/>
                    <a:gd name="connsiteY2" fmla="*/ 955247 h 1507772"/>
                    <a:gd name="connsiteX3" fmla="*/ 271122 w 980604"/>
                    <a:gd name="connsiteY3" fmla="*/ 958851 h 1507772"/>
                    <a:gd name="connsiteX4" fmla="*/ 179887 w 980604"/>
                    <a:gd name="connsiteY4" fmla="*/ 926672 h 1507772"/>
                    <a:gd name="connsiteX5" fmla="*/ 67853 w 980604"/>
                    <a:gd name="connsiteY5" fmla="*/ 866278 h 1507772"/>
                    <a:gd name="connsiteX6" fmla="*/ 54518 w 980604"/>
                    <a:gd name="connsiteY6" fmla="*/ 887233 h 1507772"/>
                    <a:gd name="connsiteX7" fmla="*/ 58328 w 980604"/>
                    <a:gd name="connsiteY7" fmla="*/ 925333 h 1507772"/>
                    <a:gd name="connsiteX8" fmla="*/ 88808 w 980604"/>
                    <a:gd name="connsiteY8" fmla="*/ 950098 h 1507772"/>
                    <a:gd name="connsiteX9" fmla="*/ 174533 w 980604"/>
                    <a:gd name="connsiteY9" fmla="*/ 980939 h 1507772"/>
                    <a:gd name="connsiteX10" fmla="*/ 270555 w 980604"/>
                    <a:gd name="connsiteY10" fmla="*/ 1027792 h 1507772"/>
                    <a:gd name="connsiteX11" fmla="*/ 286928 w 980604"/>
                    <a:gd name="connsiteY11" fmla="*/ 1068208 h 1507772"/>
                    <a:gd name="connsiteX12" fmla="*/ 272615 w 980604"/>
                    <a:gd name="connsiteY12" fmla="*/ 1111097 h 1507772"/>
                    <a:gd name="connsiteX13" fmla="*/ 194458 w 980604"/>
                    <a:gd name="connsiteY13" fmla="*/ 1142091 h 1507772"/>
                    <a:gd name="connsiteX14" fmla="*/ 88295 w 980604"/>
                    <a:gd name="connsiteY14" fmla="*/ 1156971 h 1507772"/>
                    <a:gd name="connsiteX15" fmla="*/ 12608 w 980604"/>
                    <a:gd name="connsiteY15" fmla="*/ 1167268 h 1507772"/>
                    <a:gd name="connsiteX16" fmla="*/ 14513 w 980604"/>
                    <a:gd name="connsiteY16" fmla="*/ 1205368 h 1507772"/>
                    <a:gd name="connsiteX17" fmla="*/ 153578 w 980604"/>
                    <a:gd name="connsiteY17" fmla="*/ 1214121 h 1507772"/>
                    <a:gd name="connsiteX18" fmla="*/ 344233 w 980604"/>
                    <a:gd name="connsiteY18" fmla="*/ 1209178 h 1507772"/>
                    <a:gd name="connsiteX19" fmla="*/ 370748 w 980604"/>
                    <a:gd name="connsiteY19" fmla="*/ 1265401 h 1507772"/>
                    <a:gd name="connsiteX20" fmla="*/ 343305 w 980604"/>
                    <a:gd name="connsiteY20" fmla="*/ 1348294 h 1507772"/>
                    <a:gd name="connsiteX21" fmla="*/ 336458 w 980604"/>
                    <a:gd name="connsiteY21" fmla="*/ 1412086 h 1507772"/>
                    <a:gd name="connsiteX22" fmla="*/ 340268 w 980604"/>
                    <a:gd name="connsiteY22" fmla="*/ 1454923 h 1507772"/>
                    <a:gd name="connsiteX23" fmla="*/ 372653 w 980604"/>
                    <a:gd name="connsiteY23" fmla="*/ 1504453 h 1507772"/>
                    <a:gd name="connsiteX24" fmla="*/ 395513 w 980604"/>
                    <a:gd name="connsiteY24" fmla="*/ 1506358 h 1507772"/>
                    <a:gd name="connsiteX25" fmla="*/ 405038 w 980604"/>
                    <a:gd name="connsiteY25" fmla="*/ 1483498 h 1507772"/>
                    <a:gd name="connsiteX26" fmla="*/ 411319 w 980604"/>
                    <a:gd name="connsiteY26" fmla="*/ 1443133 h 1507772"/>
                    <a:gd name="connsiteX27" fmla="*/ 417601 w 980604"/>
                    <a:gd name="connsiteY27" fmla="*/ 1381040 h 1507772"/>
                    <a:gd name="connsiteX28" fmla="*/ 432275 w 980604"/>
                    <a:gd name="connsiteY28" fmla="*/ 1320852 h 1507772"/>
                    <a:gd name="connsiteX29" fmla="*/ 475523 w 980604"/>
                    <a:gd name="connsiteY29" fmla="*/ 1256803 h 1507772"/>
                    <a:gd name="connsiteX30" fmla="*/ 536689 w 980604"/>
                    <a:gd name="connsiteY30" fmla="*/ 1221791 h 1507772"/>
                    <a:gd name="connsiteX31" fmla="*/ 609388 w 980604"/>
                    <a:gd name="connsiteY31" fmla="*/ 1213400 h 1507772"/>
                    <a:gd name="connsiteX32" fmla="*/ 709117 w 980604"/>
                    <a:gd name="connsiteY32" fmla="*/ 1278581 h 1507772"/>
                    <a:gd name="connsiteX33" fmla="*/ 786038 w 980604"/>
                    <a:gd name="connsiteY33" fmla="*/ 1315498 h 1507772"/>
                    <a:gd name="connsiteX34" fmla="*/ 828669 w 980604"/>
                    <a:gd name="connsiteY34" fmla="*/ 1295624 h 1507772"/>
                    <a:gd name="connsiteX35" fmla="*/ 769511 w 980604"/>
                    <a:gd name="connsiteY35" fmla="*/ 1240430 h 1507772"/>
                    <a:gd name="connsiteX36" fmla="*/ 656498 w 980604"/>
                    <a:gd name="connsiteY36" fmla="*/ 1148218 h 1507772"/>
                    <a:gd name="connsiteX37" fmla="*/ 654232 w 980604"/>
                    <a:gd name="connsiteY37" fmla="*/ 1099821 h 1507772"/>
                    <a:gd name="connsiteX38" fmla="*/ 679358 w 980604"/>
                    <a:gd name="connsiteY38" fmla="*/ 1081543 h 1507772"/>
                    <a:gd name="connsiteX39" fmla="*/ 732698 w 980604"/>
                    <a:gd name="connsiteY39" fmla="*/ 1073923 h 1507772"/>
                    <a:gd name="connsiteX40" fmla="*/ 907958 w 980604"/>
                    <a:gd name="connsiteY40" fmla="*/ 1083448 h 1507772"/>
                    <a:gd name="connsiteX41" fmla="*/ 964655 w 980604"/>
                    <a:gd name="connsiteY41" fmla="*/ 1087315 h 1507772"/>
                    <a:gd name="connsiteX42" fmla="*/ 978443 w 980604"/>
                    <a:gd name="connsiteY42" fmla="*/ 1045708 h 1507772"/>
                    <a:gd name="connsiteX43" fmla="*/ 926854 w 980604"/>
                    <a:gd name="connsiteY43" fmla="*/ 1026298 h 1507772"/>
                    <a:gd name="connsiteX44" fmla="*/ 811420 w 980604"/>
                    <a:gd name="connsiteY44" fmla="*/ 1028769 h 1507772"/>
                    <a:gd name="connsiteX45" fmla="*/ 654594 w 980604"/>
                    <a:gd name="connsiteY45" fmla="*/ 1041538 h 1507772"/>
                    <a:gd name="connsiteX46" fmla="*/ 648312 w 980604"/>
                    <a:gd name="connsiteY46" fmla="*/ 1017751 h 1507772"/>
                    <a:gd name="connsiteX47" fmla="*/ 681263 w 980604"/>
                    <a:gd name="connsiteY47" fmla="*/ 984388 h 1507772"/>
                    <a:gd name="connsiteX48" fmla="*/ 725078 w 980604"/>
                    <a:gd name="connsiteY48" fmla="*/ 944383 h 1507772"/>
                    <a:gd name="connsiteX49" fmla="*/ 740318 w 980604"/>
                    <a:gd name="connsiteY49" fmla="*/ 931048 h 1507772"/>
                    <a:gd name="connsiteX50" fmla="*/ 761273 w 980604"/>
                    <a:gd name="connsiteY50" fmla="*/ 910093 h 1507772"/>
                    <a:gd name="connsiteX51" fmla="*/ 774608 w 980604"/>
                    <a:gd name="connsiteY51" fmla="*/ 881518 h 1507772"/>
                    <a:gd name="connsiteX52" fmla="*/ 772703 w 980604"/>
                    <a:gd name="connsiteY52" fmla="*/ 866278 h 1507772"/>
                    <a:gd name="connsiteX53" fmla="*/ 746033 w 980604"/>
                    <a:gd name="connsiteY53" fmla="*/ 866278 h 1507772"/>
                    <a:gd name="connsiteX54" fmla="*/ 690634 w 980604"/>
                    <a:gd name="connsiteY54" fmla="*/ 905872 h 1507772"/>
                    <a:gd name="connsiteX55" fmla="*/ 591059 w 980604"/>
                    <a:gd name="connsiteY55" fmla="*/ 937174 h 1507772"/>
                    <a:gd name="connsiteX56" fmla="*/ 515528 w 980604"/>
                    <a:gd name="connsiteY56" fmla="*/ 839608 h 1507772"/>
                    <a:gd name="connsiteX57" fmla="*/ 511718 w 980604"/>
                    <a:gd name="connsiteY57" fmla="*/ 350023 h 1507772"/>
                    <a:gd name="connsiteX58" fmla="*/ 507908 w 980604"/>
                    <a:gd name="connsiteY58" fmla="*/ 58558 h 1507772"/>
                    <a:gd name="connsiteX59" fmla="*/ 498383 w 980604"/>
                    <a:gd name="connsiteY59" fmla="*/ 31888 h 1507772"/>
                    <a:gd name="connsiteX60" fmla="*/ 486953 w 980604"/>
                    <a:gd name="connsiteY60" fmla="*/ 9028 h 1507772"/>
                    <a:gd name="connsiteX61" fmla="*/ 437886 w 980604"/>
                    <a:gd name="connsiteY61" fmla="*/ 6917 h 1507772"/>
                    <a:gd name="connsiteX62" fmla="*/ 433614 w 980604"/>
                    <a:gd name="connsiteY62" fmla="*/ 97174 h 1507772"/>
                    <a:gd name="connsiteX63" fmla="*/ 444837 w 980604"/>
                    <a:gd name="connsiteY63" fmla="*/ 217652 h 1507772"/>
                    <a:gd name="connsiteX64" fmla="*/ 448853 w 980604"/>
                    <a:gd name="connsiteY64" fmla="*/ 412888 h 1507772"/>
                    <a:gd name="connsiteX65" fmla="*/ 453179 w 980604"/>
                    <a:gd name="connsiteY65" fmla="*/ 748732 h 1507772"/>
                    <a:gd name="connsiteX66" fmla="*/ 436085 w 980604"/>
                    <a:gd name="connsiteY66" fmla="*/ 855878 h 1507772"/>
                    <a:gd name="connsiteX0" fmla="*/ 436085 w 980604"/>
                    <a:gd name="connsiteY0" fmla="*/ 859152 h 1511046"/>
                    <a:gd name="connsiteX1" fmla="*/ 400661 w 980604"/>
                    <a:gd name="connsiteY1" fmla="*/ 921965 h 1511046"/>
                    <a:gd name="connsiteX2" fmla="*/ 350875 w 980604"/>
                    <a:gd name="connsiteY2" fmla="*/ 958521 h 1511046"/>
                    <a:gd name="connsiteX3" fmla="*/ 271122 w 980604"/>
                    <a:gd name="connsiteY3" fmla="*/ 962125 h 1511046"/>
                    <a:gd name="connsiteX4" fmla="*/ 179887 w 980604"/>
                    <a:gd name="connsiteY4" fmla="*/ 929946 h 1511046"/>
                    <a:gd name="connsiteX5" fmla="*/ 67853 w 980604"/>
                    <a:gd name="connsiteY5" fmla="*/ 869552 h 1511046"/>
                    <a:gd name="connsiteX6" fmla="*/ 54518 w 980604"/>
                    <a:gd name="connsiteY6" fmla="*/ 890507 h 1511046"/>
                    <a:gd name="connsiteX7" fmla="*/ 58328 w 980604"/>
                    <a:gd name="connsiteY7" fmla="*/ 928607 h 1511046"/>
                    <a:gd name="connsiteX8" fmla="*/ 88808 w 980604"/>
                    <a:gd name="connsiteY8" fmla="*/ 953372 h 1511046"/>
                    <a:gd name="connsiteX9" fmla="*/ 174533 w 980604"/>
                    <a:gd name="connsiteY9" fmla="*/ 984213 h 1511046"/>
                    <a:gd name="connsiteX10" fmla="*/ 270555 w 980604"/>
                    <a:gd name="connsiteY10" fmla="*/ 1031066 h 1511046"/>
                    <a:gd name="connsiteX11" fmla="*/ 286928 w 980604"/>
                    <a:gd name="connsiteY11" fmla="*/ 1071482 h 1511046"/>
                    <a:gd name="connsiteX12" fmla="*/ 272615 w 980604"/>
                    <a:gd name="connsiteY12" fmla="*/ 1114371 h 1511046"/>
                    <a:gd name="connsiteX13" fmla="*/ 194458 w 980604"/>
                    <a:gd name="connsiteY13" fmla="*/ 1145365 h 1511046"/>
                    <a:gd name="connsiteX14" fmla="*/ 88295 w 980604"/>
                    <a:gd name="connsiteY14" fmla="*/ 1160245 h 1511046"/>
                    <a:gd name="connsiteX15" fmla="*/ 12608 w 980604"/>
                    <a:gd name="connsiteY15" fmla="*/ 1170542 h 1511046"/>
                    <a:gd name="connsiteX16" fmla="*/ 14513 w 980604"/>
                    <a:gd name="connsiteY16" fmla="*/ 1208642 h 1511046"/>
                    <a:gd name="connsiteX17" fmla="*/ 153578 w 980604"/>
                    <a:gd name="connsiteY17" fmla="*/ 1217395 h 1511046"/>
                    <a:gd name="connsiteX18" fmla="*/ 344233 w 980604"/>
                    <a:gd name="connsiteY18" fmla="*/ 1212452 h 1511046"/>
                    <a:gd name="connsiteX19" fmla="*/ 370748 w 980604"/>
                    <a:gd name="connsiteY19" fmla="*/ 1268675 h 1511046"/>
                    <a:gd name="connsiteX20" fmla="*/ 343305 w 980604"/>
                    <a:gd name="connsiteY20" fmla="*/ 1351568 h 1511046"/>
                    <a:gd name="connsiteX21" fmla="*/ 336458 w 980604"/>
                    <a:gd name="connsiteY21" fmla="*/ 1415360 h 1511046"/>
                    <a:gd name="connsiteX22" fmla="*/ 340268 w 980604"/>
                    <a:gd name="connsiteY22" fmla="*/ 1458197 h 1511046"/>
                    <a:gd name="connsiteX23" fmla="*/ 372653 w 980604"/>
                    <a:gd name="connsiteY23" fmla="*/ 1507727 h 1511046"/>
                    <a:gd name="connsiteX24" fmla="*/ 395513 w 980604"/>
                    <a:gd name="connsiteY24" fmla="*/ 1509632 h 1511046"/>
                    <a:gd name="connsiteX25" fmla="*/ 405038 w 980604"/>
                    <a:gd name="connsiteY25" fmla="*/ 1486772 h 1511046"/>
                    <a:gd name="connsiteX26" fmla="*/ 411319 w 980604"/>
                    <a:gd name="connsiteY26" fmla="*/ 1446407 h 1511046"/>
                    <a:gd name="connsiteX27" fmla="*/ 417601 w 980604"/>
                    <a:gd name="connsiteY27" fmla="*/ 1384314 h 1511046"/>
                    <a:gd name="connsiteX28" fmla="*/ 432275 w 980604"/>
                    <a:gd name="connsiteY28" fmla="*/ 1324126 h 1511046"/>
                    <a:gd name="connsiteX29" fmla="*/ 475523 w 980604"/>
                    <a:gd name="connsiteY29" fmla="*/ 1260077 h 1511046"/>
                    <a:gd name="connsiteX30" fmla="*/ 536689 w 980604"/>
                    <a:gd name="connsiteY30" fmla="*/ 1225065 h 1511046"/>
                    <a:gd name="connsiteX31" fmla="*/ 609388 w 980604"/>
                    <a:gd name="connsiteY31" fmla="*/ 1216674 h 1511046"/>
                    <a:gd name="connsiteX32" fmla="*/ 709117 w 980604"/>
                    <a:gd name="connsiteY32" fmla="*/ 1281855 h 1511046"/>
                    <a:gd name="connsiteX33" fmla="*/ 786038 w 980604"/>
                    <a:gd name="connsiteY33" fmla="*/ 1318772 h 1511046"/>
                    <a:gd name="connsiteX34" fmla="*/ 828669 w 980604"/>
                    <a:gd name="connsiteY34" fmla="*/ 1298898 h 1511046"/>
                    <a:gd name="connsiteX35" fmla="*/ 769511 w 980604"/>
                    <a:gd name="connsiteY35" fmla="*/ 1243704 h 1511046"/>
                    <a:gd name="connsiteX36" fmla="*/ 656498 w 980604"/>
                    <a:gd name="connsiteY36" fmla="*/ 1151492 h 1511046"/>
                    <a:gd name="connsiteX37" fmla="*/ 654232 w 980604"/>
                    <a:gd name="connsiteY37" fmla="*/ 1103095 h 1511046"/>
                    <a:gd name="connsiteX38" fmla="*/ 679358 w 980604"/>
                    <a:gd name="connsiteY38" fmla="*/ 1084817 h 1511046"/>
                    <a:gd name="connsiteX39" fmla="*/ 732698 w 980604"/>
                    <a:gd name="connsiteY39" fmla="*/ 1077197 h 1511046"/>
                    <a:gd name="connsiteX40" fmla="*/ 907958 w 980604"/>
                    <a:gd name="connsiteY40" fmla="*/ 1086722 h 1511046"/>
                    <a:gd name="connsiteX41" fmla="*/ 964655 w 980604"/>
                    <a:gd name="connsiteY41" fmla="*/ 1090589 h 1511046"/>
                    <a:gd name="connsiteX42" fmla="*/ 978443 w 980604"/>
                    <a:gd name="connsiteY42" fmla="*/ 1048982 h 1511046"/>
                    <a:gd name="connsiteX43" fmla="*/ 926854 w 980604"/>
                    <a:gd name="connsiteY43" fmla="*/ 1029572 h 1511046"/>
                    <a:gd name="connsiteX44" fmla="*/ 811420 w 980604"/>
                    <a:gd name="connsiteY44" fmla="*/ 1032043 h 1511046"/>
                    <a:gd name="connsiteX45" fmla="*/ 654594 w 980604"/>
                    <a:gd name="connsiteY45" fmla="*/ 1044812 h 1511046"/>
                    <a:gd name="connsiteX46" fmla="*/ 648312 w 980604"/>
                    <a:gd name="connsiteY46" fmla="*/ 1021025 h 1511046"/>
                    <a:gd name="connsiteX47" fmla="*/ 681263 w 980604"/>
                    <a:gd name="connsiteY47" fmla="*/ 987662 h 1511046"/>
                    <a:gd name="connsiteX48" fmla="*/ 725078 w 980604"/>
                    <a:gd name="connsiteY48" fmla="*/ 947657 h 1511046"/>
                    <a:gd name="connsiteX49" fmla="*/ 740318 w 980604"/>
                    <a:gd name="connsiteY49" fmla="*/ 934322 h 1511046"/>
                    <a:gd name="connsiteX50" fmla="*/ 761273 w 980604"/>
                    <a:gd name="connsiteY50" fmla="*/ 913367 h 1511046"/>
                    <a:gd name="connsiteX51" fmla="*/ 774608 w 980604"/>
                    <a:gd name="connsiteY51" fmla="*/ 884792 h 1511046"/>
                    <a:gd name="connsiteX52" fmla="*/ 772703 w 980604"/>
                    <a:gd name="connsiteY52" fmla="*/ 869552 h 1511046"/>
                    <a:gd name="connsiteX53" fmla="*/ 746033 w 980604"/>
                    <a:gd name="connsiteY53" fmla="*/ 869552 h 1511046"/>
                    <a:gd name="connsiteX54" fmla="*/ 690634 w 980604"/>
                    <a:gd name="connsiteY54" fmla="*/ 909146 h 1511046"/>
                    <a:gd name="connsiteX55" fmla="*/ 591059 w 980604"/>
                    <a:gd name="connsiteY55" fmla="*/ 940448 h 1511046"/>
                    <a:gd name="connsiteX56" fmla="*/ 515528 w 980604"/>
                    <a:gd name="connsiteY56" fmla="*/ 842882 h 1511046"/>
                    <a:gd name="connsiteX57" fmla="*/ 511718 w 980604"/>
                    <a:gd name="connsiteY57" fmla="*/ 353297 h 1511046"/>
                    <a:gd name="connsiteX58" fmla="*/ 507908 w 980604"/>
                    <a:gd name="connsiteY58" fmla="*/ 61832 h 1511046"/>
                    <a:gd name="connsiteX59" fmla="*/ 498383 w 980604"/>
                    <a:gd name="connsiteY59" fmla="*/ 35162 h 1511046"/>
                    <a:gd name="connsiteX60" fmla="*/ 482011 w 980604"/>
                    <a:gd name="connsiteY60" fmla="*/ 4888 h 1511046"/>
                    <a:gd name="connsiteX61" fmla="*/ 437886 w 980604"/>
                    <a:gd name="connsiteY61" fmla="*/ 10191 h 1511046"/>
                    <a:gd name="connsiteX62" fmla="*/ 433614 w 980604"/>
                    <a:gd name="connsiteY62" fmla="*/ 100448 h 1511046"/>
                    <a:gd name="connsiteX63" fmla="*/ 444837 w 980604"/>
                    <a:gd name="connsiteY63" fmla="*/ 220926 h 1511046"/>
                    <a:gd name="connsiteX64" fmla="*/ 448853 w 980604"/>
                    <a:gd name="connsiteY64" fmla="*/ 416162 h 1511046"/>
                    <a:gd name="connsiteX65" fmla="*/ 453179 w 980604"/>
                    <a:gd name="connsiteY65" fmla="*/ 752006 h 1511046"/>
                    <a:gd name="connsiteX66" fmla="*/ 436085 w 980604"/>
                    <a:gd name="connsiteY66" fmla="*/ 859152 h 1511046"/>
                    <a:gd name="connsiteX0" fmla="*/ 436085 w 980604"/>
                    <a:gd name="connsiteY0" fmla="*/ 859152 h 1511046"/>
                    <a:gd name="connsiteX1" fmla="*/ 400661 w 980604"/>
                    <a:gd name="connsiteY1" fmla="*/ 921965 h 1511046"/>
                    <a:gd name="connsiteX2" fmla="*/ 350875 w 980604"/>
                    <a:gd name="connsiteY2" fmla="*/ 958521 h 1511046"/>
                    <a:gd name="connsiteX3" fmla="*/ 271122 w 980604"/>
                    <a:gd name="connsiteY3" fmla="*/ 962125 h 1511046"/>
                    <a:gd name="connsiteX4" fmla="*/ 179887 w 980604"/>
                    <a:gd name="connsiteY4" fmla="*/ 929946 h 1511046"/>
                    <a:gd name="connsiteX5" fmla="*/ 67853 w 980604"/>
                    <a:gd name="connsiteY5" fmla="*/ 869552 h 1511046"/>
                    <a:gd name="connsiteX6" fmla="*/ 54518 w 980604"/>
                    <a:gd name="connsiteY6" fmla="*/ 890507 h 1511046"/>
                    <a:gd name="connsiteX7" fmla="*/ 58328 w 980604"/>
                    <a:gd name="connsiteY7" fmla="*/ 928607 h 1511046"/>
                    <a:gd name="connsiteX8" fmla="*/ 88808 w 980604"/>
                    <a:gd name="connsiteY8" fmla="*/ 953372 h 1511046"/>
                    <a:gd name="connsiteX9" fmla="*/ 174533 w 980604"/>
                    <a:gd name="connsiteY9" fmla="*/ 984213 h 1511046"/>
                    <a:gd name="connsiteX10" fmla="*/ 270555 w 980604"/>
                    <a:gd name="connsiteY10" fmla="*/ 1031066 h 1511046"/>
                    <a:gd name="connsiteX11" fmla="*/ 286928 w 980604"/>
                    <a:gd name="connsiteY11" fmla="*/ 1071482 h 1511046"/>
                    <a:gd name="connsiteX12" fmla="*/ 272615 w 980604"/>
                    <a:gd name="connsiteY12" fmla="*/ 1114371 h 1511046"/>
                    <a:gd name="connsiteX13" fmla="*/ 194458 w 980604"/>
                    <a:gd name="connsiteY13" fmla="*/ 1145365 h 1511046"/>
                    <a:gd name="connsiteX14" fmla="*/ 88295 w 980604"/>
                    <a:gd name="connsiteY14" fmla="*/ 1160245 h 1511046"/>
                    <a:gd name="connsiteX15" fmla="*/ 12608 w 980604"/>
                    <a:gd name="connsiteY15" fmla="*/ 1170542 h 1511046"/>
                    <a:gd name="connsiteX16" fmla="*/ 14513 w 980604"/>
                    <a:gd name="connsiteY16" fmla="*/ 1208642 h 1511046"/>
                    <a:gd name="connsiteX17" fmla="*/ 153578 w 980604"/>
                    <a:gd name="connsiteY17" fmla="*/ 1217395 h 1511046"/>
                    <a:gd name="connsiteX18" fmla="*/ 344233 w 980604"/>
                    <a:gd name="connsiteY18" fmla="*/ 1212452 h 1511046"/>
                    <a:gd name="connsiteX19" fmla="*/ 370748 w 980604"/>
                    <a:gd name="connsiteY19" fmla="*/ 1268675 h 1511046"/>
                    <a:gd name="connsiteX20" fmla="*/ 343305 w 980604"/>
                    <a:gd name="connsiteY20" fmla="*/ 1351568 h 1511046"/>
                    <a:gd name="connsiteX21" fmla="*/ 336458 w 980604"/>
                    <a:gd name="connsiteY21" fmla="*/ 1415360 h 1511046"/>
                    <a:gd name="connsiteX22" fmla="*/ 340268 w 980604"/>
                    <a:gd name="connsiteY22" fmla="*/ 1458197 h 1511046"/>
                    <a:gd name="connsiteX23" fmla="*/ 372653 w 980604"/>
                    <a:gd name="connsiteY23" fmla="*/ 1507727 h 1511046"/>
                    <a:gd name="connsiteX24" fmla="*/ 395513 w 980604"/>
                    <a:gd name="connsiteY24" fmla="*/ 1509632 h 1511046"/>
                    <a:gd name="connsiteX25" fmla="*/ 405038 w 980604"/>
                    <a:gd name="connsiteY25" fmla="*/ 1486772 h 1511046"/>
                    <a:gd name="connsiteX26" fmla="*/ 411319 w 980604"/>
                    <a:gd name="connsiteY26" fmla="*/ 1446407 h 1511046"/>
                    <a:gd name="connsiteX27" fmla="*/ 417601 w 980604"/>
                    <a:gd name="connsiteY27" fmla="*/ 1384314 h 1511046"/>
                    <a:gd name="connsiteX28" fmla="*/ 432275 w 980604"/>
                    <a:gd name="connsiteY28" fmla="*/ 1324126 h 1511046"/>
                    <a:gd name="connsiteX29" fmla="*/ 475523 w 980604"/>
                    <a:gd name="connsiteY29" fmla="*/ 1260077 h 1511046"/>
                    <a:gd name="connsiteX30" fmla="*/ 536689 w 980604"/>
                    <a:gd name="connsiteY30" fmla="*/ 1225065 h 1511046"/>
                    <a:gd name="connsiteX31" fmla="*/ 609388 w 980604"/>
                    <a:gd name="connsiteY31" fmla="*/ 1216674 h 1511046"/>
                    <a:gd name="connsiteX32" fmla="*/ 709117 w 980604"/>
                    <a:gd name="connsiteY32" fmla="*/ 1281855 h 1511046"/>
                    <a:gd name="connsiteX33" fmla="*/ 786038 w 980604"/>
                    <a:gd name="connsiteY33" fmla="*/ 1318772 h 1511046"/>
                    <a:gd name="connsiteX34" fmla="*/ 828669 w 980604"/>
                    <a:gd name="connsiteY34" fmla="*/ 1298898 h 1511046"/>
                    <a:gd name="connsiteX35" fmla="*/ 769511 w 980604"/>
                    <a:gd name="connsiteY35" fmla="*/ 1243704 h 1511046"/>
                    <a:gd name="connsiteX36" fmla="*/ 656498 w 980604"/>
                    <a:gd name="connsiteY36" fmla="*/ 1151492 h 1511046"/>
                    <a:gd name="connsiteX37" fmla="*/ 654232 w 980604"/>
                    <a:gd name="connsiteY37" fmla="*/ 1103095 h 1511046"/>
                    <a:gd name="connsiteX38" fmla="*/ 679358 w 980604"/>
                    <a:gd name="connsiteY38" fmla="*/ 1084817 h 1511046"/>
                    <a:gd name="connsiteX39" fmla="*/ 732698 w 980604"/>
                    <a:gd name="connsiteY39" fmla="*/ 1077197 h 1511046"/>
                    <a:gd name="connsiteX40" fmla="*/ 907958 w 980604"/>
                    <a:gd name="connsiteY40" fmla="*/ 1086722 h 1511046"/>
                    <a:gd name="connsiteX41" fmla="*/ 964655 w 980604"/>
                    <a:gd name="connsiteY41" fmla="*/ 1090589 h 1511046"/>
                    <a:gd name="connsiteX42" fmla="*/ 978443 w 980604"/>
                    <a:gd name="connsiteY42" fmla="*/ 1048982 h 1511046"/>
                    <a:gd name="connsiteX43" fmla="*/ 926854 w 980604"/>
                    <a:gd name="connsiteY43" fmla="*/ 1029572 h 1511046"/>
                    <a:gd name="connsiteX44" fmla="*/ 811420 w 980604"/>
                    <a:gd name="connsiteY44" fmla="*/ 1032043 h 1511046"/>
                    <a:gd name="connsiteX45" fmla="*/ 654594 w 980604"/>
                    <a:gd name="connsiteY45" fmla="*/ 1044812 h 1511046"/>
                    <a:gd name="connsiteX46" fmla="*/ 648312 w 980604"/>
                    <a:gd name="connsiteY46" fmla="*/ 1021025 h 1511046"/>
                    <a:gd name="connsiteX47" fmla="*/ 681263 w 980604"/>
                    <a:gd name="connsiteY47" fmla="*/ 987662 h 1511046"/>
                    <a:gd name="connsiteX48" fmla="*/ 725078 w 980604"/>
                    <a:gd name="connsiteY48" fmla="*/ 947657 h 1511046"/>
                    <a:gd name="connsiteX49" fmla="*/ 740318 w 980604"/>
                    <a:gd name="connsiteY49" fmla="*/ 934322 h 1511046"/>
                    <a:gd name="connsiteX50" fmla="*/ 761273 w 980604"/>
                    <a:gd name="connsiteY50" fmla="*/ 913367 h 1511046"/>
                    <a:gd name="connsiteX51" fmla="*/ 774608 w 980604"/>
                    <a:gd name="connsiteY51" fmla="*/ 884792 h 1511046"/>
                    <a:gd name="connsiteX52" fmla="*/ 772703 w 980604"/>
                    <a:gd name="connsiteY52" fmla="*/ 869552 h 1511046"/>
                    <a:gd name="connsiteX53" fmla="*/ 746033 w 980604"/>
                    <a:gd name="connsiteY53" fmla="*/ 869552 h 1511046"/>
                    <a:gd name="connsiteX54" fmla="*/ 690634 w 980604"/>
                    <a:gd name="connsiteY54" fmla="*/ 909146 h 1511046"/>
                    <a:gd name="connsiteX55" fmla="*/ 591059 w 980604"/>
                    <a:gd name="connsiteY55" fmla="*/ 940448 h 1511046"/>
                    <a:gd name="connsiteX56" fmla="*/ 515528 w 980604"/>
                    <a:gd name="connsiteY56" fmla="*/ 842882 h 1511046"/>
                    <a:gd name="connsiteX57" fmla="*/ 511718 w 980604"/>
                    <a:gd name="connsiteY57" fmla="*/ 353297 h 1511046"/>
                    <a:gd name="connsiteX58" fmla="*/ 507908 w 980604"/>
                    <a:gd name="connsiteY58" fmla="*/ 61832 h 1511046"/>
                    <a:gd name="connsiteX59" fmla="*/ 498383 w 980604"/>
                    <a:gd name="connsiteY59" fmla="*/ 35162 h 1511046"/>
                    <a:gd name="connsiteX60" fmla="*/ 482011 w 980604"/>
                    <a:gd name="connsiteY60" fmla="*/ 4888 h 1511046"/>
                    <a:gd name="connsiteX61" fmla="*/ 437886 w 980604"/>
                    <a:gd name="connsiteY61" fmla="*/ 10191 h 1511046"/>
                    <a:gd name="connsiteX62" fmla="*/ 433614 w 980604"/>
                    <a:gd name="connsiteY62" fmla="*/ 100448 h 1511046"/>
                    <a:gd name="connsiteX63" fmla="*/ 444837 w 980604"/>
                    <a:gd name="connsiteY63" fmla="*/ 220926 h 1511046"/>
                    <a:gd name="connsiteX64" fmla="*/ 448853 w 980604"/>
                    <a:gd name="connsiteY64" fmla="*/ 416162 h 1511046"/>
                    <a:gd name="connsiteX65" fmla="*/ 453179 w 980604"/>
                    <a:gd name="connsiteY65" fmla="*/ 752006 h 1511046"/>
                    <a:gd name="connsiteX66" fmla="*/ 436085 w 980604"/>
                    <a:gd name="connsiteY66" fmla="*/ 859152 h 1511046"/>
                    <a:gd name="connsiteX0" fmla="*/ 436085 w 980604"/>
                    <a:gd name="connsiteY0" fmla="*/ 859152 h 1511046"/>
                    <a:gd name="connsiteX1" fmla="*/ 400661 w 980604"/>
                    <a:gd name="connsiteY1" fmla="*/ 921965 h 1511046"/>
                    <a:gd name="connsiteX2" fmla="*/ 350875 w 980604"/>
                    <a:gd name="connsiteY2" fmla="*/ 958521 h 1511046"/>
                    <a:gd name="connsiteX3" fmla="*/ 271122 w 980604"/>
                    <a:gd name="connsiteY3" fmla="*/ 962125 h 1511046"/>
                    <a:gd name="connsiteX4" fmla="*/ 179887 w 980604"/>
                    <a:gd name="connsiteY4" fmla="*/ 929946 h 1511046"/>
                    <a:gd name="connsiteX5" fmla="*/ 67853 w 980604"/>
                    <a:gd name="connsiteY5" fmla="*/ 869552 h 1511046"/>
                    <a:gd name="connsiteX6" fmla="*/ 54518 w 980604"/>
                    <a:gd name="connsiteY6" fmla="*/ 890507 h 1511046"/>
                    <a:gd name="connsiteX7" fmla="*/ 58328 w 980604"/>
                    <a:gd name="connsiteY7" fmla="*/ 928607 h 1511046"/>
                    <a:gd name="connsiteX8" fmla="*/ 88808 w 980604"/>
                    <a:gd name="connsiteY8" fmla="*/ 953372 h 1511046"/>
                    <a:gd name="connsiteX9" fmla="*/ 174533 w 980604"/>
                    <a:gd name="connsiteY9" fmla="*/ 984213 h 1511046"/>
                    <a:gd name="connsiteX10" fmla="*/ 270555 w 980604"/>
                    <a:gd name="connsiteY10" fmla="*/ 1031066 h 1511046"/>
                    <a:gd name="connsiteX11" fmla="*/ 286928 w 980604"/>
                    <a:gd name="connsiteY11" fmla="*/ 1071482 h 1511046"/>
                    <a:gd name="connsiteX12" fmla="*/ 272615 w 980604"/>
                    <a:gd name="connsiteY12" fmla="*/ 1114371 h 1511046"/>
                    <a:gd name="connsiteX13" fmla="*/ 194458 w 980604"/>
                    <a:gd name="connsiteY13" fmla="*/ 1145365 h 1511046"/>
                    <a:gd name="connsiteX14" fmla="*/ 88295 w 980604"/>
                    <a:gd name="connsiteY14" fmla="*/ 1160245 h 1511046"/>
                    <a:gd name="connsiteX15" fmla="*/ 12608 w 980604"/>
                    <a:gd name="connsiteY15" fmla="*/ 1170542 h 1511046"/>
                    <a:gd name="connsiteX16" fmla="*/ 14513 w 980604"/>
                    <a:gd name="connsiteY16" fmla="*/ 1208642 h 1511046"/>
                    <a:gd name="connsiteX17" fmla="*/ 153578 w 980604"/>
                    <a:gd name="connsiteY17" fmla="*/ 1217395 h 1511046"/>
                    <a:gd name="connsiteX18" fmla="*/ 344233 w 980604"/>
                    <a:gd name="connsiteY18" fmla="*/ 1212452 h 1511046"/>
                    <a:gd name="connsiteX19" fmla="*/ 370748 w 980604"/>
                    <a:gd name="connsiteY19" fmla="*/ 1268675 h 1511046"/>
                    <a:gd name="connsiteX20" fmla="*/ 343305 w 980604"/>
                    <a:gd name="connsiteY20" fmla="*/ 1351568 h 1511046"/>
                    <a:gd name="connsiteX21" fmla="*/ 336458 w 980604"/>
                    <a:gd name="connsiteY21" fmla="*/ 1415360 h 1511046"/>
                    <a:gd name="connsiteX22" fmla="*/ 340268 w 980604"/>
                    <a:gd name="connsiteY22" fmla="*/ 1458197 h 1511046"/>
                    <a:gd name="connsiteX23" fmla="*/ 372653 w 980604"/>
                    <a:gd name="connsiteY23" fmla="*/ 1507727 h 1511046"/>
                    <a:gd name="connsiteX24" fmla="*/ 395513 w 980604"/>
                    <a:gd name="connsiteY24" fmla="*/ 1509632 h 1511046"/>
                    <a:gd name="connsiteX25" fmla="*/ 405038 w 980604"/>
                    <a:gd name="connsiteY25" fmla="*/ 1486772 h 1511046"/>
                    <a:gd name="connsiteX26" fmla="*/ 411319 w 980604"/>
                    <a:gd name="connsiteY26" fmla="*/ 1446407 h 1511046"/>
                    <a:gd name="connsiteX27" fmla="*/ 417601 w 980604"/>
                    <a:gd name="connsiteY27" fmla="*/ 1384314 h 1511046"/>
                    <a:gd name="connsiteX28" fmla="*/ 432275 w 980604"/>
                    <a:gd name="connsiteY28" fmla="*/ 1324126 h 1511046"/>
                    <a:gd name="connsiteX29" fmla="*/ 475523 w 980604"/>
                    <a:gd name="connsiteY29" fmla="*/ 1260077 h 1511046"/>
                    <a:gd name="connsiteX30" fmla="*/ 536689 w 980604"/>
                    <a:gd name="connsiteY30" fmla="*/ 1225065 h 1511046"/>
                    <a:gd name="connsiteX31" fmla="*/ 609388 w 980604"/>
                    <a:gd name="connsiteY31" fmla="*/ 1216674 h 1511046"/>
                    <a:gd name="connsiteX32" fmla="*/ 709117 w 980604"/>
                    <a:gd name="connsiteY32" fmla="*/ 1281855 h 1511046"/>
                    <a:gd name="connsiteX33" fmla="*/ 786038 w 980604"/>
                    <a:gd name="connsiteY33" fmla="*/ 1318772 h 1511046"/>
                    <a:gd name="connsiteX34" fmla="*/ 828669 w 980604"/>
                    <a:gd name="connsiteY34" fmla="*/ 1298898 h 1511046"/>
                    <a:gd name="connsiteX35" fmla="*/ 769511 w 980604"/>
                    <a:gd name="connsiteY35" fmla="*/ 1243704 h 1511046"/>
                    <a:gd name="connsiteX36" fmla="*/ 656498 w 980604"/>
                    <a:gd name="connsiteY36" fmla="*/ 1151492 h 1511046"/>
                    <a:gd name="connsiteX37" fmla="*/ 654232 w 980604"/>
                    <a:gd name="connsiteY37" fmla="*/ 1103095 h 1511046"/>
                    <a:gd name="connsiteX38" fmla="*/ 679358 w 980604"/>
                    <a:gd name="connsiteY38" fmla="*/ 1084817 h 1511046"/>
                    <a:gd name="connsiteX39" fmla="*/ 732698 w 980604"/>
                    <a:gd name="connsiteY39" fmla="*/ 1077197 h 1511046"/>
                    <a:gd name="connsiteX40" fmla="*/ 907958 w 980604"/>
                    <a:gd name="connsiteY40" fmla="*/ 1086722 h 1511046"/>
                    <a:gd name="connsiteX41" fmla="*/ 964655 w 980604"/>
                    <a:gd name="connsiteY41" fmla="*/ 1090589 h 1511046"/>
                    <a:gd name="connsiteX42" fmla="*/ 978443 w 980604"/>
                    <a:gd name="connsiteY42" fmla="*/ 1048982 h 1511046"/>
                    <a:gd name="connsiteX43" fmla="*/ 926854 w 980604"/>
                    <a:gd name="connsiteY43" fmla="*/ 1029572 h 1511046"/>
                    <a:gd name="connsiteX44" fmla="*/ 811420 w 980604"/>
                    <a:gd name="connsiteY44" fmla="*/ 1032043 h 1511046"/>
                    <a:gd name="connsiteX45" fmla="*/ 654594 w 980604"/>
                    <a:gd name="connsiteY45" fmla="*/ 1044812 h 1511046"/>
                    <a:gd name="connsiteX46" fmla="*/ 648312 w 980604"/>
                    <a:gd name="connsiteY46" fmla="*/ 1021025 h 1511046"/>
                    <a:gd name="connsiteX47" fmla="*/ 681263 w 980604"/>
                    <a:gd name="connsiteY47" fmla="*/ 987662 h 1511046"/>
                    <a:gd name="connsiteX48" fmla="*/ 725078 w 980604"/>
                    <a:gd name="connsiteY48" fmla="*/ 947657 h 1511046"/>
                    <a:gd name="connsiteX49" fmla="*/ 740318 w 980604"/>
                    <a:gd name="connsiteY49" fmla="*/ 934322 h 1511046"/>
                    <a:gd name="connsiteX50" fmla="*/ 761273 w 980604"/>
                    <a:gd name="connsiteY50" fmla="*/ 913367 h 1511046"/>
                    <a:gd name="connsiteX51" fmla="*/ 774608 w 980604"/>
                    <a:gd name="connsiteY51" fmla="*/ 884792 h 1511046"/>
                    <a:gd name="connsiteX52" fmla="*/ 772703 w 980604"/>
                    <a:gd name="connsiteY52" fmla="*/ 869552 h 1511046"/>
                    <a:gd name="connsiteX53" fmla="*/ 746033 w 980604"/>
                    <a:gd name="connsiteY53" fmla="*/ 869552 h 1511046"/>
                    <a:gd name="connsiteX54" fmla="*/ 690634 w 980604"/>
                    <a:gd name="connsiteY54" fmla="*/ 909146 h 1511046"/>
                    <a:gd name="connsiteX55" fmla="*/ 591059 w 980604"/>
                    <a:gd name="connsiteY55" fmla="*/ 940448 h 1511046"/>
                    <a:gd name="connsiteX56" fmla="*/ 515528 w 980604"/>
                    <a:gd name="connsiteY56" fmla="*/ 842882 h 1511046"/>
                    <a:gd name="connsiteX57" fmla="*/ 511718 w 980604"/>
                    <a:gd name="connsiteY57" fmla="*/ 353297 h 1511046"/>
                    <a:gd name="connsiteX58" fmla="*/ 507908 w 980604"/>
                    <a:gd name="connsiteY58" fmla="*/ 61832 h 1511046"/>
                    <a:gd name="connsiteX59" fmla="*/ 498383 w 980604"/>
                    <a:gd name="connsiteY59" fmla="*/ 35162 h 1511046"/>
                    <a:gd name="connsiteX60" fmla="*/ 482011 w 980604"/>
                    <a:gd name="connsiteY60" fmla="*/ 4888 h 1511046"/>
                    <a:gd name="connsiteX61" fmla="*/ 437886 w 980604"/>
                    <a:gd name="connsiteY61" fmla="*/ 10191 h 1511046"/>
                    <a:gd name="connsiteX62" fmla="*/ 433614 w 980604"/>
                    <a:gd name="connsiteY62" fmla="*/ 100448 h 1511046"/>
                    <a:gd name="connsiteX63" fmla="*/ 444837 w 980604"/>
                    <a:gd name="connsiteY63" fmla="*/ 220926 h 1511046"/>
                    <a:gd name="connsiteX64" fmla="*/ 448853 w 980604"/>
                    <a:gd name="connsiteY64" fmla="*/ 416162 h 1511046"/>
                    <a:gd name="connsiteX65" fmla="*/ 453179 w 980604"/>
                    <a:gd name="connsiteY65" fmla="*/ 752006 h 1511046"/>
                    <a:gd name="connsiteX66" fmla="*/ 436085 w 980604"/>
                    <a:gd name="connsiteY66" fmla="*/ 859152 h 1511046"/>
                    <a:gd name="connsiteX0" fmla="*/ 436085 w 980604"/>
                    <a:gd name="connsiteY0" fmla="*/ 859152 h 1511046"/>
                    <a:gd name="connsiteX1" fmla="*/ 400661 w 980604"/>
                    <a:gd name="connsiteY1" fmla="*/ 921965 h 1511046"/>
                    <a:gd name="connsiteX2" fmla="*/ 350875 w 980604"/>
                    <a:gd name="connsiteY2" fmla="*/ 958521 h 1511046"/>
                    <a:gd name="connsiteX3" fmla="*/ 271122 w 980604"/>
                    <a:gd name="connsiteY3" fmla="*/ 962125 h 1511046"/>
                    <a:gd name="connsiteX4" fmla="*/ 179887 w 980604"/>
                    <a:gd name="connsiteY4" fmla="*/ 929946 h 1511046"/>
                    <a:gd name="connsiteX5" fmla="*/ 67853 w 980604"/>
                    <a:gd name="connsiteY5" fmla="*/ 869552 h 1511046"/>
                    <a:gd name="connsiteX6" fmla="*/ 54518 w 980604"/>
                    <a:gd name="connsiteY6" fmla="*/ 890507 h 1511046"/>
                    <a:gd name="connsiteX7" fmla="*/ 58328 w 980604"/>
                    <a:gd name="connsiteY7" fmla="*/ 928607 h 1511046"/>
                    <a:gd name="connsiteX8" fmla="*/ 88808 w 980604"/>
                    <a:gd name="connsiteY8" fmla="*/ 953372 h 1511046"/>
                    <a:gd name="connsiteX9" fmla="*/ 174533 w 980604"/>
                    <a:gd name="connsiteY9" fmla="*/ 984213 h 1511046"/>
                    <a:gd name="connsiteX10" fmla="*/ 270555 w 980604"/>
                    <a:gd name="connsiteY10" fmla="*/ 1031066 h 1511046"/>
                    <a:gd name="connsiteX11" fmla="*/ 286928 w 980604"/>
                    <a:gd name="connsiteY11" fmla="*/ 1071482 h 1511046"/>
                    <a:gd name="connsiteX12" fmla="*/ 272615 w 980604"/>
                    <a:gd name="connsiteY12" fmla="*/ 1114371 h 1511046"/>
                    <a:gd name="connsiteX13" fmla="*/ 194458 w 980604"/>
                    <a:gd name="connsiteY13" fmla="*/ 1145365 h 1511046"/>
                    <a:gd name="connsiteX14" fmla="*/ 88295 w 980604"/>
                    <a:gd name="connsiteY14" fmla="*/ 1160245 h 1511046"/>
                    <a:gd name="connsiteX15" fmla="*/ 12608 w 980604"/>
                    <a:gd name="connsiteY15" fmla="*/ 1170542 h 1511046"/>
                    <a:gd name="connsiteX16" fmla="*/ 14513 w 980604"/>
                    <a:gd name="connsiteY16" fmla="*/ 1208642 h 1511046"/>
                    <a:gd name="connsiteX17" fmla="*/ 153578 w 980604"/>
                    <a:gd name="connsiteY17" fmla="*/ 1217395 h 1511046"/>
                    <a:gd name="connsiteX18" fmla="*/ 344233 w 980604"/>
                    <a:gd name="connsiteY18" fmla="*/ 1212452 h 1511046"/>
                    <a:gd name="connsiteX19" fmla="*/ 370748 w 980604"/>
                    <a:gd name="connsiteY19" fmla="*/ 1268675 h 1511046"/>
                    <a:gd name="connsiteX20" fmla="*/ 343305 w 980604"/>
                    <a:gd name="connsiteY20" fmla="*/ 1351568 h 1511046"/>
                    <a:gd name="connsiteX21" fmla="*/ 336458 w 980604"/>
                    <a:gd name="connsiteY21" fmla="*/ 1415360 h 1511046"/>
                    <a:gd name="connsiteX22" fmla="*/ 340268 w 980604"/>
                    <a:gd name="connsiteY22" fmla="*/ 1458197 h 1511046"/>
                    <a:gd name="connsiteX23" fmla="*/ 372653 w 980604"/>
                    <a:gd name="connsiteY23" fmla="*/ 1507727 h 1511046"/>
                    <a:gd name="connsiteX24" fmla="*/ 395513 w 980604"/>
                    <a:gd name="connsiteY24" fmla="*/ 1509632 h 1511046"/>
                    <a:gd name="connsiteX25" fmla="*/ 405038 w 980604"/>
                    <a:gd name="connsiteY25" fmla="*/ 1486772 h 1511046"/>
                    <a:gd name="connsiteX26" fmla="*/ 411319 w 980604"/>
                    <a:gd name="connsiteY26" fmla="*/ 1446407 h 1511046"/>
                    <a:gd name="connsiteX27" fmla="*/ 417601 w 980604"/>
                    <a:gd name="connsiteY27" fmla="*/ 1384314 h 1511046"/>
                    <a:gd name="connsiteX28" fmla="*/ 432275 w 980604"/>
                    <a:gd name="connsiteY28" fmla="*/ 1324126 h 1511046"/>
                    <a:gd name="connsiteX29" fmla="*/ 475523 w 980604"/>
                    <a:gd name="connsiteY29" fmla="*/ 1260077 h 1511046"/>
                    <a:gd name="connsiteX30" fmla="*/ 536689 w 980604"/>
                    <a:gd name="connsiteY30" fmla="*/ 1225065 h 1511046"/>
                    <a:gd name="connsiteX31" fmla="*/ 609388 w 980604"/>
                    <a:gd name="connsiteY31" fmla="*/ 1216674 h 1511046"/>
                    <a:gd name="connsiteX32" fmla="*/ 709117 w 980604"/>
                    <a:gd name="connsiteY32" fmla="*/ 1281855 h 1511046"/>
                    <a:gd name="connsiteX33" fmla="*/ 786038 w 980604"/>
                    <a:gd name="connsiteY33" fmla="*/ 1318772 h 1511046"/>
                    <a:gd name="connsiteX34" fmla="*/ 828669 w 980604"/>
                    <a:gd name="connsiteY34" fmla="*/ 1298898 h 1511046"/>
                    <a:gd name="connsiteX35" fmla="*/ 769511 w 980604"/>
                    <a:gd name="connsiteY35" fmla="*/ 1243704 h 1511046"/>
                    <a:gd name="connsiteX36" fmla="*/ 656498 w 980604"/>
                    <a:gd name="connsiteY36" fmla="*/ 1151492 h 1511046"/>
                    <a:gd name="connsiteX37" fmla="*/ 654232 w 980604"/>
                    <a:gd name="connsiteY37" fmla="*/ 1103095 h 1511046"/>
                    <a:gd name="connsiteX38" fmla="*/ 679358 w 980604"/>
                    <a:gd name="connsiteY38" fmla="*/ 1084817 h 1511046"/>
                    <a:gd name="connsiteX39" fmla="*/ 732698 w 980604"/>
                    <a:gd name="connsiteY39" fmla="*/ 1077197 h 1511046"/>
                    <a:gd name="connsiteX40" fmla="*/ 907958 w 980604"/>
                    <a:gd name="connsiteY40" fmla="*/ 1086722 h 1511046"/>
                    <a:gd name="connsiteX41" fmla="*/ 964655 w 980604"/>
                    <a:gd name="connsiteY41" fmla="*/ 1090589 h 1511046"/>
                    <a:gd name="connsiteX42" fmla="*/ 978443 w 980604"/>
                    <a:gd name="connsiteY42" fmla="*/ 1048982 h 1511046"/>
                    <a:gd name="connsiteX43" fmla="*/ 926854 w 980604"/>
                    <a:gd name="connsiteY43" fmla="*/ 1029572 h 1511046"/>
                    <a:gd name="connsiteX44" fmla="*/ 811420 w 980604"/>
                    <a:gd name="connsiteY44" fmla="*/ 1032043 h 1511046"/>
                    <a:gd name="connsiteX45" fmla="*/ 654594 w 980604"/>
                    <a:gd name="connsiteY45" fmla="*/ 1044812 h 1511046"/>
                    <a:gd name="connsiteX46" fmla="*/ 648312 w 980604"/>
                    <a:gd name="connsiteY46" fmla="*/ 1021025 h 1511046"/>
                    <a:gd name="connsiteX47" fmla="*/ 681263 w 980604"/>
                    <a:gd name="connsiteY47" fmla="*/ 987662 h 1511046"/>
                    <a:gd name="connsiteX48" fmla="*/ 725078 w 980604"/>
                    <a:gd name="connsiteY48" fmla="*/ 947657 h 1511046"/>
                    <a:gd name="connsiteX49" fmla="*/ 740318 w 980604"/>
                    <a:gd name="connsiteY49" fmla="*/ 934322 h 1511046"/>
                    <a:gd name="connsiteX50" fmla="*/ 761273 w 980604"/>
                    <a:gd name="connsiteY50" fmla="*/ 913367 h 1511046"/>
                    <a:gd name="connsiteX51" fmla="*/ 774608 w 980604"/>
                    <a:gd name="connsiteY51" fmla="*/ 884792 h 1511046"/>
                    <a:gd name="connsiteX52" fmla="*/ 772703 w 980604"/>
                    <a:gd name="connsiteY52" fmla="*/ 869552 h 1511046"/>
                    <a:gd name="connsiteX53" fmla="*/ 746033 w 980604"/>
                    <a:gd name="connsiteY53" fmla="*/ 869552 h 1511046"/>
                    <a:gd name="connsiteX54" fmla="*/ 690634 w 980604"/>
                    <a:gd name="connsiteY54" fmla="*/ 909146 h 1511046"/>
                    <a:gd name="connsiteX55" fmla="*/ 591059 w 980604"/>
                    <a:gd name="connsiteY55" fmla="*/ 940448 h 1511046"/>
                    <a:gd name="connsiteX56" fmla="*/ 515528 w 980604"/>
                    <a:gd name="connsiteY56" fmla="*/ 842882 h 1511046"/>
                    <a:gd name="connsiteX57" fmla="*/ 511718 w 980604"/>
                    <a:gd name="connsiteY57" fmla="*/ 353297 h 1511046"/>
                    <a:gd name="connsiteX58" fmla="*/ 507908 w 980604"/>
                    <a:gd name="connsiteY58" fmla="*/ 89017 h 1511046"/>
                    <a:gd name="connsiteX59" fmla="*/ 498383 w 980604"/>
                    <a:gd name="connsiteY59" fmla="*/ 35162 h 1511046"/>
                    <a:gd name="connsiteX60" fmla="*/ 482011 w 980604"/>
                    <a:gd name="connsiteY60" fmla="*/ 4888 h 1511046"/>
                    <a:gd name="connsiteX61" fmla="*/ 437886 w 980604"/>
                    <a:gd name="connsiteY61" fmla="*/ 10191 h 1511046"/>
                    <a:gd name="connsiteX62" fmla="*/ 433614 w 980604"/>
                    <a:gd name="connsiteY62" fmla="*/ 100448 h 1511046"/>
                    <a:gd name="connsiteX63" fmla="*/ 444837 w 980604"/>
                    <a:gd name="connsiteY63" fmla="*/ 220926 h 1511046"/>
                    <a:gd name="connsiteX64" fmla="*/ 448853 w 980604"/>
                    <a:gd name="connsiteY64" fmla="*/ 416162 h 1511046"/>
                    <a:gd name="connsiteX65" fmla="*/ 453179 w 980604"/>
                    <a:gd name="connsiteY65" fmla="*/ 752006 h 1511046"/>
                    <a:gd name="connsiteX66" fmla="*/ 436085 w 980604"/>
                    <a:gd name="connsiteY66" fmla="*/ 859152 h 1511046"/>
                    <a:gd name="connsiteX0" fmla="*/ 436085 w 980604"/>
                    <a:gd name="connsiteY0" fmla="*/ 859152 h 1511046"/>
                    <a:gd name="connsiteX1" fmla="*/ 400661 w 980604"/>
                    <a:gd name="connsiteY1" fmla="*/ 921965 h 1511046"/>
                    <a:gd name="connsiteX2" fmla="*/ 350875 w 980604"/>
                    <a:gd name="connsiteY2" fmla="*/ 958521 h 1511046"/>
                    <a:gd name="connsiteX3" fmla="*/ 271122 w 980604"/>
                    <a:gd name="connsiteY3" fmla="*/ 962125 h 1511046"/>
                    <a:gd name="connsiteX4" fmla="*/ 179887 w 980604"/>
                    <a:gd name="connsiteY4" fmla="*/ 929946 h 1511046"/>
                    <a:gd name="connsiteX5" fmla="*/ 67853 w 980604"/>
                    <a:gd name="connsiteY5" fmla="*/ 869552 h 1511046"/>
                    <a:gd name="connsiteX6" fmla="*/ 54518 w 980604"/>
                    <a:gd name="connsiteY6" fmla="*/ 890507 h 1511046"/>
                    <a:gd name="connsiteX7" fmla="*/ 58328 w 980604"/>
                    <a:gd name="connsiteY7" fmla="*/ 928607 h 1511046"/>
                    <a:gd name="connsiteX8" fmla="*/ 88808 w 980604"/>
                    <a:gd name="connsiteY8" fmla="*/ 953372 h 1511046"/>
                    <a:gd name="connsiteX9" fmla="*/ 174533 w 980604"/>
                    <a:gd name="connsiteY9" fmla="*/ 984213 h 1511046"/>
                    <a:gd name="connsiteX10" fmla="*/ 270555 w 980604"/>
                    <a:gd name="connsiteY10" fmla="*/ 1031066 h 1511046"/>
                    <a:gd name="connsiteX11" fmla="*/ 286928 w 980604"/>
                    <a:gd name="connsiteY11" fmla="*/ 1071482 h 1511046"/>
                    <a:gd name="connsiteX12" fmla="*/ 272615 w 980604"/>
                    <a:gd name="connsiteY12" fmla="*/ 1114371 h 1511046"/>
                    <a:gd name="connsiteX13" fmla="*/ 194458 w 980604"/>
                    <a:gd name="connsiteY13" fmla="*/ 1145365 h 1511046"/>
                    <a:gd name="connsiteX14" fmla="*/ 88295 w 980604"/>
                    <a:gd name="connsiteY14" fmla="*/ 1160245 h 1511046"/>
                    <a:gd name="connsiteX15" fmla="*/ 12608 w 980604"/>
                    <a:gd name="connsiteY15" fmla="*/ 1170542 h 1511046"/>
                    <a:gd name="connsiteX16" fmla="*/ 14513 w 980604"/>
                    <a:gd name="connsiteY16" fmla="*/ 1208642 h 1511046"/>
                    <a:gd name="connsiteX17" fmla="*/ 153578 w 980604"/>
                    <a:gd name="connsiteY17" fmla="*/ 1217395 h 1511046"/>
                    <a:gd name="connsiteX18" fmla="*/ 344233 w 980604"/>
                    <a:gd name="connsiteY18" fmla="*/ 1212452 h 1511046"/>
                    <a:gd name="connsiteX19" fmla="*/ 370748 w 980604"/>
                    <a:gd name="connsiteY19" fmla="*/ 1268675 h 1511046"/>
                    <a:gd name="connsiteX20" fmla="*/ 343305 w 980604"/>
                    <a:gd name="connsiteY20" fmla="*/ 1351568 h 1511046"/>
                    <a:gd name="connsiteX21" fmla="*/ 336458 w 980604"/>
                    <a:gd name="connsiteY21" fmla="*/ 1415360 h 1511046"/>
                    <a:gd name="connsiteX22" fmla="*/ 340268 w 980604"/>
                    <a:gd name="connsiteY22" fmla="*/ 1458197 h 1511046"/>
                    <a:gd name="connsiteX23" fmla="*/ 372653 w 980604"/>
                    <a:gd name="connsiteY23" fmla="*/ 1507727 h 1511046"/>
                    <a:gd name="connsiteX24" fmla="*/ 395513 w 980604"/>
                    <a:gd name="connsiteY24" fmla="*/ 1509632 h 1511046"/>
                    <a:gd name="connsiteX25" fmla="*/ 405038 w 980604"/>
                    <a:gd name="connsiteY25" fmla="*/ 1486772 h 1511046"/>
                    <a:gd name="connsiteX26" fmla="*/ 411319 w 980604"/>
                    <a:gd name="connsiteY26" fmla="*/ 1446407 h 1511046"/>
                    <a:gd name="connsiteX27" fmla="*/ 417601 w 980604"/>
                    <a:gd name="connsiteY27" fmla="*/ 1384314 h 1511046"/>
                    <a:gd name="connsiteX28" fmla="*/ 432275 w 980604"/>
                    <a:gd name="connsiteY28" fmla="*/ 1324126 h 1511046"/>
                    <a:gd name="connsiteX29" fmla="*/ 475523 w 980604"/>
                    <a:gd name="connsiteY29" fmla="*/ 1260077 h 1511046"/>
                    <a:gd name="connsiteX30" fmla="*/ 536689 w 980604"/>
                    <a:gd name="connsiteY30" fmla="*/ 1225065 h 1511046"/>
                    <a:gd name="connsiteX31" fmla="*/ 609388 w 980604"/>
                    <a:gd name="connsiteY31" fmla="*/ 1216674 h 1511046"/>
                    <a:gd name="connsiteX32" fmla="*/ 709117 w 980604"/>
                    <a:gd name="connsiteY32" fmla="*/ 1281855 h 1511046"/>
                    <a:gd name="connsiteX33" fmla="*/ 786038 w 980604"/>
                    <a:gd name="connsiteY33" fmla="*/ 1318772 h 1511046"/>
                    <a:gd name="connsiteX34" fmla="*/ 828669 w 980604"/>
                    <a:gd name="connsiteY34" fmla="*/ 1298898 h 1511046"/>
                    <a:gd name="connsiteX35" fmla="*/ 769511 w 980604"/>
                    <a:gd name="connsiteY35" fmla="*/ 1243704 h 1511046"/>
                    <a:gd name="connsiteX36" fmla="*/ 656498 w 980604"/>
                    <a:gd name="connsiteY36" fmla="*/ 1151492 h 1511046"/>
                    <a:gd name="connsiteX37" fmla="*/ 654232 w 980604"/>
                    <a:gd name="connsiteY37" fmla="*/ 1103095 h 1511046"/>
                    <a:gd name="connsiteX38" fmla="*/ 679358 w 980604"/>
                    <a:gd name="connsiteY38" fmla="*/ 1084817 h 1511046"/>
                    <a:gd name="connsiteX39" fmla="*/ 732698 w 980604"/>
                    <a:gd name="connsiteY39" fmla="*/ 1077197 h 1511046"/>
                    <a:gd name="connsiteX40" fmla="*/ 907958 w 980604"/>
                    <a:gd name="connsiteY40" fmla="*/ 1086722 h 1511046"/>
                    <a:gd name="connsiteX41" fmla="*/ 964655 w 980604"/>
                    <a:gd name="connsiteY41" fmla="*/ 1090589 h 1511046"/>
                    <a:gd name="connsiteX42" fmla="*/ 978443 w 980604"/>
                    <a:gd name="connsiteY42" fmla="*/ 1048982 h 1511046"/>
                    <a:gd name="connsiteX43" fmla="*/ 926854 w 980604"/>
                    <a:gd name="connsiteY43" fmla="*/ 1029572 h 1511046"/>
                    <a:gd name="connsiteX44" fmla="*/ 811420 w 980604"/>
                    <a:gd name="connsiteY44" fmla="*/ 1032043 h 1511046"/>
                    <a:gd name="connsiteX45" fmla="*/ 654594 w 980604"/>
                    <a:gd name="connsiteY45" fmla="*/ 1044812 h 1511046"/>
                    <a:gd name="connsiteX46" fmla="*/ 648312 w 980604"/>
                    <a:gd name="connsiteY46" fmla="*/ 1021025 h 1511046"/>
                    <a:gd name="connsiteX47" fmla="*/ 681263 w 980604"/>
                    <a:gd name="connsiteY47" fmla="*/ 987662 h 1511046"/>
                    <a:gd name="connsiteX48" fmla="*/ 725078 w 980604"/>
                    <a:gd name="connsiteY48" fmla="*/ 947657 h 1511046"/>
                    <a:gd name="connsiteX49" fmla="*/ 740318 w 980604"/>
                    <a:gd name="connsiteY49" fmla="*/ 934322 h 1511046"/>
                    <a:gd name="connsiteX50" fmla="*/ 761273 w 980604"/>
                    <a:gd name="connsiteY50" fmla="*/ 913367 h 1511046"/>
                    <a:gd name="connsiteX51" fmla="*/ 774608 w 980604"/>
                    <a:gd name="connsiteY51" fmla="*/ 884792 h 1511046"/>
                    <a:gd name="connsiteX52" fmla="*/ 772703 w 980604"/>
                    <a:gd name="connsiteY52" fmla="*/ 869552 h 1511046"/>
                    <a:gd name="connsiteX53" fmla="*/ 746033 w 980604"/>
                    <a:gd name="connsiteY53" fmla="*/ 869552 h 1511046"/>
                    <a:gd name="connsiteX54" fmla="*/ 690634 w 980604"/>
                    <a:gd name="connsiteY54" fmla="*/ 909146 h 1511046"/>
                    <a:gd name="connsiteX55" fmla="*/ 591059 w 980604"/>
                    <a:gd name="connsiteY55" fmla="*/ 940448 h 1511046"/>
                    <a:gd name="connsiteX56" fmla="*/ 515528 w 980604"/>
                    <a:gd name="connsiteY56" fmla="*/ 842882 h 1511046"/>
                    <a:gd name="connsiteX57" fmla="*/ 511718 w 980604"/>
                    <a:gd name="connsiteY57" fmla="*/ 353297 h 1511046"/>
                    <a:gd name="connsiteX58" fmla="*/ 507908 w 980604"/>
                    <a:gd name="connsiteY58" fmla="*/ 89017 h 1511046"/>
                    <a:gd name="connsiteX59" fmla="*/ 498383 w 980604"/>
                    <a:gd name="connsiteY59" fmla="*/ 35162 h 1511046"/>
                    <a:gd name="connsiteX60" fmla="*/ 482011 w 980604"/>
                    <a:gd name="connsiteY60" fmla="*/ 4888 h 1511046"/>
                    <a:gd name="connsiteX61" fmla="*/ 437886 w 980604"/>
                    <a:gd name="connsiteY61" fmla="*/ 10191 h 1511046"/>
                    <a:gd name="connsiteX62" fmla="*/ 433614 w 980604"/>
                    <a:gd name="connsiteY62" fmla="*/ 100448 h 1511046"/>
                    <a:gd name="connsiteX63" fmla="*/ 444837 w 980604"/>
                    <a:gd name="connsiteY63" fmla="*/ 220926 h 1511046"/>
                    <a:gd name="connsiteX64" fmla="*/ 448853 w 980604"/>
                    <a:gd name="connsiteY64" fmla="*/ 416162 h 1511046"/>
                    <a:gd name="connsiteX65" fmla="*/ 453179 w 980604"/>
                    <a:gd name="connsiteY65" fmla="*/ 752006 h 1511046"/>
                    <a:gd name="connsiteX66" fmla="*/ 436085 w 980604"/>
                    <a:gd name="connsiteY66" fmla="*/ 859152 h 1511046"/>
                    <a:gd name="connsiteX0" fmla="*/ 436085 w 980604"/>
                    <a:gd name="connsiteY0" fmla="*/ 859152 h 1511046"/>
                    <a:gd name="connsiteX1" fmla="*/ 400661 w 980604"/>
                    <a:gd name="connsiteY1" fmla="*/ 921965 h 1511046"/>
                    <a:gd name="connsiteX2" fmla="*/ 350875 w 980604"/>
                    <a:gd name="connsiteY2" fmla="*/ 958521 h 1511046"/>
                    <a:gd name="connsiteX3" fmla="*/ 271122 w 980604"/>
                    <a:gd name="connsiteY3" fmla="*/ 962125 h 1511046"/>
                    <a:gd name="connsiteX4" fmla="*/ 179887 w 980604"/>
                    <a:gd name="connsiteY4" fmla="*/ 929946 h 1511046"/>
                    <a:gd name="connsiteX5" fmla="*/ 67853 w 980604"/>
                    <a:gd name="connsiteY5" fmla="*/ 869552 h 1511046"/>
                    <a:gd name="connsiteX6" fmla="*/ 54518 w 980604"/>
                    <a:gd name="connsiteY6" fmla="*/ 890507 h 1511046"/>
                    <a:gd name="connsiteX7" fmla="*/ 58328 w 980604"/>
                    <a:gd name="connsiteY7" fmla="*/ 928607 h 1511046"/>
                    <a:gd name="connsiteX8" fmla="*/ 88808 w 980604"/>
                    <a:gd name="connsiteY8" fmla="*/ 953372 h 1511046"/>
                    <a:gd name="connsiteX9" fmla="*/ 174533 w 980604"/>
                    <a:gd name="connsiteY9" fmla="*/ 984213 h 1511046"/>
                    <a:gd name="connsiteX10" fmla="*/ 270555 w 980604"/>
                    <a:gd name="connsiteY10" fmla="*/ 1031066 h 1511046"/>
                    <a:gd name="connsiteX11" fmla="*/ 286928 w 980604"/>
                    <a:gd name="connsiteY11" fmla="*/ 1071482 h 1511046"/>
                    <a:gd name="connsiteX12" fmla="*/ 272615 w 980604"/>
                    <a:gd name="connsiteY12" fmla="*/ 1114371 h 1511046"/>
                    <a:gd name="connsiteX13" fmla="*/ 194458 w 980604"/>
                    <a:gd name="connsiteY13" fmla="*/ 1145365 h 1511046"/>
                    <a:gd name="connsiteX14" fmla="*/ 88295 w 980604"/>
                    <a:gd name="connsiteY14" fmla="*/ 1160245 h 1511046"/>
                    <a:gd name="connsiteX15" fmla="*/ 12608 w 980604"/>
                    <a:gd name="connsiteY15" fmla="*/ 1170542 h 1511046"/>
                    <a:gd name="connsiteX16" fmla="*/ 14513 w 980604"/>
                    <a:gd name="connsiteY16" fmla="*/ 1208642 h 1511046"/>
                    <a:gd name="connsiteX17" fmla="*/ 153578 w 980604"/>
                    <a:gd name="connsiteY17" fmla="*/ 1217395 h 1511046"/>
                    <a:gd name="connsiteX18" fmla="*/ 344233 w 980604"/>
                    <a:gd name="connsiteY18" fmla="*/ 1212452 h 1511046"/>
                    <a:gd name="connsiteX19" fmla="*/ 370748 w 980604"/>
                    <a:gd name="connsiteY19" fmla="*/ 1268675 h 1511046"/>
                    <a:gd name="connsiteX20" fmla="*/ 343305 w 980604"/>
                    <a:gd name="connsiteY20" fmla="*/ 1351568 h 1511046"/>
                    <a:gd name="connsiteX21" fmla="*/ 336458 w 980604"/>
                    <a:gd name="connsiteY21" fmla="*/ 1415360 h 1511046"/>
                    <a:gd name="connsiteX22" fmla="*/ 340268 w 980604"/>
                    <a:gd name="connsiteY22" fmla="*/ 1458197 h 1511046"/>
                    <a:gd name="connsiteX23" fmla="*/ 372653 w 980604"/>
                    <a:gd name="connsiteY23" fmla="*/ 1507727 h 1511046"/>
                    <a:gd name="connsiteX24" fmla="*/ 395513 w 980604"/>
                    <a:gd name="connsiteY24" fmla="*/ 1509632 h 1511046"/>
                    <a:gd name="connsiteX25" fmla="*/ 405038 w 980604"/>
                    <a:gd name="connsiteY25" fmla="*/ 1486772 h 1511046"/>
                    <a:gd name="connsiteX26" fmla="*/ 411319 w 980604"/>
                    <a:gd name="connsiteY26" fmla="*/ 1446407 h 1511046"/>
                    <a:gd name="connsiteX27" fmla="*/ 417601 w 980604"/>
                    <a:gd name="connsiteY27" fmla="*/ 1384314 h 1511046"/>
                    <a:gd name="connsiteX28" fmla="*/ 432275 w 980604"/>
                    <a:gd name="connsiteY28" fmla="*/ 1324126 h 1511046"/>
                    <a:gd name="connsiteX29" fmla="*/ 475523 w 980604"/>
                    <a:gd name="connsiteY29" fmla="*/ 1260077 h 1511046"/>
                    <a:gd name="connsiteX30" fmla="*/ 536689 w 980604"/>
                    <a:gd name="connsiteY30" fmla="*/ 1225065 h 1511046"/>
                    <a:gd name="connsiteX31" fmla="*/ 609388 w 980604"/>
                    <a:gd name="connsiteY31" fmla="*/ 1216674 h 1511046"/>
                    <a:gd name="connsiteX32" fmla="*/ 709117 w 980604"/>
                    <a:gd name="connsiteY32" fmla="*/ 1281855 h 1511046"/>
                    <a:gd name="connsiteX33" fmla="*/ 786038 w 980604"/>
                    <a:gd name="connsiteY33" fmla="*/ 1318772 h 1511046"/>
                    <a:gd name="connsiteX34" fmla="*/ 828669 w 980604"/>
                    <a:gd name="connsiteY34" fmla="*/ 1298898 h 1511046"/>
                    <a:gd name="connsiteX35" fmla="*/ 769511 w 980604"/>
                    <a:gd name="connsiteY35" fmla="*/ 1243704 h 1511046"/>
                    <a:gd name="connsiteX36" fmla="*/ 656498 w 980604"/>
                    <a:gd name="connsiteY36" fmla="*/ 1151492 h 1511046"/>
                    <a:gd name="connsiteX37" fmla="*/ 654232 w 980604"/>
                    <a:gd name="connsiteY37" fmla="*/ 1103095 h 1511046"/>
                    <a:gd name="connsiteX38" fmla="*/ 679358 w 980604"/>
                    <a:gd name="connsiteY38" fmla="*/ 1084817 h 1511046"/>
                    <a:gd name="connsiteX39" fmla="*/ 732698 w 980604"/>
                    <a:gd name="connsiteY39" fmla="*/ 1077197 h 1511046"/>
                    <a:gd name="connsiteX40" fmla="*/ 907958 w 980604"/>
                    <a:gd name="connsiteY40" fmla="*/ 1086722 h 1511046"/>
                    <a:gd name="connsiteX41" fmla="*/ 964655 w 980604"/>
                    <a:gd name="connsiteY41" fmla="*/ 1090589 h 1511046"/>
                    <a:gd name="connsiteX42" fmla="*/ 978443 w 980604"/>
                    <a:gd name="connsiteY42" fmla="*/ 1048982 h 1511046"/>
                    <a:gd name="connsiteX43" fmla="*/ 926854 w 980604"/>
                    <a:gd name="connsiteY43" fmla="*/ 1029572 h 1511046"/>
                    <a:gd name="connsiteX44" fmla="*/ 811420 w 980604"/>
                    <a:gd name="connsiteY44" fmla="*/ 1032043 h 1511046"/>
                    <a:gd name="connsiteX45" fmla="*/ 654594 w 980604"/>
                    <a:gd name="connsiteY45" fmla="*/ 1044812 h 1511046"/>
                    <a:gd name="connsiteX46" fmla="*/ 648312 w 980604"/>
                    <a:gd name="connsiteY46" fmla="*/ 1021025 h 1511046"/>
                    <a:gd name="connsiteX47" fmla="*/ 681263 w 980604"/>
                    <a:gd name="connsiteY47" fmla="*/ 987662 h 1511046"/>
                    <a:gd name="connsiteX48" fmla="*/ 725078 w 980604"/>
                    <a:gd name="connsiteY48" fmla="*/ 947657 h 1511046"/>
                    <a:gd name="connsiteX49" fmla="*/ 740318 w 980604"/>
                    <a:gd name="connsiteY49" fmla="*/ 934322 h 1511046"/>
                    <a:gd name="connsiteX50" fmla="*/ 761273 w 980604"/>
                    <a:gd name="connsiteY50" fmla="*/ 913367 h 1511046"/>
                    <a:gd name="connsiteX51" fmla="*/ 774608 w 980604"/>
                    <a:gd name="connsiteY51" fmla="*/ 884792 h 1511046"/>
                    <a:gd name="connsiteX52" fmla="*/ 772703 w 980604"/>
                    <a:gd name="connsiteY52" fmla="*/ 869552 h 1511046"/>
                    <a:gd name="connsiteX53" fmla="*/ 746033 w 980604"/>
                    <a:gd name="connsiteY53" fmla="*/ 869552 h 1511046"/>
                    <a:gd name="connsiteX54" fmla="*/ 673334 w 980604"/>
                    <a:gd name="connsiteY54" fmla="*/ 921503 h 1511046"/>
                    <a:gd name="connsiteX55" fmla="*/ 591059 w 980604"/>
                    <a:gd name="connsiteY55" fmla="*/ 940448 h 1511046"/>
                    <a:gd name="connsiteX56" fmla="*/ 515528 w 980604"/>
                    <a:gd name="connsiteY56" fmla="*/ 842882 h 1511046"/>
                    <a:gd name="connsiteX57" fmla="*/ 511718 w 980604"/>
                    <a:gd name="connsiteY57" fmla="*/ 353297 h 1511046"/>
                    <a:gd name="connsiteX58" fmla="*/ 507908 w 980604"/>
                    <a:gd name="connsiteY58" fmla="*/ 89017 h 1511046"/>
                    <a:gd name="connsiteX59" fmla="*/ 498383 w 980604"/>
                    <a:gd name="connsiteY59" fmla="*/ 35162 h 1511046"/>
                    <a:gd name="connsiteX60" fmla="*/ 482011 w 980604"/>
                    <a:gd name="connsiteY60" fmla="*/ 4888 h 1511046"/>
                    <a:gd name="connsiteX61" fmla="*/ 437886 w 980604"/>
                    <a:gd name="connsiteY61" fmla="*/ 10191 h 1511046"/>
                    <a:gd name="connsiteX62" fmla="*/ 433614 w 980604"/>
                    <a:gd name="connsiteY62" fmla="*/ 100448 h 1511046"/>
                    <a:gd name="connsiteX63" fmla="*/ 444837 w 980604"/>
                    <a:gd name="connsiteY63" fmla="*/ 220926 h 1511046"/>
                    <a:gd name="connsiteX64" fmla="*/ 448853 w 980604"/>
                    <a:gd name="connsiteY64" fmla="*/ 416162 h 1511046"/>
                    <a:gd name="connsiteX65" fmla="*/ 453179 w 980604"/>
                    <a:gd name="connsiteY65" fmla="*/ 752006 h 1511046"/>
                    <a:gd name="connsiteX66" fmla="*/ 436085 w 980604"/>
                    <a:gd name="connsiteY66" fmla="*/ 859152 h 1511046"/>
                    <a:gd name="connsiteX0" fmla="*/ 436085 w 989545"/>
                    <a:gd name="connsiteY0" fmla="*/ 859152 h 1511046"/>
                    <a:gd name="connsiteX1" fmla="*/ 400661 w 989545"/>
                    <a:gd name="connsiteY1" fmla="*/ 921965 h 1511046"/>
                    <a:gd name="connsiteX2" fmla="*/ 350875 w 989545"/>
                    <a:gd name="connsiteY2" fmla="*/ 958521 h 1511046"/>
                    <a:gd name="connsiteX3" fmla="*/ 271122 w 989545"/>
                    <a:gd name="connsiteY3" fmla="*/ 962125 h 1511046"/>
                    <a:gd name="connsiteX4" fmla="*/ 179887 w 989545"/>
                    <a:gd name="connsiteY4" fmla="*/ 929946 h 1511046"/>
                    <a:gd name="connsiteX5" fmla="*/ 67853 w 989545"/>
                    <a:gd name="connsiteY5" fmla="*/ 869552 h 1511046"/>
                    <a:gd name="connsiteX6" fmla="*/ 54518 w 989545"/>
                    <a:gd name="connsiteY6" fmla="*/ 890507 h 1511046"/>
                    <a:gd name="connsiteX7" fmla="*/ 58328 w 989545"/>
                    <a:gd name="connsiteY7" fmla="*/ 928607 h 1511046"/>
                    <a:gd name="connsiteX8" fmla="*/ 88808 w 989545"/>
                    <a:gd name="connsiteY8" fmla="*/ 953372 h 1511046"/>
                    <a:gd name="connsiteX9" fmla="*/ 174533 w 989545"/>
                    <a:gd name="connsiteY9" fmla="*/ 984213 h 1511046"/>
                    <a:gd name="connsiteX10" fmla="*/ 270555 w 989545"/>
                    <a:gd name="connsiteY10" fmla="*/ 1031066 h 1511046"/>
                    <a:gd name="connsiteX11" fmla="*/ 286928 w 989545"/>
                    <a:gd name="connsiteY11" fmla="*/ 1071482 h 1511046"/>
                    <a:gd name="connsiteX12" fmla="*/ 272615 w 989545"/>
                    <a:gd name="connsiteY12" fmla="*/ 1114371 h 1511046"/>
                    <a:gd name="connsiteX13" fmla="*/ 194458 w 989545"/>
                    <a:gd name="connsiteY13" fmla="*/ 1145365 h 1511046"/>
                    <a:gd name="connsiteX14" fmla="*/ 88295 w 989545"/>
                    <a:gd name="connsiteY14" fmla="*/ 1160245 h 1511046"/>
                    <a:gd name="connsiteX15" fmla="*/ 12608 w 989545"/>
                    <a:gd name="connsiteY15" fmla="*/ 1170542 h 1511046"/>
                    <a:gd name="connsiteX16" fmla="*/ 14513 w 989545"/>
                    <a:gd name="connsiteY16" fmla="*/ 1208642 h 1511046"/>
                    <a:gd name="connsiteX17" fmla="*/ 153578 w 989545"/>
                    <a:gd name="connsiteY17" fmla="*/ 1217395 h 1511046"/>
                    <a:gd name="connsiteX18" fmla="*/ 344233 w 989545"/>
                    <a:gd name="connsiteY18" fmla="*/ 1212452 h 1511046"/>
                    <a:gd name="connsiteX19" fmla="*/ 370748 w 989545"/>
                    <a:gd name="connsiteY19" fmla="*/ 1268675 h 1511046"/>
                    <a:gd name="connsiteX20" fmla="*/ 343305 w 989545"/>
                    <a:gd name="connsiteY20" fmla="*/ 1351568 h 1511046"/>
                    <a:gd name="connsiteX21" fmla="*/ 336458 w 989545"/>
                    <a:gd name="connsiteY21" fmla="*/ 1415360 h 1511046"/>
                    <a:gd name="connsiteX22" fmla="*/ 340268 w 989545"/>
                    <a:gd name="connsiteY22" fmla="*/ 1458197 h 1511046"/>
                    <a:gd name="connsiteX23" fmla="*/ 372653 w 989545"/>
                    <a:gd name="connsiteY23" fmla="*/ 1507727 h 1511046"/>
                    <a:gd name="connsiteX24" fmla="*/ 395513 w 989545"/>
                    <a:gd name="connsiteY24" fmla="*/ 1509632 h 1511046"/>
                    <a:gd name="connsiteX25" fmla="*/ 405038 w 989545"/>
                    <a:gd name="connsiteY25" fmla="*/ 1486772 h 1511046"/>
                    <a:gd name="connsiteX26" fmla="*/ 411319 w 989545"/>
                    <a:gd name="connsiteY26" fmla="*/ 1446407 h 1511046"/>
                    <a:gd name="connsiteX27" fmla="*/ 417601 w 989545"/>
                    <a:gd name="connsiteY27" fmla="*/ 1384314 h 1511046"/>
                    <a:gd name="connsiteX28" fmla="*/ 432275 w 989545"/>
                    <a:gd name="connsiteY28" fmla="*/ 1324126 h 1511046"/>
                    <a:gd name="connsiteX29" fmla="*/ 475523 w 989545"/>
                    <a:gd name="connsiteY29" fmla="*/ 1260077 h 1511046"/>
                    <a:gd name="connsiteX30" fmla="*/ 536689 w 989545"/>
                    <a:gd name="connsiteY30" fmla="*/ 1225065 h 1511046"/>
                    <a:gd name="connsiteX31" fmla="*/ 609388 w 989545"/>
                    <a:gd name="connsiteY31" fmla="*/ 1216674 h 1511046"/>
                    <a:gd name="connsiteX32" fmla="*/ 709117 w 989545"/>
                    <a:gd name="connsiteY32" fmla="*/ 1281855 h 1511046"/>
                    <a:gd name="connsiteX33" fmla="*/ 786038 w 989545"/>
                    <a:gd name="connsiteY33" fmla="*/ 1318772 h 1511046"/>
                    <a:gd name="connsiteX34" fmla="*/ 828669 w 989545"/>
                    <a:gd name="connsiteY34" fmla="*/ 1298898 h 1511046"/>
                    <a:gd name="connsiteX35" fmla="*/ 769511 w 989545"/>
                    <a:gd name="connsiteY35" fmla="*/ 1243704 h 1511046"/>
                    <a:gd name="connsiteX36" fmla="*/ 656498 w 989545"/>
                    <a:gd name="connsiteY36" fmla="*/ 1151492 h 1511046"/>
                    <a:gd name="connsiteX37" fmla="*/ 654232 w 989545"/>
                    <a:gd name="connsiteY37" fmla="*/ 1103095 h 1511046"/>
                    <a:gd name="connsiteX38" fmla="*/ 679358 w 989545"/>
                    <a:gd name="connsiteY38" fmla="*/ 1084817 h 1511046"/>
                    <a:gd name="connsiteX39" fmla="*/ 732698 w 989545"/>
                    <a:gd name="connsiteY39" fmla="*/ 1077197 h 1511046"/>
                    <a:gd name="connsiteX40" fmla="*/ 907958 w 989545"/>
                    <a:gd name="connsiteY40" fmla="*/ 1086722 h 1511046"/>
                    <a:gd name="connsiteX41" fmla="*/ 964655 w 989545"/>
                    <a:gd name="connsiteY41" fmla="*/ 1090589 h 1511046"/>
                    <a:gd name="connsiteX42" fmla="*/ 978443 w 989545"/>
                    <a:gd name="connsiteY42" fmla="*/ 1048982 h 1511046"/>
                    <a:gd name="connsiteX43" fmla="*/ 926854 w 989545"/>
                    <a:gd name="connsiteY43" fmla="*/ 1029572 h 1511046"/>
                    <a:gd name="connsiteX44" fmla="*/ 811420 w 989545"/>
                    <a:gd name="connsiteY44" fmla="*/ 1032043 h 1511046"/>
                    <a:gd name="connsiteX45" fmla="*/ 654594 w 989545"/>
                    <a:gd name="connsiteY45" fmla="*/ 1044812 h 1511046"/>
                    <a:gd name="connsiteX46" fmla="*/ 648312 w 989545"/>
                    <a:gd name="connsiteY46" fmla="*/ 1021025 h 1511046"/>
                    <a:gd name="connsiteX47" fmla="*/ 681263 w 989545"/>
                    <a:gd name="connsiteY47" fmla="*/ 987662 h 1511046"/>
                    <a:gd name="connsiteX48" fmla="*/ 725078 w 989545"/>
                    <a:gd name="connsiteY48" fmla="*/ 947657 h 1511046"/>
                    <a:gd name="connsiteX49" fmla="*/ 740318 w 989545"/>
                    <a:gd name="connsiteY49" fmla="*/ 934322 h 1511046"/>
                    <a:gd name="connsiteX50" fmla="*/ 761273 w 989545"/>
                    <a:gd name="connsiteY50" fmla="*/ 913367 h 1511046"/>
                    <a:gd name="connsiteX51" fmla="*/ 774608 w 989545"/>
                    <a:gd name="connsiteY51" fmla="*/ 884792 h 1511046"/>
                    <a:gd name="connsiteX52" fmla="*/ 772703 w 989545"/>
                    <a:gd name="connsiteY52" fmla="*/ 869552 h 1511046"/>
                    <a:gd name="connsiteX53" fmla="*/ 746033 w 989545"/>
                    <a:gd name="connsiteY53" fmla="*/ 869552 h 1511046"/>
                    <a:gd name="connsiteX54" fmla="*/ 673334 w 989545"/>
                    <a:gd name="connsiteY54" fmla="*/ 921503 h 1511046"/>
                    <a:gd name="connsiteX55" fmla="*/ 591059 w 989545"/>
                    <a:gd name="connsiteY55" fmla="*/ 940448 h 1511046"/>
                    <a:gd name="connsiteX56" fmla="*/ 515528 w 989545"/>
                    <a:gd name="connsiteY56" fmla="*/ 842882 h 1511046"/>
                    <a:gd name="connsiteX57" fmla="*/ 511718 w 989545"/>
                    <a:gd name="connsiteY57" fmla="*/ 353297 h 1511046"/>
                    <a:gd name="connsiteX58" fmla="*/ 507908 w 989545"/>
                    <a:gd name="connsiteY58" fmla="*/ 89017 h 1511046"/>
                    <a:gd name="connsiteX59" fmla="*/ 498383 w 989545"/>
                    <a:gd name="connsiteY59" fmla="*/ 35162 h 1511046"/>
                    <a:gd name="connsiteX60" fmla="*/ 482011 w 989545"/>
                    <a:gd name="connsiteY60" fmla="*/ 4888 h 1511046"/>
                    <a:gd name="connsiteX61" fmla="*/ 437886 w 989545"/>
                    <a:gd name="connsiteY61" fmla="*/ 10191 h 1511046"/>
                    <a:gd name="connsiteX62" fmla="*/ 433614 w 989545"/>
                    <a:gd name="connsiteY62" fmla="*/ 100448 h 1511046"/>
                    <a:gd name="connsiteX63" fmla="*/ 444837 w 989545"/>
                    <a:gd name="connsiteY63" fmla="*/ 220926 h 1511046"/>
                    <a:gd name="connsiteX64" fmla="*/ 448853 w 989545"/>
                    <a:gd name="connsiteY64" fmla="*/ 416162 h 1511046"/>
                    <a:gd name="connsiteX65" fmla="*/ 453179 w 989545"/>
                    <a:gd name="connsiteY65" fmla="*/ 752006 h 1511046"/>
                    <a:gd name="connsiteX66" fmla="*/ 436085 w 989545"/>
                    <a:gd name="connsiteY66" fmla="*/ 859152 h 1511046"/>
                    <a:gd name="connsiteX0" fmla="*/ 436085 w 998833"/>
                    <a:gd name="connsiteY0" fmla="*/ 859152 h 1511046"/>
                    <a:gd name="connsiteX1" fmla="*/ 400661 w 998833"/>
                    <a:gd name="connsiteY1" fmla="*/ 921965 h 1511046"/>
                    <a:gd name="connsiteX2" fmla="*/ 350875 w 998833"/>
                    <a:gd name="connsiteY2" fmla="*/ 958521 h 1511046"/>
                    <a:gd name="connsiteX3" fmla="*/ 271122 w 998833"/>
                    <a:gd name="connsiteY3" fmla="*/ 962125 h 1511046"/>
                    <a:gd name="connsiteX4" fmla="*/ 179887 w 998833"/>
                    <a:gd name="connsiteY4" fmla="*/ 929946 h 1511046"/>
                    <a:gd name="connsiteX5" fmla="*/ 67853 w 998833"/>
                    <a:gd name="connsiteY5" fmla="*/ 869552 h 1511046"/>
                    <a:gd name="connsiteX6" fmla="*/ 54518 w 998833"/>
                    <a:gd name="connsiteY6" fmla="*/ 890507 h 1511046"/>
                    <a:gd name="connsiteX7" fmla="*/ 58328 w 998833"/>
                    <a:gd name="connsiteY7" fmla="*/ 928607 h 1511046"/>
                    <a:gd name="connsiteX8" fmla="*/ 88808 w 998833"/>
                    <a:gd name="connsiteY8" fmla="*/ 953372 h 1511046"/>
                    <a:gd name="connsiteX9" fmla="*/ 174533 w 998833"/>
                    <a:gd name="connsiteY9" fmla="*/ 984213 h 1511046"/>
                    <a:gd name="connsiteX10" fmla="*/ 270555 w 998833"/>
                    <a:gd name="connsiteY10" fmla="*/ 1031066 h 1511046"/>
                    <a:gd name="connsiteX11" fmla="*/ 286928 w 998833"/>
                    <a:gd name="connsiteY11" fmla="*/ 1071482 h 1511046"/>
                    <a:gd name="connsiteX12" fmla="*/ 272615 w 998833"/>
                    <a:gd name="connsiteY12" fmla="*/ 1114371 h 1511046"/>
                    <a:gd name="connsiteX13" fmla="*/ 194458 w 998833"/>
                    <a:gd name="connsiteY13" fmla="*/ 1145365 h 1511046"/>
                    <a:gd name="connsiteX14" fmla="*/ 88295 w 998833"/>
                    <a:gd name="connsiteY14" fmla="*/ 1160245 h 1511046"/>
                    <a:gd name="connsiteX15" fmla="*/ 12608 w 998833"/>
                    <a:gd name="connsiteY15" fmla="*/ 1170542 h 1511046"/>
                    <a:gd name="connsiteX16" fmla="*/ 14513 w 998833"/>
                    <a:gd name="connsiteY16" fmla="*/ 1208642 h 1511046"/>
                    <a:gd name="connsiteX17" fmla="*/ 153578 w 998833"/>
                    <a:gd name="connsiteY17" fmla="*/ 1217395 h 1511046"/>
                    <a:gd name="connsiteX18" fmla="*/ 344233 w 998833"/>
                    <a:gd name="connsiteY18" fmla="*/ 1212452 h 1511046"/>
                    <a:gd name="connsiteX19" fmla="*/ 370748 w 998833"/>
                    <a:gd name="connsiteY19" fmla="*/ 1268675 h 1511046"/>
                    <a:gd name="connsiteX20" fmla="*/ 343305 w 998833"/>
                    <a:gd name="connsiteY20" fmla="*/ 1351568 h 1511046"/>
                    <a:gd name="connsiteX21" fmla="*/ 336458 w 998833"/>
                    <a:gd name="connsiteY21" fmla="*/ 1415360 h 1511046"/>
                    <a:gd name="connsiteX22" fmla="*/ 340268 w 998833"/>
                    <a:gd name="connsiteY22" fmla="*/ 1458197 h 1511046"/>
                    <a:gd name="connsiteX23" fmla="*/ 372653 w 998833"/>
                    <a:gd name="connsiteY23" fmla="*/ 1507727 h 1511046"/>
                    <a:gd name="connsiteX24" fmla="*/ 395513 w 998833"/>
                    <a:gd name="connsiteY24" fmla="*/ 1509632 h 1511046"/>
                    <a:gd name="connsiteX25" fmla="*/ 405038 w 998833"/>
                    <a:gd name="connsiteY25" fmla="*/ 1486772 h 1511046"/>
                    <a:gd name="connsiteX26" fmla="*/ 411319 w 998833"/>
                    <a:gd name="connsiteY26" fmla="*/ 1446407 h 1511046"/>
                    <a:gd name="connsiteX27" fmla="*/ 417601 w 998833"/>
                    <a:gd name="connsiteY27" fmla="*/ 1384314 h 1511046"/>
                    <a:gd name="connsiteX28" fmla="*/ 432275 w 998833"/>
                    <a:gd name="connsiteY28" fmla="*/ 1324126 h 1511046"/>
                    <a:gd name="connsiteX29" fmla="*/ 475523 w 998833"/>
                    <a:gd name="connsiteY29" fmla="*/ 1260077 h 1511046"/>
                    <a:gd name="connsiteX30" fmla="*/ 536689 w 998833"/>
                    <a:gd name="connsiteY30" fmla="*/ 1225065 h 1511046"/>
                    <a:gd name="connsiteX31" fmla="*/ 609388 w 998833"/>
                    <a:gd name="connsiteY31" fmla="*/ 1216674 h 1511046"/>
                    <a:gd name="connsiteX32" fmla="*/ 709117 w 998833"/>
                    <a:gd name="connsiteY32" fmla="*/ 1281855 h 1511046"/>
                    <a:gd name="connsiteX33" fmla="*/ 786038 w 998833"/>
                    <a:gd name="connsiteY33" fmla="*/ 1318772 h 1511046"/>
                    <a:gd name="connsiteX34" fmla="*/ 828669 w 998833"/>
                    <a:gd name="connsiteY34" fmla="*/ 1298898 h 1511046"/>
                    <a:gd name="connsiteX35" fmla="*/ 769511 w 998833"/>
                    <a:gd name="connsiteY35" fmla="*/ 1243704 h 1511046"/>
                    <a:gd name="connsiteX36" fmla="*/ 656498 w 998833"/>
                    <a:gd name="connsiteY36" fmla="*/ 1151492 h 1511046"/>
                    <a:gd name="connsiteX37" fmla="*/ 654232 w 998833"/>
                    <a:gd name="connsiteY37" fmla="*/ 1103095 h 1511046"/>
                    <a:gd name="connsiteX38" fmla="*/ 679358 w 998833"/>
                    <a:gd name="connsiteY38" fmla="*/ 1084817 h 1511046"/>
                    <a:gd name="connsiteX39" fmla="*/ 732698 w 998833"/>
                    <a:gd name="connsiteY39" fmla="*/ 1077197 h 1511046"/>
                    <a:gd name="connsiteX40" fmla="*/ 907958 w 998833"/>
                    <a:gd name="connsiteY40" fmla="*/ 1086722 h 1511046"/>
                    <a:gd name="connsiteX41" fmla="*/ 964655 w 998833"/>
                    <a:gd name="connsiteY41" fmla="*/ 1090589 h 1511046"/>
                    <a:gd name="connsiteX42" fmla="*/ 978443 w 998833"/>
                    <a:gd name="connsiteY42" fmla="*/ 1048982 h 1511046"/>
                    <a:gd name="connsiteX43" fmla="*/ 926854 w 998833"/>
                    <a:gd name="connsiteY43" fmla="*/ 1029572 h 1511046"/>
                    <a:gd name="connsiteX44" fmla="*/ 811420 w 998833"/>
                    <a:gd name="connsiteY44" fmla="*/ 1032043 h 1511046"/>
                    <a:gd name="connsiteX45" fmla="*/ 654594 w 998833"/>
                    <a:gd name="connsiteY45" fmla="*/ 1044812 h 1511046"/>
                    <a:gd name="connsiteX46" fmla="*/ 648312 w 998833"/>
                    <a:gd name="connsiteY46" fmla="*/ 1021025 h 1511046"/>
                    <a:gd name="connsiteX47" fmla="*/ 681263 w 998833"/>
                    <a:gd name="connsiteY47" fmla="*/ 987662 h 1511046"/>
                    <a:gd name="connsiteX48" fmla="*/ 725078 w 998833"/>
                    <a:gd name="connsiteY48" fmla="*/ 947657 h 1511046"/>
                    <a:gd name="connsiteX49" fmla="*/ 740318 w 998833"/>
                    <a:gd name="connsiteY49" fmla="*/ 934322 h 1511046"/>
                    <a:gd name="connsiteX50" fmla="*/ 761273 w 998833"/>
                    <a:gd name="connsiteY50" fmla="*/ 913367 h 1511046"/>
                    <a:gd name="connsiteX51" fmla="*/ 774608 w 998833"/>
                    <a:gd name="connsiteY51" fmla="*/ 884792 h 1511046"/>
                    <a:gd name="connsiteX52" fmla="*/ 772703 w 998833"/>
                    <a:gd name="connsiteY52" fmla="*/ 869552 h 1511046"/>
                    <a:gd name="connsiteX53" fmla="*/ 746033 w 998833"/>
                    <a:gd name="connsiteY53" fmla="*/ 869552 h 1511046"/>
                    <a:gd name="connsiteX54" fmla="*/ 673334 w 998833"/>
                    <a:gd name="connsiteY54" fmla="*/ 921503 h 1511046"/>
                    <a:gd name="connsiteX55" fmla="*/ 591059 w 998833"/>
                    <a:gd name="connsiteY55" fmla="*/ 940448 h 1511046"/>
                    <a:gd name="connsiteX56" fmla="*/ 515528 w 998833"/>
                    <a:gd name="connsiteY56" fmla="*/ 842882 h 1511046"/>
                    <a:gd name="connsiteX57" fmla="*/ 511718 w 998833"/>
                    <a:gd name="connsiteY57" fmla="*/ 353297 h 1511046"/>
                    <a:gd name="connsiteX58" fmla="*/ 507908 w 998833"/>
                    <a:gd name="connsiteY58" fmla="*/ 89017 h 1511046"/>
                    <a:gd name="connsiteX59" fmla="*/ 498383 w 998833"/>
                    <a:gd name="connsiteY59" fmla="*/ 35162 h 1511046"/>
                    <a:gd name="connsiteX60" fmla="*/ 482011 w 998833"/>
                    <a:gd name="connsiteY60" fmla="*/ 4888 h 1511046"/>
                    <a:gd name="connsiteX61" fmla="*/ 437886 w 998833"/>
                    <a:gd name="connsiteY61" fmla="*/ 10191 h 1511046"/>
                    <a:gd name="connsiteX62" fmla="*/ 433614 w 998833"/>
                    <a:gd name="connsiteY62" fmla="*/ 100448 h 1511046"/>
                    <a:gd name="connsiteX63" fmla="*/ 444837 w 998833"/>
                    <a:gd name="connsiteY63" fmla="*/ 220926 h 1511046"/>
                    <a:gd name="connsiteX64" fmla="*/ 448853 w 998833"/>
                    <a:gd name="connsiteY64" fmla="*/ 416162 h 1511046"/>
                    <a:gd name="connsiteX65" fmla="*/ 453179 w 998833"/>
                    <a:gd name="connsiteY65" fmla="*/ 752006 h 1511046"/>
                    <a:gd name="connsiteX66" fmla="*/ 436085 w 998833"/>
                    <a:gd name="connsiteY66" fmla="*/ 859152 h 1511046"/>
                    <a:gd name="connsiteX0" fmla="*/ 436085 w 1006460"/>
                    <a:gd name="connsiteY0" fmla="*/ 859152 h 1511046"/>
                    <a:gd name="connsiteX1" fmla="*/ 400661 w 1006460"/>
                    <a:gd name="connsiteY1" fmla="*/ 921965 h 1511046"/>
                    <a:gd name="connsiteX2" fmla="*/ 350875 w 1006460"/>
                    <a:gd name="connsiteY2" fmla="*/ 958521 h 1511046"/>
                    <a:gd name="connsiteX3" fmla="*/ 271122 w 1006460"/>
                    <a:gd name="connsiteY3" fmla="*/ 962125 h 1511046"/>
                    <a:gd name="connsiteX4" fmla="*/ 179887 w 1006460"/>
                    <a:gd name="connsiteY4" fmla="*/ 929946 h 1511046"/>
                    <a:gd name="connsiteX5" fmla="*/ 67853 w 1006460"/>
                    <a:gd name="connsiteY5" fmla="*/ 869552 h 1511046"/>
                    <a:gd name="connsiteX6" fmla="*/ 54518 w 1006460"/>
                    <a:gd name="connsiteY6" fmla="*/ 890507 h 1511046"/>
                    <a:gd name="connsiteX7" fmla="*/ 58328 w 1006460"/>
                    <a:gd name="connsiteY7" fmla="*/ 928607 h 1511046"/>
                    <a:gd name="connsiteX8" fmla="*/ 88808 w 1006460"/>
                    <a:gd name="connsiteY8" fmla="*/ 953372 h 1511046"/>
                    <a:gd name="connsiteX9" fmla="*/ 174533 w 1006460"/>
                    <a:gd name="connsiteY9" fmla="*/ 984213 h 1511046"/>
                    <a:gd name="connsiteX10" fmla="*/ 270555 w 1006460"/>
                    <a:gd name="connsiteY10" fmla="*/ 1031066 h 1511046"/>
                    <a:gd name="connsiteX11" fmla="*/ 286928 w 1006460"/>
                    <a:gd name="connsiteY11" fmla="*/ 1071482 h 1511046"/>
                    <a:gd name="connsiteX12" fmla="*/ 272615 w 1006460"/>
                    <a:gd name="connsiteY12" fmla="*/ 1114371 h 1511046"/>
                    <a:gd name="connsiteX13" fmla="*/ 194458 w 1006460"/>
                    <a:gd name="connsiteY13" fmla="*/ 1145365 h 1511046"/>
                    <a:gd name="connsiteX14" fmla="*/ 88295 w 1006460"/>
                    <a:gd name="connsiteY14" fmla="*/ 1160245 h 1511046"/>
                    <a:gd name="connsiteX15" fmla="*/ 12608 w 1006460"/>
                    <a:gd name="connsiteY15" fmla="*/ 1170542 h 1511046"/>
                    <a:gd name="connsiteX16" fmla="*/ 14513 w 1006460"/>
                    <a:gd name="connsiteY16" fmla="*/ 1208642 h 1511046"/>
                    <a:gd name="connsiteX17" fmla="*/ 153578 w 1006460"/>
                    <a:gd name="connsiteY17" fmla="*/ 1217395 h 1511046"/>
                    <a:gd name="connsiteX18" fmla="*/ 344233 w 1006460"/>
                    <a:gd name="connsiteY18" fmla="*/ 1212452 h 1511046"/>
                    <a:gd name="connsiteX19" fmla="*/ 370748 w 1006460"/>
                    <a:gd name="connsiteY19" fmla="*/ 1268675 h 1511046"/>
                    <a:gd name="connsiteX20" fmla="*/ 343305 w 1006460"/>
                    <a:gd name="connsiteY20" fmla="*/ 1351568 h 1511046"/>
                    <a:gd name="connsiteX21" fmla="*/ 336458 w 1006460"/>
                    <a:gd name="connsiteY21" fmla="*/ 1415360 h 1511046"/>
                    <a:gd name="connsiteX22" fmla="*/ 340268 w 1006460"/>
                    <a:gd name="connsiteY22" fmla="*/ 1458197 h 1511046"/>
                    <a:gd name="connsiteX23" fmla="*/ 372653 w 1006460"/>
                    <a:gd name="connsiteY23" fmla="*/ 1507727 h 1511046"/>
                    <a:gd name="connsiteX24" fmla="*/ 395513 w 1006460"/>
                    <a:gd name="connsiteY24" fmla="*/ 1509632 h 1511046"/>
                    <a:gd name="connsiteX25" fmla="*/ 405038 w 1006460"/>
                    <a:gd name="connsiteY25" fmla="*/ 1486772 h 1511046"/>
                    <a:gd name="connsiteX26" fmla="*/ 411319 w 1006460"/>
                    <a:gd name="connsiteY26" fmla="*/ 1446407 h 1511046"/>
                    <a:gd name="connsiteX27" fmla="*/ 417601 w 1006460"/>
                    <a:gd name="connsiteY27" fmla="*/ 1384314 h 1511046"/>
                    <a:gd name="connsiteX28" fmla="*/ 432275 w 1006460"/>
                    <a:gd name="connsiteY28" fmla="*/ 1324126 h 1511046"/>
                    <a:gd name="connsiteX29" fmla="*/ 475523 w 1006460"/>
                    <a:gd name="connsiteY29" fmla="*/ 1260077 h 1511046"/>
                    <a:gd name="connsiteX30" fmla="*/ 536689 w 1006460"/>
                    <a:gd name="connsiteY30" fmla="*/ 1225065 h 1511046"/>
                    <a:gd name="connsiteX31" fmla="*/ 609388 w 1006460"/>
                    <a:gd name="connsiteY31" fmla="*/ 1216674 h 1511046"/>
                    <a:gd name="connsiteX32" fmla="*/ 709117 w 1006460"/>
                    <a:gd name="connsiteY32" fmla="*/ 1281855 h 1511046"/>
                    <a:gd name="connsiteX33" fmla="*/ 786038 w 1006460"/>
                    <a:gd name="connsiteY33" fmla="*/ 1318772 h 1511046"/>
                    <a:gd name="connsiteX34" fmla="*/ 828669 w 1006460"/>
                    <a:gd name="connsiteY34" fmla="*/ 1298898 h 1511046"/>
                    <a:gd name="connsiteX35" fmla="*/ 769511 w 1006460"/>
                    <a:gd name="connsiteY35" fmla="*/ 1243704 h 1511046"/>
                    <a:gd name="connsiteX36" fmla="*/ 656498 w 1006460"/>
                    <a:gd name="connsiteY36" fmla="*/ 1151492 h 1511046"/>
                    <a:gd name="connsiteX37" fmla="*/ 654232 w 1006460"/>
                    <a:gd name="connsiteY37" fmla="*/ 1103095 h 1511046"/>
                    <a:gd name="connsiteX38" fmla="*/ 679358 w 1006460"/>
                    <a:gd name="connsiteY38" fmla="*/ 1084817 h 1511046"/>
                    <a:gd name="connsiteX39" fmla="*/ 732698 w 1006460"/>
                    <a:gd name="connsiteY39" fmla="*/ 1077197 h 1511046"/>
                    <a:gd name="connsiteX40" fmla="*/ 907958 w 1006460"/>
                    <a:gd name="connsiteY40" fmla="*/ 1086722 h 1511046"/>
                    <a:gd name="connsiteX41" fmla="*/ 964655 w 1006460"/>
                    <a:gd name="connsiteY41" fmla="*/ 1090589 h 1511046"/>
                    <a:gd name="connsiteX42" fmla="*/ 1005628 w 1006460"/>
                    <a:gd name="connsiteY42" fmla="*/ 1063811 h 1511046"/>
                    <a:gd name="connsiteX43" fmla="*/ 926854 w 1006460"/>
                    <a:gd name="connsiteY43" fmla="*/ 1029572 h 1511046"/>
                    <a:gd name="connsiteX44" fmla="*/ 811420 w 1006460"/>
                    <a:gd name="connsiteY44" fmla="*/ 1032043 h 1511046"/>
                    <a:gd name="connsiteX45" fmla="*/ 654594 w 1006460"/>
                    <a:gd name="connsiteY45" fmla="*/ 1044812 h 1511046"/>
                    <a:gd name="connsiteX46" fmla="*/ 648312 w 1006460"/>
                    <a:gd name="connsiteY46" fmla="*/ 1021025 h 1511046"/>
                    <a:gd name="connsiteX47" fmla="*/ 681263 w 1006460"/>
                    <a:gd name="connsiteY47" fmla="*/ 987662 h 1511046"/>
                    <a:gd name="connsiteX48" fmla="*/ 725078 w 1006460"/>
                    <a:gd name="connsiteY48" fmla="*/ 947657 h 1511046"/>
                    <a:gd name="connsiteX49" fmla="*/ 740318 w 1006460"/>
                    <a:gd name="connsiteY49" fmla="*/ 934322 h 1511046"/>
                    <a:gd name="connsiteX50" fmla="*/ 761273 w 1006460"/>
                    <a:gd name="connsiteY50" fmla="*/ 913367 h 1511046"/>
                    <a:gd name="connsiteX51" fmla="*/ 774608 w 1006460"/>
                    <a:gd name="connsiteY51" fmla="*/ 884792 h 1511046"/>
                    <a:gd name="connsiteX52" fmla="*/ 772703 w 1006460"/>
                    <a:gd name="connsiteY52" fmla="*/ 869552 h 1511046"/>
                    <a:gd name="connsiteX53" fmla="*/ 746033 w 1006460"/>
                    <a:gd name="connsiteY53" fmla="*/ 869552 h 1511046"/>
                    <a:gd name="connsiteX54" fmla="*/ 673334 w 1006460"/>
                    <a:gd name="connsiteY54" fmla="*/ 921503 h 1511046"/>
                    <a:gd name="connsiteX55" fmla="*/ 591059 w 1006460"/>
                    <a:gd name="connsiteY55" fmla="*/ 940448 h 1511046"/>
                    <a:gd name="connsiteX56" fmla="*/ 515528 w 1006460"/>
                    <a:gd name="connsiteY56" fmla="*/ 842882 h 1511046"/>
                    <a:gd name="connsiteX57" fmla="*/ 511718 w 1006460"/>
                    <a:gd name="connsiteY57" fmla="*/ 353297 h 1511046"/>
                    <a:gd name="connsiteX58" fmla="*/ 507908 w 1006460"/>
                    <a:gd name="connsiteY58" fmla="*/ 89017 h 1511046"/>
                    <a:gd name="connsiteX59" fmla="*/ 498383 w 1006460"/>
                    <a:gd name="connsiteY59" fmla="*/ 35162 h 1511046"/>
                    <a:gd name="connsiteX60" fmla="*/ 482011 w 1006460"/>
                    <a:gd name="connsiteY60" fmla="*/ 4888 h 1511046"/>
                    <a:gd name="connsiteX61" fmla="*/ 437886 w 1006460"/>
                    <a:gd name="connsiteY61" fmla="*/ 10191 h 1511046"/>
                    <a:gd name="connsiteX62" fmla="*/ 433614 w 1006460"/>
                    <a:gd name="connsiteY62" fmla="*/ 100448 h 1511046"/>
                    <a:gd name="connsiteX63" fmla="*/ 444837 w 1006460"/>
                    <a:gd name="connsiteY63" fmla="*/ 220926 h 1511046"/>
                    <a:gd name="connsiteX64" fmla="*/ 448853 w 1006460"/>
                    <a:gd name="connsiteY64" fmla="*/ 416162 h 1511046"/>
                    <a:gd name="connsiteX65" fmla="*/ 453179 w 1006460"/>
                    <a:gd name="connsiteY65" fmla="*/ 752006 h 1511046"/>
                    <a:gd name="connsiteX66" fmla="*/ 436085 w 1006460"/>
                    <a:gd name="connsiteY66" fmla="*/ 859152 h 1511046"/>
                    <a:gd name="connsiteX0" fmla="*/ 436085 w 1006906"/>
                    <a:gd name="connsiteY0" fmla="*/ 859152 h 1511046"/>
                    <a:gd name="connsiteX1" fmla="*/ 400661 w 1006906"/>
                    <a:gd name="connsiteY1" fmla="*/ 921965 h 1511046"/>
                    <a:gd name="connsiteX2" fmla="*/ 350875 w 1006906"/>
                    <a:gd name="connsiteY2" fmla="*/ 958521 h 1511046"/>
                    <a:gd name="connsiteX3" fmla="*/ 271122 w 1006906"/>
                    <a:gd name="connsiteY3" fmla="*/ 962125 h 1511046"/>
                    <a:gd name="connsiteX4" fmla="*/ 179887 w 1006906"/>
                    <a:gd name="connsiteY4" fmla="*/ 929946 h 1511046"/>
                    <a:gd name="connsiteX5" fmla="*/ 67853 w 1006906"/>
                    <a:gd name="connsiteY5" fmla="*/ 869552 h 1511046"/>
                    <a:gd name="connsiteX6" fmla="*/ 54518 w 1006906"/>
                    <a:gd name="connsiteY6" fmla="*/ 890507 h 1511046"/>
                    <a:gd name="connsiteX7" fmla="*/ 58328 w 1006906"/>
                    <a:gd name="connsiteY7" fmla="*/ 928607 h 1511046"/>
                    <a:gd name="connsiteX8" fmla="*/ 88808 w 1006906"/>
                    <a:gd name="connsiteY8" fmla="*/ 953372 h 1511046"/>
                    <a:gd name="connsiteX9" fmla="*/ 174533 w 1006906"/>
                    <a:gd name="connsiteY9" fmla="*/ 984213 h 1511046"/>
                    <a:gd name="connsiteX10" fmla="*/ 270555 w 1006906"/>
                    <a:gd name="connsiteY10" fmla="*/ 1031066 h 1511046"/>
                    <a:gd name="connsiteX11" fmla="*/ 286928 w 1006906"/>
                    <a:gd name="connsiteY11" fmla="*/ 1071482 h 1511046"/>
                    <a:gd name="connsiteX12" fmla="*/ 272615 w 1006906"/>
                    <a:gd name="connsiteY12" fmla="*/ 1114371 h 1511046"/>
                    <a:gd name="connsiteX13" fmla="*/ 194458 w 1006906"/>
                    <a:gd name="connsiteY13" fmla="*/ 1145365 h 1511046"/>
                    <a:gd name="connsiteX14" fmla="*/ 88295 w 1006906"/>
                    <a:gd name="connsiteY14" fmla="*/ 1160245 h 1511046"/>
                    <a:gd name="connsiteX15" fmla="*/ 12608 w 1006906"/>
                    <a:gd name="connsiteY15" fmla="*/ 1170542 h 1511046"/>
                    <a:gd name="connsiteX16" fmla="*/ 14513 w 1006906"/>
                    <a:gd name="connsiteY16" fmla="*/ 1208642 h 1511046"/>
                    <a:gd name="connsiteX17" fmla="*/ 153578 w 1006906"/>
                    <a:gd name="connsiteY17" fmla="*/ 1217395 h 1511046"/>
                    <a:gd name="connsiteX18" fmla="*/ 344233 w 1006906"/>
                    <a:gd name="connsiteY18" fmla="*/ 1212452 h 1511046"/>
                    <a:gd name="connsiteX19" fmla="*/ 370748 w 1006906"/>
                    <a:gd name="connsiteY19" fmla="*/ 1268675 h 1511046"/>
                    <a:gd name="connsiteX20" fmla="*/ 343305 w 1006906"/>
                    <a:gd name="connsiteY20" fmla="*/ 1351568 h 1511046"/>
                    <a:gd name="connsiteX21" fmla="*/ 336458 w 1006906"/>
                    <a:gd name="connsiteY21" fmla="*/ 1415360 h 1511046"/>
                    <a:gd name="connsiteX22" fmla="*/ 340268 w 1006906"/>
                    <a:gd name="connsiteY22" fmla="*/ 1458197 h 1511046"/>
                    <a:gd name="connsiteX23" fmla="*/ 372653 w 1006906"/>
                    <a:gd name="connsiteY23" fmla="*/ 1507727 h 1511046"/>
                    <a:gd name="connsiteX24" fmla="*/ 395513 w 1006906"/>
                    <a:gd name="connsiteY24" fmla="*/ 1509632 h 1511046"/>
                    <a:gd name="connsiteX25" fmla="*/ 405038 w 1006906"/>
                    <a:gd name="connsiteY25" fmla="*/ 1486772 h 1511046"/>
                    <a:gd name="connsiteX26" fmla="*/ 411319 w 1006906"/>
                    <a:gd name="connsiteY26" fmla="*/ 1446407 h 1511046"/>
                    <a:gd name="connsiteX27" fmla="*/ 417601 w 1006906"/>
                    <a:gd name="connsiteY27" fmla="*/ 1384314 h 1511046"/>
                    <a:gd name="connsiteX28" fmla="*/ 432275 w 1006906"/>
                    <a:gd name="connsiteY28" fmla="*/ 1324126 h 1511046"/>
                    <a:gd name="connsiteX29" fmla="*/ 475523 w 1006906"/>
                    <a:gd name="connsiteY29" fmla="*/ 1260077 h 1511046"/>
                    <a:gd name="connsiteX30" fmla="*/ 536689 w 1006906"/>
                    <a:gd name="connsiteY30" fmla="*/ 1225065 h 1511046"/>
                    <a:gd name="connsiteX31" fmla="*/ 609388 w 1006906"/>
                    <a:gd name="connsiteY31" fmla="*/ 1216674 h 1511046"/>
                    <a:gd name="connsiteX32" fmla="*/ 709117 w 1006906"/>
                    <a:gd name="connsiteY32" fmla="*/ 1281855 h 1511046"/>
                    <a:gd name="connsiteX33" fmla="*/ 786038 w 1006906"/>
                    <a:gd name="connsiteY33" fmla="*/ 1318772 h 1511046"/>
                    <a:gd name="connsiteX34" fmla="*/ 828669 w 1006906"/>
                    <a:gd name="connsiteY34" fmla="*/ 1298898 h 1511046"/>
                    <a:gd name="connsiteX35" fmla="*/ 769511 w 1006906"/>
                    <a:gd name="connsiteY35" fmla="*/ 1243704 h 1511046"/>
                    <a:gd name="connsiteX36" fmla="*/ 656498 w 1006906"/>
                    <a:gd name="connsiteY36" fmla="*/ 1151492 h 1511046"/>
                    <a:gd name="connsiteX37" fmla="*/ 654232 w 1006906"/>
                    <a:gd name="connsiteY37" fmla="*/ 1103095 h 1511046"/>
                    <a:gd name="connsiteX38" fmla="*/ 679358 w 1006906"/>
                    <a:gd name="connsiteY38" fmla="*/ 1084817 h 1511046"/>
                    <a:gd name="connsiteX39" fmla="*/ 732698 w 1006906"/>
                    <a:gd name="connsiteY39" fmla="*/ 1077197 h 1511046"/>
                    <a:gd name="connsiteX40" fmla="*/ 907958 w 1006906"/>
                    <a:gd name="connsiteY40" fmla="*/ 1086722 h 1511046"/>
                    <a:gd name="connsiteX41" fmla="*/ 964655 w 1006906"/>
                    <a:gd name="connsiteY41" fmla="*/ 1090589 h 1511046"/>
                    <a:gd name="connsiteX42" fmla="*/ 1005628 w 1006906"/>
                    <a:gd name="connsiteY42" fmla="*/ 1063811 h 1511046"/>
                    <a:gd name="connsiteX43" fmla="*/ 926854 w 1006906"/>
                    <a:gd name="connsiteY43" fmla="*/ 1029572 h 1511046"/>
                    <a:gd name="connsiteX44" fmla="*/ 811420 w 1006906"/>
                    <a:gd name="connsiteY44" fmla="*/ 1032043 h 1511046"/>
                    <a:gd name="connsiteX45" fmla="*/ 654594 w 1006906"/>
                    <a:gd name="connsiteY45" fmla="*/ 1044812 h 1511046"/>
                    <a:gd name="connsiteX46" fmla="*/ 648312 w 1006906"/>
                    <a:gd name="connsiteY46" fmla="*/ 1021025 h 1511046"/>
                    <a:gd name="connsiteX47" fmla="*/ 681263 w 1006906"/>
                    <a:gd name="connsiteY47" fmla="*/ 987662 h 1511046"/>
                    <a:gd name="connsiteX48" fmla="*/ 725078 w 1006906"/>
                    <a:gd name="connsiteY48" fmla="*/ 947657 h 1511046"/>
                    <a:gd name="connsiteX49" fmla="*/ 740318 w 1006906"/>
                    <a:gd name="connsiteY49" fmla="*/ 934322 h 1511046"/>
                    <a:gd name="connsiteX50" fmla="*/ 761273 w 1006906"/>
                    <a:gd name="connsiteY50" fmla="*/ 913367 h 1511046"/>
                    <a:gd name="connsiteX51" fmla="*/ 774608 w 1006906"/>
                    <a:gd name="connsiteY51" fmla="*/ 884792 h 1511046"/>
                    <a:gd name="connsiteX52" fmla="*/ 772703 w 1006906"/>
                    <a:gd name="connsiteY52" fmla="*/ 869552 h 1511046"/>
                    <a:gd name="connsiteX53" fmla="*/ 746033 w 1006906"/>
                    <a:gd name="connsiteY53" fmla="*/ 869552 h 1511046"/>
                    <a:gd name="connsiteX54" fmla="*/ 673334 w 1006906"/>
                    <a:gd name="connsiteY54" fmla="*/ 921503 h 1511046"/>
                    <a:gd name="connsiteX55" fmla="*/ 591059 w 1006906"/>
                    <a:gd name="connsiteY55" fmla="*/ 940448 h 1511046"/>
                    <a:gd name="connsiteX56" fmla="*/ 515528 w 1006906"/>
                    <a:gd name="connsiteY56" fmla="*/ 842882 h 1511046"/>
                    <a:gd name="connsiteX57" fmla="*/ 511718 w 1006906"/>
                    <a:gd name="connsiteY57" fmla="*/ 353297 h 1511046"/>
                    <a:gd name="connsiteX58" fmla="*/ 507908 w 1006906"/>
                    <a:gd name="connsiteY58" fmla="*/ 89017 h 1511046"/>
                    <a:gd name="connsiteX59" fmla="*/ 498383 w 1006906"/>
                    <a:gd name="connsiteY59" fmla="*/ 35162 h 1511046"/>
                    <a:gd name="connsiteX60" fmla="*/ 482011 w 1006906"/>
                    <a:gd name="connsiteY60" fmla="*/ 4888 h 1511046"/>
                    <a:gd name="connsiteX61" fmla="*/ 437886 w 1006906"/>
                    <a:gd name="connsiteY61" fmla="*/ 10191 h 1511046"/>
                    <a:gd name="connsiteX62" fmla="*/ 433614 w 1006906"/>
                    <a:gd name="connsiteY62" fmla="*/ 100448 h 1511046"/>
                    <a:gd name="connsiteX63" fmla="*/ 444837 w 1006906"/>
                    <a:gd name="connsiteY63" fmla="*/ 220926 h 1511046"/>
                    <a:gd name="connsiteX64" fmla="*/ 448853 w 1006906"/>
                    <a:gd name="connsiteY64" fmla="*/ 416162 h 1511046"/>
                    <a:gd name="connsiteX65" fmla="*/ 453179 w 1006906"/>
                    <a:gd name="connsiteY65" fmla="*/ 752006 h 1511046"/>
                    <a:gd name="connsiteX66" fmla="*/ 436085 w 1006906"/>
                    <a:gd name="connsiteY66" fmla="*/ 859152 h 1511046"/>
                    <a:gd name="connsiteX0" fmla="*/ 436085 w 999729"/>
                    <a:gd name="connsiteY0" fmla="*/ 859152 h 1511046"/>
                    <a:gd name="connsiteX1" fmla="*/ 400661 w 999729"/>
                    <a:gd name="connsiteY1" fmla="*/ 921965 h 1511046"/>
                    <a:gd name="connsiteX2" fmla="*/ 350875 w 999729"/>
                    <a:gd name="connsiteY2" fmla="*/ 958521 h 1511046"/>
                    <a:gd name="connsiteX3" fmla="*/ 271122 w 999729"/>
                    <a:gd name="connsiteY3" fmla="*/ 962125 h 1511046"/>
                    <a:gd name="connsiteX4" fmla="*/ 179887 w 999729"/>
                    <a:gd name="connsiteY4" fmla="*/ 929946 h 1511046"/>
                    <a:gd name="connsiteX5" fmla="*/ 67853 w 999729"/>
                    <a:gd name="connsiteY5" fmla="*/ 869552 h 1511046"/>
                    <a:gd name="connsiteX6" fmla="*/ 54518 w 999729"/>
                    <a:gd name="connsiteY6" fmla="*/ 890507 h 1511046"/>
                    <a:gd name="connsiteX7" fmla="*/ 58328 w 999729"/>
                    <a:gd name="connsiteY7" fmla="*/ 928607 h 1511046"/>
                    <a:gd name="connsiteX8" fmla="*/ 88808 w 999729"/>
                    <a:gd name="connsiteY8" fmla="*/ 953372 h 1511046"/>
                    <a:gd name="connsiteX9" fmla="*/ 174533 w 999729"/>
                    <a:gd name="connsiteY9" fmla="*/ 984213 h 1511046"/>
                    <a:gd name="connsiteX10" fmla="*/ 270555 w 999729"/>
                    <a:gd name="connsiteY10" fmla="*/ 1031066 h 1511046"/>
                    <a:gd name="connsiteX11" fmla="*/ 286928 w 999729"/>
                    <a:gd name="connsiteY11" fmla="*/ 1071482 h 1511046"/>
                    <a:gd name="connsiteX12" fmla="*/ 272615 w 999729"/>
                    <a:gd name="connsiteY12" fmla="*/ 1114371 h 1511046"/>
                    <a:gd name="connsiteX13" fmla="*/ 194458 w 999729"/>
                    <a:gd name="connsiteY13" fmla="*/ 1145365 h 1511046"/>
                    <a:gd name="connsiteX14" fmla="*/ 88295 w 999729"/>
                    <a:gd name="connsiteY14" fmla="*/ 1160245 h 1511046"/>
                    <a:gd name="connsiteX15" fmla="*/ 12608 w 999729"/>
                    <a:gd name="connsiteY15" fmla="*/ 1170542 h 1511046"/>
                    <a:gd name="connsiteX16" fmla="*/ 14513 w 999729"/>
                    <a:gd name="connsiteY16" fmla="*/ 1208642 h 1511046"/>
                    <a:gd name="connsiteX17" fmla="*/ 153578 w 999729"/>
                    <a:gd name="connsiteY17" fmla="*/ 1217395 h 1511046"/>
                    <a:gd name="connsiteX18" fmla="*/ 344233 w 999729"/>
                    <a:gd name="connsiteY18" fmla="*/ 1212452 h 1511046"/>
                    <a:gd name="connsiteX19" fmla="*/ 370748 w 999729"/>
                    <a:gd name="connsiteY19" fmla="*/ 1268675 h 1511046"/>
                    <a:gd name="connsiteX20" fmla="*/ 343305 w 999729"/>
                    <a:gd name="connsiteY20" fmla="*/ 1351568 h 1511046"/>
                    <a:gd name="connsiteX21" fmla="*/ 336458 w 999729"/>
                    <a:gd name="connsiteY21" fmla="*/ 1415360 h 1511046"/>
                    <a:gd name="connsiteX22" fmla="*/ 340268 w 999729"/>
                    <a:gd name="connsiteY22" fmla="*/ 1458197 h 1511046"/>
                    <a:gd name="connsiteX23" fmla="*/ 372653 w 999729"/>
                    <a:gd name="connsiteY23" fmla="*/ 1507727 h 1511046"/>
                    <a:gd name="connsiteX24" fmla="*/ 395513 w 999729"/>
                    <a:gd name="connsiteY24" fmla="*/ 1509632 h 1511046"/>
                    <a:gd name="connsiteX25" fmla="*/ 405038 w 999729"/>
                    <a:gd name="connsiteY25" fmla="*/ 1486772 h 1511046"/>
                    <a:gd name="connsiteX26" fmla="*/ 411319 w 999729"/>
                    <a:gd name="connsiteY26" fmla="*/ 1446407 h 1511046"/>
                    <a:gd name="connsiteX27" fmla="*/ 417601 w 999729"/>
                    <a:gd name="connsiteY27" fmla="*/ 1384314 h 1511046"/>
                    <a:gd name="connsiteX28" fmla="*/ 432275 w 999729"/>
                    <a:gd name="connsiteY28" fmla="*/ 1324126 h 1511046"/>
                    <a:gd name="connsiteX29" fmla="*/ 475523 w 999729"/>
                    <a:gd name="connsiteY29" fmla="*/ 1260077 h 1511046"/>
                    <a:gd name="connsiteX30" fmla="*/ 536689 w 999729"/>
                    <a:gd name="connsiteY30" fmla="*/ 1225065 h 1511046"/>
                    <a:gd name="connsiteX31" fmla="*/ 609388 w 999729"/>
                    <a:gd name="connsiteY31" fmla="*/ 1216674 h 1511046"/>
                    <a:gd name="connsiteX32" fmla="*/ 709117 w 999729"/>
                    <a:gd name="connsiteY32" fmla="*/ 1281855 h 1511046"/>
                    <a:gd name="connsiteX33" fmla="*/ 786038 w 999729"/>
                    <a:gd name="connsiteY33" fmla="*/ 1318772 h 1511046"/>
                    <a:gd name="connsiteX34" fmla="*/ 828669 w 999729"/>
                    <a:gd name="connsiteY34" fmla="*/ 1298898 h 1511046"/>
                    <a:gd name="connsiteX35" fmla="*/ 769511 w 999729"/>
                    <a:gd name="connsiteY35" fmla="*/ 1243704 h 1511046"/>
                    <a:gd name="connsiteX36" fmla="*/ 656498 w 999729"/>
                    <a:gd name="connsiteY36" fmla="*/ 1151492 h 1511046"/>
                    <a:gd name="connsiteX37" fmla="*/ 654232 w 999729"/>
                    <a:gd name="connsiteY37" fmla="*/ 1103095 h 1511046"/>
                    <a:gd name="connsiteX38" fmla="*/ 679358 w 999729"/>
                    <a:gd name="connsiteY38" fmla="*/ 1084817 h 1511046"/>
                    <a:gd name="connsiteX39" fmla="*/ 732698 w 999729"/>
                    <a:gd name="connsiteY39" fmla="*/ 1077197 h 1511046"/>
                    <a:gd name="connsiteX40" fmla="*/ 907958 w 999729"/>
                    <a:gd name="connsiteY40" fmla="*/ 1086722 h 1511046"/>
                    <a:gd name="connsiteX41" fmla="*/ 964655 w 999729"/>
                    <a:gd name="connsiteY41" fmla="*/ 1090589 h 1511046"/>
                    <a:gd name="connsiteX42" fmla="*/ 998214 w 999729"/>
                    <a:gd name="connsiteY42" fmla="*/ 1044039 h 1511046"/>
                    <a:gd name="connsiteX43" fmla="*/ 926854 w 999729"/>
                    <a:gd name="connsiteY43" fmla="*/ 1029572 h 1511046"/>
                    <a:gd name="connsiteX44" fmla="*/ 811420 w 999729"/>
                    <a:gd name="connsiteY44" fmla="*/ 1032043 h 1511046"/>
                    <a:gd name="connsiteX45" fmla="*/ 654594 w 999729"/>
                    <a:gd name="connsiteY45" fmla="*/ 1044812 h 1511046"/>
                    <a:gd name="connsiteX46" fmla="*/ 648312 w 999729"/>
                    <a:gd name="connsiteY46" fmla="*/ 1021025 h 1511046"/>
                    <a:gd name="connsiteX47" fmla="*/ 681263 w 999729"/>
                    <a:gd name="connsiteY47" fmla="*/ 987662 h 1511046"/>
                    <a:gd name="connsiteX48" fmla="*/ 725078 w 999729"/>
                    <a:gd name="connsiteY48" fmla="*/ 947657 h 1511046"/>
                    <a:gd name="connsiteX49" fmla="*/ 740318 w 999729"/>
                    <a:gd name="connsiteY49" fmla="*/ 934322 h 1511046"/>
                    <a:gd name="connsiteX50" fmla="*/ 761273 w 999729"/>
                    <a:gd name="connsiteY50" fmla="*/ 913367 h 1511046"/>
                    <a:gd name="connsiteX51" fmla="*/ 774608 w 999729"/>
                    <a:gd name="connsiteY51" fmla="*/ 884792 h 1511046"/>
                    <a:gd name="connsiteX52" fmla="*/ 772703 w 999729"/>
                    <a:gd name="connsiteY52" fmla="*/ 869552 h 1511046"/>
                    <a:gd name="connsiteX53" fmla="*/ 746033 w 999729"/>
                    <a:gd name="connsiteY53" fmla="*/ 869552 h 1511046"/>
                    <a:gd name="connsiteX54" fmla="*/ 673334 w 999729"/>
                    <a:gd name="connsiteY54" fmla="*/ 921503 h 1511046"/>
                    <a:gd name="connsiteX55" fmla="*/ 591059 w 999729"/>
                    <a:gd name="connsiteY55" fmla="*/ 940448 h 1511046"/>
                    <a:gd name="connsiteX56" fmla="*/ 515528 w 999729"/>
                    <a:gd name="connsiteY56" fmla="*/ 842882 h 1511046"/>
                    <a:gd name="connsiteX57" fmla="*/ 511718 w 999729"/>
                    <a:gd name="connsiteY57" fmla="*/ 353297 h 1511046"/>
                    <a:gd name="connsiteX58" fmla="*/ 507908 w 999729"/>
                    <a:gd name="connsiteY58" fmla="*/ 89017 h 1511046"/>
                    <a:gd name="connsiteX59" fmla="*/ 498383 w 999729"/>
                    <a:gd name="connsiteY59" fmla="*/ 35162 h 1511046"/>
                    <a:gd name="connsiteX60" fmla="*/ 482011 w 999729"/>
                    <a:gd name="connsiteY60" fmla="*/ 4888 h 1511046"/>
                    <a:gd name="connsiteX61" fmla="*/ 437886 w 999729"/>
                    <a:gd name="connsiteY61" fmla="*/ 10191 h 1511046"/>
                    <a:gd name="connsiteX62" fmla="*/ 433614 w 999729"/>
                    <a:gd name="connsiteY62" fmla="*/ 100448 h 1511046"/>
                    <a:gd name="connsiteX63" fmla="*/ 444837 w 999729"/>
                    <a:gd name="connsiteY63" fmla="*/ 220926 h 1511046"/>
                    <a:gd name="connsiteX64" fmla="*/ 448853 w 999729"/>
                    <a:gd name="connsiteY64" fmla="*/ 416162 h 1511046"/>
                    <a:gd name="connsiteX65" fmla="*/ 453179 w 999729"/>
                    <a:gd name="connsiteY65" fmla="*/ 752006 h 1511046"/>
                    <a:gd name="connsiteX66" fmla="*/ 436085 w 999729"/>
                    <a:gd name="connsiteY66" fmla="*/ 859152 h 1511046"/>
                    <a:gd name="connsiteX0" fmla="*/ 436085 w 1026300"/>
                    <a:gd name="connsiteY0" fmla="*/ 859152 h 1511046"/>
                    <a:gd name="connsiteX1" fmla="*/ 400661 w 1026300"/>
                    <a:gd name="connsiteY1" fmla="*/ 921965 h 1511046"/>
                    <a:gd name="connsiteX2" fmla="*/ 350875 w 1026300"/>
                    <a:gd name="connsiteY2" fmla="*/ 958521 h 1511046"/>
                    <a:gd name="connsiteX3" fmla="*/ 271122 w 1026300"/>
                    <a:gd name="connsiteY3" fmla="*/ 962125 h 1511046"/>
                    <a:gd name="connsiteX4" fmla="*/ 179887 w 1026300"/>
                    <a:gd name="connsiteY4" fmla="*/ 929946 h 1511046"/>
                    <a:gd name="connsiteX5" fmla="*/ 67853 w 1026300"/>
                    <a:gd name="connsiteY5" fmla="*/ 869552 h 1511046"/>
                    <a:gd name="connsiteX6" fmla="*/ 54518 w 1026300"/>
                    <a:gd name="connsiteY6" fmla="*/ 890507 h 1511046"/>
                    <a:gd name="connsiteX7" fmla="*/ 58328 w 1026300"/>
                    <a:gd name="connsiteY7" fmla="*/ 928607 h 1511046"/>
                    <a:gd name="connsiteX8" fmla="*/ 88808 w 1026300"/>
                    <a:gd name="connsiteY8" fmla="*/ 953372 h 1511046"/>
                    <a:gd name="connsiteX9" fmla="*/ 174533 w 1026300"/>
                    <a:gd name="connsiteY9" fmla="*/ 984213 h 1511046"/>
                    <a:gd name="connsiteX10" fmla="*/ 270555 w 1026300"/>
                    <a:gd name="connsiteY10" fmla="*/ 1031066 h 1511046"/>
                    <a:gd name="connsiteX11" fmla="*/ 286928 w 1026300"/>
                    <a:gd name="connsiteY11" fmla="*/ 1071482 h 1511046"/>
                    <a:gd name="connsiteX12" fmla="*/ 272615 w 1026300"/>
                    <a:gd name="connsiteY12" fmla="*/ 1114371 h 1511046"/>
                    <a:gd name="connsiteX13" fmla="*/ 194458 w 1026300"/>
                    <a:gd name="connsiteY13" fmla="*/ 1145365 h 1511046"/>
                    <a:gd name="connsiteX14" fmla="*/ 88295 w 1026300"/>
                    <a:gd name="connsiteY14" fmla="*/ 1160245 h 1511046"/>
                    <a:gd name="connsiteX15" fmla="*/ 12608 w 1026300"/>
                    <a:gd name="connsiteY15" fmla="*/ 1170542 h 1511046"/>
                    <a:gd name="connsiteX16" fmla="*/ 14513 w 1026300"/>
                    <a:gd name="connsiteY16" fmla="*/ 1208642 h 1511046"/>
                    <a:gd name="connsiteX17" fmla="*/ 153578 w 1026300"/>
                    <a:gd name="connsiteY17" fmla="*/ 1217395 h 1511046"/>
                    <a:gd name="connsiteX18" fmla="*/ 344233 w 1026300"/>
                    <a:gd name="connsiteY18" fmla="*/ 1212452 h 1511046"/>
                    <a:gd name="connsiteX19" fmla="*/ 370748 w 1026300"/>
                    <a:gd name="connsiteY19" fmla="*/ 1268675 h 1511046"/>
                    <a:gd name="connsiteX20" fmla="*/ 343305 w 1026300"/>
                    <a:gd name="connsiteY20" fmla="*/ 1351568 h 1511046"/>
                    <a:gd name="connsiteX21" fmla="*/ 336458 w 1026300"/>
                    <a:gd name="connsiteY21" fmla="*/ 1415360 h 1511046"/>
                    <a:gd name="connsiteX22" fmla="*/ 340268 w 1026300"/>
                    <a:gd name="connsiteY22" fmla="*/ 1458197 h 1511046"/>
                    <a:gd name="connsiteX23" fmla="*/ 372653 w 1026300"/>
                    <a:gd name="connsiteY23" fmla="*/ 1507727 h 1511046"/>
                    <a:gd name="connsiteX24" fmla="*/ 395513 w 1026300"/>
                    <a:gd name="connsiteY24" fmla="*/ 1509632 h 1511046"/>
                    <a:gd name="connsiteX25" fmla="*/ 405038 w 1026300"/>
                    <a:gd name="connsiteY25" fmla="*/ 1486772 h 1511046"/>
                    <a:gd name="connsiteX26" fmla="*/ 411319 w 1026300"/>
                    <a:gd name="connsiteY26" fmla="*/ 1446407 h 1511046"/>
                    <a:gd name="connsiteX27" fmla="*/ 417601 w 1026300"/>
                    <a:gd name="connsiteY27" fmla="*/ 1384314 h 1511046"/>
                    <a:gd name="connsiteX28" fmla="*/ 432275 w 1026300"/>
                    <a:gd name="connsiteY28" fmla="*/ 1324126 h 1511046"/>
                    <a:gd name="connsiteX29" fmla="*/ 475523 w 1026300"/>
                    <a:gd name="connsiteY29" fmla="*/ 1260077 h 1511046"/>
                    <a:gd name="connsiteX30" fmla="*/ 536689 w 1026300"/>
                    <a:gd name="connsiteY30" fmla="*/ 1225065 h 1511046"/>
                    <a:gd name="connsiteX31" fmla="*/ 609388 w 1026300"/>
                    <a:gd name="connsiteY31" fmla="*/ 1216674 h 1511046"/>
                    <a:gd name="connsiteX32" fmla="*/ 709117 w 1026300"/>
                    <a:gd name="connsiteY32" fmla="*/ 1281855 h 1511046"/>
                    <a:gd name="connsiteX33" fmla="*/ 786038 w 1026300"/>
                    <a:gd name="connsiteY33" fmla="*/ 1318772 h 1511046"/>
                    <a:gd name="connsiteX34" fmla="*/ 828669 w 1026300"/>
                    <a:gd name="connsiteY34" fmla="*/ 1298898 h 1511046"/>
                    <a:gd name="connsiteX35" fmla="*/ 769511 w 1026300"/>
                    <a:gd name="connsiteY35" fmla="*/ 1243704 h 1511046"/>
                    <a:gd name="connsiteX36" fmla="*/ 656498 w 1026300"/>
                    <a:gd name="connsiteY36" fmla="*/ 1151492 h 1511046"/>
                    <a:gd name="connsiteX37" fmla="*/ 654232 w 1026300"/>
                    <a:gd name="connsiteY37" fmla="*/ 1103095 h 1511046"/>
                    <a:gd name="connsiteX38" fmla="*/ 679358 w 1026300"/>
                    <a:gd name="connsiteY38" fmla="*/ 1084817 h 1511046"/>
                    <a:gd name="connsiteX39" fmla="*/ 732698 w 1026300"/>
                    <a:gd name="connsiteY39" fmla="*/ 1077197 h 1511046"/>
                    <a:gd name="connsiteX40" fmla="*/ 907958 w 1026300"/>
                    <a:gd name="connsiteY40" fmla="*/ 1086722 h 1511046"/>
                    <a:gd name="connsiteX41" fmla="*/ 964655 w 1026300"/>
                    <a:gd name="connsiteY41" fmla="*/ 1090589 h 1511046"/>
                    <a:gd name="connsiteX42" fmla="*/ 1025399 w 1026300"/>
                    <a:gd name="connsiteY42" fmla="*/ 1048982 h 1511046"/>
                    <a:gd name="connsiteX43" fmla="*/ 926854 w 1026300"/>
                    <a:gd name="connsiteY43" fmla="*/ 1029572 h 1511046"/>
                    <a:gd name="connsiteX44" fmla="*/ 811420 w 1026300"/>
                    <a:gd name="connsiteY44" fmla="*/ 1032043 h 1511046"/>
                    <a:gd name="connsiteX45" fmla="*/ 654594 w 1026300"/>
                    <a:gd name="connsiteY45" fmla="*/ 1044812 h 1511046"/>
                    <a:gd name="connsiteX46" fmla="*/ 648312 w 1026300"/>
                    <a:gd name="connsiteY46" fmla="*/ 1021025 h 1511046"/>
                    <a:gd name="connsiteX47" fmla="*/ 681263 w 1026300"/>
                    <a:gd name="connsiteY47" fmla="*/ 987662 h 1511046"/>
                    <a:gd name="connsiteX48" fmla="*/ 725078 w 1026300"/>
                    <a:gd name="connsiteY48" fmla="*/ 947657 h 1511046"/>
                    <a:gd name="connsiteX49" fmla="*/ 740318 w 1026300"/>
                    <a:gd name="connsiteY49" fmla="*/ 934322 h 1511046"/>
                    <a:gd name="connsiteX50" fmla="*/ 761273 w 1026300"/>
                    <a:gd name="connsiteY50" fmla="*/ 913367 h 1511046"/>
                    <a:gd name="connsiteX51" fmla="*/ 774608 w 1026300"/>
                    <a:gd name="connsiteY51" fmla="*/ 884792 h 1511046"/>
                    <a:gd name="connsiteX52" fmla="*/ 772703 w 1026300"/>
                    <a:gd name="connsiteY52" fmla="*/ 869552 h 1511046"/>
                    <a:gd name="connsiteX53" fmla="*/ 746033 w 1026300"/>
                    <a:gd name="connsiteY53" fmla="*/ 869552 h 1511046"/>
                    <a:gd name="connsiteX54" fmla="*/ 673334 w 1026300"/>
                    <a:gd name="connsiteY54" fmla="*/ 921503 h 1511046"/>
                    <a:gd name="connsiteX55" fmla="*/ 591059 w 1026300"/>
                    <a:gd name="connsiteY55" fmla="*/ 940448 h 1511046"/>
                    <a:gd name="connsiteX56" fmla="*/ 515528 w 1026300"/>
                    <a:gd name="connsiteY56" fmla="*/ 842882 h 1511046"/>
                    <a:gd name="connsiteX57" fmla="*/ 511718 w 1026300"/>
                    <a:gd name="connsiteY57" fmla="*/ 353297 h 1511046"/>
                    <a:gd name="connsiteX58" fmla="*/ 507908 w 1026300"/>
                    <a:gd name="connsiteY58" fmla="*/ 89017 h 1511046"/>
                    <a:gd name="connsiteX59" fmla="*/ 498383 w 1026300"/>
                    <a:gd name="connsiteY59" fmla="*/ 35162 h 1511046"/>
                    <a:gd name="connsiteX60" fmla="*/ 482011 w 1026300"/>
                    <a:gd name="connsiteY60" fmla="*/ 4888 h 1511046"/>
                    <a:gd name="connsiteX61" fmla="*/ 437886 w 1026300"/>
                    <a:gd name="connsiteY61" fmla="*/ 10191 h 1511046"/>
                    <a:gd name="connsiteX62" fmla="*/ 433614 w 1026300"/>
                    <a:gd name="connsiteY62" fmla="*/ 100448 h 1511046"/>
                    <a:gd name="connsiteX63" fmla="*/ 444837 w 1026300"/>
                    <a:gd name="connsiteY63" fmla="*/ 220926 h 1511046"/>
                    <a:gd name="connsiteX64" fmla="*/ 448853 w 1026300"/>
                    <a:gd name="connsiteY64" fmla="*/ 416162 h 1511046"/>
                    <a:gd name="connsiteX65" fmla="*/ 453179 w 1026300"/>
                    <a:gd name="connsiteY65" fmla="*/ 752006 h 1511046"/>
                    <a:gd name="connsiteX66" fmla="*/ 436085 w 1026300"/>
                    <a:gd name="connsiteY66" fmla="*/ 859152 h 1511046"/>
                    <a:gd name="connsiteX0" fmla="*/ 436085 w 1026780"/>
                    <a:gd name="connsiteY0" fmla="*/ 859152 h 1511046"/>
                    <a:gd name="connsiteX1" fmla="*/ 400661 w 1026780"/>
                    <a:gd name="connsiteY1" fmla="*/ 921965 h 1511046"/>
                    <a:gd name="connsiteX2" fmla="*/ 350875 w 1026780"/>
                    <a:gd name="connsiteY2" fmla="*/ 958521 h 1511046"/>
                    <a:gd name="connsiteX3" fmla="*/ 271122 w 1026780"/>
                    <a:gd name="connsiteY3" fmla="*/ 962125 h 1511046"/>
                    <a:gd name="connsiteX4" fmla="*/ 179887 w 1026780"/>
                    <a:gd name="connsiteY4" fmla="*/ 929946 h 1511046"/>
                    <a:gd name="connsiteX5" fmla="*/ 67853 w 1026780"/>
                    <a:gd name="connsiteY5" fmla="*/ 869552 h 1511046"/>
                    <a:gd name="connsiteX6" fmla="*/ 54518 w 1026780"/>
                    <a:gd name="connsiteY6" fmla="*/ 890507 h 1511046"/>
                    <a:gd name="connsiteX7" fmla="*/ 58328 w 1026780"/>
                    <a:gd name="connsiteY7" fmla="*/ 928607 h 1511046"/>
                    <a:gd name="connsiteX8" fmla="*/ 88808 w 1026780"/>
                    <a:gd name="connsiteY8" fmla="*/ 953372 h 1511046"/>
                    <a:gd name="connsiteX9" fmla="*/ 174533 w 1026780"/>
                    <a:gd name="connsiteY9" fmla="*/ 984213 h 1511046"/>
                    <a:gd name="connsiteX10" fmla="*/ 270555 w 1026780"/>
                    <a:gd name="connsiteY10" fmla="*/ 1031066 h 1511046"/>
                    <a:gd name="connsiteX11" fmla="*/ 286928 w 1026780"/>
                    <a:gd name="connsiteY11" fmla="*/ 1071482 h 1511046"/>
                    <a:gd name="connsiteX12" fmla="*/ 272615 w 1026780"/>
                    <a:gd name="connsiteY12" fmla="*/ 1114371 h 1511046"/>
                    <a:gd name="connsiteX13" fmla="*/ 194458 w 1026780"/>
                    <a:gd name="connsiteY13" fmla="*/ 1145365 h 1511046"/>
                    <a:gd name="connsiteX14" fmla="*/ 88295 w 1026780"/>
                    <a:gd name="connsiteY14" fmla="*/ 1160245 h 1511046"/>
                    <a:gd name="connsiteX15" fmla="*/ 12608 w 1026780"/>
                    <a:gd name="connsiteY15" fmla="*/ 1170542 h 1511046"/>
                    <a:gd name="connsiteX16" fmla="*/ 14513 w 1026780"/>
                    <a:gd name="connsiteY16" fmla="*/ 1208642 h 1511046"/>
                    <a:gd name="connsiteX17" fmla="*/ 153578 w 1026780"/>
                    <a:gd name="connsiteY17" fmla="*/ 1217395 h 1511046"/>
                    <a:gd name="connsiteX18" fmla="*/ 344233 w 1026780"/>
                    <a:gd name="connsiteY18" fmla="*/ 1212452 h 1511046"/>
                    <a:gd name="connsiteX19" fmla="*/ 370748 w 1026780"/>
                    <a:gd name="connsiteY19" fmla="*/ 1268675 h 1511046"/>
                    <a:gd name="connsiteX20" fmla="*/ 343305 w 1026780"/>
                    <a:gd name="connsiteY20" fmla="*/ 1351568 h 1511046"/>
                    <a:gd name="connsiteX21" fmla="*/ 336458 w 1026780"/>
                    <a:gd name="connsiteY21" fmla="*/ 1415360 h 1511046"/>
                    <a:gd name="connsiteX22" fmla="*/ 340268 w 1026780"/>
                    <a:gd name="connsiteY22" fmla="*/ 1458197 h 1511046"/>
                    <a:gd name="connsiteX23" fmla="*/ 372653 w 1026780"/>
                    <a:gd name="connsiteY23" fmla="*/ 1507727 h 1511046"/>
                    <a:gd name="connsiteX24" fmla="*/ 395513 w 1026780"/>
                    <a:gd name="connsiteY24" fmla="*/ 1509632 h 1511046"/>
                    <a:gd name="connsiteX25" fmla="*/ 405038 w 1026780"/>
                    <a:gd name="connsiteY25" fmla="*/ 1486772 h 1511046"/>
                    <a:gd name="connsiteX26" fmla="*/ 411319 w 1026780"/>
                    <a:gd name="connsiteY26" fmla="*/ 1446407 h 1511046"/>
                    <a:gd name="connsiteX27" fmla="*/ 417601 w 1026780"/>
                    <a:gd name="connsiteY27" fmla="*/ 1384314 h 1511046"/>
                    <a:gd name="connsiteX28" fmla="*/ 432275 w 1026780"/>
                    <a:gd name="connsiteY28" fmla="*/ 1324126 h 1511046"/>
                    <a:gd name="connsiteX29" fmla="*/ 475523 w 1026780"/>
                    <a:gd name="connsiteY29" fmla="*/ 1260077 h 1511046"/>
                    <a:gd name="connsiteX30" fmla="*/ 536689 w 1026780"/>
                    <a:gd name="connsiteY30" fmla="*/ 1225065 h 1511046"/>
                    <a:gd name="connsiteX31" fmla="*/ 609388 w 1026780"/>
                    <a:gd name="connsiteY31" fmla="*/ 1216674 h 1511046"/>
                    <a:gd name="connsiteX32" fmla="*/ 709117 w 1026780"/>
                    <a:gd name="connsiteY32" fmla="*/ 1281855 h 1511046"/>
                    <a:gd name="connsiteX33" fmla="*/ 786038 w 1026780"/>
                    <a:gd name="connsiteY33" fmla="*/ 1318772 h 1511046"/>
                    <a:gd name="connsiteX34" fmla="*/ 828669 w 1026780"/>
                    <a:gd name="connsiteY34" fmla="*/ 1298898 h 1511046"/>
                    <a:gd name="connsiteX35" fmla="*/ 769511 w 1026780"/>
                    <a:gd name="connsiteY35" fmla="*/ 1243704 h 1511046"/>
                    <a:gd name="connsiteX36" fmla="*/ 656498 w 1026780"/>
                    <a:gd name="connsiteY36" fmla="*/ 1151492 h 1511046"/>
                    <a:gd name="connsiteX37" fmla="*/ 654232 w 1026780"/>
                    <a:gd name="connsiteY37" fmla="*/ 1103095 h 1511046"/>
                    <a:gd name="connsiteX38" fmla="*/ 679358 w 1026780"/>
                    <a:gd name="connsiteY38" fmla="*/ 1084817 h 1511046"/>
                    <a:gd name="connsiteX39" fmla="*/ 732698 w 1026780"/>
                    <a:gd name="connsiteY39" fmla="*/ 1077197 h 1511046"/>
                    <a:gd name="connsiteX40" fmla="*/ 907958 w 1026780"/>
                    <a:gd name="connsiteY40" fmla="*/ 1086722 h 1511046"/>
                    <a:gd name="connsiteX41" fmla="*/ 979483 w 1026780"/>
                    <a:gd name="connsiteY41" fmla="*/ 1080703 h 1511046"/>
                    <a:gd name="connsiteX42" fmla="*/ 1025399 w 1026780"/>
                    <a:gd name="connsiteY42" fmla="*/ 1048982 h 1511046"/>
                    <a:gd name="connsiteX43" fmla="*/ 926854 w 1026780"/>
                    <a:gd name="connsiteY43" fmla="*/ 1029572 h 1511046"/>
                    <a:gd name="connsiteX44" fmla="*/ 811420 w 1026780"/>
                    <a:gd name="connsiteY44" fmla="*/ 1032043 h 1511046"/>
                    <a:gd name="connsiteX45" fmla="*/ 654594 w 1026780"/>
                    <a:gd name="connsiteY45" fmla="*/ 1044812 h 1511046"/>
                    <a:gd name="connsiteX46" fmla="*/ 648312 w 1026780"/>
                    <a:gd name="connsiteY46" fmla="*/ 1021025 h 1511046"/>
                    <a:gd name="connsiteX47" fmla="*/ 681263 w 1026780"/>
                    <a:gd name="connsiteY47" fmla="*/ 987662 h 1511046"/>
                    <a:gd name="connsiteX48" fmla="*/ 725078 w 1026780"/>
                    <a:gd name="connsiteY48" fmla="*/ 947657 h 1511046"/>
                    <a:gd name="connsiteX49" fmla="*/ 740318 w 1026780"/>
                    <a:gd name="connsiteY49" fmla="*/ 934322 h 1511046"/>
                    <a:gd name="connsiteX50" fmla="*/ 761273 w 1026780"/>
                    <a:gd name="connsiteY50" fmla="*/ 913367 h 1511046"/>
                    <a:gd name="connsiteX51" fmla="*/ 774608 w 1026780"/>
                    <a:gd name="connsiteY51" fmla="*/ 884792 h 1511046"/>
                    <a:gd name="connsiteX52" fmla="*/ 772703 w 1026780"/>
                    <a:gd name="connsiteY52" fmla="*/ 869552 h 1511046"/>
                    <a:gd name="connsiteX53" fmla="*/ 746033 w 1026780"/>
                    <a:gd name="connsiteY53" fmla="*/ 869552 h 1511046"/>
                    <a:gd name="connsiteX54" fmla="*/ 673334 w 1026780"/>
                    <a:gd name="connsiteY54" fmla="*/ 921503 h 1511046"/>
                    <a:gd name="connsiteX55" fmla="*/ 591059 w 1026780"/>
                    <a:gd name="connsiteY55" fmla="*/ 940448 h 1511046"/>
                    <a:gd name="connsiteX56" fmla="*/ 515528 w 1026780"/>
                    <a:gd name="connsiteY56" fmla="*/ 842882 h 1511046"/>
                    <a:gd name="connsiteX57" fmla="*/ 511718 w 1026780"/>
                    <a:gd name="connsiteY57" fmla="*/ 353297 h 1511046"/>
                    <a:gd name="connsiteX58" fmla="*/ 507908 w 1026780"/>
                    <a:gd name="connsiteY58" fmla="*/ 89017 h 1511046"/>
                    <a:gd name="connsiteX59" fmla="*/ 498383 w 1026780"/>
                    <a:gd name="connsiteY59" fmla="*/ 35162 h 1511046"/>
                    <a:gd name="connsiteX60" fmla="*/ 482011 w 1026780"/>
                    <a:gd name="connsiteY60" fmla="*/ 4888 h 1511046"/>
                    <a:gd name="connsiteX61" fmla="*/ 437886 w 1026780"/>
                    <a:gd name="connsiteY61" fmla="*/ 10191 h 1511046"/>
                    <a:gd name="connsiteX62" fmla="*/ 433614 w 1026780"/>
                    <a:gd name="connsiteY62" fmla="*/ 100448 h 1511046"/>
                    <a:gd name="connsiteX63" fmla="*/ 444837 w 1026780"/>
                    <a:gd name="connsiteY63" fmla="*/ 220926 h 1511046"/>
                    <a:gd name="connsiteX64" fmla="*/ 448853 w 1026780"/>
                    <a:gd name="connsiteY64" fmla="*/ 416162 h 1511046"/>
                    <a:gd name="connsiteX65" fmla="*/ 453179 w 1026780"/>
                    <a:gd name="connsiteY65" fmla="*/ 752006 h 1511046"/>
                    <a:gd name="connsiteX66" fmla="*/ 436085 w 1026780"/>
                    <a:gd name="connsiteY66" fmla="*/ 859152 h 1511046"/>
                    <a:gd name="connsiteX0" fmla="*/ 436085 w 1027001"/>
                    <a:gd name="connsiteY0" fmla="*/ 859152 h 1511046"/>
                    <a:gd name="connsiteX1" fmla="*/ 400661 w 1027001"/>
                    <a:gd name="connsiteY1" fmla="*/ 921965 h 1511046"/>
                    <a:gd name="connsiteX2" fmla="*/ 350875 w 1027001"/>
                    <a:gd name="connsiteY2" fmla="*/ 958521 h 1511046"/>
                    <a:gd name="connsiteX3" fmla="*/ 271122 w 1027001"/>
                    <a:gd name="connsiteY3" fmla="*/ 962125 h 1511046"/>
                    <a:gd name="connsiteX4" fmla="*/ 179887 w 1027001"/>
                    <a:gd name="connsiteY4" fmla="*/ 929946 h 1511046"/>
                    <a:gd name="connsiteX5" fmla="*/ 67853 w 1027001"/>
                    <a:gd name="connsiteY5" fmla="*/ 869552 h 1511046"/>
                    <a:gd name="connsiteX6" fmla="*/ 54518 w 1027001"/>
                    <a:gd name="connsiteY6" fmla="*/ 890507 h 1511046"/>
                    <a:gd name="connsiteX7" fmla="*/ 58328 w 1027001"/>
                    <a:gd name="connsiteY7" fmla="*/ 928607 h 1511046"/>
                    <a:gd name="connsiteX8" fmla="*/ 88808 w 1027001"/>
                    <a:gd name="connsiteY8" fmla="*/ 953372 h 1511046"/>
                    <a:gd name="connsiteX9" fmla="*/ 174533 w 1027001"/>
                    <a:gd name="connsiteY9" fmla="*/ 984213 h 1511046"/>
                    <a:gd name="connsiteX10" fmla="*/ 270555 w 1027001"/>
                    <a:gd name="connsiteY10" fmla="*/ 1031066 h 1511046"/>
                    <a:gd name="connsiteX11" fmla="*/ 286928 w 1027001"/>
                    <a:gd name="connsiteY11" fmla="*/ 1071482 h 1511046"/>
                    <a:gd name="connsiteX12" fmla="*/ 272615 w 1027001"/>
                    <a:gd name="connsiteY12" fmla="*/ 1114371 h 1511046"/>
                    <a:gd name="connsiteX13" fmla="*/ 194458 w 1027001"/>
                    <a:gd name="connsiteY13" fmla="*/ 1145365 h 1511046"/>
                    <a:gd name="connsiteX14" fmla="*/ 88295 w 1027001"/>
                    <a:gd name="connsiteY14" fmla="*/ 1160245 h 1511046"/>
                    <a:gd name="connsiteX15" fmla="*/ 12608 w 1027001"/>
                    <a:gd name="connsiteY15" fmla="*/ 1170542 h 1511046"/>
                    <a:gd name="connsiteX16" fmla="*/ 14513 w 1027001"/>
                    <a:gd name="connsiteY16" fmla="*/ 1208642 h 1511046"/>
                    <a:gd name="connsiteX17" fmla="*/ 153578 w 1027001"/>
                    <a:gd name="connsiteY17" fmla="*/ 1217395 h 1511046"/>
                    <a:gd name="connsiteX18" fmla="*/ 344233 w 1027001"/>
                    <a:gd name="connsiteY18" fmla="*/ 1212452 h 1511046"/>
                    <a:gd name="connsiteX19" fmla="*/ 370748 w 1027001"/>
                    <a:gd name="connsiteY19" fmla="*/ 1268675 h 1511046"/>
                    <a:gd name="connsiteX20" fmla="*/ 343305 w 1027001"/>
                    <a:gd name="connsiteY20" fmla="*/ 1351568 h 1511046"/>
                    <a:gd name="connsiteX21" fmla="*/ 336458 w 1027001"/>
                    <a:gd name="connsiteY21" fmla="*/ 1415360 h 1511046"/>
                    <a:gd name="connsiteX22" fmla="*/ 340268 w 1027001"/>
                    <a:gd name="connsiteY22" fmla="*/ 1458197 h 1511046"/>
                    <a:gd name="connsiteX23" fmla="*/ 372653 w 1027001"/>
                    <a:gd name="connsiteY23" fmla="*/ 1507727 h 1511046"/>
                    <a:gd name="connsiteX24" fmla="*/ 395513 w 1027001"/>
                    <a:gd name="connsiteY24" fmla="*/ 1509632 h 1511046"/>
                    <a:gd name="connsiteX25" fmla="*/ 405038 w 1027001"/>
                    <a:gd name="connsiteY25" fmla="*/ 1486772 h 1511046"/>
                    <a:gd name="connsiteX26" fmla="*/ 411319 w 1027001"/>
                    <a:gd name="connsiteY26" fmla="*/ 1446407 h 1511046"/>
                    <a:gd name="connsiteX27" fmla="*/ 417601 w 1027001"/>
                    <a:gd name="connsiteY27" fmla="*/ 1384314 h 1511046"/>
                    <a:gd name="connsiteX28" fmla="*/ 432275 w 1027001"/>
                    <a:gd name="connsiteY28" fmla="*/ 1324126 h 1511046"/>
                    <a:gd name="connsiteX29" fmla="*/ 475523 w 1027001"/>
                    <a:gd name="connsiteY29" fmla="*/ 1260077 h 1511046"/>
                    <a:gd name="connsiteX30" fmla="*/ 536689 w 1027001"/>
                    <a:gd name="connsiteY30" fmla="*/ 1225065 h 1511046"/>
                    <a:gd name="connsiteX31" fmla="*/ 609388 w 1027001"/>
                    <a:gd name="connsiteY31" fmla="*/ 1216674 h 1511046"/>
                    <a:gd name="connsiteX32" fmla="*/ 709117 w 1027001"/>
                    <a:gd name="connsiteY32" fmla="*/ 1281855 h 1511046"/>
                    <a:gd name="connsiteX33" fmla="*/ 786038 w 1027001"/>
                    <a:gd name="connsiteY33" fmla="*/ 1318772 h 1511046"/>
                    <a:gd name="connsiteX34" fmla="*/ 828669 w 1027001"/>
                    <a:gd name="connsiteY34" fmla="*/ 1298898 h 1511046"/>
                    <a:gd name="connsiteX35" fmla="*/ 769511 w 1027001"/>
                    <a:gd name="connsiteY35" fmla="*/ 1243704 h 1511046"/>
                    <a:gd name="connsiteX36" fmla="*/ 656498 w 1027001"/>
                    <a:gd name="connsiteY36" fmla="*/ 1151492 h 1511046"/>
                    <a:gd name="connsiteX37" fmla="*/ 654232 w 1027001"/>
                    <a:gd name="connsiteY37" fmla="*/ 1103095 h 1511046"/>
                    <a:gd name="connsiteX38" fmla="*/ 679358 w 1027001"/>
                    <a:gd name="connsiteY38" fmla="*/ 1084817 h 1511046"/>
                    <a:gd name="connsiteX39" fmla="*/ 732698 w 1027001"/>
                    <a:gd name="connsiteY39" fmla="*/ 1077197 h 1511046"/>
                    <a:gd name="connsiteX40" fmla="*/ 870887 w 1027001"/>
                    <a:gd name="connsiteY40" fmla="*/ 1086721 h 1511046"/>
                    <a:gd name="connsiteX41" fmla="*/ 979483 w 1027001"/>
                    <a:gd name="connsiteY41" fmla="*/ 1080703 h 1511046"/>
                    <a:gd name="connsiteX42" fmla="*/ 1025399 w 1027001"/>
                    <a:gd name="connsiteY42" fmla="*/ 1048982 h 1511046"/>
                    <a:gd name="connsiteX43" fmla="*/ 926854 w 1027001"/>
                    <a:gd name="connsiteY43" fmla="*/ 1029572 h 1511046"/>
                    <a:gd name="connsiteX44" fmla="*/ 811420 w 1027001"/>
                    <a:gd name="connsiteY44" fmla="*/ 1032043 h 1511046"/>
                    <a:gd name="connsiteX45" fmla="*/ 654594 w 1027001"/>
                    <a:gd name="connsiteY45" fmla="*/ 1044812 h 1511046"/>
                    <a:gd name="connsiteX46" fmla="*/ 648312 w 1027001"/>
                    <a:gd name="connsiteY46" fmla="*/ 1021025 h 1511046"/>
                    <a:gd name="connsiteX47" fmla="*/ 681263 w 1027001"/>
                    <a:gd name="connsiteY47" fmla="*/ 987662 h 1511046"/>
                    <a:gd name="connsiteX48" fmla="*/ 725078 w 1027001"/>
                    <a:gd name="connsiteY48" fmla="*/ 947657 h 1511046"/>
                    <a:gd name="connsiteX49" fmla="*/ 740318 w 1027001"/>
                    <a:gd name="connsiteY49" fmla="*/ 934322 h 1511046"/>
                    <a:gd name="connsiteX50" fmla="*/ 761273 w 1027001"/>
                    <a:gd name="connsiteY50" fmla="*/ 913367 h 1511046"/>
                    <a:gd name="connsiteX51" fmla="*/ 774608 w 1027001"/>
                    <a:gd name="connsiteY51" fmla="*/ 884792 h 1511046"/>
                    <a:gd name="connsiteX52" fmla="*/ 772703 w 1027001"/>
                    <a:gd name="connsiteY52" fmla="*/ 869552 h 1511046"/>
                    <a:gd name="connsiteX53" fmla="*/ 746033 w 1027001"/>
                    <a:gd name="connsiteY53" fmla="*/ 869552 h 1511046"/>
                    <a:gd name="connsiteX54" fmla="*/ 673334 w 1027001"/>
                    <a:gd name="connsiteY54" fmla="*/ 921503 h 1511046"/>
                    <a:gd name="connsiteX55" fmla="*/ 591059 w 1027001"/>
                    <a:gd name="connsiteY55" fmla="*/ 940448 h 1511046"/>
                    <a:gd name="connsiteX56" fmla="*/ 515528 w 1027001"/>
                    <a:gd name="connsiteY56" fmla="*/ 842882 h 1511046"/>
                    <a:gd name="connsiteX57" fmla="*/ 511718 w 1027001"/>
                    <a:gd name="connsiteY57" fmla="*/ 353297 h 1511046"/>
                    <a:gd name="connsiteX58" fmla="*/ 507908 w 1027001"/>
                    <a:gd name="connsiteY58" fmla="*/ 89017 h 1511046"/>
                    <a:gd name="connsiteX59" fmla="*/ 498383 w 1027001"/>
                    <a:gd name="connsiteY59" fmla="*/ 35162 h 1511046"/>
                    <a:gd name="connsiteX60" fmla="*/ 482011 w 1027001"/>
                    <a:gd name="connsiteY60" fmla="*/ 4888 h 1511046"/>
                    <a:gd name="connsiteX61" fmla="*/ 437886 w 1027001"/>
                    <a:gd name="connsiteY61" fmla="*/ 10191 h 1511046"/>
                    <a:gd name="connsiteX62" fmla="*/ 433614 w 1027001"/>
                    <a:gd name="connsiteY62" fmla="*/ 100448 h 1511046"/>
                    <a:gd name="connsiteX63" fmla="*/ 444837 w 1027001"/>
                    <a:gd name="connsiteY63" fmla="*/ 220926 h 1511046"/>
                    <a:gd name="connsiteX64" fmla="*/ 448853 w 1027001"/>
                    <a:gd name="connsiteY64" fmla="*/ 416162 h 1511046"/>
                    <a:gd name="connsiteX65" fmla="*/ 453179 w 1027001"/>
                    <a:gd name="connsiteY65" fmla="*/ 752006 h 1511046"/>
                    <a:gd name="connsiteX66" fmla="*/ 436085 w 1027001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54518 w 1027000"/>
                    <a:gd name="connsiteY6" fmla="*/ 890507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48312 w 1027000"/>
                    <a:gd name="connsiteY46" fmla="*/ 1021025 h 1511046"/>
                    <a:gd name="connsiteX47" fmla="*/ 681263 w 1027000"/>
                    <a:gd name="connsiteY47" fmla="*/ 987662 h 1511046"/>
                    <a:gd name="connsiteX48" fmla="*/ 725078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73334 w 1027000"/>
                    <a:gd name="connsiteY54" fmla="*/ 921503 h 1511046"/>
                    <a:gd name="connsiteX55" fmla="*/ 591059 w 1027000"/>
                    <a:gd name="connsiteY55" fmla="*/ 940448 h 1511046"/>
                    <a:gd name="connsiteX56" fmla="*/ 515528 w 1027000"/>
                    <a:gd name="connsiteY56" fmla="*/ 842882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54518 w 1027000"/>
                    <a:gd name="connsiteY6" fmla="*/ 890507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48312 w 1027000"/>
                    <a:gd name="connsiteY46" fmla="*/ 1021025 h 1511046"/>
                    <a:gd name="connsiteX47" fmla="*/ 681263 w 1027000"/>
                    <a:gd name="connsiteY47" fmla="*/ 987662 h 1511046"/>
                    <a:gd name="connsiteX48" fmla="*/ 725078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73334 w 1027000"/>
                    <a:gd name="connsiteY54" fmla="*/ 921503 h 1511046"/>
                    <a:gd name="connsiteX55" fmla="*/ 576231 w 1027000"/>
                    <a:gd name="connsiteY55" fmla="*/ 942919 h 1511046"/>
                    <a:gd name="connsiteX56" fmla="*/ 515528 w 1027000"/>
                    <a:gd name="connsiteY56" fmla="*/ 842882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54518 w 1027000"/>
                    <a:gd name="connsiteY6" fmla="*/ 890507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48312 w 1027000"/>
                    <a:gd name="connsiteY46" fmla="*/ 1021025 h 1511046"/>
                    <a:gd name="connsiteX47" fmla="*/ 681263 w 1027000"/>
                    <a:gd name="connsiteY47" fmla="*/ 987662 h 1511046"/>
                    <a:gd name="connsiteX48" fmla="*/ 725078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73334 w 1027000"/>
                    <a:gd name="connsiteY54" fmla="*/ 921503 h 1511046"/>
                    <a:gd name="connsiteX55" fmla="*/ 591059 w 1027000"/>
                    <a:gd name="connsiteY55" fmla="*/ 935505 h 1511046"/>
                    <a:gd name="connsiteX56" fmla="*/ 515528 w 1027000"/>
                    <a:gd name="connsiteY56" fmla="*/ 842882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54518 w 1027000"/>
                    <a:gd name="connsiteY6" fmla="*/ 890507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48312 w 1027000"/>
                    <a:gd name="connsiteY46" fmla="*/ 1021025 h 1511046"/>
                    <a:gd name="connsiteX47" fmla="*/ 681263 w 1027000"/>
                    <a:gd name="connsiteY47" fmla="*/ 987662 h 1511046"/>
                    <a:gd name="connsiteX48" fmla="*/ 725078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73334 w 1027000"/>
                    <a:gd name="connsiteY54" fmla="*/ 921503 h 1511046"/>
                    <a:gd name="connsiteX55" fmla="*/ 576231 w 1027000"/>
                    <a:gd name="connsiteY55" fmla="*/ 935505 h 1511046"/>
                    <a:gd name="connsiteX56" fmla="*/ 515528 w 1027000"/>
                    <a:gd name="connsiteY56" fmla="*/ 842882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54518 w 1027000"/>
                    <a:gd name="connsiteY6" fmla="*/ 890507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48312 w 1027000"/>
                    <a:gd name="connsiteY46" fmla="*/ 1021025 h 1511046"/>
                    <a:gd name="connsiteX47" fmla="*/ 681263 w 1027000"/>
                    <a:gd name="connsiteY47" fmla="*/ 987662 h 1511046"/>
                    <a:gd name="connsiteX48" fmla="*/ 725078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73334 w 1027000"/>
                    <a:gd name="connsiteY54" fmla="*/ 921503 h 1511046"/>
                    <a:gd name="connsiteX55" fmla="*/ 576231 w 1027000"/>
                    <a:gd name="connsiteY55" fmla="*/ 935505 h 1511046"/>
                    <a:gd name="connsiteX56" fmla="*/ 515528 w 1027000"/>
                    <a:gd name="connsiteY56" fmla="*/ 842882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54518 w 1027000"/>
                    <a:gd name="connsiteY6" fmla="*/ 890507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48312 w 1027000"/>
                    <a:gd name="connsiteY46" fmla="*/ 1021025 h 1511046"/>
                    <a:gd name="connsiteX47" fmla="*/ 681263 w 1027000"/>
                    <a:gd name="connsiteY47" fmla="*/ 987662 h 1511046"/>
                    <a:gd name="connsiteX48" fmla="*/ 725078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73334 w 1027000"/>
                    <a:gd name="connsiteY54" fmla="*/ 921503 h 1511046"/>
                    <a:gd name="connsiteX55" fmla="*/ 576231 w 1027000"/>
                    <a:gd name="connsiteY55" fmla="*/ 935505 h 1511046"/>
                    <a:gd name="connsiteX56" fmla="*/ 515528 w 1027000"/>
                    <a:gd name="connsiteY56" fmla="*/ 842882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54518 w 1027000"/>
                    <a:gd name="connsiteY6" fmla="*/ 890507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48312 w 1027000"/>
                    <a:gd name="connsiteY46" fmla="*/ 1021025 h 1511046"/>
                    <a:gd name="connsiteX47" fmla="*/ 681263 w 1027000"/>
                    <a:gd name="connsiteY47" fmla="*/ 987662 h 1511046"/>
                    <a:gd name="connsiteX48" fmla="*/ 725078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73334 w 1027000"/>
                    <a:gd name="connsiteY54" fmla="*/ 921503 h 1511046"/>
                    <a:gd name="connsiteX55" fmla="*/ 576231 w 1027000"/>
                    <a:gd name="connsiteY55" fmla="*/ 935505 h 1511046"/>
                    <a:gd name="connsiteX56" fmla="*/ 515528 w 1027000"/>
                    <a:gd name="connsiteY56" fmla="*/ 842882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54518 w 1027000"/>
                    <a:gd name="connsiteY6" fmla="*/ 890507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48312 w 1027000"/>
                    <a:gd name="connsiteY46" fmla="*/ 1021025 h 1511046"/>
                    <a:gd name="connsiteX47" fmla="*/ 681263 w 1027000"/>
                    <a:gd name="connsiteY47" fmla="*/ 987662 h 1511046"/>
                    <a:gd name="connsiteX48" fmla="*/ 725078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73334 w 1027000"/>
                    <a:gd name="connsiteY54" fmla="*/ 921503 h 1511046"/>
                    <a:gd name="connsiteX55" fmla="*/ 583645 w 1027000"/>
                    <a:gd name="connsiteY55" fmla="*/ 933034 h 1511046"/>
                    <a:gd name="connsiteX56" fmla="*/ 515528 w 1027000"/>
                    <a:gd name="connsiteY56" fmla="*/ 842882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54518 w 1027000"/>
                    <a:gd name="connsiteY6" fmla="*/ 890507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48312 w 1027000"/>
                    <a:gd name="connsiteY46" fmla="*/ 1021025 h 1511046"/>
                    <a:gd name="connsiteX47" fmla="*/ 681263 w 1027000"/>
                    <a:gd name="connsiteY47" fmla="*/ 987662 h 1511046"/>
                    <a:gd name="connsiteX48" fmla="*/ 725078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68392 w 1027000"/>
                    <a:gd name="connsiteY54" fmla="*/ 928917 h 1511046"/>
                    <a:gd name="connsiteX55" fmla="*/ 583645 w 1027000"/>
                    <a:gd name="connsiteY55" fmla="*/ 933034 h 1511046"/>
                    <a:gd name="connsiteX56" fmla="*/ 515528 w 1027000"/>
                    <a:gd name="connsiteY56" fmla="*/ 842882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54518 w 1027000"/>
                    <a:gd name="connsiteY6" fmla="*/ 890507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48312 w 1027000"/>
                    <a:gd name="connsiteY46" fmla="*/ 1021025 h 1511046"/>
                    <a:gd name="connsiteX47" fmla="*/ 681263 w 1027000"/>
                    <a:gd name="connsiteY47" fmla="*/ 987662 h 1511046"/>
                    <a:gd name="connsiteX48" fmla="*/ 725078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68392 w 1027000"/>
                    <a:gd name="connsiteY54" fmla="*/ 928917 h 1511046"/>
                    <a:gd name="connsiteX55" fmla="*/ 583645 w 1027000"/>
                    <a:gd name="connsiteY55" fmla="*/ 933034 h 1511046"/>
                    <a:gd name="connsiteX56" fmla="*/ 515528 w 1027000"/>
                    <a:gd name="connsiteY56" fmla="*/ 842882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54518 w 1027000"/>
                    <a:gd name="connsiteY6" fmla="*/ 890507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48312 w 1027000"/>
                    <a:gd name="connsiteY46" fmla="*/ 1021025 h 1511046"/>
                    <a:gd name="connsiteX47" fmla="*/ 681263 w 1027000"/>
                    <a:gd name="connsiteY47" fmla="*/ 987662 h 1511046"/>
                    <a:gd name="connsiteX48" fmla="*/ 725078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68392 w 1027000"/>
                    <a:gd name="connsiteY54" fmla="*/ 928917 h 1511046"/>
                    <a:gd name="connsiteX55" fmla="*/ 573760 w 1027000"/>
                    <a:gd name="connsiteY55" fmla="*/ 930562 h 1511046"/>
                    <a:gd name="connsiteX56" fmla="*/ 515528 w 1027000"/>
                    <a:gd name="connsiteY56" fmla="*/ 842882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54518 w 1027000"/>
                    <a:gd name="connsiteY6" fmla="*/ 890507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48312 w 1027000"/>
                    <a:gd name="connsiteY46" fmla="*/ 1021025 h 1511046"/>
                    <a:gd name="connsiteX47" fmla="*/ 681263 w 1027000"/>
                    <a:gd name="connsiteY47" fmla="*/ 987662 h 1511046"/>
                    <a:gd name="connsiteX48" fmla="*/ 725078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68392 w 1027000"/>
                    <a:gd name="connsiteY54" fmla="*/ 928917 h 1511046"/>
                    <a:gd name="connsiteX55" fmla="*/ 568817 w 1027000"/>
                    <a:gd name="connsiteY55" fmla="*/ 930562 h 1511046"/>
                    <a:gd name="connsiteX56" fmla="*/ 515528 w 1027000"/>
                    <a:gd name="connsiteY56" fmla="*/ 842882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54518 w 1027000"/>
                    <a:gd name="connsiteY6" fmla="*/ 890507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48312 w 1027000"/>
                    <a:gd name="connsiteY46" fmla="*/ 1021025 h 1511046"/>
                    <a:gd name="connsiteX47" fmla="*/ 681263 w 1027000"/>
                    <a:gd name="connsiteY47" fmla="*/ 987662 h 1511046"/>
                    <a:gd name="connsiteX48" fmla="*/ 725078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68392 w 1027000"/>
                    <a:gd name="connsiteY54" fmla="*/ 928917 h 1511046"/>
                    <a:gd name="connsiteX55" fmla="*/ 568817 w 1027000"/>
                    <a:gd name="connsiteY55" fmla="*/ 930562 h 1511046"/>
                    <a:gd name="connsiteX56" fmla="*/ 513056 w 1027000"/>
                    <a:gd name="connsiteY56" fmla="*/ 768740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54518 w 1027000"/>
                    <a:gd name="connsiteY6" fmla="*/ 890507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48312 w 1027000"/>
                    <a:gd name="connsiteY46" fmla="*/ 1021025 h 1511046"/>
                    <a:gd name="connsiteX47" fmla="*/ 666434 w 1027000"/>
                    <a:gd name="connsiteY47" fmla="*/ 970362 h 1511046"/>
                    <a:gd name="connsiteX48" fmla="*/ 725078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68392 w 1027000"/>
                    <a:gd name="connsiteY54" fmla="*/ 928917 h 1511046"/>
                    <a:gd name="connsiteX55" fmla="*/ 568817 w 1027000"/>
                    <a:gd name="connsiteY55" fmla="*/ 930562 h 1511046"/>
                    <a:gd name="connsiteX56" fmla="*/ 513056 w 1027000"/>
                    <a:gd name="connsiteY56" fmla="*/ 768740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54518 w 1027000"/>
                    <a:gd name="connsiteY6" fmla="*/ 890507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48312 w 1027000"/>
                    <a:gd name="connsiteY46" fmla="*/ 1021025 h 1511046"/>
                    <a:gd name="connsiteX47" fmla="*/ 673848 w 1027000"/>
                    <a:gd name="connsiteY47" fmla="*/ 977776 h 1511046"/>
                    <a:gd name="connsiteX48" fmla="*/ 725078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68392 w 1027000"/>
                    <a:gd name="connsiteY54" fmla="*/ 928917 h 1511046"/>
                    <a:gd name="connsiteX55" fmla="*/ 568817 w 1027000"/>
                    <a:gd name="connsiteY55" fmla="*/ 930562 h 1511046"/>
                    <a:gd name="connsiteX56" fmla="*/ 513056 w 1027000"/>
                    <a:gd name="connsiteY56" fmla="*/ 768740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54518 w 1027000"/>
                    <a:gd name="connsiteY6" fmla="*/ 890507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48312 w 1027000"/>
                    <a:gd name="connsiteY46" fmla="*/ 1021025 h 1511046"/>
                    <a:gd name="connsiteX47" fmla="*/ 673848 w 1027000"/>
                    <a:gd name="connsiteY47" fmla="*/ 977776 h 1511046"/>
                    <a:gd name="connsiteX48" fmla="*/ 725078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68392 w 1027000"/>
                    <a:gd name="connsiteY54" fmla="*/ 928917 h 1511046"/>
                    <a:gd name="connsiteX55" fmla="*/ 568817 w 1027000"/>
                    <a:gd name="connsiteY55" fmla="*/ 930562 h 1511046"/>
                    <a:gd name="connsiteX56" fmla="*/ 513056 w 1027000"/>
                    <a:gd name="connsiteY56" fmla="*/ 768740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54518 w 1027000"/>
                    <a:gd name="connsiteY6" fmla="*/ 890507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48312 w 1027000"/>
                    <a:gd name="connsiteY46" fmla="*/ 1021025 h 1511046"/>
                    <a:gd name="connsiteX47" fmla="*/ 673848 w 1027000"/>
                    <a:gd name="connsiteY47" fmla="*/ 977776 h 1511046"/>
                    <a:gd name="connsiteX48" fmla="*/ 715193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68392 w 1027000"/>
                    <a:gd name="connsiteY54" fmla="*/ 928917 h 1511046"/>
                    <a:gd name="connsiteX55" fmla="*/ 568817 w 1027000"/>
                    <a:gd name="connsiteY55" fmla="*/ 930562 h 1511046"/>
                    <a:gd name="connsiteX56" fmla="*/ 513056 w 1027000"/>
                    <a:gd name="connsiteY56" fmla="*/ 768740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54518 w 1027000"/>
                    <a:gd name="connsiteY6" fmla="*/ 890507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45840 w 1027000"/>
                    <a:gd name="connsiteY46" fmla="*/ 1006196 h 1511046"/>
                    <a:gd name="connsiteX47" fmla="*/ 673848 w 1027000"/>
                    <a:gd name="connsiteY47" fmla="*/ 977776 h 1511046"/>
                    <a:gd name="connsiteX48" fmla="*/ 715193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68392 w 1027000"/>
                    <a:gd name="connsiteY54" fmla="*/ 928917 h 1511046"/>
                    <a:gd name="connsiteX55" fmla="*/ 568817 w 1027000"/>
                    <a:gd name="connsiteY55" fmla="*/ 930562 h 1511046"/>
                    <a:gd name="connsiteX56" fmla="*/ 513056 w 1027000"/>
                    <a:gd name="connsiteY56" fmla="*/ 768740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49575 w 1027000"/>
                    <a:gd name="connsiteY6" fmla="*/ 895450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45840 w 1027000"/>
                    <a:gd name="connsiteY46" fmla="*/ 1006196 h 1511046"/>
                    <a:gd name="connsiteX47" fmla="*/ 673848 w 1027000"/>
                    <a:gd name="connsiteY47" fmla="*/ 977776 h 1511046"/>
                    <a:gd name="connsiteX48" fmla="*/ 715193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68392 w 1027000"/>
                    <a:gd name="connsiteY54" fmla="*/ 928917 h 1511046"/>
                    <a:gd name="connsiteX55" fmla="*/ 568817 w 1027000"/>
                    <a:gd name="connsiteY55" fmla="*/ 930562 h 1511046"/>
                    <a:gd name="connsiteX56" fmla="*/ 513056 w 1027000"/>
                    <a:gd name="connsiteY56" fmla="*/ 768740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49575 w 1027000"/>
                    <a:gd name="connsiteY6" fmla="*/ 895450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4 w 1027000"/>
                    <a:gd name="connsiteY45" fmla="*/ 1044812 h 1511046"/>
                    <a:gd name="connsiteX46" fmla="*/ 635955 w 1027000"/>
                    <a:gd name="connsiteY46" fmla="*/ 998782 h 1511046"/>
                    <a:gd name="connsiteX47" fmla="*/ 673848 w 1027000"/>
                    <a:gd name="connsiteY47" fmla="*/ 977776 h 1511046"/>
                    <a:gd name="connsiteX48" fmla="*/ 715193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68392 w 1027000"/>
                    <a:gd name="connsiteY54" fmla="*/ 928917 h 1511046"/>
                    <a:gd name="connsiteX55" fmla="*/ 568817 w 1027000"/>
                    <a:gd name="connsiteY55" fmla="*/ 930562 h 1511046"/>
                    <a:gd name="connsiteX56" fmla="*/ 513056 w 1027000"/>
                    <a:gd name="connsiteY56" fmla="*/ 768740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49575 w 1027000"/>
                    <a:gd name="connsiteY6" fmla="*/ 895450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5 w 1027000"/>
                    <a:gd name="connsiteY45" fmla="*/ 1044813 h 1511046"/>
                    <a:gd name="connsiteX46" fmla="*/ 635955 w 1027000"/>
                    <a:gd name="connsiteY46" fmla="*/ 998782 h 1511046"/>
                    <a:gd name="connsiteX47" fmla="*/ 673848 w 1027000"/>
                    <a:gd name="connsiteY47" fmla="*/ 977776 h 1511046"/>
                    <a:gd name="connsiteX48" fmla="*/ 715193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68392 w 1027000"/>
                    <a:gd name="connsiteY54" fmla="*/ 928917 h 1511046"/>
                    <a:gd name="connsiteX55" fmla="*/ 568817 w 1027000"/>
                    <a:gd name="connsiteY55" fmla="*/ 930562 h 1511046"/>
                    <a:gd name="connsiteX56" fmla="*/ 513056 w 1027000"/>
                    <a:gd name="connsiteY56" fmla="*/ 768740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49575 w 1027000"/>
                    <a:gd name="connsiteY6" fmla="*/ 895450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5 w 1027000"/>
                    <a:gd name="connsiteY45" fmla="*/ 1044813 h 1511046"/>
                    <a:gd name="connsiteX46" fmla="*/ 638426 w 1027000"/>
                    <a:gd name="connsiteY46" fmla="*/ 1013611 h 1511046"/>
                    <a:gd name="connsiteX47" fmla="*/ 673848 w 1027000"/>
                    <a:gd name="connsiteY47" fmla="*/ 977776 h 1511046"/>
                    <a:gd name="connsiteX48" fmla="*/ 715193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68392 w 1027000"/>
                    <a:gd name="connsiteY54" fmla="*/ 928917 h 1511046"/>
                    <a:gd name="connsiteX55" fmla="*/ 568817 w 1027000"/>
                    <a:gd name="connsiteY55" fmla="*/ 930562 h 1511046"/>
                    <a:gd name="connsiteX56" fmla="*/ 513056 w 1027000"/>
                    <a:gd name="connsiteY56" fmla="*/ 768740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49575 w 1027000"/>
                    <a:gd name="connsiteY6" fmla="*/ 895450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5 w 1027000"/>
                    <a:gd name="connsiteY45" fmla="*/ 1044813 h 1511046"/>
                    <a:gd name="connsiteX46" fmla="*/ 640897 w 1027000"/>
                    <a:gd name="connsiteY46" fmla="*/ 1006196 h 1511046"/>
                    <a:gd name="connsiteX47" fmla="*/ 673848 w 1027000"/>
                    <a:gd name="connsiteY47" fmla="*/ 977776 h 1511046"/>
                    <a:gd name="connsiteX48" fmla="*/ 715193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68392 w 1027000"/>
                    <a:gd name="connsiteY54" fmla="*/ 928917 h 1511046"/>
                    <a:gd name="connsiteX55" fmla="*/ 568817 w 1027000"/>
                    <a:gd name="connsiteY55" fmla="*/ 930562 h 1511046"/>
                    <a:gd name="connsiteX56" fmla="*/ 513056 w 1027000"/>
                    <a:gd name="connsiteY56" fmla="*/ 768740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49575 w 1027000"/>
                    <a:gd name="connsiteY6" fmla="*/ 895450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5 w 1027000"/>
                    <a:gd name="connsiteY45" fmla="*/ 1044813 h 1511046"/>
                    <a:gd name="connsiteX46" fmla="*/ 640897 w 1027000"/>
                    <a:gd name="connsiteY46" fmla="*/ 1006196 h 1511046"/>
                    <a:gd name="connsiteX47" fmla="*/ 673848 w 1027000"/>
                    <a:gd name="connsiteY47" fmla="*/ 977776 h 1511046"/>
                    <a:gd name="connsiteX48" fmla="*/ 715193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68392 w 1027000"/>
                    <a:gd name="connsiteY54" fmla="*/ 928917 h 1511046"/>
                    <a:gd name="connsiteX55" fmla="*/ 568817 w 1027000"/>
                    <a:gd name="connsiteY55" fmla="*/ 930562 h 1511046"/>
                    <a:gd name="connsiteX56" fmla="*/ 513056 w 1027000"/>
                    <a:gd name="connsiteY56" fmla="*/ 768740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49575 w 1027000"/>
                    <a:gd name="connsiteY6" fmla="*/ 895450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5 w 1027000"/>
                    <a:gd name="connsiteY45" fmla="*/ 1044813 h 1511046"/>
                    <a:gd name="connsiteX46" fmla="*/ 640897 w 1027000"/>
                    <a:gd name="connsiteY46" fmla="*/ 1006196 h 1511046"/>
                    <a:gd name="connsiteX47" fmla="*/ 673848 w 1027000"/>
                    <a:gd name="connsiteY47" fmla="*/ 977776 h 1511046"/>
                    <a:gd name="connsiteX48" fmla="*/ 715193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68392 w 1027000"/>
                    <a:gd name="connsiteY54" fmla="*/ 928917 h 1511046"/>
                    <a:gd name="connsiteX55" fmla="*/ 568817 w 1027000"/>
                    <a:gd name="connsiteY55" fmla="*/ 930562 h 1511046"/>
                    <a:gd name="connsiteX56" fmla="*/ 513056 w 1027000"/>
                    <a:gd name="connsiteY56" fmla="*/ 768740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49575 w 1027000"/>
                    <a:gd name="connsiteY6" fmla="*/ 895450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5 w 1027000"/>
                    <a:gd name="connsiteY45" fmla="*/ 1044813 h 1511046"/>
                    <a:gd name="connsiteX46" fmla="*/ 640897 w 1027000"/>
                    <a:gd name="connsiteY46" fmla="*/ 1006196 h 1511046"/>
                    <a:gd name="connsiteX47" fmla="*/ 673848 w 1027000"/>
                    <a:gd name="connsiteY47" fmla="*/ 977776 h 1511046"/>
                    <a:gd name="connsiteX48" fmla="*/ 715193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68392 w 1027000"/>
                    <a:gd name="connsiteY54" fmla="*/ 928917 h 1511046"/>
                    <a:gd name="connsiteX55" fmla="*/ 568817 w 1027000"/>
                    <a:gd name="connsiteY55" fmla="*/ 930562 h 1511046"/>
                    <a:gd name="connsiteX56" fmla="*/ 513056 w 1027000"/>
                    <a:gd name="connsiteY56" fmla="*/ 768740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49575 w 1027000"/>
                    <a:gd name="connsiteY6" fmla="*/ 895450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5 w 1027000"/>
                    <a:gd name="connsiteY45" fmla="*/ 1044813 h 1511046"/>
                    <a:gd name="connsiteX46" fmla="*/ 640897 w 1027000"/>
                    <a:gd name="connsiteY46" fmla="*/ 1006196 h 1511046"/>
                    <a:gd name="connsiteX47" fmla="*/ 673848 w 1027000"/>
                    <a:gd name="connsiteY47" fmla="*/ 977776 h 1511046"/>
                    <a:gd name="connsiteX48" fmla="*/ 715193 w 1027000"/>
                    <a:gd name="connsiteY48" fmla="*/ 947657 h 1511046"/>
                    <a:gd name="connsiteX49" fmla="*/ 740318 w 1027000"/>
                    <a:gd name="connsiteY49" fmla="*/ 934322 h 1511046"/>
                    <a:gd name="connsiteX50" fmla="*/ 761273 w 1027000"/>
                    <a:gd name="connsiteY50" fmla="*/ 913367 h 1511046"/>
                    <a:gd name="connsiteX51" fmla="*/ 774608 w 1027000"/>
                    <a:gd name="connsiteY51" fmla="*/ 884792 h 1511046"/>
                    <a:gd name="connsiteX52" fmla="*/ 772703 w 1027000"/>
                    <a:gd name="connsiteY52" fmla="*/ 869552 h 1511046"/>
                    <a:gd name="connsiteX53" fmla="*/ 746033 w 1027000"/>
                    <a:gd name="connsiteY53" fmla="*/ 869552 h 1511046"/>
                    <a:gd name="connsiteX54" fmla="*/ 668392 w 1027000"/>
                    <a:gd name="connsiteY54" fmla="*/ 928917 h 1511046"/>
                    <a:gd name="connsiteX55" fmla="*/ 568817 w 1027000"/>
                    <a:gd name="connsiteY55" fmla="*/ 930562 h 1511046"/>
                    <a:gd name="connsiteX56" fmla="*/ 513056 w 1027000"/>
                    <a:gd name="connsiteY56" fmla="*/ 768740 h 1511046"/>
                    <a:gd name="connsiteX57" fmla="*/ 511718 w 1027000"/>
                    <a:gd name="connsiteY57" fmla="*/ 353297 h 1511046"/>
                    <a:gd name="connsiteX58" fmla="*/ 507908 w 1027000"/>
                    <a:gd name="connsiteY58" fmla="*/ 89017 h 1511046"/>
                    <a:gd name="connsiteX59" fmla="*/ 498383 w 1027000"/>
                    <a:gd name="connsiteY59" fmla="*/ 35162 h 1511046"/>
                    <a:gd name="connsiteX60" fmla="*/ 482011 w 1027000"/>
                    <a:gd name="connsiteY60" fmla="*/ 4888 h 1511046"/>
                    <a:gd name="connsiteX61" fmla="*/ 437886 w 1027000"/>
                    <a:gd name="connsiteY61" fmla="*/ 10191 h 1511046"/>
                    <a:gd name="connsiteX62" fmla="*/ 433614 w 1027000"/>
                    <a:gd name="connsiteY62" fmla="*/ 100448 h 1511046"/>
                    <a:gd name="connsiteX63" fmla="*/ 444837 w 1027000"/>
                    <a:gd name="connsiteY63" fmla="*/ 220926 h 1511046"/>
                    <a:gd name="connsiteX64" fmla="*/ 448853 w 1027000"/>
                    <a:gd name="connsiteY64" fmla="*/ 416162 h 1511046"/>
                    <a:gd name="connsiteX65" fmla="*/ 453179 w 1027000"/>
                    <a:gd name="connsiteY65" fmla="*/ 752006 h 1511046"/>
                    <a:gd name="connsiteX66" fmla="*/ 436085 w 1027000"/>
                    <a:gd name="connsiteY66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49575 w 1027000"/>
                    <a:gd name="connsiteY6" fmla="*/ 895450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5 w 1027000"/>
                    <a:gd name="connsiteY45" fmla="*/ 1044813 h 1511046"/>
                    <a:gd name="connsiteX46" fmla="*/ 640897 w 1027000"/>
                    <a:gd name="connsiteY46" fmla="*/ 1006196 h 1511046"/>
                    <a:gd name="connsiteX47" fmla="*/ 673848 w 1027000"/>
                    <a:gd name="connsiteY47" fmla="*/ 977776 h 1511046"/>
                    <a:gd name="connsiteX48" fmla="*/ 715193 w 1027000"/>
                    <a:gd name="connsiteY48" fmla="*/ 947657 h 1511046"/>
                    <a:gd name="connsiteX49" fmla="*/ 761273 w 1027000"/>
                    <a:gd name="connsiteY49" fmla="*/ 913367 h 1511046"/>
                    <a:gd name="connsiteX50" fmla="*/ 774608 w 1027000"/>
                    <a:gd name="connsiteY50" fmla="*/ 884792 h 1511046"/>
                    <a:gd name="connsiteX51" fmla="*/ 772703 w 1027000"/>
                    <a:gd name="connsiteY51" fmla="*/ 869552 h 1511046"/>
                    <a:gd name="connsiteX52" fmla="*/ 746033 w 1027000"/>
                    <a:gd name="connsiteY52" fmla="*/ 869552 h 1511046"/>
                    <a:gd name="connsiteX53" fmla="*/ 668392 w 1027000"/>
                    <a:gd name="connsiteY53" fmla="*/ 928917 h 1511046"/>
                    <a:gd name="connsiteX54" fmla="*/ 568817 w 1027000"/>
                    <a:gd name="connsiteY54" fmla="*/ 930562 h 1511046"/>
                    <a:gd name="connsiteX55" fmla="*/ 513056 w 1027000"/>
                    <a:gd name="connsiteY55" fmla="*/ 768740 h 1511046"/>
                    <a:gd name="connsiteX56" fmla="*/ 511718 w 1027000"/>
                    <a:gd name="connsiteY56" fmla="*/ 353297 h 1511046"/>
                    <a:gd name="connsiteX57" fmla="*/ 507908 w 1027000"/>
                    <a:gd name="connsiteY57" fmla="*/ 89017 h 1511046"/>
                    <a:gd name="connsiteX58" fmla="*/ 498383 w 1027000"/>
                    <a:gd name="connsiteY58" fmla="*/ 35162 h 1511046"/>
                    <a:gd name="connsiteX59" fmla="*/ 482011 w 1027000"/>
                    <a:gd name="connsiteY59" fmla="*/ 4888 h 1511046"/>
                    <a:gd name="connsiteX60" fmla="*/ 437886 w 1027000"/>
                    <a:gd name="connsiteY60" fmla="*/ 10191 h 1511046"/>
                    <a:gd name="connsiteX61" fmla="*/ 433614 w 1027000"/>
                    <a:gd name="connsiteY61" fmla="*/ 100448 h 1511046"/>
                    <a:gd name="connsiteX62" fmla="*/ 444837 w 1027000"/>
                    <a:gd name="connsiteY62" fmla="*/ 220926 h 1511046"/>
                    <a:gd name="connsiteX63" fmla="*/ 448853 w 1027000"/>
                    <a:gd name="connsiteY63" fmla="*/ 416162 h 1511046"/>
                    <a:gd name="connsiteX64" fmla="*/ 453179 w 1027000"/>
                    <a:gd name="connsiteY64" fmla="*/ 752006 h 1511046"/>
                    <a:gd name="connsiteX65" fmla="*/ 436085 w 1027000"/>
                    <a:gd name="connsiteY65" fmla="*/ 859152 h 1511046"/>
                    <a:gd name="connsiteX0" fmla="*/ 436085 w 1027000"/>
                    <a:gd name="connsiteY0" fmla="*/ 859152 h 1511046"/>
                    <a:gd name="connsiteX1" fmla="*/ 400661 w 1027000"/>
                    <a:gd name="connsiteY1" fmla="*/ 921965 h 1511046"/>
                    <a:gd name="connsiteX2" fmla="*/ 350875 w 1027000"/>
                    <a:gd name="connsiteY2" fmla="*/ 958521 h 1511046"/>
                    <a:gd name="connsiteX3" fmla="*/ 271122 w 1027000"/>
                    <a:gd name="connsiteY3" fmla="*/ 962125 h 1511046"/>
                    <a:gd name="connsiteX4" fmla="*/ 179887 w 1027000"/>
                    <a:gd name="connsiteY4" fmla="*/ 929946 h 1511046"/>
                    <a:gd name="connsiteX5" fmla="*/ 67853 w 1027000"/>
                    <a:gd name="connsiteY5" fmla="*/ 869552 h 1511046"/>
                    <a:gd name="connsiteX6" fmla="*/ 49575 w 1027000"/>
                    <a:gd name="connsiteY6" fmla="*/ 895450 h 1511046"/>
                    <a:gd name="connsiteX7" fmla="*/ 58328 w 1027000"/>
                    <a:gd name="connsiteY7" fmla="*/ 928607 h 1511046"/>
                    <a:gd name="connsiteX8" fmla="*/ 88808 w 1027000"/>
                    <a:gd name="connsiteY8" fmla="*/ 953372 h 1511046"/>
                    <a:gd name="connsiteX9" fmla="*/ 174533 w 1027000"/>
                    <a:gd name="connsiteY9" fmla="*/ 984213 h 1511046"/>
                    <a:gd name="connsiteX10" fmla="*/ 270555 w 1027000"/>
                    <a:gd name="connsiteY10" fmla="*/ 1031066 h 1511046"/>
                    <a:gd name="connsiteX11" fmla="*/ 286928 w 1027000"/>
                    <a:gd name="connsiteY11" fmla="*/ 1071482 h 1511046"/>
                    <a:gd name="connsiteX12" fmla="*/ 272615 w 1027000"/>
                    <a:gd name="connsiteY12" fmla="*/ 1114371 h 1511046"/>
                    <a:gd name="connsiteX13" fmla="*/ 194458 w 1027000"/>
                    <a:gd name="connsiteY13" fmla="*/ 1145365 h 1511046"/>
                    <a:gd name="connsiteX14" fmla="*/ 88295 w 1027000"/>
                    <a:gd name="connsiteY14" fmla="*/ 1160245 h 1511046"/>
                    <a:gd name="connsiteX15" fmla="*/ 12608 w 1027000"/>
                    <a:gd name="connsiteY15" fmla="*/ 1170542 h 1511046"/>
                    <a:gd name="connsiteX16" fmla="*/ 14513 w 1027000"/>
                    <a:gd name="connsiteY16" fmla="*/ 1208642 h 1511046"/>
                    <a:gd name="connsiteX17" fmla="*/ 153578 w 1027000"/>
                    <a:gd name="connsiteY17" fmla="*/ 1217395 h 1511046"/>
                    <a:gd name="connsiteX18" fmla="*/ 344233 w 1027000"/>
                    <a:gd name="connsiteY18" fmla="*/ 1212452 h 1511046"/>
                    <a:gd name="connsiteX19" fmla="*/ 370748 w 1027000"/>
                    <a:gd name="connsiteY19" fmla="*/ 1268675 h 1511046"/>
                    <a:gd name="connsiteX20" fmla="*/ 343305 w 1027000"/>
                    <a:gd name="connsiteY20" fmla="*/ 1351568 h 1511046"/>
                    <a:gd name="connsiteX21" fmla="*/ 336458 w 1027000"/>
                    <a:gd name="connsiteY21" fmla="*/ 1415360 h 1511046"/>
                    <a:gd name="connsiteX22" fmla="*/ 340268 w 1027000"/>
                    <a:gd name="connsiteY22" fmla="*/ 1458197 h 1511046"/>
                    <a:gd name="connsiteX23" fmla="*/ 372653 w 1027000"/>
                    <a:gd name="connsiteY23" fmla="*/ 1507727 h 1511046"/>
                    <a:gd name="connsiteX24" fmla="*/ 395513 w 1027000"/>
                    <a:gd name="connsiteY24" fmla="*/ 1509632 h 1511046"/>
                    <a:gd name="connsiteX25" fmla="*/ 405038 w 1027000"/>
                    <a:gd name="connsiteY25" fmla="*/ 1486772 h 1511046"/>
                    <a:gd name="connsiteX26" fmla="*/ 411319 w 1027000"/>
                    <a:gd name="connsiteY26" fmla="*/ 1446407 h 1511046"/>
                    <a:gd name="connsiteX27" fmla="*/ 417601 w 1027000"/>
                    <a:gd name="connsiteY27" fmla="*/ 1384314 h 1511046"/>
                    <a:gd name="connsiteX28" fmla="*/ 432275 w 1027000"/>
                    <a:gd name="connsiteY28" fmla="*/ 1324126 h 1511046"/>
                    <a:gd name="connsiteX29" fmla="*/ 475523 w 1027000"/>
                    <a:gd name="connsiteY29" fmla="*/ 1260077 h 1511046"/>
                    <a:gd name="connsiteX30" fmla="*/ 536689 w 1027000"/>
                    <a:gd name="connsiteY30" fmla="*/ 1225065 h 1511046"/>
                    <a:gd name="connsiteX31" fmla="*/ 609388 w 1027000"/>
                    <a:gd name="connsiteY31" fmla="*/ 1216674 h 1511046"/>
                    <a:gd name="connsiteX32" fmla="*/ 709117 w 1027000"/>
                    <a:gd name="connsiteY32" fmla="*/ 1281855 h 1511046"/>
                    <a:gd name="connsiteX33" fmla="*/ 786038 w 1027000"/>
                    <a:gd name="connsiteY33" fmla="*/ 1318772 h 1511046"/>
                    <a:gd name="connsiteX34" fmla="*/ 828669 w 1027000"/>
                    <a:gd name="connsiteY34" fmla="*/ 1298898 h 1511046"/>
                    <a:gd name="connsiteX35" fmla="*/ 769511 w 1027000"/>
                    <a:gd name="connsiteY35" fmla="*/ 1243704 h 1511046"/>
                    <a:gd name="connsiteX36" fmla="*/ 656498 w 1027000"/>
                    <a:gd name="connsiteY36" fmla="*/ 1151492 h 1511046"/>
                    <a:gd name="connsiteX37" fmla="*/ 654232 w 1027000"/>
                    <a:gd name="connsiteY37" fmla="*/ 1103095 h 1511046"/>
                    <a:gd name="connsiteX38" fmla="*/ 679358 w 1027000"/>
                    <a:gd name="connsiteY38" fmla="*/ 1084817 h 1511046"/>
                    <a:gd name="connsiteX39" fmla="*/ 732698 w 1027000"/>
                    <a:gd name="connsiteY39" fmla="*/ 1077197 h 1511046"/>
                    <a:gd name="connsiteX40" fmla="*/ 870887 w 1027000"/>
                    <a:gd name="connsiteY40" fmla="*/ 1086721 h 1511046"/>
                    <a:gd name="connsiteX41" fmla="*/ 979483 w 1027000"/>
                    <a:gd name="connsiteY41" fmla="*/ 1080703 h 1511046"/>
                    <a:gd name="connsiteX42" fmla="*/ 1025399 w 1027000"/>
                    <a:gd name="connsiteY42" fmla="*/ 1048982 h 1511046"/>
                    <a:gd name="connsiteX43" fmla="*/ 926854 w 1027000"/>
                    <a:gd name="connsiteY43" fmla="*/ 1029572 h 1511046"/>
                    <a:gd name="connsiteX44" fmla="*/ 811420 w 1027000"/>
                    <a:gd name="connsiteY44" fmla="*/ 1032043 h 1511046"/>
                    <a:gd name="connsiteX45" fmla="*/ 654595 w 1027000"/>
                    <a:gd name="connsiteY45" fmla="*/ 1044813 h 1511046"/>
                    <a:gd name="connsiteX46" fmla="*/ 640897 w 1027000"/>
                    <a:gd name="connsiteY46" fmla="*/ 1006196 h 1511046"/>
                    <a:gd name="connsiteX47" fmla="*/ 673848 w 1027000"/>
                    <a:gd name="connsiteY47" fmla="*/ 977776 h 1511046"/>
                    <a:gd name="connsiteX48" fmla="*/ 715193 w 1027000"/>
                    <a:gd name="connsiteY48" fmla="*/ 947657 h 1511046"/>
                    <a:gd name="connsiteX49" fmla="*/ 753858 w 1027000"/>
                    <a:gd name="connsiteY49" fmla="*/ 920782 h 1511046"/>
                    <a:gd name="connsiteX50" fmla="*/ 774608 w 1027000"/>
                    <a:gd name="connsiteY50" fmla="*/ 884792 h 1511046"/>
                    <a:gd name="connsiteX51" fmla="*/ 772703 w 1027000"/>
                    <a:gd name="connsiteY51" fmla="*/ 869552 h 1511046"/>
                    <a:gd name="connsiteX52" fmla="*/ 746033 w 1027000"/>
                    <a:gd name="connsiteY52" fmla="*/ 869552 h 1511046"/>
                    <a:gd name="connsiteX53" fmla="*/ 668392 w 1027000"/>
                    <a:gd name="connsiteY53" fmla="*/ 928917 h 1511046"/>
                    <a:gd name="connsiteX54" fmla="*/ 568817 w 1027000"/>
                    <a:gd name="connsiteY54" fmla="*/ 930562 h 1511046"/>
                    <a:gd name="connsiteX55" fmla="*/ 513056 w 1027000"/>
                    <a:gd name="connsiteY55" fmla="*/ 768740 h 1511046"/>
                    <a:gd name="connsiteX56" fmla="*/ 511718 w 1027000"/>
                    <a:gd name="connsiteY56" fmla="*/ 353297 h 1511046"/>
                    <a:gd name="connsiteX57" fmla="*/ 507908 w 1027000"/>
                    <a:gd name="connsiteY57" fmla="*/ 89017 h 1511046"/>
                    <a:gd name="connsiteX58" fmla="*/ 498383 w 1027000"/>
                    <a:gd name="connsiteY58" fmla="*/ 35162 h 1511046"/>
                    <a:gd name="connsiteX59" fmla="*/ 482011 w 1027000"/>
                    <a:gd name="connsiteY59" fmla="*/ 4888 h 1511046"/>
                    <a:gd name="connsiteX60" fmla="*/ 437886 w 1027000"/>
                    <a:gd name="connsiteY60" fmla="*/ 10191 h 1511046"/>
                    <a:gd name="connsiteX61" fmla="*/ 433614 w 1027000"/>
                    <a:gd name="connsiteY61" fmla="*/ 100448 h 1511046"/>
                    <a:gd name="connsiteX62" fmla="*/ 444837 w 1027000"/>
                    <a:gd name="connsiteY62" fmla="*/ 220926 h 1511046"/>
                    <a:gd name="connsiteX63" fmla="*/ 448853 w 1027000"/>
                    <a:gd name="connsiteY63" fmla="*/ 416162 h 1511046"/>
                    <a:gd name="connsiteX64" fmla="*/ 453179 w 1027000"/>
                    <a:gd name="connsiteY64" fmla="*/ 752006 h 1511046"/>
                    <a:gd name="connsiteX65" fmla="*/ 436085 w 1027000"/>
                    <a:gd name="connsiteY65" fmla="*/ 859152 h 1511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1027000" h="1511046">
                      <a:moveTo>
                        <a:pt x="436085" y="859152"/>
                      </a:moveTo>
                      <a:cubicBezTo>
                        <a:pt x="427332" y="887479"/>
                        <a:pt x="414863" y="905404"/>
                        <a:pt x="400661" y="921965"/>
                      </a:cubicBezTo>
                      <a:cubicBezTo>
                        <a:pt x="386459" y="938526"/>
                        <a:pt x="372053" y="953475"/>
                        <a:pt x="350875" y="958521"/>
                      </a:cubicBezTo>
                      <a:cubicBezTo>
                        <a:pt x="329697" y="963567"/>
                        <a:pt x="299620" y="966888"/>
                        <a:pt x="271122" y="962125"/>
                      </a:cubicBezTo>
                      <a:cubicBezTo>
                        <a:pt x="242624" y="957362"/>
                        <a:pt x="213765" y="945375"/>
                        <a:pt x="179887" y="929946"/>
                      </a:cubicBezTo>
                      <a:cubicBezTo>
                        <a:pt x="146009" y="914517"/>
                        <a:pt x="89572" y="875301"/>
                        <a:pt x="67853" y="869552"/>
                      </a:cubicBezTo>
                      <a:cubicBezTo>
                        <a:pt x="46134" y="863803"/>
                        <a:pt x="51163" y="885608"/>
                        <a:pt x="49575" y="895450"/>
                      </a:cubicBezTo>
                      <a:cubicBezTo>
                        <a:pt x="47988" y="905293"/>
                        <a:pt x="51789" y="918953"/>
                        <a:pt x="58328" y="928607"/>
                      </a:cubicBezTo>
                      <a:cubicBezTo>
                        <a:pt x="64867" y="938261"/>
                        <a:pt x="69441" y="944104"/>
                        <a:pt x="88808" y="953372"/>
                      </a:cubicBezTo>
                      <a:cubicBezTo>
                        <a:pt x="108175" y="962640"/>
                        <a:pt x="144242" y="971264"/>
                        <a:pt x="174533" y="984213"/>
                      </a:cubicBezTo>
                      <a:cubicBezTo>
                        <a:pt x="204824" y="997162"/>
                        <a:pt x="251823" y="1016521"/>
                        <a:pt x="270555" y="1031066"/>
                      </a:cubicBezTo>
                      <a:cubicBezTo>
                        <a:pt x="289288" y="1045611"/>
                        <a:pt x="286585" y="1057598"/>
                        <a:pt x="286928" y="1071482"/>
                      </a:cubicBezTo>
                      <a:cubicBezTo>
                        <a:pt x="287271" y="1085366"/>
                        <a:pt x="278965" y="1104529"/>
                        <a:pt x="272615" y="1114371"/>
                      </a:cubicBezTo>
                      <a:cubicBezTo>
                        <a:pt x="264686" y="1119760"/>
                        <a:pt x="225178" y="1137719"/>
                        <a:pt x="194458" y="1145365"/>
                      </a:cubicBezTo>
                      <a:cubicBezTo>
                        <a:pt x="163738" y="1153011"/>
                        <a:pt x="118603" y="1156049"/>
                        <a:pt x="88295" y="1160245"/>
                      </a:cubicBezTo>
                      <a:cubicBezTo>
                        <a:pt x="57987" y="1164441"/>
                        <a:pt x="24905" y="1162476"/>
                        <a:pt x="12608" y="1170542"/>
                      </a:cubicBezTo>
                      <a:cubicBezTo>
                        <a:pt x="311" y="1178608"/>
                        <a:pt x="-8982" y="1200833"/>
                        <a:pt x="14513" y="1208642"/>
                      </a:cubicBezTo>
                      <a:cubicBezTo>
                        <a:pt x="38008" y="1216451"/>
                        <a:pt x="98625" y="1216760"/>
                        <a:pt x="153578" y="1217395"/>
                      </a:cubicBezTo>
                      <a:cubicBezTo>
                        <a:pt x="208531" y="1218030"/>
                        <a:pt x="308038" y="1203905"/>
                        <a:pt x="344233" y="1212452"/>
                      </a:cubicBezTo>
                      <a:cubicBezTo>
                        <a:pt x="380428" y="1220999"/>
                        <a:pt x="370903" y="1245489"/>
                        <a:pt x="370748" y="1268675"/>
                      </a:cubicBezTo>
                      <a:cubicBezTo>
                        <a:pt x="370593" y="1291861"/>
                        <a:pt x="349020" y="1327121"/>
                        <a:pt x="343305" y="1351568"/>
                      </a:cubicBezTo>
                      <a:cubicBezTo>
                        <a:pt x="337590" y="1376016"/>
                        <a:pt x="336964" y="1397589"/>
                        <a:pt x="336458" y="1415360"/>
                      </a:cubicBezTo>
                      <a:cubicBezTo>
                        <a:pt x="335952" y="1433131"/>
                        <a:pt x="334236" y="1442803"/>
                        <a:pt x="340268" y="1458197"/>
                      </a:cubicBezTo>
                      <a:cubicBezTo>
                        <a:pt x="346300" y="1473591"/>
                        <a:pt x="363446" y="1499155"/>
                        <a:pt x="372653" y="1507727"/>
                      </a:cubicBezTo>
                      <a:cubicBezTo>
                        <a:pt x="379438" y="1509235"/>
                        <a:pt x="390116" y="1513124"/>
                        <a:pt x="395513" y="1509632"/>
                      </a:cubicBezTo>
                      <a:cubicBezTo>
                        <a:pt x="400910" y="1506140"/>
                        <a:pt x="402404" y="1497310"/>
                        <a:pt x="405038" y="1486772"/>
                      </a:cubicBezTo>
                      <a:cubicBezTo>
                        <a:pt x="407672" y="1476235"/>
                        <a:pt x="410049" y="1461012"/>
                        <a:pt x="411319" y="1446407"/>
                      </a:cubicBezTo>
                      <a:cubicBezTo>
                        <a:pt x="411577" y="1442282"/>
                        <a:pt x="414108" y="1404694"/>
                        <a:pt x="417601" y="1384314"/>
                      </a:cubicBezTo>
                      <a:cubicBezTo>
                        <a:pt x="421094" y="1363934"/>
                        <a:pt x="422621" y="1344832"/>
                        <a:pt x="432275" y="1324126"/>
                      </a:cubicBezTo>
                      <a:cubicBezTo>
                        <a:pt x="441929" y="1303420"/>
                        <a:pt x="458121" y="1276587"/>
                        <a:pt x="475523" y="1260077"/>
                      </a:cubicBezTo>
                      <a:cubicBezTo>
                        <a:pt x="492925" y="1243567"/>
                        <a:pt x="518909" y="1229827"/>
                        <a:pt x="536689" y="1225065"/>
                      </a:cubicBezTo>
                      <a:cubicBezTo>
                        <a:pt x="554469" y="1220303"/>
                        <a:pt x="580650" y="1207209"/>
                        <a:pt x="609388" y="1216674"/>
                      </a:cubicBezTo>
                      <a:cubicBezTo>
                        <a:pt x="638126" y="1226139"/>
                        <a:pt x="682447" y="1266932"/>
                        <a:pt x="709117" y="1281855"/>
                      </a:cubicBezTo>
                      <a:cubicBezTo>
                        <a:pt x="738559" y="1298871"/>
                        <a:pt x="766113" y="1315932"/>
                        <a:pt x="786038" y="1318772"/>
                      </a:cubicBezTo>
                      <a:cubicBezTo>
                        <a:pt x="805963" y="1321612"/>
                        <a:pt x="831423" y="1311409"/>
                        <a:pt x="828669" y="1298898"/>
                      </a:cubicBezTo>
                      <a:cubicBezTo>
                        <a:pt x="825915" y="1286387"/>
                        <a:pt x="798206" y="1268272"/>
                        <a:pt x="769511" y="1243704"/>
                      </a:cubicBezTo>
                      <a:cubicBezTo>
                        <a:pt x="740816" y="1219136"/>
                        <a:pt x="679418" y="1175751"/>
                        <a:pt x="656498" y="1151492"/>
                      </a:cubicBezTo>
                      <a:cubicBezTo>
                        <a:pt x="633578" y="1127233"/>
                        <a:pt x="650422" y="1114207"/>
                        <a:pt x="654232" y="1103095"/>
                      </a:cubicBezTo>
                      <a:cubicBezTo>
                        <a:pt x="658042" y="1091983"/>
                        <a:pt x="666280" y="1089133"/>
                        <a:pt x="679358" y="1084817"/>
                      </a:cubicBezTo>
                      <a:cubicBezTo>
                        <a:pt x="692436" y="1080501"/>
                        <a:pt x="715264" y="1077197"/>
                        <a:pt x="732698" y="1077197"/>
                      </a:cubicBezTo>
                      <a:cubicBezTo>
                        <a:pt x="791118" y="1080372"/>
                        <a:pt x="829756" y="1086137"/>
                        <a:pt x="870887" y="1086721"/>
                      </a:cubicBezTo>
                      <a:cubicBezTo>
                        <a:pt x="912018" y="1087305"/>
                        <a:pt x="953731" y="1086993"/>
                        <a:pt x="979483" y="1080703"/>
                      </a:cubicBezTo>
                      <a:cubicBezTo>
                        <a:pt x="1005235" y="1074413"/>
                        <a:pt x="1034170" y="1057504"/>
                        <a:pt x="1025399" y="1048982"/>
                      </a:cubicBezTo>
                      <a:cubicBezTo>
                        <a:pt x="1016628" y="1040460"/>
                        <a:pt x="962517" y="1032395"/>
                        <a:pt x="926854" y="1029572"/>
                      </a:cubicBezTo>
                      <a:cubicBezTo>
                        <a:pt x="891191" y="1026749"/>
                        <a:pt x="856797" y="1029503"/>
                        <a:pt x="811420" y="1032043"/>
                      </a:cubicBezTo>
                      <a:cubicBezTo>
                        <a:pt x="766044" y="1034583"/>
                        <a:pt x="683015" y="1049121"/>
                        <a:pt x="654595" y="1044813"/>
                      </a:cubicBezTo>
                      <a:cubicBezTo>
                        <a:pt x="626175" y="1040505"/>
                        <a:pt x="629913" y="1017317"/>
                        <a:pt x="640897" y="1006196"/>
                      </a:cubicBezTo>
                      <a:cubicBezTo>
                        <a:pt x="651881" y="995075"/>
                        <a:pt x="661465" y="987532"/>
                        <a:pt x="673848" y="977776"/>
                      </a:cubicBezTo>
                      <a:cubicBezTo>
                        <a:pt x="686231" y="968020"/>
                        <a:pt x="701858" y="957156"/>
                        <a:pt x="715193" y="947657"/>
                      </a:cubicBezTo>
                      <a:cubicBezTo>
                        <a:pt x="728528" y="938158"/>
                        <a:pt x="743956" y="931259"/>
                        <a:pt x="753858" y="920782"/>
                      </a:cubicBezTo>
                      <a:cubicBezTo>
                        <a:pt x="759573" y="912527"/>
                        <a:pt x="772703" y="892095"/>
                        <a:pt x="774608" y="884792"/>
                      </a:cubicBezTo>
                      <a:cubicBezTo>
                        <a:pt x="773973" y="879712"/>
                        <a:pt x="777466" y="872092"/>
                        <a:pt x="772703" y="869552"/>
                      </a:cubicBezTo>
                      <a:cubicBezTo>
                        <a:pt x="767941" y="867012"/>
                        <a:pt x="756828" y="865425"/>
                        <a:pt x="746033" y="869552"/>
                      </a:cubicBezTo>
                      <a:cubicBezTo>
                        <a:pt x="735238" y="873680"/>
                        <a:pt x="697928" y="918749"/>
                        <a:pt x="668392" y="928917"/>
                      </a:cubicBezTo>
                      <a:cubicBezTo>
                        <a:pt x="638856" y="939085"/>
                        <a:pt x="594706" y="957258"/>
                        <a:pt x="568817" y="930562"/>
                      </a:cubicBezTo>
                      <a:cubicBezTo>
                        <a:pt x="542928" y="903866"/>
                        <a:pt x="522573" y="864951"/>
                        <a:pt x="513056" y="768740"/>
                      </a:cubicBezTo>
                      <a:cubicBezTo>
                        <a:pt x="503539" y="672529"/>
                        <a:pt x="512988" y="483472"/>
                        <a:pt x="511718" y="353297"/>
                      </a:cubicBezTo>
                      <a:cubicBezTo>
                        <a:pt x="510448" y="265204"/>
                        <a:pt x="509178" y="129330"/>
                        <a:pt x="507908" y="89017"/>
                      </a:cubicBezTo>
                      <a:cubicBezTo>
                        <a:pt x="506638" y="48704"/>
                        <a:pt x="502699" y="49183"/>
                        <a:pt x="498383" y="35162"/>
                      </a:cubicBezTo>
                      <a:cubicBezTo>
                        <a:pt x="494067" y="21141"/>
                        <a:pt x="492094" y="9050"/>
                        <a:pt x="482011" y="4888"/>
                      </a:cubicBezTo>
                      <a:cubicBezTo>
                        <a:pt x="471928" y="726"/>
                        <a:pt x="445952" y="-5736"/>
                        <a:pt x="437886" y="10191"/>
                      </a:cubicBezTo>
                      <a:cubicBezTo>
                        <a:pt x="429820" y="26118"/>
                        <a:pt x="432456" y="65326"/>
                        <a:pt x="433614" y="100448"/>
                      </a:cubicBezTo>
                      <a:cubicBezTo>
                        <a:pt x="434772" y="135570"/>
                        <a:pt x="442297" y="168307"/>
                        <a:pt x="444837" y="220926"/>
                      </a:cubicBezTo>
                      <a:cubicBezTo>
                        <a:pt x="447377" y="273545"/>
                        <a:pt x="447463" y="327649"/>
                        <a:pt x="448853" y="416162"/>
                      </a:cubicBezTo>
                      <a:cubicBezTo>
                        <a:pt x="450243" y="504675"/>
                        <a:pt x="455307" y="678174"/>
                        <a:pt x="453179" y="752006"/>
                      </a:cubicBezTo>
                      <a:cubicBezTo>
                        <a:pt x="451051" y="825838"/>
                        <a:pt x="444838" y="830826"/>
                        <a:pt x="436085" y="85915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6000">
                      <a:schemeClr val="accent5"/>
                    </a:gs>
                    <a:gs pos="75000">
                      <a:schemeClr val="accent5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8" name="Oval 337">
                  <a:extLst>
                    <a:ext uri="{FF2B5EF4-FFF2-40B4-BE49-F238E27FC236}">
                      <a16:creationId xmlns:a16="http://schemas.microsoft.com/office/drawing/2014/main" id="{990C739A-0A0E-4B83-BC20-897883FA3B49}"/>
                    </a:ext>
                  </a:extLst>
                </p:cNvPr>
                <p:cNvSpPr/>
                <p:nvPr/>
              </p:nvSpPr>
              <p:spPr>
                <a:xfrm>
                  <a:off x="3119009" y="2702570"/>
                  <a:ext cx="205480" cy="207214"/>
                </a:xfrm>
                <a:prstGeom prst="ellipse">
                  <a:avLst/>
                </a:prstGeom>
                <a:gradFill flip="none" rotWithShape="1">
                  <a:gsLst>
                    <a:gs pos="33000">
                      <a:schemeClr val="accent5">
                        <a:lumMod val="75000"/>
                      </a:schemeClr>
                    </a:gs>
                    <a:gs pos="73000">
                      <a:schemeClr val="accent5">
                        <a:lumMod val="50000"/>
                      </a:schemeClr>
                    </a:gs>
                    <a:gs pos="83000">
                      <a:schemeClr val="accent5">
                        <a:lumMod val="5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9" name="Epithelial Cell">
                <a:extLst>
                  <a:ext uri="{FF2B5EF4-FFF2-40B4-BE49-F238E27FC236}">
                    <a16:creationId xmlns:a16="http://schemas.microsoft.com/office/drawing/2014/main" id="{3388183E-8F06-4B5A-A12D-157748331395}"/>
                  </a:ext>
                </a:extLst>
              </p:cNvPr>
              <p:cNvGrpSpPr/>
              <p:nvPr/>
            </p:nvGrpSpPr>
            <p:grpSpPr>
              <a:xfrm>
                <a:off x="608748" y="5001535"/>
                <a:ext cx="292605" cy="544481"/>
                <a:chOff x="7536889" y="1805888"/>
                <a:chExt cx="506734" cy="942935"/>
              </a:xfrm>
            </p:grpSpPr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D297543E-137F-41E6-8050-4A2EC310C80D}"/>
                    </a:ext>
                  </a:extLst>
                </p:cNvPr>
                <p:cNvSpPr/>
                <p:nvPr/>
              </p:nvSpPr>
              <p:spPr>
                <a:xfrm>
                  <a:off x="7583783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C91C9611-CBC9-47DB-ADD9-855A7D087A02}"/>
                    </a:ext>
                  </a:extLst>
                </p:cNvPr>
                <p:cNvSpPr/>
                <p:nvPr/>
              </p:nvSpPr>
              <p:spPr>
                <a:xfrm>
                  <a:off x="7637938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76959C4C-CC8E-4A49-92E6-08E8F88DA5F1}"/>
                    </a:ext>
                  </a:extLst>
                </p:cNvPr>
                <p:cNvSpPr/>
                <p:nvPr/>
              </p:nvSpPr>
              <p:spPr>
                <a:xfrm>
                  <a:off x="7685707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8" name="Freeform: Shape 327">
                  <a:extLst>
                    <a:ext uri="{FF2B5EF4-FFF2-40B4-BE49-F238E27FC236}">
                      <a16:creationId xmlns:a16="http://schemas.microsoft.com/office/drawing/2014/main" id="{3EC8E905-4F99-4B24-8CF8-128EE9D11B4F}"/>
                    </a:ext>
                  </a:extLst>
                </p:cNvPr>
                <p:cNvSpPr/>
                <p:nvPr/>
              </p:nvSpPr>
              <p:spPr>
                <a:xfrm>
                  <a:off x="7735835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Freeform: Shape 328">
                  <a:extLst>
                    <a:ext uri="{FF2B5EF4-FFF2-40B4-BE49-F238E27FC236}">
                      <a16:creationId xmlns:a16="http://schemas.microsoft.com/office/drawing/2014/main" id="{BF837106-507B-4FC7-9ABB-F49FCBA887A9}"/>
                    </a:ext>
                  </a:extLst>
                </p:cNvPr>
                <p:cNvSpPr/>
                <p:nvPr/>
              </p:nvSpPr>
              <p:spPr>
                <a:xfrm>
                  <a:off x="7783743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0" name="Freeform: Shape 329">
                  <a:extLst>
                    <a:ext uri="{FF2B5EF4-FFF2-40B4-BE49-F238E27FC236}">
                      <a16:creationId xmlns:a16="http://schemas.microsoft.com/office/drawing/2014/main" id="{2C08E9C4-72BF-47DB-8369-7AF444812B37}"/>
                    </a:ext>
                  </a:extLst>
                </p:cNvPr>
                <p:cNvSpPr/>
                <p:nvPr/>
              </p:nvSpPr>
              <p:spPr>
                <a:xfrm>
                  <a:off x="7829567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B3BB1DAE-0783-48D9-BC84-B4682CB8FAE2}"/>
                    </a:ext>
                  </a:extLst>
                </p:cNvPr>
                <p:cNvSpPr/>
                <p:nvPr/>
              </p:nvSpPr>
              <p:spPr>
                <a:xfrm>
                  <a:off x="7881640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5D75994C-CCD2-4DD8-83FB-7A83AB905392}"/>
                    </a:ext>
                  </a:extLst>
                </p:cNvPr>
                <p:cNvSpPr/>
                <p:nvPr/>
              </p:nvSpPr>
              <p:spPr>
                <a:xfrm>
                  <a:off x="7927464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3" name="Freeform: Shape 332">
                  <a:extLst>
                    <a:ext uri="{FF2B5EF4-FFF2-40B4-BE49-F238E27FC236}">
                      <a16:creationId xmlns:a16="http://schemas.microsoft.com/office/drawing/2014/main" id="{FB2A9995-2FD0-466F-9C11-BBD810065528}"/>
                    </a:ext>
                  </a:extLst>
                </p:cNvPr>
                <p:cNvSpPr/>
                <p:nvPr/>
              </p:nvSpPr>
              <p:spPr>
                <a:xfrm>
                  <a:off x="7968766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34" name="Group 333">
                  <a:extLst>
                    <a:ext uri="{FF2B5EF4-FFF2-40B4-BE49-F238E27FC236}">
                      <a16:creationId xmlns:a16="http://schemas.microsoft.com/office/drawing/2014/main" id="{284CA410-2F36-46F3-A030-716FE40C7AC0}"/>
                    </a:ext>
                  </a:extLst>
                </p:cNvPr>
                <p:cNvGrpSpPr/>
                <p:nvPr/>
              </p:nvGrpSpPr>
              <p:grpSpPr>
                <a:xfrm>
                  <a:off x="7536889" y="2033317"/>
                  <a:ext cx="506734" cy="715506"/>
                  <a:chOff x="664078" y="1946983"/>
                  <a:chExt cx="506734" cy="715506"/>
                </a:xfrm>
              </p:grpSpPr>
              <p:sp>
                <p:nvSpPr>
                  <p:cNvPr id="335" name="Rectangle: Rounded Corners 334">
                    <a:extLst>
                      <a:ext uri="{FF2B5EF4-FFF2-40B4-BE49-F238E27FC236}">
                        <a16:creationId xmlns:a16="http://schemas.microsoft.com/office/drawing/2014/main" id="{8F15663C-2A61-4307-9620-53070EDA47C4}"/>
                      </a:ext>
                    </a:extLst>
                  </p:cNvPr>
                  <p:cNvSpPr/>
                  <p:nvPr/>
                </p:nvSpPr>
                <p:spPr>
                  <a:xfrm>
                    <a:off x="664078" y="1946983"/>
                    <a:ext cx="506734" cy="715506"/>
                  </a:xfrm>
                  <a:prstGeom prst="roundRect">
                    <a:avLst>
                      <a:gd name="adj" fmla="val 35662"/>
                    </a:avLst>
                  </a:prstGeom>
                  <a:gradFill flip="none" rotWithShape="1">
                    <a:gsLst>
                      <a:gs pos="16000">
                        <a:srgbClr val="FFEAD5"/>
                      </a:gs>
                      <a:gs pos="75000">
                        <a:srgbClr val="FFCC99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6" name="Oval 335">
                    <a:extLst>
                      <a:ext uri="{FF2B5EF4-FFF2-40B4-BE49-F238E27FC236}">
                        <a16:creationId xmlns:a16="http://schemas.microsoft.com/office/drawing/2014/main" id="{E3817513-95D0-465C-B37F-FE6C5FCC8A28}"/>
                      </a:ext>
                    </a:extLst>
                  </p:cNvPr>
                  <p:cNvSpPr/>
                  <p:nvPr/>
                </p:nvSpPr>
                <p:spPr>
                  <a:xfrm>
                    <a:off x="785408" y="2311610"/>
                    <a:ext cx="259620" cy="211583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FFEAD5"/>
                      </a:gs>
                      <a:gs pos="74000">
                        <a:srgbClr val="A45200"/>
                      </a:gs>
                      <a:gs pos="53000">
                        <a:srgbClr val="FFC08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60" name="Epithelial Cell">
                <a:extLst>
                  <a:ext uri="{FF2B5EF4-FFF2-40B4-BE49-F238E27FC236}">
                    <a16:creationId xmlns:a16="http://schemas.microsoft.com/office/drawing/2014/main" id="{5281A355-B560-4A47-B007-2C1402F94FFD}"/>
                  </a:ext>
                </a:extLst>
              </p:cNvPr>
              <p:cNvGrpSpPr/>
              <p:nvPr/>
            </p:nvGrpSpPr>
            <p:grpSpPr>
              <a:xfrm>
                <a:off x="899467" y="5001535"/>
                <a:ext cx="292605" cy="544481"/>
                <a:chOff x="8040358" y="1805888"/>
                <a:chExt cx="506734" cy="942935"/>
              </a:xfrm>
            </p:grpSpPr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A15F5A64-E55F-4EE5-86FE-AF75ECBB2D0F}"/>
                    </a:ext>
                  </a:extLst>
                </p:cNvPr>
                <p:cNvSpPr/>
                <p:nvPr/>
              </p:nvSpPr>
              <p:spPr>
                <a:xfrm>
                  <a:off x="8061781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8F334B78-1043-402C-9F42-7EBEE62EAA3C}"/>
                    </a:ext>
                  </a:extLst>
                </p:cNvPr>
                <p:cNvSpPr/>
                <p:nvPr/>
              </p:nvSpPr>
              <p:spPr>
                <a:xfrm>
                  <a:off x="8115936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Freeform: Shape 314">
                  <a:extLst>
                    <a:ext uri="{FF2B5EF4-FFF2-40B4-BE49-F238E27FC236}">
                      <a16:creationId xmlns:a16="http://schemas.microsoft.com/office/drawing/2014/main" id="{34DF11EF-D771-4515-A0BF-04EA847B895D}"/>
                    </a:ext>
                  </a:extLst>
                </p:cNvPr>
                <p:cNvSpPr/>
                <p:nvPr/>
              </p:nvSpPr>
              <p:spPr>
                <a:xfrm>
                  <a:off x="8163705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Freeform: Shape 315">
                  <a:extLst>
                    <a:ext uri="{FF2B5EF4-FFF2-40B4-BE49-F238E27FC236}">
                      <a16:creationId xmlns:a16="http://schemas.microsoft.com/office/drawing/2014/main" id="{75F14433-B72F-4025-9664-D3FF415B315C}"/>
                    </a:ext>
                  </a:extLst>
                </p:cNvPr>
                <p:cNvSpPr/>
                <p:nvPr/>
              </p:nvSpPr>
              <p:spPr>
                <a:xfrm>
                  <a:off x="8213833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7" name="Freeform: Shape 316">
                  <a:extLst>
                    <a:ext uri="{FF2B5EF4-FFF2-40B4-BE49-F238E27FC236}">
                      <a16:creationId xmlns:a16="http://schemas.microsoft.com/office/drawing/2014/main" id="{5E906A20-A672-489E-8BDD-A2C23E82E1EA}"/>
                    </a:ext>
                  </a:extLst>
                </p:cNvPr>
                <p:cNvSpPr/>
                <p:nvPr/>
              </p:nvSpPr>
              <p:spPr>
                <a:xfrm>
                  <a:off x="8261741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8" name="Freeform: Shape 317">
                  <a:extLst>
                    <a:ext uri="{FF2B5EF4-FFF2-40B4-BE49-F238E27FC236}">
                      <a16:creationId xmlns:a16="http://schemas.microsoft.com/office/drawing/2014/main" id="{D63A8B96-60AC-4C7A-8026-89CF2668CA27}"/>
                    </a:ext>
                  </a:extLst>
                </p:cNvPr>
                <p:cNvSpPr/>
                <p:nvPr/>
              </p:nvSpPr>
              <p:spPr>
                <a:xfrm>
                  <a:off x="8307565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9" name="Freeform: Shape 318">
                  <a:extLst>
                    <a:ext uri="{FF2B5EF4-FFF2-40B4-BE49-F238E27FC236}">
                      <a16:creationId xmlns:a16="http://schemas.microsoft.com/office/drawing/2014/main" id="{E8D9B50D-29EF-484E-B577-ABEE8FF6B3C7}"/>
                    </a:ext>
                  </a:extLst>
                </p:cNvPr>
                <p:cNvSpPr/>
                <p:nvPr/>
              </p:nvSpPr>
              <p:spPr>
                <a:xfrm>
                  <a:off x="8359638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Freeform: Shape 319">
                  <a:extLst>
                    <a:ext uri="{FF2B5EF4-FFF2-40B4-BE49-F238E27FC236}">
                      <a16:creationId xmlns:a16="http://schemas.microsoft.com/office/drawing/2014/main" id="{4CFA9411-FE5A-46F4-A48D-10F04FF5082F}"/>
                    </a:ext>
                  </a:extLst>
                </p:cNvPr>
                <p:cNvSpPr/>
                <p:nvPr/>
              </p:nvSpPr>
              <p:spPr>
                <a:xfrm>
                  <a:off x="8405462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1" name="Freeform: Shape 320">
                  <a:extLst>
                    <a:ext uri="{FF2B5EF4-FFF2-40B4-BE49-F238E27FC236}">
                      <a16:creationId xmlns:a16="http://schemas.microsoft.com/office/drawing/2014/main" id="{B1E52728-0CE7-4B3D-8987-E917F0230A38}"/>
                    </a:ext>
                  </a:extLst>
                </p:cNvPr>
                <p:cNvSpPr/>
                <p:nvPr/>
              </p:nvSpPr>
              <p:spPr>
                <a:xfrm>
                  <a:off x="8446764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949FD908-C49C-44DD-87F3-8F842FC269E2}"/>
                    </a:ext>
                  </a:extLst>
                </p:cNvPr>
                <p:cNvGrpSpPr/>
                <p:nvPr/>
              </p:nvGrpSpPr>
              <p:grpSpPr>
                <a:xfrm>
                  <a:off x="8040358" y="2033317"/>
                  <a:ext cx="506734" cy="715506"/>
                  <a:chOff x="664078" y="1946983"/>
                  <a:chExt cx="506734" cy="715506"/>
                </a:xfrm>
              </p:grpSpPr>
              <p:sp>
                <p:nvSpPr>
                  <p:cNvPr id="323" name="Rectangle: Rounded Corners 322">
                    <a:extLst>
                      <a:ext uri="{FF2B5EF4-FFF2-40B4-BE49-F238E27FC236}">
                        <a16:creationId xmlns:a16="http://schemas.microsoft.com/office/drawing/2014/main" id="{74B658E7-83F3-412E-9A73-41B96EB5D1D2}"/>
                      </a:ext>
                    </a:extLst>
                  </p:cNvPr>
                  <p:cNvSpPr/>
                  <p:nvPr/>
                </p:nvSpPr>
                <p:spPr>
                  <a:xfrm>
                    <a:off x="664078" y="1946983"/>
                    <a:ext cx="506734" cy="715506"/>
                  </a:xfrm>
                  <a:prstGeom prst="roundRect">
                    <a:avLst>
                      <a:gd name="adj" fmla="val 35662"/>
                    </a:avLst>
                  </a:prstGeom>
                  <a:gradFill flip="none" rotWithShape="1">
                    <a:gsLst>
                      <a:gs pos="16000">
                        <a:srgbClr val="FFEAD5"/>
                      </a:gs>
                      <a:gs pos="75000">
                        <a:srgbClr val="FFCC99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4" name="Oval 323">
                    <a:extLst>
                      <a:ext uri="{FF2B5EF4-FFF2-40B4-BE49-F238E27FC236}">
                        <a16:creationId xmlns:a16="http://schemas.microsoft.com/office/drawing/2014/main" id="{BE63128D-6593-466B-9D49-8E7087C9CF5A}"/>
                      </a:ext>
                    </a:extLst>
                  </p:cNvPr>
                  <p:cNvSpPr/>
                  <p:nvPr/>
                </p:nvSpPr>
                <p:spPr>
                  <a:xfrm>
                    <a:off x="785408" y="2311610"/>
                    <a:ext cx="259620" cy="211583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FFEAD5"/>
                      </a:gs>
                      <a:gs pos="74000">
                        <a:srgbClr val="A45200"/>
                      </a:gs>
                      <a:gs pos="53000">
                        <a:srgbClr val="FFC08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61" name="Epithelial Cell">
                <a:extLst>
                  <a:ext uri="{FF2B5EF4-FFF2-40B4-BE49-F238E27FC236}">
                    <a16:creationId xmlns:a16="http://schemas.microsoft.com/office/drawing/2014/main" id="{74B86606-A70B-47D3-AAF9-2792655EC21E}"/>
                  </a:ext>
                </a:extLst>
              </p:cNvPr>
              <p:cNvGrpSpPr/>
              <p:nvPr/>
            </p:nvGrpSpPr>
            <p:grpSpPr>
              <a:xfrm>
                <a:off x="2886458" y="5001535"/>
                <a:ext cx="292605" cy="544481"/>
                <a:chOff x="8520041" y="1805888"/>
                <a:chExt cx="506734" cy="942935"/>
              </a:xfrm>
            </p:grpSpPr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8EA0C86C-4527-41CB-AE08-A85F15EABD6B}"/>
                    </a:ext>
                  </a:extLst>
                </p:cNvPr>
                <p:cNvSpPr/>
                <p:nvPr/>
              </p:nvSpPr>
              <p:spPr>
                <a:xfrm>
                  <a:off x="8561339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06E7C1C6-B327-4A43-9F30-83AEF843553C}"/>
                    </a:ext>
                  </a:extLst>
                </p:cNvPr>
                <p:cNvSpPr/>
                <p:nvPr/>
              </p:nvSpPr>
              <p:spPr>
                <a:xfrm>
                  <a:off x="8615494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20807CE0-C7E0-45FB-A982-626D88C6523B}"/>
                    </a:ext>
                  </a:extLst>
                </p:cNvPr>
                <p:cNvSpPr/>
                <p:nvPr/>
              </p:nvSpPr>
              <p:spPr>
                <a:xfrm>
                  <a:off x="8663263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43169EE9-0E65-46AC-80E1-E855DE0B9309}"/>
                    </a:ext>
                  </a:extLst>
                </p:cNvPr>
                <p:cNvSpPr/>
                <p:nvPr/>
              </p:nvSpPr>
              <p:spPr>
                <a:xfrm>
                  <a:off x="8713391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id="{2AD96629-6556-4129-B3A2-245A20824E01}"/>
                    </a:ext>
                  </a:extLst>
                </p:cNvPr>
                <p:cNvSpPr/>
                <p:nvPr/>
              </p:nvSpPr>
              <p:spPr>
                <a:xfrm>
                  <a:off x="8761299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id="{A5A9096C-967C-41B8-AD07-BA8FD47E6D55}"/>
                    </a:ext>
                  </a:extLst>
                </p:cNvPr>
                <p:cNvSpPr/>
                <p:nvPr/>
              </p:nvSpPr>
              <p:spPr>
                <a:xfrm>
                  <a:off x="8807123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Freeform: Shape 306">
                  <a:extLst>
                    <a:ext uri="{FF2B5EF4-FFF2-40B4-BE49-F238E27FC236}">
                      <a16:creationId xmlns:a16="http://schemas.microsoft.com/office/drawing/2014/main" id="{176DDE25-A2CA-4501-B08A-CD67C1C12390}"/>
                    </a:ext>
                  </a:extLst>
                </p:cNvPr>
                <p:cNvSpPr/>
                <p:nvPr/>
              </p:nvSpPr>
              <p:spPr>
                <a:xfrm>
                  <a:off x="8859196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: Shape 307">
                  <a:extLst>
                    <a:ext uri="{FF2B5EF4-FFF2-40B4-BE49-F238E27FC236}">
                      <a16:creationId xmlns:a16="http://schemas.microsoft.com/office/drawing/2014/main" id="{F3C9B0D6-4BEF-4A87-97E5-69131F622BB9}"/>
                    </a:ext>
                  </a:extLst>
                </p:cNvPr>
                <p:cNvSpPr/>
                <p:nvPr/>
              </p:nvSpPr>
              <p:spPr>
                <a:xfrm>
                  <a:off x="8905020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Freeform: Shape 308">
                  <a:extLst>
                    <a:ext uri="{FF2B5EF4-FFF2-40B4-BE49-F238E27FC236}">
                      <a16:creationId xmlns:a16="http://schemas.microsoft.com/office/drawing/2014/main" id="{93EC3915-8F82-42F3-A17E-0506EB8D88BF}"/>
                    </a:ext>
                  </a:extLst>
                </p:cNvPr>
                <p:cNvSpPr/>
                <p:nvPr/>
              </p:nvSpPr>
              <p:spPr>
                <a:xfrm>
                  <a:off x="8946322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10" name="Group 309">
                  <a:extLst>
                    <a:ext uri="{FF2B5EF4-FFF2-40B4-BE49-F238E27FC236}">
                      <a16:creationId xmlns:a16="http://schemas.microsoft.com/office/drawing/2014/main" id="{52C5E8CE-CA95-449D-BFBD-BF9D8AE94095}"/>
                    </a:ext>
                  </a:extLst>
                </p:cNvPr>
                <p:cNvGrpSpPr/>
                <p:nvPr/>
              </p:nvGrpSpPr>
              <p:grpSpPr>
                <a:xfrm>
                  <a:off x="8520041" y="2033317"/>
                  <a:ext cx="506734" cy="715506"/>
                  <a:chOff x="664078" y="1946983"/>
                  <a:chExt cx="506734" cy="715506"/>
                </a:xfrm>
              </p:grpSpPr>
              <p:sp>
                <p:nvSpPr>
                  <p:cNvPr id="311" name="Rectangle: Rounded Corners 310">
                    <a:extLst>
                      <a:ext uri="{FF2B5EF4-FFF2-40B4-BE49-F238E27FC236}">
                        <a16:creationId xmlns:a16="http://schemas.microsoft.com/office/drawing/2014/main" id="{395DA876-D9E4-4846-8415-F757EB82A925}"/>
                      </a:ext>
                    </a:extLst>
                  </p:cNvPr>
                  <p:cNvSpPr/>
                  <p:nvPr/>
                </p:nvSpPr>
                <p:spPr>
                  <a:xfrm>
                    <a:off x="664078" y="1946983"/>
                    <a:ext cx="506734" cy="715506"/>
                  </a:xfrm>
                  <a:prstGeom prst="roundRect">
                    <a:avLst>
                      <a:gd name="adj" fmla="val 35662"/>
                    </a:avLst>
                  </a:prstGeom>
                  <a:gradFill flip="none" rotWithShape="1">
                    <a:gsLst>
                      <a:gs pos="16000">
                        <a:srgbClr val="FFEAD5"/>
                      </a:gs>
                      <a:gs pos="75000">
                        <a:srgbClr val="FFCC99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2" name="Oval 311">
                    <a:extLst>
                      <a:ext uri="{FF2B5EF4-FFF2-40B4-BE49-F238E27FC236}">
                        <a16:creationId xmlns:a16="http://schemas.microsoft.com/office/drawing/2014/main" id="{A3356726-7A89-4A1C-B59A-73EDEAA3A5FD}"/>
                      </a:ext>
                    </a:extLst>
                  </p:cNvPr>
                  <p:cNvSpPr/>
                  <p:nvPr/>
                </p:nvSpPr>
                <p:spPr>
                  <a:xfrm>
                    <a:off x="785408" y="2311610"/>
                    <a:ext cx="259620" cy="211583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FFEAD5"/>
                      </a:gs>
                      <a:gs pos="74000">
                        <a:srgbClr val="A45200"/>
                      </a:gs>
                      <a:gs pos="53000">
                        <a:srgbClr val="FFC08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62" name="Epithelial Cell">
                <a:extLst>
                  <a:ext uri="{FF2B5EF4-FFF2-40B4-BE49-F238E27FC236}">
                    <a16:creationId xmlns:a16="http://schemas.microsoft.com/office/drawing/2014/main" id="{5F620252-502A-4E05-A04C-17AD9E4C4CC6}"/>
                  </a:ext>
                </a:extLst>
              </p:cNvPr>
              <p:cNvGrpSpPr/>
              <p:nvPr/>
            </p:nvGrpSpPr>
            <p:grpSpPr>
              <a:xfrm>
                <a:off x="3180233" y="5001535"/>
                <a:ext cx="308773" cy="544481"/>
                <a:chOff x="9028803" y="1805888"/>
                <a:chExt cx="534735" cy="942935"/>
              </a:xfrm>
            </p:grpSpPr>
            <p:sp>
              <p:nvSpPr>
                <p:cNvPr id="289" name="Freeform: Shape 288">
                  <a:extLst>
                    <a:ext uri="{FF2B5EF4-FFF2-40B4-BE49-F238E27FC236}">
                      <a16:creationId xmlns:a16="http://schemas.microsoft.com/office/drawing/2014/main" id="{84590974-8C1F-4737-9D6A-AD3EEEC97CA6}"/>
                    </a:ext>
                  </a:extLst>
                </p:cNvPr>
                <p:cNvSpPr/>
                <p:nvPr/>
              </p:nvSpPr>
              <p:spPr>
                <a:xfrm>
                  <a:off x="9136541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Freeform: Shape 289">
                  <a:extLst>
                    <a:ext uri="{FF2B5EF4-FFF2-40B4-BE49-F238E27FC236}">
                      <a16:creationId xmlns:a16="http://schemas.microsoft.com/office/drawing/2014/main" id="{E5E92945-F4AA-491C-ACDF-DB716167BD39}"/>
                    </a:ext>
                  </a:extLst>
                </p:cNvPr>
                <p:cNvSpPr/>
                <p:nvPr/>
              </p:nvSpPr>
              <p:spPr>
                <a:xfrm>
                  <a:off x="9190696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ACAC906E-D8F5-4B16-BBEE-9AB663592F66}"/>
                    </a:ext>
                  </a:extLst>
                </p:cNvPr>
                <p:cNvSpPr/>
                <p:nvPr/>
              </p:nvSpPr>
              <p:spPr>
                <a:xfrm>
                  <a:off x="9238465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2" name="Freeform: Shape 291">
                  <a:extLst>
                    <a:ext uri="{FF2B5EF4-FFF2-40B4-BE49-F238E27FC236}">
                      <a16:creationId xmlns:a16="http://schemas.microsoft.com/office/drawing/2014/main" id="{D49DC5D4-0F6F-48B9-A458-840D730039DA}"/>
                    </a:ext>
                  </a:extLst>
                </p:cNvPr>
                <p:cNvSpPr/>
                <p:nvPr/>
              </p:nvSpPr>
              <p:spPr>
                <a:xfrm>
                  <a:off x="9288593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Freeform: Shape 292">
                  <a:extLst>
                    <a:ext uri="{FF2B5EF4-FFF2-40B4-BE49-F238E27FC236}">
                      <a16:creationId xmlns:a16="http://schemas.microsoft.com/office/drawing/2014/main" id="{FA023461-1515-4128-BBAF-741F25539B21}"/>
                    </a:ext>
                  </a:extLst>
                </p:cNvPr>
                <p:cNvSpPr/>
                <p:nvPr/>
              </p:nvSpPr>
              <p:spPr>
                <a:xfrm>
                  <a:off x="9336501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A3160DB4-6419-4A49-883F-35E2D1C53C21}"/>
                    </a:ext>
                  </a:extLst>
                </p:cNvPr>
                <p:cNvSpPr/>
                <p:nvPr/>
              </p:nvSpPr>
              <p:spPr>
                <a:xfrm>
                  <a:off x="9382325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5" name="Freeform: Shape 294">
                  <a:extLst>
                    <a:ext uri="{FF2B5EF4-FFF2-40B4-BE49-F238E27FC236}">
                      <a16:creationId xmlns:a16="http://schemas.microsoft.com/office/drawing/2014/main" id="{2ACE43AC-2E1C-4CB1-9C69-DA1CCBCD8112}"/>
                    </a:ext>
                  </a:extLst>
                </p:cNvPr>
                <p:cNvSpPr/>
                <p:nvPr/>
              </p:nvSpPr>
              <p:spPr>
                <a:xfrm>
                  <a:off x="9434398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A349F4B5-1BC8-453F-B471-25BA9E813C92}"/>
                    </a:ext>
                  </a:extLst>
                </p:cNvPr>
                <p:cNvSpPr/>
                <p:nvPr/>
              </p:nvSpPr>
              <p:spPr>
                <a:xfrm>
                  <a:off x="9480222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759CBE69-51FD-47B2-8010-4AF76871E63D}"/>
                    </a:ext>
                  </a:extLst>
                </p:cNvPr>
                <p:cNvSpPr/>
                <p:nvPr/>
              </p:nvSpPr>
              <p:spPr>
                <a:xfrm>
                  <a:off x="9521524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98" name="Group 297">
                  <a:extLst>
                    <a:ext uri="{FF2B5EF4-FFF2-40B4-BE49-F238E27FC236}">
                      <a16:creationId xmlns:a16="http://schemas.microsoft.com/office/drawing/2014/main" id="{98691189-40F9-4AF7-9EBB-7CC9A5B44096}"/>
                    </a:ext>
                  </a:extLst>
                </p:cNvPr>
                <p:cNvGrpSpPr/>
                <p:nvPr/>
              </p:nvGrpSpPr>
              <p:grpSpPr>
                <a:xfrm>
                  <a:off x="9028803" y="2033317"/>
                  <a:ext cx="506734" cy="715506"/>
                  <a:chOff x="664078" y="1946983"/>
                  <a:chExt cx="506734" cy="715506"/>
                </a:xfrm>
              </p:grpSpPr>
              <p:sp>
                <p:nvSpPr>
                  <p:cNvPr id="299" name="Rectangle: Rounded Corners 298">
                    <a:extLst>
                      <a:ext uri="{FF2B5EF4-FFF2-40B4-BE49-F238E27FC236}">
                        <a16:creationId xmlns:a16="http://schemas.microsoft.com/office/drawing/2014/main" id="{87753653-98D0-4482-95DF-72609D95AC96}"/>
                      </a:ext>
                    </a:extLst>
                  </p:cNvPr>
                  <p:cNvSpPr/>
                  <p:nvPr/>
                </p:nvSpPr>
                <p:spPr>
                  <a:xfrm>
                    <a:off x="664078" y="1946983"/>
                    <a:ext cx="506734" cy="715506"/>
                  </a:xfrm>
                  <a:prstGeom prst="roundRect">
                    <a:avLst>
                      <a:gd name="adj" fmla="val 35662"/>
                    </a:avLst>
                  </a:prstGeom>
                  <a:gradFill flip="none" rotWithShape="1">
                    <a:gsLst>
                      <a:gs pos="16000">
                        <a:srgbClr val="FFEAD5"/>
                      </a:gs>
                      <a:gs pos="75000">
                        <a:srgbClr val="FFCC99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0" name="Oval 299">
                    <a:extLst>
                      <a:ext uri="{FF2B5EF4-FFF2-40B4-BE49-F238E27FC236}">
                        <a16:creationId xmlns:a16="http://schemas.microsoft.com/office/drawing/2014/main" id="{D382C892-79C3-4FE1-92EC-4DC1400A4F94}"/>
                      </a:ext>
                    </a:extLst>
                  </p:cNvPr>
                  <p:cNvSpPr/>
                  <p:nvPr/>
                </p:nvSpPr>
                <p:spPr>
                  <a:xfrm>
                    <a:off x="785408" y="2311610"/>
                    <a:ext cx="259620" cy="211583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FFEAD5"/>
                      </a:gs>
                      <a:gs pos="74000">
                        <a:srgbClr val="A45200"/>
                      </a:gs>
                      <a:gs pos="53000">
                        <a:srgbClr val="FFC08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63" name="Epithelial Cell">
                <a:extLst>
                  <a:ext uri="{FF2B5EF4-FFF2-40B4-BE49-F238E27FC236}">
                    <a16:creationId xmlns:a16="http://schemas.microsoft.com/office/drawing/2014/main" id="{20AADDAF-29BC-43C3-9193-F8498CE9CD70}"/>
                  </a:ext>
                </a:extLst>
              </p:cNvPr>
              <p:cNvGrpSpPr/>
              <p:nvPr/>
            </p:nvGrpSpPr>
            <p:grpSpPr>
              <a:xfrm>
                <a:off x="38088" y="5001535"/>
                <a:ext cx="292605" cy="544481"/>
                <a:chOff x="7536889" y="1805888"/>
                <a:chExt cx="506734" cy="942935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A8615B35-E827-4506-8789-5735DD11E426}"/>
                    </a:ext>
                  </a:extLst>
                </p:cNvPr>
                <p:cNvSpPr/>
                <p:nvPr/>
              </p:nvSpPr>
              <p:spPr>
                <a:xfrm>
                  <a:off x="7583783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B8D7025-2D54-4788-AB28-4318BF7720AE}"/>
                    </a:ext>
                  </a:extLst>
                </p:cNvPr>
                <p:cNvSpPr/>
                <p:nvPr/>
              </p:nvSpPr>
              <p:spPr>
                <a:xfrm>
                  <a:off x="7637938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id="{6A0462D9-5BF3-4249-B276-F5BC0A6AE49C}"/>
                    </a:ext>
                  </a:extLst>
                </p:cNvPr>
                <p:cNvSpPr/>
                <p:nvPr/>
              </p:nvSpPr>
              <p:spPr>
                <a:xfrm>
                  <a:off x="7685707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id="{4B6FFCBC-1F9C-400A-B034-D01DB1618F95}"/>
                    </a:ext>
                  </a:extLst>
                </p:cNvPr>
                <p:cNvSpPr/>
                <p:nvPr/>
              </p:nvSpPr>
              <p:spPr>
                <a:xfrm>
                  <a:off x="7735835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Freeform: Shape 280">
                  <a:extLst>
                    <a:ext uri="{FF2B5EF4-FFF2-40B4-BE49-F238E27FC236}">
                      <a16:creationId xmlns:a16="http://schemas.microsoft.com/office/drawing/2014/main" id="{8A5DA1BF-9F28-4EAD-B330-647B7258A7BA}"/>
                    </a:ext>
                  </a:extLst>
                </p:cNvPr>
                <p:cNvSpPr/>
                <p:nvPr/>
              </p:nvSpPr>
              <p:spPr>
                <a:xfrm>
                  <a:off x="7783743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Freeform: Shape 281">
                  <a:extLst>
                    <a:ext uri="{FF2B5EF4-FFF2-40B4-BE49-F238E27FC236}">
                      <a16:creationId xmlns:a16="http://schemas.microsoft.com/office/drawing/2014/main" id="{7A3D2046-5271-49F6-BEB3-21F8BFE6D183}"/>
                    </a:ext>
                  </a:extLst>
                </p:cNvPr>
                <p:cNvSpPr/>
                <p:nvPr/>
              </p:nvSpPr>
              <p:spPr>
                <a:xfrm>
                  <a:off x="7829567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Freeform: Shape 282">
                  <a:extLst>
                    <a:ext uri="{FF2B5EF4-FFF2-40B4-BE49-F238E27FC236}">
                      <a16:creationId xmlns:a16="http://schemas.microsoft.com/office/drawing/2014/main" id="{3AE0F930-B60E-48AE-A04A-CFD68080ED73}"/>
                    </a:ext>
                  </a:extLst>
                </p:cNvPr>
                <p:cNvSpPr/>
                <p:nvPr/>
              </p:nvSpPr>
              <p:spPr>
                <a:xfrm>
                  <a:off x="7881640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id="{C1DB9136-703B-473A-B68E-2DFC965F9CC5}"/>
                    </a:ext>
                  </a:extLst>
                </p:cNvPr>
                <p:cNvSpPr/>
                <p:nvPr/>
              </p:nvSpPr>
              <p:spPr>
                <a:xfrm>
                  <a:off x="7927464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id="{52212291-7831-4FE1-86C9-FAF94BF8D223}"/>
                    </a:ext>
                  </a:extLst>
                </p:cNvPr>
                <p:cNvSpPr/>
                <p:nvPr/>
              </p:nvSpPr>
              <p:spPr>
                <a:xfrm>
                  <a:off x="7968766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86" name="Group 285">
                  <a:extLst>
                    <a:ext uri="{FF2B5EF4-FFF2-40B4-BE49-F238E27FC236}">
                      <a16:creationId xmlns:a16="http://schemas.microsoft.com/office/drawing/2014/main" id="{BE780805-1AF8-4FC8-8F6D-C1F7F2349C8C}"/>
                    </a:ext>
                  </a:extLst>
                </p:cNvPr>
                <p:cNvGrpSpPr/>
                <p:nvPr/>
              </p:nvGrpSpPr>
              <p:grpSpPr>
                <a:xfrm>
                  <a:off x="7536889" y="2033317"/>
                  <a:ext cx="506734" cy="715506"/>
                  <a:chOff x="664078" y="1946983"/>
                  <a:chExt cx="506734" cy="715506"/>
                </a:xfrm>
              </p:grpSpPr>
              <p:sp>
                <p:nvSpPr>
                  <p:cNvPr id="287" name="Rectangle: Rounded Corners 286">
                    <a:extLst>
                      <a:ext uri="{FF2B5EF4-FFF2-40B4-BE49-F238E27FC236}">
                        <a16:creationId xmlns:a16="http://schemas.microsoft.com/office/drawing/2014/main" id="{17D1D23E-1A55-48E0-AD5A-7B23D3D9066D}"/>
                      </a:ext>
                    </a:extLst>
                  </p:cNvPr>
                  <p:cNvSpPr/>
                  <p:nvPr/>
                </p:nvSpPr>
                <p:spPr>
                  <a:xfrm>
                    <a:off x="664078" y="1946983"/>
                    <a:ext cx="506734" cy="715506"/>
                  </a:xfrm>
                  <a:prstGeom prst="roundRect">
                    <a:avLst>
                      <a:gd name="adj" fmla="val 35662"/>
                    </a:avLst>
                  </a:prstGeom>
                  <a:gradFill flip="none" rotWithShape="1">
                    <a:gsLst>
                      <a:gs pos="16000">
                        <a:srgbClr val="FFEAD5"/>
                      </a:gs>
                      <a:gs pos="75000">
                        <a:srgbClr val="FFCC99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8" name="Oval 287">
                    <a:extLst>
                      <a:ext uri="{FF2B5EF4-FFF2-40B4-BE49-F238E27FC236}">
                        <a16:creationId xmlns:a16="http://schemas.microsoft.com/office/drawing/2014/main" id="{BCDFCC6F-6D01-4484-8ECD-2B186C675C63}"/>
                      </a:ext>
                    </a:extLst>
                  </p:cNvPr>
                  <p:cNvSpPr/>
                  <p:nvPr/>
                </p:nvSpPr>
                <p:spPr>
                  <a:xfrm>
                    <a:off x="785408" y="2311610"/>
                    <a:ext cx="259620" cy="211583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FFEAD5"/>
                      </a:gs>
                      <a:gs pos="74000">
                        <a:srgbClr val="A45200"/>
                      </a:gs>
                      <a:gs pos="53000">
                        <a:srgbClr val="FFC08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64" name="Epithelial Cell">
                <a:extLst>
                  <a:ext uri="{FF2B5EF4-FFF2-40B4-BE49-F238E27FC236}">
                    <a16:creationId xmlns:a16="http://schemas.microsoft.com/office/drawing/2014/main" id="{208BD156-D70D-4FFD-875D-68CA89FC89E4}"/>
                  </a:ext>
                </a:extLst>
              </p:cNvPr>
              <p:cNvGrpSpPr/>
              <p:nvPr/>
            </p:nvGrpSpPr>
            <p:grpSpPr>
              <a:xfrm>
                <a:off x="328807" y="5001535"/>
                <a:ext cx="292605" cy="544481"/>
                <a:chOff x="8040358" y="1805888"/>
                <a:chExt cx="506734" cy="942935"/>
              </a:xfrm>
            </p:grpSpPr>
            <p:sp>
              <p:nvSpPr>
                <p:cNvPr id="265" name="Freeform: Shape 264">
                  <a:extLst>
                    <a:ext uri="{FF2B5EF4-FFF2-40B4-BE49-F238E27FC236}">
                      <a16:creationId xmlns:a16="http://schemas.microsoft.com/office/drawing/2014/main" id="{5C761B24-96C0-4EEE-B575-70123F21EA0D}"/>
                    </a:ext>
                  </a:extLst>
                </p:cNvPr>
                <p:cNvSpPr/>
                <p:nvPr/>
              </p:nvSpPr>
              <p:spPr>
                <a:xfrm>
                  <a:off x="8061781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Freeform: Shape 265">
                  <a:extLst>
                    <a:ext uri="{FF2B5EF4-FFF2-40B4-BE49-F238E27FC236}">
                      <a16:creationId xmlns:a16="http://schemas.microsoft.com/office/drawing/2014/main" id="{C4BC2560-A20C-4839-97CD-2AD070A891BC}"/>
                    </a:ext>
                  </a:extLst>
                </p:cNvPr>
                <p:cNvSpPr/>
                <p:nvPr/>
              </p:nvSpPr>
              <p:spPr>
                <a:xfrm>
                  <a:off x="8115936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:a16="http://schemas.microsoft.com/office/drawing/2014/main" id="{F679D75A-3C9E-43F4-82D9-F0225C685F6E}"/>
                    </a:ext>
                  </a:extLst>
                </p:cNvPr>
                <p:cNvSpPr/>
                <p:nvPr/>
              </p:nvSpPr>
              <p:spPr>
                <a:xfrm>
                  <a:off x="8163705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Freeform: Shape 267">
                  <a:extLst>
                    <a:ext uri="{FF2B5EF4-FFF2-40B4-BE49-F238E27FC236}">
                      <a16:creationId xmlns:a16="http://schemas.microsoft.com/office/drawing/2014/main" id="{7E90870E-A874-49CA-9890-A993BEAAD7E5}"/>
                    </a:ext>
                  </a:extLst>
                </p:cNvPr>
                <p:cNvSpPr/>
                <p:nvPr/>
              </p:nvSpPr>
              <p:spPr>
                <a:xfrm>
                  <a:off x="8213833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Freeform: Shape 268">
                  <a:extLst>
                    <a:ext uri="{FF2B5EF4-FFF2-40B4-BE49-F238E27FC236}">
                      <a16:creationId xmlns:a16="http://schemas.microsoft.com/office/drawing/2014/main" id="{219D17C1-21CD-4EEE-B242-AD8F1229DBB3}"/>
                    </a:ext>
                  </a:extLst>
                </p:cNvPr>
                <p:cNvSpPr/>
                <p:nvPr/>
              </p:nvSpPr>
              <p:spPr>
                <a:xfrm>
                  <a:off x="8261741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Freeform: Shape 269">
                  <a:extLst>
                    <a:ext uri="{FF2B5EF4-FFF2-40B4-BE49-F238E27FC236}">
                      <a16:creationId xmlns:a16="http://schemas.microsoft.com/office/drawing/2014/main" id="{524D8AE2-9125-4D7D-BD25-B9CCE1C9469B}"/>
                    </a:ext>
                  </a:extLst>
                </p:cNvPr>
                <p:cNvSpPr/>
                <p:nvPr/>
              </p:nvSpPr>
              <p:spPr>
                <a:xfrm>
                  <a:off x="8307565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Freeform: Shape 270">
                  <a:extLst>
                    <a:ext uri="{FF2B5EF4-FFF2-40B4-BE49-F238E27FC236}">
                      <a16:creationId xmlns:a16="http://schemas.microsoft.com/office/drawing/2014/main" id="{770B2659-B2E7-4092-8BC6-72568B35353F}"/>
                    </a:ext>
                  </a:extLst>
                </p:cNvPr>
                <p:cNvSpPr/>
                <p:nvPr/>
              </p:nvSpPr>
              <p:spPr>
                <a:xfrm>
                  <a:off x="8359638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Freeform: Shape 271">
                  <a:extLst>
                    <a:ext uri="{FF2B5EF4-FFF2-40B4-BE49-F238E27FC236}">
                      <a16:creationId xmlns:a16="http://schemas.microsoft.com/office/drawing/2014/main" id="{2F012AD1-1448-4A02-A68C-953415AA5165}"/>
                    </a:ext>
                  </a:extLst>
                </p:cNvPr>
                <p:cNvSpPr/>
                <p:nvPr/>
              </p:nvSpPr>
              <p:spPr>
                <a:xfrm>
                  <a:off x="8405462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Freeform: Shape 272">
                  <a:extLst>
                    <a:ext uri="{FF2B5EF4-FFF2-40B4-BE49-F238E27FC236}">
                      <a16:creationId xmlns:a16="http://schemas.microsoft.com/office/drawing/2014/main" id="{9DD674AB-45C8-41A6-9F67-3D113B559601}"/>
                    </a:ext>
                  </a:extLst>
                </p:cNvPr>
                <p:cNvSpPr/>
                <p:nvPr/>
              </p:nvSpPr>
              <p:spPr>
                <a:xfrm>
                  <a:off x="8446764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4" name="Group 273">
                  <a:extLst>
                    <a:ext uri="{FF2B5EF4-FFF2-40B4-BE49-F238E27FC236}">
                      <a16:creationId xmlns:a16="http://schemas.microsoft.com/office/drawing/2014/main" id="{B68C069A-255A-46F2-8AA9-277E51BDADC3}"/>
                    </a:ext>
                  </a:extLst>
                </p:cNvPr>
                <p:cNvGrpSpPr/>
                <p:nvPr/>
              </p:nvGrpSpPr>
              <p:grpSpPr>
                <a:xfrm>
                  <a:off x="8040358" y="2033317"/>
                  <a:ext cx="506734" cy="715506"/>
                  <a:chOff x="664078" y="1946983"/>
                  <a:chExt cx="506734" cy="715506"/>
                </a:xfrm>
              </p:grpSpPr>
              <p:sp>
                <p:nvSpPr>
                  <p:cNvPr id="275" name="Rectangle: Rounded Corners 274">
                    <a:extLst>
                      <a:ext uri="{FF2B5EF4-FFF2-40B4-BE49-F238E27FC236}">
                        <a16:creationId xmlns:a16="http://schemas.microsoft.com/office/drawing/2014/main" id="{89E39D9E-8454-464E-8D7B-7367C27967D3}"/>
                      </a:ext>
                    </a:extLst>
                  </p:cNvPr>
                  <p:cNvSpPr/>
                  <p:nvPr/>
                </p:nvSpPr>
                <p:spPr>
                  <a:xfrm>
                    <a:off x="664078" y="1946983"/>
                    <a:ext cx="506734" cy="715506"/>
                  </a:xfrm>
                  <a:prstGeom prst="roundRect">
                    <a:avLst>
                      <a:gd name="adj" fmla="val 35662"/>
                    </a:avLst>
                  </a:prstGeom>
                  <a:gradFill flip="none" rotWithShape="1">
                    <a:gsLst>
                      <a:gs pos="16000">
                        <a:srgbClr val="FFEAD5"/>
                      </a:gs>
                      <a:gs pos="75000">
                        <a:srgbClr val="FFCC99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" name="Oval 275">
                    <a:extLst>
                      <a:ext uri="{FF2B5EF4-FFF2-40B4-BE49-F238E27FC236}">
                        <a16:creationId xmlns:a16="http://schemas.microsoft.com/office/drawing/2014/main" id="{ED2D8B4C-0E8B-4E5D-890D-77486EEDC9E3}"/>
                      </a:ext>
                    </a:extLst>
                  </p:cNvPr>
                  <p:cNvSpPr/>
                  <p:nvPr/>
                </p:nvSpPr>
                <p:spPr>
                  <a:xfrm>
                    <a:off x="785408" y="2311610"/>
                    <a:ext cx="259620" cy="211583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FFEAD5"/>
                      </a:gs>
                      <a:gs pos="74000">
                        <a:srgbClr val="A45200"/>
                      </a:gs>
                      <a:gs pos="53000">
                        <a:srgbClr val="FFC08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26" name="Epithelial Cell">
              <a:extLst>
                <a:ext uri="{FF2B5EF4-FFF2-40B4-BE49-F238E27FC236}">
                  <a16:creationId xmlns:a16="http://schemas.microsoft.com/office/drawing/2014/main" id="{C335527C-F190-4EF1-8C91-A1D0481785D7}"/>
                </a:ext>
              </a:extLst>
            </p:cNvPr>
            <p:cNvGrpSpPr/>
            <p:nvPr/>
          </p:nvGrpSpPr>
          <p:grpSpPr>
            <a:xfrm>
              <a:off x="8797238" y="5001535"/>
              <a:ext cx="292605" cy="544481"/>
              <a:chOff x="2685383" y="1805888"/>
              <a:chExt cx="506734" cy="942935"/>
            </a:xfrm>
          </p:grpSpPr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C3D145EE-EE7A-4411-8AB6-82DA23533EC7}"/>
                  </a:ext>
                </a:extLst>
              </p:cNvPr>
              <p:cNvSpPr/>
              <p:nvPr/>
            </p:nvSpPr>
            <p:spPr>
              <a:xfrm>
                <a:off x="2747649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8300667B-EDE2-47EB-9458-BE126FD8715D}"/>
                  </a:ext>
                </a:extLst>
              </p:cNvPr>
              <p:cNvSpPr/>
              <p:nvPr/>
            </p:nvSpPr>
            <p:spPr>
              <a:xfrm>
                <a:off x="2801804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88A96FFE-1DD9-4AD5-8343-A62173B9AF33}"/>
                  </a:ext>
                </a:extLst>
              </p:cNvPr>
              <p:cNvSpPr/>
              <p:nvPr/>
            </p:nvSpPr>
            <p:spPr>
              <a:xfrm>
                <a:off x="2849573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A2722C67-C608-4BCC-BDA9-CD4347958970}"/>
                  </a:ext>
                </a:extLst>
              </p:cNvPr>
              <p:cNvSpPr/>
              <p:nvPr/>
            </p:nvSpPr>
            <p:spPr>
              <a:xfrm>
                <a:off x="2899701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23A3C6CE-7614-413B-8ECE-778D51B9ED78}"/>
                  </a:ext>
                </a:extLst>
              </p:cNvPr>
              <p:cNvSpPr/>
              <p:nvPr/>
            </p:nvSpPr>
            <p:spPr>
              <a:xfrm>
                <a:off x="2947609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C5352DD1-DD7A-45E9-BBFB-63705B5420CE}"/>
                  </a:ext>
                </a:extLst>
              </p:cNvPr>
              <p:cNvSpPr/>
              <p:nvPr/>
            </p:nvSpPr>
            <p:spPr>
              <a:xfrm>
                <a:off x="2993433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75E03156-33FE-4DB7-AE4F-49AB5E654D65}"/>
                  </a:ext>
                </a:extLst>
              </p:cNvPr>
              <p:cNvSpPr/>
              <p:nvPr/>
            </p:nvSpPr>
            <p:spPr>
              <a:xfrm>
                <a:off x="3045506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CE651CFB-4CB5-472C-86C3-E887AEF25E07}"/>
                  </a:ext>
                </a:extLst>
              </p:cNvPr>
              <p:cNvSpPr/>
              <p:nvPr/>
            </p:nvSpPr>
            <p:spPr>
              <a:xfrm>
                <a:off x="3091330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4FD34B32-33D1-4A20-AA87-19CDC2D4B404}"/>
                  </a:ext>
                </a:extLst>
              </p:cNvPr>
              <p:cNvGrpSpPr/>
              <p:nvPr/>
            </p:nvGrpSpPr>
            <p:grpSpPr>
              <a:xfrm>
                <a:off x="2685383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232" name="Rectangle: Rounded Corners 231">
                  <a:extLst>
                    <a:ext uri="{FF2B5EF4-FFF2-40B4-BE49-F238E27FC236}">
                      <a16:creationId xmlns:a16="http://schemas.microsoft.com/office/drawing/2014/main" id="{CE590137-51DD-4828-B95E-4ED3D68A1BA1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Oval 232">
                  <a:extLst>
                    <a:ext uri="{FF2B5EF4-FFF2-40B4-BE49-F238E27FC236}">
                      <a16:creationId xmlns:a16="http://schemas.microsoft.com/office/drawing/2014/main" id="{C6D1702E-5499-4CEC-8976-3649CD28697E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7" name="Epithelial Cell">
              <a:extLst>
                <a:ext uri="{FF2B5EF4-FFF2-40B4-BE49-F238E27FC236}">
                  <a16:creationId xmlns:a16="http://schemas.microsoft.com/office/drawing/2014/main" id="{54DB26CC-AFF7-4F0D-8955-D5627A78FF2C}"/>
                </a:ext>
              </a:extLst>
            </p:cNvPr>
            <p:cNvGrpSpPr/>
            <p:nvPr/>
          </p:nvGrpSpPr>
          <p:grpSpPr>
            <a:xfrm>
              <a:off x="9408610" y="5001535"/>
              <a:ext cx="292605" cy="544481"/>
              <a:chOff x="3744162" y="1805888"/>
              <a:chExt cx="506734" cy="942935"/>
            </a:xfrm>
          </p:grpSpPr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610067E0-9416-4354-91B6-43BD31B78760}"/>
                  </a:ext>
                </a:extLst>
              </p:cNvPr>
              <p:cNvSpPr/>
              <p:nvPr/>
            </p:nvSpPr>
            <p:spPr>
              <a:xfrm>
                <a:off x="3785898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0D772113-78EE-4861-8F55-0F83DED181BB}"/>
                  </a:ext>
                </a:extLst>
              </p:cNvPr>
              <p:cNvSpPr/>
              <p:nvPr/>
            </p:nvSpPr>
            <p:spPr>
              <a:xfrm>
                <a:off x="3840053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AB06AB6-63F8-425F-B9DD-7F39121F194A}"/>
                  </a:ext>
                </a:extLst>
              </p:cNvPr>
              <p:cNvSpPr/>
              <p:nvPr/>
            </p:nvSpPr>
            <p:spPr>
              <a:xfrm>
                <a:off x="3887822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730DF085-1D30-49E2-A344-CD1DAE8DAB04}"/>
                  </a:ext>
                </a:extLst>
              </p:cNvPr>
              <p:cNvSpPr/>
              <p:nvPr/>
            </p:nvSpPr>
            <p:spPr>
              <a:xfrm>
                <a:off x="3937950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165E275-9230-42F6-AD7F-84F5C1E9D2B1}"/>
                  </a:ext>
                </a:extLst>
              </p:cNvPr>
              <p:cNvSpPr/>
              <p:nvPr/>
            </p:nvSpPr>
            <p:spPr>
              <a:xfrm>
                <a:off x="3985858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BD1745C7-CD73-43AF-9E97-E48EFA9B573F}"/>
                  </a:ext>
                </a:extLst>
              </p:cNvPr>
              <p:cNvSpPr/>
              <p:nvPr/>
            </p:nvSpPr>
            <p:spPr>
              <a:xfrm>
                <a:off x="4031682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4CC857A7-D507-4640-ACC2-4ED9B2CBB1C8}"/>
                  </a:ext>
                </a:extLst>
              </p:cNvPr>
              <p:cNvSpPr/>
              <p:nvPr/>
            </p:nvSpPr>
            <p:spPr>
              <a:xfrm>
                <a:off x="4083755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48F40380-C85B-461F-855B-1C0DD741BE9E}"/>
                  </a:ext>
                </a:extLst>
              </p:cNvPr>
              <p:cNvSpPr/>
              <p:nvPr/>
            </p:nvSpPr>
            <p:spPr>
              <a:xfrm>
                <a:off x="4129579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5FAE2E6F-F8CB-4AC3-83D5-ED3612953967}"/>
                  </a:ext>
                </a:extLst>
              </p:cNvPr>
              <p:cNvSpPr/>
              <p:nvPr/>
            </p:nvSpPr>
            <p:spPr>
              <a:xfrm>
                <a:off x="4170881" y="1862127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D2141F70-71D3-4897-98A5-F0A0E41416D3}"/>
                  </a:ext>
                </a:extLst>
              </p:cNvPr>
              <p:cNvGrpSpPr/>
              <p:nvPr/>
            </p:nvGrpSpPr>
            <p:grpSpPr>
              <a:xfrm>
                <a:off x="3744162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53035FC6-DC53-43E6-97A9-23CF02D74B5F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Oval 221">
                  <a:extLst>
                    <a:ext uri="{FF2B5EF4-FFF2-40B4-BE49-F238E27FC236}">
                      <a16:creationId xmlns:a16="http://schemas.microsoft.com/office/drawing/2014/main" id="{7F3CB4AB-2BD5-4EDF-B77E-7C6CE7900CC4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8" name="Epithelial Cell">
              <a:extLst>
                <a:ext uri="{FF2B5EF4-FFF2-40B4-BE49-F238E27FC236}">
                  <a16:creationId xmlns:a16="http://schemas.microsoft.com/office/drawing/2014/main" id="{DEFDA872-555A-4373-9C7C-61D8EC98CA12}"/>
                </a:ext>
              </a:extLst>
            </p:cNvPr>
            <p:cNvGrpSpPr/>
            <p:nvPr/>
          </p:nvGrpSpPr>
          <p:grpSpPr>
            <a:xfrm>
              <a:off x="10529581" y="5001535"/>
              <a:ext cx="292605" cy="544481"/>
              <a:chOff x="4692938" y="1805888"/>
              <a:chExt cx="506734" cy="942935"/>
            </a:xfrm>
          </p:grpSpPr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8F15590D-A8DF-44A8-9348-443C657905F4}"/>
                  </a:ext>
                </a:extLst>
              </p:cNvPr>
              <p:cNvSpPr/>
              <p:nvPr/>
            </p:nvSpPr>
            <p:spPr>
              <a:xfrm>
                <a:off x="4741344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CD8DFAC5-1B32-46FE-8E06-E0FEAAC80AD6}"/>
                  </a:ext>
                </a:extLst>
              </p:cNvPr>
              <p:cNvSpPr/>
              <p:nvPr/>
            </p:nvSpPr>
            <p:spPr>
              <a:xfrm>
                <a:off x="4795499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D5EB3C6D-D78D-4278-871E-6774DEDE072C}"/>
                  </a:ext>
                </a:extLst>
              </p:cNvPr>
              <p:cNvSpPr/>
              <p:nvPr/>
            </p:nvSpPr>
            <p:spPr>
              <a:xfrm>
                <a:off x="4843268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4FC97F1C-440F-4AB4-BD35-5920761A0850}"/>
                  </a:ext>
                </a:extLst>
              </p:cNvPr>
              <p:cNvSpPr/>
              <p:nvPr/>
            </p:nvSpPr>
            <p:spPr>
              <a:xfrm>
                <a:off x="4893396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64147EF2-F9DE-48DC-83D3-5ED1A616A493}"/>
                  </a:ext>
                </a:extLst>
              </p:cNvPr>
              <p:cNvSpPr/>
              <p:nvPr/>
            </p:nvSpPr>
            <p:spPr>
              <a:xfrm>
                <a:off x="4941304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3DEB05A5-79C8-44BC-84D0-0FE29C2EE097}"/>
                  </a:ext>
                </a:extLst>
              </p:cNvPr>
              <p:cNvSpPr/>
              <p:nvPr/>
            </p:nvSpPr>
            <p:spPr>
              <a:xfrm>
                <a:off x="4987128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AB28EC22-DCEC-4597-8080-5B313CCA8C06}"/>
                  </a:ext>
                </a:extLst>
              </p:cNvPr>
              <p:cNvSpPr/>
              <p:nvPr/>
            </p:nvSpPr>
            <p:spPr>
              <a:xfrm>
                <a:off x="5039201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234B14BE-A881-4A27-8A80-15650A437D81}"/>
                  </a:ext>
                </a:extLst>
              </p:cNvPr>
              <p:cNvSpPr/>
              <p:nvPr/>
            </p:nvSpPr>
            <p:spPr>
              <a:xfrm>
                <a:off x="5085025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F487BECB-3652-4FF8-A0FA-B3F5B697573A}"/>
                  </a:ext>
                </a:extLst>
              </p:cNvPr>
              <p:cNvSpPr/>
              <p:nvPr/>
            </p:nvSpPr>
            <p:spPr>
              <a:xfrm>
                <a:off x="5126327" y="1862127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7799A86B-EE16-4C63-AD9C-4BEEBBE3CDB7}"/>
                  </a:ext>
                </a:extLst>
              </p:cNvPr>
              <p:cNvGrpSpPr/>
              <p:nvPr/>
            </p:nvGrpSpPr>
            <p:grpSpPr>
              <a:xfrm>
                <a:off x="4692938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EC4D860E-BA48-4769-BB04-A735C21497F9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Oval 209">
                  <a:extLst>
                    <a:ext uri="{FF2B5EF4-FFF2-40B4-BE49-F238E27FC236}">
                      <a16:creationId xmlns:a16="http://schemas.microsoft.com/office/drawing/2014/main" id="{CF111C3D-C426-41CA-84C2-A6A45DD72A1F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9" name="Epithelial Cell">
              <a:extLst>
                <a:ext uri="{FF2B5EF4-FFF2-40B4-BE49-F238E27FC236}">
                  <a16:creationId xmlns:a16="http://schemas.microsoft.com/office/drawing/2014/main" id="{43F53A42-9B40-4801-8A7F-E35AF01F899A}"/>
                </a:ext>
              </a:extLst>
            </p:cNvPr>
            <p:cNvGrpSpPr/>
            <p:nvPr/>
          </p:nvGrpSpPr>
          <p:grpSpPr>
            <a:xfrm>
              <a:off x="10823357" y="5001535"/>
              <a:ext cx="292605" cy="544481"/>
              <a:chOff x="5201701" y="1805888"/>
              <a:chExt cx="506734" cy="942935"/>
            </a:xfrm>
          </p:grpSpPr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941132C6-92B8-40F2-88D9-922898543183}"/>
                  </a:ext>
                </a:extLst>
              </p:cNvPr>
              <p:cNvSpPr/>
              <p:nvPr/>
            </p:nvSpPr>
            <p:spPr>
              <a:xfrm>
                <a:off x="5247299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05D5517E-389D-4D77-8A25-855C212842C1}"/>
                  </a:ext>
                </a:extLst>
              </p:cNvPr>
              <p:cNvSpPr/>
              <p:nvPr/>
            </p:nvSpPr>
            <p:spPr>
              <a:xfrm>
                <a:off x="5301454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461D10E4-89CC-40F7-ACD9-093150773A76}"/>
                  </a:ext>
                </a:extLst>
              </p:cNvPr>
              <p:cNvSpPr/>
              <p:nvPr/>
            </p:nvSpPr>
            <p:spPr>
              <a:xfrm>
                <a:off x="5349223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DDDC3B09-0444-438E-AFCE-7113913A3A0F}"/>
                  </a:ext>
                </a:extLst>
              </p:cNvPr>
              <p:cNvSpPr/>
              <p:nvPr/>
            </p:nvSpPr>
            <p:spPr>
              <a:xfrm>
                <a:off x="5399351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D6A332CC-C021-4D54-886E-45DC3EE73CFD}"/>
                  </a:ext>
                </a:extLst>
              </p:cNvPr>
              <p:cNvSpPr/>
              <p:nvPr/>
            </p:nvSpPr>
            <p:spPr>
              <a:xfrm>
                <a:off x="5447259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681381B9-3753-4C1E-8CDE-54AE6503F15E}"/>
                  </a:ext>
                </a:extLst>
              </p:cNvPr>
              <p:cNvSpPr/>
              <p:nvPr/>
            </p:nvSpPr>
            <p:spPr>
              <a:xfrm>
                <a:off x="5493083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A58761A8-BECA-4293-A0A3-50B51C9EE5F2}"/>
                  </a:ext>
                </a:extLst>
              </p:cNvPr>
              <p:cNvSpPr/>
              <p:nvPr/>
            </p:nvSpPr>
            <p:spPr>
              <a:xfrm>
                <a:off x="5545156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F46300AB-E117-4E66-8CD2-402361B4F845}"/>
                  </a:ext>
                </a:extLst>
              </p:cNvPr>
              <p:cNvSpPr/>
              <p:nvPr/>
            </p:nvSpPr>
            <p:spPr>
              <a:xfrm>
                <a:off x="5590980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2241F814-FE5C-4001-ABFC-A2E33F284A77}"/>
                  </a:ext>
                </a:extLst>
              </p:cNvPr>
              <p:cNvSpPr/>
              <p:nvPr/>
            </p:nvSpPr>
            <p:spPr>
              <a:xfrm>
                <a:off x="5632282" y="1862127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998E0D69-8B06-4A31-A6E9-425F383A0DD3}"/>
                  </a:ext>
                </a:extLst>
              </p:cNvPr>
              <p:cNvGrpSpPr/>
              <p:nvPr/>
            </p:nvGrpSpPr>
            <p:grpSpPr>
              <a:xfrm>
                <a:off x="5201701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6701C67D-3727-4F42-B215-CCB6A1EB18D5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Oval 197">
                  <a:extLst>
                    <a:ext uri="{FF2B5EF4-FFF2-40B4-BE49-F238E27FC236}">
                      <a16:creationId xmlns:a16="http://schemas.microsoft.com/office/drawing/2014/main" id="{613D966B-BB75-4DC5-8581-4DBD2529A4AF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0" name="Epithelial Cell">
              <a:extLst>
                <a:ext uri="{FF2B5EF4-FFF2-40B4-BE49-F238E27FC236}">
                  <a16:creationId xmlns:a16="http://schemas.microsoft.com/office/drawing/2014/main" id="{4BD9D421-DA61-4947-99A5-892A00B91115}"/>
                </a:ext>
              </a:extLst>
            </p:cNvPr>
            <p:cNvGrpSpPr/>
            <p:nvPr/>
          </p:nvGrpSpPr>
          <p:grpSpPr>
            <a:xfrm>
              <a:off x="11376130" y="5008738"/>
              <a:ext cx="292605" cy="544481"/>
              <a:chOff x="8040358" y="1805888"/>
              <a:chExt cx="506734" cy="942935"/>
            </a:xfrm>
          </p:grpSpPr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112D88AD-252D-4382-906E-0BF5586C71ED}"/>
                  </a:ext>
                </a:extLst>
              </p:cNvPr>
              <p:cNvSpPr/>
              <p:nvPr/>
            </p:nvSpPr>
            <p:spPr>
              <a:xfrm>
                <a:off x="8061781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D330E574-5740-4168-9CCC-3DC1F531073E}"/>
                  </a:ext>
                </a:extLst>
              </p:cNvPr>
              <p:cNvSpPr/>
              <p:nvPr/>
            </p:nvSpPr>
            <p:spPr>
              <a:xfrm>
                <a:off x="8115936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67B7D74F-DFAE-4060-80F9-FE55DB354322}"/>
                  </a:ext>
                </a:extLst>
              </p:cNvPr>
              <p:cNvSpPr/>
              <p:nvPr/>
            </p:nvSpPr>
            <p:spPr>
              <a:xfrm>
                <a:off x="8163705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325B2A5A-8CFB-4093-98E8-64D1814BB196}"/>
                  </a:ext>
                </a:extLst>
              </p:cNvPr>
              <p:cNvSpPr/>
              <p:nvPr/>
            </p:nvSpPr>
            <p:spPr>
              <a:xfrm>
                <a:off x="8213833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5A3541E6-CC0F-4BF8-841A-0D9301672DDB}"/>
                  </a:ext>
                </a:extLst>
              </p:cNvPr>
              <p:cNvSpPr/>
              <p:nvPr/>
            </p:nvSpPr>
            <p:spPr>
              <a:xfrm>
                <a:off x="8261741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820CA41-DBB3-4729-BA49-21AFA912E3F1}"/>
                  </a:ext>
                </a:extLst>
              </p:cNvPr>
              <p:cNvSpPr/>
              <p:nvPr/>
            </p:nvSpPr>
            <p:spPr>
              <a:xfrm>
                <a:off x="8307565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E457D1BE-0135-4B9B-A3B5-48D0CFB28768}"/>
                  </a:ext>
                </a:extLst>
              </p:cNvPr>
              <p:cNvSpPr/>
              <p:nvPr/>
            </p:nvSpPr>
            <p:spPr>
              <a:xfrm>
                <a:off x="8359638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5535A974-8466-4F0C-B245-7FAFD748F710}"/>
                  </a:ext>
                </a:extLst>
              </p:cNvPr>
              <p:cNvSpPr/>
              <p:nvPr/>
            </p:nvSpPr>
            <p:spPr>
              <a:xfrm>
                <a:off x="8405462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B62F9000-671F-4763-8D4E-33DCD7E697E2}"/>
                  </a:ext>
                </a:extLst>
              </p:cNvPr>
              <p:cNvSpPr/>
              <p:nvPr/>
            </p:nvSpPr>
            <p:spPr>
              <a:xfrm>
                <a:off x="8446764" y="1862127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55DE8DD7-0676-488C-B417-918F24F4E892}"/>
                  </a:ext>
                </a:extLst>
              </p:cNvPr>
              <p:cNvGrpSpPr/>
              <p:nvPr/>
            </p:nvGrpSpPr>
            <p:grpSpPr>
              <a:xfrm>
                <a:off x="8040358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185" name="Rectangle: Rounded Corners 184">
                  <a:extLst>
                    <a:ext uri="{FF2B5EF4-FFF2-40B4-BE49-F238E27FC236}">
                      <a16:creationId xmlns:a16="http://schemas.microsoft.com/office/drawing/2014/main" id="{335B20D3-27ED-47E3-AB4E-D15CF3860203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FCE3590B-D515-4A52-977F-2A84C28DA600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1" name="Epithelial Cell">
              <a:extLst>
                <a:ext uri="{FF2B5EF4-FFF2-40B4-BE49-F238E27FC236}">
                  <a16:creationId xmlns:a16="http://schemas.microsoft.com/office/drawing/2014/main" id="{FAF9EE9C-A059-46F0-B993-D9F504FB93B4}"/>
                </a:ext>
              </a:extLst>
            </p:cNvPr>
            <p:cNvGrpSpPr/>
            <p:nvPr/>
          </p:nvGrpSpPr>
          <p:grpSpPr>
            <a:xfrm>
              <a:off x="8249810" y="5001535"/>
              <a:ext cx="292605" cy="544481"/>
              <a:chOff x="1702231" y="1805888"/>
              <a:chExt cx="506734" cy="942935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5689E174-3B85-4B1F-AD3E-D7C887AEBAD6}"/>
                  </a:ext>
                </a:extLst>
              </p:cNvPr>
              <p:cNvGrpSpPr/>
              <p:nvPr/>
            </p:nvGrpSpPr>
            <p:grpSpPr>
              <a:xfrm>
                <a:off x="1764230" y="1805888"/>
                <a:ext cx="426997" cy="308271"/>
                <a:chOff x="1764230" y="1805888"/>
                <a:chExt cx="426997" cy="308271"/>
              </a:xfrm>
            </p:grpSpPr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2149A216-4507-49DB-AE98-72DB8F08D27B}"/>
                    </a:ext>
                  </a:extLst>
                </p:cNvPr>
                <p:cNvSpPr/>
                <p:nvPr/>
              </p:nvSpPr>
              <p:spPr>
                <a:xfrm>
                  <a:off x="1764230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D10ABB96-DB7B-4F1C-ABFB-994A7D294386}"/>
                    </a:ext>
                  </a:extLst>
                </p:cNvPr>
                <p:cNvSpPr/>
                <p:nvPr/>
              </p:nvSpPr>
              <p:spPr>
                <a:xfrm>
                  <a:off x="1818385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A335CABA-0082-4817-BA0C-1B7822831482}"/>
                    </a:ext>
                  </a:extLst>
                </p:cNvPr>
                <p:cNvSpPr/>
                <p:nvPr/>
              </p:nvSpPr>
              <p:spPr>
                <a:xfrm>
                  <a:off x="1866154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FC7F41C1-03B7-4C4F-BE56-EC0719BDEA0B}"/>
                    </a:ext>
                  </a:extLst>
                </p:cNvPr>
                <p:cNvSpPr/>
                <p:nvPr/>
              </p:nvSpPr>
              <p:spPr>
                <a:xfrm>
                  <a:off x="1916282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9C844C05-850A-42FF-80A2-7A3089BB8B1A}"/>
                    </a:ext>
                  </a:extLst>
                </p:cNvPr>
                <p:cNvSpPr/>
                <p:nvPr/>
              </p:nvSpPr>
              <p:spPr>
                <a:xfrm>
                  <a:off x="1964190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979D1D97-4698-4292-81E1-31F7F06716D3}"/>
                    </a:ext>
                  </a:extLst>
                </p:cNvPr>
                <p:cNvSpPr/>
                <p:nvPr/>
              </p:nvSpPr>
              <p:spPr>
                <a:xfrm>
                  <a:off x="2010014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74F077CA-1713-4F2C-A769-DBD45F6C2D88}"/>
                    </a:ext>
                  </a:extLst>
                </p:cNvPr>
                <p:cNvSpPr/>
                <p:nvPr/>
              </p:nvSpPr>
              <p:spPr>
                <a:xfrm>
                  <a:off x="2062087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A875AB23-3E66-4171-9BC7-C1550431DCFF}"/>
                    </a:ext>
                  </a:extLst>
                </p:cNvPr>
                <p:cNvSpPr/>
                <p:nvPr/>
              </p:nvSpPr>
              <p:spPr>
                <a:xfrm>
                  <a:off x="2107911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397FE783-42E0-482F-BA08-D1DDAA500F32}"/>
                    </a:ext>
                  </a:extLst>
                </p:cNvPr>
                <p:cNvSpPr/>
                <p:nvPr/>
              </p:nvSpPr>
              <p:spPr>
                <a:xfrm>
                  <a:off x="2149213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5C6A7AB5-8EEF-4087-8C0A-5AA6EEC72069}"/>
                  </a:ext>
                </a:extLst>
              </p:cNvPr>
              <p:cNvSpPr/>
              <p:nvPr/>
            </p:nvSpPr>
            <p:spPr>
              <a:xfrm>
                <a:off x="1702231" y="2033317"/>
                <a:ext cx="506734" cy="715506"/>
              </a:xfrm>
              <a:prstGeom prst="roundRect">
                <a:avLst>
                  <a:gd name="adj" fmla="val 35662"/>
                </a:avLst>
              </a:prstGeom>
              <a:gradFill flip="none" rotWithShape="1">
                <a:gsLst>
                  <a:gs pos="16000">
                    <a:srgbClr val="FFEAD5"/>
                  </a:gs>
                  <a:gs pos="75000">
                    <a:srgbClr val="FFCC9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06001013-3183-4FA0-8077-021ACB7FC771}"/>
                  </a:ext>
                </a:extLst>
              </p:cNvPr>
              <p:cNvSpPr/>
              <p:nvPr/>
            </p:nvSpPr>
            <p:spPr>
              <a:xfrm>
                <a:off x="1823561" y="2397944"/>
                <a:ext cx="259620" cy="211583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EAD5"/>
                  </a:gs>
                  <a:gs pos="74000">
                    <a:srgbClr val="A45200"/>
                  </a:gs>
                  <a:gs pos="53000">
                    <a:srgbClr val="FFC08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oblet Cell">
              <a:extLst>
                <a:ext uri="{FF2B5EF4-FFF2-40B4-BE49-F238E27FC236}">
                  <a16:creationId xmlns:a16="http://schemas.microsoft.com/office/drawing/2014/main" id="{FD11D720-943A-41B5-93C1-C5E1E0DD1C75}"/>
                </a:ext>
              </a:extLst>
            </p:cNvPr>
            <p:cNvGrpSpPr/>
            <p:nvPr/>
          </p:nvGrpSpPr>
          <p:grpSpPr>
            <a:xfrm>
              <a:off x="8539945" y="5121814"/>
              <a:ext cx="248594" cy="424201"/>
              <a:chOff x="769325" y="2021060"/>
              <a:chExt cx="430517" cy="734635"/>
            </a:xfrm>
          </p:grpSpPr>
          <p:sp>
            <p:nvSpPr>
              <p:cNvPr id="161" name="Rectangle: Rounded Corners 49">
                <a:extLst>
                  <a:ext uri="{FF2B5EF4-FFF2-40B4-BE49-F238E27FC236}">
                    <a16:creationId xmlns:a16="http://schemas.microsoft.com/office/drawing/2014/main" id="{EC00A8C7-E33B-41B3-8210-540916B539C1}"/>
                  </a:ext>
                </a:extLst>
              </p:cNvPr>
              <p:cNvSpPr/>
              <p:nvPr/>
            </p:nvSpPr>
            <p:spPr>
              <a:xfrm>
                <a:off x="769325" y="2021060"/>
                <a:ext cx="430517" cy="734635"/>
              </a:xfrm>
              <a:custGeom>
                <a:avLst/>
                <a:gdLst>
                  <a:gd name="connsiteX0" fmla="*/ 0 w 506734"/>
                  <a:gd name="connsiteY0" fmla="*/ 180711 h 715506"/>
                  <a:gd name="connsiteX1" fmla="*/ 180711 w 506734"/>
                  <a:gd name="connsiteY1" fmla="*/ 0 h 715506"/>
                  <a:gd name="connsiteX2" fmla="*/ 326023 w 506734"/>
                  <a:gd name="connsiteY2" fmla="*/ 0 h 715506"/>
                  <a:gd name="connsiteX3" fmla="*/ 506734 w 506734"/>
                  <a:gd name="connsiteY3" fmla="*/ 180711 h 715506"/>
                  <a:gd name="connsiteX4" fmla="*/ 506734 w 506734"/>
                  <a:gd name="connsiteY4" fmla="*/ 534795 h 715506"/>
                  <a:gd name="connsiteX5" fmla="*/ 326023 w 506734"/>
                  <a:gd name="connsiteY5" fmla="*/ 715506 h 715506"/>
                  <a:gd name="connsiteX6" fmla="*/ 180711 w 506734"/>
                  <a:gd name="connsiteY6" fmla="*/ 715506 h 715506"/>
                  <a:gd name="connsiteX7" fmla="*/ 0 w 506734"/>
                  <a:gd name="connsiteY7" fmla="*/ 534795 h 715506"/>
                  <a:gd name="connsiteX8" fmla="*/ 0 w 506734"/>
                  <a:gd name="connsiteY8" fmla="*/ 180711 h 715506"/>
                  <a:gd name="connsiteX0" fmla="*/ 0 w 506734"/>
                  <a:gd name="connsiteY0" fmla="*/ 180711 h 715506"/>
                  <a:gd name="connsiteX1" fmla="*/ 180711 w 506734"/>
                  <a:gd name="connsiteY1" fmla="*/ 0 h 715506"/>
                  <a:gd name="connsiteX2" fmla="*/ 326023 w 506734"/>
                  <a:gd name="connsiteY2" fmla="*/ 0 h 715506"/>
                  <a:gd name="connsiteX3" fmla="*/ 506734 w 506734"/>
                  <a:gd name="connsiteY3" fmla="*/ 180711 h 715506"/>
                  <a:gd name="connsiteX4" fmla="*/ 506734 w 506734"/>
                  <a:gd name="connsiteY4" fmla="*/ 534795 h 715506"/>
                  <a:gd name="connsiteX5" fmla="*/ 326023 w 506734"/>
                  <a:gd name="connsiteY5" fmla="*/ 715506 h 715506"/>
                  <a:gd name="connsiteX6" fmla="*/ 180711 w 506734"/>
                  <a:gd name="connsiteY6" fmla="*/ 715506 h 715506"/>
                  <a:gd name="connsiteX7" fmla="*/ 38470 w 506734"/>
                  <a:gd name="connsiteY7" fmla="*/ 528877 h 715506"/>
                  <a:gd name="connsiteX8" fmla="*/ 0 w 506734"/>
                  <a:gd name="connsiteY8" fmla="*/ 180711 h 715506"/>
                  <a:gd name="connsiteX0" fmla="*/ 0 w 506734"/>
                  <a:gd name="connsiteY0" fmla="*/ 180711 h 715506"/>
                  <a:gd name="connsiteX1" fmla="*/ 180711 w 506734"/>
                  <a:gd name="connsiteY1" fmla="*/ 0 h 715506"/>
                  <a:gd name="connsiteX2" fmla="*/ 326023 w 506734"/>
                  <a:gd name="connsiteY2" fmla="*/ 0 h 715506"/>
                  <a:gd name="connsiteX3" fmla="*/ 506734 w 506734"/>
                  <a:gd name="connsiteY3" fmla="*/ 180711 h 715506"/>
                  <a:gd name="connsiteX4" fmla="*/ 456427 w 506734"/>
                  <a:gd name="connsiteY4" fmla="*/ 540714 h 715506"/>
                  <a:gd name="connsiteX5" fmla="*/ 326023 w 506734"/>
                  <a:gd name="connsiteY5" fmla="*/ 715506 h 715506"/>
                  <a:gd name="connsiteX6" fmla="*/ 180711 w 506734"/>
                  <a:gd name="connsiteY6" fmla="*/ 715506 h 715506"/>
                  <a:gd name="connsiteX7" fmla="*/ 38470 w 506734"/>
                  <a:gd name="connsiteY7" fmla="*/ 528877 h 715506"/>
                  <a:gd name="connsiteX8" fmla="*/ 0 w 506734"/>
                  <a:gd name="connsiteY8" fmla="*/ 180711 h 715506"/>
                  <a:gd name="connsiteX0" fmla="*/ 0 w 456427"/>
                  <a:gd name="connsiteY0" fmla="*/ 180711 h 715506"/>
                  <a:gd name="connsiteX1" fmla="*/ 180711 w 456427"/>
                  <a:gd name="connsiteY1" fmla="*/ 0 h 715506"/>
                  <a:gd name="connsiteX2" fmla="*/ 326023 w 456427"/>
                  <a:gd name="connsiteY2" fmla="*/ 0 h 715506"/>
                  <a:gd name="connsiteX3" fmla="*/ 343977 w 456427"/>
                  <a:gd name="connsiteY3" fmla="*/ 242855 h 715506"/>
                  <a:gd name="connsiteX4" fmla="*/ 456427 w 456427"/>
                  <a:gd name="connsiteY4" fmla="*/ 540714 h 715506"/>
                  <a:gd name="connsiteX5" fmla="*/ 326023 w 456427"/>
                  <a:gd name="connsiteY5" fmla="*/ 715506 h 715506"/>
                  <a:gd name="connsiteX6" fmla="*/ 180711 w 456427"/>
                  <a:gd name="connsiteY6" fmla="*/ 715506 h 715506"/>
                  <a:gd name="connsiteX7" fmla="*/ 38470 w 456427"/>
                  <a:gd name="connsiteY7" fmla="*/ 528877 h 715506"/>
                  <a:gd name="connsiteX8" fmla="*/ 0 w 456427"/>
                  <a:gd name="connsiteY8" fmla="*/ 180711 h 715506"/>
                  <a:gd name="connsiteX0" fmla="*/ 0 w 456427"/>
                  <a:gd name="connsiteY0" fmla="*/ 180711 h 715506"/>
                  <a:gd name="connsiteX1" fmla="*/ 180711 w 456427"/>
                  <a:gd name="connsiteY1" fmla="*/ 0 h 715506"/>
                  <a:gd name="connsiteX2" fmla="*/ 326023 w 456427"/>
                  <a:gd name="connsiteY2" fmla="*/ 0 h 715506"/>
                  <a:gd name="connsiteX3" fmla="*/ 343977 w 456427"/>
                  <a:gd name="connsiteY3" fmla="*/ 242855 h 715506"/>
                  <a:gd name="connsiteX4" fmla="*/ 456427 w 456427"/>
                  <a:gd name="connsiteY4" fmla="*/ 540714 h 715506"/>
                  <a:gd name="connsiteX5" fmla="*/ 326023 w 456427"/>
                  <a:gd name="connsiteY5" fmla="*/ 715506 h 715506"/>
                  <a:gd name="connsiteX6" fmla="*/ 180711 w 456427"/>
                  <a:gd name="connsiteY6" fmla="*/ 715506 h 715506"/>
                  <a:gd name="connsiteX7" fmla="*/ 38470 w 456427"/>
                  <a:gd name="connsiteY7" fmla="*/ 528877 h 715506"/>
                  <a:gd name="connsiteX8" fmla="*/ 0 w 456427"/>
                  <a:gd name="connsiteY8" fmla="*/ 180711 h 715506"/>
                  <a:gd name="connsiteX0" fmla="*/ 0 w 456427"/>
                  <a:gd name="connsiteY0" fmla="*/ 180711 h 715506"/>
                  <a:gd name="connsiteX1" fmla="*/ 180711 w 456427"/>
                  <a:gd name="connsiteY1" fmla="*/ 0 h 715506"/>
                  <a:gd name="connsiteX2" fmla="*/ 326023 w 456427"/>
                  <a:gd name="connsiteY2" fmla="*/ 0 h 715506"/>
                  <a:gd name="connsiteX3" fmla="*/ 343977 w 456427"/>
                  <a:gd name="connsiteY3" fmla="*/ 242855 h 715506"/>
                  <a:gd name="connsiteX4" fmla="*/ 456427 w 456427"/>
                  <a:gd name="connsiteY4" fmla="*/ 540714 h 715506"/>
                  <a:gd name="connsiteX5" fmla="*/ 326023 w 456427"/>
                  <a:gd name="connsiteY5" fmla="*/ 715506 h 715506"/>
                  <a:gd name="connsiteX6" fmla="*/ 180711 w 456427"/>
                  <a:gd name="connsiteY6" fmla="*/ 715506 h 715506"/>
                  <a:gd name="connsiteX7" fmla="*/ 38470 w 456427"/>
                  <a:gd name="connsiteY7" fmla="*/ 528877 h 715506"/>
                  <a:gd name="connsiteX8" fmla="*/ 0 w 456427"/>
                  <a:gd name="connsiteY8" fmla="*/ 180711 h 715506"/>
                  <a:gd name="connsiteX0" fmla="*/ 0 w 456427"/>
                  <a:gd name="connsiteY0" fmla="*/ 180711 h 715506"/>
                  <a:gd name="connsiteX1" fmla="*/ 180711 w 456427"/>
                  <a:gd name="connsiteY1" fmla="*/ 0 h 715506"/>
                  <a:gd name="connsiteX2" fmla="*/ 326023 w 456427"/>
                  <a:gd name="connsiteY2" fmla="*/ 0 h 715506"/>
                  <a:gd name="connsiteX3" fmla="*/ 314385 w 456427"/>
                  <a:gd name="connsiteY3" fmla="*/ 233978 h 715506"/>
                  <a:gd name="connsiteX4" fmla="*/ 456427 w 456427"/>
                  <a:gd name="connsiteY4" fmla="*/ 540714 h 715506"/>
                  <a:gd name="connsiteX5" fmla="*/ 326023 w 456427"/>
                  <a:gd name="connsiteY5" fmla="*/ 715506 h 715506"/>
                  <a:gd name="connsiteX6" fmla="*/ 180711 w 456427"/>
                  <a:gd name="connsiteY6" fmla="*/ 715506 h 715506"/>
                  <a:gd name="connsiteX7" fmla="*/ 38470 w 456427"/>
                  <a:gd name="connsiteY7" fmla="*/ 528877 h 715506"/>
                  <a:gd name="connsiteX8" fmla="*/ 0 w 456427"/>
                  <a:gd name="connsiteY8" fmla="*/ 180711 h 715506"/>
                  <a:gd name="connsiteX0" fmla="*/ 0 w 456427"/>
                  <a:gd name="connsiteY0" fmla="*/ 180711 h 715506"/>
                  <a:gd name="connsiteX1" fmla="*/ 180711 w 456427"/>
                  <a:gd name="connsiteY1" fmla="*/ 0 h 715506"/>
                  <a:gd name="connsiteX2" fmla="*/ 326023 w 456427"/>
                  <a:gd name="connsiteY2" fmla="*/ 0 h 715506"/>
                  <a:gd name="connsiteX3" fmla="*/ 314385 w 456427"/>
                  <a:gd name="connsiteY3" fmla="*/ 233978 h 715506"/>
                  <a:gd name="connsiteX4" fmla="*/ 456427 w 456427"/>
                  <a:gd name="connsiteY4" fmla="*/ 540714 h 715506"/>
                  <a:gd name="connsiteX5" fmla="*/ 326023 w 456427"/>
                  <a:gd name="connsiteY5" fmla="*/ 715506 h 715506"/>
                  <a:gd name="connsiteX6" fmla="*/ 180711 w 456427"/>
                  <a:gd name="connsiteY6" fmla="*/ 715506 h 715506"/>
                  <a:gd name="connsiteX7" fmla="*/ 38470 w 456427"/>
                  <a:gd name="connsiteY7" fmla="*/ 528877 h 715506"/>
                  <a:gd name="connsiteX8" fmla="*/ 0 w 456427"/>
                  <a:gd name="connsiteY8" fmla="*/ 180711 h 715506"/>
                  <a:gd name="connsiteX0" fmla="*/ 0 w 456427"/>
                  <a:gd name="connsiteY0" fmla="*/ 183670 h 718465"/>
                  <a:gd name="connsiteX1" fmla="*/ 254692 w 456427"/>
                  <a:gd name="connsiteY1" fmla="*/ 0 h 718465"/>
                  <a:gd name="connsiteX2" fmla="*/ 326023 w 456427"/>
                  <a:gd name="connsiteY2" fmla="*/ 2959 h 718465"/>
                  <a:gd name="connsiteX3" fmla="*/ 314385 w 456427"/>
                  <a:gd name="connsiteY3" fmla="*/ 236937 h 718465"/>
                  <a:gd name="connsiteX4" fmla="*/ 456427 w 456427"/>
                  <a:gd name="connsiteY4" fmla="*/ 543673 h 718465"/>
                  <a:gd name="connsiteX5" fmla="*/ 326023 w 456427"/>
                  <a:gd name="connsiteY5" fmla="*/ 718465 h 718465"/>
                  <a:gd name="connsiteX6" fmla="*/ 180711 w 456427"/>
                  <a:gd name="connsiteY6" fmla="*/ 718465 h 718465"/>
                  <a:gd name="connsiteX7" fmla="*/ 38470 w 456427"/>
                  <a:gd name="connsiteY7" fmla="*/ 531836 h 718465"/>
                  <a:gd name="connsiteX8" fmla="*/ 0 w 456427"/>
                  <a:gd name="connsiteY8" fmla="*/ 183670 h 718465"/>
                  <a:gd name="connsiteX0" fmla="*/ 0 w 456427"/>
                  <a:gd name="connsiteY0" fmla="*/ 188003 h 722798"/>
                  <a:gd name="connsiteX1" fmla="*/ 254692 w 456427"/>
                  <a:gd name="connsiteY1" fmla="*/ 4333 h 722798"/>
                  <a:gd name="connsiteX2" fmla="*/ 326023 w 456427"/>
                  <a:gd name="connsiteY2" fmla="*/ 7292 h 722798"/>
                  <a:gd name="connsiteX3" fmla="*/ 314385 w 456427"/>
                  <a:gd name="connsiteY3" fmla="*/ 241270 h 722798"/>
                  <a:gd name="connsiteX4" fmla="*/ 456427 w 456427"/>
                  <a:gd name="connsiteY4" fmla="*/ 548006 h 722798"/>
                  <a:gd name="connsiteX5" fmla="*/ 326023 w 456427"/>
                  <a:gd name="connsiteY5" fmla="*/ 722798 h 722798"/>
                  <a:gd name="connsiteX6" fmla="*/ 180711 w 456427"/>
                  <a:gd name="connsiteY6" fmla="*/ 722798 h 722798"/>
                  <a:gd name="connsiteX7" fmla="*/ 38470 w 456427"/>
                  <a:gd name="connsiteY7" fmla="*/ 536169 h 722798"/>
                  <a:gd name="connsiteX8" fmla="*/ 0 w 456427"/>
                  <a:gd name="connsiteY8" fmla="*/ 188003 h 722798"/>
                  <a:gd name="connsiteX0" fmla="*/ 0 w 456427"/>
                  <a:gd name="connsiteY0" fmla="*/ 193117 h 727912"/>
                  <a:gd name="connsiteX1" fmla="*/ 254692 w 456427"/>
                  <a:gd name="connsiteY1" fmla="*/ 9447 h 727912"/>
                  <a:gd name="connsiteX2" fmla="*/ 320105 w 456427"/>
                  <a:gd name="connsiteY2" fmla="*/ 569 h 727912"/>
                  <a:gd name="connsiteX3" fmla="*/ 314385 w 456427"/>
                  <a:gd name="connsiteY3" fmla="*/ 246384 h 727912"/>
                  <a:gd name="connsiteX4" fmla="*/ 456427 w 456427"/>
                  <a:gd name="connsiteY4" fmla="*/ 553120 h 727912"/>
                  <a:gd name="connsiteX5" fmla="*/ 326023 w 456427"/>
                  <a:gd name="connsiteY5" fmla="*/ 727912 h 727912"/>
                  <a:gd name="connsiteX6" fmla="*/ 180711 w 456427"/>
                  <a:gd name="connsiteY6" fmla="*/ 727912 h 727912"/>
                  <a:gd name="connsiteX7" fmla="*/ 38470 w 456427"/>
                  <a:gd name="connsiteY7" fmla="*/ 541283 h 727912"/>
                  <a:gd name="connsiteX8" fmla="*/ 0 w 456427"/>
                  <a:gd name="connsiteY8" fmla="*/ 193117 h 727912"/>
                  <a:gd name="connsiteX0" fmla="*/ 0 w 456427"/>
                  <a:gd name="connsiteY0" fmla="*/ 195619 h 730414"/>
                  <a:gd name="connsiteX1" fmla="*/ 257652 w 456427"/>
                  <a:gd name="connsiteY1" fmla="*/ 6031 h 730414"/>
                  <a:gd name="connsiteX2" fmla="*/ 320105 w 456427"/>
                  <a:gd name="connsiteY2" fmla="*/ 3071 h 730414"/>
                  <a:gd name="connsiteX3" fmla="*/ 314385 w 456427"/>
                  <a:gd name="connsiteY3" fmla="*/ 248886 h 730414"/>
                  <a:gd name="connsiteX4" fmla="*/ 456427 w 456427"/>
                  <a:gd name="connsiteY4" fmla="*/ 555622 h 730414"/>
                  <a:gd name="connsiteX5" fmla="*/ 326023 w 456427"/>
                  <a:gd name="connsiteY5" fmla="*/ 730414 h 730414"/>
                  <a:gd name="connsiteX6" fmla="*/ 180711 w 456427"/>
                  <a:gd name="connsiteY6" fmla="*/ 730414 h 730414"/>
                  <a:gd name="connsiteX7" fmla="*/ 38470 w 456427"/>
                  <a:gd name="connsiteY7" fmla="*/ 543785 h 730414"/>
                  <a:gd name="connsiteX8" fmla="*/ 0 w 456427"/>
                  <a:gd name="connsiteY8" fmla="*/ 195619 h 730414"/>
                  <a:gd name="connsiteX0" fmla="*/ 165716 w 417957"/>
                  <a:gd name="connsiteY0" fmla="*/ 210415 h 730414"/>
                  <a:gd name="connsiteX1" fmla="*/ 219182 w 417957"/>
                  <a:gd name="connsiteY1" fmla="*/ 6031 h 730414"/>
                  <a:gd name="connsiteX2" fmla="*/ 281635 w 417957"/>
                  <a:gd name="connsiteY2" fmla="*/ 3071 h 730414"/>
                  <a:gd name="connsiteX3" fmla="*/ 275915 w 417957"/>
                  <a:gd name="connsiteY3" fmla="*/ 248886 h 730414"/>
                  <a:gd name="connsiteX4" fmla="*/ 417957 w 417957"/>
                  <a:gd name="connsiteY4" fmla="*/ 555622 h 730414"/>
                  <a:gd name="connsiteX5" fmla="*/ 287553 w 417957"/>
                  <a:gd name="connsiteY5" fmla="*/ 730414 h 730414"/>
                  <a:gd name="connsiteX6" fmla="*/ 142241 w 417957"/>
                  <a:gd name="connsiteY6" fmla="*/ 730414 h 730414"/>
                  <a:gd name="connsiteX7" fmla="*/ 0 w 417957"/>
                  <a:gd name="connsiteY7" fmla="*/ 543785 h 730414"/>
                  <a:gd name="connsiteX8" fmla="*/ 165716 w 417957"/>
                  <a:gd name="connsiteY8" fmla="*/ 210415 h 730414"/>
                  <a:gd name="connsiteX0" fmla="*/ 165716 w 417957"/>
                  <a:gd name="connsiteY0" fmla="*/ 214636 h 734635"/>
                  <a:gd name="connsiteX1" fmla="*/ 207346 w 417957"/>
                  <a:gd name="connsiteY1" fmla="*/ 4333 h 734635"/>
                  <a:gd name="connsiteX2" fmla="*/ 281635 w 417957"/>
                  <a:gd name="connsiteY2" fmla="*/ 7292 h 734635"/>
                  <a:gd name="connsiteX3" fmla="*/ 275915 w 417957"/>
                  <a:gd name="connsiteY3" fmla="*/ 253107 h 734635"/>
                  <a:gd name="connsiteX4" fmla="*/ 417957 w 417957"/>
                  <a:gd name="connsiteY4" fmla="*/ 559843 h 734635"/>
                  <a:gd name="connsiteX5" fmla="*/ 287553 w 417957"/>
                  <a:gd name="connsiteY5" fmla="*/ 734635 h 734635"/>
                  <a:gd name="connsiteX6" fmla="*/ 142241 w 417957"/>
                  <a:gd name="connsiteY6" fmla="*/ 734635 h 734635"/>
                  <a:gd name="connsiteX7" fmla="*/ 0 w 417957"/>
                  <a:gd name="connsiteY7" fmla="*/ 548006 h 734635"/>
                  <a:gd name="connsiteX8" fmla="*/ 165716 w 417957"/>
                  <a:gd name="connsiteY8" fmla="*/ 214636 h 734635"/>
                  <a:gd name="connsiteX0" fmla="*/ 165716 w 417957"/>
                  <a:gd name="connsiteY0" fmla="*/ 214636 h 734635"/>
                  <a:gd name="connsiteX1" fmla="*/ 207346 w 417957"/>
                  <a:gd name="connsiteY1" fmla="*/ 4333 h 734635"/>
                  <a:gd name="connsiteX2" fmla="*/ 281635 w 417957"/>
                  <a:gd name="connsiteY2" fmla="*/ 7292 h 734635"/>
                  <a:gd name="connsiteX3" fmla="*/ 293671 w 417957"/>
                  <a:gd name="connsiteY3" fmla="*/ 247188 h 734635"/>
                  <a:gd name="connsiteX4" fmla="*/ 417957 w 417957"/>
                  <a:gd name="connsiteY4" fmla="*/ 559843 h 734635"/>
                  <a:gd name="connsiteX5" fmla="*/ 287553 w 417957"/>
                  <a:gd name="connsiteY5" fmla="*/ 734635 h 734635"/>
                  <a:gd name="connsiteX6" fmla="*/ 142241 w 417957"/>
                  <a:gd name="connsiteY6" fmla="*/ 734635 h 734635"/>
                  <a:gd name="connsiteX7" fmla="*/ 0 w 417957"/>
                  <a:gd name="connsiteY7" fmla="*/ 548006 h 734635"/>
                  <a:gd name="connsiteX8" fmla="*/ 165716 w 417957"/>
                  <a:gd name="connsiteY8" fmla="*/ 214636 h 734635"/>
                  <a:gd name="connsiteX0" fmla="*/ 165716 w 417957"/>
                  <a:gd name="connsiteY0" fmla="*/ 214636 h 734635"/>
                  <a:gd name="connsiteX1" fmla="*/ 207346 w 417957"/>
                  <a:gd name="connsiteY1" fmla="*/ 4333 h 734635"/>
                  <a:gd name="connsiteX2" fmla="*/ 281635 w 417957"/>
                  <a:gd name="connsiteY2" fmla="*/ 7292 h 734635"/>
                  <a:gd name="connsiteX3" fmla="*/ 293671 w 417957"/>
                  <a:gd name="connsiteY3" fmla="*/ 247188 h 734635"/>
                  <a:gd name="connsiteX4" fmla="*/ 417957 w 417957"/>
                  <a:gd name="connsiteY4" fmla="*/ 559843 h 734635"/>
                  <a:gd name="connsiteX5" fmla="*/ 287553 w 417957"/>
                  <a:gd name="connsiteY5" fmla="*/ 734635 h 734635"/>
                  <a:gd name="connsiteX6" fmla="*/ 142241 w 417957"/>
                  <a:gd name="connsiteY6" fmla="*/ 734635 h 734635"/>
                  <a:gd name="connsiteX7" fmla="*/ 0 w 417957"/>
                  <a:gd name="connsiteY7" fmla="*/ 548006 h 734635"/>
                  <a:gd name="connsiteX8" fmla="*/ 165716 w 417957"/>
                  <a:gd name="connsiteY8" fmla="*/ 214636 h 734635"/>
                  <a:gd name="connsiteX0" fmla="*/ 177553 w 429794"/>
                  <a:gd name="connsiteY0" fmla="*/ 214636 h 734635"/>
                  <a:gd name="connsiteX1" fmla="*/ 219183 w 429794"/>
                  <a:gd name="connsiteY1" fmla="*/ 4333 h 734635"/>
                  <a:gd name="connsiteX2" fmla="*/ 293472 w 429794"/>
                  <a:gd name="connsiteY2" fmla="*/ 7292 h 734635"/>
                  <a:gd name="connsiteX3" fmla="*/ 305508 w 429794"/>
                  <a:gd name="connsiteY3" fmla="*/ 247188 h 734635"/>
                  <a:gd name="connsiteX4" fmla="*/ 429794 w 429794"/>
                  <a:gd name="connsiteY4" fmla="*/ 559843 h 734635"/>
                  <a:gd name="connsiteX5" fmla="*/ 299390 w 429794"/>
                  <a:gd name="connsiteY5" fmla="*/ 734635 h 734635"/>
                  <a:gd name="connsiteX6" fmla="*/ 154078 w 429794"/>
                  <a:gd name="connsiteY6" fmla="*/ 734635 h 734635"/>
                  <a:gd name="connsiteX7" fmla="*/ 0 w 429794"/>
                  <a:gd name="connsiteY7" fmla="*/ 524333 h 734635"/>
                  <a:gd name="connsiteX8" fmla="*/ 177553 w 429794"/>
                  <a:gd name="connsiteY8" fmla="*/ 214636 h 734635"/>
                  <a:gd name="connsiteX0" fmla="*/ 177553 w 429794"/>
                  <a:gd name="connsiteY0" fmla="*/ 214636 h 734635"/>
                  <a:gd name="connsiteX1" fmla="*/ 219183 w 429794"/>
                  <a:gd name="connsiteY1" fmla="*/ 4333 h 734635"/>
                  <a:gd name="connsiteX2" fmla="*/ 293472 w 429794"/>
                  <a:gd name="connsiteY2" fmla="*/ 7292 h 734635"/>
                  <a:gd name="connsiteX3" fmla="*/ 305508 w 429794"/>
                  <a:gd name="connsiteY3" fmla="*/ 247188 h 734635"/>
                  <a:gd name="connsiteX4" fmla="*/ 429794 w 429794"/>
                  <a:gd name="connsiteY4" fmla="*/ 559843 h 734635"/>
                  <a:gd name="connsiteX5" fmla="*/ 299390 w 429794"/>
                  <a:gd name="connsiteY5" fmla="*/ 734635 h 734635"/>
                  <a:gd name="connsiteX6" fmla="*/ 154078 w 429794"/>
                  <a:gd name="connsiteY6" fmla="*/ 734635 h 734635"/>
                  <a:gd name="connsiteX7" fmla="*/ 0 w 429794"/>
                  <a:gd name="connsiteY7" fmla="*/ 524333 h 734635"/>
                  <a:gd name="connsiteX8" fmla="*/ 177553 w 429794"/>
                  <a:gd name="connsiteY8" fmla="*/ 214636 h 734635"/>
                  <a:gd name="connsiteX0" fmla="*/ 177553 w 429794"/>
                  <a:gd name="connsiteY0" fmla="*/ 214636 h 734635"/>
                  <a:gd name="connsiteX1" fmla="*/ 219183 w 429794"/>
                  <a:gd name="connsiteY1" fmla="*/ 4333 h 734635"/>
                  <a:gd name="connsiteX2" fmla="*/ 293472 w 429794"/>
                  <a:gd name="connsiteY2" fmla="*/ 7292 h 734635"/>
                  <a:gd name="connsiteX3" fmla="*/ 305508 w 429794"/>
                  <a:gd name="connsiteY3" fmla="*/ 247188 h 734635"/>
                  <a:gd name="connsiteX4" fmla="*/ 429794 w 429794"/>
                  <a:gd name="connsiteY4" fmla="*/ 559843 h 734635"/>
                  <a:gd name="connsiteX5" fmla="*/ 299390 w 429794"/>
                  <a:gd name="connsiteY5" fmla="*/ 734635 h 734635"/>
                  <a:gd name="connsiteX6" fmla="*/ 154078 w 429794"/>
                  <a:gd name="connsiteY6" fmla="*/ 734635 h 734635"/>
                  <a:gd name="connsiteX7" fmla="*/ 0 w 429794"/>
                  <a:gd name="connsiteY7" fmla="*/ 524333 h 734635"/>
                  <a:gd name="connsiteX8" fmla="*/ 177553 w 429794"/>
                  <a:gd name="connsiteY8" fmla="*/ 214636 h 734635"/>
                  <a:gd name="connsiteX0" fmla="*/ 177553 w 430892"/>
                  <a:gd name="connsiteY0" fmla="*/ 214636 h 734635"/>
                  <a:gd name="connsiteX1" fmla="*/ 219183 w 430892"/>
                  <a:gd name="connsiteY1" fmla="*/ 4333 h 734635"/>
                  <a:gd name="connsiteX2" fmla="*/ 293472 w 430892"/>
                  <a:gd name="connsiteY2" fmla="*/ 7292 h 734635"/>
                  <a:gd name="connsiteX3" fmla="*/ 305508 w 430892"/>
                  <a:gd name="connsiteY3" fmla="*/ 247188 h 734635"/>
                  <a:gd name="connsiteX4" fmla="*/ 429794 w 430892"/>
                  <a:gd name="connsiteY4" fmla="*/ 559843 h 734635"/>
                  <a:gd name="connsiteX5" fmla="*/ 299390 w 430892"/>
                  <a:gd name="connsiteY5" fmla="*/ 734635 h 734635"/>
                  <a:gd name="connsiteX6" fmla="*/ 154078 w 430892"/>
                  <a:gd name="connsiteY6" fmla="*/ 734635 h 734635"/>
                  <a:gd name="connsiteX7" fmla="*/ 0 w 430892"/>
                  <a:gd name="connsiteY7" fmla="*/ 524333 h 734635"/>
                  <a:gd name="connsiteX8" fmla="*/ 177553 w 430892"/>
                  <a:gd name="connsiteY8" fmla="*/ 214636 h 734635"/>
                  <a:gd name="connsiteX0" fmla="*/ 177553 w 431329"/>
                  <a:gd name="connsiteY0" fmla="*/ 214636 h 734635"/>
                  <a:gd name="connsiteX1" fmla="*/ 219183 w 431329"/>
                  <a:gd name="connsiteY1" fmla="*/ 4333 h 734635"/>
                  <a:gd name="connsiteX2" fmla="*/ 293472 w 431329"/>
                  <a:gd name="connsiteY2" fmla="*/ 7292 h 734635"/>
                  <a:gd name="connsiteX3" fmla="*/ 314386 w 431329"/>
                  <a:gd name="connsiteY3" fmla="*/ 247188 h 734635"/>
                  <a:gd name="connsiteX4" fmla="*/ 429794 w 431329"/>
                  <a:gd name="connsiteY4" fmla="*/ 559843 h 734635"/>
                  <a:gd name="connsiteX5" fmla="*/ 299390 w 431329"/>
                  <a:gd name="connsiteY5" fmla="*/ 734635 h 734635"/>
                  <a:gd name="connsiteX6" fmla="*/ 154078 w 431329"/>
                  <a:gd name="connsiteY6" fmla="*/ 734635 h 734635"/>
                  <a:gd name="connsiteX7" fmla="*/ 0 w 431329"/>
                  <a:gd name="connsiteY7" fmla="*/ 524333 h 734635"/>
                  <a:gd name="connsiteX8" fmla="*/ 177553 w 431329"/>
                  <a:gd name="connsiteY8" fmla="*/ 214636 h 734635"/>
                  <a:gd name="connsiteX0" fmla="*/ 177553 w 431329"/>
                  <a:gd name="connsiteY0" fmla="*/ 214636 h 734635"/>
                  <a:gd name="connsiteX1" fmla="*/ 219183 w 431329"/>
                  <a:gd name="connsiteY1" fmla="*/ 4333 h 734635"/>
                  <a:gd name="connsiteX2" fmla="*/ 293472 w 431329"/>
                  <a:gd name="connsiteY2" fmla="*/ 7292 h 734635"/>
                  <a:gd name="connsiteX3" fmla="*/ 314386 w 431329"/>
                  <a:gd name="connsiteY3" fmla="*/ 247188 h 734635"/>
                  <a:gd name="connsiteX4" fmla="*/ 429794 w 431329"/>
                  <a:gd name="connsiteY4" fmla="*/ 559843 h 734635"/>
                  <a:gd name="connsiteX5" fmla="*/ 299390 w 431329"/>
                  <a:gd name="connsiteY5" fmla="*/ 734635 h 734635"/>
                  <a:gd name="connsiteX6" fmla="*/ 154078 w 431329"/>
                  <a:gd name="connsiteY6" fmla="*/ 734635 h 734635"/>
                  <a:gd name="connsiteX7" fmla="*/ 0 w 431329"/>
                  <a:gd name="connsiteY7" fmla="*/ 524333 h 734635"/>
                  <a:gd name="connsiteX8" fmla="*/ 177553 w 431329"/>
                  <a:gd name="connsiteY8" fmla="*/ 214636 h 734635"/>
                  <a:gd name="connsiteX0" fmla="*/ 177553 w 431158"/>
                  <a:gd name="connsiteY0" fmla="*/ 214636 h 734635"/>
                  <a:gd name="connsiteX1" fmla="*/ 219183 w 431158"/>
                  <a:gd name="connsiteY1" fmla="*/ 4333 h 734635"/>
                  <a:gd name="connsiteX2" fmla="*/ 293472 w 431158"/>
                  <a:gd name="connsiteY2" fmla="*/ 7292 h 734635"/>
                  <a:gd name="connsiteX3" fmla="*/ 311427 w 431158"/>
                  <a:gd name="connsiteY3" fmla="*/ 232392 h 734635"/>
                  <a:gd name="connsiteX4" fmla="*/ 429794 w 431158"/>
                  <a:gd name="connsiteY4" fmla="*/ 559843 h 734635"/>
                  <a:gd name="connsiteX5" fmla="*/ 299390 w 431158"/>
                  <a:gd name="connsiteY5" fmla="*/ 734635 h 734635"/>
                  <a:gd name="connsiteX6" fmla="*/ 154078 w 431158"/>
                  <a:gd name="connsiteY6" fmla="*/ 734635 h 734635"/>
                  <a:gd name="connsiteX7" fmla="*/ 0 w 431158"/>
                  <a:gd name="connsiteY7" fmla="*/ 524333 h 734635"/>
                  <a:gd name="connsiteX8" fmla="*/ 177553 w 431158"/>
                  <a:gd name="connsiteY8" fmla="*/ 214636 h 734635"/>
                  <a:gd name="connsiteX0" fmla="*/ 177553 w 430517"/>
                  <a:gd name="connsiteY0" fmla="*/ 214636 h 734635"/>
                  <a:gd name="connsiteX1" fmla="*/ 219183 w 430517"/>
                  <a:gd name="connsiteY1" fmla="*/ 4333 h 734635"/>
                  <a:gd name="connsiteX2" fmla="*/ 293472 w 430517"/>
                  <a:gd name="connsiteY2" fmla="*/ 7292 h 734635"/>
                  <a:gd name="connsiteX3" fmla="*/ 311427 w 430517"/>
                  <a:gd name="connsiteY3" fmla="*/ 232392 h 734635"/>
                  <a:gd name="connsiteX4" fmla="*/ 429794 w 430517"/>
                  <a:gd name="connsiteY4" fmla="*/ 559843 h 734635"/>
                  <a:gd name="connsiteX5" fmla="*/ 299390 w 430517"/>
                  <a:gd name="connsiteY5" fmla="*/ 734635 h 734635"/>
                  <a:gd name="connsiteX6" fmla="*/ 154078 w 430517"/>
                  <a:gd name="connsiteY6" fmla="*/ 734635 h 734635"/>
                  <a:gd name="connsiteX7" fmla="*/ 0 w 430517"/>
                  <a:gd name="connsiteY7" fmla="*/ 524333 h 734635"/>
                  <a:gd name="connsiteX8" fmla="*/ 177553 w 430517"/>
                  <a:gd name="connsiteY8" fmla="*/ 214636 h 734635"/>
                  <a:gd name="connsiteX0" fmla="*/ 177553 w 430517"/>
                  <a:gd name="connsiteY0" fmla="*/ 214636 h 734635"/>
                  <a:gd name="connsiteX1" fmla="*/ 219183 w 430517"/>
                  <a:gd name="connsiteY1" fmla="*/ 4333 h 734635"/>
                  <a:gd name="connsiteX2" fmla="*/ 293472 w 430517"/>
                  <a:gd name="connsiteY2" fmla="*/ 7292 h 734635"/>
                  <a:gd name="connsiteX3" fmla="*/ 311427 w 430517"/>
                  <a:gd name="connsiteY3" fmla="*/ 232392 h 734635"/>
                  <a:gd name="connsiteX4" fmla="*/ 429794 w 430517"/>
                  <a:gd name="connsiteY4" fmla="*/ 559843 h 734635"/>
                  <a:gd name="connsiteX5" fmla="*/ 299390 w 430517"/>
                  <a:gd name="connsiteY5" fmla="*/ 734635 h 734635"/>
                  <a:gd name="connsiteX6" fmla="*/ 154078 w 430517"/>
                  <a:gd name="connsiteY6" fmla="*/ 734635 h 734635"/>
                  <a:gd name="connsiteX7" fmla="*/ 0 w 430517"/>
                  <a:gd name="connsiteY7" fmla="*/ 524333 h 734635"/>
                  <a:gd name="connsiteX8" fmla="*/ 177553 w 430517"/>
                  <a:gd name="connsiteY8" fmla="*/ 214636 h 734635"/>
                  <a:gd name="connsiteX0" fmla="*/ 162757 w 430517"/>
                  <a:gd name="connsiteY0" fmla="*/ 208717 h 734635"/>
                  <a:gd name="connsiteX1" fmla="*/ 219183 w 430517"/>
                  <a:gd name="connsiteY1" fmla="*/ 4333 h 734635"/>
                  <a:gd name="connsiteX2" fmla="*/ 293472 w 430517"/>
                  <a:gd name="connsiteY2" fmla="*/ 7292 h 734635"/>
                  <a:gd name="connsiteX3" fmla="*/ 311427 w 430517"/>
                  <a:gd name="connsiteY3" fmla="*/ 232392 h 734635"/>
                  <a:gd name="connsiteX4" fmla="*/ 429794 w 430517"/>
                  <a:gd name="connsiteY4" fmla="*/ 559843 h 734635"/>
                  <a:gd name="connsiteX5" fmla="*/ 299390 w 430517"/>
                  <a:gd name="connsiteY5" fmla="*/ 734635 h 734635"/>
                  <a:gd name="connsiteX6" fmla="*/ 154078 w 430517"/>
                  <a:gd name="connsiteY6" fmla="*/ 734635 h 734635"/>
                  <a:gd name="connsiteX7" fmla="*/ 0 w 430517"/>
                  <a:gd name="connsiteY7" fmla="*/ 524333 h 734635"/>
                  <a:gd name="connsiteX8" fmla="*/ 162757 w 430517"/>
                  <a:gd name="connsiteY8" fmla="*/ 208717 h 734635"/>
                  <a:gd name="connsiteX0" fmla="*/ 162757 w 430517"/>
                  <a:gd name="connsiteY0" fmla="*/ 208717 h 734635"/>
                  <a:gd name="connsiteX1" fmla="*/ 219183 w 430517"/>
                  <a:gd name="connsiteY1" fmla="*/ 4333 h 734635"/>
                  <a:gd name="connsiteX2" fmla="*/ 293472 w 430517"/>
                  <a:gd name="connsiteY2" fmla="*/ 7292 h 734635"/>
                  <a:gd name="connsiteX3" fmla="*/ 311427 w 430517"/>
                  <a:gd name="connsiteY3" fmla="*/ 232392 h 734635"/>
                  <a:gd name="connsiteX4" fmla="*/ 429794 w 430517"/>
                  <a:gd name="connsiteY4" fmla="*/ 559843 h 734635"/>
                  <a:gd name="connsiteX5" fmla="*/ 299390 w 430517"/>
                  <a:gd name="connsiteY5" fmla="*/ 734635 h 734635"/>
                  <a:gd name="connsiteX6" fmla="*/ 154078 w 430517"/>
                  <a:gd name="connsiteY6" fmla="*/ 734635 h 734635"/>
                  <a:gd name="connsiteX7" fmla="*/ 0 w 430517"/>
                  <a:gd name="connsiteY7" fmla="*/ 524333 h 734635"/>
                  <a:gd name="connsiteX8" fmla="*/ 162757 w 430517"/>
                  <a:gd name="connsiteY8" fmla="*/ 208717 h 734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0517" h="734635">
                    <a:moveTo>
                      <a:pt x="162757" y="208717"/>
                    </a:moveTo>
                    <a:cubicBezTo>
                      <a:pt x="177553" y="100035"/>
                      <a:pt x="119379" y="4333"/>
                      <a:pt x="219183" y="4333"/>
                    </a:cubicBezTo>
                    <a:cubicBezTo>
                      <a:pt x="240000" y="-6518"/>
                      <a:pt x="269695" y="6306"/>
                      <a:pt x="293472" y="7292"/>
                    </a:cubicBezTo>
                    <a:cubicBezTo>
                      <a:pt x="340010" y="54639"/>
                      <a:pt x="314386" y="114833"/>
                      <a:pt x="311427" y="232392"/>
                    </a:cubicBezTo>
                    <a:cubicBezTo>
                      <a:pt x="406122" y="333651"/>
                      <a:pt x="435713" y="428992"/>
                      <a:pt x="429794" y="559843"/>
                    </a:cubicBezTo>
                    <a:cubicBezTo>
                      <a:pt x="429794" y="659647"/>
                      <a:pt x="399194" y="734635"/>
                      <a:pt x="299390" y="734635"/>
                    </a:cubicBezTo>
                    <a:lnTo>
                      <a:pt x="154078" y="734635"/>
                    </a:lnTo>
                    <a:cubicBezTo>
                      <a:pt x="54274" y="734635"/>
                      <a:pt x="0" y="624137"/>
                      <a:pt x="0" y="524333"/>
                    </a:cubicBezTo>
                    <a:cubicBezTo>
                      <a:pt x="0" y="406305"/>
                      <a:pt x="50306" y="297153"/>
                      <a:pt x="162757" y="208717"/>
                    </a:cubicBezTo>
                    <a:close/>
                  </a:path>
                </a:pathLst>
              </a:custGeom>
              <a:gradFill flip="none" rotWithShape="1">
                <a:gsLst>
                  <a:gs pos="16000">
                    <a:srgbClr val="FFEAD5"/>
                  </a:gs>
                  <a:gs pos="75000">
                    <a:srgbClr val="FF999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35AE11B1-BC0C-43C3-ACEB-AD51EFB2AFB4}"/>
                  </a:ext>
                </a:extLst>
              </p:cNvPr>
              <p:cNvSpPr/>
              <p:nvPr/>
            </p:nvSpPr>
            <p:spPr>
              <a:xfrm>
                <a:off x="864024" y="2404818"/>
                <a:ext cx="259620" cy="211583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EAD5"/>
                  </a:gs>
                  <a:gs pos="74000">
                    <a:srgbClr val="FF5353"/>
                  </a:gs>
                  <a:gs pos="53000">
                    <a:srgbClr val="FF999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oblet Cell">
              <a:extLst>
                <a:ext uri="{FF2B5EF4-FFF2-40B4-BE49-F238E27FC236}">
                  <a16:creationId xmlns:a16="http://schemas.microsoft.com/office/drawing/2014/main" id="{9D4E2135-A179-4955-AAA5-7F25A8D58A95}"/>
                </a:ext>
              </a:extLst>
            </p:cNvPr>
            <p:cNvGrpSpPr/>
            <p:nvPr/>
          </p:nvGrpSpPr>
          <p:grpSpPr>
            <a:xfrm>
              <a:off x="9697146" y="5121814"/>
              <a:ext cx="248594" cy="424201"/>
              <a:chOff x="769325" y="2021060"/>
              <a:chExt cx="430517" cy="734635"/>
            </a:xfrm>
          </p:grpSpPr>
          <p:sp>
            <p:nvSpPr>
              <p:cNvPr id="159" name="Rectangle: Rounded Corners 49">
                <a:extLst>
                  <a:ext uri="{FF2B5EF4-FFF2-40B4-BE49-F238E27FC236}">
                    <a16:creationId xmlns:a16="http://schemas.microsoft.com/office/drawing/2014/main" id="{387FF314-0790-43B9-8001-D1EC71F546BB}"/>
                  </a:ext>
                </a:extLst>
              </p:cNvPr>
              <p:cNvSpPr/>
              <p:nvPr/>
            </p:nvSpPr>
            <p:spPr>
              <a:xfrm>
                <a:off x="769325" y="2021060"/>
                <a:ext cx="430517" cy="734635"/>
              </a:xfrm>
              <a:custGeom>
                <a:avLst/>
                <a:gdLst>
                  <a:gd name="connsiteX0" fmla="*/ 0 w 506734"/>
                  <a:gd name="connsiteY0" fmla="*/ 180711 h 715506"/>
                  <a:gd name="connsiteX1" fmla="*/ 180711 w 506734"/>
                  <a:gd name="connsiteY1" fmla="*/ 0 h 715506"/>
                  <a:gd name="connsiteX2" fmla="*/ 326023 w 506734"/>
                  <a:gd name="connsiteY2" fmla="*/ 0 h 715506"/>
                  <a:gd name="connsiteX3" fmla="*/ 506734 w 506734"/>
                  <a:gd name="connsiteY3" fmla="*/ 180711 h 715506"/>
                  <a:gd name="connsiteX4" fmla="*/ 506734 w 506734"/>
                  <a:gd name="connsiteY4" fmla="*/ 534795 h 715506"/>
                  <a:gd name="connsiteX5" fmla="*/ 326023 w 506734"/>
                  <a:gd name="connsiteY5" fmla="*/ 715506 h 715506"/>
                  <a:gd name="connsiteX6" fmla="*/ 180711 w 506734"/>
                  <a:gd name="connsiteY6" fmla="*/ 715506 h 715506"/>
                  <a:gd name="connsiteX7" fmla="*/ 0 w 506734"/>
                  <a:gd name="connsiteY7" fmla="*/ 534795 h 715506"/>
                  <a:gd name="connsiteX8" fmla="*/ 0 w 506734"/>
                  <a:gd name="connsiteY8" fmla="*/ 180711 h 715506"/>
                  <a:gd name="connsiteX0" fmla="*/ 0 w 506734"/>
                  <a:gd name="connsiteY0" fmla="*/ 180711 h 715506"/>
                  <a:gd name="connsiteX1" fmla="*/ 180711 w 506734"/>
                  <a:gd name="connsiteY1" fmla="*/ 0 h 715506"/>
                  <a:gd name="connsiteX2" fmla="*/ 326023 w 506734"/>
                  <a:gd name="connsiteY2" fmla="*/ 0 h 715506"/>
                  <a:gd name="connsiteX3" fmla="*/ 506734 w 506734"/>
                  <a:gd name="connsiteY3" fmla="*/ 180711 h 715506"/>
                  <a:gd name="connsiteX4" fmla="*/ 506734 w 506734"/>
                  <a:gd name="connsiteY4" fmla="*/ 534795 h 715506"/>
                  <a:gd name="connsiteX5" fmla="*/ 326023 w 506734"/>
                  <a:gd name="connsiteY5" fmla="*/ 715506 h 715506"/>
                  <a:gd name="connsiteX6" fmla="*/ 180711 w 506734"/>
                  <a:gd name="connsiteY6" fmla="*/ 715506 h 715506"/>
                  <a:gd name="connsiteX7" fmla="*/ 38470 w 506734"/>
                  <a:gd name="connsiteY7" fmla="*/ 528877 h 715506"/>
                  <a:gd name="connsiteX8" fmla="*/ 0 w 506734"/>
                  <a:gd name="connsiteY8" fmla="*/ 180711 h 715506"/>
                  <a:gd name="connsiteX0" fmla="*/ 0 w 506734"/>
                  <a:gd name="connsiteY0" fmla="*/ 180711 h 715506"/>
                  <a:gd name="connsiteX1" fmla="*/ 180711 w 506734"/>
                  <a:gd name="connsiteY1" fmla="*/ 0 h 715506"/>
                  <a:gd name="connsiteX2" fmla="*/ 326023 w 506734"/>
                  <a:gd name="connsiteY2" fmla="*/ 0 h 715506"/>
                  <a:gd name="connsiteX3" fmla="*/ 506734 w 506734"/>
                  <a:gd name="connsiteY3" fmla="*/ 180711 h 715506"/>
                  <a:gd name="connsiteX4" fmla="*/ 456427 w 506734"/>
                  <a:gd name="connsiteY4" fmla="*/ 540714 h 715506"/>
                  <a:gd name="connsiteX5" fmla="*/ 326023 w 506734"/>
                  <a:gd name="connsiteY5" fmla="*/ 715506 h 715506"/>
                  <a:gd name="connsiteX6" fmla="*/ 180711 w 506734"/>
                  <a:gd name="connsiteY6" fmla="*/ 715506 h 715506"/>
                  <a:gd name="connsiteX7" fmla="*/ 38470 w 506734"/>
                  <a:gd name="connsiteY7" fmla="*/ 528877 h 715506"/>
                  <a:gd name="connsiteX8" fmla="*/ 0 w 506734"/>
                  <a:gd name="connsiteY8" fmla="*/ 180711 h 715506"/>
                  <a:gd name="connsiteX0" fmla="*/ 0 w 456427"/>
                  <a:gd name="connsiteY0" fmla="*/ 180711 h 715506"/>
                  <a:gd name="connsiteX1" fmla="*/ 180711 w 456427"/>
                  <a:gd name="connsiteY1" fmla="*/ 0 h 715506"/>
                  <a:gd name="connsiteX2" fmla="*/ 326023 w 456427"/>
                  <a:gd name="connsiteY2" fmla="*/ 0 h 715506"/>
                  <a:gd name="connsiteX3" fmla="*/ 343977 w 456427"/>
                  <a:gd name="connsiteY3" fmla="*/ 242855 h 715506"/>
                  <a:gd name="connsiteX4" fmla="*/ 456427 w 456427"/>
                  <a:gd name="connsiteY4" fmla="*/ 540714 h 715506"/>
                  <a:gd name="connsiteX5" fmla="*/ 326023 w 456427"/>
                  <a:gd name="connsiteY5" fmla="*/ 715506 h 715506"/>
                  <a:gd name="connsiteX6" fmla="*/ 180711 w 456427"/>
                  <a:gd name="connsiteY6" fmla="*/ 715506 h 715506"/>
                  <a:gd name="connsiteX7" fmla="*/ 38470 w 456427"/>
                  <a:gd name="connsiteY7" fmla="*/ 528877 h 715506"/>
                  <a:gd name="connsiteX8" fmla="*/ 0 w 456427"/>
                  <a:gd name="connsiteY8" fmla="*/ 180711 h 715506"/>
                  <a:gd name="connsiteX0" fmla="*/ 0 w 456427"/>
                  <a:gd name="connsiteY0" fmla="*/ 180711 h 715506"/>
                  <a:gd name="connsiteX1" fmla="*/ 180711 w 456427"/>
                  <a:gd name="connsiteY1" fmla="*/ 0 h 715506"/>
                  <a:gd name="connsiteX2" fmla="*/ 326023 w 456427"/>
                  <a:gd name="connsiteY2" fmla="*/ 0 h 715506"/>
                  <a:gd name="connsiteX3" fmla="*/ 343977 w 456427"/>
                  <a:gd name="connsiteY3" fmla="*/ 242855 h 715506"/>
                  <a:gd name="connsiteX4" fmla="*/ 456427 w 456427"/>
                  <a:gd name="connsiteY4" fmla="*/ 540714 h 715506"/>
                  <a:gd name="connsiteX5" fmla="*/ 326023 w 456427"/>
                  <a:gd name="connsiteY5" fmla="*/ 715506 h 715506"/>
                  <a:gd name="connsiteX6" fmla="*/ 180711 w 456427"/>
                  <a:gd name="connsiteY6" fmla="*/ 715506 h 715506"/>
                  <a:gd name="connsiteX7" fmla="*/ 38470 w 456427"/>
                  <a:gd name="connsiteY7" fmla="*/ 528877 h 715506"/>
                  <a:gd name="connsiteX8" fmla="*/ 0 w 456427"/>
                  <a:gd name="connsiteY8" fmla="*/ 180711 h 715506"/>
                  <a:gd name="connsiteX0" fmla="*/ 0 w 456427"/>
                  <a:gd name="connsiteY0" fmla="*/ 180711 h 715506"/>
                  <a:gd name="connsiteX1" fmla="*/ 180711 w 456427"/>
                  <a:gd name="connsiteY1" fmla="*/ 0 h 715506"/>
                  <a:gd name="connsiteX2" fmla="*/ 326023 w 456427"/>
                  <a:gd name="connsiteY2" fmla="*/ 0 h 715506"/>
                  <a:gd name="connsiteX3" fmla="*/ 343977 w 456427"/>
                  <a:gd name="connsiteY3" fmla="*/ 242855 h 715506"/>
                  <a:gd name="connsiteX4" fmla="*/ 456427 w 456427"/>
                  <a:gd name="connsiteY4" fmla="*/ 540714 h 715506"/>
                  <a:gd name="connsiteX5" fmla="*/ 326023 w 456427"/>
                  <a:gd name="connsiteY5" fmla="*/ 715506 h 715506"/>
                  <a:gd name="connsiteX6" fmla="*/ 180711 w 456427"/>
                  <a:gd name="connsiteY6" fmla="*/ 715506 h 715506"/>
                  <a:gd name="connsiteX7" fmla="*/ 38470 w 456427"/>
                  <a:gd name="connsiteY7" fmla="*/ 528877 h 715506"/>
                  <a:gd name="connsiteX8" fmla="*/ 0 w 456427"/>
                  <a:gd name="connsiteY8" fmla="*/ 180711 h 715506"/>
                  <a:gd name="connsiteX0" fmla="*/ 0 w 456427"/>
                  <a:gd name="connsiteY0" fmla="*/ 180711 h 715506"/>
                  <a:gd name="connsiteX1" fmla="*/ 180711 w 456427"/>
                  <a:gd name="connsiteY1" fmla="*/ 0 h 715506"/>
                  <a:gd name="connsiteX2" fmla="*/ 326023 w 456427"/>
                  <a:gd name="connsiteY2" fmla="*/ 0 h 715506"/>
                  <a:gd name="connsiteX3" fmla="*/ 314385 w 456427"/>
                  <a:gd name="connsiteY3" fmla="*/ 233978 h 715506"/>
                  <a:gd name="connsiteX4" fmla="*/ 456427 w 456427"/>
                  <a:gd name="connsiteY4" fmla="*/ 540714 h 715506"/>
                  <a:gd name="connsiteX5" fmla="*/ 326023 w 456427"/>
                  <a:gd name="connsiteY5" fmla="*/ 715506 h 715506"/>
                  <a:gd name="connsiteX6" fmla="*/ 180711 w 456427"/>
                  <a:gd name="connsiteY6" fmla="*/ 715506 h 715506"/>
                  <a:gd name="connsiteX7" fmla="*/ 38470 w 456427"/>
                  <a:gd name="connsiteY7" fmla="*/ 528877 h 715506"/>
                  <a:gd name="connsiteX8" fmla="*/ 0 w 456427"/>
                  <a:gd name="connsiteY8" fmla="*/ 180711 h 715506"/>
                  <a:gd name="connsiteX0" fmla="*/ 0 w 456427"/>
                  <a:gd name="connsiteY0" fmla="*/ 180711 h 715506"/>
                  <a:gd name="connsiteX1" fmla="*/ 180711 w 456427"/>
                  <a:gd name="connsiteY1" fmla="*/ 0 h 715506"/>
                  <a:gd name="connsiteX2" fmla="*/ 326023 w 456427"/>
                  <a:gd name="connsiteY2" fmla="*/ 0 h 715506"/>
                  <a:gd name="connsiteX3" fmla="*/ 314385 w 456427"/>
                  <a:gd name="connsiteY3" fmla="*/ 233978 h 715506"/>
                  <a:gd name="connsiteX4" fmla="*/ 456427 w 456427"/>
                  <a:gd name="connsiteY4" fmla="*/ 540714 h 715506"/>
                  <a:gd name="connsiteX5" fmla="*/ 326023 w 456427"/>
                  <a:gd name="connsiteY5" fmla="*/ 715506 h 715506"/>
                  <a:gd name="connsiteX6" fmla="*/ 180711 w 456427"/>
                  <a:gd name="connsiteY6" fmla="*/ 715506 h 715506"/>
                  <a:gd name="connsiteX7" fmla="*/ 38470 w 456427"/>
                  <a:gd name="connsiteY7" fmla="*/ 528877 h 715506"/>
                  <a:gd name="connsiteX8" fmla="*/ 0 w 456427"/>
                  <a:gd name="connsiteY8" fmla="*/ 180711 h 715506"/>
                  <a:gd name="connsiteX0" fmla="*/ 0 w 456427"/>
                  <a:gd name="connsiteY0" fmla="*/ 183670 h 718465"/>
                  <a:gd name="connsiteX1" fmla="*/ 254692 w 456427"/>
                  <a:gd name="connsiteY1" fmla="*/ 0 h 718465"/>
                  <a:gd name="connsiteX2" fmla="*/ 326023 w 456427"/>
                  <a:gd name="connsiteY2" fmla="*/ 2959 h 718465"/>
                  <a:gd name="connsiteX3" fmla="*/ 314385 w 456427"/>
                  <a:gd name="connsiteY3" fmla="*/ 236937 h 718465"/>
                  <a:gd name="connsiteX4" fmla="*/ 456427 w 456427"/>
                  <a:gd name="connsiteY4" fmla="*/ 543673 h 718465"/>
                  <a:gd name="connsiteX5" fmla="*/ 326023 w 456427"/>
                  <a:gd name="connsiteY5" fmla="*/ 718465 h 718465"/>
                  <a:gd name="connsiteX6" fmla="*/ 180711 w 456427"/>
                  <a:gd name="connsiteY6" fmla="*/ 718465 h 718465"/>
                  <a:gd name="connsiteX7" fmla="*/ 38470 w 456427"/>
                  <a:gd name="connsiteY7" fmla="*/ 531836 h 718465"/>
                  <a:gd name="connsiteX8" fmla="*/ 0 w 456427"/>
                  <a:gd name="connsiteY8" fmla="*/ 183670 h 718465"/>
                  <a:gd name="connsiteX0" fmla="*/ 0 w 456427"/>
                  <a:gd name="connsiteY0" fmla="*/ 188003 h 722798"/>
                  <a:gd name="connsiteX1" fmla="*/ 254692 w 456427"/>
                  <a:gd name="connsiteY1" fmla="*/ 4333 h 722798"/>
                  <a:gd name="connsiteX2" fmla="*/ 326023 w 456427"/>
                  <a:gd name="connsiteY2" fmla="*/ 7292 h 722798"/>
                  <a:gd name="connsiteX3" fmla="*/ 314385 w 456427"/>
                  <a:gd name="connsiteY3" fmla="*/ 241270 h 722798"/>
                  <a:gd name="connsiteX4" fmla="*/ 456427 w 456427"/>
                  <a:gd name="connsiteY4" fmla="*/ 548006 h 722798"/>
                  <a:gd name="connsiteX5" fmla="*/ 326023 w 456427"/>
                  <a:gd name="connsiteY5" fmla="*/ 722798 h 722798"/>
                  <a:gd name="connsiteX6" fmla="*/ 180711 w 456427"/>
                  <a:gd name="connsiteY6" fmla="*/ 722798 h 722798"/>
                  <a:gd name="connsiteX7" fmla="*/ 38470 w 456427"/>
                  <a:gd name="connsiteY7" fmla="*/ 536169 h 722798"/>
                  <a:gd name="connsiteX8" fmla="*/ 0 w 456427"/>
                  <a:gd name="connsiteY8" fmla="*/ 188003 h 722798"/>
                  <a:gd name="connsiteX0" fmla="*/ 0 w 456427"/>
                  <a:gd name="connsiteY0" fmla="*/ 193117 h 727912"/>
                  <a:gd name="connsiteX1" fmla="*/ 254692 w 456427"/>
                  <a:gd name="connsiteY1" fmla="*/ 9447 h 727912"/>
                  <a:gd name="connsiteX2" fmla="*/ 320105 w 456427"/>
                  <a:gd name="connsiteY2" fmla="*/ 569 h 727912"/>
                  <a:gd name="connsiteX3" fmla="*/ 314385 w 456427"/>
                  <a:gd name="connsiteY3" fmla="*/ 246384 h 727912"/>
                  <a:gd name="connsiteX4" fmla="*/ 456427 w 456427"/>
                  <a:gd name="connsiteY4" fmla="*/ 553120 h 727912"/>
                  <a:gd name="connsiteX5" fmla="*/ 326023 w 456427"/>
                  <a:gd name="connsiteY5" fmla="*/ 727912 h 727912"/>
                  <a:gd name="connsiteX6" fmla="*/ 180711 w 456427"/>
                  <a:gd name="connsiteY6" fmla="*/ 727912 h 727912"/>
                  <a:gd name="connsiteX7" fmla="*/ 38470 w 456427"/>
                  <a:gd name="connsiteY7" fmla="*/ 541283 h 727912"/>
                  <a:gd name="connsiteX8" fmla="*/ 0 w 456427"/>
                  <a:gd name="connsiteY8" fmla="*/ 193117 h 727912"/>
                  <a:gd name="connsiteX0" fmla="*/ 0 w 456427"/>
                  <a:gd name="connsiteY0" fmla="*/ 195619 h 730414"/>
                  <a:gd name="connsiteX1" fmla="*/ 257652 w 456427"/>
                  <a:gd name="connsiteY1" fmla="*/ 6031 h 730414"/>
                  <a:gd name="connsiteX2" fmla="*/ 320105 w 456427"/>
                  <a:gd name="connsiteY2" fmla="*/ 3071 h 730414"/>
                  <a:gd name="connsiteX3" fmla="*/ 314385 w 456427"/>
                  <a:gd name="connsiteY3" fmla="*/ 248886 h 730414"/>
                  <a:gd name="connsiteX4" fmla="*/ 456427 w 456427"/>
                  <a:gd name="connsiteY4" fmla="*/ 555622 h 730414"/>
                  <a:gd name="connsiteX5" fmla="*/ 326023 w 456427"/>
                  <a:gd name="connsiteY5" fmla="*/ 730414 h 730414"/>
                  <a:gd name="connsiteX6" fmla="*/ 180711 w 456427"/>
                  <a:gd name="connsiteY6" fmla="*/ 730414 h 730414"/>
                  <a:gd name="connsiteX7" fmla="*/ 38470 w 456427"/>
                  <a:gd name="connsiteY7" fmla="*/ 543785 h 730414"/>
                  <a:gd name="connsiteX8" fmla="*/ 0 w 456427"/>
                  <a:gd name="connsiteY8" fmla="*/ 195619 h 730414"/>
                  <a:gd name="connsiteX0" fmla="*/ 165716 w 417957"/>
                  <a:gd name="connsiteY0" fmla="*/ 210415 h 730414"/>
                  <a:gd name="connsiteX1" fmla="*/ 219182 w 417957"/>
                  <a:gd name="connsiteY1" fmla="*/ 6031 h 730414"/>
                  <a:gd name="connsiteX2" fmla="*/ 281635 w 417957"/>
                  <a:gd name="connsiteY2" fmla="*/ 3071 h 730414"/>
                  <a:gd name="connsiteX3" fmla="*/ 275915 w 417957"/>
                  <a:gd name="connsiteY3" fmla="*/ 248886 h 730414"/>
                  <a:gd name="connsiteX4" fmla="*/ 417957 w 417957"/>
                  <a:gd name="connsiteY4" fmla="*/ 555622 h 730414"/>
                  <a:gd name="connsiteX5" fmla="*/ 287553 w 417957"/>
                  <a:gd name="connsiteY5" fmla="*/ 730414 h 730414"/>
                  <a:gd name="connsiteX6" fmla="*/ 142241 w 417957"/>
                  <a:gd name="connsiteY6" fmla="*/ 730414 h 730414"/>
                  <a:gd name="connsiteX7" fmla="*/ 0 w 417957"/>
                  <a:gd name="connsiteY7" fmla="*/ 543785 h 730414"/>
                  <a:gd name="connsiteX8" fmla="*/ 165716 w 417957"/>
                  <a:gd name="connsiteY8" fmla="*/ 210415 h 730414"/>
                  <a:gd name="connsiteX0" fmla="*/ 165716 w 417957"/>
                  <a:gd name="connsiteY0" fmla="*/ 214636 h 734635"/>
                  <a:gd name="connsiteX1" fmla="*/ 207346 w 417957"/>
                  <a:gd name="connsiteY1" fmla="*/ 4333 h 734635"/>
                  <a:gd name="connsiteX2" fmla="*/ 281635 w 417957"/>
                  <a:gd name="connsiteY2" fmla="*/ 7292 h 734635"/>
                  <a:gd name="connsiteX3" fmla="*/ 275915 w 417957"/>
                  <a:gd name="connsiteY3" fmla="*/ 253107 h 734635"/>
                  <a:gd name="connsiteX4" fmla="*/ 417957 w 417957"/>
                  <a:gd name="connsiteY4" fmla="*/ 559843 h 734635"/>
                  <a:gd name="connsiteX5" fmla="*/ 287553 w 417957"/>
                  <a:gd name="connsiteY5" fmla="*/ 734635 h 734635"/>
                  <a:gd name="connsiteX6" fmla="*/ 142241 w 417957"/>
                  <a:gd name="connsiteY6" fmla="*/ 734635 h 734635"/>
                  <a:gd name="connsiteX7" fmla="*/ 0 w 417957"/>
                  <a:gd name="connsiteY7" fmla="*/ 548006 h 734635"/>
                  <a:gd name="connsiteX8" fmla="*/ 165716 w 417957"/>
                  <a:gd name="connsiteY8" fmla="*/ 214636 h 734635"/>
                  <a:gd name="connsiteX0" fmla="*/ 165716 w 417957"/>
                  <a:gd name="connsiteY0" fmla="*/ 214636 h 734635"/>
                  <a:gd name="connsiteX1" fmla="*/ 207346 w 417957"/>
                  <a:gd name="connsiteY1" fmla="*/ 4333 h 734635"/>
                  <a:gd name="connsiteX2" fmla="*/ 281635 w 417957"/>
                  <a:gd name="connsiteY2" fmla="*/ 7292 h 734635"/>
                  <a:gd name="connsiteX3" fmla="*/ 293671 w 417957"/>
                  <a:gd name="connsiteY3" fmla="*/ 247188 h 734635"/>
                  <a:gd name="connsiteX4" fmla="*/ 417957 w 417957"/>
                  <a:gd name="connsiteY4" fmla="*/ 559843 h 734635"/>
                  <a:gd name="connsiteX5" fmla="*/ 287553 w 417957"/>
                  <a:gd name="connsiteY5" fmla="*/ 734635 h 734635"/>
                  <a:gd name="connsiteX6" fmla="*/ 142241 w 417957"/>
                  <a:gd name="connsiteY6" fmla="*/ 734635 h 734635"/>
                  <a:gd name="connsiteX7" fmla="*/ 0 w 417957"/>
                  <a:gd name="connsiteY7" fmla="*/ 548006 h 734635"/>
                  <a:gd name="connsiteX8" fmla="*/ 165716 w 417957"/>
                  <a:gd name="connsiteY8" fmla="*/ 214636 h 734635"/>
                  <a:gd name="connsiteX0" fmla="*/ 165716 w 417957"/>
                  <a:gd name="connsiteY0" fmla="*/ 214636 h 734635"/>
                  <a:gd name="connsiteX1" fmla="*/ 207346 w 417957"/>
                  <a:gd name="connsiteY1" fmla="*/ 4333 h 734635"/>
                  <a:gd name="connsiteX2" fmla="*/ 281635 w 417957"/>
                  <a:gd name="connsiteY2" fmla="*/ 7292 h 734635"/>
                  <a:gd name="connsiteX3" fmla="*/ 293671 w 417957"/>
                  <a:gd name="connsiteY3" fmla="*/ 247188 h 734635"/>
                  <a:gd name="connsiteX4" fmla="*/ 417957 w 417957"/>
                  <a:gd name="connsiteY4" fmla="*/ 559843 h 734635"/>
                  <a:gd name="connsiteX5" fmla="*/ 287553 w 417957"/>
                  <a:gd name="connsiteY5" fmla="*/ 734635 h 734635"/>
                  <a:gd name="connsiteX6" fmla="*/ 142241 w 417957"/>
                  <a:gd name="connsiteY6" fmla="*/ 734635 h 734635"/>
                  <a:gd name="connsiteX7" fmla="*/ 0 w 417957"/>
                  <a:gd name="connsiteY7" fmla="*/ 548006 h 734635"/>
                  <a:gd name="connsiteX8" fmla="*/ 165716 w 417957"/>
                  <a:gd name="connsiteY8" fmla="*/ 214636 h 734635"/>
                  <a:gd name="connsiteX0" fmla="*/ 177553 w 429794"/>
                  <a:gd name="connsiteY0" fmla="*/ 214636 h 734635"/>
                  <a:gd name="connsiteX1" fmla="*/ 219183 w 429794"/>
                  <a:gd name="connsiteY1" fmla="*/ 4333 h 734635"/>
                  <a:gd name="connsiteX2" fmla="*/ 293472 w 429794"/>
                  <a:gd name="connsiteY2" fmla="*/ 7292 h 734635"/>
                  <a:gd name="connsiteX3" fmla="*/ 305508 w 429794"/>
                  <a:gd name="connsiteY3" fmla="*/ 247188 h 734635"/>
                  <a:gd name="connsiteX4" fmla="*/ 429794 w 429794"/>
                  <a:gd name="connsiteY4" fmla="*/ 559843 h 734635"/>
                  <a:gd name="connsiteX5" fmla="*/ 299390 w 429794"/>
                  <a:gd name="connsiteY5" fmla="*/ 734635 h 734635"/>
                  <a:gd name="connsiteX6" fmla="*/ 154078 w 429794"/>
                  <a:gd name="connsiteY6" fmla="*/ 734635 h 734635"/>
                  <a:gd name="connsiteX7" fmla="*/ 0 w 429794"/>
                  <a:gd name="connsiteY7" fmla="*/ 524333 h 734635"/>
                  <a:gd name="connsiteX8" fmla="*/ 177553 w 429794"/>
                  <a:gd name="connsiteY8" fmla="*/ 214636 h 734635"/>
                  <a:gd name="connsiteX0" fmla="*/ 177553 w 429794"/>
                  <a:gd name="connsiteY0" fmla="*/ 214636 h 734635"/>
                  <a:gd name="connsiteX1" fmla="*/ 219183 w 429794"/>
                  <a:gd name="connsiteY1" fmla="*/ 4333 h 734635"/>
                  <a:gd name="connsiteX2" fmla="*/ 293472 w 429794"/>
                  <a:gd name="connsiteY2" fmla="*/ 7292 h 734635"/>
                  <a:gd name="connsiteX3" fmla="*/ 305508 w 429794"/>
                  <a:gd name="connsiteY3" fmla="*/ 247188 h 734635"/>
                  <a:gd name="connsiteX4" fmla="*/ 429794 w 429794"/>
                  <a:gd name="connsiteY4" fmla="*/ 559843 h 734635"/>
                  <a:gd name="connsiteX5" fmla="*/ 299390 w 429794"/>
                  <a:gd name="connsiteY5" fmla="*/ 734635 h 734635"/>
                  <a:gd name="connsiteX6" fmla="*/ 154078 w 429794"/>
                  <a:gd name="connsiteY6" fmla="*/ 734635 h 734635"/>
                  <a:gd name="connsiteX7" fmla="*/ 0 w 429794"/>
                  <a:gd name="connsiteY7" fmla="*/ 524333 h 734635"/>
                  <a:gd name="connsiteX8" fmla="*/ 177553 w 429794"/>
                  <a:gd name="connsiteY8" fmla="*/ 214636 h 734635"/>
                  <a:gd name="connsiteX0" fmla="*/ 177553 w 429794"/>
                  <a:gd name="connsiteY0" fmla="*/ 214636 h 734635"/>
                  <a:gd name="connsiteX1" fmla="*/ 219183 w 429794"/>
                  <a:gd name="connsiteY1" fmla="*/ 4333 h 734635"/>
                  <a:gd name="connsiteX2" fmla="*/ 293472 w 429794"/>
                  <a:gd name="connsiteY2" fmla="*/ 7292 h 734635"/>
                  <a:gd name="connsiteX3" fmla="*/ 305508 w 429794"/>
                  <a:gd name="connsiteY3" fmla="*/ 247188 h 734635"/>
                  <a:gd name="connsiteX4" fmla="*/ 429794 w 429794"/>
                  <a:gd name="connsiteY4" fmla="*/ 559843 h 734635"/>
                  <a:gd name="connsiteX5" fmla="*/ 299390 w 429794"/>
                  <a:gd name="connsiteY5" fmla="*/ 734635 h 734635"/>
                  <a:gd name="connsiteX6" fmla="*/ 154078 w 429794"/>
                  <a:gd name="connsiteY6" fmla="*/ 734635 h 734635"/>
                  <a:gd name="connsiteX7" fmla="*/ 0 w 429794"/>
                  <a:gd name="connsiteY7" fmla="*/ 524333 h 734635"/>
                  <a:gd name="connsiteX8" fmla="*/ 177553 w 429794"/>
                  <a:gd name="connsiteY8" fmla="*/ 214636 h 734635"/>
                  <a:gd name="connsiteX0" fmla="*/ 177553 w 430892"/>
                  <a:gd name="connsiteY0" fmla="*/ 214636 h 734635"/>
                  <a:gd name="connsiteX1" fmla="*/ 219183 w 430892"/>
                  <a:gd name="connsiteY1" fmla="*/ 4333 h 734635"/>
                  <a:gd name="connsiteX2" fmla="*/ 293472 w 430892"/>
                  <a:gd name="connsiteY2" fmla="*/ 7292 h 734635"/>
                  <a:gd name="connsiteX3" fmla="*/ 305508 w 430892"/>
                  <a:gd name="connsiteY3" fmla="*/ 247188 h 734635"/>
                  <a:gd name="connsiteX4" fmla="*/ 429794 w 430892"/>
                  <a:gd name="connsiteY4" fmla="*/ 559843 h 734635"/>
                  <a:gd name="connsiteX5" fmla="*/ 299390 w 430892"/>
                  <a:gd name="connsiteY5" fmla="*/ 734635 h 734635"/>
                  <a:gd name="connsiteX6" fmla="*/ 154078 w 430892"/>
                  <a:gd name="connsiteY6" fmla="*/ 734635 h 734635"/>
                  <a:gd name="connsiteX7" fmla="*/ 0 w 430892"/>
                  <a:gd name="connsiteY7" fmla="*/ 524333 h 734635"/>
                  <a:gd name="connsiteX8" fmla="*/ 177553 w 430892"/>
                  <a:gd name="connsiteY8" fmla="*/ 214636 h 734635"/>
                  <a:gd name="connsiteX0" fmla="*/ 177553 w 431329"/>
                  <a:gd name="connsiteY0" fmla="*/ 214636 h 734635"/>
                  <a:gd name="connsiteX1" fmla="*/ 219183 w 431329"/>
                  <a:gd name="connsiteY1" fmla="*/ 4333 h 734635"/>
                  <a:gd name="connsiteX2" fmla="*/ 293472 w 431329"/>
                  <a:gd name="connsiteY2" fmla="*/ 7292 h 734635"/>
                  <a:gd name="connsiteX3" fmla="*/ 314386 w 431329"/>
                  <a:gd name="connsiteY3" fmla="*/ 247188 h 734635"/>
                  <a:gd name="connsiteX4" fmla="*/ 429794 w 431329"/>
                  <a:gd name="connsiteY4" fmla="*/ 559843 h 734635"/>
                  <a:gd name="connsiteX5" fmla="*/ 299390 w 431329"/>
                  <a:gd name="connsiteY5" fmla="*/ 734635 h 734635"/>
                  <a:gd name="connsiteX6" fmla="*/ 154078 w 431329"/>
                  <a:gd name="connsiteY6" fmla="*/ 734635 h 734635"/>
                  <a:gd name="connsiteX7" fmla="*/ 0 w 431329"/>
                  <a:gd name="connsiteY7" fmla="*/ 524333 h 734635"/>
                  <a:gd name="connsiteX8" fmla="*/ 177553 w 431329"/>
                  <a:gd name="connsiteY8" fmla="*/ 214636 h 734635"/>
                  <a:gd name="connsiteX0" fmla="*/ 177553 w 431329"/>
                  <a:gd name="connsiteY0" fmla="*/ 214636 h 734635"/>
                  <a:gd name="connsiteX1" fmla="*/ 219183 w 431329"/>
                  <a:gd name="connsiteY1" fmla="*/ 4333 h 734635"/>
                  <a:gd name="connsiteX2" fmla="*/ 293472 w 431329"/>
                  <a:gd name="connsiteY2" fmla="*/ 7292 h 734635"/>
                  <a:gd name="connsiteX3" fmla="*/ 314386 w 431329"/>
                  <a:gd name="connsiteY3" fmla="*/ 247188 h 734635"/>
                  <a:gd name="connsiteX4" fmla="*/ 429794 w 431329"/>
                  <a:gd name="connsiteY4" fmla="*/ 559843 h 734635"/>
                  <a:gd name="connsiteX5" fmla="*/ 299390 w 431329"/>
                  <a:gd name="connsiteY5" fmla="*/ 734635 h 734635"/>
                  <a:gd name="connsiteX6" fmla="*/ 154078 w 431329"/>
                  <a:gd name="connsiteY6" fmla="*/ 734635 h 734635"/>
                  <a:gd name="connsiteX7" fmla="*/ 0 w 431329"/>
                  <a:gd name="connsiteY7" fmla="*/ 524333 h 734635"/>
                  <a:gd name="connsiteX8" fmla="*/ 177553 w 431329"/>
                  <a:gd name="connsiteY8" fmla="*/ 214636 h 734635"/>
                  <a:gd name="connsiteX0" fmla="*/ 177553 w 431158"/>
                  <a:gd name="connsiteY0" fmla="*/ 214636 h 734635"/>
                  <a:gd name="connsiteX1" fmla="*/ 219183 w 431158"/>
                  <a:gd name="connsiteY1" fmla="*/ 4333 h 734635"/>
                  <a:gd name="connsiteX2" fmla="*/ 293472 w 431158"/>
                  <a:gd name="connsiteY2" fmla="*/ 7292 h 734635"/>
                  <a:gd name="connsiteX3" fmla="*/ 311427 w 431158"/>
                  <a:gd name="connsiteY3" fmla="*/ 232392 h 734635"/>
                  <a:gd name="connsiteX4" fmla="*/ 429794 w 431158"/>
                  <a:gd name="connsiteY4" fmla="*/ 559843 h 734635"/>
                  <a:gd name="connsiteX5" fmla="*/ 299390 w 431158"/>
                  <a:gd name="connsiteY5" fmla="*/ 734635 h 734635"/>
                  <a:gd name="connsiteX6" fmla="*/ 154078 w 431158"/>
                  <a:gd name="connsiteY6" fmla="*/ 734635 h 734635"/>
                  <a:gd name="connsiteX7" fmla="*/ 0 w 431158"/>
                  <a:gd name="connsiteY7" fmla="*/ 524333 h 734635"/>
                  <a:gd name="connsiteX8" fmla="*/ 177553 w 431158"/>
                  <a:gd name="connsiteY8" fmla="*/ 214636 h 734635"/>
                  <a:gd name="connsiteX0" fmla="*/ 177553 w 430517"/>
                  <a:gd name="connsiteY0" fmla="*/ 214636 h 734635"/>
                  <a:gd name="connsiteX1" fmla="*/ 219183 w 430517"/>
                  <a:gd name="connsiteY1" fmla="*/ 4333 h 734635"/>
                  <a:gd name="connsiteX2" fmla="*/ 293472 w 430517"/>
                  <a:gd name="connsiteY2" fmla="*/ 7292 h 734635"/>
                  <a:gd name="connsiteX3" fmla="*/ 311427 w 430517"/>
                  <a:gd name="connsiteY3" fmla="*/ 232392 h 734635"/>
                  <a:gd name="connsiteX4" fmla="*/ 429794 w 430517"/>
                  <a:gd name="connsiteY4" fmla="*/ 559843 h 734635"/>
                  <a:gd name="connsiteX5" fmla="*/ 299390 w 430517"/>
                  <a:gd name="connsiteY5" fmla="*/ 734635 h 734635"/>
                  <a:gd name="connsiteX6" fmla="*/ 154078 w 430517"/>
                  <a:gd name="connsiteY6" fmla="*/ 734635 h 734635"/>
                  <a:gd name="connsiteX7" fmla="*/ 0 w 430517"/>
                  <a:gd name="connsiteY7" fmla="*/ 524333 h 734635"/>
                  <a:gd name="connsiteX8" fmla="*/ 177553 w 430517"/>
                  <a:gd name="connsiteY8" fmla="*/ 214636 h 734635"/>
                  <a:gd name="connsiteX0" fmla="*/ 177553 w 430517"/>
                  <a:gd name="connsiteY0" fmla="*/ 214636 h 734635"/>
                  <a:gd name="connsiteX1" fmla="*/ 219183 w 430517"/>
                  <a:gd name="connsiteY1" fmla="*/ 4333 h 734635"/>
                  <a:gd name="connsiteX2" fmla="*/ 293472 w 430517"/>
                  <a:gd name="connsiteY2" fmla="*/ 7292 h 734635"/>
                  <a:gd name="connsiteX3" fmla="*/ 311427 w 430517"/>
                  <a:gd name="connsiteY3" fmla="*/ 232392 h 734635"/>
                  <a:gd name="connsiteX4" fmla="*/ 429794 w 430517"/>
                  <a:gd name="connsiteY4" fmla="*/ 559843 h 734635"/>
                  <a:gd name="connsiteX5" fmla="*/ 299390 w 430517"/>
                  <a:gd name="connsiteY5" fmla="*/ 734635 h 734635"/>
                  <a:gd name="connsiteX6" fmla="*/ 154078 w 430517"/>
                  <a:gd name="connsiteY6" fmla="*/ 734635 h 734635"/>
                  <a:gd name="connsiteX7" fmla="*/ 0 w 430517"/>
                  <a:gd name="connsiteY7" fmla="*/ 524333 h 734635"/>
                  <a:gd name="connsiteX8" fmla="*/ 177553 w 430517"/>
                  <a:gd name="connsiteY8" fmla="*/ 214636 h 734635"/>
                  <a:gd name="connsiteX0" fmla="*/ 162757 w 430517"/>
                  <a:gd name="connsiteY0" fmla="*/ 208717 h 734635"/>
                  <a:gd name="connsiteX1" fmla="*/ 219183 w 430517"/>
                  <a:gd name="connsiteY1" fmla="*/ 4333 h 734635"/>
                  <a:gd name="connsiteX2" fmla="*/ 293472 w 430517"/>
                  <a:gd name="connsiteY2" fmla="*/ 7292 h 734635"/>
                  <a:gd name="connsiteX3" fmla="*/ 311427 w 430517"/>
                  <a:gd name="connsiteY3" fmla="*/ 232392 h 734635"/>
                  <a:gd name="connsiteX4" fmla="*/ 429794 w 430517"/>
                  <a:gd name="connsiteY4" fmla="*/ 559843 h 734635"/>
                  <a:gd name="connsiteX5" fmla="*/ 299390 w 430517"/>
                  <a:gd name="connsiteY5" fmla="*/ 734635 h 734635"/>
                  <a:gd name="connsiteX6" fmla="*/ 154078 w 430517"/>
                  <a:gd name="connsiteY6" fmla="*/ 734635 h 734635"/>
                  <a:gd name="connsiteX7" fmla="*/ 0 w 430517"/>
                  <a:gd name="connsiteY7" fmla="*/ 524333 h 734635"/>
                  <a:gd name="connsiteX8" fmla="*/ 162757 w 430517"/>
                  <a:gd name="connsiteY8" fmla="*/ 208717 h 734635"/>
                  <a:gd name="connsiteX0" fmla="*/ 162757 w 430517"/>
                  <a:gd name="connsiteY0" fmla="*/ 208717 h 734635"/>
                  <a:gd name="connsiteX1" fmla="*/ 219183 w 430517"/>
                  <a:gd name="connsiteY1" fmla="*/ 4333 h 734635"/>
                  <a:gd name="connsiteX2" fmla="*/ 293472 w 430517"/>
                  <a:gd name="connsiteY2" fmla="*/ 7292 h 734635"/>
                  <a:gd name="connsiteX3" fmla="*/ 311427 w 430517"/>
                  <a:gd name="connsiteY3" fmla="*/ 232392 h 734635"/>
                  <a:gd name="connsiteX4" fmla="*/ 429794 w 430517"/>
                  <a:gd name="connsiteY4" fmla="*/ 559843 h 734635"/>
                  <a:gd name="connsiteX5" fmla="*/ 299390 w 430517"/>
                  <a:gd name="connsiteY5" fmla="*/ 734635 h 734635"/>
                  <a:gd name="connsiteX6" fmla="*/ 154078 w 430517"/>
                  <a:gd name="connsiteY6" fmla="*/ 734635 h 734635"/>
                  <a:gd name="connsiteX7" fmla="*/ 0 w 430517"/>
                  <a:gd name="connsiteY7" fmla="*/ 524333 h 734635"/>
                  <a:gd name="connsiteX8" fmla="*/ 162757 w 430517"/>
                  <a:gd name="connsiteY8" fmla="*/ 208717 h 734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0517" h="734635">
                    <a:moveTo>
                      <a:pt x="162757" y="208717"/>
                    </a:moveTo>
                    <a:cubicBezTo>
                      <a:pt x="177553" y="100035"/>
                      <a:pt x="119379" y="4333"/>
                      <a:pt x="219183" y="4333"/>
                    </a:cubicBezTo>
                    <a:cubicBezTo>
                      <a:pt x="240000" y="-6518"/>
                      <a:pt x="269695" y="6306"/>
                      <a:pt x="293472" y="7292"/>
                    </a:cubicBezTo>
                    <a:cubicBezTo>
                      <a:pt x="340010" y="54639"/>
                      <a:pt x="314386" y="114833"/>
                      <a:pt x="311427" y="232392"/>
                    </a:cubicBezTo>
                    <a:cubicBezTo>
                      <a:pt x="406122" y="333651"/>
                      <a:pt x="435713" y="428992"/>
                      <a:pt x="429794" y="559843"/>
                    </a:cubicBezTo>
                    <a:cubicBezTo>
                      <a:pt x="429794" y="659647"/>
                      <a:pt x="399194" y="734635"/>
                      <a:pt x="299390" y="734635"/>
                    </a:cubicBezTo>
                    <a:lnTo>
                      <a:pt x="154078" y="734635"/>
                    </a:lnTo>
                    <a:cubicBezTo>
                      <a:pt x="54274" y="734635"/>
                      <a:pt x="0" y="624137"/>
                      <a:pt x="0" y="524333"/>
                    </a:cubicBezTo>
                    <a:cubicBezTo>
                      <a:pt x="0" y="406305"/>
                      <a:pt x="50306" y="297153"/>
                      <a:pt x="162757" y="208717"/>
                    </a:cubicBezTo>
                    <a:close/>
                  </a:path>
                </a:pathLst>
              </a:custGeom>
              <a:gradFill flip="none" rotWithShape="1">
                <a:gsLst>
                  <a:gs pos="16000">
                    <a:srgbClr val="FFEAD5"/>
                  </a:gs>
                  <a:gs pos="75000">
                    <a:srgbClr val="FF999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9F41EC94-FDF2-40EE-9210-AC86577C37FE}"/>
                  </a:ext>
                </a:extLst>
              </p:cNvPr>
              <p:cNvSpPr/>
              <p:nvPr/>
            </p:nvSpPr>
            <p:spPr>
              <a:xfrm>
                <a:off x="864024" y="2404818"/>
                <a:ext cx="259620" cy="211583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EAD5"/>
                  </a:gs>
                  <a:gs pos="74000">
                    <a:srgbClr val="FF5353"/>
                  </a:gs>
                  <a:gs pos="53000">
                    <a:srgbClr val="FF999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oblet Cell">
              <a:extLst>
                <a:ext uri="{FF2B5EF4-FFF2-40B4-BE49-F238E27FC236}">
                  <a16:creationId xmlns:a16="http://schemas.microsoft.com/office/drawing/2014/main" id="{2B03FE88-1C28-47AB-8D9B-1126DD2AEDA3}"/>
                </a:ext>
              </a:extLst>
            </p:cNvPr>
            <p:cNvGrpSpPr/>
            <p:nvPr/>
          </p:nvGrpSpPr>
          <p:grpSpPr>
            <a:xfrm>
              <a:off x="11117733" y="5121814"/>
              <a:ext cx="248594" cy="424201"/>
              <a:chOff x="769325" y="2021060"/>
              <a:chExt cx="430517" cy="734635"/>
            </a:xfrm>
          </p:grpSpPr>
          <p:sp>
            <p:nvSpPr>
              <p:cNvPr id="157" name="Rectangle: Rounded Corners 49">
                <a:extLst>
                  <a:ext uri="{FF2B5EF4-FFF2-40B4-BE49-F238E27FC236}">
                    <a16:creationId xmlns:a16="http://schemas.microsoft.com/office/drawing/2014/main" id="{D698CC72-ECFE-4958-9D1A-2FA23F1B79E0}"/>
                  </a:ext>
                </a:extLst>
              </p:cNvPr>
              <p:cNvSpPr/>
              <p:nvPr/>
            </p:nvSpPr>
            <p:spPr>
              <a:xfrm>
                <a:off x="769325" y="2021060"/>
                <a:ext cx="430517" cy="734635"/>
              </a:xfrm>
              <a:custGeom>
                <a:avLst/>
                <a:gdLst>
                  <a:gd name="connsiteX0" fmla="*/ 0 w 506734"/>
                  <a:gd name="connsiteY0" fmla="*/ 180711 h 715506"/>
                  <a:gd name="connsiteX1" fmla="*/ 180711 w 506734"/>
                  <a:gd name="connsiteY1" fmla="*/ 0 h 715506"/>
                  <a:gd name="connsiteX2" fmla="*/ 326023 w 506734"/>
                  <a:gd name="connsiteY2" fmla="*/ 0 h 715506"/>
                  <a:gd name="connsiteX3" fmla="*/ 506734 w 506734"/>
                  <a:gd name="connsiteY3" fmla="*/ 180711 h 715506"/>
                  <a:gd name="connsiteX4" fmla="*/ 506734 w 506734"/>
                  <a:gd name="connsiteY4" fmla="*/ 534795 h 715506"/>
                  <a:gd name="connsiteX5" fmla="*/ 326023 w 506734"/>
                  <a:gd name="connsiteY5" fmla="*/ 715506 h 715506"/>
                  <a:gd name="connsiteX6" fmla="*/ 180711 w 506734"/>
                  <a:gd name="connsiteY6" fmla="*/ 715506 h 715506"/>
                  <a:gd name="connsiteX7" fmla="*/ 0 w 506734"/>
                  <a:gd name="connsiteY7" fmla="*/ 534795 h 715506"/>
                  <a:gd name="connsiteX8" fmla="*/ 0 w 506734"/>
                  <a:gd name="connsiteY8" fmla="*/ 180711 h 715506"/>
                  <a:gd name="connsiteX0" fmla="*/ 0 w 506734"/>
                  <a:gd name="connsiteY0" fmla="*/ 180711 h 715506"/>
                  <a:gd name="connsiteX1" fmla="*/ 180711 w 506734"/>
                  <a:gd name="connsiteY1" fmla="*/ 0 h 715506"/>
                  <a:gd name="connsiteX2" fmla="*/ 326023 w 506734"/>
                  <a:gd name="connsiteY2" fmla="*/ 0 h 715506"/>
                  <a:gd name="connsiteX3" fmla="*/ 506734 w 506734"/>
                  <a:gd name="connsiteY3" fmla="*/ 180711 h 715506"/>
                  <a:gd name="connsiteX4" fmla="*/ 506734 w 506734"/>
                  <a:gd name="connsiteY4" fmla="*/ 534795 h 715506"/>
                  <a:gd name="connsiteX5" fmla="*/ 326023 w 506734"/>
                  <a:gd name="connsiteY5" fmla="*/ 715506 h 715506"/>
                  <a:gd name="connsiteX6" fmla="*/ 180711 w 506734"/>
                  <a:gd name="connsiteY6" fmla="*/ 715506 h 715506"/>
                  <a:gd name="connsiteX7" fmla="*/ 38470 w 506734"/>
                  <a:gd name="connsiteY7" fmla="*/ 528877 h 715506"/>
                  <a:gd name="connsiteX8" fmla="*/ 0 w 506734"/>
                  <a:gd name="connsiteY8" fmla="*/ 180711 h 715506"/>
                  <a:gd name="connsiteX0" fmla="*/ 0 w 506734"/>
                  <a:gd name="connsiteY0" fmla="*/ 180711 h 715506"/>
                  <a:gd name="connsiteX1" fmla="*/ 180711 w 506734"/>
                  <a:gd name="connsiteY1" fmla="*/ 0 h 715506"/>
                  <a:gd name="connsiteX2" fmla="*/ 326023 w 506734"/>
                  <a:gd name="connsiteY2" fmla="*/ 0 h 715506"/>
                  <a:gd name="connsiteX3" fmla="*/ 506734 w 506734"/>
                  <a:gd name="connsiteY3" fmla="*/ 180711 h 715506"/>
                  <a:gd name="connsiteX4" fmla="*/ 456427 w 506734"/>
                  <a:gd name="connsiteY4" fmla="*/ 540714 h 715506"/>
                  <a:gd name="connsiteX5" fmla="*/ 326023 w 506734"/>
                  <a:gd name="connsiteY5" fmla="*/ 715506 h 715506"/>
                  <a:gd name="connsiteX6" fmla="*/ 180711 w 506734"/>
                  <a:gd name="connsiteY6" fmla="*/ 715506 h 715506"/>
                  <a:gd name="connsiteX7" fmla="*/ 38470 w 506734"/>
                  <a:gd name="connsiteY7" fmla="*/ 528877 h 715506"/>
                  <a:gd name="connsiteX8" fmla="*/ 0 w 506734"/>
                  <a:gd name="connsiteY8" fmla="*/ 180711 h 715506"/>
                  <a:gd name="connsiteX0" fmla="*/ 0 w 456427"/>
                  <a:gd name="connsiteY0" fmla="*/ 180711 h 715506"/>
                  <a:gd name="connsiteX1" fmla="*/ 180711 w 456427"/>
                  <a:gd name="connsiteY1" fmla="*/ 0 h 715506"/>
                  <a:gd name="connsiteX2" fmla="*/ 326023 w 456427"/>
                  <a:gd name="connsiteY2" fmla="*/ 0 h 715506"/>
                  <a:gd name="connsiteX3" fmla="*/ 343977 w 456427"/>
                  <a:gd name="connsiteY3" fmla="*/ 242855 h 715506"/>
                  <a:gd name="connsiteX4" fmla="*/ 456427 w 456427"/>
                  <a:gd name="connsiteY4" fmla="*/ 540714 h 715506"/>
                  <a:gd name="connsiteX5" fmla="*/ 326023 w 456427"/>
                  <a:gd name="connsiteY5" fmla="*/ 715506 h 715506"/>
                  <a:gd name="connsiteX6" fmla="*/ 180711 w 456427"/>
                  <a:gd name="connsiteY6" fmla="*/ 715506 h 715506"/>
                  <a:gd name="connsiteX7" fmla="*/ 38470 w 456427"/>
                  <a:gd name="connsiteY7" fmla="*/ 528877 h 715506"/>
                  <a:gd name="connsiteX8" fmla="*/ 0 w 456427"/>
                  <a:gd name="connsiteY8" fmla="*/ 180711 h 715506"/>
                  <a:gd name="connsiteX0" fmla="*/ 0 w 456427"/>
                  <a:gd name="connsiteY0" fmla="*/ 180711 h 715506"/>
                  <a:gd name="connsiteX1" fmla="*/ 180711 w 456427"/>
                  <a:gd name="connsiteY1" fmla="*/ 0 h 715506"/>
                  <a:gd name="connsiteX2" fmla="*/ 326023 w 456427"/>
                  <a:gd name="connsiteY2" fmla="*/ 0 h 715506"/>
                  <a:gd name="connsiteX3" fmla="*/ 343977 w 456427"/>
                  <a:gd name="connsiteY3" fmla="*/ 242855 h 715506"/>
                  <a:gd name="connsiteX4" fmla="*/ 456427 w 456427"/>
                  <a:gd name="connsiteY4" fmla="*/ 540714 h 715506"/>
                  <a:gd name="connsiteX5" fmla="*/ 326023 w 456427"/>
                  <a:gd name="connsiteY5" fmla="*/ 715506 h 715506"/>
                  <a:gd name="connsiteX6" fmla="*/ 180711 w 456427"/>
                  <a:gd name="connsiteY6" fmla="*/ 715506 h 715506"/>
                  <a:gd name="connsiteX7" fmla="*/ 38470 w 456427"/>
                  <a:gd name="connsiteY7" fmla="*/ 528877 h 715506"/>
                  <a:gd name="connsiteX8" fmla="*/ 0 w 456427"/>
                  <a:gd name="connsiteY8" fmla="*/ 180711 h 715506"/>
                  <a:gd name="connsiteX0" fmla="*/ 0 w 456427"/>
                  <a:gd name="connsiteY0" fmla="*/ 180711 h 715506"/>
                  <a:gd name="connsiteX1" fmla="*/ 180711 w 456427"/>
                  <a:gd name="connsiteY1" fmla="*/ 0 h 715506"/>
                  <a:gd name="connsiteX2" fmla="*/ 326023 w 456427"/>
                  <a:gd name="connsiteY2" fmla="*/ 0 h 715506"/>
                  <a:gd name="connsiteX3" fmla="*/ 343977 w 456427"/>
                  <a:gd name="connsiteY3" fmla="*/ 242855 h 715506"/>
                  <a:gd name="connsiteX4" fmla="*/ 456427 w 456427"/>
                  <a:gd name="connsiteY4" fmla="*/ 540714 h 715506"/>
                  <a:gd name="connsiteX5" fmla="*/ 326023 w 456427"/>
                  <a:gd name="connsiteY5" fmla="*/ 715506 h 715506"/>
                  <a:gd name="connsiteX6" fmla="*/ 180711 w 456427"/>
                  <a:gd name="connsiteY6" fmla="*/ 715506 h 715506"/>
                  <a:gd name="connsiteX7" fmla="*/ 38470 w 456427"/>
                  <a:gd name="connsiteY7" fmla="*/ 528877 h 715506"/>
                  <a:gd name="connsiteX8" fmla="*/ 0 w 456427"/>
                  <a:gd name="connsiteY8" fmla="*/ 180711 h 715506"/>
                  <a:gd name="connsiteX0" fmla="*/ 0 w 456427"/>
                  <a:gd name="connsiteY0" fmla="*/ 180711 h 715506"/>
                  <a:gd name="connsiteX1" fmla="*/ 180711 w 456427"/>
                  <a:gd name="connsiteY1" fmla="*/ 0 h 715506"/>
                  <a:gd name="connsiteX2" fmla="*/ 326023 w 456427"/>
                  <a:gd name="connsiteY2" fmla="*/ 0 h 715506"/>
                  <a:gd name="connsiteX3" fmla="*/ 314385 w 456427"/>
                  <a:gd name="connsiteY3" fmla="*/ 233978 h 715506"/>
                  <a:gd name="connsiteX4" fmla="*/ 456427 w 456427"/>
                  <a:gd name="connsiteY4" fmla="*/ 540714 h 715506"/>
                  <a:gd name="connsiteX5" fmla="*/ 326023 w 456427"/>
                  <a:gd name="connsiteY5" fmla="*/ 715506 h 715506"/>
                  <a:gd name="connsiteX6" fmla="*/ 180711 w 456427"/>
                  <a:gd name="connsiteY6" fmla="*/ 715506 h 715506"/>
                  <a:gd name="connsiteX7" fmla="*/ 38470 w 456427"/>
                  <a:gd name="connsiteY7" fmla="*/ 528877 h 715506"/>
                  <a:gd name="connsiteX8" fmla="*/ 0 w 456427"/>
                  <a:gd name="connsiteY8" fmla="*/ 180711 h 715506"/>
                  <a:gd name="connsiteX0" fmla="*/ 0 w 456427"/>
                  <a:gd name="connsiteY0" fmla="*/ 180711 h 715506"/>
                  <a:gd name="connsiteX1" fmla="*/ 180711 w 456427"/>
                  <a:gd name="connsiteY1" fmla="*/ 0 h 715506"/>
                  <a:gd name="connsiteX2" fmla="*/ 326023 w 456427"/>
                  <a:gd name="connsiteY2" fmla="*/ 0 h 715506"/>
                  <a:gd name="connsiteX3" fmla="*/ 314385 w 456427"/>
                  <a:gd name="connsiteY3" fmla="*/ 233978 h 715506"/>
                  <a:gd name="connsiteX4" fmla="*/ 456427 w 456427"/>
                  <a:gd name="connsiteY4" fmla="*/ 540714 h 715506"/>
                  <a:gd name="connsiteX5" fmla="*/ 326023 w 456427"/>
                  <a:gd name="connsiteY5" fmla="*/ 715506 h 715506"/>
                  <a:gd name="connsiteX6" fmla="*/ 180711 w 456427"/>
                  <a:gd name="connsiteY6" fmla="*/ 715506 h 715506"/>
                  <a:gd name="connsiteX7" fmla="*/ 38470 w 456427"/>
                  <a:gd name="connsiteY7" fmla="*/ 528877 h 715506"/>
                  <a:gd name="connsiteX8" fmla="*/ 0 w 456427"/>
                  <a:gd name="connsiteY8" fmla="*/ 180711 h 715506"/>
                  <a:gd name="connsiteX0" fmla="*/ 0 w 456427"/>
                  <a:gd name="connsiteY0" fmla="*/ 183670 h 718465"/>
                  <a:gd name="connsiteX1" fmla="*/ 254692 w 456427"/>
                  <a:gd name="connsiteY1" fmla="*/ 0 h 718465"/>
                  <a:gd name="connsiteX2" fmla="*/ 326023 w 456427"/>
                  <a:gd name="connsiteY2" fmla="*/ 2959 h 718465"/>
                  <a:gd name="connsiteX3" fmla="*/ 314385 w 456427"/>
                  <a:gd name="connsiteY3" fmla="*/ 236937 h 718465"/>
                  <a:gd name="connsiteX4" fmla="*/ 456427 w 456427"/>
                  <a:gd name="connsiteY4" fmla="*/ 543673 h 718465"/>
                  <a:gd name="connsiteX5" fmla="*/ 326023 w 456427"/>
                  <a:gd name="connsiteY5" fmla="*/ 718465 h 718465"/>
                  <a:gd name="connsiteX6" fmla="*/ 180711 w 456427"/>
                  <a:gd name="connsiteY6" fmla="*/ 718465 h 718465"/>
                  <a:gd name="connsiteX7" fmla="*/ 38470 w 456427"/>
                  <a:gd name="connsiteY7" fmla="*/ 531836 h 718465"/>
                  <a:gd name="connsiteX8" fmla="*/ 0 w 456427"/>
                  <a:gd name="connsiteY8" fmla="*/ 183670 h 718465"/>
                  <a:gd name="connsiteX0" fmla="*/ 0 w 456427"/>
                  <a:gd name="connsiteY0" fmla="*/ 188003 h 722798"/>
                  <a:gd name="connsiteX1" fmla="*/ 254692 w 456427"/>
                  <a:gd name="connsiteY1" fmla="*/ 4333 h 722798"/>
                  <a:gd name="connsiteX2" fmla="*/ 326023 w 456427"/>
                  <a:gd name="connsiteY2" fmla="*/ 7292 h 722798"/>
                  <a:gd name="connsiteX3" fmla="*/ 314385 w 456427"/>
                  <a:gd name="connsiteY3" fmla="*/ 241270 h 722798"/>
                  <a:gd name="connsiteX4" fmla="*/ 456427 w 456427"/>
                  <a:gd name="connsiteY4" fmla="*/ 548006 h 722798"/>
                  <a:gd name="connsiteX5" fmla="*/ 326023 w 456427"/>
                  <a:gd name="connsiteY5" fmla="*/ 722798 h 722798"/>
                  <a:gd name="connsiteX6" fmla="*/ 180711 w 456427"/>
                  <a:gd name="connsiteY6" fmla="*/ 722798 h 722798"/>
                  <a:gd name="connsiteX7" fmla="*/ 38470 w 456427"/>
                  <a:gd name="connsiteY7" fmla="*/ 536169 h 722798"/>
                  <a:gd name="connsiteX8" fmla="*/ 0 w 456427"/>
                  <a:gd name="connsiteY8" fmla="*/ 188003 h 722798"/>
                  <a:gd name="connsiteX0" fmla="*/ 0 w 456427"/>
                  <a:gd name="connsiteY0" fmla="*/ 193117 h 727912"/>
                  <a:gd name="connsiteX1" fmla="*/ 254692 w 456427"/>
                  <a:gd name="connsiteY1" fmla="*/ 9447 h 727912"/>
                  <a:gd name="connsiteX2" fmla="*/ 320105 w 456427"/>
                  <a:gd name="connsiteY2" fmla="*/ 569 h 727912"/>
                  <a:gd name="connsiteX3" fmla="*/ 314385 w 456427"/>
                  <a:gd name="connsiteY3" fmla="*/ 246384 h 727912"/>
                  <a:gd name="connsiteX4" fmla="*/ 456427 w 456427"/>
                  <a:gd name="connsiteY4" fmla="*/ 553120 h 727912"/>
                  <a:gd name="connsiteX5" fmla="*/ 326023 w 456427"/>
                  <a:gd name="connsiteY5" fmla="*/ 727912 h 727912"/>
                  <a:gd name="connsiteX6" fmla="*/ 180711 w 456427"/>
                  <a:gd name="connsiteY6" fmla="*/ 727912 h 727912"/>
                  <a:gd name="connsiteX7" fmla="*/ 38470 w 456427"/>
                  <a:gd name="connsiteY7" fmla="*/ 541283 h 727912"/>
                  <a:gd name="connsiteX8" fmla="*/ 0 w 456427"/>
                  <a:gd name="connsiteY8" fmla="*/ 193117 h 727912"/>
                  <a:gd name="connsiteX0" fmla="*/ 0 w 456427"/>
                  <a:gd name="connsiteY0" fmla="*/ 195619 h 730414"/>
                  <a:gd name="connsiteX1" fmla="*/ 257652 w 456427"/>
                  <a:gd name="connsiteY1" fmla="*/ 6031 h 730414"/>
                  <a:gd name="connsiteX2" fmla="*/ 320105 w 456427"/>
                  <a:gd name="connsiteY2" fmla="*/ 3071 h 730414"/>
                  <a:gd name="connsiteX3" fmla="*/ 314385 w 456427"/>
                  <a:gd name="connsiteY3" fmla="*/ 248886 h 730414"/>
                  <a:gd name="connsiteX4" fmla="*/ 456427 w 456427"/>
                  <a:gd name="connsiteY4" fmla="*/ 555622 h 730414"/>
                  <a:gd name="connsiteX5" fmla="*/ 326023 w 456427"/>
                  <a:gd name="connsiteY5" fmla="*/ 730414 h 730414"/>
                  <a:gd name="connsiteX6" fmla="*/ 180711 w 456427"/>
                  <a:gd name="connsiteY6" fmla="*/ 730414 h 730414"/>
                  <a:gd name="connsiteX7" fmla="*/ 38470 w 456427"/>
                  <a:gd name="connsiteY7" fmla="*/ 543785 h 730414"/>
                  <a:gd name="connsiteX8" fmla="*/ 0 w 456427"/>
                  <a:gd name="connsiteY8" fmla="*/ 195619 h 730414"/>
                  <a:gd name="connsiteX0" fmla="*/ 165716 w 417957"/>
                  <a:gd name="connsiteY0" fmla="*/ 210415 h 730414"/>
                  <a:gd name="connsiteX1" fmla="*/ 219182 w 417957"/>
                  <a:gd name="connsiteY1" fmla="*/ 6031 h 730414"/>
                  <a:gd name="connsiteX2" fmla="*/ 281635 w 417957"/>
                  <a:gd name="connsiteY2" fmla="*/ 3071 h 730414"/>
                  <a:gd name="connsiteX3" fmla="*/ 275915 w 417957"/>
                  <a:gd name="connsiteY3" fmla="*/ 248886 h 730414"/>
                  <a:gd name="connsiteX4" fmla="*/ 417957 w 417957"/>
                  <a:gd name="connsiteY4" fmla="*/ 555622 h 730414"/>
                  <a:gd name="connsiteX5" fmla="*/ 287553 w 417957"/>
                  <a:gd name="connsiteY5" fmla="*/ 730414 h 730414"/>
                  <a:gd name="connsiteX6" fmla="*/ 142241 w 417957"/>
                  <a:gd name="connsiteY6" fmla="*/ 730414 h 730414"/>
                  <a:gd name="connsiteX7" fmla="*/ 0 w 417957"/>
                  <a:gd name="connsiteY7" fmla="*/ 543785 h 730414"/>
                  <a:gd name="connsiteX8" fmla="*/ 165716 w 417957"/>
                  <a:gd name="connsiteY8" fmla="*/ 210415 h 730414"/>
                  <a:gd name="connsiteX0" fmla="*/ 165716 w 417957"/>
                  <a:gd name="connsiteY0" fmla="*/ 214636 h 734635"/>
                  <a:gd name="connsiteX1" fmla="*/ 207346 w 417957"/>
                  <a:gd name="connsiteY1" fmla="*/ 4333 h 734635"/>
                  <a:gd name="connsiteX2" fmla="*/ 281635 w 417957"/>
                  <a:gd name="connsiteY2" fmla="*/ 7292 h 734635"/>
                  <a:gd name="connsiteX3" fmla="*/ 275915 w 417957"/>
                  <a:gd name="connsiteY3" fmla="*/ 253107 h 734635"/>
                  <a:gd name="connsiteX4" fmla="*/ 417957 w 417957"/>
                  <a:gd name="connsiteY4" fmla="*/ 559843 h 734635"/>
                  <a:gd name="connsiteX5" fmla="*/ 287553 w 417957"/>
                  <a:gd name="connsiteY5" fmla="*/ 734635 h 734635"/>
                  <a:gd name="connsiteX6" fmla="*/ 142241 w 417957"/>
                  <a:gd name="connsiteY6" fmla="*/ 734635 h 734635"/>
                  <a:gd name="connsiteX7" fmla="*/ 0 w 417957"/>
                  <a:gd name="connsiteY7" fmla="*/ 548006 h 734635"/>
                  <a:gd name="connsiteX8" fmla="*/ 165716 w 417957"/>
                  <a:gd name="connsiteY8" fmla="*/ 214636 h 734635"/>
                  <a:gd name="connsiteX0" fmla="*/ 165716 w 417957"/>
                  <a:gd name="connsiteY0" fmla="*/ 214636 h 734635"/>
                  <a:gd name="connsiteX1" fmla="*/ 207346 w 417957"/>
                  <a:gd name="connsiteY1" fmla="*/ 4333 h 734635"/>
                  <a:gd name="connsiteX2" fmla="*/ 281635 w 417957"/>
                  <a:gd name="connsiteY2" fmla="*/ 7292 h 734635"/>
                  <a:gd name="connsiteX3" fmla="*/ 293671 w 417957"/>
                  <a:gd name="connsiteY3" fmla="*/ 247188 h 734635"/>
                  <a:gd name="connsiteX4" fmla="*/ 417957 w 417957"/>
                  <a:gd name="connsiteY4" fmla="*/ 559843 h 734635"/>
                  <a:gd name="connsiteX5" fmla="*/ 287553 w 417957"/>
                  <a:gd name="connsiteY5" fmla="*/ 734635 h 734635"/>
                  <a:gd name="connsiteX6" fmla="*/ 142241 w 417957"/>
                  <a:gd name="connsiteY6" fmla="*/ 734635 h 734635"/>
                  <a:gd name="connsiteX7" fmla="*/ 0 w 417957"/>
                  <a:gd name="connsiteY7" fmla="*/ 548006 h 734635"/>
                  <a:gd name="connsiteX8" fmla="*/ 165716 w 417957"/>
                  <a:gd name="connsiteY8" fmla="*/ 214636 h 734635"/>
                  <a:gd name="connsiteX0" fmla="*/ 165716 w 417957"/>
                  <a:gd name="connsiteY0" fmla="*/ 214636 h 734635"/>
                  <a:gd name="connsiteX1" fmla="*/ 207346 w 417957"/>
                  <a:gd name="connsiteY1" fmla="*/ 4333 h 734635"/>
                  <a:gd name="connsiteX2" fmla="*/ 281635 w 417957"/>
                  <a:gd name="connsiteY2" fmla="*/ 7292 h 734635"/>
                  <a:gd name="connsiteX3" fmla="*/ 293671 w 417957"/>
                  <a:gd name="connsiteY3" fmla="*/ 247188 h 734635"/>
                  <a:gd name="connsiteX4" fmla="*/ 417957 w 417957"/>
                  <a:gd name="connsiteY4" fmla="*/ 559843 h 734635"/>
                  <a:gd name="connsiteX5" fmla="*/ 287553 w 417957"/>
                  <a:gd name="connsiteY5" fmla="*/ 734635 h 734635"/>
                  <a:gd name="connsiteX6" fmla="*/ 142241 w 417957"/>
                  <a:gd name="connsiteY6" fmla="*/ 734635 h 734635"/>
                  <a:gd name="connsiteX7" fmla="*/ 0 w 417957"/>
                  <a:gd name="connsiteY7" fmla="*/ 548006 h 734635"/>
                  <a:gd name="connsiteX8" fmla="*/ 165716 w 417957"/>
                  <a:gd name="connsiteY8" fmla="*/ 214636 h 734635"/>
                  <a:gd name="connsiteX0" fmla="*/ 177553 w 429794"/>
                  <a:gd name="connsiteY0" fmla="*/ 214636 h 734635"/>
                  <a:gd name="connsiteX1" fmla="*/ 219183 w 429794"/>
                  <a:gd name="connsiteY1" fmla="*/ 4333 h 734635"/>
                  <a:gd name="connsiteX2" fmla="*/ 293472 w 429794"/>
                  <a:gd name="connsiteY2" fmla="*/ 7292 h 734635"/>
                  <a:gd name="connsiteX3" fmla="*/ 305508 w 429794"/>
                  <a:gd name="connsiteY3" fmla="*/ 247188 h 734635"/>
                  <a:gd name="connsiteX4" fmla="*/ 429794 w 429794"/>
                  <a:gd name="connsiteY4" fmla="*/ 559843 h 734635"/>
                  <a:gd name="connsiteX5" fmla="*/ 299390 w 429794"/>
                  <a:gd name="connsiteY5" fmla="*/ 734635 h 734635"/>
                  <a:gd name="connsiteX6" fmla="*/ 154078 w 429794"/>
                  <a:gd name="connsiteY6" fmla="*/ 734635 h 734635"/>
                  <a:gd name="connsiteX7" fmla="*/ 0 w 429794"/>
                  <a:gd name="connsiteY7" fmla="*/ 524333 h 734635"/>
                  <a:gd name="connsiteX8" fmla="*/ 177553 w 429794"/>
                  <a:gd name="connsiteY8" fmla="*/ 214636 h 734635"/>
                  <a:gd name="connsiteX0" fmla="*/ 177553 w 429794"/>
                  <a:gd name="connsiteY0" fmla="*/ 214636 h 734635"/>
                  <a:gd name="connsiteX1" fmla="*/ 219183 w 429794"/>
                  <a:gd name="connsiteY1" fmla="*/ 4333 h 734635"/>
                  <a:gd name="connsiteX2" fmla="*/ 293472 w 429794"/>
                  <a:gd name="connsiteY2" fmla="*/ 7292 h 734635"/>
                  <a:gd name="connsiteX3" fmla="*/ 305508 w 429794"/>
                  <a:gd name="connsiteY3" fmla="*/ 247188 h 734635"/>
                  <a:gd name="connsiteX4" fmla="*/ 429794 w 429794"/>
                  <a:gd name="connsiteY4" fmla="*/ 559843 h 734635"/>
                  <a:gd name="connsiteX5" fmla="*/ 299390 w 429794"/>
                  <a:gd name="connsiteY5" fmla="*/ 734635 h 734635"/>
                  <a:gd name="connsiteX6" fmla="*/ 154078 w 429794"/>
                  <a:gd name="connsiteY6" fmla="*/ 734635 h 734635"/>
                  <a:gd name="connsiteX7" fmla="*/ 0 w 429794"/>
                  <a:gd name="connsiteY7" fmla="*/ 524333 h 734635"/>
                  <a:gd name="connsiteX8" fmla="*/ 177553 w 429794"/>
                  <a:gd name="connsiteY8" fmla="*/ 214636 h 734635"/>
                  <a:gd name="connsiteX0" fmla="*/ 177553 w 429794"/>
                  <a:gd name="connsiteY0" fmla="*/ 214636 h 734635"/>
                  <a:gd name="connsiteX1" fmla="*/ 219183 w 429794"/>
                  <a:gd name="connsiteY1" fmla="*/ 4333 h 734635"/>
                  <a:gd name="connsiteX2" fmla="*/ 293472 w 429794"/>
                  <a:gd name="connsiteY2" fmla="*/ 7292 h 734635"/>
                  <a:gd name="connsiteX3" fmla="*/ 305508 w 429794"/>
                  <a:gd name="connsiteY3" fmla="*/ 247188 h 734635"/>
                  <a:gd name="connsiteX4" fmla="*/ 429794 w 429794"/>
                  <a:gd name="connsiteY4" fmla="*/ 559843 h 734635"/>
                  <a:gd name="connsiteX5" fmla="*/ 299390 w 429794"/>
                  <a:gd name="connsiteY5" fmla="*/ 734635 h 734635"/>
                  <a:gd name="connsiteX6" fmla="*/ 154078 w 429794"/>
                  <a:gd name="connsiteY6" fmla="*/ 734635 h 734635"/>
                  <a:gd name="connsiteX7" fmla="*/ 0 w 429794"/>
                  <a:gd name="connsiteY7" fmla="*/ 524333 h 734635"/>
                  <a:gd name="connsiteX8" fmla="*/ 177553 w 429794"/>
                  <a:gd name="connsiteY8" fmla="*/ 214636 h 734635"/>
                  <a:gd name="connsiteX0" fmla="*/ 177553 w 430892"/>
                  <a:gd name="connsiteY0" fmla="*/ 214636 h 734635"/>
                  <a:gd name="connsiteX1" fmla="*/ 219183 w 430892"/>
                  <a:gd name="connsiteY1" fmla="*/ 4333 h 734635"/>
                  <a:gd name="connsiteX2" fmla="*/ 293472 w 430892"/>
                  <a:gd name="connsiteY2" fmla="*/ 7292 h 734635"/>
                  <a:gd name="connsiteX3" fmla="*/ 305508 w 430892"/>
                  <a:gd name="connsiteY3" fmla="*/ 247188 h 734635"/>
                  <a:gd name="connsiteX4" fmla="*/ 429794 w 430892"/>
                  <a:gd name="connsiteY4" fmla="*/ 559843 h 734635"/>
                  <a:gd name="connsiteX5" fmla="*/ 299390 w 430892"/>
                  <a:gd name="connsiteY5" fmla="*/ 734635 h 734635"/>
                  <a:gd name="connsiteX6" fmla="*/ 154078 w 430892"/>
                  <a:gd name="connsiteY6" fmla="*/ 734635 h 734635"/>
                  <a:gd name="connsiteX7" fmla="*/ 0 w 430892"/>
                  <a:gd name="connsiteY7" fmla="*/ 524333 h 734635"/>
                  <a:gd name="connsiteX8" fmla="*/ 177553 w 430892"/>
                  <a:gd name="connsiteY8" fmla="*/ 214636 h 734635"/>
                  <a:gd name="connsiteX0" fmla="*/ 177553 w 431329"/>
                  <a:gd name="connsiteY0" fmla="*/ 214636 h 734635"/>
                  <a:gd name="connsiteX1" fmla="*/ 219183 w 431329"/>
                  <a:gd name="connsiteY1" fmla="*/ 4333 h 734635"/>
                  <a:gd name="connsiteX2" fmla="*/ 293472 w 431329"/>
                  <a:gd name="connsiteY2" fmla="*/ 7292 h 734635"/>
                  <a:gd name="connsiteX3" fmla="*/ 314386 w 431329"/>
                  <a:gd name="connsiteY3" fmla="*/ 247188 h 734635"/>
                  <a:gd name="connsiteX4" fmla="*/ 429794 w 431329"/>
                  <a:gd name="connsiteY4" fmla="*/ 559843 h 734635"/>
                  <a:gd name="connsiteX5" fmla="*/ 299390 w 431329"/>
                  <a:gd name="connsiteY5" fmla="*/ 734635 h 734635"/>
                  <a:gd name="connsiteX6" fmla="*/ 154078 w 431329"/>
                  <a:gd name="connsiteY6" fmla="*/ 734635 h 734635"/>
                  <a:gd name="connsiteX7" fmla="*/ 0 w 431329"/>
                  <a:gd name="connsiteY7" fmla="*/ 524333 h 734635"/>
                  <a:gd name="connsiteX8" fmla="*/ 177553 w 431329"/>
                  <a:gd name="connsiteY8" fmla="*/ 214636 h 734635"/>
                  <a:gd name="connsiteX0" fmla="*/ 177553 w 431329"/>
                  <a:gd name="connsiteY0" fmla="*/ 214636 h 734635"/>
                  <a:gd name="connsiteX1" fmla="*/ 219183 w 431329"/>
                  <a:gd name="connsiteY1" fmla="*/ 4333 h 734635"/>
                  <a:gd name="connsiteX2" fmla="*/ 293472 w 431329"/>
                  <a:gd name="connsiteY2" fmla="*/ 7292 h 734635"/>
                  <a:gd name="connsiteX3" fmla="*/ 314386 w 431329"/>
                  <a:gd name="connsiteY3" fmla="*/ 247188 h 734635"/>
                  <a:gd name="connsiteX4" fmla="*/ 429794 w 431329"/>
                  <a:gd name="connsiteY4" fmla="*/ 559843 h 734635"/>
                  <a:gd name="connsiteX5" fmla="*/ 299390 w 431329"/>
                  <a:gd name="connsiteY5" fmla="*/ 734635 h 734635"/>
                  <a:gd name="connsiteX6" fmla="*/ 154078 w 431329"/>
                  <a:gd name="connsiteY6" fmla="*/ 734635 h 734635"/>
                  <a:gd name="connsiteX7" fmla="*/ 0 w 431329"/>
                  <a:gd name="connsiteY7" fmla="*/ 524333 h 734635"/>
                  <a:gd name="connsiteX8" fmla="*/ 177553 w 431329"/>
                  <a:gd name="connsiteY8" fmla="*/ 214636 h 734635"/>
                  <a:gd name="connsiteX0" fmla="*/ 177553 w 431158"/>
                  <a:gd name="connsiteY0" fmla="*/ 214636 h 734635"/>
                  <a:gd name="connsiteX1" fmla="*/ 219183 w 431158"/>
                  <a:gd name="connsiteY1" fmla="*/ 4333 h 734635"/>
                  <a:gd name="connsiteX2" fmla="*/ 293472 w 431158"/>
                  <a:gd name="connsiteY2" fmla="*/ 7292 h 734635"/>
                  <a:gd name="connsiteX3" fmla="*/ 311427 w 431158"/>
                  <a:gd name="connsiteY3" fmla="*/ 232392 h 734635"/>
                  <a:gd name="connsiteX4" fmla="*/ 429794 w 431158"/>
                  <a:gd name="connsiteY4" fmla="*/ 559843 h 734635"/>
                  <a:gd name="connsiteX5" fmla="*/ 299390 w 431158"/>
                  <a:gd name="connsiteY5" fmla="*/ 734635 h 734635"/>
                  <a:gd name="connsiteX6" fmla="*/ 154078 w 431158"/>
                  <a:gd name="connsiteY6" fmla="*/ 734635 h 734635"/>
                  <a:gd name="connsiteX7" fmla="*/ 0 w 431158"/>
                  <a:gd name="connsiteY7" fmla="*/ 524333 h 734635"/>
                  <a:gd name="connsiteX8" fmla="*/ 177553 w 431158"/>
                  <a:gd name="connsiteY8" fmla="*/ 214636 h 734635"/>
                  <a:gd name="connsiteX0" fmla="*/ 177553 w 430517"/>
                  <a:gd name="connsiteY0" fmla="*/ 214636 h 734635"/>
                  <a:gd name="connsiteX1" fmla="*/ 219183 w 430517"/>
                  <a:gd name="connsiteY1" fmla="*/ 4333 h 734635"/>
                  <a:gd name="connsiteX2" fmla="*/ 293472 w 430517"/>
                  <a:gd name="connsiteY2" fmla="*/ 7292 h 734635"/>
                  <a:gd name="connsiteX3" fmla="*/ 311427 w 430517"/>
                  <a:gd name="connsiteY3" fmla="*/ 232392 h 734635"/>
                  <a:gd name="connsiteX4" fmla="*/ 429794 w 430517"/>
                  <a:gd name="connsiteY4" fmla="*/ 559843 h 734635"/>
                  <a:gd name="connsiteX5" fmla="*/ 299390 w 430517"/>
                  <a:gd name="connsiteY5" fmla="*/ 734635 h 734635"/>
                  <a:gd name="connsiteX6" fmla="*/ 154078 w 430517"/>
                  <a:gd name="connsiteY6" fmla="*/ 734635 h 734635"/>
                  <a:gd name="connsiteX7" fmla="*/ 0 w 430517"/>
                  <a:gd name="connsiteY7" fmla="*/ 524333 h 734635"/>
                  <a:gd name="connsiteX8" fmla="*/ 177553 w 430517"/>
                  <a:gd name="connsiteY8" fmla="*/ 214636 h 734635"/>
                  <a:gd name="connsiteX0" fmla="*/ 177553 w 430517"/>
                  <a:gd name="connsiteY0" fmla="*/ 214636 h 734635"/>
                  <a:gd name="connsiteX1" fmla="*/ 219183 w 430517"/>
                  <a:gd name="connsiteY1" fmla="*/ 4333 h 734635"/>
                  <a:gd name="connsiteX2" fmla="*/ 293472 w 430517"/>
                  <a:gd name="connsiteY2" fmla="*/ 7292 h 734635"/>
                  <a:gd name="connsiteX3" fmla="*/ 311427 w 430517"/>
                  <a:gd name="connsiteY3" fmla="*/ 232392 h 734635"/>
                  <a:gd name="connsiteX4" fmla="*/ 429794 w 430517"/>
                  <a:gd name="connsiteY4" fmla="*/ 559843 h 734635"/>
                  <a:gd name="connsiteX5" fmla="*/ 299390 w 430517"/>
                  <a:gd name="connsiteY5" fmla="*/ 734635 h 734635"/>
                  <a:gd name="connsiteX6" fmla="*/ 154078 w 430517"/>
                  <a:gd name="connsiteY6" fmla="*/ 734635 h 734635"/>
                  <a:gd name="connsiteX7" fmla="*/ 0 w 430517"/>
                  <a:gd name="connsiteY7" fmla="*/ 524333 h 734635"/>
                  <a:gd name="connsiteX8" fmla="*/ 177553 w 430517"/>
                  <a:gd name="connsiteY8" fmla="*/ 214636 h 734635"/>
                  <a:gd name="connsiteX0" fmla="*/ 162757 w 430517"/>
                  <a:gd name="connsiteY0" fmla="*/ 208717 h 734635"/>
                  <a:gd name="connsiteX1" fmla="*/ 219183 w 430517"/>
                  <a:gd name="connsiteY1" fmla="*/ 4333 h 734635"/>
                  <a:gd name="connsiteX2" fmla="*/ 293472 w 430517"/>
                  <a:gd name="connsiteY2" fmla="*/ 7292 h 734635"/>
                  <a:gd name="connsiteX3" fmla="*/ 311427 w 430517"/>
                  <a:gd name="connsiteY3" fmla="*/ 232392 h 734635"/>
                  <a:gd name="connsiteX4" fmla="*/ 429794 w 430517"/>
                  <a:gd name="connsiteY4" fmla="*/ 559843 h 734635"/>
                  <a:gd name="connsiteX5" fmla="*/ 299390 w 430517"/>
                  <a:gd name="connsiteY5" fmla="*/ 734635 h 734635"/>
                  <a:gd name="connsiteX6" fmla="*/ 154078 w 430517"/>
                  <a:gd name="connsiteY6" fmla="*/ 734635 h 734635"/>
                  <a:gd name="connsiteX7" fmla="*/ 0 w 430517"/>
                  <a:gd name="connsiteY7" fmla="*/ 524333 h 734635"/>
                  <a:gd name="connsiteX8" fmla="*/ 162757 w 430517"/>
                  <a:gd name="connsiteY8" fmla="*/ 208717 h 734635"/>
                  <a:gd name="connsiteX0" fmla="*/ 162757 w 430517"/>
                  <a:gd name="connsiteY0" fmla="*/ 208717 h 734635"/>
                  <a:gd name="connsiteX1" fmla="*/ 219183 w 430517"/>
                  <a:gd name="connsiteY1" fmla="*/ 4333 h 734635"/>
                  <a:gd name="connsiteX2" fmla="*/ 293472 w 430517"/>
                  <a:gd name="connsiteY2" fmla="*/ 7292 h 734635"/>
                  <a:gd name="connsiteX3" fmla="*/ 311427 w 430517"/>
                  <a:gd name="connsiteY3" fmla="*/ 232392 h 734635"/>
                  <a:gd name="connsiteX4" fmla="*/ 429794 w 430517"/>
                  <a:gd name="connsiteY4" fmla="*/ 559843 h 734635"/>
                  <a:gd name="connsiteX5" fmla="*/ 299390 w 430517"/>
                  <a:gd name="connsiteY5" fmla="*/ 734635 h 734635"/>
                  <a:gd name="connsiteX6" fmla="*/ 154078 w 430517"/>
                  <a:gd name="connsiteY6" fmla="*/ 734635 h 734635"/>
                  <a:gd name="connsiteX7" fmla="*/ 0 w 430517"/>
                  <a:gd name="connsiteY7" fmla="*/ 524333 h 734635"/>
                  <a:gd name="connsiteX8" fmla="*/ 162757 w 430517"/>
                  <a:gd name="connsiteY8" fmla="*/ 208717 h 734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0517" h="734635">
                    <a:moveTo>
                      <a:pt x="162757" y="208717"/>
                    </a:moveTo>
                    <a:cubicBezTo>
                      <a:pt x="177553" y="100035"/>
                      <a:pt x="119379" y="4333"/>
                      <a:pt x="219183" y="4333"/>
                    </a:cubicBezTo>
                    <a:cubicBezTo>
                      <a:pt x="240000" y="-6518"/>
                      <a:pt x="269695" y="6306"/>
                      <a:pt x="293472" y="7292"/>
                    </a:cubicBezTo>
                    <a:cubicBezTo>
                      <a:pt x="340010" y="54639"/>
                      <a:pt x="314386" y="114833"/>
                      <a:pt x="311427" y="232392"/>
                    </a:cubicBezTo>
                    <a:cubicBezTo>
                      <a:pt x="406122" y="333651"/>
                      <a:pt x="435713" y="428992"/>
                      <a:pt x="429794" y="559843"/>
                    </a:cubicBezTo>
                    <a:cubicBezTo>
                      <a:pt x="429794" y="659647"/>
                      <a:pt x="399194" y="734635"/>
                      <a:pt x="299390" y="734635"/>
                    </a:cubicBezTo>
                    <a:lnTo>
                      <a:pt x="154078" y="734635"/>
                    </a:lnTo>
                    <a:cubicBezTo>
                      <a:pt x="54274" y="734635"/>
                      <a:pt x="0" y="624137"/>
                      <a:pt x="0" y="524333"/>
                    </a:cubicBezTo>
                    <a:cubicBezTo>
                      <a:pt x="0" y="406305"/>
                      <a:pt x="50306" y="297153"/>
                      <a:pt x="162757" y="208717"/>
                    </a:cubicBezTo>
                    <a:close/>
                  </a:path>
                </a:pathLst>
              </a:custGeom>
              <a:gradFill flip="none" rotWithShape="1">
                <a:gsLst>
                  <a:gs pos="16000">
                    <a:srgbClr val="FFEAD5"/>
                  </a:gs>
                  <a:gs pos="75000">
                    <a:srgbClr val="FF999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B124A3B7-1E4F-4A0C-B786-F04947A3E4C3}"/>
                  </a:ext>
                </a:extLst>
              </p:cNvPr>
              <p:cNvSpPr/>
              <p:nvPr/>
            </p:nvSpPr>
            <p:spPr>
              <a:xfrm>
                <a:off x="864024" y="2404818"/>
                <a:ext cx="259620" cy="211583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FEAD5"/>
                  </a:gs>
                  <a:gs pos="74000">
                    <a:srgbClr val="FF5353"/>
                  </a:gs>
                  <a:gs pos="53000">
                    <a:srgbClr val="FF999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Mulberry Cells">
              <a:extLst>
                <a:ext uri="{FF2B5EF4-FFF2-40B4-BE49-F238E27FC236}">
                  <a16:creationId xmlns:a16="http://schemas.microsoft.com/office/drawing/2014/main" id="{B8553DB7-6B05-4E3A-BE36-80ADB117808C}"/>
                </a:ext>
              </a:extLst>
            </p:cNvPr>
            <p:cNvGrpSpPr/>
            <p:nvPr/>
          </p:nvGrpSpPr>
          <p:grpSpPr>
            <a:xfrm>
              <a:off x="8517960" y="5079645"/>
              <a:ext cx="270511" cy="193850"/>
              <a:chOff x="2201728" y="1941159"/>
              <a:chExt cx="468472" cy="335711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4F55D935-B03F-48BC-9BB4-F6966BAA65FB}"/>
                  </a:ext>
                </a:extLst>
              </p:cNvPr>
              <p:cNvSpPr/>
              <p:nvPr/>
            </p:nvSpPr>
            <p:spPr>
              <a:xfrm>
                <a:off x="2442461" y="2107642"/>
                <a:ext cx="227739" cy="156402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273CB31C-D7F6-4A4A-AB66-C34B1DF937B3}"/>
                  </a:ext>
                </a:extLst>
              </p:cNvPr>
              <p:cNvSpPr/>
              <p:nvPr/>
            </p:nvSpPr>
            <p:spPr>
              <a:xfrm rot="2619738">
                <a:off x="2256792" y="1941159"/>
                <a:ext cx="231922" cy="173205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FE8F1C77-4AA2-4969-B425-EEFC615CDEB9}"/>
                  </a:ext>
                </a:extLst>
              </p:cNvPr>
              <p:cNvSpPr/>
              <p:nvPr/>
            </p:nvSpPr>
            <p:spPr>
              <a:xfrm>
                <a:off x="2201728" y="2120468"/>
                <a:ext cx="227739" cy="156402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5647CE2B-2E74-4B19-80C5-8DE48BE0AD47}"/>
                  </a:ext>
                </a:extLst>
              </p:cNvPr>
              <p:cNvSpPr/>
              <p:nvPr/>
            </p:nvSpPr>
            <p:spPr>
              <a:xfrm>
                <a:off x="2505626" y="1943936"/>
                <a:ext cx="153895" cy="126073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Mulberry Cells">
              <a:extLst>
                <a:ext uri="{FF2B5EF4-FFF2-40B4-BE49-F238E27FC236}">
                  <a16:creationId xmlns:a16="http://schemas.microsoft.com/office/drawing/2014/main" id="{CFADB0D7-C330-434D-92F9-9F8581DF2F4A}"/>
                </a:ext>
              </a:extLst>
            </p:cNvPr>
            <p:cNvGrpSpPr/>
            <p:nvPr/>
          </p:nvGrpSpPr>
          <p:grpSpPr>
            <a:xfrm>
              <a:off x="9651963" y="5047719"/>
              <a:ext cx="296461" cy="248818"/>
              <a:chOff x="4165601" y="1885870"/>
              <a:chExt cx="513413" cy="430905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0A184C77-CA1A-440E-9616-9DCCA43956D0}"/>
                  </a:ext>
                </a:extLst>
              </p:cNvPr>
              <p:cNvSpPr/>
              <p:nvPr/>
            </p:nvSpPr>
            <p:spPr>
              <a:xfrm>
                <a:off x="4304373" y="2170472"/>
                <a:ext cx="137232" cy="95971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035CF0B7-D3AA-4034-BBCD-EAD117887847}"/>
                  </a:ext>
                </a:extLst>
              </p:cNvPr>
              <p:cNvSpPr/>
              <p:nvPr/>
            </p:nvSpPr>
            <p:spPr>
              <a:xfrm rot="20411541">
                <a:off x="4489193" y="2160373"/>
                <a:ext cx="180354" cy="156402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7A9E2708-D923-4B3E-9997-E92C6B74DBE6}"/>
                  </a:ext>
                </a:extLst>
              </p:cNvPr>
              <p:cNvSpPr/>
              <p:nvPr/>
            </p:nvSpPr>
            <p:spPr>
              <a:xfrm rot="18704086">
                <a:off x="4378048" y="1898885"/>
                <a:ext cx="165885" cy="139856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6EAFEBC1-F77B-4460-91FF-2BAA798E481B}"/>
                  </a:ext>
                </a:extLst>
              </p:cNvPr>
              <p:cNvSpPr/>
              <p:nvPr/>
            </p:nvSpPr>
            <p:spPr>
              <a:xfrm rot="18704086">
                <a:off x="4531952" y="2007758"/>
                <a:ext cx="154064" cy="140061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A40EAF59-F126-4BA2-90C1-FFA31F2A7848}"/>
                  </a:ext>
                </a:extLst>
              </p:cNvPr>
              <p:cNvSpPr/>
              <p:nvPr/>
            </p:nvSpPr>
            <p:spPr>
              <a:xfrm rot="378857">
                <a:off x="4165601" y="2046019"/>
                <a:ext cx="180354" cy="120942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2E8C266F-DDCA-4887-935C-41FCFA5434FB}"/>
                  </a:ext>
                </a:extLst>
              </p:cNvPr>
              <p:cNvSpPr/>
              <p:nvPr/>
            </p:nvSpPr>
            <p:spPr>
              <a:xfrm rot="555277">
                <a:off x="4351821" y="2059533"/>
                <a:ext cx="165551" cy="126772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Mulberry Cells">
              <a:extLst>
                <a:ext uri="{FF2B5EF4-FFF2-40B4-BE49-F238E27FC236}">
                  <a16:creationId xmlns:a16="http://schemas.microsoft.com/office/drawing/2014/main" id="{FFA26392-BA0E-403C-92C0-F9D23B3513E9}"/>
                </a:ext>
              </a:extLst>
            </p:cNvPr>
            <p:cNvGrpSpPr/>
            <p:nvPr/>
          </p:nvGrpSpPr>
          <p:grpSpPr>
            <a:xfrm>
              <a:off x="11068470" y="5047246"/>
              <a:ext cx="291249" cy="220405"/>
              <a:chOff x="5626189" y="1885051"/>
              <a:chExt cx="504388" cy="381698"/>
            </a:xfrm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389B70E8-D607-45B5-9CF2-44EF0BDF22FB}"/>
                  </a:ext>
                </a:extLst>
              </p:cNvPr>
              <p:cNvSpPr/>
              <p:nvPr/>
            </p:nvSpPr>
            <p:spPr>
              <a:xfrm>
                <a:off x="5871614" y="1885051"/>
                <a:ext cx="227739" cy="156402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32DE67FE-38E8-47CF-BCC5-784EB3524E61}"/>
                  </a:ext>
                </a:extLst>
              </p:cNvPr>
              <p:cNvSpPr/>
              <p:nvPr/>
            </p:nvSpPr>
            <p:spPr>
              <a:xfrm rot="18704086">
                <a:off x="5962574" y="2058182"/>
                <a:ext cx="172648" cy="163358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47BC73C5-1873-46EB-8F11-97976A339DD5}"/>
                  </a:ext>
                </a:extLst>
              </p:cNvPr>
              <p:cNvSpPr/>
              <p:nvPr/>
            </p:nvSpPr>
            <p:spPr>
              <a:xfrm>
                <a:off x="5802998" y="2102067"/>
                <a:ext cx="137232" cy="108075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D5D13E0F-92D5-464E-9F00-A381C68CA1A0}"/>
                  </a:ext>
                </a:extLst>
              </p:cNvPr>
              <p:cNvSpPr/>
              <p:nvPr/>
            </p:nvSpPr>
            <p:spPr>
              <a:xfrm rot="18704086">
                <a:off x="5704875" y="1957834"/>
                <a:ext cx="165885" cy="139856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E452FCCC-6C7A-4948-947D-D90A6EFDC247}"/>
                  </a:ext>
                </a:extLst>
              </p:cNvPr>
              <p:cNvSpPr/>
              <p:nvPr/>
            </p:nvSpPr>
            <p:spPr>
              <a:xfrm rot="458189">
                <a:off x="5626189" y="2126893"/>
                <a:ext cx="165885" cy="139856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Epithelial Cell">
              <a:extLst>
                <a:ext uri="{FF2B5EF4-FFF2-40B4-BE49-F238E27FC236}">
                  <a16:creationId xmlns:a16="http://schemas.microsoft.com/office/drawing/2014/main" id="{DAFFD0D8-90D1-420D-B17C-13FF3AA6FA12}"/>
                </a:ext>
              </a:extLst>
            </p:cNvPr>
            <p:cNvGrpSpPr/>
            <p:nvPr/>
          </p:nvGrpSpPr>
          <p:grpSpPr>
            <a:xfrm>
              <a:off x="9122774" y="4993116"/>
              <a:ext cx="292605" cy="552900"/>
              <a:chOff x="3262900" y="1525410"/>
              <a:chExt cx="506734" cy="957516"/>
            </a:xfrm>
          </p:grpSpPr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659FEEB9-F43E-4FB5-90CD-7009C03BA7C0}"/>
                  </a:ext>
                </a:extLst>
              </p:cNvPr>
              <p:cNvGrpSpPr/>
              <p:nvPr/>
            </p:nvGrpSpPr>
            <p:grpSpPr>
              <a:xfrm>
                <a:off x="3286480" y="1539991"/>
                <a:ext cx="426997" cy="308271"/>
                <a:chOff x="1764230" y="1805888"/>
                <a:chExt cx="426997" cy="308271"/>
              </a:xfrm>
            </p:grpSpPr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FBC6DA26-2320-4C35-9E4D-347CB156E779}"/>
                    </a:ext>
                  </a:extLst>
                </p:cNvPr>
                <p:cNvSpPr/>
                <p:nvPr/>
              </p:nvSpPr>
              <p:spPr>
                <a:xfrm>
                  <a:off x="1764230" y="1839215"/>
                  <a:ext cx="45824" cy="266613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B806B385-660B-44AE-8000-6AF8EC8C683D}"/>
                    </a:ext>
                  </a:extLst>
                </p:cNvPr>
                <p:cNvSpPr/>
                <p:nvPr/>
              </p:nvSpPr>
              <p:spPr>
                <a:xfrm>
                  <a:off x="1818385" y="1822551"/>
                  <a:ext cx="45825" cy="24578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F208D6DF-A15D-4CEA-B873-82D2FF85D967}"/>
                    </a:ext>
                  </a:extLst>
                </p:cNvPr>
                <p:cNvSpPr/>
                <p:nvPr/>
              </p:nvSpPr>
              <p:spPr>
                <a:xfrm>
                  <a:off x="1866154" y="1816303"/>
                  <a:ext cx="39714" cy="239535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411F42AA-326B-40A2-B1D2-5BA729B56CAA}"/>
                    </a:ext>
                  </a:extLst>
                </p:cNvPr>
                <p:cNvSpPr/>
                <p:nvPr/>
              </p:nvSpPr>
              <p:spPr>
                <a:xfrm>
                  <a:off x="1916282" y="1807971"/>
                  <a:ext cx="39637" cy="256198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F3DB46F4-6B20-49C3-A4E9-08774CEC1DBD}"/>
                    </a:ext>
                  </a:extLst>
                </p:cNvPr>
                <p:cNvSpPr/>
                <p:nvPr/>
              </p:nvSpPr>
              <p:spPr>
                <a:xfrm>
                  <a:off x="1964190" y="1805888"/>
                  <a:ext cx="48958" cy="247867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90001391-B320-42B4-AC79-615A1C18C224}"/>
                    </a:ext>
                  </a:extLst>
                </p:cNvPr>
                <p:cNvSpPr/>
                <p:nvPr/>
              </p:nvSpPr>
              <p:spPr>
                <a:xfrm>
                  <a:off x="2010014" y="1810054"/>
                  <a:ext cx="39575" cy="247867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5A4C9FF8-B146-49D0-8454-B447F3554FB0}"/>
                    </a:ext>
                  </a:extLst>
                </p:cNvPr>
                <p:cNvSpPr/>
                <p:nvPr/>
              </p:nvSpPr>
              <p:spPr>
                <a:xfrm>
                  <a:off x="2062087" y="1820468"/>
                  <a:ext cx="37492" cy="249950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D4EF38E5-7048-49F2-80EC-D267AB965FC7}"/>
                    </a:ext>
                  </a:extLst>
                </p:cNvPr>
                <p:cNvSpPr/>
                <p:nvPr/>
              </p:nvSpPr>
              <p:spPr>
                <a:xfrm>
                  <a:off x="2107911" y="1826717"/>
                  <a:ext cx="29161" cy="249950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2DF50651-3925-4F74-8394-FF2E5C51D021}"/>
                    </a:ext>
                  </a:extLst>
                </p:cNvPr>
                <p:cNvSpPr/>
                <p:nvPr/>
              </p:nvSpPr>
              <p:spPr>
                <a:xfrm>
                  <a:off x="2149213" y="1862127"/>
                  <a:ext cx="42014" cy="252032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>
                  <a:solidFill>
                    <a:srgbClr val="FFA7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46C88696-4B0B-4B14-BEA0-3AF9130AB6F1}"/>
                  </a:ext>
                </a:extLst>
              </p:cNvPr>
              <p:cNvSpPr/>
              <p:nvPr/>
            </p:nvSpPr>
            <p:spPr>
              <a:xfrm>
                <a:off x="3439967" y="1527493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C5E292BE-3846-4F56-83C4-284FD4AA0447}"/>
                  </a:ext>
                </a:extLst>
              </p:cNvPr>
              <p:cNvSpPr/>
              <p:nvPr/>
            </p:nvSpPr>
            <p:spPr>
              <a:xfrm>
                <a:off x="3487875" y="1525410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6BA1850-1EAD-451A-82A3-15645F16EF2E}"/>
                  </a:ext>
                </a:extLst>
              </p:cNvPr>
              <p:cNvSpPr/>
              <p:nvPr/>
            </p:nvSpPr>
            <p:spPr>
              <a:xfrm>
                <a:off x="3533699" y="1529576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B78636A4-533F-4E95-9C1F-A8FD580928F3}"/>
                  </a:ext>
                </a:extLst>
              </p:cNvPr>
              <p:cNvSpPr/>
              <p:nvPr/>
            </p:nvSpPr>
            <p:spPr>
              <a:xfrm>
                <a:off x="3585772" y="1539990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AA071379-70C4-4CEC-98B6-2F8B5150C409}"/>
                  </a:ext>
                </a:extLst>
              </p:cNvPr>
              <p:cNvSpPr/>
              <p:nvPr/>
            </p:nvSpPr>
            <p:spPr>
              <a:xfrm>
                <a:off x="3631596" y="1546239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C2988D5F-6DFC-4A30-84FF-EA734D43A22E}"/>
                  </a:ext>
                </a:extLst>
              </p:cNvPr>
              <p:cNvSpPr/>
              <p:nvPr/>
            </p:nvSpPr>
            <p:spPr>
              <a:xfrm>
                <a:off x="3672898" y="1581649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41D57AF5-08D1-40F7-8107-848B5799D9B0}"/>
                  </a:ext>
                </a:extLst>
              </p:cNvPr>
              <p:cNvGrpSpPr/>
              <p:nvPr/>
            </p:nvGrpSpPr>
            <p:grpSpPr>
              <a:xfrm>
                <a:off x="3262900" y="1767420"/>
                <a:ext cx="506734" cy="715506"/>
                <a:chOff x="664078" y="1946983"/>
                <a:chExt cx="506734" cy="715506"/>
              </a:xfrm>
            </p:grpSpPr>
            <p:sp>
              <p:nvSpPr>
                <p:cNvPr id="131" name="Rectangle: Rounded Corners 130">
                  <a:extLst>
                    <a:ext uri="{FF2B5EF4-FFF2-40B4-BE49-F238E27FC236}">
                      <a16:creationId xmlns:a16="http://schemas.microsoft.com/office/drawing/2014/main" id="{B5AD4D9E-F8C5-4325-B09D-A97639513E87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3C049EB2-22D2-4DB1-9FF7-CE24418DFE0E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6198A524-499D-45D2-8D07-183B76A222E9}"/>
                  </a:ext>
                </a:extLst>
              </p:cNvPr>
              <p:cNvSpPr/>
              <p:nvPr/>
            </p:nvSpPr>
            <p:spPr>
              <a:xfrm>
                <a:off x="3287915" y="1558737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56CC3DF5-9B32-40DE-B595-58556C90C511}"/>
                  </a:ext>
                </a:extLst>
              </p:cNvPr>
              <p:cNvSpPr/>
              <p:nvPr/>
            </p:nvSpPr>
            <p:spPr>
              <a:xfrm>
                <a:off x="3342070" y="1542073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A3D69CF0-9D74-494D-B0AE-AA0308773F67}"/>
                  </a:ext>
                </a:extLst>
              </p:cNvPr>
              <p:cNvSpPr/>
              <p:nvPr/>
            </p:nvSpPr>
            <p:spPr>
              <a:xfrm>
                <a:off x="3389839" y="1535825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Dendritic Cell">
              <a:extLst>
                <a:ext uri="{FF2B5EF4-FFF2-40B4-BE49-F238E27FC236}">
                  <a16:creationId xmlns:a16="http://schemas.microsoft.com/office/drawing/2014/main" id="{1DE60FE4-6D29-423A-8BDC-0E51AFEBCD30}"/>
                </a:ext>
              </a:extLst>
            </p:cNvPr>
            <p:cNvGrpSpPr/>
            <p:nvPr/>
          </p:nvGrpSpPr>
          <p:grpSpPr>
            <a:xfrm>
              <a:off x="8827707" y="4977797"/>
              <a:ext cx="593022" cy="872526"/>
              <a:chOff x="2755356" y="1735922"/>
              <a:chExt cx="1027000" cy="1511046"/>
            </a:xfrm>
          </p:grpSpPr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82C0D7E2-08F2-4610-96AC-DF502871676D}"/>
                  </a:ext>
                </a:extLst>
              </p:cNvPr>
              <p:cNvSpPr/>
              <p:nvPr/>
            </p:nvSpPr>
            <p:spPr>
              <a:xfrm>
                <a:off x="2755356" y="1735922"/>
                <a:ext cx="1027000" cy="1511046"/>
              </a:xfrm>
              <a:custGeom>
                <a:avLst/>
                <a:gdLst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56799 w 1034979"/>
                  <a:gd name="connsiteY4" fmla="*/ 936462 h 1509906"/>
                  <a:gd name="connsiteX5" fmla="*/ 351084 w 1034979"/>
                  <a:gd name="connsiteY5" fmla="*/ 940272 h 1509906"/>
                  <a:gd name="connsiteX6" fmla="*/ 339654 w 1034979"/>
                  <a:gd name="connsiteY6" fmla="*/ 949797 h 1509906"/>
                  <a:gd name="connsiteX7" fmla="*/ 328224 w 1034979"/>
                  <a:gd name="connsiteY7" fmla="*/ 953607 h 1509906"/>
                  <a:gd name="connsiteX8" fmla="*/ 312984 w 1034979"/>
                  <a:gd name="connsiteY8" fmla="*/ 959322 h 1509906"/>
                  <a:gd name="connsiteX9" fmla="*/ 265359 w 1034979"/>
                  <a:gd name="connsiteY9" fmla="*/ 955512 h 1509906"/>
                  <a:gd name="connsiteX10" fmla="*/ 253929 w 1034979"/>
                  <a:gd name="connsiteY10" fmla="*/ 951702 h 1509906"/>
                  <a:gd name="connsiteX11" fmla="*/ 242499 w 1034979"/>
                  <a:gd name="connsiteY11" fmla="*/ 947892 h 1509906"/>
                  <a:gd name="connsiteX12" fmla="*/ 236784 w 1034979"/>
                  <a:gd name="connsiteY12" fmla="*/ 945987 h 1509906"/>
                  <a:gd name="connsiteX13" fmla="*/ 231069 w 1034979"/>
                  <a:gd name="connsiteY13" fmla="*/ 944082 h 1509906"/>
                  <a:gd name="connsiteX14" fmla="*/ 219639 w 1034979"/>
                  <a:gd name="connsiteY14" fmla="*/ 942177 h 1509906"/>
                  <a:gd name="connsiteX15" fmla="*/ 213924 w 1034979"/>
                  <a:gd name="connsiteY15" fmla="*/ 940272 h 1509906"/>
                  <a:gd name="connsiteX16" fmla="*/ 206304 w 1034979"/>
                  <a:gd name="connsiteY16" fmla="*/ 938367 h 1509906"/>
                  <a:gd name="connsiteX17" fmla="*/ 194874 w 1034979"/>
                  <a:gd name="connsiteY17" fmla="*/ 934557 h 1509906"/>
                  <a:gd name="connsiteX18" fmla="*/ 189159 w 1034979"/>
                  <a:gd name="connsiteY18" fmla="*/ 932652 h 1509906"/>
                  <a:gd name="connsiteX19" fmla="*/ 181539 w 1034979"/>
                  <a:gd name="connsiteY19" fmla="*/ 930747 h 1509906"/>
                  <a:gd name="connsiteX20" fmla="*/ 170109 w 1034979"/>
                  <a:gd name="connsiteY20" fmla="*/ 925032 h 1509906"/>
                  <a:gd name="connsiteX21" fmla="*/ 164394 w 1034979"/>
                  <a:gd name="connsiteY21" fmla="*/ 921222 h 1509906"/>
                  <a:gd name="connsiteX22" fmla="*/ 156774 w 1034979"/>
                  <a:gd name="connsiteY22" fmla="*/ 909792 h 1509906"/>
                  <a:gd name="connsiteX23" fmla="*/ 145344 w 1034979"/>
                  <a:gd name="connsiteY23" fmla="*/ 905982 h 1509906"/>
                  <a:gd name="connsiteX24" fmla="*/ 139629 w 1034979"/>
                  <a:gd name="connsiteY24" fmla="*/ 902172 h 1509906"/>
                  <a:gd name="connsiteX25" fmla="*/ 133914 w 1034979"/>
                  <a:gd name="connsiteY25" fmla="*/ 900267 h 1509906"/>
                  <a:gd name="connsiteX26" fmla="*/ 116769 w 1034979"/>
                  <a:gd name="connsiteY26" fmla="*/ 896457 h 1509906"/>
                  <a:gd name="connsiteX27" fmla="*/ 111054 w 1034979"/>
                  <a:gd name="connsiteY27" fmla="*/ 890742 h 1509906"/>
                  <a:gd name="connsiteX28" fmla="*/ 101529 w 1034979"/>
                  <a:gd name="connsiteY28" fmla="*/ 873597 h 1509906"/>
                  <a:gd name="connsiteX29" fmla="*/ 84384 w 1034979"/>
                  <a:gd name="connsiteY29" fmla="*/ 865977 h 1509906"/>
                  <a:gd name="connsiteX30" fmla="*/ 78669 w 1034979"/>
                  <a:gd name="connsiteY30" fmla="*/ 864072 h 1509906"/>
                  <a:gd name="connsiteX31" fmla="*/ 59619 w 1034979"/>
                  <a:gd name="connsiteY31" fmla="*/ 867882 h 1509906"/>
                  <a:gd name="connsiteX32" fmla="*/ 53904 w 1034979"/>
                  <a:gd name="connsiteY32" fmla="*/ 871692 h 1509906"/>
                  <a:gd name="connsiteX33" fmla="*/ 50094 w 1034979"/>
                  <a:gd name="connsiteY33" fmla="*/ 877407 h 1509906"/>
                  <a:gd name="connsiteX34" fmla="*/ 46284 w 1034979"/>
                  <a:gd name="connsiteY34" fmla="*/ 888837 h 1509906"/>
                  <a:gd name="connsiteX35" fmla="*/ 50094 w 1034979"/>
                  <a:gd name="connsiteY35" fmla="*/ 926937 h 1509906"/>
                  <a:gd name="connsiteX36" fmla="*/ 53904 w 1034979"/>
                  <a:gd name="connsiteY36" fmla="*/ 932652 h 1509906"/>
                  <a:gd name="connsiteX37" fmla="*/ 59619 w 1034979"/>
                  <a:gd name="connsiteY37" fmla="*/ 936462 h 1509906"/>
                  <a:gd name="connsiteX38" fmla="*/ 63429 w 1034979"/>
                  <a:gd name="connsiteY38" fmla="*/ 942177 h 1509906"/>
                  <a:gd name="connsiteX39" fmla="*/ 80574 w 1034979"/>
                  <a:gd name="connsiteY39" fmla="*/ 951702 h 1509906"/>
                  <a:gd name="connsiteX40" fmla="*/ 103434 w 1034979"/>
                  <a:gd name="connsiteY40" fmla="*/ 953607 h 1509906"/>
                  <a:gd name="connsiteX41" fmla="*/ 124389 w 1034979"/>
                  <a:gd name="connsiteY41" fmla="*/ 959322 h 1509906"/>
                  <a:gd name="connsiteX42" fmla="*/ 130104 w 1034979"/>
                  <a:gd name="connsiteY42" fmla="*/ 961227 h 1509906"/>
                  <a:gd name="connsiteX43" fmla="*/ 135819 w 1034979"/>
                  <a:gd name="connsiteY43" fmla="*/ 966942 h 1509906"/>
                  <a:gd name="connsiteX44" fmla="*/ 143439 w 1034979"/>
                  <a:gd name="connsiteY44" fmla="*/ 968847 h 1509906"/>
                  <a:gd name="connsiteX45" fmla="*/ 166299 w 1034979"/>
                  <a:gd name="connsiteY45" fmla="*/ 972657 h 1509906"/>
                  <a:gd name="connsiteX46" fmla="*/ 191064 w 1034979"/>
                  <a:gd name="connsiteY46" fmla="*/ 978372 h 1509906"/>
                  <a:gd name="connsiteX47" fmla="*/ 208209 w 1034979"/>
                  <a:gd name="connsiteY47" fmla="*/ 984087 h 1509906"/>
                  <a:gd name="connsiteX48" fmla="*/ 213924 w 1034979"/>
                  <a:gd name="connsiteY48" fmla="*/ 985992 h 1509906"/>
                  <a:gd name="connsiteX49" fmla="*/ 229164 w 1034979"/>
                  <a:gd name="connsiteY49" fmla="*/ 989802 h 1509906"/>
                  <a:gd name="connsiteX50" fmla="*/ 248214 w 1034979"/>
                  <a:gd name="connsiteY50" fmla="*/ 995517 h 1509906"/>
                  <a:gd name="connsiteX51" fmla="*/ 253929 w 1034979"/>
                  <a:gd name="connsiteY51" fmla="*/ 999327 h 1509906"/>
                  <a:gd name="connsiteX52" fmla="*/ 267264 w 1034979"/>
                  <a:gd name="connsiteY52" fmla="*/ 1014567 h 1509906"/>
                  <a:gd name="connsiteX53" fmla="*/ 272979 w 1034979"/>
                  <a:gd name="connsiteY53" fmla="*/ 1033617 h 1509906"/>
                  <a:gd name="connsiteX54" fmla="*/ 274884 w 1034979"/>
                  <a:gd name="connsiteY54" fmla="*/ 1039332 h 1509906"/>
                  <a:gd name="connsiteX55" fmla="*/ 276789 w 1034979"/>
                  <a:gd name="connsiteY55" fmla="*/ 1045047 h 1509906"/>
                  <a:gd name="connsiteX56" fmla="*/ 278694 w 1034979"/>
                  <a:gd name="connsiteY56" fmla="*/ 1069812 h 1509906"/>
                  <a:gd name="connsiteX57" fmla="*/ 280599 w 1034979"/>
                  <a:gd name="connsiteY57" fmla="*/ 1075527 h 1509906"/>
                  <a:gd name="connsiteX58" fmla="*/ 278694 w 1034979"/>
                  <a:gd name="connsiteY58" fmla="*/ 1094577 h 1509906"/>
                  <a:gd name="connsiteX59" fmla="*/ 276789 w 1034979"/>
                  <a:gd name="connsiteY59" fmla="*/ 1104102 h 1509906"/>
                  <a:gd name="connsiteX60" fmla="*/ 263454 w 1034979"/>
                  <a:gd name="connsiteY60" fmla="*/ 1117437 h 1509906"/>
                  <a:gd name="connsiteX61" fmla="*/ 252024 w 1034979"/>
                  <a:gd name="connsiteY61" fmla="*/ 1125057 h 1509906"/>
                  <a:gd name="connsiteX62" fmla="*/ 240594 w 1034979"/>
                  <a:gd name="connsiteY62" fmla="*/ 1128867 h 1509906"/>
                  <a:gd name="connsiteX63" fmla="*/ 126294 w 1034979"/>
                  <a:gd name="connsiteY63" fmla="*/ 1128867 h 1509906"/>
                  <a:gd name="connsiteX64" fmla="*/ 120579 w 1034979"/>
                  <a:gd name="connsiteY64" fmla="*/ 1130772 h 1509906"/>
                  <a:gd name="connsiteX65" fmla="*/ 105339 w 1034979"/>
                  <a:gd name="connsiteY65" fmla="*/ 1132677 h 1509906"/>
                  <a:gd name="connsiteX66" fmla="*/ 88194 w 1034979"/>
                  <a:gd name="connsiteY66" fmla="*/ 1138392 h 1509906"/>
                  <a:gd name="connsiteX67" fmla="*/ 82479 w 1034979"/>
                  <a:gd name="connsiteY67" fmla="*/ 1140297 h 1509906"/>
                  <a:gd name="connsiteX68" fmla="*/ 76764 w 1034979"/>
                  <a:gd name="connsiteY68" fmla="*/ 1144107 h 1509906"/>
                  <a:gd name="connsiteX69" fmla="*/ 65334 w 1034979"/>
                  <a:gd name="connsiteY69" fmla="*/ 1146012 h 1509906"/>
                  <a:gd name="connsiteX70" fmla="*/ 27234 w 1034979"/>
                  <a:gd name="connsiteY70" fmla="*/ 1147917 h 1509906"/>
                  <a:gd name="connsiteX71" fmla="*/ 15804 w 1034979"/>
                  <a:gd name="connsiteY71" fmla="*/ 1153632 h 1509906"/>
                  <a:gd name="connsiteX72" fmla="*/ 6279 w 1034979"/>
                  <a:gd name="connsiteY72" fmla="*/ 1163157 h 1509906"/>
                  <a:gd name="connsiteX73" fmla="*/ 4374 w 1034979"/>
                  <a:gd name="connsiteY73" fmla="*/ 1168872 h 1509906"/>
                  <a:gd name="connsiteX74" fmla="*/ 564 w 1034979"/>
                  <a:gd name="connsiteY74" fmla="*/ 1174587 h 1509906"/>
                  <a:gd name="connsiteX75" fmla="*/ 6279 w 1034979"/>
                  <a:gd name="connsiteY75" fmla="*/ 1206972 h 1509906"/>
                  <a:gd name="connsiteX76" fmla="*/ 11994 w 1034979"/>
                  <a:gd name="connsiteY76" fmla="*/ 1210782 h 1509906"/>
                  <a:gd name="connsiteX77" fmla="*/ 17709 w 1034979"/>
                  <a:gd name="connsiteY77" fmla="*/ 1212687 h 1509906"/>
                  <a:gd name="connsiteX78" fmla="*/ 145344 w 1034979"/>
                  <a:gd name="connsiteY78" fmla="*/ 1210782 h 1509906"/>
                  <a:gd name="connsiteX79" fmla="*/ 152964 w 1034979"/>
                  <a:gd name="connsiteY79" fmla="*/ 1208877 h 1509906"/>
                  <a:gd name="connsiteX80" fmla="*/ 303459 w 1034979"/>
                  <a:gd name="connsiteY80" fmla="*/ 1203162 h 1509906"/>
                  <a:gd name="connsiteX81" fmla="*/ 318699 w 1034979"/>
                  <a:gd name="connsiteY81" fmla="*/ 1210782 h 1509906"/>
                  <a:gd name="connsiteX82" fmla="*/ 330129 w 1034979"/>
                  <a:gd name="connsiteY82" fmla="*/ 1216497 h 1509906"/>
                  <a:gd name="connsiteX83" fmla="*/ 333939 w 1034979"/>
                  <a:gd name="connsiteY83" fmla="*/ 1222212 h 1509906"/>
                  <a:gd name="connsiteX84" fmla="*/ 339654 w 1034979"/>
                  <a:gd name="connsiteY84" fmla="*/ 1224117 h 1509906"/>
                  <a:gd name="connsiteX85" fmla="*/ 351084 w 1034979"/>
                  <a:gd name="connsiteY85" fmla="*/ 1231737 h 1509906"/>
                  <a:gd name="connsiteX86" fmla="*/ 356799 w 1034979"/>
                  <a:gd name="connsiteY86" fmla="*/ 1235547 h 1509906"/>
                  <a:gd name="connsiteX87" fmla="*/ 360609 w 1034979"/>
                  <a:gd name="connsiteY87" fmla="*/ 1241262 h 1509906"/>
                  <a:gd name="connsiteX88" fmla="*/ 366324 w 1034979"/>
                  <a:gd name="connsiteY88" fmla="*/ 1252692 h 1509906"/>
                  <a:gd name="connsiteX89" fmla="*/ 362514 w 1034979"/>
                  <a:gd name="connsiteY89" fmla="*/ 1279362 h 1509906"/>
                  <a:gd name="connsiteX90" fmla="*/ 358704 w 1034979"/>
                  <a:gd name="connsiteY90" fmla="*/ 1285077 h 1509906"/>
                  <a:gd name="connsiteX91" fmla="*/ 356799 w 1034979"/>
                  <a:gd name="connsiteY91" fmla="*/ 1290792 h 1509906"/>
                  <a:gd name="connsiteX92" fmla="*/ 352989 w 1034979"/>
                  <a:gd name="connsiteY92" fmla="*/ 1296507 h 1509906"/>
                  <a:gd name="connsiteX93" fmla="*/ 351084 w 1034979"/>
                  <a:gd name="connsiteY93" fmla="*/ 1302222 h 1509906"/>
                  <a:gd name="connsiteX94" fmla="*/ 347274 w 1034979"/>
                  <a:gd name="connsiteY94" fmla="*/ 1307937 h 1509906"/>
                  <a:gd name="connsiteX95" fmla="*/ 330129 w 1034979"/>
                  <a:gd name="connsiteY95" fmla="*/ 1374612 h 1509906"/>
                  <a:gd name="connsiteX96" fmla="*/ 328224 w 1034979"/>
                  <a:gd name="connsiteY96" fmla="*/ 1426047 h 1509906"/>
                  <a:gd name="connsiteX97" fmla="*/ 330129 w 1034979"/>
                  <a:gd name="connsiteY97" fmla="*/ 1450812 h 1509906"/>
                  <a:gd name="connsiteX98" fmla="*/ 332034 w 1034979"/>
                  <a:gd name="connsiteY98" fmla="*/ 1456527 h 1509906"/>
                  <a:gd name="connsiteX99" fmla="*/ 335844 w 1034979"/>
                  <a:gd name="connsiteY99" fmla="*/ 1460337 h 1509906"/>
                  <a:gd name="connsiteX100" fmla="*/ 364419 w 1034979"/>
                  <a:gd name="connsiteY100" fmla="*/ 1506057 h 1509906"/>
                  <a:gd name="connsiteX101" fmla="*/ 387279 w 1034979"/>
                  <a:gd name="connsiteY101" fmla="*/ 1507962 h 1509906"/>
                  <a:gd name="connsiteX102" fmla="*/ 392994 w 1034979"/>
                  <a:gd name="connsiteY102" fmla="*/ 1502247 h 1509906"/>
                  <a:gd name="connsiteX103" fmla="*/ 394899 w 1034979"/>
                  <a:gd name="connsiteY103" fmla="*/ 1490817 h 1509906"/>
                  <a:gd name="connsiteX104" fmla="*/ 396804 w 1034979"/>
                  <a:gd name="connsiteY104" fmla="*/ 1485102 h 1509906"/>
                  <a:gd name="connsiteX105" fmla="*/ 398709 w 1034979"/>
                  <a:gd name="connsiteY105" fmla="*/ 1467957 h 1509906"/>
                  <a:gd name="connsiteX106" fmla="*/ 400614 w 1034979"/>
                  <a:gd name="connsiteY106" fmla="*/ 1454622 h 1509906"/>
                  <a:gd name="connsiteX107" fmla="*/ 404424 w 1034979"/>
                  <a:gd name="connsiteY107" fmla="*/ 1397472 h 1509906"/>
                  <a:gd name="connsiteX108" fmla="*/ 410139 w 1034979"/>
                  <a:gd name="connsiteY108" fmla="*/ 1386042 h 1509906"/>
                  <a:gd name="connsiteX109" fmla="*/ 413949 w 1034979"/>
                  <a:gd name="connsiteY109" fmla="*/ 1372707 h 1509906"/>
                  <a:gd name="connsiteX110" fmla="*/ 415854 w 1034979"/>
                  <a:gd name="connsiteY110" fmla="*/ 1366992 h 1509906"/>
                  <a:gd name="connsiteX111" fmla="*/ 417759 w 1034979"/>
                  <a:gd name="connsiteY111" fmla="*/ 1353657 h 1509906"/>
                  <a:gd name="connsiteX112" fmla="*/ 421569 w 1034979"/>
                  <a:gd name="connsiteY112" fmla="*/ 1342227 h 1509906"/>
                  <a:gd name="connsiteX113" fmla="*/ 427284 w 1034979"/>
                  <a:gd name="connsiteY113" fmla="*/ 1328892 h 1509906"/>
                  <a:gd name="connsiteX114" fmla="*/ 436809 w 1034979"/>
                  <a:gd name="connsiteY114" fmla="*/ 1317462 h 1509906"/>
                  <a:gd name="connsiteX115" fmla="*/ 450144 w 1034979"/>
                  <a:gd name="connsiteY115" fmla="*/ 1302222 h 1509906"/>
                  <a:gd name="connsiteX116" fmla="*/ 457764 w 1034979"/>
                  <a:gd name="connsiteY116" fmla="*/ 1290792 h 1509906"/>
                  <a:gd name="connsiteX117" fmla="*/ 461574 w 1034979"/>
                  <a:gd name="connsiteY117" fmla="*/ 1279362 h 1509906"/>
                  <a:gd name="connsiteX118" fmla="*/ 465384 w 1034979"/>
                  <a:gd name="connsiteY118" fmla="*/ 1264122 h 1509906"/>
                  <a:gd name="connsiteX119" fmla="*/ 467289 w 1034979"/>
                  <a:gd name="connsiteY119" fmla="*/ 1258407 h 1509906"/>
                  <a:gd name="connsiteX120" fmla="*/ 507294 w 1034979"/>
                  <a:gd name="connsiteY120" fmla="*/ 1252692 h 1509906"/>
                  <a:gd name="connsiteX121" fmla="*/ 535869 w 1034979"/>
                  <a:gd name="connsiteY121" fmla="*/ 1243167 h 1509906"/>
                  <a:gd name="connsiteX122" fmla="*/ 541584 w 1034979"/>
                  <a:gd name="connsiteY122" fmla="*/ 1241262 h 1509906"/>
                  <a:gd name="connsiteX123" fmla="*/ 547299 w 1034979"/>
                  <a:gd name="connsiteY123" fmla="*/ 1239357 h 1509906"/>
                  <a:gd name="connsiteX124" fmla="*/ 554919 w 1034979"/>
                  <a:gd name="connsiteY124" fmla="*/ 1237452 h 1509906"/>
                  <a:gd name="connsiteX125" fmla="*/ 573969 w 1034979"/>
                  <a:gd name="connsiteY125" fmla="*/ 1229832 h 1509906"/>
                  <a:gd name="connsiteX126" fmla="*/ 585399 w 1034979"/>
                  <a:gd name="connsiteY126" fmla="*/ 1226022 h 1509906"/>
                  <a:gd name="connsiteX127" fmla="*/ 720654 w 1034979"/>
                  <a:gd name="connsiteY127" fmla="*/ 1309842 h 1509906"/>
                  <a:gd name="connsiteX128" fmla="*/ 733989 w 1034979"/>
                  <a:gd name="connsiteY128" fmla="*/ 1319367 h 1509906"/>
                  <a:gd name="connsiteX129" fmla="*/ 743514 w 1034979"/>
                  <a:gd name="connsiteY129" fmla="*/ 1321272 h 1509906"/>
                  <a:gd name="connsiteX130" fmla="*/ 749229 w 1034979"/>
                  <a:gd name="connsiteY130" fmla="*/ 1323177 h 1509906"/>
                  <a:gd name="connsiteX131" fmla="*/ 762564 w 1034979"/>
                  <a:gd name="connsiteY131" fmla="*/ 1328892 h 1509906"/>
                  <a:gd name="connsiteX132" fmla="*/ 777804 w 1034979"/>
                  <a:gd name="connsiteY132" fmla="*/ 1326987 h 1509906"/>
                  <a:gd name="connsiteX133" fmla="*/ 789234 w 1034979"/>
                  <a:gd name="connsiteY133" fmla="*/ 1321272 h 1509906"/>
                  <a:gd name="connsiteX134" fmla="*/ 794949 w 1034979"/>
                  <a:gd name="connsiteY134" fmla="*/ 1319367 h 1509906"/>
                  <a:gd name="connsiteX135" fmla="*/ 802569 w 1034979"/>
                  <a:gd name="connsiteY135" fmla="*/ 1302222 h 1509906"/>
                  <a:gd name="connsiteX136" fmla="*/ 800664 w 1034979"/>
                  <a:gd name="connsiteY136" fmla="*/ 1277457 h 1509906"/>
                  <a:gd name="connsiteX137" fmla="*/ 798759 w 1034979"/>
                  <a:gd name="connsiteY137" fmla="*/ 1271742 h 1509906"/>
                  <a:gd name="connsiteX138" fmla="*/ 796854 w 1034979"/>
                  <a:gd name="connsiteY138" fmla="*/ 1264122 h 1509906"/>
                  <a:gd name="connsiteX139" fmla="*/ 783519 w 1034979"/>
                  <a:gd name="connsiteY139" fmla="*/ 1246977 h 1509906"/>
                  <a:gd name="connsiteX140" fmla="*/ 773994 w 1034979"/>
                  <a:gd name="connsiteY140" fmla="*/ 1241262 h 1509906"/>
                  <a:gd name="connsiteX141" fmla="*/ 648264 w 1034979"/>
                  <a:gd name="connsiteY141" fmla="*/ 1149822 h 1509906"/>
                  <a:gd name="connsiteX142" fmla="*/ 644454 w 1034979"/>
                  <a:gd name="connsiteY142" fmla="*/ 1132677 h 1509906"/>
                  <a:gd name="connsiteX143" fmla="*/ 646359 w 1034979"/>
                  <a:gd name="connsiteY143" fmla="*/ 1125057 h 1509906"/>
                  <a:gd name="connsiteX144" fmla="*/ 650169 w 1034979"/>
                  <a:gd name="connsiteY144" fmla="*/ 1107912 h 1509906"/>
                  <a:gd name="connsiteX145" fmla="*/ 653979 w 1034979"/>
                  <a:gd name="connsiteY145" fmla="*/ 1102197 h 1509906"/>
                  <a:gd name="connsiteX146" fmla="*/ 655884 w 1034979"/>
                  <a:gd name="connsiteY146" fmla="*/ 1096482 h 1509906"/>
                  <a:gd name="connsiteX147" fmla="*/ 661599 w 1034979"/>
                  <a:gd name="connsiteY147" fmla="*/ 1094577 h 1509906"/>
                  <a:gd name="connsiteX148" fmla="*/ 671124 w 1034979"/>
                  <a:gd name="connsiteY148" fmla="*/ 1083147 h 1509906"/>
                  <a:gd name="connsiteX149" fmla="*/ 724464 w 1034979"/>
                  <a:gd name="connsiteY149" fmla="*/ 1075527 h 1509906"/>
                  <a:gd name="connsiteX150" fmla="*/ 842574 w 1034979"/>
                  <a:gd name="connsiteY150" fmla="*/ 1077432 h 1509906"/>
                  <a:gd name="connsiteX151" fmla="*/ 871149 w 1034979"/>
                  <a:gd name="connsiteY151" fmla="*/ 1079337 h 1509906"/>
                  <a:gd name="connsiteX152" fmla="*/ 899724 w 1034979"/>
                  <a:gd name="connsiteY152" fmla="*/ 1085052 h 1509906"/>
                  <a:gd name="connsiteX153" fmla="*/ 922584 w 1034979"/>
                  <a:gd name="connsiteY153" fmla="*/ 1088862 h 1509906"/>
                  <a:gd name="connsiteX154" fmla="*/ 951159 w 1034979"/>
                  <a:gd name="connsiteY154" fmla="*/ 1094577 h 1509906"/>
                  <a:gd name="connsiteX155" fmla="*/ 956874 w 1034979"/>
                  <a:gd name="connsiteY155" fmla="*/ 1094577 h 1509906"/>
                  <a:gd name="connsiteX156" fmla="*/ 1002594 w 1034979"/>
                  <a:gd name="connsiteY156" fmla="*/ 1092672 h 1509906"/>
                  <a:gd name="connsiteX157" fmla="*/ 1031169 w 1034979"/>
                  <a:gd name="connsiteY157" fmla="*/ 1085052 h 1509906"/>
                  <a:gd name="connsiteX158" fmla="*/ 1034979 w 1034979"/>
                  <a:gd name="connsiteY158" fmla="*/ 1079337 h 1509906"/>
                  <a:gd name="connsiteX159" fmla="*/ 1033074 w 1034979"/>
                  <a:gd name="connsiteY159" fmla="*/ 1060287 h 1509906"/>
                  <a:gd name="connsiteX160" fmla="*/ 1027359 w 1034979"/>
                  <a:gd name="connsiteY160" fmla="*/ 1056477 h 1509906"/>
                  <a:gd name="connsiteX161" fmla="*/ 1012119 w 1034979"/>
                  <a:gd name="connsiteY161" fmla="*/ 1054572 h 1509906"/>
                  <a:gd name="connsiteX162" fmla="*/ 1006404 w 1034979"/>
                  <a:gd name="connsiteY162" fmla="*/ 1052667 h 1509906"/>
                  <a:gd name="connsiteX163" fmla="*/ 998784 w 1034979"/>
                  <a:gd name="connsiteY163" fmla="*/ 1050762 h 1509906"/>
                  <a:gd name="connsiteX164" fmla="*/ 987354 w 1034979"/>
                  <a:gd name="connsiteY164" fmla="*/ 1043142 h 1509906"/>
                  <a:gd name="connsiteX165" fmla="*/ 975924 w 1034979"/>
                  <a:gd name="connsiteY165" fmla="*/ 1039332 h 1509906"/>
                  <a:gd name="connsiteX166" fmla="*/ 970209 w 1034979"/>
                  <a:gd name="connsiteY166" fmla="*/ 1037427 h 1509906"/>
                  <a:gd name="connsiteX167" fmla="*/ 962589 w 1034979"/>
                  <a:gd name="connsiteY167" fmla="*/ 1035522 h 1509906"/>
                  <a:gd name="connsiteX168" fmla="*/ 956874 w 1034979"/>
                  <a:gd name="connsiteY168" fmla="*/ 1033617 h 1509906"/>
                  <a:gd name="connsiteX169" fmla="*/ 935919 w 1034979"/>
                  <a:gd name="connsiteY169" fmla="*/ 1027902 h 1509906"/>
                  <a:gd name="connsiteX170" fmla="*/ 930204 w 1034979"/>
                  <a:gd name="connsiteY170" fmla="*/ 1025997 h 1509906"/>
                  <a:gd name="connsiteX171" fmla="*/ 825429 w 1034979"/>
                  <a:gd name="connsiteY171" fmla="*/ 1027902 h 1509906"/>
                  <a:gd name="connsiteX172" fmla="*/ 819714 w 1034979"/>
                  <a:gd name="connsiteY172" fmla="*/ 1029807 h 1509906"/>
                  <a:gd name="connsiteX173" fmla="*/ 730179 w 1034979"/>
                  <a:gd name="connsiteY173" fmla="*/ 1031712 h 1509906"/>
                  <a:gd name="connsiteX174" fmla="*/ 716844 w 1034979"/>
                  <a:gd name="connsiteY174" fmla="*/ 1035522 h 1509906"/>
                  <a:gd name="connsiteX175" fmla="*/ 695889 w 1034979"/>
                  <a:gd name="connsiteY175" fmla="*/ 1037427 h 1509906"/>
                  <a:gd name="connsiteX176" fmla="*/ 669219 w 1034979"/>
                  <a:gd name="connsiteY176" fmla="*/ 1039332 h 1509906"/>
                  <a:gd name="connsiteX177" fmla="*/ 669219 w 1034979"/>
                  <a:gd name="connsiteY177" fmla="*/ 1039332 h 1509906"/>
                  <a:gd name="connsiteX178" fmla="*/ 646359 w 1034979"/>
                  <a:gd name="connsiteY178" fmla="*/ 1043142 h 1509906"/>
                  <a:gd name="connsiteX179" fmla="*/ 642549 w 1034979"/>
                  <a:gd name="connsiteY179" fmla="*/ 1031712 h 1509906"/>
                  <a:gd name="connsiteX180" fmla="*/ 640644 w 1034979"/>
                  <a:gd name="connsiteY180" fmla="*/ 1025997 h 1509906"/>
                  <a:gd name="connsiteX181" fmla="*/ 642549 w 1034979"/>
                  <a:gd name="connsiteY181" fmla="*/ 1008852 h 1509906"/>
                  <a:gd name="connsiteX182" fmla="*/ 644454 w 1034979"/>
                  <a:gd name="connsiteY182" fmla="*/ 1003137 h 1509906"/>
                  <a:gd name="connsiteX183" fmla="*/ 661599 w 1034979"/>
                  <a:gd name="connsiteY183" fmla="*/ 993612 h 1509906"/>
                  <a:gd name="connsiteX184" fmla="*/ 673029 w 1034979"/>
                  <a:gd name="connsiteY184" fmla="*/ 985992 h 1509906"/>
                  <a:gd name="connsiteX185" fmla="*/ 674934 w 1034979"/>
                  <a:gd name="connsiteY185" fmla="*/ 980277 h 1509906"/>
                  <a:gd name="connsiteX186" fmla="*/ 680649 w 1034979"/>
                  <a:gd name="connsiteY186" fmla="*/ 978372 h 1509906"/>
                  <a:gd name="connsiteX187" fmla="*/ 686364 w 1034979"/>
                  <a:gd name="connsiteY187" fmla="*/ 974562 h 1509906"/>
                  <a:gd name="connsiteX188" fmla="*/ 695889 w 1034979"/>
                  <a:gd name="connsiteY188" fmla="*/ 965037 h 1509906"/>
                  <a:gd name="connsiteX189" fmla="*/ 705414 w 1034979"/>
                  <a:gd name="connsiteY189" fmla="*/ 953607 h 1509906"/>
                  <a:gd name="connsiteX190" fmla="*/ 716844 w 1034979"/>
                  <a:gd name="connsiteY190" fmla="*/ 945987 h 1509906"/>
                  <a:gd name="connsiteX191" fmla="*/ 732084 w 1034979"/>
                  <a:gd name="connsiteY191" fmla="*/ 932652 h 1509906"/>
                  <a:gd name="connsiteX192" fmla="*/ 741609 w 1034979"/>
                  <a:gd name="connsiteY192" fmla="*/ 921222 h 1509906"/>
                  <a:gd name="connsiteX193" fmla="*/ 753039 w 1034979"/>
                  <a:gd name="connsiteY193" fmla="*/ 911697 h 1509906"/>
                  <a:gd name="connsiteX194" fmla="*/ 758754 w 1034979"/>
                  <a:gd name="connsiteY194" fmla="*/ 900267 h 1509906"/>
                  <a:gd name="connsiteX195" fmla="*/ 760659 w 1034979"/>
                  <a:gd name="connsiteY195" fmla="*/ 894552 h 1509906"/>
                  <a:gd name="connsiteX196" fmla="*/ 766374 w 1034979"/>
                  <a:gd name="connsiteY196" fmla="*/ 883122 h 1509906"/>
                  <a:gd name="connsiteX197" fmla="*/ 764469 w 1034979"/>
                  <a:gd name="connsiteY197" fmla="*/ 867882 h 1509906"/>
                  <a:gd name="connsiteX198" fmla="*/ 758754 w 1034979"/>
                  <a:gd name="connsiteY198" fmla="*/ 865977 h 1509906"/>
                  <a:gd name="connsiteX199" fmla="*/ 737799 w 1034979"/>
                  <a:gd name="connsiteY199" fmla="*/ 867882 h 1509906"/>
                  <a:gd name="connsiteX200" fmla="*/ 732084 w 1034979"/>
                  <a:gd name="connsiteY200" fmla="*/ 871692 h 1509906"/>
                  <a:gd name="connsiteX201" fmla="*/ 720654 w 1034979"/>
                  <a:gd name="connsiteY201" fmla="*/ 875502 h 1509906"/>
                  <a:gd name="connsiteX202" fmla="*/ 716844 w 1034979"/>
                  <a:gd name="connsiteY202" fmla="*/ 881217 h 1509906"/>
                  <a:gd name="connsiteX203" fmla="*/ 711129 w 1034979"/>
                  <a:gd name="connsiteY203" fmla="*/ 883122 h 1509906"/>
                  <a:gd name="connsiteX204" fmla="*/ 705414 w 1034979"/>
                  <a:gd name="connsiteY204" fmla="*/ 886932 h 1509906"/>
                  <a:gd name="connsiteX205" fmla="*/ 699699 w 1034979"/>
                  <a:gd name="connsiteY205" fmla="*/ 892647 h 1509906"/>
                  <a:gd name="connsiteX206" fmla="*/ 692079 w 1034979"/>
                  <a:gd name="connsiteY206" fmla="*/ 896457 h 1509906"/>
                  <a:gd name="connsiteX207" fmla="*/ 650169 w 1034979"/>
                  <a:gd name="connsiteY207" fmla="*/ 925032 h 1509906"/>
                  <a:gd name="connsiteX208" fmla="*/ 636834 w 1034979"/>
                  <a:gd name="connsiteY208" fmla="*/ 936462 h 1509906"/>
                  <a:gd name="connsiteX209" fmla="*/ 627309 w 1034979"/>
                  <a:gd name="connsiteY209" fmla="*/ 953607 h 1509906"/>
                  <a:gd name="connsiteX210" fmla="*/ 602544 w 1034979"/>
                  <a:gd name="connsiteY210" fmla="*/ 959322 h 1509906"/>
                  <a:gd name="connsiteX211" fmla="*/ 589209 w 1034979"/>
                  <a:gd name="connsiteY211" fmla="*/ 963132 h 1509906"/>
                  <a:gd name="connsiteX212" fmla="*/ 573969 w 1034979"/>
                  <a:gd name="connsiteY212" fmla="*/ 961227 h 1509906"/>
                  <a:gd name="connsiteX213" fmla="*/ 562539 w 1034979"/>
                  <a:gd name="connsiteY213" fmla="*/ 957417 h 1509906"/>
                  <a:gd name="connsiteX214" fmla="*/ 551109 w 1034979"/>
                  <a:gd name="connsiteY214" fmla="*/ 953607 h 1509906"/>
                  <a:gd name="connsiteX215" fmla="*/ 539679 w 1034979"/>
                  <a:gd name="connsiteY215" fmla="*/ 949797 h 1509906"/>
                  <a:gd name="connsiteX216" fmla="*/ 533964 w 1034979"/>
                  <a:gd name="connsiteY216" fmla="*/ 947892 h 1509906"/>
                  <a:gd name="connsiteX217" fmla="*/ 528249 w 1034979"/>
                  <a:gd name="connsiteY217" fmla="*/ 944082 h 1509906"/>
                  <a:gd name="connsiteX218" fmla="*/ 516819 w 1034979"/>
                  <a:gd name="connsiteY218" fmla="*/ 938367 h 1509906"/>
                  <a:gd name="connsiteX219" fmla="*/ 509199 w 1034979"/>
                  <a:gd name="connsiteY219" fmla="*/ 926937 h 1509906"/>
                  <a:gd name="connsiteX220" fmla="*/ 505389 w 1034979"/>
                  <a:gd name="connsiteY220" fmla="*/ 905982 h 1509906"/>
                  <a:gd name="connsiteX221" fmla="*/ 507294 w 1034979"/>
                  <a:gd name="connsiteY221" fmla="*/ 841212 h 1509906"/>
                  <a:gd name="connsiteX222" fmla="*/ 513009 w 1034979"/>
                  <a:gd name="connsiteY222" fmla="*/ 827877 h 1509906"/>
                  <a:gd name="connsiteX223" fmla="*/ 503484 w 1034979"/>
                  <a:gd name="connsiteY223" fmla="*/ 351627 h 1509906"/>
                  <a:gd name="connsiteX224" fmla="*/ 499674 w 1034979"/>
                  <a:gd name="connsiteY224" fmla="*/ 60162 h 1509906"/>
                  <a:gd name="connsiteX225" fmla="*/ 490149 w 1034979"/>
                  <a:gd name="connsiteY225" fmla="*/ 33492 h 1509906"/>
                  <a:gd name="connsiteX226" fmla="*/ 488244 w 1034979"/>
                  <a:gd name="connsiteY226" fmla="*/ 27777 h 1509906"/>
                  <a:gd name="connsiteX227" fmla="*/ 484434 w 1034979"/>
                  <a:gd name="connsiteY227" fmla="*/ 22062 h 1509906"/>
                  <a:gd name="connsiteX228" fmla="*/ 478719 w 1034979"/>
                  <a:gd name="connsiteY228" fmla="*/ 10632 h 1509906"/>
                  <a:gd name="connsiteX229" fmla="*/ 473004 w 1034979"/>
                  <a:gd name="connsiteY229" fmla="*/ 6822 h 1509906"/>
                  <a:gd name="connsiteX230" fmla="*/ 469194 w 1034979"/>
                  <a:gd name="connsiteY230" fmla="*/ 1107 h 1509906"/>
                  <a:gd name="connsiteX231" fmla="*/ 429189 w 1034979"/>
                  <a:gd name="connsiteY231" fmla="*/ 4917 h 1509906"/>
                  <a:gd name="connsiteX232" fmla="*/ 421569 w 1034979"/>
                  <a:gd name="connsiteY232" fmla="*/ 16347 h 1509906"/>
                  <a:gd name="connsiteX233" fmla="*/ 417759 w 1034979"/>
                  <a:gd name="connsiteY233" fmla="*/ 22062 h 1509906"/>
                  <a:gd name="connsiteX234" fmla="*/ 419664 w 1034979"/>
                  <a:gd name="connsiteY234" fmla="*/ 54447 h 1509906"/>
                  <a:gd name="connsiteX235" fmla="*/ 423474 w 1034979"/>
                  <a:gd name="connsiteY235" fmla="*/ 65877 h 1509906"/>
                  <a:gd name="connsiteX236" fmla="*/ 425379 w 1034979"/>
                  <a:gd name="connsiteY236" fmla="*/ 71592 h 1509906"/>
                  <a:gd name="connsiteX237" fmla="*/ 425379 w 1034979"/>
                  <a:gd name="connsiteY237" fmla="*/ 77307 h 1509906"/>
                  <a:gd name="connsiteX238" fmla="*/ 429189 w 1034979"/>
                  <a:gd name="connsiteY238" fmla="*/ 231612 h 1509906"/>
                  <a:gd name="connsiteX239" fmla="*/ 440619 w 1034979"/>
                  <a:gd name="connsiteY239" fmla="*/ 414492 h 1509906"/>
                  <a:gd name="connsiteX240" fmla="*/ 425379 w 1034979"/>
                  <a:gd name="connsiteY240" fmla="*/ 711672 h 1509906"/>
                  <a:gd name="connsiteX241" fmla="*/ 417759 w 1034979"/>
                  <a:gd name="connsiteY241" fmla="*/ 839307 h 1509906"/>
                  <a:gd name="connsiteX242" fmla="*/ 413949 w 1034979"/>
                  <a:gd name="connsiteY242" fmla="*/ 856452 h 1509906"/>
                  <a:gd name="connsiteX243" fmla="*/ 417759 w 1034979"/>
                  <a:gd name="connsiteY243" fmla="*/ 877407 h 1509906"/>
                  <a:gd name="connsiteX244" fmla="*/ 421569 w 1034979"/>
                  <a:gd name="connsiteY244" fmla="*/ 883122 h 1509906"/>
                  <a:gd name="connsiteX245" fmla="*/ 425379 w 1034979"/>
                  <a:gd name="connsiteY245" fmla="*/ 894552 h 1509906"/>
                  <a:gd name="connsiteX246" fmla="*/ 423474 w 1034979"/>
                  <a:gd name="connsiteY246" fmla="*/ 921222 h 1509906"/>
                  <a:gd name="connsiteX247" fmla="*/ 417759 w 1034979"/>
                  <a:gd name="connsiteY247" fmla="*/ 923127 h 1509906"/>
                  <a:gd name="connsiteX248" fmla="*/ 412044 w 1034979"/>
                  <a:gd name="connsiteY248" fmla="*/ 926937 h 1509906"/>
                  <a:gd name="connsiteX249" fmla="*/ 421569 w 1034979"/>
                  <a:gd name="connsiteY249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56799 w 1034979"/>
                  <a:gd name="connsiteY4" fmla="*/ 936462 h 1509906"/>
                  <a:gd name="connsiteX5" fmla="*/ 351084 w 1034979"/>
                  <a:gd name="connsiteY5" fmla="*/ 940272 h 1509906"/>
                  <a:gd name="connsiteX6" fmla="*/ 339654 w 1034979"/>
                  <a:gd name="connsiteY6" fmla="*/ 949797 h 1509906"/>
                  <a:gd name="connsiteX7" fmla="*/ 328224 w 1034979"/>
                  <a:gd name="connsiteY7" fmla="*/ 953607 h 1509906"/>
                  <a:gd name="connsiteX8" fmla="*/ 312984 w 1034979"/>
                  <a:gd name="connsiteY8" fmla="*/ 959322 h 1509906"/>
                  <a:gd name="connsiteX9" fmla="*/ 265359 w 1034979"/>
                  <a:gd name="connsiteY9" fmla="*/ 955512 h 1509906"/>
                  <a:gd name="connsiteX10" fmla="*/ 253929 w 1034979"/>
                  <a:gd name="connsiteY10" fmla="*/ 951702 h 1509906"/>
                  <a:gd name="connsiteX11" fmla="*/ 242499 w 1034979"/>
                  <a:gd name="connsiteY11" fmla="*/ 947892 h 1509906"/>
                  <a:gd name="connsiteX12" fmla="*/ 236784 w 1034979"/>
                  <a:gd name="connsiteY12" fmla="*/ 945987 h 1509906"/>
                  <a:gd name="connsiteX13" fmla="*/ 231069 w 1034979"/>
                  <a:gd name="connsiteY13" fmla="*/ 944082 h 1509906"/>
                  <a:gd name="connsiteX14" fmla="*/ 219639 w 1034979"/>
                  <a:gd name="connsiteY14" fmla="*/ 942177 h 1509906"/>
                  <a:gd name="connsiteX15" fmla="*/ 213924 w 1034979"/>
                  <a:gd name="connsiteY15" fmla="*/ 940272 h 1509906"/>
                  <a:gd name="connsiteX16" fmla="*/ 206304 w 1034979"/>
                  <a:gd name="connsiteY16" fmla="*/ 938367 h 1509906"/>
                  <a:gd name="connsiteX17" fmla="*/ 194874 w 1034979"/>
                  <a:gd name="connsiteY17" fmla="*/ 934557 h 1509906"/>
                  <a:gd name="connsiteX18" fmla="*/ 189159 w 1034979"/>
                  <a:gd name="connsiteY18" fmla="*/ 932652 h 1509906"/>
                  <a:gd name="connsiteX19" fmla="*/ 181539 w 1034979"/>
                  <a:gd name="connsiteY19" fmla="*/ 930747 h 1509906"/>
                  <a:gd name="connsiteX20" fmla="*/ 170109 w 1034979"/>
                  <a:gd name="connsiteY20" fmla="*/ 925032 h 1509906"/>
                  <a:gd name="connsiteX21" fmla="*/ 164394 w 1034979"/>
                  <a:gd name="connsiteY21" fmla="*/ 921222 h 1509906"/>
                  <a:gd name="connsiteX22" fmla="*/ 156774 w 1034979"/>
                  <a:gd name="connsiteY22" fmla="*/ 909792 h 1509906"/>
                  <a:gd name="connsiteX23" fmla="*/ 145344 w 1034979"/>
                  <a:gd name="connsiteY23" fmla="*/ 905982 h 1509906"/>
                  <a:gd name="connsiteX24" fmla="*/ 139629 w 1034979"/>
                  <a:gd name="connsiteY24" fmla="*/ 902172 h 1509906"/>
                  <a:gd name="connsiteX25" fmla="*/ 133914 w 1034979"/>
                  <a:gd name="connsiteY25" fmla="*/ 900267 h 1509906"/>
                  <a:gd name="connsiteX26" fmla="*/ 116769 w 1034979"/>
                  <a:gd name="connsiteY26" fmla="*/ 896457 h 1509906"/>
                  <a:gd name="connsiteX27" fmla="*/ 111054 w 1034979"/>
                  <a:gd name="connsiteY27" fmla="*/ 890742 h 1509906"/>
                  <a:gd name="connsiteX28" fmla="*/ 101529 w 1034979"/>
                  <a:gd name="connsiteY28" fmla="*/ 873597 h 1509906"/>
                  <a:gd name="connsiteX29" fmla="*/ 84384 w 1034979"/>
                  <a:gd name="connsiteY29" fmla="*/ 865977 h 1509906"/>
                  <a:gd name="connsiteX30" fmla="*/ 78669 w 1034979"/>
                  <a:gd name="connsiteY30" fmla="*/ 864072 h 1509906"/>
                  <a:gd name="connsiteX31" fmla="*/ 59619 w 1034979"/>
                  <a:gd name="connsiteY31" fmla="*/ 867882 h 1509906"/>
                  <a:gd name="connsiteX32" fmla="*/ 53904 w 1034979"/>
                  <a:gd name="connsiteY32" fmla="*/ 871692 h 1509906"/>
                  <a:gd name="connsiteX33" fmla="*/ 50094 w 1034979"/>
                  <a:gd name="connsiteY33" fmla="*/ 877407 h 1509906"/>
                  <a:gd name="connsiteX34" fmla="*/ 46284 w 1034979"/>
                  <a:gd name="connsiteY34" fmla="*/ 888837 h 1509906"/>
                  <a:gd name="connsiteX35" fmla="*/ 50094 w 1034979"/>
                  <a:gd name="connsiteY35" fmla="*/ 926937 h 1509906"/>
                  <a:gd name="connsiteX36" fmla="*/ 53904 w 1034979"/>
                  <a:gd name="connsiteY36" fmla="*/ 932652 h 1509906"/>
                  <a:gd name="connsiteX37" fmla="*/ 59619 w 1034979"/>
                  <a:gd name="connsiteY37" fmla="*/ 936462 h 1509906"/>
                  <a:gd name="connsiteX38" fmla="*/ 63429 w 1034979"/>
                  <a:gd name="connsiteY38" fmla="*/ 942177 h 1509906"/>
                  <a:gd name="connsiteX39" fmla="*/ 80574 w 1034979"/>
                  <a:gd name="connsiteY39" fmla="*/ 951702 h 1509906"/>
                  <a:gd name="connsiteX40" fmla="*/ 103434 w 1034979"/>
                  <a:gd name="connsiteY40" fmla="*/ 953607 h 1509906"/>
                  <a:gd name="connsiteX41" fmla="*/ 124389 w 1034979"/>
                  <a:gd name="connsiteY41" fmla="*/ 959322 h 1509906"/>
                  <a:gd name="connsiteX42" fmla="*/ 130104 w 1034979"/>
                  <a:gd name="connsiteY42" fmla="*/ 961227 h 1509906"/>
                  <a:gd name="connsiteX43" fmla="*/ 135819 w 1034979"/>
                  <a:gd name="connsiteY43" fmla="*/ 966942 h 1509906"/>
                  <a:gd name="connsiteX44" fmla="*/ 143439 w 1034979"/>
                  <a:gd name="connsiteY44" fmla="*/ 968847 h 1509906"/>
                  <a:gd name="connsiteX45" fmla="*/ 166299 w 1034979"/>
                  <a:gd name="connsiteY45" fmla="*/ 972657 h 1509906"/>
                  <a:gd name="connsiteX46" fmla="*/ 191064 w 1034979"/>
                  <a:gd name="connsiteY46" fmla="*/ 978372 h 1509906"/>
                  <a:gd name="connsiteX47" fmla="*/ 208209 w 1034979"/>
                  <a:gd name="connsiteY47" fmla="*/ 984087 h 1509906"/>
                  <a:gd name="connsiteX48" fmla="*/ 213924 w 1034979"/>
                  <a:gd name="connsiteY48" fmla="*/ 985992 h 1509906"/>
                  <a:gd name="connsiteX49" fmla="*/ 229164 w 1034979"/>
                  <a:gd name="connsiteY49" fmla="*/ 989802 h 1509906"/>
                  <a:gd name="connsiteX50" fmla="*/ 248214 w 1034979"/>
                  <a:gd name="connsiteY50" fmla="*/ 995517 h 1509906"/>
                  <a:gd name="connsiteX51" fmla="*/ 253929 w 1034979"/>
                  <a:gd name="connsiteY51" fmla="*/ 999327 h 1509906"/>
                  <a:gd name="connsiteX52" fmla="*/ 267264 w 1034979"/>
                  <a:gd name="connsiteY52" fmla="*/ 1014567 h 1509906"/>
                  <a:gd name="connsiteX53" fmla="*/ 272979 w 1034979"/>
                  <a:gd name="connsiteY53" fmla="*/ 1033617 h 1509906"/>
                  <a:gd name="connsiteX54" fmla="*/ 274884 w 1034979"/>
                  <a:gd name="connsiteY54" fmla="*/ 1039332 h 1509906"/>
                  <a:gd name="connsiteX55" fmla="*/ 276789 w 1034979"/>
                  <a:gd name="connsiteY55" fmla="*/ 1045047 h 1509906"/>
                  <a:gd name="connsiteX56" fmla="*/ 278694 w 1034979"/>
                  <a:gd name="connsiteY56" fmla="*/ 1069812 h 1509906"/>
                  <a:gd name="connsiteX57" fmla="*/ 280599 w 1034979"/>
                  <a:gd name="connsiteY57" fmla="*/ 1075527 h 1509906"/>
                  <a:gd name="connsiteX58" fmla="*/ 278694 w 1034979"/>
                  <a:gd name="connsiteY58" fmla="*/ 1094577 h 1509906"/>
                  <a:gd name="connsiteX59" fmla="*/ 276789 w 1034979"/>
                  <a:gd name="connsiteY59" fmla="*/ 1104102 h 1509906"/>
                  <a:gd name="connsiteX60" fmla="*/ 263454 w 1034979"/>
                  <a:gd name="connsiteY60" fmla="*/ 1117437 h 1509906"/>
                  <a:gd name="connsiteX61" fmla="*/ 252024 w 1034979"/>
                  <a:gd name="connsiteY61" fmla="*/ 1125057 h 1509906"/>
                  <a:gd name="connsiteX62" fmla="*/ 240594 w 1034979"/>
                  <a:gd name="connsiteY62" fmla="*/ 1128867 h 1509906"/>
                  <a:gd name="connsiteX63" fmla="*/ 126294 w 1034979"/>
                  <a:gd name="connsiteY63" fmla="*/ 1128867 h 1509906"/>
                  <a:gd name="connsiteX64" fmla="*/ 120579 w 1034979"/>
                  <a:gd name="connsiteY64" fmla="*/ 1130772 h 1509906"/>
                  <a:gd name="connsiteX65" fmla="*/ 105339 w 1034979"/>
                  <a:gd name="connsiteY65" fmla="*/ 1132677 h 1509906"/>
                  <a:gd name="connsiteX66" fmla="*/ 88194 w 1034979"/>
                  <a:gd name="connsiteY66" fmla="*/ 1138392 h 1509906"/>
                  <a:gd name="connsiteX67" fmla="*/ 82479 w 1034979"/>
                  <a:gd name="connsiteY67" fmla="*/ 1140297 h 1509906"/>
                  <a:gd name="connsiteX68" fmla="*/ 76764 w 1034979"/>
                  <a:gd name="connsiteY68" fmla="*/ 1144107 h 1509906"/>
                  <a:gd name="connsiteX69" fmla="*/ 65334 w 1034979"/>
                  <a:gd name="connsiteY69" fmla="*/ 1146012 h 1509906"/>
                  <a:gd name="connsiteX70" fmla="*/ 27234 w 1034979"/>
                  <a:gd name="connsiteY70" fmla="*/ 1147917 h 1509906"/>
                  <a:gd name="connsiteX71" fmla="*/ 15804 w 1034979"/>
                  <a:gd name="connsiteY71" fmla="*/ 1153632 h 1509906"/>
                  <a:gd name="connsiteX72" fmla="*/ 6279 w 1034979"/>
                  <a:gd name="connsiteY72" fmla="*/ 1163157 h 1509906"/>
                  <a:gd name="connsiteX73" fmla="*/ 4374 w 1034979"/>
                  <a:gd name="connsiteY73" fmla="*/ 1168872 h 1509906"/>
                  <a:gd name="connsiteX74" fmla="*/ 564 w 1034979"/>
                  <a:gd name="connsiteY74" fmla="*/ 1174587 h 1509906"/>
                  <a:gd name="connsiteX75" fmla="*/ 6279 w 1034979"/>
                  <a:gd name="connsiteY75" fmla="*/ 1206972 h 1509906"/>
                  <a:gd name="connsiteX76" fmla="*/ 11994 w 1034979"/>
                  <a:gd name="connsiteY76" fmla="*/ 1210782 h 1509906"/>
                  <a:gd name="connsiteX77" fmla="*/ 17709 w 1034979"/>
                  <a:gd name="connsiteY77" fmla="*/ 1212687 h 1509906"/>
                  <a:gd name="connsiteX78" fmla="*/ 145344 w 1034979"/>
                  <a:gd name="connsiteY78" fmla="*/ 1210782 h 1509906"/>
                  <a:gd name="connsiteX79" fmla="*/ 152964 w 1034979"/>
                  <a:gd name="connsiteY79" fmla="*/ 1208877 h 1509906"/>
                  <a:gd name="connsiteX80" fmla="*/ 303459 w 1034979"/>
                  <a:gd name="connsiteY80" fmla="*/ 1203162 h 1509906"/>
                  <a:gd name="connsiteX81" fmla="*/ 318699 w 1034979"/>
                  <a:gd name="connsiteY81" fmla="*/ 1210782 h 1509906"/>
                  <a:gd name="connsiteX82" fmla="*/ 330129 w 1034979"/>
                  <a:gd name="connsiteY82" fmla="*/ 1216497 h 1509906"/>
                  <a:gd name="connsiteX83" fmla="*/ 333939 w 1034979"/>
                  <a:gd name="connsiteY83" fmla="*/ 1222212 h 1509906"/>
                  <a:gd name="connsiteX84" fmla="*/ 339654 w 1034979"/>
                  <a:gd name="connsiteY84" fmla="*/ 1224117 h 1509906"/>
                  <a:gd name="connsiteX85" fmla="*/ 351084 w 1034979"/>
                  <a:gd name="connsiteY85" fmla="*/ 1231737 h 1509906"/>
                  <a:gd name="connsiteX86" fmla="*/ 356799 w 1034979"/>
                  <a:gd name="connsiteY86" fmla="*/ 1235547 h 1509906"/>
                  <a:gd name="connsiteX87" fmla="*/ 360609 w 1034979"/>
                  <a:gd name="connsiteY87" fmla="*/ 1241262 h 1509906"/>
                  <a:gd name="connsiteX88" fmla="*/ 366324 w 1034979"/>
                  <a:gd name="connsiteY88" fmla="*/ 1252692 h 1509906"/>
                  <a:gd name="connsiteX89" fmla="*/ 362514 w 1034979"/>
                  <a:gd name="connsiteY89" fmla="*/ 1279362 h 1509906"/>
                  <a:gd name="connsiteX90" fmla="*/ 358704 w 1034979"/>
                  <a:gd name="connsiteY90" fmla="*/ 1285077 h 1509906"/>
                  <a:gd name="connsiteX91" fmla="*/ 356799 w 1034979"/>
                  <a:gd name="connsiteY91" fmla="*/ 1290792 h 1509906"/>
                  <a:gd name="connsiteX92" fmla="*/ 352989 w 1034979"/>
                  <a:gd name="connsiteY92" fmla="*/ 1296507 h 1509906"/>
                  <a:gd name="connsiteX93" fmla="*/ 351084 w 1034979"/>
                  <a:gd name="connsiteY93" fmla="*/ 1302222 h 1509906"/>
                  <a:gd name="connsiteX94" fmla="*/ 347274 w 1034979"/>
                  <a:gd name="connsiteY94" fmla="*/ 1307937 h 1509906"/>
                  <a:gd name="connsiteX95" fmla="*/ 330129 w 1034979"/>
                  <a:gd name="connsiteY95" fmla="*/ 1374612 h 1509906"/>
                  <a:gd name="connsiteX96" fmla="*/ 328224 w 1034979"/>
                  <a:gd name="connsiteY96" fmla="*/ 1426047 h 1509906"/>
                  <a:gd name="connsiteX97" fmla="*/ 330129 w 1034979"/>
                  <a:gd name="connsiteY97" fmla="*/ 1450812 h 1509906"/>
                  <a:gd name="connsiteX98" fmla="*/ 332034 w 1034979"/>
                  <a:gd name="connsiteY98" fmla="*/ 1456527 h 1509906"/>
                  <a:gd name="connsiteX99" fmla="*/ 335844 w 1034979"/>
                  <a:gd name="connsiteY99" fmla="*/ 1460337 h 1509906"/>
                  <a:gd name="connsiteX100" fmla="*/ 364419 w 1034979"/>
                  <a:gd name="connsiteY100" fmla="*/ 1506057 h 1509906"/>
                  <a:gd name="connsiteX101" fmla="*/ 387279 w 1034979"/>
                  <a:gd name="connsiteY101" fmla="*/ 1507962 h 1509906"/>
                  <a:gd name="connsiteX102" fmla="*/ 392994 w 1034979"/>
                  <a:gd name="connsiteY102" fmla="*/ 1502247 h 1509906"/>
                  <a:gd name="connsiteX103" fmla="*/ 394899 w 1034979"/>
                  <a:gd name="connsiteY103" fmla="*/ 1490817 h 1509906"/>
                  <a:gd name="connsiteX104" fmla="*/ 396804 w 1034979"/>
                  <a:gd name="connsiteY104" fmla="*/ 1485102 h 1509906"/>
                  <a:gd name="connsiteX105" fmla="*/ 398709 w 1034979"/>
                  <a:gd name="connsiteY105" fmla="*/ 1467957 h 1509906"/>
                  <a:gd name="connsiteX106" fmla="*/ 400614 w 1034979"/>
                  <a:gd name="connsiteY106" fmla="*/ 1454622 h 1509906"/>
                  <a:gd name="connsiteX107" fmla="*/ 404424 w 1034979"/>
                  <a:gd name="connsiteY107" fmla="*/ 1397472 h 1509906"/>
                  <a:gd name="connsiteX108" fmla="*/ 410139 w 1034979"/>
                  <a:gd name="connsiteY108" fmla="*/ 1386042 h 1509906"/>
                  <a:gd name="connsiteX109" fmla="*/ 413949 w 1034979"/>
                  <a:gd name="connsiteY109" fmla="*/ 1372707 h 1509906"/>
                  <a:gd name="connsiteX110" fmla="*/ 415854 w 1034979"/>
                  <a:gd name="connsiteY110" fmla="*/ 1366992 h 1509906"/>
                  <a:gd name="connsiteX111" fmla="*/ 417759 w 1034979"/>
                  <a:gd name="connsiteY111" fmla="*/ 1353657 h 1509906"/>
                  <a:gd name="connsiteX112" fmla="*/ 421569 w 1034979"/>
                  <a:gd name="connsiteY112" fmla="*/ 1342227 h 1509906"/>
                  <a:gd name="connsiteX113" fmla="*/ 427284 w 1034979"/>
                  <a:gd name="connsiteY113" fmla="*/ 1328892 h 1509906"/>
                  <a:gd name="connsiteX114" fmla="*/ 436809 w 1034979"/>
                  <a:gd name="connsiteY114" fmla="*/ 1317462 h 1509906"/>
                  <a:gd name="connsiteX115" fmla="*/ 450144 w 1034979"/>
                  <a:gd name="connsiteY115" fmla="*/ 1302222 h 1509906"/>
                  <a:gd name="connsiteX116" fmla="*/ 457764 w 1034979"/>
                  <a:gd name="connsiteY116" fmla="*/ 1290792 h 1509906"/>
                  <a:gd name="connsiteX117" fmla="*/ 461574 w 1034979"/>
                  <a:gd name="connsiteY117" fmla="*/ 1279362 h 1509906"/>
                  <a:gd name="connsiteX118" fmla="*/ 465384 w 1034979"/>
                  <a:gd name="connsiteY118" fmla="*/ 1264122 h 1509906"/>
                  <a:gd name="connsiteX119" fmla="*/ 467289 w 1034979"/>
                  <a:gd name="connsiteY119" fmla="*/ 1258407 h 1509906"/>
                  <a:gd name="connsiteX120" fmla="*/ 507294 w 1034979"/>
                  <a:gd name="connsiteY120" fmla="*/ 1252692 h 1509906"/>
                  <a:gd name="connsiteX121" fmla="*/ 535869 w 1034979"/>
                  <a:gd name="connsiteY121" fmla="*/ 1243167 h 1509906"/>
                  <a:gd name="connsiteX122" fmla="*/ 541584 w 1034979"/>
                  <a:gd name="connsiteY122" fmla="*/ 1241262 h 1509906"/>
                  <a:gd name="connsiteX123" fmla="*/ 547299 w 1034979"/>
                  <a:gd name="connsiteY123" fmla="*/ 1239357 h 1509906"/>
                  <a:gd name="connsiteX124" fmla="*/ 554919 w 1034979"/>
                  <a:gd name="connsiteY124" fmla="*/ 1237452 h 1509906"/>
                  <a:gd name="connsiteX125" fmla="*/ 573969 w 1034979"/>
                  <a:gd name="connsiteY125" fmla="*/ 1229832 h 1509906"/>
                  <a:gd name="connsiteX126" fmla="*/ 585399 w 1034979"/>
                  <a:gd name="connsiteY126" fmla="*/ 1226022 h 1509906"/>
                  <a:gd name="connsiteX127" fmla="*/ 720654 w 1034979"/>
                  <a:gd name="connsiteY127" fmla="*/ 1309842 h 1509906"/>
                  <a:gd name="connsiteX128" fmla="*/ 733989 w 1034979"/>
                  <a:gd name="connsiteY128" fmla="*/ 1319367 h 1509906"/>
                  <a:gd name="connsiteX129" fmla="*/ 743514 w 1034979"/>
                  <a:gd name="connsiteY129" fmla="*/ 1321272 h 1509906"/>
                  <a:gd name="connsiteX130" fmla="*/ 749229 w 1034979"/>
                  <a:gd name="connsiteY130" fmla="*/ 1323177 h 1509906"/>
                  <a:gd name="connsiteX131" fmla="*/ 762564 w 1034979"/>
                  <a:gd name="connsiteY131" fmla="*/ 1328892 h 1509906"/>
                  <a:gd name="connsiteX132" fmla="*/ 777804 w 1034979"/>
                  <a:gd name="connsiteY132" fmla="*/ 1326987 h 1509906"/>
                  <a:gd name="connsiteX133" fmla="*/ 789234 w 1034979"/>
                  <a:gd name="connsiteY133" fmla="*/ 1321272 h 1509906"/>
                  <a:gd name="connsiteX134" fmla="*/ 794949 w 1034979"/>
                  <a:gd name="connsiteY134" fmla="*/ 1319367 h 1509906"/>
                  <a:gd name="connsiteX135" fmla="*/ 802569 w 1034979"/>
                  <a:gd name="connsiteY135" fmla="*/ 1302222 h 1509906"/>
                  <a:gd name="connsiteX136" fmla="*/ 800664 w 1034979"/>
                  <a:gd name="connsiteY136" fmla="*/ 1277457 h 1509906"/>
                  <a:gd name="connsiteX137" fmla="*/ 798759 w 1034979"/>
                  <a:gd name="connsiteY137" fmla="*/ 1271742 h 1509906"/>
                  <a:gd name="connsiteX138" fmla="*/ 796854 w 1034979"/>
                  <a:gd name="connsiteY138" fmla="*/ 1264122 h 1509906"/>
                  <a:gd name="connsiteX139" fmla="*/ 783519 w 1034979"/>
                  <a:gd name="connsiteY139" fmla="*/ 1246977 h 1509906"/>
                  <a:gd name="connsiteX140" fmla="*/ 773994 w 1034979"/>
                  <a:gd name="connsiteY140" fmla="*/ 1241262 h 1509906"/>
                  <a:gd name="connsiteX141" fmla="*/ 648264 w 1034979"/>
                  <a:gd name="connsiteY141" fmla="*/ 1149822 h 1509906"/>
                  <a:gd name="connsiteX142" fmla="*/ 644454 w 1034979"/>
                  <a:gd name="connsiteY142" fmla="*/ 1132677 h 1509906"/>
                  <a:gd name="connsiteX143" fmla="*/ 646359 w 1034979"/>
                  <a:gd name="connsiteY143" fmla="*/ 1125057 h 1509906"/>
                  <a:gd name="connsiteX144" fmla="*/ 650169 w 1034979"/>
                  <a:gd name="connsiteY144" fmla="*/ 1107912 h 1509906"/>
                  <a:gd name="connsiteX145" fmla="*/ 653979 w 1034979"/>
                  <a:gd name="connsiteY145" fmla="*/ 1102197 h 1509906"/>
                  <a:gd name="connsiteX146" fmla="*/ 655884 w 1034979"/>
                  <a:gd name="connsiteY146" fmla="*/ 1096482 h 1509906"/>
                  <a:gd name="connsiteX147" fmla="*/ 661599 w 1034979"/>
                  <a:gd name="connsiteY147" fmla="*/ 1094577 h 1509906"/>
                  <a:gd name="connsiteX148" fmla="*/ 671124 w 1034979"/>
                  <a:gd name="connsiteY148" fmla="*/ 1083147 h 1509906"/>
                  <a:gd name="connsiteX149" fmla="*/ 724464 w 1034979"/>
                  <a:gd name="connsiteY149" fmla="*/ 1075527 h 1509906"/>
                  <a:gd name="connsiteX150" fmla="*/ 842574 w 1034979"/>
                  <a:gd name="connsiteY150" fmla="*/ 1077432 h 1509906"/>
                  <a:gd name="connsiteX151" fmla="*/ 871149 w 1034979"/>
                  <a:gd name="connsiteY151" fmla="*/ 1079337 h 1509906"/>
                  <a:gd name="connsiteX152" fmla="*/ 899724 w 1034979"/>
                  <a:gd name="connsiteY152" fmla="*/ 1085052 h 1509906"/>
                  <a:gd name="connsiteX153" fmla="*/ 922584 w 1034979"/>
                  <a:gd name="connsiteY153" fmla="*/ 1088862 h 1509906"/>
                  <a:gd name="connsiteX154" fmla="*/ 951159 w 1034979"/>
                  <a:gd name="connsiteY154" fmla="*/ 1094577 h 1509906"/>
                  <a:gd name="connsiteX155" fmla="*/ 956874 w 1034979"/>
                  <a:gd name="connsiteY155" fmla="*/ 1094577 h 1509906"/>
                  <a:gd name="connsiteX156" fmla="*/ 1002594 w 1034979"/>
                  <a:gd name="connsiteY156" fmla="*/ 1092672 h 1509906"/>
                  <a:gd name="connsiteX157" fmla="*/ 1031169 w 1034979"/>
                  <a:gd name="connsiteY157" fmla="*/ 1085052 h 1509906"/>
                  <a:gd name="connsiteX158" fmla="*/ 1034979 w 1034979"/>
                  <a:gd name="connsiteY158" fmla="*/ 1079337 h 1509906"/>
                  <a:gd name="connsiteX159" fmla="*/ 1033074 w 1034979"/>
                  <a:gd name="connsiteY159" fmla="*/ 1060287 h 1509906"/>
                  <a:gd name="connsiteX160" fmla="*/ 1027359 w 1034979"/>
                  <a:gd name="connsiteY160" fmla="*/ 1056477 h 1509906"/>
                  <a:gd name="connsiteX161" fmla="*/ 1012119 w 1034979"/>
                  <a:gd name="connsiteY161" fmla="*/ 1054572 h 1509906"/>
                  <a:gd name="connsiteX162" fmla="*/ 1006404 w 1034979"/>
                  <a:gd name="connsiteY162" fmla="*/ 1052667 h 1509906"/>
                  <a:gd name="connsiteX163" fmla="*/ 998784 w 1034979"/>
                  <a:gd name="connsiteY163" fmla="*/ 1050762 h 1509906"/>
                  <a:gd name="connsiteX164" fmla="*/ 987354 w 1034979"/>
                  <a:gd name="connsiteY164" fmla="*/ 1043142 h 1509906"/>
                  <a:gd name="connsiteX165" fmla="*/ 975924 w 1034979"/>
                  <a:gd name="connsiteY165" fmla="*/ 1039332 h 1509906"/>
                  <a:gd name="connsiteX166" fmla="*/ 970209 w 1034979"/>
                  <a:gd name="connsiteY166" fmla="*/ 1037427 h 1509906"/>
                  <a:gd name="connsiteX167" fmla="*/ 962589 w 1034979"/>
                  <a:gd name="connsiteY167" fmla="*/ 1035522 h 1509906"/>
                  <a:gd name="connsiteX168" fmla="*/ 956874 w 1034979"/>
                  <a:gd name="connsiteY168" fmla="*/ 1033617 h 1509906"/>
                  <a:gd name="connsiteX169" fmla="*/ 935919 w 1034979"/>
                  <a:gd name="connsiteY169" fmla="*/ 1027902 h 1509906"/>
                  <a:gd name="connsiteX170" fmla="*/ 930204 w 1034979"/>
                  <a:gd name="connsiteY170" fmla="*/ 1025997 h 1509906"/>
                  <a:gd name="connsiteX171" fmla="*/ 825429 w 1034979"/>
                  <a:gd name="connsiteY171" fmla="*/ 1027902 h 1509906"/>
                  <a:gd name="connsiteX172" fmla="*/ 819714 w 1034979"/>
                  <a:gd name="connsiteY172" fmla="*/ 1029807 h 1509906"/>
                  <a:gd name="connsiteX173" fmla="*/ 730179 w 1034979"/>
                  <a:gd name="connsiteY173" fmla="*/ 1031712 h 1509906"/>
                  <a:gd name="connsiteX174" fmla="*/ 716844 w 1034979"/>
                  <a:gd name="connsiteY174" fmla="*/ 1035522 h 1509906"/>
                  <a:gd name="connsiteX175" fmla="*/ 695889 w 1034979"/>
                  <a:gd name="connsiteY175" fmla="*/ 1037427 h 1509906"/>
                  <a:gd name="connsiteX176" fmla="*/ 669219 w 1034979"/>
                  <a:gd name="connsiteY176" fmla="*/ 1039332 h 1509906"/>
                  <a:gd name="connsiteX177" fmla="*/ 669219 w 1034979"/>
                  <a:gd name="connsiteY177" fmla="*/ 1039332 h 1509906"/>
                  <a:gd name="connsiteX178" fmla="*/ 646359 w 1034979"/>
                  <a:gd name="connsiteY178" fmla="*/ 1043142 h 1509906"/>
                  <a:gd name="connsiteX179" fmla="*/ 642549 w 1034979"/>
                  <a:gd name="connsiteY179" fmla="*/ 1031712 h 1509906"/>
                  <a:gd name="connsiteX180" fmla="*/ 640644 w 1034979"/>
                  <a:gd name="connsiteY180" fmla="*/ 1025997 h 1509906"/>
                  <a:gd name="connsiteX181" fmla="*/ 642549 w 1034979"/>
                  <a:gd name="connsiteY181" fmla="*/ 1008852 h 1509906"/>
                  <a:gd name="connsiteX182" fmla="*/ 644454 w 1034979"/>
                  <a:gd name="connsiteY182" fmla="*/ 1003137 h 1509906"/>
                  <a:gd name="connsiteX183" fmla="*/ 661599 w 1034979"/>
                  <a:gd name="connsiteY183" fmla="*/ 993612 h 1509906"/>
                  <a:gd name="connsiteX184" fmla="*/ 673029 w 1034979"/>
                  <a:gd name="connsiteY184" fmla="*/ 985992 h 1509906"/>
                  <a:gd name="connsiteX185" fmla="*/ 674934 w 1034979"/>
                  <a:gd name="connsiteY185" fmla="*/ 980277 h 1509906"/>
                  <a:gd name="connsiteX186" fmla="*/ 680649 w 1034979"/>
                  <a:gd name="connsiteY186" fmla="*/ 978372 h 1509906"/>
                  <a:gd name="connsiteX187" fmla="*/ 686364 w 1034979"/>
                  <a:gd name="connsiteY187" fmla="*/ 974562 h 1509906"/>
                  <a:gd name="connsiteX188" fmla="*/ 695889 w 1034979"/>
                  <a:gd name="connsiteY188" fmla="*/ 965037 h 1509906"/>
                  <a:gd name="connsiteX189" fmla="*/ 705414 w 1034979"/>
                  <a:gd name="connsiteY189" fmla="*/ 953607 h 1509906"/>
                  <a:gd name="connsiteX190" fmla="*/ 716844 w 1034979"/>
                  <a:gd name="connsiteY190" fmla="*/ 945987 h 1509906"/>
                  <a:gd name="connsiteX191" fmla="*/ 732084 w 1034979"/>
                  <a:gd name="connsiteY191" fmla="*/ 932652 h 1509906"/>
                  <a:gd name="connsiteX192" fmla="*/ 741609 w 1034979"/>
                  <a:gd name="connsiteY192" fmla="*/ 921222 h 1509906"/>
                  <a:gd name="connsiteX193" fmla="*/ 753039 w 1034979"/>
                  <a:gd name="connsiteY193" fmla="*/ 911697 h 1509906"/>
                  <a:gd name="connsiteX194" fmla="*/ 758754 w 1034979"/>
                  <a:gd name="connsiteY194" fmla="*/ 900267 h 1509906"/>
                  <a:gd name="connsiteX195" fmla="*/ 760659 w 1034979"/>
                  <a:gd name="connsiteY195" fmla="*/ 894552 h 1509906"/>
                  <a:gd name="connsiteX196" fmla="*/ 766374 w 1034979"/>
                  <a:gd name="connsiteY196" fmla="*/ 883122 h 1509906"/>
                  <a:gd name="connsiteX197" fmla="*/ 764469 w 1034979"/>
                  <a:gd name="connsiteY197" fmla="*/ 867882 h 1509906"/>
                  <a:gd name="connsiteX198" fmla="*/ 758754 w 1034979"/>
                  <a:gd name="connsiteY198" fmla="*/ 865977 h 1509906"/>
                  <a:gd name="connsiteX199" fmla="*/ 737799 w 1034979"/>
                  <a:gd name="connsiteY199" fmla="*/ 867882 h 1509906"/>
                  <a:gd name="connsiteX200" fmla="*/ 732084 w 1034979"/>
                  <a:gd name="connsiteY200" fmla="*/ 871692 h 1509906"/>
                  <a:gd name="connsiteX201" fmla="*/ 720654 w 1034979"/>
                  <a:gd name="connsiteY201" fmla="*/ 875502 h 1509906"/>
                  <a:gd name="connsiteX202" fmla="*/ 716844 w 1034979"/>
                  <a:gd name="connsiteY202" fmla="*/ 881217 h 1509906"/>
                  <a:gd name="connsiteX203" fmla="*/ 711129 w 1034979"/>
                  <a:gd name="connsiteY203" fmla="*/ 883122 h 1509906"/>
                  <a:gd name="connsiteX204" fmla="*/ 705414 w 1034979"/>
                  <a:gd name="connsiteY204" fmla="*/ 886932 h 1509906"/>
                  <a:gd name="connsiteX205" fmla="*/ 699699 w 1034979"/>
                  <a:gd name="connsiteY205" fmla="*/ 892647 h 1509906"/>
                  <a:gd name="connsiteX206" fmla="*/ 692079 w 1034979"/>
                  <a:gd name="connsiteY206" fmla="*/ 896457 h 1509906"/>
                  <a:gd name="connsiteX207" fmla="*/ 650169 w 1034979"/>
                  <a:gd name="connsiteY207" fmla="*/ 925032 h 1509906"/>
                  <a:gd name="connsiteX208" fmla="*/ 636834 w 1034979"/>
                  <a:gd name="connsiteY208" fmla="*/ 936462 h 1509906"/>
                  <a:gd name="connsiteX209" fmla="*/ 627309 w 1034979"/>
                  <a:gd name="connsiteY209" fmla="*/ 953607 h 1509906"/>
                  <a:gd name="connsiteX210" fmla="*/ 602544 w 1034979"/>
                  <a:gd name="connsiteY210" fmla="*/ 959322 h 1509906"/>
                  <a:gd name="connsiteX211" fmla="*/ 589209 w 1034979"/>
                  <a:gd name="connsiteY211" fmla="*/ 963132 h 1509906"/>
                  <a:gd name="connsiteX212" fmla="*/ 573969 w 1034979"/>
                  <a:gd name="connsiteY212" fmla="*/ 961227 h 1509906"/>
                  <a:gd name="connsiteX213" fmla="*/ 562539 w 1034979"/>
                  <a:gd name="connsiteY213" fmla="*/ 957417 h 1509906"/>
                  <a:gd name="connsiteX214" fmla="*/ 551109 w 1034979"/>
                  <a:gd name="connsiteY214" fmla="*/ 953607 h 1509906"/>
                  <a:gd name="connsiteX215" fmla="*/ 539679 w 1034979"/>
                  <a:gd name="connsiteY215" fmla="*/ 949797 h 1509906"/>
                  <a:gd name="connsiteX216" fmla="*/ 533964 w 1034979"/>
                  <a:gd name="connsiteY216" fmla="*/ 947892 h 1509906"/>
                  <a:gd name="connsiteX217" fmla="*/ 528249 w 1034979"/>
                  <a:gd name="connsiteY217" fmla="*/ 944082 h 1509906"/>
                  <a:gd name="connsiteX218" fmla="*/ 516819 w 1034979"/>
                  <a:gd name="connsiteY218" fmla="*/ 938367 h 1509906"/>
                  <a:gd name="connsiteX219" fmla="*/ 509199 w 1034979"/>
                  <a:gd name="connsiteY219" fmla="*/ 926937 h 1509906"/>
                  <a:gd name="connsiteX220" fmla="*/ 505389 w 1034979"/>
                  <a:gd name="connsiteY220" fmla="*/ 905982 h 1509906"/>
                  <a:gd name="connsiteX221" fmla="*/ 507294 w 1034979"/>
                  <a:gd name="connsiteY221" fmla="*/ 841212 h 1509906"/>
                  <a:gd name="connsiteX222" fmla="*/ 513009 w 1034979"/>
                  <a:gd name="connsiteY222" fmla="*/ 827877 h 1509906"/>
                  <a:gd name="connsiteX223" fmla="*/ 503484 w 1034979"/>
                  <a:gd name="connsiteY223" fmla="*/ 351627 h 1509906"/>
                  <a:gd name="connsiteX224" fmla="*/ 499674 w 1034979"/>
                  <a:gd name="connsiteY224" fmla="*/ 60162 h 1509906"/>
                  <a:gd name="connsiteX225" fmla="*/ 490149 w 1034979"/>
                  <a:gd name="connsiteY225" fmla="*/ 33492 h 1509906"/>
                  <a:gd name="connsiteX226" fmla="*/ 488244 w 1034979"/>
                  <a:gd name="connsiteY226" fmla="*/ 27777 h 1509906"/>
                  <a:gd name="connsiteX227" fmla="*/ 484434 w 1034979"/>
                  <a:gd name="connsiteY227" fmla="*/ 22062 h 1509906"/>
                  <a:gd name="connsiteX228" fmla="*/ 478719 w 1034979"/>
                  <a:gd name="connsiteY228" fmla="*/ 10632 h 1509906"/>
                  <a:gd name="connsiteX229" fmla="*/ 473004 w 1034979"/>
                  <a:gd name="connsiteY229" fmla="*/ 6822 h 1509906"/>
                  <a:gd name="connsiteX230" fmla="*/ 469194 w 1034979"/>
                  <a:gd name="connsiteY230" fmla="*/ 1107 h 1509906"/>
                  <a:gd name="connsiteX231" fmla="*/ 429189 w 1034979"/>
                  <a:gd name="connsiteY231" fmla="*/ 4917 h 1509906"/>
                  <a:gd name="connsiteX232" fmla="*/ 421569 w 1034979"/>
                  <a:gd name="connsiteY232" fmla="*/ 16347 h 1509906"/>
                  <a:gd name="connsiteX233" fmla="*/ 417759 w 1034979"/>
                  <a:gd name="connsiteY233" fmla="*/ 22062 h 1509906"/>
                  <a:gd name="connsiteX234" fmla="*/ 419664 w 1034979"/>
                  <a:gd name="connsiteY234" fmla="*/ 54447 h 1509906"/>
                  <a:gd name="connsiteX235" fmla="*/ 423474 w 1034979"/>
                  <a:gd name="connsiteY235" fmla="*/ 65877 h 1509906"/>
                  <a:gd name="connsiteX236" fmla="*/ 425379 w 1034979"/>
                  <a:gd name="connsiteY236" fmla="*/ 71592 h 1509906"/>
                  <a:gd name="connsiteX237" fmla="*/ 425379 w 1034979"/>
                  <a:gd name="connsiteY237" fmla="*/ 77307 h 1509906"/>
                  <a:gd name="connsiteX238" fmla="*/ 429189 w 1034979"/>
                  <a:gd name="connsiteY238" fmla="*/ 231612 h 1509906"/>
                  <a:gd name="connsiteX239" fmla="*/ 440619 w 1034979"/>
                  <a:gd name="connsiteY239" fmla="*/ 414492 h 1509906"/>
                  <a:gd name="connsiteX240" fmla="*/ 425379 w 1034979"/>
                  <a:gd name="connsiteY240" fmla="*/ 711672 h 1509906"/>
                  <a:gd name="connsiteX241" fmla="*/ 417759 w 1034979"/>
                  <a:gd name="connsiteY241" fmla="*/ 839307 h 1509906"/>
                  <a:gd name="connsiteX242" fmla="*/ 413949 w 1034979"/>
                  <a:gd name="connsiteY242" fmla="*/ 856452 h 1509906"/>
                  <a:gd name="connsiteX243" fmla="*/ 417759 w 1034979"/>
                  <a:gd name="connsiteY243" fmla="*/ 877407 h 1509906"/>
                  <a:gd name="connsiteX244" fmla="*/ 421569 w 1034979"/>
                  <a:gd name="connsiteY244" fmla="*/ 883122 h 1509906"/>
                  <a:gd name="connsiteX245" fmla="*/ 425379 w 1034979"/>
                  <a:gd name="connsiteY245" fmla="*/ 894552 h 1509906"/>
                  <a:gd name="connsiteX246" fmla="*/ 423474 w 1034979"/>
                  <a:gd name="connsiteY246" fmla="*/ 921222 h 1509906"/>
                  <a:gd name="connsiteX247" fmla="*/ 417759 w 1034979"/>
                  <a:gd name="connsiteY247" fmla="*/ 923127 h 1509906"/>
                  <a:gd name="connsiteX248" fmla="*/ 412044 w 1034979"/>
                  <a:gd name="connsiteY248" fmla="*/ 926937 h 1509906"/>
                  <a:gd name="connsiteX249" fmla="*/ 421569 w 1034979"/>
                  <a:gd name="connsiteY249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56799 w 1034979"/>
                  <a:gd name="connsiteY4" fmla="*/ 936462 h 1509906"/>
                  <a:gd name="connsiteX5" fmla="*/ 351084 w 1034979"/>
                  <a:gd name="connsiteY5" fmla="*/ 940272 h 1509906"/>
                  <a:gd name="connsiteX6" fmla="*/ 339654 w 1034979"/>
                  <a:gd name="connsiteY6" fmla="*/ 949797 h 1509906"/>
                  <a:gd name="connsiteX7" fmla="*/ 328224 w 1034979"/>
                  <a:gd name="connsiteY7" fmla="*/ 953607 h 1509906"/>
                  <a:gd name="connsiteX8" fmla="*/ 312984 w 1034979"/>
                  <a:gd name="connsiteY8" fmla="*/ 959322 h 1509906"/>
                  <a:gd name="connsiteX9" fmla="*/ 265359 w 1034979"/>
                  <a:gd name="connsiteY9" fmla="*/ 955512 h 1509906"/>
                  <a:gd name="connsiteX10" fmla="*/ 253929 w 1034979"/>
                  <a:gd name="connsiteY10" fmla="*/ 951702 h 1509906"/>
                  <a:gd name="connsiteX11" fmla="*/ 242499 w 1034979"/>
                  <a:gd name="connsiteY11" fmla="*/ 947892 h 1509906"/>
                  <a:gd name="connsiteX12" fmla="*/ 236784 w 1034979"/>
                  <a:gd name="connsiteY12" fmla="*/ 945987 h 1509906"/>
                  <a:gd name="connsiteX13" fmla="*/ 231069 w 1034979"/>
                  <a:gd name="connsiteY13" fmla="*/ 944082 h 1509906"/>
                  <a:gd name="connsiteX14" fmla="*/ 219639 w 1034979"/>
                  <a:gd name="connsiteY14" fmla="*/ 942177 h 1509906"/>
                  <a:gd name="connsiteX15" fmla="*/ 213924 w 1034979"/>
                  <a:gd name="connsiteY15" fmla="*/ 940272 h 1509906"/>
                  <a:gd name="connsiteX16" fmla="*/ 206304 w 1034979"/>
                  <a:gd name="connsiteY16" fmla="*/ 938367 h 1509906"/>
                  <a:gd name="connsiteX17" fmla="*/ 194874 w 1034979"/>
                  <a:gd name="connsiteY17" fmla="*/ 934557 h 1509906"/>
                  <a:gd name="connsiteX18" fmla="*/ 189159 w 1034979"/>
                  <a:gd name="connsiteY18" fmla="*/ 932652 h 1509906"/>
                  <a:gd name="connsiteX19" fmla="*/ 181539 w 1034979"/>
                  <a:gd name="connsiteY19" fmla="*/ 930747 h 1509906"/>
                  <a:gd name="connsiteX20" fmla="*/ 170109 w 1034979"/>
                  <a:gd name="connsiteY20" fmla="*/ 925032 h 1509906"/>
                  <a:gd name="connsiteX21" fmla="*/ 164394 w 1034979"/>
                  <a:gd name="connsiteY21" fmla="*/ 921222 h 1509906"/>
                  <a:gd name="connsiteX22" fmla="*/ 156774 w 1034979"/>
                  <a:gd name="connsiteY22" fmla="*/ 909792 h 1509906"/>
                  <a:gd name="connsiteX23" fmla="*/ 145344 w 1034979"/>
                  <a:gd name="connsiteY23" fmla="*/ 905982 h 1509906"/>
                  <a:gd name="connsiteX24" fmla="*/ 139629 w 1034979"/>
                  <a:gd name="connsiteY24" fmla="*/ 902172 h 1509906"/>
                  <a:gd name="connsiteX25" fmla="*/ 133914 w 1034979"/>
                  <a:gd name="connsiteY25" fmla="*/ 900267 h 1509906"/>
                  <a:gd name="connsiteX26" fmla="*/ 116769 w 1034979"/>
                  <a:gd name="connsiteY26" fmla="*/ 896457 h 1509906"/>
                  <a:gd name="connsiteX27" fmla="*/ 111054 w 1034979"/>
                  <a:gd name="connsiteY27" fmla="*/ 890742 h 1509906"/>
                  <a:gd name="connsiteX28" fmla="*/ 101529 w 1034979"/>
                  <a:gd name="connsiteY28" fmla="*/ 873597 h 1509906"/>
                  <a:gd name="connsiteX29" fmla="*/ 84384 w 1034979"/>
                  <a:gd name="connsiteY29" fmla="*/ 865977 h 1509906"/>
                  <a:gd name="connsiteX30" fmla="*/ 78669 w 1034979"/>
                  <a:gd name="connsiteY30" fmla="*/ 864072 h 1509906"/>
                  <a:gd name="connsiteX31" fmla="*/ 59619 w 1034979"/>
                  <a:gd name="connsiteY31" fmla="*/ 867882 h 1509906"/>
                  <a:gd name="connsiteX32" fmla="*/ 53904 w 1034979"/>
                  <a:gd name="connsiteY32" fmla="*/ 871692 h 1509906"/>
                  <a:gd name="connsiteX33" fmla="*/ 50094 w 1034979"/>
                  <a:gd name="connsiteY33" fmla="*/ 877407 h 1509906"/>
                  <a:gd name="connsiteX34" fmla="*/ 46284 w 1034979"/>
                  <a:gd name="connsiteY34" fmla="*/ 888837 h 1509906"/>
                  <a:gd name="connsiteX35" fmla="*/ 50094 w 1034979"/>
                  <a:gd name="connsiteY35" fmla="*/ 926937 h 1509906"/>
                  <a:gd name="connsiteX36" fmla="*/ 53904 w 1034979"/>
                  <a:gd name="connsiteY36" fmla="*/ 932652 h 1509906"/>
                  <a:gd name="connsiteX37" fmla="*/ 59619 w 1034979"/>
                  <a:gd name="connsiteY37" fmla="*/ 936462 h 1509906"/>
                  <a:gd name="connsiteX38" fmla="*/ 63429 w 1034979"/>
                  <a:gd name="connsiteY38" fmla="*/ 942177 h 1509906"/>
                  <a:gd name="connsiteX39" fmla="*/ 80574 w 1034979"/>
                  <a:gd name="connsiteY39" fmla="*/ 951702 h 1509906"/>
                  <a:gd name="connsiteX40" fmla="*/ 103434 w 1034979"/>
                  <a:gd name="connsiteY40" fmla="*/ 953607 h 1509906"/>
                  <a:gd name="connsiteX41" fmla="*/ 124389 w 1034979"/>
                  <a:gd name="connsiteY41" fmla="*/ 959322 h 1509906"/>
                  <a:gd name="connsiteX42" fmla="*/ 130104 w 1034979"/>
                  <a:gd name="connsiteY42" fmla="*/ 961227 h 1509906"/>
                  <a:gd name="connsiteX43" fmla="*/ 135819 w 1034979"/>
                  <a:gd name="connsiteY43" fmla="*/ 966942 h 1509906"/>
                  <a:gd name="connsiteX44" fmla="*/ 143439 w 1034979"/>
                  <a:gd name="connsiteY44" fmla="*/ 968847 h 1509906"/>
                  <a:gd name="connsiteX45" fmla="*/ 166299 w 1034979"/>
                  <a:gd name="connsiteY45" fmla="*/ 972657 h 1509906"/>
                  <a:gd name="connsiteX46" fmla="*/ 191064 w 1034979"/>
                  <a:gd name="connsiteY46" fmla="*/ 978372 h 1509906"/>
                  <a:gd name="connsiteX47" fmla="*/ 208209 w 1034979"/>
                  <a:gd name="connsiteY47" fmla="*/ 984087 h 1509906"/>
                  <a:gd name="connsiteX48" fmla="*/ 213924 w 1034979"/>
                  <a:gd name="connsiteY48" fmla="*/ 985992 h 1509906"/>
                  <a:gd name="connsiteX49" fmla="*/ 229164 w 1034979"/>
                  <a:gd name="connsiteY49" fmla="*/ 989802 h 1509906"/>
                  <a:gd name="connsiteX50" fmla="*/ 248214 w 1034979"/>
                  <a:gd name="connsiteY50" fmla="*/ 995517 h 1509906"/>
                  <a:gd name="connsiteX51" fmla="*/ 253929 w 1034979"/>
                  <a:gd name="connsiteY51" fmla="*/ 999327 h 1509906"/>
                  <a:gd name="connsiteX52" fmla="*/ 267264 w 1034979"/>
                  <a:gd name="connsiteY52" fmla="*/ 1014567 h 1509906"/>
                  <a:gd name="connsiteX53" fmla="*/ 272979 w 1034979"/>
                  <a:gd name="connsiteY53" fmla="*/ 1033617 h 1509906"/>
                  <a:gd name="connsiteX54" fmla="*/ 274884 w 1034979"/>
                  <a:gd name="connsiteY54" fmla="*/ 1039332 h 1509906"/>
                  <a:gd name="connsiteX55" fmla="*/ 276789 w 1034979"/>
                  <a:gd name="connsiteY55" fmla="*/ 1045047 h 1509906"/>
                  <a:gd name="connsiteX56" fmla="*/ 278694 w 1034979"/>
                  <a:gd name="connsiteY56" fmla="*/ 1069812 h 1509906"/>
                  <a:gd name="connsiteX57" fmla="*/ 280599 w 1034979"/>
                  <a:gd name="connsiteY57" fmla="*/ 1075527 h 1509906"/>
                  <a:gd name="connsiteX58" fmla="*/ 278694 w 1034979"/>
                  <a:gd name="connsiteY58" fmla="*/ 1094577 h 1509906"/>
                  <a:gd name="connsiteX59" fmla="*/ 276789 w 1034979"/>
                  <a:gd name="connsiteY59" fmla="*/ 1104102 h 1509906"/>
                  <a:gd name="connsiteX60" fmla="*/ 263454 w 1034979"/>
                  <a:gd name="connsiteY60" fmla="*/ 1117437 h 1509906"/>
                  <a:gd name="connsiteX61" fmla="*/ 252024 w 1034979"/>
                  <a:gd name="connsiteY61" fmla="*/ 1125057 h 1509906"/>
                  <a:gd name="connsiteX62" fmla="*/ 240594 w 1034979"/>
                  <a:gd name="connsiteY62" fmla="*/ 1128867 h 1509906"/>
                  <a:gd name="connsiteX63" fmla="*/ 126294 w 1034979"/>
                  <a:gd name="connsiteY63" fmla="*/ 1128867 h 1509906"/>
                  <a:gd name="connsiteX64" fmla="*/ 120579 w 1034979"/>
                  <a:gd name="connsiteY64" fmla="*/ 1130772 h 1509906"/>
                  <a:gd name="connsiteX65" fmla="*/ 105339 w 1034979"/>
                  <a:gd name="connsiteY65" fmla="*/ 1132677 h 1509906"/>
                  <a:gd name="connsiteX66" fmla="*/ 88194 w 1034979"/>
                  <a:gd name="connsiteY66" fmla="*/ 1138392 h 1509906"/>
                  <a:gd name="connsiteX67" fmla="*/ 82479 w 1034979"/>
                  <a:gd name="connsiteY67" fmla="*/ 1140297 h 1509906"/>
                  <a:gd name="connsiteX68" fmla="*/ 76764 w 1034979"/>
                  <a:gd name="connsiteY68" fmla="*/ 1144107 h 1509906"/>
                  <a:gd name="connsiteX69" fmla="*/ 65334 w 1034979"/>
                  <a:gd name="connsiteY69" fmla="*/ 1146012 h 1509906"/>
                  <a:gd name="connsiteX70" fmla="*/ 27234 w 1034979"/>
                  <a:gd name="connsiteY70" fmla="*/ 1147917 h 1509906"/>
                  <a:gd name="connsiteX71" fmla="*/ 15804 w 1034979"/>
                  <a:gd name="connsiteY71" fmla="*/ 1153632 h 1509906"/>
                  <a:gd name="connsiteX72" fmla="*/ 6279 w 1034979"/>
                  <a:gd name="connsiteY72" fmla="*/ 1163157 h 1509906"/>
                  <a:gd name="connsiteX73" fmla="*/ 4374 w 1034979"/>
                  <a:gd name="connsiteY73" fmla="*/ 1168872 h 1509906"/>
                  <a:gd name="connsiteX74" fmla="*/ 564 w 1034979"/>
                  <a:gd name="connsiteY74" fmla="*/ 1174587 h 1509906"/>
                  <a:gd name="connsiteX75" fmla="*/ 6279 w 1034979"/>
                  <a:gd name="connsiteY75" fmla="*/ 1206972 h 1509906"/>
                  <a:gd name="connsiteX76" fmla="*/ 11994 w 1034979"/>
                  <a:gd name="connsiteY76" fmla="*/ 1210782 h 1509906"/>
                  <a:gd name="connsiteX77" fmla="*/ 17709 w 1034979"/>
                  <a:gd name="connsiteY77" fmla="*/ 1212687 h 1509906"/>
                  <a:gd name="connsiteX78" fmla="*/ 145344 w 1034979"/>
                  <a:gd name="connsiteY78" fmla="*/ 1210782 h 1509906"/>
                  <a:gd name="connsiteX79" fmla="*/ 152964 w 1034979"/>
                  <a:gd name="connsiteY79" fmla="*/ 1208877 h 1509906"/>
                  <a:gd name="connsiteX80" fmla="*/ 303459 w 1034979"/>
                  <a:gd name="connsiteY80" fmla="*/ 1203162 h 1509906"/>
                  <a:gd name="connsiteX81" fmla="*/ 318699 w 1034979"/>
                  <a:gd name="connsiteY81" fmla="*/ 1210782 h 1509906"/>
                  <a:gd name="connsiteX82" fmla="*/ 330129 w 1034979"/>
                  <a:gd name="connsiteY82" fmla="*/ 1216497 h 1509906"/>
                  <a:gd name="connsiteX83" fmla="*/ 333939 w 1034979"/>
                  <a:gd name="connsiteY83" fmla="*/ 1222212 h 1509906"/>
                  <a:gd name="connsiteX84" fmla="*/ 339654 w 1034979"/>
                  <a:gd name="connsiteY84" fmla="*/ 1224117 h 1509906"/>
                  <a:gd name="connsiteX85" fmla="*/ 351084 w 1034979"/>
                  <a:gd name="connsiteY85" fmla="*/ 1231737 h 1509906"/>
                  <a:gd name="connsiteX86" fmla="*/ 356799 w 1034979"/>
                  <a:gd name="connsiteY86" fmla="*/ 1235547 h 1509906"/>
                  <a:gd name="connsiteX87" fmla="*/ 360609 w 1034979"/>
                  <a:gd name="connsiteY87" fmla="*/ 1241262 h 1509906"/>
                  <a:gd name="connsiteX88" fmla="*/ 366324 w 1034979"/>
                  <a:gd name="connsiteY88" fmla="*/ 1252692 h 1509906"/>
                  <a:gd name="connsiteX89" fmla="*/ 362514 w 1034979"/>
                  <a:gd name="connsiteY89" fmla="*/ 1279362 h 1509906"/>
                  <a:gd name="connsiteX90" fmla="*/ 358704 w 1034979"/>
                  <a:gd name="connsiteY90" fmla="*/ 1285077 h 1509906"/>
                  <a:gd name="connsiteX91" fmla="*/ 356799 w 1034979"/>
                  <a:gd name="connsiteY91" fmla="*/ 1290792 h 1509906"/>
                  <a:gd name="connsiteX92" fmla="*/ 352989 w 1034979"/>
                  <a:gd name="connsiteY92" fmla="*/ 1296507 h 1509906"/>
                  <a:gd name="connsiteX93" fmla="*/ 351084 w 1034979"/>
                  <a:gd name="connsiteY93" fmla="*/ 1302222 h 1509906"/>
                  <a:gd name="connsiteX94" fmla="*/ 347274 w 1034979"/>
                  <a:gd name="connsiteY94" fmla="*/ 1307937 h 1509906"/>
                  <a:gd name="connsiteX95" fmla="*/ 330129 w 1034979"/>
                  <a:gd name="connsiteY95" fmla="*/ 1374612 h 1509906"/>
                  <a:gd name="connsiteX96" fmla="*/ 328224 w 1034979"/>
                  <a:gd name="connsiteY96" fmla="*/ 1426047 h 1509906"/>
                  <a:gd name="connsiteX97" fmla="*/ 330129 w 1034979"/>
                  <a:gd name="connsiteY97" fmla="*/ 1450812 h 1509906"/>
                  <a:gd name="connsiteX98" fmla="*/ 332034 w 1034979"/>
                  <a:gd name="connsiteY98" fmla="*/ 1456527 h 1509906"/>
                  <a:gd name="connsiteX99" fmla="*/ 335844 w 1034979"/>
                  <a:gd name="connsiteY99" fmla="*/ 1460337 h 1509906"/>
                  <a:gd name="connsiteX100" fmla="*/ 364419 w 1034979"/>
                  <a:gd name="connsiteY100" fmla="*/ 1506057 h 1509906"/>
                  <a:gd name="connsiteX101" fmla="*/ 387279 w 1034979"/>
                  <a:gd name="connsiteY101" fmla="*/ 1507962 h 1509906"/>
                  <a:gd name="connsiteX102" fmla="*/ 392994 w 1034979"/>
                  <a:gd name="connsiteY102" fmla="*/ 1502247 h 1509906"/>
                  <a:gd name="connsiteX103" fmla="*/ 394899 w 1034979"/>
                  <a:gd name="connsiteY103" fmla="*/ 1490817 h 1509906"/>
                  <a:gd name="connsiteX104" fmla="*/ 396804 w 1034979"/>
                  <a:gd name="connsiteY104" fmla="*/ 1485102 h 1509906"/>
                  <a:gd name="connsiteX105" fmla="*/ 398709 w 1034979"/>
                  <a:gd name="connsiteY105" fmla="*/ 1467957 h 1509906"/>
                  <a:gd name="connsiteX106" fmla="*/ 400614 w 1034979"/>
                  <a:gd name="connsiteY106" fmla="*/ 1454622 h 1509906"/>
                  <a:gd name="connsiteX107" fmla="*/ 404424 w 1034979"/>
                  <a:gd name="connsiteY107" fmla="*/ 1397472 h 1509906"/>
                  <a:gd name="connsiteX108" fmla="*/ 410139 w 1034979"/>
                  <a:gd name="connsiteY108" fmla="*/ 1386042 h 1509906"/>
                  <a:gd name="connsiteX109" fmla="*/ 413949 w 1034979"/>
                  <a:gd name="connsiteY109" fmla="*/ 1372707 h 1509906"/>
                  <a:gd name="connsiteX110" fmla="*/ 415854 w 1034979"/>
                  <a:gd name="connsiteY110" fmla="*/ 1366992 h 1509906"/>
                  <a:gd name="connsiteX111" fmla="*/ 417759 w 1034979"/>
                  <a:gd name="connsiteY111" fmla="*/ 1353657 h 1509906"/>
                  <a:gd name="connsiteX112" fmla="*/ 421569 w 1034979"/>
                  <a:gd name="connsiteY112" fmla="*/ 1342227 h 1509906"/>
                  <a:gd name="connsiteX113" fmla="*/ 427284 w 1034979"/>
                  <a:gd name="connsiteY113" fmla="*/ 1328892 h 1509906"/>
                  <a:gd name="connsiteX114" fmla="*/ 436809 w 1034979"/>
                  <a:gd name="connsiteY114" fmla="*/ 1317462 h 1509906"/>
                  <a:gd name="connsiteX115" fmla="*/ 450144 w 1034979"/>
                  <a:gd name="connsiteY115" fmla="*/ 1302222 h 1509906"/>
                  <a:gd name="connsiteX116" fmla="*/ 457764 w 1034979"/>
                  <a:gd name="connsiteY116" fmla="*/ 1290792 h 1509906"/>
                  <a:gd name="connsiteX117" fmla="*/ 461574 w 1034979"/>
                  <a:gd name="connsiteY117" fmla="*/ 1279362 h 1509906"/>
                  <a:gd name="connsiteX118" fmla="*/ 465384 w 1034979"/>
                  <a:gd name="connsiteY118" fmla="*/ 1264122 h 1509906"/>
                  <a:gd name="connsiteX119" fmla="*/ 467289 w 1034979"/>
                  <a:gd name="connsiteY119" fmla="*/ 1258407 h 1509906"/>
                  <a:gd name="connsiteX120" fmla="*/ 507294 w 1034979"/>
                  <a:gd name="connsiteY120" fmla="*/ 1252692 h 1509906"/>
                  <a:gd name="connsiteX121" fmla="*/ 535869 w 1034979"/>
                  <a:gd name="connsiteY121" fmla="*/ 1243167 h 1509906"/>
                  <a:gd name="connsiteX122" fmla="*/ 541584 w 1034979"/>
                  <a:gd name="connsiteY122" fmla="*/ 1241262 h 1509906"/>
                  <a:gd name="connsiteX123" fmla="*/ 547299 w 1034979"/>
                  <a:gd name="connsiteY123" fmla="*/ 1239357 h 1509906"/>
                  <a:gd name="connsiteX124" fmla="*/ 554919 w 1034979"/>
                  <a:gd name="connsiteY124" fmla="*/ 1237452 h 1509906"/>
                  <a:gd name="connsiteX125" fmla="*/ 573969 w 1034979"/>
                  <a:gd name="connsiteY125" fmla="*/ 1229832 h 1509906"/>
                  <a:gd name="connsiteX126" fmla="*/ 585399 w 1034979"/>
                  <a:gd name="connsiteY126" fmla="*/ 1226022 h 1509906"/>
                  <a:gd name="connsiteX127" fmla="*/ 720654 w 1034979"/>
                  <a:gd name="connsiteY127" fmla="*/ 1309842 h 1509906"/>
                  <a:gd name="connsiteX128" fmla="*/ 733989 w 1034979"/>
                  <a:gd name="connsiteY128" fmla="*/ 1319367 h 1509906"/>
                  <a:gd name="connsiteX129" fmla="*/ 743514 w 1034979"/>
                  <a:gd name="connsiteY129" fmla="*/ 1321272 h 1509906"/>
                  <a:gd name="connsiteX130" fmla="*/ 749229 w 1034979"/>
                  <a:gd name="connsiteY130" fmla="*/ 1323177 h 1509906"/>
                  <a:gd name="connsiteX131" fmla="*/ 762564 w 1034979"/>
                  <a:gd name="connsiteY131" fmla="*/ 1328892 h 1509906"/>
                  <a:gd name="connsiteX132" fmla="*/ 777804 w 1034979"/>
                  <a:gd name="connsiteY132" fmla="*/ 1326987 h 1509906"/>
                  <a:gd name="connsiteX133" fmla="*/ 789234 w 1034979"/>
                  <a:gd name="connsiteY133" fmla="*/ 1321272 h 1509906"/>
                  <a:gd name="connsiteX134" fmla="*/ 794949 w 1034979"/>
                  <a:gd name="connsiteY134" fmla="*/ 1319367 h 1509906"/>
                  <a:gd name="connsiteX135" fmla="*/ 802569 w 1034979"/>
                  <a:gd name="connsiteY135" fmla="*/ 1302222 h 1509906"/>
                  <a:gd name="connsiteX136" fmla="*/ 800664 w 1034979"/>
                  <a:gd name="connsiteY136" fmla="*/ 1277457 h 1509906"/>
                  <a:gd name="connsiteX137" fmla="*/ 798759 w 1034979"/>
                  <a:gd name="connsiteY137" fmla="*/ 1271742 h 1509906"/>
                  <a:gd name="connsiteX138" fmla="*/ 796854 w 1034979"/>
                  <a:gd name="connsiteY138" fmla="*/ 1264122 h 1509906"/>
                  <a:gd name="connsiteX139" fmla="*/ 783519 w 1034979"/>
                  <a:gd name="connsiteY139" fmla="*/ 1246977 h 1509906"/>
                  <a:gd name="connsiteX140" fmla="*/ 773994 w 1034979"/>
                  <a:gd name="connsiteY140" fmla="*/ 1241262 h 1509906"/>
                  <a:gd name="connsiteX141" fmla="*/ 648264 w 1034979"/>
                  <a:gd name="connsiteY141" fmla="*/ 1149822 h 1509906"/>
                  <a:gd name="connsiteX142" fmla="*/ 644454 w 1034979"/>
                  <a:gd name="connsiteY142" fmla="*/ 1132677 h 1509906"/>
                  <a:gd name="connsiteX143" fmla="*/ 646359 w 1034979"/>
                  <a:gd name="connsiteY143" fmla="*/ 1125057 h 1509906"/>
                  <a:gd name="connsiteX144" fmla="*/ 650169 w 1034979"/>
                  <a:gd name="connsiteY144" fmla="*/ 1107912 h 1509906"/>
                  <a:gd name="connsiteX145" fmla="*/ 653979 w 1034979"/>
                  <a:gd name="connsiteY145" fmla="*/ 1102197 h 1509906"/>
                  <a:gd name="connsiteX146" fmla="*/ 655884 w 1034979"/>
                  <a:gd name="connsiteY146" fmla="*/ 1096482 h 1509906"/>
                  <a:gd name="connsiteX147" fmla="*/ 661599 w 1034979"/>
                  <a:gd name="connsiteY147" fmla="*/ 1094577 h 1509906"/>
                  <a:gd name="connsiteX148" fmla="*/ 671124 w 1034979"/>
                  <a:gd name="connsiteY148" fmla="*/ 1083147 h 1509906"/>
                  <a:gd name="connsiteX149" fmla="*/ 724464 w 1034979"/>
                  <a:gd name="connsiteY149" fmla="*/ 1075527 h 1509906"/>
                  <a:gd name="connsiteX150" fmla="*/ 842574 w 1034979"/>
                  <a:gd name="connsiteY150" fmla="*/ 1077432 h 1509906"/>
                  <a:gd name="connsiteX151" fmla="*/ 871149 w 1034979"/>
                  <a:gd name="connsiteY151" fmla="*/ 1079337 h 1509906"/>
                  <a:gd name="connsiteX152" fmla="*/ 899724 w 1034979"/>
                  <a:gd name="connsiteY152" fmla="*/ 1085052 h 1509906"/>
                  <a:gd name="connsiteX153" fmla="*/ 922584 w 1034979"/>
                  <a:gd name="connsiteY153" fmla="*/ 1088862 h 1509906"/>
                  <a:gd name="connsiteX154" fmla="*/ 951159 w 1034979"/>
                  <a:gd name="connsiteY154" fmla="*/ 1094577 h 1509906"/>
                  <a:gd name="connsiteX155" fmla="*/ 956874 w 1034979"/>
                  <a:gd name="connsiteY155" fmla="*/ 1094577 h 1509906"/>
                  <a:gd name="connsiteX156" fmla="*/ 1002594 w 1034979"/>
                  <a:gd name="connsiteY156" fmla="*/ 1092672 h 1509906"/>
                  <a:gd name="connsiteX157" fmla="*/ 1031169 w 1034979"/>
                  <a:gd name="connsiteY157" fmla="*/ 1085052 h 1509906"/>
                  <a:gd name="connsiteX158" fmla="*/ 1034979 w 1034979"/>
                  <a:gd name="connsiteY158" fmla="*/ 1079337 h 1509906"/>
                  <a:gd name="connsiteX159" fmla="*/ 1033074 w 1034979"/>
                  <a:gd name="connsiteY159" fmla="*/ 1060287 h 1509906"/>
                  <a:gd name="connsiteX160" fmla="*/ 1027359 w 1034979"/>
                  <a:gd name="connsiteY160" fmla="*/ 1056477 h 1509906"/>
                  <a:gd name="connsiteX161" fmla="*/ 1012119 w 1034979"/>
                  <a:gd name="connsiteY161" fmla="*/ 1054572 h 1509906"/>
                  <a:gd name="connsiteX162" fmla="*/ 1006404 w 1034979"/>
                  <a:gd name="connsiteY162" fmla="*/ 1052667 h 1509906"/>
                  <a:gd name="connsiteX163" fmla="*/ 998784 w 1034979"/>
                  <a:gd name="connsiteY163" fmla="*/ 1050762 h 1509906"/>
                  <a:gd name="connsiteX164" fmla="*/ 987354 w 1034979"/>
                  <a:gd name="connsiteY164" fmla="*/ 1043142 h 1509906"/>
                  <a:gd name="connsiteX165" fmla="*/ 975924 w 1034979"/>
                  <a:gd name="connsiteY165" fmla="*/ 1039332 h 1509906"/>
                  <a:gd name="connsiteX166" fmla="*/ 970209 w 1034979"/>
                  <a:gd name="connsiteY166" fmla="*/ 1037427 h 1509906"/>
                  <a:gd name="connsiteX167" fmla="*/ 962589 w 1034979"/>
                  <a:gd name="connsiteY167" fmla="*/ 1035522 h 1509906"/>
                  <a:gd name="connsiteX168" fmla="*/ 956874 w 1034979"/>
                  <a:gd name="connsiteY168" fmla="*/ 1033617 h 1509906"/>
                  <a:gd name="connsiteX169" fmla="*/ 935919 w 1034979"/>
                  <a:gd name="connsiteY169" fmla="*/ 1027902 h 1509906"/>
                  <a:gd name="connsiteX170" fmla="*/ 930204 w 1034979"/>
                  <a:gd name="connsiteY170" fmla="*/ 1025997 h 1509906"/>
                  <a:gd name="connsiteX171" fmla="*/ 825429 w 1034979"/>
                  <a:gd name="connsiteY171" fmla="*/ 1027902 h 1509906"/>
                  <a:gd name="connsiteX172" fmla="*/ 819714 w 1034979"/>
                  <a:gd name="connsiteY172" fmla="*/ 1029807 h 1509906"/>
                  <a:gd name="connsiteX173" fmla="*/ 730179 w 1034979"/>
                  <a:gd name="connsiteY173" fmla="*/ 1031712 h 1509906"/>
                  <a:gd name="connsiteX174" fmla="*/ 716844 w 1034979"/>
                  <a:gd name="connsiteY174" fmla="*/ 1035522 h 1509906"/>
                  <a:gd name="connsiteX175" fmla="*/ 695889 w 1034979"/>
                  <a:gd name="connsiteY175" fmla="*/ 1037427 h 1509906"/>
                  <a:gd name="connsiteX176" fmla="*/ 669219 w 1034979"/>
                  <a:gd name="connsiteY176" fmla="*/ 1039332 h 1509906"/>
                  <a:gd name="connsiteX177" fmla="*/ 669219 w 1034979"/>
                  <a:gd name="connsiteY177" fmla="*/ 1039332 h 1509906"/>
                  <a:gd name="connsiteX178" fmla="*/ 646359 w 1034979"/>
                  <a:gd name="connsiteY178" fmla="*/ 1043142 h 1509906"/>
                  <a:gd name="connsiteX179" fmla="*/ 642549 w 1034979"/>
                  <a:gd name="connsiteY179" fmla="*/ 1031712 h 1509906"/>
                  <a:gd name="connsiteX180" fmla="*/ 640644 w 1034979"/>
                  <a:gd name="connsiteY180" fmla="*/ 1025997 h 1509906"/>
                  <a:gd name="connsiteX181" fmla="*/ 642549 w 1034979"/>
                  <a:gd name="connsiteY181" fmla="*/ 1008852 h 1509906"/>
                  <a:gd name="connsiteX182" fmla="*/ 644454 w 1034979"/>
                  <a:gd name="connsiteY182" fmla="*/ 1003137 h 1509906"/>
                  <a:gd name="connsiteX183" fmla="*/ 661599 w 1034979"/>
                  <a:gd name="connsiteY183" fmla="*/ 993612 h 1509906"/>
                  <a:gd name="connsiteX184" fmla="*/ 673029 w 1034979"/>
                  <a:gd name="connsiteY184" fmla="*/ 985992 h 1509906"/>
                  <a:gd name="connsiteX185" fmla="*/ 674934 w 1034979"/>
                  <a:gd name="connsiteY185" fmla="*/ 980277 h 1509906"/>
                  <a:gd name="connsiteX186" fmla="*/ 680649 w 1034979"/>
                  <a:gd name="connsiteY186" fmla="*/ 978372 h 1509906"/>
                  <a:gd name="connsiteX187" fmla="*/ 686364 w 1034979"/>
                  <a:gd name="connsiteY187" fmla="*/ 974562 h 1509906"/>
                  <a:gd name="connsiteX188" fmla="*/ 695889 w 1034979"/>
                  <a:gd name="connsiteY188" fmla="*/ 965037 h 1509906"/>
                  <a:gd name="connsiteX189" fmla="*/ 705414 w 1034979"/>
                  <a:gd name="connsiteY189" fmla="*/ 953607 h 1509906"/>
                  <a:gd name="connsiteX190" fmla="*/ 716844 w 1034979"/>
                  <a:gd name="connsiteY190" fmla="*/ 945987 h 1509906"/>
                  <a:gd name="connsiteX191" fmla="*/ 732084 w 1034979"/>
                  <a:gd name="connsiteY191" fmla="*/ 932652 h 1509906"/>
                  <a:gd name="connsiteX192" fmla="*/ 741609 w 1034979"/>
                  <a:gd name="connsiteY192" fmla="*/ 921222 h 1509906"/>
                  <a:gd name="connsiteX193" fmla="*/ 753039 w 1034979"/>
                  <a:gd name="connsiteY193" fmla="*/ 911697 h 1509906"/>
                  <a:gd name="connsiteX194" fmla="*/ 758754 w 1034979"/>
                  <a:gd name="connsiteY194" fmla="*/ 900267 h 1509906"/>
                  <a:gd name="connsiteX195" fmla="*/ 760659 w 1034979"/>
                  <a:gd name="connsiteY195" fmla="*/ 894552 h 1509906"/>
                  <a:gd name="connsiteX196" fmla="*/ 766374 w 1034979"/>
                  <a:gd name="connsiteY196" fmla="*/ 883122 h 1509906"/>
                  <a:gd name="connsiteX197" fmla="*/ 764469 w 1034979"/>
                  <a:gd name="connsiteY197" fmla="*/ 867882 h 1509906"/>
                  <a:gd name="connsiteX198" fmla="*/ 758754 w 1034979"/>
                  <a:gd name="connsiteY198" fmla="*/ 865977 h 1509906"/>
                  <a:gd name="connsiteX199" fmla="*/ 737799 w 1034979"/>
                  <a:gd name="connsiteY199" fmla="*/ 867882 h 1509906"/>
                  <a:gd name="connsiteX200" fmla="*/ 732084 w 1034979"/>
                  <a:gd name="connsiteY200" fmla="*/ 871692 h 1509906"/>
                  <a:gd name="connsiteX201" fmla="*/ 720654 w 1034979"/>
                  <a:gd name="connsiteY201" fmla="*/ 875502 h 1509906"/>
                  <a:gd name="connsiteX202" fmla="*/ 716844 w 1034979"/>
                  <a:gd name="connsiteY202" fmla="*/ 881217 h 1509906"/>
                  <a:gd name="connsiteX203" fmla="*/ 711129 w 1034979"/>
                  <a:gd name="connsiteY203" fmla="*/ 883122 h 1509906"/>
                  <a:gd name="connsiteX204" fmla="*/ 705414 w 1034979"/>
                  <a:gd name="connsiteY204" fmla="*/ 886932 h 1509906"/>
                  <a:gd name="connsiteX205" fmla="*/ 699699 w 1034979"/>
                  <a:gd name="connsiteY205" fmla="*/ 892647 h 1509906"/>
                  <a:gd name="connsiteX206" fmla="*/ 692079 w 1034979"/>
                  <a:gd name="connsiteY206" fmla="*/ 896457 h 1509906"/>
                  <a:gd name="connsiteX207" fmla="*/ 650169 w 1034979"/>
                  <a:gd name="connsiteY207" fmla="*/ 925032 h 1509906"/>
                  <a:gd name="connsiteX208" fmla="*/ 636834 w 1034979"/>
                  <a:gd name="connsiteY208" fmla="*/ 936462 h 1509906"/>
                  <a:gd name="connsiteX209" fmla="*/ 627309 w 1034979"/>
                  <a:gd name="connsiteY209" fmla="*/ 953607 h 1509906"/>
                  <a:gd name="connsiteX210" fmla="*/ 602544 w 1034979"/>
                  <a:gd name="connsiteY210" fmla="*/ 959322 h 1509906"/>
                  <a:gd name="connsiteX211" fmla="*/ 589209 w 1034979"/>
                  <a:gd name="connsiteY211" fmla="*/ 963132 h 1509906"/>
                  <a:gd name="connsiteX212" fmla="*/ 573969 w 1034979"/>
                  <a:gd name="connsiteY212" fmla="*/ 961227 h 1509906"/>
                  <a:gd name="connsiteX213" fmla="*/ 562539 w 1034979"/>
                  <a:gd name="connsiteY213" fmla="*/ 957417 h 1509906"/>
                  <a:gd name="connsiteX214" fmla="*/ 551109 w 1034979"/>
                  <a:gd name="connsiteY214" fmla="*/ 953607 h 1509906"/>
                  <a:gd name="connsiteX215" fmla="*/ 539679 w 1034979"/>
                  <a:gd name="connsiteY215" fmla="*/ 949797 h 1509906"/>
                  <a:gd name="connsiteX216" fmla="*/ 533964 w 1034979"/>
                  <a:gd name="connsiteY216" fmla="*/ 947892 h 1509906"/>
                  <a:gd name="connsiteX217" fmla="*/ 528249 w 1034979"/>
                  <a:gd name="connsiteY217" fmla="*/ 944082 h 1509906"/>
                  <a:gd name="connsiteX218" fmla="*/ 516819 w 1034979"/>
                  <a:gd name="connsiteY218" fmla="*/ 938367 h 1509906"/>
                  <a:gd name="connsiteX219" fmla="*/ 509199 w 1034979"/>
                  <a:gd name="connsiteY219" fmla="*/ 926937 h 1509906"/>
                  <a:gd name="connsiteX220" fmla="*/ 505389 w 1034979"/>
                  <a:gd name="connsiteY220" fmla="*/ 905982 h 1509906"/>
                  <a:gd name="connsiteX221" fmla="*/ 507294 w 1034979"/>
                  <a:gd name="connsiteY221" fmla="*/ 841212 h 1509906"/>
                  <a:gd name="connsiteX222" fmla="*/ 513009 w 1034979"/>
                  <a:gd name="connsiteY222" fmla="*/ 827877 h 1509906"/>
                  <a:gd name="connsiteX223" fmla="*/ 503484 w 1034979"/>
                  <a:gd name="connsiteY223" fmla="*/ 351627 h 1509906"/>
                  <a:gd name="connsiteX224" fmla="*/ 499674 w 1034979"/>
                  <a:gd name="connsiteY224" fmla="*/ 60162 h 1509906"/>
                  <a:gd name="connsiteX225" fmla="*/ 490149 w 1034979"/>
                  <a:gd name="connsiteY225" fmla="*/ 33492 h 1509906"/>
                  <a:gd name="connsiteX226" fmla="*/ 488244 w 1034979"/>
                  <a:gd name="connsiteY226" fmla="*/ 27777 h 1509906"/>
                  <a:gd name="connsiteX227" fmla="*/ 484434 w 1034979"/>
                  <a:gd name="connsiteY227" fmla="*/ 22062 h 1509906"/>
                  <a:gd name="connsiteX228" fmla="*/ 478719 w 1034979"/>
                  <a:gd name="connsiteY228" fmla="*/ 10632 h 1509906"/>
                  <a:gd name="connsiteX229" fmla="*/ 473004 w 1034979"/>
                  <a:gd name="connsiteY229" fmla="*/ 6822 h 1509906"/>
                  <a:gd name="connsiteX230" fmla="*/ 469194 w 1034979"/>
                  <a:gd name="connsiteY230" fmla="*/ 1107 h 1509906"/>
                  <a:gd name="connsiteX231" fmla="*/ 429189 w 1034979"/>
                  <a:gd name="connsiteY231" fmla="*/ 4917 h 1509906"/>
                  <a:gd name="connsiteX232" fmla="*/ 421569 w 1034979"/>
                  <a:gd name="connsiteY232" fmla="*/ 16347 h 1509906"/>
                  <a:gd name="connsiteX233" fmla="*/ 417759 w 1034979"/>
                  <a:gd name="connsiteY233" fmla="*/ 22062 h 1509906"/>
                  <a:gd name="connsiteX234" fmla="*/ 419664 w 1034979"/>
                  <a:gd name="connsiteY234" fmla="*/ 54447 h 1509906"/>
                  <a:gd name="connsiteX235" fmla="*/ 423474 w 1034979"/>
                  <a:gd name="connsiteY235" fmla="*/ 65877 h 1509906"/>
                  <a:gd name="connsiteX236" fmla="*/ 425379 w 1034979"/>
                  <a:gd name="connsiteY236" fmla="*/ 71592 h 1509906"/>
                  <a:gd name="connsiteX237" fmla="*/ 425379 w 1034979"/>
                  <a:gd name="connsiteY237" fmla="*/ 77307 h 1509906"/>
                  <a:gd name="connsiteX238" fmla="*/ 429189 w 1034979"/>
                  <a:gd name="connsiteY238" fmla="*/ 231612 h 1509906"/>
                  <a:gd name="connsiteX239" fmla="*/ 440619 w 1034979"/>
                  <a:gd name="connsiteY239" fmla="*/ 414492 h 1509906"/>
                  <a:gd name="connsiteX240" fmla="*/ 425379 w 1034979"/>
                  <a:gd name="connsiteY240" fmla="*/ 711672 h 1509906"/>
                  <a:gd name="connsiteX241" fmla="*/ 417759 w 1034979"/>
                  <a:gd name="connsiteY241" fmla="*/ 839307 h 1509906"/>
                  <a:gd name="connsiteX242" fmla="*/ 413949 w 1034979"/>
                  <a:gd name="connsiteY242" fmla="*/ 856452 h 1509906"/>
                  <a:gd name="connsiteX243" fmla="*/ 417759 w 1034979"/>
                  <a:gd name="connsiteY243" fmla="*/ 877407 h 1509906"/>
                  <a:gd name="connsiteX244" fmla="*/ 421569 w 1034979"/>
                  <a:gd name="connsiteY244" fmla="*/ 883122 h 1509906"/>
                  <a:gd name="connsiteX245" fmla="*/ 425379 w 1034979"/>
                  <a:gd name="connsiteY245" fmla="*/ 894552 h 1509906"/>
                  <a:gd name="connsiteX246" fmla="*/ 423474 w 1034979"/>
                  <a:gd name="connsiteY246" fmla="*/ 921222 h 1509906"/>
                  <a:gd name="connsiteX247" fmla="*/ 417759 w 1034979"/>
                  <a:gd name="connsiteY247" fmla="*/ 923127 h 1509906"/>
                  <a:gd name="connsiteX248" fmla="*/ 412044 w 1034979"/>
                  <a:gd name="connsiteY248" fmla="*/ 926937 h 1509906"/>
                  <a:gd name="connsiteX249" fmla="*/ 421569 w 1034979"/>
                  <a:gd name="connsiteY249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56799 w 1034979"/>
                  <a:gd name="connsiteY4" fmla="*/ 936462 h 1509906"/>
                  <a:gd name="connsiteX5" fmla="*/ 351084 w 1034979"/>
                  <a:gd name="connsiteY5" fmla="*/ 940272 h 1509906"/>
                  <a:gd name="connsiteX6" fmla="*/ 339654 w 1034979"/>
                  <a:gd name="connsiteY6" fmla="*/ 949797 h 1509906"/>
                  <a:gd name="connsiteX7" fmla="*/ 328224 w 1034979"/>
                  <a:gd name="connsiteY7" fmla="*/ 953607 h 1509906"/>
                  <a:gd name="connsiteX8" fmla="*/ 312984 w 1034979"/>
                  <a:gd name="connsiteY8" fmla="*/ 959322 h 1509906"/>
                  <a:gd name="connsiteX9" fmla="*/ 265359 w 1034979"/>
                  <a:gd name="connsiteY9" fmla="*/ 955512 h 1509906"/>
                  <a:gd name="connsiteX10" fmla="*/ 253929 w 1034979"/>
                  <a:gd name="connsiteY10" fmla="*/ 951702 h 1509906"/>
                  <a:gd name="connsiteX11" fmla="*/ 242499 w 1034979"/>
                  <a:gd name="connsiteY11" fmla="*/ 947892 h 1509906"/>
                  <a:gd name="connsiteX12" fmla="*/ 236784 w 1034979"/>
                  <a:gd name="connsiteY12" fmla="*/ 945987 h 1509906"/>
                  <a:gd name="connsiteX13" fmla="*/ 231069 w 1034979"/>
                  <a:gd name="connsiteY13" fmla="*/ 944082 h 1509906"/>
                  <a:gd name="connsiteX14" fmla="*/ 219639 w 1034979"/>
                  <a:gd name="connsiteY14" fmla="*/ 942177 h 1509906"/>
                  <a:gd name="connsiteX15" fmla="*/ 213924 w 1034979"/>
                  <a:gd name="connsiteY15" fmla="*/ 940272 h 1509906"/>
                  <a:gd name="connsiteX16" fmla="*/ 206304 w 1034979"/>
                  <a:gd name="connsiteY16" fmla="*/ 938367 h 1509906"/>
                  <a:gd name="connsiteX17" fmla="*/ 194874 w 1034979"/>
                  <a:gd name="connsiteY17" fmla="*/ 934557 h 1509906"/>
                  <a:gd name="connsiteX18" fmla="*/ 189159 w 1034979"/>
                  <a:gd name="connsiteY18" fmla="*/ 932652 h 1509906"/>
                  <a:gd name="connsiteX19" fmla="*/ 181539 w 1034979"/>
                  <a:gd name="connsiteY19" fmla="*/ 930747 h 1509906"/>
                  <a:gd name="connsiteX20" fmla="*/ 170109 w 1034979"/>
                  <a:gd name="connsiteY20" fmla="*/ 925032 h 1509906"/>
                  <a:gd name="connsiteX21" fmla="*/ 164394 w 1034979"/>
                  <a:gd name="connsiteY21" fmla="*/ 921222 h 1509906"/>
                  <a:gd name="connsiteX22" fmla="*/ 156774 w 1034979"/>
                  <a:gd name="connsiteY22" fmla="*/ 909792 h 1509906"/>
                  <a:gd name="connsiteX23" fmla="*/ 145344 w 1034979"/>
                  <a:gd name="connsiteY23" fmla="*/ 905982 h 1509906"/>
                  <a:gd name="connsiteX24" fmla="*/ 139629 w 1034979"/>
                  <a:gd name="connsiteY24" fmla="*/ 902172 h 1509906"/>
                  <a:gd name="connsiteX25" fmla="*/ 116769 w 1034979"/>
                  <a:gd name="connsiteY25" fmla="*/ 896457 h 1509906"/>
                  <a:gd name="connsiteX26" fmla="*/ 111054 w 1034979"/>
                  <a:gd name="connsiteY26" fmla="*/ 890742 h 1509906"/>
                  <a:gd name="connsiteX27" fmla="*/ 101529 w 1034979"/>
                  <a:gd name="connsiteY27" fmla="*/ 873597 h 1509906"/>
                  <a:gd name="connsiteX28" fmla="*/ 84384 w 1034979"/>
                  <a:gd name="connsiteY28" fmla="*/ 865977 h 1509906"/>
                  <a:gd name="connsiteX29" fmla="*/ 78669 w 1034979"/>
                  <a:gd name="connsiteY29" fmla="*/ 864072 h 1509906"/>
                  <a:gd name="connsiteX30" fmla="*/ 59619 w 1034979"/>
                  <a:gd name="connsiteY30" fmla="*/ 867882 h 1509906"/>
                  <a:gd name="connsiteX31" fmla="*/ 53904 w 1034979"/>
                  <a:gd name="connsiteY31" fmla="*/ 871692 h 1509906"/>
                  <a:gd name="connsiteX32" fmla="*/ 50094 w 1034979"/>
                  <a:gd name="connsiteY32" fmla="*/ 877407 h 1509906"/>
                  <a:gd name="connsiteX33" fmla="*/ 46284 w 1034979"/>
                  <a:gd name="connsiteY33" fmla="*/ 888837 h 1509906"/>
                  <a:gd name="connsiteX34" fmla="*/ 50094 w 1034979"/>
                  <a:gd name="connsiteY34" fmla="*/ 926937 h 1509906"/>
                  <a:gd name="connsiteX35" fmla="*/ 53904 w 1034979"/>
                  <a:gd name="connsiteY35" fmla="*/ 932652 h 1509906"/>
                  <a:gd name="connsiteX36" fmla="*/ 59619 w 1034979"/>
                  <a:gd name="connsiteY36" fmla="*/ 936462 h 1509906"/>
                  <a:gd name="connsiteX37" fmla="*/ 63429 w 1034979"/>
                  <a:gd name="connsiteY37" fmla="*/ 942177 h 1509906"/>
                  <a:gd name="connsiteX38" fmla="*/ 80574 w 1034979"/>
                  <a:gd name="connsiteY38" fmla="*/ 951702 h 1509906"/>
                  <a:gd name="connsiteX39" fmla="*/ 103434 w 1034979"/>
                  <a:gd name="connsiteY39" fmla="*/ 953607 h 1509906"/>
                  <a:gd name="connsiteX40" fmla="*/ 124389 w 1034979"/>
                  <a:gd name="connsiteY40" fmla="*/ 959322 h 1509906"/>
                  <a:gd name="connsiteX41" fmla="*/ 130104 w 1034979"/>
                  <a:gd name="connsiteY41" fmla="*/ 961227 h 1509906"/>
                  <a:gd name="connsiteX42" fmla="*/ 135819 w 1034979"/>
                  <a:gd name="connsiteY42" fmla="*/ 966942 h 1509906"/>
                  <a:gd name="connsiteX43" fmla="*/ 143439 w 1034979"/>
                  <a:gd name="connsiteY43" fmla="*/ 968847 h 1509906"/>
                  <a:gd name="connsiteX44" fmla="*/ 166299 w 1034979"/>
                  <a:gd name="connsiteY44" fmla="*/ 972657 h 1509906"/>
                  <a:gd name="connsiteX45" fmla="*/ 191064 w 1034979"/>
                  <a:gd name="connsiteY45" fmla="*/ 978372 h 1509906"/>
                  <a:gd name="connsiteX46" fmla="*/ 208209 w 1034979"/>
                  <a:gd name="connsiteY46" fmla="*/ 984087 h 1509906"/>
                  <a:gd name="connsiteX47" fmla="*/ 213924 w 1034979"/>
                  <a:gd name="connsiteY47" fmla="*/ 985992 h 1509906"/>
                  <a:gd name="connsiteX48" fmla="*/ 229164 w 1034979"/>
                  <a:gd name="connsiteY48" fmla="*/ 989802 h 1509906"/>
                  <a:gd name="connsiteX49" fmla="*/ 248214 w 1034979"/>
                  <a:gd name="connsiteY49" fmla="*/ 995517 h 1509906"/>
                  <a:gd name="connsiteX50" fmla="*/ 253929 w 1034979"/>
                  <a:gd name="connsiteY50" fmla="*/ 999327 h 1509906"/>
                  <a:gd name="connsiteX51" fmla="*/ 267264 w 1034979"/>
                  <a:gd name="connsiteY51" fmla="*/ 1014567 h 1509906"/>
                  <a:gd name="connsiteX52" fmla="*/ 272979 w 1034979"/>
                  <a:gd name="connsiteY52" fmla="*/ 1033617 h 1509906"/>
                  <a:gd name="connsiteX53" fmla="*/ 274884 w 1034979"/>
                  <a:gd name="connsiteY53" fmla="*/ 1039332 h 1509906"/>
                  <a:gd name="connsiteX54" fmla="*/ 276789 w 1034979"/>
                  <a:gd name="connsiteY54" fmla="*/ 1045047 h 1509906"/>
                  <a:gd name="connsiteX55" fmla="*/ 278694 w 1034979"/>
                  <a:gd name="connsiteY55" fmla="*/ 1069812 h 1509906"/>
                  <a:gd name="connsiteX56" fmla="*/ 280599 w 1034979"/>
                  <a:gd name="connsiteY56" fmla="*/ 1075527 h 1509906"/>
                  <a:gd name="connsiteX57" fmla="*/ 278694 w 1034979"/>
                  <a:gd name="connsiteY57" fmla="*/ 1094577 h 1509906"/>
                  <a:gd name="connsiteX58" fmla="*/ 276789 w 1034979"/>
                  <a:gd name="connsiteY58" fmla="*/ 1104102 h 1509906"/>
                  <a:gd name="connsiteX59" fmla="*/ 263454 w 1034979"/>
                  <a:gd name="connsiteY59" fmla="*/ 1117437 h 1509906"/>
                  <a:gd name="connsiteX60" fmla="*/ 252024 w 1034979"/>
                  <a:gd name="connsiteY60" fmla="*/ 1125057 h 1509906"/>
                  <a:gd name="connsiteX61" fmla="*/ 240594 w 1034979"/>
                  <a:gd name="connsiteY61" fmla="*/ 1128867 h 1509906"/>
                  <a:gd name="connsiteX62" fmla="*/ 126294 w 1034979"/>
                  <a:gd name="connsiteY62" fmla="*/ 1128867 h 1509906"/>
                  <a:gd name="connsiteX63" fmla="*/ 120579 w 1034979"/>
                  <a:gd name="connsiteY63" fmla="*/ 1130772 h 1509906"/>
                  <a:gd name="connsiteX64" fmla="*/ 105339 w 1034979"/>
                  <a:gd name="connsiteY64" fmla="*/ 1132677 h 1509906"/>
                  <a:gd name="connsiteX65" fmla="*/ 88194 w 1034979"/>
                  <a:gd name="connsiteY65" fmla="*/ 1138392 h 1509906"/>
                  <a:gd name="connsiteX66" fmla="*/ 82479 w 1034979"/>
                  <a:gd name="connsiteY66" fmla="*/ 1140297 h 1509906"/>
                  <a:gd name="connsiteX67" fmla="*/ 76764 w 1034979"/>
                  <a:gd name="connsiteY67" fmla="*/ 1144107 h 1509906"/>
                  <a:gd name="connsiteX68" fmla="*/ 65334 w 1034979"/>
                  <a:gd name="connsiteY68" fmla="*/ 1146012 h 1509906"/>
                  <a:gd name="connsiteX69" fmla="*/ 27234 w 1034979"/>
                  <a:gd name="connsiteY69" fmla="*/ 1147917 h 1509906"/>
                  <a:gd name="connsiteX70" fmla="*/ 15804 w 1034979"/>
                  <a:gd name="connsiteY70" fmla="*/ 1153632 h 1509906"/>
                  <a:gd name="connsiteX71" fmla="*/ 6279 w 1034979"/>
                  <a:gd name="connsiteY71" fmla="*/ 1163157 h 1509906"/>
                  <a:gd name="connsiteX72" fmla="*/ 4374 w 1034979"/>
                  <a:gd name="connsiteY72" fmla="*/ 1168872 h 1509906"/>
                  <a:gd name="connsiteX73" fmla="*/ 564 w 1034979"/>
                  <a:gd name="connsiteY73" fmla="*/ 1174587 h 1509906"/>
                  <a:gd name="connsiteX74" fmla="*/ 6279 w 1034979"/>
                  <a:gd name="connsiteY74" fmla="*/ 1206972 h 1509906"/>
                  <a:gd name="connsiteX75" fmla="*/ 11994 w 1034979"/>
                  <a:gd name="connsiteY75" fmla="*/ 1210782 h 1509906"/>
                  <a:gd name="connsiteX76" fmla="*/ 17709 w 1034979"/>
                  <a:gd name="connsiteY76" fmla="*/ 1212687 h 1509906"/>
                  <a:gd name="connsiteX77" fmla="*/ 145344 w 1034979"/>
                  <a:gd name="connsiteY77" fmla="*/ 1210782 h 1509906"/>
                  <a:gd name="connsiteX78" fmla="*/ 152964 w 1034979"/>
                  <a:gd name="connsiteY78" fmla="*/ 1208877 h 1509906"/>
                  <a:gd name="connsiteX79" fmla="*/ 303459 w 1034979"/>
                  <a:gd name="connsiteY79" fmla="*/ 1203162 h 1509906"/>
                  <a:gd name="connsiteX80" fmla="*/ 318699 w 1034979"/>
                  <a:gd name="connsiteY80" fmla="*/ 1210782 h 1509906"/>
                  <a:gd name="connsiteX81" fmla="*/ 330129 w 1034979"/>
                  <a:gd name="connsiteY81" fmla="*/ 1216497 h 1509906"/>
                  <a:gd name="connsiteX82" fmla="*/ 333939 w 1034979"/>
                  <a:gd name="connsiteY82" fmla="*/ 1222212 h 1509906"/>
                  <a:gd name="connsiteX83" fmla="*/ 339654 w 1034979"/>
                  <a:gd name="connsiteY83" fmla="*/ 1224117 h 1509906"/>
                  <a:gd name="connsiteX84" fmla="*/ 351084 w 1034979"/>
                  <a:gd name="connsiteY84" fmla="*/ 1231737 h 1509906"/>
                  <a:gd name="connsiteX85" fmla="*/ 356799 w 1034979"/>
                  <a:gd name="connsiteY85" fmla="*/ 1235547 h 1509906"/>
                  <a:gd name="connsiteX86" fmla="*/ 360609 w 1034979"/>
                  <a:gd name="connsiteY86" fmla="*/ 1241262 h 1509906"/>
                  <a:gd name="connsiteX87" fmla="*/ 366324 w 1034979"/>
                  <a:gd name="connsiteY87" fmla="*/ 1252692 h 1509906"/>
                  <a:gd name="connsiteX88" fmla="*/ 362514 w 1034979"/>
                  <a:gd name="connsiteY88" fmla="*/ 1279362 h 1509906"/>
                  <a:gd name="connsiteX89" fmla="*/ 358704 w 1034979"/>
                  <a:gd name="connsiteY89" fmla="*/ 1285077 h 1509906"/>
                  <a:gd name="connsiteX90" fmla="*/ 356799 w 1034979"/>
                  <a:gd name="connsiteY90" fmla="*/ 1290792 h 1509906"/>
                  <a:gd name="connsiteX91" fmla="*/ 352989 w 1034979"/>
                  <a:gd name="connsiteY91" fmla="*/ 1296507 h 1509906"/>
                  <a:gd name="connsiteX92" fmla="*/ 351084 w 1034979"/>
                  <a:gd name="connsiteY92" fmla="*/ 1302222 h 1509906"/>
                  <a:gd name="connsiteX93" fmla="*/ 347274 w 1034979"/>
                  <a:gd name="connsiteY93" fmla="*/ 1307937 h 1509906"/>
                  <a:gd name="connsiteX94" fmla="*/ 330129 w 1034979"/>
                  <a:gd name="connsiteY94" fmla="*/ 1374612 h 1509906"/>
                  <a:gd name="connsiteX95" fmla="*/ 328224 w 1034979"/>
                  <a:gd name="connsiteY95" fmla="*/ 1426047 h 1509906"/>
                  <a:gd name="connsiteX96" fmla="*/ 330129 w 1034979"/>
                  <a:gd name="connsiteY96" fmla="*/ 1450812 h 1509906"/>
                  <a:gd name="connsiteX97" fmla="*/ 332034 w 1034979"/>
                  <a:gd name="connsiteY97" fmla="*/ 1456527 h 1509906"/>
                  <a:gd name="connsiteX98" fmla="*/ 335844 w 1034979"/>
                  <a:gd name="connsiteY98" fmla="*/ 1460337 h 1509906"/>
                  <a:gd name="connsiteX99" fmla="*/ 364419 w 1034979"/>
                  <a:gd name="connsiteY99" fmla="*/ 1506057 h 1509906"/>
                  <a:gd name="connsiteX100" fmla="*/ 387279 w 1034979"/>
                  <a:gd name="connsiteY100" fmla="*/ 1507962 h 1509906"/>
                  <a:gd name="connsiteX101" fmla="*/ 392994 w 1034979"/>
                  <a:gd name="connsiteY101" fmla="*/ 1502247 h 1509906"/>
                  <a:gd name="connsiteX102" fmla="*/ 394899 w 1034979"/>
                  <a:gd name="connsiteY102" fmla="*/ 1490817 h 1509906"/>
                  <a:gd name="connsiteX103" fmla="*/ 396804 w 1034979"/>
                  <a:gd name="connsiteY103" fmla="*/ 1485102 h 1509906"/>
                  <a:gd name="connsiteX104" fmla="*/ 398709 w 1034979"/>
                  <a:gd name="connsiteY104" fmla="*/ 1467957 h 1509906"/>
                  <a:gd name="connsiteX105" fmla="*/ 400614 w 1034979"/>
                  <a:gd name="connsiteY105" fmla="*/ 1454622 h 1509906"/>
                  <a:gd name="connsiteX106" fmla="*/ 404424 w 1034979"/>
                  <a:gd name="connsiteY106" fmla="*/ 1397472 h 1509906"/>
                  <a:gd name="connsiteX107" fmla="*/ 410139 w 1034979"/>
                  <a:gd name="connsiteY107" fmla="*/ 1386042 h 1509906"/>
                  <a:gd name="connsiteX108" fmla="*/ 413949 w 1034979"/>
                  <a:gd name="connsiteY108" fmla="*/ 1372707 h 1509906"/>
                  <a:gd name="connsiteX109" fmla="*/ 415854 w 1034979"/>
                  <a:gd name="connsiteY109" fmla="*/ 1366992 h 1509906"/>
                  <a:gd name="connsiteX110" fmla="*/ 417759 w 1034979"/>
                  <a:gd name="connsiteY110" fmla="*/ 1353657 h 1509906"/>
                  <a:gd name="connsiteX111" fmla="*/ 421569 w 1034979"/>
                  <a:gd name="connsiteY111" fmla="*/ 1342227 h 1509906"/>
                  <a:gd name="connsiteX112" fmla="*/ 427284 w 1034979"/>
                  <a:gd name="connsiteY112" fmla="*/ 1328892 h 1509906"/>
                  <a:gd name="connsiteX113" fmla="*/ 436809 w 1034979"/>
                  <a:gd name="connsiteY113" fmla="*/ 1317462 h 1509906"/>
                  <a:gd name="connsiteX114" fmla="*/ 450144 w 1034979"/>
                  <a:gd name="connsiteY114" fmla="*/ 1302222 h 1509906"/>
                  <a:gd name="connsiteX115" fmla="*/ 457764 w 1034979"/>
                  <a:gd name="connsiteY115" fmla="*/ 1290792 h 1509906"/>
                  <a:gd name="connsiteX116" fmla="*/ 461574 w 1034979"/>
                  <a:gd name="connsiteY116" fmla="*/ 1279362 h 1509906"/>
                  <a:gd name="connsiteX117" fmla="*/ 465384 w 1034979"/>
                  <a:gd name="connsiteY117" fmla="*/ 1264122 h 1509906"/>
                  <a:gd name="connsiteX118" fmla="*/ 467289 w 1034979"/>
                  <a:gd name="connsiteY118" fmla="*/ 1258407 h 1509906"/>
                  <a:gd name="connsiteX119" fmla="*/ 507294 w 1034979"/>
                  <a:gd name="connsiteY119" fmla="*/ 1252692 h 1509906"/>
                  <a:gd name="connsiteX120" fmla="*/ 535869 w 1034979"/>
                  <a:gd name="connsiteY120" fmla="*/ 1243167 h 1509906"/>
                  <a:gd name="connsiteX121" fmla="*/ 541584 w 1034979"/>
                  <a:gd name="connsiteY121" fmla="*/ 1241262 h 1509906"/>
                  <a:gd name="connsiteX122" fmla="*/ 547299 w 1034979"/>
                  <a:gd name="connsiteY122" fmla="*/ 1239357 h 1509906"/>
                  <a:gd name="connsiteX123" fmla="*/ 554919 w 1034979"/>
                  <a:gd name="connsiteY123" fmla="*/ 1237452 h 1509906"/>
                  <a:gd name="connsiteX124" fmla="*/ 573969 w 1034979"/>
                  <a:gd name="connsiteY124" fmla="*/ 1229832 h 1509906"/>
                  <a:gd name="connsiteX125" fmla="*/ 585399 w 1034979"/>
                  <a:gd name="connsiteY125" fmla="*/ 1226022 h 1509906"/>
                  <a:gd name="connsiteX126" fmla="*/ 720654 w 1034979"/>
                  <a:gd name="connsiteY126" fmla="*/ 1309842 h 1509906"/>
                  <a:gd name="connsiteX127" fmla="*/ 733989 w 1034979"/>
                  <a:gd name="connsiteY127" fmla="*/ 1319367 h 1509906"/>
                  <a:gd name="connsiteX128" fmla="*/ 743514 w 1034979"/>
                  <a:gd name="connsiteY128" fmla="*/ 1321272 h 1509906"/>
                  <a:gd name="connsiteX129" fmla="*/ 749229 w 1034979"/>
                  <a:gd name="connsiteY129" fmla="*/ 1323177 h 1509906"/>
                  <a:gd name="connsiteX130" fmla="*/ 762564 w 1034979"/>
                  <a:gd name="connsiteY130" fmla="*/ 1328892 h 1509906"/>
                  <a:gd name="connsiteX131" fmla="*/ 777804 w 1034979"/>
                  <a:gd name="connsiteY131" fmla="*/ 1326987 h 1509906"/>
                  <a:gd name="connsiteX132" fmla="*/ 789234 w 1034979"/>
                  <a:gd name="connsiteY132" fmla="*/ 1321272 h 1509906"/>
                  <a:gd name="connsiteX133" fmla="*/ 794949 w 1034979"/>
                  <a:gd name="connsiteY133" fmla="*/ 1319367 h 1509906"/>
                  <a:gd name="connsiteX134" fmla="*/ 802569 w 1034979"/>
                  <a:gd name="connsiteY134" fmla="*/ 1302222 h 1509906"/>
                  <a:gd name="connsiteX135" fmla="*/ 800664 w 1034979"/>
                  <a:gd name="connsiteY135" fmla="*/ 1277457 h 1509906"/>
                  <a:gd name="connsiteX136" fmla="*/ 798759 w 1034979"/>
                  <a:gd name="connsiteY136" fmla="*/ 1271742 h 1509906"/>
                  <a:gd name="connsiteX137" fmla="*/ 796854 w 1034979"/>
                  <a:gd name="connsiteY137" fmla="*/ 1264122 h 1509906"/>
                  <a:gd name="connsiteX138" fmla="*/ 783519 w 1034979"/>
                  <a:gd name="connsiteY138" fmla="*/ 1246977 h 1509906"/>
                  <a:gd name="connsiteX139" fmla="*/ 773994 w 1034979"/>
                  <a:gd name="connsiteY139" fmla="*/ 1241262 h 1509906"/>
                  <a:gd name="connsiteX140" fmla="*/ 648264 w 1034979"/>
                  <a:gd name="connsiteY140" fmla="*/ 1149822 h 1509906"/>
                  <a:gd name="connsiteX141" fmla="*/ 644454 w 1034979"/>
                  <a:gd name="connsiteY141" fmla="*/ 1132677 h 1509906"/>
                  <a:gd name="connsiteX142" fmla="*/ 646359 w 1034979"/>
                  <a:gd name="connsiteY142" fmla="*/ 1125057 h 1509906"/>
                  <a:gd name="connsiteX143" fmla="*/ 650169 w 1034979"/>
                  <a:gd name="connsiteY143" fmla="*/ 1107912 h 1509906"/>
                  <a:gd name="connsiteX144" fmla="*/ 653979 w 1034979"/>
                  <a:gd name="connsiteY144" fmla="*/ 1102197 h 1509906"/>
                  <a:gd name="connsiteX145" fmla="*/ 655884 w 1034979"/>
                  <a:gd name="connsiteY145" fmla="*/ 1096482 h 1509906"/>
                  <a:gd name="connsiteX146" fmla="*/ 661599 w 1034979"/>
                  <a:gd name="connsiteY146" fmla="*/ 1094577 h 1509906"/>
                  <a:gd name="connsiteX147" fmla="*/ 671124 w 1034979"/>
                  <a:gd name="connsiteY147" fmla="*/ 1083147 h 1509906"/>
                  <a:gd name="connsiteX148" fmla="*/ 724464 w 1034979"/>
                  <a:gd name="connsiteY148" fmla="*/ 1075527 h 1509906"/>
                  <a:gd name="connsiteX149" fmla="*/ 842574 w 1034979"/>
                  <a:gd name="connsiteY149" fmla="*/ 1077432 h 1509906"/>
                  <a:gd name="connsiteX150" fmla="*/ 871149 w 1034979"/>
                  <a:gd name="connsiteY150" fmla="*/ 1079337 h 1509906"/>
                  <a:gd name="connsiteX151" fmla="*/ 899724 w 1034979"/>
                  <a:gd name="connsiteY151" fmla="*/ 1085052 h 1509906"/>
                  <a:gd name="connsiteX152" fmla="*/ 922584 w 1034979"/>
                  <a:gd name="connsiteY152" fmla="*/ 1088862 h 1509906"/>
                  <a:gd name="connsiteX153" fmla="*/ 951159 w 1034979"/>
                  <a:gd name="connsiteY153" fmla="*/ 1094577 h 1509906"/>
                  <a:gd name="connsiteX154" fmla="*/ 956874 w 1034979"/>
                  <a:gd name="connsiteY154" fmla="*/ 1094577 h 1509906"/>
                  <a:gd name="connsiteX155" fmla="*/ 1002594 w 1034979"/>
                  <a:gd name="connsiteY155" fmla="*/ 1092672 h 1509906"/>
                  <a:gd name="connsiteX156" fmla="*/ 1031169 w 1034979"/>
                  <a:gd name="connsiteY156" fmla="*/ 1085052 h 1509906"/>
                  <a:gd name="connsiteX157" fmla="*/ 1034979 w 1034979"/>
                  <a:gd name="connsiteY157" fmla="*/ 1079337 h 1509906"/>
                  <a:gd name="connsiteX158" fmla="*/ 1033074 w 1034979"/>
                  <a:gd name="connsiteY158" fmla="*/ 1060287 h 1509906"/>
                  <a:gd name="connsiteX159" fmla="*/ 1027359 w 1034979"/>
                  <a:gd name="connsiteY159" fmla="*/ 1056477 h 1509906"/>
                  <a:gd name="connsiteX160" fmla="*/ 1012119 w 1034979"/>
                  <a:gd name="connsiteY160" fmla="*/ 1054572 h 1509906"/>
                  <a:gd name="connsiteX161" fmla="*/ 1006404 w 1034979"/>
                  <a:gd name="connsiteY161" fmla="*/ 1052667 h 1509906"/>
                  <a:gd name="connsiteX162" fmla="*/ 998784 w 1034979"/>
                  <a:gd name="connsiteY162" fmla="*/ 1050762 h 1509906"/>
                  <a:gd name="connsiteX163" fmla="*/ 987354 w 1034979"/>
                  <a:gd name="connsiteY163" fmla="*/ 1043142 h 1509906"/>
                  <a:gd name="connsiteX164" fmla="*/ 975924 w 1034979"/>
                  <a:gd name="connsiteY164" fmla="*/ 1039332 h 1509906"/>
                  <a:gd name="connsiteX165" fmla="*/ 970209 w 1034979"/>
                  <a:gd name="connsiteY165" fmla="*/ 1037427 h 1509906"/>
                  <a:gd name="connsiteX166" fmla="*/ 962589 w 1034979"/>
                  <a:gd name="connsiteY166" fmla="*/ 1035522 h 1509906"/>
                  <a:gd name="connsiteX167" fmla="*/ 956874 w 1034979"/>
                  <a:gd name="connsiteY167" fmla="*/ 1033617 h 1509906"/>
                  <a:gd name="connsiteX168" fmla="*/ 935919 w 1034979"/>
                  <a:gd name="connsiteY168" fmla="*/ 1027902 h 1509906"/>
                  <a:gd name="connsiteX169" fmla="*/ 930204 w 1034979"/>
                  <a:gd name="connsiteY169" fmla="*/ 1025997 h 1509906"/>
                  <a:gd name="connsiteX170" fmla="*/ 825429 w 1034979"/>
                  <a:gd name="connsiteY170" fmla="*/ 1027902 h 1509906"/>
                  <a:gd name="connsiteX171" fmla="*/ 819714 w 1034979"/>
                  <a:gd name="connsiteY171" fmla="*/ 1029807 h 1509906"/>
                  <a:gd name="connsiteX172" fmla="*/ 730179 w 1034979"/>
                  <a:gd name="connsiteY172" fmla="*/ 1031712 h 1509906"/>
                  <a:gd name="connsiteX173" fmla="*/ 716844 w 1034979"/>
                  <a:gd name="connsiteY173" fmla="*/ 1035522 h 1509906"/>
                  <a:gd name="connsiteX174" fmla="*/ 695889 w 1034979"/>
                  <a:gd name="connsiteY174" fmla="*/ 1037427 h 1509906"/>
                  <a:gd name="connsiteX175" fmla="*/ 669219 w 1034979"/>
                  <a:gd name="connsiteY175" fmla="*/ 1039332 h 1509906"/>
                  <a:gd name="connsiteX176" fmla="*/ 669219 w 1034979"/>
                  <a:gd name="connsiteY176" fmla="*/ 1039332 h 1509906"/>
                  <a:gd name="connsiteX177" fmla="*/ 646359 w 1034979"/>
                  <a:gd name="connsiteY177" fmla="*/ 1043142 h 1509906"/>
                  <a:gd name="connsiteX178" fmla="*/ 642549 w 1034979"/>
                  <a:gd name="connsiteY178" fmla="*/ 1031712 h 1509906"/>
                  <a:gd name="connsiteX179" fmla="*/ 640644 w 1034979"/>
                  <a:gd name="connsiteY179" fmla="*/ 1025997 h 1509906"/>
                  <a:gd name="connsiteX180" fmla="*/ 642549 w 1034979"/>
                  <a:gd name="connsiteY180" fmla="*/ 1008852 h 1509906"/>
                  <a:gd name="connsiteX181" fmla="*/ 644454 w 1034979"/>
                  <a:gd name="connsiteY181" fmla="*/ 1003137 h 1509906"/>
                  <a:gd name="connsiteX182" fmla="*/ 661599 w 1034979"/>
                  <a:gd name="connsiteY182" fmla="*/ 993612 h 1509906"/>
                  <a:gd name="connsiteX183" fmla="*/ 673029 w 1034979"/>
                  <a:gd name="connsiteY183" fmla="*/ 985992 h 1509906"/>
                  <a:gd name="connsiteX184" fmla="*/ 674934 w 1034979"/>
                  <a:gd name="connsiteY184" fmla="*/ 980277 h 1509906"/>
                  <a:gd name="connsiteX185" fmla="*/ 680649 w 1034979"/>
                  <a:gd name="connsiteY185" fmla="*/ 978372 h 1509906"/>
                  <a:gd name="connsiteX186" fmla="*/ 686364 w 1034979"/>
                  <a:gd name="connsiteY186" fmla="*/ 974562 h 1509906"/>
                  <a:gd name="connsiteX187" fmla="*/ 695889 w 1034979"/>
                  <a:gd name="connsiteY187" fmla="*/ 965037 h 1509906"/>
                  <a:gd name="connsiteX188" fmla="*/ 705414 w 1034979"/>
                  <a:gd name="connsiteY188" fmla="*/ 953607 h 1509906"/>
                  <a:gd name="connsiteX189" fmla="*/ 716844 w 1034979"/>
                  <a:gd name="connsiteY189" fmla="*/ 945987 h 1509906"/>
                  <a:gd name="connsiteX190" fmla="*/ 732084 w 1034979"/>
                  <a:gd name="connsiteY190" fmla="*/ 932652 h 1509906"/>
                  <a:gd name="connsiteX191" fmla="*/ 741609 w 1034979"/>
                  <a:gd name="connsiteY191" fmla="*/ 921222 h 1509906"/>
                  <a:gd name="connsiteX192" fmla="*/ 753039 w 1034979"/>
                  <a:gd name="connsiteY192" fmla="*/ 911697 h 1509906"/>
                  <a:gd name="connsiteX193" fmla="*/ 758754 w 1034979"/>
                  <a:gd name="connsiteY193" fmla="*/ 900267 h 1509906"/>
                  <a:gd name="connsiteX194" fmla="*/ 760659 w 1034979"/>
                  <a:gd name="connsiteY194" fmla="*/ 894552 h 1509906"/>
                  <a:gd name="connsiteX195" fmla="*/ 766374 w 1034979"/>
                  <a:gd name="connsiteY195" fmla="*/ 883122 h 1509906"/>
                  <a:gd name="connsiteX196" fmla="*/ 764469 w 1034979"/>
                  <a:gd name="connsiteY196" fmla="*/ 867882 h 1509906"/>
                  <a:gd name="connsiteX197" fmla="*/ 758754 w 1034979"/>
                  <a:gd name="connsiteY197" fmla="*/ 865977 h 1509906"/>
                  <a:gd name="connsiteX198" fmla="*/ 737799 w 1034979"/>
                  <a:gd name="connsiteY198" fmla="*/ 867882 h 1509906"/>
                  <a:gd name="connsiteX199" fmla="*/ 732084 w 1034979"/>
                  <a:gd name="connsiteY199" fmla="*/ 871692 h 1509906"/>
                  <a:gd name="connsiteX200" fmla="*/ 720654 w 1034979"/>
                  <a:gd name="connsiteY200" fmla="*/ 875502 h 1509906"/>
                  <a:gd name="connsiteX201" fmla="*/ 716844 w 1034979"/>
                  <a:gd name="connsiteY201" fmla="*/ 881217 h 1509906"/>
                  <a:gd name="connsiteX202" fmla="*/ 711129 w 1034979"/>
                  <a:gd name="connsiteY202" fmla="*/ 883122 h 1509906"/>
                  <a:gd name="connsiteX203" fmla="*/ 705414 w 1034979"/>
                  <a:gd name="connsiteY203" fmla="*/ 886932 h 1509906"/>
                  <a:gd name="connsiteX204" fmla="*/ 699699 w 1034979"/>
                  <a:gd name="connsiteY204" fmla="*/ 892647 h 1509906"/>
                  <a:gd name="connsiteX205" fmla="*/ 692079 w 1034979"/>
                  <a:gd name="connsiteY205" fmla="*/ 896457 h 1509906"/>
                  <a:gd name="connsiteX206" fmla="*/ 650169 w 1034979"/>
                  <a:gd name="connsiteY206" fmla="*/ 925032 h 1509906"/>
                  <a:gd name="connsiteX207" fmla="*/ 636834 w 1034979"/>
                  <a:gd name="connsiteY207" fmla="*/ 936462 h 1509906"/>
                  <a:gd name="connsiteX208" fmla="*/ 627309 w 1034979"/>
                  <a:gd name="connsiteY208" fmla="*/ 953607 h 1509906"/>
                  <a:gd name="connsiteX209" fmla="*/ 602544 w 1034979"/>
                  <a:gd name="connsiteY209" fmla="*/ 959322 h 1509906"/>
                  <a:gd name="connsiteX210" fmla="*/ 589209 w 1034979"/>
                  <a:gd name="connsiteY210" fmla="*/ 963132 h 1509906"/>
                  <a:gd name="connsiteX211" fmla="*/ 573969 w 1034979"/>
                  <a:gd name="connsiteY211" fmla="*/ 961227 h 1509906"/>
                  <a:gd name="connsiteX212" fmla="*/ 562539 w 1034979"/>
                  <a:gd name="connsiteY212" fmla="*/ 957417 h 1509906"/>
                  <a:gd name="connsiteX213" fmla="*/ 551109 w 1034979"/>
                  <a:gd name="connsiteY213" fmla="*/ 953607 h 1509906"/>
                  <a:gd name="connsiteX214" fmla="*/ 539679 w 1034979"/>
                  <a:gd name="connsiteY214" fmla="*/ 949797 h 1509906"/>
                  <a:gd name="connsiteX215" fmla="*/ 533964 w 1034979"/>
                  <a:gd name="connsiteY215" fmla="*/ 947892 h 1509906"/>
                  <a:gd name="connsiteX216" fmla="*/ 528249 w 1034979"/>
                  <a:gd name="connsiteY216" fmla="*/ 944082 h 1509906"/>
                  <a:gd name="connsiteX217" fmla="*/ 516819 w 1034979"/>
                  <a:gd name="connsiteY217" fmla="*/ 938367 h 1509906"/>
                  <a:gd name="connsiteX218" fmla="*/ 509199 w 1034979"/>
                  <a:gd name="connsiteY218" fmla="*/ 926937 h 1509906"/>
                  <a:gd name="connsiteX219" fmla="*/ 505389 w 1034979"/>
                  <a:gd name="connsiteY219" fmla="*/ 905982 h 1509906"/>
                  <a:gd name="connsiteX220" fmla="*/ 507294 w 1034979"/>
                  <a:gd name="connsiteY220" fmla="*/ 841212 h 1509906"/>
                  <a:gd name="connsiteX221" fmla="*/ 513009 w 1034979"/>
                  <a:gd name="connsiteY221" fmla="*/ 827877 h 1509906"/>
                  <a:gd name="connsiteX222" fmla="*/ 503484 w 1034979"/>
                  <a:gd name="connsiteY222" fmla="*/ 351627 h 1509906"/>
                  <a:gd name="connsiteX223" fmla="*/ 499674 w 1034979"/>
                  <a:gd name="connsiteY223" fmla="*/ 60162 h 1509906"/>
                  <a:gd name="connsiteX224" fmla="*/ 490149 w 1034979"/>
                  <a:gd name="connsiteY224" fmla="*/ 33492 h 1509906"/>
                  <a:gd name="connsiteX225" fmla="*/ 488244 w 1034979"/>
                  <a:gd name="connsiteY225" fmla="*/ 27777 h 1509906"/>
                  <a:gd name="connsiteX226" fmla="*/ 484434 w 1034979"/>
                  <a:gd name="connsiteY226" fmla="*/ 22062 h 1509906"/>
                  <a:gd name="connsiteX227" fmla="*/ 478719 w 1034979"/>
                  <a:gd name="connsiteY227" fmla="*/ 10632 h 1509906"/>
                  <a:gd name="connsiteX228" fmla="*/ 473004 w 1034979"/>
                  <a:gd name="connsiteY228" fmla="*/ 6822 h 1509906"/>
                  <a:gd name="connsiteX229" fmla="*/ 469194 w 1034979"/>
                  <a:gd name="connsiteY229" fmla="*/ 1107 h 1509906"/>
                  <a:gd name="connsiteX230" fmla="*/ 429189 w 1034979"/>
                  <a:gd name="connsiteY230" fmla="*/ 4917 h 1509906"/>
                  <a:gd name="connsiteX231" fmla="*/ 421569 w 1034979"/>
                  <a:gd name="connsiteY231" fmla="*/ 16347 h 1509906"/>
                  <a:gd name="connsiteX232" fmla="*/ 417759 w 1034979"/>
                  <a:gd name="connsiteY232" fmla="*/ 22062 h 1509906"/>
                  <a:gd name="connsiteX233" fmla="*/ 419664 w 1034979"/>
                  <a:gd name="connsiteY233" fmla="*/ 54447 h 1509906"/>
                  <a:gd name="connsiteX234" fmla="*/ 423474 w 1034979"/>
                  <a:gd name="connsiteY234" fmla="*/ 65877 h 1509906"/>
                  <a:gd name="connsiteX235" fmla="*/ 425379 w 1034979"/>
                  <a:gd name="connsiteY235" fmla="*/ 71592 h 1509906"/>
                  <a:gd name="connsiteX236" fmla="*/ 425379 w 1034979"/>
                  <a:gd name="connsiteY236" fmla="*/ 77307 h 1509906"/>
                  <a:gd name="connsiteX237" fmla="*/ 429189 w 1034979"/>
                  <a:gd name="connsiteY237" fmla="*/ 231612 h 1509906"/>
                  <a:gd name="connsiteX238" fmla="*/ 440619 w 1034979"/>
                  <a:gd name="connsiteY238" fmla="*/ 414492 h 1509906"/>
                  <a:gd name="connsiteX239" fmla="*/ 425379 w 1034979"/>
                  <a:gd name="connsiteY239" fmla="*/ 711672 h 1509906"/>
                  <a:gd name="connsiteX240" fmla="*/ 417759 w 1034979"/>
                  <a:gd name="connsiteY240" fmla="*/ 839307 h 1509906"/>
                  <a:gd name="connsiteX241" fmla="*/ 413949 w 1034979"/>
                  <a:gd name="connsiteY241" fmla="*/ 856452 h 1509906"/>
                  <a:gd name="connsiteX242" fmla="*/ 417759 w 1034979"/>
                  <a:gd name="connsiteY242" fmla="*/ 877407 h 1509906"/>
                  <a:gd name="connsiteX243" fmla="*/ 421569 w 1034979"/>
                  <a:gd name="connsiteY243" fmla="*/ 883122 h 1509906"/>
                  <a:gd name="connsiteX244" fmla="*/ 425379 w 1034979"/>
                  <a:gd name="connsiteY244" fmla="*/ 894552 h 1509906"/>
                  <a:gd name="connsiteX245" fmla="*/ 423474 w 1034979"/>
                  <a:gd name="connsiteY245" fmla="*/ 921222 h 1509906"/>
                  <a:gd name="connsiteX246" fmla="*/ 417759 w 1034979"/>
                  <a:gd name="connsiteY246" fmla="*/ 923127 h 1509906"/>
                  <a:gd name="connsiteX247" fmla="*/ 412044 w 1034979"/>
                  <a:gd name="connsiteY247" fmla="*/ 926937 h 1509906"/>
                  <a:gd name="connsiteX248" fmla="*/ 421569 w 1034979"/>
                  <a:gd name="connsiteY248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56799 w 1034979"/>
                  <a:gd name="connsiteY4" fmla="*/ 936462 h 1509906"/>
                  <a:gd name="connsiteX5" fmla="*/ 351084 w 1034979"/>
                  <a:gd name="connsiteY5" fmla="*/ 940272 h 1509906"/>
                  <a:gd name="connsiteX6" fmla="*/ 339654 w 1034979"/>
                  <a:gd name="connsiteY6" fmla="*/ 949797 h 1509906"/>
                  <a:gd name="connsiteX7" fmla="*/ 328224 w 1034979"/>
                  <a:gd name="connsiteY7" fmla="*/ 953607 h 1509906"/>
                  <a:gd name="connsiteX8" fmla="*/ 312984 w 1034979"/>
                  <a:gd name="connsiteY8" fmla="*/ 959322 h 1509906"/>
                  <a:gd name="connsiteX9" fmla="*/ 265359 w 1034979"/>
                  <a:gd name="connsiteY9" fmla="*/ 955512 h 1509906"/>
                  <a:gd name="connsiteX10" fmla="*/ 253929 w 1034979"/>
                  <a:gd name="connsiteY10" fmla="*/ 951702 h 1509906"/>
                  <a:gd name="connsiteX11" fmla="*/ 242499 w 1034979"/>
                  <a:gd name="connsiteY11" fmla="*/ 947892 h 1509906"/>
                  <a:gd name="connsiteX12" fmla="*/ 236784 w 1034979"/>
                  <a:gd name="connsiteY12" fmla="*/ 945987 h 1509906"/>
                  <a:gd name="connsiteX13" fmla="*/ 231069 w 1034979"/>
                  <a:gd name="connsiteY13" fmla="*/ 944082 h 1509906"/>
                  <a:gd name="connsiteX14" fmla="*/ 219639 w 1034979"/>
                  <a:gd name="connsiteY14" fmla="*/ 942177 h 1509906"/>
                  <a:gd name="connsiteX15" fmla="*/ 213924 w 1034979"/>
                  <a:gd name="connsiteY15" fmla="*/ 940272 h 1509906"/>
                  <a:gd name="connsiteX16" fmla="*/ 206304 w 1034979"/>
                  <a:gd name="connsiteY16" fmla="*/ 938367 h 1509906"/>
                  <a:gd name="connsiteX17" fmla="*/ 194874 w 1034979"/>
                  <a:gd name="connsiteY17" fmla="*/ 934557 h 1509906"/>
                  <a:gd name="connsiteX18" fmla="*/ 189159 w 1034979"/>
                  <a:gd name="connsiteY18" fmla="*/ 932652 h 1509906"/>
                  <a:gd name="connsiteX19" fmla="*/ 181539 w 1034979"/>
                  <a:gd name="connsiteY19" fmla="*/ 930747 h 1509906"/>
                  <a:gd name="connsiteX20" fmla="*/ 170109 w 1034979"/>
                  <a:gd name="connsiteY20" fmla="*/ 925032 h 1509906"/>
                  <a:gd name="connsiteX21" fmla="*/ 164394 w 1034979"/>
                  <a:gd name="connsiteY21" fmla="*/ 921222 h 1509906"/>
                  <a:gd name="connsiteX22" fmla="*/ 156774 w 1034979"/>
                  <a:gd name="connsiteY22" fmla="*/ 909792 h 1509906"/>
                  <a:gd name="connsiteX23" fmla="*/ 145344 w 1034979"/>
                  <a:gd name="connsiteY23" fmla="*/ 905982 h 1509906"/>
                  <a:gd name="connsiteX24" fmla="*/ 139629 w 1034979"/>
                  <a:gd name="connsiteY24" fmla="*/ 902172 h 1509906"/>
                  <a:gd name="connsiteX25" fmla="*/ 116769 w 1034979"/>
                  <a:gd name="connsiteY25" fmla="*/ 896457 h 1509906"/>
                  <a:gd name="connsiteX26" fmla="*/ 111054 w 1034979"/>
                  <a:gd name="connsiteY26" fmla="*/ 890742 h 1509906"/>
                  <a:gd name="connsiteX27" fmla="*/ 101529 w 1034979"/>
                  <a:gd name="connsiteY27" fmla="*/ 873597 h 1509906"/>
                  <a:gd name="connsiteX28" fmla="*/ 84384 w 1034979"/>
                  <a:gd name="connsiteY28" fmla="*/ 865977 h 1509906"/>
                  <a:gd name="connsiteX29" fmla="*/ 78669 w 1034979"/>
                  <a:gd name="connsiteY29" fmla="*/ 864072 h 1509906"/>
                  <a:gd name="connsiteX30" fmla="*/ 59619 w 1034979"/>
                  <a:gd name="connsiteY30" fmla="*/ 867882 h 1509906"/>
                  <a:gd name="connsiteX31" fmla="*/ 53904 w 1034979"/>
                  <a:gd name="connsiteY31" fmla="*/ 871692 h 1509906"/>
                  <a:gd name="connsiteX32" fmla="*/ 50094 w 1034979"/>
                  <a:gd name="connsiteY32" fmla="*/ 877407 h 1509906"/>
                  <a:gd name="connsiteX33" fmla="*/ 46284 w 1034979"/>
                  <a:gd name="connsiteY33" fmla="*/ 888837 h 1509906"/>
                  <a:gd name="connsiteX34" fmla="*/ 50094 w 1034979"/>
                  <a:gd name="connsiteY34" fmla="*/ 926937 h 1509906"/>
                  <a:gd name="connsiteX35" fmla="*/ 53904 w 1034979"/>
                  <a:gd name="connsiteY35" fmla="*/ 932652 h 1509906"/>
                  <a:gd name="connsiteX36" fmla="*/ 59619 w 1034979"/>
                  <a:gd name="connsiteY36" fmla="*/ 936462 h 1509906"/>
                  <a:gd name="connsiteX37" fmla="*/ 63429 w 1034979"/>
                  <a:gd name="connsiteY37" fmla="*/ 942177 h 1509906"/>
                  <a:gd name="connsiteX38" fmla="*/ 80574 w 1034979"/>
                  <a:gd name="connsiteY38" fmla="*/ 951702 h 1509906"/>
                  <a:gd name="connsiteX39" fmla="*/ 103434 w 1034979"/>
                  <a:gd name="connsiteY39" fmla="*/ 953607 h 1509906"/>
                  <a:gd name="connsiteX40" fmla="*/ 124389 w 1034979"/>
                  <a:gd name="connsiteY40" fmla="*/ 959322 h 1509906"/>
                  <a:gd name="connsiteX41" fmla="*/ 130104 w 1034979"/>
                  <a:gd name="connsiteY41" fmla="*/ 961227 h 1509906"/>
                  <a:gd name="connsiteX42" fmla="*/ 135819 w 1034979"/>
                  <a:gd name="connsiteY42" fmla="*/ 966942 h 1509906"/>
                  <a:gd name="connsiteX43" fmla="*/ 143439 w 1034979"/>
                  <a:gd name="connsiteY43" fmla="*/ 968847 h 1509906"/>
                  <a:gd name="connsiteX44" fmla="*/ 166299 w 1034979"/>
                  <a:gd name="connsiteY44" fmla="*/ 972657 h 1509906"/>
                  <a:gd name="connsiteX45" fmla="*/ 191064 w 1034979"/>
                  <a:gd name="connsiteY45" fmla="*/ 978372 h 1509906"/>
                  <a:gd name="connsiteX46" fmla="*/ 208209 w 1034979"/>
                  <a:gd name="connsiteY46" fmla="*/ 984087 h 1509906"/>
                  <a:gd name="connsiteX47" fmla="*/ 213924 w 1034979"/>
                  <a:gd name="connsiteY47" fmla="*/ 985992 h 1509906"/>
                  <a:gd name="connsiteX48" fmla="*/ 229164 w 1034979"/>
                  <a:gd name="connsiteY48" fmla="*/ 989802 h 1509906"/>
                  <a:gd name="connsiteX49" fmla="*/ 248214 w 1034979"/>
                  <a:gd name="connsiteY49" fmla="*/ 995517 h 1509906"/>
                  <a:gd name="connsiteX50" fmla="*/ 253929 w 1034979"/>
                  <a:gd name="connsiteY50" fmla="*/ 999327 h 1509906"/>
                  <a:gd name="connsiteX51" fmla="*/ 267264 w 1034979"/>
                  <a:gd name="connsiteY51" fmla="*/ 1014567 h 1509906"/>
                  <a:gd name="connsiteX52" fmla="*/ 272979 w 1034979"/>
                  <a:gd name="connsiteY52" fmla="*/ 1033617 h 1509906"/>
                  <a:gd name="connsiteX53" fmla="*/ 274884 w 1034979"/>
                  <a:gd name="connsiteY53" fmla="*/ 1039332 h 1509906"/>
                  <a:gd name="connsiteX54" fmla="*/ 276789 w 1034979"/>
                  <a:gd name="connsiteY54" fmla="*/ 1045047 h 1509906"/>
                  <a:gd name="connsiteX55" fmla="*/ 278694 w 1034979"/>
                  <a:gd name="connsiteY55" fmla="*/ 1069812 h 1509906"/>
                  <a:gd name="connsiteX56" fmla="*/ 280599 w 1034979"/>
                  <a:gd name="connsiteY56" fmla="*/ 1075527 h 1509906"/>
                  <a:gd name="connsiteX57" fmla="*/ 278694 w 1034979"/>
                  <a:gd name="connsiteY57" fmla="*/ 1094577 h 1509906"/>
                  <a:gd name="connsiteX58" fmla="*/ 276789 w 1034979"/>
                  <a:gd name="connsiteY58" fmla="*/ 1104102 h 1509906"/>
                  <a:gd name="connsiteX59" fmla="*/ 263454 w 1034979"/>
                  <a:gd name="connsiteY59" fmla="*/ 1117437 h 1509906"/>
                  <a:gd name="connsiteX60" fmla="*/ 252024 w 1034979"/>
                  <a:gd name="connsiteY60" fmla="*/ 1125057 h 1509906"/>
                  <a:gd name="connsiteX61" fmla="*/ 240594 w 1034979"/>
                  <a:gd name="connsiteY61" fmla="*/ 1128867 h 1509906"/>
                  <a:gd name="connsiteX62" fmla="*/ 126294 w 1034979"/>
                  <a:gd name="connsiteY62" fmla="*/ 1128867 h 1509906"/>
                  <a:gd name="connsiteX63" fmla="*/ 120579 w 1034979"/>
                  <a:gd name="connsiteY63" fmla="*/ 1130772 h 1509906"/>
                  <a:gd name="connsiteX64" fmla="*/ 105339 w 1034979"/>
                  <a:gd name="connsiteY64" fmla="*/ 1132677 h 1509906"/>
                  <a:gd name="connsiteX65" fmla="*/ 88194 w 1034979"/>
                  <a:gd name="connsiteY65" fmla="*/ 1138392 h 1509906"/>
                  <a:gd name="connsiteX66" fmla="*/ 82479 w 1034979"/>
                  <a:gd name="connsiteY66" fmla="*/ 1140297 h 1509906"/>
                  <a:gd name="connsiteX67" fmla="*/ 76764 w 1034979"/>
                  <a:gd name="connsiteY67" fmla="*/ 1144107 h 1509906"/>
                  <a:gd name="connsiteX68" fmla="*/ 65334 w 1034979"/>
                  <a:gd name="connsiteY68" fmla="*/ 1146012 h 1509906"/>
                  <a:gd name="connsiteX69" fmla="*/ 27234 w 1034979"/>
                  <a:gd name="connsiteY69" fmla="*/ 1147917 h 1509906"/>
                  <a:gd name="connsiteX70" fmla="*/ 15804 w 1034979"/>
                  <a:gd name="connsiteY70" fmla="*/ 1153632 h 1509906"/>
                  <a:gd name="connsiteX71" fmla="*/ 6279 w 1034979"/>
                  <a:gd name="connsiteY71" fmla="*/ 1163157 h 1509906"/>
                  <a:gd name="connsiteX72" fmla="*/ 4374 w 1034979"/>
                  <a:gd name="connsiteY72" fmla="*/ 1168872 h 1509906"/>
                  <a:gd name="connsiteX73" fmla="*/ 564 w 1034979"/>
                  <a:gd name="connsiteY73" fmla="*/ 1174587 h 1509906"/>
                  <a:gd name="connsiteX74" fmla="*/ 6279 w 1034979"/>
                  <a:gd name="connsiteY74" fmla="*/ 1206972 h 1509906"/>
                  <a:gd name="connsiteX75" fmla="*/ 11994 w 1034979"/>
                  <a:gd name="connsiteY75" fmla="*/ 1210782 h 1509906"/>
                  <a:gd name="connsiteX76" fmla="*/ 17709 w 1034979"/>
                  <a:gd name="connsiteY76" fmla="*/ 1212687 h 1509906"/>
                  <a:gd name="connsiteX77" fmla="*/ 145344 w 1034979"/>
                  <a:gd name="connsiteY77" fmla="*/ 1210782 h 1509906"/>
                  <a:gd name="connsiteX78" fmla="*/ 152964 w 1034979"/>
                  <a:gd name="connsiteY78" fmla="*/ 1208877 h 1509906"/>
                  <a:gd name="connsiteX79" fmla="*/ 303459 w 1034979"/>
                  <a:gd name="connsiteY79" fmla="*/ 1203162 h 1509906"/>
                  <a:gd name="connsiteX80" fmla="*/ 318699 w 1034979"/>
                  <a:gd name="connsiteY80" fmla="*/ 1210782 h 1509906"/>
                  <a:gd name="connsiteX81" fmla="*/ 330129 w 1034979"/>
                  <a:gd name="connsiteY81" fmla="*/ 1216497 h 1509906"/>
                  <a:gd name="connsiteX82" fmla="*/ 333939 w 1034979"/>
                  <a:gd name="connsiteY82" fmla="*/ 1222212 h 1509906"/>
                  <a:gd name="connsiteX83" fmla="*/ 339654 w 1034979"/>
                  <a:gd name="connsiteY83" fmla="*/ 1224117 h 1509906"/>
                  <a:gd name="connsiteX84" fmla="*/ 351084 w 1034979"/>
                  <a:gd name="connsiteY84" fmla="*/ 1231737 h 1509906"/>
                  <a:gd name="connsiteX85" fmla="*/ 356799 w 1034979"/>
                  <a:gd name="connsiteY85" fmla="*/ 1235547 h 1509906"/>
                  <a:gd name="connsiteX86" fmla="*/ 360609 w 1034979"/>
                  <a:gd name="connsiteY86" fmla="*/ 1241262 h 1509906"/>
                  <a:gd name="connsiteX87" fmla="*/ 366324 w 1034979"/>
                  <a:gd name="connsiteY87" fmla="*/ 1252692 h 1509906"/>
                  <a:gd name="connsiteX88" fmla="*/ 362514 w 1034979"/>
                  <a:gd name="connsiteY88" fmla="*/ 1279362 h 1509906"/>
                  <a:gd name="connsiteX89" fmla="*/ 358704 w 1034979"/>
                  <a:gd name="connsiteY89" fmla="*/ 1285077 h 1509906"/>
                  <a:gd name="connsiteX90" fmla="*/ 356799 w 1034979"/>
                  <a:gd name="connsiteY90" fmla="*/ 1290792 h 1509906"/>
                  <a:gd name="connsiteX91" fmla="*/ 352989 w 1034979"/>
                  <a:gd name="connsiteY91" fmla="*/ 1296507 h 1509906"/>
                  <a:gd name="connsiteX92" fmla="*/ 351084 w 1034979"/>
                  <a:gd name="connsiteY92" fmla="*/ 1302222 h 1509906"/>
                  <a:gd name="connsiteX93" fmla="*/ 347274 w 1034979"/>
                  <a:gd name="connsiteY93" fmla="*/ 1307937 h 1509906"/>
                  <a:gd name="connsiteX94" fmla="*/ 330129 w 1034979"/>
                  <a:gd name="connsiteY94" fmla="*/ 1374612 h 1509906"/>
                  <a:gd name="connsiteX95" fmla="*/ 328224 w 1034979"/>
                  <a:gd name="connsiteY95" fmla="*/ 1426047 h 1509906"/>
                  <a:gd name="connsiteX96" fmla="*/ 330129 w 1034979"/>
                  <a:gd name="connsiteY96" fmla="*/ 1450812 h 1509906"/>
                  <a:gd name="connsiteX97" fmla="*/ 332034 w 1034979"/>
                  <a:gd name="connsiteY97" fmla="*/ 1456527 h 1509906"/>
                  <a:gd name="connsiteX98" fmla="*/ 335844 w 1034979"/>
                  <a:gd name="connsiteY98" fmla="*/ 1460337 h 1509906"/>
                  <a:gd name="connsiteX99" fmla="*/ 364419 w 1034979"/>
                  <a:gd name="connsiteY99" fmla="*/ 1506057 h 1509906"/>
                  <a:gd name="connsiteX100" fmla="*/ 387279 w 1034979"/>
                  <a:gd name="connsiteY100" fmla="*/ 1507962 h 1509906"/>
                  <a:gd name="connsiteX101" fmla="*/ 392994 w 1034979"/>
                  <a:gd name="connsiteY101" fmla="*/ 1502247 h 1509906"/>
                  <a:gd name="connsiteX102" fmla="*/ 394899 w 1034979"/>
                  <a:gd name="connsiteY102" fmla="*/ 1490817 h 1509906"/>
                  <a:gd name="connsiteX103" fmla="*/ 396804 w 1034979"/>
                  <a:gd name="connsiteY103" fmla="*/ 1485102 h 1509906"/>
                  <a:gd name="connsiteX104" fmla="*/ 398709 w 1034979"/>
                  <a:gd name="connsiteY104" fmla="*/ 1467957 h 1509906"/>
                  <a:gd name="connsiteX105" fmla="*/ 400614 w 1034979"/>
                  <a:gd name="connsiteY105" fmla="*/ 1454622 h 1509906"/>
                  <a:gd name="connsiteX106" fmla="*/ 404424 w 1034979"/>
                  <a:gd name="connsiteY106" fmla="*/ 1397472 h 1509906"/>
                  <a:gd name="connsiteX107" fmla="*/ 410139 w 1034979"/>
                  <a:gd name="connsiteY107" fmla="*/ 1386042 h 1509906"/>
                  <a:gd name="connsiteX108" fmla="*/ 413949 w 1034979"/>
                  <a:gd name="connsiteY108" fmla="*/ 1372707 h 1509906"/>
                  <a:gd name="connsiteX109" fmla="*/ 415854 w 1034979"/>
                  <a:gd name="connsiteY109" fmla="*/ 1366992 h 1509906"/>
                  <a:gd name="connsiteX110" fmla="*/ 417759 w 1034979"/>
                  <a:gd name="connsiteY110" fmla="*/ 1353657 h 1509906"/>
                  <a:gd name="connsiteX111" fmla="*/ 421569 w 1034979"/>
                  <a:gd name="connsiteY111" fmla="*/ 1342227 h 1509906"/>
                  <a:gd name="connsiteX112" fmla="*/ 427284 w 1034979"/>
                  <a:gd name="connsiteY112" fmla="*/ 1328892 h 1509906"/>
                  <a:gd name="connsiteX113" fmla="*/ 436809 w 1034979"/>
                  <a:gd name="connsiteY113" fmla="*/ 1317462 h 1509906"/>
                  <a:gd name="connsiteX114" fmla="*/ 450144 w 1034979"/>
                  <a:gd name="connsiteY114" fmla="*/ 1302222 h 1509906"/>
                  <a:gd name="connsiteX115" fmla="*/ 457764 w 1034979"/>
                  <a:gd name="connsiteY115" fmla="*/ 1290792 h 1509906"/>
                  <a:gd name="connsiteX116" fmla="*/ 461574 w 1034979"/>
                  <a:gd name="connsiteY116" fmla="*/ 1279362 h 1509906"/>
                  <a:gd name="connsiteX117" fmla="*/ 465384 w 1034979"/>
                  <a:gd name="connsiteY117" fmla="*/ 1264122 h 1509906"/>
                  <a:gd name="connsiteX118" fmla="*/ 467289 w 1034979"/>
                  <a:gd name="connsiteY118" fmla="*/ 1258407 h 1509906"/>
                  <a:gd name="connsiteX119" fmla="*/ 507294 w 1034979"/>
                  <a:gd name="connsiteY119" fmla="*/ 1252692 h 1509906"/>
                  <a:gd name="connsiteX120" fmla="*/ 535869 w 1034979"/>
                  <a:gd name="connsiteY120" fmla="*/ 1243167 h 1509906"/>
                  <a:gd name="connsiteX121" fmla="*/ 541584 w 1034979"/>
                  <a:gd name="connsiteY121" fmla="*/ 1241262 h 1509906"/>
                  <a:gd name="connsiteX122" fmla="*/ 547299 w 1034979"/>
                  <a:gd name="connsiteY122" fmla="*/ 1239357 h 1509906"/>
                  <a:gd name="connsiteX123" fmla="*/ 554919 w 1034979"/>
                  <a:gd name="connsiteY123" fmla="*/ 1237452 h 1509906"/>
                  <a:gd name="connsiteX124" fmla="*/ 573969 w 1034979"/>
                  <a:gd name="connsiteY124" fmla="*/ 1229832 h 1509906"/>
                  <a:gd name="connsiteX125" fmla="*/ 585399 w 1034979"/>
                  <a:gd name="connsiteY125" fmla="*/ 1226022 h 1509906"/>
                  <a:gd name="connsiteX126" fmla="*/ 720654 w 1034979"/>
                  <a:gd name="connsiteY126" fmla="*/ 1309842 h 1509906"/>
                  <a:gd name="connsiteX127" fmla="*/ 733989 w 1034979"/>
                  <a:gd name="connsiteY127" fmla="*/ 1319367 h 1509906"/>
                  <a:gd name="connsiteX128" fmla="*/ 743514 w 1034979"/>
                  <a:gd name="connsiteY128" fmla="*/ 1321272 h 1509906"/>
                  <a:gd name="connsiteX129" fmla="*/ 749229 w 1034979"/>
                  <a:gd name="connsiteY129" fmla="*/ 1323177 h 1509906"/>
                  <a:gd name="connsiteX130" fmla="*/ 762564 w 1034979"/>
                  <a:gd name="connsiteY130" fmla="*/ 1328892 h 1509906"/>
                  <a:gd name="connsiteX131" fmla="*/ 777804 w 1034979"/>
                  <a:gd name="connsiteY131" fmla="*/ 1326987 h 1509906"/>
                  <a:gd name="connsiteX132" fmla="*/ 789234 w 1034979"/>
                  <a:gd name="connsiteY132" fmla="*/ 1321272 h 1509906"/>
                  <a:gd name="connsiteX133" fmla="*/ 794949 w 1034979"/>
                  <a:gd name="connsiteY133" fmla="*/ 1319367 h 1509906"/>
                  <a:gd name="connsiteX134" fmla="*/ 802569 w 1034979"/>
                  <a:gd name="connsiteY134" fmla="*/ 1302222 h 1509906"/>
                  <a:gd name="connsiteX135" fmla="*/ 800664 w 1034979"/>
                  <a:gd name="connsiteY135" fmla="*/ 1277457 h 1509906"/>
                  <a:gd name="connsiteX136" fmla="*/ 798759 w 1034979"/>
                  <a:gd name="connsiteY136" fmla="*/ 1271742 h 1509906"/>
                  <a:gd name="connsiteX137" fmla="*/ 796854 w 1034979"/>
                  <a:gd name="connsiteY137" fmla="*/ 1264122 h 1509906"/>
                  <a:gd name="connsiteX138" fmla="*/ 783519 w 1034979"/>
                  <a:gd name="connsiteY138" fmla="*/ 1246977 h 1509906"/>
                  <a:gd name="connsiteX139" fmla="*/ 773994 w 1034979"/>
                  <a:gd name="connsiteY139" fmla="*/ 1241262 h 1509906"/>
                  <a:gd name="connsiteX140" fmla="*/ 648264 w 1034979"/>
                  <a:gd name="connsiteY140" fmla="*/ 1149822 h 1509906"/>
                  <a:gd name="connsiteX141" fmla="*/ 644454 w 1034979"/>
                  <a:gd name="connsiteY141" fmla="*/ 1132677 h 1509906"/>
                  <a:gd name="connsiteX142" fmla="*/ 646359 w 1034979"/>
                  <a:gd name="connsiteY142" fmla="*/ 1125057 h 1509906"/>
                  <a:gd name="connsiteX143" fmla="*/ 650169 w 1034979"/>
                  <a:gd name="connsiteY143" fmla="*/ 1107912 h 1509906"/>
                  <a:gd name="connsiteX144" fmla="*/ 653979 w 1034979"/>
                  <a:gd name="connsiteY144" fmla="*/ 1102197 h 1509906"/>
                  <a:gd name="connsiteX145" fmla="*/ 655884 w 1034979"/>
                  <a:gd name="connsiteY145" fmla="*/ 1096482 h 1509906"/>
                  <a:gd name="connsiteX146" fmla="*/ 661599 w 1034979"/>
                  <a:gd name="connsiteY146" fmla="*/ 1094577 h 1509906"/>
                  <a:gd name="connsiteX147" fmla="*/ 671124 w 1034979"/>
                  <a:gd name="connsiteY147" fmla="*/ 1083147 h 1509906"/>
                  <a:gd name="connsiteX148" fmla="*/ 724464 w 1034979"/>
                  <a:gd name="connsiteY148" fmla="*/ 1075527 h 1509906"/>
                  <a:gd name="connsiteX149" fmla="*/ 842574 w 1034979"/>
                  <a:gd name="connsiteY149" fmla="*/ 1077432 h 1509906"/>
                  <a:gd name="connsiteX150" fmla="*/ 871149 w 1034979"/>
                  <a:gd name="connsiteY150" fmla="*/ 1079337 h 1509906"/>
                  <a:gd name="connsiteX151" fmla="*/ 899724 w 1034979"/>
                  <a:gd name="connsiteY151" fmla="*/ 1085052 h 1509906"/>
                  <a:gd name="connsiteX152" fmla="*/ 922584 w 1034979"/>
                  <a:gd name="connsiteY152" fmla="*/ 1088862 h 1509906"/>
                  <a:gd name="connsiteX153" fmla="*/ 951159 w 1034979"/>
                  <a:gd name="connsiteY153" fmla="*/ 1094577 h 1509906"/>
                  <a:gd name="connsiteX154" fmla="*/ 956874 w 1034979"/>
                  <a:gd name="connsiteY154" fmla="*/ 1094577 h 1509906"/>
                  <a:gd name="connsiteX155" fmla="*/ 1002594 w 1034979"/>
                  <a:gd name="connsiteY155" fmla="*/ 1092672 h 1509906"/>
                  <a:gd name="connsiteX156" fmla="*/ 1031169 w 1034979"/>
                  <a:gd name="connsiteY156" fmla="*/ 1085052 h 1509906"/>
                  <a:gd name="connsiteX157" fmla="*/ 1034979 w 1034979"/>
                  <a:gd name="connsiteY157" fmla="*/ 1079337 h 1509906"/>
                  <a:gd name="connsiteX158" fmla="*/ 1033074 w 1034979"/>
                  <a:gd name="connsiteY158" fmla="*/ 1060287 h 1509906"/>
                  <a:gd name="connsiteX159" fmla="*/ 1027359 w 1034979"/>
                  <a:gd name="connsiteY159" fmla="*/ 1056477 h 1509906"/>
                  <a:gd name="connsiteX160" fmla="*/ 1012119 w 1034979"/>
                  <a:gd name="connsiteY160" fmla="*/ 1054572 h 1509906"/>
                  <a:gd name="connsiteX161" fmla="*/ 1006404 w 1034979"/>
                  <a:gd name="connsiteY161" fmla="*/ 1052667 h 1509906"/>
                  <a:gd name="connsiteX162" fmla="*/ 998784 w 1034979"/>
                  <a:gd name="connsiteY162" fmla="*/ 1050762 h 1509906"/>
                  <a:gd name="connsiteX163" fmla="*/ 987354 w 1034979"/>
                  <a:gd name="connsiteY163" fmla="*/ 1043142 h 1509906"/>
                  <a:gd name="connsiteX164" fmla="*/ 975924 w 1034979"/>
                  <a:gd name="connsiteY164" fmla="*/ 1039332 h 1509906"/>
                  <a:gd name="connsiteX165" fmla="*/ 970209 w 1034979"/>
                  <a:gd name="connsiteY165" fmla="*/ 1037427 h 1509906"/>
                  <a:gd name="connsiteX166" fmla="*/ 962589 w 1034979"/>
                  <a:gd name="connsiteY166" fmla="*/ 1035522 h 1509906"/>
                  <a:gd name="connsiteX167" fmla="*/ 956874 w 1034979"/>
                  <a:gd name="connsiteY167" fmla="*/ 1033617 h 1509906"/>
                  <a:gd name="connsiteX168" fmla="*/ 935919 w 1034979"/>
                  <a:gd name="connsiteY168" fmla="*/ 1027902 h 1509906"/>
                  <a:gd name="connsiteX169" fmla="*/ 930204 w 1034979"/>
                  <a:gd name="connsiteY169" fmla="*/ 1025997 h 1509906"/>
                  <a:gd name="connsiteX170" fmla="*/ 825429 w 1034979"/>
                  <a:gd name="connsiteY170" fmla="*/ 1027902 h 1509906"/>
                  <a:gd name="connsiteX171" fmla="*/ 819714 w 1034979"/>
                  <a:gd name="connsiteY171" fmla="*/ 1029807 h 1509906"/>
                  <a:gd name="connsiteX172" fmla="*/ 730179 w 1034979"/>
                  <a:gd name="connsiteY172" fmla="*/ 1031712 h 1509906"/>
                  <a:gd name="connsiteX173" fmla="*/ 716844 w 1034979"/>
                  <a:gd name="connsiteY173" fmla="*/ 1035522 h 1509906"/>
                  <a:gd name="connsiteX174" fmla="*/ 695889 w 1034979"/>
                  <a:gd name="connsiteY174" fmla="*/ 1037427 h 1509906"/>
                  <a:gd name="connsiteX175" fmla="*/ 669219 w 1034979"/>
                  <a:gd name="connsiteY175" fmla="*/ 1039332 h 1509906"/>
                  <a:gd name="connsiteX176" fmla="*/ 669219 w 1034979"/>
                  <a:gd name="connsiteY176" fmla="*/ 1039332 h 1509906"/>
                  <a:gd name="connsiteX177" fmla="*/ 646359 w 1034979"/>
                  <a:gd name="connsiteY177" fmla="*/ 1043142 h 1509906"/>
                  <a:gd name="connsiteX178" fmla="*/ 642549 w 1034979"/>
                  <a:gd name="connsiteY178" fmla="*/ 1031712 h 1509906"/>
                  <a:gd name="connsiteX179" fmla="*/ 640644 w 1034979"/>
                  <a:gd name="connsiteY179" fmla="*/ 1025997 h 1509906"/>
                  <a:gd name="connsiteX180" fmla="*/ 642549 w 1034979"/>
                  <a:gd name="connsiteY180" fmla="*/ 1008852 h 1509906"/>
                  <a:gd name="connsiteX181" fmla="*/ 644454 w 1034979"/>
                  <a:gd name="connsiteY181" fmla="*/ 1003137 h 1509906"/>
                  <a:gd name="connsiteX182" fmla="*/ 661599 w 1034979"/>
                  <a:gd name="connsiteY182" fmla="*/ 993612 h 1509906"/>
                  <a:gd name="connsiteX183" fmla="*/ 673029 w 1034979"/>
                  <a:gd name="connsiteY183" fmla="*/ 985992 h 1509906"/>
                  <a:gd name="connsiteX184" fmla="*/ 674934 w 1034979"/>
                  <a:gd name="connsiteY184" fmla="*/ 980277 h 1509906"/>
                  <a:gd name="connsiteX185" fmla="*/ 680649 w 1034979"/>
                  <a:gd name="connsiteY185" fmla="*/ 978372 h 1509906"/>
                  <a:gd name="connsiteX186" fmla="*/ 686364 w 1034979"/>
                  <a:gd name="connsiteY186" fmla="*/ 974562 h 1509906"/>
                  <a:gd name="connsiteX187" fmla="*/ 695889 w 1034979"/>
                  <a:gd name="connsiteY187" fmla="*/ 965037 h 1509906"/>
                  <a:gd name="connsiteX188" fmla="*/ 705414 w 1034979"/>
                  <a:gd name="connsiteY188" fmla="*/ 953607 h 1509906"/>
                  <a:gd name="connsiteX189" fmla="*/ 716844 w 1034979"/>
                  <a:gd name="connsiteY189" fmla="*/ 945987 h 1509906"/>
                  <a:gd name="connsiteX190" fmla="*/ 732084 w 1034979"/>
                  <a:gd name="connsiteY190" fmla="*/ 932652 h 1509906"/>
                  <a:gd name="connsiteX191" fmla="*/ 741609 w 1034979"/>
                  <a:gd name="connsiteY191" fmla="*/ 921222 h 1509906"/>
                  <a:gd name="connsiteX192" fmla="*/ 753039 w 1034979"/>
                  <a:gd name="connsiteY192" fmla="*/ 911697 h 1509906"/>
                  <a:gd name="connsiteX193" fmla="*/ 758754 w 1034979"/>
                  <a:gd name="connsiteY193" fmla="*/ 900267 h 1509906"/>
                  <a:gd name="connsiteX194" fmla="*/ 760659 w 1034979"/>
                  <a:gd name="connsiteY194" fmla="*/ 894552 h 1509906"/>
                  <a:gd name="connsiteX195" fmla="*/ 766374 w 1034979"/>
                  <a:gd name="connsiteY195" fmla="*/ 883122 h 1509906"/>
                  <a:gd name="connsiteX196" fmla="*/ 764469 w 1034979"/>
                  <a:gd name="connsiteY196" fmla="*/ 867882 h 1509906"/>
                  <a:gd name="connsiteX197" fmla="*/ 758754 w 1034979"/>
                  <a:gd name="connsiteY197" fmla="*/ 865977 h 1509906"/>
                  <a:gd name="connsiteX198" fmla="*/ 737799 w 1034979"/>
                  <a:gd name="connsiteY198" fmla="*/ 867882 h 1509906"/>
                  <a:gd name="connsiteX199" fmla="*/ 732084 w 1034979"/>
                  <a:gd name="connsiteY199" fmla="*/ 871692 h 1509906"/>
                  <a:gd name="connsiteX200" fmla="*/ 720654 w 1034979"/>
                  <a:gd name="connsiteY200" fmla="*/ 875502 h 1509906"/>
                  <a:gd name="connsiteX201" fmla="*/ 716844 w 1034979"/>
                  <a:gd name="connsiteY201" fmla="*/ 881217 h 1509906"/>
                  <a:gd name="connsiteX202" fmla="*/ 711129 w 1034979"/>
                  <a:gd name="connsiteY202" fmla="*/ 883122 h 1509906"/>
                  <a:gd name="connsiteX203" fmla="*/ 705414 w 1034979"/>
                  <a:gd name="connsiteY203" fmla="*/ 886932 h 1509906"/>
                  <a:gd name="connsiteX204" fmla="*/ 699699 w 1034979"/>
                  <a:gd name="connsiteY204" fmla="*/ 892647 h 1509906"/>
                  <a:gd name="connsiteX205" fmla="*/ 692079 w 1034979"/>
                  <a:gd name="connsiteY205" fmla="*/ 896457 h 1509906"/>
                  <a:gd name="connsiteX206" fmla="*/ 650169 w 1034979"/>
                  <a:gd name="connsiteY206" fmla="*/ 925032 h 1509906"/>
                  <a:gd name="connsiteX207" fmla="*/ 636834 w 1034979"/>
                  <a:gd name="connsiteY207" fmla="*/ 936462 h 1509906"/>
                  <a:gd name="connsiteX208" fmla="*/ 627309 w 1034979"/>
                  <a:gd name="connsiteY208" fmla="*/ 953607 h 1509906"/>
                  <a:gd name="connsiteX209" fmla="*/ 602544 w 1034979"/>
                  <a:gd name="connsiteY209" fmla="*/ 959322 h 1509906"/>
                  <a:gd name="connsiteX210" fmla="*/ 589209 w 1034979"/>
                  <a:gd name="connsiteY210" fmla="*/ 963132 h 1509906"/>
                  <a:gd name="connsiteX211" fmla="*/ 573969 w 1034979"/>
                  <a:gd name="connsiteY211" fmla="*/ 961227 h 1509906"/>
                  <a:gd name="connsiteX212" fmla="*/ 562539 w 1034979"/>
                  <a:gd name="connsiteY212" fmla="*/ 957417 h 1509906"/>
                  <a:gd name="connsiteX213" fmla="*/ 551109 w 1034979"/>
                  <a:gd name="connsiteY213" fmla="*/ 953607 h 1509906"/>
                  <a:gd name="connsiteX214" fmla="*/ 539679 w 1034979"/>
                  <a:gd name="connsiteY214" fmla="*/ 949797 h 1509906"/>
                  <a:gd name="connsiteX215" fmla="*/ 533964 w 1034979"/>
                  <a:gd name="connsiteY215" fmla="*/ 947892 h 1509906"/>
                  <a:gd name="connsiteX216" fmla="*/ 528249 w 1034979"/>
                  <a:gd name="connsiteY216" fmla="*/ 944082 h 1509906"/>
                  <a:gd name="connsiteX217" fmla="*/ 516819 w 1034979"/>
                  <a:gd name="connsiteY217" fmla="*/ 938367 h 1509906"/>
                  <a:gd name="connsiteX218" fmla="*/ 509199 w 1034979"/>
                  <a:gd name="connsiteY218" fmla="*/ 926937 h 1509906"/>
                  <a:gd name="connsiteX219" fmla="*/ 505389 w 1034979"/>
                  <a:gd name="connsiteY219" fmla="*/ 905982 h 1509906"/>
                  <a:gd name="connsiteX220" fmla="*/ 507294 w 1034979"/>
                  <a:gd name="connsiteY220" fmla="*/ 841212 h 1509906"/>
                  <a:gd name="connsiteX221" fmla="*/ 513009 w 1034979"/>
                  <a:gd name="connsiteY221" fmla="*/ 827877 h 1509906"/>
                  <a:gd name="connsiteX222" fmla="*/ 503484 w 1034979"/>
                  <a:gd name="connsiteY222" fmla="*/ 351627 h 1509906"/>
                  <a:gd name="connsiteX223" fmla="*/ 499674 w 1034979"/>
                  <a:gd name="connsiteY223" fmla="*/ 60162 h 1509906"/>
                  <a:gd name="connsiteX224" fmla="*/ 490149 w 1034979"/>
                  <a:gd name="connsiteY224" fmla="*/ 33492 h 1509906"/>
                  <a:gd name="connsiteX225" fmla="*/ 488244 w 1034979"/>
                  <a:gd name="connsiteY225" fmla="*/ 27777 h 1509906"/>
                  <a:gd name="connsiteX226" fmla="*/ 484434 w 1034979"/>
                  <a:gd name="connsiteY226" fmla="*/ 22062 h 1509906"/>
                  <a:gd name="connsiteX227" fmla="*/ 478719 w 1034979"/>
                  <a:gd name="connsiteY227" fmla="*/ 10632 h 1509906"/>
                  <a:gd name="connsiteX228" fmla="*/ 473004 w 1034979"/>
                  <a:gd name="connsiteY228" fmla="*/ 6822 h 1509906"/>
                  <a:gd name="connsiteX229" fmla="*/ 469194 w 1034979"/>
                  <a:gd name="connsiteY229" fmla="*/ 1107 h 1509906"/>
                  <a:gd name="connsiteX230" fmla="*/ 429189 w 1034979"/>
                  <a:gd name="connsiteY230" fmla="*/ 4917 h 1509906"/>
                  <a:gd name="connsiteX231" fmla="*/ 421569 w 1034979"/>
                  <a:gd name="connsiteY231" fmla="*/ 16347 h 1509906"/>
                  <a:gd name="connsiteX232" fmla="*/ 417759 w 1034979"/>
                  <a:gd name="connsiteY232" fmla="*/ 22062 h 1509906"/>
                  <a:gd name="connsiteX233" fmla="*/ 419664 w 1034979"/>
                  <a:gd name="connsiteY233" fmla="*/ 54447 h 1509906"/>
                  <a:gd name="connsiteX234" fmla="*/ 423474 w 1034979"/>
                  <a:gd name="connsiteY234" fmla="*/ 65877 h 1509906"/>
                  <a:gd name="connsiteX235" fmla="*/ 425379 w 1034979"/>
                  <a:gd name="connsiteY235" fmla="*/ 71592 h 1509906"/>
                  <a:gd name="connsiteX236" fmla="*/ 425379 w 1034979"/>
                  <a:gd name="connsiteY236" fmla="*/ 77307 h 1509906"/>
                  <a:gd name="connsiteX237" fmla="*/ 429189 w 1034979"/>
                  <a:gd name="connsiteY237" fmla="*/ 231612 h 1509906"/>
                  <a:gd name="connsiteX238" fmla="*/ 440619 w 1034979"/>
                  <a:gd name="connsiteY238" fmla="*/ 414492 h 1509906"/>
                  <a:gd name="connsiteX239" fmla="*/ 425379 w 1034979"/>
                  <a:gd name="connsiteY239" fmla="*/ 711672 h 1509906"/>
                  <a:gd name="connsiteX240" fmla="*/ 417759 w 1034979"/>
                  <a:gd name="connsiteY240" fmla="*/ 839307 h 1509906"/>
                  <a:gd name="connsiteX241" fmla="*/ 413949 w 1034979"/>
                  <a:gd name="connsiteY241" fmla="*/ 856452 h 1509906"/>
                  <a:gd name="connsiteX242" fmla="*/ 417759 w 1034979"/>
                  <a:gd name="connsiteY242" fmla="*/ 877407 h 1509906"/>
                  <a:gd name="connsiteX243" fmla="*/ 421569 w 1034979"/>
                  <a:gd name="connsiteY243" fmla="*/ 883122 h 1509906"/>
                  <a:gd name="connsiteX244" fmla="*/ 425379 w 1034979"/>
                  <a:gd name="connsiteY244" fmla="*/ 894552 h 1509906"/>
                  <a:gd name="connsiteX245" fmla="*/ 423474 w 1034979"/>
                  <a:gd name="connsiteY245" fmla="*/ 921222 h 1509906"/>
                  <a:gd name="connsiteX246" fmla="*/ 417759 w 1034979"/>
                  <a:gd name="connsiteY246" fmla="*/ 923127 h 1509906"/>
                  <a:gd name="connsiteX247" fmla="*/ 412044 w 1034979"/>
                  <a:gd name="connsiteY247" fmla="*/ 926937 h 1509906"/>
                  <a:gd name="connsiteX248" fmla="*/ 421569 w 1034979"/>
                  <a:gd name="connsiteY248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56799 w 1034979"/>
                  <a:gd name="connsiteY4" fmla="*/ 936462 h 1509906"/>
                  <a:gd name="connsiteX5" fmla="*/ 351084 w 1034979"/>
                  <a:gd name="connsiteY5" fmla="*/ 940272 h 1509906"/>
                  <a:gd name="connsiteX6" fmla="*/ 339654 w 1034979"/>
                  <a:gd name="connsiteY6" fmla="*/ 949797 h 1509906"/>
                  <a:gd name="connsiteX7" fmla="*/ 328224 w 1034979"/>
                  <a:gd name="connsiteY7" fmla="*/ 953607 h 1509906"/>
                  <a:gd name="connsiteX8" fmla="*/ 312984 w 1034979"/>
                  <a:gd name="connsiteY8" fmla="*/ 959322 h 1509906"/>
                  <a:gd name="connsiteX9" fmla="*/ 265359 w 1034979"/>
                  <a:gd name="connsiteY9" fmla="*/ 955512 h 1509906"/>
                  <a:gd name="connsiteX10" fmla="*/ 253929 w 1034979"/>
                  <a:gd name="connsiteY10" fmla="*/ 951702 h 1509906"/>
                  <a:gd name="connsiteX11" fmla="*/ 242499 w 1034979"/>
                  <a:gd name="connsiteY11" fmla="*/ 947892 h 1509906"/>
                  <a:gd name="connsiteX12" fmla="*/ 236784 w 1034979"/>
                  <a:gd name="connsiteY12" fmla="*/ 945987 h 1509906"/>
                  <a:gd name="connsiteX13" fmla="*/ 231069 w 1034979"/>
                  <a:gd name="connsiteY13" fmla="*/ 944082 h 1509906"/>
                  <a:gd name="connsiteX14" fmla="*/ 219639 w 1034979"/>
                  <a:gd name="connsiteY14" fmla="*/ 942177 h 1509906"/>
                  <a:gd name="connsiteX15" fmla="*/ 213924 w 1034979"/>
                  <a:gd name="connsiteY15" fmla="*/ 940272 h 1509906"/>
                  <a:gd name="connsiteX16" fmla="*/ 206304 w 1034979"/>
                  <a:gd name="connsiteY16" fmla="*/ 938367 h 1509906"/>
                  <a:gd name="connsiteX17" fmla="*/ 194874 w 1034979"/>
                  <a:gd name="connsiteY17" fmla="*/ 934557 h 1509906"/>
                  <a:gd name="connsiteX18" fmla="*/ 189159 w 1034979"/>
                  <a:gd name="connsiteY18" fmla="*/ 932652 h 1509906"/>
                  <a:gd name="connsiteX19" fmla="*/ 181539 w 1034979"/>
                  <a:gd name="connsiteY19" fmla="*/ 930747 h 1509906"/>
                  <a:gd name="connsiteX20" fmla="*/ 170109 w 1034979"/>
                  <a:gd name="connsiteY20" fmla="*/ 925032 h 1509906"/>
                  <a:gd name="connsiteX21" fmla="*/ 164394 w 1034979"/>
                  <a:gd name="connsiteY21" fmla="*/ 921222 h 1509906"/>
                  <a:gd name="connsiteX22" fmla="*/ 156774 w 1034979"/>
                  <a:gd name="connsiteY22" fmla="*/ 909792 h 1509906"/>
                  <a:gd name="connsiteX23" fmla="*/ 145344 w 1034979"/>
                  <a:gd name="connsiteY23" fmla="*/ 905982 h 1509906"/>
                  <a:gd name="connsiteX24" fmla="*/ 116769 w 1034979"/>
                  <a:gd name="connsiteY24" fmla="*/ 896457 h 1509906"/>
                  <a:gd name="connsiteX25" fmla="*/ 111054 w 1034979"/>
                  <a:gd name="connsiteY25" fmla="*/ 890742 h 1509906"/>
                  <a:gd name="connsiteX26" fmla="*/ 101529 w 1034979"/>
                  <a:gd name="connsiteY26" fmla="*/ 873597 h 1509906"/>
                  <a:gd name="connsiteX27" fmla="*/ 84384 w 1034979"/>
                  <a:gd name="connsiteY27" fmla="*/ 865977 h 1509906"/>
                  <a:gd name="connsiteX28" fmla="*/ 78669 w 1034979"/>
                  <a:gd name="connsiteY28" fmla="*/ 864072 h 1509906"/>
                  <a:gd name="connsiteX29" fmla="*/ 59619 w 1034979"/>
                  <a:gd name="connsiteY29" fmla="*/ 867882 h 1509906"/>
                  <a:gd name="connsiteX30" fmla="*/ 53904 w 1034979"/>
                  <a:gd name="connsiteY30" fmla="*/ 871692 h 1509906"/>
                  <a:gd name="connsiteX31" fmla="*/ 50094 w 1034979"/>
                  <a:gd name="connsiteY31" fmla="*/ 877407 h 1509906"/>
                  <a:gd name="connsiteX32" fmla="*/ 46284 w 1034979"/>
                  <a:gd name="connsiteY32" fmla="*/ 888837 h 1509906"/>
                  <a:gd name="connsiteX33" fmla="*/ 50094 w 1034979"/>
                  <a:gd name="connsiteY33" fmla="*/ 926937 h 1509906"/>
                  <a:gd name="connsiteX34" fmla="*/ 53904 w 1034979"/>
                  <a:gd name="connsiteY34" fmla="*/ 932652 h 1509906"/>
                  <a:gd name="connsiteX35" fmla="*/ 59619 w 1034979"/>
                  <a:gd name="connsiteY35" fmla="*/ 936462 h 1509906"/>
                  <a:gd name="connsiteX36" fmla="*/ 63429 w 1034979"/>
                  <a:gd name="connsiteY36" fmla="*/ 942177 h 1509906"/>
                  <a:gd name="connsiteX37" fmla="*/ 80574 w 1034979"/>
                  <a:gd name="connsiteY37" fmla="*/ 951702 h 1509906"/>
                  <a:gd name="connsiteX38" fmla="*/ 103434 w 1034979"/>
                  <a:gd name="connsiteY38" fmla="*/ 953607 h 1509906"/>
                  <a:gd name="connsiteX39" fmla="*/ 124389 w 1034979"/>
                  <a:gd name="connsiteY39" fmla="*/ 959322 h 1509906"/>
                  <a:gd name="connsiteX40" fmla="*/ 130104 w 1034979"/>
                  <a:gd name="connsiteY40" fmla="*/ 961227 h 1509906"/>
                  <a:gd name="connsiteX41" fmla="*/ 135819 w 1034979"/>
                  <a:gd name="connsiteY41" fmla="*/ 966942 h 1509906"/>
                  <a:gd name="connsiteX42" fmla="*/ 143439 w 1034979"/>
                  <a:gd name="connsiteY42" fmla="*/ 968847 h 1509906"/>
                  <a:gd name="connsiteX43" fmla="*/ 166299 w 1034979"/>
                  <a:gd name="connsiteY43" fmla="*/ 972657 h 1509906"/>
                  <a:gd name="connsiteX44" fmla="*/ 191064 w 1034979"/>
                  <a:gd name="connsiteY44" fmla="*/ 978372 h 1509906"/>
                  <a:gd name="connsiteX45" fmla="*/ 208209 w 1034979"/>
                  <a:gd name="connsiteY45" fmla="*/ 984087 h 1509906"/>
                  <a:gd name="connsiteX46" fmla="*/ 213924 w 1034979"/>
                  <a:gd name="connsiteY46" fmla="*/ 985992 h 1509906"/>
                  <a:gd name="connsiteX47" fmla="*/ 229164 w 1034979"/>
                  <a:gd name="connsiteY47" fmla="*/ 989802 h 1509906"/>
                  <a:gd name="connsiteX48" fmla="*/ 248214 w 1034979"/>
                  <a:gd name="connsiteY48" fmla="*/ 995517 h 1509906"/>
                  <a:gd name="connsiteX49" fmla="*/ 253929 w 1034979"/>
                  <a:gd name="connsiteY49" fmla="*/ 999327 h 1509906"/>
                  <a:gd name="connsiteX50" fmla="*/ 267264 w 1034979"/>
                  <a:gd name="connsiteY50" fmla="*/ 1014567 h 1509906"/>
                  <a:gd name="connsiteX51" fmla="*/ 272979 w 1034979"/>
                  <a:gd name="connsiteY51" fmla="*/ 1033617 h 1509906"/>
                  <a:gd name="connsiteX52" fmla="*/ 274884 w 1034979"/>
                  <a:gd name="connsiteY52" fmla="*/ 1039332 h 1509906"/>
                  <a:gd name="connsiteX53" fmla="*/ 276789 w 1034979"/>
                  <a:gd name="connsiteY53" fmla="*/ 1045047 h 1509906"/>
                  <a:gd name="connsiteX54" fmla="*/ 278694 w 1034979"/>
                  <a:gd name="connsiteY54" fmla="*/ 1069812 h 1509906"/>
                  <a:gd name="connsiteX55" fmla="*/ 280599 w 1034979"/>
                  <a:gd name="connsiteY55" fmla="*/ 1075527 h 1509906"/>
                  <a:gd name="connsiteX56" fmla="*/ 278694 w 1034979"/>
                  <a:gd name="connsiteY56" fmla="*/ 1094577 h 1509906"/>
                  <a:gd name="connsiteX57" fmla="*/ 276789 w 1034979"/>
                  <a:gd name="connsiteY57" fmla="*/ 1104102 h 1509906"/>
                  <a:gd name="connsiteX58" fmla="*/ 263454 w 1034979"/>
                  <a:gd name="connsiteY58" fmla="*/ 1117437 h 1509906"/>
                  <a:gd name="connsiteX59" fmla="*/ 252024 w 1034979"/>
                  <a:gd name="connsiteY59" fmla="*/ 1125057 h 1509906"/>
                  <a:gd name="connsiteX60" fmla="*/ 240594 w 1034979"/>
                  <a:gd name="connsiteY60" fmla="*/ 1128867 h 1509906"/>
                  <a:gd name="connsiteX61" fmla="*/ 126294 w 1034979"/>
                  <a:gd name="connsiteY61" fmla="*/ 1128867 h 1509906"/>
                  <a:gd name="connsiteX62" fmla="*/ 120579 w 1034979"/>
                  <a:gd name="connsiteY62" fmla="*/ 1130772 h 1509906"/>
                  <a:gd name="connsiteX63" fmla="*/ 105339 w 1034979"/>
                  <a:gd name="connsiteY63" fmla="*/ 1132677 h 1509906"/>
                  <a:gd name="connsiteX64" fmla="*/ 88194 w 1034979"/>
                  <a:gd name="connsiteY64" fmla="*/ 1138392 h 1509906"/>
                  <a:gd name="connsiteX65" fmla="*/ 82479 w 1034979"/>
                  <a:gd name="connsiteY65" fmla="*/ 1140297 h 1509906"/>
                  <a:gd name="connsiteX66" fmla="*/ 76764 w 1034979"/>
                  <a:gd name="connsiteY66" fmla="*/ 1144107 h 1509906"/>
                  <a:gd name="connsiteX67" fmla="*/ 65334 w 1034979"/>
                  <a:gd name="connsiteY67" fmla="*/ 1146012 h 1509906"/>
                  <a:gd name="connsiteX68" fmla="*/ 27234 w 1034979"/>
                  <a:gd name="connsiteY68" fmla="*/ 1147917 h 1509906"/>
                  <a:gd name="connsiteX69" fmla="*/ 15804 w 1034979"/>
                  <a:gd name="connsiteY69" fmla="*/ 1153632 h 1509906"/>
                  <a:gd name="connsiteX70" fmla="*/ 6279 w 1034979"/>
                  <a:gd name="connsiteY70" fmla="*/ 1163157 h 1509906"/>
                  <a:gd name="connsiteX71" fmla="*/ 4374 w 1034979"/>
                  <a:gd name="connsiteY71" fmla="*/ 1168872 h 1509906"/>
                  <a:gd name="connsiteX72" fmla="*/ 564 w 1034979"/>
                  <a:gd name="connsiteY72" fmla="*/ 1174587 h 1509906"/>
                  <a:gd name="connsiteX73" fmla="*/ 6279 w 1034979"/>
                  <a:gd name="connsiteY73" fmla="*/ 1206972 h 1509906"/>
                  <a:gd name="connsiteX74" fmla="*/ 11994 w 1034979"/>
                  <a:gd name="connsiteY74" fmla="*/ 1210782 h 1509906"/>
                  <a:gd name="connsiteX75" fmla="*/ 17709 w 1034979"/>
                  <a:gd name="connsiteY75" fmla="*/ 1212687 h 1509906"/>
                  <a:gd name="connsiteX76" fmla="*/ 145344 w 1034979"/>
                  <a:gd name="connsiteY76" fmla="*/ 1210782 h 1509906"/>
                  <a:gd name="connsiteX77" fmla="*/ 152964 w 1034979"/>
                  <a:gd name="connsiteY77" fmla="*/ 1208877 h 1509906"/>
                  <a:gd name="connsiteX78" fmla="*/ 303459 w 1034979"/>
                  <a:gd name="connsiteY78" fmla="*/ 1203162 h 1509906"/>
                  <a:gd name="connsiteX79" fmla="*/ 318699 w 1034979"/>
                  <a:gd name="connsiteY79" fmla="*/ 1210782 h 1509906"/>
                  <a:gd name="connsiteX80" fmla="*/ 330129 w 1034979"/>
                  <a:gd name="connsiteY80" fmla="*/ 1216497 h 1509906"/>
                  <a:gd name="connsiteX81" fmla="*/ 333939 w 1034979"/>
                  <a:gd name="connsiteY81" fmla="*/ 1222212 h 1509906"/>
                  <a:gd name="connsiteX82" fmla="*/ 339654 w 1034979"/>
                  <a:gd name="connsiteY82" fmla="*/ 1224117 h 1509906"/>
                  <a:gd name="connsiteX83" fmla="*/ 351084 w 1034979"/>
                  <a:gd name="connsiteY83" fmla="*/ 1231737 h 1509906"/>
                  <a:gd name="connsiteX84" fmla="*/ 356799 w 1034979"/>
                  <a:gd name="connsiteY84" fmla="*/ 1235547 h 1509906"/>
                  <a:gd name="connsiteX85" fmla="*/ 360609 w 1034979"/>
                  <a:gd name="connsiteY85" fmla="*/ 1241262 h 1509906"/>
                  <a:gd name="connsiteX86" fmla="*/ 366324 w 1034979"/>
                  <a:gd name="connsiteY86" fmla="*/ 1252692 h 1509906"/>
                  <a:gd name="connsiteX87" fmla="*/ 362514 w 1034979"/>
                  <a:gd name="connsiteY87" fmla="*/ 1279362 h 1509906"/>
                  <a:gd name="connsiteX88" fmla="*/ 358704 w 1034979"/>
                  <a:gd name="connsiteY88" fmla="*/ 1285077 h 1509906"/>
                  <a:gd name="connsiteX89" fmla="*/ 356799 w 1034979"/>
                  <a:gd name="connsiteY89" fmla="*/ 1290792 h 1509906"/>
                  <a:gd name="connsiteX90" fmla="*/ 352989 w 1034979"/>
                  <a:gd name="connsiteY90" fmla="*/ 1296507 h 1509906"/>
                  <a:gd name="connsiteX91" fmla="*/ 351084 w 1034979"/>
                  <a:gd name="connsiteY91" fmla="*/ 1302222 h 1509906"/>
                  <a:gd name="connsiteX92" fmla="*/ 347274 w 1034979"/>
                  <a:gd name="connsiteY92" fmla="*/ 1307937 h 1509906"/>
                  <a:gd name="connsiteX93" fmla="*/ 330129 w 1034979"/>
                  <a:gd name="connsiteY93" fmla="*/ 1374612 h 1509906"/>
                  <a:gd name="connsiteX94" fmla="*/ 328224 w 1034979"/>
                  <a:gd name="connsiteY94" fmla="*/ 1426047 h 1509906"/>
                  <a:gd name="connsiteX95" fmla="*/ 330129 w 1034979"/>
                  <a:gd name="connsiteY95" fmla="*/ 1450812 h 1509906"/>
                  <a:gd name="connsiteX96" fmla="*/ 332034 w 1034979"/>
                  <a:gd name="connsiteY96" fmla="*/ 1456527 h 1509906"/>
                  <a:gd name="connsiteX97" fmla="*/ 335844 w 1034979"/>
                  <a:gd name="connsiteY97" fmla="*/ 1460337 h 1509906"/>
                  <a:gd name="connsiteX98" fmla="*/ 364419 w 1034979"/>
                  <a:gd name="connsiteY98" fmla="*/ 1506057 h 1509906"/>
                  <a:gd name="connsiteX99" fmla="*/ 387279 w 1034979"/>
                  <a:gd name="connsiteY99" fmla="*/ 1507962 h 1509906"/>
                  <a:gd name="connsiteX100" fmla="*/ 392994 w 1034979"/>
                  <a:gd name="connsiteY100" fmla="*/ 1502247 h 1509906"/>
                  <a:gd name="connsiteX101" fmla="*/ 394899 w 1034979"/>
                  <a:gd name="connsiteY101" fmla="*/ 1490817 h 1509906"/>
                  <a:gd name="connsiteX102" fmla="*/ 396804 w 1034979"/>
                  <a:gd name="connsiteY102" fmla="*/ 1485102 h 1509906"/>
                  <a:gd name="connsiteX103" fmla="*/ 398709 w 1034979"/>
                  <a:gd name="connsiteY103" fmla="*/ 1467957 h 1509906"/>
                  <a:gd name="connsiteX104" fmla="*/ 400614 w 1034979"/>
                  <a:gd name="connsiteY104" fmla="*/ 1454622 h 1509906"/>
                  <a:gd name="connsiteX105" fmla="*/ 404424 w 1034979"/>
                  <a:gd name="connsiteY105" fmla="*/ 1397472 h 1509906"/>
                  <a:gd name="connsiteX106" fmla="*/ 410139 w 1034979"/>
                  <a:gd name="connsiteY106" fmla="*/ 1386042 h 1509906"/>
                  <a:gd name="connsiteX107" fmla="*/ 413949 w 1034979"/>
                  <a:gd name="connsiteY107" fmla="*/ 1372707 h 1509906"/>
                  <a:gd name="connsiteX108" fmla="*/ 415854 w 1034979"/>
                  <a:gd name="connsiteY108" fmla="*/ 1366992 h 1509906"/>
                  <a:gd name="connsiteX109" fmla="*/ 417759 w 1034979"/>
                  <a:gd name="connsiteY109" fmla="*/ 1353657 h 1509906"/>
                  <a:gd name="connsiteX110" fmla="*/ 421569 w 1034979"/>
                  <a:gd name="connsiteY110" fmla="*/ 1342227 h 1509906"/>
                  <a:gd name="connsiteX111" fmla="*/ 427284 w 1034979"/>
                  <a:gd name="connsiteY111" fmla="*/ 1328892 h 1509906"/>
                  <a:gd name="connsiteX112" fmla="*/ 436809 w 1034979"/>
                  <a:gd name="connsiteY112" fmla="*/ 1317462 h 1509906"/>
                  <a:gd name="connsiteX113" fmla="*/ 450144 w 1034979"/>
                  <a:gd name="connsiteY113" fmla="*/ 1302222 h 1509906"/>
                  <a:gd name="connsiteX114" fmla="*/ 457764 w 1034979"/>
                  <a:gd name="connsiteY114" fmla="*/ 1290792 h 1509906"/>
                  <a:gd name="connsiteX115" fmla="*/ 461574 w 1034979"/>
                  <a:gd name="connsiteY115" fmla="*/ 1279362 h 1509906"/>
                  <a:gd name="connsiteX116" fmla="*/ 465384 w 1034979"/>
                  <a:gd name="connsiteY116" fmla="*/ 1264122 h 1509906"/>
                  <a:gd name="connsiteX117" fmla="*/ 467289 w 1034979"/>
                  <a:gd name="connsiteY117" fmla="*/ 1258407 h 1509906"/>
                  <a:gd name="connsiteX118" fmla="*/ 507294 w 1034979"/>
                  <a:gd name="connsiteY118" fmla="*/ 1252692 h 1509906"/>
                  <a:gd name="connsiteX119" fmla="*/ 535869 w 1034979"/>
                  <a:gd name="connsiteY119" fmla="*/ 1243167 h 1509906"/>
                  <a:gd name="connsiteX120" fmla="*/ 541584 w 1034979"/>
                  <a:gd name="connsiteY120" fmla="*/ 1241262 h 1509906"/>
                  <a:gd name="connsiteX121" fmla="*/ 547299 w 1034979"/>
                  <a:gd name="connsiteY121" fmla="*/ 1239357 h 1509906"/>
                  <a:gd name="connsiteX122" fmla="*/ 554919 w 1034979"/>
                  <a:gd name="connsiteY122" fmla="*/ 1237452 h 1509906"/>
                  <a:gd name="connsiteX123" fmla="*/ 573969 w 1034979"/>
                  <a:gd name="connsiteY123" fmla="*/ 1229832 h 1509906"/>
                  <a:gd name="connsiteX124" fmla="*/ 585399 w 1034979"/>
                  <a:gd name="connsiteY124" fmla="*/ 1226022 h 1509906"/>
                  <a:gd name="connsiteX125" fmla="*/ 720654 w 1034979"/>
                  <a:gd name="connsiteY125" fmla="*/ 1309842 h 1509906"/>
                  <a:gd name="connsiteX126" fmla="*/ 733989 w 1034979"/>
                  <a:gd name="connsiteY126" fmla="*/ 1319367 h 1509906"/>
                  <a:gd name="connsiteX127" fmla="*/ 743514 w 1034979"/>
                  <a:gd name="connsiteY127" fmla="*/ 1321272 h 1509906"/>
                  <a:gd name="connsiteX128" fmla="*/ 749229 w 1034979"/>
                  <a:gd name="connsiteY128" fmla="*/ 1323177 h 1509906"/>
                  <a:gd name="connsiteX129" fmla="*/ 762564 w 1034979"/>
                  <a:gd name="connsiteY129" fmla="*/ 1328892 h 1509906"/>
                  <a:gd name="connsiteX130" fmla="*/ 777804 w 1034979"/>
                  <a:gd name="connsiteY130" fmla="*/ 1326987 h 1509906"/>
                  <a:gd name="connsiteX131" fmla="*/ 789234 w 1034979"/>
                  <a:gd name="connsiteY131" fmla="*/ 1321272 h 1509906"/>
                  <a:gd name="connsiteX132" fmla="*/ 794949 w 1034979"/>
                  <a:gd name="connsiteY132" fmla="*/ 1319367 h 1509906"/>
                  <a:gd name="connsiteX133" fmla="*/ 802569 w 1034979"/>
                  <a:gd name="connsiteY133" fmla="*/ 1302222 h 1509906"/>
                  <a:gd name="connsiteX134" fmla="*/ 800664 w 1034979"/>
                  <a:gd name="connsiteY134" fmla="*/ 1277457 h 1509906"/>
                  <a:gd name="connsiteX135" fmla="*/ 798759 w 1034979"/>
                  <a:gd name="connsiteY135" fmla="*/ 1271742 h 1509906"/>
                  <a:gd name="connsiteX136" fmla="*/ 796854 w 1034979"/>
                  <a:gd name="connsiteY136" fmla="*/ 1264122 h 1509906"/>
                  <a:gd name="connsiteX137" fmla="*/ 783519 w 1034979"/>
                  <a:gd name="connsiteY137" fmla="*/ 1246977 h 1509906"/>
                  <a:gd name="connsiteX138" fmla="*/ 773994 w 1034979"/>
                  <a:gd name="connsiteY138" fmla="*/ 1241262 h 1509906"/>
                  <a:gd name="connsiteX139" fmla="*/ 648264 w 1034979"/>
                  <a:gd name="connsiteY139" fmla="*/ 1149822 h 1509906"/>
                  <a:gd name="connsiteX140" fmla="*/ 644454 w 1034979"/>
                  <a:gd name="connsiteY140" fmla="*/ 1132677 h 1509906"/>
                  <a:gd name="connsiteX141" fmla="*/ 646359 w 1034979"/>
                  <a:gd name="connsiteY141" fmla="*/ 1125057 h 1509906"/>
                  <a:gd name="connsiteX142" fmla="*/ 650169 w 1034979"/>
                  <a:gd name="connsiteY142" fmla="*/ 1107912 h 1509906"/>
                  <a:gd name="connsiteX143" fmla="*/ 653979 w 1034979"/>
                  <a:gd name="connsiteY143" fmla="*/ 1102197 h 1509906"/>
                  <a:gd name="connsiteX144" fmla="*/ 655884 w 1034979"/>
                  <a:gd name="connsiteY144" fmla="*/ 1096482 h 1509906"/>
                  <a:gd name="connsiteX145" fmla="*/ 661599 w 1034979"/>
                  <a:gd name="connsiteY145" fmla="*/ 1094577 h 1509906"/>
                  <a:gd name="connsiteX146" fmla="*/ 671124 w 1034979"/>
                  <a:gd name="connsiteY146" fmla="*/ 1083147 h 1509906"/>
                  <a:gd name="connsiteX147" fmla="*/ 724464 w 1034979"/>
                  <a:gd name="connsiteY147" fmla="*/ 1075527 h 1509906"/>
                  <a:gd name="connsiteX148" fmla="*/ 842574 w 1034979"/>
                  <a:gd name="connsiteY148" fmla="*/ 1077432 h 1509906"/>
                  <a:gd name="connsiteX149" fmla="*/ 871149 w 1034979"/>
                  <a:gd name="connsiteY149" fmla="*/ 1079337 h 1509906"/>
                  <a:gd name="connsiteX150" fmla="*/ 899724 w 1034979"/>
                  <a:gd name="connsiteY150" fmla="*/ 1085052 h 1509906"/>
                  <a:gd name="connsiteX151" fmla="*/ 922584 w 1034979"/>
                  <a:gd name="connsiteY151" fmla="*/ 1088862 h 1509906"/>
                  <a:gd name="connsiteX152" fmla="*/ 951159 w 1034979"/>
                  <a:gd name="connsiteY152" fmla="*/ 1094577 h 1509906"/>
                  <a:gd name="connsiteX153" fmla="*/ 956874 w 1034979"/>
                  <a:gd name="connsiteY153" fmla="*/ 1094577 h 1509906"/>
                  <a:gd name="connsiteX154" fmla="*/ 1002594 w 1034979"/>
                  <a:gd name="connsiteY154" fmla="*/ 1092672 h 1509906"/>
                  <a:gd name="connsiteX155" fmla="*/ 1031169 w 1034979"/>
                  <a:gd name="connsiteY155" fmla="*/ 1085052 h 1509906"/>
                  <a:gd name="connsiteX156" fmla="*/ 1034979 w 1034979"/>
                  <a:gd name="connsiteY156" fmla="*/ 1079337 h 1509906"/>
                  <a:gd name="connsiteX157" fmla="*/ 1033074 w 1034979"/>
                  <a:gd name="connsiteY157" fmla="*/ 1060287 h 1509906"/>
                  <a:gd name="connsiteX158" fmla="*/ 1027359 w 1034979"/>
                  <a:gd name="connsiteY158" fmla="*/ 1056477 h 1509906"/>
                  <a:gd name="connsiteX159" fmla="*/ 1012119 w 1034979"/>
                  <a:gd name="connsiteY159" fmla="*/ 1054572 h 1509906"/>
                  <a:gd name="connsiteX160" fmla="*/ 1006404 w 1034979"/>
                  <a:gd name="connsiteY160" fmla="*/ 1052667 h 1509906"/>
                  <a:gd name="connsiteX161" fmla="*/ 998784 w 1034979"/>
                  <a:gd name="connsiteY161" fmla="*/ 1050762 h 1509906"/>
                  <a:gd name="connsiteX162" fmla="*/ 987354 w 1034979"/>
                  <a:gd name="connsiteY162" fmla="*/ 1043142 h 1509906"/>
                  <a:gd name="connsiteX163" fmla="*/ 975924 w 1034979"/>
                  <a:gd name="connsiteY163" fmla="*/ 1039332 h 1509906"/>
                  <a:gd name="connsiteX164" fmla="*/ 970209 w 1034979"/>
                  <a:gd name="connsiteY164" fmla="*/ 1037427 h 1509906"/>
                  <a:gd name="connsiteX165" fmla="*/ 962589 w 1034979"/>
                  <a:gd name="connsiteY165" fmla="*/ 1035522 h 1509906"/>
                  <a:gd name="connsiteX166" fmla="*/ 956874 w 1034979"/>
                  <a:gd name="connsiteY166" fmla="*/ 1033617 h 1509906"/>
                  <a:gd name="connsiteX167" fmla="*/ 935919 w 1034979"/>
                  <a:gd name="connsiteY167" fmla="*/ 1027902 h 1509906"/>
                  <a:gd name="connsiteX168" fmla="*/ 930204 w 1034979"/>
                  <a:gd name="connsiteY168" fmla="*/ 1025997 h 1509906"/>
                  <a:gd name="connsiteX169" fmla="*/ 825429 w 1034979"/>
                  <a:gd name="connsiteY169" fmla="*/ 1027902 h 1509906"/>
                  <a:gd name="connsiteX170" fmla="*/ 819714 w 1034979"/>
                  <a:gd name="connsiteY170" fmla="*/ 1029807 h 1509906"/>
                  <a:gd name="connsiteX171" fmla="*/ 730179 w 1034979"/>
                  <a:gd name="connsiteY171" fmla="*/ 1031712 h 1509906"/>
                  <a:gd name="connsiteX172" fmla="*/ 716844 w 1034979"/>
                  <a:gd name="connsiteY172" fmla="*/ 1035522 h 1509906"/>
                  <a:gd name="connsiteX173" fmla="*/ 695889 w 1034979"/>
                  <a:gd name="connsiteY173" fmla="*/ 1037427 h 1509906"/>
                  <a:gd name="connsiteX174" fmla="*/ 669219 w 1034979"/>
                  <a:gd name="connsiteY174" fmla="*/ 1039332 h 1509906"/>
                  <a:gd name="connsiteX175" fmla="*/ 669219 w 1034979"/>
                  <a:gd name="connsiteY175" fmla="*/ 1039332 h 1509906"/>
                  <a:gd name="connsiteX176" fmla="*/ 646359 w 1034979"/>
                  <a:gd name="connsiteY176" fmla="*/ 1043142 h 1509906"/>
                  <a:gd name="connsiteX177" fmla="*/ 642549 w 1034979"/>
                  <a:gd name="connsiteY177" fmla="*/ 1031712 h 1509906"/>
                  <a:gd name="connsiteX178" fmla="*/ 640644 w 1034979"/>
                  <a:gd name="connsiteY178" fmla="*/ 1025997 h 1509906"/>
                  <a:gd name="connsiteX179" fmla="*/ 642549 w 1034979"/>
                  <a:gd name="connsiteY179" fmla="*/ 1008852 h 1509906"/>
                  <a:gd name="connsiteX180" fmla="*/ 644454 w 1034979"/>
                  <a:gd name="connsiteY180" fmla="*/ 1003137 h 1509906"/>
                  <a:gd name="connsiteX181" fmla="*/ 661599 w 1034979"/>
                  <a:gd name="connsiteY181" fmla="*/ 993612 h 1509906"/>
                  <a:gd name="connsiteX182" fmla="*/ 673029 w 1034979"/>
                  <a:gd name="connsiteY182" fmla="*/ 985992 h 1509906"/>
                  <a:gd name="connsiteX183" fmla="*/ 674934 w 1034979"/>
                  <a:gd name="connsiteY183" fmla="*/ 980277 h 1509906"/>
                  <a:gd name="connsiteX184" fmla="*/ 680649 w 1034979"/>
                  <a:gd name="connsiteY184" fmla="*/ 978372 h 1509906"/>
                  <a:gd name="connsiteX185" fmla="*/ 686364 w 1034979"/>
                  <a:gd name="connsiteY185" fmla="*/ 974562 h 1509906"/>
                  <a:gd name="connsiteX186" fmla="*/ 695889 w 1034979"/>
                  <a:gd name="connsiteY186" fmla="*/ 965037 h 1509906"/>
                  <a:gd name="connsiteX187" fmla="*/ 705414 w 1034979"/>
                  <a:gd name="connsiteY187" fmla="*/ 953607 h 1509906"/>
                  <a:gd name="connsiteX188" fmla="*/ 716844 w 1034979"/>
                  <a:gd name="connsiteY188" fmla="*/ 945987 h 1509906"/>
                  <a:gd name="connsiteX189" fmla="*/ 732084 w 1034979"/>
                  <a:gd name="connsiteY189" fmla="*/ 932652 h 1509906"/>
                  <a:gd name="connsiteX190" fmla="*/ 741609 w 1034979"/>
                  <a:gd name="connsiteY190" fmla="*/ 921222 h 1509906"/>
                  <a:gd name="connsiteX191" fmla="*/ 753039 w 1034979"/>
                  <a:gd name="connsiteY191" fmla="*/ 911697 h 1509906"/>
                  <a:gd name="connsiteX192" fmla="*/ 758754 w 1034979"/>
                  <a:gd name="connsiteY192" fmla="*/ 900267 h 1509906"/>
                  <a:gd name="connsiteX193" fmla="*/ 760659 w 1034979"/>
                  <a:gd name="connsiteY193" fmla="*/ 894552 h 1509906"/>
                  <a:gd name="connsiteX194" fmla="*/ 766374 w 1034979"/>
                  <a:gd name="connsiteY194" fmla="*/ 883122 h 1509906"/>
                  <a:gd name="connsiteX195" fmla="*/ 764469 w 1034979"/>
                  <a:gd name="connsiteY195" fmla="*/ 867882 h 1509906"/>
                  <a:gd name="connsiteX196" fmla="*/ 758754 w 1034979"/>
                  <a:gd name="connsiteY196" fmla="*/ 865977 h 1509906"/>
                  <a:gd name="connsiteX197" fmla="*/ 737799 w 1034979"/>
                  <a:gd name="connsiteY197" fmla="*/ 867882 h 1509906"/>
                  <a:gd name="connsiteX198" fmla="*/ 732084 w 1034979"/>
                  <a:gd name="connsiteY198" fmla="*/ 871692 h 1509906"/>
                  <a:gd name="connsiteX199" fmla="*/ 720654 w 1034979"/>
                  <a:gd name="connsiteY199" fmla="*/ 875502 h 1509906"/>
                  <a:gd name="connsiteX200" fmla="*/ 716844 w 1034979"/>
                  <a:gd name="connsiteY200" fmla="*/ 881217 h 1509906"/>
                  <a:gd name="connsiteX201" fmla="*/ 711129 w 1034979"/>
                  <a:gd name="connsiteY201" fmla="*/ 883122 h 1509906"/>
                  <a:gd name="connsiteX202" fmla="*/ 705414 w 1034979"/>
                  <a:gd name="connsiteY202" fmla="*/ 886932 h 1509906"/>
                  <a:gd name="connsiteX203" fmla="*/ 699699 w 1034979"/>
                  <a:gd name="connsiteY203" fmla="*/ 892647 h 1509906"/>
                  <a:gd name="connsiteX204" fmla="*/ 692079 w 1034979"/>
                  <a:gd name="connsiteY204" fmla="*/ 896457 h 1509906"/>
                  <a:gd name="connsiteX205" fmla="*/ 650169 w 1034979"/>
                  <a:gd name="connsiteY205" fmla="*/ 925032 h 1509906"/>
                  <a:gd name="connsiteX206" fmla="*/ 636834 w 1034979"/>
                  <a:gd name="connsiteY206" fmla="*/ 936462 h 1509906"/>
                  <a:gd name="connsiteX207" fmla="*/ 627309 w 1034979"/>
                  <a:gd name="connsiteY207" fmla="*/ 953607 h 1509906"/>
                  <a:gd name="connsiteX208" fmla="*/ 602544 w 1034979"/>
                  <a:gd name="connsiteY208" fmla="*/ 959322 h 1509906"/>
                  <a:gd name="connsiteX209" fmla="*/ 589209 w 1034979"/>
                  <a:gd name="connsiteY209" fmla="*/ 963132 h 1509906"/>
                  <a:gd name="connsiteX210" fmla="*/ 573969 w 1034979"/>
                  <a:gd name="connsiteY210" fmla="*/ 961227 h 1509906"/>
                  <a:gd name="connsiteX211" fmla="*/ 562539 w 1034979"/>
                  <a:gd name="connsiteY211" fmla="*/ 957417 h 1509906"/>
                  <a:gd name="connsiteX212" fmla="*/ 551109 w 1034979"/>
                  <a:gd name="connsiteY212" fmla="*/ 953607 h 1509906"/>
                  <a:gd name="connsiteX213" fmla="*/ 539679 w 1034979"/>
                  <a:gd name="connsiteY213" fmla="*/ 949797 h 1509906"/>
                  <a:gd name="connsiteX214" fmla="*/ 533964 w 1034979"/>
                  <a:gd name="connsiteY214" fmla="*/ 947892 h 1509906"/>
                  <a:gd name="connsiteX215" fmla="*/ 528249 w 1034979"/>
                  <a:gd name="connsiteY215" fmla="*/ 944082 h 1509906"/>
                  <a:gd name="connsiteX216" fmla="*/ 516819 w 1034979"/>
                  <a:gd name="connsiteY216" fmla="*/ 938367 h 1509906"/>
                  <a:gd name="connsiteX217" fmla="*/ 509199 w 1034979"/>
                  <a:gd name="connsiteY217" fmla="*/ 926937 h 1509906"/>
                  <a:gd name="connsiteX218" fmla="*/ 505389 w 1034979"/>
                  <a:gd name="connsiteY218" fmla="*/ 905982 h 1509906"/>
                  <a:gd name="connsiteX219" fmla="*/ 507294 w 1034979"/>
                  <a:gd name="connsiteY219" fmla="*/ 841212 h 1509906"/>
                  <a:gd name="connsiteX220" fmla="*/ 513009 w 1034979"/>
                  <a:gd name="connsiteY220" fmla="*/ 827877 h 1509906"/>
                  <a:gd name="connsiteX221" fmla="*/ 503484 w 1034979"/>
                  <a:gd name="connsiteY221" fmla="*/ 351627 h 1509906"/>
                  <a:gd name="connsiteX222" fmla="*/ 499674 w 1034979"/>
                  <a:gd name="connsiteY222" fmla="*/ 60162 h 1509906"/>
                  <a:gd name="connsiteX223" fmla="*/ 490149 w 1034979"/>
                  <a:gd name="connsiteY223" fmla="*/ 33492 h 1509906"/>
                  <a:gd name="connsiteX224" fmla="*/ 488244 w 1034979"/>
                  <a:gd name="connsiteY224" fmla="*/ 27777 h 1509906"/>
                  <a:gd name="connsiteX225" fmla="*/ 484434 w 1034979"/>
                  <a:gd name="connsiteY225" fmla="*/ 22062 h 1509906"/>
                  <a:gd name="connsiteX226" fmla="*/ 478719 w 1034979"/>
                  <a:gd name="connsiteY226" fmla="*/ 10632 h 1509906"/>
                  <a:gd name="connsiteX227" fmla="*/ 473004 w 1034979"/>
                  <a:gd name="connsiteY227" fmla="*/ 6822 h 1509906"/>
                  <a:gd name="connsiteX228" fmla="*/ 469194 w 1034979"/>
                  <a:gd name="connsiteY228" fmla="*/ 1107 h 1509906"/>
                  <a:gd name="connsiteX229" fmla="*/ 429189 w 1034979"/>
                  <a:gd name="connsiteY229" fmla="*/ 4917 h 1509906"/>
                  <a:gd name="connsiteX230" fmla="*/ 421569 w 1034979"/>
                  <a:gd name="connsiteY230" fmla="*/ 16347 h 1509906"/>
                  <a:gd name="connsiteX231" fmla="*/ 417759 w 1034979"/>
                  <a:gd name="connsiteY231" fmla="*/ 22062 h 1509906"/>
                  <a:gd name="connsiteX232" fmla="*/ 419664 w 1034979"/>
                  <a:gd name="connsiteY232" fmla="*/ 54447 h 1509906"/>
                  <a:gd name="connsiteX233" fmla="*/ 423474 w 1034979"/>
                  <a:gd name="connsiteY233" fmla="*/ 65877 h 1509906"/>
                  <a:gd name="connsiteX234" fmla="*/ 425379 w 1034979"/>
                  <a:gd name="connsiteY234" fmla="*/ 71592 h 1509906"/>
                  <a:gd name="connsiteX235" fmla="*/ 425379 w 1034979"/>
                  <a:gd name="connsiteY235" fmla="*/ 77307 h 1509906"/>
                  <a:gd name="connsiteX236" fmla="*/ 429189 w 1034979"/>
                  <a:gd name="connsiteY236" fmla="*/ 231612 h 1509906"/>
                  <a:gd name="connsiteX237" fmla="*/ 440619 w 1034979"/>
                  <a:gd name="connsiteY237" fmla="*/ 414492 h 1509906"/>
                  <a:gd name="connsiteX238" fmla="*/ 425379 w 1034979"/>
                  <a:gd name="connsiteY238" fmla="*/ 711672 h 1509906"/>
                  <a:gd name="connsiteX239" fmla="*/ 417759 w 1034979"/>
                  <a:gd name="connsiteY239" fmla="*/ 839307 h 1509906"/>
                  <a:gd name="connsiteX240" fmla="*/ 413949 w 1034979"/>
                  <a:gd name="connsiteY240" fmla="*/ 856452 h 1509906"/>
                  <a:gd name="connsiteX241" fmla="*/ 417759 w 1034979"/>
                  <a:gd name="connsiteY241" fmla="*/ 877407 h 1509906"/>
                  <a:gd name="connsiteX242" fmla="*/ 421569 w 1034979"/>
                  <a:gd name="connsiteY242" fmla="*/ 883122 h 1509906"/>
                  <a:gd name="connsiteX243" fmla="*/ 425379 w 1034979"/>
                  <a:gd name="connsiteY243" fmla="*/ 894552 h 1509906"/>
                  <a:gd name="connsiteX244" fmla="*/ 423474 w 1034979"/>
                  <a:gd name="connsiteY244" fmla="*/ 921222 h 1509906"/>
                  <a:gd name="connsiteX245" fmla="*/ 417759 w 1034979"/>
                  <a:gd name="connsiteY245" fmla="*/ 923127 h 1509906"/>
                  <a:gd name="connsiteX246" fmla="*/ 412044 w 1034979"/>
                  <a:gd name="connsiteY246" fmla="*/ 926937 h 1509906"/>
                  <a:gd name="connsiteX247" fmla="*/ 421569 w 1034979"/>
                  <a:gd name="connsiteY247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56799 w 1034979"/>
                  <a:gd name="connsiteY4" fmla="*/ 936462 h 1509906"/>
                  <a:gd name="connsiteX5" fmla="*/ 351084 w 1034979"/>
                  <a:gd name="connsiteY5" fmla="*/ 940272 h 1509906"/>
                  <a:gd name="connsiteX6" fmla="*/ 339654 w 1034979"/>
                  <a:gd name="connsiteY6" fmla="*/ 949797 h 1509906"/>
                  <a:gd name="connsiteX7" fmla="*/ 328224 w 1034979"/>
                  <a:gd name="connsiteY7" fmla="*/ 953607 h 1509906"/>
                  <a:gd name="connsiteX8" fmla="*/ 312984 w 1034979"/>
                  <a:gd name="connsiteY8" fmla="*/ 959322 h 1509906"/>
                  <a:gd name="connsiteX9" fmla="*/ 265359 w 1034979"/>
                  <a:gd name="connsiteY9" fmla="*/ 955512 h 1509906"/>
                  <a:gd name="connsiteX10" fmla="*/ 253929 w 1034979"/>
                  <a:gd name="connsiteY10" fmla="*/ 951702 h 1509906"/>
                  <a:gd name="connsiteX11" fmla="*/ 242499 w 1034979"/>
                  <a:gd name="connsiteY11" fmla="*/ 947892 h 1509906"/>
                  <a:gd name="connsiteX12" fmla="*/ 236784 w 1034979"/>
                  <a:gd name="connsiteY12" fmla="*/ 945987 h 1509906"/>
                  <a:gd name="connsiteX13" fmla="*/ 231069 w 1034979"/>
                  <a:gd name="connsiteY13" fmla="*/ 944082 h 1509906"/>
                  <a:gd name="connsiteX14" fmla="*/ 219639 w 1034979"/>
                  <a:gd name="connsiteY14" fmla="*/ 942177 h 1509906"/>
                  <a:gd name="connsiteX15" fmla="*/ 213924 w 1034979"/>
                  <a:gd name="connsiteY15" fmla="*/ 940272 h 1509906"/>
                  <a:gd name="connsiteX16" fmla="*/ 206304 w 1034979"/>
                  <a:gd name="connsiteY16" fmla="*/ 938367 h 1509906"/>
                  <a:gd name="connsiteX17" fmla="*/ 194874 w 1034979"/>
                  <a:gd name="connsiteY17" fmla="*/ 934557 h 1509906"/>
                  <a:gd name="connsiteX18" fmla="*/ 189159 w 1034979"/>
                  <a:gd name="connsiteY18" fmla="*/ 932652 h 1509906"/>
                  <a:gd name="connsiteX19" fmla="*/ 181539 w 1034979"/>
                  <a:gd name="connsiteY19" fmla="*/ 930747 h 1509906"/>
                  <a:gd name="connsiteX20" fmla="*/ 170109 w 1034979"/>
                  <a:gd name="connsiteY20" fmla="*/ 925032 h 1509906"/>
                  <a:gd name="connsiteX21" fmla="*/ 164394 w 1034979"/>
                  <a:gd name="connsiteY21" fmla="*/ 921222 h 1509906"/>
                  <a:gd name="connsiteX22" fmla="*/ 156774 w 1034979"/>
                  <a:gd name="connsiteY22" fmla="*/ 909792 h 1509906"/>
                  <a:gd name="connsiteX23" fmla="*/ 145344 w 1034979"/>
                  <a:gd name="connsiteY23" fmla="*/ 905982 h 1509906"/>
                  <a:gd name="connsiteX24" fmla="*/ 116769 w 1034979"/>
                  <a:gd name="connsiteY24" fmla="*/ 896457 h 1509906"/>
                  <a:gd name="connsiteX25" fmla="*/ 111054 w 1034979"/>
                  <a:gd name="connsiteY25" fmla="*/ 890742 h 1509906"/>
                  <a:gd name="connsiteX26" fmla="*/ 84384 w 1034979"/>
                  <a:gd name="connsiteY26" fmla="*/ 865977 h 1509906"/>
                  <a:gd name="connsiteX27" fmla="*/ 78669 w 1034979"/>
                  <a:gd name="connsiteY27" fmla="*/ 864072 h 1509906"/>
                  <a:gd name="connsiteX28" fmla="*/ 59619 w 1034979"/>
                  <a:gd name="connsiteY28" fmla="*/ 867882 h 1509906"/>
                  <a:gd name="connsiteX29" fmla="*/ 53904 w 1034979"/>
                  <a:gd name="connsiteY29" fmla="*/ 871692 h 1509906"/>
                  <a:gd name="connsiteX30" fmla="*/ 50094 w 1034979"/>
                  <a:gd name="connsiteY30" fmla="*/ 877407 h 1509906"/>
                  <a:gd name="connsiteX31" fmla="*/ 46284 w 1034979"/>
                  <a:gd name="connsiteY31" fmla="*/ 888837 h 1509906"/>
                  <a:gd name="connsiteX32" fmla="*/ 50094 w 1034979"/>
                  <a:gd name="connsiteY32" fmla="*/ 926937 h 1509906"/>
                  <a:gd name="connsiteX33" fmla="*/ 53904 w 1034979"/>
                  <a:gd name="connsiteY33" fmla="*/ 932652 h 1509906"/>
                  <a:gd name="connsiteX34" fmla="*/ 59619 w 1034979"/>
                  <a:gd name="connsiteY34" fmla="*/ 936462 h 1509906"/>
                  <a:gd name="connsiteX35" fmla="*/ 63429 w 1034979"/>
                  <a:gd name="connsiteY35" fmla="*/ 942177 h 1509906"/>
                  <a:gd name="connsiteX36" fmla="*/ 80574 w 1034979"/>
                  <a:gd name="connsiteY36" fmla="*/ 951702 h 1509906"/>
                  <a:gd name="connsiteX37" fmla="*/ 103434 w 1034979"/>
                  <a:gd name="connsiteY37" fmla="*/ 953607 h 1509906"/>
                  <a:gd name="connsiteX38" fmla="*/ 124389 w 1034979"/>
                  <a:gd name="connsiteY38" fmla="*/ 959322 h 1509906"/>
                  <a:gd name="connsiteX39" fmla="*/ 130104 w 1034979"/>
                  <a:gd name="connsiteY39" fmla="*/ 961227 h 1509906"/>
                  <a:gd name="connsiteX40" fmla="*/ 135819 w 1034979"/>
                  <a:gd name="connsiteY40" fmla="*/ 966942 h 1509906"/>
                  <a:gd name="connsiteX41" fmla="*/ 143439 w 1034979"/>
                  <a:gd name="connsiteY41" fmla="*/ 968847 h 1509906"/>
                  <a:gd name="connsiteX42" fmla="*/ 166299 w 1034979"/>
                  <a:gd name="connsiteY42" fmla="*/ 972657 h 1509906"/>
                  <a:gd name="connsiteX43" fmla="*/ 191064 w 1034979"/>
                  <a:gd name="connsiteY43" fmla="*/ 978372 h 1509906"/>
                  <a:gd name="connsiteX44" fmla="*/ 208209 w 1034979"/>
                  <a:gd name="connsiteY44" fmla="*/ 984087 h 1509906"/>
                  <a:gd name="connsiteX45" fmla="*/ 213924 w 1034979"/>
                  <a:gd name="connsiteY45" fmla="*/ 985992 h 1509906"/>
                  <a:gd name="connsiteX46" fmla="*/ 229164 w 1034979"/>
                  <a:gd name="connsiteY46" fmla="*/ 989802 h 1509906"/>
                  <a:gd name="connsiteX47" fmla="*/ 248214 w 1034979"/>
                  <a:gd name="connsiteY47" fmla="*/ 995517 h 1509906"/>
                  <a:gd name="connsiteX48" fmla="*/ 253929 w 1034979"/>
                  <a:gd name="connsiteY48" fmla="*/ 999327 h 1509906"/>
                  <a:gd name="connsiteX49" fmla="*/ 267264 w 1034979"/>
                  <a:gd name="connsiteY49" fmla="*/ 1014567 h 1509906"/>
                  <a:gd name="connsiteX50" fmla="*/ 272979 w 1034979"/>
                  <a:gd name="connsiteY50" fmla="*/ 1033617 h 1509906"/>
                  <a:gd name="connsiteX51" fmla="*/ 274884 w 1034979"/>
                  <a:gd name="connsiteY51" fmla="*/ 1039332 h 1509906"/>
                  <a:gd name="connsiteX52" fmla="*/ 276789 w 1034979"/>
                  <a:gd name="connsiteY52" fmla="*/ 1045047 h 1509906"/>
                  <a:gd name="connsiteX53" fmla="*/ 278694 w 1034979"/>
                  <a:gd name="connsiteY53" fmla="*/ 1069812 h 1509906"/>
                  <a:gd name="connsiteX54" fmla="*/ 280599 w 1034979"/>
                  <a:gd name="connsiteY54" fmla="*/ 1075527 h 1509906"/>
                  <a:gd name="connsiteX55" fmla="*/ 278694 w 1034979"/>
                  <a:gd name="connsiteY55" fmla="*/ 1094577 h 1509906"/>
                  <a:gd name="connsiteX56" fmla="*/ 276789 w 1034979"/>
                  <a:gd name="connsiteY56" fmla="*/ 1104102 h 1509906"/>
                  <a:gd name="connsiteX57" fmla="*/ 263454 w 1034979"/>
                  <a:gd name="connsiteY57" fmla="*/ 1117437 h 1509906"/>
                  <a:gd name="connsiteX58" fmla="*/ 252024 w 1034979"/>
                  <a:gd name="connsiteY58" fmla="*/ 1125057 h 1509906"/>
                  <a:gd name="connsiteX59" fmla="*/ 240594 w 1034979"/>
                  <a:gd name="connsiteY59" fmla="*/ 1128867 h 1509906"/>
                  <a:gd name="connsiteX60" fmla="*/ 126294 w 1034979"/>
                  <a:gd name="connsiteY60" fmla="*/ 1128867 h 1509906"/>
                  <a:gd name="connsiteX61" fmla="*/ 120579 w 1034979"/>
                  <a:gd name="connsiteY61" fmla="*/ 1130772 h 1509906"/>
                  <a:gd name="connsiteX62" fmla="*/ 105339 w 1034979"/>
                  <a:gd name="connsiteY62" fmla="*/ 1132677 h 1509906"/>
                  <a:gd name="connsiteX63" fmla="*/ 88194 w 1034979"/>
                  <a:gd name="connsiteY63" fmla="*/ 1138392 h 1509906"/>
                  <a:gd name="connsiteX64" fmla="*/ 82479 w 1034979"/>
                  <a:gd name="connsiteY64" fmla="*/ 1140297 h 1509906"/>
                  <a:gd name="connsiteX65" fmla="*/ 76764 w 1034979"/>
                  <a:gd name="connsiteY65" fmla="*/ 1144107 h 1509906"/>
                  <a:gd name="connsiteX66" fmla="*/ 65334 w 1034979"/>
                  <a:gd name="connsiteY66" fmla="*/ 1146012 h 1509906"/>
                  <a:gd name="connsiteX67" fmla="*/ 27234 w 1034979"/>
                  <a:gd name="connsiteY67" fmla="*/ 1147917 h 1509906"/>
                  <a:gd name="connsiteX68" fmla="*/ 15804 w 1034979"/>
                  <a:gd name="connsiteY68" fmla="*/ 1153632 h 1509906"/>
                  <a:gd name="connsiteX69" fmla="*/ 6279 w 1034979"/>
                  <a:gd name="connsiteY69" fmla="*/ 1163157 h 1509906"/>
                  <a:gd name="connsiteX70" fmla="*/ 4374 w 1034979"/>
                  <a:gd name="connsiteY70" fmla="*/ 1168872 h 1509906"/>
                  <a:gd name="connsiteX71" fmla="*/ 564 w 1034979"/>
                  <a:gd name="connsiteY71" fmla="*/ 1174587 h 1509906"/>
                  <a:gd name="connsiteX72" fmla="*/ 6279 w 1034979"/>
                  <a:gd name="connsiteY72" fmla="*/ 1206972 h 1509906"/>
                  <a:gd name="connsiteX73" fmla="*/ 11994 w 1034979"/>
                  <a:gd name="connsiteY73" fmla="*/ 1210782 h 1509906"/>
                  <a:gd name="connsiteX74" fmla="*/ 17709 w 1034979"/>
                  <a:gd name="connsiteY74" fmla="*/ 1212687 h 1509906"/>
                  <a:gd name="connsiteX75" fmla="*/ 145344 w 1034979"/>
                  <a:gd name="connsiteY75" fmla="*/ 1210782 h 1509906"/>
                  <a:gd name="connsiteX76" fmla="*/ 152964 w 1034979"/>
                  <a:gd name="connsiteY76" fmla="*/ 1208877 h 1509906"/>
                  <a:gd name="connsiteX77" fmla="*/ 303459 w 1034979"/>
                  <a:gd name="connsiteY77" fmla="*/ 1203162 h 1509906"/>
                  <a:gd name="connsiteX78" fmla="*/ 318699 w 1034979"/>
                  <a:gd name="connsiteY78" fmla="*/ 1210782 h 1509906"/>
                  <a:gd name="connsiteX79" fmla="*/ 330129 w 1034979"/>
                  <a:gd name="connsiteY79" fmla="*/ 1216497 h 1509906"/>
                  <a:gd name="connsiteX80" fmla="*/ 333939 w 1034979"/>
                  <a:gd name="connsiteY80" fmla="*/ 1222212 h 1509906"/>
                  <a:gd name="connsiteX81" fmla="*/ 339654 w 1034979"/>
                  <a:gd name="connsiteY81" fmla="*/ 1224117 h 1509906"/>
                  <a:gd name="connsiteX82" fmla="*/ 351084 w 1034979"/>
                  <a:gd name="connsiteY82" fmla="*/ 1231737 h 1509906"/>
                  <a:gd name="connsiteX83" fmla="*/ 356799 w 1034979"/>
                  <a:gd name="connsiteY83" fmla="*/ 1235547 h 1509906"/>
                  <a:gd name="connsiteX84" fmla="*/ 360609 w 1034979"/>
                  <a:gd name="connsiteY84" fmla="*/ 1241262 h 1509906"/>
                  <a:gd name="connsiteX85" fmla="*/ 366324 w 1034979"/>
                  <a:gd name="connsiteY85" fmla="*/ 1252692 h 1509906"/>
                  <a:gd name="connsiteX86" fmla="*/ 362514 w 1034979"/>
                  <a:gd name="connsiteY86" fmla="*/ 1279362 h 1509906"/>
                  <a:gd name="connsiteX87" fmla="*/ 358704 w 1034979"/>
                  <a:gd name="connsiteY87" fmla="*/ 1285077 h 1509906"/>
                  <a:gd name="connsiteX88" fmla="*/ 356799 w 1034979"/>
                  <a:gd name="connsiteY88" fmla="*/ 1290792 h 1509906"/>
                  <a:gd name="connsiteX89" fmla="*/ 352989 w 1034979"/>
                  <a:gd name="connsiteY89" fmla="*/ 1296507 h 1509906"/>
                  <a:gd name="connsiteX90" fmla="*/ 351084 w 1034979"/>
                  <a:gd name="connsiteY90" fmla="*/ 1302222 h 1509906"/>
                  <a:gd name="connsiteX91" fmla="*/ 347274 w 1034979"/>
                  <a:gd name="connsiteY91" fmla="*/ 1307937 h 1509906"/>
                  <a:gd name="connsiteX92" fmla="*/ 330129 w 1034979"/>
                  <a:gd name="connsiteY92" fmla="*/ 1374612 h 1509906"/>
                  <a:gd name="connsiteX93" fmla="*/ 328224 w 1034979"/>
                  <a:gd name="connsiteY93" fmla="*/ 1426047 h 1509906"/>
                  <a:gd name="connsiteX94" fmla="*/ 330129 w 1034979"/>
                  <a:gd name="connsiteY94" fmla="*/ 1450812 h 1509906"/>
                  <a:gd name="connsiteX95" fmla="*/ 332034 w 1034979"/>
                  <a:gd name="connsiteY95" fmla="*/ 1456527 h 1509906"/>
                  <a:gd name="connsiteX96" fmla="*/ 335844 w 1034979"/>
                  <a:gd name="connsiteY96" fmla="*/ 1460337 h 1509906"/>
                  <a:gd name="connsiteX97" fmla="*/ 364419 w 1034979"/>
                  <a:gd name="connsiteY97" fmla="*/ 1506057 h 1509906"/>
                  <a:gd name="connsiteX98" fmla="*/ 387279 w 1034979"/>
                  <a:gd name="connsiteY98" fmla="*/ 1507962 h 1509906"/>
                  <a:gd name="connsiteX99" fmla="*/ 392994 w 1034979"/>
                  <a:gd name="connsiteY99" fmla="*/ 1502247 h 1509906"/>
                  <a:gd name="connsiteX100" fmla="*/ 394899 w 1034979"/>
                  <a:gd name="connsiteY100" fmla="*/ 1490817 h 1509906"/>
                  <a:gd name="connsiteX101" fmla="*/ 396804 w 1034979"/>
                  <a:gd name="connsiteY101" fmla="*/ 1485102 h 1509906"/>
                  <a:gd name="connsiteX102" fmla="*/ 398709 w 1034979"/>
                  <a:gd name="connsiteY102" fmla="*/ 1467957 h 1509906"/>
                  <a:gd name="connsiteX103" fmla="*/ 400614 w 1034979"/>
                  <a:gd name="connsiteY103" fmla="*/ 1454622 h 1509906"/>
                  <a:gd name="connsiteX104" fmla="*/ 404424 w 1034979"/>
                  <a:gd name="connsiteY104" fmla="*/ 1397472 h 1509906"/>
                  <a:gd name="connsiteX105" fmla="*/ 410139 w 1034979"/>
                  <a:gd name="connsiteY105" fmla="*/ 1386042 h 1509906"/>
                  <a:gd name="connsiteX106" fmla="*/ 413949 w 1034979"/>
                  <a:gd name="connsiteY106" fmla="*/ 1372707 h 1509906"/>
                  <a:gd name="connsiteX107" fmla="*/ 415854 w 1034979"/>
                  <a:gd name="connsiteY107" fmla="*/ 1366992 h 1509906"/>
                  <a:gd name="connsiteX108" fmla="*/ 417759 w 1034979"/>
                  <a:gd name="connsiteY108" fmla="*/ 1353657 h 1509906"/>
                  <a:gd name="connsiteX109" fmla="*/ 421569 w 1034979"/>
                  <a:gd name="connsiteY109" fmla="*/ 1342227 h 1509906"/>
                  <a:gd name="connsiteX110" fmla="*/ 427284 w 1034979"/>
                  <a:gd name="connsiteY110" fmla="*/ 1328892 h 1509906"/>
                  <a:gd name="connsiteX111" fmla="*/ 436809 w 1034979"/>
                  <a:gd name="connsiteY111" fmla="*/ 1317462 h 1509906"/>
                  <a:gd name="connsiteX112" fmla="*/ 450144 w 1034979"/>
                  <a:gd name="connsiteY112" fmla="*/ 1302222 h 1509906"/>
                  <a:gd name="connsiteX113" fmla="*/ 457764 w 1034979"/>
                  <a:gd name="connsiteY113" fmla="*/ 1290792 h 1509906"/>
                  <a:gd name="connsiteX114" fmla="*/ 461574 w 1034979"/>
                  <a:gd name="connsiteY114" fmla="*/ 1279362 h 1509906"/>
                  <a:gd name="connsiteX115" fmla="*/ 465384 w 1034979"/>
                  <a:gd name="connsiteY115" fmla="*/ 1264122 h 1509906"/>
                  <a:gd name="connsiteX116" fmla="*/ 467289 w 1034979"/>
                  <a:gd name="connsiteY116" fmla="*/ 1258407 h 1509906"/>
                  <a:gd name="connsiteX117" fmla="*/ 507294 w 1034979"/>
                  <a:gd name="connsiteY117" fmla="*/ 1252692 h 1509906"/>
                  <a:gd name="connsiteX118" fmla="*/ 535869 w 1034979"/>
                  <a:gd name="connsiteY118" fmla="*/ 1243167 h 1509906"/>
                  <a:gd name="connsiteX119" fmla="*/ 541584 w 1034979"/>
                  <a:gd name="connsiteY119" fmla="*/ 1241262 h 1509906"/>
                  <a:gd name="connsiteX120" fmla="*/ 547299 w 1034979"/>
                  <a:gd name="connsiteY120" fmla="*/ 1239357 h 1509906"/>
                  <a:gd name="connsiteX121" fmla="*/ 554919 w 1034979"/>
                  <a:gd name="connsiteY121" fmla="*/ 1237452 h 1509906"/>
                  <a:gd name="connsiteX122" fmla="*/ 573969 w 1034979"/>
                  <a:gd name="connsiteY122" fmla="*/ 1229832 h 1509906"/>
                  <a:gd name="connsiteX123" fmla="*/ 585399 w 1034979"/>
                  <a:gd name="connsiteY123" fmla="*/ 1226022 h 1509906"/>
                  <a:gd name="connsiteX124" fmla="*/ 720654 w 1034979"/>
                  <a:gd name="connsiteY124" fmla="*/ 1309842 h 1509906"/>
                  <a:gd name="connsiteX125" fmla="*/ 733989 w 1034979"/>
                  <a:gd name="connsiteY125" fmla="*/ 1319367 h 1509906"/>
                  <a:gd name="connsiteX126" fmla="*/ 743514 w 1034979"/>
                  <a:gd name="connsiteY126" fmla="*/ 1321272 h 1509906"/>
                  <a:gd name="connsiteX127" fmla="*/ 749229 w 1034979"/>
                  <a:gd name="connsiteY127" fmla="*/ 1323177 h 1509906"/>
                  <a:gd name="connsiteX128" fmla="*/ 762564 w 1034979"/>
                  <a:gd name="connsiteY128" fmla="*/ 1328892 h 1509906"/>
                  <a:gd name="connsiteX129" fmla="*/ 777804 w 1034979"/>
                  <a:gd name="connsiteY129" fmla="*/ 1326987 h 1509906"/>
                  <a:gd name="connsiteX130" fmla="*/ 789234 w 1034979"/>
                  <a:gd name="connsiteY130" fmla="*/ 1321272 h 1509906"/>
                  <a:gd name="connsiteX131" fmla="*/ 794949 w 1034979"/>
                  <a:gd name="connsiteY131" fmla="*/ 1319367 h 1509906"/>
                  <a:gd name="connsiteX132" fmla="*/ 802569 w 1034979"/>
                  <a:gd name="connsiteY132" fmla="*/ 1302222 h 1509906"/>
                  <a:gd name="connsiteX133" fmla="*/ 800664 w 1034979"/>
                  <a:gd name="connsiteY133" fmla="*/ 1277457 h 1509906"/>
                  <a:gd name="connsiteX134" fmla="*/ 798759 w 1034979"/>
                  <a:gd name="connsiteY134" fmla="*/ 1271742 h 1509906"/>
                  <a:gd name="connsiteX135" fmla="*/ 796854 w 1034979"/>
                  <a:gd name="connsiteY135" fmla="*/ 1264122 h 1509906"/>
                  <a:gd name="connsiteX136" fmla="*/ 783519 w 1034979"/>
                  <a:gd name="connsiteY136" fmla="*/ 1246977 h 1509906"/>
                  <a:gd name="connsiteX137" fmla="*/ 773994 w 1034979"/>
                  <a:gd name="connsiteY137" fmla="*/ 1241262 h 1509906"/>
                  <a:gd name="connsiteX138" fmla="*/ 648264 w 1034979"/>
                  <a:gd name="connsiteY138" fmla="*/ 1149822 h 1509906"/>
                  <a:gd name="connsiteX139" fmla="*/ 644454 w 1034979"/>
                  <a:gd name="connsiteY139" fmla="*/ 1132677 h 1509906"/>
                  <a:gd name="connsiteX140" fmla="*/ 646359 w 1034979"/>
                  <a:gd name="connsiteY140" fmla="*/ 1125057 h 1509906"/>
                  <a:gd name="connsiteX141" fmla="*/ 650169 w 1034979"/>
                  <a:gd name="connsiteY141" fmla="*/ 1107912 h 1509906"/>
                  <a:gd name="connsiteX142" fmla="*/ 653979 w 1034979"/>
                  <a:gd name="connsiteY142" fmla="*/ 1102197 h 1509906"/>
                  <a:gd name="connsiteX143" fmla="*/ 655884 w 1034979"/>
                  <a:gd name="connsiteY143" fmla="*/ 1096482 h 1509906"/>
                  <a:gd name="connsiteX144" fmla="*/ 661599 w 1034979"/>
                  <a:gd name="connsiteY144" fmla="*/ 1094577 h 1509906"/>
                  <a:gd name="connsiteX145" fmla="*/ 671124 w 1034979"/>
                  <a:gd name="connsiteY145" fmla="*/ 1083147 h 1509906"/>
                  <a:gd name="connsiteX146" fmla="*/ 724464 w 1034979"/>
                  <a:gd name="connsiteY146" fmla="*/ 1075527 h 1509906"/>
                  <a:gd name="connsiteX147" fmla="*/ 842574 w 1034979"/>
                  <a:gd name="connsiteY147" fmla="*/ 1077432 h 1509906"/>
                  <a:gd name="connsiteX148" fmla="*/ 871149 w 1034979"/>
                  <a:gd name="connsiteY148" fmla="*/ 1079337 h 1509906"/>
                  <a:gd name="connsiteX149" fmla="*/ 899724 w 1034979"/>
                  <a:gd name="connsiteY149" fmla="*/ 1085052 h 1509906"/>
                  <a:gd name="connsiteX150" fmla="*/ 922584 w 1034979"/>
                  <a:gd name="connsiteY150" fmla="*/ 1088862 h 1509906"/>
                  <a:gd name="connsiteX151" fmla="*/ 951159 w 1034979"/>
                  <a:gd name="connsiteY151" fmla="*/ 1094577 h 1509906"/>
                  <a:gd name="connsiteX152" fmla="*/ 956874 w 1034979"/>
                  <a:gd name="connsiteY152" fmla="*/ 1094577 h 1509906"/>
                  <a:gd name="connsiteX153" fmla="*/ 1002594 w 1034979"/>
                  <a:gd name="connsiteY153" fmla="*/ 1092672 h 1509906"/>
                  <a:gd name="connsiteX154" fmla="*/ 1031169 w 1034979"/>
                  <a:gd name="connsiteY154" fmla="*/ 1085052 h 1509906"/>
                  <a:gd name="connsiteX155" fmla="*/ 1034979 w 1034979"/>
                  <a:gd name="connsiteY155" fmla="*/ 1079337 h 1509906"/>
                  <a:gd name="connsiteX156" fmla="*/ 1033074 w 1034979"/>
                  <a:gd name="connsiteY156" fmla="*/ 1060287 h 1509906"/>
                  <a:gd name="connsiteX157" fmla="*/ 1027359 w 1034979"/>
                  <a:gd name="connsiteY157" fmla="*/ 1056477 h 1509906"/>
                  <a:gd name="connsiteX158" fmla="*/ 1012119 w 1034979"/>
                  <a:gd name="connsiteY158" fmla="*/ 1054572 h 1509906"/>
                  <a:gd name="connsiteX159" fmla="*/ 1006404 w 1034979"/>
                  <a:gd name="connsiteY159" fmla="*/ 1052667 h 1509906"/>
                  <a:gd name="connsiteX160" fmla="*/ 998784 w 1034979"/>
                  <a:gd name="connsiteY160" fmla="*/ 1050762 h 1509906"/>
                  <a:gd name="connsiteX161" fmla="*/ 987354 w 1034979"/>
                  <a:gd name="connsiteY161" fmla="*/ 1043142 h 1509906"/>
                  <a:gd name="connsiteX162" fmla="*/ 975924 w 1034979"/>
                  <a:gd name="connsiteY162" fmla="*/ 1039332 h 1509906"/>
                  <a:gd name="connsiteX163" fmla="*/ 970209 w 1034979"/>
                  <a:gd name="connsiteY163" fmla="*/ 1037427 h 1509906"/>
                  <a:gd name="connsiteX164" fmla="*/ 962589 w 1034979"/>
                  <a:gd name="connsiteY164" fmla="*/ 1035522 h 1509906"/>
                  <a:gd name="connsiteX165" fmla="*/ 956874 w 1034979"/>
                  <a:gd name="connsiteY165" fmla="*/ 1033617 h 1509906"/>
                  <a:gd name="connsiteX166" fmla="*/ 935919 w 1034979"/>
                  <a:gd name="connsiteY166" fmla="*/ 1027902 h 1509906"/>
                  <a:gd name="connsiteX167" fmla="*/ 930204 w 1034979"/>
                  <a:gd name="connsiteY167" fmla="*/ 1025997 h 1509906"/>
                  <a:gd name="connsiteX168" fmla="*/ 825429 w 1034979"/>
                  <a:gd name="connsiteY168" fmla="*/ 1027902 h 1509906"/>
                  <a:gd name="connsiteX169" fmla="*/ 819714 w 1034979"/>
                  <a:gd name="connsiteY169" fmla="*/ 1029807 h 1509906"/>
                  <a:gd name="connsiteX170" fmla="*/ 730179 w 1034979"/>
                  <a:gd name="connsiteY170" fmla="*/ 1031712 h 1509906"/>
                  <a:gd name="connsiteX171" fmla="*/ 716844 w 1034979"/>
                  <a:gd name="connsiteY171" fmla="*/ 1035522 h 1509906"/>
                  <a:gd name="connsiteX172" fmla="*/ 695889 w 1034979"/>
                  <a:gd name="connsiteY172" fmla="*/ 1037427 h 1509906"/>
                  <a:gd name="connsiteX173" fmla="*/ 669219 w 1034979"/>
                  <a:gd name="connsiteY173" fmla="*/ 1039332 h 1509906"/>
                  <a:gd name="connsiteX174" fmla="*/ 669219 w 1034979"/>
                  <a:gd name="connsiteY174" fmla="*/ 1039332 h 1509906"/>
                  <a:gd name="connsiteX175" fmla="*/ 646359 w 1034979"/>
                  <a:gd name="connsiteY175" fmla="*/ 1043142 h 1509906"/>
                  <a:gd name="connsiteX176" fmla="*/ 642549 w 1034979"/>
                  <a:gd name="connsiteY176" fmla="*/ 1031712 h 1509906"/>
                  <a:gd name="connsiteX177" fmla="*/ 640644 w 1034979"/>
                  <a:gd name="connsiteY177" fmla="*/ 1025997 h 1509906"/>
                  <a:gd name="connsiteX178" fmla="*/ 642549 w 1034979"/>
                  <a:gd name="connsiteY178" fmla="*/ 1008852 h 1509906"/>
                  <a:gd name="connsiteX179" fmla="*/ 644454 w 1034979"/>
                  <a:gd name="connsiteY179" fmla="*/ 1003137 h 1509906"/>
                  <a:gd name="connsiteX180" fmla="*/ 661599 w 1034979"/>
                  <a:gd name="connsiteY180" fmla="*/ 993612 h 1509906"/>
                  <a:gd name="connsiteX181" fmla="*/ 673029 w 1034979"/>
                  <a:gd name="connsiteY181" fmla="*/ 985992 h 1509906"/>
                  <a:gd name="connsiteX182" fmla="*/ 674934 w 1034979"/>
                  <a:gd name="connsiteY182" fmla="*/ 980277 h 1509906"/>
                  <a:gd name="connsiteX183" fmla="*/ 680649 w 1034979"/>
                  <a:gd name="connsiteY183" fmla="*/ 978372 h 1509906"/>
                  <a:gd name="connsiteX184" fmla="*/ 686364 w 1034979"/>
                  <a:gd name="connsiteY184" fmla="*/ 974562 h 1509906"/>
                  <a:gd name="connsiteX185" fmla="*/ 695889 w 1034979"/>
                  <a:gd name="connsiteY185" fmla="*/ 965037 h 1509906"/>
                  <a:gd name="connsiteX186" fmla="*/ 705414 w 1034979"/>
                  <a:gd name="connsiteY186" fmla="*/ 953607 h 1509906"/>
                  <a:gd name="connsiteX187" fmla="*/ 716844 w 1034979"/>
                  <a:gd name="connsiteY187" fmla="*/ 945987 h 1509906"/>
                  <a:gd name="connsiteX188" fmla="*/ 732084 w 1034979"/>
                  <a:gd name="connsiteY188" fmla="*/ 932652 h 1509906"/>
                  <a:gd name="connsiteX189" fmla="*/ 741609 w 1034979"/>
                  <a:gd name="connsiteY189" fmla="*/ 921222 h 1509906"/>
                  <a:gd name="connsiteX190" fmla="*/ 753039 w 1034979"/>
                  <a:gd name="connsiteY190" fmla="*/ 911697 h 1509906"/>
                  <a:gd name="connsiteX191" fmla="*/ 758754 w 1034979"/>
                  <a:gd name="connsiteY191" fmla="*/ 900267 h 1509906"/>
                  <a:gd name="connsiteX192" fmla="*/ 760659 w 1034979"/>
                  <a:gd name="connsiteY192" fmla="*/ 894552 h 1509906"/>
                  <a:gd name="connsiteX193" fmla="*/ 766374 w 1034979"/>
                  <a:gd name="connsiteY193" fmla="*/ 883122 h 1509906"/>
                  <a:gd name="connsiteX194" fmla="*/ 764469 w 1034979"/>
                  <a:gd name="connsiteY194" fmla="*/ 867882 h 1509906"/>
                  <a:gd name="connsiteX195" fmla="*/ 758754 w 1034979"/>
                  <a:gd name="connsiteY195" fmla="*/ 865977 h 1509906"/>
                  <a:gd name="connsiteX196" fmla="*/ 737799 w 1034979"/>
                  <a:gd name="connsiteY196" fmla="*/ 867882 h 1509906"/>
                  <a:gd name="connsiteX197" fmla="*/ 732084 w 1034979"/>
                  <a:gd name="connsiteY197" fmla="*/ 871692 h 1509906"/>
                  <a:gd name="connsiteX198" fmla="*/ 720654 w 1034979"/>
                  <a:gd name="connsiteY198" fmla="*/ 875502 h 1509906"/>
                  <a:gd name="connsiteX199" fmla="*/ 716844 w 1034979"/>
                  <a:gd name="connsiteY199" fmla="*/ 881217 h 1509906"/>
                  <a:gd name="connsiteX200" fmla="*/ 711129 w 1034979"/>
                  <a:gd name="connsiteY200" fmla="*/ 883122 h 1509906"/>
                  <a:gd name="connsiteX201" fmla="*/ 705414 w 1034979"/>
                  <a:gd name="connsiteY201" fmla="*/ 886932 h 1509906"/>
                  <a:gd name="connsiteX202" fmla="*/ 699699 w 1034979"/>
                  <a:gd name="connsiteY202" fmla="*/ 892647 h 1509906"/>
                  <a:gd name="connsiteX203" fmla="*/ 692079 w 1034979"/>
                  <a:gd name="connsiteY203" fmla="*/ 896457 h 1509906"/>
                  <a:gd name="connsiteX204" fmla="*/ 650169 w 1034979"/>
                  <a:gd name="connsiteY204" fmla="*/ 925032 h 1509906"/>
                  <a:gd name="connsiteX205" fmla="*/ 636834 w 1034979"/>
                  <a:gd name="connsiteY205" fmla="*/ 936462 h 1509906"/>
                  <a:gd name="connsiteX206" fmla="*/ 627309 w 1034979"/>
                  <a:gd name="connsiteY206" fmla="*/ 953607 h 1509906"/>
                  <a:gd name="connsiteX207" fmla="*/ 602544 w 1034979"/>
                  <a:gd name="connsiteY207" fmla="*/ 959322 h 1509906"/>
                  <a:gd name="connsiteX208" fmla="*/ 589209 w 1034979"/>
                  <a:gd name="connsiteY208" fmla="*/ 963132 h 1509906"/>
                  <a:gd name="connsiteX209" fmla="*/ 573969 w 1034979"/>
                  <a:gd name="connsiteY209" fmla="*/ 961227 h 1509906"/>
                  <a:gd name="connsiteX210" fmla="*/ 562539 w 1034979"/>
                  <a:gd name="connsiteY210" fmla="*/ 957417 h 1509906"/>
                  <a:gd name="connsiteX211" fmla="*/ 551109 w 1034979"/>
                  <a:gd name="connsiteY211" fmla="*/ 953607 h 1509906"/>
                  <a:gd name="connsiteX212" fmla="*/ 539679 w 1034979"/>
                  <a:gd name="connsiteY212" fmla="*/ 949797 h 1509906"/>
                  <a:gd name="connsiteX213" fmla="*/ 533964 w 1034979"/>
                  <a:gd name="connsiteY213" fmla="*/ 947892 h 1509906"/>
                  <a:gd name="connsiteX214" fmla="*/ 528249 w 1034979"/>
                  <a:gd name="connsiteY214" fmla="*/ 944082 h 1509906"/>
                  <a:gd name="connsiteX215" fmla="*/ 516819 w 1034979"/>
                  <a:gd name="connsiteY215" fmla="*/ 938367 h 1509906"/>
                  <a:gd name="connsiteX216" fmla="*/ 509199 w 1034979"/>
                  <a:gd name="connsiteY216" fmla="*/ 926937 h 1509906"/>
                  <a:gd name="connsiteX217" fmla="*/ 505389 w 1034979"/>
                  <a:gd name="connsiteY217" fmla="*/ 905982 h 1509906"/>
                  <a:gd name="connsiteX218" fmla="*/ 507294 w 1034979"/>
                  <a:gd name="connsiteY218" fmla="*/ 841212 h 1509906"/>
                  <a:gd name="connsiteX219" fmla="*/ 513009 w 1034979"/>
                  <a:gd name="connsiteY219" fmla="*/ 827877 h 1509906"/>
                  <a:gd name="connsiteX220" fmla="*/ 503484 w 1034979"/>
                  <a:gd name="connsiteY220" fmla="*/ 351627 h 1509906"/>
                  <a:gd name="connsiteX221" fmla="*/ 499674 w 1034979"/>
                  <a:gd name="connsiteY221" fmla="*/ 60162 h 1509906"/>
                  <a:gd name="connsiteX222" fmla="*/ 490149 w 1034979"/>
                  <a:gd name="connsiteY222" fmla="*/ 33492 h 1509906"/>
                  <a:gd name="connsiteX223" fmla="*/ 488244 w 1034979"/>
                  <a:gd name="connsiteY223" fmla="*/ 27777 h 1509906"/>
                  <a:gd name="connsiteX224" fmla="*/ 484434 w 1034979"/>
                  <a:gd name="connsiteY224" fmla="*/ 22062 h 1509906"/>
                  <a:gd name="connsiteX225" fmla="*/ 478719 w 1034979"/>
                  <a:gd name="connsiteY225" fmla="*/ 10632 h 1509906"/>
                  <a:gd name="connsiteX226" fmla="*/ 473004 w 1034979"/>
                  <a:gd name="connsiteY226" fmla="*/ 6822 h 1509906"/>
                  <a:gd name="connsiteX227" fmla="*/ 469194 w 1034979"/>
                  <a:gd name="connsiteY227" fmla="*/ 1107 h 1509906"/>
                  <a:gd name="connsiteX228" fmla="*/ 429189 w 1034979"/>
                  <a:gd name="connsiteY228" fmla="*/ 4917 h 1509906"/>
                  <a:gd name="connsiteX229" fmla="*/ 421569 w 1034979"/>
                  <a:gd name="connsiteY229" fmla="*/ 16347 h 1509906"/>
                  <a:gd name="connsiteX230" fmla="*/ 417759 w 1034979"/>
                  <a:gd name="connsiteY230" fmla="*/ 22062 h 1509906"/>
                  <a:gd name="connsiteX231" fmla="*/ 419664 w 1034979"/>
                  <a:gd name="connsiteY231" fmla="*/ 54447 h 1509906"/>
                  <a:gd name="connsiteX232" fmla="*/ 423474 w 1034979"/>
                  <a:gd name="connsiteY232" fmla="*/ 65877 h 1509906"/>
                  <a:gd name="connsiteX233" fmla="*/ 425379 w 1034979"/>
                  <a:gd name="connsiteY233" fmla="*/ 71592 h 1509906"/>
                  <a:gd name="connsiteX234" fmla="*/ 425379 w 1034979"/>
                  <a:gd name="connsiteY234" fmla="*/ 77307 h 1509906"/>
                  <a:gd name="connsiteX235" fmla="*/ 429189 w 1034979"/>
                  <a:gd name="connsiteY235" fmla="*/ 231612 h 1509906"/>
                  <a:gd name="connsiteX236" fmla="*/ 440619 w 1034979"/>
                  <a:gd name="connsiteY236" fmla="*/ 414492 h 1509906"/>
                  <a:gd name="connsiteX237" fmla="*/ 425379 w 1034979"/>
                  <a:gd name="connsiteY237" fmla="*/ 711672 h 1509906"/>
                  <a:gd name="connsiteX238" fmla="*/ 417759 w 1034979"/>
                  <a:gd name="connsiteY238" fmla="*/ 839307 h 1509906"/>
                  <a:gd name="connsiteX239" fmla="*/ 413949 w 1034979"/>
                  <a:gd name="connsiteY239" fmla="*/ 856452 h 1509906"/>
                  <a:gd name="connsiteX240" fmla="*/ 417759 w 1034979"/>
                  <a:gd name="connsiteY240" fmla="*/ 877407 h 1509906"/>
                  <a:gd name="connsiteX241" fmla="*/ 421569 w 1034979"/>
                  <a:gd name="connsiteY241" fmla="*/ 883122 h 1509906"/>
                  <a:gd name="connsiteX242" fmla="*/ 425379 w 1034979"/>
                  <a:gd name="connsiteY242" fmla="*/ 894552 h 1509906"/>
                  <a:gd name="connsiteX243" fmla="*/ 423474 w 1034979"/>
                  <a:gd name="connsiteY243" fmla="*/ 921222 h 1509906"/>
                  <a:gd name="connsiteX244" fmla="*/ 417759 w 1034979"/>
                  <a:gd name="connsiteY244" fmla="*/ 923127 h 1509906"/>
                  <a:gd name="connsiteX245" fmla="*/ 412044 w 1034979"/>
                  <a:gd name="connsiteY245" fmla="*/ 926937 h 1509906"/>
                  <a:gd name="connsiteX246" fmla="*/ 421569 w 1034979"/>
                  <a:gd name="connsiteY246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56799 w 1034979"/>
                  <a:gd name="connsiteY4" fmla="*/ 936462 h 1509906"/>
                  <a:gd name="connsiteX5" fmla="*/ 351084 w 1034979"/>
                  <a:gd name="connsiteY5" fmla="*/ 940272 h 1509906"/>
                  <a:gd name="connsiteX6" fmla="*/ 339654 w 1034979"/>
                  <a:gd name="connsiteY6" fmla="*/ 949797 h 1509906"/>
                  <a:gd name="connsiteX7" fmla="*/ 328224 w 1034979"/>
                  <a:gd name="connsiteY7" fmla="*/ 953607 h 1509906"/>
                  <a:gd name="connsiteX8" fmla="*/ 312984 w 1034979"/>
                  <a:gd name="connsiteY8" fmla="*/ 959322 h 1509906"/>
                  <a:gd name="connsiteX9" fmla="*/ 265359 w 1034979"/>
                  <a:gd name="connsiteY9" fmla="*/ 955512 h 1509906"/>
                  <a:gd name="connsiteX10" fmla="*/ 253929 w 1034979"/>
                  <a:gd name="connsiteY10" fmla="*/ 951702 h 1509906"/>
                  <a:gd name="connsiteX11" fmla="*/ 242499 w 1034979"/>
                  <a:gd name="connsiteY11" fmla="*/ 947892 h 1509906"/>
                  <a:gd name="connsiteX12" fmla="*/ 236784 w 1034979"/>
                  <a:gd name="connsiteY12" fmla="*/ 945987 h 1509906"/>
                  <a:gd name="connsiteX13" fmla="*/ 231069 w 1034979"/>
                  <a:gd name="connsiteY13" fmla="*/ 944082 h 1509906"/>
                  <a:gd name="connsiteX14" fmla="*/ 219639 w 1034979"/>
                  <a:gd name="connsiteY14" fmla="*/ 942177 h 1509906"/>
                  <a:gd name="connsiteX15" fmla="*/ 213924 w 1034979"/>
                  <a:gd name="connsiteY15" fmla="*/ 940272 h 1509906"/>
                  <a:gd name="connsiteX16" fmla="*/ 206304 w 1034979"/>
                  <a:gd name="connsiteY16" fmla="*/ 938367 h 1509906"/>
                  <a:gd name="connsiteX17" fmla="*/ 194874 w 1034979"/>
                  <a:gd name="connsiteY17" fmla="*/ 934557 h 1509906"/>
                  <a:gd name="connsiteX18" fmla="*/ 189159 w 1034979"/>
                  <a:gd name="connsiteY18" fmla="*/ 932652 h 1509906"/>
                  <a:gd name="connsiteX19" fmla="*/ 181539 w 1034979"/>
                  <a:gd name="connsiteY19" fmla="*/ 930747 h 1509906"/>
                  <a:gd name="connsiteX20" fmla="*/ 170109 w 1034979"/>
                  <a:gd name="connsiteY20" fmla="*/ 925032 h 1509906"/>
                  <a:gd name="connsiteX21" fmla="*/ 164394 w 1034979"/>
                  <a:gd name="connsiteY21" fmla="*/ 921222 h 1509906"/>
                  <a:gd name="connsiteX22" fmla="*/ 156774 w 1034979"/>
                  <a:gd name="connsiteY22" fmla="*/ 909792 h 1509906"/>
                  <a:gd name="connsiteX23" fmla="*/ 145344 w 1034979"/>
                  <a:gd name="connsiteY23" fmla="*/ 905982 h 1509906"/>
                  <a:gd name="connsiteX24" fmla="*/ 116769 w 1034979"/>
                  <a:gd name="connsiteY24" fmla="*/ 896457 h 1509906"/>
                  <a:gd name="connsiteX25" fmla="*/ 111054 w 1034979"/>
                  <a:gd name="connsiteY25" fmla="*/ 890742 h 1509906"/>
                  <a:gd name="connsiteX26" fmla="*/ 84384 w 1034979"/>
                  <a:gd name="connsiteY26" fmla="*/ 865977 h 1509906"/>
                  <a:gd name="connsiteX27" fmla="*/ 78669 w 1034979"/>
                  <a:gd name="connsiteY27" fmla="*/ 864072 h 1509906"/>
                  <a:gd name="connsiteX28" fmla="*/ 59619 w 1034979"/>
                  <a:gd name="connsiteY28" fmla="*/ 867882 h 1509906"/>
                  <a:gd name="connsiteX29" fmla="*/ 53904 w 1034979"/>
                  <a:gd name="connsiteY29" fmla="*/ 871692 h 1509906"/>
                  <a:gd name="connsiteX30" fmla="*/ 50094 w 1034979"/>
                  <a:gd name="connsiteY30" fmla="*/ 877407 h 1509906"/>
                  <a:gd name="connsiteX31" fmla="*/ 46284 w 1034979"/>
                  <a:gd name="connsiteY31" fmla="*/ 888837 h 1509906"/>
                  <a:gd name="connsiteX32" fmla="*/ 50094 w 1034979"/>
                  <a:gd name="connsiteY32" fmla="*/ 926937 h 1509906"/>
                  <a:gd name="connsiteX33" fmla="*/ 53904 w 1034979"/>
                  <a:gd name="connsiteY33" fmla="*/ 932652 h 1509906"/>
                  <a:gd name="connsiteX34" fmla="*/ 59619 w 1034979"/>
                  <a:gd name="connsiteY34" fmla="*/ 936462 h 1509906"/>
                  <a:gd name="connsiteX35" fmla="*/ 63429 w 1034979"/>
                  <a:gd name="connsiteY35" fmla="*/ 942177 h 1509906"/>
                  <a:gd name="connsiteX36" fmla="*/ 80574 w 1034979"/>
                  <a:gd name="connsiteY36" fmla="*/ 951702 h 1509906"/>
                  <a:gd name="connsiteX37" fmla="*/ 103434 w 1034979"/>
                  <a:gd name="connsiteY37" fmla="*/ 953607 h 1509906"/>
                  <a:gd name="connsiteX38" fmla="*/ 124389 w 1034979"/>
                  <a:gd name="connsiteY38" fmla="*/ 959322 h 1509906"/>
                  <a:gd name="connsiteX39" fmla="*/ 130104 w 1034979"/>
                  <a:gd name="connsiteY39" fmla="*/ 961227 h 1509906"/>
                  <a:gd name="connsiteX40" fmla="*/ 135819 w 1034979"/>
                  <a:gd name="connsiteY40" fmla="*/ 966942 h 1509906"/>
                  <a:gd name="connsiteX41" fmla="*/ 143439 w 1034979"/>
                  <a:gd name="connsiteY41" fmla="*/ 968847 h 1509906"/>
                  <a:gd name="connsiteX42" fmla="*/ 166299 w 1034979"/>
                  <a:gd name="connsiteY42" fmla="*/ 972657 h 1509906"/>
                  <a:gd name="connsiteX43" fmla="*/ 191064 w 1034979"/>
                  <a:gd name="connsiteY43" fmla="*/ 978372 h 1509906"/>
                  <a:gd name="connsiteX44" fmla="*/ 208209 w 1034979"/>
                  <a:gd name="connsiteY44" fmla="*/ 984087 h 1509906"/>
                  <a:gd name="connsiteX45" fmla="*/ 213924 w 1034979"/>
                  <a:gd name="connsiteY45" fmla="*/ 985992 h 1509906"/>
                  <a:gd name="connsiteX46" fmla="*/ 229164 w 1034979"/>
                  <a:gd name="connsiteY46" fmla="*/ 989802 h 1509906"/>
                  <a:gd name="connsiteX47" fmla="*/ 248214 w 1034979"/>
                  <a:gd name="connsiteY47" fmla="*/ 995517 h 1509906"/>
                  <a:gd name="connsiteX48" fmla="*/ 253929 w 1034979"/>
                  <a:gd name="connsiteY48" fmla="*/ 999327 h 1509906"/>
                  <a:gd name="connsiteX49" fmla="*/ 267264 w 1034979"/>
                  <a:gd name="connsiteY49" fmla="*/ 1014567 h 1509906"/>
                  <a:gd name="connsiteX50" fmla="*/ 272979 w 1034979"/>
                  <a:gd name="connsiteY50" fmla="*/ 1033617 h 1509906"/>
                  <a:gd name="connsiteX51" fmla="*/ 274884 w 1034979"/>
                  <a:gd name="connsiteY51" fmla="*/ 1039332 h 1509906"/>
                  <a:gd name="connsiteX52" fmla="*/ 276789 w 1034979"/>
                  <a:gd name="connsiteY52" fmla="*/ 1045047 h 1509906"/>
                  <a:gd name="connsiteX53" fmla="*/ 278694 w 1034979"/>
                  <a:gd name="connsiteY53" fmla="*/ 1069812 h 1509906"/>
                  <a:gd name="connsiteX54" fmla="*/ 280599 w 1034979"/>
                  <a:gd name="connsiteY54" fmla="*/ 1075527 h 1509906"/>
                  <a:gd name="connsiteX55" fmla="*/ 278694 w 1034979"/>
                  <a:gd name="connsiteY55" fmla="*/ 1094577 h 1509906"/>
                  <a:gd name="connsiteX56" fmla="*/ 276789 w 1034979"/>
                  <a:gd name="connsiteY56" fmla="*/ 1104102 h 1509906"/>
                  <a:gd name="connsiteX57" fmla="*/ 263454 w 1034979"/>
                  <a:gd name="connsiteY57" fmla="*/ 1117437 h 1509906"/>
                  <a:gd name="connsiteX58" fmla="*/ 252024 w 1034979"/>
                  <a:gd name="connsiteY58" fmla="*/ 1125057 h 1509906"/>
                  <a:gd name="connsiteX59" fmla="*/ 240594 w 1034979"/>
                  <a:gd name="connsiteY59" fmla="*/ 1128867 h 1509906"/>
                  <a:gd name="connsiteX60" fmla="*/ 126294 w 1034979"/>
                  <a:gd name="connsiteY60" fmla="*/ 1128867 h 1509906"/>
                  <a:gd name="connsiteX61" fmla="*/ 120579 w 1034979"/>
                  <a:gd name="connsiteY61" fmla="*/ 1130772 h 1509906"/>
                  <a:gd name="connsiteX62" fmla="*/ 105339 w 1034979"/>
                  <a:gd name="connsiteY62" fmla="*/ 1132677 h 1509906"/>
                  <a:gd name="connsiteX63" fmla="*/ 88194 w 1034979"/>
                  <a:gd name="connsiteY63" fmla="*/ 1138392 h 1509906"/>
                  <a:gd name="connsiteX64" fmla="*/ 82479 w 1034979"/>
                  <a:gd name="connsiteY64" fmla="*/ 1140297 h 1509906"/>
                  <a:gd name="connsiteX65" fmla="*/ 76764 w 1034979"/>
                  <a:gd name="connsiteY65" fmla="*/ 1144107 h 1509906"/>
                  <a:gd name="connsiteX66" fmla="*/ 65334 w 1034979"/>
                  <a:gd name="connsiteY66" fmla="*/ 1146012 h 1509906"/>
                  <a:gd name="connsiteX67" fmla="*/ 27234 w 1034979"/>
                  <a:gd name="connsiteY67" fmla="*/ 1147917 h 1509906"/>
                  <a:gd name="connsiteX68" fmla="*/ 15804 w 1034979"/>
                  <a:gd name="connsiteY68" fmla="*/ 1153632 h 1509906"/>
                  <a:gd name="connsiteX69" fmla="*/ 6279 w 1034979"/>
                  <a:gd name="connsiteY69" fmla="*/ 1163157 h 1509906"/>
                  <a:gd name="connsiteX70" fmla="*/ 4374 w 1034979"/>
                  <a:gd name="connsiteY70" fmla="*/ 1168872 h 1509906"/>
                  <a:gd name="connsiteX71" fmla="*/ 564 w 1034979"/>
                  <a:gd name="connsiteY71" fmla="*/ 1174587 h 1509906"/>
                  <a:gd name="connsiteX72" fmla="*/ 6279 w 1034979"/>
                  <a:gd name="connsiteY72" fmla="*/ 1206972 h 1509906"/>
                  <a:gd name="connsiteX73" fmla="*/ 11994 w 1034979"/>
                  <a:gd name="connsiteY73" fmla="*/ 1210782 h 1509906"/>
                  <a:gd name="connsiteX74" fmla="*/ 17709 w 1034979"/>
                  <a:gd name="connsiteY74" fmla="*/ 1212687 h 1509906"/>
                  <a:gd name="connsiteX75" fmla="*/ 145344 w 1034979"/>
                  <a:gd name="connsiteY75" fmla="*/ 1210782 h 1509906"/>
                  <a:gd name="connsiteX76" fmla="*/ 152964 w 1034979"/>
                  <a:gd name="connsiteY76" fmla="*/ 1208877 h 1509906"/>
                  <a:gd name="connsiteX77" fmla="*/ 303459 w 1034979"/>
                  <a:gd name="connsiteY77" fmla="*/ 1203162 h 1509906"/>
                  <a:gd name="connsiteX78" fmla="*/ 318699 w 1034979"/>
                  <a:gd name="connsiteY78" fmla="*/ 1210782 h 1509906"/>
                  <a:gd name="connsiteX79" fmla="*/ 330129 w 1034979"/>
                  <a:gd name="connsiteY79" fmla="*/ 1216497 h 1509906"/>
                  <a:gd name="connsiteX80" fmla="*/ 333939 w 1034979"/>
                  <a:gd name="connsiteY80" fmla="*/ 1222212 h 1509906"/>
                  <a:gd name="connsiteX81" fmla="*/ 339654 w 1034979"/>
                  <a:gd name="connsiteY81" fmla="*/ 1224117 h 1509906"/>
                  <a:gd name="connsiteX82" fmla="*/ 351084 w 1034979"/>
                  <a:gd name="connsiteY82" fmla="*/ 1231737 h 1509906"/>
                  <a:gd name="connsiteX83" fmla="*/ 356799 w 1034979"/>
                  <a:gd name="connsiteY83" fmla="*/ 1235547 h 1509906"/>
                  <a:gd name="connsiteX84" fmla="*/ 360609 w 1034979"/>
                  <a:gd name="connsiteY84" fmla="*/ 1241262 h 1509906"/>
                  <a:gd name="connsiteX85" fmla="*/ 366324 w 1034979"/>
                  <a:gd name="connsiteY85" fmla="*/ 1252692 h 1509906"/>
                  <a:gd name="connsiteX86" fmla="*/ 362514 w 1034979"/>
                  <a:gd name="connsiteY86" fmla="*/ 1279362 h 1509906"/>
                  <a:gd name="connsiteX87" fmla="*/ 358704 w 1034979"/>
                  <a:gd name="connsiteY87" fmla="*/ 1285077 h 1509906"/>
                  <a:gd name="connsiteX88" fmla="*/ 356799 w 1034979"/>
                  <a:gd name="connsiteY88" fmla="*/ 1290792 h 1509906"/>
                  <a:gd name="connsiteX89" fmla="*/ 352989 w 1034979"/>
                  <a:gd name="connsiteY89" fmla="*/ 1296507 h 1509906"/>
                  <a:gd name="connsiteX90" fmla="*/ 351084 w 1034979"/>
                  <a:gd name="connsiteY90" fmla="*/ 1302222 h 1509906"/>
                  <a:gd name="connsiteX91" fmla="*/ 347274 w 1034979"/>
                  <a:gd name="connsiteY91" fmla="*/ 1307937 h 1509906"/>
                  <a:gd name="connsiteX92" fmla="*/ 330129 w 1034979"/>
                  <a:gd name="connsiteY92" fmla="*/ 1374612 h 1509906"/>
                  <a:gd name="connsiteX93" fmla="*/ 328224 w 1034979"/>
                  <a:gd name="connsiteY93" fmla="*/ 1426047 h 1509906"/>
                  <a:gd name="connsiteX94" fmla="*/ 330129 w 1034979"/>
                  <a:gd name="connsiteY94" fmla="*/ 1450812 h 1509906"/>
                  <a:gd name="connsiteX95" fmla="*/ 332034 w 1034979"/>
                  <a:gd name="connsiteY95" fmla="*/ 1456527 h 1509906"/>
                  <a:gd name="connsiteX96" fmla="*/ 335844 w 1034979"/>
                  <a:gd name="connsiteY96" fmla="*/ 1460337 h 1509906"/>
                  <a:gd name="connsiteX97" fmla="*/ 364419 w 1034979"/>
                  <a:gd name="connsiteY97" fmla="*/ 1506057 h 1509906"/>
                  <a:gd name="connsiteX98" fmla="*/ 387279 w 1034979"/>
                  <a:gd name="connsiteY98" fmla="*/ 1507962 h 1509906"/>
                  <a:gd name="connsiteX99" fmla="*/ 392994 w 1034979"/>
                  <a:gd name="connsiteY99" fmla="*/ 1502247 h 1509906"/>
                  <a:gd name="connsiteX100" fmla="*/ 394899 w 1034979"/>
                  <a:gd name="connsiteY100" fmla="*/ 1490817 h 1509906"/>
                  <a:gd name="connsiteX101" fmla="*/ 396804 w 1034979"/>
                  <a:gd name="connsiteY101" fmla="*/ 1485102 h 1509906"/>
                  <a:gd name="connsiteX102" fmla="*/ 398709 w 1034979"/>
                  <a:gd name="connsiteY102" fmla="*/ 1467957 h 1509906"/>
                  <a:gd name="connsiteX103" fmla="*/ 400614 w 1034979"/>
                  <a:gd name="connsiteY103" fmla="*/ 1454622 h 1509906"/>
                  <a:gd name="connsiteX104" fmla="*/ 404424 w 1034979"/>
                  <a:gd name="connsiteY104" fmla="*/ 1397472 h 1509906"/>
                  <a:gd name="connsiteX105" fmla="*/ 410139 w 1034979"/>
                  <a:gd name="connsiteY105" fmla="*/ 1386042 h 1509906"/>
                  <a:gd name="connsiteX106" fmla="*/ 413949 w 1034979"/>
                  <a:gd name="connsiteY106" fmla="*/ 1372707 h 1509906"/>
                  <a:gd name="connsiteX107" fmla="*/ 415854 w 1034979"/>
                  <a:gd name="connsiteY107" fmla="*/ 1366992 h 1509906"/>
                  <a:gd name="connsiteX108" fmla="*/ 417759 w 1034979"/>
                  <a:gd name="connsiteY108" fmla="*/ 1353657 h 1509906"/>
                  <a:gd name="connsiteX109" fmla="*/ 421569 w 1034979"/>
                  <a:gd name="connsiteY109" fmla="*/ 1342227 h 1509906"/>
                  <a:gd name="connsiteX110" fmla="*/ 427284 w 1034979"/>
                  <a:gd name="connsiteY110" fmla="*/ 1328892 h 1509906"/>
                  <a:gd name="connsiteX111" fmla="*/ 436809 w 1034979"/>
                  <a:gd name="connsiteY111" fmla="*/ 1317462 h 1509906"/>
                  <a:gd name="connsiteX112" fmla="*/ 450144 w 1034979"/>
                  <a:gd name="connsiteY112" fmla="*/ 1302222 h 1509906"/>
                  <a:gd name="connsiteX113" fmla="*/ 457764 w 1034979"/>
                  <a:gd name="connsiteY113" fmla="*/ 1290792 h 1509906"/>
                  <a:gd name="connsiteX114" fmla="*/ 461574 w 1034979"/>
                  <a:gd name="connsiteY114" fmla="*/ 1279362 h 1509906"/>
                  <a:gd name="connsiteX115" fmla="*/ 465384 w 1034979"/>
                  <a:gd name="connsiteY115" fmla="*/ 1264122 h 1509906"/>
                  <a:gd name="connsiteX116" fmla="*/ 467289 w 1034979"/>
                  <a:gd name="connsiteY116" fmla="*/ 1258407 h 1509906"/>
                  <a:gd name="connsiteX117" fmla="*/ 507294 w 1034979"/>
                  <a:gd name="connsiteY117" fmla="*/ 1252692 h 1509906"/>
                  <a:gd name="connsiteX118" fmla="*/ 535869 w 1034979"/>
                  <a:gd name="connsiteY118" fmla="*/ 1243167 h 1509906"/>
                  <a:gd name="connsiteX119" fmla="*/ 541584 w 1034979"/>
                  <a:gd name="connsiteY119" fmla="*/ 1241262 h 1509906"/>
                  <a:gd name="connsiteX120" fmla="*/ 547299 w 1034979"/>
                  <a:gd name="connsiteY120" fmla="*/ 1239357 h 1509906"/>
                  <a:gd name="connsiteX121" fmla="*/ 554919 w 1034979"/>
                  <a:gd name="connsiteY121" fmla="*/ 1237452 h 1509906"/>
                  <a:gd name="connsiteX122" fmla="*/ 573969 w 1034979"/>
                  <a:gd name="connsiteY122" fmla="*/ 1229832 h 1509906"/>
                  <a:gd name="connsiteX123" fmla="*/ 585399 w 1034979"/>
                  <a:gd name="connsiteY123" fmla="*/ 1226022 h 1509906"/>
                  <a:gd name="connsiteX124" fmla="*/ 720654 w 1034979"/>
                  <a:gd name="connsiteY124" fmla="*/ 1309842 h 1509906"/>
                  <a:gd name="connsiteX125" fmla="*/ 733989 w 1034979"/>
                  <a:gd name="connsiteY125" fmla="*/ 1319367 h 1509906"/>
                  <a:gd name="connsiteX126" fmla="*/ 743514 w 1034979"/>
                  <a:gd name="connsiteY126" fmla="*/ 1321272 h 1509906"/>
                  <a:gd name="connsiteX127" fmla="*/ 749229 w 1034979"/>
                  <a:gd name="connsiteY127" fmla="*/ 1323177 h 1509906"/>
                  <a:gd name="connsiteX128" fmla="*/ 762564 w 1034979"/>
                  <a:gd name="connsiteY128" fmla="*/ 1328892 h 1509906"/>
                  <a:gd name="connsiteX129" fmla="*/ 777804 w 1034979"/>
                  <a:gd name="connsiteY129" fmla="*/ 1326987 h 1509906"/>
                  <a:gd name="connsiteX130" fmla="*/ 789234 w 1034979"/>
                  <a:gd name="connsiteY130" fmla="*/ 1321272 h 1509906"/>
                  <a:gd name="connsiteX131" fmla="*/ 794949 w 1034979"/>
                  <a:gd name="connsiteY131" fmla="*/ 1319367 h 1509906"/>
                  <a:gd name="connsiteX132" fmla="*/ 802569 w 1034979"/>
                  <a:gd name="connsiteY132" fmla="*/ 1302222 h 1509906"/>
                  <a:gd name="connsiteX133" fmla="*/ 800664 w 1034979"/>
                  <a:gd name="connsiteY133" fmla="*/ 1277457 h 1509906"/>
                  <a:gd name="connsiteX134" fmla="*/ 798759 w 1034979"/>
                  <a:gd name="connsiteY134" fmla="*/ 1271742 h 1509906"/>
                  <a:gd name="connsiteX135" fmla="*/ 796854 w 1034979"/>
                  <a:gd name="connsiteY135" fmla="*/ 1264122 h 1509906"/>
                  <a:gd name="connsiteX136" fmla="*/ 783519 w 1034979"/>
                  <a:gd name="connsiteY136" fmla="*/ 1246977 h 1509906"/>
                  <a:gd name="connsiteX137" fmla="*/ 773994 w 1034979"/>
                  <a:gd name="connsiteY137" fmla="*/ 1241262 h 1509906"/>
                  <a:gd name="connsiteX138" fmla="*/ 648264 w 1034979"/>
                  <a:gd name="connsiteY138" fmla="*/ 1149822 h 1509906"/>
                  <a:gd name="connsiteX139" fmla="*/ 644454 w 1034979"/>
                  <a:gd name="connsiteY139" fmla="*/ 1132677 h 1509906"/>
                  <a:gd name="connsiteX140" fmla="*/ 646359 w 1034979"/>
                  <a:gd name="connsiteY140" fmla="*/ 1125057 h 1509906"/>
                  <a:gd name="connsiteX141" fmla="*/ 650169 w 1034979"/>
                  <a:gd name="connsiteY141" fmla="*/ 1107912 h 1509906"/>
                  <a:gd name="connsiteX142" fmla="*/ 653979 w 1034979"/>
                  <a:gd name="connsiteY142" fmla="*/ 1102197 h 1509906"/>
                  <a:gd name="connsiteX143" fmla="*/ 655884 w 1034979"/>
                  <a:gd name="connsiteY143" fmla="*/ 1096482 h 1509906"/>
                  <a:gd name="connsiteX144" fmla="*/ 661599 w 1034979"/>
                  <a:gd name="connsiteY144" fmla="*/ 1094577 h 1509906"/>
                  <a:gd name="connsiteX145" fmla="*/ 671124 w 1034979"/>
                  <a:gd name="connsiteY145" fmla="*/ 1083147 h 1509906"/>
                  <a:gd name="connsiteX146" fmla="*/ 724464 w 1034979"/>
                  <a:gd name="connsiteY146" fmla="*/ 1075527 h 1509906"/>
                  <a:gd name="connsiteX147" fmla="*/ 842574 w 1034979"/>
                  <a:gd name="connsiteY147" fmla="*/ 1077432 h 1509906"/>
                  <a:gd name="connsiteX148" fmla="*/ 871149 w 1034979"/>
                  <a:gd name="connsiteY148" fmla="*/ 1079337 h 1509906"/>
                  <a:gd name="connsiteX149" fmla="*/ 899724 w 1034979"/>
                  <a:gd name="connsiteY149" fmla="*/ 1085052 h 1509906"/>
                  <a:gd name="connsiteX150" fmla="*/ 922584 w 1034979"/>
                  <a:gd name="connsiteY150" fmla="*/ 1088862 h 1509906"/>
                  <a:gd name="connsiteX151" fmla="*/ 951159 w 1034979"/>
                  <a:gd name="connsiteY151" fmla="*/ 1094577 h 1509906"/>
                  <a:gd name="connsiteX152" fmla="*/ 956874 w 1034979"/>
                  <a:gd name="connsiteY152" fmla="*/ 1094577 h 1509906"/>
                  <a:gd name="connsiteX153" fmla="*/ 1002594 w 1034979"/>
                  <a:gd name="connsiteY153" fmla="*/ 1092672 h 1509906"/>
                  <a:gd name="connsiteX154" fmla="*/ 1031169 w 1034979"/>
                  <a:gd name="connsiteY154" fmla="*/ 1085052 h 1509906"/>
                  <a:gd name="connsiteX155" fmla="*/ 1034979 w 1034979"/>
                  <a:gd name="connsiteY155" fmla="*/ 1079337 h 1509906"/>
                  <a:gd name="connsiteX156" fmla="*/ 1033074 w 1034979"/>
                  <a:gd name="connsiteY156" fmla="*/ 1060287 h 1509906"/>
                  <a:gd name="connsiteX157" fmla="*/ 1027359 w 1034979"/>
                  <a:gd name="connsiteY157" fmla="*/ 1056477 h 1509906"/>
                  <a:gd name="connsiteX158" fmla="*/ 1012119 w 1034979"/>
                  <a:gd name="connsiteY158" fmla="*/ 1054572 h 1509906"/>
                  <a:gd name="connsiteX159" fmla="*/ 1006404 w 1034979"/>
                  <a:gd name="connsiteY159" fmla="*/ 1052667 h 1509906"/>
                  <a:gd name="connsiteX160" fmla="*/ 998784 w 1034979"/>
                  <a:gd name="connsiteY160" fmla="*/ 1050762 h 1509906"/>
                  <a:gd name="connsiteX161" fmla="*/ 987354 w 1034979"/>
                  <a:gd name="connsiteY161" fmla="*/ 1043142 h 1509906"/>
                  <a:gd name="connsiteX162" fmla="*/ 975924 w 1034979"/>
                  <a:gd name="connsiteY162" fmla="*/ 1039332 h 1509906"/>
                  <a:gd name="connsiteX163" fmla="*/ 970209 w 1034979"/>
                  <a:gd name="connsiteY163" fmla="*/ 1037427 h 1509906"/>
                  <a:gd name="connsiteX164" fmla="*/ 962589 w 1034979"/>
                  <a:gd name="connsiteY164" fmla="*/ 1035522 h 1509906"/>
                  <a:gd name="connsiteX165" fmla="*/ 956874 w 1034979"/>
                  <a:gd name="connsiteY165" fmla="*/ 1033617 h 1509906"/>
                  <a:gd name="connsiteX166" fmla="*/ 935919 w 1034979"/>
                  <a:gd name="connsiteY166" fmla="*/ 1027902 h 1509906"/>
                  <a:gd name="connsiteX167" fmla="*/ 930204 w 1034979"/>
                  <a:gd name="connsiteY167" fmla="*/ 1025997 h 1509906"/>
                  <a:gd name="connsiteX168" fmla="*/ 825429 w 1034979"/>
                  <a:gd name="connsiteY168" fmla="*/ 1027902 h 1509906"/>
                  <a:gd name="connsiteX169" fmla="*/ 819714 w 1034979"/>
                  <a:gd name="connsiteY169" fmla="*/ 1029807 h 1509906"/>
                  <a:gd name="connsiteX170" fmla="*/ 730179 w 1034979"/>
                  <a:gd name="connsiteY170" fmla="*/ 1031712 h 1509906"/>
                  <a:gd name="connsiteX171" fmla="*/ 716844 w 1034979"/>
                  <a:gd name="connsiteY171" fmla="*/ 1035522 h 1509906"/>
                  <a:gd name="connsiteX172" fmla="*/ 695889 w 1034979"/>
                  <a:gd name="connsiteY172" fmla="*/ 1037427 h 1509906"/>
                  <a:gd name="connsiteX173" fmla="*/ 669219 w 1034979"/>
                  <a:gd name="connsiteY173" fmla="*/ 1039332 h 1509906"/>
                  <a:gd name="connsiteX174" fmla="*/ 669219 w 1034979"/>
                  <a:gd name="connsiteY174" fmla="*/ 1039332 h 1509906"/>
                  <a:gd name="connsiteX175" fmla="*/ 646359 w 1034979"/>
                  <a:gd name="connsiteY175" fmla="*/ 1043142 h 1509906"/>
                  <a:gd name="connsiteX176" fmla="*/ 642549 w 1034979"/>
                  <a:gd name="connsiteY176" fmla="*/ 1031712 h 1509906"/>
                  <a:gd name="connsiteX177" fmla="*/ 640644 w 1034979"/>
                  <a:gd name="connsiteY177" fmla="*/ 1025997 h 1509906"/>
                  <a:gd name="connsiteX178" fmla="*/ 642549 w 1034979"/>
                  <a:gd name="connsiteY178" fmla="*/ 1008852 h 1509906"/>
                  <a:gd name="connsiteX179" fmla="*/ 644454 w 1034979"/>
                  <a:gd name="connsiteY179" fmla="*/ 1003137 h 1509906"/>
                  <a:gd name="connsiteX180" fmla="*/ 661599 w 1034979"/>
                  <a:gd name="connsiteY180" fmla="*/ 993612 h 1509906"/>
                  <a:gd name="connsiteX181" fmla="*/ 673029 w 1034979"/>
                  <a:gd name="connsiteY181" fmla="*/ 985992 h 1509906"/>
                  <a:gd name="connsiteX182" fmla="*/ 674934 w 1034979"/>
                  <a:gd name="connsiteY182" fmla="*/ 980277 h 1509906"/>
                  <a:gd name="connsiteX183" fmla="*/ 680649 w 1034979"/>
                  <a:gd name="connsiteY183" fmla="*/ 978372 h 1509906"/>
                  <a:gd name="connsiteX184" fmla="*/ 686364 w 1034979"/>
                  <a:gd name="connsiteY184" fmla="*/ 974562 h 1509906"/>
                  <a:gd name="connsiteX185" fmla="*/ 695889 w 1034979"/>
                  <a:gd name="connsiteY185" fmla="*/ 965037 h 1509906"/>
                  <a:gd name="connsiteX186" fmla="*/ 705414 w 1034979"/>
                  <a:gd name="connsiteY186" fmla="*/ 953607 h 1509906"/>
                  <a:gd name="connsiteX187" fmla="*/ 716844 w 1034979"/>
                  <a:gd name="connsiteY187" fmla="*/ 945987 h 1509906"/>
                  <a:gd name="connsiteX188" fmla="*/ 732084 w 1034979"/>
                  <a:gd name="connsiteY188" fmla="*/ 932652 h 1509906"/>
                  <a:gd name="connsiteX189" fmla="*/ 741609 w 1034979"/>
                  <a:gd name="connsiteY189" fmla="*/ 921222 h 1509906"/>
                  <a:gd name="connsiteX190" fmla="*/ 753039 w 1034979"/>
                  <a:gd name="connsiteY190" fmla="*/ 911697 h 1509906"/>
                  <a:gd name="connsiteX191" fmla="*/ 758754 w 1034979"/>
                  <a:gd name="connsiteY191" fmla="*/ 900267 h 1509906"/>
                  <a:gd name="connsiteX192" fmla="*/ 760659 w 1034979"/>
                  <a:gd name="connsiteY192" fmla="*/ 894552 h 1509906"/>
                  <a:gd name="connsiteX193" fmla="*/ 766374 w 1034979"/>
                  <a:gd name="connsiteY193" fmla="*/ 883122 h 1509906"/>
                  <a:gd name="connsiteX194" fmla="*/ 764469 w 1034979"/>
                  <a:gd name="connsiteY194" fmla="*/ 867882 h 1509906"/>
                  <a:gd name="connsiteX195" fmla="*/ 758754 w 1034979"/>
                  <a:gd name="connsiteY195" fmla="*/ 865977 h 1509906"/>
                  <a:gd name="connsiteX196" fmla="*/ 737799 w 1034979"/>
                  <a:gd name="connsiteY196" fmla="*/ 867882 h 1509906"/>
                  <a:gd name="connsiteX197" fmla="*/ 732084 w 1034979"/>
                  <a:gd name="connsiteY197" fmla="*/ 871692 h 1509906"/>
                  <a:gd name="connsiteX198" fmla="*/ 720654 w 1034979"/>
                  <a:gd name="connsiteY198" fmla="*/ 875502 h 1509906"/>
                  <a:gd name="connsiteX199" fmla="*/ 716844 w 1034979"/>
                  <a:gd name="connsiteY199" fmla="*/ 881217 h 1509906"/>
                  <a:gd name="connsiteX200" fmla="*/ 711129 w 1034979"/>
                  <a:gd name="connsiteY200" fmla="*/ 883122 h 1509906"/>
                  <a:gd name="connsiteX201" fmla="*/ 705414 w 1034979"/>
                  <a:gd name="connsiteY201" fmla="*/ 886932 h 1509906"/>
                  <a:gd name="connsiteX202" fmla="*/ 699699 w 1034979"/>
                  <a:gd name="connsiteY202" fmla="*/ 892647 h 1509906"/>
                  <a:gd name="connsiteX203" fmla="*/ 692079 w 1034979"/>
                  <a:gd name="connsiteY203" fmla="*/ 896457 h 1509906"/>
                  <a:gd name="connsiteX204" fmla="*/ 650169 w 1034979"/>
                  <a:gd name="connsiteY204" fmla="*/ 925032 h 1509906"/>
                  <a:gd name="connsiteX205" fmla="*/ 636834 w 1034979"/>
                  <a:gd name="connsiteY205" fmla="*/ 936462 h 1509906"/>
                  <a:gd name="connsiteX206" fmla="*/ 627309 w 1034979"/>
                  <a:gd name="connsiteY206" fmla="*/ 953607 h 1509906"/>
                  <a:gd name="connsiteX207" fmla="*/ 602544 w 1034979"/>
                  <a:gd name="connsiteY207" fmla="*/ 959322 h 1509906"/>
                  <a:gd name="connsiteX208" fmla="*/ 589209 w 1034979"/>
                  <a:gd name="connsiteY208" fmla="*/ 963132 h 1509906"/>
                  <a:gd name="connsiteX209" fmla="*/ 573969 w 1034979"/>
                  <a:gd name="connsiteY209" fmla="*/ 961227 h 1509906"/>
                  <a:gd name="connsiteX210" fmla="*/ 562539 w 1034979"/>
                  <a:gd name="connsiteY210" fmla="*/ 957417 h 1509906"/>
                  <a:gd name="connsiteX211" fmla="*/ 551109 w 1034979"/>
                  <a:gd name="connsiteY211" fmla="*/ 953607 h 1509906"/>
                  <a:gd name="connsiteX212" fmla="*/ 539679 w 1034979"/>
                  <a:gd name="connsiteY212" fmla="*/ 949797 h 1509906"/>
                  <a:gd name="connsiteX213" fmla="*/ 533964 w 1034979"/>
                  <a:gd name="connsiteY213" fmla="*/ 947892 h 1509906"/>
                  <a:gd name="connsiteX214" fmla="*/ 528249 w 1034979"/>
                  <a:gd name="connsiteY214" fmla="*/ 944082 h 1509906"/>
                  <a:gd name="connsiteX215" fmla="*/ 516819 w 1034979"/>
                  <a:gd name="connsiteY215" fmla="*/ 938367 h 1509906"/>
                  <a:gd name="connsiteX216" fmla="*/ 509199 w 1034979"/>
                  <a:gd name="connsiteY216" fmla="*/ 926937 h 1509906"/>
                  <a:gd name="connsiteX217" fmla="*/ 505389 w 1034979"/>
                  <a:gd name="connsiteY217" fmla="*/ 905982 h 1509906"/>
                  <a:gd name="connsiteX218" fmla="*/ 507294 w 1034979"/>
                  <a:gd name="connsiteY218" fmla="*/ 841212 h 1509906"/>
                  <a:gd name="connsiteX219" fmla="*/ 513009 w 1034979"/>
                  <a:gd name="connsiteY219" fmla="*/ 827877 h 1509906"/>
                  <a:gd name="connsiteX220" fmla="*/ 503484 w 1034979"/>
                  <a:gd name="connsiteY220" fmla="*/ 351627 h 1509906"/>
                  <a:gd name="connsiteX221" fmla="*/ 499674 w 1034979"/>
                  <a:gd name="connsiteY221" fmla="*/ 60162 h 1509906"/>
                  <a:gd name="connsiteX222" fmla="*/ 490149 w 1034979"/>
                  <a:gd name="connsiteY222" fmla="*/ 33492 h 1509906"/>
                  <a:gd name="connsiteX223" fmla="*/ 488244 w 1034979"/>
                  <a:gd name="connsiteY223" fmla="*/ 27777 h 1509906"/>
                  <a:gd name="connsiteX224" fmla="*/ 484434 w 1034979"/>
                  <a:gd name="connsiteY224" fmla="*/ 22062 h 1509906"/>
                  <a:gd name="connsiteX225" fmla="*/ 478719 w 1034979"/>
                  <a:gd name="connsiteY225" fmla="*/ 10632 h 1509906"/>
                  <a:gd name="connsiteX226" fmla="*/ 473004 w 1034979"/>
                  <a:gd name="connsiteY226" fmla="*/ 6822 h 1509906"/>
                  <a:gd name="connsiteX227" fmla="*/ 469194 w 1034979"/>
                  <a:gd name="connsiteY227" fmla="*/ 1107 h 1509906"/>
                  <a:gd name="connsiteX228" fmla="*/ 429189 w 1034979"/>
                  <a:gd name="connsiteY228" fmla="*/ 4917 h 1509906"/>
                  <a:gd name="connsiteX229" fmla="*/ 421569 w 1034979"/>
                  <a:gd name="connsiteY229" fmla="*/ 16347 h 1509906"/>
                  <a:gd name="connsiteX230" fmla="*/ 417759 w 1034979"/>
                  <a:gd name="connsiteY230" fmla="*/ 22062 h 1509906"/>
                  <a:gd name="connsiteX231" fmla="*/ 419664 w 1034979"/>
                  <a:gd name="connsiteY231" fmla="*/ 54447 h 1509906"/>
                  <a:gd name="connsiteX232" fmla="*/ 423474 w 1034979"/>
                  <a:gd name="connsiteY232" fmla="*/ 65877 h 1509906"/>
                  <a:gd name="connsiteX233" fmla="*/ 425379 w 1034979"/>
                  <a:gd name="connsiteY233" fmla="*/ 71592 h 1509906"/>
                  <a:gd name="connsiteX234" fmla="*/ 425379 w 1034979"/>
                  <a:gd name="connsiteY234" fmla="*/ 77307 h 1509906"/>
                  <a:gd name="connsiteX235" fmla="*/ 429189 w 1034979"/>
                  <a:gd name="connsiteY235" fmla="*/ 231612 h 1509906"/>
                  <a:gd name="connsiteX236" fmla="*/ 440619 w 1034979"/>
                  <a:gd name="connsiteY236" fmla="*/ 414492 h 1509906"/>
                  <a:gd name="connsiteX237" fmla="*/ 425379 w 1034979"/>
                  <a:gd name="connsiteY237" fmla="*/ 711672 h 1509906"/>
                  <a:gd name="connsiteX238" fmla="*/ 417759 w 1034979"/>
                  <a:gd name="connsiteY238" fmla="*/ 839307 h 1509906"/>
                  <a:gd name="connsiteX239" fmla="*/ 413949 w 1034979"/>
                  <a:gd name="connsiteY239" fmla="*/ 856452 h 1509906"/>
                  <a:gd name="connsiteX240" fmla="*/ 417759 w 1034979"/>
                  <a:gd name="connsiteY240" fmla="*/ 877407 h 1509906"/>
                  <a:gd name="connsiteX241" fmla="*/ 421569 w 1034979"/>
                  <a:gd name="connsiteY241" fmla="*/ 883122 h 1509906"/>
                  <a:gd name="connsiteX242" fmla="*/ 425379 w 1034979"/>
                  <a:gd name="connsiteY242" fmla="*/ 894552 h 1509906"/>
                  <a:gd name="connsiteX243" fmla="*/ 423474 w 1034979"/>
                  <a:gd name="connsiteY243" fmla="*/ 921222 h 1509906"/>
                  <a:gd name="connsiteX244" fmla="*/ 417759 w 1034979"/>
                  <a:gd name="connsiteY244" fmla="*/ 923127 h 1509906"/>
                  <a:gd name="connsiteX245" fmla="*/ 412044 w 1034979"/>
                  <a:gd name="connsiteY245" fmla="*/ 926937 h 1509906"/>
                  <a:gd name="connsiteX246" fmla="*/ 421569 w 1034979"/>
                  <a:gd name="connsiteY246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56799 w 1034979"/>
                  <a:gd name="connsiteY4" fmla="*/ 936462 h 1509906"/>
                  <a:gd name="connsiteX5" fmla="*/ 351084 w 1034979"/>
                  <a:gd name="connsiteY5" fmla="*/ 940272 h 1509906"/>
                  <a:gd name="connsiteX6" fmla="*/ 339654 w 1034979"/>
                  <a:gd name="connsiteY6" fmla="*/ 949797 h 1509906"/>
                  <a:gd name="connsiteX7" fmla="*/ 328224 w 1034979"/>
                  <a:gd name="connsiteY7" fmla="*/ 953607 h 1509906"/>
                  <a:gd name="connsiteX8" fmla="*/ 312984 w 1034979"/>
                  <a:gd name="connsiteY8" fmla="*/ 959322 h 1509906"/>
                  <a:gd name="connsiteX9" fmla="*/ 265359 w 1034979"/>
                  <a:gd name="connsiteY9" fmla="*/ 955512 h 1509906"/>
                  <a:gd name="connsiteX10" fmla="*/ 253929 w 1034979"/>
                  <a:gd name="connsiteY10" fmla="*/ 951702 h 1509906"/>
                  <a:gd name="connsiteX11" fmla="*/ 242499 w 1034979"/>
                  <a:gd name="connsiteY11" fmla="*/ 947892 h 1509906"/>
                  <a:gd name="connsiteX12" fmla="*/ 236784 w 1034979"/>
                  <a:gd name="connsiteY12" fmla="*/ 945987 h 1509906"/>
                  <a:gd name="connsiteX13" fmla="*/ 231069 w 1034979"/>
                  <a:gd name="connsiteY13" fmla="*/ 944082 h 1509906"/>
                  <a:gd name="connsiteX14" fmla="*/ 219639 w 1034979"/>
                  <a:gd name="connsiteY14" fmla="*/ 942177 h 1509906"/>
                  <a:gd name="connsiteX15" fmla="*/ 213924 w 1034979"/>
                  <a:gd name="connsiteY15" fmla="*/ 940272 h 1509906"/>
                  <a:gd name="connsiteX16" fmla="*/ 206304 w 1034979"/>
                  <a:gd name="connsiteY16" fmla="*/ 938367 h 1509906"/>
                  <a:gd name="connsiteX17" fmla="*/ 194874 w 1034979"/>
                  <a:gd name="connsiteY17" fmla="*/ 934557 h 1509906"/>
                  <a:gd name="connsiteX18" fmla="*/ 189159 w 1034979"/>
                  <a:gd name="connsiteY18" fmla="*/ 932652 h 1509906"/>
                  <a:gd name="connsiteX19" fmla="*/ 181539 w 1034979"/>
                  <a:gd name="connsiteY19" fmla="*/ 930747 h 1509906"/>
                  <a:gd name="connsiteX20" fmla="*/ 170109 w 1034979"/>
                  <a:gd name="connsiteY20" fmla="*/ 925032 h 1509906"/>
                  <a:gd name="connsiteX21" fmla="*/ 164394 w 1034979"/>
                  <a:gd name="connsiteY21" fmla="*/ 921222 h 1509906"/>
                  <a:gd name="connsiteX22" fmla="*/ 156774 w 1034979"/>
                  <a:gd name="connsiteY22" fmla="*/ 909792 h 1509906"/>
                  <a:gd name="connsiteX23" fmla="*/ 116769 w 1034979"/>
                  <a:gd name="connsiteY23" fmla="*/ 896457 h 1509906"/>
                  <a:gd name="connsiteX24" fmla="*/ 111054 w 1034979"/>
                  <a:gd name="connsiteY24" fmla="*/ 890742 h 1509906"/>
                  <a:gd name="connsiteX25" fmla="*/ 84384 w 1034979"/>
                  <a:gd name="connsiteY25" fmla="*/ 865977 h 1509906"/>
                  <a:gd name="connsiteX26" fmla="*/ 78669 w 1034979"/>
                  <a:gd name="connsiteY26" fmla="*/ 864072 h 1509906"/>
                  <a:gd name="connsiteX27" fmla="*/ 59619 w 1034979"/>
                  <a:gd name="connsiteY27" fmla="*/ 867882 h 1509906"/>
                  <a:gd name="connsiteX28" fmla="*/ 53904 w 1034979"/>
                  <a:gd name="connsiteY28" fmla="*/ 871692 h 1509906"/>
                  <a:gd name="connsiteX29" fmla="*/ 50094 w 1034979"/>
                  <a:gd name="connsiteY29" fmla="*/ 877407 h 1509906"/>
                  <a:gd name="connsiteX30" fmla="*/ 46284 w 1034979"/>
                  <a:gd name="connsiteY30" fmla="*/ 888837 h 1509906"/>
                  <a:gd name="connsiteX31" fmla="*/ 50094 w 1034979"/>
                  <a:gd name="connsiteY31" fmla="*/ 926937 h 1509906"/>
                  <a:gd name="connsiteX32" fmla="*/ 53904 w 1034979"/>
                  <a:gd name="connsiteY32" fmla="*/ 932652 h 1509906"/>
                  <a:gd name="connsiteX33" fmla="*/ 59619 w 1034979"/>
                  <a:gd name="connsiteY33" fmla="*/ 936462 h 1509906"/>
                  <a:gd name="connsiteX34" fmla="*/ 63429 w 1034979"/>
                  <a:gd name="connsiteY34" fmla="*/ 942177 h 1509906"/>
                  <a:gd name="connsiteX35" fmla="*/ 80574 w 1034979"/>
                  <a:gd name="connsiteY35" fmla="*/ 951702 h 1509906"/>
                  <a:gd name="connsiteX36" fmla="*/ 103434 w 1034979"/>
                  <a:gd name="connsiteY36" fmla="*/ 953607 h 1509906"/>
                  <a:gd name="connsiteX37" fmla="*/ 124389 w 1034979"/>
                  <a:gd name="connsiteY37" fmla="*/ 959322 h 1509906"/>
                  <a:gd name="connsiteX38" fmla="*/ 130104 w 1034979"/>
                  <a:gd name="connsiteY38" fmla="*/ 961227 h 1509906"/>
                  <a:gd name="connsiteX39" fmla="*/ 135819 w 1034979"/>
                  <a:gd name="connsiteY39" fmla="*/ 966942 h 1509906"/>
                  <a:gd name="connsiteX40" fmla="*/ 143439 w 1034979"/>
                  <a:gd name="connsiteY40" fmla="*/ 968847 h 1509906"/>
                  <a:gd name="connsiteX41" fmla="*/ 166299 w 1034979"/>
                  <a:gd name="connsiteY41" fmla="*/ 972657 h 1509906"/>
                  <a:gd name="connsiteX42" fmla="*/ 191064 w 1034979"/>
                  <a:gd name="connsiteY42" fmla="*/ 978372 h 1509906"/>
                  <a:gd name="connsiteX43" fmla="*/ 208209 w 1034979"/>
                  <a:gd name="connsiteY43" fmla="*/ 984087 h 1509906"/>
                  <a:gd name="connsiteX44" fmla="*/ 213924 w 1034979"/>
                  <a:gd name="connsiteY44" fmla="*/ 985992 h 1509906"/>
                  <a:gd name="connsiteX45" fmla="*/ 229164 w 1034979"/>
                  <a:gd name="connsiteY45" fmla="*/ 989802 h 1509906"/>
                  <a:gd name="connsiteX46" fmla="*/ 248214 w 1034979"/>
                  <a:gd name="connsiteY46" fmla="*/ 995517 h 1509906"/>
                  <a:gd name="connsiteX47" fmla="*/ 253929 w 1034979"/>
                  <a:gd name="connsiteY47" fmla="*/ 999327 h 1509906"/>
                  <a:gd name="connsiteX48" fmla="*/ 267264 w 1034979"/>
                  <a:gd name="connsiteY48" fmla="*/ 1014567 h 1509906"/>
                  <a:gd name="connsiteX49" fmla="*/ 272979 w 1034979"/>
                  <a:gd name="connsiteY49" fmla="*/ 1033617 h 1509906"/>
                  <a:gd name="connsiteX50" fmla="*/ 274884 w 1034979"/>
                  <a:gd name="connsiteY50" fmla="*/ 1039332 h 1509906"/>
                  <a:gd name="connsiteX51" fmla="*/ 276789 w 1034979"/>
                  <a:gd name="connsiteY51" fmla="*/ 1045047 h 1509906"/>
                  <a:gd name="connsiteX52" fmla="*/ 278694 w 1034979"/>
                  <a:gd name="connsiteY52" fmla="*/ 1069812 h 1509906"/>
                  <a:gd name="connsiteX53" fmla="*/ 280599 w 1034979"/>
                  <a:gd name="connsiteY53" fmla="*/ 1075527 h 1509906"/>
                  <a:gd name="connsiteX54" fmla="*/ 278694 w 1034979"/>
                  <a:gd name="connsiteY54" fmla="*/ 1094577 h 1509906"/>
                  <a:gd name="connsiteX55" fmla="*/ 276789 w 1034979"/>
                  <a:gd name="connsiteY55" fmla="*/ 1104102 h 1509906"/>
                  <a:gd name="connsiteX56" fmla="*/ 263454 w 1034979"/>
                  <a:gd name="connsiteY56" fmla="*/ 1117437 h 1509906"/>
                  <a:gd name="connsiteX57" fmla="*/ 252024 w 1034979"/>
                  <a:gd name="connsiteY57" fmla="*/ 1125057 h 1509906"/>
                  <a:gd name="connsiteX58" fmla="*/ 240594 w 1034979"/>
                  <a:gd name="connsiteY58" fmla="*/ 1128867 h 1509906"/>
                  <a:gd name="connsiteX59" fmla="*/ 126294 w 1034979"/>
                  <a:gd name="connsiteY59" fmla="*/ 1128867 h 1509906"/>
                  <a:gd name="connsiteX60" fmla="*/ 120579 w 1034979"/>
                  <a:gd name="connsiteY60" fmla="*/ 1130772 h 1509906"/>
                  <a:gd name="connsiteX61" fmla="*/ 105339 w 1034979"/>
                  <a:gd name="connsiteY61" fmla="*/ 1132677 h 1509906"/>
                  <a:gd name="connsiteX62" fmla="*/ 88194 w 1034979"/>
                  <a:gd name="connsiteY62" fmla="*/ 1138392 h 1509906"/>
                  <a:gd name="connsiteX63" fmla="*/ 82479 w 1034979"/>
                  <a:gd name="connsiteY63" fmla="*/ 1140297 h 1509906"/>
                  <a:gd name="connsiteX64" fmla="*/ 76764 w 1034979"/>
                  <a:gd name="connsiteY64" fmla="*/ 1144107 h 1509906"/>
                  <a:gd name="connsiteX65" fmla="*/ 65334 w 1034979"/>
                  <a:gd name="connsiteY65" fmla="*/ 1146012 h 1509906"/>
                  <a:gd name="connsiteX66" fmla="*/ 27234 w 1034979"/>
                  <a:gd name="connsiteY66" fmla="*/ 1147917 h 1509906"/>
                  <a:gd name="connsiteX67" fmla="*/ 15804 w 1034979"/>
                  <a:gd name="connsiteY67" fmla="*/ 1153632 h 1509906"/>
                  <a:gd name="connsiteX68" fmla="*/ 6279 w 1034979"/>
                  <a:gd name="connsiteY68" fmla="*/ 1163157 h 1509906"/>
                  <a:gd name="connsiteX69" fmla="*/ 4374 w 1034979"/>
                  <a:gd name="connsiteY69" fmla="*/ 1168872 h 1509906"/>
                  <a:gd name="connsiteX70" fmla="*/ 564 w 1034979"/>
                  <a:gd name="connsiteY70" fmla="*/ 1174587 h 1509906"/>
                  <a:gd name="connsiteX71" fmla="*/ 6279 w 1034979"/>
                  <a:gd name="connsiteY71" fmla="*/ 1206972 h 1509906"/>
                  <a:gd name="connsiteX72" fmla="*/ 11994 w 1034979"/>
                  <a:gd name="connsiteY72" fmla="*/ 1210782 h 1509906"/>
                  <a:gd name="connsiteX73" fmla="*/ 17709 w 1034979"/>
                  <a:gd name="connsiteY73" fmla="*/ 1212687 h 1509906"/>
                  <a:gd name="connsiteX74" fmla="*/ 145344 w 1034979"/>
                  <a:gd name="connsiteY74" fmla="*/ 1210782 h 1509906"/>
                  <a:gd name="connsiteX75" fmla="*/ 152964 w 1034979"/>
                  <a:gd name="connsiteY75" fmla="*/ 1208877 h 1509906"/>
                  <a:gd name="connsiteX76" fmla="*/ 303459 w 1034979"/>
                  <a:gd name="connsiteY76" fmla="*/ 1203162 h 1509906"/>
                  <a:gd name="connsiteX77" fmla="*/ 318699 w 1034979"/>
                  <a:gd name="connsiteY77" fmla="*/ 1210782 h 1509906"/>
                  <a:gd name="connsiteX78" fmla="*/ 330129 w 1034979"/>
                  <a:gd name="connsiteY78" fmla="*/ 1216497 h 1509906"/>
                  <a:gd name="connsiteX79" fmla="*/ 333939 w 1034979"/>
                  <a:gd name="connsiteY79" fmla="*/ 1222212 h 1509906"/>
                  <a:gd name="connsiteX80" fmla="*/ 339654 w 1034979"/>
                  <a:gd name="connsiteY80" fmla="*/ 1224117 h 1509906"/>
                  <a:gd name="connsiteX81" fmla="*/ 351084 w 1034979"/>
                  <a:gd name="connsiteY81" fmla="*/ 1231737 h 1509906"/>
                  <a:gd name="connsiteX82" fmla="*/ 356799 w 1034979"/>
                  <a:gd name="connsiteY82" fmla="*/ 1235547 h 1509906"/>
                  <a:gd name="connsiteX83" fmla="*/ 360609 w 1034979"/>
                  <a:gd name="connsiteY83" fmla="*/ 1241262 h 1509906"/>
                  <a:gd name="connsiteX84" fmla="*/ 366324 w 1034979"/>
                  <a:gd name="connsiteY84" fmla="*/ 1252692 h 1509906"/>
                  <a:gd name="connsiteX85" fmla="*/ 362514 w 1034979"/>
                  <a:gd name="connsiteY85" fmla="*/ 1279362 h 1509906"/>
                  <a:gd name="connsiteX86" fmla="*/ 358704 w 1034979"/>
                  <a:gd name="connsiteY86" fmla="*/ 1285077 h 1509906"/>
                  <a:gd name="connsiteX87" fmla="*/ 356799 w 1034979"/>
                  <a:gd name="connsiteY87" fmla="*/ 1290792 h 1509906"/>
                  <a:gd name="connsiteX88" fmla="*/ 352989 w 1034979"/>
                  <a:gd name="connsiteY88" fmla="*/ 1296507 h 1509906"/>
                  <a:gd name="connsiteX89" fmla="*/ 351084 w 1034979"/>
                  <a:gd name="connsiteY89" fmla="*/ 1302222 h 1509906"/>
                  <a:gd name="connsiteX90" fmla="*/ 347274 w 1034979"/>
                  <a:gd name="connsiteY90" fmla="*/ 1307937 h 1509906"/>
                  <a:gd name="connsiteX91" fmla="*/ 330129 w 1034979"/>
                  <a:gd name="connsiteY91" fmla="*/ 1374612 h 1509906"/>
                  <a:gd name="connsiteX92" fmla="*/ 328224 w 1034979"/>
                  <a:gd name="connsiteY92" fmla="*/ 1426047 h 1509906"/>
                  <a:gd name="connsiteX93" fmla="*/ 330129 w 1034979"/>
                  <a:gd name="connsiteY93" fmla="*/ 1450812 h 1509906"/>
                  <a:gd name="connsiteX94" fmla="*/ 332034 w 1034979"/>
                  <a:gd name="connsiteY94" fmla="*/ 1456527 h 1509906"/>
                  <a:gd name="connsiteX95" fmla="*/ 335844 w 1034979"/>
                  <a:gd name="connsiteY95" fmla="*/ 1460337 h 1509906"/>
                  <a:gd name="connsiteX96" fmla="*/ 364419 w 1034979"/>
                  <a:gd name="connsiteY96" fmla="*/ 1506057 h 1509906"/>
                  <a:gd name="connsiteX97" fmla="*/ 387279 w 1034979"/>
                  <a:gd name="connsiteY97" fmla="*/ 1507962 h 1509906"/>
                  <a:gd name="connsiteX98" fmla="*/ 392994 w 1034979"/>
                  <a:gd name="connsiteY98" fmla="*/ 1502247 h 1509906"/>
                  <a:gd name="connsiteX99" fmla="*/ 394899 w 1034979"/>
                  <a:gd name="connsiteY99" fmla="*/ 1490817 h 1509906"/>
                  <a:gd name="connsiteX100" fmla="*/ 396804 w 1034979"/>
                  <a:gd name="connsiteY100" fmla="*/ 1485102 h 1509906"/>
                  <a:gd name="connsiteX101" fmla="*/ 398709 w 1034979"/>
                  <a:gd name="connsiteY101" fmla="*/ 1467957 h 1509906"/>
                  <a:gd name="connsiteX102" fmla="*/ 400614 w 1034979"/>
                  <a:gd name="connsiteY102" fmla="*/ 1454622 h 1509906"/>
                  <a:gd name="connsiteX103" fmla="*/ 404424 w 1034979"/>
                  <a:gd name="connsiteY103" fmla="*/ 1397472 h 1509906"/>
                  <a:gd name="connsiteX104" fmla="*/ 410139 w 1034979"/>
                  <a:gd name="connsiteY104" fmla="*/ 1386042 h 1509906"/>
                  <a:gd name="connsiteX105" fmla="*/ 413949 w 1034979"/>
                  <a:gd name="connsiteY105" fmla="*/ 1372707 h 1509906"/>
                  <a:gd name="connsiteX106" fmla="*/ 415854 w 1034979"/>
                  <a:gd name="connsiteY106" fmla="*/ 1366992 h 1509906"/>
                  <a:gd name="connsiteX107" fmla="*/ 417759 w 1034979"/>
                  <a:gd name="connsiteY107" fmla="*/ 1353657 h 1509906"/>
                  <a:gd name="connsiteX108" fmla="*/ 421569 w 1034979"/>
                  <a:gd name="connsiteY108" fmla="*/ 1342227 h 1509906"/>
                  <a:gd name="connsiteX109" fmla="*/ 427284 w 1034979"/>
                  <a:gd name="connsiteY109" fmla="*/ 1328892 h 1509906"/>
                  <a:gd name="connsiteX110" fmla="*/ 436809 w 1034979"/>
                  <a:gd name="connsiteY110" fmla="*/ 1317462 h 1509906"/>
                  <a:gd name="connsiteX111" fmla="*/ 450144 w 1034979"/>
                  <a:gd name="connsiteY111" fmla="*/ 1302222 h 1509906"/>
                  <a:gd name="connsiteX112" fmla="*/ 457764 w 1034979"/>
                  <a:gd name="connsiteY112" fmla="*/ 1290792 h 1509906"/>
                  <a:gd name="connsiteX113" fmla="*/ 461574 w 1034979"/>
                  <a:gd name="connsiteY113" fmla="*/ 1279362 h 1509906"/>
                  <a:gd name="connsiteX114" fmla="*/ 465384 w 1034979"/>
                  <a:gd name="connsiteY114" fmla="*/ 1264122 h 1509906"/>
                  <a:gd name="connsiteX115" fmla="*/ 467289 w 1034979"/>
                  <a:gd name="connsiteY115" fmla="*/ 1258407 h 1509906"/>
                  <a:gd name="connsiteX116" fmla="*/ 507294 w 1034979"/>
                  <a:gd name="connsiteY116" fmla="*/ 1252692 h 1509906"/>
                  <a:gd name="connsiteX117" fmla="*/ 535869 w 1034979"/>
                  <a:gd name="connsiteY117" fmla="*/ 1243167 h 1509906"/>
                  <a:gd name="connsiteX118" fmla="*/ 541584 w 1034979"/>
                  <a:gd name="connsiteY118" fmla="*/ 1241262 h 1509906"/>
                  <a:gd name="connsiteX119" fmla="*/ 547299 w 1034979"/>
                  <a:gd name="connsiteY119" fmla="*/ 1239357 h 1509906"/>
                  <a:gd name="connsiteX120" fmla="*/ 554919 w 1034979"/>
                  <a:gd name="connsiteY120" fmla="*/ 1237452 h 1509906"/>
                  <a:gd name="connsiteX121" fmla="*/ 573969 w 1034979"/>
                  <a:gd name="connsiteY121" fmla="*/ 1229832 h 1509906"/>
                  <a:gd name="connsiteX122" fmla="*/ 585399 w 1034979"/>
                  <a:gd name="connsiteY122" fmla="*/ 1226022 h 1509906"/>
                  <a:gd name="connsiteX123" fmla="*/ 720654 w 1034979"/>
                  <a:gd name="connsiteY123" fmla="*/ 1309842 h 1509906"/>
                  <a:gd name="connsiteX124" fmla="*/ 733989 w 1034979"/>
                  <a:gd name="connsiteY124" fmla="*/ 1319367 h 1509906"/>
                  <a:gd name="connsiteX125" fmla="*/ 743514 w 1034979"/>
                  <a:gd name="connsiteY125" fmla="*/ 1321272 h 1509906"/>
                  <a:gd name="connsiteX126" fmla="*/ 749229 w 1034979"/>
                  <a:gd name="connsiteY126" fmla="*/ 1323177 h 1509906"/>
                  <a:gd name="connsiteX127" fmla="*/ 762564 w 1034979"/>
                  <a:gd name="connsiteY127" fmla="*/ 1328892 h 1509906"/>
                  <a:gd name="connsiteX128" fmla="*/ 777804 w 1034979"/>
                  <a:gd name="connsiteY128" fmla="*/ 1326987 h 1509906"/>
                  <a:gd name="connsiteX129" fmla="*/ 789234 w 1034979"/>
                  <a:gd name="connsiteY129" fmla="*/ 1321272 h 1509906"/>
                  <a:gd name="connsiteX130" fmla="*/ 794949 w 1034979"/>
                  <a:gd name="connsiteY130" fmla="*/ 1319367 h 1509906"/>
                  <a:gd name="connsiteX131" fmla="*/ 802569 w 1034979"/>
                  <a:gd name="connsiteY131" fmla="*/ 1302222 h 1509906"/>
                  <a:gd name="connsiteX132" fmla="*/ 800664 w 1034979"/>
                  <a:gd name="connsiteY132" fmla="*/ 1277457 h 1509906"/>
                  <a:gd name="connsiteX133" fmla="*/ 798759 w 1034979"/>
                  <a:gd name="connsiteY133" fmla="*/ 1271742 h 1509906"/>
                  <a:gd name="connsiteX134" fmla="*/ 796854 w 1034979"/>
                  <a:gd name="connsiteY134" fmla="*/ 1264122 h 1509906"/>
                  <a:gd name="connsiteX135" fmla="*/ 783519 w 1034979"/>
                  <a:gd name="connsiteY135" fmla="*/ 1246977 h 1509906"/>
                  <a:gd name="connsiteX136" fmla="*/ 773994 w 1034979"/>
                  <a:gd name="connsiteY136" fmla="*/ 1241262 h 1509906"/>
                  <a:gd name="connsiteX137" fmla="*/ 648264 w 1034979"/>
                  <a:gd name="connsiteY137" fmla="*/ 1149822 h 1509906"/>
                  <a:gd name="connsiteX138" fmla="*/ 644454 w 1034979"/>
                  <a:gd name="connsiteY138" fmla="*/ 1132677 h 1509906"/>
                  <a:gd name="connsiteX139" fmla="*/ 646359 w 1034979"/>
                  <a:gd name="connsiteY139" fmla="*/ 1125057 h 1509906"/>
                  <a:gd name="connsiteX140" fmla="*/ 650169 w 1034979"/>
                  <a:gd name="connsiteY140" fmla="*/ 1107912 h 1509906"/>
                  <a:gd name="connsiteX141" fmla="*/ 653979 w 1034979"/>
                  <a:gd name="connsiteY141" fmla="*/ 1102197 h 1509906"/>
                  <a:gd name="connsiteX142" fmla="*/ 655884 w 1034979"/>
                  <a:gd name="connsiteY142" fmla="*/ 1096482 h 1509906"/>
                  <a:gd name="connsiteX143" fmla="*/ 661599 w 1034979"/>
                  <a:gd name="connsiteY143" fmla="*/ 1094577 h 1509906"/>
                  <a:gd name="connsiteX144" fmla="*/ 671124 w 1034979"/>
                  <a:gd name="connsiteY144" fmla="*/ 1083147 h 1509906"/>
                  <a:gd name="connsiteX145" fmla="*/ 724464 w 1034979"/>
                  <a:gd name="connsiteY145" fmla="*/ 1075527 h 1509906"/>
                  <a:gd name="connsiteX146" fmla="*/ 842574 w 1034979"/>
                  <a:gd name="connsiteY146" fmla="*/ 1077432 h 1509906"/>
                  <a:gd name="connsiteX147" fmla="*/ 871149 w 1034979"/>
                  <a:gd name="connsiteY147" fmla="*/ 1079337 h 1509906"/>
                  <a:gd name="connsiteX148" fmla="*/ 899724 w 1034979"/>
                  <a:gd name="connsiteY148" fmla="*/ 1085052 h 1509906"/>
                  <a:gd name="connsiteX149" fmla="*/ 922584 w 1034979"/>
                  <a:gd name="connsiteY149" fmla="*/ 1088862 h 1509906"/>
                  <a:gd name="connsiteX150" fmla="*/ 951159 w 1034979"/>
                  <a:gd name="connsiteY150" fmla="*/ 1094577 h 1509906"/>
                  <a:gd name="connsiteX151" fmla="*/ 956874 w 1034979"/>
                  <a:gd name="connsiteY151" fmla="*/ 1094577 h 1509906"/>
                  <a:gd name="connsiteX152" fmla="*/ 1002594 w 1034979"/>
                  <a:gd name="connsiteY152" fmla="*/ 1092672 h 1509906"/>
                  <a:gd name="connsiteX153" fmla="*/ 1031169 w 1034979"/>
                  <a:gd name="connsiteY153" fmla="*/ 1085052 h 1509906"/>
                  <a:gd name="connsiteX154" fmla="*/ 1034979 w 1034979"/>
                  <a:gd name="connsiteY154" fmla="*/ 1079337 h 1509906"/>
                  <a:gd name="connsiteX155" fmla="*/ 1033074 w 1034979"/>
                  <a:gd name="connsiteY155" fmla="*/ 1060287 h 1509906"/>
                  <a:gd name="connsiteX156" fmla="*/ 1027359 w 1034979"/>
                  <a:gd name="connsiteY156" fmla="*/ 1056477 h 1509906"/>
                  <a:gd name="connsiteX157" fmla="*/ 1012119 w 1034979"/>
                  <a:gd name="connsiteY157" fmla="*/ 1054572 h 1509906"/>
                  <a:gd name="connsiteX158" fmla="*/ 1006404 w 1034979"/>
                  <a:gd name="connsiteY158" fmla="*/ 1052667 h 1509906"/>
                  <a:gd name="connsiteX159" fmla="*/ 998784 w 1034979"/>
                  <a:gd name="connsiteY159" fmla="*/ 1050762 h 1509906"/>
                  <a:gd name="connsiteX160" fmla="*/ 987354 w 1034979"/>
                  <a:gd name="connsiteY160" fmla="*/ 1043142 h 1509906"/>
                  <a:gd name="connsiteX161" fmla="*/ 975924 w 1034979"/>
                  <a:gd name="connsiteY161" fmla="*/ 1039332 h 1509906"/>
                  <a:gd name="connsiteX162" fmla="*/ 970209 w 1034979"/>
                  <a:gd name="connsiteY162" fmla="*/ 1037427 h 1509906"/>
                  <a:gd name="connsiteX163" fmla="*/ 962589 w 1034979"/>
                  <a:gd name="connsiteY163" fmla="*/ 1035522 h 1509906"/>
                  <a:gd name="connsiteX164" fmla="*/ 956874 w 1034979"/>
                  <a:gd name="connsiteY164" fmla="*/ 1033617 h 1509906"/>
                  <a:gd name="connsiteX165" fmla="*/ 935919 w 1034979"/>
                  <a:gd name="connsiteY165" fmla="*/ 1027902 h 1509906"/>
                  <a:gd name="connsiteX166" fmla="*/ 930204 w 1034979"/>
                  <a:gd name="connsiteY166" fmla="*/ 1025997 h 1509906"/>
                  <a:gd name="connsiteX167" fmla="*/ 825429 w 1034979"/>
                  <a:gd name="connsiteY167" fmla="*/ 1027902 h 1509906"/>
                  <a:gd name="connsiteX168" fmla="*/ 819714 w 1034979"/>
                  <a:gd name="connsiteY168" fmla="*/ 1029807 h 1509906"/>
                  <a:gd name="connsiteX169" fmla="*/ 730179 w 1034979"/>
                  <a:gd name="connsiteY169" fmla="*/ 1031712 h 1509906"/>
                  <a:gd name="connsiteX170" fmla="*/ 716844 w 1034979"/>
                  <a:gd name="connsiteY170" fmla="*/ 1035522 h 1509906"/>
                  <a:gd name="connsiteX171" fmla="*/ 695889 w 1034979"/>
                  <a:gd name="connsiteY171" fmla="*/ 1037427 h 1509906"/>
                  <a:gd name="connsiteX172" fmla="*/ 669219 w 1034979"/>
                  <a:gd name="connsiteY172" fmla="*/ 1039332 h 1509906"/>
                  <a:gd name="connsiteX173" fmla="*/ 669219 w 1034979"/>
                  <a:gd name="connsiteY173" fmla="*/ 1039332 h 1509906"/>
                  <a:gd name="connsiteX174" fmla="*/ 646359 w 1034979"/>
                  <a:gd name="connsiteY174" fmla="*/ 1043142 h 1509906"/>
                  <a:gd name="connsiteX175" fmla="*/ 642549 w 1034979"/>
                  <a:gd name="connsiteY175" fmla="*/ 1031712 h 1509906"/>
                  <a:gd name="connsiteX176" fmla="*/ 640644 w 1034979"/>
                  <a:gd name="connsiteY176" fmla="*/ 1025997 h 1509906"/>
                  <a:gd name="connsiteX177" fmla="*/ 642549 w 1034979"/>
                  <a:gd name="connsiteY177" fmla="*/ 1008852 h 1509906"/>
                  <a:gd name="connsiteX178" fmla="*/ 644454 w 1034979"/>
                  <a:gd name="connsiteY178" fmla="*/ 1003137 h 1509906"/>
                  <a:gd name="connsiteX179" fmla="*/ 661599 w 1034979"/>
                  <a:gd name="connsiteY179" fmla="*/ 993612 h 1509906"/>
                  <a:gd name="connsiteX180" fmla="*/ 673029 w 1034979"/>
                  <a:gd name="connsiteY180" fmla="*/ 985992 h 1509906"/>
                  <a:gd name="connsiteX181" fmla="*/ 674934 w 1034979"/>
                  <a:gd name="connsiteY181" fmla="*/ 980277 h 1509906"/>
                  <a:gd name="connsiteX182" fmla="*/ 680649 w 1034979"/>
                  <a:gd name="connsiteY182" fmla="*/ 978372 h 1509906"/>
                  <a:gd name="connsiteX183" fmla="*/ 686364 w 1034979"/>
                  <a:gd name="connsiteY183" fmla="*/ 974562 h 1509906"/>
                  <a:gd name="connsiteX184" fmla="*/ 695889 w 1034979"/>
                  <a:gd name="connsiteY184" fmla="*/ 965037 h 1509906"/>
                  <a:gd name="connsiteX185" fmla="*/ 705414 w 1034979"/>
                  <a:gd name="connsiteY185" fmla="*/ 953607 h 1509906"/>
                  <a:gd name="connsiteX186" fmla="*/ 716844 w 1034979"/>
                  <a:gd name="connsiteY186" fmla="*/ 945987 h 1509906"/>
                  <a:gd name="connsiteX187" fmla="*/ 732084 w 1034979"/>
                  <a:gd name="connsiteY187" fmla="*/ 932652 h 1509906"/>
                  <a:gd name="connsiteX188" fmla="*/ 741609 w 1034979"/>
                  <a:gd name="connsiteY188" fmla="*/ 921222 h 1509906"/>
                  <a:gd name="connsiteX189" fmla="*/ 753039 w 1034979"/>
                  <a:gd name="connsiteY189" fmla="*/ 911697 h 1509906"/>
                  <a:gd name="connsiteX190" fmla="*/ 758754 w 1034979"/>
                  <a:gd name="connsiteY190" fmla="*/ 900267 h 1509906"/>
                  <a:gd name="connsiteX191" fmla="*/ 760659 w 1034979"/>
                  <a:gd name="connsiteY191" fmla="*/ 894552 h 1509906"/>
                  <a:gd name="connsiteX192" fmla="*/ 766374 w 1034979"/>
                  <a:gd name="connsiteY192" fmla="*/ 883122 h 1509906"/>
                  <a:gd name="connsiteX193" fmla="*/ 764469 w 1034979"/>
                  <a:gd name="connsiteY193" fmla="*/ 867882 h 1509906"/>
                  <a:gd name="connsiteX194" fmla="*/ 758754 w 1034979"/>
                  <a:gd name="connsiteY194" fmla="*/ 865977 h 1509906"/>
                  <a:gd name="connsiteX195" fmla="*/ 737799 w 1034979"/>
                  <a:gd name="connsiteY195" fmla="*/ 867882 h 1509906"/>
                  <a:gd name="connsiteX196" fmla="*/ 732084 w 1034979"/>
                  <a:gd name="connsiteY196" fmla="*/ 871692 h 1509906"/>
                  <a:gd name="connsiteX197" fmla="*/ 720654 w 1034979"/>
                  <a:gd name="connsiteY197" fmla="*/ 875502 h 1509906"/>
                  <a:gd name="connsiteX198" fmla="*/ 716844 w 1034979"/>
                  <a:gd name="connsiteY198" fmla="*/ 881217 h 1509906"/>
                  <a:gd name="connsiteX199" fmla="*/ 711129 w 1034979"/>
                  <a:gd name="connsiteY199" fmla="*/ 883122 h 1509906"/>
                  <a:gd name="connsiteX200" fmla="*/ 705414 w 1034979"/>
                  <a:gd name="connsiteY200" fmla="*/ 886932 h 1509906"/>
                  <a:gd name="connsiteX201" fmla="*/ 699699 w 1034979"/>
                  <a:gd name="connsiteY201" fmla="*/ 892647 h 1509906"/>
                  <a:gd name="connsiteX202" fmla="*/ 692079 w 1034979"/>
                  <a:gd name="connsiteY202" fmla="*/ 896457 h 1509906"/>
                  <a:gd name="connsiteX203" fmla="*/ 650169 w 1034979"/>
                  <a:gd name="connsiteY203" fmla="*/ 925032 h 1509906"/>
                  <a:gd name="connsiteX204" fmla="*/ 636834 w 1034979"/>
                  <a:gd name="connsiteY204" fmla="*/ 936462 h 1509906"/>
                  <a:gd name="connsiteX205" fmla="*/ 627309 w 1034979"/>
                  <a:gd name="connsiteY205" fmla="*/ 953607 h 1509906"/>
                  <a:gd name="connsiteX206" fmla="*/ 602544 w 1034979"/>
                  <a:gd name="connsiteY206" fmla="*/ 959322 h 1509906"/>
                  <a:gd name="connsiteX207" fmla="*/ 589209 w 1034979"/>
                  <a:gd name="connsiteY207" fmla="*/ 963132 h 1509906"/>
                  <a:gd name="connsiteX208" fmla="*/ 573969 w 1034979"/>
                  <a:gd name="connsiteY208" fmla="*/ 961227 h 1509906"/>
                  <a:gd name="connsiteX209" fmla="*/ 562539 w 1034979"/>
                  <a:gd name="connsiteY209" fmla="*/ 957417 h 1509906"/>
                  <a:gd name="connsiteX210" fmla="*/ 551109 w 1034979"/>
                  <a:gd name="connsiteY210" fmla="*/ 953607 h 1509906"/>
                  <a:gd name="connsiteX211" fmla="*/ 539679 w 1034979"/>
                  <a:gd name="connsiteY211" fmla="*/ 949797 h 1509906"/>
                  <a:gd name="connsiteX212" fmla="*/ 533964 w 1034979"/>
                  <a:gd name="connsiteY212" fmla="*/ 947892 h 1509906"/>
                  <a:gd name="connsiteX213" fmla="*/ 528249 w 1034979"/>
                  <a:gd name="connsiteY213" fmla="*/ 944082 h 1509906"/>
                  <a:gd name="connsiteX214" fmla="*/ 516819 w 1034979"/>
                  <a:gd name="connsiteY214" fmla="*/ 938367 h 1509906"/>
                  <a:gd name="connsiteX215" fmla="*/ 509199 w 1034979"/>
                  <a:gd name="connsiteY215" fmla="*/ 926937 h 1509906"/>
                  <a:gd name="connsiteX216" fmla="*/ 505389 w 1034979"/>
                  <a:gd name="connsiteY216" fmla="*/ 905982 h 1509906"/>
                  <a:gd name="connsiteX217" fmla="*/ 507294 w 1034979"/>
                  <a:gd name="connsiteY217" fmla="*/ 841212 h 1509906"/>
                  <a:gd name="connsiteX218" fmla="*/ 513009 w 1034979"/>
                  <a:gd name="connsiteY218" fmla="*/ 827877 h 1509906"/>
                  <a:gd name="connsiteX219" fmla="*/ 503484 w 1034979"/>
                  <a:gd name="connsiteY219" fmla="*/ 351627 h 1509906"/>
                  <a:gd name="connsiteX220" fmla="*/ 499674 w 1034979"/>
                  <a:gd name="connsiteY220" fmla="*/ 60162 h 1509906"/>
                  <a:gd name="connsiteX221" fmla="*/ 490149 w 1034979"/>
                  <a:gd name="connsiteY221" fmla="*/ 33492 h 1509906"/>
                  <a:gd name="connsiteX222" fmla="*/ 488244 w 1034979"/>
                  <a:gd name="connsiteY222" fmla="*/ 27777 h 1509906"/>
                  <a:gd name="connsiteX223" fmla="*/ 484434 w 1034979"/>
                  <a:gd name="connsiteY223" fmla="*/ 22062 h 1509906"/>
                  <a:gd name="connsiteX224" fmla="*/ 478719 w 1034979"/>
                  <a:gd name="connsiteY224" fmla="*/ 10632 h 1509906"/>
                  <a:gd name="connsiteX225" fmla="*/ 473004 w 1034979"/>
                  <a:gd name="connsiteY225" fmla="*/ 6822 h 1509906"/>
                  <a:gd name="connsiteX226" fmla="*/ 469194 w 1034979"/>
                  <a:gd name="connsiteY226" fmla="*/ 1107 h 1509906"/>
                  <a:gd name="connsiteX227" fmla="*/ 429189 w 1034979"/>
                  <a:gd name="connsiteY227" fmla="*/ 4917 h 1509906"/>
                  <a:gd name="connsiteX228" fmla="*/ 421569 w 1034979"/>
                  <a:gd name="connsiteY228" fmla="*/ 16347 h 1509906"/>
                  <a:gd name="connsiteX229" fmla="*/ 417759 w 1034979"/>
                  <a:gd name="connsiteY229" fmla="*/ 22062 h 1509906"/>
                  <a:gd name="connsiteX230" fmla="*/ 419664 w 1034979"/>
                  <a:gd name="connsiteY230" fmla="*/ 54447 h 1509906"/>
                  <a:gd name="connsiteX231" fmla="*/ 423474 w 1034979"/>
                  <a:gd name="connsiteY231" fmla="*/ 65877 h 1509906"/>
                  <a:gd name="connsiteX232" fmla="*/ 425379 w 1034979"/>
                  <a:gd name="connsiteY232" fmla="*/ 71592 h 1509906"/>
                  <a:gd name="connsiteX233" fmla="*/ 425379 w 1034979"/>
                  <a:gd name="connsiteY233" fmla="*/ 77307 h 1509906"/>
                  <a:gd name="connsiteX234" fmla="*/ 429189 w 1034979"/>
                  <a:gd name="connsiteY234" fmla="*/ 231612 h 1509906"/>
                  <a:gd name="connsiteX235" fmla="*/ 440619 w 1034979"/>
                  <a:gd name="connsiteY235" fmla="*/ 414492 h 1509906"/>
                  <a:gd name="connsiteX236" fmla="*/ 425379 w 1034979"/>
                  <a:gd name="connsiteY236" fmla="*/ 711672 h 1509906"/>
                  <a:gd name="connsiteX237" fmla="*/ 417759 w 1034979"/>
                  <a:gd name="connsiteY237" fmla="*/ 839307 h 1509906"/>
                  <a:gd name="connsiteX238" fmla="*/ 413949 w 1034979"/>
                  <a:gd name="connsiteY238" fmla="*/ 856452 h 1509906"/>
                  <a:gd name="connsiteX239" fmla="*/ 417759 w 1034979"/>
                  <a:gd name="connsiteY239" fmla="*/ 877407 h 1509906"/>
                  <a:gd name="connsiteX240" fmla="*/ 421569 w 1034979"/>
                  <a:gd name="connsiteY240" fmla="*/ 883122 h 1509906"/>
                  <a:gd name="connsiteX241" fmla="*/ 425379 w 1034979"/>
                  <a:gd name="connsiteY241" fmla="*/ 894552 h 1509906"/>
                  <a:gd name="connsiteX242" fmla="*/ 423474 w 1034979"/>
                  <a:gd name="connsiteY242" fmla="*/ 921222 h 1509906"/>
                  <a:gd name="connsiteX243" fmla="*/ 417759 w 1034979"/>
                  <a:gd name="connsiteY243" fmla="*/ 923127 h 1509906"/>
                  <a:gd name="connsiteX244" fmla="*/ 412044 w 1034979"/>
                  <a:gd name="connsiteY244" fmla="*/ 926937 h 1509906"/>
                  <a:gd name="connsiteX245" fmla="*/ 421569 w 1034979"/>
                  <a:gd name="connsiteY245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56799 w 1034979"/>
                  <a:gd name="connsiteY4" fmla="*/ 936462 h 1509906"/>
                  <a:gd name="connsiteX5" fmla="*/ 351084 w 1034979"/>
                  <a:gd name="connsiteY5" fmla="*/ 940272 h 1509906"/>
                  <a:gd name="connsiteX6" fmla="*/ 339654 w 1034979"/>
                  <a:gd name="connsiteY6" fmla="*/ 949797 h 1509906"/>
                  <a:gd name="connsiteX7" fmla="*/ 328224 w 1034979"/>
                  <a:gd name="connsiteY7" fmla="*/ 953607 h 1509906"/>
                  <a:gd name="connsiteX8" fmla="*/ 312984 w 1034979"/>
                  <a:gd name="connsiteY8" fmla="*/ 959322 h 1509906"/>
                  <a:gd name="connsiteX9" fmla="*/ 265359 w 1034979"/>
                  <a:gd name="connsiteY9" fmla="*/ 955512 h 1509906"/>
                  <a:gd name="connsiteX10" fmla="*/ 253929 w 1034979"/>
                  <a:gd name="connsiteY10" fmla="*/ 951702 h 1509906"/>
                  <a:gd name="connsiteX11" fmla="*/ 242499 w 1034979"/>
                  <a:gd name="connsiteY11" fmla="*/ 947892 h 1509906"/>
                  <a:gd name="connsiteX12" fmla="*/ 236784 w 1034979"/>
                  <a:gd name="connsiteY12" fmla="*/ 945987 h 1509906"/>
                  <a:gd name="connsiteX13" fmla="*/ 231069 w 1034979"/>
                  <a:gd name="connsiteY13" fmla="*/ 944082 h 1509906"/>
                  <a:gd name="connsiteX14" fmla="*/ 219639 w 1034979"/>
                  <a:gd name="connsiteY14" fmla="*/ 942177 h 1509906"/>
                  <a:gd name="connsiteX15" fmla="*/ 213924 w 1034979"/>
                  <a:gd name="connsiteY15" fmla="*/ 940272 h 1509906"/>
                  <a:gd name="connsiteX16" fmla="*/ 206304 w 1034979"/>
                  <a:gd name="connsiteY16" fmla="*/ 938367 h 1509906"/>
                  <a:gd name="connsiteX17" fmla="*/ 194874 w 1034979"/>
                  <a:gd name="connsiteY17" fmla="*/ 934557 h 1509906"/>
                  <a:gd name="connsiteX18" fmla="*/ 189159 w 1034979"/>
                  <a:gd name="connsiteY18" fmla="*/ 932652 h 1509906"/>
                  <a:gd name="connsiteX19" fmla="*/ 181539 w 1034979"/>
                  <a:gd name="connsiteY19" fmla="*/ 930747 h 1509906"/>
                  <a:gd name="connsiteX20" fmla="*/ 170109 w 1034979"/>
                  <a:gd name="connsiteY20" fmla="*/ 925032 h 1509906"/>
                  <a:gd name="connsiteX21" fmla="*/ 164394 w 1034979"/>
                  <a:gd name="connsiteY21" fmla="*/ 921222 h 1509906"/>
                  <a:gd name="connsiteX22" fmla="*/ 116769 w 1034979"/>
                  <a:gd name="connsiteY22" fmla="*/ 896457 h 1509906"/>
                  <a:gd name="connsiteX23" fmla="*/ 111054 w 1034979"/>
                  <a:gd name="connsiteY23" fmla="*/ 890742 h 1509906"/>
                  <a:gd name="connsiteX24" fmla="*/ 84384 w 1034979"/>
                  <a:gd name="connsiteY24" fmla="*/ 865977 h 1509906"/>
                  <a:gd name="connsiteX25" fmla="*/ 78669 w 1034979"/>
                  <a:gd name="connsiteY25" fmla="*/ 864072 h 1509906"/>
                  <a:gd name="connsiteX26" fmla="*/ 59619 w 1034979"/>
                  <a:gd name="connsiteY26" fmla="*/ 867882 h 1509906"/>
                  <a:gd name="connsiteX27" fmla="*/ 53904 w 1034979"/>
                  <a:gd name="connsiteY27" fmla="*/ 871692 h 1509906"/>
                  <a:gd name="connsiteX28" fmla="*/ 50094 w 1034979"/>
                  <a:gd name="connsiteY28" fmla="*/ 877407 h 1509906"/>
                  <a:gd name="connsiteX29" fmla="*/ 46284 w 1034979"/>
                  <a:gd name="connsiteY29" fmla="*/ 888837 h 1509906"/>
                  <a:gd name="connsiteX30" fmla="*/ 50094 w 1034979"/>
                  <a:gd name="connsiteY30" fmla="*/ 926937 h 1509906"/>
                  <a:gd name="connsiteX31" fmla="*/ 53904 w 1034979"/>
                  <a:gd name="connsiteY31" fmla="*/ 932652 h 1509906"/>
                  <a:gd name="connsiteX32" fmla="*/ 59619 w 1034979"/>
                  <a:gd name="connsiteY32" fmla="*/ 936462 h 1509906"/>
                  <a:gd name="connsiteX33" fmla="*/ 63429 w 1034979"/>
                  <a:gd name="connsiteY33" fmla="*/ 942177 h 1509906"/>
                  <a:gd name="connsiteX34" fmla="*/ 80574 w 1034979"/>
                  <a:gd name="connsiteY34" fmla="*/ 951702 h 1509906"/>
                  <a:gd name="connsiteX35" fmla="*/ 103434 w 1034979"/>
                  <a:gd name="connsiteY35" fmla="*/ 953607 h 1509906"/>
                  <a:gd name="connsiteX36" fmla="*/ 124389 w 1034979"/>
                  <a:gd name="connsiteY36" fmla="*/ 959322 h 1509906"/>
                  <a:gd name="connsiteX37" fmla="*/ 130104 w 1034979"/>
                  <a:gd name="connsiteY37" fmla="*/ 961227 h 1509906"/>
                  <a:gd name="connsiteX38" fmla="*/ 135819 w 1034979"/>
                  <a:gd name="connsiteY38" fmla="*/ 966942 h 1509906"/>
                  <a:gd name="connsiteX39" fmla="*/ 143439 w 1034979"/>
                  <a:gd name="connsiteY39" fmla="*/ 968847 h 1509906"/>
                  <a:gd name="connsiteX40" fmla="*/ 166299 w 1034979"/>
                  <a:gd name="connsiteY40" fmla="*/ 972657 h 1509906"/>
                  <a:gd name="connsiteX41" fmla="*/ 191064 w 1034979"/>
                  <a:gd name="connsiteY41" fmla="*/ 978372 h 1509906"/>
                  <a:gd name="connsiteX42" fmla="*/ 208209 w 1034979"/>
                  <a:gd name="connsiteY42" fmla="*/ 984087 h 1509906"/>
                  <a:gd name="connsiteX43" fmla="*/ 213924 w 1034979"/>
                  <a:gd name="connsiteY43" fmla="*/ 985992 h 1509906"/>
                  <a:gd name="connsiteX44" fmla="*/ 229164 w 1034979"/>
                  <a:gd name="connsiteY44" fmla="*/ 989802 h 1509906"/>
                  <a:gd name="connsiteX45" fmla="*/ 248214 w 1034979"/>
                  <a:gd name="connsiteY45" fmla="*/ 995517 h 1509906"/>
                  <a:gd name="connsiteX46" fmla="*/ 253929 w 1034979"/>
                  <a:gd name="connsiteY46" fmla="*/ 999327 h 1509906"/>
                  <a:gd name="connsiteX47" fmla="*/ 267264 w 1034979"/>
                  <a:gd name="connsiteY47" fmla="*/ 1014567 h 1509906"/>
                  <a:gd name="connsiteX48" fmla="*/ 272979 w 1034979"/>
                  <a:gd name="connsiteY48" fmla="*/ 1033617 h 1509906"/>
                  <a:gd name="connsiteX49" fmla="*/ 274884 w 1034979"/>
                  <a:gd name="connsiteY49" fmla="*/ 1039332 h 1509906"/>
                  <a:gd name="connsiteX50" fmla="*/ 276789 w 1034979"/>
                  <a:gd name="connsiteY50" fmla="*/ 1045047 h 1509906"/>
                  <a:gd name="connsiteX51" fmla="*/ 278694 w 1034979"/>
                  <a:gd name="connsiteY51" fmla="*/ 1069812 h 1509906"/>
                  <a:gd name="connsiteX52" fmla="*/ 280599 w 1034979"/>
                  <a:gd name="connsiteY52" fmla="*/ 1075527 h 1509906"/>
                  <a:gd name="connsiteX53" fmla="*/ 278694 w 1034979"/>
                  <a:gd name="connsiteY53" fmla="*/ 1094577 h 1509906"/>
                  <a:gd name="connsiteX54" fmla="*/ 276789 w 1034979"/>
                  <a:gd name="connsiteY54" fmla="*/ 1104102 h 1509906"/>
                  <a:gd name="connsiteX55" fmla="*/ 263454 w 1034979"/>
                  <a:gd name="connsiteY55" fmla="*/ 1117437 h 1509906"/>
                  <a:gd name="connsiteX56" fmla="*/ 252024 w 1034979"/>
                  <a:gd name="connsiteY56" fmla="*/ 1125057 h 1509906"/>
                  <a:gd name="connsiteX57" fmla="*/ 240594 w 1034979"/>
                  <a:gd name="connsiteY57" fmla="*/ 1128867 h 1509906"/>
                  <a:gd name="connsiteX58" fmla="*/ 126294 w 1034979"/>
                  <a:gd name="connsiteY58" fmla="*/ 1128867 h 1509906"/>
                  <a:gd name="connsiteX59" fmla="*/ 120579 w 1034979"/>
                  <a:gd name="connsiteY59" fmla="*/ 1130772 h 1509906"/>
                  <a:gd name="connsiteX60" fmla="*/ 105339 w 1034979"/>
                  <a:gd name="connsiteY60" fmla="*/ 1132677 h 1509906"/>
                  <a:gd name="connsiteX61" fmla="*/ 88194 w 1034979"/>
                  <a:gd name="connsiteY61" fmla="*/ 1138392 h 1509906"/>
                  <a:gd name="connsiteX62" fmla="*/ 82479 w 1034979"/>
                  <a:gd name="connsiteY62" fmla="*/ 1140297 h 1509906"/>
                  <a:gd name="connsiteX63" fmla="*/ 76764 w 1034979"/>
                  <a:gd name="connsiteY63" fmla="*/ 1144107 h 1509906"/>
                  <a:gd name="connsiteX64" fmla="*/ 65334 w 1034979"/>
                  <a:gd name="connsiteY64" fmla="*/ 1146012 h 1509906"/>
                  <a:gd name="connsiteX65" fmla="*/ 27234 w 1034979"/>
                  <a:gd name="connsiteY65" fmla="*/ 1147917 h 1509906"/>
                  <a:gd name="connsiteX66" fmla="*/ 15804 w 1034979"/>
                  <a:gd name="connsiteY66" fmla="*/ 1153632 h 1509906"/>
                  <a:gd name="connsiteX67" fmla="*/ 6279 w 1034979"/>
                  <a:gd name="connsiteY67" fmla="*/ 1163157 h 1509906"/>
                  <a:gd name="connsiteX68" fmla="*/ 4374 w 1034979"/>
                  <a:gd name="connsiteY68" fmla="*/ 1168872 h 1509906"/>
                  <a:gd name="connsiteX69" fmla="*/ 564 w 1034979"/>
                  <a:gd name="connsiteY69" fmla="*/ 1174587 h 1509906"/>
                  <a:gd name="connsiteX70" fmla="*/ 6279 w 1034979"/>
                  <a:gd name="connsiteY70" fmla="*/ 1206972 h 1509906"/>
                  <a:gd name="connsiteX71" fmla="*/ 11994 w 1034979"/>
                  <a:gd name="connsiteY71" fmla="*/ 1210782 h 1509906"/>
                  <a:gd name="connsiteX72" fmla="*/ 17709 w 1034979"/>
                  <a:gd name="connsiteY72" fmla="*/ 1212687 h 1509906"/>
                  <a:gd name="connsiteX73" fmla="*/ 145344 w 1034979"/>
                  <a:gd name="connsiteY73" fmla="*/ 1210782 h 1509906"/>
                  <a:gd name="connsiteX74" fmla="*/ 152964 w 1034979"/>
                  <a:gd name="connsiteY74" fmla="*/ 1208877 h 1509906"/>
                  <a:gd name="connsiteX75" fmla="*/ 303459 w 1034979"/>
                  <a:gd name="connsiteY75" fmla="*/ 1203162 h 1509906"/>
                  <a:gd name="connsiteX76" fmla="*/ 318699 w 1034979"/>
                  <a:gd name="connsiteY76" fmla="*/ 1210782 h 1509906"/>
                  <a:gd name="connsiteX77" fmla="*/ 330129 w 1034979"/>
                  <a:gd name="connsiteY77" fmla="*/ 1216497 h 1509906"/>
                  <a:gd name="connsiteX78" fmla="*/ 333939 w 1034979"/>
                  <a:gd name="connsiteY78" fmla="*/ 1222212 h 1509906"/>
                  <a:gd name="connsiteX79" fmla="*/ 339654 w 1034979"/>
                  <a:gd name="connsiteY79" fmla="*/ 1224117 h 1509906"/>
                  <a:gd name="connsiteX80" fmla="*/ 351084 w 1034979"/>
                  <a:gd name="connsiteY80" fmla="*/ 1231737 h 1509906"/>
                  <a:gd name="connsiteX81" fmla="*/ 356799 w 1034979"/>
                  <a:gd name="connsiteY81" fmla="*/ 1235547 h 1509906"/>
                  <a:gd name="connsiteX82" fmla="*/ 360609 w 1034979"/>
                  <a:gd name="connsiteY82" fmla="*/ 1241262 h 1509906"/>
                  <a:gd name="connsiteX83" fmla="*/ 366324 w 1034979"/>
                  <a:gd name="connsiteY83" fmla="*/ 1252692 h 1509906"/>
                  <a:gd name="connsiteX84" fmla="*/ 362514 w 1034979"/>
                  <a:gd name="connsiteY84" fmla="*/ 1279362 h 1509906"/>
                  <a:gd name="connsiteX85" fmla="*/ 358704 w 1034979"/>
                  <a:gd name="connsiteY85" fmla="*/ 1285077 h 1509906"/>
                  <a:gd name="connsiteX86" fmla="*/ 356799 w 1034979"/>
                  <a:gd name="connsiteY86" fmla="*/ 1290792 h 1509906"/>
                  <a:gd name="connsiteX87" fmla="*/ 352989 w 1034979"/>
                  <a:gd name="connsiteY87" fmla="*/ 1296507 h 1509906"/>
                  <a:gd name="connsiteX88" fmla="*/ 351084 w 1034979"/>
                  <a:gd name="connsiteY88" fmla="*/ 1302222 h 1509906"/>
                  <a:gd name="connsiteX89" fmla="*/ 347274 w 1034979"/>
                  <a:gd name="connsiteY89" fmla="*/ 1307937 h 1509906"/>
                  <a:gd name="connsiteX90" fmla="*/ 330129 w 1034979"/>
                  <a:gd name="connsiteY90" fmla="*/ 1374612 h 1509906"/>
                  <a:gd name="connsiteX91" fmla="*/ 328224 w 1034979"/>
                  <a:gd name="connsiteY91" fmla="*/ 1426047 h 1509906"/>
                  <a:gd name="connsiteX92" fmla="*/ 330129 w 1034979"/>
                  <a:gd name="connsiteY92" fmla="*/ 1450812 h 1509906"/>
                  <a:gd name="connsiteX93" fmla="*/ 332034 w 1034979"/>
                  <a:gd name="connsiteY93" fmla="*/ 1456527 h 1509906"/>
                  <a:gd name="connsiteX94" fmla="*/ 335844 w 1034979"/>
                  <a:gd name="connsiteY94" fmla="*/ 1460337 h 1509906"/>
                  <a:gd name="connsiteX95" fmla="*/ 364419 w 1034979"/>
                  <a:gd name="connsiteY95" fmla="*/ 1506057 h 1509906"/>
                  <a:gd name="connsiteX96" fmla="*/ 387279 w 1034979"/>
                  <a:gd name="connsiteY96" fmla="*/ 1507962 h 1509906"/>
                  <a:gd name="connsiteX97" fmla="*/ 392994 w 1034979"/>
                  <a:gd name="connsiteY97" fmla="*/ 1502247 h 1509906"/>
                  <a:gd name="connsiteX98" fmla="*/ 394899 w 1034979"/>
                  <a:gd name="connsiteY98" fmla="*/ 1490817 h 1509906"/>
                  <a:gd name="connsiteX99" fmla="*/ 396804 w 1034979"/>
                  <a:gd name="connsiteY99" fmla="*/ 1485102 h 1509906"/>
                  <a:gd name="connsiteX100" fmla="*/ 398709 w 1034979"/>
                  <a:gd name="connsiteY100" fmla="*/ 1467957 h 1509906"/>
                  <a:gd name="connsiteX101" fmla="*/ 400614 w 1034979"/>
                  <a:gd name="connsiteY101" fmla="*/ 1454622 h 1509906"/>
                  <a:gd name="connsiteX102" fmla="*/ 404424 w 1034979"/>
                  <a:gd name="connsiteY102" fmla="*/ 1397472 h 1509906"/>
                  <a:gd name="connsiteX103" fmla="*/ 410139 w 1034979"/>
                  <a:gd name="connsiteY103" fmla="*/ 1386042 h 1509906"/>
                  <a:gd name="connsiteX104" fmla="*/ 413949 w 1034979"/>
                  <a:gd name="connsiteY104" fmla="*/ 1372707 h 1509906"/>
                  <a:gd name="connsiteX105" fmla="*/ 415854 w 1034979"/>
                  <a:gd name="connsiteY105" fmla="*/ 1366992 h 1509906"/>
                  <a:gd name="connsiteX106" fmla="*/ 417759 w 1034979"/>
                  <a:gd name="connsiteY106" fmla="*/ 1353657 h 1509906"/>
                  <a:gd name="connsiteX107" fmla="*/ 421569 w 1034979"/>
                  <a:gd name="connsiteY107" fmla="*/ 1342227 h 1509906"/>
                  <a:gd name="connsiteX108" fmla="*/ 427284 w 1034979"/>
                  <a:gd name="connsiteY108" fmla="*/ 1328892 h 1509906"/>
                  <a:gd name="connsiteX109" fmla="*/ 436809 w 1034979"/>
                  <a:gd name="connsiteY109" fmla="*/ 1317462 h 1509906"/>
                  <a:gd name="connsiteX110" fmla="*/ 450144 w 1034979"/>
                  <a:gd name="connsiteY110" fmla="*/ 1302222 h 1509906"/>
                  <a:gd name="connsiteX111" fmla="*/ 457764 w 1034979"/>
                  <a:gd name="connsiteY111" fmla="*/ 1290792 h 1509906"/>
                  <a:gd name="connsiteX112" fmla="*/ 461574 w 1034979"/>
                  <a:gd name="connsiteY112" fmla="*/ 1279362 h 1509906"/>
                  <a:gd name="connsiteX113" fmla="*/ 465384 w 1034979"/>
                  <a:gd name="connsiteY113" fmla="*/ 1264122 h 1509906"/>
                  <a:gd name="connsiteX114" fmla="*/ 467289 w 1034979"/>
                  <a:gd name="connsiteY114" fmla="*/ 1258407 h 1509906"/>
                  <a:gd name="connsiteX115" fmla="*/ 507294 w 1034979"/>
                  <a:gd name="connsiteY115" fmla="*/ 1252692 h 1509906"/>
                  <a:gd name="connsiteX116" fmla="*/ 535869 w 1034979"/>
                  <a:gd name="connsiteY116" fmla="*/ 1243167 h 1509906"/>
                  <a:gd name="connsiteX117" fmla="*/ 541584 w 1034979"/>
                  <a:gd name="connsiteY117" fmla="*/ 1241262 h 1509906"/>
                  <a:gd name="connsiteX118" fmla="*/ 547299 w 1034979"/>
                  <a:gd name="connsiteY118" fmla="*/ 1239357 h 1509906"/>
                  <a:gd name="connsiteX119" fmla="*/ 554919 w 1034979"/>
                  <a:gd name="connsiteY119" fmla="*/ 1237452 h 1509906"/>
                  <a:gd name="connsiteX120" fmla="*/ 573969 w 1034979"/>
                  <a:gd name="connsiteY120" fmla="*/ 1229832 h 1509906"/>
                  <a:gd name="connsiteX121" fmla="*/ 585399 w 1034979"/>
                  <a:gd name="connsiteY121" fmla="*/ 1226022 h 1509906"/>
                  <a:gd name="connsiteX122" fmla="*/ 720654 w 1034979"/>
                  <a:gd name="connsiteY122" fmla="*/ 1309842 h 1509906"/>
                  <a:gd name="connsiteX123" fmla="*/ 733989 w 1034979"/>
                  <a:gd name="connsiteY123" fmla="*/ 1319367 h 1509906"/>
                  <a:gd name="connsiteX124" fmla="*/ 743514 w 1034979"/>
                  <a:gd name="connsiteY124" fmla="*/ 1321272 h 1509906"/>
                  <a:gd name="connsiteX125" fmla="*/ 749229 w 1034979"/>
                  <a:gd name="connsiteY125" fmla="*/ 1323177 h 1509906"/>
                  <a:gd name="connsiteX126" fmla="*/ 762564 w 1034979"/>
                  <a:gd name="connsiteY126" fmla="*/ 1328892 h 1509906"/>
                  <a:gd name="connsiteX127" fmla="*/ 777804 w 1034979"/>
                  <a:gd name="connsiteY127" fmla="*/ 1326987 h 1509906"/>
                  <a:gd name="connsiteX128" fmla="*/ 789234 w 1034979"/>
                  <a:gd name="connsiteY128" fmla="*/ 1321272 h 1509906"/>
                  <a:gd name="connsiteX129" fmla="*/ 794949 w 1034979"/>
                  <a:gd name="connsiteY129" fmla="*/ 1319367 h 1509906"/>
                  <a:gd name="connsiteX130" fmla="*/ 802569 w 1034979"/>
                  <a:gd name="connsiteY130" fmla="*/ 1302222 h 1509906"/>
                  <a:gd name="connsiteX131" fmla="*/ 800664 w 1034979"/>
                  <a:gd name="connsiteY131" fmla="*/ 1277457 h 1509906"/>
                  <a:gd name="connsiteX132" fmla="*/ 798759 w 1034979"/>
                  <a:gd name="connsiteY132" fmla="*/ 1271742 h 1509906"/>
                  <a:gd name="connsiteX133" fmla="*/ 796854 w 1034979"/>
                  <a:gd name="connsiteY133" fmla="*/ 1264122 h 1509906"/>
                  <a:gd name="connsiteX134" fmla="*/ 783519 w 1034979"/>
                  <a:gd name="connsiteY134" fmla="*/ 1246977 h 1509906"/>
                  <a:gd name="connsiteX135" fmla="*/ 773994 w 1034979"/>
                  <a:gd name="connsiteY135" fmla="*/ 1241262 h 1509906"/>
                  <a:gd name="connsiteX136" fmla="*/ 648264 w 1034979"/>
                  <a:gd name="connsiteY136" fmla="*/ 1149822 h 1509906"/>
                  <a:gd name="connsiteX137" fmla="*/ 644454 w 1034979"/>
                  <a:gd name="connsiteY137" fmla="*/ 1132677 h 1509906"/>
                  <a:gd name="connsiteX138" fmla="*/ 646359 w 1034979"/>
                  <a:gd name="connsiteY138" fmla="*/ 1125057 h 1509906"/>
                  <a:gd name="connsiteX139" fmla="*/ 650169 w 1034979"/>
                  <a:gd name="connsiteY139" fmla="*/ 1107912 h 1509906"/>
                  <a:gd name="connsiteX140" fmla="*/ 653979 w 1034979"/>
                  <a:gd name="connsiteY140" fmla="*/ 1102197 h 1509906"/>
                  <a:gd name="connsiteX141" fmla="*/ 655884 w 1034979"/>
                  <a:gd name="connsiteY141" fmla="*/ 1096482 h 1509906"/>
                  <a:gd name="connsiteX142" fmla="*/ 661599 w 1034979"/>
                  <a:gd name="connsiteY142" fmla="*/ 1094577 h 1509906"/>
                  <a:gd name="connsiteX143" fmla="*/ 671124 w 1034979"/>
                  <a:gd name="connsiteY143" fmla="*/ 1083147 h 1509906"/>
                  <a:gd name="connsiteX144" fmla="*/ 724464 w 1034979"/>
                  <a:gd name="connsiteY144" fmla="*/ 1075527 h 1509906"/>
                  <a:gd name="connsiteX145" fmla="*/ 842574 w 1034979"/>
                  <a:gd name="connsiteY145" fmla="*/ 1077432 h 1509906"/>
                  <a:gd name="connsiteX146" fmla="*/ 871149 w 1034979"/>
                  <a:gd name="connsiteY146" fmla="*/ 1079337 h 1509906"/>
                  <a:gd name="connsiteX147" fmla="*/ 899724 w 1034979"/>
                  <a:gd name="connsiteY147" fmla="*/ 1085052 h 1509906"/>
                  <a:gd name="connsiteX148" fmla="*/ 922584 w 1034979"/>
                  <a:gd name="connsiteY148" fmla="*/ 1088862 h 1509906"/>
                  <a:gd name="connsiteX149" fmla="*/ 951159 w 1034979"/>
                  <a:gd name="connsiteY149" fmla="*/ 1094577 h 1509906"/>
                  <a:gd name="connsiteX150" fmla="*/ 956874 w 1034979"/>
                  <a:gd name="connsiteY150" fmla="*/ 1094577 h 1509906"/>
                  <a:gd name="connsiteX151" fmla="*/ 1002594 w 1034979"/>
                  <a:gd name="connsiteY151" fmla="*/ 1092672 h 1509906"/>
                  <a:gd name="connsiteX152" fmla="*/ 1031169 w 1034979"/>
                  <a:gd name="connsiteY152" fmla="*/ 1085052 h 1509906"/>
                  <a:gd name="connsiteX153" fmla="*/ 1034979 w 1034979"/>
                  <a:gd name="connsiteY153" fmla="*/ 1079337 h 1509906"/>
                  <a:gd name="connsiteX154" fmla="*/ 1033074 w 1034979"/>
                  <a:gd name="connsiteY154" fmla="*/ 1060287 h 1509906"/>
                  <a:gd name="connsiteX155" fmla="*/ 1027359 w 1034979"/>
                  <a:gd name="connsiteY155" fmla="*/ 1056477 h 1509906"/>
                  <a:gd name="connsiteX156" fmla="*/ 1012119 w 1034979"/>
                  <a:gd name="connsiteY156" fmla="*/ 1054572 h 1509906"/>
                  <a:gd name="connsiteX157" fmla="*/ 1006404 w 1034979"/>
                  <a:gd name="connsiteY157" fmla="*/ 1052667 h 1509906"/>
                  <a:gd name="connsiteX158" fmla="*/ 998784 w 1034979"/>
                  <a:gd name="connsiteY158" fmla="*/ 1050762 h 1509906"/>
                  <a:gd name="connsiteX159" fmla="*/ 987354 w 1034979"/>
                  <a:gd name="connsiteY159" fmla="*/ 1043142 h 1509906"/>
                  <a:gd name="connsiteX160" fmla="*/ 975924 w 1034979"/>
                  <a:gd name="connsiteY160" fmla="*/ 1039332 h 1509906"/>
                  <a:gd name="connsiteX161" fmla="*/ 970209 w 1034979"/>
                  <a:gd name="connsiteY161" fmla="*/ 1037427 h 1509906"/>
                  <a:gd name="connsiteX162" fmla="*/ 962589 w 1034979"/>
                  <a:gd name="connsiteY162" fmla="*/ 1035522 h 1509906"/>
                  <a:gd name="connsiteX163" fmla="*/ 956874 w 1034979"/>
                  <a:gd name="connsiteY163" fmla="*/ 1033617 h 1509906"/>
                  <a:gd name="connsiteX164" fmla="*/ 935919 w 1034979"/>
                  <a:gd name="connsiteY164" fmla="*/ 1027902 h 1509906"/>
                  <a:gd name="connsiteX165" fmla="*/ 930204 w 1034979"/>
                  <a:gd name="connsiteY165" fmla="*/ 1025997 h 1509906"/>
                  <a:gd name="connsiteX166" fmla="*/ 825429 w 1034979"/>
                  <a:gd name="connsiteY166" fmla="*/ 1027902 h 1509906"/>
                  <a:gd name="connsiteX167" fmla="*/ 819714 w 1034979"/>
                  <a:gd name="connsiteY167" fmla="*/ 1029807 h 1509906"/>
                  <a:gd name="connsiteX168" fmla="*/ 730179 w 1034979"/>
                  <a:gd name="connsiteY168" fmla="*/ 1031712 h 1509906"/>
                  <a:gd name="connsiteX169" fmla="*/ 716844 w 1034979"/>
                  <a:gd name="connsiteY169" fmla="*/ 1035522 h 1509906"/>
                  <a:gd name="connsiteX170" fmla="*/ 695889 w 1034979"/>
                  <a:gd name="connsiteY170" fmla="*/ 1037427 h 1509906"/>
                  <a:gd name="connsiteX171" fmla="*/ 669219 w 1034979"/>
                  <a:gd name="connsiteY171" fmla="*/ 1039332 h 1509906"/>
                  <a:gd name="connsiteX172" fmla="*/ 669219 w 1034979"/>
                  <a:gd name="connsiteY172" fmla="*/ 1039332 h 1509906"/>
                  <a:gd name="connsiteX173" fmla="*/ 646359 w 1034979"/>
                  <a:gd name="connsiteY173" fmla="*/ 1043142 h 1509906"/>
                  <a:gd name="connsiteX174" fmla="*/ 642549 w 1034979"/>
                  <a:gd name="connsiteY174" fmla="*/ 1031712 h 1509906"/>
                  <a:gd name="connsiteX175" fmla="*/ 640644 w 1034979"/>
                  <a:gd name="connsiteY175" fmla="*/ 1025997 h 1509906"/>
                  <a:gd name="connsiteX176" fmla="*/ 642549 w 1034979"/>
                  <a:gd name="connsiteY176" fmla="*/ 1008852 h 1509906"/>
                  <a:gd name="connsiteX177" fmla="*/ 644454 w 1034979"/>
                  <a:gd name="connsiteY177" fmla="*/ 1003137 h 1509906"/>
                  <a:gd name="connsiteX178" fmla="*/ 661599 w 1034979"/>
                  <a:gd name="connsiteY178" fmla="*/ 993612 h 1509906"/>
                  <a:gd name="connsiteX179" fmla="*/ 673029 w 1034979"/>
                  <a:gd name="connsiteY179" fmla="*/ 985992 h 1509906"/>
                  <a:gd name="connsiteX180" fmla="*/ 674934 w 1034979"/>
                  <a:gd name="connsiteY180" fmla="*/ 980277 h 1509906"/>
                  <a:gd name="connsiteX181" fmla="*/ 680649 w 1034979"/>
                  <a:gd name="connsiteY181" fmla="*/ 978372 h 1509906"/>
                  <a:gd name="connsiteX182" fmla="*/ 686364 w 1034979"/>
                  <a:gd name="connsiteY182" fmla="*/ 974562 h 1509906"/>
                  <a:gd name="connsiteX183" fmla="*/ 695889 w 1034979"/>
                  <a:gd name="connsiteY183" fmla="*/ 965037 h 1509906"/>
                  <a:gd name="connsiteX184" fmla="*/ 705414 w 1034979"/>
                  <a:gd name="connsiteY184" fmla="*/ 953607 h 1509906"/>
                  <a:gd name="connsiteX185" fmla="*/ 716844 w 1034979"/>
                  <a:gd name="connsiteY185" fmla="*/ 945987 h 1509906"/>
                  <a:gd name="connsiteX186" fmla="*/ 732084 w 1034979"/>
                  <a:gd name="connsiteY186" fmla="*/ 932652 h 1509906"/>
                  <a:gd name="connsiteX187" fmla="*/ 741609 w 1034979"/>
                  <a:gd name="connsiteY187" fmla="*/ 921222 h 1509906"/>
                  <a:gd name="connsiteX188" fmla="*/ 753039 w 1034979"/>
                  <a:gd name="connsiteY188" fmla="*/ 911697 h 1509906"/>
                  <a:gd name="connsiteX189" fmla="*/ 758754 w 1034979"/>
                  <a:gd name="connsiteY189" fmla="*/ 900267 h 1509906"/>
                  <a:gd name="connsiteX190" fmla="*/ 760659 w 1034979"/>
                  <a:gd name="connsiteY190" fmla="*/ 894552 h 1509906"/>
                  <a:gd name="connsiteX191" fmla="*/ 766374 w 1034979"/>
                  <a:gd name="connsiteY191" fmla="*/ 883122 h 1509906"/>
                  <a:gd name="connsiteX192" fmla="*/ 764469 w 1034979"/>
                  <a:gd name="connsiteY192" fmla="*/ 867882 h 1509906"/>
                  <a:gd name="connsiteX193" fmla="*/ 758754 w 1034979"/>
                  <a:gd name="connsiteY193" fmla="*/ 865977 h 1509906"/>
                  <a:gd name="connsiteX194" fmla="*/ 737799 w 1034979"/>
                  <a:gd name="connsiteY194" fmla="*/ 867882 h 1509906"/>
                  <a:gd name="connsiteX195" fmla="*/ 732084 w 1034979"/>
                  <a:gd name="connsiteY195" fmla="*/ 871692 h 1509906"/>
                  <a:gd name="connsiteX196" fmla="*/ 720654 w 1034979"/>
                  <a:gd name="connsiteY196" fmla="*/ 875502 h 1509906"/>
                  <a:gd name="connsiteX197" fmla="*/ 716844 w 1034979"/>
                  <a:gd name="connsiteY197" fmla="*/ 881217 h 1509906"/>
                  <a:gd name="connsiteX198" fmla="*/ 711129 w 1034979"/>
                  <a:gd name="connsiteY198" fmla="*/ 883122 h 1509906"/>
                  <a:gd name="connsiteX199" fmla="*/ 705414 w 1034979"/>
                  <a:gd name="connsiteY199" fmla="*/ 886932 h 1509906"/>
                  <a:gd name="connsiteX200" fmla="*/ 699699 w 1034979"/>
                  <a:gd name="connsiteY200" fmla="*/ 892647 h 1509906"/>
                  <a:gd name="connsiteX201" fmla="*/ 692079 w 1034979"/>
                  <a:gd name="connsiteY201" fmla="*/ 896457 h 1509906"/>
                  <a:gd name="connsiteX202" fmla="*/ 650169 w 1034979"/>
                  <a:gd name="connsiteY202" fmla="*/ 925032 h 1509906"/>
                  <a:gd name="connsiteX203" fmla="*/ 636834 w 1034979"/>
                  <a:gd name="connsiteY203" fmla="*/ 936462 h 1509906"/>
                  <a:gd name="connsiteX204" fmla="*/ 627309 w 1034979"/>
                  <a:gd name="connsiteY204" fmla="*/ 953607 h 1509906"/>
                  <a:gd name="connsiteX205" fmla="*/ 602544 w 1034979"/>
                  <a:gd name="connsiteY205" fmla="*/ 959322 h 1509906"/>
                  <a:gd name="connsiteX206" fmla="*/ 589209 w 1034979"/>
                  <a:gd name="connsiteY206" fmla="*/ 963132 h 1509906"/>
                  <a:gd name="connsiteX207" fmla="*/ 573969 w 1034979"/>
                  <a:gd name="connsiteY207" fmla="*/ 961227 h 1509906"/>
                  <a:gd name="connsiteX208" fmla="*/ 562539 w 1034979"/>
                  <a:gd name="connsiteY208" fmla="*/ 957417 h 1509906"/>
                  <a:gd name="connsiteX209" fmla="*/ 551109 w 1034979"/>
                  <a:gd name="connsiteY209" fmla="*/ 953607 h 1509906"/>
                  <a:gd name="connsiteX210" fmla="*/ 539679 w 1034979"/>
                  <a:gd name="connsiteY210" fmla="*/ 949797 h 1509906"/>
                  <a:gd name="connsiteX211" fmla="*/ 533964 w 1034979"/>
                  <a:gd name="connsiteY211" fmla="*/ 947892 h 1509906"/>
                  <a:gd name="connsiteX212" fmla="*/ 528249 w 1034979"/>
                  <a:gd name="connsiteY212" fmla="*/ 944082 h 1509906"/>
                  <a:gd name="connsiteX213" fmla="*/ 516819 w 1034979"/>
                  <a:gd name="connsiteY213" fmla="*/ 938367 h 1509906"/>
                  <a:gd name="connsiteX214" fmla="*/ 509199 w 1034979"/>
                  <a:gd name="connsiteY214" fmla="*/ 926937 h 1509906"/>
                  <a:gd name="connsiteX215" fmla="*/ 505389 w 1034979"/>
                  <a:gd name="connsiteY215" fmla="*/ 905982 h 1509906"/>
                  <a:gd name="connsiteX216" fmla="*/ 507294 w 1034979"/>
                  <a:gd name="connsiteY216" fmla="*/ 841212 h 1509906"/>
                  <a:gd name="connsiteX217" fmla="*/ 513009 w 1034979"/>
                  <a:gd name="connsiteY217" fmla="*/ 827877 h 1509906"/>
                  <a:gd name="connsiteX218" fmla="*/ 503484 w 1034979"/>
                  <a:gd name="connsiteY218" fmla="*/ 351627 h 1509906"/>
                  <a:gd name="connsiteX219" fmla="*/ 499674 w 1034979"/>
                  <a:gd name="connsiteY219" fmla="*/ 60162 h 1509906"/>
                  <a:gd name="connsiteX220" fmla="*/ 490149 w 1034979"/>
                  <a:gd name="connsiteY220" fmla="*/ 33492 h 1509906"/>
                  <a:gd name="connsiteX221" fmla="*/ 488244 w 1034979"/>
                  <a:gd name="connsiteY221" fmla="*/ 27777 h 1509906"/>
                  <a:gd name="connsiteX222" fmla="*/ 484434 w 1034979"/>
                  <a:gd name="connsiteY222" fmla="*/ 22062 h 1509906"/>
                  <a:gd name="connsiteX223" fmla="*/ 478719 w 1034979"/>
                  <a:gd name="connsiteY223" fmla="*/ 10632 h 1509906"/>
                  <a:gd name="connsiteX224" fmla="*/ 473004 w 1034979"/>
                  <a:gd name="connsiteY224" fmla="*/ 6822 h 1509906"/>
                  <a:gd name="connsiteX225" fmla="*/ 469194 w 1034979"/>
                  <a:gd name="connsiteY225" fmla="*/ 1107 h 1509906"/>
                  <a:gd name="connsiteX226" fmla="*/ 429189 w 1034979"/>
                  <a:gd name="connsiteY226" fmla="*/ 4917 h 1509906"/>
                  <a:gd name="connsiteX227" fmla="*/ 421569 w 1034979"/>
                  <a:gd name="connsiteY227" fmla="*/ 16347 h 1509906"/>
                  <a:gd name="connsiteX228" fmla="*/ 417759 w 1034979"/>
                  <a:gd name="connsiteY228" fmla="*/ 22062 h 1509906"/>
                  <a:gd name="connsiteX229" fmla="*/ 419664 w 1034979"/>
                  <a:gd name="connsiteY229" fmla="*/ 54447 h 1509906"/>
                  <a:gd name="connsiteX230" fmla="*/ 423474 w 1034979"/>
                  <a:gd name="connsiteY230" fmla="*/ 65877 h 1509906"/>
                  <a:gd name="connsiteX231" fmla="*/ 425379 w 1034979"/>
                  <a:gd name="connsiteY231" fmla="*/ 71592 h 1509906"/>
                  <a:gd name="connsiteX232" fmla="*/ 425379 w 1034979"/>
                  <a:gd name="connsiteY232" fmla="*/ 77307 h 1509906"/>
                  <a:gd name="connsiteX233" fmla="*/ 429189 w 1034979"/>
                  <a:gd name="connsiteY233" fmla="*/ 231612 h 1509906"/>
                  <a:gd name="connsiteX234" fmla="*/ 440619 w 1034979"/>
                  <a:gd name="connsiteY234" fmla="*/ 414492 h 1509906"/>
                  <a:gd name="connsiteX235" fmla="*/ 425379 w 1034979"/>
                  <a:gd name="connsiteY235" fmla="*/ 711672 h 1509906"/>
                  <a:gd name="connsiteX236" fmla="*/ 417759 w 1034979"/>
                  <a:gd name="connsiteY236" fmla="*/ 839307 h 1509906"/>
                  <a:gd name="connsiteX237" fmla="*/ 413949 w 1034979"/>
                  <a:gd name="connsiteY237" fmla="*/ 856452 h 1509906"/>
                  <a:gd name="connsiteX238" fmla="*/ 417759 w 1034979"/>
                  <a:gd name="connsiteY238" fmla="*/ 877407 h 1509906"/>
                  <a:gd name="connsiteX239" fmla="*/ 421569 w 1034979"/>
                  <a:gd name="connsiteY239" fmla="*/ 883122 h 1509906"/>
                  <a:gd name="connsiteX240" fmla="*/ 425379 w 1034979"/>
                  <a:gd name="connsiteY240" fmla="*/ 894552 h 1509906"/>
                  <a:gd name="connsiteX241" fmla="*/ 423474 w 1034979"/>
                  <a:gd name="connsiteY241" fmla="*/ 921222 h 1509906"/>
                  <a:gd name="connsiteX242" fmla="*/ 417759 w 1034979"/>
                  <a:gd name="connsiteY242" fmla="*/ 923127 h 1509906"/>
                  <a:gd name="connsiteX243" fmla="*/ 412044 w 1034979"/>
                  <a:gd name="connsiteY243" fmla="*/ 926937 h 1509906"/>
                  <a:gd name="connsiteX244" fmla="*/ 421569 w 1034979"/>
                  <a:gd name="connsiteY244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56799 w 1034979"/>
                  <a:gd name="connsiteY4" fmla="*/ 936462 h 1509906"/>
                  <a:gd name="connsiteX5" fmla="*/ 351084 w 1034979"/>
                  <a:gd name="connsiteY5" fmla="*/ 940272 h 1509906"/>
                  <a:gd name="connsiteX6" fmla="*/ 339654 w 1034979"/>
                  <a:gd name="connsiteY6" fmla="*/ 949797 h 1509906"/>
                  <a:gd name="connsiteX7" fmla="*/ 328224 w 1034979"/>
                  <a:gd name="connsiteY7" fmla="*/ 953607 h 1509906"/>
                  <a:gd name="connsiteX8" fmla="*/ 312984 w 1034979"/>
                  <a:gd name="connsiteY8" fmla="*/ 959322 h 1509906"/>
                  <a:gd name="connsiteX9" fmla="*/ 265359 w 1034979"/>
                  <a:gd name="connsiteY9" fmla="*/ 955512 h 1509906"/>
                  <a:gd name="connsiteX10" fmla="*/ 253929 w 1034979"/>
                  <a:gd name="connsiteY10" fmla="*/ 951702 h 1509906"/>
                  <a:gd name="connsiteX11" fmla="*/ 242499 w 1034979"/>
                  <a:gd name="connsiteY11" fmla="*/ 947892 h 1509906"/>
                  <a:gd name="connsiteX12" fmla="*/ 236784 w 1034979"/>
                  <a:gd name="connsiteY12" fmla="*/ 945987 h 1509906"/>
                  <a:gd name="connsiteX13" fmla="*/ 231069 w 1034979"/>
                  <a:gd name="connsiteY13" fmla="*/ 944082 h 1509906"/>
                  <a:gd name="connsiteX14" fmla="*/ 219639 w 1034979"/>
                  <a:gd name="connsiteY14" fmla="*/ 942177 h 1509906"/>
                  <a:gd name="connsiteX15" fmla="*/ 213924 w 1034979"/>
                  <a:gd name="connsiteY15" fmla="*/ 940272 h 1509906"/>
                  <a:gd name="connsiteX16" fmla="*/ 206304 w 1034979"/>
                  <a:gd name="connsiteY16" fmla="*/ 938367 h 1509906"/>
                  <a:gd name="connsiteX17" fmla="*/ 194874 w 1034979"/>
                  <a:gd name="connsiteY17" fmla="*/ 934557 h 1509906"/>
                  <a:gd name="connsiteX18" fmla="*/ 189159 w 1034979"/>
                  <a:gd name="connsiteY18" fmla="*/ 932652 h 1509906"/>
                  <a:gd name="connsiteX19" fmla="*/ 181539 w 1034979"/>
                  <a:gd name="connsiteY19" fmla="*/ 930747 h 1509906"/>
                  <a:gd name="connsiteX20" fmla="*/ 170109 w 1034979"/>
                  <a:gd name="connsiteY20" fmla="*/ 925032 h 1509906"/>
                  <a:gd name="connsiteX21" fmla="*/ 164394 w 1034979"/>
                  <a:gd name="connsiteY21" fmla="*/ 921222 h 1509906"/>
                  <a:gd name="connsiteX22" fmla="*/ 116769 w 1034979"/>
                  <a:gd name="connsiteY22" fmla="*/ 896457 h 1509906"/>
                  <a:gd name="connsiteX23" fmla="*/ 111054 w 1034979"/>
                  <a:gd name="connsiteY23" fmla="*/ 890742 h 1509906"/>
                  <a:gd name="connsiteX24" fmla="*/ 84384 w 1034979"/>
                  <a:gd name="connsiteY24" fmla="*/ 865977 h 1509906"/>
                  <a:gd name="connsiteX25" fmla="*/ 78669 w 1034979"/>
                  <a:gd name="connsiteY25" fmla="*/ 864072 h 1509906"/>
                  <a:gd name="connsiteX26" fmla="*/ 59619 w 1034979"/>
                  <a:gd name="connsiteY26" fmla="*/ 867882 h 1509906"/>
                  <a:gd name="connsiteX27" fmla="*/ 53904 w 1034979"/>
                  <a:gd name="connsiteY27" fmla="*/ 871692 h 1509906"/>
                  <a:gd name="connsiteX28" fmla="*/ 50094 w 1034979"/>
                  <a:gd name="connsiteY28" fmla="*/ 877407 h 1509906"/>
                  <a:gd name="connsiteX29" fmla="*/ 46284 w 1034979"/>
                  <a:gd name="connsiteY29" fmla="*/ 888837 h 1509906"/>
                  <a:gd name="connsiteX30" fmla="*/ 50094 w 1034979"/>
                  <a:gd name="connsiteY30" fmla="*/ 926937 h 1509906"/>
                  <a:gd name="connsiteX31" fmla="*/ 53904 w 1034979"/>
                  <a:gd name="connsiteY31" fmla="*/ 932652 h 1509906"/>
                  <a:gd name="connsiteX32" fmla="*/ 59619 w 1034979"/>
                  <a:gd name="connsiteY32" fmla="*/ 936462 h 1509906"/>
                  <a:gd name="connsiteX33" fmla="*/ 63429 w 1034979"/>
                  <a:gd name="connsiteY33" fmla="*/ 942177 h 1509906"/>
                  <a:gd name="connsiteX34" fmla="*/ 80574 w 1034979"/>
                  <a:gd name="connsiteY34" fmla="*/ 951702 h 1509906"/>
                  <a:gd name="connsiteX35" fmla="*/ 103434 w 1034979"/>
                  <a:gd name="connsiteY35" fmla="*/ 953607 h 1509906"/>
                  <a:gd name="connsiteX36" fmla="*/ 124389 w 1034979"/>
                  <a:gd name="connsiteY36" fmla="*/ 959322 h 1509906"/>
                  <a:gd name="connsiteX37" fmla="*/ 130104 w 1034979"/>
                  <a:gd name="connsiteY37" fmla="*/ 961227 h 1509906"/>
                  <a:gd name="connsiteX38" fmla="*/ 135819 w 1034979"/>
                  <a:gd name="connsiteY38" fmla="*/ 966942 h 1509906"/>
                  <a:gd name="connsiteX39" fmla="*/ 143439 w 1034979"/>
                  <a:gd name="connsiteY39" fmla="*/ 968847 h 1509906"/>
                  <a:gd name="connsiteX40" fmla="*/ 166299 w 1034979"/>
                  <a:gd name="connsiteY40" fmla="*/ 972657 h 1509906"/>
                  <a:gd name="connsiteX41" fmla="*/ 191064 w 1034979"/>
                  <a:gd name="connsiteY41" fmla="*/ 978372 h 1509906"/>
                  <a:gd name="connsiteX42" fmla="*/ 208209 w 1034979"/>
                  <a:gd name="connsiteY42" fmla="*/ 984087 h 1509906"/>
                  <a:gd name="connsiteX43" fmla="*/ 213924 w 1034979"/>
                  <a:gd name="connsiteY43" fmla="*/ 985992 h 1509906"/>
                  <a:gd name="connsiteX44" fmla="*/ 229164 w 1034979"/>
                  <a:gd name="connsiteY44" fmla="*/ 989802 h 1509906"/>
                  <a:gd name="connsiteX45" fmla="*/ 248214 w 1034979"/>
                  <a:gd name="connsiteY45" fmla="*/ 995517 h 1509906"/>
                  <a:gd name="connsiteX46" fmla="*/ 253929 w 1034979"/>
                  <a:gd name="connsiteY46" fmla="*/ 999327 h 1509906"/>
                  <a:gd name="connsiteX47" fmla="*/ 267264 w 1034979"/>
                  <a:gd name="connsiteY47" fmla="*/ 1014567 h 1509906"/>
                  <a:gd name="connsiteX48" fmla="*/ 272979 w 1034979"/>
                  <a:gd name="connsiteY48" fmla="*/ 1033617 h 1509906"/>
                  <a:gd name="connsiteX49" fmla="*/ 274884 w 1034979"/>
                  <a:gd name="connsiteY49" fmla="*/ 1039332 h 1509906"/>
                  <a:gd name="connsiteX50" fmla="*/ 276789 w 1034979"/>
                  <a:gd name="connsiteY50" fmla="*/ 1045047 h 1509906"/>
                  <a:gd name="connsiteX51" fmla="*/ 278694 w 1034979"/>
                  <a:gd name="connsiteY51" fmla="*/ 1069812 h 1509906"/>
                  <a:gd name="connsiteX52" fmla="*/ 280599 w 1034979"/>
                  <a:gd name="connsiteY52" fmla="*/ 1075527 h 1509906"/>
                  <a:gd name="connsiteX53" fmla="*/ 278694 w 1034979"/>
                  <a:gd name="connsiteY53" fmla="*/ 1094577 h 1509906"/>
                  <a:gd name="connsiteX54" fmla="*/ 276789 w 1034979"/>
                  <a:gd name="connsiteY54" fmla="*/ 1104102 h 1509906"/>
                  <a:gd name="connsiteX55" fmla="*/ 263454 w 1034979"/>
                  <a:gd name="connsiteY55" fmla="*/ 1117437 h 1509906"/>
                  <a:gd name="connsiteX56" fmla="*/ 252024 w 1034979"/>
                  <a:gd name="connsiteY56" fmla="*/ 1125057 h 1509906"/>
                  <a:gd name="connsiteX57" fmla="*/ 240594 w 1034979"/>
                  <a:gd name="connsiteY57" fmla="*/ 1128867 h 1509906"/>
                  <a:gd name="connsiteX58" fmla="*/ 126294 w 1034979"/>
                  <a:gd name="connsiteY58" fmla="*/ 1128867 h 1509906"/>
                  <a:gd name="connsiteX59" fmla="*/ 120579 w 1034979"/>
                  <a:gd name="connsiteY59" fmla="*/ 1130772 h 1509906"/>
                  <a:gd name="connsiteX60" fmla="*/ 105339 w 1034979"/>
                  <a:gd name="connsiteY60" fmla="*/ 1132677 h 1509906"/>
                  <a:gd name="connsiteX61" fmla="*/ 88194 w 1034979"/>
                  <a:gd name="connsiteY61" fmla="*/ 1138392 h 1509906"/>
                  <a:gd name="connsiteX62" fmla="*/ 82479 w 1034979"/>
                  <a:gd name="connsiteY62" fmla="*/ 1140297 h 1509906"/>
                  <a:gd name="connsiteX63" fmla="*/ 76764 w 1034979"/>
                  <a:gd name="connsiteY63" fmla="*/ 1144107 h 1509906"/>
                  <a:gd name="connsiteX64" fmla="*/ 65334 w 1034979"/>
                  <a:gd name="connsiteY64" fmla="*/ 1146012 h 1509906"/>
                  <a:gd name="connsiteX65" fmla="*/ 27234 w 1034979"/>
                  <a:gd name="connsiteY65" fmla="*/ 1147917 h 1509906"/>
                  <a:gd name="connsiteX66" fmla="*/ 15804 w 1034979"/>
                  <a:gd name="connsiteY66" fmla="*/ 1153632 h 1509906"/>
                  <a:gd name="connsiteX67" fmla="*/ 6279 w 1034979"/>
                  <a:gd name="connsiteY67" fmla="*/ 1163157 h 1509906"/>
                  <a:gd name="connsiteX68" fmla="*/ 4374 w 1034979"/>
                  <a:gd name="connsiteY68" fmla="*/ 1168872 h 1509906"/>
                  <a:gd name="connsiteX69" fmla="*/ 564 w 1034979"/>
                  <a:gd name="connsiteY69" fmla="*/ 1174587 h 1509906"/>
                  <a:gd name="connsiteX70" fmla="*/ 6279 w 1034979"/>
                  <a:gd name="connsiteY70" fmla="*/ 1206972 h 1509906"/>
                  <a:gd name="connsiteX71" fmla="*/ 11994 w 1034979"/>
                  <a:gd name="connsiteY71" fmla="*/ 1210782 h 1509906"/>
                  <a:gd name="connsiteX72" fmla="*/ 17709 w 1034979"/>
                  <a:gd name="connsiteY72" fmla="*/ 1212687 h 1509906"/>
                  <a:gd name="connsiteX73" fmla="*/ 145344 w 1034979"/>
                  <a:gd name="connsiteY73" fmla="*/ 1210782 h 1509906"/>
                  <a:gd name="connsiteX74" fmla="*/ 152964 w 1034979"/>
                  <a:gd name="connsiteY74" fmla="*/ 1208877 h 1509906"/>
                  <a:gd name="connsiteX75" fmla="*/ 303459 w 1034979"/>
                  <a:gd name="connsiteY75" fmla="*/ 1203162 h 1509906"/>
                  <a:gd name="connsiteX76" fmla="*/ 318699 w 1034979"/>
                  <a:gd name="connsiteY76" fmla="*/ 1210782 h 1509906"/>
                  <a:gd name="connsiteX77" fmla="*/ 330129 w 1034979"/>
                  <a:gd name="connsiteY77" fmla="*/ 1216497 h 1509906"/>
                  <a:gd name="connsiteX78" fmla="*/ 333939 w 1034979"/>
                  <a:gd name="connsiteY78" fmla="*/ 1222212 h 1509906"/>
                  <a:gd name="connsiteX79" fmla="*/ 339654 w 1034979"/>
                  <a:gd name="connsiteY79" fmla="*/ 1224117 h 1509906"/>
                  <a:gd name="connsiteX80" fmla="*/ 351084 w 1034979"/>
                  <a:gd name="connsiteY80" fmla="*/ 1231737 h 1509906"/>
                  <a:gd name="connsiteX81" fmla="*/ 356799 w 1034979"/>
                  <a:gd name="connsiteY81" fmla="*/ 1235547 h 1509906"/>
                  <a:gd name="connsiteX82" fmla="*/ 360609 w 1034979"/>
                  <a:gd name="connsiteY82" fmla="*/ 1241262 h 1509906"/>
                  <a:gd name="connsiteX83" fmla="*/ 366324 w 1034979"/>
                  <a:gd name="connsiteY83" fmla="*/ 1252692 h 1509906"/>
                  <a:gd name="connsiteX84" fmla="*/ 362514 w 1034979"/>
                  <a:gd name="connsiteY84" fmla="*/ 1279362 h 1509906"/>
                  <a:gd name="connsiteX85" fmla="*/ 358704 w 1034979"/>
                  <a:gd name="connsiteY85" fmla="*/ 1285077 h 1509906"/>
                  <a:gd name="connsiteX86" fmla="*/ 356799 w 1034979"/>
                  <a:gd name="connsiteY86" fmla="*/ 1290792 h 1509906"/>
                  <a:gd name="connsiteX87" fmla="*/ 352989 w 1034979"/>
                  <a:gd name="connsiteY87" fmla="*/ 1296507 h 1509906"/>
                  <a:gd name="connsiteX88" fmla="*/ 351084 w 1034979"/>
                  <a:gd name="connsiteY88" fmla="*/ 1302222 h 1509906"/>
                  <a:gd name="connsiteX89" fmla="*/ 347274 w 1034979"/>
                  <a:gd name="connsiteY89" fmla="*/ 1307937 h 1509906"/>
                  <a:gd name="connsiteX90" fmla="*/ 330129 w 1034979"/>
                  <a:gd name="connsiteY90" fmla="*/ 1374612 h 1509906"/>
                  <a:gd name="connsiteX91" fmla="*/ 328224 w 1034979"/>
                  <a:gd name="connsiteY91" fmla="*/ 1426047 h 1509906"/>
                  <a:gd name="connsiteX92" fmla="*/ 330129 w 1034979"/>
                  <a:gd name="connsiteY92" fmla="*/ 1450812 h 1509906"/>
                  <a:gd name="connsiteX93" fmla="*/ 332034 w 1034979"/>
                  <a:gd name="connsiteY93" fmla="*/ 1456527 h 1509906"/>
                  <a:gd name="connsiteX94" fmla="*/ 335844 w 1034979"/>
                  <a:gd name="connsiteY94" fmla="*/ 1460337 h 1509906"/>
                  <a:gd name="connsiteX95" fmla="*/ 364419 w 1034979"/>
                  <a:gd name="connsiteY95" fmla="*/ 1506057 h 1509906"/>
                  <a:gd name="connsiteX96" fmla="*/ 387279 w 1034979"/>
                  <a:gd name="connsiteY96" fmla="*/ 1507962 h 1509906"/>
                  <a:gd name="connsiteX97" fmla="*/ 392994 w 1034979"/>
                  <a:gd name="connsiteY97" fmla="*/ 1502247 h 1509906"/>
                  <a:gd name="connsiteX98" fmla="*/ 394899 w 1034979"/>
                  <a:gd name="connsiteY98" fmla="*/ 1490817 h 1509906"/>
                  <a:gd name="connsiteX99" fmla="*/ 396804 w 1034979"/>
                  <a:gd name="connsiteY99" fmla="*/ 1485102 h 1509906"/>
                  <a:gd name="connsiteX100" fmla="*/ 398709 w 1034979"/>
                  <a:gd name="connsiteY100" fmla="*/ 1467957 h 1509906"/>
                  <a:gd name="connsiteX101" fmla="*/ 400614 w 1034979"/>
                  <a:gd name="connsiteY101" fmla="*/ 1454622 h 1509906"/>
                  <a:gd name="connsiteX102" fmla="*/ 404424 w 1034979"/>
                  <a:gd name="connsiteY102" fmla="*/ 1397472 h 1509906"/>
                  <a:gd name="connsiteX103" fmla="*/ 410139 w 1034979"/>
                  <a:gd name="connsiteY103" fmla="*/ 1386042 h 1509906"/>
                  <a:gd name="connsiteX104" fmla="*/ 413949 w 1034979"/>
                  <a:gd name="connsiteY104" fmla="*/ 1372707 h 1509906"/>
                  <a:gd name="connsiteX105" fmla="*/ 415854 w 1034979"/>
                  <a:gd name="connsiteY105" fmla="*/ 1366992 h 1509906"/>
                  <a:gd name="connsiteX106" fmla="*/ 417759 w 1034979"/>
                  <a:gd name="connsiteY106" fmla="*/ 1353657 h 1509906"/>
                  <a:gd name="connsiteX107" fmla="*/ 421569 w 1034979"/>
                  <a:gd name="connsiteY107" fmla="*/ 1342227 h 1509906"/>
                  <a:gd name="connsiteX108" fmla="*/ 427284 w 1034979"/>
                  <a:gd name="connsiteY108" fmla="*/ 1328892 h 1509906"/>
                  <a:gd name="connsiteX109" fmla="*/ 436809 w 1034979"/>
                  <a:gd name="connsiteY109" fmla="*/ 1317462 h 1509906"/>
                  <a:gd name="connsiteX110" fmla="*/ 450144 w 1034979"/>
                  <a:gd name="connsiteY110" fmla="*/ 1302222 h 1509906"/>
                  <a:gd name="connsiteX111" fmla="*/ 457764 w 1034979"/>
                  <a:gd name="connsiteY111" fmla="*/ 1290792 h 1509906"/>
                  <a:gd name="connsiteX112" fmla="*/ 461574 w 1034979"/>
                  <a:gd name="connsiteY112" fmla="*/ 1279362 h 1509906"/>
                  <a:gd name="connsiteX113" fmla="*/ 465384 w 1034979"/>
                  <a:gd name="connsiteY113" fmla="*/ 1264122 h 1509906"/>
                  <a:gd name="connsiteX114" fmla="*/ 467289 w 1034979"/>
                  <a:gd name="connsiteY114" fmla="*/ 1258407 h 1509906"/>
                  <a:gd name="connsiteX115" fmla="*/ 507294 w 1034979"/>
                  <a:gd name="connsiteY115" fmla="*/ 1252692 h 1509906"/>
                  <a:gd name="connsiteX116" fmla="*/ 535869 w 1034979"/>
                  <a:gd name="connsiteY116" fmla="*/ 1243167 h 1509906"/>
                  <a:gd name="connsiteX117" fmla="*/ 541584 w 1034979"/>
                  <a:gd name="connsiteY117" fmla="*/ 1241262 h 1509906"/>
                  <a:gd name="connsiteX118" fmla="*/ 547299 w 1034979"/>
                  <a:gd name="connsiteY118" fmla="*/ 1239357 h 1509906"/>
                  <a:gd name="connsiteX119" fmla="*/ 554919 w 1034979"/>
                  <a:gd name="connsiteY119" fmla="*/ 1237452 h 1509906"/>
                  <a:gd name="connsiteX120" fmla="*/ 573969 w 1034979"/>
                  <a:gd name="connsiteY120" fmla="*/ 1229832 h 1509906"/>
                  <a:gd name="connsiteX121" fmla="*/ 585399 w 1034979"/>
                  <a:gd name="connsiteY121" fmla="*/ 1226022 h 1509906"/>
                  <a:gd name="connsiteX122" fmla="*/ 720654 w 1034979"/>
                  <a:gd name="connsiteY122" fmla="*/ 1309842 h 1509906"/>
                  <a:gd name="connsiteX123" fmla="*/ 733989 w 1034979"/>
                  <a:gd name="connsiteY123" fmla="*/ 1319367 h 1509906"/>
                  <a:gd name="connsiteX124" fmla="*/ 743514 w 1034979"/>
                  <a:gd name="connsiteY124" fmla="*/ 1321272 h 1509906"/>
                  <a:gd name="connsiteX125" fmla="*/ 749229 w 1034979"/>
                  <a:gd name="connsiteY125" fmla="*/ 1323177 h 1509906"/>
                  <a:gd name="connsiteX126" fmla="*/ 762564 w 1034979"/>
                  <a:gd name="connsiteY126" fmla="*/ 1328892 h 1509906"/>
                  <a:gd name="connsiteX127" fmla="*/ 777804 w 1034979"/>
                  <a:gd name="connsiteY127" fmla="*/ 1326987 h 1509906"/>
                  <a:gd name="connsiteX128" fmla="*/ 789234 w 1034979"/>
                  <a:gd name="connsiteY128" fmla="*/ 1321272 h 1509906"/>
                  <a:gd name="connsiteX129" fmla="*/ 794949 w 1034979"/>
                  <a:gd name="connsiteY129" fmla="*/ 1319367 h 1509906"/>
                  <a:gd name="connsiteX130" fmla="*/ 802569 w 1034979"/>
                  <a:gd name="connsiteY130" fmla="*/ 1302222 h 1509906"/>
                  <a:gd name="connsiteX131" fmla="*/ 800664 w 1034979"/>
                  <a:gd name="connsiteY131" fmla="*/ 1277457 h 1509906"/>
                  <a:gd name="connsiteX132" fmla="*/ 798759 w 1034979"/>
                  <a:gd name="connsiteY132" fmla="*/ 1271742 h 1509906"/>
                  <a:gd name="connsiteX133" fmla="*/ 796854 w 1034979"/>
                  <a:gd name="connsiteY133" fmla="*/ 1264122 h 1509906"/>
                  <a:gd name="connsiteX134" fmla="*/ 783519 w 1034979"/>
                  <a:gd name="connsiteY134" fmla="*/ 1246977 h 1509906"/>
                  <a:gd name="connsiteX135" fmla="*/ 773994 w 1034979"/>
                  <a:gd name="connsiteY135" fmla="*/ 1241262 h 1509906"/>
                  <a:gd name="connsiteX136" fmla="*/ 648264 w 1034979"/>
                  <a:gd name="connsiteY136" fmla="*/ 1149822 h 1509906"/>
                  <a:gd name="connsiteX137" fmla="*/ 644454 w 1034979"/>
                  <a:gd name="connsiteY137" fmla="*/ 1132677 h 1509906"/>
                  <a:gd name="connsiteX138" fmla="*/ 646359 w 1034979"/>
                  <a:gd name="connsiteY138" fmla="*/ 1125057 h 1509906"/>
                  <a:gd name="connsiteX139" fmla="*/ 650169 w 1034979"/>
                  <a:gd name="connsiteY139" fmla="*/ 1107912 h 1509906"/>
                  <a:gd name="connsiteX140" fmla="*/ 653979 w 1034979"/>
                  <a:gd name="connsiteY140" fmla="*/ 1102197 h 1509906"/>
                  <a:gd name="connsiteX141" fmla="*/ 655884 w 1034979"/>
                  <a:gd name="connsiteY141" fmla="*/ 1096482 h 1509906"/>
                  <a:gd name="connsiteX142" fmla="*/ 661599 w 1034979"/>
                  <a:gd name="connsiteY142" fmla="*/ 1094577 h 1509906"/>
                  <a:gd name="connsiteX143" fmla="*/ 671124 w 1034979"/>
                  <a:gd name="connsiteY143" fmla="*/ 1083147 h 1509906"/>
                  <a:gd name="connsiteX144" fmla="*/ 724464 w 1034979"/>
                  <a:gd name="connsiteY144" fmla="*/ 1075527 h 1509906"/>
                  <a:gd name="connsiteX145" fmla="*/ 842574 w 1034979"/>
                  <a:gd name="connsiteY145" fmla="*/ 1077432 h 1509906"/>
                  <a:gd name="connsiteX146" fmla="*/ 871149 w 1034979"/>
                  <a:gd name="connsiteY146" fmla="*/ 1079337 h 1509906"/>
                  <a:gd name="connsiteX147" fmla="*/ 899724 w 1034979"/>
                  <a:gd name="connsiteY147" fmla="*/ 1085052 h 1509906"/>
                  <a:gd name="connsiteX148" fmla="*/ 922584 w 1034979"/>
                  <a:gd name="connsiteY148" fmla="*/ 1088862 h 1509906"/>
                  <a:gd name="connsiteX149" fmla="*/ 951159 w 1034979"/>
                  <a:gd name="connsiteY149" fmla="*/ 1094577 h 1509906"/>
                  <a:gd name="connsiteX150" fmla="*/ 956874 w 1034979"/>
                  <a:gd name="connsiteY150" fmla="*/ 1094577 h 1509906"/>
                  <a:gd name="connsiteX151" fmla="*/ 1002594 w 1034979"/>
                  <a:gd name="connsiteY151" fmla="*/ 1092672 h 1509906"/>
                  <a:gd name="connsiteX152" fmla="*/ 1031169 w 1034979"/>
                  <a:gd name="connsiteY152" fmla="*/ 1085052 h 1509906"/>
                  <a:gd name="connsiteX153" fmla="*/ 1034979 w 1034979"/>
                  <a:gd name="connsiteY153" fmla="*/ 1079337 h 1509906"/>
                  <a:gd name="connsiteX154" fmla="*/ 1033074 w 1034979"/>
                  <a:gd name="connsiteY154" fmla="*/ 1060287 h 1509906"/>
                  <a:gd name="connsiteX155" fmla="*/ 1027359 w 1034979"/>
                  <a:gd name="connsiteY155" fmla="*/ 1056477 h 1509906"/>
                  <a:gd name="connsiteX156" fmla="*/ 1012119 w 1034979"/>
                  <a:gd name="connsiteY156" fmla="*/ 1054572 h 1509906"/>
                  <a:gd name="connsiteX157" fmla="*/ 1006404 w 1034979"/>
                  <a:gd name="connsiteY157" fmla="*/ 1052667 h 1509906"/>
                  <a:gd name="connsiteX158" fmla="*/ 998784 w 1034979"/>
                  <a:gd name="connsiteY158" fmla="*/ 1050762 h 1509906"/>
                  <a:gd name="connsiteX159" fmla="*/ 987354 w 1034979"/>
                  <a:gd name="connsiteY159" fmla="*/ 1043142 h 1509906"/>
                  <a:gd name="connsiteX160" fmla="*/ 975924 w 1034979"/>
                  <a:gd name="connsiteY160" fmla="*/ 1039332 h 1509906"/>
                  <a:gd name="connsiteX161" fmla="*/ 970209 w 1034979"/>
                  <a:gd name="connsiteY161" fmla="*/ 1037427 h 1509906"/>
                  <a:gd name="connsiteX162" fmla="*/ 962589 w 1034979"/>
                  <a:gd name="connsiteY162" fmla="*/ 1035522 h 1509906"/>
                  <a:gd name="connsiteX163" fmla="*/ 956874 w 1034979"/>
                  <a:gd name="connsiteY163" fmla="*/ 1033617 h 1509906"/>
                  <a:gd name="connsiteX164" fmla="*/ 935919 w 1034979"/>
                  <a:gd name="connsiteY164" fmla="*/ 1027902 h 1509906"/>
                  <a:gd name="connsiteX165" fmla="*/ 930204 w 1034979"/>
                  <a:gd name="connsiteY165" fmla="*/ 1025997 h 1509906"/>
                  <a:gd name="connsiteX166" fmla="*/ 825429 w 1034979"/>
                  <a:gd name="connsiteY166" fmla="*/ 1027902 h 1509906"/>
                  <a:gd name="connsiteX167" fmla="*/ 819714 w 1034979"/>
                  <a:gd name="connsiteY167" fmla="*/ 1029807 h 1509906"/>
                  <a:gd name="connsiteX168" fmla="*/ 730179 w 1034979"/>
                  <a:gd name="connsiteY168" fmla="*/ 1031712 h 1509906"/>
                  <a:gd name="connsiteX169" fmla="*/ 716844 w 1034979"/>
                  <a:gd name="connsiteY169" fmla="*/ 1035522 h 1509906"/>
                  <a:gd name="connsiteX170" fmla="*/ 695889 w 1034979"/>
                  <a:gd name="connsiteY170" fmla="*/ 1037427 h 1509906"/>
                  <a:gd name="connsiteX171" fmla="*/ 669219 w 1034979"/>
                  <a:gd name="connsiteY171" fmla="*/ 1039332 h 1509906"/>
                  <a:gd name="connsiteX172" fmla="*/ 669219 w 1034979"/>
                  <a:gd name="connsiteY172" fmla="*/ 1039332 h 1509906"/>
                  <a:gd name="connsiteX173" fmla="*/ 646359 w 1034979"/>
                  <a:gd name="connsiteY173" fmla="*/ 1043142 h 1509906"/>
                  <a:gd name="connsiteX174" fmla="*/ 642549 w 1034979"/>
                  <a:gd name="connsiteY174" fmla="*/ 1031712 h 1509906"/>
                  <a:gd name="connsiteX175" fmla="*/ 640644 w 1034979"/>
                  <a:gd name="connsiteY175" fmla="*/ 1025997 h 1509906"/>
                  <a:gd name="connsiteX176" fmla="*/ 642549 w 1034979"/>
                  <a:gd name="connsiteY176" fmla="*/ 1008852 h 1509906"/>
                  <a:gd name="connsiteX177" fmla="*/ 644454 w 1034979"/>
                  <a:gd name="connsiteY177" fmla="*/ 1003137 h 1509906"/>
                  <a:gd name="connsiteX178" fmla="*/ 661599 w 1034979"/>
                  <a:gd name="connsiteY178" fmla="*/ 993612 h 1509906"/>
                  <a:gd name="connsiteX179" fmla="*/ 673029 w 1034979"/>
                  <a:gd name="connsiteY179" fmla="*/ 985992 h 1509906"/>
                  <a:gd name="connsiteX180" fmla="*/ 674934 w 1034979"/>
                  <a:gd name="connsiteY180" fmla="*/ 980277 h 1509906"/>
                  <a:gd name="connsiteX181" fmla="*/ 680649 w 1034979"/>
                  <a:gd name="connsiteY181" fmla="*/ 978372 h 1509906"/>
                  <a:gd name="connsiteX182" fmla="*/ 686364 w 1034979"/>
                  <a:gd name="connsiteY182" fmla="*/ 974562 h 1509906"/>
                  <a:gd name="connsiteX183" fmla="*/ 695889 w 1034979"/>
                  <a:gd name="connsiteY183" fmla="*/ 965037 h 1509906"/>
                  <a:gd name="connsiteX184" fmla="*/ 705414 w 1034979"/>
                  <a:gd name="connsiteY184" fmla="*/ 953607 h 1509906"/>
                  <a:gd name="connsiteX185" fmla="*/ 716844 w 1034979"/>
                  <a:gd name="connsiteY185" fmla="*/ 945987 h 1509906"/>
                  <a:gd name="connsiteX186" fmla="*/ 732084 w 1034979"/>
                  <a:gd name="connsiteY186" fmla="*/ 932652 h 1509906"/>
                  <a:gd name="connsiteX187" fmla="*/ 741609 w 1034979"/>
                  <a:gd name="connsiteY187" fmla="*/ 921222 h 1509906"/>
                  <a:gd name="connsiteX188" fmla="*/ 753039 w 1034979"/>
                  <a:gd name="connsiteY188" fmla="*/ 911697 h 1509906"/>
                  <a:gd name="connsiteX189" fmla="*/ 758754 w 1034979"/>
                  <a:gd name="connsiteY189" fmla="*/ 900267 h 1509906"/>
                  <a:gd name="connsiteX190" fmla="*/ 760659 w 1034979"/>
                  <a:gd name="connsiteY190" fmla="*/ 894552 h 1509906"/>
                  <a:gd name="connsiteX191" fmla="*/ 766374 w 1034979"/>
                  <a:gd name="connsiteY191" fmla="*/ 883122 h 1509906"/>
                  <a:gd name="connsiteX192" fmla="*/ 764469 w 1034979"/>
                  <a:gd name="connsiteY192" fmla="*/ 867882 h 1509906"/>
                  <a:gd name="connsiteX193" fmla="*/ 758754 w 1034979"/>
                  <a:gd name="connsiteY193" fmla="*/ 865977 h 1509906"/>
                  <a:gd name="connsiteX194" fmla="*/ 737799 w 1034979"/>
                  <a:gd name="connsiteY194" fmla="*/ 867882 h 1509906"/>
                  <a:gd name="connsiteX195" fmla="*/ 732084 w 1034979"/>
                  <a:gd name="connsiteY195" fmla="*/ 871692 h 1509906"/>
                  <a:gd name="connsiteX196" fmla="*/ 720654 w 1034979"/>
                  <a:gd name="connsiteY196" fmla="*/ 875502 h 1509906"/>
                  <a:gd name="connsiteX197" fmla="*/ 716844 w 1034979"/>
                  <a:gd name="connsiteY197" fmla="*/ 881217 h 1509906"/>
                  <a:gd name="connsiteX198" fmla="*/ 711129 w 1034979"/>
                  <a:gd name="connsiteY198" fmla="*/ 883122 h 1509906"/>
                  <a:gd name="connsiteX199" fmla="*/ 705414 w 1034979"/>
                  <a:gd name="connsiteY199" fmla="*/ 886932 h 1509906"/>
                  <a:gd name="connsiteX200" fmla="*/ 699699 w 1034979"/>
                  <a:gd name="connsiteY200" fmla="*/ 892647 h 1509906"/>
                  <a:gd name="connsiteX201" fmla="*/ 692079 w 1034979"/>
                  <a:gd name="connsiteY201" fmla="*/ 896457 h 1509906"/>
                  <a:gd name="connsiteX202" fmla="*/ 650169 w 1034979"/>
                  <a:gd name="connsiteY202" fmla="*/ 925032 h 1509906"/>
                  <a:gd name="connsiteX203" fmla="*/ 636834 w 1034979"/>
                  <a:gd name="connsiteY203" fmla="*/ 936462 h 1509906"/>
                  <a:gd name="connsiteX204" fmla="*/ 627309 w 1034979"/>
                  <a:gd name="connsiteY204" fmla="*/ 953607 h 1509906"/>
                  <a:gd name="connsiteX205" fmla="*/ 602544 w 1034979"/>
                  <a:gd name="connsiteY205" fmla="*/ 959322 h 1509906"/>
                  <a:gd name="connsiteX206" fmla="*/ 589209 w 1034979"/>
                  <a:gd name="connsiteY206" fmla="*/ 963132 h 1509906"/>
                  <a:gd name="connsiteX207" fmla="*/ 573969 w 1034979"/>
                  <a:gd name="connsiteY207" fmla="*/ 961227 h 1509906"/>
                  <a:gd name="connsiteX208" fmla="*/ 562539 w 1034979"/>
                  <a:gd name="connsiteY208" fmla="*/ 957417 h 1509906"/>
                  <a:gd name="connsiteX209" fmla="*/ 551109 w 1034979"/>
                  <a:gd name="connsiteY209" fmla="*/ 953607 h 1509906"/>
                  <a:gd name="connsiteX210" fmla="*/ 539679 w 1034979"/>
                  <a:gd name="connsiteY210" fmla="*/ 949797 h 1509906"/>
                  <a:gd name="connsiteX211" fmla="*/ 533964 w 1034979"/>
                  <a:gd name="connsiteY211" fmla="*/ 947892 h 1509906"/>
                  <a:gd name="connsiteX212" fmla="*/ 528249 w 1034979"/>
                  <a:gd name="connsiteY212" fmla="*/ 944082 h 1509906"/>
                  <a:gd name="connsiteX213" fmla="*/ 516819 w 1034979"/>
                  <a:gd name="connsiteY213" fmla="*/ 938367 h 1509906"/>
                  <a:gd name="connsiteX214" fmla="*/ 509199 w 1034979"/>
                  <a:gd name="connsiteY214" fmla="*/ 926937 h 1509906"/>
                  <a:gd name="connsiteX215" fmla="*/ 505389 w 1034979"/>
                  <a:gd name="connsiteY215" fmla="*/ 905982 h 1509906"/>
                  <a:gd name="connsiteX216" fmla="*/ 507294 w 1034979"/>
                  <a:gd name="connsiteY216" fmla="*/ 841212 h 1509906"/>
                  <a:gd name="connsiteX217" fmla="*/ 513009 w 1034979"/>
                  <a:gd name="connsiteY217" fmla="*/ 798220 h 1509906"/>
                  <a:gd name="connsiteX218" fmla="*/ 503484 w 1034979"/>
                  <a:gd name="connsiteY218" fmla="*/ 351627 h 1509906"/>
                  <a:gd name="connsiteX219" fmla="*/ 499674 w 1034979"/>
                  <a:gd name="connsiteY219" fmla="*/ 60162 h 1509906"/>
                  <a:gd name="connsiteX220" fmla="*/ 490149 w 1034979"/>
                  <a:gd name="connsiteY220" fmla="*/ 33492 h 1509906"/>
                  <a:gd name="connsiteX221" fmla="*/ 488244 w 1034979"/>
                  <a:gd name="connsiteY221" fmla="*/ 27777 h 1509906"/>
                  <a:gd name="connsiteX222" fmla="*/ 484434 w 1034979"/>
                  <a:gd name="connsiteY222" fmla="*/ 22062 h 1509906"/>
                  <a:gd name="connsiteX223" fmla="*/ 478719 w 1034979"/>
                  <a:gd name="connsiteY223" fmla="*/ 10632 h 1509906"/>
                  <a:gd name="connsiteX224" fmla="*/ 473004 w 1034979"/>
                  <a:gd name="connsiteY224" fmla="*/ 6822 h 1509906"/>
                  <a:gd name="connsiteX225" fmla="*/ 469194 w 1034979"/>
                  <a:gd name="connsiteY225" fmla="*/ 1107 h 1509906"/>
                  <a:gd name="connsiteX226" fmla="*/ 429189 w 1034979"/>
                  <a:gd name="connsiteY226" fmla="*/ 4917 h 1509906"/>
                  <a:gd name="connsiteX227" fmla="*/ 421569 w 1034979"/>
                  <a:gd name="connsiteY227" fmla="*/ 16347 h 1509906"/>
                  <a:gd name="connsiteX228" fmla="*/ 417759 w 1034979"/>
                  <a:gd name="connsiteY228" fmla="*/ 22062 h 1509906"/>
                  <a:gd name="connsiteX229" fmla="*/ 419664 w 1034979"/>
                  <a:gd name="connsiteY229" fmla="*/ 54447 h 1509906"/>
                  <a:gd name="connsiteX230" fmla="*/ 423474 w 1034979"/>
                  <a:gd name="connsiteY230" fmla="*/ 65877 h 1509906"/>
                  <a:gd name="connsiteX231" fmla="*/ 425379 w 1034979"/>
                  <a:gd name="connsiteY231" fmla="*/ 71592 h 1509906"/>
                  <a:gd name="connsiteX232" fmla="*/ 425379 w 1034979"/>
                  <a:gd name="connsiteY232" fmla="*/ 77307 h 1509906"/>
                  <a:gd name="connsiteX233" fmla="*/ 429189 w 1034979"/>
                  <a:gd name="connsiteY233" fmla="*/ 231612 h 1509906"/>
                  <a:gd name="connsiteX234" fmla="*/ 440619 w 1034979"/>
                  <a:gd name="connsiteY234" fmla="*/ 414492 h 1509906"/>
                  <a:gd name="connsiteX235" fmla="*/ 425379 w 1034979"/>
                  <a:gd name="connsiteY235" fmla="*/ 711672 h 1509906"/>
                  <a:gd name="connsiteX236" fmla="*/ 417759 w 1034979"/>
                  <a:gd name="connsiteY236" fmla="*/ 839307 h 1509906"/>
                  <a:gd name="connsiteX237" fmla="*/ 413949 w 1034979"/>
                  <a:gd name="connsiteY237" fmla="*/ 856452 h 1509906"/>
                  <a:gd name="connsiteX238" fmla="*/ 417759 w 1034979"/>
                  <a:gd name="connsiteY238" fmla="*/ 877407 h 1509906"/>
                  <a:gd name="connsiteX239" fmla="*/ 421569 w 1034979"/>
                  <a:gd name="connsiteY239" fmla="*/ 883122 h 1509906"/>
                  <a:gd name="connsiteX240" fmla="*/ 425379 w 1034979"/>
                  <a:gd name="connsiteY240" fmla="*/ 894552 h 1509906"/>
                  <a:gd name="connsiteX241" fmla="*/ 423474 w 1034979"/>
                  <a:gd name="connsiteY241" fmla="*/ 921222 h 1509906"/>
                  <a:gd name="connsiteX242" fmla="*/ 417759 w 1034979"/>
                  <a:gd name="connsiteY242" fmla="*/ 923127 h 1509906"/>
                  <a:gd name="connsiteX243" fmla="*/ 412044 w 1034979"/>
                  <a:gd name="connsiteY243" fmla="*/ 926937 h 1509906"/>
                  <a:gd name="connsiteX244" fmla="*/ 421569 w 1034979"/>
                  <a:gd name="connsiteY244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56799 w 1034979"/>
                  <a:gd name="connsiteY4" fmla="*/ 936462 h 1509906"/>
                  <a:gd name="connsiteX5" fmla="*/ 351084 w 1034979"/>
                  <a:gd name="connsiteY5" fmla="*/ 940272 h 1509906"/>
                  <a:gd name="connsiteX6" fmla="*/ 339654 w 1034979"/>
                  <a:gd name="connsiteY6" fmla="*/ 949797 h 1509906"/>
                  <a:gd name="connsiteX7" fmla="*/ 328224 w 1034979"/>
                  <a:gd name="connsiteY7" fmla="*/ 953607 h 1509906"/>
                  <a:gd name="connsiteX8" fmla="*/ 312984 w 1034979"/>
                  <a:gd name="connsiteY8" fmla="*/ 959322 h 1509906"/>
                  <a:gd name="connsiteX9" fmla="*/ 265359 w 1034979"/>
                  <a:gd name="connsiteY9" fmla="*/ 955512 h 1509906"/>
                  <a:gd name="connsiteX10" fmla="*/ 253929 w 1034979"/>
                  <a:gd name="connsiteY10" fmla="*/ 951702 h 1509906"/>
                  <a:gd name="connsiteX11" fmla="*/ 242499 w 1034979"/>
                  <a:gd name="connsiteY11" fmla="*/ 947892 h 1509906"/>
                  <a:gd name="connsiteX12" fmla="*/ 236784 w 1034979"/>
                  <a:gd name="connsiteY12" fmla="*/ 945987 h 1509906"/>
                  <a:gd name="connsiteX13" fmla="*/ 231069 w 1034979"/>
                  <a:gd name="connsiteY13" fmla="*/ 944082 h 1509906"/>
                  <a:gd name="connsiteX14" fmla="*/ 219639 w 1034979"/>
                  <a:gd name="connsiteY14" fmla="*/ 942177 h 1509906"/>
                  <a:gd name="connsiteX15" fmla="*/ 213924 w 1034979"/>
                  <a:gd name="connsiteY15" fmla="*/ 940272 h 1509906"/>
                  <a:gd name="connsiteX16" fmla="*/ 206304 w 1034979"/>
                  <a:gd name="connsiteY16" fmla="*/ 938367 h 1509906"/>
                  <a:gd name="connsiteX17" fmla="*/ 194874 w 1034979"/>
                  <a:gd name="connsiteY17" fmla="*/ 934557 h 1509906"/>
                  <a:gd name="connsiteX18" fmla="*/ 189159 w 1034979"/>
                  <a:gd name="connsiteY18" fmla="*/ 932652 h 1509906"/>
                  <a:gd name="connsiteX19" fmla="*/ 181539 w 1034979"/>
                  <a:gd name="connsiteY19" fmla="*/ 930747 h 1509906"/>
                  <a:gd name="connsiteX20" fmla="*/ 170109 w 1034979"/>
                  <a:gd name="connsiteY20" fmla="*/ 925032 h 1509906"/>
                  <a:gd name="connsiteX21" fmla="*/ 164394 w 1034979"/>
                  <a:gd name="connsiteY21" fmla="*/ 921222 h 1509906"/>
                  <a:gd name="connsiteX22" fmla="*/ 116769 w 1034979"/>
                  <a:gd name="connsiteY22" fmla="*/ 896457 h 1509906"/>
                  <a:gd name="connsiteX23" fmla="*/ 111054 w 1034979"/>
                  <a:gd name="connsiteY23" fmla="*/ 890742 h 1509906"/>
                  <a:gd name="connsiteX24" fmla="*/ 84384 w 1034979"/>
                  <a:gd name="connsiteY24" fmla="*/ 865977 h 1509906"/>
                  <a:gd name="connsiteX25" fmla="*/ 78669 w 1034979"/>
                  <a:gd name="connsiteY25" fmla="*/ 864072 h 1509906"/>
                  <a:gd name="connsiteX26" fmla="*/ 59619 w 1034979"/>
                  <a:gd name="connsiteY26" fmla="*/ 867882 h 1509906"/>
                  <a:gd name="connsiteX27" fmla="*/ 53904 w 1034979"/>
                  <a:gd name="connsiteY27" fmla="*/ 871692 h 1509906"/>
                  <a:gd name="connsiteX28" fmla="*/ 50094 w 1034979"/>
                  <a:gd name="connsiteY28" fmla="*/ 877407 h 1509906"/>
                  <a:gd name="connsiteX29" fmla="*/ 46284 w 1034979"/>
                  <a:gd name="connsiteY29" fmla="*/ 888837 h 1509906"/>
                  <a:gd name="connsiteX30" fmla="*/ 50094 w 1034979"/>
                  <a:gd name="connsiteY30" fmla="*/ 926937 h 1509906"/>
                  <a:gd name="connsiteX31" fmla="*/ 53904 w 1034979"/>
                  <a:gd name="connsiteY31" fmla="*/ 932652 h 1509906"/>
                  <a:gd name="connsiteX32" fmla="*/ 59619 w 1034979"/>
                  <a:gd name="connsiteY32" fmla="*/ 936462 h 1509906"/>
                  <a:gd name="connsiteX33" fmla="*/ 63429 w 1034979"/>
                  <a:gd name="connsiteY33" fmla="*/ 942177 h 1509906"/>
                  <a:gd name="connsiteX34" fmla="*/ 80574 w 1034979"/>
                  <a:gd name="connsiteY34" fmla="*/ 951702 h 1509906"/>
                  <a:gd name="connsiteX35" fmla="*/ 103434 w 1034979"/>
                  <a:gd name="connsiteY35" fmla="*/ 953607 h 1509906"/>
                  <a:gd name="connsiteX36" fmla="*/ 124389 w 1034979"/>
                  <a:gd name="connsiteY36" fmla="*/ 959322 h 1509906"/>
                  <a:gd name="connsiteX37" fmla="*/ 130104 w 1034979"/>
                  <a:gd name="connsiteY37" fmla="*/ 961227 h 1509906"/>
                  <a:gd name="connsiteX38" fmla="*/ 135819 w 1034979"/>
                  <a:gd name="connsiteY38" fmla="*/ 966942 h 1509906"/>
                  <a:gd name="connsiteX39" fmla="*/ 143439 w 1034979"/>
                  <a:gd name="connsiteY39" fmla="*/ 968847 h 1509906"/>
                  <a:gd name="connsiteX40" fmla="*/ 166299 w 1034979"/>
                  <a:gd name="connsiteY40" fmla="*/ 972657 h 1509906"/>
                  <a:gd name="connsiteX41" fmla="*/ 191064 w 1034979"/>
                  <a:gd name="connsiteY41" fmla="*/ 978372 h 1509906"/>
                  <a:gd name="connsiteX42" fmla="*/ 208209 w 1034979"/>
                  <a:gd name="connsiteY42" fmla="*/ 984087 h 1509906"/>
                  <a:gd name="connsiteX43" fmla="*/ 213924 w 1034979"/>
                  <a:gd name="connsiteY43" fmla="*/ 985992 h 1509906"/>
                  <a:gd name="connsiteX44" fmla="*/ 229164 w 1034979"/>
                  <a:gd name="connsiteY44" fmla="*/ 989802 h 1509906"/>
                  <a:gd name="connsiteX45" fmla="*/ 248214 w 1034979"/>
                  <a:gd name="connsiteY45" fmla="*/ 995517 h 1509906"/>
                  <a:gd name="connsiteX46" fmla="*/ 253929 w 1034979"/>
                  <a:gd name="connsiteY46" fmla="*/ 999327 h 1509906"/>
                  <a:gd name="connsiteX47" fmla="*/ 267264 w 1034979"/>
                  <a:gd name="connsiteY47" fmla="*/ 1014567 h 1509906"/>
                  <a:gd name="connsiteX48" fmla="*/ 272979 w 1034979"/>
                  <a:gd name="connsiteY48" fmla="*/ 1033617 h 1509906"/>
                  <a:gd name="connsiteX49" fmla="*/ 274884 w 1034979"/>
                  <a:gd name="connsiteY49" fmla="*/ 1039332 h 1509906"/>
                  <a:gd name="connsiteX50" fmla="*/ 276789 w 1034979"/>
                  <a:gd name="connsiteY50" fmla="*/ 1045047 h 1509906"/>
                  <a:gd name="connsiteX51" fmla="*/ 278694 w 1034979"/>
                  <a:gd name="connsiteY51" fmla="*/ 1069812 h 1509906"/>
                  <a:gd name="connsiteX52" fmla="*/ 280599 w 1034979"/>
                  <a:gd name="connsiteY52" fmla="*/ 1075527 h 1509906"/>
                  <a:gd name="connsiteX53" fmla="*/ 278694 w 1034979"/>
                  <a:gd name="connsiteY53" fmla="*/ 1094577 h 1509906"/>
                  <a:gd name="connsiteX54" fmla="*/ 276789 w 1034979"/>
                  <a:gd name="connsiteY54" fmla="*/ 1104102 h 1509906"/>
                  <a:gd name="connsiteX55" fmla="*/ 263454 w 1034979"/>
                  <a:gd name="connsiteY55" fmla="*/ 1117437 h 1509906"/>
                  <a:gd name="connsiteX56" fmla="*/ 252024 w 1034979"/>
                  <a:gd name="connsiteY56" fmla="*/ 1125057 h 1509906"/>
                  <a:gd name="connsiteX57" fmla="*/ 240594 w 1034979"/>
                  <a:gd name="connsiteY57" fmla="*/ 1128867 h 1509906"/>
                  <a:gd name="connsiteX58" fmla="*/ 126294 w 1034979"/>
                  <a:gd name="connsiteY58" fmla="*/ 1128867 h 1509906"/>
                  <a:gd name="connsiteX59" fmla="*/ 120579 w 1034979"/>
                  <a:gd name="connsiteY59" fmla="*/ 1130772 h 1509906"/>
                  <a:gd name="connsiteX60" fmla="*/ 105339 w 1034979"/>
                  <a:gd name="connsiteY60" fmla="*/ 1132677 h 1509906"/>
                  <a:gd name="connsiteX61" fmla="*/ 88194 w 1034979"/>
                  <a:gd name="connsiteY61" fmla="*/ 1138392 h 1509906"/>
                  <a:gd name="connsiteX62" fmla="*/ 82479 w 1034979"/>
                  <a:gd name="connsiteY62" fmla="*/ 1140297 h 1509906"/>
                  <a:gd name="connsiteX63" fmla="*/ 76764 w 1034979"/>
                  <a:gd name="connsiteY63" fmla="*/ 1144107 h 1509906"/>
                  <a:gd name="connsiteX64" fmla="*/ 65334 w 1034979"/>
                  <a:gd name="connsiteY64" fmla="*/ 1146012 h 1509906"/>
                  <a:gd name="connsiteX65" fmla="*/ 27234 w 1034979"/>
                  <a:gd name="connsiteY65" fmla="*/ 1147917 h 1509906"/>
                  <a:gd name="connsiteX66" fmla="*/ 15804 w 1034979"/>
                  <a:gd name="connsiteY66" fmla="*/ 1153632 h 1509906"/>
                  <a:gd name="connsiteX67" fmla="*/ 6279 w 1034979"/>
                  <a:gd name="connsiteY67" fmla="*/ 1163157 h 1509906"/>
                  <a:gd name="connsiteX68" fmla="*/ 4374 w 1034979"/>
                  <a:gd name="connsiteY68" fmla="*/ 1168872 h 1509906"/>
                  <a:gd name="connsiteX69" fmla="*/ 564 w 1034979"/>
                  <a:gd name="connsiteY69" fmla="*/ 1174587 h 1509906"/>
                  <a:gd name="connsiteX70" fmla="*/ 6279 w 1034979"/>
                  <a:gd name="connsiteY70" fmla="*/ 1206972 h 1509906"/>
                  <a:gd name="connsiteX71" fmla="*/ 11994 w 1034979"/>
                  <a:gd name="connsiteY71" fmla="*/ 1210782 h 1509906"/>
                  <a:gd name="connsiteX72" fmla="*/ 17709 w 1034979"/>
                  <a:gd name="connsiteY72" fmla="*/ 1212687 h 1509906"/>
                  <a:gd name="connsiteX73" fmla="*/ 145344 w 1034979"/>
                  <a:gd name="connsiteY73" fmla="*/ 1210782 h 1509906"/>
                  <a:gd name="connsiteX74" fmla="*/ 152964 w 1034979"/>
                  <a:gd name="connsiteY74" fmla="*/ 1208877 h 1509906"/>
                  <a:gd name="connsiteX75" fmla="*/ 303459 w 1034979"/>
                  <a:gd name="connsiteY75" fmla="*/ 1203162 h 1509906"/>
                  <a:gd name="connsiteX76" fmla="*/ 318699 w 1034979"/>
                  <a:gd name="connsiteY76" fmla="*/ 1210782 h 1509906"/>
                  <a:gd name="connsiteX77" fmla="*/ 330129 w 1034979"/>
                  <a:gd name="connsiteY77" fmla="*/ 1216497 h 1509906"/>
                  <a:gd name="connsiteX78" fmla="*/ 333939 w 1034979"/>
                  <a:gd name="connsiteY78" fmla="*/ 1222212 h 1509906"/>
                  <a:gd name="connsiteX79" fmla="*/ 339654 w 1034979"/>
                  <a:gd name="connsiteY79" fmla="*/ 1224117 h 1509906"/>
                  <a:gd name="connsiteX80" fmla="*/ 351084 w 1034979"/>
                  <a:gd name="connsiteY80" fmla="*/ 1231737 h 1509906"/>
                  <a:gd name="connsiteX81" fmla="*/ 356799 w 1034979"/>
                  <a:gd name="connsiteY81" fmla="*/ 1235547 h 1509906"/>
                  <a:gd name="connsiteX82" fmla="*/ 360609 w 1034979"/>
                  <a:gd name="connsiteY82" fmla="*/ 1241262 h 1509906"/>
                  <a:gd name="connsiteX83" fmla="*/ 366324 w 1034979"/>
                  <a:gd name="connsiteY83" fmla="*/ 1252692 h 1509906"/>
                  <a:gd name="connsiteX84" fmla="*/ 362514 w 1034979"/>
                  <a:gd name="connsiteY84" fmla="*/ 1279362 h 1509906"/>
                  <a:gd name="connsiteX85" fmla="*/ 358704 w 1034979"/>
                  <a:gd name="connsiteY85" fmla="*/ 1285077 h 1509906"/>
                  <a:gd name="connsiteX86" fmla="*/ 356799 w 1034979"/>
                  <a:gd name="connsiteY86" fmla="*/ 1290792 h 1509906"/>
                  <a:gd name="connsiteX87" fmla="*/ 352989 w 1034979"/>
                  <a:gd name="connsiteY87" fmla="*/ 1296507 h 1509906"/>
                  <a:gd name="connsiteX88" fmla="*/ 351084 w 1034979"/>
                  <a:gd name="connsiteY88" fmla="*/ 1302222 h 1509906"/>
                  <a:gd name="connsiteX89" fmla="*/ 347274 w 1034979"/>
                  <a:gd name="connsiteY89" fmla="*/ 1307937 h 1509906"/>
                  <a:gd name="connsiteX90" fmla="*/ 330129 w 1034979"/>
                  <a:gd name="connsiteY90" fmla="*/ 1374612 h 1509906"/>
                  <a:gd name="connsiteX91" fmla="*/ 328224 w 1034979"/>
                  <a:gd name="connsiteY91" fmla="*/ 1426047 h 1509906"/>
                  <a:gd name="connsiteX92" fmla="*/ 330129 w 1034979"/>
                  <a:gd name="connsiteY92" fmla="*/ 1450812 h 1509906"/>
                  <a:gd name="connsiteX93" fmla="*/ 332034 w 1034979"/>
                  <a:gd name="connsiteY93" fmla="*/ 1456527 h 1509906"/>
                  <a:gd name="connsiteX94" fmla="*/ 335844 w 1034979"/>
                  <a:gd name="connsiteY94" fmla="*/ 1460337 h 1509906"/>
                  <a:gd name="connsiteX95" fmla="*/ 364419 w 1034979"/>
                  <a:gd name="connsiteY95" fmla="*/ 1506057 h 1509906"/>
                  <a:gd name="connsiteX96" fmla="*/ 387279 w 1034979"/>
                  <a:gd name="connsiteY96" fmla="*/ 1507962 h 1509906"/>
                  <a:gd name="connsiteX97" fmla="*/ 392994 w 1034979"/>
                  <a:gd name="connsiteY97" fmla="*/ 1502247 h 1509906"/>
                  <a:gd name="connsiteX98" fmla="*/ 394899 w 1034979"/>
                  <a:gd name="connsiteY98" fmla="*/ 1490817 h 1509906"/>
                  <a:gd name="connsiteX99" fmla="*/ 396804 w 1034979"/>
                  <a:gd name="connsiteY99" fmla="*/ 1485102 h 1509906"/>
                  <a:gd name="connsiteX100" fmla="*/ 398709 w 1034979"/>
                  <a:gd name="connsiteY100" fmla="*/ 1467957 h 1509906"/>
                  <a:gd name="connsiteX101" fmla="*/ 400614 w 1034979"/>
                  <a:gd name="connsiteY101" fmla="*/ 1454622 h 1509906"/>
                  <a:gd name="connsiteX102" fmla="*/ 404424 w 1034979"/>
                  <a:gd name="connsiteY102" fmla="*/ 1397472 h 1509906"/>
                  <a:gd name="connsiteX103" fmla="*/ 410139 w 1034979"/>
                  <a:gd name="connsiteY103" fmla="*/ 1386042 h 1509906"/>
                  <a:gd name="connsiteX104" fmla="*/ 413949 w 1034979"/>
                  <a:gd name="connsiteY104" fmla="*/ 1372707 h 1509906"/>
                  <a:gd name="connsiteX105" fmla="*/ 415854 w 1034979"/>
                  <a:gd name="connsiteY105" fmla="*/ 1366992 h 1509906"/>
                  <a:gd name="connsiteX106" fmla="*/ 417759 w 1034979"/>
                  <a:gd name="connsiteY106" fmla="*/ 1353657 h 1509906"/>
                  <a:gd name="connsiteX107" fmla="*/ 421569 w 1034979"/>
                  <a:gd name="connsiteY107" fmla="*/ 1342227 h 1509906"/>
                  <a:gd name="connsiteX108" fmla="*/ 427284 w 1034979"/>
                  <a:gd name="connsiteY108" fmla="*/ 1328892 h 1509906"/>
                  <a:gd name="connsiteX109" fmla="*/ 436809 w 1034979"/>
                  <a:gd name="connsiteY109" fmla="*/ 1317462 h 1509906"/>
                  <a:gd name="connsiteX110" fmla="*/ 450144 w 1034979"/>
                  <a:gd name="connsiteY110" fmla="*/ 1302222 h 1509906"/>
                  <a:gd name="connsiteX111" fmla="*/ 457764 w 1034979"/>
                  <a:gd name="connsiteY111" fmla="*/ 1290792 h 1509906"/>
                  <a:gd name="connsiteX112" fmla="*/ 461574 w 1034979"/>
                  <a:gd name="connsiteY112" fmla="*/ 1279362 h 1509906"/>
                  <a:gd name="connsiteX113" fmla="*/ 465384 w 1034979"/>
                  <a:gd name="connsiteY113" fmla="*/ 1264122 h 1509906"/>
                  <a:gd name="connsiteX114" fmla="*/ 467289 w 1034979"/>
                  <a:gd name="connsiteY114" fmla="*/ 1258407 h 1509906"/>
                  <a:gd name="connsiteX115" fmla="*/ 507294 w 1034979"/>
                  <a:gd name="connsiteY115" fmla="*/ 1252692 h 1509906"/>
                  <a:gd name="connsiteX116" fmla="*/ 535869 w 1034979"/>
                  <a:gd name="connsiteY116" fmla="*/ 1243167 h 1509906"/>
                  <a:gd name="connsiteX117" fmla="*/ 541584 w 1034979"/>
                  <a:gd name="connsiteY117" fmla="*/ 1241262 h 1509906"/>
                  <a:gd name="connsiteX118" fmla="*/ 547299 w 1034979"/>
                  <a:gd name="connsiteY118" fmla="*/ 1239357 h 1509906"/>
                  <a:gd name="connsiteX119" fmla="*/ 554919 w 1034979"/>
                  <a:gd name="connsiteY119" fmla="*/ 1237452 h 1509906"/>
                  <a:gd name="connsiteX120" fmla="*/ 573969 w 1034979"/>
                  <a:gd name="connsiteY120" fmla="*/ 1229832 h 1509906"/>
                  <a:gd name="connsiteX121" fmla="*/ 585399 w 1034979"/>
                  <a:gd name="connsiteY121" fmla="*/ 1226022 h 1509906"/>
                  <a:gd name="connsiteX122" fmla="*/ 720654 w 1034979"/>
                  <a:gd name="connsiteY122" fmla="*/ 1309842 h 1509906"/>
                  <a:gd name="connsiteX123" fmla="*/ 733989 w 1034979"/>
                  <a:gd name="connsiteY123" fmla="*/ 1319367 h 1509906"/>
                  <a:gd name="connsiteX124" fmla="*/ 743514 w 1034979"/>
                  <a:gd name="connsiteY124" fmla="*/ 1321272 h 1509906"/>
                  <a:gd name="connsiteX125" fmla="*/ 749229 w 1034979"/>
                  <a:gd name="connsiteY125" fmla="*/ 1323177 h 1509906"/>
                  <a:gd name="connsiteX126" fmla="*/ 762564 w 1034979"/>
                  <a:gd name="connsiteY126" fmla="*/ 1328892 h 1509906"/>
                  <a:gd name="connsiteX127" fmla="*/ 777804 w 1034979"/>
                  <a:gd name="connsiteY127" fmla="*/ 1326987 h 1509906"/>
                  <a:gd name="connsiteX128" fmla="*/ 789234 w 1034979"/>
                  <a:gd name="connsiteY128" fmla="*/ 1321272 h 1509906"/>
                  <a:gd name="connsiteX129" fmla="*/ 794949 w 1034979"/>
                  <a:gd name="connsiteY129" fmla="*/ 1319367 h 1509906"/>
                  <a:gd name="connsiteX130" fmla="*/ 802569 w 1034979"/>
                  <a:gd name="connsiteY130" fmla="*/ 1302222 h 1509906"/>
                  <a:gd name="connsiteX131" fmla="*/ 800664 w 1034979"/>
                  <a:gd name="connsiteY131" fmla="*/ 1277457 h 1509906"/>
                  <a:gd name="connsiteX132" fmla="*/ 798759 w 1034979"/>
                  <a:gd name="connsiteY132" fmla="*/ 1271742 h 1509906"/>
                  <a:gd name="connsiteX133" fmla="*/ 796854 w 1034979"/>
                  <a:gd name="connsiteY133" fmla="*/ 1264122 h 1509906"/>
                  <a:gd name="connsiteX134" fmla="*/ 783519 w 1034979"/>
                  <a:gd name="connsiteY134" fmla="*/ 1246977 h 1509906"/>
                  <a:gd name="connsiteX135" fmla="*/ 773994 w 1034979"/>
                  <a:gd name="connsiteY135" fmla="*/ 1241262 h 1509906"/>
                  <a:gd name="connsiteX136" fmla="*/ 648264 w 1034979"/>
                  <a:gd name="connsiteY136" fmla="*/ 1149822 h 1509906"/>
                  <a:gd name="connsiteX137" fmla="*/ 644454 w 1034979"/>
                  <a:gd name="connsiteY137" fmla="*/ 1132677 h 1509906"/>
                  <a:gd name="connsiteX138" fmla="*/ 646359 w 1034979"/>
                  <a:gd name="connsiteY138" fmla="*/ 1125057 h 1509906"/>
                  <a:gd name="connsiteX139" fmla="*/ 650169 w 1034979"/>
                  <a:gd name="connsiteY139" fmla="*/ 1107912 h 1509906"/>
                  <a:gd name="connsiteX140" fmla="*/ 653979 w 1034979"/>
                  <a:gd name="connsiteY140" fmla="*/ 1102197 h 1509906"/>
                  <a:gd name="connsiteX141" fmla="*/ 655884 w 1034979"/>
                  <a:gd name="connsiteY141" fmla="*/ 1096482 h 1509906"/>
                  <a:gd name="connsiteX142" fmla="*/ 661599 w 1034979"/>
                  <a:gd name="connsiteY142" fmla="*/ 1094577 h 1509906"/>
                  <a:gd name="connsiteX143" fmla="*/ 671124 w 1034979"/>
                  <a:gd name="connsiteY143" fmla="*/ 1083147 h 1509906"/>
                  <a:gd name="connsiteX144" fmla="*/ 724464 w 1034979"/>
                  <a:gd name="connsiteY144" fmla="*/ 1075527 h 1509906"/>
                  <a:gd name="connsiteX145" fmla="*/ 842574 w 1034979"/>
                  <a:gd name="connsiteY145" fmla="*/ 1077432 h 1509906"/>
                  <a:gd name="connsiteX146" fmla="*/ 871149 w 1034979"/>
                  <a:gd name="connsiteY146" fmla="*/ 1079337 h 1509906"/>
                  <a:gd name="connsiteX147" fmla="*/ 899724 w 1034979"/>
                  <a:gd name="connsiteY147" fmla="*/ 1085052 h 1509906"/>
                  <a:gd name="connsiteX148" fmla="*/ 922584 w 1034979"/>
                  <a:gd name="connsiteY148" fmla="*/ 1088862 h 1509906"/>
                  <a:gd name="connsiteX149" fmla="*/ 951159 w 1034979"/>
                  <a:gd name="connsiteY149" fmla="*/ 1094577 h 1509906"/>
                  <a:gd name="connsiteX150" fmla="*/ 956874 w 1034979"/>
                  <a:gd name="connsiteY150" fmla="*/ 1094577 h 1509906"/>
                  <a:gd name="connsiteX151" fmla="*/ 1002594 w 1034979"/>
                  <a:gd name="connsiteY151" fmla="*/ 1092672 h 1509906"/>
                  <a:gd name="connsiteX152" fmla="*/ 1031169 w 1034979"/>
                  <a:gd name="connsiteY152" fmla="*/ 1085052 h 1509906"/>
                  <a:gd name="connsiteX153" fmla="*/ 1034979 w 1034979"/>
                  <a:gd name="connsiteY153" fmla="*/ 1079337 h 1509906"/>
                  <a:gd name="connsiteX154" fmla="*/ 1033074 w 1034979"/>
                  <a:gd name="connsiteY154" fmla="*/ 1060287 h 1509906"/>
                  <a:gd name="connsiteX155" fmla="*/ 1027359 w 1034979"/>
                  <a:gd name="connsiteY155" fmla="*/ 1056477 h 1509906"/>
                  <a:gd name="connsiteX156" fmla="*/ 1012119 w 1034979"/>
                  <a:gd name="connsiteY156" fmla="*/ 1054572 h 1509906"/>
                  <a:gd name="connsiteX157" fmla="*/ 1006404 w 1034979"/>
                  <a:gd name="connsiteY157" fmla="*/ 1052667 h 1509906"/>
                  <a:gd name="connsiteX158" fmla="*/ 998784 w 1034979"/>
                  <a:gd name="connsiteY158" fmla="*/ 1050762 h 1509906"/>
                  <a:gd name="connsiteX159" fmla="*/ 987354 w 1034979"/>
                  <a:gd name="connsiteY159" fmla="*/ 1043142 h 1509906"/>
                  <a:gd name="connsiteX160" fmla="*/ 975924 w 1034979"/>
                  <a:gd name="connsiteY160" fmla="*/ 1039332 h 1509906"/>
                  <a:gd name="connsiteX161" fmla="*/ 970209 w 1034979"/>
                  <a:gd name="connsiteY161" fmla="*/ 1037427 h 1509906"/>
                  <a:gd name="connsiteX162" fmla="*/ 962589 w 1034979"/>
                  <a:gd name="connsiteY162" fmla="*/ 1035522 h 1509906"/>
                  <a:gd name="connsiteX163" fmla="*/ 956874 w 1034979"/>
                  <a:gd name="connsiteY163" fmla="*/ 1033617 h 1509906"/>
                  <a:gd name="connsiteX164" fmla="*/ 935919 w 1034979"/>
                  <a:gd name="connsiteY164" fmla="*/ 1027902 h 1509906"/>
                  <a:gd name="connsiteX165" fmla="*/ 930204 w 1034979"/>
                  <a:gd name="connsiteY165" fmla="*/ 1025997 h 1509906"/>
                  <a:gd name="connsiteX166" fmla="*/ 825429 w 1034979"/>
                  <a:gd name="connsiteY166" fmla="*/ 1027902 h 1509906"/>
                  <a:gd name="connsiteX167" fmla="*/ 819714 w 1034979"/>
                  <a:gd name="connsiteY167" fmla="*/ 1029807 h 1509906"/>
                  <a:gd name="connsiteX168" fmla="*/ 730179 w 1034979"/>
                  <a:gd name="connsiteY168" fmla="*/ 1031712 h 1509906"/>
                  <a:gd name="connsiteX169" fmla="*/ 716844 w 1034979"/>
                  <a:gd name="connsiteY169" fmla="*/ 1035522 h 1509906"/>
                  <a:gd name="connsiteX170" fmla="*/ 695889 w 1034979"/>
                  <a:gd name="connsiteY170" fmla="*/ 1037427 h 1509906"/>
                  <a:gd name="connsiteX171" fmla="*/ 669219 w 1034979"/>
                  <a:gd name="connsiteY171" fmla="*/ 1039332 h 1509906"/>
                  <a:gd name="connsiteX172" fmla="*/ 669219 w 1034979"/>
                  <a:gd name="connsiteY172" fmla="*/ 1039332 h 1509906"/>
                  <a:gd name="connsiteX173" fmla="*/ 646359 w 1034979"/>
                  <a:gd name="connsiteY173" fmla="*/ 1043142 h 1509906"/>
                  <a:gd name="connsiteX174" fmla="*/ 642549 w 1034979"/>
                  <a:gd name="connsiteY174" fmla="*/ 1031712 h 1509906"/>
                  <a:gd name="connsiteX175" fmla="*/ 640644 w 1034979"/>
                  <a:gd name="connsiteY175" fmla="*/ 1025997 h 1509906"/>
                  <a:gd name="connsiteX176" fmla="*/ 642549 w 1034979"/>
                  <a:gd name="connsiteY176" fmla="*/ 1008852 h 1509906"/>
                  <a:gd name="connsiteX177" fmla="*/ 644454 w 1034979"/>
                  <a:gd name="connsiteY177" fmla="*/ 1003137 h 1509906"/>
                  <a:gd name="connsiteX178" fmla="*/ 661599 w 1034979"/>
                  <a:gd name="connsiteY178" fmla="*/ 993612 h 1509906"/>
                  <a:gd name="connsiteX179" fmla="*/ 673029 w 1034979"/>
                  <a:gd name="connsiteY179" fmla="*/ 985992 h 1509906"/>
                  <a:gd name="connsiteX180" fmla="*/ 674934 w 1034979"/>
                  <a:gd name="connsiteY180" fmla="*/ 980277 h 1509906"/>
                  <a:gd name="connsiteX181" fmla="*/ 680649 w 1034979"/>
                  <a:gd name="connsiteY181" fmla="*/ 978372 h 1509906"/>
                  <a:gd name="connsiteX182" fmla="*/ 686364 w 1034979"/>
                  <a:gd name="connsiteY182" fmla="*/ 974562 h 1509906"/>
                  <a:gd name="connsiteX183" fmla="*/ 695889 w 1034979"/>
                  <a:gd name="connsiteY183" fmla="*/ 965037 h 1509906"/>
                  <a:gd name="connsiteX184" fmla="*/ 705414 w 1034979"/>
                  <a:gd name="connsiteY184" fmla="*/ 953607 h 1509906"/>
                  <a:gd name="connsiteX185" fmla="*/ 716844 w 1034979"/>
                  <a:gd name="connsiteY185" fmla="*/ 945987 h 1509906"/>
                  <a:gd name="connsiteX186" fmla="*/ 732084 w 1034979"/>
                  <a:gd name="connsiteY186" fmla="*/ 932652 h 1509906"/>
                  <a:gd name="connsiteX187" fmla="*/ 741609 w 1034979"/>
                  <a:gd name="connsiteY187" fmla="*/ 921222 h 1509906"/>
                  <a:gd name="connsiteX188" fmla="*/ 753039 w 1034979"/>
                  <a:gd name="connsiteY188" fmla="*/ 911697 h 1509906"/>
                  <a:gd name="connsiteX189" fmla="*/ 758754 w 1034979"/>
                  <a:gd name="connsiteY189" fmla="*/ 900267 h 1509906"/>
                  <a:gd name="connsiteX190" fmla="*/ 760659 w 1034979"/>
                  <a:gd name="connsiteY190" fmla="*/ 894552 h 1509906"/>
                  <a:gd name="connsiteX191" fmla="*/ 766374 w 1034979"/>
                  <a:gd name="connsiteY191" fmla="*/ 883122 h 1509906"/>
                  <a:gd name="connsiteX192" fmla="*/ 764469 w 1034979"/>
                  <a:gd name="connsiteY192" fmla="*/ 867882 h 1509906"/>
                  <a:gd name="connsiteX193" fmla="*/ 758754 w 1034979"/>
                  <a:gd name="connsiteY193" fmla="*/ 865977 h 1509906"/>
                  <a:gd name="connsiteX194" fmla="*/ 737799 w 1034979"/>
                  <a:gd name="connsiteY194" fmla="*/ 867882 h 1509906"/>
                  <a:gd name="connsiteX195" fmla="*/ 732084 w 1034979"/>
                  <a:gd name="connsiteY195" fmla="*/ 871692 h 1509906"/>
                  <a:gd name="connsiteX196" fmla="*/ 720654 w 1034979"/>
                  <a:gd name="connsiteY196" fmla="*/ 875502 h 1509906"/>
                  <a:gd name="connsiteX197" fmla="*/ 716844 w 1034979"/>
                  <a:gd name="connsiteY197" fmla="*/ 881217 h 1509906"/>
                  <a:gd name="connsiteX198" fmla="*/ 711129 w 1034979"/>
                  <a:gd name="connsiteY198" fmla="*/ 883122 h 1509906"/>
                  <a:gd name="connsiteX199" fmla="*/ 705414 w 1034979"/>
                  <a:gd name="connsiteY199" fmla="*/ 886932 h 1509906"/>
                  <a:gd name="connsiteX200" fmla="*/ 699699 w 1034979"/>
                  <a:gd name="connsiteY200" fmla="*/ 892647 h 1509906"/>
                  <a:gd name="connsiteX201" fmla="*/ 692079 w 1034979"/>
                  <a:gd name="connsiteY201" fmla="*/ 896457 h 1509906"/>
                  <a:gd name="connsiteX202" fmla="*/ 650169 w 1034979"/>
                  <a:gd name="connsiteY202" fmla="*/ 925032 h 1509906"/>
                  <a:gd name="connsiteX203" fmla="*/ 636834 w 1034979"/>
                  <a:gd name="connsiteY203" fmla="*/ 936462 h 1509906"/>
                  <a:gd name="connsiteX204" fmla="*/ 627309 w 1034979"/>
                  <a:gd name="connsiteY204" fmla="*/ 953607 h 1509906"/>
                  <a:gd name="connsiteX205" fmla="*/ 602544 w 1034979"/>
                  <a:gd name="connsiteY205" fmla="*/ 959322 h 1509906"/>
                  <a:gd name="connsiteX206" fmla="*/ 589209 w 1034979"/>
                  <a:gd name="connsiteY206" fmla="*/ 963132 h 1509906"/>
                  <a:gd name="connsiteX207" fmla="*/ 573969 w 1034979"/>
                  <a:gd name="connsiteY207" fmla="*/ 961227 h 1509906"/>
                  <a:gd name="connsiteX208" fmla="*/ 562539 w 1034979"/>
                  <a:gd name="connsiteY208" fmla="*/ 957417 h 1509906"/>
                  <a:gd name="connsiteX209" fmla="*/ 551109 w 1034979"/>
                  <a:gd name="connsiteY209" fmla="*/ 953607 h 1509906"/>
                  <a:gd name="connsiteX210" fmla="*/ 539679 w 1034979"/>
                  <a:gd name="connsiteY210" fmla="*/ 949797 h 1509906"/>
                  <a:gd name="connsiteX211" fmla="*/ 533964 w 1034979"/>
                  <a:gd name="connsiteY211" fmla="*/ 947892 h 1509906"/>
                  <a:gd name="connsiteX212" fmla="*/ 528249 w 1034979"/>
                  <a:gd name="connsiteY212" fmla="*/ 944082 h 1509906"/>
                  <a:gd name="connsiteX213" fmla="*/ 516819 w 1034979"/>
                  <a:gd name="connsiteY213" fmla="*/ 938367 h 1509906"/>
                  <a:gd name="connsiteX214" fmla="*/ 509199 w 1034979"/>
                  <a:gd name="connsiteY214" fmla="*/ 926937 h 1509906"/>
                  <a:gd name="connsiteX215" fmla="*/ 505389 w 1034979"/>
                  <a:gd name="connsiteY215" fmla="*/ 905982 h 1509906"/>
                  <a:gd name="connsiteX216" fmla="*/ 507294 w 1034979"/>
                  <a:gd name="connsiteY216" fmla="*/ 841212 h 1509906"/>
                  <a:gd name="connsiteX217" fmla="*/ 513009 w 1034979"/>
                  <a:gd name="connsiteY217" fmla="*/ 798220 h 1509906"/>
                  <a:gd name="connsiteX218" fmla="*/ 503484 w 1034979"/>
                  <a:gd name="connsiteY218" fmla="*/ 351627 h 1509906"/>
                  <a:gd name="connsiteX219" fmla="*/ 499674 w 1034979"/>
                  <a:gd name="connsiteY219" fmla="*/ 60162 h 1509906"/>
                  <a:gd name="connsiteX220" fmla="*/ 490149 w 1034979"/>
                  <a:gd name="connsiteY220" fmla="*/ 33492 h 1509906"/>
                  <a:gd name="connsiteX221" fmla="*/ 488244 w 1034979"/>
                  <a:gd name="connsiteY221" fmla="*/ 27777 h 1509906"/>
                  <a:gd name="connsiteX222" fmla="*/ 484434 w 1034979"/>
                  <a:gd name="connsiteY222" fmla="*/ 22062 h 1509906"/>
                  <a:gd name="connsiteX223" fmla="*/ 478719 w 1034979"/>
                  <a:gd name="connsiteY223" fmla="*/ 10632 h 1509906"/>
                  <a:gd name="connsiteX224" fmla="*/ 473004 w 1034979"/>
                  <a:gd name="connsiteY224" fmla="*/ 6822 h 1509906"/>
                  <a:gd name="connsiteX225" fmla="*/ 469194 w 1034979"/>
                  <a:gd name="connsiteY225" fmla="*/ 1107 h 1509906"/>
                  <a:gd name="connsiteX226" fmla="*/ 429189 w 1034979"/>
                  <a:gd name="connsiteY226" fmla="*/ 4917 h 1509906"/>
                  <a:gd name="connsiteX227" fmla="*/ 421569 w 1034979"/>
                  <a:gd name="connsiteY227" fmla="*/ 16347 h 1509906"/>
                  <a:gd name="connsiteX228" fmla="*/ 417759 w 1034979"/>
                  <a:gd name="connsiteY228" fmla="*/ 22062 h 1509906"/>
                  <a:gd name="connsiteX229" fmla="*/ 419664 w 1034979"/>
                  <a:gd name="connsiteY229" fmla="*/ 54447 h 1509906"/>
                  <a:gd name="connsiteX230" fmla="*/ 423474 w 1034979"/>
                  <a:gd name="connsiteY230" fmla="*/ 65877 h 1509906"/>
                  <a:gd name="connsiteX231" fmla="*/ 425379 w 1034979"/>
                  <a:gd name="connsiteY231" fmla="*/ 71592 h 1509906"/>
                  <a:gd name="connsiteX232" fmla="*/ 425379 w 1034979"/>
                  <a:gd name="connsiteY232" fmla="*/ 77307 h 1509906"/>
                  <a:gd name="connsiteX233" fmla="*/ 429189 w 1034979"/>
                  <a:gd name="connsiteY233" fmla="*/ 231612 h 1509906"/>
                  <a:gd name="connsiteX234" fmla="*/ 440619 w 1034979"/>
                  <a:gd name="connsiteY234" fmla="*/ 414492 h 1509906"/>
                  <a:gd name="connsiteX235" fmla="*/ 425379 w 1034979"/>
                  <a:gd name="connsiteY235" fmla="*/ 711672 h 1509906"/>
                  <a:gd name="connsiteX236" fmla="*/ 417759 w 1034979"/>
                  <a:gd name="connsiteY236" fmla="*/ 839307 h 1509906"/>
                  <a:gd name="connsiteX237" fmla="*/ 413949 w 1034979"/>
                  <a:gd name="connsiteY237" fmla="*/ 856452 h 1509906"/>
                  <a:gd name="connsiteX238" fmla="*/ 417759 w 1034979"/>
                  <a:gd name="connsiteY238" fmla="*/ 877407 h 1509906"/>
                  <a:gd name="connsiteX239" fmla="*/ 421569 w 1034979"/>
                  <a:gd name="connsiteY239" fmla="*/ 878179 h 1509906"/>
                  <a:gd name="connsiteX240" fmla="*/ 425379 w 1034979"/>
                  <a:gd name="connsiteY240" fmla="*/ 894552 h 1509906"/>
                  <a:gd name="connsiteX241" fmla="*/ 423474 w 1034979"/>
                  <a:gd name="connsiteY241" fmla="*/ 921222 h 1509906"/>
                  <a:gd name="connsiteX242" fmla="*/ 417759 w 1034979"/>
                  <a:gd name="connsiteY242" fmla="*/ 923127 h 1509906"/>
                  <a:gd name="connsiteX243" fmla="*/ 412044 w 1034979"/>
                  <a:gd name="connsiteY243" fmla="*/ 926937 h 1509906"/>
                  <a:gd name="connsiteX244" fmla="*/ 421569 w 1034979"/>
                  <a:gd name="connsiteY244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56799 w 1034979"/>
                  <a:gd name="connsiteY4" fmla="*/ 936462 h 1509906"/>
                  <a:gd name="connsiteX5" fmla="*/ 351084 w 1034979"/>
                  <a:gd name="connsiteY5" fmla="*/ 940272 h 1509906"/>
                  <a:gd name="connsiteX6" fmla="*/ 339654 w 1034979"/>
                  <a:gd name="connsiteY6" fmla="*/ 949797 h 1509906"/>
                  <a:gd name="connsiteX7" fmla="*/ 328224 w 1034979"/>
                  <a:gd name="connsiteY7" fmla="*/ 953607 h 1509906"/>
                  <a:gd name="connsiteX8" fmla="*/ 312984 w 1034979"/>
                  <a:gd name="connsiteY8" fmla="*/ 959322 h 1509906"/>
                  <a:gd name="connsiteX9" fmla="*/ 265359 w 1034979"/>
                  <a:gd name="connsiteY9" fmla="*/ 955512 h 1509906"/>
                  <a:gd name="connsiteX10" fmla="*/ 253929 w 1034979"/>
                  <a:gd name="connsiteY10" fmla="*/ 951702 h 1509906"/>
                  <a:gd name="connsiteX11" fmla="*/ 242499 w 1034979"/>
                  <a:gd name="connsiteY11" fmla="*/ 947892 h 1509906"/>
                  <a:gd name="connsiteX12" fmla="*/ 236784 w 1034979"/>
                  <a:gd name="connsiteY12" fmla="*/ 945987 h 1509906"/>
                  <a:gd name="connsiteX13" fmla="*/ 231069 w 1034979"/>
                  <a:gd name="connsiteY13" fmla="*/ 944082 h 1509906"/>
                  <a:gd name="connsiteX14" fmla="*/ 219639 w 1034979"/>
                  <a:gd name="connsiteY14" fmla="*/ 942177 h 1509906"/>
                  <a:gd name="connsiteX15" fmla="*/ 213924 w 1034979"/>
                  <a:gd name="connsiteY15" fmla="*/ 940272 h 1509906"/>
                  <a:gd name="connsiteX16" fmla="*/ 206304 w 1034979"/>
                  <a:gd name="connsiteY16" fmla="*/ 938367 h 1509906"/>
                  <a:gd name="connsiteX17" fmla="*/ 194874 w 1034979"/>
                  <a:gd name="connsiteY17" fmla="*/ 934557 h 1509906"/>
                  <a:gd name="connsiteX18" fmla="*/ 189159 w 1034979"/>
                  <a:gd name="connsiteY18" fmla="*/ 932652 h 1509906"/>
                  <a:gd name="connsiteX19" fmla="*/ 181539 w 1034979"/>
                  <a:gd name="connsiteY19" fmla="*/ 930747 h 1509906"/>
                  <a:gd name="connsiteX20" fmla="*/ 170109 w 1034979"/>
                  <a:gd name="connsiteY20" fmla="*/ 925032 h 1509906"/>
                  <a:gd name="connsiteX21" fmla="*/ 164394 w 1034979"/>
                  <a:gd name="connsiteY21" fmla="*/ 921222 h 1509906"/>
                  <a:gd name="connsiteX22" fmla="*/ 116769 w 1034979"/>
                  <a:gd name="connsiteY22" fmla="*/ 896457 h 1509906"/>
                  <a:gd name="connsiteX23" fmla="*/ 111054 w 1034979"/>
                  <a:gd name="connsiteY23" fmla="*/ 890742 h 1509906"/>
                  <a:gd name="connsiteX24" fmla="*/ 84384 w 1034979"/>
                  <a:gd name="connsiteY24" fmla="*/ 865977 h 1509906"/>
                  <a:gd name="connsiteX25" fmla="*/ 78669 w 1034979"/>
                  <a:gd name="connsiteY25" fmla="*/ 864072 h 1509906"/>
                  <a:gd name="connsiteX26" fmla="*/ 59619 w 1034979"/>
                  <a:gd name="connsiteY26" fmla="*/ 867882 h 1509906"/>
                  <a:gd name="connsiteX27" fmla="*/ 53904 w 1034979"/>
                  <a:gd name="connsiteY27" fmla="*/ 871692 h 1509906"/>
                  <a:gd name="connsiteX28" fmla="*/ 50094 w 1034979"/>
                  <a:gd name="connsiteY28" fmla="*/ 877407 h 1509906"/>
                  <a:gd name="connsiteX29" fmla="*/ 46284 w 1034979"/>
                  <a:gd name="connsiteY29" fmla="*/ 888837 h 1509906"/>
                  <a:gd name="connsiteX30" fmla="*/ 50094 w 1034979"/>
                  <a:gd name="connsiteY30" fmla="*/ 926937 h 1509906"/>
                  <a:gd name="connsiteX31" fmla="*/ 53904 w 1034979"/>
                  <a:gd name="connsiteY31" fmla="*/ 932652 h 1509906"/>
                  <a:gd name="connsiteX32" fmla="*/ 59619 w 1034979"/>
                  <a:gd name="connsiteY32" fmla="*/ 936462 h 1509906"/>
                  <a:gd name="connsiteX33" fmla="*/ 63429 w 1034979"/>
                  <a:gd name="connsiteY33" fmla="*/ 942177 h 1509906"/>
                  <a:gd name="connsiteX34" fmla="*/ 80574 w 1034979"/>
                  <a:gd name="connsiteY34" fmla="*/ 951702 h 1509906"/>
                  <a:gd name="connsiteX35" fmla="*/ 103434 w 1034979"/>
                  <a:gd name="connsiteY35" fmla="*/ 953607 h 1509906"/>
                  <a:gd name="connsiteX36" fmla="*/ 124389 w 1034979"/>
                  <a:gd name="connsiteY36" fmla="*/ 959322 h 1509906"/>
                  <a:gd name="connsiteX37" fmla="*/ 130104 w 1034979"/>
                  <a:gd name="connsiteY37" fmla="*/ 961227 h 1509906"/>
                  <a:gd name="connsiteX38" fmla="*/ 135819 w 1034979"/>
                  <a:gd name="connsiteY38" fmla="*/ 966942 h 1509906"/>
                  <a:gd name="connsiteX39" fmla="*/ 143439 w 1034979"/>
                  <a:gd name="connsiteY39" fmla="*/ 968847 h 1509906"/>
                  <a:gd name="connsiteX40" fmla="*/ 166299 w 1034979"/>
                  <a:gd name="connsiteY40" fmla="*/ 972657 h 1509906"/>
                  <a:gd name="connsiteX41" fmla="*/ 191064 w 1034979"/>
                  <a:gd name="connsiteY41" fmla="*/ 978372 h 1509906"/>
                  <a:gd name="connsiteX42" fmla="*/ 208209 w 1034979"/>
                  <a:gd name="connsiteY42" fmla="*/ 984087 h 1509906"/>
                  <a:gd name="connsiteX43" fmla="*/ 213924 w 1034979"/>
                  <a:gd name="connsiteY43" fmla="*/ 985992 h 1509906"/>
                  <a:gd name="connsiteX44" fmla="*/ 229164 w 1034979"/>
                  <a:gd name="connsiteY44" fmla="*/ 989802 h 1509906"/>
                  <a:gd name="connsiteX45" fmla="*/ 248214 w 1034979"/>
                  <a:gd name="connsiteY45" fmla="*/ 995517 h 1509906"/>
                  <a:gd name="connsiteX46" fmla="*/ 253929 w 1034979"/>
                  <a:gd name="connsiteY46" fmla="*/ 999327 h 1509906"/>
                  <a:gd name="connsiteX47" fmla="*/ 267264 w 1034979"/>
                  <a:gd name="connsiteY47" fmla="*/ 1014567 h 1509906"/>
                  <a:gd name="connsiteX48" fmla="*/ 272979 w 1034979"/>
                  <a:gd name="connsiteY48" fmla="*/ 1033617 h 1509906"/>
                  <a:gd name="connsiteX49" fmla="*/ 274884 w 1034979"/>
                  <a:gd name="connsiteY49" fmla="*/ 1039332 h 1509906"/>
                  <a:gd name="connsiteX50" fmla="*/ 276789 w 1034979"/>
                  <a:gd name="connsiteY50" fmla="*/ 1045047 h 1509906"/>
                  <a:gd name="connsiteX51" fmla="*/ 278694 w 1034979"/>
                  <a:gd name="connsiteY51" fmla="*/ 1069812 h 1509906"/>
                  <a:gd name="connsiteX52" fmla="*/ 280599 w 1034979"/>
                  <a:gd name="connsiteY52" fmla="*/ 1075527 h 1509906"/>
                  <a:gd name="connsiteX53" fmla="*/ 278694 w 1034979"/>
                  <a:gd name="connsiteY53" fmla="*/ 1094577 h 1509906"/>
                  <a:gd name="connsiteX54" fmla="*/ 276789 w 1034979"/>
                  <a:gd name="connsiteY54" fmla="*/ 1104102 h 1509906"/>
                  <a:gd name="connsiteX55" fmla="*/ 263454 w 1034979"/>
                  <a:gd name="connsiteY55" fmla="*/ 1117437 h 1509906"/>
                  <a:gd name="connsiteX56" fmla="*/ 252024 w 1034979"/>
                  <a:gd name="connsiteY56" fmla="*/ 1125057 h 1509906"/>
                  <a:gd name="connsiteX57" fmla="*/ 240594 w 1034979"/>
                  <a:gd name="connsiteY57" fmla="*/ 1128867 h 1509906"/>
                  <a:gd name="connsiteX58" fmla="*/ 126294 w 1034979"/>
                  <a:gd name="connsiteY58" fmla="*/ 1128867 h 1509906"/>
                  <a:gd name="connsiteX59" fmla="*/ 120579 w 1034979"/>
                  <a:gd name="connsiteY59" fmla="*/ 1130772 h 1509906"/>
                  <a:gd name="connsiteX60" fmla="*/ 105339 w 1034979"/>
                  <a:gd name="connsiteY60" fmla="*/ 1132677 h 1509906"/>
                  <a:gd name="connsiteX61" fmla="*/ 88194 w 1034979"/>
                  <a:gd name="connsiteY61" fmla="*/ 1138392 h 1509906"/>
                  <a:gd name="connsiteX62" fmla="*/ 82479 w 1034979"/>
                  <a:gd name="connsiteY62" fmla="*/ 1140297 h 1509906"/>
                  <a:gd name="connsiteX63" fmla="*/ 76764 w 1034979"/>
                  <a:gd name="connsiteY63" fmla="*/ 1144107 h 1509906"/>
                  <a:gd name="connsiteX64" fmla="*/ 65334 w 1034979"/>
                  <a:gd name="connsiteY64" fmla="*/ 1146012 h 1509906"/>
                  <a:gd name="connsiteX65" fmla="*/ 27234 w 1034979"/>
                  <a:gd name="connsiteY65" fmla="*/ 1147917 h 1509906"/>
                  <a:gd name="connsiteX66" fmla="*/ 15804 w 1034979"/>
                  <a:gd name="connsiteY66" fmla="*/ 1153632 h 1509906"/>
                  <a:gd name="connsiteX67" fmla="*/ 6279 w 1034979"/>
                  <a:gd name="connsiteY67" fmla="*/ 1163157 h 1509906"/>
                  <a:gd name="connsiteX68" fmla="*/ 4374 w 1034979"/>
                  <a:gd name="connsiteY68" fmla="*/ 1168872 h 1509906"/>
                  <a:gd name="connsiteX69" fmla="*/ 564 w 1034979"/>
                  <a:gd name="connsiteY69" fmla="*/ 1174587 h 1509906"/>
                  <a:gd name="connsiteX70" fmla="*/ 6279 w 1034979"/>
                  <a:gd name="connsiteY70" fmla="*/ 1206972 h 1509906"/>
                  <a:gd name="connsiteX71" fmla="*/ 11994 w 1034979"/>
                  <a:gd name="connsiteY71" fmla="*/ 1210782 h 1509906"/>
                  <a:gd name="connsiteX72" fmla="*/ 17709 w 1034979"/>
                  <a:gd name="connsiteY72" fmla="*/ 1212687 h 1509906"/>
                  <a:gd name="connsiteX73" fmla="*/ 145344 w 1034979"/>
                  <a:gd name="connsiteY73" fmla="*/ 1210782 h 1509906"/>
                  <a:gd name="connsiteX74" fmla="*/ 152964 w 1034979"/>
                  <a:gd name="connsiteY74" fmla="*/ 1208877 h 1509906"/>
                  <a:gd name="connsiteX75" fmla="*/ 303459 w 1034979"/>
                  <a:gd name="connsiteY75" fmla="*/ 1203162 h 1509906"/>
                  <a:gd name="connsiteX76" fmla="*/ 318699 w 1034979"/>
                  <a:gd name="connsiteY76" fmla="*/ 1210782 h 1509906"/>
                  <a:gd name="connsiteX77" fmla="*/ 330129 w 1034979"/>
                  <a:gd name="connsiteY77" fmla="*/ 1216497 h 1509906"/>
                  <a:gd name="connsiteX78" fmla="*/ 333939 w 1034979"/>
                  <a:gd name="connsiteY78" fmla="*/ 1222212 h 1509906"/>
                  <a:gd name="connsiteX79" fmla="*/ 339654 w 1034979"/>
                  <a:gd name="connsiteY79" fmla="*/ 1224117 h 1509906"/>
                  <a:gd name="connsiteX80" fmla="*/ 351084 w 1034979"/>
                  <a:gd name="connsiteY80" fmla="*/ 1231737 h 1509906"/>
                  <a:gd name="connsiteX81" fmla="*/ 356799 w 1034979"/>
                  <a:gd name="connsiteY81" fmla="*/ 1235547 h 1509906"/>
                  <a:gd name="connsiteX82" fmla="*/ 360609 w 1034979"/>
                  <a:gd name="connsiteY82" fmla="*/ 1241262 h 1509906"/>
                  <a:gd name="connsiteX83" fmla="*/ 366324 w 1034979"/>
                  <a:gd name="connsiteY83" fmla="*/ 1252692 h 1509906"/>
                  <a:gd name="connsiteX84" fmla="*/ 362514 w 1034979"/>
                  <a:gd name="connsiteY84" fmla="*/ 1279362 h 1509906"/>
                  <a:gd name="connsiteX85" fmla="*/ 358704 w 1034979"/>
                  <a:gd name="connsiteY85" fmla="*/ 1285077 h 1509906"/>
                  <a:gd name="connsiteX86" fmla="*/ 356799 w 1034979"/>
                  <a:gd name="connsiteY86" fmla="*/ 1290792 h 1509906"/>
                  <a:gd name="connsiteX87" fmla="*/ 352989 w 1034979"/>
                  <a:gd name="connsiteY87" fmla="*/ 1296507 h 1509906"/>
                  <a:gd name="connsiteX88" fmla="*/ 351084 w 1034979"/>
                  <a:gd name="connsiteY88" fmla="*/ 1302222 h 1509906"/>
                  <a:gd name="connsiteX89" fmla="*/ 347274 w 1034979"/>
                  <a:gd name="connsiteY89" fmla="*/ 1307937 h 1509906"/>
                  <a:gd name="connsiteX90" fmla="*/ 330129 w 1034979"/>
                  <a:gd name="connsiteY90" fmla="*/ 1374612 h 1509906"/>
                  <a:gd name="connsiteX91" fmla="*/ 328224 w 1034979"/>
                  <a:gd name="connsiteY91" fmla="*/ 1426047 h 1509906"/>
                  <a:gd name="connsiteX92" fmla="*/ 330129 w 1034979"/>
                  <a:gd name="connsiteY92" fmla="*/ 1450812 h 1509906"/>
                  <a:gd name="connsiteX93" fmla="*/ 332034 w 1034979"/>
                  <a:gd name="connsiteY93" fmla="*/ 1456527 h 1509906"/>
                  <a:gd name="connsiteX94" fmla="*/ 335844 w 1034979"/>
                  <a:gd name="connsiteY94" fmla="*/ 1460337 h 1509906"/>
                  <a:gd name="connsiteX95" fmla="*/ 364419 w 1034979"/>
                  <a:gd name="connsiteY95" fmla="*/ 1506057 h 1509906"/>
                  <a:gd name="connsiteX96" fmla="*/ 387279 w 1034979"/>
                  <a:gd name="connsiteY96" fmla="*/ 1507962 h 1509906"/>
                  <a:gd name="connsiteX97" fmla="*/ 392994 w 1034979"/>
                  <a:gd name="connsiteY97" fmla="*/ 1502247 h 1509906"/>
                  <a:gd name="connsiteX98" fmla="*/ 394899 w 1034979"/>
                  <a:gd name="connsiteY98" fmla="*/ 1490817 h 1509906"/>
                  <a:gd name="connsiteX99" fmla="*/ 396804 w 1034979"/>
                  <a:gd name="connsiteY99" fmla="*/ 1485102 h 1509906"/>
                  <a:gd name="connsiteX100" fmla="*/ 398709 w 1034979"/>
                  <a:gd name="connsiteY100" fmla="*/ 1467957 h 1509906"/>
                  <a:gd name="connsiteX101" fmla="*/ 400614 w 1034979"/>
                  <a:gd name="connsiteY101" fmla="*/ 1454622 h 1509906"/>
                  <a:gd name="connsiteX102" fmla="*/ 404424 w 1034979"/>
                  <a:gd name="connsiteY102" fmla="*/ 1397472 h 1509906"/>
                  <a:gd name="connsiteX103" fmla="*/ 410139 w 1034979"/>
                  <a:gd name="connsiteY103" fmla="*/ 1386042 h 1509906"/>
                  <a:gd name="connsiteX104" fmla="*/ 413949 w 1034979"/>
                  <a:gd name="connsiteY104" fmla="*/ 1372707 h 1509906"/>
                  <a:gd name="connsiteX105" fmla="*/ 415854 w 1034979"/>
                  <a:gd name="connsiteY105" fmla="*/ 1366992 h 1509906"/>
                  <a:gd name="connsiteX106" fmla="*/ 417759 w 1034979"/>
                  <a:gd name="connsiteY106" fmla="*/ 1353657 h 1509906"/>
                  <a:gd name="connsiteX107" fmla="*/ 421569 w 1034979"/>
                  <a:gd name="connsiteY107" fmla="*/ 1342227 h 1509906"/>
                  <a:gd name="connsiteX108" fmla="*/ 427284 w 1034979"/>
                  <a:gd name="connsiteY108" fmla="*/ 1328892 h 1509906"/>
                  <a:gd name="connsiteX109" fmla="*/ 436809 w 1034979"/>
                  <a:gd name="connsiteY109" fmla="*/ 1317462 h 1509906"/>
                  <a:gd name="connsiteX110" fmla="*/ 450144 w 1034979"/>
                  <a:gd name="connsiteY110" fmla="*/ 1302222 h 1509906"/>
                  <a:gd name="connsiteX111" fmla="*/ 457764 w 1034979"/>
                  <a:gd name="connsiteY111" fmla="*/ 1290792 h 1509906"/>
                  <a:gd name="connsiteX112" fmla="*/ 461574 w 1034979"/>
                  <a:gd name="connsiteY112" fmla="*/ 1279362 h 1509906"/>
                  <a:gd name="connsiteX113" fmla="*/ 465384 w 1034979"/>
                  <a:gd name="connsiteY113" fmla="*/ 1264122 h 1509906"/>
                  <a:gd name="connsiteX114" fmla="*/ 467289 w 1034979"/>
                  <a:gd name="connsiteY114" fmla="*/ 1258407 h 1509906"/>
                  <a:gd name="connsiteX115" fmla="*/ 507294 w 1034979"/>
                  <a:gd name="connsiteY115" fmla="*/ 1252692 h 1509906"/>
                  <a:gd name="connsiteX116" fmla="*/ 535869 w 1034979"/>
                  <a:gd name="connsiteY116" fmla="*/ 1243167 h 1509906"/>
                  <a:gd name="connsiteX117" fmla="*/ 541584 w 1034979"/>
                  <a:gd name="connsiteY117" fmla="*/ 1241262 h 1509906"/>
                  <a:gd name="connsiteX118" fmla="*/ 547299 w 1034979"/>
                  <a:gd name="connsiteY118" fmla="*/ 1239357 h 1509906"/>
                  <a:gd name="connsiteX119" fmla="*/ 554919 w 1034979"/>
                  <a:gd name="connsiteY119" fmla="*/ 1237452 h 1509906"/>
                  <a:gd name="connsiteX120" fmla="*/ 573969 w 1034979"/>
                  <a:gd name="connsiteY120" fmla="*/ 1229832 h 1509906"/>
                  <a:gd name="connsiteX121" fmla="*/ 585399 w 1034979"/>
                  <a:gd name="connsiteY121" fmla="*/ 1226022 h 1509906"/>
                  <a:gd name="connsiteX122" fmla="*/ 720654 w 1034979"/>
                  <a:gd name="connsiteY122" fmla="*/ 1309842 h 1509906"/>
                  <a:gd name="connsiteX123" fmla="*/ 733989 w 1034979"/>
                  <a:gd name="connsiteY123" fmla="*/ 1319367 h 1509906"/>
                  <a:gd name="connsiteX124" fmla="*/ 743514 w 1034979"/>
                  <a:gd name="connsiteY124" fmla="*/ 1321272 h 1509906"/>
                  <a:gd name="connsiteX125" fmla="*/ 749229 w 1034979"/>
                  <a:gd name="connsiteY125" fmla="*/ 1323177 h 1509906"/>
                  <a:gd name="connsiteX126" fmla="*/ 762564 w 1034979"/>
                  <a:gd name="connsiteY126" fmla="*/ 1328892 h 1509906"/>
                  <a:gd name="connsiteX127" fmla="*/ 777804 w 1034979"/>
                  <a:gd name="connsiteY127" fmla="*/ 1326987 h 1509906"/>
                  <a:gd name="connsiteX128" fmla="*/ 789234 w 1034979"/>
                  <a:gd name="connsiteY128" fmla="*/ 1321272 h 1509906"/>
                  <a:gd name="connsiteX129" fmla="*/ 794949 w 1034979"/>
                  <a:gd name="connsiteY129" fmla="*/ 1319367 h 1509906"/>
                  <a:gd name="connsiteX130" fmla="*/ 802569 w 1034979"/>
                  <a:gd name="connsiteY130" fmla="*/ 1302222 h 1509906"/>
                  <a:gd name="connsiteX131" fmla="*/ 800664 w 1034979"/>
                  <a:gd name="connsiteY131" fmla="*/ 1277457 h 1509906"/>
                  <a:gd name="connsiteX132" fmla="*/ 798759 w 1034979"/>
                  <a:gd name="connsiteY132" fmla="*/ 1271742 h 1509906"/>
                  <a:gd name="connsiteX133" fmla="*/ 796854 w 1034979"/>
                  <a:gd name="connsiteY133" fmla="*/ 1264122 h 1509906"/>
                  <a:gd name="connsiteX134" fmla="*/ 783519 w 1034979"/>
                  <a:gd name="connsiteY134" fmla="*/ 1246977 h 1509906"/>
                  <a:gd name="connsiteX135" fmla="*/ 773994 w 1034979"/>
                  <a:gd name="connsiteY135" fmla="*/ 1241262 h 1509906"/>
                  <a:gd name="connsiteX136" fmla="*/ 648264 w 1034979"/>
                  <a:gd name="connsiteY136" fmla="*/ 1149822 h 1509906"/>
                  <a:gd name="connsiteX137" fmla="*/ 644454 w 1034979"/>
                  <a:gd name="connsiteY137" fmla="*/ 1132677 h 1509906"/>
                  <a:gd name="connsiteX138" fmla="*/ 646359 w 1034979"/>
                  <a:gd name="connsiteY138" fmla="*/ 1125057 h 1509906"/>
                  <a:gd name="connsiteX139" fmla="*/ 650169 w 1034979"/>
                  <a:gd name="connsiteY139" fmla="*/ 1107912 h 1509906"/>
                  <a:gd name="connsiteX140" fmla="*/ 653979 w 1034979"/>
                  <a:gd name="connsiteY140" fmla="*/ 1102197 h 1509906"/>
                  <a:gd name="connsiteX141" fmla="*/ 655884 w 1034979"/>
                  <a:gd name="connsiteY141" fmla="*/ 1096482 h 1509906"/>
                  <a:gd name="connsiteX142" fmla="*/ 661599 w 1034979"/>
                  <a:gd name="connsiteY142" fmla="*/ 1094577 h 1509906"/>
                  <a:gd name="connsiteX143" fmla="*/ 671124 w 1034979"/>
                  <a:gd name="connsiteY143" fmla="*/ 1083147 h 1509906"/>
                  <a:gd name="connsiteX144" fmla="*/ 724464 w 1034979"/>
                  <a:gd name="connsiteY144" fmla="*/ 1075527 h 1509906"/>
                  <a:gd name="connsiteX145" fmla="*/ 842574 w 1034979"/>
                  <a:gd name="connsiteY145" fmla="*/ 1077432 h 1509906"/>
                  <a:gd name="connsiteX146" fmla="*/ 871149 w 1034979"/>
                  <a:gd name="connsiteY146" fmla="*/ 1079337 h 1509906"/>
                  <a:gd name="connsiteX147" fmla="*/ 899724 w 1034979"/>
                  <a:gd name="connsiteY147" fmla="*/ 1085052 h 1509906"/>
                  <a:gd name="connsiteX148" fmla="*/ 922584 w 1034979"/>
                  <a:gd name="connsiteY148" fmla="*/ 1088862 h 1509906"/>
                  <a:gd name="connsiteX149" fmla="*/ 951159 w 1034979"/>
                  <a:gd name="connsiteY149" fmla="*/ 1094577 h 1509906"/>
                  <a:gd name="connsiteX150" fmla="*/ 956874 w 1034979"/>
                  <a:gd name="connsiteY150" fmla="*/ 1094577 h 1509906"/>
                  <a:gd name="connsiteX151" fmla="*/ 1002594 w 1034979"/>
                  <a:gd name="connsiteY151" fmla="*/ 1092672 h 1509906"/>
                  <a:gd name="connsiteX152" fmla="*/ 1031169 w 1034979"/>
                  <a:gd name="connsiteY152" fmla="*/ 1085052 h 1509906"/>
                  <a:gd name="connsiteX153" fmla="*/ 1034979 w 1034979"/>
                  <a:gd name="connsiteY153" fmla="*/ 1079337 h 1509906"/>
                  <a:gd name="connsiteX154" fmla="*/ 1033074 w 1034979"/>
                  <a:gd name="connsiteY154" fmla="*/ 1060287 h 1509906"/>
                  <a:gd name="connsiteX155" fmla="*/ 1027359 w 1034979"/>
                  <a:gd name="connsiteY155" fmla="*/ 1056477 h 1509906"/>
                  <a:gd name="connsiteX156" fmla="*/ 1012119 w 1034979"/>
                  <a:gd name="connsiteY156" fmla="*/ 1054572 h 1509906"/>
                  <a:gd name="connsiteX157" fmla="*/ 1006404 w 1034979"/>
                  <a:gd name="connsiteY157" fmla="*/ 1052667 h 1509906"/>
                  <a:gd name="connsiteX158" fmla="*/ 998784 w 1034979"/>
                  <a:gd name="connsiteY158" fmla="*/ 1050762 h 1509906"/>
                  <a:gd name="connsiteX159" fmla="*/ 987354 w 1034979"/>
                  <a:gd name="connsiteY159" fmla="*/ 1043142 h 1509906"/>
                  <a:gd name="connsiteX160" fmla="*/ 975924 w 1034979"/>
                  <a:gd name="connsiteY160" fmla="*/ 1039332 h 1509906"/>
                  <a:gd name="connsiteX161" fmla="*/ 970209 w 1034979"/>
                  <a:gd name="connsiteY161" fmla="*/ 1037427 h 1509906"/>
                  <a:gd name="connsiteX162" fmla="*/ 962589 w 1034979"/>
                  <a:gd name="connsiteY162" fmla="*/ 1035522 h 1509906"/>
                  <a:gd name="connsiteX163" fmla="*/ 956874 w 1034979"/>
                  <a:gd name="connsiteY163" fmla="*/ 1033617 h 1509906"/>
                  <a:gd name="connsiteX164" fmla="*/ 935919 w 1034979"/>
                  <a:gd name="connsiteY164" fmla="*/ 1027902 h 1509906"/>
                  <a:gd name="connsiteX165" fmla="*/ 930204 w 1034979"/>
                  <a:gd name="connsiteY165" fmla="*/ 1025997 h 1509906"/>
                  <a:gd name="connsiteX166" fmla="*/ 825429 w 1034979"/>
                  <a:gd name="connsiteY166" fmla="*/ 1027902 h 1509906"/>
                  <a:gd name="connsiteX167" fmla="*/ 819714 w 1034979"/>
                  <a:gd name="connsiteY167" fmla="*/ 1029807 h 1509906"/>
                  <a:gd name="connsiteX168" fmla="*/ 730179 w 1034979"/>
                  <a:gd name="connsiteY168" fmla="*/ 1031712 h 1509906"/>
                  <a:gd name="connsiteX169" fmla="*/ 716844 w 1034979"/>
                  <a:gd name="connsiteY169" fmla="*/ 1035522 h 1509906"/>
                  <a:gd name="connsiteX170" fmla="*/ 695889 w 1034979"/>
                  <a:gd name="connsiteY170" fmla="*/ 1037427 h 1509906"/>
                  <a:gd name="connsiteX171" fmla="*/ 669219 w 1034979"/>
                  <a:gd name="connsiteY171" fmla="*/ 1039332 h 1509906"/>
                  <a:gd name="connsiteX172" fmla="*/ 669219 w 1034979"/>
                  <a:gd name="connsiteY172" fmla="*/ 1039332 h 1509906"/>
                  <a:gd name="connsiteX173" fmla="*/ 646359 w 1034979"/>
                  <a:gd name="connsiteY173" fmla="*/ 1043142 h 1509906"/>
                  <a:gd name="connsiteX174" fmla="*/ 642549 w 1034979"/>
                  <a:gd name="connsiteY174" fmla="*/ 1031712 h 1509906"/>
                  <a:gd name="connsiteX175" fmla="*/ 640644 w 1034979"/>
                  <a:gd name="connsiteY175" fmla="*/ 1025997 h 1509906"/>
                  <a:gd name="connsiteX176" fmla="*/ 642549 w 1034979"/>
                  <a:gd name="connsiteY176" fmla="*/ 1008852 h 1509906"/>
                  <a:gd name="connsiteX177" fmla="*/ 644454 w 1034979"/>
                  <a:gd name="connsiteY177" fmla="*/ 1003137 h 1509906"/>
                  <a:gd name="connsiteX178" fmla="*/ 661599 w 1034979"/>
                  <a:gd name="connsiteY178" fmla="*/ 993612 h 1509906"/>
                  <a:gd name="connsiteX179" fmla="*/ 673029 w 1034979"/>
                  <a:gd name="connsiteY179" fmla="*/ 985992 h 1509906"/>
                  <a:gd name="connsiteX180" fmla="*/ 674934 w 1034979"/>
                  <a:gd name="connsiteY180" fmla="*/ 980277 h 1509906"/>
                  <a:gd name="connsiteX181" fmla="*/ 680649 w 1034979"/>
                  <a:gd name="connsiteY181" fmla="*/ 978372 h 1509906"/>
                  <a:gd name="connsiteX182" fmla="*/ 686364 w 1034979"/>
                  <a:gd name="connsiteY182" fmla="*/ 974562 h 1509906"/>
                  <a:gd name="connsiteX183" fmla="*/ 695889 w 1034979"/>
                  <a:gd name="connsiteY183" fmla="*/ 965037 h 1509906"/>
                  <a:gd name="connsiteX184" fmla="*/ 705414 w 1034979"/>
                  <a:gd name="connsiteY184" fmla="*/ 953607 h 1509906"/>
                  <a:gd name="connsiteX185" fmla="*/ 716844 w 1034979"/>
                  <a:gd name="connsiteY185" fmla="*/ 945987 h 1509906"/>
                  <a:gd name="connsiteX186" fmla="*/ 732084 w 1034979"/>
                  <a:gd name="connsiteY186" fmla="*/ 932652 h 1509906"/>
                  <a:gd name="connsiteX187" fmla="*/ 741609 w 1034979"/>
                  <a:gd name="connsiteY187" fmla="*/ 921222 h 1509906"/>
                  <a:gd name="connsiteX188" fmla="*/ 753039 w 1034979"/>
                  <a:gd name="connsiteY188" fmla="*/ 911697 h 1509906"/>
                  <a:gd name="connsiteX189" fmla="*/ 758754 w 1034979"/>
                  <a:gd name="connsiteY189" fmla="*/ 900267 h 1509906"/>
                  <a:gd name="connsiteX190" fmla="*/ 760659 w 1034979"/>
                  <a:gd name="connsiteY190" fmla="*/ 894552 h 1509906"/>
                  <a:gd name="connsiteX191" fmla="*/ 766374 w 1034979"/>
                  <a:gd name="connsiteY191" fmla="*/ 883122 h 1509906"/>
                  <a:gd name="connsiteX192" fmla="*/ 764469 w 1034979"/>
                  <a:gd name="connsiteY192" fmla="*/ 867882 h 1509906"/>
                  <a:gd name="connsiteX193" fmla="*/ 758754 w 1034979"/>
                  <a:gd name="connsiteY193" fmla="*/ 865977 h 1509906"/>
                  <a:gd name="connsiteX194" fmla="*/ 737799 w 1034979"/>
                  <a:gd name="connsiteY194" fmla="*/ 867882 h 1509906"/>
                  <a:gd name="connsiteX195" fmla="*/ 732084 w 1034979"/>
                  <a:gd name="connsiteY195" fmla="*/ 871692 h 1509906"/>
                  <a:gd name="connsiteX196" fmla="*/ 720654 w 1034979"/>
                  <a:gd name="connsiteY196" fmla="*/ 875502 h 1509906"/>
                  <a:gd name="connsiteX197" fmla="*/ 716844 w 1034979"/>
                  <a:gd name="connsiteY197" fmla="*/ 881217 h 1509906"/>
                  <a:gd name="connsiteX198" fmla="*/ 711129 w 1034979"/>
                  <a:gd name="connsiteY198" fmla="*/ 883122 h 1509906"/>
                  <a:gd name="connsiteX199" fmla="*/ 705414 w 1034979"/>
                  <a:gd name="connsiteY199" fmla="*/ 886932 h 1509906"/>
                  <a:gd name="connsiteX200" fmla="*/ 699699 w 1034979"/>
                  <a:gd name="connsiteY200" fmla="*/ 892647 h 1509906"/>
                  <a:gd name="connsiteX201" fmla="*/ 692079 w 1034979"/>
                  <a:gd name="connsiteY201" fmla="*/ 896457 h 1509906"/>
                  <a:gd name="connsiteX202" fmla="*/ 650169 w 1034979"/>
                  <a:gd name="connsiteY202" fmla="*/ 925032 h 1509906"/>
                  <a:gd name="connsiteX203" fmla="*/ 636834 w 1034979"/>
                  <a:gd name="connsiteY203" fmla="*/ 936462 h 1509906"/>
                  <a:gd name="connsiteX204" fmla="*/ 627309 w 1034979"/>
                  <a:gd name="connsiteY204" fmla="*/ 953607 h 1509906"/>
                  <a:gd name="connsiteX205" fmla="*/ 602544 w 1034979"/>
                  <a:gd name="connsiteY205" fmla="*/ 959322 h 1509906"/>
                  <a:gd name="connsiteX206" fmla="*/ 589209 w 1034979"/>
                  <a:gd name="connsiteY206" fmla="*/ 963132 h 1509906"/>
                  <a:gd name="connsiteX207" fmla="*/ 573969 w 1034979"/>
                  <a:gd name="connsiteY207" fmla="*/ 961227 h 1509906"/>
                  <a:gd name="connsiteX208" fmla="*/ 562539 w 1034979"/>
                  <a:gd name="connsiteY208" fmla="*/ 957417 h 1509906"/>
                  <a:gd name="connsiteX209" fmla="*/ 551109 w 1034979"/>
                  <a:gd name="connsiteY209" fmla="*/ 953607 h 1509906"/>
                  <a:gd name="connsiteX210" fmla="*/ 539679 w 1034979"/>
                  <a:gd name="connsiteY210" fmla="*/ 949797 h 1509906"/>
                  <a:gd name="connsiteX211" fmla="*/ 533964 w 1034979"/>
                  <a:gd name="connsiteY211" fmla="*/ 947892 h 1509906"/>
                  <a:gd name="connsiteX212" fmla="*/ 528249 w 1034979"/>
                  <a:gd name="connsiteY212" fmla="*/ 944082 h 1509906"/>
                  <a:gd name="connsiteX213" fmla="*/ 516819 w 1034979"/>
                  <a:gd name="connsiteY213" fmla="*/ 938367 h 1509906"/>
                  <a:gd name="connsiteX214" fmla="*/ 509199 w 1034979"/>
                  <a:gd name="connsiteY214" fmla="*/ 926937 h 1509906"/>
                  <a:gd name="connsiteX215" fmla="*/ 505389 w 1034979"/>
                  <a:gd name="connsiteY215" fmla="*/ 905982 h 1509906"/>
                  <a:gd name="connsiteX216" fmla="*/ 507294 w 1034979"/>
                  <a:gd name="connsiteY216" fmla="*/ 841212 h 1509906"/>
                  <a:gd name="connsiteX217" fmla="*/ 513009 w 1034979"/>
                  <a:gd name="connsiteY217" fmla="*/ 798220 h 1509906"/>
                  <a:gd name="connsiteX218" fmla="*/ 503484 w 1034979"/>
                  <a:gd name="connsiteY218" fmla="*/ 351627 h 1509906"/>
                  <a:gd name="connsiteX219" fmla="*/ 499674 w 1034979"/>
                  <a:gd name="connsiteY219" fmla="*/ 60162 h 1509906"/>
                  <a:gd name="connsiteX220" fmla="*/ 490149 w 1034979"/>
                  <a:gd name="connsiteY220" fmla="*/ 33492 h 1509906"/>
                  <a:gd name="connsiteX221" fmla="*/ 488244 w 1034979"/>
                  <a:gd name="connsiteY221" fmla="*/ 27777 h 1509906"/>
                  <a:gd name="connsiteX222" fmla="*/ 484434 w 1034979"/>
                  <a:gd name="connsiteY222" fmla="*/ 22062 h 1509906"/>
                  <a:gd name="connsiteX223" fmla="*/ 478719 w 1034979"/>
                  <a:gd name="connsiteY223" fmla="*/ 10632 h 1509906"/>
                  <a:gd name="connsiteX224" fmla="*/ 473004 w 1034979"/>
                  <a:gd name="connsiteY224" fmla="*/ 6822 h 1509906"/>
                  <a:gd name="connsiteX225" fmla="*/ 469194 w 1034979"/>
                  <a:gd name="connsiteY225" fmla="*/ 1107 h 1509906"/>
                  <a:gd name="connsiteX226" fmla="*/ 429189 w 1034979"/>
                  <a:gd name="connsiteY226" fmla="*/ 4917 h 1509906"/>
                  <a:gd name="connsiteX227" fmla="*/ 421569 w 1034979"/>
                  <a:gd name="connsiteY227" fmla="*/ 16347 h 1509906"/>
                  <a:gd name="connsiteX228" fmla="*/ 417759 w 1034979"/>
                  <a:gd name="connsiteY228" fmla="*/ 22062 h 1509906"/>
                  <a:gd name="connsiteX229" fmla="*/ 419664 w 1034979"/>
                  <a:gd name="connsiteY229" fmla="*/ 54447 h 1509906"/>
                  <a:gd name="connsiteX230" fmla="*/ 423474 w 1034979"/>
                  <a:gd name="connsiteY230" fmla="*/ 65877 h 1509906"/>
                  <a:gd name="connsiteX231" fmla="*/ 425379 w 1034979"/>
                  <a:gd name="connsiteY231" fmla="*/ 71592 h 1509906"/>
                  <a:gd name="connsiteX232" fmla="*/ 425379 w 1034979"/>
                  <a:gd name="connsiteY232" fmla="*/ 77307 h 1509906"/>
                  <a:gd name="connsiteX233" fmla="*/ 429189 w 1034979"/>
                  <a:gd name="connsiteY233" fmla="*/ 231612 h 1509906"/>
                  <a:gd name="connsiteX234" fmla="*/ 440619 w 1034979"/>
                  <a:gd name="connsiteY234" fmla="*/ 414492 h 1509906"/>
                  <a:gd name="connsiteX235" fmla="*/ 425379 w 1034979"/>
                  <a:gd name="connsiteY235" fmla="*/ 711672 h 1509906"/>
                  <a:gd name="connsiteX236" fmla="*/ 417759 w 1034979"/>
                  <a:gd name="connsiteY236" fmla="*/ 839307 h 1509906"/>
                  <a:gd name="connsiteX237" fmla="*/ 421363 w 1034979"/>
                  <a:gd name="connsiteY237" fmla="*/ 844096 h 1509906"/>
                  <a:gd name="connsiteX238" fmla="*/ 417759 w 1034979"/>
                  <a:gd name="connsiteY238" fmla="*/ 877407 h 1509906"/>
                  <a:gd name="connsiteX239" fmla="*/ 421569 w 1034979"/>
                  <a:gd name="connsiteY239" fmla="*/ 878179 h 1509906"/>
                  <a:gd name="connsiteX240" fmla="*/ 425379 w 1034979"/>
                  <a:gd name="connsiteY240" fmla="*/ 894552 h 1509906"/>
                  <a:gd name="connsiteX241" fmla="*/ 423474 w 1034979"/>
                  <a:gd name="connsiteY241" fmla="*/ 921222 h 1509906"/>
                  <a:gd name="connsiteX242" fmla="*/ 417759 w 1034979"/>
                  <a:gd name="connsiteY242" fmla="*/ 923127 h 1509906"/>
                  <a:gd name="connsiteX243" fmla="*/ 412044 w 1034979"/>
                  <a:gd name="connsiteY243" fmla="*/ 926937 h 1509906"/>
                  <a:gd name="connsiteX244" fmla="*/ 421569 w 1034979"/>
                  <a:gd name="connsiteY244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56799 w 1034979"/>
                  <a:gd name="connsiteY4" fmla="*/ 936462 h 1509906"/>
                  <a:gd name="connsiteX5" fmla="*/ 351084 w 1034979"/>
                  <a:gd name="connsiteY5" fmla="*/ 940272 h 1509906"/>
                  <a:gd name="connsiteX6" fmla="*/ 339654 w 1034979"/>
                  <a:gd name="connsiteY6" fmla="*/ 949797 h 1509906"/>
                  <a:gd name="connsiteX7" fmla="*/ 328224 w 1034979"/>
                  <a:gd name="connsiteY7" fmla="*/ 953607 h 1509906"/>
                  <a:gd name="connsiteX8" fmla="*/ 312984 w 1034979"/>
                  <a:gd name="connsiteY8" fmla="*/ 959322 h 1509906"/>
                  <a:gd name="connsiteX9" fmla="*/ 265359 w 1034979"/>
                  <a:gd name="connsiteY9" fmla="*/ 955512 h 1509906"/>
                  <a:gd name="connsiteX10" fmla="*/ 253929 w 1034979"/>
                  <a:gd name="connsiteY10" fmla="*/ 951702 h 1509906"/>
                  <a:gd name="connsiteX11" fmla="*/ 242499 w 1034979"/>
                  <a:gd name="connsiteY11" fmla="*/ 947892 h 1509906"/>
                  <a:gd name="connsiteX12" fmla="*/ 236784 w 1034979"/>
                  <a:gd name="connsiteY12" fmla="*/ 945987 h 1509906"/>
                  <a:gd name="connsiteX13" fmla="*/ 231069 w 1034979"/>
                  <a:gd name="connsiteY13" fmla="*/ 944082 h 1509906"/>
                  <a:gd name="connsiteX14" fmla="*/ 219639 w 1034979"/>
                  <a:gd name="connsiteY14" fmla="*/ 942177 h 1509906"/>
                  <a:gd name="connsiteX15" fmla="*/ 213924 w 1034979"/>
                  <a:gd name="connsiteY15" fmla="*/ 940272 h 1509906"/>
                  <a:gd name="connsiteX16" fmla="*/ 206304 w 1034979"/>
                  <a:gd name="connsiteY16" fmla="*/ 938367 h 1509906"/>
                  <a:gd name="connsiteX17" fmla="*/ 194874 w 1034979"/>
                  <a:gd name="connsiteY17" fmla="*/ 934557 h 1509906"/>
                  <a:gd name="connsiteX18" fmla="*/ 189159 w 1034979"/>
                  <a:gd name="connsiteY18" fmla="*/ 932652 h 1509906"/>
                  <a:gd name="connsiteX19" fmla="*/ 181539 w 1034979"/>
                  <a:gd name="connsiteY19" fmla="*/ 930747 h 1509906"/>
                  <a:gd name="connsiteX20" fmla="*/ 170109 w 1034979"/>
                  <a:gd name="connsiteY20" fmla="*/ 925032 h 1509906"/>
                  <a:gd name="connsiteX21" fmla="*/ 164394 w 1034979"/>
                  <a:gd name="connsiteY21" fmla="*/ 921222 h 1509906"/>
                  <a:gd name="connsiteX22" fmla="*/ 116769 w 1034979"/>
                  <a:gd name="connsiteY22" fmla="*/ 896457 h 1509906"/>
                  <a:gd name="connsiteX23" fmla="*/ 111054 w 1034979"/>
                  <a:gd name="connsiteY23" fmla="*/ 890742 h 1509906"/>
                  <a:gd name="connsiteX24" fmla="*/ 84384 w 1034979"/>
                  <a:gd name="connsiteY24" fmla="*/ 865977 h 1509906"/>
                  <a:gd name="connsiteX25" fmla="*/ 78669 w 1034979"/>
                  <a:gd name="connsiteY25" fmla="*/ 864072 h 1509906"/>
                  <a:gd name="connsiteX26" fmla="*/ 59619 w 1034979"/>
                  <a:gd name="connsiteY26" fmla="*/ 867882 h 1509906"/>
                  <a:gd name="connsiteX27" fmla="*/ 53904 w 1034979"/>
                  <a:gd name="connsiteY27" fmla="*/ 871692 h 1509906"/>
                  <a:gd name="connsiteX28" fmla="*/ 50094 w 1034979"/>
                  <a:gd name="connsiteY28" fmla="*/ 877407 h 1509906"/>
                  <a:gd name="connsiteX29" fmla="*/ 46284 w 1034979"/>
                  <a:gd name="connsiteY29" fmla="*/ 888837 h 1509906"/>
                  <a:gd name="connsiteX30" fmla="*/ 50094 w 1034979"/>
                  <a:gd name="connsiteY30" fmla="*/ 926937 h 1509906"/>
                  <a:gd name="connsiteX31" fmla="*/ 53904 w 1034979"/>
                  <a:gd name="connsiteY31" fmla="*/ 932652 h 1509906"/>
                  <a:gd name="connsiteX32" fmla="*/ 59619 w 1034979"/>
                  <a:gd name="connsiteY32" fmla="*/ 936462 h 1509906"/>
                  <a:gd name="connsiteX33" fmla="*/ 63429 w 1034979"/>
                  <a:gd name="connsiteY33" fmla="*/ 942177 h 1509906"/>
                  <a:gd name="connsiteX34" fmla="*/ 80574 w 1034979"/>
                  <a:gd name="connsiteY34" fmla="*/ 951702 h 1509906"/>
                  <a:gd name="connsiteX35" fmla="*/ 103434 w 1034979"/>
                  <a:gd name="connsiteY35" fmla="*/ 953607 h 1509906"/>
                  <a:gd name="connsiteX36" fmla="*/ 124389 w 1034979"/>
                  <a:gd name="connsiteY36" fmla="*/ 959322 h 1509906"/>
                  <a:gd name="connsiteX37" fmla="*/ 130104 w 1034979"/>
                  <a:gd name="connsiteY37" fmla="*/ 961227 h 1509906"/>
                  <a:gd name="connsiteX38" fmla="*/ 135819 w 1034979"/>
                  <a:gd name="connsiteY38" fmla="*/ 966942 h 1509906"/>
                  <a:gd name="connsiteX39" fmla="*/ 143439 w 1034979"/>
                  <a:gd name="connsiteY39" fmla="*/ 968847 h 1509906"/>
                  <a:gd name="connsiteX40" fmla="*/ 166299 w 1034979"/>
                  <a:gd name="connsiteY40" fmla="*/ 972657 h 1509906"/>
                  <a:gd name="connsiteX41" fmla="*/ 191064 w 1034979"/>
                  <a:gd name="connsiteY41" fmla="*/ 978372 h 1509906"/>
                  <a:gd name="connsiteX42" fmla="*/ 208209 w 1034979"/>
                  <a:gd name="connsiteY42" fmla="*/ 984087 h 1509906"/>
                  <a:gd name="connsiteX43" fmla="*/ 213924 w 1034979"/>
                  <a:gd name="connsiteY43" fmla="*/ 985992 h 1509906"/>
                  <a:gd name="connsiteX44" fmla="*/ 229164 w 1034979"/>
                  <a:gd name="connsiteY44" fmla="*/ 989802 h 1509906"/>
                  <a:gd name="connsiteX45" fmla="*/ 248214 w 1034979"/>
                  <a:gd name="connsiteY45" fmla="*/ 995517 h 1509906"/>
                  <a:gd name="connsiteX46" fmla="*/ 253929 w 1034979"/>
                  <a:gd name="connsiteY46" fmla="*/ 999327 h 1509906"/>
                  <a:gd name="connsiteX47" fmla="*/ 267264 w 1034979"/>
                  <a:gd name="connsiteY47" fmla="*/ 1014567 h 1509906"/>
                  <a:gd name="connsiteX48" fmla="*/ 272979 w 1034979"/>
                  <a:gd name="connsiteY48" fmla="*/ 1033617 h 1509906"/>
                  <a:gd name="connsiteX49" fmla="*/ 274884 w 1034979"/>
                  <a:gd name="connsiteY49" fmla="*/ 1039332 h 1509906"/>
                  <a:gd name="connsiteX50" fmla="*/ 276789 w 1034979"/>
                  <a:gd name="connsiteY50" fmla="*/ 1045047 h 1509906"/>
                  <a:gd name="connsiteX51" fmla="*/ 278694 w 1034979"/>
                  <a:gd name="connsiteY51" fmla="*/ 1069812 h 1509906"/>
                  <a:gd name="connsiteX52" fmla="*/ 280599 w 1034979"/>
                  <a:gd name="connsiteY52" fmla="*/ 1075527 h 1509906"/>
                  <a:gd name="connsiteX53" fmla="*/ 278694 w 1034979"/>
                  <a:gd name="connsiteY53" fmla="*/ 1094577 h 1509906"/>
                  <a:gd name="connsiteX54" fmla="*/ 276789 w 1034979"/>
                  <a:gd name="connsiteY54" fmla="*/ 1104102 h 1509906"/>
                  <a:gd name="connsiteX55" fmla="*/ 263454 w 1034979"/>
                  <a:gd name="connsiteY55" fmla="*/ 1117437 h 1509906"/>
                  <a:gd name="connsiteX56" fmla="*/ 252024 w 1034979"/>
                  <a:gd name="connsiteY56" fmla="*/ 1125057 h 1509906"/>
                  <a:gd name="connsiteX57" fmla="*/ 240594 w 1034979"/>
                  <a:gd name="connsiteY57" fmla="*/ 1128867 h 1509906"/>
                  <a:gd name="connsiteX58" fmla="*/ 126294 w 1034979"/>
                  <a:gd name="connsiteY58" fmla="*/ 1128867 h 1509906"/>
                  <a:gd name="connsiteX59" fmla="*/ 120579 w 1034979"/>
                  <a:gd name="connsiteY59" fmla="*/ 1130772 h 1509906"/>
                  <a:gd name="connsiteX60" fmla="*/ 105339 w 1034979"/>
                  <a:gd name="connsiteY60" fmla="*/ 1132677 h 1509906"/>
                  <a:gd name="connsiteX61" fmla="*/ 88194 w 1034979"/>
                  <a:gd name="connsiteY61" fmla="*/ 1138392 h 1509906"/>
                  <a:gd name="connsiteX62" fmla="*/ 82479 w 1034979"/>
                  <a:gd name="connsiteY62" fmla="*/ 1140297 h 1509906"/>
                  <a:gd name="connsiteX63" fmla="*/ 76764 w 1034979"/>
                  <a:gd name="connsiteY63" fmla="*/ 1144107 h 1509906"/>
                  <a:gd name="connsiteX64" fmla="*/ 65334 w 1034979"/>
                  <a:gd name="connsiteY64" fmla="*/ 1146012 h 1509906"/>
                  <a:gd name="connsiteX65" fmla="*/ 27234 w 1034979"/>
                  <a:gd name="connsiteY65" fmla="*/ 1147917 h 1509906"/>
                  <a:gd name="connsiteX66" fmla="*/ 15804 w 1034979"/>
                  <a:gd name="connsiteY66" fmla="*/ 1153632 h 1509906"/>
                  <a:gd name="connsiteX67" fmla="*/ 6279 w 1034979"/>
                  <a:gd name="connsiteY67" fmla="*/ 1163157 h 1509906"/>
                  <a:gd name="connsiteX68" fmla="*/ 4374 w 1034979"/>
                  <a:gd name="connsiteY68" fmla="*/ 1168872 h 1509906"/>
                  <a:gd name="connsiteX69" fmla="*/ 564 w 1034979"/>
                  <a:gd name="connsiteY69" fmla="*/ 1174587 h 1509906"/>
                  <a:gd name="connsiteX70" fmla="*/ 6279 w 1034979"/>
                  <a:gd name="connsiteY70" fmla="*/ 1206972 h 1509906"/>
                  <a:gd name="connsiteX71" fmla="*/ 11994 w 1034979"/>
                  <a:gd name="connsiteY71" fmla="*/ 1210782 h 1509906"/>
                  <a:gd name="connsiteX72" fmla="*/ 17709 w 1034979"/>
                  <a:gd name="connsiteY72" fmla="*/ 1212687 h 1509906"/>
                  <a:gd name="connsiteX73" fmla="*/ 145344 w 1034979"/>
                  <a:gd name="connsiteY73" fmla="*/ 1210782 h 1509906"/>
                  <a:gd name="connsiteX74" fmla="*/ 152964 w 1034979"/>
                  <a:gd name="connsiteY74" fmla="*/ 1208877 h 1509906"/>
                  <a:gd name="connsiteX75" fmla="*/ 303459 w 1034979"/>
                  <a:gd name="connsiteY75" fmla="*/ 1203162 h 1509906"/>
                  <a:gd name="connsiteX76" fmla="*/ 318699 w 1034979"/>
                  <a:gd name="connsiteY76" fmla="*/ 1210782 h 1509906"/>
                  <a:gd name="connsiteX77" fmla="*/ 330129 w 1034979"/>
                  <a:gd name="connsiteY77" fmla="*/ 1216497 h 1509906"/>
                  <a:gd name="connsiteX78" fmla="*/ 333939 w 1034979"/>
                  <a:gd name="connsiteY78" fmla="*/ 1222212 h 1509906"/>
                  <a:gd name="connsiteX79" fmla="*/ 339654 w 1034979"/>
                  <a:gd name="connsiteY79" fmla="*/ 1224117 h 1509906"/>
                  <a:gd name="connsiteX80" fmla="*/ 351084 w 1034979"/>
                  <a:gd name="connsiteY80" fmla="*/ 1231737 h 1509906"/>
                  <a:gd name="connsiteX81" fmla="*/ 356799 w 1034979"/>
                  <a:gd name="connsiteY81" fmla="*/ 1235547 h 1509906"/>
                  <a:gd name="connsiteX82" fmla="*/ 360609 w 1034979"/>
                  <a:gd name="connsiteY82" fmla="*/ 1241262 h 1509906"/>
                  <a:gd name="connsiteX83" fmla="*/ 366324 w 1034979"/>
                  <a:gd name="connsiteY83" fmla="*/ 1252692 h 1509906"/>
                  <a:gd name="connsiteX84" fmla="*/ 362514 w 1034979"/>
                  <a:gd name="connsiteY84" fmla="*/ 1279362 h 1509906"/>
                  <a:gd name="connsiteX85" fmla="*/ 358704 w 1034979"/>
                  <a:gd name="connsiteY85" fmla="*/ 1285077 h 1509906"/>
                  <a:gd name="connsiteX86" fmla="*/ 356799 w 1034979"/>
                  <a:gd name="connsiteY86" fmla="*/ 1290792 h 1509906"/>
                  <a:gd name="connsiteX87" fmla="*/ 352989 w 1034979"/>
                  <a:gd name="connsiteY87" fmla="*/ 1296507 h 1509906"/>
                  <a:gd name="connsiteX88" fmla="*/ 351084 w 1034979"/>
                  <a:gd name="connsiteY88" fmla="*/ 1302222 h 1509906"/>
                  <a:gd name="connsiteX89" fmla="*/ 347274 w 1034979"/>
                  <a:gd name="connsiteY89" fmla="*/ 1307937 h 1509906"/>
                  <a:gd name="connsiteX90" fmla="*/ 330129 w 1034979"/>
                  <a:gd name="connsiteY90" fmla="*/ 1374612 h 1509906"/>
                  <a:gd name="connsiteX91" fmla="*/ 328224 w 1034979"/>
                  <a:gd name="connsiteY91" fmla="*/ 1426047 h 1509906"/>
                  <a:gd name="connsiteX92" fmla="*/ 330129 w 1034979"/>
                  <a:gd name="connsiteY92" fmla="*/ 1450812 h 1509906"/>
                  <a:gd name="connsiteX93" fmla="*/ 332034 w 1034979"/>
                  <a:gd name="connsiteY93" fmla="*/ 1456527 h 1509906"/>
                  <a:gd name="connsiteX94" fmla="*/ 335844 w 1034979"/>
                  <a:gd name="connsiteY94" fmla="*/ 1460337 h 1509906"/>
                  <a:gd name="connsiteX95" fmla="*/ 364419 w 1034979"/>
                  <a:gd name="connsiteY95" fmla="*/ 1506057 h 1509906"/>
                  <a:gd name="connsiteX96" fmla="*/ 387279 w 1034979"/>
                  <a:gd name="connsiteY96" fmla="*/ 1507962 h 1509906"/>
                  <a:gd name="connsiteX97" fmla="*/ 392994 w 1034979"/>
                  <a:gd name="connsiteY97" fmla="*/ 1502247 h 1509906"/>
                  <a:gd name="connsiteX98" fmla="*/ 394899 w 1034979"/>
                  <a:gd name="connsiteY98" fmla="*/ 1490817 h 1509906"/>
                  <a:gd name="connsiteX99" fmla="*/ 396804 w 1034979"/>
                  <a:gd name="connsiteY99" fmla="*/ 1485102 h 1509906"/>
                  <a:gd name="connsiteX100" fmla="*/ 398709 w 1034979"/>
                  <a:gd name="connsiteY100" fmla="*/ 1467957 h 1509906"/>
                  <a:gd name="connsiteX101" fmla="*/ 400614 w 1034979"/>
                  <a:gd name="connsiteY101" fmla="*/ 1454622 h 1509906"/>
                  <a:gd name="connsiteX102" fmla="*/ 404424 w 1034979"/>
                  <a:gd name="connsiteY102" fmla="*/ 1397472 h 1509906"/>
                  <a:gd name="connsiteX103" fmla="*/ 410139 w 1034979"/>
                  <a:gd name="connsiteY103" fmla="*/ 1386042 h 1509906"/>
                  <a:gd name="connsiteX104" fmla="*/ 413949 w 1034979"/>
                  <a:gd name="connsiteY104" fmla="*/ 1372707 h 1509906"/>
                  <a:gd name="connsiteX105" fmla="*/ 415854 w 1034979"/>
                  <a:gd name="connsiteY105" fmla="*/ 1366992 h 1509906"/>
                  <a:gd name="connsiteX106" fmla="*/ 417759 w 1034979"/>
                  <a:gd name="connsiteY106" fmla="*/ 1353657 h 1509906"/>
                  <a:gd name="connsiteX107" fmla="*/ 421569 w 1034979"/>
                  <a:gd name="connsiteY107" fmla="*/ 1342227 h 1509906"/>
                  <a:gd name="connsiteX108" fmla="*/ 427284 w 1034979"/>
                  <a:gd name="connsiteY108" fmla="*/ 1328892 h 1509906"/>
                  <a:gd name="connsiteX109" fmla="*/ 436809 w 1034979"/>
                  <a:gd name="connsiteY109" fmla="*/ 1317462 h 1509906"/>
                  <a:gd name="connsiteX110" fmla="*/ 450144 w 1034979"/>
                  <a:gd name="connsiteY110" fmla="*/ 1302222 h 1509906"/>
                  <a:gd name="connsiteX111" fmla="*/ 457764 w 1034979"/>
                  <a:gd name="connsiteY111" fmla="*/ 1290792 h 1509906"/>
                  <a:gd name="connsiteX112" fmla="*/ 461574 w 1034979"/>
                  <a:gd name="connsiteY112" fmla="*/ 1279362 h 1509906"/>
                  <a:gd name="connsiteX113" fmla="*/ 465384 w 1034979"/>
                  <a:gd name="connsiteY113" fmla="*/ 1264122 h 1509906"/>
                  <a:gd name="connsiteX114" fmla="*/ 467289 w 1034979"/>
                  <a:gd name="connsiteY114" fmla="*/ 1258407 h 1509906"/>
                  <a:gd name="connsiteX115" fmla="*/ 507294 w 1034979"/>
                  <a:gd name="connsiteY115" fmla="*/ 1252692 h 1509906"/>
                  <a:gd name="connsiteX116" fmla="*/ 535869 w 1034979"/>
                  <a:gd name="connsiteY116" fmla="*/ 1243167 h 1509906"/>
                  <a:gd name="connsiteX117" fmla="*/ 541584 w 1034979"/>
                  <a:gd name="connsiteY117" fmla="*/ 1241262 h 1509906"/>
                  <a:gd name="connsiteX118" fmla="*/ 547299 w 1034979"/>
                  <a:gd name="connsiteY118" fmla="*/ 1239357 h 1509906"/>
                  <a:gd name="connsiteX119" fmla="*/ 554919 w 1034979"/>
                  <a:gd name="connsiteY119" fmla="*/ 1237452 h 1509906"/>
                  <a:gd name="connsiteX120" fmla="*/ 573969 w 1034979"/>
                  <a:gd name="connsiteY120" fmla="*/ 1229832 h 1509906"/>
                  <a:gd name="connsiteX121" fmla="*/ 585399 w 1034979"/>
                  <a:gd name="connsiteY121" fmla="*/ 1226022 h 1509906"/>
                  <a:gd name="connsiteX122" fmla="*/ 720654 w 1034979"/>
                  <a:gd name="connsiteY122" fmla="*/ 1309842 h 1509906"/>
                  <a:gd name="connsiteX123" fmla="*/ 733989 w 1034979"/>
                  <a:gd name="connsiteY123" fmla="*/ 1319367 h 1509906"/>
                  <a:gd name="connsiteX124" fmla="*/ 743514 w 1034979"/>
                  <a:gd name="connsiteY124" fmla="*/ 1321272 h 1509906"/>
                  <a:gd name="connsiteX125" fmla="*/ 749229 w 1034979"/>
                  <a:gd name="connsiteY125" fmla="*/ 1323177 h 1509906"/>
                  <a:gd name="connsiteX126" fmla="*/ 762564 w 1034979"/>
                  <a:gd name="connsiteY126" fmla="*/ 1328892 h 1509906"/>
                  <a:gd name="connsiteX127" fmla="*/ 777804 w 1034979"/>
                  <a:gd name="connsiteY127" fmla="*/ 1326987 h 1509906"/>
                  <a:gd name="connsiteX128" fmla="*/ 789234 w 1034979"/>
                  <a:gd name="connsiteY128" fmla="*/ 1321272 h 1509906"/>
                  <a:gd name="connsiteX129" fmla="*/ 794949 w 1034979"/>
                  <a:gd name="connsiteY129" fmla="*/ 1319367 h 1509906"/>
                  <a:gd name="connsiteX130" fmla="*/ 802569 w 1034979"/>
                  <a:gd name="connsiteY130" fmla="*/ 1302222 h 1509906"/>
                  <a:gd name="connsiteX131" fmla="*/ 800664 w 1034979"/>
                  <a:gd name="connsiteY131" fmla="*/ 1277457 h 1509906"/>
                  <a:gd name="connsiteX132" fmla="*/ 798759 w 1034979"/>
                  <a:gd name="connsiteY132" fmla="*/ 1271742 h 1509906"/>
                  <a:gd name="connsiteX133" fmla="*/ 796854 w 1034979"/>
                  <a:gd name="connsiteY133" fmla="*/ 1264122 h 1509906"/>
                  <a:gd name="connsiteX134" fmla="*/ 783519 w 1034979"/>
                  <a:gd name="connsiteY134" fmla="*/ 1246977 h 1509906"/>
                  <a:gd name="connsiteX135" fmla="*/ 773994 w 1034979"/>
                  <a:gd name="connsiteY135" fmla="*/ 1241262 h 1509906"/>
                  <a:gd name="connsiteX136" fmla="*/ 648264 w 1034979"/>
                  <a:gd name="connsiteY136" fmla="*/ 1149822 h 1509906"/>
                  <a:gd name="connsiteX137" fmla="*/ 644454 w 1034979"/>
                  <a:gd name="connsiteY137" fmla="*/ 1132677 h 1509906"/>
                  <a:gd name="connsiteX138" fmla="*/ 646359 w 1034979"/>
                  <a:gd name="connsiteY138" fmla="*/ 1125057 h 1509906"/>
                  <a:gd name="connsiteX139" fmla="*/ 650169 w 1034979"/>
                  <a:gd name="connsiteY139" fmla="*/ 1107912 h 1509906"/>
                  <a:gd name="connsiteX140" fmla="*/ 653979 w 1034979"/>
                  <a:gd name="connsiteY140" fmla="*/ 1102197 h 1509906"/>
                  <a:gd name="connsiteX141" fmla="*/ 655884 w 1034979"/>
                  <a:gd name="connsiteY141" fmla="*/ 1096482 h 1509906"/>
                  <a:gd name="connsiteX142" fmla="*/ 661599 w 1034979"/>
                  <a:gd name="connsiteY142" fmla="*/ 1094577 h 1509906"/>
                  <a:gd name="connsiteX143" fmla="*/ 671124 w 1034979"/>
                  <a:gd name="connsiteY143" fmla="*/ 1083147 h 1509906"/>
                  <a:gd name="connsiteX144" fmla="*/ 724464 w 1034979"/>
                  <a:gd name="connsiteY144" fmla="*/ 1075527 h 1509906"/>
                  <a:gd name="connsiteX145" fmla="*/ 842574 w 1034979"/>
                  <a:gd name="connsiteY145" fmla="*/ 1077432 h 1509906"/>
                  <a:gd name="connsiteX146" fmla="*/ 871149 w 1034979"/>
                  <a:gd name="connsiteY146" fmla="*/ 1079337 h 1509906"/>
                  <a:gd name="connsiteX147" fmla="*/ 899724 w 1034979"/>
                  <a:gd name="connsiteY147" fmla="*/ 1085052 h 1509906"/>
                  <a:gd name="connsiteX148" fmla="*/ 922584 w 1034979"/>
                  <a:gd name="connsiteY148" fmla="*/ 1088862 h 1509906"/>
                  <a:gd name="connsiteX149" fmla="*/ 951159 w 1034979"/>
                  <a:gd name="connsiteY149" fmla="*/ 1094577 h 1509906"/>
                  <a:gd name="connsiteX150" fmla="*/ 956874 w 1034979"/>
                  <a:gd name="connsiteY150" fmla="*/ 1094577 h 1509906"/>
                  <a:gd name="connsiteX151" fmla="*/ 1002594 w 1034979"/>
                  <a:gd name="connsiteY151" fmla="*/ 1092672 h 1509906"/>
                  <a:gd name="connsiteX152" fmla="*/ 1031169 w 1034979"/>
                  <a:gd name="connsiteY152" fmla="*/ 1085052 h 1509906"/>
                  <a:gd name="connsiteX153" fmla="*/ 1034979 w 1034979"/>
                  <a:gd name="connsiteY153" fmla="*/ 1079337 h 1509906"/>
                  <a:gd name="connsiteX154" fmla="*/ 1033074 w 1034979"/>
                  <a:gd name="connsiteY154" fmla="*/ 1060287 h 1509906"/>
                  <a:gd name="connsiteX155" fmla="*/ 1027359 w 1034979"/>
                  <a:gd name="connsiteY155" fmla="*/ 1056477 h 1509906"/>
                  <a:gd name="connsiteX156" fmla="*/ 1012119 w 1034979"/>
                  <a:gd name="connsiteY156" fmla="*/ 1054572 h 1509906"/>
                  <a:gd name="connsiteX157" fmla="*/ 1006404 w 1034979"/>
                  <a:gd name="connsiteY157" fmla="*/ 1052667 h 1509906"/>
                  <a:gd name="connsiteX158" fmla="*/ 998784 w 1034979"/>
                  <a:gd name="connsiteY158" fmla="*/ 1050762 h 1509906"/>
                  <a:gd name="connsiteX159" fmla="*/ 987354 w 1034979"/>
                  <a:gd name="connsiteY159" fmla="*/ 1043142 h 1509906"/>
                  <a:gd name="connsiteX160" fmla="*/ 975924 w 1034979"/>
                  <a:gd name="connsiteY160" fmla="*/ 1039332 h 1509906"/>
                  <a:gd name="connsiteX161" fmla="*/ 970209 w 1034979"/>
                  <a:gd name="connsiteY161" fmla="*/ 1037427 h 1509906"/>
                  <a:gd name="connsiteX162" fmla="*/ 962589 w 1034979"/>
                  <a:gd name="connsiteY162" fmla="*/ 1035522 h 1509906"/>
                  <a:gd name="connsiteX163" fmla="*/ 956874 w 1034979"/>
                  <a:gd name="connsiteY163" fmla="*/ 1033617 h 1509906"/>
                  <a:gd name="connsiteX164" fmla="*/ 935919 w 1034979"/>
                  <a:gd name="connsiteY164" fmla="*/ 1027902 h 1509906"/>
                  <a:gd name="connsiteX165" fmla="*/ 930204 w 1034979"/>
                  <a:gd name="connsiteY165" fmla="*/ 1025997 h 1509906"/>
                  <a:gd name="connsiteX166" fmla="*/ 825429 w 1034979"/>
                  <a:gd name="connsiteY166" fmla="*/ 1027902 h 1509906"/>
                  <a:gd name="connsiteX167" fmla="*/ 819714 w 1034979"/>
                  <a:gd name="connsiteY167" fmla="*/ 1029807 h 1509906"/>
                  <a:gd name="connsiteX168" fmla="*/ 730179 w 1034979"/>
                  <a:gd name="connsiteY168" fmla="*/ 1031712 h 1509906"/>
                  <a:gd name="connsiteX169" fmla="*/ 716844 w 1034979"/>
                  <a:gd name="connsiteY169" fmla="*/ 1035522 h 1509906"/>
                  <a:gd name="connsiteX170" fmla="*/ 695889 w 1034979"/>
                  <a:gd name="connsiteY170" fmla="*/ 1037427 h 1509906"/>
                  <a:gd name="connsiteX171" fmla="*/ 669219 w 1034979"/>
                  <a:gd name="connsiteY171" fmla="*/ 1039332 h 1509906"/>
                  <a:gd name="connsiteX172" fmla="*/ 669219 w 1034979"/>
                  <a:gd name="connsiteY172" fmla="*/ 1039332 h 1509906"/>
                  <a:gd name="connsiteX173" fmla="*/ 646359 w 1034979"/>
                  <a:gd name="connsiteY173" fmla="*/ 1043142 h 1509906"/>
                  <a:gd name="connsiteX174" fmla="*/ 642549 w 1034979"/>
                  <a:gd name="connsiteY174" fmla="*/ 1031712 h 1509906"/>
                  <a:gd name="connsiteX175" fmla="*/ 640644 w 1034979"/>
                  <a:gd name="connsiteY175" fmla="*/ 1025997 h 1509906"/>
                  <a:gd name="connsiteX176" fmla="*/ 642549 w 1034979"/>
                  <a:gd name="connsiteY176" fmla="*/ 1008852 h 1509906"/>
                  <a:gd name="connsiteX177" fmla="*/ 644454 w 1034979"/>
                  <a:gd name="connsiteY177" fmla="*/ 1003137 h 1509906"/>
                  <a:gd name="connsiteX178" fmla="*/ 661599 w 1034979"/>
                  <a:gd name="connsiteY178" fmla="*/ 993612 h 1509906"/>
                  <a:gd name="connsiteX179" fmla="*/ 673029 w 1034979"/>
                  <a:gd name="connsiteY179" fmla="*/ 985992 h 1509906"/>
                  <a:gd name="connsiteX180" fmla="*/ 674934 w 1034979"/>
                  <a:gd name="connsiteY180" fmla="*/ 980277 h 1509906"/>
                  <a:gd name="connsiteX181" fmla="*/ 680649 w 1034979"/>
                  <a:gd name="connsiteY181" fmla="*/ 978372 h 1509906"/>
                  <a:gd name="connsiteX182" fmla="*/ 686364 w 1034979"/>
                  <a:gd name="connsiteY182" fmla="*/ 974562 h 1509906"/>
                  <a:gd name="connsiteX183" fmla="*/ 695889 w 1034979"/>
                  <a:gd name="connsiteY183" fmla="*/ 965037 h 1509906"/>
                  <a:gd name="connsiteX184" fmla="*/ 705414 w 1034979"/>
                  <a:gd name="connsiteY184" fmla="*/ 953607 h 1509906"/>
                  <a:gd name="connsiteX185" fmla="*/ 716844 w 1034979"/>
                  <a:gd name="connsiteY185" fmla="*/ 945987 h 1509906"/>
                  <a:gd name="connsiteX186" fmla="*/ 732084 w 1034979"/>
                  <a:gd name="connsiteY186" fmla="*/ 932652 h 1509906"/>
                  <a:gd name="connsiteX187" fmla="*/ 741609 w 1034979"/>
                  <a:gd name="connsiteY187" fmla="*/ 921222 h 1509906"/>
                  <a:gd name="connsiteX188" fmla="*/ 753039 w 1034979"/>
                  <a:gd name="connsiteY188" fmla="*/ 911697 h 1509906"/>
                  <a:gd name="connsiteX189" fmla="*/ 758754 w 1034979"/>
                  <a:gd name="connsiteY189" fmla="*/ 900267 h 1509906"/>
                  <a:gd name="connsiteX190" fmla="*/ 760659 w 1034979"/>
                  <a:gd name="connsiteY190" fmla="*/ 894552 h 1509906"/>
                  <a:gd name="connsiteX191" fmla="*/ 766374 w 1034979"/>
                  <a:gd name="connsiteY191" fmla="*/ 883122 h 1509906"/>
                  <a:gd name="connsiteX192" fmla="*/ 764469 w 1034979"/>
                  <a:gd name="connsiteY192" fmla="*/ 867882 h 1509906"/>
                  <a:gd name="connsiteX193" fmla="*/ 758754 w 1034979"/>
                  <a:gd name="connsiteY193" fmla="*/ 865977 h 1509906"/>
                  <a:gd name="connsiteX194" fmla="*/ 737799 w 1034979"/>
                  <a:gd name="connsiteY194" fmla="*/ 867882 h 1509906"/>
                  <a:gd name="connsiteX195" fmla="*/ 732084 w 1034979"/>
                  <a:gd name="connsiteY195" fmla="*/ 871692 h 1509906"/>
                  <a:gd name="connsiteX196" fmla="*/ 720654 w 1034979"/>
                  <a:gd name="connsiteY196" fmla="*/ 875502 h 1509906"/>
                  <a:gd name="connsiteX197" fmla="*/ 716844 w 1034979"/>
                  <a:gd name="connsiteY197" fmla="*/ 881217 h 1509906"/>
                  <a:gd name="connsiteX198" fmla="*/ 711129 w 1034979"/>
                  <a:gd name="connsiteY198" fmla="*/ 883122 h 1509906"/>
                  <a:gd name="connsiteX199" fmla="*/ 705414 w 1034979"/>
                  <a:gd name="connsiteY199" fmla="*/ 886932 h 1509906"/>
                  <a:gd name="connsiteX200" fmla="*/ 699699 w 1034979"/>
                  <a:gd name="connsiteY200" fmla="*/ 892647 h 1509906"/>
                  <a:gd name="connsiteX201" fmla="*/ 692079 w 1034979"/>
                  <a:gd name="connsiteY201" fmla="*/ 896457 h 1509906"/>
                  <a:gd name="connsiteX202" fmla="*/ 650169 w 1034979"/>
                  <a:gd name="connsiteY202" fmla="*/ 925032 h 1509906"/>
                  <a:gd name="connsiteX203" fmla="*/ 636834 w 1034979"/>
                  <a:gd name="connsiteY203" fmla="*/ 936462 h 1509906"/>
                  <a:gd name="connsiteX204" fmla="*/ 627309 w 1034979"/>
                  <a:gd name="connsiteY204" fmla="*/ 953607 h 1509906"/>
                  <a:gd name="connsiteX205" fmla="*/ 602544 w 1034979"/>
                  <a:gd name="connsiteY205" fmla="*/ 959322 h 1509906"/>
                  <a:gd name="connsiteX206" fmla="*/ 589209 w 1034979"/>
                  <a:gd name="connsiteY206" fmla="*/ 963132 h 1509906"/>
                  <a:gd name="connsiteX207" fmla="*/ 573969 w 1034979"/>
                  <a:gd name="connsiteY207" fmla="*/ 961227 h 1509906"/>
                  <a:gd name="connsiteX208" fmla="*/ 562539 w 1034979"/>
                  <a:gd name="connsiteY208" fmla="*/ 957417 h 1509906"/>
                  <a:gd name="connsiteX209" fmla="*/ 551109 w 1034979"/>
                  <a:gd name="connsiteY209" fmla="*/ 953607 h 1509906"/>
                  <a:gd name="connsiteX210" fmla="*/ 539679 w 1034979"/>
                  <a:gd name="connsiteY210" fmla="*/ 949797 h 1509906"/>
                  <a:gd name="connsiteX211" fmla="*/ 533964 w 1034979"/>
                  <a:gd name="connsiteY211" fmla="*/ 947892 h 1509906"/>
                  <a:gd name="connsiteX212" fmla="*/ 528249 w 1034979"/>
                  <a:gd name="connsiteY212" fmla="*/ 944082 h 1509906"/>
                  <a:gd name="connsiteX213" fmla="*/ 516819 w 1034979"/>
                  <a:gd name="connsiteY213" fmla="*/ 938367 h 1509906"/>
                  <a:gd name="connsiteX214" fmla="*/ 509199 w 1034979"/>
                  <a:gd name="connsiteY214" fmla="*/ 926937 h 1509906"/>
                  <a:gd name="connsiteX215" fmla="*/ 505389 w 1034979"/>
                  <a:gd name="connsiteY215" fmla="*/ 905982 h 1509906"/>
                  <a:gd name="connsiteX216" fmla="*/ 507294 w 1034979"/>
                  <a:gd name="connsiteY216" fmla="*/ 841212 h 1509906"/>
                  <a:gd name="connsiteX217" fmla="*/ 513009 w 1034979"/>
                  <a:gd name="connsiteY217" fmla="*/ 798220 h 1509906"/>
                  <a:gd name="connsiteX218" fmla="*/ 503484 w 1034979"/>
                  <a:gd name="connsiteY218" fmla="*/ 351627 h 1509906"/>
                  <a:gd name="connsiteX219" fmla="*/ 499674 w 1034979"/>
                  <a:gd name="connsiteY219" fmla="*/ 60162 h 1509906"/>
                  <a:gd name="connsiteX220" fmla="*/ 490149 w 1034979"/>
                  <a:gd name="connsiteY220" fmla="*/ 33492 h 1509906"/>
                  <a:gd name="connsiteX221" fmla="*/ 488244 w 1034979"/>
                  <a:gd name="connsiteY221" fmla="*/ 27777 h 1509906"/>
                  <a:gd name="connsiteX222" fmla="*/ 484434 w 1034979"/>
                  <a:gd name="connsiteY222" fmla="*/ 22062 h 1509906"/>
                  <a:gd name="connsiteX223" fmla="*/ 478719 w 1034979"/>
                  <a:gd name="connsiteY223" fmla="*/ 10632 h 1509906"/>
                  <a:gd name="connsiteX224" fmla="*/ 473004 w 1034979"/>
                  <a:gd name="connsiteY224" fmla="*/ 6822 h 1509906"/>
                  <a:gd name="connsiteX225" fmla="*/ 469194 w 1034979"/>
                  <a:gd name="connsiteY225" fmla="*/ 1107 h 1509906"/>
                  <a:gd name="connsiteX226" fmla="*/ 429189 w 1034979"/>
                  <a:gd name="connsiteY226" fmla="*/ 4917 h 1509906"/>
                  <a:gd name="connsiteX227" fmla="*/ 421569 w 1034979"/>
                  <a:gd name="connsiteY227" fmla="*/ 16347 h 1509906"/>
                  <a:gd name="connsiteX228" fmla="*/ 417759 w 1034979"/>
                  <a:gd name="connsiteY228" fmla="*/ 22062 h 1509906"/>
                  <a:gd name="connsiteX229" fmla="*/ 419664 w 1034979"/>
                  <a:gd name="connsiteY229" fmla="*/ 54447 h 1509906"/>
                  <a:gd name="connsiteX230" fmla="*/ 423474 w 1034979"/>
                  <a:gd name="connsiteY230" fmla="*/ 65877 h 1509906"/>
                  <a:gd name="connsiteX231" fmla="*/ 425379 w 1034979"/>
                  <a:gd name="connsiteY231" fmla="*/ 71592 h 1509906"/>
                  <a:gd name="connsiteX232" fmla="*/ 425379 w 1034979"/>
                  <a:gd name="connsiteY232" fmla="*/ 77307 h 1509906"/>
                  <a:gd name="connsiteX233" fmla="*/ 429189 w 1034979"/>
                  <a:gd name="connsiteY233" fmla="*/ 231612 h 1509906"/>
                  <a:gd name="connsiteX234" fmla="*/ 440619 w 1034979"/>
                  <a:gd name="connsiteY234" fmla="*/ 414492 h 1509906"/>
                  <a:gd name="connsiteX235" fmla="*/ 425379 w 1034979"/>
                  <a:gd name="connsiteY235" fmla="*/ 711672 h 1509906"/>
                  <a:gd name="connsiteX236" fmla="*/ 425173 w 1034979"/>
                  <a:gd name="connsiteY236" fmla="*/ 765165 h 1509906"/>
                  <a:gd name="connsiteX237" fmla="*/ 421363 w 1034979"/>
                  <a:gd name="connsiteY237" fmla="*/ 844096 h 1509906"/>
                  <a:gd name="connsiteX238" fmla="*/ 417759 w 1034979"/>
                  <a:gd name="connsiteY238" fmla="*/ 877407 h 1509906"/>
                  <a:gd name="connsiteX239" fmla="*/ 421569 w 1034979"/>
                  <a:gd name="connsiteY239" fmla="*/ 878179 h 1509906"/>
                  <a:gd name="connsiteX240" fmla="*/ 425379 w 1034979"/>
                  <a:gd name="connsiteY240" fmla="*/ 894552 h 1509906"/>
                  <a:gd name="connsiteX241" fmla="*/ 423474 w 1034979"/>
                  <a:gd name="connsiteY241" fmla="*/ 921222 h 1509906"/>
                  <a:gd name="connsiteX242" fmla="*/ 417759 w 1034979"/>
                  <a:gd name="connsiteY242" fmla="*/ 923127 h 1509906"/>
                  <a:gd name="connsiteX243" fmla="*/ 412044 w 1034979"/>
                  <a:gd name="connsiteY243" fmla="*/ 926937 h 1509906"/>
                  <a:gd name="connsiteX244" fmla="*/ 421569 w 1034979"/>
                  <a:gd name="connsiteY244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56799 w 1034979"/>
                  <a:gd name="connsiteY4" fmla="*/ 936462 h 1509906"/>
                  <a:gd name="connsiteX5" fmla="*/ 351084 w 1034979"/>
                  <a:gd name="connsiteY5" fmla="*/ 940272 h 1509906"/>
                  <a:gd name="connsiteX6" fmla="*/ 339654 w 1034979"/>
                  <a:gd name="connsiteY6" fmla="*/ 949797 h 1509906"/>
                  <a:gd name="connsiteX7" fmla="*/ 328224 w 1034979"/>
                  <a:gd name="connsiteY7" fmla="*/ 953607 h 1509906"/>
                  <a:gd name="connsiteX8" fmla="*/ 312984 w 1034979"/>
                  <a:gd name="connsiteY8" fmla="*/ 959322 h 1509906"/>
                  <a:gd name="connsiteX9" fmla="*/ 265359 w 1034979"/>
                  <a:gd name="connsiteY9" fmla="*/ 955512 h 1509906"/>
                  <a:gd name="connsiteX10" fmla="*/ 253929 w 1034979"/>
                  <a:gd name="connsiteY10" fmla="*/ 951702 h 1509906"/>
                  <a:gd name="connsiteX11" fmla="*/ 242499 w 1034979"/>
                  <a:gd name="connsiteY11" fmla="*/ 947892 h 1509906"/>
                  <a:gd name="connsiteX12" fmla="*/ 236784 w 1034979"/>
                  <a:gd name="connsiteY12" fmla="*/ 945987 h 1509906"/>
                  <a:gd name="connsiteX13" fmla="*/ 231069 w 1034979"/>
                  <a:gd name="connsiteY13" fmla="*/ 944082 h 1509906"/>
                  <a:gd name="connsiteX14" fmla="*/ 219639 w 1034979"/>
                  <a:gd name="connsiteY14" fmla="*/ 942177 h 1509906"/>
                  <a:gd name="connsiteX15" fmla="*/ 213924 w 1034979"/>
                  <a:gd name="connsiteY15" fmla="*/ 940272 h 1509906"/>
                  <a:gd name="connsiteX16" fmla="*/ 206304 w 1034979"/>
                  <a:gd name="connsiteY16" fmla="*/ 938367 h 1509906"/>
                  <a:gd name="connsiteX17" fmla="*/ 194874 w 1034979"/>
                  <a:gd name="connsiteY17" fmla="*/ 934557 h 1509906"/>
                  <a:gd name="connsiteX18" fmla="*/ 189159 w 1034979"/>
                  <a:gd name="connsiteY18" fmla="*/ 932652 h 1509906"/>
                  <a:gd name="connsiteX19" fmla="*/ 181539 w 1034979"/>
                  <a:gd name="connsiteY19" fmla="*/ 930747 h 1509906"/>
                  <a:gd name="connsiteX20" fmla="*/ 170109 w 1034979"/>
                  <a:gd name="connsiteY20" fmla="*/ 925032 h 1509906"/>
                  <a:gd name="connsiteX21" fmla="*/ 164394 w 1034979"/>
                  <a:gd name="connsiteY21" fmla="*/ 921222 h 1509906"/>
                  <a:gd name="connsiteX22" fmla="*/ 116769 w 1034979"/>
                  <a:gd name="connsiteY22" fmla="*/ 896457 h 1509906"/>
                  <a:gd name="connsiteX23" fmla="*/ 111054 w 1034979"/>
                  <a:gd name="connsiteY23" fmla="*/ 890742 h 1509906"/>
                  <a:gd name="connsiteX24" fmla="*/ 84384 w 1034979"/>
                  <a:gd name="connsiteY24" fmla="*/ 865977 h 1509906"/>
                  <a:gd name="connsiteX25" fmla="*/ 78669 w 1034979"/>
                  <a:gd name="connsiteY25" fmla="*/ 864072 h 1509906"/>
                  <a:gd name="connsiteX26" fmla="*/ 59619 w 1034979"/>
                  <a:gd name="connsiteY26" fmla="*/ 867882 h 1509906"/>
                  <a:gd name="connsiteX27" fmla="*/ 53904 w 1034979"/>
                  <a:gd name="connsiteY27" fmla="*/ 871692 h 1509906"/>
                  <a:gd name="connsiteX28" fmla="*/ 50094 w 1034979"/>
                  <a:gd name="connsiteY28" fmla="*/ 877407 h 1509906"/>
                  <a:gd name="connsiteX29" fmla="*/ 46284 w 1034979"/>
                  <a:gd name="connsiteY29" fmla="*/ 888837 h 1509906"/>
                  <a:gd name="connsiteX30" fmla="*/ 50094 w 1034979"/>
                  <a:gd name="connsiteY30" fmla="*/ 926937 h 1509906"/>
                  <a:gd name="connsiteX31" fmla="*/ 53904 w 1034979"/>
                  <a:gd name="connsiteY31" fmla="*/ 932652 h 1509906"/>
                  <a:gd name="connsiteX32" fmla="*/ 59619 w 1034979"/>
                  <a:gd name="connsiteY32" fmla="*/ 936462 h 1509906"/>
                  <a:gd name="connsiteX33" fmla="*/ 63429 w 1034979"/>
                  <a:gd name="connsiteY33" fmla="*/ 942177 h 1509906"/>
                  <a:gd name="connsiteX34" fmla="*/ 80574 w 1034979"/>
                  <a:gd name="connsiteY34" fmla="*/ 951702 h 1509906"/>
                  <a:gd name="connsiteX35" fmla="*/ 103434 w 1034979"/>
                  <a:gd name="connsiteY35" fmla="*/ 953607 h 1509906"/>
                  <a:gd name="connsiteX36" fmla="*/ 124389 w 1034979"/>
                  <a:gd name="connsiteY36" fmla="*/ 959322 h 1509906"/>
                  <a:gd name="connsiteX37" fmla="*/ 130104 w 1034979"/>
                  <a:gd name="connsiteY37" fmla="*/ 961227 h 1509906"/>
                  <a:gd name="connsiteX38" fmla="*/ 135819 w 1034979"/>
                  <a:gd name="connsiteY38" fmla="*/ 966942 h 1509906"/>
                  <a:gd name="connsiteX39" fmla="*/ 143439 w 1034979"/>
                  <a:gd name="connsiteY39" fmla="*/ 968847 h 1509906"/>
                  <a:gd name="connsiteX40" fmla="*/ 166299 w 1034979"/>
                  <a:gd name="connsiteY40" fmla="*/ 972657 h 1509906"/>
                  <a:gd name="connsiteX41" fmla="*/ 191064 w 1034979"/>
                  <a:gd name="connsiteY41" fmla="*/ 978372 h 1509906"/>
                  <a:gd name="connsiteX42" fmla="*/ 208209 w 1034979"/>
                  <a:gd name="connsiteY42" fmla="*/ 984087 h 1509906"/>
                  <a:gd name="connsiteX43" fmla="*/ 213924 w 1034979"/>
                  <a:gd name="connsiteY43" fmla="*/ 985992 h 1509906"/>
                  <a:gd name="connsiteX44" fmla="*/ 229164 w 1034979"/>
                  <a:gd name="connsiteY44" fmla="*/ 989802 h 1509906"/>
                  <a:gd name="connsiteX45" fmla="*/ 248214 w 1034979"/>
                  <a:gd name="connsiteY45" fmla="*/ 995517 h 1509906"/>
                  <a:gd name="connsiteX46" fmla="*/ 253929 w 1034979"/>
                  <a:gd name="connsiteY46" fmla="*/ 999327 h 1509906"/>
                  <a:gd name="connsiteX47" fmla="*/ 267264 w 1034979"/>
                  <a:gd name="connsiteY47" fmla="*/ 1014567 h 1509906"/>
                  <a:gd name="connsiteX48" fmla="*/ 272979 w 1034979"/>
                  <a:gd name="connsiteY48" fmla="*/ 1033617 h 1509906"/>
                  <a:gd name="connsiteX49" fmla="*/ 274884 w 1034979"/>
                  <a:gd name="connsiteY49" fmla="*/ 1039332 h 1509906"/>
                  <a:gd name="connsiteX50" fmla="*/ 276789 w 1034979"/>
                  <a:gd name="connsiteY50" fmla="*/ 1045047 h 1509906"/>
                  <a:gd name="connsiteX51" fmla="*/ 278694 w 1034979"/>
                  <a:gd name="connsiteY51" fmla="*/ 1069812 h 1509906"/>
                  <a:gd name="connsiteX52" fmla="*/ 280599 w 1034979"/>
                  <a:gd name="connsiteY52" fmla="*/ 1075527 h 1509906"/>
                  <a:gd name="connsiteX53" fmla="*/ 278694 w 1034979"/>
                  <a:gd name="connsiteY53" fmla="*/ 1094577 h 1509906"/>
                  <a:gd name="connsiteX54" fmla="*/ 276789 w 1034979"/>
                  <a:gd name="connsiteY54" fmla="*/ 1104102 h 1509906"/>
                  <a:gd name="connsiteX55" fmla="*/ 263454 w 1034979"/>
                  <a:gd name="connsiteY55" fmla="*/ 1117437 h 1509906"/>
                  <a:gd name="connsiteX56" fmla="*/ 252024 w 1034979"/>
                  <a:gd name="connsiteY56" fmla="*/ 1125057 h 1509906"/>
                  <a:gd name="connsiteX57" fmla="*/ 240594 w 1034979"/>
                  <a:gd name="connsiteY57" fmla="*/ 1128867 h 1509906"/>
                  <a:gd name="connsiteX58" fmla="*/ 126294 w 1034979"/>
                  <a:gd name="connsiteY58" fmla="*/ 1128867 h 1509906"/>
                  <a:gd name="connsiteX59" fmla="*/ 120579 w 1034979"/>
                  <a:gd name="connsiteY59" fmla="*/ 1130772 h 1509906"/>
                  <a:gd name="connsiteX60" fmla="*/ 105339 w 1034979"/>
                  <a:gd name="connsiteY60" fmla="*/ 1132677 h 1509906"/>
                  <a:gd name="connsiteX61" fmla="*/ 88194 w 1034979"/>
                  <a:gd name="connsiteY61" fmla="*/ 1138392 h 1509906"/>
                  <a:gd name="connsiteX62" fmla="*/ 82479 w 1034979"/>
                  <a:gd name="connsiteY62" fmla="*/ 1140297 h 1509906"/>
                  <a:gd name="connsiteX63" fmla="*/ 76764 w 1034979"/>
                  <a:gd name="connsiteY63" fmla="*/ 1144107 h 1509906"/>
                  <a:gd name="connsiteX64" fmla="*/ 65334 w 1034979"/>
                  <a:gd name="connsiteY64" fmla="*/ 1146012 h 1509906"/>
                  <a:gd name="connsiteX65" fmla="*/ 27234 w 1034979"/>
                  <a:gd name="connsiteY65" fmla="*/ 1147917 h 1509906"/>
                  <a:gd name="connsiteX66" fmla="*/ 15804 w 1034979"/>
                  <a:gd name="connsiteY66" fmla="*/ 1153632 h 1509906"/>
                  <a:gd name="connsiteX67" fmla="*/ 6279 w 1034979"/>
                  <a:gd name="connsiteY67" fmla="*/ 1163157 h 1509906"/>
                  <a:gd name="connsiteX68" fmla="*/ 4374 w 1034979"/>
                  <a:gd name="connsiteY68" fmla="*/ 1168872 h 1509906"/>
                  <a:gd name="connsiteX69" fmla="*/ 564 w 1034979"/>
                  <a:gd name="connsiteY69" fmla="*/ 1174587 h 1509906"/>
                  <a:gd name="connsiteX70" fmla="*/ 6279 w 1034979"/>
                  <a:gd name="connsiteY70" fmla="*/ 1206972 h 1509906"/>
                  <a:gd name="connsiteX71" fmla="*/ 11994 w 1034979"/>
                  <a:gd name="connsiteY71" fmla="*/ 1210782 h 1509906"/>
                  <a:gd name="connsiteX72" fmla="*/ 17709 w 1034979"/>
                  <a:gd name="connsiteY72" fmla="*/ 1212687 h 1509906"/>
                  <a:gd name="connsiteX73" fmla="*/ 145344 w 1034979"/>
                  <a:gd name="connsiteY73" fmla="*/ 1210782 h 1509906"/>
                  <a:gd name="connsiteX74" fmla="*/ 152964 w 1034979"/>
                  <a:gd name="connsiteY74" fmla="*/ 1208877 h 1509906"/>
                  <a:gd name="connsiteX75" fmla="*/ 303459 w 1034979"/>
                  <a:gd name="connsiteY75" fmla="*/ 1203162 h 1509906"/>
                  <a:gd name="connsiteX76" fmla="*/ 318699 w 1034979"/>
                  <a:gd name="connsiteY76" fmla="*/ 1210782 h 1509906"/>
                  <a:gd name="connsiteX77" fmla="*/ 330129 w 1034979"/>
                  <a:gd name="connsiteY77" fmla="*/ 1216497 h 1509906"/>
                  <a:gd name="connsiteX78" fmla="*/ 333939 w 1034979"/>
                  <a:gd name="connsiteY78" fmla="*/ 1222212 h 1509906"/>
                  <a:gd name="connsiteX79" fmla="*/ 339654 w 1034979"/>
                  <a:gd name="connsiteY79" fmla="*/ 1224117 h 1509906"/>
                  <a:gd name="connsiteX80" fmla="*/ 351084 w 1034979"/>
                  <a:gd name="connsiteY80" fmla="*/ 1231737 h 1509906"/>
                  <a:gd name="connsiteX81" fmla="*/ 356799 w 1034979"/>
                  <a:gd name="connsiteY81" fmla="*/ 1235547 h 1509906"/>
                  <a:gd name="connsiteX82" fmla="*/ 360609 w 1034979"/>
                  <a:gd name="connsiteY82" fmla="*/ 1241262 h 1509906"/>
                  <a:gd name="connsiteX83" fmla="*/ 366324 w 1034979"/>
                  <a:gd name="connsiteY83" fmla="*/ 1252692 h 1509906"/>
                  <a:gd name="connsiteX84" fmla="*/ 362514 w 1034979"/>
                  <a:gd name="connsiteY84" fmla="*/ 1279362 h 1509906"/>
                  <a:gd name="connsiteX85" fmla="*/ 358704 w 1034979"/>
                  <a:gd name="connsiteY85" fmla="*/ 1285077 h 1509906"/>
                  <a:gd name="connsiteX86" fmla="*/ 356799 w 1034979"/>
                  <a:gd name="connsiteY86" fmla="*/ 1290792 h 1509906"/>
                  <a:gd name="connsiteX87" fmla="*/ 352989 w 1034979"/>
                  <a:gd name="connsiteY87" fmla="*/ 1296507 h 1509906"/>
                  <a:gd name="connsiteX88" fmla="*/ 351084 w 1034979"/>
                  <a:gd name="connsiteY88" fmla="*/ 1302222 h 1509906"/>
                  <a:gd name="connsiteX89" fmla="*/ 347274 w 1034979"/>
                  <a:gd name="connsiteY89" fmla="*/ 1307937 h 1509906"/>
                  <a:gd name="connsiteX90" fmla="*/ 330129 w 1034979"/>
                  <a:gd name="connsiteY90" fmla="*/ 1374612 h 1509906"/>
                  <a:gd name="connsiteX91" fmla="*/ 328224 w 1034979"/>
                  <a:gd name="connsiteY91" fmla="*/ 1426047 h 1509906"/>
                  <a:gd name="connsiteX92" fmla="*/ 330129 w 1034979"/>
                  <a:gd name="connsiteY92" fmla="*/ 1450812 h 1509906"/>
                  <a:gd name="connsiteX93" fmla="*/ 332034 w 1034979"/>
                  <a:gd name="connsiteY93" fmla="*/ 1456527 h 1509906"/>
                  <a:gd name="connsiteX94" fmla="*/ 335844 w 1034979"/>
                  <a:gd name="connsiteY94" fmla="*/ 1460337 h 1509906"/>
                  <a:gd name="connsiteX95" fmla="*/ 364419 w 1034979"/>
                  <a:gd name="connsiteY95" fmla="*/ 1506057 h 1509906"/>
                  <a:gd name="connsiteX96" fmla="*/ 387279 w 1034979"/>
                  <a:gd name="connsiteY96" fmla="*/ 1507962 h 1509906"/>
                  <a:gd name="connsiteX97" fmla="*/ 392994 w 1034979"/>
                  <a:gd name="connsiteY97" fmla="*/ 1502247 h 1509906"/>
                  <a:gd name="connsiteX98" fmla="*/ 394899 w 1034979"/>
                  <a:gd name="connsiteY98" fmla="*/ 1490817 h 1509906"/>
                  <a:gd name="connsiteX99" fmla="*/ 396804 w 1034979"/>
                  <a:gd name="connsiteY99" fmla="*/ 1485102 h 1509906"/>
                  <a:gd name="connsiteX100" fmla="*/ 398709 w 1034979"/>
                  <a:gd name="connsiteY100" fmla="*/ 1467957 h 1509906"/>
                  <a:gd name="connsiteX101" fmla="*/ 400614 w 1034979"/>
                  <a:gd name="connsiteY101" fmla="*/ 1454622 h 1509906"/>
                  <a:gd name="connsiteX102" fmla="*/ 404424 w 1034979"/>
                  <a:gd name="connsiteY102" fmla="*/ 1397472 h 1509906"/>
                  <a:gd name="connsiteX103" fmla="*/ 410139 w 1034979"/>
                  <a:gd name="connsiteY103" fmla="*/ 1386042 h 1509906"/>
                  <a:gd name="connsiteX104" fmla="*/ 413949 w 1034979"/>
                  <a:gd name="connsiteY104" fmla="*/ 1372707 h 1509906"/>
                  <a:gd name="connsiteX105" fmla="*/ 415854 w 1034979"/>
                  <a:gd name="connsiteY105" fmla="*/ 1366992 h 1509906"/>
                  <a:gd name="connsiteX106" fmla="*/ 417759 w 1034979"/>
                  <a:gd name="connsiteY106" fmla="*/ 1353657 h 1509906"/>
                  <a:gd name="connsiteX107" fmla="*/ 421569 w 1034979"/>
                  <a:gd name="connsiteY107" fmla="*/ 1342227 h 1509906"/>
                  <a:gd name="connsiteX108" fmla="*/ 427284 w 1034979"/>
                  <a:gd name="connsiteY108" fmla="*/ 1328892 h 1509906"/>
                  <a:gd name="connsiteX109" fmla="*/ 436809 w 1034979"/>
                  <a:gd name="connsiteY109" fmla="*/ 1317462 h 1509906"/>
                  <a:gd name="connsiteX110" fmla="*/ 450144 w 1034979"/>
                  <a:gd name="connsiteY110" fmla="*/ 1302222 h 1509906"/>
                  <a:gd name="connsiteX111" fmla="*/ 457764 w 1034979"/>
                  <a:gd name="connsiteY111" fmla="*/ 1290792 h 1509906"/>
                  <a:gd name="connsiteX112" fmla="*/ 461574 w 1034979"/>
                  <a:gd name="connsiteY112" fmla="*/ 1279362 h 1509906"/>
                  <a:gd name="connsiteX113" fmla="*/ 465384 w 1034979"/>
                  <a:gd name="connsiteY113" fmla="*/ 1264122 h 1509906"/>
                  <a:gd name="connsiteX114" fmla="*/ 467289 w 1034979"/>
                  <a:gd name="connsiteY114" fmla="*/ 1258407 h 1509906"/>
                  <a:gd name="connsiteX115" fmla="*/ 507294 w 1034979"/>
                  <a:gd name="connsiteY115" fmla="*/ 1252692 h 1509906"/>
                  <a:gd name="connsiteX116" fmla="*/ 535869 w 1034979"/>
                  <a:gd name="connsiteY116" fmla="*/ 1243167 h 1509906"/>
                  <a:gd name="connsiteX117" fmla="*/ 541584 w 1034979"/>
                  <a:gd name="connsiteY117" fmla="*/ 1241262 h 1509906"/>
                  <a:gd name="connsiteX118" fmla="*/ 547299 w 1034979"/>
                  <a:gd name="connsiteY118" fmla="*/ 1239357 h 1509906"/>
                  <a:gd name="connsiteX119" fmla="*/ 554919 w 1034979"/>
                  <a:gd name="connsiteY119" fmla="*/ 1237452 h 1509906"/>
                  <a:gd name="connsiteX120" fmla="*/ 573969 w 1034979"/>
                  <a:gd name="connsiteY120" fmla="*/ 1229832 h 1509906"/>
                  <a:gd name="connsiteX121" fmla="*/ 585399 w 1034979"/>
                  <a:gd name="connsiteY121" fmla="*/ 1226022 h 1509906"/>
                  <a:gd name="connsiteX122" fmla="*/ 720654 w 1034979"/>
                  <a:gd name="connsiteY122" fmla="*/ 1309842 h 1509906"/>
                  <a:gd name="connsiteX123" fmla="*/ 733989 w 1034979"/>
                  <a:gd name="connsiteY123" fmla="*/ 1319367 h 1509906"/>
                  <a:gd name="connsiteX124" fmla="*/ 743514 w 1034979"/>
                  <a:gd name="connsiteY124" fmla="*/ 1321272 h 1509906"/>
                  <a:gd name="connsiteX125" fmla="*/ 749229 w 1034979"/>
                  <a:gd name="connsiteY125" fmla="*/ 1323177 h 1509906"/>
                  <a:gd name="connsiteX126" fmla="*/ 762564 w 1034979"/>
                  <a:gd name="connsiteY126" fmla="*/ 1328892 h 1509906"/>
                  <a:gd name="connsiteX127" fmla="*/ 777804 w 1034979"/>
                  <a:gd name="connsiteY127" fmla="*/ 1326987 h 1509906"/>
                  <a:gd name="connsiteX128" fmla="*/ 789234 w 1034979"/>
                  <a:gd name="connsiteY128" fmla="*/ 1321272 h 1509906"/>
                  <a:gd name="connsiteX129" fmla="*/ 794949 w 1034979"/>
                  <a:gd name="connsiteY129" fmla="*/ 1319367 h 1509906"/>
                  <a:gd name="connsiteX130" fmla="*/ 802569 w 1034979"/>
                  <a:gd name="connsiteY130" fmla="*/ 1302222 h 1509906"/>
                  <a:gd name="connsiteX131" fmla="*/ 800664 w 1034979"/>
                  <a:gd name="connsiteY131" fmla="*/ 1277457 h 1509906"/>
                  <a:gd name="connsiteX132" fmla="*/ 798759 w 1034979"/>
                  <a:gd name="connsiteY132" fmla="*/ 1271742 h 1509906"/>
                  <a:gd name="connsiteX133" fmla="*/ 796854 w 1034979"/>
                  <a:gd name="connsiteY133" fmla="*/ 1264122 h 1509906"/>
                  <a:gd name="connsiteX134" fmla="*/ 783519 w 1034979"/>
                  <a:gd name="connsiteY134" fmla="*/ 1246977 h 1509906"/>
                  <a:gd name="connsiteX135" fmla="*/ 773994 w 1034979"/>
                  <a:gd name="connsiteY135" fmla="*/ 1241262 h 1509906"/>
                  <a:gd name="connsiteX136" fmla="*/ 648264 w 1034979"/>
                  <a:gd name="connsiteY136" fmla="*/ 1149822 h 1509906"/>
                  <a:gd name="connsiteX137" fmla="*/ 644454 w 1034979"/>
                  <a:gd name="connsiteY137" fmla="*/ 1132677 h 1509906"/>
                  <a:gd name="connsiteX138" fmla="*/ 646359 w 1034979"/>
                  <a:gd name="connsiteY138" fmla="*/ 1125057 h 1509906"/>
                  <a:gd name="connsiteX139" fmla="*/ 650169 w 1034979"/>
                  <a:gd name="connsiteY139" fmla="*/ 1107912 h 1509906"/>
                  <a:gd name="connsiteX140" fmla="*/ 653979 w 1034979"/>
                  <a:gd name="connsiteY140" fmla="*/ 1102197 h 1509906"/>
                  <a:gd name="connsiteX141" fmla="*/ 655884 w 1034979"/>
                  <a:gd name="connsiteY141" fmla="*/ 1096482 h 1509906"/>
                  <a:gd name="connsiteX142" fmla="*/ 661599 w 1034979"/>
                  <a:gd name="connsiteY142" fmla="*/ 1094577 h 1509906"/>
                  <a:gd name="connsiteX143" fmla="*/ 671124 w 1034979"/>
                  <a:gd name="connsiteY143" fmla="*/ 1083147 h 1509906"/>
                  <a:gd name="connsiteX144" fmla="*/ 724464 w 1034979"/>
                  <a:gd name="connsiteY144" fmla="*/ 1075527 h 1509906"/>
                  <a:gd name="connsiteX145" fmla="*/ 842574 w 1034979"/>
                  <a:gd name="connsiteY145" fmla="*/ 1077432 h 1509906"/>
                  <a:gd name="connsiteX146" fmla="*/ 871149 w 1034979"/>
                  <a:gd name="connsiteY146" fmla="*/ 1079337 h 1509906"/>
                  <a:gd name="connsiteX147" fmla="*/ 899724 w 1034979"/>
                  <a:gd name="connsiteY147" fmla="*/ 1085052 h 1509906"/>
                  <a:gd name="connsiteX148" fmla="*/ 922584 w 1034979"/>
                  <a:gd name="connsiteY148" fmla="*/ 1088862 h 1509906"/>
                  <a:gd name="connsiteX149" fmla="*/ 951159 w 1034979"/>
                  <a:gd name="connsiteY149" fmla="*/ 1094577 h 1509906"/>
                  <a:gd name="connsiteX150" fmla="*/ 956874 w 1034979"/>
                  <a:gd name="connsiteY150" fmla="*/ 1094577 h 1509906"/>
                  <a:gd name="connsiteX151" fmla="*/ 1002594 w 1034979"/>
                  <a:gd name="connsiteY151" fmla="*/ 1092672 h 1509906"/>
                  <a:gd name="connsiteX152" fmla="*/ 1031169 w 1034979"/>
                  <a:gd name="connsiteY152" fmla="*/ 1085052 h 1509906"/>
                  <a:gd name="connsiteX153" fmla="*/ 1034979 w 1034979"/>
                  <a:gd name="connsiteY153" fmla="*/ 1079337 h 1509906"/>
                  <a:gd name="connsiteX154" fmla="*/ 1033074 w 1034979"/>
                  <a:gd name="connsiteY154" fmla="*/ 1060287 h 1509906"/>
                  <a:gd name="connsiteX155" fmla="*/ 1027359 w 1034979"/>
                  <a:gd name="connsiteY155" fmla="*/ 1056477 h 1509906"/>
                  <a:gd name="connsiteX156" fmla="*/ 1012119 w 1034979"/>
                  <a:gd name="connsiteY156" fmla="*/ 1054572 h 1509906"/>
                  <a:gd name="connsiteX157" fmla="*/ 1006404 w 1034979"/>
                  <a:gd name="connsiteY157" fmla="*/ 1052667 h 1509906"/>
                  <a:gd name="connsiteX158" fmla="*/ 998784 w 1034979"/>
                  <a:gd name="connsiteY158" fmla="*/ 1050762 h 1509906"/>
                  <a:gd name="connsiteX159" fmla="*/ 987354 w 1034979"/>
                  <a:gd name="connsiteY159" fmla="*/ 1043142 h 1509906"/>
                  <a:gd name="connsiteX160" fmla="*/ 975924 w 1034979"/>
                  <a:gd name="connsiteY160" fmla="*/ 1039332 h 1509906"/>
                  <a:gd name="connsiteX161" fmla="*/ 970209 w 1034979"/>
                  <a:gd name="connsiteY161" fmla="*/ 1037427 h 1509906"/>
                  <a:gd name="connsiteX162" fmla="*/ 962589 w 1034979"/>
                  <a:gd name="connsiteY162" fmla="*/ 1035522 h 1509906"/>
                  <a:gd name="connsiteX163" fmla="*/ 956874 w 1034979"/>
                  <a:gd name="connsiteY163" fmla="*/ 1033617 h 1509906"/>
                  <a:gd name="connsiteX164" fmla="*/ 935919 w 1034979"/>
                  <a:gd name="connsiteY164" fmla="*/ 1027902 h 1509906"/>
                  <a:gd name="connsiteX165" fmla="*/ 930204 w 1034979"/>
                  <a:gd name="connsiteY165" fmla="*/ 1025997 h 1509906"/>
                  <a:gd name="connsiteX166" fmla="*/ 825429 w 1034979"/>
                  <a:gd name="connsiteY166" fmla="*/ 1027902 h 1509906"/>
                  <a:gd name="connsiteX167" fmla="*/ 819714 w 1034979"/>
                  <a:gd name="connsiteY167" fmla="*/ 1029807 h 1509906"/>
                  <a:gd name="connsiteX168" fmla="*/ 730179 w 1034979"/>
                  <a:gd name="connsiteY168" fmla="*/ 1031712 h 1509906"/>
                  <a:gd name="connsiteX169" fmla="*/ 716844 w 1034979"/>
                  <a:gd name="connsiteY169" fmla="*/ 1035522 h 1509906"/>
                  <a:gd name="connsiteX170" fmla="*/ 695889 w 1034979"/>
                  <a:gd name="connsiteY170" fmla="*/ 1037427 h 1509906"/>
                  <a:gd name="connsiteX171" fmla="*/ 669219 w 1034979"/>
                  <a:gd name="connsiteY171" fmla="*/ 1039332 h 1509906"/>
                  <a:gd name="connsiteX172" fmla="*/ 669219 w 1034979"/>
                  <a:gd name="connsiteY172" fmla="*/ 1039332 h 1509906"/>
                  <a:gd name="connsiteX173" fmla="*/ 646359 w 1034979"/>
                  <a:gd name="connsiteY173" fmla="*/ 1043142 h 1509906"/>
                  <a:gd name="connsiteX174" fmla="*/ 642549 w 1034979"/>
                  <a:gd name="connsiteY174" fmla="*/ 1031712 h 1509906"/>
                  <a:gd name="connsiteX175" fmla="*/ 640644 w 1034979"/>
                  <a:gd name="connsiteY175" fmla="*/ 1025997 h 1509906"/>
                  <a:gd name="connsiteX176" fmla="*/ 642549 w 1034979"/>
                  <a:gd name="connsiteY176" fmla="*/ 1008852 h 1509906"/>
                  <a:gd name="connsiteX177" fmla="*/ 644454 w 1034979"/>
                  <a:gd name="connsiteY177" fmla="*/ 1003137 h 1509906"/>
                  <a:gd name="connsiteX178" fmla="*/ 661599 w 1034979"/>
                  <a:gd name="connsiteY178" fmla="*/ 993612 h 1509906"/>
                  <a:gd name="connsiteX179" fmla="*/ 673029 w 1034979"/>
                  <a:gd name="connsiteY179" fmla="*/ 985992 h 1509906"/>
                  <a:gd name="connsiteX180" fmla="*/ 674934 w 1034979"/>
                  <a:gd name="connsiteY180" fmla="*/ 980277 h 1509906"/>
                  <a:gd name="connsiteX181" fmla="*/ 680649 w 1034979"/>
                  <a:gd name="connsiteY181" fmla="*/ 978372 h 1509906"/>
                  <a:gd name="connsiteX182" fmla="*/ 686364 w 1034979"/>
                  <a:gd name="connsiteY182" fmla="*/ 974562 h 1509906"/>
                  <a:gd name="connsiteX183" fmla="*/ 695889 w 1034979"/>
                  <a:gd name="connsiteY183" fmla="*/ 965037 h 1509906"/>
                  <a:gd name="connsiteX184" fmla="*/ 705414 w 1034979"/>
                  <a:gd name="connsiteY184" fmla="*/ 953607 h 1509906"/>
                  <a:gd name="connsiteX185" fmla="*/ 716844 w 1034979"/>
                  <a:gd name="connsiteY185" fmla="*/ 945987 h 1509906"/>
                  <a:gd name="connsiteX186" fmla="*/ 732084 w 1034979"/>
                  <a:gd name="connsiteY186" fmla="*/ 932652 h 1509906"/>
                  <a:gd name="connsiteX187" fmla="*/ 741609 w 1034979"/>
                  <a:gd name="connsiteY187" fmla="*/ 921222 h 1509906"/>
                  <a:gd name="connsiteX188" fmla="*/ 753039 w 1034979"/>
                  <a:gd name="connsiteY188" fmla="*/ 911697 h 1509906"/>
                  <a:gd name="connsiteX189" fmla="*/ 758754 w 1034979"/>
                  <a:gd name="connsiteY189" fmla="*/ 900267 h 1509906"/>
                  <a:gd name="connsiteX190" fmla="*/ 760659 w 1034979"/>
                  <a:gd name="connsiteY190" fmla="*/ 894552 h 1509906"/>
                  <a:gd name="connsiteX191" fmla="*/ 766374 w 1034979"/>
                  <a:gd name="connsiteY191" fmla="*/ 883122 h 1509906"/>
                  <a:gd name="connsiteX192" fmla="*/ 764469 w 1034979"/>
                  <a:gd name="connsiteY192" fmla="*/ 867882 h 1509906"/>
                  <a:gd name="connsiteX193" fmla="*/ 758754 w 1034979"/>
                  <a:gd name="connsiteY193" fmla="*/ 865977 h 1509906"/>
                  <a:gd name="connsiteX194" fmla="*/ 737799 w 1034979"/>
                  <a:gd name="connsiteY194" fmla="*/ 867882 h 1509906"/>
                  <a:gd name="connsiteX195" fmla="*/ 732084 w 1034979"/>
                  <a:gd name="connsiteY195" fmla="*/ 871692 h 1509906"/>
                  <a:gd name="connsiteX196" fmla="*/ 720654 w 1034979"/>
                  <a:gd name="connsiteY196" fmla="*/ 875502 h 1509906"/>
                  <a:gd name="connsiteX197" fmla="*/ 716844 w 1034979"/>
                  <a:gd name="connsiteY197" fmla="*/ 881217 h 1509906"/>
                  <a:gd name="connsiteX198" fmla="*/ 711129 w 1034979"/>
                  <a:gd name="connsiteY198" fmla="*/ 883122 h 1509906"/>
                  <a:gd name="connsiteX199" fmla="*/ 705414 w 1034979"/>
                  <a:gd name="connsiteY199" fmla="*/ 886932 h 1509906"/>
                  <a:gd name="connsiteX200" fmla="*/ 699699 w 1034979"/>
                  <a:gd name="connsiteY200" fmla="*/ 892647 h 1509906"/>
                  <a:gd name="connsiteX201" fmla="*/ 692079 w 1034979"/>
                  <a:gd name="connsiteY201" fmla="*/ 896457 h 1509906"/>
                  <a:gd name="connsiteX202" fmla="*/ 650169 w 1034979"/>
                  <a:gd name="connsiteY202" fmla="*/ 925032 h 1509906"/>
                  <a:gd name="connsiteX203" fmla="*/ 636834 w 1034979"/>
                  <a:gd name="connsiteY203" fmla="*/ 936462 h 1509906"/>
                  <a:gd name="connsiteX204" fmla="*/ 627309 w 1034979"/>
                  <a:gd name="connsiteY204" fmla="*/ 953607 h 1509906"/>
                  <a:gd name="connsiteX205" fmla="*/ 602544 w 1034979"/>
                  <a:gd name="connsiteY205" fmla="*/ 959322 h 1509906"/>
                  <a:gd name="connsiteX206" fmla="*/ 589209 w 1034979"/>
                  <a:gd name="connsiteY206" fmla="*/ 963132 h 1509906"/>
                  <a:gd name="connsiteX207" fmla="*/ 573969 w 1034979"/>
                  <a:gd name="connsiteY207" fmla="*/ 961227 h 1509906"/>
                  <a:gd name="connsiteX208" fmla="*/ 562539 w 1034979"/>
                  <a:gd name="connsiteY208" fmla="*/ 957417 h 1509906"/>
                  <a:gd name="connsiteX209" fmla="*/ 551109 w 1034979"/>
                  <a:gd name="connsiteY209" fmla="*/ 953607 h 1509906"/>
                  <a:gd name="connsiteX210" fmla="*/ 539679 w 1034979"/>
                  <a:gd name="connsiteY210" fmla="*/ 949797 h 1509906"/>
                  <a:gd name="connsiteX211" fmla="*/ 533964 w 1034979"/>
                  <a:gd name="connsiteY211" fmla="*/ 947892 h 1509906"/>
                  <a:gd name="connsiteX212" fmla="*/ 528249 w 1034979"/>
                  <a:gd name="connsiteY212" fmla="*/ 944082 h 1509906"/>
                  <a:gd name="connsiteX213" fmla="*/ 516819 w 1034979"/>
                  <a:gd name="connsiteY213" fmla="*/ 938367 h 1509906"/>
                  <a:gd name="connsiteX214" fmla="*/ 509199 w 1034979"/>
                  <a:gd name="connsiteY214" fmla="*/ 926937 h 1509906"/>
                  <a:gd name="connsiteX215" fmla="*/ 505389 w 1034979"/>
                  <a:gd name="connsiteY215" fmla="*/ 905982 h 1509906"/>
                  <a:gd name="connsiteX216" fmla="*/ 507294 w 1034979"/>
                  <a:gd name="connsiteY216" fmla="*/ 841212 h 1509906"/>
                  <a:gd name="connsiteX217" fmla="*/ 513009 w 1034979"/>
                  <a:gd name="connsiteY217" fmla="*/ 798220 h 1509906"/>
                  <a:gd name="connsiteX218" fmla="*/ 503484 w 1034979"/>
                  <a:gd name="connsiteY218" fmla="*/ 351627 h 1509906"/>
                  <a:gd name="connsiteX219" fmla="*/ 499674 w 1034979"/>
                  <a:gd name="connsiteY219" fmla="*/ 60162 h 1509906"/>
                  <a:gd name="connsiteX220" fmla="*/ 490149 w 1034979"/>
                  <a:gd name="connsiteY220" fmla="*/ 33492 h 1509906"/>
                  <a:gd name="connsiteX221" fmla="*/ 488244 w 1034979"/>
                  <a:gd name="connsiteY221" fmla="*/ 27777 h 1509906"/>
                  <a:gd name="connsiteX222" fmla="*/ 484434 w 1034979"/>
                  <a:gd name="connsiteY222" fmla="*/ 22062 h 1509906"/>
                  <a:gd name="connsiteX223" fmla="*/ 478719 w 1034979"/>
                  <a:gd name="connsiteY223" fmla="*/ 10632 h 1509906"/>
                  <a:gd name="connsiteX224" fmla="*/ 473004 w 1034979"/>
                  <a:gd name="connsiteY224" fmla="*/ 6822 h 1509906"/>
                  <a:gd name="connsiteX225" fmla="*/ 469194 w 1034979"/>
                  <a:gd name="connsiteY225" fmla="*/ 1107 h 1509906"/>
                  <a:gd name="connsiteX226" fmla="*/ 429189 w 1034979"/>
                  <a:gd name="connsiteY226" fmla="*/ 4917 h 1509906"/>
                  <a:gd name="connsiteX227" fmla="*/ 421569 w 1034979"/>
                  <a:gd name="connsiteY227" fmla="*/ 16347 h 1509906"/>
                  <a:gd name="connsiteX228" fmla="*/ 417759 w 1034979"/>
                  <a:gd name="connsiteY228" fmla="*/ 22062 h 1509906"/>
                  <a:gd name="connsiteX229" fmla="*/ 419664 w 1034979"/>
                  <a:gd name="connsiteY229" fmla="*/ 54447 h 1509906"/>
                  <a:gd name="connsiteX230" fmla="*/ 423474 w 1034979"/>
                  <a:gd name="connsiteY230" fmla="*/ 65877 h 1509906"/>
                  <a:gd name="connsiteX231" fmla="*/ 425379 w 1034979"/>
                  <a:gd name="connsiteY231" fmla="*/ 71592 h 1509906"/>
                  <a:gd name="connsiteX232" fmla="*/ 425379 w 1034979"/>
                  <a:gd name="connsiteY232" fmla="*/ 77307 h 1509906"/>
                  <a:gd name="connsiteX233" fmla="*/ 429189 w 1034979"/>
                  <a:gd name="connsiteY233" fmla="*/ 231612 h 1509906"/>
                  <a:gd name="connsiteX234" fmla="*/ 440619 w 1034979"/>
                  <a:gd name="connsiteY234" fmla="*/ 414492 h 1509906"/>
                  <a:gd name="connsiteX235" fmla="*/ 425379 w 1034979"/>
                  <a:gd name="connsiteY235" fmla="*/ 711672 h 1509906"/>
                  <a:gd name="connsiteX236" fmla="*/ 425173 w 1034979"/>
                  <a:gd name="connsiteY236" fmla="*/ 765165 h 1509906"/>
                  <a:gd name="connsiteX237" fmla="*/ 421363 w 1034979"/>
                  <a:gd name="connsiteY237" fmla="*/ 844096 h 1509906"/>
                  <a:gd name="connsiteX238" fmla="*/ 417759 w 1034979"/>
                  <a:gd name="connsiteY238" fmla="*/ 877407 h 1509906"/>
                  <a:gd name="connsiteX239" fmla="*/ 425379 w 1034979"/>
                  <a:gd name="connsiteY239" fmla="*/ 894552 h 1509906"/>
                  <a:gd name="connsiteX240" fmla="*/ 423474 w 1034979"/>
                  <a:gd name="connsiteY240" fmla="*/ 921222 h 1509906"/>
                  <a:gd name="connsiteX241" fmla="*/ 417759 w 1034979"/>
                  <a:gd name="connsiteY241" fmla="*/ 923127 h 1509906"/>
                  <a:gd name="connsiteX242" fmla="*/ 412044 w 1034979"/>
                  <a:gd name="connsiteY242" fmla="*/ 926937 h 1509906"/>
                  <a:gd name="connsiteX243" fmla="*/ 421569 w 1034979"/>
                  <a:gd name="connsiteY243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56799 w 1034979"/>
                  <a:gd name="connsiteY4" fmla="*/ 936462 h 1509906"/>
                  <a:gd name="connsiteX5" fmla="*/ 351084 w 1034979"/>
                  <a:gd name="connsiteY5" fmla="*/ 940272 h 1509906"/>
                  <a:gd name="connsiteX6" fmla="*/ 339654 w 1034979"/>
                  <a:gd name="connsiteY6" fmla="*/ 949797 h 1509906"/>
                  <a:gd name="connsiteX7" fmla="*/ 328224 w 1034979"/>
                  <a:gd name="connsiteY7" fmla="*/ 953607 h 1509906"/>
                  <a:gd name="connsiteX8" fmla="*/ 312984 w 1034979"/>
                  <a:gd name="connsiteY8" fmla="*/ 959322 h 1509906"/>
                  <a:gd name="connsiteX9" fmla="*/ 265359 w 1034979"/>
                  <a:gd name="connsiteY9" fmla="*/ 955512 h 1509906"/>
                  <a:gd name="connsiteX10" fmla="*/ 253929 w 1034979"/>
                  <a:gd name="connsiteY10" fmla="*/ 951702 h 1509906"/>
                  <a:gd name="connsiteX11" fmla="*/ 242499 w 1034979"/>
                  <a:gd name="connsiteY11" fmla="*/ 947892 h 1509906"/>
                  <a:gd name="connsiteX12" fmla="*/ 236784 w 1034979"/>
                  <a:gd name="connsiteY12" fmla="*/ 945987 h 1509906"/>
                  <a:gd name="connsiteX13" fmla="*/ 231069 w 1034979"/>
                  <a:gd name="connsiteY13" fmla="*/ 944082 h 1509906"/>
                  <a:gd name="connsiteX14" fmla="*/ 219639 w 1034979"/>
                  <a:gd name="connsiteY14" fmla="*/ 942177 h 1509906"/>
                  <a:gd name="connsiteX15" fmla="*/ 213924 w 1034979"/>
                  <a:gd name="connsiteY15" fmla="*/ 940272 h 1509906"/>
                  <a:gd name="connsiteX16" fmla="*/ 206304 w 1034979"/>
                  <a:gd name="connsiteY16" fmla="*/ 938367 h 1509906"/>
                  <a:gd name="connsiteX17" fmla="*/ 194874 w 1034979"/>
                  <a:gd name="connsiteY17" fmla="*/ 934557 h 1509906"/>
                  <a:gd name="connsiteX18" fmla="*/ 189159 w 1034979"/>
                  <a:gd name="connsiteY18" fmla="*/ 932652 h 1509906"/>
                  <a:gd name="connsiteX19" fmla="*/ 181539 w 1034979"/>
                  <a:gd name="connsiteY19" fmla="*/ 930747 h 1509906"/>
                  <a:gd name="connsiteX20" fmla="*/ 170109 w 1034979"/>
                  <a:gd name="connsiteY20" fmla="*/ 925032 h 1509906"/>
                  <a:gd name="connsiteX21" fmla="*/ 164394 w 1034979"/>
                  <a:gd name="connsiteY21" fmla="*/ 921222 h 1509906"/>
                  <a:gd name="connsiteX22" fmla="*/ 116769 w 1034979"/>
                  <a:gd name="connsiteY22" fmla="*/ 896457 h 1509906"/>
                  <a:gd name="connsiteX23" fmla="*/ 111054 w 1034979"/>
                  <a:gd name="connsiteY23" fmla="*/ 890742 h 1509906"/>
                  <a:gd name="connsiteX24" fmla="*/ 84384 w 1034979"/>
                  <a:gd name="connsiteY24" fmla="*/ 865977 h 1509906"/>
                  <a:gd name="connsiteX25" fmla="*/ 78669 w 1034979"/>
                  <a:gd name="connsiteY25" fmla="*/ 864072 h 1509906"/>
                  <a:gd name="connsiteX26" fmla="*/ 59619 w 1034979"/>
                  <a:gd name="connsiteY26" fmla="*/ 867882 h 1509906"/>
                  <a:gd name="connsiteX27" fmla="*/ 53904 w 1034979"/>
                  <a:gd name="connsiteY27" fmla="*/ 871692 h 1509906"/>
                  <a:gd name="connsiteX28" fmla="*/ 50094 w 1034979"/>
                  <a:gd name="connsiteY28" fmla="*/ 877407 h 1509906"/>
                  <a:gd name="connsiteX29" fmla="*/ 46284 w 1034979"/>
                  <a:gd name="connsiteY29" fmla="*/ 888837 h 1509906"/>
                  <a:gd name="connsiteX30" fmla="*/ 50094 w 1034979"/>
                  <a:gd name="connsiteY30" fmla="*/ 926937 h 1509906"/>
                  <a:gd name="connsiteX31" fmla="*/ 53904 w 1034979"/>
                  <a:gd name="connsiteY31" fmla="*/ 932652 h 1509906"/>
                  <a:gd name="connsiteX32" fmla="*/ 59619 w 1034979"/>
                  <a:gd name="connsiteY32" fmla="*/ 936462 h 1509906"/>
                  <a:gd name="connsiteX33" fmla="*/ 63429 w 1034979"/>
                  <a:gd name="connsiteY33" fmla="*/ 942177 h 1509906"/>
                  <a:gd name="connsiteX34" fmla="*/ 80574 w 1034979"/>
                  <a:gd name="connsiteY34" fmla="*/ 951702 h 1509906"/>
                  <a:gd name="connsiteX35" fmla="*/ 103434 w 1034979"/>
                  <a:gd name="connsiteY35" fmla="*/ 953607 h 1509906"/>
                  <a:gd name="connsiteX36" fmla="*/ 124389 w 1034979"/>
                  <a:gd name="connsiteY36" fmla="*/ 959322 h 1509906"/>
                  <a:gd name="connsiteX37" fmla="*/ 130104 w 1034979"/>
                  <a:gd name="connsiteY37" fmla="*/ 961227 h 1509906"/>
                  <a:gd name="connsiteX38" fmla="*/ 135819 w 1034979"/>
                  <a:gd name="connsiteY38" fmla="*/ 966942 h 1509906"/>
                  <a:gd name="connsiteX39" fmla="*/ 143439 w 1034979"/>
                  <a:gd name="connsiteY39" fmla="*/ 968847 h 1509906"/>
                  <a:gd name="connsiteX40" fmla="*/ 166299 w 1034979"/>
                  <a:gd name="connsiteY40" fmla="*/ 972657 h 1509906"/>
                  <a:gd name="connsiteX41" fmla="*/ 191064 w 1034979"/>
                  <a:gd name="connsiteY41" fmla="*/ 978372 h 1509906"/>
                  <a:gd name="connsiteX42" fmla="*/ 208209 w 1034979"/>
                  <a:gd name="connsiteY42" fmla="*/ 984087 h 1509906"/>
                  <a:gd name="connsiteX43" fmla="*/ 213924 w 1034979"/>
                  <a:gd name="connsiteY43" fmla="*/ 985992 h 1509906"/>
                  <a:gd name="connsiteX44" fmla="*/ 229164 w 1034979"/>
                  <a:gd name="connsiteY44" fmla="*/ 989802 h 1509906"/>
                  <a:gd name="connsiteX45" fmla="*/ 248214 w 1034979"/>
                  <a:gd name="connsiteY45" fmla="*/ 995517 h 1509906"/>
                  <a:gd name="connsiteX46" fmla="*/ 253929 w 1034979"/>
                  <a:gd name="connsiteY46" fmla="*/ 999327 h 1509906"/>
                  <a:gd name="connsiteX47" fmla="*/ 267264 w 1034979"/>
                  <a:gd name="connsiteY47" fmla="*/ 1014567 h 1509906"/>
                  <a:gd name="connsiteX48" fmla="*/ 272979 w 1034979"/>
                  <a:gd name="connsiteY48" fmla="*/ 1033617 h 1509906"/>
                  <a:gd name="connsiteX49" fmla="*/ 274884 w 1034979"/>
                  <a:gd name="connsiteY49" fmla="*/ 1039332 h 1509906"/>
                  <a:gd name="connsiteX50" fmla="*/ 276789 w 1034979"/>
                  <a:gd name="connsiteY50" fmla="*/ 1045047 h 1509906"/>
                  <a:gd name="connsiteX51" fmla="*/ 278694 w 1034979"/>
                  <a:gd name="connsiteY51" fmla="*/ 1069812 h 1509906"/>
                  <a:gd name="connsiteX52" fmla="*/ 280599 w 1034979"/>
                  <a:gd name="connsiteY52" fmla="*/ 1075527 h 1509906"/>
                  <a:gd name="connsiteX53" fmla="*/ 278694 w 1034979"/>
                  <a:gd name="connsiteY53" fmla="*/ 1094577 h 1509906"/>
                  <a:gd name="connsiteX54" fmla="*/ 276789 w 1034979"/>
                  <a:gd name="connsiteY54" fmla="*/ 1104102 h 1509906"/>
                  <a:gd name="connsiteX55" fmla="*/ 263454 w 1034979"/>
                  <a:gd name="connsiteY55" fmla="*/ 1117437 h 1509906"/>
                  <a:gd name="connsiteX56" fmla="*/ 252024 w 1034979"/>
                  <a:gd name="connsiteY56" fmla="*/ 1125057 h 1509906"/>
                  <a:gd name="connsiteX57" fmla="*/ 240594 w 1034979"/>
                  <a:gd name="connsiteY57" fmla="*/ 1128867 h 1509906"/>
                  <a:gd name="connsiteX58" fmla="*/ 126294 w 1034979"/>
                  <a:gd name="connsiteY58" fmla="*/ 1128867 h 1509906"/>
                  <a:gd name="connsiteX59" fmla="*/ 120579 w 1034979"/>
                  <a:gd name="connsiteY59" fmla="*/ 1130772 h 1509906"/>
                  <a:gd name="connsiteX60" fmla="*/ 105339 w 1034979"/>
                  <a:gd name="connsiteY60" fmla="*/ 1132677 h 1509906"/>
                  <a:gd name="connsiteX61" fmla="*/ 88194 w 1034979"/>
                  <a:gd name="connsiteY61" fmla="*/ 1138392 h 1509906"/>
                  <a:gd name="connsiteX62" fmla="*/ 82479 w 1034979"/>
                  <a:gd name="connsiteY62" fmla="*/ 1140297 h 1509906"/>
                  <a:gd name="connsiteX63" fmla="*/ 76764 w 1034979"/>
                  <a:gd name="connsiteY63" fmla="*/ 1144107 h 1509906"/>
                  <a:gd name="connsiteX64" fmla="*/ 65334 w 1034979"/>
                  <a:gd name="connsiteY64" fmla="*/ 1146012 h 1509906"/>
                  <a:gd name="connsiteX65" fmla="*/ 27234 w 1034979"/>
                  <a:gd name="connsiteY65" fmla="*/ 1147917 h 1509906"/>
                  <a:gd name="connsiteX66" fmla="*/ 15804 w 1034979"/>
                  <a:gd name="connsiteY66" fmla="*/ 1153632 h 1509906"/>
                  <a:gd name="connsiteX67" fmla="*/ 6279 w 1034979"/>
                  <a:gd name="connsiteY67" fmla="*/ 1163157 h 1509906"/>
                  <a:gd name="connsiteX68" fmla="*/ 4374 w 1034979"/>
                  <a:gd name="connsiteY68" fmla="*/ 1168872 h 1509906"/>
                  <a:gd name="connsiteX69" fmla="*/ 564 w 1034979"/>
                  <a:gd name="connsiteY69" fmla="*/ 1174587 h 1509906"/>
                  <a:gd name="connsiteX70" fmla="*/ 6279 w 1034979"/>
                  <a:gd name="connsiteY70" fmla="*/ 1206972 h 1509906"/>
                  <a:gd name="connsiteX71" fmla="*/ 11994 w 1034979"/>
                  <a:gd name="connsiteY71" fmla="*/ 1210782 h 1509906"/>
                  <a:gd name="connsiteX72" fmla="*/ 17709 w 1034979"/>
                  <a:gd name="connsiteY72" fmla="*/ 1212687 h 1509906"/>
                  <a:gd name="connsiteX73" fmla="*/ 145344 w 1034979"/>
                  <a:gd name="connsiteY73" fmla="*/ 1210782 h 1509906"/>
                  <a:gd name="connsiteX74" fmla="*/ 152964 w 1034979"/>
                  <a:gd name="connsiteY74" fmla="*/ 1208877 h 1509906"/>
                  <a:gd name="connsiteX75" fmla="*/ 303459 w 1034979"/>
                  <a:gd name="connsiteY75" fmla="*/ 1203162 h 1509906"/>
                  <a:gd name="connsiteX76" fmla="*/ 318699 w 1034979"/>
                  <a:gd name="connsiteY76" fmla="*/ 1210782 h 1509906"/>
                  <a:gd name="connsiteX77" fmla="*/ 330129 w 1034979"/>
                  <a:gd name="connsiteY77" fmla="*/ 1216497 h 1509906"/>
                  <a:gd name="connsiteX78" fmla="*/ 333939 w 1034979"/>
                  <a:gd name="connsiteY78" fmla="*/ 1222212 h 1509906"/>
                  <a:gd name="connsiteX79" fmla="*/ 339654 w 1034979"/>
                  <a:gd name="connsiteY79" fmla="*/ 1224117 h 1509906"/>
                  <a:gd name="connsiteX80" fmla="*/ 351084 w 1034979"/>
                  <a:gd name="connsiteY80" fmla="*/ 1231737 h 1509906"/>
                  <a:gd name="connsiteX81" fmla="*/ 356799 w 1034979"/>
                  <a:gd name="connsiteY81" fmla="*/ 1235547 h 1509906"/>
                  <a:gd name="connsiteX82" fmla="*/ 360609 w 1034979"/>
                  <a:gd name="connsiteY82" fmla="*/ 1241262 h 1509906"/>
                  <a:gd name="connsiteX83" fmla="*/ 366324 w 1034979"/>
                  <a:gd name="connsiteY83" fmla="*/ 1252692 h 1509906"/>
                  <a:gd name="connsiteX84" fmla="*/ 362514 w 1034979"/>
                  <a:gd name="connsiteY84" fmla="*/ 1279362 h 1509906"/>
                  <a:gd name="connsiteX85" fmla="*/ 358704 w 1034979"/>
                  <a:gd name="connsiteY85" fmla="*/ 1285077 h 1509906"/>
                  <a:gd name="connsiteX86" fmla="*/ 356799 w 1034979"/>
                  <a:gd name="connsiteY86" fmla="*/ 1290792 h 1509906"/>
                  <a:gd name="connsiteX87" fmla="*/ 352989 w 1034979"/>
                  <a:gd name="connsiteY87" fmla="*/ 1296507 h 1509906"/>
                  <a:gd name="connsiteX88" fmla="*/ 351084 w 1034979"/>
                  <a:gd name="connsiteY88" fmla="*/ 1302222 h 1509906"/>
                  <a:gd name="connsiteX89" fmla="*/ 347274 w 1034979"/>
                  <a:gd name="connsiteY89" fmla="*/ 1307937 h 1509906"/>
                  <a:gd name="connsiteX90" fmla="*/ 330129 w 1034979"/>
                  <a:gd name="connsiteY90" fmla="*/ 1374612 h 1509906"/>
                  <a:gd name="connsiteX91" fmla="*/ 328224 w 1034979"/>
                  <a:gd name="connsiteY91" fmla="*/ 1426047 h 1509906"/>
                  <a:gd name="connsiteX92" fmla="*/ 330129 w 1034979"/>
                  <a:gd name="connsiteY92" fmla="*/ 1450812 h 1509906"/>
                  <a:gd name="connsiteX93" fmla="*/ 332034 w 1034979"/>
                  <a:gd name="connsiteY93" fmla="*/ 1456527 h 1509906"/>
                  <a:gd name="connsiteX94" fmla="*/ 335844 w 1034979"/>
                  <a:gd name="connsiteY94" fmla="*/ 1460337 h 1509906"/>
                  <a:gd name="connsiteX95" fmla="*/ 364419 w 1034979"/>
                  <a:gd name="connsiteY95" fmla="*/ 1506057 h 1509906"/>
                  <a:gd name="connsiteX96" fmla="*/ 387279 w 1034979"/>
                  <a:gd name="connsiteY96" fmla="*/ 1507962 h 1509906"/>
                  <a:gd name="connsiteX97" fmla="*/ 392994 w 1034979"/>
                  <a:gd name="connsiteY97" fmla="*/ 1502247 h 1509906"/>
                  <a:gd name="connsiteX98" fmla="*/ 394899 w 1034979"/>
                  <a:gd name="connsiteY98" fmla="*/ 1490817 h 1509906"/>
                  <a:gd name="connsiteX99" fmla="*/ 396804 w 1034979"/>
                  <a:gd name="connsiteY99" fmla="*/ 1485102 h 1509906"/>
                  <a:gd name="connsiteX100" fmla="*/ 398709 w 1034979"/>
                  <a:gd name="connsiteY100" fmla="*/ 1467957 h 1509906"/>
                  <a:gd name="connsiteX101" fmla="*/ 400614 w 1034979"/>
                  <a:gd name="connsiteY101" fmla="*/ 1454622 h 1509906"/>
                  <a:gd name="connsiteX102" fmla="*/ 404424 w 1034979"/>
                  <a:gd name="connsiteY102" fmla="*/ 1397472 h 1509906"/>
                  <a:gd name="connsiteX103" fmla="*/ 410139 w 1034979"/>
                  <a:gd name="connsiteY103" fmla="*/ 1386042 h 1509906"/>
                  <a:gd name="connsiteX104" fmla="*/ 413949 w 1034979"/>
                  <a:gd name="connsiteY104" fmla="*/ 1372707 h 1509906"/>
                  <a:gd name="connsiteX105" fmla="*/ 415854 w 1034979"/>
                  <a:gd name="connsiteY105" fmla="*/ 1366992 h 1509906"/>
                  <a:gd name="connsiteX106" fmla="*/ 417759 w 1034979"/>
                  <a:gd name="connsiteY106" fmla="*/ 1353657 h 1509906"/>
                  <a:gd name="connsiteX107" fmla="*/ 421569 w 1034979"/>
                  <a:gd name="connsiteY107" fmla="*/ 1342227 h 1509906"/>
                  <a:gd name="connsiteX108" fmla="*/ 427284 w 1034979"/>
                  <a:gd name="connsiteY108" fmla="*/ 1328892 h 1509906"/>
                  <a:gd name="connsiteX109" fmla="*/ 436809 w 1034979"/>
                  <a:gd name="connsiteY109" fmla="*/ 1317462 h 1509906"/>
                  <a:gd name="connsiteX110" fmla="*/ 450144 w 1034979"/>
                  <a:gd name="connsiteY110" fmla="*/ 1302222 h 1509906"/>
                  <a:gd name="connsiteX111" fmla="*/ 457764 w 1034979"/>
                  <a:gd name="connsiteY111" fmla="*/ 1290792 h 1509906"/>
                  <a:gd name="connsiteX112" fmla="*/ 461574 w 1034979"/>
                  <a:gd name="connsiteY112" fmla="*/ 1279362 h 1509906"/>
                  <a:gd name="connsiteX113" fmla="*/ 465384 w 1034979"/>
                  <a:gd name="connsiteY113" fmla="*/ 1264122 h 1509906"/>
                  <a:gd name="connsiteX114" fmla="*/ 467289 w 1034979"/>
                  <a:gd name="connsiteY114" fmla="*/ 1258407 h 1509906"/>
                  <a:gd name="connsiteX115" fmla="*/ 507294 w 1034979"/>
                  <a:gd name="connsiteY115" fmla="*/ 1252692 h 1509906"/>
                  <a:gd name="connsiteX116" fmla="*/ 535869 w 1034979"/>
                  <a:gd name="connsiteY116" fmla="*/ 1243167 h 1509906"/>
                  <a:gd name="connsiteX117" fmla="*/ 541584 w 1034979"/>
                  <a:gd name="connsiteY117" fmla="*/ 1241262 h 1509906"/>
                  <a:gd name="connsiteX118" fmla="*/ 547299 w 1034979"/>
                  <a:gd name="connsiteY118" fmla="*/ 1239357 h 1509906"/>
                  <a:gd name="connsiteX119" fmla="*/ 554919 w 1034979"/>
                  <a:gd name="connsiteY119" fmla="*/ 1237452 h 1509906"/>
                  <a:gd name="connsiteX120" fmla="*/ 573969 w 1034979"/>
                  <a:gd name="connsiteY120" fmla="*/ 1229832 h 1509906"/>
                  <a:gd name="connsiteX121" fmla="*/ 585399 w 1034979"/>
                  <a:gd name="connsiteY121" fmla="*/ 1226022 h 1509906"/>
                  <a:gd name="connsiteX122" fmla="*/ 720654 w 1034979"/>
                  <a:gd name="connsiteY122" fmla="*/ 1309842 h 1509906"/>
                  <a:gd name="connsiteX123" fmla="*/ 733989 w 1034979"/>
                  <a:gd name="connsiteY123" fmla="*/ 1319367 h 1509906"/>
                  <a:gd name="connsiteX124" fmla="*/ 743514 w 1034979"/>
                  <a:gd name="connsiteY124" fmla="*/ 1321272 h 1509906"/>
                  <a:gd name="connsiteX125" fmla="*/ 749229 w 1034979"/>
                  <a:gd name="connsiteY125" fmla="*/ 1323177 h 1509906"/>
                  <a:gd name="connsiteX126" fmla="*/ 762564 w 1034979"/>
                  <a:gd name="connsiteY126" fmla="*/ 1328892 h 1509906"/>
                  <a:gd name="connsiteX127" fmla="*/ 777804 w 1034979"/>
                  <a:gd name="connsiteY127" fmla="*/ 1326987 h 1509906"/>
                  <a:gd name="connsiteX128" fmla="*/ 789234 w 1034979"/>
                  <a:gd name="connsiteY128" fmla="*/ 1321272 h 1509906"/>
                  <a:gd name="connsiteX129" fmla="*/ 794949 w 1034979"/>
                  <a:gd name="connsiteY129" fmla="*/ 1319367 h 1509906"/>
                  <a:gd name="connsiteX130" fmla="*/ 802569 w 1034979"/>
                  <a:gd name="connsiteY130" fmla="*/ 1302222 h 1509906"/>
                  <a:gd name="connsiteX131" fmla="*/ 800664 w 1034979"/>
                  <a:gd name="connsiteY131" fmla="*/ 1277457 h 1509906"/>
                  <a:gd name="connsiteX132" fmla="*/ 798759 w 1034979"/>
                  <a:gd name="connsiteY132" fmla="*/ 1271742 h 1509906"/>
                  <a:gd name="connsiteX133" fmla="*/ 796854 w 1034979"/>
                  <a:gd name="connsiteY133" fmla="*/ 1264122 h 1509906"/>
                  <a:gd name="connsiteX134" fmla="*/ 783519 w 1034979"/>
                  <a:gd name="connsiteY134" fmla="*/ 1246977 h 1509906"/>
                  <a:gd name="connsiteX135" fmla="*/ 773994 w 1034979"/>
                  <a:gd name="connsiteY135" fmla="*/ 1241262 h 1509906"/>
                  <a:gd name="connsiteX136" fmla="*/ 648264 w 1034979"/>
                  <a:gd name="connsiteY136" fmla="*/ 1149822 h 1509906"/>
                  <a:gd name="connsiteX137" fmla="*/ 644454 w 1034979"/>
                  <a:gd name="connsiteY137" fmla="*/ 1132677 h 1509906"/>
                  <a:gd name="connsiteX138" fmla="*/ 646359 w 1034979"/>
                  <a:gd name="connsiteY138" fmla="*/ 1125057 h 1509906"/>
                  <a:gd name="connsiteX139" fmla="*/ 650169 w 1034979"/>
                  <a:gd name="connsiteY139" fmla="*/ 1107912 h 1509906"/>
                  <a:gd name="connsiteX140" fmla="*/ 653979 w 1034979"/>
                  <a:gd name="connsiteY140" fmla="*/ 1102197 h 1509906"/>
                  <a:gd name="connsiteX141" fmla="*/ 655884 w 1034979"/>
                  <a:gd name="connsiteY141" fmla="*/ 1096482 h 1509906"/>
                  <a:gd name="connsiteX142" fmla="*/ 661599 w 1034979"/>
                  <a:gd name="connsiteY142" fmla="*/ 1094577 h 1509906"/>
                  <a:gd name="connsiteX143" fmla="*/ 671124 w 1034979"/>
                  <a:gd name="connsiteY143" fmla="*/ 1083147 h 1509906"/>
                  <a:gd name="connsiteX144" fmla="*/ 724464 w 1034979"/>
                  <a:gd name="connsiteY144" fmla="*/ 1075527 h 1509906"/>
                  <a:gd name="connsiteX145" fmla="*/ 842574 w 1034979"/>
                  <a:gd name="connsiteY145" fmla="*/ 1077432 h 1509906"/>
                  <a:gd name="connsiteX146" fmla="*/ 871149 w 1034979"/>
                  <a:gd name="connsiteY146" fmla="*/ 1079337 h 1509906"/>
                  <a:gd name="connsiteX147" fmla="*/ 899724 w 1034979"/>
                  <a:gd name="connsiteY147" fmla="*/ 1085052 h 1509906"/>
                  <a:gd name="connsiteX148" fmla="*/ 922584 w 1034979"/>
                  <a:gd name="connsiteY148" fmla="*/ 1088862 h 1509906"/>
                  <a:gd name="connsiteX149" fmla="*/ 951159 w 1034979"/>
                  <a:gd name="connsiteY149" fmla="*/ 1094577 h 1509906"/>
                  <a:gd name="connsiteX150" fmla="*/ 956874 w 1034979"/>
                  <a:gd name="connsiteY150" fmla="*/ 1094577 h 1509906"/>
                  <a:gd name="connsiteX151" fmla="*/ 1002594 w 1034979"/>
                  <a:gd name="connsiteY151" fmla="*/ 1092672 h 1509906"/>
                  <a:gd name="connsiteX152" fmla="*/ 1031169 w 1034979"/>
                  <a:gd name="connsiteY152" fmla="*/ 1085052 h 1509906"/>
                  <a:gd name="connsiteX153" fmla="*/ 1034979 w 1034979"/>
                  <a:gd name="connsiteY153" fmla="*/ 1079337 h 1509906"/>
                  <a:gd name="connsiteX154" fmla="*/ 1033074 w 1034979"/>
                  <a:gd name="connsiteY154" fmla="*/ 1060287 h 1509906"/>
                  <a:gd name="connsiteX155" fmla="*/ 1027359 w 1034979"/>
                  <a:gd name="connsiteY155" fmla="*/ 1056477 h 1509906"/>
                  <a:gd name="connsiteX156" fmla="*/ 1012119 w 1034979"/>
                  <a:gd name="connsiteY156" fmla="*/ 1054572 h 1509906"/>
                  <a:gd name="connsiteX157" fmla="*/ 1006404 w 1034979"/>
                  <a:gd name="connsiteY157" fmla="*/ 1052667 h 1509906"/>
                  <a:gd name="connsiteX158" fmla="*/ 998784 w 1034979"/>
                  <a:gd name="connsiteY158" fmla="*/ 1050762 h 1509906"/>
                  <a:gd name="connsiteX159" fmla="*/ 987354 w 1034979"/>
                  <a:gd name="connsiteY159" fmla="*/ 1043142 h 1509906"/>
                  <a:gd name="connsiteX160" fmla="*/ 975924 w 1034979"/>
                  <a:gd name="connsiteY160" fmla="*/ 1039332 h 1509906"/>
                  <a:gd name="connsiteX161" fmla="*/ 970209 w 1034979"/>
                  <a:gd name="connsiteY161" fmla="*/ 1037427 h 1509906"/>
                  <a:gd name="connsiteX162" fmla="*/ 962589 w 1034979"/>
                  <a:gd name="connsiteY162" fmla="*/ 1035522 h 1509906"/>
                  <a:gd name="connsiteX163" fmla="*/ 956874 w 1034979"/>
                  <a:gd name="connsiteY163" fmla="*/ 1033617 h 1509906"/>
                  <a:gd name="connsiteX164" fmla="*/ 935919 w 1034979"/>
                  <a:gd name="connsiteY164" fmla="*/ 1027902 h 1509906"/>
                  <a:gd name="connsiteX165" fmla="*/ 930204 w 1034979"/>
                  <a:gd name="connsiteY165" fmla="*/ 1025997 h 1509906"/>
                  <a:gd name="connsiteX166" fmla="*/ 825429 w 1034979"/>
                  <a:gd name="connsiteY166" fmla="*/ 1027902 h 1509906"/>
                  <a:gd name="connsiteX167" fmla="*/ 819714 w 1034979"/>
                  <a:gd name="connsiteY167" fmla="*/ 1029807 h 1509906"/>
                  <a:gd name="connsiteX168" fmla="*/ 730179 w 1034979"/>
                  <a:gd name="connsiteY168" fmla="*/ 1031712 h 1509906"/>
                  <a:gd name="connsiteX169" fmla="*/ 716844 w 1034979"/>
                  <a:gd name="connsiteY169" fmla="*/ 1035522 h 1509906"/>
                  <a:gd name="connsiteX170" fmla="*/ 695889 w 1034979"/>
                  <a:gd name="connsiteY170" fmla="*/ 1037427 h 1509906"/>
                  <a:gd name="connsiteX171" fmla="*/ 669219 w 1034979"/>
                  <a:gd name="connsiteY171" fmla="*/ 1039332 h 1509906"/>
                  <a:gd name="connsiteX172" fmla="*/ 669219 w 1034979"/>
                  <a:gd name="connsiteY172" fmla="*/ 1039332 h 1509906"/>
                  <a:gd name="connsiteX173" fmla="*/ 646359 w 1034979"/>
                  <a:gd name="connsiteY173" fmla="*/ 1043142 h 1509906"/>
                  <a:gd name="connsiteX174" fmla="*/ 642549 w 1034979"/>
                  <a:gd name="connsiteY174" fmla="*/ 1031712 h 1509906"/>
                  <a:gd name="connsiteX175" fmla="*/ 640644 w 1034979"/>
                  <a:gd name="connsiteY175" fmla="*/ 1025997 h 1509906"/>
                  <a:gd name="connsiteX176" fmla="*/ 642549 w 1034979"/>
                  <a:gd name="connsiteY176" fmla="*/ 1008852 h 1509906"/>
                  <a:gd name="connsiteX177" fmla="*/ 644454 w 1034979"/>
                  <a:gd name="connsiteY177" fmla="*/ 1003137 h 1509906"/>
                  <a:gd name="connsiteX178" fmla="*/ 661599 w 1034979"/>
                  <a:gd name="connsiteY178" fmla="*/ 993612 h 1509906"/>
                  <a:gd name="connsiteX179" fmla="*/ 673029 w 1034979"/>
                  <a:gd name="connsiteY179" fmla="*/ 985992 h 1509906"/>
                  <a:gd name="connsiteX180" fmla="*/ 674934 w 1034979"/>
                  <a:gd name="connsiteY180" fmla="*/ 980277 h 1509906"/>
                  <a:gd name="connsiteX181" fmla="*/ 680649 w 1034979"/>
                  <a:gd name="connsiteY181" fmla="*/ 978372 h 1509906"/>
                  <a:gd name="connsiteX182" fmla="*/ 686364 w 1034979"/>
                  <a:gd name="connsiteY182" fmla="*/ 974562 h 1509906"/>
                  <a:gd name="connsiteX183" fmla="*/ 695889 w 1034979"/>
                  <a:gd name="connsiteY183" fmla="*/ 965037 h 1509906"/>
                  <a:gd name="connsiteX184" fmla="*/ 705414 w 1034979"/>
                  <a:gd name="connsiteY184" fmla="*/ 953607 h 1509906"/>
                  <a:gd name="connsiteX185" fmla="*/ 716844 w 1034979"/>
                  <a:gd name="connsiteY185" fmla="*/ 945987 h 1509906"/>
                  <a:gd name="connsiteX186" fmla="*/ 732084 w 1034979"/>
                  <a:gd name="connsiteY186" fmla="*/ 932652 h 1509906"/>
                  <a:gd name="connsiteX187" fmla="*/ 741609 w 1034979"/>
                  <a:gd name="connsiteY187" fmla="*/ 921222 h 1509906"/>
                  <a:gd name="connsiteX188" fmla="*/ 753039 w 1034979"/>
                  <a:gd name="connsiteY188" fmla="*/ 911697 h 1509906"/>
                  <a:gd name="connsiteX189" fmla="*/ 758754 w 1034979"/>
                  <a:gd name="connsiteY189" fmla="*/ 900267 h 1509906"/>
                  <a:gd name="connsiteX190" fmla="*/ 760659 w 1034979"/>
                  <a:gd name="connsiteY190" fmla="*/ 894552 h 1509906"/>
                  <a:gd name="connsiteX191" fmla="*/ 766374 w 1034979"/>
                  <a:gd name="connsiteY191" fmla="*/ 883122 h 1509906"/>
                  <a:gd name="connsiteX192" fmla="*/ 764469 w 1034979"/>
                  <a:gd name="connsiteY192" fmla="*/ 867882 h 1509906"/>
                  <a:gd name="connsiteX193" fmla="*/ 758754 w 1034979"/>
                  <a:gd name="connsiteY193" fmla="*/ 865977 h 1509906"/>
                  <a:gd name="connsiteX194" fmla="*/ 737799 w 1034979"/>
                  <a:gd name="connsiteY194" fmla="*/ 867882 h 1509906"/>
                  <a:gd name="connsiteX195" fmla="*/ 732084 w 1034979"/>
                  <a:gd name="connsiteY195" fmla="*/ 871692 h 1509906"/>
                  <a:gd name="connsiteX196" fmla="*/ 720654 w 1034979"/>
                  <a:gd name="connsiteY196" fmla="*/ 875502 h 1509906"/>
                  <a:gd name="connsiteX197" fmla="*/ 716844 w 1034979"/>
                  <a:gd name="connsiteY197" fmla="*/ 881217 h 1509906"/>
                  <a:gd name="connsiteX198" fmla="*/ 711129 w 1034979"/>
                  <a:gd name="connsiteY198" fmla="*/ 883122 h 1509906"/>
                  <a:gd name="connsiteX199" fmla="*/ 705414 w 1034979"/>
                  <a:gd name="connsiteY199" fmla="*/ 886932 h 1509906"/>
                  <a:gd name="connsiteX200" fmla="*/ 699699 w 1034979"/>
                  <a:gd name="connsiteY200" fmla="*/ 892647 h 1509906"/>
                  <a:gd name="connsiteX201" fmla="*/ 692079 w 1034979"/>
                  <a:gd name="connsiteY201" fmla="*/ 896457 h 1509906"/>
                  <a:gd name="connsiteX202" fmla="*/ 650169 w 1034979"/>
                  <a:gd name="connsiteY202" fmla="*/ 925032 h 1509906"/>
                  <a:gd name="connsiteX203" fmla="*/ 636834 w 1034979"/>
                  <a:gd name="connsiteY203" fmla="*/ 936462 h 1509906"/>
                  <a:gd name="connsiteX204" fmla="*/ 627309 w 1034979"/>
                  <a:gd name="connsiteY204" fmla="*/ 953607 h 1509906"/>
                  <a:gd name="connsiteX205" fmla="*/ 602544 w 1034979"/>
                  <a:gd name="connsiteY205" fmla="*/ 959322 h 1509906"/>
                  <a:gd name="connsiteX206" fmla="*/ 589209 w 1034979"/>
                  <a:gd name="connsiteY206" fmla="*/ 963132 h 1509906"/>
                  <a:gd name="connsiteX207" fmla="*/ 573969 w 1034979"/>
                  <a:gd name="connsiteY207" fmla="*/ 961227 h 1509906"/>
                  <a:gd name="connsiteX208" fmla="*/ 562539 w 1034979"/>
                  <a:gd name="connsiteY208" fmla="*/ 957417 h 1509906"/>
                  <a:gd name="connsiteX209" fmla="*/ 551109 w 1034979"/>
                  <a:gd name="connsiteY209" fmla="*/ 953607 h 1509906"/>
                  <a:gd name="connsiteX210" fmla="*/ 539679 w 1034979"/>
                  <a:gd name="connsiteY210" fmla="*/ 949797 h 1509906"/>
                  <a:gd name="connsiteX211" fmla="*/ 533964 w 1034979"/>
                  <a:gd name="connsiteY211" fmla="*/ 947892 h 1509906"/>
                  <a:gd name="connsiteX212" fmla="*/ 528249 w 1034979"/>
                  <a:gd name="connsiteY212" fmla="*/ 944082 h 1509906"/>
                  <a:gd name="connsiteX213" fmla="*/ 516819 w 1034979"/>
                  <a:gd name="connsiteY213" fmla="*/ 938367 h 1509906"/>
                  <a:gd name="connsiteX214" fmla="*/ 509199 w 1034979"/>
                  <a:gd name="connsiteY214" fmla="*/ 926937 h 1509906"/>
                  <a:gd name="connsiteX215" fmla="*/ 505389 w 1034979"/>
                  <a:gd name="connsiteY215" fmla="*/ 905982 h 1509906"/>
                  <a:gd name="connsiteX216" fmla="*/ 507294 w 1034979"/>
                  <a:gd name="connsiteY216" fmla="*/ 841212 h 1509906"/>
                  <a:gd name="connsiteX217" fmla="*/ 513009 w 1034979"/>
                  <a:gd name="connsiteY217" fmla="*/ 798220 h 1509906"/>
                  <a:gd name="connsiteX218" fmla="*/ 503484 w 1034979"/>
                  <a:gd name="connsiteY218" fmla="*/ 351627 h 1509906"/>
                  <a:gd name="connsiteX219" fmla="*/ 499674 w 1034979"/>
                  <a:gd name="connsiteY219" fmla="*/ 60162 h 1509906"/>
                  <a:gd name="connsiteX220" fmla="*/ 490149 w 1034979"/>
                  <a:gd name="connsiteY220" fmla="*/ 33492 h 1509906"/>
                  <a:gd name="connsiteX221" fmla="*/ 488244 w 1034979"/>
                  <a:gd name="connsiteY221" fmla="*/ 27777 h 1509906"/>
                  <a:gd name="connsiteX222" fmla="*/ 484434 w 1034979"/>
                  <a:gd name="connsiteY222" fmla="*/ 22062 h 1509906"/>
                  <a:gd name="connsiteX223" fmla="*/ 478719 w 1034979"/>
                  <a:gd name="connsiteY223" fmla="*/ 10632 h 1509906"/>
                  <a:gd name="connsiteX224" fmla="*/ 473004 w 1034979"/>
                  <a:gd name="connsiteY224" fmla="*/ 6822 h 1509906"/>
                  <a:gd name="connsiteX225" fmla="*/ 469194 w 1034979"/>
                  <a:gd name="connsiteY225" fmla="*/ 1107 h 1509906"/>
                  <a:gd name="connsiteX226" fmla="*/ 429189 w 1034979"/>
                  <a:gd name="connsiteY226" fmla="*/ 4917 h 1509906"/>
                  <a:gd name="connsiteX227" fmla="*/ 421569 w 1034979"/>
                  <a:gd name="connsiteY227" fmla="*/ 16347 h 1509906"/>
                  <a:gd name="connsiteX228" fmla="*/ 417759 w 1034979"/>
                  <a:gd name="connsiteY228" fmla="*/ 22062 h 1509906"/>
                  <a:gd name="connsiteX229" fmla="*/ 419664 w 1034979"/>
                  <a:gd name="connsiteY229" fmla="*/ 54447 h 1509906"/>
                  <a:gd name="connsiteX230" fmla="*/ 423474 w 1034979"/>
                  <a:gd name="connsiteY230" fmla="*/ 65877 h 1509906"/>
                  <a:gd name="connsiteX231" fmla="*/ 425379 w 1034979"/>
                  <a:gd name="connsiteY231" fmla="*/ 71592 h 1509906"/>
                  <a:gd name="connsiteX232" fmla="*/ 425379 w 1034979"/>
                  <a:gd name="connsiteY232" fmla="*/ 77307 h 1509906"/>
                  <a:gd name="connsiteX233" fmla="*/ 429189 w 1034979"/>
                  <a:gd name="connsiteY233" fmla="*/ 231612 h 1509906"/>
                  <a:gd name="connsiteX234" fmla="*/ 440619 w 1034979"/>
                  <a:gd name="connsiteY234" fmla="*/ 414492 h 1509906"/>
                  <a:gd name="connsiteX235" fmla="*/ 425379 w 1034979"/>
                  <a:gd name="connsiteY235" fmla="*/ 711672 h 1509906"/>
                  <a:gd name="connsiteX236" fmla="*/ 425173 w 1034979"/>
                  <a:gd name="connsiteY236" fmla="*/ 765165 h 1509906"/>
                  <a:gd name="connsiteX237" fmla="*/ 421363 w 1034979"/>
                  <a:gd name="connsiteY237" fmla="*/ 844096 h 1509906"/>
                  <a:gd name="connsiteX238" fmla="*/ 425379 w 1034979"/>
                  <a:gd name="connsiteY238" fmla="*/ 894552 h 1509906"/>
                  <a:gd name="connsiteX239" fmla="*/ 423474 w 1034979"/>
                  <a:gd name="connsiteY239" fmla="*/ 921222 h 1509906"/>
                  <a:gd name="connsiteX240" fmla="*/ 417759 w 1034979"/>
                  <a:gd name="connsiteY240" fmla="*/ 923127 h 1509906"/>
                  <a:gd name="connsiteX241" fmla="*/ 412044 w 1034979"/>
                  <a:gd name="connsiteY241" fmla="*/ 926937 h 1509906"/>
                  <a:gd name="connsiteX242" fmla="*/ 421569 w 1034979"/>
                  <a:gd name="connsiteY242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56799 w 1034979"/>
                  <a:gd name="connsiteY4" fmla="*/ 936462 h 1509906"/>
                  <a:gd name="connsiteX5" fmla="*/ 351084 w 1034979"/>
                  <a:gd name="connsiteY5" fmla="*/ 940272 h 1509906"/>
                  <a:gd name="connsiteX6" fmla="*/ 339654 w 1034979"/>
                  <a:gd name="connsiteY6" fmla="*/ 949797 h 1509906"/>
                  <a:gd name="connsiteX7" fmla="*/ 328224 w 1034979"/>
                  <a:gd name="connsiteY7" fmla="*/ 953607 h 1509906"/>
                  <a:gd name="connsiteX8" fmla="*/ 312984 w 1034979"/>
                  <a:gd name="connsiteY8" fmla="*/ 959322 h 1509906"/>
                  <a:gd name="connsiteX9" fmla="*/ 265359 w 1034979"/>
                  <a:gd name="connsiteY9" fmla="*/ 955512 h 1509906"/>
                  <a:gd name="connsiteX10" fmla="*/ 253929 w 1034979"/>
                  <a:gd name="connsiteY10" fmla="*/ 951702 h 1509906"/>
                  <a:gd name="connsiteX11" fmla="*/ 242499 w 1034979"/>
                  <a:gd name="connsiteY11" fmla="*/ 947892 h 1509906"/>
                  <a:gd name="connsiteX12" fmla="*/ 236784 w 1034979"/>
                  <a:gd name="connsiteY12" fmla="*/ 945987 h 1509906"/>
                  <a:gd name="connsiteX13" fmla="*/ 231069 w 1034979"/>
                  <a:gd name="connsiteY13" fmla="*/ 944082 h 1509906"/>
                  <a:gd name="connsiteX14" fmla="*/ 219639 w 1034979"/>
                  <a:gd name="connsiteY14" fmla="*/ 942177 h 1509906"/>
                  <a:gd name="connsiteX15" fmla="*/ 213924 w 1034979"/>
                  <a:gd name="connsiteY15" fmla="*/ 940272 h 1509906"/>
                  <a:gd name="connsiteX16" fmla="*/ 206304 w 1034979"/>
                  <a:gd name="connsiteY16" fmla="*/ 938367 h 1509906"/>
                  <a:gd name="connsiteX17" fmla="*/ 194874 w 1034979"/>
                  <a:gd name="connsiteY17" fmla="*/ 934557 h 1509906"/>
                  <a:gd name="connsiteX18" fmla="*/ 189159 w 1034979"/>
                  <a:gd name="connsiteY18" fmla="*/ 932652 h 1509906"/>
                  <a:gd name="connsiteX19" fmla="*/ 181539 w 1034979"/>
                  <a:gd name="connsiteY19" fmla="*/ 930747 h 1509906"/>
                  <a:gd name="connsiteX20" fmla="*/ 170109 w 1034979"/>
                  <a:gd name="connsiteY20" fmla="*/ 925032 h 1509906"/>
                  <a:gd name="connsiteX21" fmla="*/ 164394 w 1034979"/>
                  <a:gd name="connsiteY21" fmla="*/ 921222 h 1509906"/>
                  <a:gd name="connsiteX22" fmla="*/ 116769 w 1034979"/>
                  <a:gd name="connsiteY22" fmla="*/ 896457 h 1509906"/>
                  <a:gd name="connsiteX23" fmla="*/ 111054 w 1034979"/>
                  <a:gd name="connsiteY23" fmla="*/ 890742 h 1509906"/>
                  <a:gd name="connsiteX24" fmla="*/ 84384 w 1034979"/>
                  <a:gd name="connsiteY24" fmla="*/ 865977 h 1509906"/>
                  <a:gd name="connsiteX25" fmla="*/ 78669 w 1034979"/>
                  <a:gd name="connsiteY25" fmla="*/ 864072 h 1509906"/>
                  <a:gd name="connsiteX26" fmla="*/ 59619 w 1034979"/>
                  <a:gd name="connsiteY26" fmla="*/ 867882 h 1509906"/>
                  <a:gd name="connsiteX27" fmla="*/ 53904 w 1034979"/>
                  <a:gd name="connsiteY27" fmla="*/ 871692 h 1509906"/>
                  <a:gd name="connsiteX28" fmla="*/ 50094 w 1034979"/>
                  <a:gd name="connsiteY28" fmla="*/ 877407 h 1509906"/>
                  <a:gd name="connsiteX29" fmla="*/ 46284 w 1034979"/>
                  <a:gd name="connsiteY29" fmla="*/ 888837 h 1509906"/>
                  <a:gd name="connsiteX30" fmla="*/ 50094 w 1034979"/>
                  <a:gd name="connsiteY30" fmla="*/ 926937 h 1509906"/>
                  <a:gd name="connsiteX31" fmla="*/ 53904 w 1034979"/>
                  <a:gd name="connsiteY31" fmla="*/ 932652 h 1509906"/>
                  <a:gd name="connsiteX32" fmla="*/ 59619 w 1034979"/>
                  <a:gd name="connsiteY32" fmla="*/ 936462 h 1509906"/>
                  <a:gd name="connsiteX33" fmla="*/ 63429 w 1034979"/>
                  <a:gd name="connsiteY33" fmla="*/ 942177 h 1509906"/>
                  <a:gd name="connsiteX34" fmla="*/ 80574 w 1034979"/>
                  <a:gd name="connsiteY34" fmla="*/ 951702 h 1509906"/>
                  <a:gd name="connsiteX35" fmla="*/ 103434 w 1034979"/>
                  <a:gd name="connsiteY35" fmla="*/ 953607 h 1509906"/>
                  <a:gd name="connsiteX36" fmla="*/ 124389 w 1034979"/>
                  <a:gd name="connsiteY36" fmla="*/ 959322 h 1509906"/>
                  <a:gd name="connsiteX37" fmla="*/ 130104 w 1034979"/>
                  <a:gd name="connsiteY37" fmla="*/ 961227 h 1509906"/>
                  <a:gd name="connsiteX38" fmla="*/ 135819 w 1034979"/>
                  <a:gd name="connsiteY38" fmla="*/ 966942 h 1509906"/>
                  <a:gd name="connsiteX39" fmla="*/ 143439 w 1034979"/>
                  <a:gd name="connsiteY39" fmla="*/ 968847 h 1509906"/>
                  <a:gd name="connsiteX40" fmla="*/ 166299 w 1034979"/>
                  <a:gd name="connsiteY40" fmla="*/ 972657 h 1509906"/>
                  <a:gd name="connsiteX41" fmla="*/ 191064 w 1034979"/>
                  <a:gd name="connsiteY41" fmla="*/ 978372 h 1509906"/>
                  <a:gd name="connsiteX42" fmla="*/ 208209 w 1034979"/>
                  <a:gd name="connsiteY42" fmla="*/ 984087 h 1509906"/>
                  <a:gd name="connsiteX43" fmla="*/ 213924 w 1034979"/>
                  <a:gd name="connsiteY43" fmla="*/ 985992 h 1509906"/>
                  <a:gd name="connsiteX44" fmla="*/ 229164 w 1034979"/>
                  <a:gd name="connsiteY44" fmla="*/ 989802 h 1509906"/>
                  <a:gd name="connsiteX45" fmla="*/ 248214 w 1034979"/>
                  <a:gd name="connsiteY45" fmla="*/ 995517 h 1509906"/>
                  <a:gd name="connsiteX46" fmla="*/ 253929 w 1034979"/>
                  <a:gd name="connsiteY46" fmla="*/ 999327 h 1509906"/>
                  <a:gd name="connsiteX47" fmla="*/ 267264 w 1034979"/>
                  <a:gd name="connsiteY47" fmla="*/ 1014567 h 1509906"/>
                  <a:gd name="connsiteX48" fmla="*/ 272979 w 1034979"/>
                  <a:gd name="connsiteY48" fmla="*/ 1033617 h 1509906"/>
                  <a:gd name="connsiteX49" fmla="*/ 274884 w 1034979"/>
                  <a:gd name="connsiteY49" fmla="*/ 1039332 h 1509906"/>
                  <a:gd name="connsiteX50" fmla="*/ 276789 w 1034979"/>
                  <a:gd name="connsiteY50" fmla="*/ 1045047 h 1509906"/>
                  <a:gd name="connsiteX51" fmla="*/ 278694 w 1034979"/>
                  <a:gd name="connsiteY51" fmla="*/ 1069812 h 1509906"/>
                  <a:gd name="connsiteX52" fmla="*/ 280599 w 1034979"/>
                  <a:gd name="connsiteY52" fmla="*/ 1075527 h 1509906"/>
                  <a:gd name="connsiteX53" fmla="*/ 278694 w 1034979"/>
                  <a:gd name="connsiteY53" fmla="*/ 1094577 h 1509906"/>
                  <a:gd name="connsiteX54" fmla="*/ 276789 w 1034979"/>
                  <a:gd name="connsiteY54" fmla="*/ 1104102 h 1509906"/>
                  <a:gd name="connsiteX55" fmla="*/ 263454 w 1034979"/>
                  <a:gd name="connsiteY55" fmla="*/ 1117437 h 1509906"/>
                  <a:gd name="connsiteX56" fmla="*/ 252024 w 1034979"/>
                  <a:gd name="connsiteY56" fmla="*/ 1125057 h 1509906"/>
                  <a:gd name="connsiteX57" fmla="*/ 240594 w 1034979"/>
                  <a:gd name="connsiteY57" fmla="*/ 1128867 h 1509906"/>
                  <a:gd name="connsiteX58" fmla="*/ 126294 w 1034979"/>
                  <a:gd name="connsiteY58" fmla="*/ 1128867 h 1509906"/>
                  <a:gd name="connsiteX59" fmla="*/ 120579 w 1034979"/>
                  <a:gd name="connsiteY59" fmla="*/ 1130772 h 1509906"/>
                  <a:gd name="connsiteX60" fmla="*/ 105339 w 1034979"/>
                  <a:gd name="connsiteY60" fmla="*/ 1132677 h 1509906"/>
                  <a:gd name="connsiteX61" fmla="*/ 88194 w 1034979"/>
                  <a:gd name="connsiteY61" fmla="*/ 1138392 h 1509906"/>
                  <a:gd name="connsiteX62" fmla="*/ 82479 w 1034979"/>
                  <a:gd name="connsiteY62" fmla="*/ 1140297 h 1509906"/>
                  <a:gd name="connsiteX63" fmla="*/ 76764 w 1034979"/>
                  <a:gd name="connsiteY63" fmla="*/ 1144107 h 1509906"/>
                  <a:gd name="connsiteX64" fmla="*/ 65334 w 1034979"/>
                  <a:gd name="connsiteY64" fmla="*/ 1146012 h 1509906"/>
                  <a:gd name="connsiteX65" fmla="*/ 27234 w 1034979"/>
                  <a:gd name="connsiteY65" fmla="*/ 1147917 h 1509906"/>
                  <a:gd name="connsiteX66" fmla="*/ 15804 w 1034979"/>
                  <a:gd name="connsiteY66" fmla="*/ 1153632 h 1509906"/>
                  <a:gd name="connsiteX67" fmla="*/ 6279 w 1034979"/>
                  <a:gd name="connsiteY67" fmla="*/ 1163157 h 1509906"/>
                  <a:gd name="connsiteX68" fmla="*/ 4374 w 1034979"/>
                  <a:gd name="connsiteY68" fmla="*/ 1168872 h 1509906"/>
                  <a:gd name="connsiteX69" fmla="*/ 564 w 1034979"/>
                  <a:gd name="connsiteY69" fmla="*/ 1174587 h 1509906"/>
                  <a:gd name="connsiteX70" fmla="*/ 6279 w 1034979"/>
                  <a:gd name="connsiteY70" fmla="*/ 1206972 h 1509906"/>
                  <a:gd name="connsiteX71" fmla="*/ 11994 w 1034979"/>
                  <a:gd name="connsiteY71" fmla="*/ 1210782 h 1509906"/>
                  <a:gd name="connsiteX72" fmla="*/ 17709 w 1034979"/>
                  <a:gd name="connsiteY72" fmla="*/ 1212687 h 1509906"/>
                  <a:gd name="connsiteX73" fmla="*/ 145344 w 1034979"/>
                  <a:gd name="connsiteY73" fmla="*/ 1210782 h 1509906"/>
                  <a:gd name="connsiteX74" fmla="*/ 152964 w 1034979"/>
                  <a:gd name="connsiteY74" fmla="*/ 1208877 h 1509906"/>
                  <a:gd name="connsiteX75" fmla="*/ 303459 w 1034979"/>
                  <a:gd name="connsiteY75" fmla="*/ 1203162 h 1509906"/>
                  <a:gd name="connsiteX76" fmla="*/ 318699 w 1034979"/>
                  <a:gd name="connsiteY76" fmla="*/ 1210782 h 1509906"/>
                  <a:gd name="connsiteX77" fmla="*/ 330129 w 1034979"/>
                  <a:gd name="connsiteY77" fmla="*/ 1216497 h 1509906"/>
                  <a:gd name="connsiteX78" fmla="*/ 333939 w 1034979"/>
                  <a:gd name="connsiteY78" fmla="*/ 1222212 h 1509906"/>
                  <a:gd name="connsiteX79" fmla="*/ 339654 w 1034979"/>
                  <a:gd name="connsiteY79" fmla="*/ 1224117 h 1509906"/>
                  <a:gd name="connsiteX80" fmla="*/ 351084 w 1034979"/>
                  <a:gd name="connsiteY80" fmla="*/ 1231737 h 1509906"/>
                  <a:gd name="connsiteX81" fmla="*/ 356799 w 1034979"/>
                  <a:gd name="connsiteY81" fmla="*/ 1235547 h 1509906"/>
                  <a:gd name="connsiteX82" fmla="*/ 360609 w 1034979"/>
                  <a:gd name="connsiteY82" fmla="*/ 1241262 h 1509906"/>
                  <a:gd name="connsiteX83" fmla="*/ 366324 w 1034979"/>
                  <a:gd name="connsiteY83" fmla="*/ 1252692 h 1509906"/>
                  <a:gd name="connsiteX84" fmla="*/ 362514 w 1034979"/>
                  <a:gd name="connsiteY84" fmla="*/ 1279362 h 1509906"/>
                  <a:gd name="connsiteX85" fmla="*/ 358704 w 1034979"/>
                  <a:gd name="connsiteY85" fmla="*/ 1285077 h 1509906"/>
                  <a:gd name="connsiteX86" fmla="*/ 356799 w 1034979"/>
                  <a:gd name="connsiteY86" fmla="*/ 1290792 h 1509906"/>
                  <a:gd name="connsiteX87" fmla="*/ 352989 w 1034979"/>
                  <a:gd name="connsiteY87" fmla="*/ 1296507 h 1509906"/>
                  <a:gd name="connsiteX88" fmla="*/ 351084 w 1034979"/>
                  <a:gd name="connsiteY88" fmla="*/ 1302222 h 1509906"/>
                  <a:gd name="connsiteX89" fmla="*/ 347274 w 1034979"/>
                  <a:gd name="connsiteY89" fmla="*/ 1307937 h 1509906"/>
                  <a:gd name="connsiteX90" fmla="*/ 330129 w 1034979"/>
                  <a:gd name="connsiteY90" fmla="*/ 1374612 h 1509906"/>
                  <a:gd name="connsiteX91" fmla="*/ 328224 w 1034979"/>
                  <a:gd name="connsiteY91" fmla="*/ 1426047 h 1509906"/>
                  <a:gd name="connsiteX92" fmla="*/ 330129 w 1034979"/>
                  <a:gd name="connsiteY92" fmla="*/ 1450812 h 1509906"/>
                  <a:gd name="connsiteX93" fmla="*/ 332034 w 1034979"/>
                  <a:gd name="connsiteY93" fmla="*/ 1456527 h 1509906"/>
                  <a:gd name="connsiteX94" fmla="*/ 335844 w 1034979"/>
                  <a:gd name="connsiteY94" fmla="*/ 1460337 h 1509906"/>
                  <a:gd name="connsiteX95" fmla="*/ 364419 w 1034979"/>
                  <a:gd name="connsiteY95" fmla="*/ 1506057 h 1509906"/>
                  <a:gd name="connsiteX96" fmla="*/ 387279 w 1034979"/>
                  <a:gd name="connsiteY96" fmla="*/ 1507962 h 1509906"/>
                  <a:gd name="connsiteX97" fmla="*/ 392994 w 1034979"/>
                  <a:gd name="connsiteY97" fmla="*/ 1502247 h 1509906"/>
                  <a:gd name="connsiteX98" fmla="*/ 394899 w 1034979"/>
                  <a:gd name="connsiteY98" fmla="*/ 1490817 h 1509906"/>
                  <a:gd name="connsiteX99" fmla="*/ 396804 w 1034979"/>
                  <a:gd name="connsiteY99" fmla="*/ 1485102 h 1509906"/>
                  <a:gd name="connsiteX100" fmla="*/ 398709 w 1034979"/>
                  <a:gd name="connsiteY100" fmla="*/ 1467957 h 1509906"/>
                  <a:gd name="connsiteX101" fmla="*/ 400614 w 1034979"/>
                  <a:gd name="connsiteY101" fmla="*/ 1454622 h 1509906"/>
                  <a:gd name="connsiteX102" fmla="*/ 404424 w 1034979"/>
                  <a:gd name="connsiteY102" fmla="*/ 1397472 h 1509906"/>
                  <a:gd name="connsiteX103" fmla="*/ 410139 w 1034979"/>
                  <a:gd name="connsiteY103" fmla="*/ 1386042 h 1509906"/>
                  <a:gd name="connsiteX104" fmla="*/ 413949 w 1034979"/>
                  <a:gd name="connsiteY104" fmla="*/ 1372707 h 1509906"/>
                  <a:gd name="connsiteX105" fmla="*/ 415854 w 1034979"/>
                  <a:gd name="connsiteY105" fmla="*/ 1366992 h 1509906"/>
                  <a:gd name="connsiteX106" fmla="*/ 417759 w 1034979"/>
                  <a:gd name="connsiteY106" fmla="*/ 1353657 h 1509906"/>
                  <a:gd name="connsiteX107" fmla="*/ 421569 w 1034979"/>
                  <a:gd name="connsiteY107" fmla="*/ 1342227 h 1509906"/>
                  <a:gd name="connsiteX108" fmla="*/ 427284 w 1034979"/>
                  <a:gd name="connsiteY108" fmla="*/ 1328892 h 1509906"/>
                  <a:gd name="connsiteX109" fmla="*/ 436809 w 1034979"/>
                  <a:gd name="connsiteY109" fmla="*/ 1317462 h 1509906"/>
                  <a:gd name="connsiteX110" fmla="*/ 450144 w 1034979"/>
                  <a:gd name="connsiteY110" fmla="*/ 1302222 h 1509906"/>
                  <a:gd name="connsiteX111" fmla="*/ 457764 w 1034979"/>
                  <a:gd name="connsiteY111" fmla="*/ 1290792 h 1509906"/>
                  <a:gd name="connsiteX112" fmla="*/ 461574 w 1034979"/>
                  <a:gd name="connsiteY112" fmla="*/ 1279362 h 1509906"/>
                  <a:gd name="connsiteX113" fmla="*/ 465384 w 1034979"/>
                  <a:gd name="connsiteY113" fmla="*/ 1264122 h 1509906"/>
                  <a:gd name="connsiteX114" fmla="*/ 467289 w 1034979"/>
                  <a:gd name="connsiteY114" fmla="*/ 1258407 h 1509906"/>
                  <a:gd name="connsiteX115" fmla="*/ 507294 w 1034979"/>
                  <a:gd name="connsiteY115" fmla="*/ 1252692 h 1509906"/>
                  <a:gd name="connsiteX116" fmla="*/ 535869 w 1034979"/>
                  <a:gd name="connsiteY116" fmla="*/ 1243167 h 1509906"/>
                  <a:gd name="connsiteX117" fmla="*/ 541584 w 1034979"/>
                  <a:gd name="connsiteY117" fmla="*/ 1241262 h 1509906"/>
                  <a:gd name="connsiteX118" fmla="*/ 547299 w 1034979"/>
                  <a:gd name="connsiteY118" fmla="*/ 1239357 h 1509906"/>
                  <a:gd name="connsiteX119" fmla="*/ 554919 w 1034979"/>
                  <a:gd name="connsiteY119" fmla="*/ 1237452 h 1509906"/>
                  <a:gd name="connsiteX120" fmla="*/ 573969 w 1034979"/>
                  <a:gd name="connsiteY120" fmla="*/ 1229832 h 1509906"/>
                  <a:gd name="connsiteX121" fmla="*/ 585399 w 1034979"/>
                  <a:gd name="connsiteY121" fmla="*/ 1226022 h 1509906"/>
                  <a:gd name="connsiteX122" fmla="*/ 720654 w 1034979"/>
                  <a:gd name="connsiteY122" fmla="*/ 1309842 h 1509906"/>
                  <a:gd name="connsiteX123" fmla="*/ 733989 w 1034979"/>
                  <a:gd name="connsiteY123" fmla="*/ 1319367 h 1509906"/>
                  <a:gd name="connsiteX124" fmla="*/ 743514 w 1034979"/>
                  <a:gd name="connsiteY124" fmla="*/ 1321272 h 1509906"/>
                  <a:gd name="connsiteX125" fmla="*/ 749229 w 1034979"/>
                  <a:gd name="connsiteY125" fmla="*/ 1323177 h 1509906"/>
                  <a:gd name="connsiteX126" fmla="*/ 762564 w 1034979"/>
                  <a:gd name="connsiteY126" fmla="*/ 1328892 h 1509906"/>
                  <a:gd name="connsiteX127" fmla="*/ 777804 w 1034979"/>
                  <a:gd name="connsiteY127" fmla="*/ 1326987 h 1509906"/>
                  <a:gd name="connsiteX128" fmla="*/ 789234 w 1034979"/>
                  <a:gd name="connsiteY128" fmla="*/ 1321272 h 1509906"/>
                  <a:gd name="connsiteX129" fmla="*/ 794949 w 1034979"/>
                  <a:gd name="connsiteY129" fmla="*/ 1319367 h 1509906"/>
                  <a:gd name="connsiteX130" fmla="*/ 802569 w 1034979"/>
                  <a:gd name="connsiteY130" fmla="*/ 1302222 h 1509906"/>
                  <a:gd name="connsiteX131" fmla="*/ 800664 w 1034979"/>
                  <a:gd name="connsiteY131" fmla="*/ 1277457 h 1509906"/>
                  <a:gd name="connsiteX132" fmla="*/ 798759 w 1034979"/>
                  <a:gd name="connsiteY132" fmla="*/ 1271742 h 1509906"/>
                  <a:gd name="connsiteX133" fmla="*/ 796854 w 1034979"/>
                  <a:gd name="connsiteY133" fmla="*/ 1264122 h 1509906"/>
                  <a:gd name="connsiteX134" fmla="*/ 783519 w 1034979"/>
                  <a:gd name="connsiteY134" fmla="*/ 1246977 h 1509906"/>
                  <a:gd name="connsiteX135" fmla="*/ 773994 w 1034979"/>
                  <a:gd name="connsiteY135" fmla="*/ 1241262 h 1509906"/>
                  <a:gd name="connsiteX136" fmla="*/ 648264 w 1034979"/>
                  <a:gd name="connsiteY136" fmla="*/ 1149822 h 1509906"/>
                  <a:gd name="connsiteX137" fmla="*/ 644454 w 1034979"/>
                  <a:gd name="connsiteY137" fmla="*/ 1132677 h 1509906"/>
                  <a:gd name="connsiteX138" fmla="*/ 646359 w 1034979"/>
                  <a:gd name="connsiteY138" fmla="*/ 1125057 h 1509906"/>
                  <a:gd name="connsiteX139" fmla="*/ 650169 w 1034979"/>
                  <a:gd name="connsiteY139" fmla="*/ 1107912 h 1509906"/>
                  <a:gd name="connsiteX140" fmla="*/ 653979 w 1034979"/>
                  <a:gd name="connsiteY140" fmla="*/ 1102197 h 1509906"/>
                  <a:gd name="connsiteX141" fmla="*/ 655884 w 1034979"/>
                  <a:gd name="connsiteY141" fmla="*/ 1096482 h 1509906"/>
                  <a:gd name="connsiteX142" fmla="*/ 661599 w 1034979"/>
                  <a:gd name="connsiteY142" fmla="*/ 1094577 h 1509906"/>
                  <a:gd name="connsiteX143" fmla="*/ 671124 w 1034979"/>
                  <a:gd name="connsiteY143" fmla="*/ 1083147 h 1509906"/>
                  <a:gd name="connsiteX144" fmla="*/ 724464 w 1034979"/>
                  <a:gd name="connsiteY144" fmla="*/ 1075527 h 1509906"/>
                  <a:gd name="connsiteX145" fmla="*/ 842574 w 1034979"/>
                  <a:gd name="connsiteY145" fmla="*/ 1077432 h 1509906"/>
                  <a:gd name="connsiteX146" fmla="*/ 871149 w 1034979"/>
                  <a:gd name="connsiteY146" fmla="*/ 1079337 h 1509906"/>
                  <a:gd name="connsiteX147" fmla="*/ 899724 w 1034979"/>
                  <a:gd name="connsiteY147" fmla="*/ 1085052 h 1509906"/>
                  <a:gd name="connsiteX148" fmla="*/ 922584 w 1034979"/>
                  <a:gd name="connsiteY148" fmla="*/ 1088862 h 1509906"/>
                  <a:gd name="connsiteX149" fmla="*/ 951159 w 1034979"/>
                  <a:gd name="connsiteY149" fmla="*/ 1094577 h 1509906"/>
                  <a:gd name="connsiteX150" fmla="*/ 956874 w 1034979"/>
                  <a:gd name="connsiteY150" fmla="*/ 1094577 h 1509906"/>
                  <a:gd name="connsiteX151" fmla="*/ 1002594 w 1034979"/>
                  <a:gd name="connsiteY151" fmla="*/ 1092672 h 1509906"/>
                  <a:gd name="connsiteX152" fmla="*/ 1031169 w 1034979"/>
                  <a:gd name="connsiteY152" fmla="*/ 1085052 h 1509906"/>
                  <a:gd name="connsiteX153" fmla="*/ 1034979 w 1034979"/>
                  <a:gd name="connsiteY153" fmla="*/ 1079337 h 1509906"/>
                  <a:gd name="connsiteX154" fmla="*/ 1033074 w 1034979"/>
                  <a:gd name="connsiteY154" fmla="*/ 1060287 h 1509906"/>
                  <a:gd name="connsiteX155" fmla="*/ 1027359 w 1034979"/>
                  <a:gd name="connsiteY155" fmla="*/ 1056477 h 1509906"/>
                  <a:gd name="connsiteX156" fmla="*/ 1012119 w 1034979"/>
                  <a:gd name="connsiteY156" fmla="*/ 1054572 h 1509906"/>
                  <a:gd name="connsiteX157" fmla="*/ 1006404 w 1034979"/>
                  <a:gd name="connsiteY157" fmla="*/ 1052667 h 1509906"/>
                  <a:gd name="connsiteX158" fmla="*/ 998784 w 1034979"/>
                  <a:gd name="connsiteY158" fmla="*/ 1050762 h 1509906"/>
                  <a:gd name="connsiteX159" fmla="*/ 987354 w 1034979"/>
                  <a:gd name="connsiteY159" fmla="*/ 1043142 h 1509906"/>
                  <a:gd name="connsiteX160" fmla="*/ 975924 w 1034979"/>
                  <a:gd name="connsiteY160" fmla="*/ 1039332 h 1509906"/>
                  <a:gd name="connsiteX161" fmla="*/ 970209 w 1034979"/>
                  <a:gd name="connsiteY161" fmla="*/ 1037427 h 1509906"/>
                  <a:gd name="connsiteX162" fmla="*/ 962589 w 1034979"/>
                  <a:gd name="connsiteY162" fmla="*/ 1035522 h 1509906"/>
                  <a:gd name="connsiteX163" fmla="*/ 956874 w 1034979"/>
                  <a:gd name="connsiteY163" fmla="*/ 1033617 h 1509906"/>
                  <a:gd name="connsiteX164" fmla="*/ 935919 w 1034979"/>
                  <a:gd name="connsiteY164" fmla="*/ 1027902 h 1509906"/>
                  <a:gd name="connsiteX165" fmla="*/ 930204 w 1034979"/>
                  <a:gd name="connsiteY165" fmla="*/ 1025997 h 1509906"/>
                  <a:gd name="connsiteX166" fmla="*/ 825429 w 1034979"/>
                  <a:gd name="connsiteY166" fmla="*/ 1027902 h 1509906"/>
                  <a:gd name="connsiteX167" fmla="*/ 819714 w 1034979"/>
                  <a:gd name="connsiteY167" fmla="*/ 1029807 h 1509906"/>
                  <a:gd name="connsiteX168" fmla="*/ 730179 w 1034979"/>
                  <a:gd name="connsiteY168" fmla="*/ 1031712 h 1509906"/>
                  <a:gd name="connsiteX169" fmla="*/ 716844 w 1034979"/>
                  <a:gd name="connsiteY169" fmla="*/ 1035522 h 1509906"/>
                  <a:gd name="connsiteX170" fmla="*/ 695889 w 1034979"/>
                  <a:gd name="connsiteY170" fmla="*/ 1037427 h 1509906"/>
                  <a:gd name="connsiteX171" fmla="*/ 669219 w 1034979"/>
                  <a:gd name="connsiteY171" fmla="*/ 1039332 h 1509906"/>
                  <a:gd name="connsiteX172" fmla="*/ 669219 w 1034979"/>
                  <a:gd name="connsiteY172" fmla="*/ 1039332 h 1509906"/>
                  <a:gd name="connsiteX173" fmla="*/ 646359 w 1034979"/>
                  <a:gd name="connsiteY173" fmla="*/ 1043142 h 1509906"/>
                  <a:gd name="connsiteX174" fmla="*/ 642549 w 1034979"/>
                  <a:gd name="connsiteY174" fmla="*/ 1031712 h 1509906"/>
                  <a:gd name="connsiteX175" fmla="*/ 640644 w 1034979"/>
                  <a:gd name="connsiteY175" fmla="*/ 1025997 h 1509906"/>
                  <a:gd name="connsiteX176" fmla="*/ 642549 w 1034979"/>
                  <a:gd name="connsiteY176" fmla="*/ 1008852 h 1509906"/>
                  <a:gd name="connsiteX177" fmla="*/ 644454 w 1034979"/>
                  <a:gd name="connsiteY177" fmla="*/ 1003137 h 1509906"/>
                  <a:gd name="connsiteX178" fmla="*/ 661599 w 1034979"/>
                  <a:gd name="connsiteY178" fmla="*/ 993612 h 1509906"/>
                  <a:gd name="connsiteX179" fmla="*/ 673029 w 1034979"/>
                  <a:gd name="connsiteY179" fmla="*/ 985992 h 1509906"/>
                  <a:gd name="connsiteX180" fmla="*/ 674934 w 1034979"/>
                  <a:gd name="connsiteY180" fmla="*/ 980277 h 1509906"/>
                  <a:gd name="connsiteX181" fmla="*/ 680649 w 1034979"/>
                  <a:gd name="connsiteY181" fmla="*/ 978372 h 1509906"/>
                  <a:gd name="connsiteX182" fmla="*/ 686364 w 1034979"/>
                  <a:gd name="connsiteY182" fmla="*/ 974562 h 1509906"/>
                  <a:gd name="connsiteX183" fmla="*/ 695889 w 1034979"/>
                  <a:gd name="connsiteY183" fmla="*/ 965037 h 1509906"/>
                  <a:gd name="connsiteX184" fmla="*/ 705414 w 1034979"/>
                  <a:gd name="connsiteY184" fmla="*/ 953607 h 1509906"/>
                  <a:gd name="connsiteX185" fmla="*/ 716844 w 1034979"/>
                  <a:gd name="connsiteY185" fmla="*/ 945987 h 1509906"/>
                  <a:gd name="connsiteX186" fmla="*/ 732084 w 1034979"/>
                  <a:gd name="connsiteY186" fmla="*/ 932652 h 1509906"/>
                  <a:gd name="connsiteX187" fmla="*/ 741609 w 1034979"/>
                  <a:gd name="connsiteY187" fmla="*/ 921222 h 1509906"/>
                  <a:gd name="connsiteX188" fmla="*/ 753039 w 1034979"/>
                  <a:gd name="connsiteY188" fmla="*/ 911697 h 1509906"/>
                  <a:gd name="connsiteX189" fmla="*/ 758754 w 1034979"/>
                  <a:gd name="connsiteY189" fmla="*/ 900267 h 1509906"/>
                  <a:gd name="connsiteX190" fmla="*/ 760659 w 1034979"/>
                  <a:gd name="connsiteY190" fmla="*/ 894552 h 1509906"/>
                  <a:gd name="connsiteX191" fmla="*/ 766374 w 1034979"/>
                  <a:gd name="connsiteY191" fmla="*/ 883122 h 1509906"/>
                  <a:gd name="connsiteX192" fmla="*/ 764469 w 1034979"/>
                  <a:gd name="connsiteY192" fmla="*/ 867882 h 1509906"/>
                  <a:gd name="connsiteX193" fmla="*/ 758754 w 1034979"/>
                  <a:gd name="connsiteY193" fmla="*/ 865977 h 1509906"/>
                  <a:gd name="connsiteX194" fmla="*/ 737799 w 1034979"/>
                  <a:gd name="connsiteY194" fmla="*/ 867882 h 1509906"/>
                  <a:gd name="connsiteX195" fmla="*/ 732084 w 1034979"/>
                  <a:gd name="connsiteY195" fmla="*/ 871692 h 1509906"/>
                  <a:gd name="connsiteX196" fmla="*/ 720654 w 1034979"/>
                  <a:gd name="connsiteY196" fmla="*/ 875502 h 1509906"/>
                  <a:gd name="connsiteX197" fmla="*/ 716844 w 1034979"/>
                  <a:gd name="connsiteY197" fmla="*/ 881217 h 1509906"/>
                  <a:gd name="connsiteX198" fmla="*/ 711129 w 1034979"/>
                  <a:gd name="connsiteY198" fmla="*/ 883122 h 1509906"/>
                  <a:gd name="connsiteX199" fmla="*/ 705414 w 1034979"/>
                  <a:gd name="connsiteY199" fmla="*/ 886932 h 1509906"/>
                  <a:gd name="connsiteX200" fmla="*/ 699699 w 1034979"/>
                  <a:gd name="connsiteY200" fmla="*/ 892647 h 1509906"/>
                  <a:gd name="connsiteX201" fmla="*/ 692079 w 1034979"/>
                  <a:gd name="connsiteY201" fmla="*/ 896457 h 1509906"/>
                  <a:gd name="connsiteX202" fmla="*/ 650169 w 1034979"/>
                  <a:gd name="connsiteY202" fmla="*/ 925032 h 1509906"/>
                  <a:gd name="connsiteX203" fmla="*/ 636834 w 1034979"/>
                  <a:gd name="connsiteY203" fmla="*/ 936462 h 1509906"/>
                  <a:gd name="connsiteX204" fmla="*/ 627309 w 1034979"/>
                  <a:gd name="connsiteY204" fmla="*/ 953607 h 1509906"/>
                  <a:gd name="connsiteX205" fmla="*/ 602544 w 1034979"/>
                  <a:gd name="connsiteY205" fmla="*/ 959322 h 1509906"/>
                  <a:gd name="connsiteX206" fmla="*/ 589209 w 1034979"/>
                  <a:gd name="connsiteY206" fmla="*/ 963132 h 1509906"/>
                  <a:gd name="connsiteX207" fmla="*/ 573969 w 1034979"/>
                  <a:gd name="connsiteY207" fmla="*/ 961227 h 1509906"/>
                  <a:gd name="connsiteX208" fmla="*/ 562539 w 1034979"/>
                  <a:gd name="connsiteY208" fmla="*/ 957417 h 1509906"/>
                  <a:gd name="connsiteX209" fmla="*/ 551109 w 1034979"/>
                  <a:gd name="connsiteY209" fmla="*/ 953607 h 1509906"/>
                  <a:gd name="connsiteX210" fmla="*/ 539679 w 1034979"/>
                  <a:gd name="connsiteY210" fmla="*/ 949797 h 1509906"/>
                  <a:gd name="connsiteX211" fmla="*/ 533964 w 1034979"/>
                  <a:gd name="connsiteY211" fmla="*/ 947892 h 1509906"/>
                  <a:gd name="connsiteX212" fmla="*/ 528249 w 1034979"/>
                  <a:gd name="connsiteY212" fmla="*/ 944082 h 1509906"/>
                  <a:gd name="connsiteX213" fmla="*/ 516819 w 1034979"/>
                  <a:gd name="connsiteY213" fmla="*/ 938367 h 1509906"/>
                  <a:gd name="connsiteX214" fmla="*/ 509199 w 1034979"/>
                  <a:gd name="connsiteY214" fmla="*/ 926937 h 1509906"/>
                  <a:gd name="connsiteX215" fmla="*/ 505389 w 1034979"/>
                  <a:gd name="connsiteY215" fmla="*/ 905982 h 1509906"/>
                  <a:gd name="connsiteX216" fmla="*/ 507294 w 1034979"/>
                  <a:gd name="connsiteY216" fmla="*/ 841212 h 1509906"/>
                  <a:gd name="connsiteX217" fmla="*/ 503484 w 1034979"/>
                  <a:gd name="connsiteY217" fmla="*/ 351627 h 1509906"/>
                  <a:gd name="connsiteX218" fmla="*/ 499674 w 1034979"/>
                  <a:gd name="connsiteY218" fmla="*/ 60162 h 1509906"/>
                  <a:gd name="connsiteX219" fmla="*/ 490149 w 1034979"/>
                  <a:gd name="connsiteY219" fmla="*/ 33492 h 1509906"/>
                  <a:gd name="connsiteX220" fmla="*/ 488244 w 1034979"/>
                  <a:gd name="connsiteY220" fmla="*/ 27777 h 1509906"/>
                  <a:gd name="connsiteX221" fmla="*/ 484434 w 1034979"/>
                  <a:gd name="connsiteY221" fmla="*/ 22062 h 1509906"/>
                  <a:gd name="connsiteX222" fmla="*/ 478719 w 1034979"/>
                  <a:gd name="connsiteY222" fmla="*/ 10632 h 1509906"/>
                  <a:gd name="connsiteX223" fmla="*/ 473004 w 1034979"/>
                  <a:gd name="connsiteY223" fmla="*/ 6822 h 1509906"/>
                  <a:gd name="connsiteX224" fmla="*/ 469194 w 1034979"/>
                  <a:gd name="connsiteY224" fmla="*/ 1107 h 1509906"/>
                  <a:gd name="connsiteX225" fmla="*/ 429189 w 1034979"/>
                  <a:gd name="connsiteY225" fmla="*/ 4917 h 1509906"/>
                  <a:gd name="connsiteX226" fmla="*/ 421569 w 1034979"/>
                  <a:gd name="connsiteY226" fmla="*/ 16347 h 1509906"/>
                  <a:gd name="connsiteX227" fmla="*/ 417759 w 1034979"/>
                  <a:gd name="connsiteY227" fmla="*/ 22062 h 1509906"/>
                  <a:gd name="connsiteX228" fmla="*/ 419664 w 1034979"/>
                  <a:gd name="connsiteY228" fmla="*/ 54447 h 1509906"/>
                  <a:gd name="connsiteX229" fmla="*/ 423474 w 1034979"/>
                  <a:gd name="connsiteY229" fmla="*/ 65877 h 1509906"/>
                  <a:gd name="connsiteX230" fmla="*/ 425379 w 1034979"/>
                  <a:gd name="connsiteY230" fmla="*/ 71592 h 1509906"/>
                  <a:gd name="connsiteX231" fmla="*/ 425379 w 1034979"/>
                  <a:gd name="connsiteY231" fmla="*/ 77307 h 1509906"/>
                  <a:gd name="connsiteX232" fmla="*/ 429189 w 1034979"/>
                  <a:gd name="connsiteY232" fmla="*/ 231612 h 1509906"/>
                  <a:gd name="connsiteX233" fmla="*/ 440619 w 1034979"/>
                  <a:gd name="connsiteY233" fmla="*/ 414492 h 1509906"/>
                  <a:gd name="connsiteX234" fmla="*/ 425379 w 1034979"/>
                  <a:gd name="connsiteY234" fmla="*/ 711672 h 1509906"/>
                  <a:gd name="connsiteX235" fmla="*/ 425173 w 1034979"/>
                  <a:gd name="connsiteY235" fmla="*/ 765165 h 1509906"/>
                  <a:gd name="connsiteX236" fmla="*/ 421363 w 1034979"/>
                  <a:gd name="connsiteY236" fmla="*/ 844096 h 1509906"/>
                  <a:gd name="connsiteX237" fmla="*/ 425379 w 1034979"/>
                  <a:gd name="connsiteY237" fmla="*/ 894552 h 1509906"/>
                  <a:gd name="connsiteX238" fmla="*/ 423474 w 1034979"/>
                  <a:gd name="connsiteY238" fmla="*/ 921222 h 1509906"/>
                  <a:gd name="connsiteX239" fmla="*/ 417759 w 1034979"/>
                  <a:gd name="connsiteY239" fmla="*/ 923127 h 1509906"/>
                  <a:gd name="connsiteX240" fmla="*/ 412044 w 1034979"/>
                  <a:gd name="connsiteY240" fmla="*/ 926937 h 1509906"/>
                  <a:gd name="connsiteX241" fmla="*/ 421569 w 1034979"/>
                  <a:gd name="connsiteY241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56799 w 1034979"/>
                  <a:gd name="connsiteY4" fmla="*/ 936462 h 1509906"/>
                  <a:gd name="connsiteX5" fmla="*/ 339654 w 1034979"/>
                  <a:gd name="connsiteY5" fmla="*/ 949797 h 1509906"/>
                  <a:gd name="connsiteX6" fmla="*/ 328224 w 1034979"/>
                  <a:gd name="connsiteY6" fmla="*/ 953607 h 1509906"/>
                  <a:gd name="connsiteX7" fmla="*/ 312984 w 1034979"/>
                  <a:gd name="connsiteY7" fmla="*/ 959322 h 1509906"/>
                  <a:gd name="connsiteX8" fmla="*/ 265359 w 1034979"/>
                  <a:gd name="connsiteY8" fmla="*/ 955512 h 1509906"/>
                  <a:gd name="connsiteX9" fmla="*/ 253929 w 1034979"/>
                  <a:gd name="connsiteY9" fmla="*/ 951702 h 1509906"/>
                  <a:gd name="connsiteX10" fmla="*/ 242499 w 1034979"/>
                  <a:gd name="connsiteY10" fmla="*/ 947892 h 1509906"/>
                  <a:gd name="connsiteX11" fmla="*/ 236784 w 1034979"/>
                  <a:gd name="connsiteY11" fmla="*/ 945987 h 1509906"/>
                  <a:gd name="connsiteX12" fmla="*/ 231069 w 1034979"/>
                  <a:gd name="connsiteY12" fmla="*/ 944082 h 1509906"/>
                  <a:gd name="connsiteX13" fmla="*/ 219639 w 1034979"/>
                  <a:gd name="connsiteY13" fmla="*/ 942177 h 1509906"/>
                  <a:gd name="connsiteX14" fmla="*/ 213924 w 1034979"/>
                  <a:gd name="connsiteY14" fmla="*/ 940272 h 1509906"/>
                  <a:gd name="connsiteX15" fmla="*/ 206304 w 1034979"/>
                  <a:gd name="connsiteY15" fmla="*/ 938367 h 1509906"/>
                  <a:gd name="connsiteX16" fmla="*/ 194874 w 1034979"/>
                  <a:gd name="connsiteY16" fmla="*/ 934557 h 1509906"/>
                  <a:gd name="connsiteX17" fmla="*/ 189159 w 1034979"/>
                  <a:gd name="connsiteY17" fmla="*/ 932652 h 1509906"/>
                  <a:gd name="connsiteX18" fmla="*/ 181539 w 1034979"/>
                  <a:gd name="connsiteY18" fmla="*/ 930747 h 1509906"/>
                  <a:gd name="connsiteX19" fmla="*/ 170109 w 1034979"/>
                  <a:gd name="connsiteY19" fmla="*/ 925032 h 1509906"/>
                  <a:gd name="connsiteX20" fmla="*/ 164394 w 1034979"/>
                  <a:gd name="connsiteY20" fmla="*/ 921222 h 1509906"/>
                  <a:gd name="connsiteX21" fmla="*/ 116769 w 1034979"/>
                  <a:gd name="connsiteY21" fmla="*/ 896457 h 1509906"/>
                  <a:gd name="connsiteX22" fmla="*/ 111054 w 1034979"/>
                  <a:gd name="connsiteY22" fmla="*/ 890742 h 1509906"/>
                  <a:gd name="connsiteX23" fmla="*/ 84384 w 1034979"/>
                  <a:gd name="connsiteY23" fmla="*/ 865977 h 1509906"/>
                  <a:gd name="connsiteX24" fmla="*/ 78669 w 1034979"/>
                  <a:gd name="connsiteY24" fmla="*/ 864072 h 1509906"/>
                  <a:gd name="connsiteX25" fmla="*/ 59619 w 1034979"/>
                  <a:gd name="connsiteY25" fmla="*/ 867882 h 1509906"/>
                  <a:gd name="connsiteX26" fmla="*/ 53904 w 1034979"/>
                  <a:gd name="connsiteY26" fmla="*/ 871692 h 1509906"/>
                  <a:gd name="connsiteX27" fmla="*/ 50094 w 1034979"/>
                  <a:gd name="connsiteY27" fmla="*/ 877407 h 1509906"/>
                  <a:gd name="connsiteX28" fmla="*/ 46284 w 1034979"/>
                  <a:gd name="connsiteY28" fmla="*/ 888837 h 1509906"/>
                  <a:gd name="connsiteX29" fmla="*/ 50094 w 1034979"/>
                  <a:gd name="connsiteY29" fmla="*/ 926937 h 1509906"/>
                  <a:gd name="connsiteX30" fmla="*/ 53904 w 1034979"/>
                  <a:gd name="connsiteY30" fmla="*/ 932652 h 1509906"/>
                  <a:gd name="connsiteX31" fmla="*/ 59619 w 1034979"/>
                  <a:gd name="connsiteY31" fmla="*/ 936462 h 1509906"/>
                  <a:gd name="connsiteX32" fmla="*/ 63429 w 1034979"/>
                  <a:gd name="connsiteY32" fmla="*/ 942177 h 1509906"/>
                  <a:gd name="connsiteX33" fmla="*/ 80574 w 1034979"/>
                  <a:gd name="connsiteY33" fmla="*/ 951702 h 1509906"/>
                  <a:gd name="connsiteX34" fmla="*/ 103434 w 1034979"/>
                  <a:gd name="connsiteY34" fmla="*/ 953607 h 1509906"/>
                  <a:gd name="connsiteX35" fmla="*/ 124389 w 1034979"/>
                  <a:gd name="connsiteY35" fmla="*/ 959322 h 1509906"/>
                  <a:gd name="connsiteX36" fmla="*/ 130104 w 1034979"/>
                  <a:gd name="connsiteY36" fmla="*/ 961227 h 1509906"/>
                  <a:gd name="connsiteX37" fmla="*/ 135819 w 1034979"/>
                  <a:gd name="connsiteY37" fmla="*/ 966942 h 1509906"/>
                  <a:gd name="connsiteX38" fmla="*/ 143439 w 1034979"/>
                  <a:gd name="connsiteY38" fmla="*/ 968847 h 1509906"/>
                  <a:gd name="connsiteX39" fmla="*/ 166299 w 1034979"/>
                  <a:gd name="connsiteY39" fmla="*/ 972657 h 1509906"/>
                  <a:gd name="connsiteX40" fmla="*/ 191064 w 1034979"/>
                  <a:gd name="connsiteY40" fmla="*/ 978372 h 1509906"/>
                  <a:gd name="connsiteX41" fmla="*/ 208209 w 1034979"/>
                  <a:gd name="connsiteY41" fmla="*/ 984087 h 1509906"/>
                  <a:gd name="connsiteX42" fmla="*/ 213924 w 1034979"/>
                  <a:gd name="connsiteY42" fmla="*/ 985992 h 1509906"/>
                  <a:gd name="connsiteX43" fmla="*/ 229164 w 1034979"/>
                  <a:gd name="connsiteY43" fmla="*/ 989802 h 1509906"/>
                  <a:gd name="connsiteX44" fmla="*/ 248214 w 1034979"/>
                  <a:gd name="connsiteY44" fmla="*/ 995517 h 1509906"/>
                  <a:gd name="connsiteX45" fmla="*/ 253929 w 1034979"/>
                  <a:gd name="connsiteY45" fmla="*/ 999327 h 1509906"/>
                  <a:gd name="connsiteX46" fmla="*/ 267264 w 1034979"/>
                  <a:gd name="connsiteY46" fmla="*/ 1014567 h 1509906"/>
                  <a:gd name="connsiteX47" fmla="*/ 272979 w 1034979"/>
                  <a:gd name="connsiteY47" fmla="*/ 1033617 h 1509906"/>
                  <a:gd name="connsiteX48" fmla="*/ 274884 w 1034979"/>
                  <a:gd name="connsiteY48" fmla="*/ 1039332 h 1509906"/>
                  <a:gd name="connsiteX49" fmla="*/ 276789 w 1034979"/>
                  <a:gd name="connsiteY49" fmla="*/ 1045047 h 1509906"/>
                  <a:gd name="connsiteX50" fmla="*/ 278694 w 1034979"/>
                  <a:gd name="connsiteY50" fmla="*/ 1069812 h 1509906"/>
                  <a:gd name="connsiteX51" fmla="*/ 280599 w 1034979"/>
                  <a:gd name="connsiteY51" fmla="*/ 1075527 h 1509906"/>
                  <a:gd name="connsiteX52" fmla="*/ 278694 w 1034979"/>
                  <a:gd name="connsiteY52" fmla="*/ 1094577 h 1509906"/>
                  <a:gd name="connsiteX53" fmla="*/ 276789 w 1034979"/>
                  <a:gd name="connsiteY53" fmla="*/ 1104102 h 1509906"/>
                  <a:gd name="connsiteX54" fmla="*/ 263454 w 1034979"/>
                  <a:gd name="connsiteY54" fmla="*/ 1117437 h 1509906"/>
                  <a:gd name="connsiteX55" fmla="*/ 252024 w 1034979"/>
                  <a:gd name="connsiteY55" fmla="*/ 1125057 h 1509906"/>
                  <a:gd name="connsiteX56" fmla="*/ 240594 w 1034979"/>
                  <a:gd name="connsiteY56" fmla="*/ 1128867 h 1509906"/>
                  <a:gd name="connsiteX57" fmla="*/ 126294 w 1034979"/>
                  <a:gd name="connsiteY57" fmla="*/ 1128867 h 1509906"/>
                  <a:gd name="connsiteX58" fmla="*/ 120579 w 1034979"/>
                  <a:gd name="connsiteY58" fmla="*/ 1130772 h 1509906"/>
                  <a:gd name="connsiteX59" fmla="*/ 105339 w 1034979"/>
                  <a:gd name="connsiteY59" fmla="*/ 1132677 h 1509906"/>
                  <a:gd name="connsiteX60" fmla="*/ 88194 w 1034979"/>
                  <a:gd name="connsiteY60" fmla="*/ 1138392 h 1509906"/>
                  <a:gd name="connsiteX61" fmla="*/ 82479 w 1034979"/>
                  <a:gd name="connsiteY61" fmla="*/ 1140297 h 1509906"/>
                  <a:gd name="connsiteX62" fmla="*/ 76764 w 1034979"/>
                  <a:gd name="connsiteY62" fmla="*/ 1144107 h 1509906"/>
                  <a:gd name="connsiteX63" fmla="*/ 65334 w 1034979"/>
                  <a:gd name="connsiteY63" fmla="*/ 1146012 h 1509906"/>
                  <a:gd name="connsiteX64" fmla="*/ 27234 w 1034979"/>
                  <a:gd name="connsiteY64" fmla="*/ 1147917 h 1509906"/>
                  <a:gd name="connsiteX65" fmla="*/ 15804 w 1034979"/>
                  <a:gd name="connsiteY65" fmla="*/ 1153632 h 1509906"/>
                  <a:gd name="connsiteX66" fmla="*/ 6279 w 1034979"/>
                  <a:gd name="connsiteY66" fmla="*/ 1163157 h 1509906"/>
                  <a:gd name="connsiteX67" fmla="*/ 4374 w 1034979"/>
                  <a:gd name="connsiteY67" fmla="*/ 1168872 h 1509906"/>
                  <a:gd name="connsiteX68" fmla="*/ 564 w 1034979"/>
                  <a:gd name="connsiteY68" fmla="*/ 1174587 h 1509906"/>
                  <a:gd name="connsiteX69" fmla="*/ 6279 w 1034979"/>
                  <a:gd name="connsiteY69" fmla="*/ 1206972 h 1509906"/>
                  <a:gd name="connsiteX70" fmla="*/ 11994 w 1034979"/>
                  <a:gd name="connsiteY70" fmla="*/ 1210782 h 1509906"/>
                  <a:gd name="connsiteX71" fmla="*/ 17709 w 1034979"/>
                  <a:gd name="connsiteY71" fmla="*/ 1212687 h 1509906"/>
                  <a:gd name="connsiteX72" fmla="*/ 145344 w 1034979"/>
                  <a:gd name="connsiteY72" fmla="*/ 1210782 h 1509906"/>
                  <a:gd name="connsiteX73" fmla="*/ 152964 w 1034979"/>
                  <a:gd name="connsiteY73" fmla="*/ 1208877 h 1509906"/>
                  <a:gd name="connsiteX74" fmla="*/ 303459 w 1034979"/>
                  <a:gd name="connsiteY74" fmla="*/ 1203162 h 1509906"/>
                  <a:gd name="connsiteX75" fmla="*/ 318699 w 1034979"/>
                  <a:gd name="connsiteY75" fmla="*/ 1210782 h 1509906"/>
                  <a:gd name="connsiteX76" fmla="*/ 330129 w 1034979"/>
                  <a:gd name="connsiteY76" fmla="*/ 1216497 h 1509906"/>
                  <a:gd name="connsiteX77" fmla="*/ 333939 w 1034979"/>
                  <a:gd name="connsiteY77" fmla="*/ 1222212 h 1509906"/>
                  <a:gd name="connsiteX78" fmla="*/ 339654 w 1034979"/>
                  <a:gd name="connsiteY78" fmla="*/ 1224117 h 1509906"/>
                  <a:gd name="connsiteX79" fmla="*/ 351084 w 1034979"/>
                  <a:gd name="connsiteY79" fmla="*/ 1231737 h 1509906"/>
                  <a:gd name="connsiteX80" fmla="*/ 356799 w 1034979"/>
                  <a:gd name="connsiteY80" fmla="*/ 1235547 h 1509906"/>
                  <a:gd name="connsiteX81" fmla="*/ 360609 w 1034979"/>
                  <a:gd name="connsiteY81" fmla="*/ 1241262 h 1509906"/>
                  <a:gd name="connsiteX82" fmla="*/ 366324 w 1034979"/>
                  <a:gd name="connsiteY82" fmla="*/ 1252692 h 1509906"/>
                  <a:gd name="connsiteX83" fmla="*/ 362514 w 1034979"/>
                  <a:gd name="connsiteY83" fmla="*/ 1279362 h 1509906"/>
                  <a:gd name="connsiteX84" fmla="*/ 358704 w 1034979"/>
                  <a:gd name="connsiteY84" fmla="*/ 1285077 h 1509906"/>
                  <a:gd name="connsiteX85" fmla="*/ 356799 w 1034979"/>
                  <a:gd name="connsiteY85" fmla="*/ 1290792 h 1509906"/>
                  <a:gd name="connsiteX86" fmla="*/ 352989 w 1034979"/>
                  <a:gd name="connsiteY86" fmla="*/ 1296507 h 1509906"/>
                  <a:gd name="connsiteX87" fmla="*/ 351084 w 1034979"/>
                  <a:gd name="connsiteY87" fmla="*/ 1302222 h 1509906"/>
                  <a:gd name="connsiteX88" fmla="*/ 347274 w 1034979"/>
                  <a:gd name="connsiteY88" fmla="*/ 1307937 h 1509906"/>
                  <a:gd name="connsiteX89" fmla="*/ 330129 w 1034979"/>
                  <a:gd name="connsiteY89" fmla="*/ 1374612 h 1509906"/>
                  <a:gd name="connsiteX90" fmla="*/ 328224 w 1034979"/>
                  <a:gd name="connsiteY90" fmla="*/ 1426047 h 1509906"/>
                  <a:gd name="connsiteX91" fmla="*/ 330129 w 1034979"/>
                  <a:gd name="connsiteY91" fmla="*/ 1450812 h 1509906"/>
                  <a:gd name="connsiteX92" fmla="*/ 332034 w 1034979"/>
                  <a:gd name="connsiteY92" fmla="*/ 1456527 h 1509906"/>
                  <a:gd name="connsiteX93" fmla="*/ 335844 w 1034979"/>
                  <a:gd name="connsiteY93" fmla="*/ 1460337 h 1509906"/>
                  <a:gd name="connsiteX94" fmla="*/ 364419 w 1034979"/>
                  <a:gd name="connsiteY94" fmla="*/ 1506057 h 1509906"/>
                  <a:gd name="connsiteX95" fmla="*/ 387279 w 1034979"/>
                  <a:gd name="connsiteY95" fmla="*/ 1507962 h 1509906"/>
                  <a:gd name="connsiteX96" fmla="*/ 392994 w 1034979"/>
                  <a:gd name="connsiteY96" fmla="*/ 1502247 h 1509906"/>
                  <a:gd name="connsiteX97" fmla="*/ 394899 w 1034979"/>
                  <a:gd name="connsiteY97" fmla="*/ 1490817 h 1509906"/>
                  <a:gd name="connsiteX98" fmla="*/ 396804 w 1034979"/>
                  <a:gd name="connsiteY98" fmla="*/ 1485102 h 1509906"/>
                  <a:gd name="connsiteX99" fmla="*/ 398709 w 1034979"/>
                  <a:gd name="connsiteY99" fmla="*/ 1467957 h 1509906"/>
                  <a:gd name="connsiteX100" fmla="*/ 400614 w 1034979"/>
                  <a:gd name="connsiteY100" fmla="*/ 1454622 h 1509906"/>
                  <a:gd name="connsiteX101" fmla="*/ 404424 w 1034979"/>
                  <a:gd name="connsiteY101" fmla="*/ 1397472 h 1509906"/>
                  <a:gd name="connsiteX102" fmla="*/ 410139 w 1034979"/>
                  <a:gd name="connsiteY102" fmla="*/ 1386042 h 1509906"/>
                  <a:gd name="connsiteX103" fmla="*/ 413949 w 1034979"/>
                  <a:gd name="connsiteY103" fmla="*/ 1372707 h 1509906"/>
                  <a:gd name="connsiteX104" fmla="*/ 415854 w 1034979"/>
                  <a:gd name="connsiteY104" fmla="*/ 1366992 h 1509906"/>
                  <a:gd name="connsiteX105" fmla="*/ 417759 w 1034979"/>
                  <a:gd name="connsiteY105" fmla="*/ 1353657 h 1509906"/>
                  <a:gd name="connsiteX106" fmla="*/ 421569 w 1034979"/>
                  <a:gd name="connsiteY106" fmla="*/ 1342227 h 1509906"/>
                  <a:gd name="connsiteX107" fmla="*/ 427284 w 1034979"/>
                  <a:gd name="connsiteY107" fmla="*/ 1328892 h 1509906"/>
                  <a:gd name="connsiteX108" fmla="*/ 436809 w 1034979"/>
                  <a:gd name="connsiteY108" fmla="*/ 1317462 h 1509906"/>
                  <a:gd name="connsiteX109" fmla="*/ 450144 w 1034979"/>
                  <a:gd name="connsiteY109" fmla="*/ 1302222 h 1509906"/>
                  <a:gd name="connsiteX110" fmla="*/ 457764 w 1034979"/>
                  <a:gd name="connsiteY110" fmla="*/ 1290792 h 1509906"/>
                  <a:gd name="connsiteX111" fmla="*/ 461574 w 1034979"/>
                  <a:gd name="connsiteY111" fmla="*/ 1279362 h 1509906"/>
                  <a:gd name="connsiteX112" fmla="*/ 465384 w 1034979"/>
                  <a:gd name="connsiteY112" fmla="*/ 1264122 h 1509906"/>
                  <a:gd name="connsiteX113" fmla="*/ 467289 w 1034979"/>
                  <a:gd name="connsiteY113" fmla="*/ 1258407 h 1509906"/>
                  <a:gd name="connsiteX114" fmla="*/ 507294 w 1034979"/>
                  <a:gd name="connsiteY114" fmla="*/ 1252692 h 1509906"/>
                  <a:gd name="connsiteX115" fmla="*/ 535869 w 1034979"/>
                  <a:gd name="connsiteY115" fmla="*/ 1243167 h 1509906"/>
                  <a:gd name="connsiteX116" fmla="*/ 541584 w 1034979"/>
                  <a:gd name="connsiteY116" fmla="*/ 1241262 h 1509906"/>
                  <a:gd name="connsiteX117" fmla="*/ 547299 w 1034979"/>
                  <a:gd name="connsiteY117" fmla="*/ 1239357 h 1509906"/>
                  <a:gd name="connsiteX118" fmla="*/ 554919 w 1034979"/>
                  <a:gd name="connsiteY118" fmla="*/ 1237452 h 1509906"/>
                  <a:gd name="connsiteX119" fmla="*/ 573969 w 1034979"/>
                  <a:gd name="connsiteY119" fmla="*/ 1229832 h 1509906"/>
                  <a:gd name="connsiteX120" fmla="*/ 585399 w 1034979"/>
                  <a:gd name="connsiteY120" fmla="*/ 1226022 h 1509906"/>
                  <a:gd name="connsiteX121" fmla="*/ 720654 w 1034979"/>
                  <a:gd name="connsiteY121" fmla="*/ 1309842 h 1509906"/>
                  <a:gd name="connsiteX122" fmla="*/ 733989 w 1034979"/>
                  <a:gd name="connsiteY122" fmla="*/ 1319367 h 1509906"/>
                  <a:gd name="connsiteX123" fmla="*/ 743514 w 1034979"/>
                  <a:gd name="connsiteY123" fmla="*/ 1321272 h 1509906"/>
                  <a:gd name="connsiteX124" fmla="*/ 749229 w 1034979"/>
                  <a:gd name="connsiteY124" fmla="*/ 1323177 h 1509906"/>
                  <a:gd name="connsiteX125" fmla="*/ 762564 w 1034979"/>
                  <a:gd name="connsiteY125" fmla="*/ 1328892 h 1509906"/>
                  <a:gd name="connsiteX126" fmla="*/ 777804 w 1034979"/>
                  <a:gd name="connsiteY126" fmla="*/ 1326987 h 1509906"/>
                  <a:gd name="connsiteX127" fmla="*/ 789234 w 1034979"/>
                  <a:gd name="connsiteY127" fmla="*/ 1321272 h 1509906"/>
                  <a:gd name="connsiteX128" fmla="*/ 794949 w 1034979"/>
                  <a:gd name="connsiteY128" fmla="*/ 1319367 h 1509906"/>
                  <a:gd name="connsiteX129" fmla="*/ 802569 w 1034979"/>
                  <a:gd name="connsiteY129" fmla="*/ 1302222 h 1509906"/>
                  <a:gd name="connsiteX130" fmla="*/ 800664 w 1034979"/>
                  <a:gd name="connsiteY130" fmla="*/ 1277457 h 1509906"/>
                  <a:gd name="connsiteX131" fmla="*/ 798759 w 1034979"/>
                  <a:gd name="connsiteY131" fmla="*/ 1271742 h 1509906"/>
                  <a:gd name="connsiteX132" fmla="*/ 796854 w 1034979"/>
                  <a:gd name="connsiteY132" fmla="*/ 1264122 h 1509906"/>
                  <a:gd name="connsiteX133" fmla="*/ 783519 w 1034979"/>
                  <a:gd name="connsiteY133" fmla="*/ 1246977 h 1509906"/>
                  <a:gd name="connsiteX134" fmla="*/ 773994 w 1034979"/>
                  <a:gd name="connsiteY134" fmla="*/ 1241262 h 1509906"/>
                  <a:gd name="connsiteX135" fmla="*/ 648264 w 1034979"/>
                  <a:gd name="connsiteY135" fmla="*/ 1149822 h 1509906"/>
                  <a:gd name="connsiteX136" fmla="*/ 644454 w 1034979"/>
                  <a:gd name="connsiteY136" fmla="*/ 1132677 h 1509906"/>
                  <a:gd name="connsiteX137" fmla="*/ 646359 w 1034979"/>
                  <a:gd name="connsiteY137" fmla="*/ 1125057 h 1509906"/>
                  <a:gd name="connsiteX138" fmla="*/ 650169 w 1034979"/>
                  <a:gd name="connsiteY138" fmla="*/ 1107912 h 1509906"/>
                  <a:gd name="connsiteX139" fmla="*/ 653979 w 1034979"/>
                  <a:gd name="connsiteY139" fmla="*/ 1102197 h 1509906"/>
                  <a:gd name="connsiteX140" fmla="*/ 655884 w 1034979"/>
                  <a:gd name="connsiteY140" fmla="*/ 1096482 h 1509906"/>
                  <a:gd name="connsiteX141" fmla="*/ 661599 w 1034979"/>
                  <a:gd name="connsiteY141" fmla="*/ 1094577 h 1509906"/>
                  <a:gd name="connsiteX142" fmla="*/ 671124 w 1034979"/>
                  <a:gd name="connsiteY142" fmla="*/ 1083147 h 1509906"/>
                  <a:gd name="connsiteX143" fmla="*/ 724464 w 1034979"/>
                  <a:gd name="connsiteY143" fmla="*/ 1075527 h 1509906"/>
                  <a:gd name="connsiteX144" fmla="*/ 842574 w 1034979"/>
                  <a:gd name="connsiteY144" fmla="*/ 1077432 h 1509906"/>
                  <a:gd name="connsiteX145" fmla="*/ 871149 w 1034979"/>
                  <a:gd name="connsiteY145" fmla="*/ 1079337 h 1509906"/>
                  <a:gd name="connsiteX146" fmla="*/ 899724 w 1034979"/>
                  <a:gd name="connsiteY146" fmla="*/ 1085052 h 1509906"/>
                  <a:gd name="connsiteX147" fmla="*/ 922584 w 1034979"/>
                  <a:gd name="connsiteY147" fmla="*/ 1088862 h 1509906"/>
                  <a:gd name="connsiteX148" fmla="*/ 951159 w 1034979"/>
                  <a:gd name="connsiteY148" fmla="*/ 1094577 h 1509906"/>
                  <a:gd name="connsiteX149" fmla="*/ 956874 w 1034979"/>
                  <a:gd name="connsiteY149" fmla="*/ 1094577 h 1509906"/>
                  <a:gd name="connsiteX150" fmla="*/ 1002594 w 1034979"/>
                  <a:gd name="connsiteY150" fmla="*/ 1092672 h 1509906"/>
                  <a:gd name="connsiteX151" fmla="*/ 1031169 w 1034979"/>
                  <a:gd name="connsiteY151" fmla="*/ 1085052 h 1509906"/>
                  <a:gd name="connsiteX152" fmla="*/ 1034979 w 1034979"/>
                  <a:gd name="connsiteY152" fmla="*/ 1079337 h 1509906"/>
                  <a:gd name="connsiteX153" fmla="*/ 1033074 w 1034979"/>
                  <a:gd name="connsiteY153" fmla="*/ 1060287 h 1509906"/>
                  <a:gd name="connsiteX154" fmla="*/ 1027359 w 1034979"/>
                  <a:gd name="connsiteY154" fmla="*/ 1056477 h 1509906"/>
                  <a:gd name="connsiteX155" fmla="*/ 1012119 w 1034979"/>
                  <a:gd name="connsiteY155" fmla="*/ 1054572 h 1509906"/>
                  <a:gd name="connsiteX156" fmla="*/ 1006404 w 1034979"/>
                  <a:gd name="connsiteY156" fmla="*/ 1052667 h 1509906"/>
                  <a:gd name="connsiteX157" fmla="*/ 998784 w 1034979"/>
                  <a:gd name="connsiteY157" fmla="*/ 1050762 h 1509906"/>
                  <a:gd name="connsiteX158" fmla="*/ 987354 w 1034979"/>
                  <a:gd name="connsiteY158" fmla="*/ 1043142 h 1509906"/>
                  <a:gd name="connsiteX159" fmla="*/ 975924 w 1034979"/>
                  <a:gd name="connsiteY159" fmla="*/ 1039332 h 1509906"/>
                  <a:gd name="connsiteX160" fmla="*/ 970209 w 1034979"/>
                  <a:gd name="connsiteY160" fmla="*/ 1037427 h 1509906"/>
                  <a:gd name="connsiteX161" fmla="*/ 962589 w 1034979"/>
                  <a:gd name="connsiteY161" fmla="*/ 1035522 h 1509906"/>
                  <a:gd name="connsiteX162" fmla="*/ 956874 w 1034979"/>
                  <a:gd name="connsiteY162" fmla="*/ 1033617 h 1509906"/>
                  <a:gd name="connsiteX163" fmla="*/ 935919 w 1034979"/>
                  <a:gd name="connsiteY163" fmla="*/ 1027902 h 1509906"/>
                  <a:gd name="connsiteX164" fmla="*/ 930204 w 1034979"/>
                  <a:gd name="connsiteY164" fmla="*/ 1025997 h 1509906"/>
                  <a:gd name="connsiteX165" fmla="*/ 825429 w 1034979"/>
                  <a:gd name="connsiteY165" fmla="*/ 1027902 h 1509906"/>
                  <a:gd name="connsiteX166" fmla="*/ 819714 w 1034979"/>
                  <a:gd name="connsiteY166" fmla="*/ 1029807 h 1509906"/>
                  <a:gd name="connsiteX167" fmla="*/ 730179 w 1034979"/>
                  <a:gd name="connsiteY167" fmla="*/ 1031712 h 1509906"/>
                  <a:gd name="connsiteX168" fmla="*/ 716844 w 1034979"/>
                  <a:gd name="connsiteY168" fmla="*/ 1035522 h 1509906"/>
                  <a:gd name="connsiteX169" fmla="*/ 695889 w 1034979"/>
                  <a:gd name="connsiteY169" fmla="*/ 1037427 h 1509906"/>
                  <a:gd name="connsiteX170" fmla="*/ 669219 w 1034979"/>
                  <a:gd name="connsiteY170" fmla="*/ 1039332 h 1509906"/>
                  <a:gd name="connsiteX171" fmla="*/ 669219 w 1034979"/>
                  <a:gd name="connsiteY171" fmla="*/ 1039332 h 1509906"/>
                  <a:gd name="connsiteX172" fmla="*/ 646359 w 1034979"/>
                  <a:gd name="connsiteY172" fmla="*/ 1043142 h 1509906"/>
                  <a:gd name="connsiteX173" fmla="*/ 642549 w 1034979"/>
                  <a:gd name="connsiteY173" fmla="*/ 1031712 h 1509906"/>
                  <a:gd name="connsiteX174" fmla="*/ 640644 w 1034979"/>
                  <a:gd name="connsiteY174" fmla="*/ 1025997 h 1509906"/>
                  <a:gd name="connsiteX175" fmla="*/ 642549 w 1034979"/>
                  <a:gd name="connsiteY175" fmla="*/ 1008852 h 1509906"/>
                  <a:gd name="connsiteX176" fmla="*/ 644454 w 1034979"/>
                  <a:gd name="connsiteY176" fmla="*/ 1003137 h 1509906"/>
                  <a:gd name="connsiteX177" fmla="*/ 661599 w 1034979"/>
                  <a:gd name="connsiteY177" fmla="*/ 993612 h 1509906"/>
                  <a:gd name="connsiteX178" fmla="*/ 673029 w 1034979"/>
                  <a:gd name="connsiteY178" fmla="*/ 985992 h 1509906"/>
                  <a:gd name="connsiteX179" fmla="*/ 674934 w 1034979"/>
                  <a:gd name="connsiteY179" fmla="*/ 980277 h 1509906"/>
                  <a:gd name="connsiteX180" fmla="*/ 680649 w 1034979"/>
                  <a:gd name="connsiteY180" fmla="*/ 978372 h 1509906"/>
                  <a:gd name="connsiteX181" fmla="*/ 686364 w 1034979"/>
                  <a:gd name="connsiteY181" fmla="*/ 974562 h 1509906"/>
                  <a:gd name="connsiteX182" fmla="*/ 695889 w 1034979"/>
                  <a:gd name="connsiteY182" fmla="*/ 965037 h 1509906"/>
                  <a:gd name="connsiteX183" fmla="*/ 705414 w 1034979"/>
                  <a:gd name="connsiteY183" fmla="*/ 953607 h 1509906"/>
                  <a:gd name="connsiteX184" fmla="*/ 716844 w 1034979"/>
                  <a:gd name="connsiteY184" fmla="*/ 945987 h 1509906"/>
                  <a:gd name="connsiteX185" fmla="*/ 732084 w 1034979"/>
                  <a:gd name="connsiteY185" fmla="*/ 932652 h 1509906"/>
                  <a:gd name="connsiteX186" fmla="*/ 741609 w 1034979"/>
                  <a:gd name="connsiteY186" fmla="*/ 921222 h 1509906"/>
                  <a:gd name="connsiteX187" fmla="*/ 753039 w 1034979"/>
                  <a:gd name="connsiteY187" fmla="*/ 911697 h 1509906"/>
                  <a:gd name="connsiteX188" fmla="*/ 758754 w 1034979"/>
                  <a:gd name="connsiteY188" fmla="*/ 900267 h 1509906"/>
                  <a:gd name="connsiteX189" fmla="*/ 760659 w 1034979"/>
                  <a:gd name="connsiteY189" fmla="*/ 894552 h 1509906"/>
                  <a:gd name="connsiteX190" fmla="*/ 766374 w 1034979"/>
                  <a:gd name="connsiteY190" fmla="*/ 883122 h 1509906"/>
                  <a:gd name="connsiteX191" fmla="*/ 764469 w 1034979"/>
                  <a:gd name="connsiteY191" fmla="*/ 867882 h 1509906"/>
                  <a:gd name="connsiteX192" fmla="*/ 758754 w 1034979"/>
                  <a:gd name="connsiteY192" fmla="*/ 865977 h 1509906"/>
                  <a:gd name="connsiteX193" fmla="*/ 737799 w 1034979"/>
                  <a:gd name="connsiteY193" fmla="*/ 867882 h 1509906"/>
                  <a:gd name="connsiteX194" fmla="*/ 732084 w 1034979"/>
                  <a:gd name="connsiteY194" fmla="*/ 871692 h 1509906"/>
                  <a:gd name="connsiteX195" fmla="*/ 720654 w 1034979"/>
                  <a:gd name="connsiteY195" fmla="*/ 875502 h 1509906"/>
                  <a:gd name="connsiteX196" fmla="*/ 716844 w 1034979"/>
                  <a:gd name="connsiteY196" fmla="*/ 881217 h 1509906"/>
                  <a:gd name="connsiteX197" fmla="*/ 711129 w 1034979"/>
                  <a:gd name="connsiteY197" fmla="*/ 883122 h 1509906"/>
                  <a:gd name="connsiteX198" fmla="*/ 705414 w 1034979"/>
                  <a:gd name="connsiteY198" fmla="*/ 886932 h 1509906"/>
                  <a:gd name="connsiteX199" fmla="*/ 699699 w 1034979"/>
                  <a:gd name="connsiteY199" fmla="*/ 892647 h 1509906"/>
                  <a:gd name="connsiteX200" fmla="*/ 692079 w 1034979"/>
                  <a:gd name="connsiteY200" fmla="*/ 896457 h 1509906"/>
                  <a:gd name="connsiteX201" fmla="*/ 650169 w 1034979"/>
                  <a:gd name="connsiteY201" fmla="*/ 925032 h 1509906"/>
                  <a:gd name="connsiteX202" fmla="*/ 636834 w 1034979"/>
                  <a:gd name="connsiteY202" fmla="*/ 936462 h 1509906"/>
                  <a:gd name="connsiteX203" fmla="*/ 627309 w 1034979"/>
                  <a:gd name="connsiteY203" fmla="*/ 953607 h 1509906"/>
                  <a:gd name="connsiteX204" fmla="*/ 602544 w 1034979"/>
                  <a:gd name="connsiteY204" fmla="*/ 959322 h 1509906"/>
                  <a:gd name="connsiteX205" fmla="*/ 589209 w 1034979"/>
                  <a:gd name="connsiteY205" fmla="*/ 963132 h 1509906"/>
                  <a:gd name="connsiteX206" fmla="*/ 573969 w 1034979"/>
                  <a:gd name="connsiteY206" fmla="*/ 961227 h 1509906"/>
                  <a:gd name="connsiteX207" fmla="*/ 562539 w 1034979"/>
                  <a:gd name="connsiteY207" fmla="*/ 957417 h 1509906"/>
                  <a:gd name="connsiteX208" fmla="*/ 551109 w 1034979"/>
                  <a:gd name="connsiteY208" fmla="*/ 953607 h 1509906"/>
                  <a:gd name="connsiteX209" fmla="*/ 539679 w 1034979"/>
                  <a:gd name="connsiteY209" fmla="*/ 949797 h 1509906"/>
                  <a:gd name="connsiteX210" fmla="*/ 533964 w 1034979"/>
                  <a:gd name="connsiteY210" fmla="*/ 947892 h 1509906"/>
                  <a:gd name="connsiteX211" fmla="*/ 528249 w 1034979"/>
                  <a:gd name="connsiteY211" fmla="*/ 944082 h 1509906"/>
                  <a:gd name="connsiteX212" fmla="*/ 516819 w 1034979"/>
                  <a:gd name="connsiteY212" fmla="*/ 938367 h 1509906"/>
                  <a:gd name="connsiteX213" fmla="*/ 509199 w 1034979"/>
                  <a:gd name="connsiteY213" fmla="*/ 926937 h 1509906"/>
                  <a:gd name="connsiteX214" fmla="*/ 505389 w 1034979"/>
                  <a:gd name="connsiteY214" fmla="*/ 905982 h 1509906"/>
                  <a:gd name="connsiteX215" fmla="*/ 507294 w 1034979"/>
                  <a:gd name="connsiteY215" fmla="*/ 841212 h 1509906"/>
                  <a:gd name="connsiteX216" fmla="*/ 503484 w 1034979"/>
                  <a:gd name="connsiteY216" fmla="*/ 351627 h 1509906"/>
                  <a:gd name="connsiteX217" fmla="*/ 499674 w 1034979"/>
                  <a:gd name="connsiteY217" fmla="*/ 60162 h 1509906"/>
                  <a:gd name="connsiteX218" fmla="*/ 490149 w 1034979"/>
                  <a:gd name="connsiteY218" fmla="*/ 33492 h 1509906"/>
                  <a:gd name="connsiteX219" fmla="*/ 488244 w 1034979"/>
                  <a:gd name="connsiteY219" fmla="*/ 27777 h 1509906"/>
                  <a:gd name="connsiteX220" fmla="*/ 484434 w 1034979"/>
                  <a:gd name="connsiteY220" fmla="*/ 22062 h 1509906"/>
                  <a:gd name="connsiteX221" fmla="*/ 478719 w 1034979"/>
                  <a:gd name="connsiteY221" fmla="*/ 10632 h 1509906"/>
                  <a:gd name="connsiteX222" fmla="*/ 473004 w 1034979"/>
                  <a:gd name="connsiteY222" fmla="*/ 6822 h 1509906"/>
                  <a:gd name="connsiteX223" fmla="*/ 469194 w 1034979"/>
                  <a:gd name="connsiteY223" fmla="*/ 1107 h 1509906"/>
                  <a:gd name="connsiteX224" fmla="*/ 429189 w 1034979"/>
                  <a:gd name="connsiteY224" fmla="*/ 4917 h 1509906"/>
                  <a:gd name="connsiteX225" fmla="*/ 421569 w 1034979"/>
                  <a:gd name="connsiteY225" fmla="*/ 16347 h 1509906"/>
                  <a:gd name="connsiteX226" fmla="*/ 417759 w 1034979"/>
                  <a:gd name="connsiteY226" fmla="*/ 22062 h 1509906"/>
                  <a:gd name="connsiteX227" fmla="*/ 419664 w 1034979"/>
                  <a:gd name="connsiteY227" fmla="*/ 54447 h 1509906"/>
                  <a:gd name="connsiteX228" fmla="*/ 423474 w 1034979"/>
                  <a:gd name="connsiteY228" fmla="*/ 65877 h 1509906"/>
                  <a:gd name="connsiteX229" fmla="*/ 425379 w 1034979"/>
                  <a:gd name="connsiteY229" fmla="*/ 71592 h 1509906"/>
                  <a:gd name="connsiteX230" fmla="*/ 425379 w 1034979"/>
                  <a:gd name="connsiteY230" fmla="*/ 77307 h 1509906"/>
                  <a:gd name="connsiteX231" fmla="*/ 429189 w 1034979"/>
                  <a:gd name="connsiteY231" fmla="*/ 231612 h 1509906"/>
                  <a:gd name="connsiteX232" fmla="*/ 440619 w 1034979"/>
                  <a:gd name="connsiteY232" fmla="*/ 414492 h 1509906"/>
                  <a:gd name="connsiteX233" fmla="*/ 425379 w 1034979"/>
                  <a:gd name="connsiteY233" fmla="*/ 711672 h 1509906"/>
                  <a:gd name="connsiteX234" fmla="*/ 425173 w 1034979"/>
                  <a:gd name="connsiteY234" fmla="*/ 765165 h 1509906"/>
                  <a:gd name="connsiteX235" fmla="*/ 421363 w 1034979"/>
                  <a:gd name="connsiteY235" fmla="*/ 844096 h 1509906"/>
                  <a:gd name="connsiteX236" fmla="*/ 425379 w 1034979"/>
                  <a:gd name="connsiteY236" fmla="*/ 894552 h 1509906"/>
                  <a:gd name="connsiteX237" fmla="*/ 423474 w 1034979"/>
                  <a:gd name="connsiteY237" fmla="*/ 921222 h 1509906"/>
                  <a:gd name="connsiteX238" fmla="*/ 417759 w 1034979"/>
                  <a:gd name="connsiteY238" fmla="*/ 923127 h 1509906"/>
                  <a:gd name="connsiteX239" fmla="*/ 412044 w 1034979"/>
                  <a:gd name="connsiteY239" fmla="*/ 926937 h 1509906"/>
                  <a:gd name="connsiteX240" fmla="*/ 421569 w 1034979"/>
                  <a:gd name="connsiteY240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35819 w 1034979"/>
                  <a:gd name="connsiteY36" fmla="*/ 966942 h 1509906"/>
                  <a:gd name="connsiteX37" fmla="*/ 143439 w 1034979"/>
                  <a:gd name="connsiteY37" fmla="*/ 968847 h 1509906"/>
                  <a:gd name="connsiteX38" fmla="*/ 166299 w 1034979"/>
                  <a:gd name="connsiteY38" fmla="*/ 972657 h 1509906"/>
                  <a:gd name="connsiteX39" fmla="*/ 191064 w 1034979"/>
                  <a:gd name="connsiteY39" fmla="*/ 978372 h 1509906"/>
                  <a:gd name="connsiteX40" fmla="*/ 208209 w 1034979"/>
                  <a:gd name="connsiteY40" fmla="*/ 984087 h 1509906"/>
                  <a:gd name="connsiteX41" fmla="*/ 213924 w 1034979"/>
                  <a:gd name="connsiteY41" fmla="*/ 985992 h 1509906"/>
                  <a:gd name="connsiteX42" fmla="*/ 229164 w 1034979"/>
                  <a:gd name="connsiteY42" fmla="*/ 989802 h 1509906"/>
                  <a:gd name="connsiteX43" fmla="*/ 248214 w 1034979"/>
                  <a:gd name="connsiteY43" fmla="*/ 995517 h 1509906"/>
                  <a:gd name="connsiteX44" fmla="*/ 253929 w 1034979"/>
                  <a:gd name="connsiteY44" fmla="*/ 999327 h 1509906"/>
                  <a:gd name="connsiteX45" fmla="*/ 267264 w 1034979"/>
                  <a:gd name="connsiteY45" fmla="*/ 1014567 h 1509906"/>
                  <a:gd name="connsiteX46" fmla="*/ 272979 w 1034979"/>
                  <a:gd name="connsiteY46" fmla="*/ 1033617 h 1509906"/>
                  <a:gd name="connsiteX47" fmla="*/ 274884 w 1034979"/>
                  <a:gd name="connsiteY47" fmla="*/ 1039332 h 1509906"/>
                  <a:gd name="connsiteX48" fmla="*/ 276789 w 1034979"/>
                  <a:gd name="connsiteY48" fmla="*/ 1045047 h 1509906"/>
                  <a:gd name="connsiteX49" fmla="*/ 278694 w 1034979"/>
                  <a:gd name="connsiteY49" fmla="*/ 1069812 h 1509906"/>
                  <a:gd name="connsiteX50" fmla="*/ 280599 w 1034979"/>
                  <a:gd name="connsiteY50" fmla="*/ 1075527 h 1509906"/>
                  <a:gd name="connsiteX51" fmla="*/ 278694 w 1034979"/>
                  <a:gd name="connsiteY51" fmla="*/ 1094577 h 1509906"/>
                  <a:gd name="connsiteX52" fmla="*/ 276789 w 1034979"/>
                  <a:gd name="connsiteY52" fmla="*/ 1104102 h 1509906"/>
                  <a:gd name="connsiteX53" fmla="*/ 263454 w 1034979"/>
                  <a:gd name="connsiteY53" fmla="*/ 1117437 h 1509906"/>
                  <a:gd name="connsiteX54" fmla="*/ 252024 w 1034979"/>
                  <a:gd name="connsiteY54" fmla="*/ 1125057 h 1509906"/>
                  <a:gd name="connsiteX55" fmla="*/ 240594 w 1034979"/>
                  <a:gd name="connsiteY55" fmla="*/ 1128867 h 1509906"/>
                  <a:gd name="connsiteX56" fmla="*/ 126294 w 1034979"/>
                  <a:gd name="connsiteY56" fmla="*/ 1128867 h 1509906"/>
                  <a:gd name="connsiteX57" fmla="*/ 120579 w 1034979"/>
                  <a:gd name="connsiteY57" fmla="*/ 1130772 h 1509906"/>
                  <a:gd name="connsiteX58" fmla="*/ 105339 w 1034979"/>
                  <a:gd name="connsiteY58" fmla="*/ 1132677 h 1509906"/>
                  <a:gd name="connsiteX59" fmla="*/ 88194 w 1034979"/>
                  <a:gd name="connsiteY59" fmla="*/ 1138392 h 1509906"/>
                  <a:gd name="connsiteX60" fmla="*/ 82479 w 1034979"/>
                  <a:gd name="connsiteY60" fmla="*/ 1140297 h 1509906"/>
                  <a:gd name="connsiteX61" fmla="*/ 76764 w 1034979"/>
                  <a:gd name="connsiteY61" fmla="*/ 1144107 h 1509906"/>
                  <a:gd name="connsiteX62" fmla="*/ 65334 w 1034979"/>
                  <a:gd name="connsiteY62" fmla="*/ 1146012 h 1509906"/>
                  <a:gd name="connsiteX63" fmla="*/ 27234 w 1034979"/>
                  <a:gd name="connsiteY63" fmla="*/ 1147917 h 1509906"/>
                  <a:gd name="connsiteX64" fmla="*/ 15804 w 1034979"/>
                  <a:gd name="connsiteY64" fmla="*/ 1153632 h 1509906"/>
                  <a:gd name="connsiteX65" fmla="*/ 6279 w 1034979"/>
                  <a:gd name="connsiteY65" fmla="*/ 1163157 h 1509906"/>
                  <a:gd name="connsiteX66" fmla="*/ 4374 w 1034979"/>
                  <a:gd name="connsiteY66" fmla="*/ 1168872 h 1509906"/>
                  <a:gd name="connsiteX67" fmla="*/ 564 w 1034979"/>
                  <a:gd name="connsiteY67" fmla="*/ 1174587 h 1509906"/>
                  <a:gd name="connsiteX68" fmla="*/ 6279 w 1034979"/>
                  <a:gd name="connsiteY68" fmla="*/ 1206972 h 1509906"/>
                  <a:gd name="connsiteX69" fmla="*/ 11994 w 1034979"/>
                  <a:gd name="connsiteY69" fmla="*/ 1210782 h 1509906"/>
                  <a:gd name="connsiteX70" fmla="*/ 17709 w 1034979"/>
                  <a:gd name="connsiteY70" fmla="*/ 1212687 h 1509906"/>
                  <a:gd name="connsiteX71" fmla="*/ 145344 w 1034979"/>
                  <a:gd name="connsiteY71" fmla="*/ 1210782 h 1509906"/>
                  <a:gd name="connsiteX72" fmla="*/ 152964 w 1034979"/>
                  <a:gd name="connsiteY72" fmla="*/ 1208877 h 1509906"/>
                  <a:gd name="connsiteX73" fmla="*/ 303459 w 1034979"/>
                  <a:gd name="connsiteY73" fmla="*/ 1203162 h 1509906"/>
                  <a:gd name="connsiteX74" fmla="*/ 318699 w 1034979"/>
                  <a:gd name="connsiteY74" fmla="*/ 1210782 h 1509906"/>
                  <a:gd name="connsiteX75" fmla="*/ 330129 w 1034979"/>
                  <a:gd name="connsiteY75" fmla="*/ 1216497 h 1509906"/>
                  <a:gd name="connsiteX76" fmla="*/ 333939 w 1034979"/>
                  <a:gd name="connsiteY76" fmla="*/ 1222212 h 1509906"/>
                  <a:gd name="connsiteX77" fmla="*/ 339654 w 1034979"/>
                  <a:gd name="connsiteY77" fmla="*/ 1224117 h 1509906"/>
                  <a:gd name="connsiteX78" fmla="*/ 351084 w 1034979"/>
                  <a:gd name="connsiteY78" fmla="*/ 1231737 h 1509906"/>
                  <a:gd name="connsiteX79" fmla="*/ 356799 w 1034979"/>
                  <a:gd name="connsiteY79" fmla="*/ 1235547 h 1509906"/>
                  <a:gd name="connsiteX80" fmla="*/ 360609 w 1034979"/>
                  <a:gd name="connsiteY80" fmla="*/ 1241262 h 1509906"/>
                  <a:gd name="connsiteX81" fmla="*/ 366324 w 1034979"/>
                  <a:gd name="connsiteY81" fmla="*/ 1252692 h 1509906"/>
                  <a:gd name="connsiteX82" fmla="*/ 362514 w 1034979"/>
                  <a:gd name="connsiteY82" fmla="*/ 1279362 h 1509906"/>
                  <a:gd name="connsiteX83" fmla="*/ 358704 w 1034979"/>
                  <a:gd name="connsiteY83" fmla="*/ 1285077 h 1509906"/>
                  <a:gd name="connsiteX84" fmla="*/ 356799 w 1034979"/>
                  <a:gd name="connsiteY84" fmla="*/ 1290792 h 1509906"/>
                  <a:gd name="connsiteX85" fmla="*/ 352989 w 1034979"/>
                  <a:gd name="connsiteY85" fmla="*/ 1296507 h 1509906"/>
                  <a:gd name="connsiteX86" fmla="*/ 351084 w 1034979"/>
                  <a:gd name="connsiteY86" fmla="*/ 1302222 h 1509906"/>
                  <a:gd name="connsiteX87" fmla="*/ 347274 w 1034979"/>
                  <a:gd name="connsiteY87" fmla="*/ 1307937 h 1509906"/>
                  <a:gd name="connsiteX88" fmla="*/ 330129 w 1034979"/>
                  <a:gd name="connsiteY88" fmla="*/ 1374612 h 1509906"/>
                  <a:gd name="connsiteX89" fmla="*/ 328224 w 1034979"/>
                  <a:gd name="connsiteY89" fmla="*/ 1426047 h 1509906"/>
                  <a:gd name="connsiteX90" fmla="*/ 330129 w 1034979"/>
                  <a:gd name="connsiteY90" fmla="*/ 1450812 h 1509906"/>
                  <a:gd name="connsiteX91" fmla="*/ 332034 w 1034979"/>
                  <a:gd name="connsiteY91" fmla="*/ 1456527 h 1509906"/>
                  <a:gd name="connsiteX92" fmla="*/ 335844 w 1034979"/>
                  <a:gd name="connsiteY92" fmla="*/ 1460337 h 1509906"/>
                  <a:gd name="connsiteX93" fmla="*/ 364419 w 1034979"/>
                  <a:gd name="connsiteY93" fmla="*/ 1506057 h 1509906"/>
                  <a:gd name="connsiteX94" fmla="*/ 387279 w 1034979"/>
                  <a:gd name="connsiteY94" fmla="*/ 1507962 h 1509906"/>
                  <a:gd name="connsiteX95" fmla="*/ 392994 w 1034979"/>
                  <a:gd name="connsiteY95" fmla="*/ 1502247 h 1509906"/>
                  <a:gd name="connsiteX96" fmla="*/ 394899 w 1034979"/>
                  <a:gd name="connsiteY96" fmla="*/ 1490817 h 1509906"/>
                  <a:gd name="connsiteX97" fmla="*/ 396804 w 1034979"/>
                  <a:gd name="connsiteY97" fmla="*/ 1485102 h 1509906"/>
                  <a:gd name="connsiteX98" fmla="*/ 398709 w 1034979"/>
                  <a:gd name="connsiteY98" fmla="*/ 1467957 h 1509906"/>
                  <a:gd name="connsiteX99" fmla="*/ 400614 w 1034979"/>
                  <a:gd name="connsiteY99" fmla="*/ 1454622 h 1509906"/>
                  <a:gd name="connsiteX100" fmla="*/ 404424 w 1034979"/>
                  <a:gd name="connsiteY100" fmla="*/ 1397472 h 1509906"/>
                  <a:gd name="connsiteX101" fmla="*/ 410139 w 1034979"/>
                  <a:gd name="connsiteY101" fmla="*/ 1386042 h 1509906"/>
                  <a:gd name="connsiteX102" fmla="*/ 413949 w 1034979"/>
                  <a:gd name="connsiteY102" fmla="*/ 1372707 h 1509906"/>
                  <a:gd name="connsiteX103" fmla="*/ 415854 w 1034979"/>
                  <a:gd name="connsiteY103" fmla="*/ 1366992 h 1509906"/>
                  <a:gd name="connsiteX104" fmla="*/ 417759 w 1034979"/>
                  <a:gd name="connsiteY104" fmla="*/ 1353657 h 1509906"/>
                  <a:gd name="connsiteX105" fmla="*/ 421569 w 1034979"/>
                  <a:gd name="connsiteY105" fmla="*/ 1342227 h 1509906"/>
                  <a:gd name="connsiteX106" fmla="*/ 427284 w 1034979"/>
                  <a:gd name="connsiteY106" fmla="*/ 1328892 h 1509906"/>
                  <a:gd name="connsiteX107" fmla="*/ 436809 w 1034979"/>
                  <a:gd name="connsiteY107" fmla="*/ 1317462 h 1509906"/>
                  <a:gd name="connsiteX108" fmla="*/ 450144 w 1034979"/>
                  <a:gd name="connsiteY108" fmla="*/ 1302222 h 1509906"/>
                  <a:gd name="connsiteX109" fmla="*/ 457764 w 1034979"/>
                  <a:gd name="connsiteY109" fmla="*/ 1290792 h 1509906"/>
                  <a:gd name="connsiteX110" fmla="*/ 461574 w 1034979"/>
                  <a:gd name="connsiteY110" fmla="*/ 1279362 h 1509906"/>
                  <a:gd name="connsiteX111" fmla="*/ 465384 w 1034979"/>
                  <a:gd name="connsiteY111" fmla="*/ 1264122 h 1509906"/>
                  <a:gd name="connsiteX112" fmla="*/ 467289 w 1034979"/>
                  <a:gd name="connsiteY112" fmla="*/ 1258407 h 1509906"/>
                  <a:gd name="connsiteX113" fmla="*/ 507294 w 1034979"/>
                  <a:gd name="connsiteY113" fmla="*/ 1252692 h 1509906"/>
                  <a:gd name="connsiteX114" fmla="*/ 535869 w 1034979"/>
                  <a:gd name="connsiteY114" fmla="*/ 1243167 h 1509906"/>
                  <a:gd name="connsiteX115" fmla="*/ 541584 w 1034979"/>
                  <a:gd name="connsiteY115" fmla="*/ 1241262 h 1509906"/>
                  <a:gd name="connsiteX116" fmla="*/ 547299 w 1034979"/>
                  <a:gd name="connsiteY116" fmla="*/ 1239357 h 1509906"/>
                  <a:gd name="connsiteX117" fmla="*/ 554919 w 1034979"/>
                  <a:gd name="connsiteY117" fmla="*/ 1237452 h 1509906"/>
                  <a:gd name="connsiteX118" fmla="*/ 573969 w 1034979"/>
                  <a:gd name="connsiteY118" fmla="*/ 1229832 h 1509906"/>
                  <a:gd name="connsiteX119" fmla="*/ 585399 w 1034979"/>
                  <a:gd name="connsiteY119" fmla="*/ 1226022 h 1509906"/>
                  <a:gd name="connsiteX120" fmla="*/ 720654 w 1034979"/>
                  <a:gd name="connsiteY120" fmla="*/ 1309842 h 1509906"/>
                  <a:gd name="connsiteX121" fmla="*/ 733989 w 1034979"/>
                  <a:gd name="connsiteY121" fmla="*/ 1319367 h 1509906"/>
                  <a:gd name="connsiteX122" fmla="*/ 743514 w 1034979"/>
                  <a:gd name="connsiteY122" fmla="*/ 1321272 h 1509906"/>
                  <a:gd name="connsiteX123" fmla="*/ 749229 w 1034979"/>
                  <a:gd name="connsiteY123" fmla="*/ 1323177 h 1509906"/>
                  <a:gd name="connsiteX124" fmla="*/ 762564 w 1034979"/>
                  <a:gd name="connsiteY124" fmla="*/ 1328892 h 1509906"/>
                  <a:gd name="connsiteX125" fmla="*/ 777804 w 1034979"/>
                  <a:gd name="connsiteY125" fmla="*/ 1326987 h 1509906"/>
                  <a:gd name="connsiteX126" fmla="*/ 789234 w 1034979"/>
                  <a:gd name="connsiteY126" fmla="*/ 1321272 h 1509906"/>
                  <a:gd name="connsiteX127" fmla="*/ 794949 w 1034979"/>
                  <a:gd name="connsiteY127" fmla="*/ 1319367 h 1509906"/>
                  <a:gd name="connsiteX128" fmla="*/ 802569 w 1034979"/>
                  <a:gd name="connsiteY128" fmla="*/ 1302222 h 1509906"/>
                  <a:gd name="connsiteX129" fmla="*/ 800664 w 1034979"/>
                  <a:gd name="connsiteY129" fmla="*/ 1277457 h 1509906"/>
                  <a:gd name="connsiteX130" fmla="*/ 798759 w 1034979"/>
                  <a:gd name="connsiteY130" fmla="*/ 1271742 h 1509906"/>
                  <a:gd name="connsiteX131" fmla="*/ 796854 w 1034979"/>
                  <a:gd name="connsiteY131" fmla="*/ 1264122 h 1509906"/>
                  <a:gd name="connsiteX132" fmla="*/ 783519 w 1034979"/>
                  <a:gd name="connsiteY132" fmla="*/ 1246977 h 1509906"/>
                  <a:gd name="connsiteX133" fmla="*/ 773994 w 1034979"/>
                  <a:gd name="connsiteY133" fmla="*/ 1241262 h 1509906"/>
                  <a:gd name="connsiteX134" fmla="*/ 648264 w 1034979"/>
                  <a:gd name="connsiteY134" fmla="*/ 1149822 h 1509906"/>
                  <a:gd name="connsiteX135" fmla="*/ 644454 w 1034979"/>
                  <a:gd name="connsiteY135" fmla="*/ 1132677 h 1509906"/>
                  <a:gd name="connsiteX136" fmla="*/ 646359 w 1034979"/>
                  <a:gd name="connsiteY136" fmla="*/ 1125057 h 1509906"/>
                  <a:gd name="connsiteX137" fmla="*/ 650169 w 1034979"/>
                  <a:gd name="connsiteY137" fmla="*/ 1107912 h 1509906"/>
                  <a:gd name="connsiteX138" fmla="*/ 653979 w 1034979"/>
                  <a:gd name="connsiteY138" fmla="*/ 1102197 h 1509906"/>
                  <a:gd name="connsiteX139" fmla="*/ 655884 w 1034979"/>
                  <a:gd name="connsiteY139" fmla="*/ 1096482 h 1509906"/>
                  <a:gd name="connsiteX140" fmla="*/ 661599 w 1034979"/>
                  <a:gd name="connsiteY140" fmla="*/ 1094577 h 1509906"/>
                  <a:gd name="connsiteX141" fmla="*/ 671124 w 1034979"/>
                  <a:gd name="connsiteY141" fmla="*/ 1083147 h 1509906"/>
                  <a:gd name="connsiteX142" fmla="*/ 724464 w 1034979"/>
                  <a:gd name="connsiteY142" fmla="*/ 1075527 h 1509906"/>
                  <a:gd name="connsiteX143" fmla="*/ 842574 w 1034979"/>
                  <a:gd name="connsiteY143" fmla="*/ 1077432 h 1509906"/>
                  <a:gd name="connsiteX144" fmla="*/ 871149 w 1034979"/>
                  <a:gd name="connsiteY144" fmla="*/ 1079337 h 1509906"/>
                  <a:gd name="connsiteX145" fmla="*/ 899724 w 1034979"/>
                  <a:gd name="connsiteY145" fmla="*/ 1085052 h 1509906"/>
                  <a:gd name="connsiteX146" fmla="*/ 922584 w 1034979"/>
                  <a:gd name="connsiteY146" fmla="*/ 1088862 h 1509906"/>
                  <a:gd name="connsiteX147" fmla="*/ 951159 w 1034979"/>
                  <a:gd name="connsiteY147" fmla="*/ 1094577 h 1509906"/>
                  <a:gd name="connsiteX148" fmla="*/ 956874 w 1034979"/>
                  <a:gd name="connsiteY148" fmla="*/ 1094577 h 1509906"/>
                  <a:gd name="connsiteX149" fmla="*/ 1002594 w 1034979"/>
                  <a:gd name="connsiteY149" fmla="*/ 1092672 h 1509906"/>
                  <a:gd name="connsiteX150" fmla="*/ 1031169 w 1034979"/>
                  <a:gd name="connsiteY150" fmla="*/ 1085052 h 1509906"/>
                  <a:gd name="connsiteX151" fmla="*/ 1034979 w 1034979"/>
                  <a:gd name="connsiteY151" fmla="*/ 1079337 h 1509906"/>
                  <a:gd name="connsiteX152" fmla="*/ 1033074 w 1034979"/>
                  <a:gd name="connsiteY152" fmla="*/ 1060287 h 1509906"/>
                  <a:gd name="connsiteX153" fmla="*/ 1027359 w 1034979"/>
                  <a:gd name="connsiteY153" fmla="*/ 1056477 h 1509906"/>
                  <a:gd name="connsiteX154" fmla="*/ 1012119 w 1034979"/>
                  <a:gd name="connsiteY154" fmla="*/ 1054572 h 1509906"/>
                  <a:gd name="connsiteX155" fmla="*/ 1006404 w 1034979"/>
                  <a:gd name="connsiteY155" fmla="*/ 1052667 h 1509906"/>
                  <a:gd name="connsiteX156" fmla="*/ 998784 w 1034979"/>
                  <a:gd name="connsiteY156" fmla="*/ 1050762 h 1509906"/>
                  <a:gd name="connsiteX157" fmla="*/ 987354 w 1034979"/>
                  <a:gd name="connsiteY157" fmla="*/ 1043142 h 1509906"/>
                  <a:gd name="connsiteX158" fmla="*/ 975924 w 1034979"/>
                  <a:gd name="connsiteY158" fmla="*/ 1039332 h 1509906"/>
                  <a:gd name="connsiteX159" fmla="*/ 970209 w 1034979"/>
                  <a:gd name="connsiteY159" fmla="*/ 1037427 h 1509906"/>
                  <a:gd name="connsiteX160" fmla="*/ 962589 w 1034979"/>
                  <a:gd name="connsiteY160" fmla="*/ 1035522 h 1509906"/>
                  <a:gd name="connsiteX161" fmla="*/ 956874 w 1034979"/>
                  <a:gd name="connsiteY161" fmla="*/ 1033617 h 1509906"/>
                  <a:gd name="connsiteX162" fmla="*/ 935919 w 1034979"/>
                  <a:gd name="connsiteY162" fmla="*/ 1027902 h 1509906"/>
                  <a:gd name="connsiteX163" fmla="*/ 930204 w 1034979"/>
                  <a:gd name="connsiteY163" fmla="*/ 1025997 h 1509906"/>
                  <a:gd name="connsiteX164" fmla="*/ 825429 w 1034979"/>
                  <a:gd name="connsiteY164" fmla="*/ 1027902 h 1509906"/>
                  <a:gd name="connsiteX165" fmla="*/ 819714 w 1034979"/>
                  <a:gd name="connsiteY165" fmla="*/ 1029807 h 1509906"/>
                  <a:gd name="connsiteX166" fmla="*/ 730179 w 1034979"/>
                  <a:gd name="connsiteY166" fmla="*/ 1031712 h 1509906"/>
                  <a:gd name="connsiteX167" fmla="*/ 716844 w 1034979"/>
                  <a:gd name="connsiteY167" fmla="*/ 1035522 h 1509906"/>
                  <a:gd name="connsiteX168" fmla="*/ 695889 w 1034979"/>
                  <a:gd name="connsiteY168" fmla="*/ 1037427 h 1509906"/>
                  <a:gd name="connsiteX169" fmla="*/ 669219 w 1034979"/>
                  <a:gd name="connsiteY169" fmla="*/ 1039332 h 1509906"/>
                  <a:gd name="connsiteX170" fmla="*/ 669219 w 1034979"/>
                  <a:gd name="connsiteY170" fmla="*/ 1039332 h 1509906"/>
                  <a:gd name="connsiteX171" fmla="*/ 646359 w 1034979"/>
                  <a:gd name="connsiteY171" fmla="*/ 1043142 h 1509906"/>
                  <a:gd name="connsiteX172" fmla="*/ 642549 w 1034979"/>
                  <a:gd name="connsiteY172" fmla="*/ 1031712 h 1509906"/>
                  <a:gd name="connsiteX173" fmla="*/ 640644 w 1034979"/>
                  <a:gd name="connsiteY173" fmla="*/ 1025997 h 1509906"/>
                  <a:gd name="connsiteX174" fmla="*/ 642549 w 1034979"/>
                  <a:gd name="connsiteY174" fmla="*/ 1008852 h 1509906"/>
                  <a:gd name="connsiteX175" fmla="*/ 644454 w 1034979"/>
                  <a:gd name="connsiteY175" fmla="*/ 1003137 h 1509906"/>
                  <a:gd name="connsiteX176" fmla="*/ 661599 w 1034979"/>
                  <a:gd name="connsiteY176" fmla="*/ 993612 h 1509906"/>
                  <a:gd name="connsiteX177" fmla="*/ 673029 w 1034979"/>
                  <a:gd name="connsiteY177" fmla="*/ 985992 h 1509906"/>
                  <a:gd name="connsiteX178" fmla="*/ 674934 w 1034979"/>
                  <a:gd name="connsiteY178" fmla="*/ 980277 h 1509906"/>
                  <a:gd name="connsiteX179" fmla="*/ 680649 w 1034979"/>
                  <a:gd name="connsiteY179" fmla="*/ 978372 h 1509906"/>
                  <a:gd name="connsiteX180" fmla="*/ 686364 w 1034979"/>
                  <a:gd name="connsiteY180" fmla="*/ 974562 h 1509906"/>
                  <a:gd name="connsiteX181" fmla="*/ 695889 w 1034979"/>
                  <a:gd name="connsiteY181" fmla="*/ 965037 h 1509906"/>
                  <a:gd name="connsiteX182" fmla="*/ 705414 w 1034979"/>
                  <a:gd name="connsiteY182" fmla="*/ 953607 h 1509906"/>
                  <a:gd name="connsiteX183" fmla="*/ 716844 w 1034979"/>
                  <a:gd name="connsiteY183" fmla="*/ 945987 h 1509906"/>
                  <a:gd name="connsiteX184" fmla="*/ 732084 w 1034979"/>
                  <a:gd name="connsiteY184" fmla="*/ 932652 h 1509906"/>
                  <a:gd name="connsiteX185" fmla="*/ 741609 w 1034979"/>
                  <a:gd name="connsiteY185" fmla="*/ 921222 h 1509906"/>
                  <a:gd name="connsiteX186" fmla="*/ 753039 w 1034979"/>
                  <a:gd name="connsiteY186" fmla="*/ 911697 h 1509906"/>
                  <a:gd name="connsiteX187" fmla="*/ 758754 w 1034979"/>
                  <a:gd name="connsiteY187" fmla="*/ 900267 h 1509906"/>
                  <a:gd name="connsiteX188" fmla="*/ 760659 w 1034979"/>
                  <a:gd name="connsiteY188" fmla="*/ 894552 h 1509906"/>
                  <a:gd name="connsiteX189" fmla="*/ 766374 w 1034979"/>
                  <a:gd name="connsiteY189" fmla="*/ 883122 h 1509906"/>
                  <a:gd name="connsiteX190" fmla="*/ 764469 w 1034979"/>
                  <a:gd name="connsiteY190" fmla="*/ 867882 h 1509906"/>
                  <a:gd name="connsiteX191" fmla="*/ 758754 w 1034979"/>
                  <a:gd name="connsiteY191" fmla="*/ 865977 h 1509906"/>
                  <a:gd name="connsiteX192" fmla="*/ 737799 w 1034979"/>
                  <a:gd name="connsiteY192" fmla="*/ 867882 h 1509906"/>
                  <a:gd name="connsiteX193" fmla="*/ 732084 w 1034979"/>
                  <a:gd name="connsiteY193" fmla="*/ 871692 h 1509906"/>
                  <a:gd name="connsiteX194" fmla="*/ 720654 w 1034979"/>
                  <a:gd name="connsiteY194" fmla="*/ 875502 h 1509906"/>
                  <a:gd name="connsiteX195" fmla="*/ 716844 w 1034979"/>
                  <a:gd name="connsiteY195" fmla="*/ 881217 h 1509906"/>
                  <a:gd name="connsiteX196" fmla="*/ 711129 w 1034979"/>
                  <a:gd name="connsiteY196" fmla="*/ 883122 h 1509906"/>
                  <a:gd name="connsiteX197" fmla="*/ 705414 w 1034979"/>
                  <a:gd name="connsiteY197" fmla="*/ 886932 h 1509906"/>
                  <a:gd name="connsiteX198" fmla="*/ 699699 w 1034979"/>
                  <a:gd name="connsiteY198" fmla="*/ 892647 h 1509906"/>
                  <a:gd name="connsiteX199" fmla="*/ 692079 w 1034979"/>
                  <a:gd name="connsiteY199" fmla="*/ 896457 h 1509906"/>
                  <a:gd name="connsiteX200" fmla="*/ 650169 w 1034979"/>
                  <a:gd name="connsiteY200" fmla="*/ 925032 h 1509906"/>
                  <a:gd name="connsiteX201" fmla="*/ 636834 w 1034979"/>
                  <a:gd name="connsiteY201" fmla="*/ 936462 h 1509906"/>
                  <a:gd name="connsiteX202" fmla="*/ 627309 w 1034979"/>
                  <a:gd name="connsiteY202" fmla="*/ 953607 h 1509906"/>
                  <a:gd name="connsiteX203" fmla="*/ 602544 w 1034979"/>
                  <a:gd name="connsiteY203" fmla="*/ 959322 h 1509906"/>
                  <a:gd name="connsiteX204" fmla="*/ 589209 w 1034979"/>
                  <a:gd name="connsiteY204" fmla="*/ 963132 h 1509906"/>
                  <a:gd name="connsiteX205" fmla="*/ 573969 w 1034979"/>
                  <a:gd name="connsiteY205" fmla="*/ 961227 h 1509906"/>
                  <a:gd name="connsiteX206" fmla="*/ 562539 w 1034979"/>
                  <a:gd name="connsiteY206" fmla="*/ 957417 h 1509906"/>
                  <a:gd name="connsiteX207" fmla="*/ 551109 w 1034979"/>
                  <a:gd name="connsiteY207" fmla="*/ 953607 h 1509906"/>
                  <a:gd name="connsiteX208" fmla="*/ 539679 w 1034979"/>
                  <a:gd name="connsiteY208" fmla="*/ 949797 h 1509906"/>
                  <a:gd name="connsiteX209" fmla="*/ 533964 w 1034979"/>
                  <a:gd name="connsiteY209" fmla="*/ 947892 h 1509906"/>
                  <a:gd name="connsiteX210" fmla="*/ 528249 w 1034979"/>
                  <a:gd name="connsiteY210" fmla="*/ 944082 h 1509906"/>
                  <a:gd name="connsiteX211" fmla="*/ 516819 w 1034979"/>
                  <a:gd name="connsiteY211" fmla="*/ 938367 h 1509906"/>
                  <a:gd name="connsiteX212" fmla="*/ 509199 w 1034979"/>
                  <a:gd name="connsiteY212" fmla="*/ 926937 h 1509906"/>
                  <a:gd name="connsiteX213" fmla="*/ 505389 w 1034979"/>
                  <a:gd name="connsiteY213" fmla="*/ 905982 h 1509906"/>
                  <a:gd name="connsiteX214" fmla="*/ 507294 w 1034979"/>
                  <a:gd name="connsiteY214" fmla="*/ 841212 h 1509906"/>
                  <a:gd name="connsiteX215" fmla="*/ 503484 w 1034979"/>
                  <a:gd name="connsiteY215" fmla="*/ 351627 h 1509906"/>
                  <a:gd name="connsiteX216" fmla="*/ 499674 w 1034979"/>
                  <a:gd name="connsiteY216" fmla="*/ 60162 h 1509906"/>
                  <a:gd name="connsiteX217" fmla="*/ 490149 w 1034979"/>
                  <a:gd name="connsiteY217" fmla="*/ 33492 h 1509906"/>
                  <a:gd name="connsiteX218" fmla="*/ 488244 w 1034979"/>
                  <a:gd name="connsiteY218" fmla="*/ 27777 h 1509906"/>
                  <a:gd name="connsiteX219" fmla="*/ 484434 w 1034979"/>
                  <a:gd name="connsiteY219" fmla="*/ 22062 h 1509906"/>
                  <a:gd name="connsiteX220" fmla="*/ 478719 w 1034979"/>
                  <a:gd name="connsiteY220" fmla="*/ 10632 h 1509906"/>
                  <a:gd name="connsiteX221" fmla="*/ 473004 w 1034979"/>
                  <a:gd name="connsiteY221" fmla="*/ 6822 h 1509906"/>
                  <a:gd name="connsiteX222" fmla="*/ 469194 w 1034979"/>
                  <a:gd name="connsiteY222" fmla="*/ 1107 h 1509906"/>
                  <a:gd name="connsiteX223" fmla="*/ 429189 w 1034979"/>
                  <a:gd name="connsiteY223" fmla="*/ 4917 h 1509906"/>
                  <a:gd name="connsiteX224" fmla="*/ 421569 w 1034979"/>
                  <a:gd name="connsiteY224" fmla="*/ 16347 h 1509906"/>
                  <a:gd name="connsiteX225" fmla="*/ 417759 w 1034979"/>
                  <a:gd name="connsiteY225" fmla="*/ 22062 h 1509906"/>
                  <a:gd name="connsiteX226" fmla="*/ 419664 w 1034979"/>
                  <a:gd name="connsiteY226" fmla="*/ 54447 h 1509906"/>
                  <a:gd name="connsiteX227" fmla="*/ 423474 w 1034979"/>
                  <a:gd name="connsiteY227" fmla="*/ 65877 h 1509906"/>
                  <a:gd name="connsiteX228" fmla="*/ 425379 w 1034979"/>
                  <a:gd name="connsiteY228" fmla="*/ 71592 h 1509906"/>
                  <a:gd name="connsiteX229" fmla="*/ 425379 w 1034979"/>
                  <a:gd name="connsiteY229" fmla="*/ 77307 h 1509906"/>
                  <a:gd name="connsiteX230" fmla="*/ 429189 w 1034979"/>
                  <a:gd name="connsiteY230" fmla="*/ 231612 h 1509906"/>
                  <a:gd name="connsiteX231" fmla="*/ 440619 w 1034979"/>
                  <a:gd name="connsiteY231" fmla="*/ 414492 h 1509906"/>
                  <a:gd name="connsiteX232" fmla="*/ 425379 w 1034979"/>
                  <a:gd name="connsiteY232" fmla="*/ 711672 h 1509906"/>
                  <a:gd name="connsiteX233" fmla="*/ 425173 w 1034979"/>
                  <a:gd name="connsiteY233" fmla="*/ 765165 h 1509906"/>
                  <a:gd name="connsiteX234" fmla="*/ 421363 w 1034979"/>
                  <a:gd name="connsiteY234" fmla="*/ 844096 h 1509906"/>
                  <a:gd name="connsiteX235" fmla="*/ 425379 w 1034979"/>
                  <a:gd name="connsiteY235" fmla="*/ 894552 h 1509906"/>
                  <a:gd name="connsiteX236" fmla="*/ 423474 w 1034979"/>
                  <a:gd name="connsiteY236" fmla="*/ 921222 h 1509906"/>
                  <a:gd name="connsiteX237" fmla="*/ 417759 w 1034979"/>
                  <a:gd name="connsiteY237" fmla="*/ 923127 h 1509906"/>
                  <a:gd name="connsiteX238" fmla="*/ 412044 w 1034979"/>
                  <a:gd name="connsiteY238" fmla="*/ 926937 h 1509906"/>
                  <a:gd name="connsiteX239" fmla="*/ 421569 w 1034979"/>
                  <a:gd name="connsiteY239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35819 w 1034979"/>
                  <a:gd name="connsiteY36" fmla="*/ 966942 h 1509906"/>
                  <a:gd name="connsiteX37" fmla="*/ 143439 w 1034979"/>
                  <a:gd name="connsiteY37" fmla="*/ 968847 h 1509906"/>
                  <a:gd name="connsiteX38" fmla="*/ 166299 w 1034979"/>
                  <a:gd name="connsiteY38" fmla="*/ 972657 h 1509906"/>
                  <a:gd name="connsiteX39" fmla="*/ 191064 w 1034979"/>
                  <a:gd name="connsiteY39" fmla="*/ 978372 h 1509906"/>
                  <a:gd name="connsiteX40" fmla="*/ 208209 w 1034979"/>
                  <a:gd name="connsiteY40" fmla="*/ 984087 h 1509906"/>
                  <a:gd name="connsiteX41" fmla="*/ 213924 w 1034979"/>
                  <a:gd name="connsiteY41" fmla="*/ 985992 h 1509906"/>
                  <a:gd name="connsiteX42" fmla="*/ 229164 w 1034979"/>
                  <a:gd name="connsiteY42" fmla="*/ 989802 h 1509906"/>
                  <a:gd name="connsiteX43" fmla="*/ 248214 w 1034979"/>
                  <a:gd name="connsiteY43" fmla="*/ 995517 h 1509906"/>
                  <a:gd name="connsiteX44" fmla="*/ 253929 w 1034979"/>
                  <a:gd name="connsiteY44" fmla="*/ 999327 h 1509906"/>
                  <a:gd name="connsiteX45" fmla="*/ 267264 w 1034979"/>
                  <a:gd name="connsiteY45" fmla="*/ 1014567 h 1509906"/>
                  <a:gd name="connsiteX46" fmla="*/ 272979 w 1034979"/>
                  <a:gd name="connsiteY46" fmla="*/ 1033617 h 1509906"/>
                  <a:gd name="connsiteX47" fmla="*/ 274884 w 1034979"/>
                  <a:gd name="connsiteY47" fmla="*/ 1039332 h 1509906"/>
                  <a:gd name="connsiteX48" fmla="*/ 276789 w 1034979"/>
                  <a:gd name="connsiteY48" fmla="*/ 1045047 h 1509906"/>
                  <a:gd name="connsiteX49" fmla="*/ 278694 w 1034979"/>
                  <a:gd name="connsiteY49" fmla="*/ 1069812 h 1509906"/>
                  <a:gd name="connsiteX50" fmla="*/ 280599 w 1034979"/>
                  <a:gd name="connsiteY50" fmla="*/ 1075527 h 1509906"/>
                  <a:gd name="connsiteX51" fmla="*/ 278694 w 1034979"/>
                  <a:gd name="connsiteY51" fmla="*/ 1094577 h 1509906"/>
                  <a:gd name="connsiteX52" fmla="*/ 276789 w 1034979"/>
                  <a:gd name="connsiteY52" fmla="*/ 1104102 h 1509906"/>
                  <a:gd name="connsiteX53" fmla="*/ 263454 w 1034979"/>
                  <a:gd name="connsiteY53" fmla="*/ 1117437 h 1509906"/>
                  <a:gd name="connsiteX54" fmla="*/ 252024 w 1034979"/>
                  <a:gd name="connsiteY54" fmla="*/ 1125057 h 1509906"/>
                  <a:gd name="connsiteX55" fmla="*/ 240594 w 1034979"/>
                  <a:gd name="connsiteY55" fmla="*/ 1128867 h 1509906"/>
                  <a:gd name="connsiteX56" fmla="*/ 126294 w 1034979"/>
                  <a:gd name="connsiteY56" fmla="*/ 1128867 h 1509906"/>
                  <a:gd name="connsiteX57" fmla="*/ 120579 w 1034979"/>
                  <a:gd name="connsiteY57" fmla="*/ 1130772 h 1509906"/>
                  <a:gd name="connsiteX58" fmla="*/ 105339 w 1034979"/>
                  <a:gd name="connsiteY58" fmla="*/ 1132677 h 1509906"/>
                  <a:gd name="connsiteX59" fmla="*/ 88194 w 1034979"/>
                  <a:gd name="connsiteY59" fmla="*/ 1138392 h 1509906"/>
                  <a:gd name="connsiteX60" fmla="*/ 82479 w 1034979"/>
                  <a:gd name="connsiteY60" fmla="*/ 1140297 h 1509906"/>
                  <a:gd name="connsiteX61" fmla="*/ 76764 w 1034979"/>
                  <a:gd name="connsiteY61" fmla="*/ 1144107 h 1509906"/>
                  <a:gd name="connsiteX62" fmla="*/ 65334 w 1034979"/>
                  <a:gd name="connsiteY62" fmla="*/ 1146012 h 1509906"/>
                  <a:gd name="connsiteX63" fmla="*/ 27234 w 1034979"/>
                  <a:gd name="connsiteY63" fmla="*/ 1147917 h 1509906"/>
                  <a:gd name="connsiteX64" fmla="*/ 15804 w 1034979"/>
                  <a:gd name="connsiteY64" fmla="*/ 1153632 h 1509906"/>
                  <a:gd name="connsiteX65" fmla="*/ 6279 w 1034979"/>
                  <a:gd name="connsiteY65" fmla="*/ 1163157 h 1509906"/>
                  <a:gd name="connsiteX66" fmla="*/ 4374 w 1034979"/>
                  <a:gd name="connsiteY66" fmla="*/ 1168872 h 1509906"/>
                  <a:gd name="connsiteX67" fmla="*/ 564 w 1034979"/>
                  <a:gd name="connsiteY67" fmla="*/ 1174587 h 1509906"/>
                  <a:gd name="connsiteX68" fmla="*/ 6279 w 1034979"/>
                  <a:gd name="connsiteY68" fmla="*/ 1206972 h 1509906"/>
                  <a:gd name="connsiteX69" fmla="*/ 11994 w 1034979"/>
                  <a:gd name="connsiteY69" fmla="*/ 1210782 h 1509906"/>
                  <a:gd name="connsiteX70" fmla="*/ 17709 w 1034979"/>
                  <a:gd name="connsiteY70" fmla="*/ 1212687 h 1509906"/>
                  <a:gd name="connsiteX71" fmla="*/ 145344 w 1034979"/>
                  <a:gd name="connsiteY71" fmla="*/ 1210782 h 1509906"/>
                  <a:gd name="connsiteX72" fmla="*/ 152964 w 1034979"/>
                  <a:gd name="connsiteY72" fmla="*/ 1208877 h 1509906"/>
                  <a:gd name="connsiteX73" fmla="*/ 303459 w 1034979"/>
                  <a:gd name="connsiteY73" fmla="*/ 1203162 h 1509906"/>
                  <a:gd name="connsiteX74" fmla="*/ 318699 w 1034979"/>
                  <a:gd name="connsiteY74" fmla="*/ 1210782 h 1509906"/>
                  <a:gd name="connsiteX75" fmla="*/ 330129 w 1034979"/>
                  <a:gd name="connsiteY75" fmla="*/ 1216497 h 1509906"/>
                  <a:gd name="connsiteX76" fmla="*/ 333939 w 1034979"/>
                  <a:gd name="connsiteY76" fmla="*/ 1222212 h 1509906"/>
                  <a:gd name="connsiteX77" fmla="*/ 339654 w 1034979"/>
                  <a:gd name="connsiteY77" fmla="*/ 1224117 h 1509906"/>
                  <a:gd name="connsiteX78" fmla="*/ 351084 w 1034979"/>
                  <a:gd name="connsiteY78" fmla="*/ 1231737 h 1509906"/>
                  <a:gd name="connsiteX79" fmla="*/ 356799 w 1034979"/>
                  <a:gd name="connsiteY79" fmla="*/ 1235547 h 1509906"/>
                  <a:gd name="connsiteX80" fmla="*/ 360609 w 1034979"/>
                  <a:gd name="connsiteY80" fmla="*/ 1241262 h 1509906"/>
                  <a:gd name="connsiteX81" fmla="*/ 366324 w 1034979"/>
                  <a:gd name="connsiteY81" fmla="*/ 1252692 h 1509906"/>
                  <a:gd name="connsiteX82" fmla="*/ 362514 w 1034979"/>
                  <a:gd name="connsiteY82" fmla="*/ 1279362 h 1509906"/>
                  <a:gd name="connsiteX83" fmla="*/ 358704 w 1034979"/>
                  <a:gd name="connsiteY83" fmla="*/ 1285077 h 1509906"/>
                  <a:gd name="connsiteX84" fmla="*/ 356799 w 1034979"/>
                  <a:gd name="connsiteY84" fmla="*/ 1290792 h 1509906"/>
                  <a:gd name="connsiteX85" fmla="*/ 352989 w 1034979"/>
                  <a:gd name="connsiteY85" fmla="*/ 1296507 h 1509906"/>
                  <a:gd name="connsiteX86" fmla="*/ 351084 w 1034979"/>
                  <a:gd name="connsiteY86" fmla="*/ 1302222 h 1509906"/>
                  <a:gd name="connsiteX87" fmla="*/ 347274 w 1034979"/>
                  <a:gd name="connsiteY87" fmla="*/ 1307937 h 1509906"/>
                  <a:gd name="connsiteX88" fmla="*/ 330129 w 1034979"/>
                  <a:gd name="connsiteY88" fmla="*/ 1374612 h 1509906"/>
                  <a:gd name="connsiteX89" fmla="*/ 328224 w 1034979"/>
                  <a:gd name="connsiteY89" fmla="*/ 1426047 h 1509906"/>
                  <a:gd name="connsiteX90" fmla="*/ 330129 w 1034979"/>
                  <a:gd name="connsiteY90" fmla="*/ 1450812 h 1509906"/>
                  <a:gd name="connsiteX91" fmla="*/ 332034 w 1034979"/>
                  <a:gd name="connsiteY91" fmla="*/ 1456527 h 1509906"/>
                  <a:gd name="connsiteX92" fmla="*/ 335844 w 1034979"/>
                  <a:gd name="connsiteY92" fmla="*/ 1460337 h 1509906"/>
                  <a:gd name="connsiteX93" fmla="*/ 364419 w 1034979"/>
                  <a:gd name="connsiteY93" fmla="*/ 1506057 h 1509906"/>
                  <a:gd name="connsiteX94" fmla="*/ 387279 w 1034979"/>
                  <a:gd name="connsiteY94" fmla="*/ 1507962 h 1509906"/>
                  <a:gd name="connsiteX95" fmla="*/ 392994 w 1034979"/>
                  <a:gd name="connsiteY95" fmla="*/ 1502247 h 1509906"/>
                  <a:gd name="connsiteX96" fmla="*/ 394899 w 1034979"/>
                  <a:gd name="connsiteY96" fmla="*/ 1490817 h 1509906"/>
                  <a:gd name="connsiteX97" fmla="*/ 396804 w 1034979"/>
                  <a:gd name="connsiteY97" fmla="*/ 1485102 h 1509906"/>
                  <a:gd name="connsiteX98" fmla="*/ 398709 w 1034979"/>
                  <a:gd name="connsiteY98" fmla="*/ 1467957 h 1509906"/>
                  <a:gd name="connsiteX99" fmla="*/ 400614 w 1034979"/>
                  <a:gd name="connsiteY99" fmla="*/ 1454622 h 1509906"/>
                  <a:gd name="connsiteX100" fmla="*/ 404424 w 1034979"/>
                  <a:gd name="connsiteY100" fmla="*/ 1397472 h 1509906"/>
                  <a:gd name="connsiteX101" fmla="*/ 410139 w 1034979"/>
                  <a:gd name="connsiteY101" fmla="*/ 1386042 h 1509906"/>
                  <a:gd name="connsiteX102" fmla="*/ 413949 w 1034979"/>
                  <a:gd name="connsiteY102" fmla="*/ 1372707 h 1509906"/>
                  <a:gd name="connsiteX103" fmla="*/ 415854 w 1034979"/>
                  <a:gd name="connsiteY103" fmla="*/ 1366992 h 1509906"/>
                  <a:gd name="connsiteX104" fmla="*/ 417759 w 1034979"/>
                  <a:gd name="connsiteY104" fmla="*/ 1353657 h 1509906"/>
                  <a:gd name="connsiteX105" fmla="*/ 421569 w 1034979"/>
                  <a:gd name="connsiteY105" fmla="*/ 1342227 h 1509906"/>
                  <a:gd name="connsiteX106" fmla="*/ 427284 w 1034979"/>
                  <a:gd name="connsiteY106" fmla="*/ 1328892 h 1509906"/>
                  <a:gd name="connsiteX107" fmla="*/ 436809 w 1034979"/>
                  <a:gd name="connsiteY107" fmla="*/ 1317462 h 1509906"/>
                  <a:gd name="connsiteX108" fmla="*/ 450144 w 1034979"/>
                  <a:gd name="connsiteY108" fmla="*/ 1302222 h 1509906"/>
                  <a:gd name="connsiteX109" fmla="*/ 457764 w 1034979"/>
                  <a:gd name="connsiteY109" fmla="*/ 1290792 h 1509906"/>
                  <a:gd name="connsiteX110" fmla="*/ 461574 w 1034979"/>
                  <a:gd name="connsiteY110" fmla="*/ 1279362 h 1509906"/>
                  <a:gd name="connsiteX111" fmla="*/ 465384 w 1034979"/>
                  <a:gd name="connsiteY111" fmla="*/ 1264122 h 1509906"/>
                  <a:gd name="connsiteX112" fmla="*/ 467289 w 1034979"/>
                  <a:gd name="connsiteY112" fmla="*/ 1258407 h 1509906"/>
                  <a:gd name="connsiteX113" fmla="*/ 535869 w 1034979"/>
                  <a:gd name="connsiteY113" fmla="*/ 1243167 h 1509906"/>
                  <a:gd name="connsiteX114" fmla="*/ 541584 w 1034979"/>
                  <a:gd name="connsiteY114" fmla="*/ 1241262 h 1509906"/>
                  <a:gd name="connsiteX115" fmla="*/ 547299 w 1034979"/>
                  <a:gd name="connsiteY115" fmla="*/ 1239357 h 1509906"/>
                  <a:gd name="connsiteX116" fmla="*/ 554919 w 1034979"/>
                  <a:gd name="connsiteY116" fmla="*/ 1237452 h 1509906"/>
                  <a:gd name="connsiteX117" fmla="*/ 573969 w 1034979"/>
                  <a:gd name="connsiteY117" fmla="*/ 1229832 h 1509906"/>
                  <a:gd name="connsiteX118" fmla="*/ 585399 w 1034979"/>
                  <a:gd name="connsiteY118" fmla="*/ 1226022 h 1509906"/>
                  <a:gd name="connsiteX119" fmla="*/ 720654 w 1034979"/>
                  <a:gd name="connsiteY119" fmla="*/ 1309842 h 1509906"/>
                  <a:gd name="connsiteX120" fmla="*/ 733989 w 1034979"/>
                  <a:gd name="connsiteY120" fmla="*/ 1319367 h 1509906"/>
                  <a:gd name="connsiteX121" fmla="*/ 743514 w 1034979"/>
                  <a:gd name="connsiteY121" fmla="*/ 1321272 h 1509906"/>
                  <a:gd name="connsiteX122" fmla="*/ 749229 w 1034979"/>
                  <a:gd name="connsiteY122" fmla="*/ 1323177 h 1509906"/>
                  <a:gd name="connsiteX123" fmla="*/ 762564 w 1034979"/>
                  <a:gd name="connsiteY123" fmla="*/ 1328892 h 1509906"/>
                  <a:gd name="connsiteX124" fmla="*/ 777804 w 1034979"/>
                  <a:gd name="connsiteY124" fmla="*/ 1326987 h 1509906"/>
                  <a:gd name="connsiteX125" fmla="*/ 789234 w 1034979"/>
                  <a:gd name="connsiteY125" fmla="*/ 1321272 h 1509906"/>
                  <a:gd name="connsiteX126" fmla="*/ 794949 w 1034979"/>
                  <a:gd name="connsiteY126" fmla="*/ 1319367 h 1509906"/>
                  <a:gd name="connsiteX127" fmla="*/ 802569 w 1034979"/>
                  <a:gd name="connsiteY127" fmla="*/ 1302222 h 1509906"/>
                  <a:gd name="connsiteX128" fmla="*/ 800664 w 1034979"/>
                  <a:gd name="connsiteY128" fmla="*/ 1277457 h 1509906"/>
                  <a:gd name="connsiteX129" fmla="*/ 798759 w 1034979"/>
                  <a:gd name="connsiteY129" fmla="*/ 1271742 h 1509906"/>
                  <a:gd name="connsiteX130" fmla="*/ 796854 w 1034979"/>
                  <a:gd name="connsiteY130" fmla="*/ 1264122 h 1509906"/>
                  <a:gd name="connsiteX131" fmla="*/ 783519 w 1034979"/>
                  <a:gd name="connsiteY131" fmla="*/ 1246977 h 1509906"/>
                  <a:gd name="connsiteX132" fmla="*/ 773994 w 1034979"/>
                  <a:gd name="connsiteY132" fmla="*/ 1241262 h 1509906"/>
                  <a:gd name="connsiteX133" fmla="*/ 648264 w 1034979"/>
                  <a:gd name="connsiteY133" fmla="*/ 1149822 h 1509906"/>
                  <a:gd name="connsiteX134" fmla="*/ 644454 w 1034979"/>
                  <a:gd name="connsiteY134" fmla="*/ 1132677 h 1509906"/>
                  <a:gd name="connsiteX135" fmla="*/ 646359 w 1034979"/>
                  <a:gd name="connsiteY135" fmla="*/ 1125057 h 1509906"/>
                  <a:gd name="connsiteX136" fmla="*/ 650169 w 1034979"/>
                  <a:gd name="connsiteY136" fmla="*/ 1107912 h 1509906"/>
                  <a:gd name="connsiteX137" fmla="*/ 653979 w 1034979"/>
                  <a:gd name="connsiteY137" fmla="*/ 1102197 h 1509906"/>
                  <a:gd name="connsiteX138" fmla="*/ 655884 w 1034979"/>
                  <a:gd name="connsiteY138" fmla="*/ 1096482 h 1509906"/>
                  <a:gd name="connsiteX139" fmla="*/ 661599 w 1034979"/>
                  <a:gd name="connsiteY139" fmla="*/ 1094577 h 1509906"/>
                  <a:gd name="connsiteX140" fmla="*/ 671124 w 1034979"/>
                  <a:gd name="connsiteY140" fmla="*/ 1083147 h 1509906"/>
                  <a:gd name="connsiteX141" fmla="*/ 724464 w 1034979"/>
                  <a:gd name="connsiteY141" fmla="*/ 1075527 h 1509906"/>
                  <a:gd name="connsiteX142" fmla="*/ 842574 w 1034979"/>
                  <a:gd name="connsiteY142" fmla="*/ 1077432 h 1509906"/>
                  <a:gd name="connsiteX143" fmla="*/ 871149 w 1034979"/>
                  <a:gd name="connsiteY143" fmla="*/ 1079337 h 1509906"/>
                  <a:gd name="connsiteX144" fmla="*/ 899724 w 1034979"/>
                  <a:gd name="connsiteY144" fmla="*/ 1085052 h 1509906"/>
                  <a:gd name="connsiteX145" fmla="*/ 922584 w 1034979"/>
                  <a:gd name="connsiteY145" fmla="*/ 1088862 h 1509906"/>
                  <a:gd name="connsiteX146" fmla="*/ 951159 w 1034979"/>
                  <a:gd name="connsiteY146" fmla="*/ 1094577 h 1509906"/>
                  <a:gd name="connsiteX147" fmla="*/ 956874 w 1034979"/>
                  <a:gd name="connsiteY147" fmla="*/ 1094577 h 1509906"/>
                  <a:gd name="connsiteX148" fmla="*/ 1002594 w 1034979"/>
                  <a:gd name="connsiteY148" fmla="*/ 1092672 h 1509906"/>
                  <a:gd name="connsiteX149" fmla="*/ 1031169 w 1034979"/>
                  <a:gd name="connsiteY149" fmla="*/ 1085052 h 1509906"/>
                  <a:gd name="connsiteX150" fmla="*/ 1034979 w 1034979"/>
                  <a:gd name="connsiteY150" fmla="*/ 1079337 h 1509906"/>
                  <a:gd name="connsiteX151" fmla="*/ 1033074 w 1034979"/>
                  <a:gd name="connsiteY151" fmla="*/ 1060287 h 1509906"/>
                  <a:gd name="connsiteX152" fmla="*/ 1027359 w 1034979"/>
                  <a:gd name="connsiteY152" fmla="*/ 1056477 h 1509906"/>
                  <a:gd name="connsiteX153" fmla="*/ 1012119 w 1034979"/>
                  <a:gd name="connsiteY153" fmla="*/ 1054572 h 1509906"/>
                  <a:gd name="connsiteX154" fmla="*/ 1006404 w 1034979"/>
                  <a:gd name="connsiteY154" fmla="*/ 1052667 h 1509906"/>
                  <a:gd name="connsiteX155" fmla="*/ 998784 w 1034979"/>
                  <a:gd name="connsiteY155" fmla="*/ 1050762 h 1509906"/>
                  <a:gd name="connsiteX156" fmla="*/ 987354 w 1034979"/>
                  <a:gd name="connsiteY156" fmla="*/ 1043142 h 1509906"/>
                  <a:gd name="connsiteX157" fmla="*/ 975924 w 1034979"/>
                  <a:gd name="connsiteY157" fmla="*/ 1039332 h 1509906"/>
                  <a:gd name="connsiteX158" fmla="*/ 970209 w 1034979"/>
                  <a:gd name="connsiteY158" fmla="*/ 1037427 h 1509906"/>
                  <a:gd name="connsiteX159" fmla="*/ 962589 w 1034979"/>
                  <a:gd name="connsiteY159" fmla="*/ 1035522 h 1509906"/>
                  <a:gd name="connsiteX160" fmla="*/ 956874 w 1034979"/>
                  <a:gd name="connsiteY160" fmla="*/ 1033617 h 1509906"/>
                  <a:gd name="connsiteX161" fmla="*/ 935919 w 1034979"/>
                  <a:gd name="connsiteY161" fmla="*/ 1027902 h 1509906"/>
                  <a:gd name="connsiteX162" fmla="*/ 930204 w 1034979"/>
                  <a:gd name="connsiteY162" fmla="*/ 1025997 h 1509906"/>
                  <a:gd name="connsiteX163" fmla="*/ 825429 w 1034979"/>
                  <a:gd name="connsiteY163" fmla="*/ 1027902 h 1509906"/>
                  <a:gd name="connsiteX164" fmla="*/ 819714 w 1034979"/>
                  <a:gd name="connsiteY164" fmla="*/ 1029807 h 1509906"/>
                  <a:gd name="connsiteX165" fmla="*/ 730179 w 1034979"/>
                  <a:gd name="connsiteY165" fmla="*/ 1031712 h 1509906"/>
                  <a:gd name="connsiteX166" fmla="*/ 716844 w 1034979"/>
                  <a:gd name="connsiteY166" fmla="*/ 1035522 h 1509906"/>
                  <a:gd name="connsiteX167" fmla="*/ 695889 w 1034979"/>
                  <a:gd name="connsiteY167" fmla="*/ 1037427 h 1509906"/>
                  <a:gd name="connsiteX168" fmla="*/ 669219 w 1034979"/>
                  <a:gd name="connsiteY168" fmla="*/ 1039332 h 1509906"/>
                  <a:gd name="connsiteX169" fmla="*/ 669219 w 1034979"/>
                  <a:gd name="connsiteY169" fmla="*/ 1039332 h 1509906"/>
                  <a:gd name="connsiteX170" fmla="*/ 646359 w 1034979"/>
                  <a:gd name="connsiteY170" fmla="*/ 1043142 h 1509906"/>
                  <a:gd name="connsiteX171" fmla="*/ 642549 w 1034979"/>
                  <a:gd name="connsiteY171" fmla="*/ 1031712 h 1509906"/>
                  <a:gd name="connsiteX172" fmla="*/ 640644 w 1034979"/>
                  <a:gd name="connsiteY172" fmla="*/ 1025997 h 1509906"/>
                  <a:gd name="connsiteX173" fmla="*/ 642549 w 1034979"/>
                  <a:gd name="connsiteY173" fmla="*/ 1008852 h 1509906"/>
                  <a:gd name="connsiteX174" fmla="*/ 644454 w 1034979"/>
                  <a:gd name="connsiteY174" fmla="*/ 1003137 h 1509906"/>
                  <a:gd name="connsiteX175" fmla="*/ 661599 w 1034979"/>
                  <a:gd name="connsiteY175" fmla="*/ 993612 h 1509906"/>
                  <a:gd name="connsiteX176" fmla="*/ 673029 w 1034979"/>
                  <a:gd name="connsiteY176" fmla="*/ 985992 h 1509906"/>
                  <a:gd name="connsiteX177" fmla="*/ 674934 w 1034979"/>
                  <a:gd name="connsiteY177" fmla="*/ 980277 h 1509906"/>
                  <a:gd name="connsiteX178" fmla="*/ 680649 w 1034979"/>
                  <a:gd name="connsiteY178" fmla="*/ 978372 h 1509906"/>
                  <a:gd name="connsiteX179" fmla="*/ 686364 w 1034979"/>
                  <a:gd name="connsiteY179" fmla="*/ 974562 h 1509906"/>
                  <a:gd name="connsiteX180" fmla="*/ 695889 w 1034979"/>
                  <a:gd name="connsiteY180" fmla="*/ 965037 h 1509906"/>
                  <a:gd name="connsiteX181" fmla="*/ 705414 w 1034979"/>
                  <a:gd name="connsiteY181" fmla="*/ 953607 h 1509906"/>
                  <a:gd name="connsiteX182" fmla="*/ 716844 w 1034979"/>
                  <a:gd name="connsiteY182" fmla="*/ 945987 h 1509906"/>
                  <a:gd name="connsiteX183" fmla="*/ 732084 w 1034979"/>
                  <a:gd name="connsiteY183" fmla="*/ 932652 h 1509906"/>
                  <a:gd name="connsiteX184" fmla="*/ 741609 w 1034979"/>
                  <a:gd name="connsiteY184" fmla="*/ 921222 h 1509906"/>
                  <a:gd name="connsiteX185" fmla="*/ 753039 w 1034979"/>
                  <a:gd name="connsiteY185" fmla="*/ 911697 h 1509906"/>
                  <a:gd name="connsiteX186" fmla="*/ 758754 w 1034979"/>
                  <a:gd name="connsiteY186" fmla="*/ 900267 h 1509906"/>
                  <a:gd name="connsiteX187" fmla="*/ 760659 w 1034979"/>
                  <a:gd name="connsiteY187" fmla="*/ 894552 h 1509906"/>
                  <a:gd name="connsiteX188" fmla="*/ 766374 w 1034979"/>
                  <a:gd name="connsiteY188" fmla="*/ 883122 h 1509906"/>
                  <a:gd name="connsiteX189" fmla="*/ 764469 w 1034979"/>
                  <a:gd name="connsiteY189" fmla="*/ 867882 h 1509906"/>
                  <a:gd name="connsiteX190" fmla="*/ 758754 w 1034979"/>
                  <a:gd name="connsiteY190" fmla="*/ 865977 h 1509906"/>
                  <a:gd name="connsiteX191" fmla="*/ 737799 w 1034979"/>
                  <a:gd name="connsiteY191" fmla="*/ 867882 h 1509906"/>
                  <a:gd name="connsiteX192" fmla="*/ 732084 w 1034979"/>
                  <a:gd name="connsiteY192" fmla="*/ 871692 h 1509906"/>
                  <a:gd name="connsiteX193" fmla="*/ 720654 w 1034979"/>
                  <a:gd name="connsiteY193" fmla="*/ 875502 h 1509906"/>
                  <a:gd name="connsiteX194" fmla="*/ 716844 w 1034979"/>
                  <a:gd name="connsiteY194" fmla="*/ 881217 h 1509906"/>
                  <a:gd name="connsiteX195" fmla="*/ 711129 w 1034979"/>
                  <a:gd name="connsiteY195" fmla="*/ 883122 h 1509906"/>
                  <a:gd name="connsiteX196" fmla="*/ 705414 w 1034979"/>
                  <a:gd name="connsiteY196" fmla="*/ 886932 h 1509906"/>
                  <a:gd name="connsiteX197" fmla="*/ 699699 w 1034979"/>
                  <a:gd name="connsiteY197" fmla="*/ 892647 h 1509906"/>
                  <a:gd name="connsiteX198" fmla="*/ 692079 w 1034979"/>
                  <a:gd name="connsiteY198" fmla="*/ 896457 h 1509906"/>
                  <a:gd name="connsiteX199" fmla="*/ 650169 w 1034979"/>
                  <a:gd name="connsiteY199" fmla="*/ 925032 h 1509906"/>
                  <a:gd name="connsiteX200" fmla="*/ 636834 w 1034979"/>
                  <a:gd name="connsiteY200" fmla="*/ 936462 h 1509906"/>
                  <a:gd name="connsiteX201" fmla="*/ 627309 w 1034979"/>
                  <a:gd name="connsiteY201" fmla="*/ 953607 h 1509906"/>
                  <a:gd name="connsiteX202" fmla="*/ 602544 w 1034979"/>
                  <a:gd name="connsiteY202" fmla="*/ 959322 h 1509906"/>
                  <a:gd name="connsiteX203" fmla="*/ 589209 w 1034979"/>
                  <a:gd name="connsiteY203" fmla="*/ 963132 h 1509906"/>
                  <a:gd name="connsiteX204" fmla="*/ 573969 w 1034979"/>
                  <a:gd name="connsiteY204" fmla="*/ 961227 h 1509906"/>
                  <a:gd name="connsiteX205" fmla="*/ 562539 w 1034979"/>
                  <a:gd name="connsiteY205" fmla="*/ 957417 h 1509906"/>
                  <a:gd name="connsiteX206" fmla="*/ 551109 w 1034979"/>
                  <a:gd name="connsiteY206" fmla="*/ 953607 h 1509906"/>
                  <a:gd name="connsiteX207" fmla="*/ 539679 w 1034979"/>
                  <a:gd name="connsiteY207" fmla="*/ 949797 h 1509906"/>
                  <a:gd name="connsiteX208" fmla="*/ 533964 w 1034979"/>
                  <a:gd name="connsiteY208" fmla="*/ 947892 h 1509906"/>
                  <a:gd name="connsiteX209" fmla="*/ 528249 w 1034979"/>
                  <a:gd name="connsiteY209" fmla="*/ 944082 h 1509906"/>
                  <a:gd name="connsiteX210" fmla="*/ 516819 w 1034979"/>
                  <a:gd name="connsiteY210" fmla="*/ 938367 h 1509906"/>
                  <a:gd name="connsiteX211" fmla="*/ 509199 w 1034979"/>
                  <a:gd name="connsiteY211" fmla="*/ 926937 h 1509906"/>
                  <a:gd name="connsiteX212" fmla="*/ 505389 w 1034979"/>
                  <a:gd name="connsiteY212" fmla="*/ 905982 h 1509906"/>
                  <a:gd name="connsiteX213" fmla="*/ 507294 w 1034979"/>
                  <a:gd name="connsiteY213" fmla="*/ 841212 h 1509906"/>
                  <a:gd name="connsiteX214" fmla="*/ 503484 w 1034979"/>
                  <a:gd name="connsiteY214" fmla="*/ 351627 h 1509906"/>
                  <a:gd name="connsiteX215" fmla="*/ 499674 w 1034979"/>
                  <a:gd name="connsiteY215" fmla="*/ 60162 h 1509906"/>
                  <a:gd name="connsiteX216" fmla="*/ 490149 w 1034979"/>
                  <a:gd name="connsiteY216" fmla="*/ 33492 h 1509906"/>
                  <a:gd name="connsiteX217" fmla="*/ 488244 w 1034979"/>
                  <a:gd name="connsiteY217" fmla="*/ 27777 h 1509906"/>
                  <a:gd name="connsiteX218" fmla="*/ 484434 w 1034979"/>
                  <a:gd name="connsiteY218" fmla="*/ 22062 h 1509906"/>
                  <a:gd name="connsiteX219" fmla="*/ 478719 w 1034979"/>
                  <a:gd name="connsiteY219" fmla="*/ 10632 h 1509906"/>
                  <a:gd name="connsiteX220" fmla="*/ 473004 w 1034979"/>
                  <a:gd name="connsiteY220" fmla="*/ 6822 h 1509906"/>
                  <a:gd name="connsiteX221" fmla="*/ 469194 w 1034979"/>
                  <a:gd name="connsiteY221" fmla="*/ 1107 h 1509906"/>
                  <a:gd name="connsiteX222" fmla="*/ 429189 w 1034979"/>
                  <a:gd name="connsiteY222" fmla="*/ 4917 h 1509906"/>
                  <a:gd name="connsiteX223" fmla="*/ 421569 w 1034979"/>
                  <a:gd name="connsiteY223" fmla="*/ 16347 h 1509906"/>
                  <a:gd name="connsiteX224" fmla="*/ 417759 w 1034979"/>
                  <a:gd name="connsiteY224" fmla="*/ 22062 h 1509906"/>
                  <a:gd name="connsiteX225" fmla="*/ 419664 w 1034979"/>
                  <a:gd name="connsiteY225" fmla="*/ 54447 h 1509906"/>
                  <a:gd name="connsiteX226" fmla="*/ 423474 w 1034979"/>
                  <a:gd name="connsiteY226" fmla="*/ 65877 h 1509906"/>
                  <a:gd name="connsiteX227" fmla="*/ 425379 w 1034979"/>
                  <a:gd name="connsiteY227" fmla="*/ 71592 h 1509906"/>
                  <a:gd name="connsiteX228" fmla="*/ 425379 w 1034979"/>
                  <a:gd name="connsiteY228" fmla="*/ 77307 h 1509906"/>
                  <a:gd name="connsiteX229" fmla="*/ 429189 w 1034979"/>
                  <a:gd name="connsiteY229" fmla="*/ 231612 h 1509906"/>
                  <a:gd name="connsiteX230" fmla="*/ 440619 w 1034979"/>
                  <a:gd name="connsiteY230" fmla="*/ 414492 h 1509906"/>
                  <a:gd name="connsiteX231" fmla="*/ 425379 w 1034979"/>
                  <a:gd name="connsiteY231" fmla="*/ 711672 h 1509906"/>
                  <a:gd name="connsiteX232" fmla="*/ 425173 w 1034979"/>
                  <a:gd name="connsiteY232" fmla="*/ 765165 h 1509906"/>
                  <a:gd name="connsiteX233" fmla="*/ 421363 w 1034979"/>
                  <a:gd name="connsiteY233" fmla="*/ 844096 h 1509906"/>
                  <a:gd name="connsiteX234" fmla="*/ 425379 w 1034979"/>
                  <a:gd name="connsiteY234" fmla="*/ 894552 h 1509906"/>
                  <a:gd name="connsiteX235" fmla="*/ 423474 w 1034979"/>
                  <a:gd name="connsiteY235" fmla="*/ 921222 h 1509906"/>
                  <a:gd name="connsiteX236" fmla="*/ 417759 w 1034979"/>
                  <a:gd name="connsiteY236" fmla="*/ 923127 h 1509906"/>
                  <a:gd name="connsiteX237" fmla="*/ 412044 w 1034979"/>
                  <a:gd name="connsiteY237" fmla="*/ 926937 h 1509906"/>
                  <a:gd name="connsiteX238" fmla="*/ 421569 w 1034979"/>
                  <a:gd name="connsiteY238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35819 w 1034979"/>
                  <a:gd name="connsiteY36" fmla="*/ 966942 h 1509906"/>
                  <a:gd name="connsiteX37" fmla="*/ 143439 w 1034979"/>
                  <a:gd name="connsiteY37" fmla="*/ 968847 h 1509906"/>
                  <a:gd name="connsiteX38" fmla="*/ 166299 w 1034979"/>
                  <a:gd name="connsiteY38" fmla="*/ 972657 h 1509906"/>
                  <a:gd name="connsiteX39" fmla="*/ 191064 w 1034979"/>
                  <a:gd name="connsiteY39" fmla="*/ 978372 h 1509906"/>
                  <a:gd name="connsiteX40" fmla="*/ 208209 w 1034979"/>
                  <a:gd name="connsiteY40" fmla="*/ 984087 h 1509906"/>
                  <a:gd name="connsiteX41" fmla="*/ 213924 w 1034979"/>
                  <a:gd name="connsiteY41" fmla="*/ 985992 h 1509906"/>
                  <a:gd name="connsiteX42" fmla="*/ 229164 w 1034979"/>
                  <a:gd name="connsiteY42" fmla="*/ 989802 h 1509906"/>
                  <a:gd name="connsiteX43" fmla="*/ 248214 w 1034979"/>
                  <a:gd name="connsiteY43" fmla="*/ 995517 h 1509906"/>
                  <a:gd name="connsiteX44" fmla="*/ 253929 w 1034979"/>
                  <a:gd name="connsiteY44" fmla="*/ 999327 h 1509906"/>
                  <a:gd name="connsiteX45" fmla="*/ 267264 w 1034979"/>
                  <a:gd name="connsiteY45" fmla="*/ 1014567 h 1509906"/>
                  <a:gd name="connsiteX46" fmla="*/ 272979 w 1034979"/>
                  <a:gd name="connsiteY46" fmla="*/ 1033617 h 1509906"/>
                  <a:gd name="connsiteX47" fmla="*/ 274884 w 1034979"/>
                  <a:gd name="connsiteY47" fmla="*/ 1039332 h 1509906"/>
                  <a:gd name="connsiteX48" fmla="*/ 276789 w 1034979"/>
                  <a:gd name="connsiteY48" fmla="*/ 1045047 h 1509906"/>
                  <a:gd name="connsiteX49" fmla="*/ 278694 w 1034979"/>
                  <a:gd name="connsiteY49" fmla="*/ 1069812 h 1509906"/>
                  <a:gd name="connsiteX50" fmla="*/ 280599 w 1034979"/>
                  <a:gd name="connsiteY50" fmla="*/ 1075527 h 1509906"/>
                  <a:gd name="connsiteX51" fmla="*/ 278694 w 1034979"/>
                  <a:gd name="connsiteY51" fmla="*/ 1094577 h 1509906"/>
                  <a:gd name="connsiteX52" fmla="*/ 276789 w 1034979"/>
                  <a:gd name="connsiteY52" fmla="*/ 1104102 h 1509906"/>
                  <a:gd name="connsiteX53" fmla="*/ 263454 w 1034979"/>
                  <a:gd name="connsiteY53" fmla="*/ 1117437 h 1509906"/>
                  <a:gd name="connsiteX54" fmla="*/ 252024 w 1034979"/>
                  <a:gd name="connsiteY54" fmla="*/ 1125057 h 1509906"/>
                  <a:gd name="connsiteX55" fmla="*/ 240594 w 1034979"/>
                  <a:gd name="connsiteY55" fmla="*/ 1128867 h 1509906"/>
                  <a:gd name="connsiteX56" fmla="*/ 126294 w 1034979"/>
                  <a:gd name="connsiteY56" fmla="*/ 1128867 h 1509906"/>
                  <a:gd name="connsiteX57" fmla="*/ 120579 w 1034979"/>
                  <a:gd name="connsiteY57" fmla="*/ 1130772 h 1509906"/>
                  <a:gd name="connsiteX58" fmla="*/ 88194 w 1034979"/>
                  <a:gd name="connsiteY58" fmla="*/ 1138392 h 1509906"/>
                  <a:gd name="connsiteX59" fmla="*/ 82479 w 1034979"/>
                  <a:gd name="connsiteY59" fmla="*/ 1140297 h 1509906"/>
                  <a:gd name="connsiteX60" fmla="*/ 76764 w 1034979"/>
                  <a:gd name="connsiteY60" fmla="*/ 1144107 h 1509906"/>
                  <a:gd name="connsiteX61" fmla="*/ 65334 w 1034979"/>
                  <a:gd name="connsiteY61" fmla="*/ 1146012 h 1509906"/>
                  <a:gd name="connsiteX62" fmla="*/ 27234 w 1034979"/>
                  <a:gd name="connsiteY62" fmla="*/ 1147917 h 1509906"/>
                  <a:gd name="connsiteX63" fmla="*/ 15804 w 1034979"/>
                  <a:gd name="connsiteY63" fmla="*/ 1153632 h 1509906"/>
                  <a:gd name="connsiteX64" fmla="*/ 6279 w 1034979"/>
                  <a:gd name="connsiteY64" fmla="*/ 1163157 h 1509906"/>
                  <a:gd name="connsiteX65" fmla="*/ 4374 w 1034979"/>
                  <a:gd name="connsiteY65" fmla="*/ 1168872 h 1509906"/>
                  <a:gd name="connsiteX66" fmla="*/ 564 w 1034979"/>
                  <a:gd name="connsiteY66" fmla="*/ 1174587 h 1509906"/>
                  <a:gd name="connsiteX67" fmla="*/ 6279 w 1034979"/>
                  <a:gd name="connsiteY67" fmla="*/ 1206972 h 1509906"/>
                  <a:gd name="connsiteX68" fmla="*/ 11994 w 1034979"/>
                  <a:gd name="connsiteY68" fmla="*/ 1210782 h 1509906"/>
                  <a:gd name="connsiteX69" fmla="*/ 17709 w 1034979"/>
                  <a:gd name="connsiteY69" fmla="*/ 1212687 h 1509906"/>
                  <a:gd name="connsiteX70" fmla="*/ 145344 w 1034979"/>
                  <a:gd name="connsiteY70" fmla="*/ 1210782 h 1509906"/>
                  <a:gd name="connsiteX71" fmla="*/ 152964 w 1034979"/>
                  <a:gd name="connsiteY71" fmla="*/ 1208877 h 1509906"/>
                  <a:gd name="connsiteX72" fmla="*/ 303459 w 1034979"/>
                  <a:gd name="connsiteY72" fmla="*/ 1203162 h 1509906"/>
                  <a:gd name="connsiteX73" fmla="*/ 318699 w 1034979"/>
                  <a:gd name="connsiteY73" fmla="*/ 1210782 h 1509906"/>
                  <a:gd name="connsiteX74" fmla="*/ 330129 w 1034979"/>
                  <a:gd name="connsiteY74" fmla="*/ 1216497 h 1509906"/>
                  <a:gd name="connsiteX75" fmla="*/ 333939 w 1034979"/>
                  <a:gd name="connsiteY75" fmla="*/ 1222212 h 1509906"/>
                  <a:gd name="connsiteX76" fmla="*/ 339654 w 1034979"/>
                  <a:gd name="connsiteY76" fmla="*/ 1224117 h 1509906"/>
                  <a:gd name="connsiteX77" fmla="*/ 351084 w 1034979"/>
                  <a:gd name="connsiteY77" fmla="*/ 1231737 h 1509906"/>
                  <a:gd name="connsiteX78" fmla="*/ 356799 w 1034979"/>
                  <a:gd name="connsiteY78" fmla="*/ 1235547 h 1509906"/>
                  <a:gd name="connsiteX79" fmla="*/ 360609 w 1034979"/>
                  <a:gd name="connsiteY79" fmla="*/ 1241262 h 1509906"/>
                  <a:gd name="connsiteX80" fmla="*/ 366324 w 1034979"/>
                  <a:gd name="connsiteY80" fmla="*/ 1252692 h 1509906"/>
                  <a:gd name="connsiteX81" fmla="*/ 362514 w 1034979"/>
                  <a:gd name="connsiteY81" fmla="*/ 1279362 h 1509906"/>
                  <a:gd name="connsiteX82" fmla="*/ 358704 w 1034979"/>
                  <a:gd name="connsiteY82" fmla="*/ 1285077 h 1509906"/>
                  <a:gd name="connsiteX83" fmla="*/ 356799 w 1034979"/>
                  <a:gd name="connsiteY83" fmla="*/ 1290792 h 1509906"/>
                  <a:gd name="connsiteX84" fmla="*/ 352989 w 1034979"/>
                  <a:gd name="connsiteY84" fmla="*/ 1296507 h 1509906"/>
                  <a:gd name="connsiteX85" fmla="*/ 351084 w 1034979"/>
                  <a:gd name="connsiteY85" fmla="*/ 1302222 h 1509906"/>
                  <a:gd name="connsiteX86" fmla="*/ 347274 w 1034979"/>
                  <a:gd name="connsiteY86" fmla="*/ 1307937 h 1509906"/>
                  <a:gd name="connsiteX87" fmla="*/ 330129 w 1034979"/>
                  <a:gd name="connsiteY87" fmla="*/ 1374612 h 1509906"/>
                  <a:gd name="connsiteX88" fmla="*/ 328224 w 1034979"/>
                  <a:gd name="connsiteY88" fmla="*/ 1426047 h 1509906"/>
                  <a:gd name="connsiteX89" fmla="*/ 330129 w 1034979"/>
                  <a:gd name="connsiteY89" fmla="*/ 1450812 h 1509906"/>
                  <a:gd name="connsiteX90" fmla="*/ 332034 w 1034979"/>
                  <a:gd name="connsiteY90" fmla="*/ 1456527 h 1509906"/>
                  <a:gd name="connsiteX91" fmla="*/ 335844 w 1034979"/>
                  <a:gd name="connsiteY91" fmla="*/ 1460337 h 1509906"/>
                  <a:gd name="connsiteX92" fmla="*/ 364419 w 1034979"/>
                  <a:gd name="connsiteY92" fmla="*/ 1506057 h 1509906"/>
                  <a:gd name="connsiteX93" fmla="*/ 387279 w 1034979"/>
                  <a:gd name="connsiteY93" fmla="*/ 1507962 h 1509906"/>
                  <a:gd name="connsiteX94" fmla="*/ 392994 w 1034979"/>
                  <a:gd name="connsiteY94" fmla="*/ 1502247 h 1509906"/>
                  <a:gd name="connsiteX95" fmla="*/ 394899 w 1034979"/>
                  <a:gd name="connsiteY95" fmla="*/ 1490817 h 1509906"/>
                  <a:gd name="connsiteX96" fmla="*/ 396804 w 1034979"/>
                  <a:gd name="connsiteY96" fmla="*/ 1485102 h 1509906"/>
                  <a:gd name="connsiteX97" fmla="*/ 398709 w 1034979"/>
                  <a:gd name="connsiteY97" fmla="*/ 1467957 h 1509906"/>
                  <a:gd name="connsiteX98" fmla="*/ 400614 w 1034979"/>
                  <a:gd name="connsiteY98" fmla="*/ 1454622 h 1509906"/>
                  <a:gd name="connsiteX99" fmla="*/ 404424 w 1034979"/>
                  <a:gd name="connsiteY99" fmla="*/ 1397472 h 1509906"/>
                  <a:gd name="connsiteX100" fmla="*/ 410139 w 1034979"/>
                  <a:gd name="connsiteY100" fmla="*/ 1386042 h 1509906"/>
                  <a:gd name="connsiteX101" fmla="*/ 413949 w 1034979"/>
                  <a:gd name="connsiteY101" fmla="*/ 1372707 h 1509906"/>
                  <a:gd name="connsiteX102" fmla="*/ 415854 w 1034979"/>
                  <a:gd name="connsiteY102" fmla="*/ 1366992 h 1509906"/>
                  <a:gd name="connsiteX103" fmla="*/ 417759 w 1034979"/>
                  <a:gd name="connsiteY103" fmla="*/ 1353657 h 1509906"/>
                  <a:gd name="connsiteX104" fmla="*/ 421569 w 1034979"/>
                  <a:gd name="connsiteY104" fmla="*/ 1342227 h 1509906"/>
                  <a:gd name="connsiteX105" fmla="*/ 427284 w 1034979"/>
                  <a:gd name="connsiteY105" fmla="*/ 1328892 h 1509906"/>
                  <a:gd name="connsiteX106" fmla="*/ 436809 w 1034979"/>
                  <a:gd name="connsiteY106" fmla="*/ 1317462 h 1509906"/>
                  <a:gd name="connsiteX107" fmla="*/ 450144 w 1034979"/>
                  <a:gd name="connsiteY107" fmla="*/ 1302222 h 1509906"/>
                  <a:gd name="connsiteX108" fmla="*/ 457764 w 1034979"/>
                  <a:gd name="connsiteY108" fmla="*/ 1290792 h 1509906"/>
                  <a:gd name="connsiteX109" fmla="*/ 461574 w 1034979"/>
                  <a:gd name="connsiteY109" fmla="*/ 1279362 h 1509906"/>
                  <a:gd name="connsiteX110" fmla="*/ 465384 w 1034979"/>
                  <a:gd name="connsiteY110" fmla="*/ 1264122 h 1509906"/>
                  <a:gd name="connsiteX111" fmla="*/ 467289 w 1034979"/>
                  <a:gd name="connsiteY111" fmla="*/ 1258407 h 1509906"/>
                  <a:gd name="connsiteX112" fmla="*/ 535869 w 1034979"/>
                  <a:gd name="connsiteY112" fmla="*/ 1243167 h 1509906"/>
                  <a:gd name="connsiteX113" fmla="*/ 541584 w 1034979"/>
                  <a:gd name="connsiteY113" fmla="*/ 1241262 h 1509906"/>
                  <a:gd name="connsiteX114" fmla="*/ 547299 w 1034979"/>
                  <a:gd name="connsiteY114" fmla="*/ 1239357 h 1509906"/>
                  <a:gd name="connsiteX115" fmla="*/ 554919 w 1034979"/>
                  <a:gd name="connsiteY115" fmla="*/ 1237452 h 1509906"/>
                  <a:gd name="connsiteX116" fmla="*/ 573969 w 1034979"/>
                  <a:gd name="connsiteY116" fmla="*/ 1229832 h 1509906"/>
                  <a:gd name="connsiteX117" fmla="*/ 585399 w 1034979"/>
                  <a:gd name="connsiteY117" fmla="*/ 1226022 h 1509906"/>
                  <a:gd name="connsiteX118" fmla="*/ 720654 w 1034979"/>
                  <a:gd name="connsiteY118" fmla="*/ 1309842 h 1509906"/>
                  <a:gd name="connsiteX119" fmla="*/ 733989 w 1034979"/>
                  <a:gd name="connsiteY119" fmla="*/ 1319367 h 1509906"/>
                  <a:gd name="connsiteX120" fmla="*/ 743514 w 1034979"/>
                  <a:gd name="connsiteY120" fmla="*/ 1321272 h 1509906"/>
                  <a:gd name="connsiteX121" fmla="*/ 749229 w 1034979"/>
                  <a:gd name="connsiteY121" fmla="*/ 1323177 h 1509906"/>
                  <a:gd name="connsiteX122" fmla="*/ 762564 w 1034979"/>
                  <a:gd name="connsiteY122" fmla="*/ 1328892 h 1509906"/>
                  <a:gd name="connsiteX123" fmla="*/ 777804 w 1034979"/>
                  <a:gd name="connsiteY123" fmla="*/ 1326987 h 1509906"/>
                  <a:gd name="connsiteX124" fmla="*/ 789234 w 1034979"/>
                  <a:gd name="connsiteY124" fmla="*/ 1321272 h 1509906"/>
                  <a:gd name="connsiteX125" fmla="*/ 794949 w 1034979"/>
                  <a:gd name="connsiteY125" fmla="*/ 1319367 h 1509906"/>
                  <a:gd name="connsiteX126" fmla="*/ 802569 w 1034979"/>
                  <a:gd name="connsiteY126" fmla="*/ 1302222 h 1509906"/>
                  <a:gd name="connsiteX127" fmla="*/ 800664 w 1034979"/>
                  <a:gd name="connsiteY127" fmla="*/ 1277457 h 1509906"/>
                  <a:gd name="connsiteX128" fmla="*/ 798759 w 1034979"/>
                  <a:gd name="connsiteY128" fmla="*/ 1271742 h 1509906"/>
                  <a:gd name="connsiteX129" fmla="*/ 796854 w 1034979"/>
                  <a:gd name="connsiteY129" fmla="*/ 1264122 h 1509906"/>
                  <a:gd name="connsiteX130" fmla="*/ 783519 w 1034979"/>
                  <a:gd name="connsiteY130" fmla="*/ 1246977 h 1509906"/>
                  <a:gd name="connsiteX131" fmla="*/ 773994 w 1034979"/>
                  <a:gd name="connsiteY131" fmla="*/ 1241262 h 1509906"/>
                  <a:gd name="connsiteX132" fmla="*/ 648264 w 1034979"/>
                  <a:gd name="connsiteY132" fmla="*/ 1149822 h 1509906"/>
                  <a:gd name="connsiteX133" fmla="*/ 644454 w 1034979"/>
                  <a:gd name="connsiteY133" fmla="*/ 1132677 h 1509906"/>
                  <a:gd name="connsiteX134" fmla="*/ 646359 w 1034979"/>
                  <a:gd name="connsiteY134" fmla="*/ 1125057 h 1509906"/>
                  <a:gd name="connsiteX135" fmla="*/ 650169 w 1034979"/>
                  <a:gd name="connsiteY135" fmla="*/ 1107912 h 1509906"/>
                  <a:gd name="connsiteX136" fmla="*/ 653979 w 1034979"/>
                  <a:gd name="connsiteY136" fmla="*/ 1102197 h 1509906"/>
                  <a:gd name="connsiteX137" fmla="*/ 655884 w 1034979"/>
                  <a:gd name="connsiteY137" fmla="*/ 1096482 h 1509906"/>
                  <a:gd name="connsiteX138" fmla="*/ 661599 w 1034979"/>
                  <a:gd name="connsiteY138" fmla="*/ 1094577 h 1509906"/>
                  <a:gd name="connsiteX139" fmla="*/ 671124 w 1034979"/>
                  <a:gd name="connsiteY139" fmla="*/ 1083147 h 1509906"/>
                  <a:gd name="connsiteX140" fmla="*/ 724464 w 1034979"/>
                  <a:gd name="connsiteY140" fmla="*/ 1075527 h 1509906"/>
                  <a:gd name="connsiteX141" fmla="*/ 842574 w 1034979"/>
                  <a:gd name="connsiteY141" fmla="*/ 1077432 h 1509906"/>
                  <a:gd name="connsiteX142" fmla="*/ 871149 w 1034979"/>
                  <a:gd name="connsiteY142" fmla="*/ 1079337 h 1509906"/>
                  <a:gd name="connsiteX143" fmla="*/ 899724 w 1034979"/>
                  <a:gd name="connsiteY143" fmla="*/ 1085052 h 1509906"/>
                  <a:gd name="connsiteX144" fmla="*/ 922584 w 1034979"/>
                  <a:gd name="connsiteY144" fmla="*/ 1088862 h 1509906"/>
                  <a:gd name="connsiteX145" fmla="*/ 951159 w 1034979"/>
                  <a:gd name="connsiteY145" fmla="*/ 1094577 h 1509906"/>
                  <a:gd name="connsiteX146" fmla="*/ 956874 w 1034979"/>
                  <a:gd name="connsiteY146" fmla="*/ 1094577 h 1509906"/>
                  <a:gd name="connsiteX147" fmla="*/ 1002594 w 1034979"/>
                  <a:gd name="connsiteY147" fmla="*/ 1092672 h 1509906"/>
                  <a:gd name="connsiteX148" fmla="*/ 1031169 w 1034979"/>
                  <a:gd name="connsiteY148" fmla="*/ 1085052 h 1509906"/>
                  <a:gd name="connsiteX149" fmla="*/ 1034979 w 1034979"/>
                  <a:gd name="connsiteY149" fmla="*/ 1079337 h 1509906"/>
                  <a:gd name="connsiteX150" fmla="*/ 1033074 w 1034979"/>
                  <a:gd name="connsiteY150" fmla="*/ 1060287 h 1509906"/>
                  <a:gd name="connsiteX151" fmla="*/ 1027359 w 1034979"/>
                  <a:gd name="connsiteY151" fmla="*/ 1056477 h 1509906"/>
                  <a:gd name="connsiteX152" fmla="*/ 1012119 w 1034979"/>
                  <a:gd name="connsiteY152" fmla="*/ 1054572 h 1509906"/>
                  <a:gd name="connsiteX153" fmla="*/ 1006404 w 1034979"/>
                  <a:gd name="connsiteY153" fmla="*/ 1052667 h 1509906"/>
                  <a:gd name="connsiteX154" fmla="*/ 998784 w 1034979"/>
                  <a:gd name="connsiteY154" fmla="*/ 1050762 h 1509906"/>
                  <a:gd name="connsiteX155" fmla="*/ 987354 w 1034979"/>
                  <a:gd name="connsiteY155" fmla="*/ 1043142 h 1509906"/>
                  <a:gd name="connsiteX156" fmla="*/ 975924 w 1034979"/>
                  <a:gd name="connsiteY156" fmla="*/ 1039332 h 1509906"/>
                  <a:gd name="connsiteX157" fmla="*/ 970209 w 1034979"/>
                  <a:gd name="connsiteY157" fmla="*/ 1037427 h 1509906"/>
                  <a:gd name="connsiteX158" fmla="*/ 962589 w 1034979"/>
                  <a:gd name="connsiteY158" fmla="*/ 1035522 h 1509906"/>
                  <a:gd name="connsiteX159" fmla="*/ 956874 w 1034979"/>
                  <a:gd name="connsiteY159" fmla="*/ 1033617 h 1509906"/>
                  <a:gd name="connsiteX160" fmla="*/ 935919 w 1034979"/>
                  <a:gd name="connsiteY160" fmla="*/ 1027902 h 1509906"/>
                  <a:gd name="connsiteX161" fmla="*/ 930204 w 1034979"/>
                  <a:gd name="connsiteY161" fmla="*/ 1025997 h 1509906"/>
                  <a:gd name="connsiteX162" fmla="*/ 825429 w 1034979"/>
                  <a:gd name="connsiteY162" fmla="*/ 1027902 h 1509906"/>
                  <a:gd name="connsiteX163" fmla="*/ 819714 w 1034979"/>
                  <a:gd name="connsiteY163" fmla="*/ 1029807 h 1509906"/>
                  <a:gd name="connsiteX164" fmla="*/ 730179 w 1034979"/>
                  <a:gd name="connsiteY164" fmla="*/ 1031712 h 1509906"/>
                  <a:gd name="connsiteX165" fmla="*/ 716844 w 1034979"/>
                  <a:gd name="connsiteY165" fmla="*/ 1035522 h 1509906"/>
                  <a:gd name="connsiteX166" fmla="*/ 695889 w 1034979"/>
                  <a:gd name="connsiteY166" fmla="*/ 1037427 h 1509906"/>
                  <a:gd name="connsiteX167" fmla="*/ 669219 w 1034979"/>
                  <a:gd name="connsiteY167" fmla="*/ 1039332 h 1509906"/>
                  <a:gd name="connsiteX168" fmla="*/ 669219 w 1034979"/>
                  <a:gd name="connsiteY168" fmla="*/ 1039332 h 1509906"/>
                  <a:gd name="connsiteX169" fmla="*/ 646359 w 1034979"/>
                  <a:gd name="connsiteY169" fmla="*/ 1043142 h 1509906"/>
                  <a:gd name="connsiteX170" fmla="*/ 642549 w 1034979"/>
                  <a:gd name="connsiteY170" fmla="*/ 1031712 h 1509906"/>
                  <a:gd name="connsiteX171" fmla="*/ 640644 w 1034979"/>
                  <a:gd name="connsiteY171" fmla="*/ 1025997 h 1509906"/>
                  <a:gd name="connsiteX172" fmla="*/ 642549 w 1034979"/>
                  <a:gd name="connsiteY172" fmla="*/ 1008852 h 1509906"/>
                  <a:gd name="connsiteX173" fmla="*/ 644454 w 1034979"/>
                  <a:gd name="connsiteY173" fmla="*/ 1003137 h 1509906"/>
                  <a:gd name="connsiteX174" fmla="*/ 661599 w 1034979"/>
                  <a:gd name="connsiteY174" fmla="*/ 993612 h 1509906"/>
                  <a:gd name="connsiteX175" fmla="*/ 673029 w 1034979"/>
                  <a:gd name="connsiteY175" fmla="*/ 985992 h 1509906"/>
                  <a:gd name="connsiteX176" fmla="*/ 674934 w 1034979"/>
                  <a:gd name="connsiteY176" fmla="*/ 980277 h 1509906"/>
                  <a:gd name="connsiteX177" fmla="*/ 680649 w 1034979"/>
                  <a:gd name="connsiteY177" fmla="*/ 978372 h 1509906"/>
                  <a:gd name="connsiteX178" fmla="*/ 686364 w 1034979"/>
                  <a:gd name="connsiteY178" fmla="*/ 974562 h 1509906"/>
                  <a:gd name="connsiteX179" fmla="*/ 695889 w 1034979"/>
                  <a:gd name="connsiteY179" fmla="*/ 965037 h 1509906"/>
                  <a:gd name="connsiteX180" fmla="*/ 705414 w 1034979"/>
                  <a:gd name="connsiteY180" fmla="*/ 953607 h 1509906"/>
                  <a:gd name="connsiteX181" fmla="*/ 716844 w 1034979"/>
                  <a:gd name="connsiteY181" fmla="*/ 945987 h 1509906"/>
                  <a:gd name="connsiteX182" fmla="*/ 732084 w 1034979"/>
                  <a:gd name="connsiteY182" fmla="*/ 932652 h 1509906"/>
                  <a:gd name="connsiteX183" fmla="*/ 741609 w 1034979"/>
                  <a:gd name="connsiteY183" fmla="*/ 921222 h 1509906"/>
                  <a:gd name="connsiteX184" fmla="*/ 753039 w 1034979"/>
                  <a:gd name="connsiteY184" fmla="*/ 911697 h 1509906"/>
                  <a:gd name="connsiteX185" fmla="*/ 758754 w 1034979"/>
                  <a:gd name="connsiteY185" fmla="*/ 900267 h 1509906"/>
                  <a:gd name="connsiteX186" fmla="*/ 760659 w 1034979"/>
                  <a:gd name="connsiteY186" fmla="*/ 894552 h 1509906"/>
                  <a:gd name="connsiteX187" fmla="*/ 766374 w 1034979"/>
                  <a:gd name="connsiteY187" fmla="*/ 883122 h 1509906"/>
                  <a:gd name="connsiteX188" fmla="*/ 764469 w 1034979"/>
                  <a:gd name="connsiteY188" fmla="*/ 867882 h 1509906"/>
                  <a:gd name="connsiteX189" fmla="*/ 758754 w 1034979"/>
                  <a:gd name="connsiteY189" fmla="*/ 865977 h 1509906"/>
                  <a:gd name="connsiteX190" fmla="*/ 737799 w 1034979"/>
                  <a:gd name="connsiteY190" fmla="*/ 867882 h 1509906"/>
                  <a:gd name="connsiteX191" fmla="*/ 732084 w 1034979"/>
                  <a:gd name="connsiteY191" fmla="*/ 871692 h 1509906"/>
                  <a:gd name="connsiteX192" fmla="*/ 720654 w 1034979"/>
                  <a:gd name="connsiteY192" fmla="*/ 875502 h 1509906"/>
                  <a:gd name="connsiteX193" fmla="*/ 716844 w 1034979"/>
                  <a:gd name="connsiteY193" fmla="*/ 881217 h 1509906"/>
                  <a:gd name="connsiteX194" fmla="*/ 711129 w 1034979"/>
                  <a:gd name="connsiteY194" fmla="*/ 883122 h 1509906"/>
                  <a:gd name="connsiteX195" fmla="*/ 705414 w 1034979"/>
                  <a:gd name="connsiteY195" fmla="*/ 886932 h 1509906"/>
                  <a:gd name="connsiteX196" fmla="*/ 699699 w 1034979"/>
                  <a:gd name="connsiteY196" fmla="*/ 892647 h 1509906"/>
                  <a:gd name="connsiteX197" fmla="*/ 692079 w 1034979"/>
                  <a:gd name="connsiteY197" fmla="*/ 896457 h 1509906"/>
                  <a:gd name="connsiteX198" fmla="*/ 650169 w 1034979"/>
                  <a:gd name="connsiteY198" fmla="*/ 925032 h 1509906"/>
                  <a:gd name="connsiteX199" fmla="*/ 636834 w 1034979"/>
                  <a:gd name="connsiteY199" fmla="*/ 936462 h 1509906"/>
                  <a:gd name="connsiteX200" fmla="*/ 627309 w 1034979"/>
                  <a:gd name="connsiteY200" fmla="*/ 953607 h 1509906"/>
                  <a:gd name="connsiteX201" fmla="*/ 602544 w 1034979"/>
                  <a:gd name="connsiteY201" fmla="*/ 959322 h 1509906"/>
                  <a:gd name="connsiteX202" fmla="*/ 589209 w 1034979"/>
                  <a:gd name="connsiteY202" fmla="*/ 963132 h 1509906"/>
                  <a:gd name="connsiteX203" fmla="*/ 573969 w 1034979"/>
                  <a:gd name="connsiteY203" fmla="*/ 961227 h 1509906"/>
                  <a:gd name="connsiteX204" fmla="*/ 562539 w 1034979"/>
                  <a:gd name="connsiteY204" fmla="*/ 957417 h 1509906"/>
                  <a:gd name="connsiteX205" fmla="*/ 551109 w 1034979"/>
                  <a:gd name="connsiteY205" fmla="*/ 953607 h 1509906"/>
                  <a:gd name="connsiteX206" fmla="*/ 539679 w 1034979"/>
                  <a:gd name="connsiteY206" fmla="*/ 949797 h 1509906"/>
                  <a:gd name="connsiteX207" fmla="*/ 533964 w 1034979"/>
                  <a:gd name="connsiteY207" fmla="*/ 947892 h 1509906"/>
                  <a:gd name="connsiteX208" fmla="*/ 528249 w 1034979"/>
                  <a:gd name="connsiteY208" fmla="*/ 944082 h 1509906"/>
                  <a:gd name="connsiteX209" fmla="*/ 516819 w 1034979"/>
                  <a:gd name="connsiteY209" fmla="*/ 938367 h 1509906"/>
                  <a:gd name="connsiteX210" fmla="*/ 509199 w 1034979"/>
                  <a:gd name="connsiteY210" fmla="*/ 926937 h 1509906"/>
                  <a:gd name="connsiteX211" fmla="*/ 505389 w 1034979"/>
                  <a:gd name="connsiteY211" fmla="*/ 905982 h 1509906"/>
                  <a:gd name="connsiteX212" fmla="*/ 507294 w 1034979"/>
                  <a:gd name="connsiteY212" fmla="*/ 841212 h 1509906"/>
                  <a:gd name="connsiteX213" fmla="*/ 503484 w 1034979"/>
                  <a:gd name="connsiteY213" fmla="*/ 351627 h 1509906"/>
                  <a:gd name="connsiteX214" fmla="*/ 499674 w 1034979"/>
                  <a:gd name="connsiteY214" fmla="*/ 60162 h 1509906"/>
                  <a:gd name="connsiteX215" fmla="*/ 490149 w 1034979"/>
                  <a:gd name="connsiteY215" fmla="*/ 33492 h 1509906"/>
                  <a:gd name="connsiteX216" fmla="*/ 488244 w 1034979"/>
                  <a:gd name="connsiteY216" fmla="*/ 27777 h 1509906"/>
                  <a:gd name="connsiteX217" fmla="*/ 484434 w 1034979"/>
                  <a:gd name="connsiteY217" fmla="*/ 22062 h 1509906"/>
                  <a:gd name="connsiteX218" fmla="*/ 478719 w 1034979"/>
                  <a:gd name="connsiteY218" fmla="*/ 10632 h 1509906"/>
                  <a:gd name="connsiteX219" fmla="*/ 473004 w 1034979"/>
                  <a:gd name="connsiteY219" fmla="*/ 6822 h 1509906"/>
                  <a:gd name="connsiteX220" fmla="*/ 469194 w 1034979"/>
                  <a:gd name="connsiteY220" fmla="*/ 1107 h 1509906"/>
                  <a:gd name="connsiteX221" fmla="*/ 429189 w 1034979"/>
                  <a:gd name="connsiteY221" fmla="*/ 4917 h 1509906"/>
                  <a:gd name="connsiteX222" fmla="*/ 421569 w 1034979"/>
                  <a:gd name="connsiteY222" fmla="*/ 16347 h 1509906"/>
                  <a:gd name="connsiteX223" fmla="*/ 417759 w 1034979"/>
                  <a:gd name="connsiteY223" fmla="*/ 22062 h 1509906"/>
                  <a:gd name="connsiteX224" fmla="*/ 419664 w 1034979"/>
                  <a:gd name="connsiteY224" fmla="*/ 54447 h 1509906"/>
                  <a:gd name="connsiteX225" fmla="*/ 423474 w 1034979"/>
                  <a:gd name="connsiteY225" fmla="*/ 65877 h 1509906"/>
                  <a:gd name="connsiteX226" fmla="*/ 425379 w 1034979"/>
                  <a:gd name="connsiteY226" fmla="*/ 71592 h 1509906"/>
                  <a:gd name="connsiteX227" fmla="*/ 425379 w 1034979"/>
                  <a:gd name="connsiteY227" fmla="*/ 77307 h 1509906"/>
                  <a:gd name="connsiteX228" fmla="*/ 429189 w 1034979"/>
                  <a:gd name="connsiteY228" fmla="*/ 231612 h 1509906"/>
                  <a:gd name="connsiteX229" fmla="*/ 440619 w 1034979"/>
                  <a:gd name="connsiteY229" fmla="*/ 414492 h 1509906"/>
                  <a:gd name="connsiteX230" fmla="*/ 425379 w 1034979"/>
                  <a:gd name="connsiteY230" fmla="*/ 711672 h 1509906"/>
                  <a:gd name="connsiteX231" fmla="*/ 425173 w 1034979"/>
                  <a:gd name="connsiteY231" fmla="*/ 765165 h 1509906"/>
                  <a:gd name="connsiteX232" fmla="*/ 421363 w 1034979"/>
                  <a:gd name="connsiteY232" fmla="*/ 844096 h 1509906"/>
                  <a:gd name="connsiteX233" fmla="*/ 425379 w 1034979"/>
                  <a:gd name="connsiteY233" fmla="*/ 894552 h 1509906"/>
                  <a:gd name="connsiteX234" fmla="*/ 423474 w 1034979"/>
                  <a:gd name="connsiteY234" fmla="*/ 921222 h 1509906"/>
                  <a:gd name="connsiteX235" fmla="*/ 417759 w 1034979"/>
                  <a:gd name="connsiteY235" fmla="*/ 923127 h 1509906"/>
                  <a:gd name="connsiteX236" fmla="*/ 412044 w 1034979"/>
                  <a:gd name="connsiteY236" fmla="*/ 926937 h 1509906"/>
                  <a:gd name="connsiteX237" fmla="*/ 421569 w 1034979"/>
                  <a:gd name="connsiteY237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35819 w 1034979"/>
                  <a:gd name="connsiteY36" fmla="*/ 966942 h 1509906"/>
                  <a:gd name="connsiteX37" fmla="*/ 143439 w 1034979"/>
                  <a:gd name="connsiteY37" fmla="*/ 968847 h 1509906"/>
                  <a:gd name="connsiteX38" fmla="*/ 166299 w 1034979"/>
                  <a:gd name="connsiteY38" fmla="*/ 972657 h 1509906"/>
                  <a:gd name="connsiteX39" fmla="*/ 191064 w 1034979"/>
                  <a:gd name="connsiteY39" fmla="*/ 978372 h 1509906"/>
                  <a:gd name="connsiteX40" fmla="*/ 208209 w 1034979"/>
                  <a:gd name="connsiteY40" fmla="*/ 984087 h 1509906"/>
                  <a:gd name="connsiteX41" fmla="*/ 213924 w 1034979"/>
                  <a:gd name="connsiteY41" fmla="*/ 985992 h 1509906"/>
                  <a:gd name="connsiteX42" fmla="*/ 229164 w 1034979"/>
                  <a:gd name="connsiteY42" fmla="*/ 989802 h 1509906"/>
                  <a:gd name="connsiteX43" fmla="*/ 248214 w 1034979"/>
                  <a:gd name="connsiteY43" fmla="*/ 995517 h 1509906"/>
                  <a:gd name="connsiteX44" fmla="*/ 253929 w 1034979"/>
                  <a:gd name="connsiteY44" fmla="*/ 999327 h 1509906"/>
                  <a:gd name="connsiteX45" fmla="*/ 267264 w 1034979"/>
                  <a:gd name="connsiteY45" fmla="*/ 1014567 h 1509906"/>
                  <a:gd name="connsiteX46" fmla="*/ 272979 w 1034979"/>
                  <a:gd name="connsiteY46" fmla="*/ 1033617 h 1509906"/>
                  <a:gd name="connsiteX47" fmla="*/ 274884 w 1034979"/>
                  <a:gd name="connsiteY47" fmla="*/ 1039332 h 1509906"/>
                  <a:gd name="connsiteX48" fmla="*/ 276789 w 1034979"/>
                  <a:gd name="connsiteY48" fmla="*/ 1045047 h 1509906"/>
                  <a:gd name="connsiteX49" fmla="*/ 278694 w 1034979"/>
                  <a:gd name="connsiteY49" fmla="*/ 1069812 h 1509906"/>
                  <a:gd name="connsiteX50" fmla="*/ 280599 w 1034979"/>
                  <a:gd name="connsiteY50" fmla="*/ 1075527 h 1509906"/>
                  <a:gd name="connsiteX51" fmla="*/ 278694 w 1034979"/>
                  <a:gd name="connsiteY51" fmla="*/ 1094577 h 1509906"/>
                  <a:gd name="connsiteX52" fmla="*/ 276789 w 1034979"/>
                  <a:gd name="connsiteY52" fmla="*/ 1104102 h 1509906"/>
                  <a:gd name="connsiteX53" fmla="*/ 263454 w 1034979"/>
                  <a:gd name="connsiteY53" fmla="*/ 1117437 h 1509906"/>
                  <a:gd name="connsiteX54" fmla="*/ 252024 w 1034979"/>
                  <a:gd name="connsiteY54" fmla="*/ 1125057 h 1509906"/>
                  <a:gd name="connsiteX55" fmla="*/ 240594 w 1034979"/>
                  <a:gd name="connsiteY55" fmla="*/ 1128867 h 1509906"/>
                  <a:gd name="connsiteX56" fmla="*/ 126294 w 1034979"/>
                  <a:gd name="connsiteY56" fmla="*/ 1128867 h 1509906"/>
                  <a:gd name="connsiteX57" fmla="*/ 88194 w 1034979"/>
                  <a:gd name="connsiteY57" fmla="*/ 1138392 h 1509906"/>
                  <a:gd name="connsiteX58" fmla="*/ 82479 w 1034979"/>
                  <a:gd name="connsiteY58" fmla="*/ 1140297 h 1509906"/>
                  <a:gd name="connsiteX59" fmla="*/ 76764 w 1034979"/>
                  <a:gd name="connsiteY59" fmla="*/ 1144107 h 1509906"/>
                  <a:gd name="connsiteX60" fmla="*/ 65334 w 1034979"/>
                  <a:gd name="connsiteY60" fmla="*/ 1146012 h 1509906"/>
                  <a:gd name="connsiteX61" fmla="*/ 27234 w 1034979"/>
                  <a:gd name="connsiteY61" fmla="*/ 1147917 h 1509906"/>
                  <a:gd name="connsiteX62" fmla="*/ 15804 w 1034979"/>
                  <a:gd name="connsiteY62" fmla="*/ 1153632 h 1509906"/>
                  <a:gd name="connsiteX63" fmla="*/ 6279 w 1034979"/>
                  <a:gd name="connsiteY63" fmla="*/ 1163157 h 1509906"/>
                  <a:gd name="connsiteX64" fmla="*/ 4374 w 1034979"/>
                  <a:gd name="connsiteY64" fmla="*/ 1168872 h 1509906"/>
                  <a:gd name="connsiteX65" fmla="*/ 564 w 1034979"/>
                  <a:gd name="connsiteY65" fmla="*/ 1174587 h 1509906"/>
                  <a:gd name="connsiteX66" fmla="*/ 6279 w 1034979"/>
                  <a:gd name="connsiteY66" fmla="*/ 1206972 h 1509906"/>
                  <a:gd name="connsiteX67" fmla="*/ 11994 w 1034979"/>
                  <a:gd name="connsiteY67" fmla="*/ 1210782 h 1509906"/>
                  <a:gd name="connsiteX68" fmla="*/ 17709 w 1034979"/>
                  <a:gd name="connsiteY68" fmla="*/ 1212687 h 1509906"/>
                  <a:gd name="connsiteX69" fmla="*/ 145344 w 1034979"/>
                  <a:gd name="connsiteY69" fmla="*/ 1210782 h 1509906"/>
                  <a:gd name="connsiteX70" fmla="*/ 152964 w 1034979"/>
                  <a:gd name="connsiteY70" fmla="*/ 1208877 h 1509906"/>
                  <a:gd name="connsiteX71" fmla="*/ 303459 w 1034979"/>
                  <a:gd name="connsiteY71" fmla="*/ 1203162 h 1509906"/>
                  <a:gd name="connsiteX72" fmla="*/ 318699 w 1034979"/>
                  <a:gd name="connsiteY72" fmla="*/ 1210782 h 1509906"/>
                  <a:gd name="connsiteX73" fmla="*/ 330129 w 1034979"/>
                  <a:gd name="connsiteY73" fmla="*/ 1216497 h 1509906"/>
                  <a:gd name="connsiteX74" fmla="*/ 333939 w 1034979"/>
                  <a:gd name="connsiteY74" fmla="*/ 1222212 h 1509906"/>
                  <a:gd name="connsiteX75" fmla="*/ 339654 w 1034979"/>
                  <a:gd name="connsiteY75" fmla="*/ 1224117 h 1509906"/>
                  <a:gd name="connsiteX76" fmla="*/ 351084 w 1034979"/>
                  <a:gd name="connsiteY76" fmla="*/ 1231737 h 1509906"/>
                  <a:gd name="connsiteX77" fmla="*/ 356799 w 1034979"/>
                  <a:gd name="connsiteY77" fmla="*/ 1235547 h 1509906"/>
                  <a:gd name="connsiteX78" fmla="*/ 360609 w 1034979"/>
                  <a:gd name="connsiteY78" fmla="*/ 1241262 h 1509906"/>
                  <a:gd name="connsiteX79" fmla="*/ 366324 w 1034979"/>
                  <a:gd name="connsiteY79" fmla="*/ 1252692 h 1509906"/>
                  <a:gd name="connsiteX80" fmla="*/ 362514 w 1034979"/>
                  <a:gd name="connsiteY80" fmla="*/ 1279362 h 1509906"/>
                  <a:gd name="connsiteX81" fmla="*/ 358704 w 1034979"/>
                  <a:gd name="connsiteY81" fmla="*/ 1285077 h 1509906"/>
                  <a:gd name="connsiteX82" fmla="*/ 356799 w 1034979"/>
                  <a:gd name="connsiteY82" fmla="*/ 1290792 h 1509906"/>
                  <a:gd name="connsiteX83" fmla="*/ 352989 w 1034979"/>
                  <a:gd name="connsiteY83" fmla="*/ 1296507 h 1509906"/>
                  <a:gd name="connsiteX84" fmla="*/ 351084 w 1034979"/>
                  <a:gd name="connsiteY84" fmla="*/ 1302222 h 1509906"/>
                  <a:gd name="connsiteX85" fmla="*/ 347274 w 1034979"/>
                  <a:gd name="connsiteY85" fmla="*/ 1307937 h 1509906"/>
                  <a:gd name="connsiteX86" fmla="*/ 330129 w 1034979"/>
                  <a:gd name="connsiteY86" fmla="*/ 1374612 h 1509906"/>
                  <a:gd name="connsiteX87" fmla="*/ 328224 w 1034979"/>
                  <a:gd name="connsiteY87" fmla="*/ 1426047 h 1509906"/>
                  <a:gd name="connsiteX88" fmla="*/ 330129 w 1034979"/>
                  <a:gd name="connsiteY88" fmla="*/ 1450812 h 1509906"/>
                  <a:gd name="connsiteX89" fmla="*/ 332034 w 1034979"/>
                  <a:gd name="connsiteY89" fmla="*/ 1456527 h 1509906"/>
                  <a:gd name="connsiteX90" fmla="*/ 335844 w 1034979"/>
                  <a:gd name="connsiteY90" fmla="*/ 1460337 h 1509906"/>
                  <a:gd name="connsiteX91" fmla="*/ 364419 w 1034979"/>
                  <a:gd name="connsiteY91" fmla="*/ 1506057 h 1509906"/>
                  <a:gd name="connsiteX92" fmla="*/ 387279 w 1034979"/>
                  <a:gd name="connsiteY92" fmla="*/ 1507962 h 1509906"/>
                  <a:gd name="connsiteX93" fmla="*/ 392994 w 1034979"/>
                  <a:gd name="connsiteY93" fmla="*/ 1502247 h 1509906"/>
                  <a:gd name="connsiteX94" fmla="*/ 394899 w 1034979"/>
                  <a:gd name="connsiteY94" fmla="*/ 1490817 h 1509906"/>
                  <a:gd name="connsiteX95" fmla="*/ 396804 w 1034979"/>
                  <a:gd name="connsiteY95" fmla="*/ 1485102 h 1509906"/>
                  <a:gd name="connsiteX96" fmla="*/ 398709 w 1034979"/>
                  <a:gd name="connsiteY96" fmla="*/ 1467957 h 1509906"/>
                  <a:gd name="connsiteX97" fmla="*/ 400614 w 1034979"/>
                  <a:gd name="connsiteY97" fmla="*/ 1454622 h 1509906"/>
                  <a:gd name="connsiteX98" fmla="*/ 404424 w 1034979"/>
                  <a:gd name="connsiteY98" fmla="*/ 1397472 h 1509906"/>
                  <a:gd name="connsiteX99" fmla="*/ 410139 w 1034979"/>
                  <a:gd name="connsiteY99" fmla="*/ 1386042 h 1509906"/>
                  <a:gd name="connsiteX100" fmla="*/ 413949 w 1034979"/>
                  <a:gd name="connsiteY100" fmla="*/ 1372707 h 1509906"/>
                  <a:gd name="connsiteX101" fmla="*/ 415854 w 1034979"/>
                  <a:gd name="connsiteY101" fmla="*/ 1366992 h 1509906"/>
                  <a:gd name="connsiteX102" fmla="*/ 417759 w 1034979"/>
                  <a:gd name="connsiteY102" fmla="*/ 1353657 h 1509906"/>
                  <a:gd name="connsiteX103" fmla="*/ 421569 w 1034979"/>
                  <a:gd name="connsiteY103" fmla="*/ 1342227 h 1509906"/>
                  <a:gd name="connsiteX104" fmla="*/ 427284 w 1034979"/>
                  <a:gd name="connsiteY104" fmla="*/ 1328892 h 1509906"/>
                  <a:gd name="connsiteX105" fmla="*/ 436809 w 1034979"/>
                  <a:gd name="connsiteY105" fmla="*/ 1317462 h 1509906"/>
                  <a:gd name="connsiteX106" fmla="*/ 450144 w 1034979"/>
                  <a:gd name="connsiteY106" fmla="*/ 1302222 h 1509906"/>
                  <a:gd name="connsiteX107" fmla="*/ 457764 w 1034979"/>
                  <a:gd name="connsiteY107" fmla="*/ 1290792 h 1509906"/>
                  <a:gd name="connsiteX108" fmla="*/ 461574 w 1034979"/>
                  <a:gd name="connsiteY108" fmla="*/ 1279362 h 1509906"/>
                  <a:gd name="connsiteX109" fmla="*/ 465384 w 1034979"/>
                  <a:gd name="connsiteY109" fmla="*/ 1264122 h 1509906"/>
                  <a:gd name="connsiteX110" fmla="*/ 467289 w 1034979"/>
                  <a:gd name="connsiteY110" fmla="*/ 1258407 h 1509906"/>
                  <a:gd name="connsiteX111" fmla="*/ 535869 w 1034979"/>
                  <a:gd name="connsiteY111" fmla="*/ 1243167 h 1509906"/>
                  <a:gd name="connsiteX112" fmla="*/ 541584 w 1034979"/>
                  <a:gd name="connsiteY112" fmla="*/ 1241262 h 1509906"/>
                  <a:gd name="connsiteX113" fmla="*/ 547299 w 1034979"/>
                  <a:gd name="connsiteY113" fmla="*/ 1239357 h 1509906"/>
                  <a:gd name="connsiteX114" fmla="*/ 554919 w 1034979"/>
                  <a:gd name="connsiteY114" fmla="*/ 1237452 h 1509906"/>
                  <a:gd name="connsiteX115" fmla="*/ 573969 w 1034979"/>
                  <a:gd name="connsiteY115" fmla="*/ 1229832 h 1509906"/>
                  <a:gd name="connsiteX116" fmla="*/ 585399 w 1034979"/>
                  <a:gd name="connsiteY116" fmla="*/ 1226022 h 1509906"/>
                  <a:gd name="connsiteX117" fmla="*/ 720654 w 1034979"/>
                  <a:gd name="connsiteY117" fmla="*/ 1309842 h 1509906"/>
                  <a:gd name="connsiteX118" fmla="*/ 733989 w 1034979"/>
                  <a:gd name="connsiteY118" fmla="*/ 1319367 h 1509906"/>
                  <a:gd name="connsiteX119" fmla="*/ 743514 w 1034979"/>
                  <a:gd name="connsiteY119" fmla="*/ 1321272 h 1509906"/>
                  <a:gd name="connsiteX120" fmla="*/ 749229 w 1034979"/>
                  <a:gd name="connsiteY120" fmla="*/ 1323177 h 1509906"/>
                  <a:gd name="connsiteX121" fmla="*/ 762564 w 1034979"/>
                  <a:gd name="connsiteY121" fmla="*/ 1328892 h 1509906"/>
                  <a:gd name="connsiteX122" fmla="*/ 777804 w 1034979"/>
                  <a:gd name="connsiteY122" fmla="*/ 1326987 h 1509906"/>
                  <a:gd name="connsiteX123" fmla="*/ 789234 w 1034979"/>
                  <a:gd name="connsiteY123" fmla="*/ 1321272 h 1509906"/>
                  <a:gd name="connsiteX124" fmla="*/ 794949 w 1034979"/>
                  <a:gd name="connsiteY124" fmla="*/ 1319367 h 1509906"/>
                  <a:gd name="connsiteX125" fmla="*/ 802569 w 1034979"/>
                  <a:gd name="connsiteY125" fmla="*/ 1302222 h 1509906"/>
                  <a:gd name="connsiteX126" fmla="*/ 800664 w 1034979"/>
                  <a:gd name="connsiteY126" fmla="*/ 1277457 h 1509906"/>
                  <a:gd name="connsiteX127" fmla="*/ 798759 w 1034979"/>
                  <a:gd name="connsiteY127" fmla="*/ 1271742 h 1509906"/>
                  <a:gd name="connsiteX128" fmla="*/ 796854 w 1034979"/>
                  <a:gd name="connsiteY128" fmla="*/ 1264122 h 1509906"/>
                  <a:gd name="connsiteX129" fmla="*/ 783519 w 1034979"/>
                  <a:gd name="connsiteY129" fmla="*/ 1246977 h 1509906"/>
                  <a:gd name="connsiteX130" fmla="*/ 773994 w 1034979"/>
                  <a:gd name="connsiteY130" fmla="*/ 1241262 h 1509906"/>
                  <a:gd name="connsiteX131" fmla="*/ 648264 w 1034979"/>
                  <a:gd name="connsiteY131" fmla="*/ 1149822 h 1509906"/>
                  <a:gd name="connsiteX132" fmla="*/ 644454 w 1034979"/>
                  <a:gd name="connsiteY132" fmla="*/ 1132677 h 1509906"/>
                  <a:gd name="connsiteX133" fmla="*/ 646359 w 1034979"/>
                  <a:gd name="connsiteY133" fmla="*/ 1125057 h 1509906"/>
                  <a:gd name="connsiteX134" fmla="*/ 650169 w 1034979"/>
                  <a:gd name="connsiteY134" fmla="*/ 1107912 h 1509906"/>
                  <a:gd name="connsiteX135" fmla="*/ 653979 w 1034979"/>
                  <a:gd name="connsiteY135" fmla="*/ 1102197 h 1509906"/>
                  <a:gd name="connsiteX136" fmla="*/ 655884 w 1034979"/>
                  <a:gd name="connsiteY136" fmla="*/ 1096482 h 1509906"/>
                  <a:gd name="connsiteX137" fmla="*/ 661599 w 1034979"/>
                  <a:gd name="connsiteY137" fmla="*/ 1094577 h 1509906"/>
                  <a:gd name="connsiteX138" fmla="*/ 671124 w 1034979"/>
                  <a:gd name="connsiteY138" fmla="*/ 1083147 h 1509906"/>
                  <a:gd name="connsiteX139" fmla="*/ 724464 w 1034979"/>
                  <a:gd name="connsiteY139" fmla="*/ 1075527 h 1509906"/>
                  <a:gd name="connsiteX140" fmla="*/ 842574 w 1034979"/>
                  <a:gd name="connsiteY140" fmla="*/ 1077432 h 1509906"/>
                  <a:gd name="connsiteX141" fmla="*/ 871149 w 1034979"/>
                  <a:gd name="connsiteY141" fmla="*/ 1079337 h 1509906"/>
                  <a:gd name="connsiteX142" fmla="*/ 899724 w 1034979"/>
                  <a:gd name="connsiteY142" fmla="*/ 1085052 h 1509906"/>
                  <a:gd name="connsiteX143" fmla="*/ 922584 w 1034979"/>
                  <a:gd name="connsiteY143" fmla="*/ 1088862 h 1509906"/>
                  <a:gd name="connsiteX144" fmla="*/ 951159 w 1034979"/>
                  <a:gd name="connsiteY144" fmla="*/ 1094577 h 1509906"/>
                  <a:gd name="connsiteX145" fmla="*/ 956874 w 1034979"/>
                  <a:gd name="connsiteY145" fmla="*/ 1094577 h 1509906"/>
                  <a:gd name="connsiteX146" fmla="*/ 1002594 w 1034979"/>
                  <a:gd name="connsiteY146" fmla="*/ 1092672 h 1509906"/>
                  <a:gd name="connsiteX147" fmla="*/ 1031169 w 1034979"/>
                  <a:gd name="connsiteY147" fmla="*/ 1085052 h 1509906"/>
                  <a:gd name="connsiteX148" fmla="*/ 1034979 w 1034979"/>
                  <a:gd name="connsiteY148" fmla="*/ 1079337 h 1509906"/>
                  <a:gd name="connsiteX149" fmla="*/ 1033074 w 1034979"/>
                  <a:gd name="connsiteY149" fmla="*/ 1060287 h 1509906"/>
                  <a:gd name="connsiteX150" fmla="*/ 1027359 w 1034979"/>
                  <a:gd name="connsiteY150" fmla="*/ 1056477 h 1509906"/>
                  <a:gd name="connsiteX151" fmla="*/ 1012119 w 1034979"/>
                  <a:gd name="connsiteY151" fmla="*/ 1054572 h 1509906"/>
                  <a:gd name="connsiteX152" fmla="*/ 1006404 w 1034979"/>
                  <a:gd name="connsiteY152" fmla="*/ 1052667 h 1509906"/>
                  <a:gd name="connsiteX153" fmla="*/ 998784 w 1034979"/>
                  <a:gd name="connsiteY153" fmla="*/ 1050762 h 1509906"/>
                  <a:gd name="connsiteX154" fmla="*/ 987354 w 1034979"/>
                  <a:gd name="connsiteY154" fmla="*/ 1043142 h 1509906"/>
                  <a:gd name="connsiteX155" fmla="*/ 975924 w 1034979"/>
                  <a:gd name="connsiteY155" fmla="*/ 1039332 h 1509906"/>
                  <a:gd name="connsiteX156" fmla="*/ 970209 w 1034979"/>
                  <a:gd name="connsiteY156" fmla="*/ 1037427 h 1509906"/>
                  <a:gd name="connsiteX157" fmla="*/ 962589 w 1034979"/>
                  <a:gd name="connsiteY157" fmla="*/ 1035522 h 1509906"/>
                  <a:gd name="connsiteX158" fmla="*/ 956874 w 1034979"/>
                  <a:gd name="connsiteY158" fmla="*/ 1033617 h 1509906"/>
                  <a:gd name="connsiteX159" fmla="*/ 935919 w 1034979"/>
                  <a:gd name="connsiteY159" fmla="*/ 1027902 h 1509906"/>
                  <a:gd name="connsiteX160" fmla="*/ 930204 w 1034979"/>
                  <a:gd name="connsiteY160" fmla="*/ 1025997 h 1509906"/>
                  <a:gd name="connsiteX161" fmla="*/ 825429 w 1034979"/>
                  <a:gd name="connsiteY161" fmla="*/ 1027902 h 1509906"/>
                  <a:gd name="connsiteX162" fmla="*/ 819714 w 1034979"/>
                  <a:gd name="connsiteY162" fmla="*/ 1029807 h 1509906"/>
                  <a:gd name="connsiteX163" fmla="*/ 730179 w 1034979"/>
                  <a:gd name="connsiteY163" fmla="*/ 1031712 h 1509906"/>
                  <a:gd name="connsiteX164" fmla="*/ 716844 w 1034979"/>
                  <a:gd name="connsiteY164" fmla="*/ 1035522 h 1509906"/>
                  <a:gd name="connsiteX165" fmla="*/ 695889 w 1034979"/>
                  <a:gd name="connsiteY165" fmla="*/ 1037427 h 1509906"/>
                  <a:gd name="connsiteX166" fmla="*/ 669219 w 1034979"/>
                  <a:gd name="connsiteY166" fmla="*/ 1039332 h 1509906"/>
                  <a:gd name="connsiteX167" fmla="*/ 669219 w 1034979"/>
                  <a:gd name="connsiteY167" fmla="*/ 1039332 h 1509906"/>
                  <a:gd name="connsiteX168" fmla="*/ 646359 w 1034979"/>
                  <a:gd name="connsiteY168" fmla="*/ 1043142 h 1509906"/>
                  <a:gd name="connsiteX169" fmla="*/ 642549 w 1034979"/>
                  <a:gd name="connsiteY169" fmla="*/ 1031712 h 1509906"/>
                  <a:gd name="connsiteX170" fmla="*/ 640644 w 1034979"/>
                  <a:gd name="connsiteY170" fmla="*/ 1025997 h 1509906"/>
                  <a:gd name="connsiteX171" fmla="*/ 642549 w 1034979"/>
                  <a:gd name="connsiteY171" fmla="*/ 1008852 h 1509906"/>
                  <a:gd name="connsiteX172" fmla="*/ 644454 w 1034979"/>
                  <a:gd name="connsiteY172" fmla="*/ 1003137 h 1509906"/>
                  <a:gd name="connsiteX173" fmla="*/ 661599 w 1034979"/>
                  <a:gd name="connsiteY173" fmla="*/ 993612 h 1509906"/>
                  <a:gd name="connsiteX174" fmla="*/ 673029 w 1034979"/>
                  <a:gd name="connsiteY174" fmla="*/ 985992 h 1509906"/>
                  <a:gd name="connsiteX175" fmla="*/ 674934 w 1034979"/>
                  <a:gd name="connsiteY175" fmla="*/ 980277 h 1509906"/>
                  <a:gd name="connsiteX176" fmla="*/ 680649 w 1034979"/>
                  <a:gd name="connsiteY176" fmla="*/ 978372 h 1509906"/>
                  <a:gd name="connsiteX177" fmla="*/ 686364 w 1034979"/>
                  <a:gd name="connsiteY177" fmla="*/ 974562 h 1509906"/>
                  <a:gd name="connsiteX178" fmla="*/ 695889 w 1034979"/>
                  <a:gd name="connsiteY178" fmla="*/ 965037 h 1509906"/>
                  <a:gd name="connsiteX179" fmla="*/ 705414 w 1034979"/>
                  <a:gd name="connsiteY179" fmla="*/ 953607 h 1509906"/>
                  <a:gd name="connsiteX180" fmla="*/ 716844 w 1034979"/>
                  <a:gd name="connsiteY180" fmla="*/ 945987 h 1509906"/>
                  <a:gd name="connsiteX181" fmla="*/ 732084 w 1034979"/>
                  <a:gd name="connsiteY181" fmla="*/ 932652 h 1509906"/>
                  <a:gd name="connsiteX182" fmla="*/ 741609 w 1034979"/>
                  <a:gd name="connsiteY182" fmla="*/ 921222 h 1509906"/>
                  <a:gd name="connsiteX183" fmla="*/ 753039 w 1034979"/>
                  <a:gd name="connsiteY183" fmla="*/ 911697 h 1509906"/>
                  <a:gd name="connsiteX184" fmla="*/ 758754 w 1034979"/>
                  <a:gd name="connsiteY184" fmla="*/ 900267 h 1509906"/>
                  <a:gd name="connsiteX185" fmla="*/ 760659 w 1034979"/>
                  <a:gd name="connsiteY185" fmla="*/ 894552 h 1509906"/>
                  <a:gd name="connsiteX186" fmla="*/ 766374 w 1034979"/>
                  <a:gd name="connsiteY186" fmla="*/ 883122 h 1509906"/>
                  <a:gd name="connsiteX187" fmla="*/ 764469 w 1034979"/>
                  <a:gd name="connsiteY187" fmla="*/ 867882 h 1509906"/>
                  <a:gd name="connsiteX188" fmla="*/ 758754 w 1034979"/>
                  <a:gd name="connsiteY188" fmla="*/ 865977 h 1509906"/>
                  <a:gd name="connsiteX189" fmla="*/ 737799 w 1034979"/>
                  <a:gd name="connsiteY189" fmla="*/ 867882 h 1509906"/>
                  <a:gd name="connsiteX190" fmla="*/ 732084 w 1034979"/>
                  <a:gd name="connsiteY190" fmla="*/ 871692 h 1509906"/>
                  <a:gd name="connsiteX191" fmla="*/ 720654 w 1034979"/>
                  <a:gd name="connsiteY191" fmla="*/ 875502 h 1509906"/>
                  <a:gd name="connsiteX192" fmla="*/ 716844 w 1034979"/>
                  <a:gd name="connsiteY192" fmla="*/ 881217 h 1509906"/>
                  <a:gd name="connsiteX193" fmla="*/ 711129 w 1034979"/>
                  <a:gd name="connsiteY193" fmla="*/ 883122 h 1509906"/>
                  <a:gd name="connsiteX194" fmla="*/ 705414 w 1034979"/>
                  <a:gd name="connsiteY194" fmla="*/ 886932 h 1509906"/>
                  <a:gd name="connsiteX195" fmla="*/ 699699 w 1034979"/>
                  <a:gd name="connsiteY195" fmla="*/ 892647 h 1509906"/>
                  <a:gd name="connsiteX196" fmla="*/ 692079 w 1034979"/>
                  <a:gd name="connsiteY196" fmla="*/ 896457 h 1509906"/>
                  <a:gd name="connsiteX197" fmla="*/ 650169 w 1034979"/>
                  <a:gd name="connsiteY197" fmla="*/ 925032 h 1509906"/>
                  <a:gd name="connsiteX198" fmla="*/ 636834 w 1034979"/>
                  <a:gd name="connsiteY198" fmla="*/ 936462 h 1509906"/>
                  <a:gd name="connsiteX199" fmla="*/ 627309 w 1034979"/>
                  <a:gd name="connsiteY199" fmla="*/ 953607 h 1509906"/>
                  <a:gd name="connsiteX200" fmla="*/ 602544 w 1034979"/>
                  <a:gd name="connsiteY200" fmla="*/ 959322 h 1509906"/>
                  <a:gd name="connsiteX201" fmla="*/ 589209 w 1034979"/>
                  <a:gd name="connsiteY201" fmla="*/ 963132 h 1509906"/>
                  <a:gd name="connsiteX202" fmla="*/ 573969 w 1034979"/>
                  <a:gd name="connsiteY202" fmla="*/ 961227 h 1509906"/>
                  <a:gd name="connsiteX203" fmla="*/ 562539 w 1034979"/>
                  <a:gd name="connsiteY203" fmla="*/ 957417 h 1509906"/>
                  <a:gd name="connsiteX204" fmla="*/ 551109 w 1034979"/>
                  <a:gd name="connsiteY204" fmla="*/ 953607 h 1509906"/>
                  <a:gd name="connsiteX205" fmla="*/ 539679 w 1034979"/>
                  <a:gd name="connsiteY205" fmla="*/ 949797 h 1509906"/>
                  <a:gd name="connsiteX206" fmla="*/ 533964 w 1034979"/>
                  <a:gd name="connsiteY206" fmla="*/ 947892 h 1509906"/>
                  <a:gd name="connsiteX207" fmla="*/ 528249 w 1034979"/>
                  <a:gd name="connsiteY207" fmla="*/ 944082 h 1509906"/>
                  <a:gd name="connsiteX208" fmla="*/ 516819 w 1034979"/>
                  <a:gd name="connsiteY208" fmla="*/ 938367 h 1509906"/>
                  <a:gd name="connsiteX209" fmla="*/ 509199 w 1034979"/>
                  <a:gd name="connsiteY209" fmla="*/ 926937 h 1509906"/>
                  <a:gd name="connsiteX210" fmla="*/ 505389 w 1034979"/>
                  <a:gd name="connsiteY210" fmla="*/ 905982 h 1509906"/>
                  <a:gd name="connsiteX211" fmla="*/ 507294 w 1034979"/>
                  <a:gd name="connsiteY211" fmla="*/ 841212 h 1509906"/>
                  <a:gd name="connsiteX212" fmla="*/ 503484 w 1034979"/>
                  <a:gd name="connsiteY212" fmla="*/ 351627 h 1509906"/>
                  <a:gd name="connsiteX213" fmla="*/ 499674 w 1034979"/>
                  <a:gd name="connsiteY213" fmla="*/ 60162 h 1509906"/>
                  <a:gd name="connsiteX214" fmla="*/ 490149 w 1034979"/>
                  <a:gd name="connsiteY214" fmla="*/ 33492 h 1509906"/>
                  <a:gd name="connsiteX215" fmla="*/ 488244 w 1034979"/>
                  <a:gd name="connsiteY215" fmla="*/ 27777 h 1509906"/>
                  <a:gd name="connsiteX216" fmla="*/ 484434 w 1034979"/>
                  <a:gd name="connsiteY216" fmla="*/ 22062 h 1509906"/>
                  <a:gd name="connsiteX217" fmla="*/ 478719 w 1034979"/>
                  <a:gd name="connsiteY217" fmla="*/ 10632 h 1509906"/>
                  <a:gd name="connsiteX218" fmla="*/ 473004 w 1034979"/>
                  <a:gd name="connsiteY218" fmla="*/ 6822 h 1509906"/>
                  <a:gd name="connsiteX219" fmla="*/ 469194 w 1034979"/>
                  <a:gd name="connsiteY219" fmla="*/ 1107 h 1509906"/>
                  <a:gd name="connsiteX220" fmla="*/ 429189 w 1034979"/>
                  <a:gd name="connsiteY220" fmla="*/ 4917 h 1509906"/>
                  <a:gd name="connsiteX221" fmla="*/ 421569 w 1034979"/>
                  <a:gd name="connsiteY221" fmla="*/ 16347 h 1509906"/>
                  <a:gd name="connsiteX222" fmla="*/ 417759 w 1034979"/>
                  <a:gd name="connsiteY222" fmla="*/ 22062 h 1509906"/>
                  <a:gd name="connsiteX223" fmla="*/ 419664 w 1034979"/>
                  <a:gd name="connsiteY223" fmla="*/ 54447 h 1509906"/>
                  <a:gd name="connsiteX224" fmla="*/ 423474 w 1034979"/>
                  <a:gd name="connsiteY224" fmla="*/ 65877 h 1509906"/>
                  <a:gd name="connsiteX225" fmla="*/ 425379 w 1034979"/>
                  <a:gd name="connsiteY225" fmla="*/ 71592 h 1509906"/>
                  <a:gd name="connsiteX226" fmla="*/ 425379 w 1034979"/>
                  <a:gd name="connsiteY226" fmla="*/ 77307 h 1509906"/>
                  <a:gd name="connsiteX227" fmla="*/ 429189 w 1034979"/>
                  <a:gd name="connsiteY227" fmla="*/ 231612 h 1509906"/>
                  <a:gd name="connsiteX228" fmla="*/ 440619 w 1034979"/>
                  <a:gd name="connsiteY228" fmla="*/ 414492 h 1509906"/>
                  <a:gd name="connsiteX229" fmla="*/ 425379 w 1034979"/>
                  <a:gd name="connsiteY229" fmla="*/ 711672 h 1509906"/>
                  <a:gd name="connsiteX230" fmla="*/ 425173 w 1034979"/>
                  <a:gd name="connsiteY230" fmla="*/ 765165 h 1509906"/>
                  <a:gd name="connsiteX231" fmla="*/ 421363 w 1034979"/>
                  <a:gd name="connsiteY231" fmla="*/ 844096 h 1509906"/>
                  <a:gd name="connsiteX232" fmla="*/ 425379 w 1034979"/>
                  <a:gd name="connsiteY232" fmla="*/ 894552 h 1509906"/>
                  <a:gd name="connsiteX233" fmla="*/ 423474 w 1034979"/>
                  <a:gd name="connsiteY233" fmla="*/ 921222 h 1509906"/>
                  <a:gd name="connsiteX234" fmla="*/ 417759 w 1034979"/>
                  <a:gd name="connsiteY234" fmla="*/ 923127 h 1509906"/>
                  <a:gd name="connsiteX235" fmla="*/ 412044 w 1034979"/>
                  <a:gd name="connsiteY235" fmla="*/ 926937 h 1509906"/>
                  <a:gd name="connsiteX236" fmla="*/ 421569 w 1034979"/>
                  <a:gd name="connsiteY236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35819 w 1034979"/>
                  <a:gd name="connsiteY36" fmla="*/ 966942 h 1509906"/>
                  <a:gd name="connsiteX37" fmla="*/ 143439 w 1034979"/>
                  <a:gd name="connsiteY37" fmla="*/ 968847 h 1509906"/>
                  <a:gd name="connsiteX38" fmla="*/ 166299 w 1034979"/>
                  <a:gd name="connsiteY38" fmla="*/ 972657 h 1509906"/>
                  <a:gd name="connsiteX39" fmla="*/ 191064 w 1034979"/>
                  <a:gd name="connsiteY39" fmla="*/ 978372 h 1509906"/>
                  <a:gd name="connsiteX40" fmla="*/ 208209 w 1034979"/>
                  <a:gd name="connsiteY40" fmla="*/ 984087 h 1509906"/>
                  <a:gd name="connsiteX41" fmla="*/ 213924 w 1034979"/>
                  <a:gd name="connsiteY41" fmla="*/ 985992 h 1509906"/>
                  <a:gd name="connsiteX42" fmla="*/ 229164 w 1034979"/>
                  <a:gd name="connsiteY42" fmla="*/ 989802 h 1509906"/>
                  <a:gd name="connsiteX43" fmla="*/ 248214 w 1034979"/>
                  <a:gd name="connsiteY43" fmla="*/ 995517 h 1509906"/>
                  <a:gd name="connsiteX44" fmla="*/ 253929 w 1034979"/>
                  <a:gd name="connsiteY44" fmla="*/ 999327 h 1509906"/>
                  <a:gd name="connsiteX45" fmla="*/ 267264 w 1034979"/>
                  <a:gd name="connsiteY45" fmla="*/ 1014567 h 1509906"/>
                  <a:gd name="connsiteX46" fmla="*/ 272979 w 1034979"/>
                  <a:gd name="connsiteY46" fmla="*/ 1033617 h 1509906"/>
                  <a:gd name="connsiteX47" fmla="*/ 274884 w 1034979"/>
                  <a:gd name="connsiteY47" fmla="*/ 1039332 h 1509906"/>
                  <a:gd name="connsiteX48" fmla="*/ 276789 w 1034979"/>
                  <a:gd name="connsiteY48" fmla="*/ 1045047 h 1509906"/>
                  <a:gd name="connsiteX49" fmla="*/ 278694 w 1034979"/>
                  <a:gd name="connsiteY49" fmla="*/ 1069812 h 1509906"/>
                  <a:gd name="connsiteX50" fmla="*/ 280599 w 1034979"/>
                  <a:gd name="connsiteY50" fmla="*/ 1075527 h 1509906"/>
                  <a:gd name="connsiteX51" fmla="*/ 278694 w 1034979"/>
                  <a:gd name="connsiteY51" fmla="*/ 1094577 h 1509906"/>
                  <a:gd name="connsiteX52" fmla="*/ 276789 w 1034979"/>
                  <a:gd name="connsiteY52" fmla="*/ 1104102 h 1509906"/>
                  <a:gd name="connsiteX53" fmla="*/ 263454 w 1034979"/>
                  <a:gd name="connsiteY53" fmla="*/ 1117437 h 1509906"/>
                  <a:gd name="connsiteX54" fmla="*/ 252024 w 1034979"/>
                  <a:gd name="connsiteY54" fmla="*/ 1125057 h 1509906"/>
                  <a:gd name="connsiteX55" fmla="*/ 240594 w 1034979"/>
                  <a:gd name="connsiteY55" fmla="*/ 1128867 h 1509906"/>
                  <a:gd name="connsiteX56" fmla="*/ 88194 w 1034979"/>
                  <a:gd name="connsiteY56" fmla="*/ 1138392 h 1509906"/>
                  <a:gd name="connsiteX57" fmla="*/ 82479 w 1034979"/>
                  <a:gd name="connsiteY57" fmla="*/ 1140297 h 1509906"/>
                  <a:gd name="connsiteX58" fmla="*/ 76764 w 1034979"/>
                  <a:gd name="connsiteY58" fmla="*/ 1144107 h 1509906"/>
                  <a:gd name="connsiteX59" fmla="*/ 65334 w 1034979"/>
                  <a:gd name="connsiteY59" fmla="*/ 1146012 h 1509906"/>
                  <a:gd name="connsiteX60" fmla="*/ 27234 w 1034979"/>
                  <a:gd name="connsiteY60" fmla="*/ 1147917 h 1509906"/>
                  <a:gd name="connsiteX61" fmla="*/ 15804 w 1034979"/>
                  <a:gd name="connsiteY61" fmla="*/ 1153632 h 1509906"/>
                  <a:gd name="connsiteX62" fmla="*/ 6279 w 1034979"/>
                  <a:gd name="connsiteY62" fmla="*/ 1163157 h 1509906"/>
                  <a:gd name="connsiteX63" fmla="*/ 4374 w 1034979"/>
                  <a:gd name="connsiteY63" fmla="*/ 1168872 h 1509906"/>
                  <a:gd name="connsiteX64" fmla="*/ 564 w 1034979"/>
                  <a:gd name="connsiteY64" fmla="*/ 1174587 h 1509906"/>
                  <a:gd name="connsiteX65" fmla="*/ 6279 w 1034979"/>
                  <a:gd name="connsiteY65" fmla="*/ 1206972 h 1509906"/>
                  <a:gd name="connsiteX66" fmla="*/ 11994 w 1034979"/>
                  <a:gd name="connsiteY66" fmla="*/ 1210782 h 1509906"/>
                  <a:gd name="connsiteX67" fmla="*/ 17709 w 1034979"/>
                  <a:gd name="connsiteY67" fmla="*/ 1212687 h 1509906"/>
                  <a:gd name="connsiteX68" fmla="*/ 145344 w 1034979"/>
                  <a:gd name="connsiteY68" fmla="*/ 1210782 h 1509906"/>
                  <a:gd name="connsiteX69" fmla="*/ 152964 w 1034979"/>
                  <a:gd name="connsiteY69" fmla="*/ 1208877 h 1509906"/>
                  <a:gd name="connsiteX70" fmla="*/ 303459 w 1034979"/>
                  <a:gd name="connsiteY70" fmla="*/ 1203162 h 1509906"/>
                  <a:gd name="connsiteX71" fmla="*/ 318699 w 1034979"/>
                  <a:gd name="connsiteY71" fmla="*/ 1210782 h 1509906"/>
                  <a:gd name="connsiteX72" fmla="*/ 330129 w 1034979"/>
                  <a:gd name="connsiteY72" fmla="*/ 1216497 h 1509906"/>
                  <a:gd name="connsiteX73" fmla="*/ 333939 w 1034979"/>
                  <a:gd name="connsiteY73" fmla="*/ 1222212 h 1509906"/>
                  <a:gd name="connsiteX74" fmla="*/ 339654 w 1034979"/>
                  <a:gd name="connsiteY74" fmla="*/ 1224117 h 1509906"/>
                  <a:gd name="connsiteX75" fmla="*/ 351084 w 1034979"/>
                  <a:gd name="connsiteY75" fmla="*/ 1231737 h 1509906"/>
                  <a:gd name="connsiteX76" fmla="*/ 356799 w 1034979"/>
                  <a:gd name="connsiteY76" fmla="*/ 1235547 h 1509906"/>
                  <a:gd name="connsiteX77" fmla="*/ 360609 w 1034979"/>
                  <a:gd name="connsiteY77" fmla="*/ 1241262 h 1509906"/>
                  <a:gd name="connsiteX78" fmla="*/ 366324 w 1034979"/>
                  <a:gd name="connsiteY78" fmla="*/ 1252692 h 1509906"/>
                  <a:gd name="connsiteX79" fmla="*/ 362514 w 1034979"/>
                  <a:gd name="connsiteY79" fmla="*/ 1279362 h 1509906"/>
                  <a:gd name="connsiteX80" fmla="*/ 358704 w 1034979"/>
                  <a:gd name="connsiteY80" fmla="*/ 1285077 h 1509906"/>
                  <a:gd name="connsiteX81" fmla="*/ 356799 w 1034979"/>
                  <a:gd name="connsiteY81" fmla="*/ 1290792 h 1509906"/>
                  <a:gd name="connsiteX82" fmla="*/ 352989 w 1034979"/>
                  <a:gd name="connsiteY82" fmla="*/ 1296507 h 1509906"/>
                  <a:gd name="connsiteX83" fmla="*/ 351084 w 1034979"/>
                  <a:gd name="connsiteY83" fmla="*/ 1302222 h 1509906"/>
                  <a:gd name="connsiteX84" fmla="*/ 347274 w 1034979"/>
                  <a:gd name="connsiteY84" fmla="*/ 1307937 h 1509906"/>
                  <a:gd name="connsiteX85" fmla="*/ 330129 w 1034979"/>
                  <a:gd name="connsiteY85" fmla="*/ 1374612 h 1509906"/>
                  <a:gd name="connsiteX86" fmla="*/ 328224 w 1034979"/>
                  <a:gd name="connsiteY86" fmla="*/ 1426047 h 1509906"/>
                  <a:gd name="connsiteX87" fmla="*/ 330129 w 1034979"/>
                  <a:gd name="connsiteY87" fmla="*/ 1450812 h 1509906"/>
                  <a:gd name="connsiteX88" fmla="*/ 332034 w 1034979"/>
                  <a:gd name="connsiteY88" fmla="*/ 1456527 h 1509906"/>
                  <a:gd name="connsiteX89" fmla="*/ 335844 w 1034979"/>
                  <a:gd name="connsiteY89" fmla="*/ 1460337 h 1509906"/>
                  <a:gd name="connsiteX90" fmla="*/ 364419 w 1034979"/>
                  <a:gd name="connsiteY90" fmla="*/ 1506057 h 1509906"/>
                  <a:gd name="connsiteX91" fmla="*/ 387279 w 1034979"/>
                  <a:gd name="connsiteY91" fmla="*/ 1507962 h 1509906"/>
                  <a:gd name="connsiteX92" fmla="*/ 392994 w 1034979"/>
                  <a:gd name="connsiteY92" fmla="*/ 1502247 h 1509906"/>
                  <a:gd name="connsiteX93" fmla="*/ 394899 w 1034979"/>
                  <a:gd name="connsiteY93" fmla="*/ 1490817 h 1509906"/>
                  <a:gd name="connsiteX94" fmla="*/ 396804 w 1034979"/>
                  <a:gd name="connsiteY94" fmla="*/ 1485102 h 1509906"/>
                  <a:gd name="connsiteX95" fmla="*/ 398709 w 1034979"/>
                  <a:gd name="connsiteY95" fmla="*/ 1467957 h 1509906"/>
                  <a:gd name="connsiteX96" fmla="*/ 400614 w 1034979"/>
                  <a:gd name="connsiteY96" fmla="*/ 1454622 h 1509906"/>
                  <a:gd name="connsiteX97" fmla="*/ 404424 w 1034979"/>
                  <a:gd name="connsiteY97" fmla="*/ 1397472 h 1509906"/>
                  <a:gd name="connsiteX98" fmla="*/ 410139 w 1034979"/>
                  <a:gd name="connsiteY98" fmla="*/ 1386042 h 1509906"/>
                  <a:gd name="connsiteX99" fmla="*/ 413949 w 1034979"/>
                  <a:gd name="connsiteY99" fmla="*/ 1372707 h 1509906"/>
                  <a:gd name="connsiteX100" fmla="*/ 415854 w 1034979"/>
                  <a:gd name="connsiteY100" fmla="*/ 1366992 h 1509906"/>
                  <a:gd name="connsiteX101" fmla="*/ 417759 w 1034979"/>
                  <a:gd name="connsiteY101" fmla="*/ 1353657 h 1509906"/>
                  <a:gd name="connsiteX102" fmla="*/ 421569 w 1034979"/>
                  <a:gd name="connsiteY102" fmla="*/ 1342227 h 1509906"/>
                  <a:gd name="connsiteX103" fmla="*/ 427284 w 1034979"/>
                  <a:gd name="connsiteY103" fmla="*/ 1328892 h 1509906"/>
                  <a:gd name="connsiteX104" fmla="*/ 436809 w 1034979"/>
                  <a:gd name="connsiteY104" fmla="*/ 1317462 h 1509906"/>
                  <a:gd name="connsiteX105" fmla="*/ 450144 w 1034979"/>
                  <a:gd name="connsiteY105" fmla="*/ 1302222 h 1509906"/>
                  <a:gd name="connsiteX106" fmla="*/ 457764 w 1034979"/>
                  <a:gd name="connsiteY106" fmla="*/ 1290792 h 1509906"/>
                  <a:gd name="connsiteX107" fmla="*/ 461574 w 1034979"/>
                  <a:gd name="connsiteY107" fmla="*/ 1279362 h 1509906"/>
                  <a:gd name="connsiteX108" fmla="*/ 465384 w 1034979"/>
                  <a:gd name="connsiteY108" fmla="*/ 1264122 h 1509906"/>
                  <a:gd name="connsiteX109" fmla="*/ 467289 w 1034979"/>
                  <a:gd name="connsiteY109" fmla="*/ 1258407 h 1509906"/>
                  <a:gd name="connsiteX110" fmla="*/ 535869 w 1034979"/>
                  <a:gd name="connsiteY110" fmla="*/ 1243167 h 1509906"/>
                  <a:gd name="connsiteX111" fmla="*/ 541584 w 1034979"/>
                  <a:gd name="connsiteY111" fmla="*/ 1241262 h 1509906"/>
                  <a:gd name="connsiteX112" fmla="*/ 547299 w 1034979"/>
                  <a:gd name="connsiteY112" fmla="*/ 1239357 h 1509906"/>
                  <a:gd name="connsiteX113" fmla="*/ 554919 w 1034979"/>
                  <a:gd name="connsiteY113" fmla="*/ 1237452 h 1509906"/>
                  <a:gd name="connsiteX114" fmla="*/ 573969 w 1034979"/>
                  <a:gd name="connsiteY114" fmla="*/ 1229832 h 1509906"/>
                  <a:gd name="connsiteX115" fmla="*/ 585399 w 1034979"/>
                  <a:gd name="connsiteY115" fmla="*/ 1226022 h 1509906"/>
                  <a:gd name="connsiteX116" fmla="*/ 720654 w 1034979"/>
                  <a:gd name="connsiteY116" fmla="*/ 1309842 h 1509906"/>
                  <a:gd name="connsiteX117" fmla="*/ 733989 w 1034979"/>
                  <a:gd name="connsiteY117" fmla="*/ 1319367 h 1509906"/>
                  <a:gd name="connsiteX118" fmla="*/ 743514 w 1034979"/>
                  <a:gd name="connsiteY118" fmla="*/ 1321272 h 1509906"/>
                  <a:gd name="connsiteX119" fmla="*/ 749229 w 1034979"/>
                  <a:gd name="connsiteY119" fmla="*/ 1323177 h 1509906"/>
                  <a:gd name="connsiteX120" fmla="*/ 762564 w 1034979"/>
                  <a:gd name="connsiteY120" fmla="*/ 1328892 h 1509906"/>
                  <a:gd name="connsiteX121" fmla="*/ 777804 w 1034979"/>
                  <a:gd name="connsiteY121" fmla="*/ 1326987 h 1509906"/>
                  <a:gd name="connsiteX122" fmla="*/ 789234 w 1034979"/>
                  <a:gd name="connsiteY122" fmla="*/ 1321272 h 1509906"/>
                  <a:gd name="connsiteX123" fmla="*/ 794949 w 1034979"/>
                  <a:gd name="connsiteY123" fmla="*/ 1319367 h 1509906"/>
                  <a:gd name="connsiteX124" fmla="*/ 802569 w 1034979"/>
                  <a:gd name="connsiteY124" fmla="*/ 1302222 h 1509906"/>
                  <a:gd name="connsiteX125" fmla="*/ 800664 w 1034979"/>
                  <a:gd name="connsiteY125" fmla="*/ 1277457 h 1509906"/>
                  <a:gd name="connsiteX126" fmla="*/ 798759 w 1034979"/>
                  <a:gd name="connsiteY126" fmla="*/ 1271742 h 1509906"/>
                  <a:gd name="connsiteX127" fmla="*/ 796854 w 1034979"/>
                  <a:gd name="connsiteY127" fmla="*/ 1264122 h 1509906"/>
                  <a:gd name="connsiteX128" fmla="*/ 783519 w 1034979"/>
                  <a:gd name="connsiteY128" fmla="*/ 1246977 h 1509906"/>
                  <a:gd name="connsiteX129" fmla="*/ 773994 w 1034979"/>
                  <a:gd name="connsiteY129" fmla="*/ 1241262 h 1509906"/>
                  <a:gd name="connsiteX130" fmla="*/ 648264 w 1034979"/>
                  <a:gd name="connsiteY130" fmla="*/ 1149822 h 1509906"/>
                  <a:gd name="connsiteX131" fmla="*/ 644454 w 1034979"/>
                  <a:gd name="connsiteY131" fmla="*/ 1132677 h 1509906"/>
                  <a:gd name="connsiteX132" fmla="*/ 646359 w 1034979"/>
                  <a:gd name="connsiteY132" fmla="*/ 1125057 h 1509906"/>
                  <a:gd name="connsiteX133" fmla="*/ 650169 w 1034979"/>
                  <a:gd name="connsiteY133" fmla="*/ 1107912 h 1509906"/>
                  <a:gd name="connsiteX134" fmla="*/ 653979 w 1034979"/>
                  <a:gd name="connsiteY134" fmla="*/ 1102197 h 1509906"/>
                  <a:gd name="connsiteX135" fmla="*/ 655884 w 1034979"/>
                  <a:gd name="connsiteY135" fmla="*/ 1096482 h 1509906"/>
                  <a:gd name="connsiteX136" fmla="*/ 661599 w 1034979"/>
                  <a:gd name="connsiteY136" fmla="*/ 1094577 h 1509906"/>
                  <a:gd name="connsiteX137" fmla="*/ 671124 w 1034979"/>
                  <a:gd name="connsiteY137" fmla="*/ 1083147 h 1509906"/>
                  <a:gd name="connsiteX138" fmla="*/ 724464 w 1034979"/>
                  <a:gd name="connsiteY138" fmla="*/ 1075527 h 1509906"/>
                  <a:gd name="connsiteX139" fmla="*/ 842574 w 1034979"/>
                  <a:gd name="connsiteY139" fmla="*/ 1077432 h 1509906"/>
                  <a:gd name="connsiteX140" fmla="*/ 871149 w 1034979"/>
                  <a:gd name="connsiteY140" fmla="*/ 1079337 h 1509906"/>
                  <a:gd name="connsiteX141" fmla="*/ 899724 w 1034979"/>
                  <a:gd name="connsiteY141" fmla="*/ 1085052 h 1509906"/>
                  <a:gd name="connsiteX142" fmla="*/ 922584 w 1034979"/>
                  <a:gd name="connsiteY142" fmla="*/ 1088862 h 1509906"/>
                  <a:gd name="connsiteX143" fmla="*/ 951159 w 1034979"/>
                  <a:gd name="connsiteY143" fmla="*/ 1094577 h 1509906"/>
                  <a:gd name="connsiteX144" fmla="*/ 956874 w 1034979"/>
                  <a:gd name="connsiteY144" fmla="*/ 1094577 h 1509906"/>
                  <a:gd name="connsiteX145" fmla="*/ 1002594 w 1034979"/>
                  <a:gd name="connsiteY145" fmla="*/ 1092672 h 1509906"/>
                  <a:gd name="connsiteX146" fmla="*/ 1031169 w 1034979"/>
                  <a:gd name="connsiteY146" fmla="*/ 1085052 h 1509906"/>
                  <a:gd name="connsiteX147" fmla="*/ 1034979 w 1034979"/>
                  <a:gd name="connsiteY147" fmla="*/ 1079337 h 1509906"/>
                  <a:gd name="connsiteX148" fmla="*/ 1033074 w 1034979"/>
                  <a:gd name="connsiteY148" fmla="*/ 1060287 h 1509906"/>
                  <a:gd name="connsiteX149" fmla="*/ 1027359 w 1034979"/>
                  <a:gd name="connsiteY149" fmla="*/ 1056477 h 1509906"/>
                  <a:gd name="connsiteX150" fmla="*/ 1012119 w 1034979"/>
                  <a:gd name="connsiteY150" fmla="*/ 1054572 h 1509906"/>
                  <a:gd name="connsiteX151" fmla="*/ 1006404 w 1034979"/>
                  <a:gd name="connsiteY151" fmla="*/ 1052667 h 1509906"/>
                  <a:gd name="connsiteX152" fmla="*/ 998784 w 1034979"/>
                  <a:gd name="connsiteY152" fmla="*/ 1050762 h 1509906"/>
                  <a:gd name="connsiteX153" fmla="*/ 987354 w 1034979"/>
                  <a:gd name="connsiteY153" fmla="*/ 1043142 h 1509906"/>
                  <a:gd name="connsiteX154" fmla="*/ 975924 w 1034979"/>
                  <a:gd name="connsiteY154" fmla="*/ 1039332 h 1509906"/>
                  <a:gd name="connsiteX155" fmla="*/ 970209 w 1034979"/>
                  <a:gd name="connsiteY155" fmla="*/ 1037427 h 1509906"/>
                  <a:gd name="connsiteX156" fmla="*/ 962589 w 1034979"/>
                  <a:gd name="connsiteY156" fmla="*/ 1035522 h 1509906"/>
                  <a:gd name="connsiteX157" fmla="*/ 956874 w 1034979"/>
                  <a:gd name="connsiteY157" fmla="*/ 1033617 h 1509906"/>
                  <a:gd name="connsiteX158" fmla="*/ 935919 w 1034979"/>
                  <a:gd name="connsiteY158" fmla="*/ 1027902 h 1509906"/>
                  <a:gd name="connsiteX159" fmla="*/ 930204 w 1034979"/>
                  <a:gd name="connsiteY159" fmla="*/ 1025997 h 1509906"/>
                  <a:gd name="connsiteX160" fmla="*/ 825429 w 1034979"/>
                  <a:gd name="connsiteY160" fmla="*/ 1027902 h 1509906"/>
                  <a:gd name="connsiteX161" fmla="*/ 819714 w 1034979"/>
                  <a:gd name="connsiteY161" fmla="*/ 1029807 h 1509906"/>
                  <a:gd name="connsiteX162" fmla="*/ 730179 w 1034979"/>
                  <a:gd name="connsiteY162" fmla="*/ 1031712 h 1509906"/>
                  <a:gd name="connsiteX163" fmla="*/ 716844 w 1034979"/>
                  <a:gd name="connsiteY163" fmla="*/ 1035522 h 1509906"/>
                  <a:gd name="connsiteX164" fmla="*/ 695889 w 1034979"/>
                  <a:gd name="connsiteY164" fmla="*/ 1037427 h 1509906"/>
                  <a:gd name="connsiteX165" fmla="*/ 669219 w 1034979"/>
                  <a:gd name="connsiteY165" fmla="*/ 1039332 h 1509906"/>
                  <a:gd name="connsiteX166" fmla="*/ 669219 w 1034979"/>
                  <a:gd name="connsiteY166" fmla="*/ 1039332 h 1509906"/>
                  <a:gd name="connsiteX167" fmla="*/ 646359 w 1034979"/>
                  <a:gd name="connsiteY167" fmla="*/ 1043142 h 1509906"/>
                  <a:gd name="connsiteX168" fmla="*/ 642549 w 1034979"/>
                  <a:gd name="connsiteY168" fmla="*/ 1031712 h 1509906"/>
                  <a:gd name="connsiteX169" fmla="*/ 640644 w 1034979"/>
                  <a:gd name="connsiteY169" fmla="*/ 1025997 h 1509906"/>
                  <a:gd name="connsiteX170" fmla="*/ 642549 w 1034979"/>
                  <a:gd name="connsiteY170" fmla="*/ 1008852 h 1509906"/>
                  <a:gd name="connsiteX171" fmla="*/ 644454 w 1034979"/>
                  <a:gd name="connsiteY171" fmla="*/ 1003137 h 1509906"/>
                  <a:gd name="connsiteX172" fmla="*/ 661599 w 1034979"/>
                  <a:gd name="connsiteY172" fmla="*/ 993612 h 1509906"/>
                  <a:gd name="connsiteX173" fmla="*/ 673029 w 1034979"/>
                  <a:gd name="connsiteY173" fmla="*/ 985992 h 1509906"/>
                  <a:gd name="connsiteX174" fmla="*/ 674934 w 1034979"/>
                  <a:gd name="connsiteY174" fmla="*/ 980277 h 1509906"/>
                  <a:gd name="connsiteX175" fmla="*/ 680649 w 1034979"/>
                  <a:gd name="connsiteY175" fmla="*/ 978372 h 1509906"/>
                  <a:gd name="connsiteX176" fmla="*/ 686364 w 1034979"/>
                  <a:gd name="connsiteY176" fmla="*/ 974562 h 1509906"/>
                  <a:gd name="connsiteX177" fmla="*/ 695889 w 1034979"/>
                  <a:gd name="connsiteY177" fmla="*/ 965037 h 1509906"/>
                  <a:gd name="connsiteX178" fmla="*/ 705414 w 1034979"/>
                  <a:gd name="connsiteY178" fmla="*/ 953607 h 1509906"/>
                  <a:gd name="connsiteX179" fmla="*/ 716844 w 1034979"/>
                  <a:gd name="connsiteY179" fmla="*/ 945987 h 1509906"/>
                  <a:gd name="connsiteX180" fmla="*/ 732084 w 1034979"/>
                  <a:gd name="connsiteY180" fmla="*/ 932652 h 1509906"/>
                  <a:gd name="connsiteX181" fmla="*/ 741609 w 1034979"/>
                  <a:gd name="connsiteY181" fmla="*/ 921222 h 1509906"/>
                  <a:gd name="connsiteX182" fmla="*/ 753039 w 1034979"/>
                  <a:gd name="connsiteY182" fmla="*/ 911697 h 1509906"/>
                  <a:gd name="connsiteX183" fmla="*/ 758754 w 1034979"/>
                  <a:gd name="connsiteY183" fmla="*/ 900267 h 1509906"/>
                  <a:gd name="connsiteX184" fmla="*/ 760659 w 1034979"/>
                  <a:gd name="connsiteY184" fmla="*/ 894552 h 1509906"/>
                  <a:gd name="connsiteX185" fmla="*/ 766374 w 1034979"/>
                  <a:gd name="connsiteY185" fmla="*/ 883122 h 1509906"/>
                  <a:gd name="connsiteX186" fmla="*/ 764469 w 1034979"/>
                  <a:gd name="connsiteY186" fmla="*/ 867882 h 1509906"/>
                  <a:gd name="connsiteX187" fmla="*/ 758754 w 1034979"/>
                  <a:gd name="connsiteY187" fmla="*/ 865977 h 1509906"/>
                  <a:gd name="connsiteX188" fmla="*/ 737799 w 1034979"/>
                  <a:gd name="connsiteY188" fmla="*/ 867882 h 1509906"/>
                  <a:gd name="connsiteX189" fmla="*/ 732084 w 1034979"/>
                  <a:gd name="connsiteY189" fmla="*/ 871692 h 1509906"/>
                  <a:gd name="connsiteX190" fmla="*/ 720654 w 1034979"/>
                  <a:gd name="connsiteY190" fmla="*/ 875502 h 1509906"/>
                  <a:gd name="connsiteX191" fmla="*/ 716844 w 1034979"/>
                  <a:gd name="connsiteY191" fmla="*/ 881217 h 1509906"/>
                  <a:gd name="connsiteX192" fmla="*/ 711129 w 1034979"/>
                  <a:gd name="connsiteY192" fmla="*/ 883122 h 1509906"/>
                  <a:gd name="connsiteX193" fmla="*/ 705414 w 1034979"/>
                  <a:gd name="connsiteY193" fmla="*/ 886932 h 1509906"/>
                  <a:gd name="connsiteX194" fmla="*/ 699699 w 1034979"/>
                  <a:gd name="connsiteY194" fmla="*/ 892647 h 1509906"/>
                  <a:gd name="connsiteX195" fmla="*/ 692079 w 1034979"/>
                  <a:gd name="connsiteY195" fmla="*/ 896457 h 1509906"/>
                  <a:gd name="connsiteX196" fmla="*/ 650169 w 1034979"/>
                  <a:gd name="connsiteY196" fmla="*/ 925032 h 1509906"/>
                  <a:gd name="connsiteX197" fmla="*/ 636834 w 1034979"/>
                  <a:gd name="connsiteY197" fmla="*/ 936462 h 1509906"/>
                  <a:gd name="connsiteX198" fmla="*/ 627309 w 1034979"/>
                  <a:gd name="connsiteY198" fmla="*/ 953607 h 1509906"/>
                  <a:gd name="connsiteX199" fmla="*/ 602544 w 1034979"/>
                  <a:gd name="connsiteY199" fmla="*/ 959322 h 1509906"/>
                  <a:gd name="connsiteX200" fmla="*/ 589209 w 1034979"/>
                  <a:gd name="connsiteY200" fmla="*/ 963132 h 1509906"/>
                  <a:gd name="connsiteX201" fmla="*/ 573969 w 1034979"/>
                  <a:gd name="connsiteY201" fmla="*/ 961227 h 1509906"/>
                  <a:gd name="connsiteX202" fmla="*/ 562539 w 1034979"/>
                  <a:gd name="connsiteY202" fmla="*/ 957417 h 1509906"/>
                  <a:gd name="connsiteX203" fmla="*/ 551109 w 1034979"/>
                  <a:gd name="connsiteY203" fmla="*/ 953607 h 1509906"/>
                  <a:gd name="connsiteX204" fmla="*/ 539679 w 1034979"/>
                  <a:gd name="connsiteY204" fmla="*/ 949797 h 1509906"/>
                  <a:gd name="connsiteX205" fmla="*/ 533964 w 1034979"/>
                  <a:gd name="connsiteY205" fmla="*/ 947892 h 1509906"/>
                  <a:gd name="connsiteX206" fmla="*/ 528249 w 1034979"/>
                  <a:gd name="connsiteY206" fmla="*/ 944082 h 1509906"/>
                  <a:gd name="connsiteX207" fmla="*/ 516819 w 1034979"/>
                  <a:gd name="connsiteY207" fmla="*/ 938367 h 1509906"/>
                  <a:gd name="connsiteX208" fmla="*/ 509199 w 1034979"/>
                  <a:gd name="connsiteY208" fmla="*/ 926937 h 1509906"/>
                  <a:gd name="connsiteX209" fmla="*/ 505389 w 1034979"/>
                  <a:gd name="connsiteY209" fmla="*/ 905982 h 1509906"/>
                  <a:gd name="connsiteX210" fmla="*/ 507294 w 1034979"/>
                  <a:gd name="connsiteY210" fmla="*/ 841212 h 1509906"/>
                  <a:gd name="connsiteX211" fmla="*/ 503484 w 1034979"/>
                  <a:gd name="connsiteY211" fmla="*/ 351627 h 1509906"/>
                  <a:gd name="connsiteX212" fmla="*/ 499674 w 1034979"/>
                  <a:gd name="connsiteY212" fmla="*/ 60162 h 1509906"/>
                  <a:gd name="connsiteX213" fmla="*/ 490149 w 1034979"/>
                  <a:gd name="connsiteY213" fmla="*/ 33492 h 1509906"/>
                  <a:gd name="connsiteX214" fmla="*/ 488244 w 1034979"/>
                  <a:gd name="connsiteY214" fmla="*/ 27777 h 1509906"/>
                  <a:gd name="connsiteX215" fmla="*/ 484434 w 1034979"/>
                  <a:gd name="connsiteY215" fmla="*/ 22062 h 1509906"/>
                  <a:gd name="connsiteX216" fmla="*/ 478719 w 1034979"/>
                  <a:gd name="connsiteY216" fmla="*/ 10632 h 1509906"/>
                  <a:gd name="connsiteX217" fmla="*/ 473004 w 1034979"/>
                  <a:gd name="connsiteY217" fmla="*/ 6822 h 1509906"/>
                  <a:gd name="connsiteX218" fmla="*/ 469194 w 1034979"/>
                  <a:gd name="connsiteY218" fmla="*/ 1107 h 1509906"/>
                  <a:gd name="connsiteX219" fmla="*/ 429189 w 1034979"/>
                  <a:gd name="connsiteY219" fmla="*/ 4917 h 1509906"/>
                  <a:gd name="connsiteX220" fmla="*/ 421569 w 1034979"/>
                  <a:gd name="connsiteY220" fmla="*/ 16347 h 1509906"/>
                  <a:gd name="connsiteX221" fmla="*/ 417759 w 1034979"/>
                  <a:gd name="connsiteY221" fmla="*/ 22062 h 1509906"/>
                  <a:gd name="connsiteX222" fmla="*/ 419664 w 1034979"/>
                  <a:gd name="connsiteY222" fmla="*/ 54447 h 1509906"/>
                  <a:gd name="connsiteX223" fmla="*/ 423474 w 1034979"/>
                  <a:gd name="connsiteY223" fmla="*/ 65877 h 1509906"/>
                  <a:gd name="connsiteX224" fmla="*/ 425379 w 1034979"/>
                  <a:gd name="connsiteY224" fmla="*/ 71592 h 1509906"/>
                  <a:gd name="connsiteX225" fmla="*/ 425379 w 1034979"/>
                  <a:gd name="connsiteY225" fmla="*/ 77307 h 1509906"/>
                  <a:gd name="connsiteX226" fmla="*/ 429189 w 1034979"/>
                  <a:gd name="connsiteY226" fmla="*/ 231612 h 1509906"/>
                  <a:gd name="connsiteX227" fmla="*/ 440619 w 1034979"/>
                  <a:gd name="connsiteY227" fmla="*/ 414492 h 1509906"/>
                  <a:gd name="connsiteX228" fmla="*/ 425379 w 1034979"/>
                  <a:gd name="connsiteY228" fmla="*/ 711672 h 1509906"/>
                  <a:gd name="connsiteX229" fmla="*/ 425173 w 1034979"/>
                  <a:gd name="connsiteY229" fmla="*/ 765165 h 1509906"/>
                  <a:gd name="connsiteX230" fmla="*/ 421363 w 1034979"/>
                  <a:gd name="connsiteY230" fmla="*/ 844096 h 1509906"/>
                  <a:gd name="connsiteX231" fmla="*/ 425379 w 1034979"/>
                  <a:gd name="connsiteY231" fmla="*/ 894552 h 1509906"/>
                  <a:gd name="connsiteX232" fmla="*/ 423474 w 1034979"/>
                  <a:gd name="connsiteY232" fmla="*/ 921222 h 1509906"/>
                  <a:gd name="connsiteX233" fmla="*/ 417759 w 1034979"/>
                  <a:gd name="connsiteY233" fmla="*/ 923127 h 1509906"/>
                  <a:gd name="connsiteX234" fmla="*/ 412044 w 1034979"/>
                  <a:gd name="connsiteY234" fmla="*/ 926937 h 1509906"/>
                  <a:gd name="connsiteX235" fmla="*/ 421569 w 1034979"/>
                  <a:gd name="connsiteY235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35819 w 1034979"/>
                  <a:gd name="connsiteY36" fmla="*/ 966942 h 1509906"/>
                  <a:gd name="connsiteX37" fmla="*/ 143439 w 1034979"/>
                  <a:gd name="connsiteY37" fmla="*/ 968847 h 1509906"/>
                  <a:gd name="connsiteX38" fmla="*/ 166299 w 1034979"/>
                  <a:gd name="connsiteY38" fmla="*/ 972657 h 1509906"/>
                  <a:gd name="connsiteX39" fmla="*/ 191064 w 1034979"/>
                  <a:gd name="connsiteY39" fmla="*/ 978372 h 1509906"/>
                  <a:gd name="connsiteX40" fmla="*/ 208209 w 1034979"/>
                  <a:gd name="connsiteY40" fmla="*/ 984087 h 1509906"/>
                  <a:gd name="connsiteX41" fmla="*/ 213924 w 1034979"/>
                  <a:gd name="connsiteY41" fmla="*/ 985992 h 1509906"/>
                  <a:gd name="connsiteX42" fmla="*/ 229164 w 1034979"/>
                  <a:gd name="connsiteY42" fmla="*/ 989802 h 1509906"/>
                  <a:gd name="connsiteX43" fmla="*/ 248214 w 1034979"/>
                  <a:gd name="connsiteY43" fmla="*/ 995517 h 1509906"/>
                  <a:gd name="connsiteX44" fmla="*/ 253929 w 1034979"/>
                  <a:gd name="connsiteY44" fmla="*/ 999327 h 1509906"/>
                  <a:gd name="connsiteX45" fmla="*/ 267264 w 1034979"/>
                  <a:gd name="connsiteY45" fmla="*/ 1014567 h 1509906"/>
                  <a:gd name="connsiteX46" fmla="*/ 272979 w 1034979"/>
                  <a:gd name="connsiteY46" fmla="*/ 1033617 h 1509906"/>
                  <a:gd name="connsiteX47" fmla="*/ 274884 w 1034979"/>
                  <a:gd name="connsiteY47" fmla="*/ 1039332 h 1509906"/>
                  <a:gd name="connsiteX48" fmla="*/ 276789 w 1034979"/>
                  <a:gd name="connsiteY48" fmla="*/ 1045047 h 1509906"/>
                  <a:gd name="connsiteX49" fmla="*/ 278694 w 1034979"/>
                  <a:gd name="connsiteY49" fmla="*/ 1069812 h 1509906"/>
                  <a:gd name="connsiteX50" fmla="*/ 280599 w 1034979"/>
                  <a:gd name="connsiteY50" fmla="*/ 1075527 h 1509906"/>
                  <a:gd name="connsiteX51" fmla="*/ 278694 w 1034979"/>
                  <a:gd name="connsiteY51" fmla="*/ 1094577 h 1509906"/>
                  <a:gd name="connsiteX52" fmla="*/ 276789 w 1034979"/>
                  <a:gd name="connsiteY52" fmla="*/ 1104102 h 1509906"/>
                  <a:gd name="connsiteX53" fmla="*/ 263454 w 1034979"/>
                  <a:gd name="connsiteY53" fmla="*/ 1117437 h 1509906"/>
                  <a:gd name="connsiteX54" fmla="*/ 252024 w 1034979"/>
                  <a:gd name="connsiteY54" fmla="*/ 1125057 h 1509906"/>
                  <a:gd name="connsiteX55" fmla="*/ 240594 w 1034979"/>
                  <a:gd name="connsiteY55" fmla="*/ 1128867 h 1509906"/>
                  <a:gd name="connsiteX56" fmla="*/ 88194 w 1034979"/>
                  <a:gd name="connsiteY56" fmla="*/ 1138392 h 1509906"/>
                  <a:gd name="connsiteX57" fmla="*/ 76764 w 1034979"/>
                  <a:gd name="connsiteY57" fmla="*/ 1144107 h 1509906"/>
                  <a:gd name="connsiteX58" fmla="*/ 65334 w 1034979"/>
                  <a:gd name="connsiteY58" fmla="*/ 1146012 h 1509906"/>
                  <a:gd name="connsiteX59" fmla="*/ 27234 w 1034979"/>
                  <a:gd name="connsiteY59" fmla="*/ 1147917 h 1509906"/>
                  <a:gd name="connsiteX60" fmla="*/ 15804 w 1034979"/>
                  <a:gd name="connsiteY60" fmla="*/ 1153632 h 1509906"/>
                  <a:gd name="connsiteX61" fmla="*/ 6279 w 1034979"/>
                  <a:gd name="connsiteY61" fmla="*/ 1163157 h 1509906"/>
                  <a:gd name="connsiteX62" fmla="*/ 4374 w 1034979"/>
                  <a:gd name="connsiteY62" fmla="*/ 1168872 h 1509906"/>
                  <a:gd name="connsiteX63" fmla="*/ 564 w 1034979"/>
                  <a:gd name="connsiteY63" fmla="*/ 1174587 h 1509906"/>
                  <a:gd name="connsiteX64" fmla="*/ 6279 w 1034979"/>
                  <a:gd name="connsiteY64" fmla="*/ 1206972 h 1509906"/>
                  <a:gd name="connsiteX65" fmla="*/ 11994 w 1034979"/>
                  <a:gd name="connsiteY65" fmla="*/ 1210782 h 1509906"/>
                  <a:gd name="connsiteX66" fmla="*/ 17709 w 1034979"/>
                  <a:gd name="connsiteY66" fmla="*/ 1212687 h 1509906"/>
                  <a:gd name="connsiteX67" fmla="*/ 145344 w 1034979"/>
                  <a:gd name="connsiteY67" fmla="*/ 1210782 h 1509906"/>
                  <a:gd name="connsiteX68" fmla="*/ 152964 w 1034979"/>
                  <a:gd name="connsiteY68" fmla="*/ 1208877 h 1509906"/>
                  <a:gd name="connsiteX69" fmla="*/ 303459 w 1034979"/>
                  <a:gd name="connsiteY69" fmla="*/ 1203162 h 1509906"/>
                  <a:gd name="connsiteX70" fmla="*/ 318699 w 1034979"/>
                  <a:gd name="connsiteY70" fmla="*/ 1210782 h 1509906"/>
                  <a:gd name="connsiteX71" fmla="*/ 330129 w 1034979"/>
                  <a:gd name="connsiteY71" fmla="*/ 1216497 h 1509906"/>
                  <a:gd name="connsiteX72" fmla="*/ 333939 w 1034979"/>
                  <a:gd name="connsiteY72" fmla="*/ 1222212 h 1509906"/>
                  <a:gd name="connsiteX73" fmla="*/ 339654 w 1034979"/>
                  <a:gd name="connsiteY73" fmla="*/ 1224117 h 1509906"/>
                  <a:gd name="connsiteX74" fmla="*/ 351084 w 1034979"/>
                  <a:gd name="connsiteY74" fmla="*/ 1231737 h 1509906"/>
                  <a:gd name="connsiteX75" fmla="*/ 356799 w 1034979"/>
                  <a:gd name="connsiteY75" fmla="*/ 1235547 h 1509906"/>
                  <a:gd name="connsiteX76" fmla="*/ 360609 w 1034979"/>
                  <a:gd name="connsiteY76" fmla="*/ 1241262 h 1509906"/>
                  <a:gd name="connsiteX77" fmla="*/ 366324 w 1034979"/>
                  <a:gd name="connsiteY77" fmla="*/ 1252692 h 1509906"/>
                  <a:gd name="connsiteX78" fmla="*/ 362514 w 1034979"/>
                  <a:gd name="connsiteY78" fmla="*/ 1279362 h 1509906"/>
                  <a:gd name="connsiteX79" fmla="*/ 358704 w 1034979"/>
                  <a:gd name="connsiteY79" fmla="*/ 1285077 h 1509906"/>
                  <a:gd name="connsiteX80" fmla="*/ 356799 w 1034979"/>
                  <a:gd name="connsiteY80" fmla="*/ 1290792 h 1509906"/>
                  <a:gd name="connsiteX81" fmla="*/ 352989 w 1034979"/>
                  <a:gd name="connsiteY81" fmla="*/ 1296507 h 1509906"/>
                  <a:gd name="connsiteX82" fmla="*/ 351084 w 1034979"/>
                  <a:gd name="connsiteY82" fmla="*/ 1302222 h 1509906"/>
                  <a:gd name="connsiteX83" fmla="*/ 347274 w 1034979"/>
                  <a:gd name="connsiteY83" fmla="*/ 1307937 h 1509906"/>
                  <a:gd name="connsiteX84" fmla="*/ 330129 w 1034979"/>
                  <a:gd name="connsiteY84" fmla="*/ 1374612 h 1509906"/>
                  <a:gd name="connsiteX85" fmla="*/ 328224 w 1034979"/>
                  <a:gd name="connsiteY85" fmla="*/ 1426047 h 1509906"/>
                  <a:gd name="connsiteX86" fmla="*/ 330129 w 1034979"/>
                  <a:gd name="connsiteY86" fmla="*/ 1450812 h 1509906"/>
                  <a:gd name="connsiteX87" fmla="*/ 332034 w 1034979"/>
                  <a:gd name="connsiteY87" fmla="*/ 1456527 h 1509906"/>
                  <a:gd name="connsiteX88" fmla="*/ 335844 w 1034979"/>
                  <a:gd name="connsiteY88" fmla="*/ 1460337 h 1509906"/>
                  <a:gd name="connsiteX89" fmla="*/ 364419 w 1034979"/>
                  <a:gd name="connsiteY89" fmla="*/ 1506057 h 1509906"/>
                  <a:gd name="connsiteX90" fmla="*/ 387279 w 1034979"/>
                  <a:gd name="connsiteY90" fmla="*/ 1507962 h 1509906"/>
                  <a:gd name="connsiteX91" fmla="*/ 392994 w 1034979"/>
                  <a:gd name="connsiteY91" fmla="*/ 1502247 h 1509906"/>
                  <a:gd name="connsiteX92" fmla="*/ 394899 w 1034979"/>
                  <a:gd name="connsiteY92" fmla="*/ 1490817 h 1509906"/>
                  <a:gd name="connsiteX93" fmla="*/ 396804 w 1034979"/>
                  <a:gd name="connsiteY93" fmla="*/ 1485102 h 1509906"/>
                  <a:gd name="connsiteX94" fmla="*/ 398709 w 1034979"/>
                  <a:gd name="connsiteY94" fmla="*/ 1467957 h 1509906"/>
                  <a:gd name="connsiteX95" fmla="*/ 400614 w 1034979"/>
                  <a:gd name="connsiteY95" fmla="*/ 1454622 h 1509906"/>
                  <a:gd name="connsiteX96" fmla="*/ 404424 w 1034979"/>
                  <a:gd name="connsiteY96" fmla="*/ 1397472 h 1509906"/>
                  <a:gd name="connsiteX97" fmla="*/ 410139 w 1034979"/>
                  <a:gd name="connsiteY97" fmla="*/ 1386042 h 1509906"/>
                  <a:gd name="connsiteX98" fmla="*/ 413949 w 1034979"/>
                  <a:gd name="connsiteY98" fmla="*/ 1372707 h 1509906"/>
                  <a:gd name="connsiteX99" fmla="*/ 415854 w 1034979"/>
                  <a:gd name="connsiteY99" fmla="*/ 1366992 h 1509906"/>
                  <a:gd name="connsiteX100" fmla="*/ 417759 w 1034979"/>
                  <a:gd name="connsiteY100" fmla="*/ 1353657 h 1509906"/>
                  <a:gd name="connsiteX101" fmla="*/ 421569 w 1034979"/>
                  <a:gd name="connsiteY101" fmla="*/ 1342227 h 1509906"/>
                  <a:gd name="connsiteX102" fmla="*/ 427284 w 1034979"/>
                  <a:gd name="connsiteY102" fmla="*/ 1328892 h 1509906"/>
                  <a:gd name="connsiteX103" fmla="*/ 436809 w 1034979"/>
                  <a:gd name="connsiteY103" fmla="*/ 1317462 h 1509906"/>
                  <a:gd name="connsiteX104" fmla="*/ 450144 w 1034979"/>
                  <a:gd name="connsiteY104" fmla="*/ 1302222 h 1509906"/>
                  <a:gd name="connsiteX105" fmla="*/ 457764 w 1034979"/>
                  <a:gd name="connsiteY105" fmla="*/ 1290792 h 1509906"/>
                  <a:gd name="connsiteX106" fmla="*/ 461574 w 1034979"/>
                  <a:gd name="connsiteY106" fmla="*/ 1279362 h 1509906"/>
                  <a:gd name="connsiteX107" fmla="*/ 465384 w 1034979"/>
                  <a:gd name="connsiteY107" fmla="*/ 1264122 h 1509906"/>
                  <a:gd name="connsiteX108" fmla="*/ 467289 w 1034979"/>
                  <a:gd name="connsiteY108" fmla="*/ 1258407 h 1509906"/>
                  <a:gd name="connsiteX109" fmla="*/ 535869 w 1034979"/>
                  <a:gd name="connsiteY109" fmla="*/ 1243167 h 1509906"/>
                  <a:gd name="connsiteX110" fmla="*/ 541584 w 1034979"/>
                  <a:gd name="connsiteY110" fmla="*/ 1241262 h 1509906"/>
                  <a:gd name="connsiteX111" fmla="*/ 547299 w 1034979"/>
                  <a:gd name="connsiteY111" fmla="*/ 1239357 h 1509906"/>
                  <a:gd name="connsiteX112" fmla="*/ 554919 w 1034979"/>
                  <a:gd name="connsiteY112" fmla="*/ 1237452 h 1509906"/>
                  <a:gd name="connsiteX113" fmla="*/ 573969 w 1034979"/>
                  <a:gd name="connsiteY113" fmla="*/ 1229832 h 1509906"/>
                  <a:gd name="connsiteX114" fmla="*/ 585399 w 1034979"/>
                  <a:gd name="connsiteY114" fmla="*/ 1226022 h 1509906"/>
                  <a:gd name="connsiteX115" fmla="*/ 720654 w 1034979"/>
                  <a:gd name="connsiteY115" fmla="*/ 1309842 h 1509906"/>
                  <a:gd name="connsiteX116" fmla="*/ 733989 w 1034979"/>
                  <a:gd name="connsiteY116" fmla="*/ 1319367 h 1509906"/>
                  <a:gd name="connsiteX117" fmla="*/ 743514 w 1034979"/>
                  <a:gd name="connsiteY117" fmla="*/ 1321272 h 1509906"/>
                  <a:gd name="connsiteX118" fmla="*/ 749229 w 1034979"/>
                  <a:gd name="connsiteY118" fmla="*/ 1323177 h 1509906"/>
                  <a:gd name="connsiteX119" fmla="*/ 762564 w 1034979"/>
                  <a:gd name="connsiteY119" fmla="*/ 1328892 h 1509906"/>
                  <a:gd name="connsiteX120" fmla="*/ 777804 w 1034979"/>
                  <a:gd name="connsiteY120" fmla="*/ 1326987 h 1509906"/>
                  <a:gd name="connsiteX121" fmla="*/ 789234 w 1034979"/>
                  <a:gd name="connsiteY121" fmla="*/ 1321272 h 1509906"/>
                  <a:gd name="connsiteX122" fmla="*/ 794949 w 1034979"/>
                  <a:gd name="connsiteY122" fmla="*/ 1319367 h 1509906"/>
                  <a:gd name="connsiteX123" fmla="*/ 802569 w 1034979"/>
                  <a:gd name="connsiteY123" fmla="*/ 1302222 h 1509906"/>
                  <a:gd name="connsiteX124" fmla="*/ 800664 w 1034979"/>
                  <a:gd name="connsiteY124" fmla="*/ 1277457 h 1509906"/>
                  <a:gd name="connsiteX125" fmla="*/ 798759 w 1034979"/>
                  <a:gd name="connsiteY125" fmla="*/ 1271742 h 1509906"/>
                  <a:gd name="connsiteX126" fmla="*/ 796854 w 1034979"/>
                  <a:gd name="connsiteY126" fmla="*/ 1264122 h 1509906"/>
                  <a:gd name="connsiteX127" fmla="*/ 783519 w 1034979"/>
                  <a:gd name="connsiteY127" fmla="*/ 1246977 h 1509906"/>
                  <a:gd name="connsiteX128" fmla="*/ 773994 w 1034979"/>
                  <a:gd name="connsiteY128" fmla="*/ 1241262 h 1509906"/>
                  <a:gd name="connsiteX129" fmla="*/ 648264 w 1034979"/>
                  <a:gd name="connsiteY129" fmla="*/ 1149822 h 1509906"/>
                  <a:gd name="connsiteX130" fmla="*/ 644454 w 1034979"/>
                  <a:gd name="connsiteY130" fmla="*/ 1132677 h 1509906"/>
                  <a:gd name="connsiteX131" fmla="*/ 646359 w 1034979"/>
                  <a:gd name="connsiteY131" fmla="*/ 1125057 h 1509906"/>
                  <a:gd name="connsiteX132" fmla="*/ 650169 w 1034979"/>
                  <a:gd name="connsiteY132" fmla="*/ 1107912 h 1509906"/>
                  <a:gd name="connsiteX133" fmla="*/ 653979 w 1034979"/>
                  <a:gd name="connsiteY133" fmla="*/ 1102197 h 1509906"/>
                  <a:gd name="connsiteX134" fmla="*/ 655884 w 1034979"/>
                  <a:gd name="connsiteY134" fmla="*/ 1096482 h 1509906"/>
                  <a:gd name="connsiteX135" fmla="*/ 661599 w 1034979"/>
                  <a:gd name="connsiteY135" fmla="*/ 1094577 h 1509906"/>
                  <a:gd name="connsiteX136" fmla="*/ 671124 w 1034979"/>
                  <a:gd name="connsiteY136" fmla="*/ 1083147 h 1509906"/>
                  <a:gd name="connsiteX137" fmla="*/ 724464 w 1034979"/>
                  <a:gd name="connsiteY137" fmla="*/ 1075527 h 1509906"/>
                  <a:gd name="connsiteX138" fmla="*/ 842574 w 1034979"/>
                  <a:gd name="connsiteY138" fmla="*/ 1077432 h 1509906"/>
                  <a:gd name="connsiteX139" fmla="*/ 871149 w 1034979"/>
                  <a:gd name="connsiteY139" fmla="*/ 1079337 h 1509906"/>
                  <a:gd name="connsiteX140" fmla="*/ 899724 w 1034979"/>
                  <a:gd name="connsiteY140" fmla="*/ 1085052 h 1509906"/>
                  <a:gd name="connsiteX141" fmla="*/ 922584 w 1034979"/>
                  <a:gd name="connsiteY141" fmla="*/ 1088862 h 1509906"/>
                  <a:gd name="connsiteX142" fmla="*/ 951159 w 1034979"/>
                  <a:gd name="connsiteY142" fmla="*/ 1094577 h 1509906"/>
                  <a:gd name="connsiteX143" fmla="*/ 956874 w 1034979"/>
                  <a:gd name="connsiteY143" fmla="*/ 1094577 h 1509906"/>
                  <a:gd name="connsiteX144" fmla="*/ 1002594 w 1034979"/>
                  <a:gd name="connsiteY144" fmla="*/ 1092672 h 1509906"/>
                  <a:gd name="connsiteX145" fmla="*/ 1031169 w 1034979"/>
                  <a:gd name="connsiteY145" fmla="*/ 1085052 h 1509906"/>
                  <a:gd name="connsiteX146" fmla="*/ 1034979 w 1034979"/>
                  <a:gd name="connsiteY146" fmla="*/ 1079337 h 1509906"/>
                  <a:gd name="connsiteX147" fmla="*/ 1033074 w 1034979"/>
                  <a:gd name="connsiteY147" fmla="*/ 1060287 h 1509906"/>
                  <a:gd name="connsiteX148" fmla="*/ 1027359 w 1034979"/>
                  <a:gd name="connsiteY148" fmla="*/ 1056477 h 1509906"/>
                  <a:gd name="connsiteX149" fmla="*/ 1012119 w 1034979"/>
                  <a:gd name="connsiteY149" fmla="*/ 1054572 h 1509906"/>
                  <a:gd name="connsiteX150" fmla="*/ 1006404 w 1034979"/>
                  <a:gd name="connsiteY150" fmla="*/ 1052667 h 1509906"/>
                  <a:gd name="connsiteX151" fmla="*/ 998784 w 1034979"/>
                  <a:gd name="connsiteY151" fmla="*/ 1050762 h 1509906"/>
                  <a:gd name="connsiteX152" fmla="*/ 987354 w 1034979"/>
                  <a:gd name="connsiteY152" fmla="*/ 1043142 h 1509906"/>
                  <a:gd name="connsiteX153" fmla="*/ 975924 w 1034979"/>
                  <a:gd name="connsiteY153" fmla="*/ 1039332 h 1509906"/>
                  <a:gd name="connsiteX154" fmla="*/ 970209 w 1034979"/>
                  <a:gd name="connsiteY154" fmla="*/ 1037427 h 1509906"/>
                  <a:gd name="connsiteX155" fmla="*/ 962589 w 1034979"/>
                  <a:gd name="connsiteY155" fmla="*/ 1035522 h 1509906"/>
                  <a:gd name="connsiteX156" fmla="*/ 956874 w 1034979"/>
                  <a:gd name="connsiteY156" fmla="*/ 1033617 h 1509906"/>
                  <a:gd name="connsiteX157" fmla="*/ 935919 w 1034979"/>
                  <a:gd name="connsiteY157" fmla="*/ 1027902 h 1509906"/>
                  <a:gd name="connsiteX158" fmla="*/ 930204 w 1034979"/>
                  <a:gd name="connsiteY158" fmla="*/ 1025997 h 1509906"/>
                  <a:gd name="connsiteX159" fmla="*/ 825429 w 1034979"/>
                  <a:gd name="connsiteY159" fmla="*/ 1027902 h 1509906"/>
                  <a:gd name="connsiteX160" fmla="*/ 819714 w 1034979"/>
                  <a:gd name="connsiteY160" fmla="*/ 1029807 h 1509906"/>
                  <a:gd name="connsiteX161" fmla="*/ 730179 w 1034979"/>
                  <a:gd name="connsiteY161" fmla="*/ 1031712 h 1509906"/>
                  <a:gd name="connsiteX162" fmla="*/ 716844 w 1034979"/>
                  <a:gd name="connsiteY162" fmla="*/ 1035522 h 1509906"/>
                  <a:gd name="connsiteX163" fmla="*/ 695889 w 1034979"/>
                  <a:gd name="connsiteY163" fmla="*/ 1037427 h 1509906"/>
                  <a:gd name="connsiteX164" fmla="*/ 669219 w 1034979"/>
                  <a:gd name="connsiteY164" fmla="*/ 1039332 h 1509906"/>
                  <a:gd name="connsiteX165" fmla="*/ 669219 w 1034979"/>
                  <a:gd name="connsiteY165" fmla="*/ 1039332 h 1509906"/>
                  <a:gd name="connsiteX166" fmla="*/ 646359 w 1034979"/>
                  <a:gd name="connsiteY166" fmla="*/ 1043142 h 1509906"/>
                  <a:gd name="connsiteX167" fmla="*/ 642549 w 1034979"/>
                  <a:gd name="connsiteY167" fmla="*/ 1031712 h 1509906"/>
                  <a:gd name="connsiteX168" fmla="*/ 640644 w 1034979"/>
                  <a:gd name="connsiteY168" fmla="*/ 1025997 h 1509906"/>
                  <a:gd name="connsiteX169" fmla="*/ 642549 w 1034979"/>
                  <a:gd name="connsiteY169" fmla="*/ 1008852 h 1509906"/>
                  <a:gd name="connsiteX170" fmla="*/ 644454 w 1034979"/>
                  <a:gd name="connsiteY170" fmla="*/ 1003137 h 1509906"/>
                  <a:gd name="connsiteX171" fmla="*/ 661599 w 1034979"/>
                  <a:gd name="connsiteY171" fmla="*/ 993612 h 1509906"/>
                  <a:gd name="connsiteX172" fmla="*/ 673029 w 1034979"/>
                  <a:gd name="connsiteY172" fmla="*/ 985992 h 1509906"/>
                  <a:gd name="connsiteX173" fmla="*/ 674934 w 1034979"/>
                  <a:gd name="connsiteY173" fmla="*/ 980277 h 1509906"/>
                  <a:gd name="connsiteX174" fmla="*/ 680649 w 1034979"/>
                  <a:gd name="connsiteY174" fmla="*/ 978372 h 1509906"/>
                  <a:gd name="connsiteX175" fmla="*/ 686364 w 1034979"/>
                  <a:gd name="connsiteY175" fmla="*/ 974562 h 1509906"/>
                  <a:gd name="connsiteX176" fmla="*/ 695889 w 1034979"/>
                  <a:gd name="connsiteY176" fmla="*/ 965037 h 1509906"/>
                  <a:gd name="connsiteX177" fmla="*/ 705414 w 1034979"/>
                  <a:gd name="connsiteY177" fmla="*/ 953607 h 1509906"/>
                  <a:gd name="connsiteX178" fmla="*/ 716844 w 1034979"/>
                  <a:gd name="connsiteY178" fmla="*/ 945987 h 1509906"/>
                  <a:gd name="connsiteX179" fmla="*/ 732084 w 1034979"/>
                  <a:gd name="connsiteY179" fmla="*/ 932652 h 1509906"/>
                  <a:gd name="connsiteX180" fmla="*/ 741609 w 1034979"/>
                  <a:gd name="connsiteY180" fmla="*/ 921222 h 1509906"/>
                  <a:gd name="connsiteX181" fmla="*/ 753039 w 1034979"/>
                  <a:gd name="connsiteY181" fmla="*/ 911697 h 1509906"/>
                  <a:gd name="connsiteX182" fmla="*/ 758754 w 1034979"/>
                  <a:gd name="connsiteY182" fmla="*/ 900267 h 1509906"/>
                  <a:gd name="connsiteX183" fmla="*/ 760659 w 1034979"/>
                  <a:gd name="connsiteY183" fmla="*/ 894552 h 1509906"/>
                  <a:gd name="connsiteX184" fmla="*/ 766374 w 1034979"/>
                  <a:gd name="connsiteY184" fmla="*/ 883122 h 1509906"/>
                  <a:gd name="connsiteX185" fmla="*/ 764469 w 1034979"/>
                  <a:gd name="connsiteY185" fmla="*/ 867882 h 1509906"/>
                  <a:gd name="connsiteX186" fmla="*/ 758754 w 1034979"/>
                  <a:gd name="connsiteY186" fmla="*/ 865977 h 1509906"/>
                  <a:gd name="connsiteX187" fmla="*/ 737799 w 1034979"/>
                  <a:gd name="connsiteY187" fmla="*/ 867882 h 1509906"/>
                  <a:gd name="connsiteX188" fmla="*/ 732084 w 1034979"/>
                  <a:gd name="connsiteY188" fmla="*/ 871692 h 1509906"/>
                  <a:gd name="connsiteX189" fmla="*/ 720654 w 1034979"/>
                  <a:gd name="connsiteY189" fmla="*/ 875502 h 1509906"/>
                  <a:gd name="connsiteX190" fmla="*/ 716844 w 1034979"/>
                  <a:gd name="connsiteY190" fmla="*/ 881217 h 1509906"/>
                  <a:gd name="connsiteX191" fmla="*/ 711129 w 1034979"/>
                  <a:gd name="connsiteY191" fmla="*/ 883122 h 1509906"/>
                  <a:gd name="connsiteX192" fmla="*/ 705414 w 1034979"/>
                  <a:gd name="connsiteY192" fmla="*/ 886932 h 1509906"/>
                  <a:gd name="connsiteX193" fmla="*/ 699699 w 1034979"/>
                  <a:gd name="connsiteY193" fmla="*/ 892647 h 1509906"/>
                  <a:gd name="connsiteX194" fmla="*/ 692079 w 1034979"/>
                  <a:gd name="connsiteY194" fmla="*/ 896457 h 1509906"/>
                  <a:gd name="connsiteX195" fmla="*/ 650169 w 1034979"/>
                  <a:gd name="connsiteY195" fmla="*/ 925032 h 1509906"/>
                  <a:gd name="connsiteX196" fmla="*/ 636834 w 1034979"/>
                  <a:gd name="connsiteY196" fmla="*/ 936462 h 1509906"/>
                  <a:gd name="connsiteX197" fmla="*/ 627309 w 1034979"/>
                  <a:gd name="connsiteY197" fmla="*/ 953607 h 1509906"/>
                  <a:gd name="connsiteX198" fmla="*/ 602544 w 1034979"/>
                  <a:gd name="connsiteY198" fmla="*/ 959322 h 1509906"/>
                  <a:gd name="connsiteX199" fmla="*/ 589209 w 1034979"/>
                  <a:gd name="connsiteY199" fmla="*/ 963132 h 1509906"/>
                  <a:gd name="connsiteX200" fmla="*/ 573969 w 1034979"/>
                  <a:gd name="connsiteY200" fmla="*/ 961227 h 1509906"/>
                  <a:gd name="connsiteX201" fmla="*/ 562539 w 1034979"/>
                  <a:gd name="connsiteY201" fmla="*/ 957417 h 1509906"/>
                  <a:gd name="connsiteX202" fmla="*/ 551109 w 1034979"/>
                  <a:gd name="connsiteY202" fmla="*/ 953607 h 1509906"/>
                  <a:gd name="connsiteX203" fmla="*/ 539679 w 1034979"/>
                  <a:gd name="connsiteY203" fmla="*/ 949797 h 1509906"/>
                  <a:gd name="connsiteX204" fmla="*/ 533964 w 1034979"/>
                  <a:gd name="connsiteY204" fmla="*/ 947892 h 1509906"/>
                  <a:gd name="connsiteX205" fmla="*/ 528249 w 1034979"/>
                  <a:gd name="connsiteY205" fmla="*/ 944082 h 1509906"/>
                  <a:gd name="connsiteX206" fmla="*/ 516819 w 1034979"/>
                  <a:gd name="connsiteY206" fmla="*/ 938367 h 1509906"/>
                  <a:gd name="connsiteX207" fmla="*/ 509199 w 1034979"/>
                  <a:gd name="connsiteY207" fmla="*/ 926937 h 1509906"/>
                  <a:gd name="connsiteX208" fmla="*/ 505389 w 1034979"/>
                  <a:gd name="connsiteY208" fmla="*/ 905982 h 1509906"/>
                  <a:gd name="connsiteX209" fmla="*/ 507294 w 1034979"/>
                  <a:gd name="connsiteY209" fmla="*/ 841212 h 1509906"/>
                  <a:gd name="connsiteX210" fmla="*/ 503484 w 1034979"/>
                  <a:gd name="connsiteY210" fmla="*/ 351627 h 1509906"/>
                  <a:gd name="connsiteX211" fmla="*/ 499674 w 1034979"/>
                  <a:gd name="connsiteY211" fmla="*/ 60162 h 1509906"/>
                  <a:gd name="connsiteX212" fmla="*/ 490149 w 1034979"/>
                  <a:gd name="connsiteY212" fmla="*/ 33492 h 1509906"/>
                  <a:gd name="connsiteX213" fmla="*/ 488244 w 1034979"/>
                  <a:gd name="connsiteY213" fmla="*/ 27777 h 1509906"/>
                  <a:gd name="connsiteX214" fmla="*/ 484434 w 1034979"/>
                  <a:gd name="connsiteY214" fmla="*/ 22062 h 1509906"/>
                  <a:gd name="connsiteX215" fmla="*/ 478719 w 1034979"/>
                  <a:gd name="connsiteY215" fmla="*/ 10632 h 1509906"/>
                  <a:gd name="connsiteX216" fmla="*/ 473004 w 1034979"/>
                  <a:gd name="connsiteY216" fmla="*/ 6822 h 1509906"/>
                  <a:gd name="connsiteX217" fmla="*/ 469194 w 1034979"/>
                  <a:gd name="connsiteY217" fmla="*/ 1107 h 1509906"/>
                  <a:gd name="connsiteX218" fmla="*/ 429189 w 1034979"/>
                  <a:gd name="connsiteY218" fmla="*/ 4917 h 1509906"/>
                  <a:gd name="connsiteX219" fmla="*/ 421569 w 1034979"/>
                  <a:gd name="connsiteY219" fmla="*/ 16347 h 1509906"/>
                  <a:gd name="connsiteX220" fmla="*/ 417759 w 1034979"/>
                  <a:gd name="connsiteY220" fmla="*/ 22062 h 1509906"/>
                  <a:gd name="connsiteX221" fmla="*/ 419664 w 1034979"/>
                  <a:gd name="connsiteY221" fmla="*/ 54447 h 1509906"/>
                  <a:gd name="connsiteX222" fmla="*/ 423474 w 1034979"/>
                  <a:gd name="connsiteY222" fmla="*/ 65877 h 1509906"/>
                  <a:gd name="connsiteX223" fmla="*/ 425379 w 1034979"/>
                  <a:gd name="connsiteY223" fmla="*/ 71592 h 1509906"/>
                  <a:gd name="connsiteX224" fmla="*/ 425379 w 1034979"/>
                  <a:gd name="connsiteY224" fmla="*/ 77307 h 1509906"/>
                  <a:gd name="connsiteX225" fmla="*/ 429189 w 1034979"/>
                  <a:gd name="connsiteY225" fmla="*/ 231612 h 1509906"/>
                  <a:gd name="connsiteX226" fmla="*/ 440619 w 1034979"/>
                  <a:gd name="connsiteY226" fmla="*/ 414492 h 1509906"/>
                  <a:gd name="connsiteX227" fmla="*/ 425379 w 1034979"/>
                  <a:gd name="connsiteY227" fmla="*/ 711672 h 1509906"/>
                  <a:gd name="connsiteX228" fmla="*/ 425173 w 1034979"/>
                  <a:gd name="connsiteY228" fmla="*/ 765165 h 1509906"/>
                  <a:gd name="connsiteX229" fmla="*/ 421363 w 1034979"/>
                  <a:gd name="connsiteY229" fmla="*/ 844096 h 1509906"/>
                  <a:gd name="connsiteX230" fmla="*/ 425379 w 1034979"/>
                  <a:gd name="connsiteY230" fmla="*/ 894552 h 1509906"/>
                  <a:gd name="connsiteX231" fmla="*/ 423474 w 1034979"/>
                  <a:gd name="connsiteY231" fmla="*/ 921222 h 1509906"/>
                  <a:gd name="connsiteX232" fmla="*/ 417759 w 1034979"/>
                  <a:gd name="connsiteY232" fmla="*/ 923127 h 1509906"/>
                  <a:gd name="connsiteX233" fmla="*/ 412044 w 1034979"/>
                  <a:gd name="connsiteY233" fmla="*/ 926937 h 1509906"/>
                  <a:gd name="connsiteX234" fmla="*/ 421569 w 1034979"/>
                  <a:gd name="connsiteY234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35819 w 1034979"/>
                  <a:gd name="connsiteY36" fmla="*/ 966942 h 1509906"/>
                  <a:gd name="connsiteX37" fmla="*/ 143439 w 1034979"/>
                  <a:gd name="connsiteY37" fmla="*/ 968847 h 1509906"/>
                  <a:gd name="connsiteX38" fmla="*/ 166299 w 1034979"/>
                  <a:gd name="connsiteY38" fmla="*/ 972657 h 1509906"/>
                  <a:gd name="connsiteX39" fmla="*/ 191064 w 1034979"/>
                  <a:gd name="connsiteY39" fmla="*/ 978372 h 1509906"/>
                  <a:gd name="connsiteX40" fmla="*/ 208209 w 1034979"/>
                  <a:gd name="connsiteY40" fmla="*/ 984087 h 1509906"/>
                  <a:gd name="connsiteX41" fmla="*/ 213924 w 1034979"/>
                  <a:gd name="connsiteY41" fmla="*/ 985992 h 1509906"/>
                  <a:gd name="connsiteX42" fmla="*/ 229164 w 1034979"/>
                  <a:gd name="connsiteY42" fmla="*/ 989802 h 1509906"/>
                  <a:gd name="connsiteX43" fmla="*/ 248214 w 1034979"/>
                  <a:gd name="connsiteY43" fmla="*/ 995517 h 1509906"/>
                  <a:gd name="connsiteX44" fmla="*/ 253929 w 1034979"/>
                  <a:gd name="connsiteY44" fmla="*/ 999327 h 1509906"/>
                  <a:gd name="connsiteX45" fmla="*/ 267264 w 1034979"/>
                  <a:gd name="connsiteY45" fmla="*/ 1014567 h 1509906"/>
                  <a:gd name="connsiteX46" fmla="*/ 272979 w 1034979"/>
                  <a:gd name="connsiteY46" fmla="*/ 1033617 h 1509906"/>
                  <a:gd name="connsiteX47" fmla="*/ 274884 w 1034979"/>
                  <a:gd name="connsiteY47" fmla="*/ 1039332 h 1509906"/>
                  <a:gd name="connsiteX48" fmla="*/ 276789 w 1034979"/>
                  <a:gd name="connsiteY48" fmla="*/ 1045047 h 1509906"/>
                  <a:gd name="connsiteX49" fmla="*/ 278694 w 1034979"/>
                  <a:gd name="connsiteY49" fmla="*/ 1069812 h 1509906"/>
                  <a:gd name="connsiteX50" fmla="*/ 280599 w 1034979"/>
                  <a:gd name="connsiteY50" fmla="*/ 1075527 h 1509906"/>
                  <a:gd name="connsiteX51" fmla="*/ 278694 w 1034979"/>
                  <a:gd name="connsiteY51" fmla="*/ 1094577 h 1509906"/>
                  <a:gd name="connsiteX52" fmla="*/ 276789 w 1034979"/>
                  <a:gd name="connsiteY52" fmla="*/ 1104102 h 1509906"/>
                  <a:gd name="connsiteX53" fmla="*/ 263454 w 1034979"/>
                  <a:gd name="connsiteY53" fmla="*/ 1117437 h 1509906"/>
                  <a:gd name="connsiteX54" fmla="*/ 252024 w 1034979"/>
                  <a:gd name="connsiteY54" fmla="*/ 1125057 h 1509906"/>
                  <a:gd name="connsiteX55" fmla="*/ 240594 w 1034979"/>
                  <a:gd name="connsiteY55" fmla="*/ 1128867 h 1509906"/>
                  <a:gd name="connsiteX56" fmla="*/ 88194 w 1034979"/>
                  <a:gd name="connsiteY56" fmla="*/ 1138392 h 1509906"/>
                  <a:gd name="connsiteX57" fmla="*/ 65334 w 1034979"/>
                  <a:gd name="connsiteY57" fmla="*/ 1146012 h 1509906"/>
                  <a:gd name="connsiteX58" fmla="*/ 27234 w 1034979"/>
                  <a:gd name="connsiteY58" fmla="*/ 1147917 h 1509906"/>
                  <a:gd name="connsiteX59" fmla="*/ 15804 w 1034979"/>
                  <a:gd name="connsiteY59" fmla="*/ 1153632 h 1509906"/>
                  <a:gd name="connsiteX60" fmla="*/ 6279 w 1034979"/>
                  <a:gd name="connsiteY60" fmla="*/ 1163157 h 1509906"/>
                  <a:gd name="connsiteX61" fmla="*/ 4374 w 1034979"/>
                  <a:gd name="connsiteY61" fmla="*/ 1168872 h 1509906"/>
                  <a:gd name="connsiteX62" fmla="*/ 564 w 1034979"/>
                  <a:gd name="connsiteY62" fmla="*/ 1174587 h 1509906"/>
                  <a:gd name="connsiteX63" fmla="*/ 6279 w 1034979"/>
                  <a:gd name="connsiteY63" fmla="*/ 1206972 h 1509906"/>
                  <a:gd name="connsiteX64" fmla="*/ 11994 w 1034979"/>
                  <a:gd name="connsiteY64" fmla="*/ 1210782 h 1509906"/>
                  <a:gd name="connsiteX65" fmla="*/ 17709 w 1034979"/>
                  <a:gd name="connsiteY65" fmla="*/ 1212687 h 1509906"/>
                  <a:gd name="connsiteX66" fmla="*/ 145344 w 1034979"/>
                  <a:gd name="connsiteY66" fmla="*/ 1210782 h 1509906"/>
                  <a:gd name="connsiteX67" fmla="*/ 152964 w 1034979"/>
                  <a:gd name="connsiteY67" fmla="*/ 1208877 h 1509906"/>
                  <a:gd name="connsiteX68" fmla="*/ 303459 w 1034979"/>
                  <a:gd name="connsiteY68" fmla="*/ 1203162 h 1509906"/>
                  <a:gd name="connsiteX69" fmla="*/ 318699 w 1034979"/>
                  <a:gd name="connsiteY69" fmla="*/ 1210782 h 1509906"/>
                  <a:gd name="connsiteX70" fmla="*/ 330129 w 1034979"/>
                  <a:gd name="connsiteY70" fmla="*/ 1216497 h 1509906"/>
                  <a:gd name="connsiteX71" fmla="*/ 333939 w 1034979"/>
                  <a:gd name="connsiteY71" fmla="*/ 1222212 h 1509906"/>
                  <a:gd name="connsiteX72" fmla="*/ 339654 w 1034979"/>
                  <a:gd name="connsiteY72" fmla="*/ 1224117 h 1509906"/>
                  <a:gd name="connsiteX73" fmla="*/ 351084 w 1034979"/>
                  <a:gd name="connsiteY73" fmla="*/ 1231737 h 1509906"/>
                  <a:gd name="connsiteX74" fmla="*/ 356799 w 1034979"/>
                  <a:gd name="connsiteY74" fmla="*/ 1235547 h 1509906"/>
                  <a:gd name="connsiteX75" fmla="*/ 360609 w 1034979"/>
                  <a:gd name="connsiteY75" fmla="*/ 1241262 h 1509906"/>
                  <a:gd name="connsiteX76" fmla="*/ 366324 w 1034979"/>
                  <a:gd name="connsiteY76" fmla="*/ 1252692 h 1509906"/>
                  <a:gd name="connsiteX77" fmla="*/ 362514 w 1034979"/>
                  <a:gd name="connsiteY77" fmla="*/ 1279362 h 1509906"/>
                  <a:gd name="connsiteX78" fmla="*/ 358704 w 1034979"/>
                  <a:gd name="connsiteY78" fmla="*/ 1285077 h 1509906"/>
                  <a:gd name="connsiteX79" fmla="*/ 356799 w 1034979"/>
                  <a:gd name="connsiteY79" fmla="*/ 1290792 h 1509906"/>
                  <a:gd name="connsiteX80" fmla="*/ 352989 w 1034979"/>
                  <a:gd name="connsiteY80" fmla="*/ 1296507 h 1509906"/>
                  <a:gd name="connsiteX81" fmla="*/ 351084 w 1034979"/>
                  <a:gd name="connsiteY81" fmla="*/ 1302222 h 1509906"/>
                  <a:gd name="connsiteX82" fmla="*/ 347274 w 1034979"/>
                  <a:gd name="connsiteY82" fmla="*/ 1307937 h 1509906"/>
                  <a:gd name="connsiteX83" fmla="*/ 330129 w 1034979"/>
                  <a:gd name="connsiteY83" fmla="*/ 1374612 h 1509906"/>
                  <a:gd name="connsiteX84" fmla="*/ 328224 w 1034979"/>
                  <a:gd name="connsiteY84" fmla="*/ 1426047 h 1509906"/>
                  <a:gd name="connsiteX85" fmla="*/ 330129 w 1034979"/>
                  <a:gd name="connsiteY85" fmla="*/ 1450812 h 1509906"/>
                  <a:gd name="connsiteX86" fmla="*/ 332034 w 1034979"/>
                  <a:gd name="connsiteY86" fmla="*/ 1456527 h 1509906"/>
                  <a:gd name="connsiteX87" fmla="*/ 335844 w 1034979"/>
                  <a:gd name="connsiteY87" fmla="*/ 1460337 h 1509906"/>
                  <a:gd name="connsiteX88" fmla="*/ 364419 w 1034979"/>
                  <a:gd name="connsiteY88" fmla="*/ 1506057 h 1509906"/>
                  <a:gd name="connsiteX89" fmla="*/ 387279 w 1034979"/>
                  <a:gd name="connsiteY89" fmla="*/ 1507962 h 1509906"/>
                  <a:gd name="connsiteX90" fmla="*/ 392994 w 1034979"/>
                  <a:gd name="connsiteY90" fmla="*/ 1502247 h 1509906"/>
                  <a:gd name="connsiteX91" fmla="*/ 394899 w 1034979"/>
                  <a:gd name="connsiteY91" fmla="*/ 1490817 h 1509906"/>
                  <a:gd name="connsiteX92" fmla="*/ 396804 w 1034979"/>
                  <a:gd name="connsiteY92" fmla="*/ 1485102 h 1509906"/>
                  <a:gd name="connsiteX93" fmla="*/ 398709 w 1034979"/>
                  <a:gd name="connsiteY93" fmla="*/ 1467957 h 1509906"/>
                  <a:gd name="connsiteX94" fmla="*/ 400614 w 1034979"/>
                  <a:gd name="connsiteY94" fmla="*/ 1454622 h 1509906"/>
                  <a:gd name="connsiteX95" fmla="*/ 404424 w 1034979"/>
                  <a:gd name="connsiteY95" fmla="*/ 1397472 h 1509906"/>
                  <a:gd name="connsiteX96" fmla="*/ 410139 w 1034979"/>
                  <a:gd name="connsiteY96" fmla="*/ 1386042 h 1509906"/>
                  <a:gd name="connsiteX97" fmla="*/ 413949 w 1034979"/>
                  <a:gd name="connsiteY97" fmla="*/ 1372707 h 1509906"/>
                  <a:gd name="connsiteX98" fmla="*/ 415854 w 1034979"/>
                  <a:gd name="connsiteY98" fmla="*/ 1366992 h 1509906"/>
                  <a:gd name="connsiteX99" fmla="*/ 417759 w 1034979"/>
                  <a:gd name="connsiteY99" fmla="*/ 1353657 h 1509906"/>
                  <a:gd name="connsiteX100" fmla="*/ 421569 w 1034979"/>
                  <a:gd name="connsiteY100" fmla="*/ 1342227 h 1509906"/>
                  <a:gd name="connsiteX101" fmla="*/ 427284 w 1034979"/>
                  <a:gd name="connsiteY101" fmla="*/ 1328892 h 1509906"/>
                  <a:gd name="connsiteX102" fmla="*/ 436809 w 1034979"/>
                  <a:gd name="connsiteY102" fmla="*/ 1317462 h 1509906"/>
                  <a:gd name="connsiteX103" fmla="*/ 450144 w 1034979"/>
                  <a:gd name="connsiteY103" fmla="*/ 1302222 h 1509906"/>
                  <a:gd name="connsiteX104" fmla="*/ 457764 w 1034979"/>
                  <a:gd name="connsiteY104" fmla="*/ 1290792 h 1509906"/>
                  <a:gd name="connsiteX105" fmla="*/ 461574 w 1034979"/>
                  <a:gd name="connsiteY105" fmla="*/ 1279362 h 1509906"/>
                  <a:gd name="connsiteX106" fmla="*/ 465384 w 1034979"/>
                  <a:gd name="connsiteY106" fmla="*/ 1264122 h 1509906"/>
                  <a:gd name="connsiteX107" fmla="*/ 467289 w 1034979"/>
                  <a:gd name="connsiteY107" fmla="*/ 1258407 h 1509906"/>
                  <a:gd name="connsiteX108" fmla="*/ 535869 w 1034979"/>
                  <a:gd name="connsiteY108" fmla="*/ 1243167 h 1509906"/>
                  <a:gd name="connsiteX109" fmla="*/ 541584 w 1034979"/>
                  <a:gd name="connsiteY109" fmla="*/ 1241262 h 1509906"/>
                  <a:gd name="connsiteX110" fmla="*/ 547299 w 1034979"/>
                  <a:gd name="connsiteY110" fmla="*/ 1239357 h 1509906"/>
                  <a:gd name="connsiteX111" fmla="*/ 554919 w 1034979"/>
                  <a:gd name="connsiteY111" fmla="*/ 1237452 h 1509906"/>
                  <a:gd name="connsiteX112" fmla="*/ 573969 w 1034979"/>
                  <a:gd name="connsiteY112" fmla="*/ 1229832 h 1509906"/>
                  <a:gd name="connsiteX113" fmla="*/ 585399 w 1034979"/>
                  <a:gd name="connsiteY113" fmla="*/ 1226022 h 1509906"/>
                  <a:gd name="connsiteX114" fmla="*/ 720654 w 1034979"/>
                  <a:gd name="connsiteY114" fmla="*/ 1309842 h 1509906"/>
                  <a:gd name="connsiteX115" fmla="*/ 733989 w 1034979"/>
                  <a:gd name="connsiteY115" fmla="*/ 1319367 h 1509906"/>
                  <a:gd name="connsiteX116" fmla="*/ 743514 w 1034979"/>
                  <a:gd name="connsiteY116" fmla="*/ 1321272 h 1509906"/>
                  <a:gd name="connsiteX117" fmla="*/ 749229 w 1034979"/>
                  <a:gd name="connsiteY117" fmla="*/ 1323177 h 1509906"/>
                  <a:gd name="connsiteX118" fmla="*/ 762564 w 1034979"/>
                  <a:gd name="connsiteY118" fmla="*/ 1328892 h 1509906"/>
                  <a:gd name="connsiteX119" fmla="*/ 777804 w 1034979"/>
                  <a:gd name="connsiteY119" fmla="*/ 1326987 h 1509906"/>
                  <a:gd name="connsiteX120" fmla="*/ 789234 w 1034979"/>
                  <a:gd name="connsiteY120" fmla="*/ 1321272 h 1509906"/>
                  <a:gd name="connsiteX121" fmla="*/ 794949 w 1034979"/>
                  <a:gd name="connsiteY121" fmla="*/ 1319367 h 1509906"/>
                  <a:gd name="connsiteX122" fmla="*/ 802569 w 1034979"/>
                  <a:gd name="connsiteY122" fmla="*/ 1302222 h 1509906"/>
                  <a:gd name="connsiteX123" fmla="*/ 800664 w 1034979"/>
                  <a:gd name="connsiteY123" fmla="*/ 1277457 h 1509906"/>
                  <a:gd name="connsiteX124" fmla="*/ 798759 w 1034979"/>
                  <a:gd name="connsiteY124" fmla="*/ 1271742 h 1509906"/>
                  <a:gd name="connsiteX125" fmla="*/ 796854 w 1034979"/>
                  <a:gd name="connsiteY125" fmla="*/ 1264122 h 1509906"/>
                  <a:gd name="connsiteX126" fmla="*/ 783519 w 1034979"/>
                  <a:gd name="connsiteY126" fmla="*/ 1246977 h 1509906"/>
                  <a:gd name="connsiteX127" fmla="*/ 773994 w 1034979"/>
                  <a:gd name="connsiteY127" fmla="*/ 1241262 h 1509906"/>
                  <a:gd name="connsiteX128" fmla="*/ 648264 w 1034979"/>
                  <a:gd name="connsiteY128" fmla="*/ 1149822 h 1509906"/>
                  <a:gd name="connsiteX129" fmla="*/ 644454 w 1034979"/>
                  <a:gd name="connsiteY129" fmla="*/ 1132677 h 1509906"/>
                  <a:gd name="connsiteX130" fmla="*/ 646359 w 1034979"/>
                  <a:gd name="connsiteY130" fmla="*/ 1125057 h 1509906"/>
                  <a:gd name="connsiteX131" fmla="*/ 650169 w 1034979"/>
                  <a:gd name="connsiteY131" fmla="*/ 1107912 h 1509906"/>
                  <a:gd name="connsiteX132" fmla="*/ 653979 w 1034979"/>
                  <a:gd name="connsiteY132" fmla="*/ 1102197 h 1509906"/>
                  <a:gd name="connsiteX133" fmla="*/ 655884 w 1034979"/>
                  <a:gd name="connsiteY133" fmla="*/ 1096482 h 1509906"/>
                  <a:gd name="connsiteX134" fmla="*/ 661599 w 1034979"/>
                  <a:gd name="connsiteY134" fmla="*/ 1094577 h 1509906"/>
                  <a:gd name="connsiteX135" fmla="*/ 671124 w 1034979"/>
                  <a:gd name="connsiteY135" fmla="*/ 1083147 h 1509906"/>
                  <a:gd name="connsiteX136" fmla="*/ 724464 w 1034979"/>
                  <a:gd name="connsiteY136" fmla="*/ 1075527 h 1509906"/>
                  <a:gd name="connsiteX137" fmla="*/ 842574 w 1034979"/>
                  <a:gd name="connsiteY137" fmla="*/ 1077432 h 1509906"/>
                  <a:gd name="connsiteX138" fmla="*/ 871149 w 1034979"/>
                  <a:gd name="connsiteY138" fmla="*/ 1079337 h 1509906"/>
                  <a:gd name="connsiteX139" fmla="*/ 899724 w 1034979"/>
                  <a:gd name="connsiteY139" fmla="*/ 1085052 h 1509906"/>
                  <a:gd name="connsiteX140" fmla="*/ 922584 w 1034979"/>
                  <a:gd name="connsiteY140" fmla="*/ 1088862 h 1509906"/>
                  <a:gd name="connsiteX141" fmla="*/ 951159 w 1034979"/>
                  <a:gd name="connsiteY141" fmla="*/ 1094577 h 1509906"/>
                  <a:gd name="connsiteX142" fmla="*/ 956874 w 1034979"/>
                  <a:gd name="connsiteY142" fmla="*/ 1094577 h 1509906"/>
                  <a:gd name="connsiteX143" fmla="*/ 1002594 w 1034979"/>
                  <a:gd name="connsiteY143" fmla="*/ 1092672 h 1509906"/>
                  <a:gd name="connsiteX144" fmla="*/ 1031169 w 1034979"/>
                  <a:gd name="connsiteY144" fmla="*/ 1085052 h 1509906"/>
                  <a:gd name="connsiteX145" fmla="*/ 1034979 w 1034979"/>
                  <a:gd name="connsiteY145" fmla="*/ 1079337 h 1509906"/>
                  <a:gd name="connsiteX146" fmla="*/ 1033074 w 1034979"/>
                  <a:gd name="connsiteY146" fmla="*/ 1060287 h 1509906"/>
                  <a:gd name="connsiteX147" fmla="*/ 1027359 w 1034979"/>
                  <a:gd name="connsiteY147" fmla="*/ 1056477 h 1509906"/>
                  <a:gd name="connsiteX148" fmla="*/ 1012119 w 1034979"/>
                  <a:gd name="connsiteY148" fmla="*/ 1054572 h 1509906"/>
                  <a:gd name="connsiteX149" fmla="*/ 1006404 w 1034979"/>
                  <a:gd name="connsiteY149" fmla="*/ 1052667 h 1509906"/>
                  <a:gd name="connsiteX150" fmla="*/ 998784 w 1034979"/>
                  <a:gd name="connsiteY150" fmla="*/ 1050762 h 1509906"/>
                  <a:gd name="connsiteX151" fmla="*/ 987354 w 1034979"/>
                  <a:gd name="connsiteY151" fmla="*/ 1043142 h 1509906"/>
                  <a:gd name="connsiteX152" fmla="*/ 975924 w 1034979"/>
                  <a:gd name="connsiteY152" fmla="*/ 1039332 h 1509906"/>
                  <a:gd name="connsiteX153" fmla="*/ 970209 w 1034979"/>
                  <a:gd name="connsiteY153" fmla="*/ 1037427 h 1509906"/>
                  <a:gd name="connsiteX154" fmla="*/ 962589 w 1034979"/>
                  <a:gd name="connsiteY154" fmla="*/ 1035522 h 1509906"/>
                  <a:gd name="connsiteX155" fmla="*/ 956874 w 1034979"/>
                  <a:gd name="connsiteY155" fmla="*/ 1033617 h 1509906"/>
                  <a:gd name="connsiteX156" fmla="*/ 935919 w 1034979"/>
                  <a:gd name="connsiteY156" fmla="*/ 1027902 h 1509906"/>
                  <a:gd name="connsiteX157" fmla="*/ 930204 w 1034979"/>
                  <a:gd name="connsiteY157" fmla="*/ 1025997 h 1509906"/>
                  <a:gd name="connsiteX158" fmla="*/ 825429 w 1034979"/>
                  <a:gd name="connsiteY158" fmla="*/ 1027902 h 1509906"/>
                  <a:gd name="connsiteX159" fmla="*/ 819714 w 1034979"/>
                  <a:gd name="connsiteY159" fmla="*/ 1029807 h 1509906"/>
                  <a:gd name="connsiteX160" fmla="*/ 730179 w 1034979"/>
                  <a:gd name="connsiteY160" fmla="*/ 1031712 h 1509906"/>
                  <a:gd name="connsiteX161" fmla="*/ 716844 w 1034979"/>
                  <a:gd name="connsiteY161" fmla="*/ 1035522 h 1509906"/>
                  <a:gd name="connsiteX162" fmla="*/ 695889 w 1034979"/>
                  <a:gd name="connsiteY162" fmla="*/ 1037427 h 1509906"/>
                  <a:gd name="connsiteX163" fmla="*/ 669219 w 1034979"/>
                  <a:gd name="connsiteY163" fmla="*/ 1039332 h 1509906"/>
                  <a:gd name="connsiteX164" fmla="*/ 669219 w 1034979"/>
                  <a:gd name="connsiteY164" fmla="*/ 1039332 h 1509906"/>
                  <a:gd name="connsiteX165" fmla="*/ 646359 w 1034979"/>
                  <a:gd name="connsiteY165" fmla="*/ 1043142 h 1509906"/>
                  <a:gd name="connsiteX166" fmla="*/ 642549 w 1034979"/>
                  <a:gd name="connsiteY166" fmla="*/ 1031712 h 1509906"/>
                  <a:gd name="connsiteX167" fmla="*/ 640644 w 1034979"/>
                  <a:gd name="connsiteY167" fmla="*/ 1025997 h 1509906"/>
                  <a:gd name="connsiteX168" fmla="*/ 642549 w 1034979"/>
                  <a:gd name="connsiteY168" fmla="*/ 1008852 h 1509906"/>
                  <a:gd name="connsiteX169" fmla="*/ 644454 w 1034979"/>
                  <a:gd name="connsiteY169" fmla="*/ 1003137 h 1509906"/>
                  <a:gd name="connsiteX170" fmla="*/ 661599 w 1034979"/>
                  <a:gd name="connsiteY170" fmla="*/ 993612 h 1509906"/>
                  <a:gd name="connsiteX171" fmla="*/ 673029 w 1034979"/>
                  <a:gd name="connsiteY171" fmla="*/ 985992 h 1509906"/>
                  <a:gd name="connsiteX172" fmla="*/ 674934 w 1034979"/>
                  <a:gd name="connsiteY172" fmla="*/ 980277 h 1509906"/>
                  <a:gd name="connsiteX173" fmla="*/ 680649 w 1034979"/>
                  <a:gd name="connsiteY173" fmla="*/ 978372 h 1509906"/>
                  <a:gd name="connsiteX174" fmla="*/ 686364 w 1034979"/>
                  <a:gd name="connsiteY174" fmla="*/ 974562 h 1509906"/>
                  <a:gd name="connsiteX175" fmla="*/ 695889 w 1034979"/>
                  <a:gd name="connsiteY175" fmla="*/ 965037 h 1509906"/>
                  <a:gd name="connsiteX176" fmla="*/ 705414 w 1034979"/>
                  <a:gd name="connsiteY176" fmla="*/ 953607 h 1509906"/>
                  <a:gd name="connsiteX177" fmla="*/ 716844 w 1034979"/>
                  <a:gd name="connsiteY177" fmla="*/ 945987 h 1509906"/>
                  <a:gd name="connsiteX178" fmla="*/ 732084 w 1034979"/>
                  <a:gd name="connsiteY178" fmla="*/ 932652 h 1509906"/>
                  <a:gd name="connsiteX179" fmla="*/ 741609 w 1034979"/>
                  <a:gd name="connsiteY179" fmla="*/ 921222 h 1509906"/>
                  <a:gd name="connsiteX180" fmla="*/ 753039 w 1034979"/>
                  <a:gd name="connsiteY180" fmla="*/ 911697 h 1509906"/>
                  <a:gd name="connsiteX181" fmla="*/ 758754 w 1034979"/>
                  <a:gd name="connsiteY181" fmla="*/ 900267 h 1509906"/>
                  <a:gd name="connsiteX182" fmla="*/ 760659 w 1034979"/>
                  <a:gd name="connsiteY182" fmla="*/ 894552 h 1509906"/>
                  <a:gd name="connsiteX183" fmla="*/ 766374 w 1034979"/>
                  <a:gd name="connsiteY183" fmla="*/ 883122 h 1509906"/>
                  <a:gd name="connsiteX184" fmla="*/ 764469 w 1034979"/>
                  <a:gd name="connsiteY184" fmla="*/ 867882 h 1509906"/>
                  <a:gd name="connsiteX185" fmla="*/ 758754 w 1034979"/>
                  <a:gd name="connsiteY185" fmla="*/ 865977 h 1509906"/>
                  <a:gd name="connsiteX186" fmla="*/ 737799 w 1034979"/>
                  <a:gd name="connsiteY186" fmla="*/ 867882 h 1509906"/>
                  <a:gd name="connsiteX187" fmla="*/ 732084 w 1034979"/>
                  <a:gd name="connsiteY187" fmla="*/ 871692 h 1509906"/>
                  <a:gd name="connsiteX188" fmla="*/ 720654 w 1034979"/>
                  <a:gd name="connsiteY188" fmla="*/ 875502 h 1509906"/>
                  <a:gd name="connsiteX189" fmla="*/ 716844 w 1034979"/>
                  <a:gd name="connsiteY189" fmla="*/ 881217 h 1509906"/>
                  <a:gd name="connsiteX190" fmla="*/ 711129 w 1034979"/>
                  <a:gd name="connsiteY190" fmla="*/ 883122 h 1509906"/>
                  <a:gd name="connsiteX191" fmla="*/ 705414 w 1034979"/>
                  <a:gd name="connsiteY191" fmla="*/ 886932 h 1509906"/>
                  <a:gd name="connsiteX192" fmla="*/ 699699 w 1034979"/>
                  <a:gd name="connsiteY192" fmla="*/ 892647 h 1509906"/>
                  <a:gd name="connsiteX193" fmla="*/ 692079 w 1034979"/>
                  <a:gd name="connsiteY193" fmla="*/ 896457 h 1509906"/>
                  <a:gd name="connsiteX194" fmla="*/ 650169 w 1034979"/>
                  <a:gd name="connsiteY194" fmla="*/ 925032 h 1509906"/>
                  <a:gd name="connsiteX195" fmla="*/ 636834 w 1034979"/>
                  <a:gd name="connsiteY195" fmla="*/ 936462 h 1509906"/>
                  <a:gd name="connsiteX196" fmla="*/ 627309 w 1034979"/>
                  <a:gd name="connsiteY196" fmla="*/ 953607 h 1509906"/>
                  <a:gd name="connsiteX197" fmla="*/ 602544 w 1034979"/>
                  <a:gd name="connsiteY197" fmla="*/ 959322 h 1509906"/>
                  <a:gd name="connsiteX198" fmla="*/ 589209 w 1034979"/>
                  <a:gd name="connsiteY198" fmla="*/ 963132 h 1509906"/>
                  <a:gd name="connsiteX199" fmla="*/ 573969 w 1034979"/>
                  <a:gd name="connsiteY199" fmla="*/ 961227 h 1509906"/>
                  <a:gd name="connsiteX200" fmla="*/ 562539 w 1034979"/>
                  <a:gd name="connsiteY200" fmla="*/ 957417 h 1509906"/>
                  <a:gd name="connsiteX201" fmla="*/ 551109 w 1034979"/>
                  <a:gd name="connsiteY201" fmla="*/ 953607 h 1509906"/>
                  <a:gd name="connsiteX202" fmla="*/ 539679 w 1034979"/>
                  <a:gd name="connsiteY202" fmla="*/ 949797 h 1509906"/>
                  <a:gd name="connsiteX203" fmla="*/ 533964 w 1034979"/>
                  <a:gd name="connsiteY203" fmla="*/ 947892 h 1509906"/>
                  <a:gd name="connsiteX204" fmla="*/ 528249 w 1034979"/>
                  <a:gd name="connsiteY204" fmla="*/ 944082 h 1509906"/>
                  <a:gd name="connsiteX205" fmla="*/ 516819 w 1034979"/>
                  <a:gd name="connsiteY205" fmla="*/ 938367 h 1509906"/>
                  <a:gd name="connsiteX206" fmla="*/ 509199 w 1034979"/>
                  <a:gd name="connsiteY206" fmla="*/ 926937 h 1509906"/>
                  <a:gd name="connsiteX207" fmla="*/ 505389 w 1034979"/>
                  <a:gd name="connsiteY207" fmla="*/ 905982 h 1509906"/>
                  <a:gd name="connsiteX208" fmla="*/ 507294 w 1034979"/>
                  <a:gd name="connsiteY208" fmla="*/ 841212 h 1509906"/>
                  <a:gd name="connsiteX209" fmla="*/ 503484 w 1034979"/>
                  <a:gd name="connsiteY209" fmla="*/ 351627 h 1509906"/>
                  <a:gd name="connsiteX210" fmla="*/ 499674 w 1034979"/>
                  <a:gd name="connsiteY210" fmla="*/ 60162 h 1509906"/>
                  <a:gd name="connsiteX211" fmla="*/ 490149 w 1034979"/>
                  <a:gd name="connsiteY211" fmla="*/ 33492 h 1509906"/>
                  <a:gd name="connsiteX212" fmla="*/ 488244 w 1034979"/>
                  <a:gd name="connsiteY212" fmla="*/ 27777 h 1509906"/>
                  <a:gd name="connsiteX213" fmla="*/ 484434 w 1034979"/>
                  <a:gd name="connsiteY213" fmla="*/ 22062 h 1509906"/>
                  <a:gd name="connsiteX214" fmla="*/ 478719 w 1034979"/>
                  <a:gd name="connsiteY214" fmla="*/ 10632 h 1509906"/>
                  <a:gd name="connsiteX215" fmla="*/ 473004 w 1034979"/>
                  <a:gd name="connsiteY215" fmla="*/ 6822 h 1509906"/>
                  <a:gd name="connsiteX216" fmla="*/ 469194 w 1034979"/>
                  <a:gd name="connsiteY216" fmla="*/ 1107 h 1509906"/>
                  <a:gd name="connsiteX217" fmla="*/ 429189 w 1034979"/>
                  <a:gd name="connsiteY217" fmla="*/ 4917 h 1509906"/>
                  <a:gd name="connsiteX218" fmla="*/ 421569 w 1034979"/>
                  <a:gd name="connsiteY218" fmla="*/ 16347 h 1509906"/>
                  <a:gd name="connsiteX219" fmla="*/ 417759 w 1034979"/>
                  <a:gd name="connsiteY219" fmla="*/ 22062 h 1509906"/>
                  <a:gd name="connsiteX220" fmla="*/ 419664 w 1034979"/>
                  <a:gd name="connsiteY220" fmla="*/ 54447 h 1509906"/>
                  <a:gd name="connsiteX221" fmla="*/ 423474 w 1034979"/>
                  <a:gd name="connsiteY221" fmla="*/ 65877 h 1509906"/>
                  <a:gd name="connsiteX222" fmla="*/ 425379 w 1034979"/>
                  <a:gd name="connsiteY222" fmla="*/ 71592 h 1509906"/>
                  <a:gd name="connsiteX223" fmla="*/ 425379 w 1034979"/>
                  <a:gd name="connsiteY223" fmla="*/ 77307 h 1509906"/>
                  <a:gd name="connsiteX224" fmla="*/ 429189 w 1034979"/>
                  <a:gd name="connsiteY224" fmla="*/ 231612 h 1509906"/>
                  <a:gd name="connsiteX225" fmla="*/ 440619 w 1034979"/>
                  <a:gd name="connsiteY225" fmla="*/ 414492 h 1509906"/>
                  <a:gd name="connsiteX226" fmla="*/ 425379 w 1034979"/>
                  <a:gd name="connsiteY226" fmla="*/ 711672 h 1509906"/>
                  <a:gd name="connsiteX227" fmla="*/ 425173 w 1034979"/>
                  <a:gd name="connsiteY227" fmla="*/ 765165 h 1509906"/>
                  <a:gd name="connsiteX228" fmla="*/ 421363 w 1034979"/>
                  <a:gd name="connsiteY228" fmla="*/ 844096 h 1509906"/>
                  <a:gd name="connsiteX229" fmla="*/ 425379 w 1034979"/>
                  <a:gd name="connsiteY229" fmla="*/ 894552 h 1509906"/>
                  <a:gd name="connsiteX230" fmla="*/ 423474 w 1034979"/>
                  <a:gd name="connsiteY230" fmla="*/ 921222 h 1509906"/>
                  <a:gd name="connsiteX231" fmla="*/ 417759 w 1034979"/>
                  <a:gd name="connsiteY231" fmla="*/ 923127 h 1509906"/>
                  <a:gd name="connsiteX232" fmla="*/ 412044 w 1034979"/>
                  <a:gd name="connsiteY232" fmla="*/ 926937 h 1509906"/>
                  <a:gd name="connsiteX233" fmla="*/ 421569 w 1034979"/>
                  <a:gd name="connsiteY233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35819 w 1034979"/>
                  <a:gd name="connsiteY36" fmla="*/ 966942 h 1509906"/>
                  <a:gd name="connsiteX37" fmla="*/ 143439 w 1034979"/>
                  <a:gd name="connsiteY37" fmla="*/ 968847 h 1509906"/>
                  <a:gd name="connsiteX38" fmla="*/ 166299 w 1034979"/>
                  <a:gd name="connsiteY38" fmla="*/ 972657 h 1509906"/>
                  <a:gd name="connsiteX39" fmla="*/ 191064 w 1034979"/>
                  <a:gd name="connsiteY39" fmla="*/ 978372 h 1509906"/>
                  <a:gd name="connsiteX40" fmla="*/ 208209 w 1034979"/>
                  <a:gd name="connsiteY40" fmla="*/ 984087 h 1509906"/>
                  <a:gd name="connsiteX41" fmla="*/ 213924 w 1034979"/>
                  <a:gd name="connsiteY41" fmla="*/ 985992 h 1509906"/>
                  <a:gd name="connsiteX42" fmla="*/ 229164 w 1034979"/>
                  <a:gd name="connsiteY42" fmla="*/ 989802 h 1509906"/>
                  <a:gd name="connsiteX43" fmla="*/ 248214 w 1034979"/>
                  <a:gd name="connsiteY43" fmla="*/ 995517 h 1509906"/>
                  <a:gd name="connsiteX44" fmla="*/ 253929 w 1034979"/>
                  <a:gd name="connsiteY44" fmla="*/ 999327 h 1509906"/>
                  <a:gd name="connsiteX45" fmla="*/ 267264 w 1034979"/>
                  <a:gd name="connsiteY45" fmla="*/ 1014567 h 1509906"/>
                  <a:gd name="connsiteX46" fmla="*/ 272979 w 1034979"/>
                  <a:gd name="connsiteY46" fmla="*/ 1033617 h 1509906"/>
                  <a:gd name="connsiteX47" fmla="*/ 274884 w 1034979"/>
                  <a:gd name="connsiteY47" fmla="*/ 1039332 h 1509906"/>
                  <a:gd name="connsiteX48" fmla="*/ 276789 w 1034979"/>
                  <a:gd name="connsiteY48" fmla="*/ 1045047 h 1509906"/>
                  <a:gd name="connsiteX49" fmla="*/ 278694 w 1034979"/>
                  <a:gd name="connsiteY49" fmla="*/ 1069812 h 1509906"/>
                  <a:gd name="connsiteX50" fmla="*/ 280599 w 1034979"/>
                  <a:gd name="connsiteY50" fmla="*/ 1075527 h 1509906"/>
                  <a:gd name="connsiteX51" fmla="*/ 278694 w 1034979"/>
                  <a:gd name="connsiteY51" fmla="*/ 1094577 h 1509906"/>
                  <a:gd name="connsiteX52" fmla="*/ 276789 w 1034979"/>
                  <a:gd name="connsiteY52" fmla="*/ 1104102 h 1509906"/>
                  <a:gd name="connsiteX53" fmla="*/ 263454 w 1034979"/>
                  <a:gd name="connsiteY53" fmla="*/ 1117437 h 1509906"/>
                  <a:gd name="connsiteX54" fmla="*/ 252024 w 1034979"/>
                  <a:gd name="connsiteY54" fmla="*/ 1125057 h 1509906"/>
                  <a:gd name="connsiteX55" fmla="*/ 240594 w 1034979"/>
                  <a:gd name="connsiteY55" fmla="*/ 1128867 h 1509906"/>
                  <a:gd name="connsiteX56" fmla="*/ 65334 w 1034979"/>
                  <a:gd name="connsiteY56" fmla="*/ 1146012 h 1509906"/>
                  <a:gd name="connsiteX57" fmla="*/ 27234 w 1034979"/>
                  <a:gd name="connsiteY57" fmla="*/ 1147917 h 1509906"/>
                  <a:gd name="connsiteX58" fmla="*/ 15804 w 1034979"/>
                  <a:gd name="connsiteY58" fmla="*/ 1153632 h 1509906"/>
                  <a:gd name="connsiteX59" fmla="*/ 6279 w 1034979"/>
                  <a:gd name="connsiteY59" fmla="*/ 1163157 h 1509906"/>
                  <a:gd name="connsiteX60" fmla="*/ 4374 w 1034979"/>
                  <a:gd name="connsiteY60" fmla="*/ 1168872 h 1509906"/>
                  <a:gd name="connsiteX61" fmla="*/ 564 w 1034979"/>
                  <a:gd name="connsiteY61" fmla="*/ 1174587 h 1509906"/>
                  <a:gd name="connsiteX62" fmla="*/ 6279 w 1034979"/>
                  <a:gd name="connsiteY62" fmla="*/ 1206972 h 1509906"/>
                  <a:gd name="connsiteX63" fmla="*/ 11994 w 1034979"/>
                  <a:gd name="connsiteY63" fmla="*/ 1210782 h 1509906"/>
                  <a:gd name="connsiteX64" fmla="*/ 17709 w 1034979"/>
                  <a:gd name="connsiteY64" fmla="*/ 1212687 h 1509906"/>
                  <a:gd name="connsiteX65" fmla="*/ 145344 w 1034979"/>
                  <a:gd name="connsiteY65" fmla="*/ 1210782 h 1509906"/>
                  <a:gd name="connsiteX66" fmla="*/ 152964 w 1034979"/>
                  <a:gd name="connsiteY66" fmla="*/ 1208877 h 1509906"/>
                  <a:gd name="connsiteX67" fmla="*/ 303459 w 1034979"/>
                  <a:gd name="connsiteY67" fmla="*/ 1203162 h 1509906"/>
                  <a:gd name="connsiteX68" fmla="*/ 318699 w 1034979"/>
                  <a:gd name="connsiteY68" fmla="*/ 1210782 h 1509906"/>
                  <a:gd name="connsiteX69" fmla="*/ 330129 w 1034979"/>
                  <a:gd name="connsiteY69" fmla="*/ 1216497 h 1509906"/>
                  <a:gd name="connsiteX70" fmla="*/ 333939 w 1034979"/>
                  <a:gd name="connsiteY70" fmla="*/ 1222212 h 1509906"/>
                  <a:gd name="connsiteX71" fmla="*/ 339654 w 1034979"/>
                  <a:gd name="connsiteY71" fmla="*/ 1224117 h 1509906"/>
                  <a:gd name="connsiteX72" fmla="*/ 351084 w 1034979"/>
                  <a:gd name="connsiteY72" fmla="*/ 1231737 h 1509906"/>
                  <a:gd name="connsiteX73" fmla="*/ 356799 w 1034979"/>
                  <a:gd name="connsiteY73" fmla="*/ 1235547 h 1509906"/>
                  <a:gd name="connsiteX74" fmla="*/ 360609 w 1034979"/>
                  <a:gd name="connsiteY74" fmla="*/ 1241262 h 1509906"/>
                  <a:gd name="connsiteX75" fmla="*/ 366324 w 1034979"/>
                  <a:gd name="connsiteY75" fmla="*/ 1252692 h 1509906"/>
                  <a:gd name="connsiteX76" fmla="*/ 362514 w 1034979"/>
                  <a:gd name="connsiteY76" fmla="*/ 1279362 h 1509906"/>
                  <a:gd name="connsiteX77" fmla="*/ 358704 w 1034979"/>
                  <a:gd name="connsiteY77" fmla="*/ 1285077 h 1509906"/>
                  <a:gd name="connsiteX78" fmla="*/ 356799 w 1034979"/>
                  <a:gd name="connsiteY78" fmla="*/ 1290792 h 1509906"/>
                  <a:gd name="connsiteX79" fmla="*/ 352989 w 1034979"/>
                  <a:gd name="connsiteY79" fmla="*/ 1296507 h 1509906"/>
                  <a:gd name="connsiteX80" fmla="*/ 351084 w 1034979"/>
                  <a:gd name="connsiteY80" fmla="*/ 1302222 h 1509906"/>
                  <a:gd name="connsiteX81" fmla="*/ 347274 w 1034979"/>
                  <a:gd name="connsiteY81" fmla="*/ 1307937 h 1509906"/>
                  <a:gd name="connsiteX82" fmla="*/ 330129 w 1034979"/>
                  <a:gd name="connsiteY82" fmla="*/ 1374612 h 1509906"/>
                  <a:gd name="connsiteX83" fmla="*/ 328224 w 1034979"/>
                  <a:gd name="connsiteY83" fmla="*/ 1426047 h 1509906"/>
                  <a:gd name="connsiteX84" fmla="*/ 330129 w 1034979"/>
                  <a:gd name="connsiteY84" fmla="*/ 1450812 h 1509906"/>
                  <a:gd name="connsiteX85" fmla="*/ 332034 w 1034979"/>
                  <a:gd name="connsiteY85" fmla="*/ 1456527 h 1509906"/>
                  <a:gd name="connsiteX86" fmla="*/ 335844 w 1034979"/>
                  <a:gd name="connsiteY86" fmla="*/ 1460337 h 1509906"/>
                  <a:gd name="connsiteX87" fmla="*/ 364419 w 1034979"/>
                  <a:gd name="connsiteY87" fmla="*/ 1506057 h 1509906"/>
                  <a:gd name="connsiteX88" fmla="*/ 387279 w 1034979"/>
                  <a:gd name="connsiteY88" fmla="*/ 1507962 h 1509906"/>
                  <a:gd name="connsiteX89" fmla="*/ 392994 w 1034979"/>
                  <a:gd name="connsiteY89" fmla="*/ 1502247 h 1509906"/>
                  <a:gd name="connsiteX90" fmla="*/ 394899 w 1034979"/>
                  <a:gd name="connsiteY90" fmla="*/ 1490817 h 1509906"/>
                  <a:gd name="connsiteX91" fmla="*/ 396804 w 1034979"/>
                  <a:gd name="connsiteY91" fmla="*/ 1485102 h 1509906"/>
                  <a:gd name="connsiteX92" fmla="*/ 398709 w 1034979"/>
                  <a:gd name="connsiteY92" fmla="*/ 1467957 h 1509906"/>
                  <a:gd name="connsiteX93" fmla="*/ 400614 w 1034979"/>
                  <a:gd name="connsiteY93" fmla="*/ 1454622 h 1509906"/>
                  <a:gd name="connsiteX94" fmla="*/ 404424 w 1034979"/>
                  <a:gd name="connsiteY94" fmla="*/ 1397472 h 1509906"/>
                  <a:gd name="connsiteX95" fmla="*/ 410139 w 1034979"/>
                  <a:gd name="connsiteY95" fmla="*/ 1386042 h 1509906"/>
                  <a:gd name="connsiteX96" fmla="*/ 413949 w 1034979"/>
                  <a:gd name="connsiteY96" fmla="*/ 1372707 h 1509906"/>
                  <a:gd name="connsiteX97" fmla="*/ 415854 w 1034979"/>
                  <a:gd name="connsiteY97" fmla="*/ 1366992 h 1509906"/>
                  <a:gd name="connsiteX98" fmla="*/ 417759 w 1034979"/>
                  <a:gd name="connsiteY98" fmla="*/ 1353657 h 1509906"/>
                  <a:gd name="connsiteX99" fmla="*/ 421569 w 1034979"/>
                  <a:gd name="connsiteY99" fmla="*/ 1342227 h 1509906"/>
                  <a:gd name="connsiteX100" fmla="*/ 427284 w 1034979"/>
                  <a:gd name="connsiteY100" fmla="*/ 1328892 h 1509906"/>
                  <a:gd name="connsiteX101" fmla="*/ 436809 w 1034979"/>
                  <a:gd name="connsiteY101" fmla="*/ 1317462 h 1509906"/>
                  <a:gd name="connsiteX102" fmla="*/ 450144 w 1034979"/>
                  <a:gd name="connsiteY102" fmla="*/ 1302222 h 1509906"/>
                  <a:gd name="connsiteX103" fmla="*/ 457764 w 1034979"/>
                  <a:gd name="connsiteY103" fmla="*/ 1290792 h 1509906"/>
                  <a:gd name="connsiteX104" fmla="*/ 461574 w 1034979"/>
                  <a:gd name="connsiteY104" fmla="*/ 1279362 h 1509906"/>
                  <a:gd name="connsiteX105" fmla="*/ 465384 w 1034979"/>
                  <a:gd name="connsiteY105" fmla="*/ 1264122 h 1509906"/>
                  <a:gd name="connsiteX106" fmla="*/ 467289 w 1034979"/>
                  <a:gd name="connsiteY106" fmla="*/ 1258407 h 1509906"/>
                  <a:gd name="connsiteX107" fmla="*/ 535869 w 1034979"/>
                  <a:gd name="connsiteY107" fmla="*/ 1243167 h 1509906"/>
                  <a:gd name="connsiteX108" fmla="*/ 541584 w 1034979"/>
                  <a:gd name="connsiteY108" fmla="*/ 1241262 h 1509906"/>
                  <a:gd name="connsiteX109" fmla="*/ 547299 w 1034979"/>
                  <a:gd name="connsiteY109" fmla="*/ 1239357 h 1509906"/>
                  <a:gd name="connsiteX110" fmla="*/ 554919 w 1034979"/>
                  <a:gd name="connsiteY110" fmla="*/ 1237452 h 1509906"/>
                  <a:gd name="connsiteX111" fmla="*/ 573969 w 1034979"/>
                  <a:gd name="connsiteY111" fmla="*/ 1229832 h 1509906"/>
                  <a:gd name="connsiteX112" fmla="*/ 585399 w 1034979"/>
                  <a:gd name="connsiteY112" fmla="*/ 1226022 h 1509906"/>
                  <a:gd name="connsiteX113" fmla="*/ 720654 w 1034979"/>
                  <a:gd name="connsiteY113" fmla="*/ 1309842 h 1509906"/>
                  <a:gd name="connsiteX114" fmla="*/ 733989 w 1034979"/>
                  <a:gd name="connsiteY114" fmla="*/ 1319367 h 1509906"/>
                  <a:gd name="connsiteX115" fmla="*/ 743514 w 1034979"/>
                  <a:gd name="connsiteY115" fmla="*/ 1321272 h 1509906"/>
                  <a:gd name="connsiteX116" fmla="*/ 749229 w 1034979"/>
                  <a:gd name="connsiteY116" fmla="*/ 1323177 h 1509906"/>
                  <a:gd name="connsiteX117" fmla="*/ 762564 w 1034979"/>
                  <a:gd name="connsiteY117" fmla="*/ 1328892 h 1509906"/>
                  <a:gd name="connsiteX118" fmla="*/ 777804 w 1034979"/>
                  <a:gd name="connsiteY118" fmla="*/ 1326987 h 1509906"/>
                  <a:gd name="connsiteX119" fmla="*/ 789234 w 1034979"/>
                  <a:gd name="connsiteY119" fmla="*/ 1321272 h 1509906"/>
                  <a:gd name="connsiteX120" fmla="*/ 794949 w 1034979"/>
                  <a:gd name="connsiteY120" fmla="*/ 1319367 h 1509906"/>
                  <a:gd name="connsiteX121" fmla="*/ 802569 w 1034979"/>
                  <a:gd name="connsiteY121" fmla="*/ 1302222 h 1509906"/>
                  <a:gd name="connsiteX122" fmla="*/ 800664 w 1034979"/>
                  <a:gd name="connsiteY122" fmla="*/ 1277457 h 1509906"/>
                  <a:gd name="connsiteX123" fmla="*/ 798759 w 1034979"/>
                  <a:gd name="connsiteY123" fmla="*/ 1271742 h 1509906"/>
                  <a:gd name="connsiteX124" fmla="*/ 796854 w 1034979"/>
                  <a:gd name="connsiteY124" fmla="*/ 1264122 h 1509906"/>
                  <a:gd name="connsiteX125" fmla="*/ 783519 w 1034979"/>
                  <a:gd name="connsiteY125" fmla="*/ 1246977 h 1509906"/>
                  <a:gd name="connsiteX126" fmla="*/ 773994 w 1034979"/>
                  <a:gd name="connsiteY126" fmla="*/ 1241262 h 1509906"/>
                  <a:gd name="connsiteX127" fmla="*/ 648264 w 1034979"/>
                  <a:gd name="connsiteY127" fmla="*/ 1149822 h 1509906"/>
                  <a:gd name="connsiteX128" fmla="*/ 644454 w 1034979"/>
                  <a:gd name="connsiteY128" fmla="*/ 1132677 h 1509906"/>
                  <a:gd name="connsiteX129" fmla="*/ 646359 w 1034979"/>
                  <a:gd name="connsiteY129" fmla="*/ 1125057 h 1509906"/>
                  <a:gd name="connsiteX130" fmla="*/ 650169 w 1034979"/>
                  <a:gd name="connsiteY130" fmla="*/ 1107912 h 1509906"/>
                  <a:gd name="connsiteX131" fmla="*/ 653979 w 1034979"/>
                  <a:gd name="connsiteY131" fmla="*/ 1102197 h 1509906"/>
                  <a:gd name="connsiteX132" fmla="*/ 655884 w 1034979"/>
                  <a:gd name="connsiteY132" fmla="*/ 1096482 h 1509906"/>
                  <a:gd name="connsiteX133" fmla="*/ 661599 w 1034979"/>
                  <a:gd name="connsiteY133" fmla="*/ 1094577 h 1509906"/>
                  <a:gd name="connsiteX134" fmla="*/ 671124 w 1034979"/>
                  <a:gd name="connsiteY134" fmla="*/ 1083147 h 1509906"/>
                  <a:gd name="connsiteX135" fmla="*/ 724464 w 1034979"/>
                  <a:gd name="connsiteY135" fmla="*/ 1075527 h 1509906"/>
                  <a:gd name="connsiteX136" fmla="*/ 842574 w 1034979"/>
                  <a:gd name="connsiteY136" fmla="*/ 1077432 h 1509906"/>
                  <a:gd name="connsiteX137" fmla="*/ 871149 w 1034979"/>
                  <a:gd name="connsiteY137" fmla="*/ 1079337 h 1509906"/>
                  <a:gd name="connsiteX138" fmla="*/ 899724 w 1034979"/>
                  <a:gd name="connsiteY138" fmla="*/ 1085052 h 1509906"/>
                  <a:gd name="connsiteX139" fmla="*/ 922584 w 1034979"/>
                  <a:gd name="connsiteY139" fmla="*/ 1088862 h 1509906"/>
                  <a:gd name="connsiteX140" fmla="*/ 951159 w 1034979"/>
                  <a:gd name="connsiteY140" fmla="*/ 1094577 h 1509906"/>
                  <a:gd name="connsiteX141" fmla="*/ 956874 w 1034979"/>
                  <a:gd name="connsiteY141" fmla="*/ 1094577 h 1509906"/>
                  <a:gd name="connsiteX142" fmla="*/ 1002594 w 1034979"/>
                  <a:gd name="connsiteY142" fmla="*/ 1092672 h 1509906"/>
                  <a:gd name="connsiteX143" fmla="*/ 1031169 w 1034979"/>
                  <a:gd name="connsiteY143" fmla="*/ 1085052 h 1509906"/>
                  <a:gd name="connsiteX144" fmla="*/ 1034979 w 1034979"/>
                  <a:gd name="connsiteY144" fmla="*/ 1079337 h 1509906"/>
                  <a:gd name="connsiteX145" fmla="*/ 1033074 w 1034979"/>
                  <a:gd name="connsiteY145" fmla="*/ 1060287 h 1509906"/>
                  <a:gd name="connsiteX146" fmla="*/ 1027359 w 1034979"/>
                  <a:gd name="connsiteY146" fmla="*/ 1056477 h 1509906"/>
                  <a:gd name="connsiteX147" fmla="*/ 1012119 w 1034979"/>
                  <a:gd name="connsiteY147" fmla="*/ 1054572 h 1509906"/>
                  <a:gd name="connsiteX148" fmla="*/ 1006404 w 1034979"/>
                  <a:gd name="connsiteY148" fmla="*/ 1052667 h 1509906"/>
                  <a:gd name="connsiteX149" fmla="*/ 998784 w 1034979"/>
                  <a:gd name="connsiteY149" fmla="*/ 1050762 h 1509906"/>
                  <a:gd name="connsiteX150" fmla="*/ 987354 w 1034979"/>
                  <a:gd name="connsiteY150" fmla="*/ 1043142 h 1509906"/>
                  <a:gd name="connsiteX151" fmla="*/ 975924 w 1034979"/>
                  <a:gd name="connsiteY151" fmla="*/ 1039332 h 1509906"/>
                  <a:gd name="connsiteX152" fmla="*/ 970209 w 1034979"/>
                  <a:gd name="connsiteY152" fmla="*/ 1037427 h 1509906"/>
                  <a:gd name="connsiteX153" fmla="*/ 962589 w 1034979"/>
                  <a:gd name="connsiteY153" fmla="*/ 1035522 h 1509906"/>
                  <a:gd name="connsiteX154" fmla="*/ 956874 w 1034979"/>
                  <a:gd name="connsiteY154" fmla="*/ 1033617 h 1509906"/>
                  <a:gd name="connsiteX155" fmla="*/ 935919 w 1034979"/>
                  <a:gd name="connsiteY155" fmla="*/ 1027902 h 1509906"/>
                  <a:gd name="connsiteX156" fmla="*/ 930204 w 1034979"/>
                  <a:gd name="connsiteY156" fmla="*/ 1025997 h 1509906"/>
                  <a:gd name="connsiteX157" fmla="*/ 825429 w 1034979"/>
                  <a:gd name="connsiteY157" fmla="*/ 1027902 h 1509906"/>
                  <a:gd name="connsiteX158" fmla="*/ 819714 w 1034979"/>
                  <a:gd name="connsiteY158" fmla="*/ 1029807 h 1509906"/>
                  <a:gd name="connsiteX159" fmla="*/ 730179 w 1034979"/>
                  <a:gd name="connsiteY159" fmla="*/ 1031712 h 1509906"/>
                  <a:gd name="connsiteX160" fmla="*/ 716844 w 1034979"/>
                  <a:gd name="connsiteY160" fmla="*/ 1035522 h 1509906"/>
                  <a:gd name="connsiteX161" fmla="*/ 695889 w 1034979"/>
                  <a:gd name="connsiteY161" fmla="*/ 1037427 h 1509906"/>
                  <a:gd name="connsiteX162" fmla="*/ 669219 w 1034979"/>
                  <a:gd name="connsiteY162" fmla="*/ 1039332 h 1509906"/>
                  <a:gd name="connsiteX163" fmla="*/ 669219 w 1034979"/>
                  <a:gd name="connsiteY163" fmla="*/ 1039332 h 1509906"/>
                  <a:gd name="connsiteX164" fmla="*/ 646359 w 1034979"/>
                  <a:gd name="connsiteY164" fmla="*/ 1043142 h 1509906"/>
                  <a:gd name="connsiteX165" fmla="*/ 642549 w 1034979"/>
                  <a:gd name="connsiteY165" fmla="*/ 1031712 h 1509906"/>
                  <a:gd name="connsiteX166" fmla="*/ 640644 w 1034979"/>
                  <a:gd name="connsiteY166" fmla="*/ 1025997 h 1509906"/>
                  <a:gd name="connsiteX167" fmla="*/ 642549 w 1034979"/>
                  <a:gd name="connsiteY167" fmla="*/ 1008852 h 1509906"/>
                  <a:gd name="connsiteX168" fmla="*/ 644454 w 1034979"/>
                  <a:gd name="connsiteY168" fmla="*/ 1003137 h 1509906"/>
                  <a:gd name="connsiteX169" fmla="*/ 661599 w 1034979"/>
                  <a:gd name="connsiteY169" fmla="*/ 993612 h 1509906"/>
                  <a:gd name="connsiteX170" fmla="*/ 673029 w 1034979"/>
                  <a:gd name="connsiteY170" fmla="*/ 985992 h 1509906"/>
                  <a:gd name="connsiteX171" fmla="*/ 674934 w 1034979"/>
                  <a:gd name="connsiteY171" fmla="*/ 980277 h 1509906"/>
                  <a:gd name="connsiteX172" fmla="*/ 680649 w 1034979"/>
                  <a:gd name="connsiteY172" fmla="*/ 978372 h 1509906"/>
                  <a:gd name="connsiteX173" fmla="*/ 686364 w 1034979"/>
                  <a:gd name="connsiteY173" fmla="*/ 974562 h 1509906"/>
                  <a:gd name="connsiteX174" fmla="*/ 695889 w 1034979"/>
                  <a:gd name="connsiteY174" fmla="*/ 965037 h 1509906"/>
                  <a:gd name="connsiteX175" fmla="*/ 705414 w 1034979"/>
                  <a:gd name="connsiteY175" fmla="*/ 953607 h 1509906"/>
                  <a:gd name="connsiteX176" fmla="*/ 716844 w 1034979"/>
                  <a:gd name="connsiteY176" fmla="*/ 945987 h 1509906"/>
                  <a:gd name="connsiteX177" fmla="*/ 732084 w 1034979"/>
                  <a:gd name="connsiteY177" fmla="*/ 932652 h 1509906"/>
                  <a:gd name="connsiteX178" fmla="*/ 741609 w 1034979"/>
                  <a:gd name="connsiteY178" fmla="*/ 921222 h 1509906"/>
                  <a:gd name="connsiteX179" fmla="*/ 753039 w 1034979"/>
                  <a:gd name="connsiteY179" fmla="*/ 911697 h 1509906"/>
                  <a:gd name="connsiteX180" fmla="*/ 758754 w 1034979"/>
                  <a:gd name="connsiteY180" fmla="*/ 900267 h 1509906"/>
                  <a:gd name="connsiteX181" fmla="*/ 760659 w 1034979"/>
                  <a:gd name="connsiteY181" fmla="*/ 894552 h 1509906"/>
                  <a:gd name="connsiteX182" fmla="*/ 766374 w 1034979"/>
                  <a:gd name="connsiteY182" fmla="*/ 883122 h 1509906"/>
                  <a:gd name="connsiteX183" fmla="*/ 764469 w 1034979"/>
                  <a:gd name="connsiteY183" fmla="*/ 867882 h 1509906"/>
                  <a:gd name="connsiteX184" fmla="*/ 758754 w 1034979"/>
                  <a:gd name="connsiteY184" fmla="*/ 865977 h 1509906"/>
                  <a:gd name="connsiteX185" fmla="*/ 737799 w 1034979"/>
                  <a:gd name="connsiteY185" fmla="*/ 867882 h 1509906"/>
                  <a:gd name="connsiteX186" fmla="*/ 732084 w 1034979"/>
                  <a:gd name="connsiteY186" fmla="*/ 871692 h 1509906"/>
                  <a:gd name="connsiteX187" fmla="*/ 720654 w 1034979"/>
                  <a:gd name="connsiteY187" fmla="*/ 875502 h 1509906"/>
                  <a:gd name="connsiteX188" fmla="*/ 716844 w 1034979"/>
                  <a:gd name="connsiteY188" fmla="*/ 881217 h 1509906"/>
                  <a:gd name="connsiteX189" fmla="*/ 711129 w 1034979"/>
                  <a:gd name="connsiteY189" fmla="*/ 883122 h 1509906"/>
                  <a:gd name="connsiteX190" fmla="*/ 705414 w 1034979"/>
                  <a:gd name="connsiteY190" fmla="*/ 886932 h 1509906"/>
                  <a:gd name="connsiteX191" fmla="*/ 699699 w 1034979"/>
                  <a:gd name="connsiteY191" fmla="*/ 892647 h 1509906"/>
                  <a:gd name="connsiteX192" fmla="*/ 692079 w 1034979"/>
                  <a:gd name="connsiteY192" fmla="*/ 896457 h 1509906"/>
                  <a:gd name="connsiteX193" fmla="*/ 650169 w 1034979"/>
                  <a:gd name="connsiteY193" fmla="*/ 925032 h 1509906"/>
                  <a:gd name="connsiteX194" fmla="*/ 636834 w 1034979"/>
                  <a:gd name="connsiteY194" fmla="*/ 936462 h 1509906"/>
                  <a:gd name="connsiteX195" fmla="*/ 627309 w 1034979"/>
                  <a:gd name="connsiteY195" fmla="*/ 953607 h 1509906"/>
                  <a:gd name="connsiteX196" fmla="*/ 602544 w 1034979"/>
                  <a:gd name="connsiteY196" fmla="*/ 959322 h 1509906"/>
                  <a:gd name="connsiteX197" fmla="*/ 589209 w 1034979"/>
                  <a:gd name="connsiteY197" fmla="*/ 963132 h 1509906"/>
                  <a:gd name="connsiteX198" fmla="*/ 573969 w 1034979"/>
                  <a:gd name="connsiteY198" fmla="*/ 961227 h 1509906"/>
                  <a:gd name="connsiteX199" fmla="*/ 562539 w 1034979"/>
                  <a:gd name="connsiteY199" fmla="*/ 957417 h 1509906"/>
                  <a:gd name="connsiteX200" fmla="*/ 551109 w 1034979"/>
                  <a:gd name="connsiteY200" fmla="*/ 953607 h 1509906"/>
                  <a:gd name="connsiteX201" fmla="*/ 539679 w 1034979"/>
                  <a:gd name="connsiteY201" fmla="*/ 949797 h 1509906"/>
                  <a:gd name="connsiteX202" fmla="*/ 533964 w 1034979"/>
                  <a:gd name="connsiteY202" fmla="*/ 947892 h 1509906"/>
                  <a:gd name="connsiteX203" fmla="*/ 528249 w 1034979"/>
                  <a:gd name="connsiteY203" fmla="*/ 944082 h 1509906"/>
                  <a:gd name="connsiteX204" fmla="*/ 516819 w 1034979"/>
                  <a:gd name="connsiteY204" fmla="*/ 938367 h 1509906"/>
                  <a:gd name="connsiteX205" fmla="*/ 509199 w 1034979"/>
                  <a:gd name="connsiteY205" fmla="*/ 926937 h 1509906"/>
                  <a:gd name="connsiteX206" fmla="*/ 505389 w 1034979"/>
                  <a:gd name="connsiteY206" fmla="*/ 905982 h 1509906"/>
                  <a:gd name="connsiteX207" fmla="*/ 507294 w 1034979"/>
                  <a:gd name="connsiteY207" fmla="*/ 841212 h 1509906"/>
                  <a:gd name="connsiteX208" fmla="*/ 503484 w 1034979"/>
                  <a:gd name="connsiteY208" fmla="*/ 351627 h 1509906"/>
                  <a:gd name="connsiteX209" fmla="*/ 499674 w 1034979"/>
                  <a:gd name="connsiteY209" fmla="*/ 60162 h 1509906"/>
                  <a:gd name="connsiteX210" fmla="*/ 490149 w 1034979"/>
                  <a:gd name="connsiteY210" fmla="*/ 33492 h 1509906"/>
                  <a:gd name="connsiteX211" fmla="*/ 488244 w 1034979"/>
                  <a:gd name="connsiteY211" fmla="*/ 27777 h 1509906"/>
                  <a:gd name="connsiteX212" fmla="*/ 484434 w 1034979"/>
                  <a:gd name="connsiteY212" fmla="*/ 22062 h 1509906"/>
                  <a:gd name="connsiteX213" fmla="*/ 478719 w 1034979"/>
                  <a:gd name="connsiteY213" fmla="*/ 10632 h 1509906"/>
                  <a:gd name="connsiteX214" fmla="*/ 473004 w 1034979"/>
                  <a:gd name="connsiteY214" fmla="*/ 6822 h 1509906"/>
                  <a:gd name="connsiteX215" fmla="*/ 469194 w 1034979"/>
                  <a:gd name="connsiteY215" fmla="*/ 1107 h 1509906"/>
                  <a:gd name="connsiteX216" fmla="*/ 429189 w 1034979"/>
                  <a:gd name="connsiteY216" fmla="*/ 4917 h 1509906"/>
                  <a:gd name="connsiteX217" fmla="*/ 421569 w 1034979"/>
                  <a:gd name="connsiteY217" fmla="*/ 16347 h 1509906"/>
                  <a:gd name="connsiteX218" fmla="*/ 417759 w 1034979"/>
                  <a:gd name="connsiteY218" fmla="*/ 22062 h 1509906"/>
                  <a:gd name="connsiteX219" fmla="*/ 419664 w 1034979"/>
                  <a:gd name="connsiteY219" fmla="*/ 54447 h 1509906"/>
                  <a:gd name="connsiteX220" fmla="*/ 423474 w 1034979"/>
                  <a:gd name="connsiteY220" fmla="*/ 65877 h 1509906"/>
                  <a:gd name="connsiteX221" fmla="*/ 425379 w 1034979"/>
                  <a:gd name="connsiteY221" fmla="*/ 71592 h 1509906"/>
                  <a:gd name="connsiteX222" fmla="*/ 425379 w 1034979"/>
                  <a:gd name="connsiteY222" fmla="*/ 77307 h 1509906"/>
                  <a:gd name="connsiteX223" fmla="*/ 429189 w 1034979"/>
                  <a:gd name="connsiteY223" fmla="*/ 231612 h 1509906"/>
                  <a:gd name="connsiteX224" fmla="*/ 440619 w 1034979"/>
                  <a:gd name="connsiteY224" fmla="*/ 414492 h 1509906"/>
                  <a:gd name="connsiteX225" fmla="*/ 425379 w 1034979"/>
                  <a:gd name="connsiteY225" fmla="*/ 711672 h 1509906"/>
                  <a:gd name="connsiteX226" fmla="*/ 425173 w 1034979"/>
                  <a:gd name="connsiteY226" fmla="*/ 765165 h 1509906"/>
                  <a:gd name="connsiteX227" fmla="*/ 421363 w 1034979"/>
                  <a:gd name="connsiteY227" fmla="*/ 844096 h 1509906"/>
                  <a:gd name="connsiteX228" fmla="*/ 425379 w 1034979"/>
                  <a:gd name="connsiteY228" fmla="*/ 894552 h 1509906"/>
                  <a:gd name="connsiteX229" fmla="*/ 423474 w 1034979"/>
                  <a:gd name="connsiteY229" fmla="*/ 921222 h 1509906"/>
                  <a:gd name="connsiteX230" fmla="*/ 417759 w 1034979"/>
                  <a:gd name="connsiteY230" fmla="*/ 923127 h 1509906"/>
                  <a:gd name="connsiteX231" fmla="*/ 412044 w 1034979"/>
                  <a:gd name="connsiteY231" fmla="*/ 926937 h 1509906"/>
                  <a:gd name="connsiteX232" fmla="*/ 421569 w 1034979"/>
                  <a:gd name="connsiteY232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35819 w 1034979"/>
                  <a:gd name="connsiteY36" fmla="*/ 966942 h 1509906"/>
                  <a:gd name="connsiteX37" fmla="*/ 143439 w 1034979"/>
                  <a:gd name="connsiteY37" fmla="*/ 968847 h 1509906"/>
                  <a:gd name="connsiteX38" fmla="*/ 166299 w 1034979"/>
                  <a:gd name="connsiteY38" fmla="*/ 972657 h 1509906"/>
                  <a:gd name="connsiteX39" fmla="*/ 191064 w 1034979"/>
                  <a:gd name="connsiteY39" fmla="*/ 978372 h 1509906"/>
                  <a:gd name="connsiteX40" fmla="*/ 208209 w 1034979"/>
                  <a:gd name="connsiteY40" fmla="*/ 984087 h 1509906"/>
                  <a:gd name="connsiteX41" fmla="*/ 213924 w 1034979"/>
                  <a:gd name="connsiteY41" fmla="*/ 985992 h 1509906"/>
                  <a:gd name="connsiteX42" fmla="*/ 229164 w 1034979"/>
                  <a:gd name="connsiteY42" fmla="*/ 989802 h 1509906"/>
                  <a:gd name="connsiteX43" fmla="*/ 248214 w 1034979"/>
                  <a:gd name="connsiteY43" fmla="*/ 995517 h 1509906"/>
                  <a:gd name="connsiteX44" fmla="*/ 253929 w 1034979"/>
                  <a:gd name="connsiteY44" fmla="*/ 999327 h 1509906"/>
                  <a:gd name="connsiteX45" fmla="*/ 267264 w 1034979"/>
                  <a:gd name="connsiteY45" fmla="*/ 1014567 h 1509906"/>
                  <a:gd name="connsiteX46" fmla="*/ 272979 w 1034979"/>
                  <a:gd name="connsiteY46" fmla="*/ 1033617 h 1509906"/>
                  <a:gd name="connsiteX47" fmla="*/ 274884 w 1034979"/>
                  <a:gd name="connsiteY47" fmla="*/ 1039332 h 1509906"/>
                  <a:gd name="connsiteX48" fmla="*/ 276789 w 1034979"/>
                  <a:gd name="connsiteY48" fmla="*/ 1045047 h 1509906"/>
                  <a:gd name="connsiteX49" fmla="*/ 278694 w 1034979"/>
                  <a:gd name="connsiteY49" fmla="*/ 1069812 h 1509906"/>
                  <a:gd name="connsiteX50" fmla="*/ 280599 w 1034979"/>
                  <a:gd name="connsiteY50" fmla="*/ 1075527 h 1509906"/>
                  <a:gd name="connsiteX51" fmla="*/ 278694 w 1034979"/>
                  <a:gd name="connsiteY51" fmla="*/ 1094577 h 1509906"/>
                  <a:gd name="connsiteX52" fmla="*/ 276789 w 1034979"/>
                  <a:gd name="connsiteY52" fmla="*/ 1104102 h 1509906"/>
                  <a:gd name="connsiteX53" fmla="*/ 263454 w 1034979"/>
                  <a:gd name="connsiteY53" fmla="*/ 1117437 h 1509906"/>
                  <a:gd name="connsiteX54" fmla="*/ 252024 w 1034979"/>
                  <a:gd name="connsiteY54" fmla="*/ 1125057 h 1509906"/>
                  <a:gd name="connsiteX55" fmla="*/ 240594 w 1034979"/>
                  <a:gd name="connsiteY55" fmla="*/ 1128867 h 1509906"/>
                  <a:gd name="connsiteX56" fmla="*/ 27234 w 1034979"/>
                  <a:gd name="connsiteY56" fmla="*/ 1147917 h 1509906"/>
                  <a:gd name="connsiteX57" fmla="*/ 15804 w 1034979"/>
                  <a:gd name="connsiteY57" fmla="*/ 1153632 h 1509906"/>
                  <a:gd name="connsiteX58" fmla="*/ 6279 w 1034979"/>
                  <a:gd name="connsiteY58" fmla="*/ 1163157 h 1509906"/>
                  <a:gd name="connsiteX59" fmla="*/ 4374 w 1034979"/>
                  <a:gd name="connsiteY59" fmla="*/ 1168872 h 1509906"/>
                  <a:gd name="connsiteX60" fmla="*/ 564 w 1034979"/>
                  <a:gd name="connsiteY60" fmla="*/ 1174587 h 1509906"/>
                  <a:gd name="connsiteX61" fmla="*/ 6279 w 1034979"/>
                  <a:gd name="connsiteY61" fmla="*/ 1206972 h 1509906"/>
                  <a:gd name="connsiteX62" fmla="*/ 11994 w 1034979"/>
                  <a:gd name="connsiteY62" fmla="*/ 1210782 h 1509906"/>
                  <a:gd name="connsiteX63" fmla="*/ 17709 w 1034979"/>
                  <a:gd name="connsiteY63" fmla="*/ 1212687 h 1509906"/>
                  <a:gd name="connsiteX64" fmla="*/ 145344 w 1034979"/>
                  <a:gd name="connsiteY64" fmla="*/ 1210782 h 1509906"/>
                  <a:gd name="connsiteX65" fmla="*/ 152964 w 1034979"/>
                  <a:gd name="connsiteY65" fmla="*/ 1208877 h 1509906"/>
                  <a:gd name="connsiteX66" fmla="*/ 303459 w 1034979"/>
                  <a:gd name="connsiteY66" fmla="*/ 1203162 h 1509906"/>
                  <a:gd name="connsiteX67" fmla="*/ 318699 w 1034979"/>
                  <a:gd name="connsiteY67" fmla="*/ 1210782 h 1509906"/>
                  <a:gd name="connsiteX68" fmla="*/ 330129 w 1034979"/>
                  <a:gd name="connsiteY68" fmla="*/ 1216497 h 1509906"/>
                  <a:gd name="connsiteX69" fmla="*/ 333939 w 1034979"/>
                  <a:gd name="connsiteY69" fmla="*/ 1222212 h 1509906"/>
                  <a:gd name="connsiteX70" fmla="*/ 339654 w 1034979"/>
                  <a:gd name="connsiteY70" fmla="*/ 1224117 h 1509906"/>
                  <a:gd name="connsiteX71" fmla="*/ 351084 w 1034979"/>
                  <a:gd name="connsiteY71" fmla="*/ 1231737 h 1509906"/>
                  <a:gd name="connsiteX72" fmla="*/ 356799 w 1034979"/>
                  <a:gd name="connsiteY72" fmla="*/ 1235547 h 1509906"/>
                  <a:gd name="connsiteX73" fmla="*/ 360609 w 1034979"/>
                  <a:gd name="connsiteY73" fmla="*/ 1241262 h 1509906"/>
                  <a:gd name="connsiteX74" fmla="*/ 366324 w 1034979"/>
                  <a:gd name="connsiteY74" fmla="*/ 1252692 h 1509906"/>
                  <a:gd name="connsiteX75" fmla="*/ 362514 w 1034979"/>
                  <a:gd name="connsiteY75" fmla="*/ 1279362 h 1509906"/>
                  <a:gd name="connsiteX76" fmla="*/ 358704 w 1034979"/>
                  <a:gd name="connsiteY76" fmla="*/ 1285077 h 1509906"/>
                  <a:gd name="connsiteX77" fmla="*/ 356799 w 1034979"/>
                  <a:gd name="connsiteY77" fmla="*/ 1290792 h 1509906"/>
                  <a:gd name="connsiteX78" fmla="*/ 352989 w 1034979"/>
                  <a:gd name="connsiteY78" fmla="*/ 1296507 h 1509906"/>
                  <a:gd name="connsiteX79" fmla="*/ 351084 w 1034979"/>
                  <a:gd name="connsiteY79" fmla="*/ 1302222 h 1509906"/>
                  <a:gd name="connsiteX80" fmla="*/ 347274 w 1034979"/>
                  <a:gd name="connsiteY80" fmla="*/ 1307937 h 1509906"/>
                  <a:gd name="connsiteX81" fmla="*/ 330129 w 1034979"/>
                  <a:gd name="connsiteY81" fmla="*/ 1374612 h 1509906"/>
                  <a:gd name="connsiteX82" fmla="*/ 328224 w 1034979"/>
                  <a:gd name="connsiteY82" fmla="*/ 1426047 h 1509906"/>
                  <a:gd name="connsiteX83" fmla="*/ 330129 w 1034979"/>
                  <a:gd name="connsiteY83" fmla="*/ 1450812 h 1509906"/>
                  <a:gd name="connsiteX84" fmla="*/ 332034 w 1034979"/>
                  <a:gd name="connsiteY84" fmla="*/ 1456527 h 1509906"/>
                  <a:gd name="connsiteX85" fmla="*/ 335844 w 1034979"/>
                  <a:gd name="connsiteY85" fmla="*/ 1460337 h 1509906"/>
                  <a:gd name="connsiteX86" fmla="*/ 364419 w 1034979"/>
                  <a:gd name="connsiteY86" fmla="*/ 1506057 h 1509906"/>
                  <a:gd name="connsiteX87" fmla="*/ 387279 w 1034979"/>
                  <a:gd name="connsiteY87" fmla="*/ 1507962 h 1509906"/>
                  <a:gd name="connsiteX88" fmla="*/ 392994 w 1034979"/>
                  <a:gd name="connsiteY88" fmla="*/ 1502247 h 1509906"/>
                  <a:gd name="connsiteX89" fmla="*/ 394899 w 1034979"/>
                  <a:gd name="connsiteY89" fmla="*/ 1490817 h 1509906"/>
                  <a:gd name="connsiteX90" fmla="*/ 396804 w 1034979"/>
                  <a:gd name="connsiteY90" fmla="*/ 1485102 h 1509906"/>
                  <a:gd name="connsiteX91" fmla="*/ 398709 w 1034979"/>
                  <a:gd name="connsiteY91" fmla="*/ 1467957 h 1509906"/>
                  <a:gd name="connsiteX92" fmla="*/ 400614 w 1034979"/>
                  <a:gd name="connsiteY92" fmla="*/ 1454622 h 1509906"/>
                  <a:gd name="connsiteX93" fmla="*/ 404424 w 1034979"/>
                  <a:gd name="connsiteY93" fmla="*/ 1397472 h 1509906"/>
                  <a:gd name="connsiteX94" fmla="*/ 410139 w 1034979"/>
                  <a:gd name="connsiteY94" fmla="*/ 1386042 h 1509906"/>
                  <a:gd name="connsiteX95" fmla="*/ 413949 w 1034979"/>
                  <a:gd name="connsiteY95" fmla="*/ 1372707 h 1509906"/>
                  <a:gd name="connsiteX96" fmla="*/ 415854 w 1034979"/>
                  <a:gd name="connsiteY96" fmla="*/ 1366992 h 1509906"/>
                  <a:gd name="connsiteX97" fmla="*/ 417759 w 1034979"/>
                  <a:gd name="connsiteY97" fmla="*/ 1353657 h 1509906"/>
                  <a:gd name="connsiteX98" fmla="*/ 421569 w 1034979"/>
                  <a:gd name="connsiteY98" fmla="*/ 1342227 h 1509906"/>
                  <a:gd name="connsiteX99" fmla="*/ 427284 w 1034979"/>
                  <a:gd name="connsiteY99" fmla="*/ 1328892 h 1509906"/>
                  <a:gd name="connsiteX100" fmla="*/ 436809 w 1034979"/>
                  <a:gd name="connsiteY100" fmla="*/ 1317462 h 1509906"/>
                  <a:gd name="connsiteX101" fmla="*/ 450144 w 1034979"/>
                  <a:gd name="connsiteY101" fmla="*/ 1302222 h 1509906"/>
                  <a:gd name="connsiteX102" fmla="*/ 457764 w 1034979"/>
                  <a:gd name="connsiteY102" fmla="*/ 1290792 h 1509906"/>
                  <a:gd name="connsiteX103" fmla="*/ 461574 w 1034979"/>
                  <a:gd name="connsiteY103" fmla="*/ 1279362 h 1509906"/>
                  <a:gd name="connsiteX104" fmla="*/ 465384 w 1034979"/>
                  <a:gd name="connsiteY104" fmla="*/ 1264122 h 1509906"/>
                  <a:gd name="connsiteX105" fmla="*/ 467289 w 1034979"/>
                  <a:gd name="connsiteY105" fmla="*/ 1258407 h 1509906"/>
                  <a:gd name="connsiteX106" fmla="*/ 535869 w 1034979"/>
                  <a:gd name="connsiteY106" fmla="*/ 1243167 h 1509906"/>
                  <a:gd name="connsiteX107" fmla="*/ 541584 w 1034979"/>
                  <a:gd name="connsiteY107" fmla="*/ 1241262 h 1509906"/>
                  <a:gd name="connsiteX108" fmla="*/ 547299 w 1034979"/>
                  <a:gd name="connsiteY108" fmla="*/ 1239357 h 1509906"/>
                  <a:gd name="connsiteX109" fmla="*/ 554919 w 1034979"/>
                  <a:gd name="connsiteY109" fmla="*/ 1237452 h 1509906"/>
                  <a:gd name="connsiteX110" fmla="*/ 573969 w 1034979"/>
                  <a:gd name="connsiteY110" fmla="*/ 1229832 h 1509906"/>
                  <a:gd name="connsiteX111" fmla="*/ 585399 w 1034979"/>
                  <a:gd name="connsiteY111" fmla="*/ 1226022 h 1509906"/>
                  <a:gd name="connsiteX112" fmla="*/ 720654 w 1034979"/>
                  <a:gd name="connsiteY112" fmla="*/ 1309842 h 1509906"/>
                  <a:gd name="connsiteX113" fmla="*/ 733989 w 1034979"/>
                  <a:gd name="connsiteY113" fmla="*/ 1319367 h 1509906"/>
                  <a:gd name="connsiteX114" fmla="*/ 743514 w 1034979"/>
                  <a:gd name="connsiteY114" fmla="*/ 1321272 h 1509906"/>
                  <a:gd name="connsiteX115" fmla="*/ 749229 w 1034979"/>
                  <a:gd name="connsiteY115" fmla="*/ 1323177 h 1509906"/>
                  <a:gd name="connsiteX116" fmla="*/ 762564 w 1034979"/>
                  <a:gd name="connsiteY116" fmla="*/ 1328892 h 1509906"/>
                  <a:gd name="connsiteX117" fmla="*/ 777804 w 1034979"/>
                  <a:gd name="connsiteY117" fmla="*/ 1326987 h 1509906"/>
                  <a:gd name="connsiteX118" fmla="*/ 789234 w 1034979"/>
                  <a:gd name="connsiteY118" fmla="*/ 1321272 h 1509906"/>
                  <a:gd name="connsiteX119" fmla="*/ 794949 w 1034979"/>
                  <a:gd name="connsiteY119" fmla="*/ 1319367 h 1509906"/>
                  <a:gd name="connsiteX120" fmla="*/ 802569 w 1034979"/>
                  <a:gd name="connsiteY120" fmla="*/ 1302222 h 1509906"/>
                  <a:gd name="connsiteX121" fmla="*/ 800664 w 1034979"/>
                  <a:gd name="connsiteY121" fmla="*/ 1277457 h 1509906"/>
                  <a:gd name="connsiteX122" fmla="*/ 798759 w 1034979"/>
                  <a:gd name="connsiteY122" fmla="*/ 1271742 h 1509906"/>
                  <a:gd name="connsiteX123" fmla="*/ 796854 w 1034979"/>
                  <a:gd name="connsiteY123" fmla="*/ 1264122 h 1509906"/>
                  <a:gd name="connsiteX124" fmla="*/ 783519 w 1034979"/>
                  <a:gd name="connsiteY124" fmla="*/ 1246977 h 1509906"/>
                  <a:gd name="connsiteX125" fmla="*/ 773994 w 1034979"/>
                  <a:gd name="connsiteY125" fmla="*/ 1241262 h 1509906"/>
                  <a:gd name="connsiteX126" fmla="*/ 648264 w 1034979"/>
                  <a:gd name="connsiteY126" fmla="*/ 1149822 h 1509906"/>
                  <a:gd name="connsiteX127" fmla="*/ 644454 w 1034979"/>
                  <a:gd name="connsiteY127" fmla="*/ 1132677 h 1509906"/>
                  <a:gd name="connsiteX128" fmla="*/ 646359 w 1034979"/>
                  <a:gd name="connsiteY128" fmla="*/ 1125057 h 1509906"/>
                  <a:gd name="connsiteX129" fmla="*/ 650169 w 1034979"/>
                  <a:gd name="connsiteY129" fmla="*/ 1107912 h 1509906"/>
                  <a:gd name="connsiteX130" fmla="*/ 653979 w 1034979"/>
                  <a:gd name="connsiteY130" fmla="*/ 1102197 h 1509906"/>
                  <a:gd name="connsiteX131" fmla="*/ 655884 w 1034979"/>
                  <a:gd name="connsiteY131" fmla="*/ 1096482 h 1509906"/>
                  <a:gd name="connsiteX132" fmla="*/ 661599 w 1034979"/>
                  <a:gd name="connsiteY132" fmla="*/ 1094577 h 1509906"/>
                  <a:gd name="connsiteX133" fmla="*/ 671124 w 1034979"/>
                  <a:gd name="connsiteY133" fmla="*/ 1083147 h 1509906"/>
                  <a:gd name="connsiteX134" fmla="*/ 724464 w 1034979"/>
                  <a:gd name="connsiteY134" fmla="*/ 1075527 h 1509906"/>
                  <a:gd name="connsiteX135" fmla="*/ 842574 w 1034979"/>
                  <a:gd name="connsiteY135" fmla="*/ 1077432 h 1509906"/>
                  <a:gd name="connsiteX136" fmla="*/ 871149 w 1034979"/>
                  <a:gd name="connsiteY136" fmla="*/ 1079337 h 1509906"/>
                  <a:gd name="connsiteX137" fmla="*/ 899724 w 1034979"/>
                  <a:gd name="connsiteY137" fmla="*/ 1085052 h 1509906"/>
                  <a:gd name="connsiteX138" fmla="*/ 922584 w 1034979"/>
                  <a:gd name="connsiteY138" fmla="*/ 1088862 h 1509906"/>
                  <a:gd name="connsiteX139" fmla="*/ 951159 w 1034979"/>
                  <a:gd name="connsiteY139" fmla="*/ 1094577 h 1509906"/>
                  <a:gd name="connsiteX140" fmla="*/ 956874 w 1034979"/>
                  <a:gd name="connsiteY140" fmla="*/ 1094577 h 1509906"/>
                  <a:gd name="connsiteX141" fmla="*/ 1002594 w 1034979"/>
                  <a:gd name="connsiteY141" fmla="*/ 1092672 h 1509906"/>
                  <a:gd name="connsiteX142" fmla="*/ 1031169 w 1034979"/>
                  <a:gd name="connsiteY142" fmla="*/ 1085052 h 1509906"/>
                  <a:gd name="connsiteX143" fmla="*/ 1034979 w 1034979"/>
                  <a:gd name="connsiteY143" fmla="*/ 1079337 h 1509906"/>
                  <a:gd name="connsiteX144" fmla="*/ 1033074 w 1034979"/>
                  <a:gd name="connsiteY144" fmla="*/ 1060287 h 1509906"/>
                  <a:gd name="connsiteX145" fmla="*/ 1027359 w 1034979"/>
                  <a:gd name="connsiteY145" fmla="*/ 1056477 h 1509906"/>
                  <a:gd name="connsiteX146" fmla="*/ 1012119 w 1034979"/>
                  <a:gd name="connsiteY146" fmla="*/ 1054572 h 1509906"/>
                  <a:gd name="connsiteX147" fmla="*/ 1006404 w 1034979"/>
                  <a:gd name="connsiteY147" fmla="*/ 1052667 h 1509906"/>
                  <a:gd name="connsiteX148" fmla="*/ 998784 w 1034979"/>
                  <a:gd name="connsiteY148" fmla="*/ 1050762 h 1509906"/>
                  <a:gd name="connsiteX149" fmla="*/ 987354 w 1034979"/>
                  <a:gd name="connsiteY149" fmla="*/ 1043142 h 1509906"/>
                  <a:gd name="connsiteX150" fmla="*/ 975924 w 1034979"/>
                  <a:gd name="connsiteY150" fmla="*/ 1039332 h 1509906"/>
                  <a:gd name="connsiteX151" fmla="*/ 970209 w 1034979"/>
                  <a:gd name="connsiteY151" fmla="*/ 1037427 h 1509906"/>
                  <a:gd name="connsiteX152" fmla="*/ 962589 w 1034979"/>
                  <a:gd name="connsiteY152" fmla="*/ 1035522 h 1509906"/>
                  <a:gd name="connsiteX153" fmla="*/ 956874 w 1034979"/>
                  <a:gd name="connsiteY153" fmla="*/ 1033617 h 1509906"/>
                  <a:gd name="connsiteX154" fmla="*/ 935919 w 1034979"/>
                  <a:gd name="connsiteY154" fmla="*/ 1027902 h 1509906"/>
                  <a:gd name="connsiteX155" fmla="*/ 930204 w 1034979"/>
                  <a:gd name="connsiteY155" fmla="*/ 1025997 h 1509906"/>
                  <a:gd name="connsiteX156" fmla="*/ 825429 w 1034979"/>
                  <a:gd name="connsiteY156" fmla="*/ 1027902 h 1509906"/>
                  <a:gd name="connsiteX157" fmla="*/ 819714 w 1034979"/>
                  <a:gd name="connsiteY157" fmla="*/ 1029807 h 1509906"/>
                  <a:gd name="connsiteX158" fmla="*/ 730179 w 1034979"/>
                  <a:gd name="connsiteY158" fmla="*/ 1031712 h 1509906"/>
                  <a:gd name="connsiteX159" fmla="*/ 716844 w 1034979"/>
                  <a:gd name="connsiteY159" fmla="*/ 1035522 h 1509906"/>
                  <a:gd name="connsiteX160" fmla="*/ 695889 w 1034979"/>
                  <a:gd name="connsiteY160" fmla="*/ 1037427 h 1509906"/>
                  <a:gd name="connsiteX161" fmla="*/ 669219 w 1034979"/>
                  <a:gd name="connsiteY161" fmla="*/ 1039332 h 1509906"/>
                  <a:gd name="connsiteX162" fmla="*/ 669219 w 1034979"/>
                  <a:gd name="connsiteY162" fmla="*/ 1039332 h 1509906"/>
                  <a:gd name="connsiteX163" fmla="*/ 646359 w 1034979"/>
                  <a:gd name="connsiteY163" fmla="*/ 1043142 h 1509906"/>
                  <a:gd name="connsiteX164" fmla="*/ 642549 w 1034979"/>
                  <a:gd name="connsiteY164" fmla="*/ 1031712 h 1509906"/>
                  <a:gd name="connsiteX165" fmla="*/ 640644 w 1034979"/>
                  <a:gd name="connsiteY165" fmla="*/ 1025997 h 1509906"/>
                  <a:gd name="connsiteX166" fmla="*/ 642549 w 1034979"/>
                  <a:gd name="connsiteY166" fmla="*/ 1008852 h 1509906"/>
                  <a:gd name="connsiteX167" fmla="*/ 644454 w 1034979"/>
                  <a:gd name="connsiteY167" fmla="*/ 1003137 h 1509906"/>
                  <a:gd name="connsiteX168" fmla="*/ 661599 w 1034979"/>
                  <a:gd name="connsiteY168" fmla="*/ 993612 h 1509906"/>
                  <a:gd name="connsiteX169" fmla="*/ 673029 w 1034979"/>
                  <a:gd name="connsiteY169" fmla="*/ 985992 h 1509906"/>
                  <a:gd name="connsiteX170" fmla="*/ 674934 w 1034979"/>
                  <a:gd name="connsiteY170" fmla="*/ 980277 h 1509906"/>
                  <a:gd name="connsiteX171" fmla="*/ 680649 w 1034979"/>
                  <a:gd name="connsiteY171" fmla="*/ 978372 h 1509906"/>
                  <a:gd name="connsiteX172" fmla="*/ 686364 w 1034979"/>
                  <a:gd name="connsiteY172" fmla="*/ 974562 h 1509906"/>
                  <a:gd name="connsiteX173" fmla="*/ 695889 w 1034979"/>
                  <a:gd name="connsiteY173" fmla="*/ 965037 h 1509906"/>
                  <a:gd name="connsiteX174" fmla="*/ 705414 w 1034979"/>
                  <a:gd name="connsiteY174" fmla="*/ 953607 h 1509906"/>
                  <a:gd name="connsiteX175" fmla="*/ 716844 w 1034979"/>
                  <a:gd name="connsiteY175" fmla="*/ 945987 h 1509906"/>
                  <a:gd name="connsiteX176" fmla="*/ 732084 w 1034979"/>
                  <a:gd name="connsiteY176" fmla="*/ 932652 h 1509906"/>
                  <a:gd name="connsiteX177" fmla="*/ 741609 w 1034979"/>
                  <a:gd name="connsiteY177" fmla="*/ 921222 h 1509906"/>
                  <a:gd name="connsiteX178" fmla="*/ 753039 w 1034979"/>
                  <a:gd name="connsiteY178" fmla="*/ 911697 h 1509906"/>
                  <a:gd name="connsiteX179" fmla="*/ 758754 w 1034979"/>
                  <a:gd name="connsiteY179" fmla="*/ 900267 h 1509906"/>
                  <a:gd name="connsiteX180" fmla="*/ 760659 w 1034979"/>
                  <a:gd name="connsiteY180" fmla="*/ 894552 h 1509906"/>
                  <a:gd name="connsiteX181" fmla="*/ 766374 w 1034979"/>
                  <a:gd name="connsiteY181" fmla="*/ 883122 h 1509906"/>
                  <a:gd name="connsiteX182" fmla="*/ 764469 w 1034979"/>
                  <a:gd name="connsiteY182" fmla="*/ 867882 h 1509906"/>
                  <a:gd name="connsiteX183" fmla="*/ 758754 w 1034979"/>
                  <a:gd name="connsiteY183" fmla="*/ 865977 h 1509906"/>
                  <a:gd name="connsiteX184" fmla="*/ 737799 w 1034979"/>
                  <a:gd name="connsiteY184" fmla="*/ 867882 h 1509906"/>
                  <a:gd name="connsiteX185" fmla="*/ 732084 w 1034979"/>
                  <a:gd name="connsiteY185" fmla="*/ 871692 h 1509906"/>
                  <a:gd name="connsiteX186" fmla="*/ 720654 w 1034979"/>
                  <a:gd name="connsiteY186" fmla="*/ 875502 h 1509906"/>
                  <a:gd name="connsiteX187" fmla="*/ 716844 w 1034979"/>
                  <a:gd name="connsiteY187" fmla="*/ 881217 h 1509906"/>
                  <a:gd name="connsiteX188" fmla="*/ 711129 w 1034979"/>
                  <a:gd name="connsiteY188" fmla="*/ 883122 h 1509906"/>
                  <a:gd name="connsiteX189" fmla="*/ 705414 w 1034979"/>
                  <a:gd name="connsiteY189" fmla="*/ 886932 h 1509906"/>
                  <a:gd name="connsiteX190" fmla="*/ 699699 w 1034979"/>
                  <a:gd name="connsiteY190" fmla="*/ 892647 h 1509906"/>
                  <a:gd name="connsiteX191" fmla="*/ 692079 w 1034979"/>
                  <a:gd name="connsiteY191" fmla="*/ 896457 h 1509906"/>
                  <a:gd name="connsiteX192" fmla="*/ 650169 w 1034979"/>
                  <a:gd name="connsiteY192" fmla="*/ 925032 h 1509906"/>
                  <a:gd name="connsiteX193" fmla="*/ 636834 w 1034979"/>
                  <a:gd name="connsiteY193" fmla="*/ 936462 h 1509906"/>
                  <a:gd name="connsiteX194" fmla="*/ 627309 w 1034979"/>
                  <a:gd name="connsiteY194" fmla="*/ 953607 h 1509906"/>
                  <a:gd name="connsiteX195" fmla="*/ 602544 w 1034979"/>
                  <a:gd name="connsiteY195" fmla="*/ 959322 h 1509906"/>
                  <a:gd name="connsiteX196" fmla="*/ 589209 w 1034979"/>
                  <a:gd name="connsiteY196" fmla="*/ 963132 h 1509906"/>
                  <a:gd name="connsiteX197" fmla="*/ 573969 w 1034979"/>
                  <a:gd name="connsiteY197" fmla="*/ 961227 h 1509906"/>
                  <a:gd name="connsiteX198" fmla="*/ 562539 w 1034979"/>
                  <a:gd name="connsiteY198" fmla="*/ 957417 h 1509906"/>
                  <a:gd name="connsiteX199" fmla="*/ 551109 w 1034979"/>
                  <a:gd name="connsiteY199" fmla="*/ 953607 h 1509906"/>
                  <a:gd name="connsiteX200" fmla="*/ 539679 w 1034979"/>
                  <a:gd name="connsiteY200" fmla="*/ 949797 h 1509906"/>
                  <a:gd name="connsiteX201" fmla="*/ 533964 w 1034979"/>
                  <a:gd name="connsiteY201" fmla="*/ 947892 h 1509906"/>
                  <a:gd name="connsiteX202" fmla="*/ 528249 w 1034979"/>
                  <a:gd name="connsiteY202" fmla="*/ 944082 h 1509906"/>
                  <a:gd name="connsiteX203" fmla="*/ 516819 w 1034979"/>
                  <a:gd name="connsiteY203" fmla="*/ 938367 h 1509906"/>
                  <a:gd name="connsiteX204" fmla="*/ 509199 w 1034979"/>
                  <a:gd name="connsiteY204" fmla="*/ 926937 h 1509906"/>
                  <a:gd name="connsiteX205" fmla="*/ 505389 w 1034979"/>
                  <a:gd name="connsiteY205" fmla="*/ 905982 h 1509906"/>
                  <a:gd name="connsiteX206" fmla="*/ 507294 w 1034979"/>
                  <a:gd name="connsiteY206" fmla="*/ 841212 h 1509906"/>
                  <a:gd name="connsiteX207" fmla="*/ 503484 w 1034979"/>
                  <a:gd name="connsiteY207" fmla="*/ 351627 h 1509906"/>
                  <a:gd name="connsiteX208" fmla="*/ 499674 w 1034979"/>
                  <a:gd name="connsiteY208" fmla="*/ 60162 h 1509906"/>
                  <a:gd name="connsiteX209" fmla="*/ 490149 w 1034979"/>
                  <a:gd name="connsiteY209" fmla="*/ 33492 h 1509906"/>
                  <a:gd name="connsiteX210" fmla="*/ 488244 w 1034979"/>
                  <a:gd name="connsiteY210" fmla="*/ 27777 h 1509906"/>
                  <a:gd name="connsiteX211" fmla="*/ 484434 w 1034979"/>
                  <a:gd name="connsiteY211" fmla="*/ 22062 h 1509906"/>
                  <a:gd name="connsiteX212" fmla="*/ 478719 w 1034979"/>
                  <a:gd name="connsiteY212" fmla="*/ 10632 h 1509906"/>
                  <a:gd name="connsiteX213" fmla="*/ 473004 w 1034979"/>
                  <a:gd name="connsiteY213" fmla="*/ 6822 h 1509906"/>
                  <a:gd name="connsiteX214" fmla="*/ 469194 w 1034979"/>
                  <a:gd name="connsiteY214" fmla="*/ 1107 h 1509906"/>
                  <a:gd name="connsiteX215" fmla="*/ 429189 w 1034979"/>
                  <a:gd name="connsiteY215" fmla="*/ 4917 h 1509906"/>
                  <a:gd name="connsiteX216" fmla="*/ 421569 w 1034979"/>
                  <a:gd name="connsiteY216" fmla="*/ 16347 h 1509906"/>
                  <a:gd name="connsiteX217" fmla="*/ 417759 w 1034979"/>
                  <a:gd name="connsiteY217" fmla="*/ 22062 h 1509906"/>
                  <a:gd name="connsiteX218" fmla="*/ 419664 w 1034979"/>
                  <a:gd name="connsiteY218" fmla="*/ 54447 h 1509906"/>
                  <a:gd name="connsiteX219" fmla="*/ 423474 w 1034979"/>
                  <a:gd name="connsiteY219" fmla="*/ 65877 h 1509906"/>
                  <a:gd name="connsiteX220" fmla="*/ 425379 w 1034979"/>
                  <a:gd name="connsiteY220" fmla="*/ 71592 h 1509906"/>
                  <a:gd name="connsiteX221" fmla="*/ 425379 w 1034979"/>
                  <a:gd name="connsiteY221" fmla="*/ 77307 h 1509906"/>
                  <a:gd name="connsiteX222" fmla="*/ 429189 w 1034979"/>
                  <a:gd name="connsiteY222" fmla="*/ 231612 h 1509906"/>
                  <a:gd name="connsiteX223" fmla="*/ 440619 w 1034979"/>
                  <a:gd name="connsiteY223" fmla="*/ 414492 h 1509906"/>
                  <a:gd name="connsiteX224" fmla="*/ 425379 w 1034979"/>
                  <a:gd name="connsiteY224" fmla="*/ 711672 h 1509906"/>
                  <a:gd name="connsiteX225" fmla="*/ 425173 w 1034979"/>
                  <a:gd name="connsiteY225" fmla="*/ 765165 h 1509906"/>
                  <a:gd name="connsiteX226" fmla="*/ 421363 w 1034979"/>
                  <a:gd name="connsiteY226" fmla="*/ 844096 h 1509906"/>
                  <a:gd name="connsiteX227" fmla="*/ 425379 w 1034979"/>
                  <a:gd name="connsiteY227" fmla="*/ 894552 h 1509906"/>
                  <a:gd name="connsiteX228" fmla="*/ 423474 w 1034979"/>
                  <a:gd name="connsiteY228" fmla="*/ 921222 h 1509906"/>
                  <a:gd name="connsiteX229" fmla="*/ 417759 w 1034979"/>
                  <a:gd name="connsiteY229" fmla="*/ 923127 h 1509906"/>
                  <a:gd name="connsiteX230" fmla="*/ 412044 w 1034979"/>
                  <a:gd name="connsiteY230" fmla="*/ 926937 h 1509906"/>
                  <a:gd name="connsiteX231" fmla="*/ 421569 w 1034979"/>
                  <a:gd name="connsiteY231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35819 w 1034979"/>
                  <a:gd name="connsiteY36" fmla="*/ 966942 h 1509906"/>
                  <a:gd name="connsiteX37" fmla="*/ 143439 w 1034979"/>
                  <a:gd name="connsiteY37" fmla="*/ 968847 h 1509906"/>
                  <a:gd name="connsiteX38" fmla="*/ 166299 w 1034979"/>
                  <a:gd name="connsiteY38" fmla="*/ 972657 h 1509906"/>
                  <a:gd name="connsiteX39" fmla="*/ 191064 w 1034979"/>
                  <a:gd name="connsiteY39" fmla="*/ 978372 h 1509906"/>
                  <a:gd name="connsiteX40" fmla="*/ 208209 w 1034979"/>
                  <a:gd name="connsiteY40" fmla="*/ 984087 h 1509906"/>
                  <a:gd name="connsiteX41" fmla="*/ 213924 w 1034979"/>
                  <a:gd name="connsiteY41" fmla="*/ 985992 h 1509906"/>
                  <a:gd name="connsiteX42" fmla="*/ 229164 w 1034979"/>
                  <a:gd name="connsiteY42" fmla="*/ 989802 h 1509906"/>
                  <a:gd name="connsiteX43" fmla="*/ 248214 w 1034979"/>
                  <a:gd name="connsiteY43" fmla="*/ 995517 h 1509906"/>
                  <a:gd name="connsiteX44" fmla="*/ 253929 w 1034979"/>
                  <a:gd name="connsiteY44" fmla="*/ 999327 h 1509906"/>
                  <a:gd name="connsiteX45" fmla="*/ 267264 w 1034979"/>
                  <a:gd name="connsiteY45" fmla="*/ 1014567 h 1509906"/>
                  <a:gd name="connsiteX46" fmla="*/ 272979 w 1034979"/>
                  <a:gd name="connsiteY46" fmla="*/ 1033617 h 1509906"/>
                  <a:gd name="connsiteX47" fmla="*/ 274884 w 1034979"/>
                  <a:gd name="connsiteY47" fmla="*/ 1039332 h 1509906"/>
                  <a:gd name="connsiteX48" fmla="*/ 276789 w 1034979"/>
                  <a:gd name="connsiteY48" fmla="*/ 1045047 h 1509906"/>
                  <a:gd name="connsiteX49" fmla="*/ 278694 w 1034979"/>
                  <a:gd name="connsiteY49" fmla="*/ 1069812 h 1509906"/>
                  <a:gd name="connsiteX50" fmla="*/ 280599 w 1034979"/>
                  <a:gd name="connsiteY50" fmla="*/ 1075527 h 1509906"/>
                  <a:gd name="connsiteX51" fmla="*/ 278694 w 1034979"/>
                  <a:gd name="connsiteY51" fmla="*/ 1094577 h 1509906"/>
                  <a:gd name="connsiteX52" fmla="*/ 276789 w 1034979"/>
                  <a:gd name="connsiteY52" fmla="*/ 1104102 h 1509906"/>
                  <a:gd name="connsiteX53" fmla="*/ 263454 w 1034979"/>
                  <a:gd name="connsiteY53" fmla="*/ 1117437 h 1509906"/>
                  <a:gd name="connsiteX54" fmla="*/ 252024 w 1034979"/>
                  <a:gd name="connsiteY54" fmla="*/ 1125057 h 1509906"/>
                  <a:gd name="connsiteX55" fmla="*/ 240594 w 1034979"/>
                  <a:gd name="connsiteY55" fmla="*/ 1128867 h 1509906"/>
                  <a:gd name="connsiteX56" fmla="*/ 27234 w 1034979"/>
                  <a:gd name="connsiteY56" fmla="*/ 1147917 h 1509906"/>
                  <a:gd name="connsiteX57" fmla="*/ 15804 w 1034979"/>
                  <a:gd name="connsiteY57" fmla="*/ 1153632 h 1509906"/>
                  <a:gd name="connsiteX58" fmla="*/ 6279 w 1034979"/>
                  <a:gd name="connsiteY58" fmla="*/ 1163157 h 1509906"/>
                  <a:gd name="connsiteX59" fmla="*/ 4374 w 1034979"/>
                  <a:gd name="connsiteY59" fmla="*/ 1168872 h 1509906"/>
                  <a:gd name="connsiteX60" fmla="*/ 564 w 1034979"/>
                  <a:gd name="connsiteY60" fmla="*/ 1174587 h 1509906"/>
                  <a:gd name="connsiteX61" fmla="*/ 6279 w 1034979"/>
                  <a:gd name="connsiteY61" fmla="*/ 1206972 h 1509906"/>
                  <a:gd name="connsiteX62" fmla="*/ 11994 w 1034979"/>
                  <a:gd name="connsiteY62" fmla="*/ 1210782 h 1509906"/>
                  <a:gd name="connsiteX63" fmla="*/ 17709 w 1034979"/>
                  <a:gd name="connsiteY63" fmla="*/ 1212687 h 1509906"/>
                  <a:gd name="connsiteX64" fmla="*/ 145344 w 1034979"/>
                  <a:gd name="connsiteY64" fmla="*/ 1210782 h 1509906"/>
                  <a:gd name="connsiteX65" fmla="*/ 152964 w 1034979"/>
                  <a:gd name="connsiteY65" fmla="*/ 1208877 h 1509906"/>
                  <a:gd name="connsiteX66" fmla="*/ 303459 w 1034979"/>
                  <a:gd name="connsiteY66" fmla="*/ 1203162 h 1509906"/>
                  <a:gd name="connsiteX67" fmla="*/ 318699 w 1034979"/>
                  <a:gd name="connsiteY67" fmla="*/ 1210782 h 1509906"/>
                  <a:gd name="connsiteX68" fmla="*/ 330129 w 1034979"/>
                  <a:gd name="connsiteY68" fmla="*/ 1216497 h 1509906"/>
                  <a:gd name="connsiteX69" fmla="*/ 333939 w 1034979"/>
                  <a:gd name="connsiteY69" fmla="*/ 1222212 h 1509906"/>
                  <a:gd name="connsiteX70" fmla="*/ 339654 w 1034979"/>
                  <a:gd name="connsiteY70" fmla="*/ 1224117 h 1509906"/>
                  <a:gd name="connsiteX71" fmla="*/ 351084 w 1034979"/>
                  <a:gd name="connsiteY71" fmla="*/ 1231737 h 1509906"/>
                  <a:gd name="connsiteX72" fmla="*/ 356799 w 1034979"/>
                  <a:gd name="connsiteY72" fmla="*/ 1235547 h 1509906"/>
                  <a:gd name="connsiteX73" fmla="*/ 360609 w 1034979"/>
                  <a:gd name="connsiteY73" fmla="*/ 1241262 h 1509906"/>
                  <a:gd name="connsiteX74" fmla="*/ 366324 w 1034979"/>
                  <a:gd name="connsiteY74" fmla="*/ 1252692 h 1509906"/>
                  <a:gd name="connsiteX75" fmla="*/ 362514 w 1034979"/>
                  <a:gd name="connsiteY75" fmla="*/ 1279362 h 1509906"/>
                  <a:gd name="connsiteX76" fmla="*/ 358704 w 1034979"/>
                  <a:gd name="connsiteY76" fmla="*/ 1285077 h 1509906"/>
                  <a:gd name="connsiteX77" fmla="*/ 356799 w 1034979"/>
                  <a:gd name="connsiteY77" fmla="*/ 1290792 h 1509906"/>
                  <a:gd name="connsiteX78" fmla="*/ 352989 w 1034979"/>
                  <a:gd name="connsiteY78" fmla="*/ 1296507 h 1509906"/>
                  <a:gd name="connsiteX79" fmla="*/ 351084 w 1034979"/>
                  <a:gd name="connsiteY79" fmla="*/ 1302222 h 1509906"/>
                  <a:gd name="connsiteX80" fmla="*/ 347274 w 1034979"/>
                  <a:gd name="connsiteY80" fmla="*/ 1307937 h 1509906"/>
                  <a:gd name="connsiteX81" fmla="*/ 330129 w 1034979"/>
                  <a:gd name="connsiteY81" fmla="*/ 1374612 h 1509906"/>
                  <a:gd name="connsiteX82" fmla="*/ 328224 w 1034979"/>
                  <a:gd name="connsiteY82" fmla="*/ 1426047 h 1509906"/>
                  <a:gd name="connsiteX83" fmla="*/ 330129 w 1034979"/>
                  <a:gd name="connsiteY83" fmla="*/ 1450812 h 1509906"/>
                  <a:gd name="connsiteX84" fmla="*/ 332034 w 1034979"/>
                  <a:gd name="connsiteY84" fmla="*/ 1456527 h 1509906"/>
                  <a:gd name="connsiteX85" fmla="*/ 335844 w 1034979"/>
                  <a:gd name="connsiteY85" fmla="*/ 1460337 h 1509906"/>
                  <a:gd name="connsiteX86" fmla="*/ 364419 w 1034979"/>
                  <a:gd name="connsiteY86" fmla="*/ 1506057 h 1509906"/>
                  <a:gd name="connsiteX87" fmla="*/ 387279 w 1034979"/>
                  <a:gd name="connsiteY87" fmla="*/ 1507962 h 1509906"/>
                  <a:gd name="connsiteX88" fmla="*/ 392994 w 1034979"/>
                  <a:gd name="connsiteY88" fmla="*/ 1502247 h 1509906"/>
                  <a:gd name="connsiteX89" fmla="*/ 394899 w 1034979"/>
                  <a:gd name="connsiteY89" fmla="*/ 1490817 h 1509906"/>
                  <a:gd name="connsiteX90" fmla="*/ 396804 w 1034979"/>
                  <a:gd name="connsiteY90" fmla="*/ 1485102 h 1509906"/>
                  <a:gd name="connsiteX91" fmla="*/ 398709 w 1034979"/>
                  <a:gd name="connsiteY91" fmla="*/ 1467957 h 1509906"/>
                  <a:gd name="connsiteX92" fmla="*/ 400614 w 1034979"/>
                  <a:gd name="connsiteY92" fmla="*/ 1454622 h 1509906"/>
                  <a:gd name="connsiteX93" fmla="*/ 404424 w 1034979"/>
                  <a:gd name="connsiteY93" fmla="*/ 1397472 h 1509906"/>
                  <a:gd name="connsiteX94" fmla="*/ 410139 w 1034979"/>
                  <a:gd name="connsiteY94" fmla="*/ 1386042 h 1509906"/>
                  <a:gd name="connsiteX95" fmla="*/ 413949 w 1034979"/>
                  <a:gd name="connsiteY95" fmla="*/ 1372707 h 1509906"/>
                  <a:gd name="connsiteX96" fmla="*/ 415854 w 1034979"/>
                  <a:gd name="connsiteY96" fmla="*/ 1366992 h 1509906"/>
                  <a:gd name="connsiteX97" fmla="*/ 417759 w 1034979"/>
                  <a:gd name="connsiteY97" fmla="*/ 1353657 h 1509906"/>
                  <a:gd name="connsiteX98" fmla="*/ 421569 w 1034979"/>
                  <a:gd name="connsiteY98" fmla="*/ 1342227 h 1509906"/>
                  <a:gd name="connsiteX99" fmla="*/ 427284 w 1034979"/>
                  <a:gd name="connsiteY99" fmla="*/ 1328892 h 1509906"/>
                  <a:gd name="connsiteX100" fmla="*/ 436809 w 1034979"/>
                  <a:gd name="connsiteY100" fmla="*/ 1317462 h 1509906"/>
                  <a:gd name="connsiteX101" fmla="*/ 450144 w 1034979"/>
                  <a:gd name="connsiteY101" fmla="*/ 1302222 h 1509906"/>
                  <a:gd name="connsiteX102" fmla="*/ 461574 w 1034979"/>
                  <a:gd name="connsiteY102" fmla="*/ 1279362 h 1509906"/>
                  <a:gd name="connsiteX103" fmla="*/ 465384 w 1034979"/>
                  <a:gd name="connsiteY103" fmla="*/ 1264122 h 1509906"/>
                  <a:gd name="connsiteX104" fmla="*/ 467289 w 1034979"/>
                  <a:gd name="connsiteY104" fmla="*/ 1258407 h 1509906"/>
                  <a:gd name="connsiteX105" fmla="*/ 535869 w 1034979"/>
                  <a:gd name="connsiteY105" fmla="*/ 1243167 h 1509906"/>
                  <a:gd name="connsiteX106" fmla="*/ 541584 w 1034979"/>
                  <a:gd name="connsiteY106" fmla="*/ 1241262 h 1509906"/>
                  <a:gd name="connsiteX107" fmla="*/ 547299 w 1034979"/>
                  <a:gd name="connsiteY107" fmla="*/ 1239357 h 1509906"/>
                  <a:gd name="connsiteX108" fmla="*/ 554919 w 1034979"/>
                  <a:gd name="connsiteY108" fmla="*/ 1237452 h 1509906"/>
                  <a:gd name="connsiteX109" fmla="*/ 573969 w 1034979"/>
                  <a:gd name="connsiteY109" fmla="*/ 1229832 h 1509906"/>
                  <a:gd name="connsiteX110" fmla="*/ 585399 w 1034979"/>
                  <a:gd name="connsiteY110" fmla="*/ 1226022 h 1509906"/>
                  <a:gd name="connsiteX111" fmla="*/ 720654 w 1034979"/>
                  <a:gd name="connsiteY111" fmla="*/ 1309842 h 1509906"/>
                  <a:gd name="connsiteX112" fmla="*/ 733989 w 1034979"/>
                  <a:gd name="connsiteY112" fmla="*/ 1319367 h 1509906"/>
                  <a:gd name="connsiteX113" fmla="*/ 743514 w 1034979"/>
                  <a:gd name="connsiteY113" fmla="*/ 1321272 h 1509906"/>
                  <a:gd name="connsiteX114" fmla="*/ 749229 w 1034979"/>
                  <a:gd name="connsiteY114" fmla="*/ 1323177 h 1509906"/>
                  <a:gd name="connsiteX115" fmla="*/ 762564 w 1034979"/>
                  <a:gd name="connsiteY115" fmla="*/ 1328892 h 1509906"/>
                  <a:gd name="connsiteX116" fmla="*/ 777804 w 1034979"/>
                  <a:gd name="connsiteY116" fmla="*/ 1326987 h 1509906"/>
                  <a:gd name="connsiteX117" fmla="*/ 789234 w 1034979"/>
                  <a:gd name="connsiteY117" fmla="*/ 1321272 h 1509906"/>
                  <a:gd name="connsiteX118" fmla="*/ 794949 w 1034979"/>
                  <a:gd name="connsiteY118" fmla="*/ 1319367 h 1509906"/>
                  <a:gd name="connsiteX119" fmla="*/ 802569 w 1034979"/>
                  <a:gd name="connsiteY119" fmla="*/ 1302222 h 1509906"/>
                  <a:gd name="connsiteX120" fmla="*/ 800664 w 1034979"/>
                  <a:gd name="connsiteY120" fmla="*/ 1277457 h 1509906"/>
                  <a:gd name="connsiteX121" fmla="*/ 798759 w 1034979"/>
                  <a:gd name="connsiteY121" fmla="*/ 1271742 h 1509906"/>
                  <a:gd name="connsiteX122" fmla="*/ 796854 w 1034979"/>
                  <a:gd name="connsiteY122" fmla="*/ 1264122 h 1509906"/>
                  <a:gd name="connsiteX123" fmla="*/ 783519 w 1034979"/>
                  <a:gd name="connsiteY123" fmla="*/ 1246977 h 1509906"/>
                  <a:gd name="connsiteX124" fmla="*/ 773994 w 1034979"/>
                  <a:gd name="connsiteY124" fmla="*/ 1241262 h 1509906"/>
                  <a:gd name="connsiteX125" fmla="*/ 648264 w 1034979"/>
                  <a:gd name="connsiteY125" fmla="*/ 1149822 h 1509906"/>
                  <a:gd name="connsiteX126" fmla="*/ 644454 w 1034979"/>
                  <a:gd name="connsiteY126" fmla="*/ 1132677 h 1509906"/>
                  <a:gd name="connsiteX127" fmla="*/ 646359 w 1034979"/>
                  <a:gd name="connsiteY127" fmla="*/ 1125057 h 1509906"/>
                  <a:gd name="connsiteX128" fmla="*/ 650169 w 1034979"/>
                  <a:gd name="connsiteY128" fmla="*/ 1107912 h 1509906"/>
                  <a:gd name="connsiteX129" fmla="*/ 653979 w 1034979"/>
                  <a:gd name="connsiteY129" fmla="*/ 1102197 h 1509906"/>
                  <a:gd name="connsiteX130" fmla="*/ 655884 w 1034979"/>
                  <a:gd name="connsiteY130" fmla="*/ 1096482 h 1509906"/>
                  <a:gd name="connsiteX131" fmla="*/ 661599 w 1034979"/>
                  <a:gd name="connsiteY131" fmla="*/ 1094577 h 1509906"/>
                  <a:gd name="connsiteX132" fmla="*/ 671124 w 1034979"/>
                  <a:gd name="connsiteY132" fmla="*/ 1083147 h 1509906"/>
                  <a:gd name="connsiteX133" fmla="*/ 724464 w 1034979"/>
                  <a:gd name="connsiteY133" fmla="*/ 1075527 h 1509906"/>
                  <a:gd name="connsiteX134" fmla="*/ 842574 w 1034979"/>
                  <a:gd name="connsiteY134" fmla="*/ 1077432 h 1509906"/>
                  <a:gd name="connsiteX135" fmla="*/ 871149 w 1034979"/>
                  <a:gd name="connsiteY135" fmla="*/ 1079337 h 1509906"/>
                  <a:gd name="connsiteX136" fmla="*/ 899724 w 1034979"/>
                  <a:gd name="connsiteY136" fmla="*/ 1085052 h 1509906"/>
                  <a:gd name="connsiteX137" fmla="*/ 922584 w 1034979"/>
                  <a:gd name="connsiteY137" fmla="*/ 1088862 h 1509906"/>
                  <a:gd name="connsiteX138" fmla="*/ 951159 w 1034979"/>
                  <a:gd name="connsiteY138" fmla="*/ 1094577 h 1509906"/>
                  <a:gd name="connsiteX139" fmla="*/ 956874 w 1034979"/>
                  <a:gd name="connsiteY139" fmla="*/ 1094577 h 1509906"/>
                  <a:gd name="connsiteX140" fmla="*/ 1002594 w 1034979"/>
                  <a:gd name="connsiteY140" fmla="*/ 1092672 h 1509906"/>
                  <a:gd name="connsiteX141" fmla="*/ 1031169 w 1034979"/>
                  <a:gd name="connsiteY141" fmla="*/ 1085052 h 1509906"/>
                  <a:gd name="connsiteX142" fmla="*/ 1034979 w 1034979"/>
                  <a:gd name="connsiteY142" fmla="*/ 1079337 h 1509906"/>
                  <a:gd name="connsiteX143" fmla="*/ 1033074 w 1034979"/>
                  <a:gd name="connsiteY143" fmla="*/ 1060287 h 1509906"/>
                  <a:gd name="connsiteX144" fmla="*/ 1027359 w 1034979"/>
                  <a:gd name="connsiteY144" fmla="*/ 1056477 h 1509906"/>
                  <a:gd name="connsiteX145" fmla="*/ 1012119 w 1034979"/>
                  <a:gd name="connsiteY145" fmla="*/ 1054572 h 1509906"/>
                  <a:gd name="connsiteX146" fmla="*/ 1006404 w 1034979"/>
                  <a:gd name="connsiteY146" fmla="*/ 1052667 h 1509906"/>
                  <a:gd name="connsiteX147" fmla="*/ 998784 w 1034979"/>
                  <a:gd name="connsiteY147" fmla="*/ 1050762 h 1509906"/>
                  <a:gd name="connsiteX148" fmla="*/ 987354 w 1034979"/>
                  <a:gd name="connsiteY148" fmla="*/ 1043142 h 1509906"/>
                  <a:gd name="connsiteX149" fmla="*/ 975924 w 1034979"/>
                  <a:gd name="connsiteY149" fmla="*/ 1039332 h 1509906"/>
                  <a:gd name="connsiteX150" fmla="*/ 970209 w 1034979"/>
                  <a:gd name="connsiteY150" fmla="*/ 1037427 h 1509906"/>
                  <a:gd name="connsiteX151" fmla="*/ 962589 w 1034979"/>
                  <a:gd name="connsiteY151" fmla="*/ 1035522 h 1509906"/>
                  <a:gd name="connsiteX152" fmla="*/ 956874 w 1034979"/>
                  <a:gd name="connsiteY152" fmla="*/ 1033617 h 1509906"/>
                  <a:gd name="connsiteX153" fmla="*/ 935919 w 1034979"/>
                  <a:gd name="connsiteY153" fmla="*/ 1027902 h 1509906"/>
                  <a:gd name="connsiteX154" fmla="*/ 930204 w 1034979"/>
                  <a:gd name="connsiteY154" fmla="*/ 1025997 h 1509906"/>
                  <a:gd name="connsiteX155" fmla="*/ 825429 w 1034979"/>
                  <a:gd name="connsiteY155" fmla="*/ 1027902 h 1509906"/>
                  <a:gd name="connsiteX156" fmla="*/ 819714 w 1034979"/>
                  <a:gd name="connsiteY156" fmla="*/ 1029807 h 1509906"/>
                  <a:gd name="connsiteX157" fmla="*/ 730179 w 1034979"/>
                  <a:gd name="connsiteY157" fmla="*/ 1031712 h 1509906"/>
                  <a:gd name="connsiteX158" fmla="*/ 716844 w 1034979"/>
                  <a:gd name="connsiteY158" fmla="*/ 1035522 h 1509906"/>
                  <a:gd name="connsiteX159" fmla="*/ 695889 w 1034979"/>
                  <a:gd name="connsiteY159" fmla="*/ 1037427 h 1509906"/>
                  <a:gd name="connsiteX160" fmla="*/ 669219 w 1034979"/>
                  <a:gd name="connsiteY160" fmla="*/ 1039332 h 1509906"/>
                  <a:gd name="connsiteX161" fmla="*/ 669219 w 1034979"/>
                  <a:gd name="connsiteY161" fmla="*/ 1039332 h 1509906"/>
                  <a:gd name="connsiteX162" fmla="*/ 646359 w 1034979"/>
                  <a:gd name="connsiteY162" fmla="*/ 1043142 h 1509906"/>
                  <a:gd name="connsiteX163" fmla="*/ 642549 w 1034979"/>
                  <a:gd name="connsiteY163" fmla="*/ 1031712 h 1509906"/>
                  <a:gd name="connsiteX164" fmla="*/ 640644 w 1034979"/>
                  <a:gd name="connsiteY164" fmla="*/ 1025997 h 1509906"/>
                  <a:gd name="connsiteX165" fmla="*/ 642549 w 1034979"/>
                  <a:gd name="connsiteY165" fmla="*/ 1008852 h 1509906"/>
                  <a:gd name="connsiteX166" fmla="*/ 644454 w 1034979"/>
                  <a:gd name="connsiteY166" fmla="*/ 1003137 h 1509906"/>
                  <a:gd name="connsiteX167" fmla="*/ 661599 w 1034979"/>
                  <a:gd name="connsiteY167" fmla="*/ 993612 h 1509906"/>
                  <a:gd name="connsiteX168" fmla="*/ 673029 w 1034979"/>
                  <a:gd name="connsiteY168" fmla="*/ 985992 h 1509906"/>
                  <a:gd name="connsiteX169" fmla="*/ 674934 w 1034979"/>
                  <a:gd name="connsiteY169" fmla="*/ 980277 h 1509906"/>
                  <a:gd name="connsiteX170" fmla="*/ 680649 w 1034979"/>
                  <a:gd name="connsiteY170" fmla="*/ 978372 h 1509906"/>
                  <a:gd name="connsiteX171" fmla="*/ 686364 w 1034979"/>
                  <a:gd name="connsiteY171" fmla="*/ 974562 h 1509906"/>
                  <a:gd name="connsiteX172" fmla="*/ 695889 w 1034979"/>
                  <a:gd name="connsiteY172" fmla="*/ 965037 h 1509906"/>
                  <a:gd name="connsiteX173" fmla="*/ 705414 w 1034979"/>
                  <a:gd name="connsiteY173" fmla="*/ 953607 h 1509906"/>
                  <a:gd name="connsiteX174" fmla="*/ 716844 w 1034979"/>
                  <a:gd name="connsiteY174" fmla="*/ 945987 h 1509906"/>
                  <a:gd name="connsiteX175" fmla="*/ 732084 w 1034979"/>
                  <a:gd name="connsiteY175" fmla="*/ 932652 h 1509906"/>
                  <a:gd name="connsiteX176" fmla="*/ 741609 w 1034979"/>
                  <a:gd name="connsiteY176" fmla="*/ 921222 h 1509906"/>
                  <a:gd name="connsiteX177" fmla="*/ 753039 w 1034979"/>
                  <a:gd name="connsiteY177" fmla="*/ 911697 h 1509906"/>
                  <a:gd name="connsiteX178" fmla="*/ 758754 w 1034979"/>
                  <a:gd name="connsiteY178" fmla="*/ 900267 h 1509906"/>
                  <a:gd name="connsiteX179" fmla="*/ 760659 w 1034979"/>
                  <a:gd name="connsiteY179" fmla="*/ 894552 h 1509906"/>
                  <a:gd name="connsiteX180" fmla="*/ 766374 w 1034979"/>
                  <a:gd name="connsiteY180" fmla="*/ 883122 h 1509906"/>
                  <a:gd name="connsiteX181" fmla="*/ 764469 w 1034979"/>
                  <a:gd name="connsiteY181" fmla="*/ 867882 h 1509906"/>
                  <a:gd name="connsiteX182" fmla="*/ 758754 w 1034979"/>
                  <a:gd name="connsiteY182" fmla="*/ 865977 h 1509906"/>
                  <a:gd name="connsiteX183" fmla="*/ 737799 w 1034979"/>
                  <a:gd name="connsiteY183" fmla="*/ 867882 h 1509906"/>
                  <a:gd name="connsiteX184" fmla="*/ 732084 w 1034979"/>
                  <a:gd name="connsiteY184" fmla="*/ 871692 h 1509906"/>
                  <a:gd name="connsiteX185" fmla="*/ 720654 w 1034979"/>
                  <a:gd name="connsiteY185" fmla="*/ 875502 h 1509906"/>
                  <a:gd name="connsiteX186" fmla="*/ 716844 w 1034979"/>
                  <a:gd name="connsiteY186" fmla="*/ 881217 h 1509906"/>
                  <a:gd name="connsiteX187" fmla="*/ 711129 w 1034979"/>
                  <a:gd name="connsiteY187" fmla="*/ 883122 h 1509906"/>
                  <a:gd name="connsiteX188" fmla="*/ 705414 w 1034979"/>
                  <a:gd name="connsiteY188" fmla="*/ 886932 h 1509906"/>
                  <a:gd name="connsiteX189" fmla="*/ 699699 w 1034979"/>
                  <a:gd name="connsiteY189" fmla="*/ 892647 h 1509906"/>
                  <a:gd name="connsiteX190" fmla="*/ 692079 w 1034979"/>
                  <a:gd name="connsiteY190" fmla="*/ 896457 h 1509906"/>
                  <a:gd name="connsiteX191" fmla="*/ 650169 w 1034979"/>
                  <a:gd name="connsiteY191" fmla="*/ 925032 h 1509906"/>
                  <a:gd name="connsiteX192" fmla="*/ 636834 w 1034979"/>
                  <a:gd name="connsiteY192" fmla="*/ 936462 h 1509906"/>
                  <a:gd name="connsiteX193" fmla="*/ 627309 w 1034979"/>
                  <a:gd name="connsiteY193" fmla="*/ 953607 h 1509906"/>
                  <a:gd name="connsiteX194" fmla="*/ 602544 w 1034979"/>
                  <a:gd name="connsiteY194" fmla="*/ 959322 h 1509906"/>
                  <a:gd name="connsiteX195" fmla="*/ 589209 w 1034979"/>
                  <a:gd name="connsiteY195" fmla="*/ 963132 h 1509906"/>
                  <a:gd name="connsiteX196" fmla="*/ 573969 w 1034979"/>
                  <a:gd name="connsiteY196" fmla="*/ 961227 h 1509906"/>
                  <a:gd name="connsiteX197" fmla="*/ 562539 w 1034979"/>
                  <a:gd name="connsiteY197" fmla="*/ 957417 h 1509906"/>
                  <a:gd name="connsiteX198" fmla="*/ 551109 w 1034979"/>
                  <a:gd name="connsiteY198" fmla="*/ 953607 h 1509906"/>
                  <a:gd name="connsiteX199" fmla="*/ 539679 w 1034979"/>
                  <a:gd name="connsiteY199" fmla="*/ 949797 h 1509906"/>
                  <a:gd name="connsiteX200" fmla="*/ 533964 w 1034979"/>
                  <a:gd name="connsiteY200" fmla="*/ 947892 h 1509906"/>
                  <a:gd name="connsiteX201" fmla="*/ 528249 w 1034979"/>
                  <a:gd name="connsiteY201" fmla="*/ 944082 h 1509906"/>
                  <a:gd name="connsiteX202" fmla="*/ 516819 w 1034979"/>
                  <a:gd name="connsiteY202" fmla="*/ 938367 h 1509906"/>
                  <a:gd name="connsiteX203" fmla="*/ 509199 w 1034979"/>
                  <a:gd name="connsiteY203" fmla="*/ 926937 h 1509906"/>
                  <a:gd name="connsiteX204" fmla="*/ 505389 w 1034979"/>
                  <a:gd name="connsiteY204" fmla="*/ 905982 h 1509906"/>
                  <a:gd name="connsiteX205" fmla="*/ 507294 w 1034979"/>
                  <a:gd name="connsiteY205" fmla="*/ 841212 h 1509906"/>
                  <a:gd name="connsiteX206" fmla="*/ 503484 w 1034979"/>
                  <a:gd name="connsiteY206" fmla="*/ 351627 h 1509906"/>
                  <a:gd name="connsiteX207" fmla="*/ 499674 w 1034979"/>
                  <a:gd name="connsiteY207" fmla="*/ 60162 h 1509906"/>
                  <a:gd name="connsiteX208" fmla="*/ 490149 w 1034979"/>
                  <a:gd name="connsiteY208" fmla="*/ 33492 h 1509906"/>
                  <a:gd name="connsiteX209" fmla="*/ 488244 w 1034979"/>
                  <a:gd name="connsiteY209" fmla="*/ 27777 h 1509906"/>
                  <a:gd name="connsiteX210" fmla="*/ 484434 w 1034979"/>
                  <a:gd name="connsiteY210" fmla="*/ 22062 h 1509906"/>
                  <a:gd name="connsiteX211" fmla="*/ 478719 w 1034979"/>
                  <a:gd name="connsiteY211" fmla="*/ 10632 h 1509906"/>
                  <a:gd name="connsiteX212" fmla="*/ 473004 w 1034979"/>
                  <a:gd name="connsiteY212" fmla="*/ 6822 h 1509906"/>
                  <a:gd name="connsiteX213" fmla="*/ 469194 w 1034979"/>
                  <a:gd name="connsiteY213" fmla="*/ 1107 h 1509906"/>
                  <a:gd name="connsiteX214" fmla="*/ 429189 w 1034979"/>
                  <a:gd name="connsiteY214" fmla="*/ 4917 h 1509906"/>
                  <a:gd name="connsiteX215" fmla="*/ 421569 w 1034979"/>
                  <a:gd name="connsiteY215" fmla="*/ 16347 h 1509906"/>
                  <a:gd name="connsiteX216" fmla="*/ 417759 w 1034979"/>
                  <a:gd name="connsiteY216" fmla="*/ 22062 h 1509906"/>
                  <a:gd name="connsiteX217" fmla="*/ 419664 w 1034979"/>
                  <a:gd name="connsiteY217" fmla="*/ 54447 h 1509906"/>
                  <a:gd name="connsiteX218" fmla="*/ 423474 w 1034979"/>
                  <a:gd name="connsiteY218" fmla="*/ 65877 h 1509906"/>
                  <a:gd name="connsiteX219" fmla="*/ 425379 w 1034979"/>
                  <a:gd name="connsiteY219" fmla="*/ 71592 h 1509906"/>
                  <a:gd name="connsiteX220" fmla="*/ 425379 w 1034979"/>
                  <a:gd name="connsiteY220" fmla="*/ 77307 h 1509906"/>
                  <a:gd name="connsiteX221" fmla="*/ 429189 w 1034979"/>
                  <a:gd name="connsiteY221" fmla="*/ 231612 h 1509906"/>
                  <a:gd name="connsiteX222" fmla="*/ 440619 w 1034979"/>
                  <a:gd name="connsiteY222" fmla="*/ 414492 h 1509906"/>
                  <a:gd name="connsiteX223" fmla="*/ 425379 w 1034979"/>
                  <a:gd name="connsiteY223" fmla="*/ 711672 h 1509906"/>
                  <a:gd name="connsiteX224" fmla="*/ 425173 w 1034979"/>
                  <a:gd name="connsiteY224" fmla="*/ 765165 h 1509906"/>
                  <a:gd name="connsiteX225" fmla="*/ 421363 w 1034979"/>
                  <a:gd name="connsiteY225" fmla="*/ 844096 h 1509906"/>
                  <a:gd name="connsiteX226" fmla="*/ 425379 w 1034979"/>
                  <a:gd name="connsiteY226" fmla="*/ 894552 h 1509906"/>
                  <a:gd name="connsiteX227" fmla="*/ 423474 w 1034979"/>
                  <a:gd name="connsiteY227" fmla="*/ 921222 h 1509906"/>
                  <a:gd name="connsiteX228" fmla="*/ 417759 w 1034979"/>
                  <a:gd name="connsiteY228" fmla="*/ 923127 h 1509906"/>
                  <a:gd name="connsiteX229" fmla="*/ 412044 w 1034979"/>
                  <a:gd name="connsiteY229" fmla="*/ 926937 h 1509906"/>
                  <a:gd name="connsiteX230" fmla="*/ 421569 w 1034979"/>
                  <a:gd name="connsiteY230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35819 w 1034979"/>
                  <a:gd name="connsiteY36" fmla="*/ 966942 h 1509906"/>
                  <a:gd name="connsiteX37" fmla="*/ 143439 w 1034979"/>
                  <a:gd name="connsiteY37" fmla="*/ 968847 h 1509906"/>
                  <a:gd name="connsiteX38" fmla="*/ 166299 w 1034979"/>
                  <a:gd name="connsiteY38" fmla="*/ 972657 h 1509906"/>
                  <a:gd name="connsiteX39" fmla="*/ 191064 w 1034979"/>
                  <a:gd name="connsiteY39" fmla="*/ 978372 h 1509906"/>
                  <a:gd name="connsiteX40" fmla="*/ 208209 w 1034979"/>
                  <a:gd name="connsiteY40" fmla="*/ 984087 h 1509906"/>
                  <a:gd name="connsiteX41" fmla="*/ 213924 w 1034979"/>
                  <a:gd name="connsiteY41" fmla="*/ 985992 h 1509906"/>
                  <a:gd name="connsiteX42" fmla="*/ 229164 w 1034979"/>
                  <a:gd name="connsiteY42" fmla="*/ 989802 h 1509906"/>
                  <a:gd name="connsiteX43" fmla="*/ 248214 w 1034979"/>
                  <a:gd name="connsiteY43" fmla="*/ 995517 h 1509906"/>
                  <a:gd name="connsiteX44" fmla="*/ 253929 w 1034979"/>
                  <a:gd name="connsiteY44" fmla="*/ 999327 h 1509906"/>
                  <a:gd name="connsiteX45" fmla="*/ 267264 w 1034979"/>
                  <a:gd name="connsiteY45" fmla="*/ 1014567 h 1509906"/>
                  <a:gd name="connsiteX46" fmla="*/ 272979 w 1034979"/>
                  <a:gd name="connsiteY46" fmla="*/ 1033617 h 1509906"/>
                  <a:gd name="connsiteX47" fmla="*/ 274884 w 1034979"/>
                  <a:gd name="connsiteY47" fmla="*/ 1039332 h 1509906"/>
                  <a:gd name="connsiteX48" fmla="*/ 276789 w 1034979"/>
                  <a:gd name="connsiteY48" fmla="*/ 1045047 h 1509906"/>
                  <a:gd name="connsiteX49" fmla="*/ 278694 w 1034979"/>
                  <a:gd name="connsiteY49" fmla="*/ 1069812 h 1509906"/>
                  <a:gd name="connsiteX50" fmla="*/ 280599 w 1034979"/>
                  <a:gd name="connsiteY50" fmla="*/ 1075527 h 1509906"/>
                  <a:gd name="connsiteX51" fmla="*/ 278694 w 1034979"/>
                  <a:gd name="connsiteY51" fmla="*/ 1094577 h 1509906"/>
                  <a:gd name="connsiteX52" fmla="*/ 276789 w 1034979"/>
                  <a:gd name="connsiteY52" fmla="*/ 1104102 h 1509906"/>
                  <a:gd name="connsiteX53" fmla="*/ 263454 w 1034979"/>
                  <a:gd name="connsiteY53" fmla="*/ 1117437 h 1509906"/>
                  <a:gd name="connsiteX54" fmla="*/ 252024 w 1034979"/>
                  <a:gd name="connsiteY54" fmla="*/ 1125057 h 1509906"/>
                  <a:gd name="connsiteX55" fmla="*/ 240594 w 1034979"/>
                  <a:gd name="connsiteY55" fmla="*/ 1128867 h 1509906"/>
                  <a:gd name="connsiteX56" fmla="*/ 27234 w 1034979"/>
                  <a:gd name="connsiteY56" fmla="*/ 1147917 h 1509906"/>
                  <a:gd name="connsiteX57" fmla="*/ 15804 w 1034979"/>
                  <a:gd name="connsiteY57" fmla="*/ 1153632 h 1509906"/>
                  <a:gd name="connsiteX58" fmla="*/ 6279 w 1034979"/>
                  <a:gd name="connsiteY58" fmla="*/ 1163157 h 1509906"/>
                  <a:gd name="connsiteX59" fmla="*/ 4374 w 1034979"/>
                  <a:gd name="connsiteY59" fmla="*/ 1168872 h 1509906"/>
                  <a:gd name="connsiteX60" fmla="*/ 564 w 1034979"/>
                  <a:gd name="connsiteY60" fmla="*/ 1174587 h 1509906"/>
                  <a:gd name="connsiteX61" fmla="*/ 6279 w 1034979"/>
                  <a:gd name="connsiteY61" fmla="*/ 1206972 h 1509906"/>
                  <a:gd name="connsiteX62" fmla="*/ 11994 w 1034979"/>
                  <a:gd name="connsiteY62" fmla="*/ 1210782 h 1509906"/>
                  <a:gd name="connsiteX63" fmla="*/ 17709 w 1034979"/>
                  <a:gd name="connsiteY63" fmla="*/ 1212687 h 1509906"/>
                  <a:gd name="connsiteX64" fmla="*/ 145344 w 1034979"/>
                  <a:gd name="connsiteY64" fmla="*/ 1210782 h 1509906"/>
                  <a:gd name="connsiteX65" fmla="*/ 152964 w 1034979"/>
                  <a:gd name="connsiteY65" fmla="*/ 1208877 h 1509906"/>
                  <a:gd name="connsiteX66" fmla="*/ 303459 w 1034979"/>
                  <a:gd name="connsiteY66" fmla="*/ 1203162 h 1509906"/>
                  <a:gd name="connsiteX67" fmla="*/ 318699 w 1034979"/>
                  <a:gd name="connsiteY67" fmla="*/ 1210782 h 1509906"/>
                  <a:gd name="connsiteX68" fmla="*/ 330129 w 1034979"/>
                  <a:gd name="connsiteY68" fmla="*/ 1216497 h 1509906"/>
                  <a:gd name="connsiteX69" fmla="*/ 333939 w 1034979"/>
                  <a:gd name="connsiteY69" fmla="*/ 1222212 h 1509906"/>
                  <a:gd name="connsiteX70" fmla="*/ 339654 w 1034979"/>
                  <a:gd name="connsiteY70" fmla="*/ 1224117 h 1509906"/>
                  <a:gd name="connsiteX71" fmla="*/ 351084 w 1034979"/>
                  <a:gd name="connsiteY71" fmla="*/ 1231737 h 1509906"/>
                  <a:gd name="connsiteX72" fmla="*/ 356799 w 1034979"/>
                  <a:gd name="connsiteY72" fmla="*/ 1235547 h 1509906"/>
                  <a:gd name="connsiteX73" fmla="*/ 360609 w 1034979"/>
                  <a:gd name="connsiteY73" fmla="*/ 1241262 h 1509906"/>
                  <a:gd name="connsiteX74" fmla="*/ 366324 w 1034979"/>
                  <a:gd name="connsiteY74" fmla="*/ 1252692 h 1509906"/>
                  <a:gd name="connsiteX75" fmla="*/ 362514 w 1034979"/>
                  <a:gd name="connsiteY75" fmla="*/ 1279362 h 1509906"/>
                  <a:gd name="connsiteX76" fmla="*/ 358704 w 1034979"/>
                  <a:gd name="connsiteY76" fmla="*/ 1285077 h 1509906"/>
                  <a:gd name="connsiteX77" fmla="*/ 356799 w 1034979"/>
                  <a:gd name="connsiteY77" fmla="*/ 1290792 h 1509906"/>
                  <a:gd name="connsiteX78" fmla="*/ 352989 w 1034979"/>
                  <a:gd name="connsiteY78" fmla="*/ 1296507 h 1509906"/>
                  <a:gd name="connsiteX79" fmla="*/ 351084 w 1034979"/>
                  <a:gd name="connsiteY79" fmla="*/ 1302222 h 1509906"/>
                  <a:gd name="connsiteX80" fmla="*/ 347274 w 1034979"/>
                  <a:gd name="connsiteY80" fmla="*/ 1307937 h 1509906"/>
                  <a:gd name="connsiteX81" fmla="*/ 330129 w 1034979"/>
                  <a:gd name="connsiteY81" fmla="*/ 1374612 h 1509906"/>
                  <a:gd name="connsiteX82" fmla="*/ 328224 w 1034979"/>
                  <a:gd name="connsiteY82" fmla="*/ 1426047 h 1509906"/>
                  <a:gd name="connsiteX83" fmla="*/ 330129 w 1034979"/>
                  <a:gd name="connsiteY83" fmla="*/ 1450812 h 1509906"/>
                  <a:gd name="connsiteX84" fmla="*/ 332034 w 1034979"/>
                  <a:gd name="connsiteY84" fmla="*/ 1456527 h 1509906"/>
                  <a:gd name="connsiteX85" fmla="*/ 335844 w 1034979"/>
                  <a:gd name="connsiteY85" fmla="*/ 1460337 h 1509906"/>
                  <a:gd name="connsiteX86" fmla="*/ 364419 w 1034979"/>
                  <a:gd name="connsiteY86" fmla="*/ 1506057 h 1509906"/>
                  <a:gd name="connsiteX87" fmla="*/ 387279 w 1034979"/>
                  <a:gd name="connsiteY87" fmla="*/ 1507962 h 1509906"/>
                  <a:gd name="connsiteX88" fmla="*/ 392994 w 1034979"/>
                  <a:gd name="connsiteY88" fmla="*/ 1502247 h 1509906"/>
                  <a:gd name="connsiteX89" fmla="*/ 394899 w 1034979"/>
                  <a:gd name="connsiteY89" fmla="*/ 1490817 h 1509906"/>
                  <a:gd name="connsiteX90" fmla="*/ 396804 w 1034979"/>
                  <a:gd name="connsiteY90" fmla="*/ 1485102 h 1509906"/>
                  <a:gd name="connsiteX91" fmla="*/ 398709 w 1034979"/>
                  <a:gd name="connsiteY91" fmla="*/ 1467957 h 1509906"/>
                  <a:gd name="connsiteX92" fmla="*/ 400614 w 1034979"/>
                  <a:gd name="connsiteY92" fmla="*/ 1454622 h 1509906"/>
                  <a:gd name="connsiteX93" fmla="*/ 404424 w 1034979"/>
                  <a:gd name="connsiteY93" fmla="*/ 1397472 h 1509906"/>
                  <a:gd name="connsiteX94" fmla="*/ 410139 w 1034979"/>
                  <a:gd name="connsiteY94" fmla="*/ 1386042 h 1509906"/>
                  <a:gd name="connsiteX95" fmla="*/ 413949 w 1034979"/>
                  <a:gd name="connsiteY95" fmla="*/ 1372707 h 1509906"/>
                  <a:gd name="connsiteX96" fmla="*/ 415854 w 1034979"/>
                  <a:gd name="connsiteY96" fmla="*/ 1366992 h 1509906"/>
                  <a:gd name="connsiteX97" fmla="*/ 417759 w 1034979"/>
                  <a:gd name="connsiteY97" fmla="*/ 1353657 h 1509906"/>
                  <a:gd name="connsiteX98" fmla="*/ 421569 w 1034979"/>
                  <a:gd name="connsiteY98" fmla="*/ 1342227 h 1509906"/>
                  <a:gd name="connsiteX99" fmla="*/ 427284 w 1034979"/>
                  <a:gd name="connsiteY99" fmla="*/ 1328892 h 1509906"/>
                  <a:gd name="connsiteX100" fmla="*/ 436809 w 1034979"/>
                  <a:gd name="connsiteY100" fmla="*/ 1317462 h 1509906"/>
                  <a:gd name="connsiteX101" fmla="*/ 461574 w 1034979"/>
                  <a:gd name="connsiteY101" fmla="*/ 1279362 h 1509906"/>
                  <a:gd name="connsiteX102" fmla="*/ 465384 w 1034979"/>
                  <a:gd name="connsiteY102" fmla="*/ 1264122 h 1509906"/>
                  <a:gd name="connsiteX103" fmla="*/ 467289 w 1034979"/>
                  <a:gd name="connsiteY103" fmla="*/ 1258407 h 1509906"/>
                  <a:gd name="connsiteX104" fmla="*/ 535869 w 1034979"/>
                  <a:gd name="connsiteY104" fmla="*/ 1243167 h 1509906"/>
                  <a:gd name="connsiteX105" fmla="*/ 541584 w 1034979"/>
                  <a:gd name="connsiteY105" fmla="*/ 1241262 h 1509906"/>
                  <a:gd name="connsiteX106" fmla="*/ 547299 w 1034979"/>
                  <a:gd name="connsiteY106" fmla="*/ 1239357 h 1509906"/>
                  <a:gd name="connsiteX107" fmla="*/ 554919 w 1034979"/>
                  <a:gd name="connsiteY107" fmla="*/ 1237452 h 1509906"/>
                  <a:gd name="connsiteX108" fmla="*/ 573969 w 1034979"/>
                  <a:gd name="connsiteY108" fmla="*/ 1229832 h 1509906"/>
                  <a:gd name="connsiteX109" fmla="*/ 585399 w 1034979"/>
                  <a:gd name="connsiteY109" fmla="*/ 1226022 h 1509906"/>
                  <a:gd name="connsiteX110" fmla="*/ 720654 w 1034979"/>
                  <a:gd name="connsiteY110" fmla="*/ 1309842 h 1509906"/>
                  <a:gd name="connsiteX111" fmla="*/ 733989 w 1034979"/>
                  <a:gd name="connsiteY111" fmla="*/ 1319367 h 1509906"/>
                  <a:gd name="connsiteX112" fmla="*/ 743514 w 1034979"/>
                  <a:gd name="connsiteY112" fmla="*/ 1321272 h 1509906"/>
                  <a:gd name="connsiteX113" fmla="*/ 749229 w 1034979"/>
                  <a:gd name="connsiteY113" fmla="*/ 1323177 h 1509906"/>
                  <a:gd name="connsiteX114" fmla="*/ 762564 w 1034979"/>
                  <a:gd name="connsiteY114" fmla="*/ 1328892 h 1509906"/>
                  <a:gd name="connsiteX115" fmla="*/ 777804 w 1034979"/>
                  <a:gd name="connsiteY115" fmla="*/ 1326987 h 1509906"/>
                  <a:gd name="connsiteX116" fmla="*/ 789234 w 1034979"/>
                  <a:gd name="connsiteY116" fmla="*/ 1321272 h 1509906"/>
                  <a:gd name="connsiteX117" fmla="*/ 794949 w 1034979"/>
                  <a:gd name="connsiteY117" fmla="*/ 1319367 h 1509906"/>
                  <a:gd name="connsiteX118" fmla="*/ 802569 w 1034979"/>
                  <a:gd name="connsiteY118" fmla="*/ 1302222 h 1509906"/>
                  <a:gd name="connsiteX119" fmla="*/ 800664 w 1034979"/>
                  <a:gd name="connsiteY119" fmla="*/ 1277457 h 1509906"/>
                  <a:gd name="connsiteX120" fmla="*/ 798759 w 1034979"/>
                  <a:gd name="connsiteY120" fmla="*/ 1271742 h 1509906"/>
                  <a:gd name="connsiteX121" fmla="*/ 796854 w 1034979"/>
                  <a:gd name="connsiteY121" fmla="*/ 1264122 h 1509906"/>
                  <a:gd name="connsiteX122" fmla="*/ 783519 w 1034979"/>
                  <a:gd name="connsiteY122" fmla="*/ 1246977 h 1509906"/>
                  <a:gd name="connsiteX123" fmla="*/ 773994 w 1034979"/>
                  <a:gd name="connsiteY123" fmla="*/ 1241262 h 1509906"/>
                  <a:gd name="connsiteX124" fmla="*/ 648264 w 1034979"/>
                  <a:gd name="connsiteY124" fmla="*/ 1149822 h 1509906"/>
                  <a:gd name="connsiteX125" fmla="*/ 644454 w 1034979"/>
                  <a:gd name="connsiteY125" fmla="*/ 1132677 h 1509906"/>
                  <a:gd name="connsiteX126" fmla="*/ 646359 w 1034979"/>
                  <a:gd name="connsiteY126" fmla="*/ 1125057 h 1509906"/>
                  <a:gd name="connsiteX127" fmla="*/ 650169 w 1034979"/>
                  <a:gd name="connsiteY127" fmla="*/ 1107912 h 1509906"/>
                  <a:gd name="connsiteX128" fmla="*/ 653979 w 1034979"/>
                  <a:gd name="connsiteY128" fmla="*/ 1102197 h 1509906"/>
                  <a:gd name="connsiteX129" fmla="*/ 655884 w 1034979"/>
                  <a:gd name="connsiteY129" fmla="*/ 1096482 h 1509906"/>
                  <a:gd name="connsiteX130" fmla="*/ 661599 w 1034979"/>
                  <a:gd name="connsiteY130" fmla="*/ 1094577 h 1509906"/>
                  <a:gd name="connsiteX131" fmla="*/ 671124 w 1034979"/>
                  <a:gd name="connsiteY131" fmla="*/ 1083147 h 1509906"/>
                  <a:gd name="connsiteX132" fmla="*/ 724464 w 1034979"/>
                  <a:gd name="connsiteY132" fmla="*/ 1075527 h 1509906"/>
                  <a:gd name="connsiteX133" fmla="*/ 842574 w 1034979"/>
                  <a:gd name="connsiteY133" fmla="*/ 1077432 h 1509906"/>
                  <a:gd name="connsiteX134" fmla="*/ 871149 w 1034979"/>
                  <a:gd name="connsiteY134" fmla="*/ 1079337 h 1509906"/>
                  <a:gd name="connsiteX135" fmla="*/ 899724 w 1034979"/>
                  <a:gd name="connsiteY135" fmla="*/ 1085052 h 1509906"/>
                  <a:gd name="connsiteX136" fmla="*/ 922584 w 1034979"/>
                  <a:gd name="connsiteY136" fmla="*/ 1088862 h 1509906"/>
                  <a:gd name="connsiteX137" fmla="*/ 951159 w 1034979"/>
                  <a:gd name="connsiteY137" fmla="*/ 1094577 h 1509906"/>
                  <a:gd name="connsiteX138" fmla="*/ 956874 w 1034979"/>
                  <a:gd name="connsiteY138" fmla="*/ 1094577 h 1509906"/>
                  <a:gd name="connsiteX139" fmla="*/ 1002594 w 1034979"/>
                  <a:gd name="connsiteY139" fmla="*/ 1092672 h 1509906"/>
                  <a:gd name="connsiteX140" fmla="*/ 1031169 w 1034979"/>
                  <a:gd name="connsiteY140" fmla="*/ 1085052 h 1509906"/>
                  <a:gd name="connsiteX141" fmla="*/ 1034979 w 1034979"/>
                  <a:gd name="connsiteY141" fmla="*/ 1079337 h 1509906"/>
                  <a:gd name="connsiteX142" fmla="*/ 1033074 w 1034979"/>
                  <a:gd name="connsiteY142" fmla="*/ 1060287 h 1509906"/>
                  <a:gd name="connsiteX143" fmla="*/ 1027359 w 1034979"/>
                  <a:gd name="connsiteY143" fmla="*/ 1056477 h 1509906"/>
                  <a:gd name="connsiteX144" fmla="*/ 1012119 w 1034979"/>
                  <a:gd name="connsiteY144" fmla="*/ 1054572 h 1509906"/>
                  <a:gd name="connsiteX145" fmla="*/ 1006404 w 1034979"/>
                  <a:gd name="connsiteY145" fmla="*/ 1052667 h 1509906"/>
                  <a:gd name="connsiteX146" fmla="*/ 998784 w 1034979"/>
                  <a:gd name="connsiteY146" fmla="*/ 1050762 h 1509906"/>
                  <a:gd name="connsiteX147" fmla="*/ 987354 w 1034979"/>
                  <a:gd name="connsiteY147" fmla="*/ 1043142 h 1509906"/>
                  <a:gd name="connsiteX148" fmla="*/ 975924 w 1034979"/>
                  <a:gd name="connsiteY148" fmla="*/ 1039332 h 1509906"/>
                  <a:gd name="connsiteX149" fmla="*/ 970209 w 1034979"/>
                  <a:gd name="connsiteY149" fmla="*/ 1037427 h 1509906"/>
                  <a:gd name="connsiteX150" fmla="*/ 962589 w 1034979"/>
                  <a:gd name="connsiteY150" fmla="*/ 1035522 h 1509906"/>
                  <a:gd name="connsiteX151" fmla="*/ 956874 w 1034979"/>
                  <a:gd name="connsiteY151" fmla="*/ 1033617 h 1509906"/>
                  <a:gd name="connsiteX152" fmla="*/ 935919 w 1034979"/>
                  <a:gd name="connsiteY152" fmla="*/ 1027902 h 1509906"/>
                  <a:gd name="connsiteX153" fmla="*/ 930204 w 1034979"/>
                  <a:gd name="connsiteY153" fmla="*/ 1025997 h 1509906"/>
                  <a:gd name="connsiteX154" fmla="*/ 825429 w 1034979"/>
                  <a:gd name="connsiteY154" fmla="*/ 1027902 h 1509906"/>
                  <a:gd name="connsiteX155" fmla="*/ 819714 w 1034979"/>
                  <a:gd name="connsiteY155" fmla="*/ 1029807 h 1509906"/>
                  <a:gd name="connsiteX156" fmla="*/ 730179 w 1034979"/>
                  <a:gd name="connsiteY156" fmla="*/ 1031712 h 1509906"/>
                  <a:gd name="connsiteX157" fmla="*/ 716844 w 1034979"/>
                  <a:gd name="connsiteY157" fmla="*/ 1035522 h 1509906"/>
                  <a:gd name="connsiteX158" fmla="*/ 695889 w 1034979"/>
                  <a:gd name="connsiteY158" fmla="*/ 1037427 h 1509906"/>
                  <a:gd name="connsiteX159" fmla="*/ 669219 w 1034979"/>
                  <a:gd name="connsiteY159" fmla="*/ 1039332 h 1509906"/>
                  <a:gd name="connsiteX160" fmla="*/ 669219 w 1034979"/>
                  <a:gd name="connsiteY160" fmla="*/ 1039332 h 1509906"/>
                  <a:gd name="connsiteX161" fmla="*/ 646359 w 1034979"/>
                  <a:gd name="connsiteY161" fmla="*/ 1043142 h 1509906"/>
                  <a:gd name="connsiteX162" fmla="*/ 642549 w 1034979"/>
                  <a:gd name="connsiteY162" fmla="*/ 1031712 h 1509906"/>
                  <a:gd name="connsiteX163" fmla="*/ 640644 w 1034979"/>
                  <a:gd name="connsiteY163" fmla="*/ 1025997 h 1509906"/>
                  <a:gd name="connsiteX164" fmla="*/ 642549 w 1034979"/>
                  <a:gd name="connsiteY164" fmla="*/ 1008852 h 1509906"/>
                  <a:gd name="connsiteX165" fmla="*/ 644454 w 1034979"/>
                  <a:gd name="connsiteY165" fmla="*/ 1003137 h 1509906"/>
                  <a:gd name="connsiteX166" fmla="*/ 661599 w 1034979"/>
                  <a:gd name="connsiteY166" fmla="*/ 993612 h 1509906"/>
                  <a:gd name="connsiteX167" fmla="*/ 673029 w 1034979"/>
                  <a:gd name="connsiteY167" fmla="*/ 985992 h 1509906"/>
                  <a:gd name="connsiteX168" fmla="*/ 674934 w 1034979"/>
                  <a:gd name="connsiteY168" fmla="*/ 980277 h 1509906"/>
                  <a:gd name="connsiteX169" fmla="*/ 680649 w 1034979"/>
                  <a:gd name="connsiteY169" fmla="*/ 978372 h 1509906"/>
                  <a:gd name="connsiteX170" fmla="*/ 686364 w 1034979"/>
                  <a:gd name="connsiteY170" fmla="*/ 974562 h 1509906"/>
                  <a:gd name="connsiteX171" fmla="*/ 695889 w 1034979"/>
                  <a:gd name="connsiteY171" fmla="*/ 965037 h 1509906"/>
                  <a:gd name="connsiteX172" fmla="*/ 705414 w 1034979"/>
                  <a:gd name="connsiteY172" fmla="*/ 953607 h 1509906"/>
                  <a:gd name="connsiteX173" fmla="*/ 716844 w 1034979"/>
                  <a:gd name="connsiteY173" fmla="*/ 945987 h 1509906"/>
                  <a:gd name="connsiteX174" fmla="*/ 732084 w 1034979"/>
                  <a:gd name="connsiteY174" fmla="*/ 932652 h 1509906"/>
                  <a:gd name="connsiteX175" fmla="*/ 741609 w 1034979"/>
                  <a:gd name="connsiteY175" fmla="*/ 921222 h 1509906"/>
                  <a:gd name="connsiteX176" fmla="*/ 753039 w 1034979"/>
                  <a:gd name="connsiteY176" fmla="*/ 911697 h 1509906"/>
                  <a:gd name="connsiteX177" fmla="*/ 758754 w 1034979"/>
                  <a:gd name="connsiteY177" fmla="*/ 900267 h 1509906"/>
                  <a:gd name="connsiteX178" fmla="*/ 760659 w 1034979"/>
                  <a:gd name="connsiteY178" fmla="*/ 894552 h 1509906"/>
                  <a:gd name="connsiteX179" fmla="*/ 766374 w 1034979"/>
                  <a:gd name="connsiteY179" fmla="*/ 883122 h 1509906"/>
                  <a:gd name="connsiteX180" fmla="*/ 764469 w 1034979"/>
                  <a:gd name="connsiteY180" fmla="*/ 867882 h 1509906"/>
                  <a:gd name="connsiteX181" fmla="*/ 758754 w 1034979"/>
                  <a:gd name="connsiteY181" fmla="*/ 865977 h 1509906"/>
                  <a:gd name="connsiteX182" fmla="*/ 737799 w 1034979"/>
                  <a:gd name="connsiteY182" fmla="*/ 867882 h 1509906"/>
                  <a:gd name="connsiteX183" fmla="*/ 732084 w 1034979"/>
                  <a:gd name="connsiteY183" fmla="*/ 871692 h 1509906"/>
                  <a:gd name="connsiteX184" fmla="*/ 720654 w 1034979"/>
                  <a:gd name="connsiteY184" fmla="*/ 875502 h 1509906"/>
                  <a:gd name="connsiteX185" fmla="*/ 716844 w 1034979"/>
                  <a:gd name="connsiteY185" fmla="*/ 881217 h 1509906"/>
                  <a:gd name="connsiteX186" fmla="*/ 711129 w 1034979"/>
                  <a:gd name="connsiteY186" fmla="*/ 883122 h 1509906"/>
                  <a:gd name="connsiteX187" fmla="*/ 705414 w 1034979"/>
                  <a:gd name="connsiteY187" fmla="*/ 886932 h 1509906"/>
                  <a:gd name="connsiteX188" fmla="*/ 699699 w 1034979"/>
                  <a:gd name="connsiteY188" fmla="*/ 892647 h 1509906"/>
                  <a:gd name="connsiteX189" fmla="*/ 692079 w 1034979"/>
                  <a:gd name="connsiteY189" fmla="*/ 896457 h 1509906"/>
                  <a:gd name="connsiteX190" fmla="*/ 650169 w 1034979"/>
                  <a:gd name="connsiteY190" fmla="*/ 925032 h 1509906"/>
                  <a:gd name="connsiteX191" fmla="*/ 636834 w 1034979"/>
                  <a:gd name="connsiteY191" fmla="*/ 936462 h 1509906"/>
                  <a:gd name="connsiteX192" fmla="*/ 627309 w 1034979"/>
                  <a:gd name="connsiteY192" fmla="*/ 953607 h 1509906"/>
                  <a:gd name="connsiteX193" fmla="*/ 602544 w 1034979"/>
                  <a:gd name="connsiteY193" fmla="*/ 959322 h 1509906"/>
                  <a:gd name="connsiteX194" fmla="*/ 589209 w 1034979"/>
                  <a:gd name="connsiteY194" fmla="*/ 963132 h 1509906"/>
                  <a:gd name="connsiteX195" fmla="*/ 573969 w 1034979"/>
                  <a:gd name="connsiteY195" fmla="*/ 961227 h 1509906"/>
                  <a:gd name="connsiteX196" fmla="*/ 562539 w 1034979"/>
                  <a:gd name="connsiteY196" fmla="*/ 957417 h 1509906"/>
                  <a:gd name="connsiteX197" fmla="*/ 551109 w 1034979"/>
                  <a:gd name="connsiteY197" fmla="*/ 953607 h 1509906"/>
                  <a:gd name="connsiteX198" fmla="*/ 539679 w 1034979"/>
                  <a:gd name="connsiteY198" fmla="*/ 949797 h 1509906"/>
                  <a:gd name="connsiteX199" fmla="*/ 533964 w 1034979"/>
                  <a:gd name="connsiteY199" fmla="*/ 947892 h 1509906"/>
                  <a:gd name="connsiteX200" fmla="*/ 528249 w 1034979"/>
                  <a:gd name="connsiteY200" fmla="*/ 944082 h 1509906"/>
                  <a:gd name="connsiteX201" fmla="*/ 516819 w 1034979"/>
                  <a:gd name="connsiteY201" fmla="*/ 938367 h 1509906"/>
                  <a:gd name="connsiteX202" fmla="*/ 509199 w 1034979"/>
                  <a:gd name="connsiteY202" fmla="*/ 926937 h 1509906"/>
                  <a:gd name="connsiteX203" fmla="*/ 505389 w 1034979"/>
                  <a:gd name="connsiteY203" fmla="*/ 905982 h 1509906"/>
                  <a:gd name="connsiteX204" fmla="*/ 507294 w 1034979"/>
                  <a:gd name="connsiteY204" fmla="*/ 841212 h 1509906"/>
                  <a:gd name="connsiteX205" fmla="*/ 503484 w 1034979"/>
                  <a:gd name="connsiteY205" fmla="*/ 351627 h 1509906"/>
                  <a:gd name="connsiteX206" fmla="*/ 499674 w 1034979"/>
                  <a:gd name="connsiteY206" fmla="*/ 60162 h 1509906"/>
                  <a:gd name="connsiteX207" fmla="*/ 490149 w 1034979"/>
                  <a:gd name="connsiteY207" fmla="*/ 33492 h 1509906"/>
                  <a:gd name="connsiteX208" fmla="*/ 488244 w 1034979"/>
                  <a:gd name="connsiteY208" fmla="*/ 27777 h 1509906"/>
                  <a:gd name="connsiteX209" fmla="*/ 484434 w 1034979"/>
                  <a:gd name="connsiteY209" fmla="*/ 22062 h 1509906"/>
                  <a:gd name="connsiteX210" fmla="*/ 478719 w 1034979"/>
                  <a:gd name="connsiteY210" fmla="*/ 10632 h 1509906"/>
                  <a:gd name="connsiteX211" fmla="*/ 473004 w 1034979"/>
                  <a:gd name="connsiteY211" fmla="*/ 6822 h 1509906"/>
                  <a:gd name="connsiteX212" fmla="*/ 469194 w 1034979"/>
                  <a:gd name="connsiteY212" fmla="*/ 1107 h 1509906"/>
                  <a:gd name="connsiteX213" fmla="*/ 429189 w 1034979"/>
                  <a:gd name="connsiteY213" fmla="*/ 4917 h 1509906"/>
                  <a:gd name="connsiteX214" fmla="*/ 421569 w 1034979"/>
                  <a:gd name="connsiteY214" fmla="*/ 16347 h 1509906"/>
                  <a:gd name="connsiteX215" fmla="*/ 417759 w 1034979"/>
                  <a:gd name="connsiteY215" fmla="*/ 22062 h 1509906"/>
                  <a:gd name="connsiteX216" fmla="*/ 419664 w 1034979"/>
                  <a:gd name="connsiteY216" fmla="*/ 54447 h 1509906"/>
                  <a:gd name="connsiteX217" fmla="*/ 423474 w 1034979"/>
                  <a:gd name="connsiteY217" fmla="*/ 65877 h 1509906"/>
                  <a:gd name="connsiteX218" fmla="*/ 425379 w 1034979"/>
                  <a:gd name="connsiteY218" fmla="*/ 71592 h 1509906"/>
                  <a:gd name="connsiteX219" fmla="*/ 425379 w 1034979"/>
                  <a:gd name="connsiteY219" fmla="*/ 77307 h 1509906"/>
                  <a:gd name="connsiteX220" fmla="*/ 429189 w 1034979"/>
                  <a:gd name="connsiteY220" fmla="*/ 231612 h 1509906"/>
                  <a:gd name="connsiteX221" fmla="*/ 440619 w 1034979"/>
                  <a:gd name="connsiteY221" fmla="*/ 414492 h 1509906"/>
                  <a:gd name="connsiteX222" fmla="*/ 425379 w 1034979"/>
                  <a:gd name="connsiteY222" fmla="*/ 711672 h 1509906"/>
                  <a:gd name="connsiteX223" fmla="*/ 425173 w 1034979"/>
                  <a:gd name="connsiteY223" fmla="*/ 765165 h 1509906"/>
                  <a:gd name="connsiteX224" fmla="*/ 421363 w 1034979"/>
                  <a:gd name="connsiteY224" fmla="*/ 844096 h 1509906"/>
                  <a:gd name="connsiteX225" fmla="*/ 425379 w 1034979"/>
                  <a:gd name="connsiteY225" fmla="*/ 894552 h 1509906"/>
                  <a:gd name="connsiteX226" fmla="*/ 423474 w 1034979"/>
                  <a:gd name="connsiteY226" fmla="*/ 921222 h 1509906"/>
                  <a:gd name="connsiteX227" fmla="*/ 417759 w 1034979"/>
                  <a:gd name="connsiteY227" fmla="*/ 923127 h 1509906"/>
                  <a:gd name="connsiteX228" fmla="*/ 412044 w 1034979"/>
                  <a:gd name="connsiteY228" fmla="*/ 926937 h 1509906"/>
                  <a:gd name="connsiteX229" fmla="*/ 421569 w 1034979"/>
                  <a:gd name="connsiteY229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35819 w 1034979"/>
                  <a:gd name="connsiteY36" fmla="*/ 966942 h 1509906"/>
                  <a:gd name="connsiteX37" fmla="*/ 143439 w 1034979"/>
                  <a:gd name="connsiteY37" fmla="*/ 968847 h 1509906"/>
                  <a:gd name="connsiteX38" fmla="*/ 166299 w 1034979"/>
                  <a:gd name="connsiteY38" fmla="*/ 972657 h 1509906"/>
                  <a:gd name="connsiteX39" fmla="*/ 191064 w 1034979"/>
                  <a:gd name="connsiteY39" fmla="*/ 978372 h 1509906"/>
                  <a:gd name="connsiteX40" fmla="*/ 208209 w 1034979"/>
                  <a:gd name="connsiteY40" fmla="*/ 984087 h 1509906"/>
                  <a:gd name="connsiteX41" fmla="*/ 213924 w 1034979"/>
                  <a:gd name="connsiteY41" fmla="*/ 985992 h 1509906"/>
                  <a:gd name="connsiteX42" fmla="*/ 229164 w 1034979"/>
                  <a:gd name="connsiteY42" fmla="*/ 989802 h 1509906"/>
                  <a:gd name="connsiteX43" fmla="*/ 248214 w 1034979"/>
                  <a:gd name="connsiteY43" fmla="*/ 995517 h 1509906"/>
                  <a:gd name="connsiteX44" fmla="*/ 253929 w 1034979"/>
                  <a:gd name="connsiteY44" fmla="*/ 999327 h 1509906"/>
                  <a:gd name="connsiteX45" fmla="*/ 267264 w 1034979"/>
                  <a:gd name="connsiteY45" fmla="*/ 1014567 h 1509906"/>
                  <a:gd name="connsiteX46" fmla="*/ 272979 w 1034979"/>
                  <a:gd name="connsiteY46" fmla="*/ 1033617 h 1509906"/>
                  <a:gd name="connsiteX47" fmla="*/ 274884 w 1034979"/>
                  <a:gd name="connsiteY47" fmla="*/ 1039332 h 1509906"/>
                  <a:gd name="connsiteX48" fmla="*/ 276789 w 1034979"/>
                  <a:gd name="connsiteY48" fmla="*/ 1045047 h 1509906"/>
                  <a:gd name="connsiteX49" fmla="*/ 278694 w 1034979"/>
                  <a:gd name="connsiteY49" fmla="*/ 1069812 h 1509906"/>
                  <a:gd name="connsiteX50" fmla="*/ 280599 w 1034979"/>
                  <a:gd name="connsiteY50" fmla="*/ 1075527 h 1509906"/>
                  <a:gd name="connsiteX51" fmla="*/ 278694 w 1034979"/>
                  <a:gd name="connsiteY51" fmla="*/ 1094577 h 1509906"/>
                  <a:gd name="connsiteX52" fmla="*/ 276789 w 1034979"/>
                  <a:gd name="connsiteY52" fmla="*/ 1104102 h 1509906"/>
                  <a:gd name="connsiteX53" fmla="*/ 263454 w 1034979"/>
                  <a:gd name="connsiteY53" fmla="*/ 1117437 h 1509906"/>
                  <a:gd name="connsiteX54" fmla="*/ 252024 w 1034979"/>
                  <a:gd name="connsiteY54" fmla="*/ 1125057 h 1509906"/>
                  <a:gd name="connsiteX55" fmla="*/ 240594 w 1034979"/>
                  <a:gd name="connsiteY55" fmla="*/ 1128867 h 1509906"/>
                  <a:gd name="connsiteX56" fmla="*/ 27234 w 1034979"/>
                  <a:gd name="connsiteY56" fmla="*/ 1147917 h 1509906"/>
                  <a:gd name="connsiteX57" fmla="*/ 15804 w 1034979"/>
                  <a:gd name="connsiteY57" fmla="*/ 1153632 h 1509906"/>
                  <a:gd name="connsiteX58" fmla="*/ 6279 w 1034979"/>
                  <a:gd name="connsiteY58" fmla="*/ 1163157 h 1509906"/>
                  <a:gd name="connsiteX59" fmla="*/ 4374 w 1034979"/>
                  <a:gd name="connsiteY59" fmla="*/ 1168872 h 1509906"/>
                  <a:gd name="connsiteX60" fmla="*/ 564 w 1034979"/>
                  <a:gd name="connsiteY60" fmla="*/ 1174587 h 1509906"/>
                  <a:gd name="connsiteX61" fmla="*/ 6279 w 1034979"/>
                  <a:gd name="connsiteY61" fmla="*/ 1206972 h 1509906"/>
                  <a:gd name="connsiteX62" fmla="*/ 11994 w 1034979"/>
                  <a:gd name="connsiteY62" fmla="*/ 1210782 h 1509906"/>
                  <a:gd name="connsiteX63" fmla="*/ 17709 w 1034979"/>
                  <a:gd name="connsiteY63" fmla="*/ 1212687 h 1509906"/>
                  <a:gd name="connsiteX64" fmla="*/ 145344 w 1034979"/>
                  <a:gd name="connsiteY64" fmla="*/ 1210782 h 1509906"/>
                  <a:gd name="connsiteX65" fmla="*/ 152964 w 1034979"/>
                  <a:gd name="connsiteY65" fmla="*/ 1208877 h 1509906"/>
                  <a:gd name="connsiteX66" fmla="*/ 303459 w 1034979"/>
                  <a:gd name="connsiteY66" fmla="*/ 1203162 h 1509906"/>
                  <a:gd name="connsiteX67" fmla="*/ 318699 w 1034979"/>
                  <a:gd name="connsiteY67" fmla="*/ 1210782 h 1509906"/>
                  <a:gd name="connsiteX68" fmla="*/ 330129 w 1034979"/>
                  <a:gd name="connsiteY68" fmla="*/ 1216497 h 1509906"/>
                  <a:gd name="connsiteX69" fmla="*/ 333939 w 1034979"/>
                  <a:gd name="connsiteY69" fmla="*/ 1222212 h 1509906"/>
                  <a:gd name="connsiteX70" fmla="*/ 339654 w 1034979"/>
                  <a:gd name="connsiteY70" fmla="*/ 1224117 h 1509906"/>
                  <a:gd name="connsiteX71" fmla="*/ 351084 w 1034979"/>
                  <a:gd name="connsiteY71" fmla="*/ 1231737 h 1509906"/>
                  <a:gd name="connsiteX72" fmla="*/ 356799 w 1034979"/>
                  <a:gd name="connsiteY72" fmla="*/ 1235547 h 1509906"/>
                  <a:gd name="connsiteX73" fmla="*/ 360609 w 1034979"/>
                  <a:gd name="connsiteY73" fmla="*/ 1241262 h 1509906"/>
                  <a:gd name="connsiteX74" fmla="*/ 366324 w 1034979"/>
                  <a:gd name="connsiteY74" fmla="*/ 1252692 h 1509906"/>
                  <a:gd name="connsiteX75" fmla="*/ 362514 w 1034979"/>
                  <a:gd name="connsiteY75" fmla="*/ 1279362 h 1509906"/>
                  <a:gd name="connsiteX76" fmla="*/ 358704 w 1034979"/>
                  <a:gd name="connsiteY76" fmla="*/ 1285077 h 1509906"/>
                  <a:gd name="connsiteX77" fmla="*/ 356799 w 1034979"/>
                  <a:gd name="connsiteY77" fmla="*/ 1290792 h 1509906"/>
                  <a:gd name="connsiteX78" fmla="*/ 352989 w 1034979"/>
                  <a:gd name="connsiteY78" fmla="*/ 1296507 h 1509906"/>
                  <a:gd name="connsiteX79" fmla="*/ 351084 w 1034979"/>
                  <a:gd name="connsiteY79" fmla="*/ 1302222 h 1509906"/>
                  <a:gd name="connsiteX80" fmla="*/ 347274 w 1034979"/>
                  <a:gd name="connsiteY80" fmla="*/ 1307937 h 1509906"/>
                  <a:gd name="connsiteX81" fmla="*/ 330129 w 1034979"/>
                  <a:gd name="connsiteY81" fmla="*/ 1374612 h 1509906"/>
                  <a:gd name="connsiteX82" fmla="*/ 328224 w 1034979"/>
                  <a:gd name="connsiteY82" fmla="*/ 1426047 h 1509906"/>
                  <a:gd name="connsiteX83" fmla="*/ 330129 w 1034979"/>
                  <a:gd name="connsiteY83" fmla="*/ 1450812 h 1509906"/>
                  <a:gd name="connsiteX84" fmla="*/ 332034 w 1034979"/>
                  <a:gd name="connsiteY84" fmla="*/ 1456527 h 1509906"/>
                  <a:gd name="connsiteX85" fmla="*/ 335844 w 1034979"/>
                  <a:gd name="connsiteY85" fmla="*/ 1460337 h 1509906"/>
                  <a:gd name="connsiteX86" fmla="*/ 364419 w 1034979"/>
                  <a:gd name="connsiteY86" fmla="*/ 1506057 h 1509906"/>
                  <a:gd name="connsiteX87" fmla="*/ 387279 w 1034979"/>
                  <a:gd name="connsiteY87" fmla="*/ 1507962 h 1509906"/>
                  <a:gd name="connsiteX88" fmla="*/ 392994 w 1034979"/>
                  <a:gd name="connsiteY88" fmla="*/ 1502247 h 1509906"/>
                  <a:gd name="connsiteX89" fmla="*/ 394899 w 1034979"/>
                  <a:gd name="connsiteY89" fmla="*/ 1490817 h 1509906"/>
                  <a:gd name="connsiteX90" fmla="*/ 396804 w 1034979"/>
                  <a:gd name="connsiteY90" fmla="*/ 1485102 h 1509906"/>
                  <a:gd name="connsiteX91" fmla="*/ 398709 w 1034979"/>
                  <a:gd name="connsiteY91" fmla="*/ 1467957 h 1509906"/>
                  <a:gd name="connsiteX92" fmla="*/ 400614 w 1034979"/>
                  <a:gd name="connsiteY92" fmla="*/ 1454622 h 1509906"/>
                  <a:gd name="connsiteX93" fmla="*/ 404424 w 1034979"/>
                  <a:gd name="connsiteY93" fmla="*/ 1397472 h 1509906"/>
                  <a:gd name="connsiteX94" fmla="*/ 410139 w 1034979"/>
                  <a:gd name="connsiteY94" fmla="*/ 1386042 h 1509906"/>
                  <a:gd name="connsiteX95" fmla="*/ 413949 w 1034979"/>
                  <a:gd name="connsiteY95" fmla="*/ 1372707 h 1509906"/>
                  <a:gd name="connsiteX96" fmla="*/ 415854 w 1034979"/>
                  <a:gd name="connsiteY96" fmla="*/ 1366992 h 1509906"/>
                  <a:gd name="connsiteX97" fmla="*/ 417759 w 1034979"/>
                  <a:gd name="connsiteY97" fmla="*/ 1353657 h 1509906"/>
                  <a:gd name="connsiteX98" fmla="*/ 421569 w 1034979"/>
                  <a:gd name="connsiteY98" fmla="*/ 1342227 h 1509906"/>
                  <a:gd name="connsiteX99" fmla="*/ 427284 w 1034979"/>
                  <a:gd name="connsiteY99" fmla="*/ 1328892 h 1509906"/>
                  <a:gd name="connsiteX100" fmla="*/ 436809 w 1034979"/>
                  <a:gd name="connsiteY100" fmla="*/ 1317462 h 1509906"/>
                  <a:gd name="connsiteX101" fmla="*/ 465384 w 1034979"/>
                  <a:gd name="connsiteY101" fmla="*/ 1264122 h 1509906"/>
                  <a:gd name="connsiteX102" fmla="*/ 467289 w 1034979"/>
                  <a:gd name="connsiteY102" fmla="*/ 1258407 h 1509906"/>
                  <a:gd name="connsiteX103" fmla="*/ 535869 w 1034979"/>
                  <a:gd name="connsiteY103" fmla="*/ 1243167 h 1509906"/>
                  <a:gd name="connsiteX104" fmla="*/ 541584 w 1034979"/>
                  <a:gd name="connsiteY104" fmla="*/ 1241262 h 1509906"/>
                  <a:gd name="connsiteX105" fmla="*/ 547299 w 1034979"/>
                  <a:gd name="connsiteY105" fmla="*/ 1239357 h 1509906"/>
                  <a:gd name="connsiteX106" fmla="*/ 554919 w 1034979"/>
                  <a:gd name="connsiteY106" fmla="*/ 1237452 h 1509906"/>
                  <a:gd name="connsiteX107" fmla="*/ 573969 w 1034979"/>
                  <a:gd name="connsiteY107" fmla="*/ 1229832 h 1509906"/>
                  <a:gd name="connsiteX108" fmla="*/ 585399 w 1034979"/>
                  <a:gd name="connsiteY108" fmla="*/ 1226022 h 1509906"/>
                  <a:gd name="connsiteX109" fmla="*/ 720654 w 1034979"/>
                  <a:gd name="connsiteY109" fmla="*/ 1309842 h 1509906"/>
                  <a:gd name="connsiteX110" fmla="*/ 733989 w 1034979"/>
                  <a:gd name="connsiteY110" fmla="*/ 1319367 h 1509906"/>
                  <a:gd name="connsiteX111" fmla="*/ 743514 w 1034979"/>
                  <a:gd name="connsiteY111" fmla="*/ 1321272 h 1509906"/>
                  <a:gd name="connsiteX112" fmla="*/ 749229 w 1034979"/>
                  <a:gd name="connsiteY112" fmla="*/ 1323177 h 1509906"/>
                  <a:gd name="connsiteX113" fmla="*/ 762564 w 1034979"/>
                  <a:gd name="connsiteY113" fmla="*/ 1328892 h 1509906"/>
                  <a:gd name="connsiteX114" fmla="*/ 777804 w 1034979"/>
                  <a:gd name="connsiteY114" fmla="*/ 1326987 h 1509906"/>
                  <a:gd name="connsiteX115" fmla="*/ 789234 w 1034979"/>
                  <a:gd name="connsiteY115" fmla="*/ 1321272 h 1509906"/>
                  <a:gd name="connsiteX116" fmla="*/ 794949 w 1034979"/>
                  <a:gd name="connsiteY116" fmla="*/ 1319367 h 1509906"/>
                  <a:gd name="connsiteX117" fmla="*/ 802569 w 1034979"/>
                  <a:gd name="connsiteY117" fmla="*/ 1302222 h 1509906"/>
                  <a:gd name="connsiteX118" fmla="*/ 800664 w 1034979"/>
                  <a:gd name="connsiteY118" fmla="*/ 1277457 h 1509906"/>
                  <a:gd name="connsiteX119" fmla="*/ 798759 w 1034979"/>
                  <a:gd name="connsiteY119" fmla="*/ 1271742 h 1509906"/>
                  <a:gd name="connsiteX120" fmla="*/ 796854 w 1034979"/>
                  <a:gd name="connsiteY120" fmla="*/ 1264122 h 1509906"/>
                  <a:gd name="connsiteX121" fmla="*/ 783519 w 1034979"/>
                  <a:gd name="connsiteY121" fmla="*/ 1246977 h 1509906"/>
                  <a:gd name="connsiteX122" fmla="*/ 773994 w 1034979"/>
                  <a:gd name="connsiteY122" fmla="*/ 1241262 h 1509906"/>
                  <a:gd name="connsiteX123" fmla="*/ 648264 w 1034979"/>
                  <a:gd name="connsiteY123" fmla="*/ 1149822 h 1509906"/>
                  <a:gd name="connsiteX124" fmla="*/ 644454 w 1034979"/>
                  <a:gd name="connsiteY124" fmla="*/ 1132677 h 1509906"/>
                  <a:gd name="connsiteX125" fmla="*/ 646359 w 1034979"/>
                  <a:gd name="connsiteY125" fmla="*/ 1125057 h 1509906"/>
                  <a:gd name="connsiteX126" fmla="*/ 650169 w 1034979"/>
                  <a:gd name="connsiteY126" fmla="*/ 1107912 h 1509906"/>
                  <a:gd name="connsiteX127" fmla="*/ 653979 w 1034979"/>
                  <a:gd name="connsiteY127" fmla="*/ 1102197 h 1509906"/>
                  <a:gd name="connsiteX128" fmla="*/ 655884 w 1034979"/>
                  <a:gd name="connsiteY128" fmla="*/ 1096482 h 1509906"/>
                  <a:gd name="connsiteX129" fmla="*/ 661599 w 1034979"/>
                  <a:gd name="connsiteY129" fmla="*/ 1094577 h 1509906"/>
                  <a:gd name="connsiteX130" fmla="*/ 671124 w 1034979"/>
                  <a:gd name="connsiteY130" fmla="*/ 1083147 h 1509906"/>
                  <a:gd name="connsiteX131" fmla="*/ 724464 w 1034979"/>
                  <a:gd name="connsiteY131" fmla="*/ 1075527 h 1509906"/>
                  <a:gd name="connsiteX132" fmla="*/ 842574 w 1034979"/>
                  <a:gd name="connsiteY132" fmla="*/ 1077432 h 1509906"/>
                  <a:gd name="connsiteX133" fmla="*/ 871149 w 1034979"/>
                  <a:gd name="connsiteY133" fmla="*/ 1079337 h 1509906"/>
                  <a:gd name="connsiteX134" fmla="*/ 899724 w 1034979"/>
                  <a:gd name="connsiteY134" fmla="*/ 1085052 h 1509906"/>
                  <a:gd name="connsiteX135" fmla="*/ 922584 w 1034979"/>
                  <a:gd name="connsiteY135" fmla="*/ 1088862 h 1509906"/>
                  <a:gd name="connsiteX136" fmla="*/ 951159 w 1034979"/>
                  <a:gd name="connsiteY136" fmla="*/ 1094577 h 1509906"/>
                  <a:gd name="connsiteX137" fmla="*/ 956874 w 1034979"/>
                  <a:gd name="connsiteY137" fmla="*/ 1094577 h 1509906"/>
                  <a:gd name="connsiteX138" fmla="*/ 1002594 w 1034979"/>
                  <a:gd name="connsiteY138" fmla="*/ 1092672 h 1509906"/>
                  <a:gd name="connsiteX139" fmla="*/ 1031169 w 1034979"/>
                  <a:gd name="connsiteY139" fmla="*/ 1085052 h 1509906"/>
                  <a:gd name="connsiteX140" fmla="*/ 1034979 w 1034979"/>
                  <a:gd name="connsiteY140" fmla="*/ 1079337 h 1509906"/>
                  <a:gd name="connsiteX141" fmla="*/ 1033074 w 1034979"/>
                  <a:gd name="connsiteY141" fmla="*/ 1060287 h 1509906"/>
                  <a:gd name="connsiteX142" fmla="*/ 1027359 w 1034979"/>
                  <a:gd name="connsiteY142" fmla="*/ 1056477 h 1509906"/>
                  <a:gd name="connsiteX143" fmla="*/ 1012119 w 1034979"/>
                  <a:gd name="connsiteY143" fmla="*/ 1054572 h 1509906"/>
                  <a:gd name="connsiteX144" fmla="*/ 1006404 w 1034979"/>
                  <a:gd name="connsiteY144" fmla="*/ 1052667 h 1509906"/>
                  <a:gd name="connsiteX145" fmla="*/ 998784 w 1034979"/>
                  <a:gd name="connsiteY145" fmla="*/ 1050762 h 1509906"/>
                  <a:gd name="connsiteX146" fmla="*/ 987354 w 1034979"/>
                  <a:gd name="connsiteY146" fmla="*/ 1043142 h 1509906"/>
                  <a:gd name="connsiteX147" fmla="*/ 975924 w 1034979"/>
                  <a:gd name="connsiteY147" fmla="*/ 1039332 h 1509906"/>
                  <a:gd name="connsiteX148" fmla="*/ 970209 w 1034979"/>
                  <a:gd name="connsiteY148" fmla="*/ 1037427 h 1509906"/>
                  <a:gd name="connsiteX149" fmla="*/ 962589 w 1034979"/>
                  <a:gd name="connsiteY149" fmla="*/ 1035522 h 1509906"/>
                  <a:gd name="connsiteX150" fmla="*/ 956874 w 1034979"/>
                  <a:gd name="connsiteY150" fmla="*/ 1033617 h 1509906"/>
                  <a:gd name="connsiteX151" fmla="*/ 935919 w 1034979"/>
                  <a:gd name="connsiteY151" fmla="*/ 1027902 h 1509906"/>
                  <a:gd name="connsiteX152" fmla="*/ 930204 w 1034979"/>
                  <a:gd name="connsiteY152" fmla="*/ 1025997 h 1509906"/>
                  <a:gd name="connsiteX153" fmla="*/ 825429 w 1034979"/>
                  <a:gd name="connsiteY153" fmla="*/ 1027902 h 1509906"/>
                  <a:gd name="connsiteX154" fmla="*/ 819714 w 1034979"/>
                  <a:gd name="connsiteY154" fmla="*/ 1029807 h 1509906"/>
                  <a:gd name="connsiteX155" fmla="*/ 730179 w 1034979"/>
                  <a:gd name="connsiteY155" fmla="*/ 1031712 h 1509906"/>
                  <a:gd name="connsiteX156" fmla="*/ 716844 w 1034979"/>
                  <a:gd name="connsiteY156" fmla="*/ 1035522 h 1509906"/>
                  <a:gd name="connsiteX157" fmla="*/ 695889 w 1034979"/>
                  <a:gd name="connsiteY157" fmla="*/ 1037427 h 1509906"/>
                  <a:gd name="connsiteX158" fmla="*/ 669219 w 1034979"/>
                  <a:gd name="connsiteY158" fmla="*/ 1039332 h 1509906"/>
                  <a:gd name="connsiteX159" fmla="*/ 669219 w 1034979"/>
                  <a:gd name="connsiteY159" fmla="*/ 1039332 h 1509906"/>
                  <a:gd name="connsiteX160" fmla="*/ 646359 w 1034979"/>
                  <a:gd name="connsiteY160" fmla="*/ 1043142 h 1509906"/>
                  <a:gd name="connsiteX161" fmla="*/ 642549 w 1034979"/>
                  <a:gd name="connsiteY161" fmla="*/ 1031712 h 1509906"/>
                  <a:gd name="connsiteX162" fmla="*/ 640644 w 1034979"/>
                  <a:gd name="connsiteY162" fmla="*/ 1025997 h 1509906"/>
                  <a:gd name="connsiteX163" fmla="*/ 642549 w 1034979"/>
                  <a:gd name="connsiteY163" fmla="*/ 1008852 h 1509906"/>
                  <a:gd name="connsiteX164" fmla="*/ 644454 w 1034979"/>
                  <a:gd name="connsiteY164" fmla="*/ 1003137 h 1509906"/>
                  <a:gd name="connsiteX165" fmla="*/ 661599 w 1034979"/>
                  <a:gd name="connsiteY165" fmla="*/ 993612 h 1509906"/>
                  <a:gd name="connsiteX166" fmla="*/ 673029 w 1034979"/>
                  <a:gd name="connsiteY166" fmla="*/ 985992 h 1509906"/>
                  <a:gd name="connsiteX167" fmla="*/ 674934 w 1034979"/>
                  <a:gd name="connsiteY167" fmla="*/ 980277 h 1509906"/>
                  <a:gd name="connsiteX168" fmla="*/ 680649 w 1034979"/>
                  <a:gd name="connsiteY168" fmla="*/ 978372 h 1509906"/>
                  <a:gd name="connsiteX169" fmla="*/ 686364 w 1034979"/>
                  <a:gd name="connsiteY169" fmla="*/ 974562 h 1509906"/>
                  <a:gd name="connsiteX170" fmla="*/ 695889 w 1034979"/>
                  <a:gd name="connsiteY170" fmla="*/ 965037 h 1509906"/>
                  <a:gd name="connsiteX171" fmla="*/ 705414 w 1034979"/>
                  <a:gd name="connsiteY171" fmla="*/ 953607 h 1509906"/>
                  <a:gd name="connsiteX172" fmla="*/ 716844 w 1034979"/>
                  <a:gd name="connsiteY172" fmla="*/ 945987 h 1509906"/>
                  <a:gd name="connsiteX173" fmla="*/ 732084 w 1034979"/>
                  <a:gd name="connsiteY173" fmla="*/ 932652 h 1509906"/>
                  <a:gd name="connsiteX174" fmla="*/ 741609 w 1034979"/>
                  <a:gd name="connsiteY174" fmla="*/ 921222 h 1509906"/>
                  <a:gd name="connsiteX175" fmla="*/ 753039 w 1034979"/>
                  <a:gd name="connsiteY175" fmla="*/ 911697 h 1509906"/>
                  <a:gd name="connsiteX176" fmla="*/ 758754 w 1034979"/>
                  <a:gd name="connsiteY176" fmla="*/ 900267 h 1509906"/>
                  <a:gd name="connsiteX177" fmla="*/ 760659 w 1034979"/>
                  <a:gd name="connsiteY177" fmla="*/ 894552 h 1509906"/>
                  <a:gd name="connsiteX178" fmla="*/ 766374 w 1034979"/>
                  <a:gd name="connsiteY178" fmla="*/ 883122 h 1509906"/>
                  <a:gd name="connsiteX179" fmla="*/ 764469 w 1034979"/>
                  <a:gd name="connsiteY179" fmla="*/ 867882 h 1509906"/>
                  <a:gd name="connsiteX180" fmla="*/ 758754 w 1034979"/>
                  <a:gd name="connsiteY180" fmla="*/ 865977 h 1509906"/>
                  <a:gd name="connsiteX181" fmla="*/ 737799 w 1034979"/>
                  <a:gd name="connsiteY181" fmla="*/ 867882 h 1509906"/>
                  <a:gd name="connsiteX182" fmla="*/ 732084 w 1034979"/>
                  <a:gd name="connsiteY182" fmla="*/ 871692 h 1509906"/>
                  <a:gd name="connsiteX183" fmla="*/ 720654 w 1034979"/>
                  <a:gd name="connsiteY183" fmla="*/ 875502 h 1509906"/>
                  <a:gd name="connsiteX184" fmla="*/ 716844 w 1034979"/>
                  <a:gd name="connsiteY184" fmla="*/ 881217 h 1509906"/>
                  <a:gd name="connsiteX185" fmla="*/ 711129 w 1034979"/>
                  <a:gd name="connsiteY185" fmla="*/ 883122 h 1509906"/>
                  <a:gd name="connsiteX186" fmla="*/ 705414 w 1034979"/>
                  <a:gd name="connsiteY186" fmla="*/ 886932 h 1509906"/>
                  <a:gd name="connsiteX187" fmla="*/ 699699 w 1034979"/>
                  <a:gd name="connsiteY187" fmla="*/ 892647 h 1509906"/>
                  <a:gd name="connsiteX188" fmla="*/ 692079 w 1034979"/>
                  <a:gd name="connsiteY188" fmla="*/ 896457 h 1509906"/>
                  <a:gd name="connsiteX189" fmla="*/ 650169 w 1034979"/>
                  <a:gd name="connsiteY189" fmla="*/ 925032 h 1509906"/>
                  <a:gd name="connsiteX190" fmla="*/ 636834 w 1034979"/>
                  <a:gd name="connsiteY190" fmla="*/ 936462 h 1509906"/>
                  <a:gd name="connsiteX191" fmla="*/ 627309 w 1034979"/>
                  <a:gd name="connsiteY191" fmla="*/ 953607 h 1509906"/>
                  <a:gd name="connsiteX192" fmla="*/ 602544 w 1034979"/>
                  <a:gd name="connsiteY192" fmla="*/ 959322 h 1509906"/>
                  <a:gd name="connsiteX193" fmla="*/ 589209 w 1034979"/>
                  <a:gd name="connsiteY193" fmla="*/ 963132 h 1509906"/>
                  <a:gd name="connsiteX194" fmla="*/ 573969 w 1034979"/>
                  <a:gd name="connsiteY194" fmla="*/ 961227 h 1509906"/>
                  <a:gd name="connsiteX195" fmla="*/ 562539 w 1034979"/>
                  <a:gd name="connsiteY195" fmla="*/ 957417 h 1509906"/>
                  <a:gd name="connsiteX196" fmla="*/ 551109 w 1034979"/>
                  <a:gd name="connsiteY196" fmla="*/ 953607 h 1509906"/>
                  <a:gd name="connsiteX197" fmla="*/ 539679 w 1034979"/>
                  <a:gd name="connsiteY197" fmla="*/ 949797 h 1509906"/>
                  <a:gd name="connsiteX198" fmla="*/ 533964 w 1034979"/>
                  <a:gd name="connsiteY198" fmla="*/ 947892 h 1509906"/>
                  <a:gd name="connsiteX199" fmla="*/ 528249 w 1034979"/>
                  <a:gd name="connsiteY199" fmla="*/ 944082 h 1509906"/>
                  <a:gd name="connsiteX200" fmla="*/ 516819 w 1034979"/>
                  <a:gd name="connsiteY200" fmla="*/ 938367 h 1509906"/>
                  <a:gd name="connsiteX201" fmla="*/ 509199 w 1034979"/>
                  <a:gd name="connsiteY201" fmla="*/ 926937 h 1509906"/>
                  <a:gd name="connsiteX202" fmla="*/ 505389 w 1034979"/>
                  <a:gd name="connsiteY202" fmla="*/ 905982 h 1509906"/>
                  <a:gd name="connsiteX203" fmla="*/ 507294 w 1034979"/>
                  <a:gd name="connsiteY203" fmla="*/ 841212 h 1509906"/>
                  <a:gd name="connsiteX204" fmla="*/ 503484 w 1034979"/>
                  <a:gd name="connsiteY204" fmla="*/ 351627 h 1509906"/>
                  <a:gd name="connsiteX205" fmla="*/ 499674 w 1034979"/>
                  <a:gd name="connsiteY205" fmla="*/ 60162 h 1509906"/>
                  <a:gd name="connsiteX206" fmla="*/ 490149 w 1034979"/>
                  <a:gd name="connsiteY206" fmla="*/ 33492 h 1509906"/>
                  <a:gd name="connsiteX207" fmla="*/ 488244 w 1034979"/>
                  <a:gd name="connsiteY207" fmla="*/ 27777 h 1509906"/>
                  <a:gd name="connsiteX208" fmla="*/ 484434 w 1034979"/>
                  <a:gd name="connsiteY208" fmla="*/ 22062 h 1509906"/>
                  <a:gd name="connsiteX209" fmla="*/ 478719 w 1034979"/>
                  <a:gd name="connsiteY209" fmla="*/ 10632 h 1509906"/>
                  <a:gd name="connsiteX210" fmla="*/ 473004 w 1034979"/>
                  <a:gd name="connsiteY210" fmla="*/ 6822 h 1509906"/>
                  <a:gd name="connsiteX211" fmla="*/ 469194 w 1034979"/>
                  <a:gd name="connsiteY211" fmla="*/ 1107 h 1509906"/>
                  <a:gd name="connsiteX212" fmla="*/ 429189 w 1034979"/>
                  <a:gd name="connsiteY212" fmla="*/ 4917 h 1509906"/>
                  <a:gd name="connsiteX213" fmla="*/ 421569 w 1034979"/>
                  <a:gd name="connsiteY213" fmla="*/ 16347 h 1509906"/>
                  <a:gd name="connsiteX214" fmla="*/ 417759 w 1034979"/>
                  <a:gd name="connsiteY214" fmla="*/ 22062 h 1509906"/>
                  <a:gd name="connsiteX215" fmla="*/ 419664 w 1034979"/>
                  <a:gd name="connsiteY215" fmla="*/ 54447 h 1509906"/>
                  <a:gd name="connsiteX216" fmla="*/ 423474 w 1034979"/>
                  <a:gd name="connsiteY216" fmla="*/ 65877 h 1509906"/>
                  <a:gd name="connsiteX217" fmla="*/ 425379 w 1034979"/>
                  <a:gd name="connsiteY217" fmla="*/ 71592 h 1509906"/>
                  <a:gd name="connsiteX218" fmla="*/ 425379 w 1034979"/>
                  <a:gd name="connsiteY218" fmla="*/ 77307 h 1509906"/>
                  <a:gd name="connsiteX219" fmla="*/ 429189 w 1034979"/>
                  <a:gd name="connsiteY219" fmla="*/ 231612 h 1509906"/>
                  <a:gd name="connsiteX220" fmla="*/ 440619 w 1034979"/>
                  <a:gd name="connsiteY220" fmla="*/ 414492 h 1509906"/>
                  <a:gd name="connsiteX221" fmla="*/ 425379 w 1034979"/>
                  <a:gd name="connsiteY221" fmla="*/ 711672 h 1509906"/>
                  <a:gd name="connsiteX222" fmla="*/ 425173 w 1034979"/>
                  <a:gd name="connsiteY222" fmla="*/ 765165 h 1509906"/>
                  <a:gd name="connsiteX223" fmla="*/ 421363 w 1034979"/>
                  <a:gd name="connsiteY223" fmla="*/ 844096 h 1509906"/>
                  <a:gd name="connsiteX224" fmla="*/ 425379 w 1034979"/>
                  <a:gd name="connsiteY224" fmla="*/ 894552 h 1509906"/>
                  <a:gd name="connsiteX225" fmla="*/ 423474 w 1034979"/>
                  <a:gd name="connsiteY225" fmla="*/ 921222 h 1509906"/>
                  <a:gd name="connsiteX226" fmla="*/ 417759 w 1034979"/>
                  <a:gd name="connsiteY226" fmla="*/ 923127 h 1509906"/>
                  <a:gd name="connsiteX227" fmla="*/ 412044 w 1034979"/>
                  <a:gd name="connsiteY227" fmla="*/ 926937 h 1509906"/>
                  <a:gd name="connsiteX228" fmla="*/ 421569 w 1034979"/>
                  <a:gd name="connsiteY228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35819 w 1034979"/>
                  <a:gd name="connsiteY36" fmla="*/ 966942 h 1509906"/>
                  <a:gd name="connsiteX37" fmla="*/ 143439 w 1034979"/>
                  <a:gd name="connsiteY37" fmla="*/ 968847 h 1509906"/>
                  <a:gd name="connsiteX38" fmla="*/ 166299 w 1034979"/>
                  <a:gd name="connsiteY38" fmla="*/ 972657 h 1509906"/>
                  <a:gd name="connsiteX39" fmla="*/ 191064 w 1034979"/>
                  <a:gd name="connsiteY39" fmla="*/ 978372 h 1509906"/>
                  <a:gd name="connsiteX40" fmla="*/ 208209 w 1034979"/>
                  <a:gd name="connsiteY40" fmla="*/ 984087 h 1509906"/>
                  <a:gd name="connsiteX41" fmla="*/ 213924 w 1034979"/>
                  <a:gd name="connsiteY41" fmla="*/ 985992 h 1509906"/>
                  <a:gd name="connsiteX42" fmla="*/ 229164 w 1034979"/>
                  <a:gd name="connsiteY42" fmla="*/ 989802 h 1509906"/>
                  <a:gd name="connsiteX43" fmla="*/ 248214 w 1034979"/>
                  <a:gd name="connsiteY43" fmla="*/ 995517 h 1509906"/>
                  <a:gd name="connsiteX44" fmla="*/ 253929 w 1034979"/>
                  <a:gd name="connsiteY44" fmla="*/ 999327 h 1509906"/>
                  <a:gd name="connsiteX45" fmla="*/ 267264 w 1034979"/>
                  <a:gd name="connsiteY45" fmla="*/ 1014567 h 1509906"/>
                  <a:gd name="connsiteX46" fmla="*/ 272979 w 1034979"/>
                  <a:gd name="connsiteY46" fmla="*/ 1033617 h 1509906"/>
                  <a:gd name="connsiteX47" fmla="*/ 274884 w 1034979"/>
                  <a:gd name="connsiteY47" fmla="*/ 1039332 h 1509906"/>
                  <a:gd name="connsiteX48" fmla="*/ 276789 w 1034979"/>
                  <a:gd name="connsiteY48" fmla="*/ 1045047 h 1509906"/>
                  <a:gd name="connsiteX49" fmla="*/ 278694 w 1034979"/>
                  <a:gd name="connsiteY49" fmla="*/ 1069812 h 1509906"/>
                  <a:gd name="connsiteX50" fmla="*/ 280599 w 1034979"/>
                  <a:gd name="connsiteY50" fmla="*/ 1075527 h 1509906"/>
                  <a:gd name="connsiteX51" fmla="*/ 278694 w 1034979"/>
                  <a:gd name="connsiteY51" fmla="*/ 1094577 h 1509906"/>
                  <a:gd name="connsiteX52" fmla="*/ 276789 w 1034979"/>
                  <a:gd name="connsiteY52" fmla="*/ 1104102 h 1509906"/>
                  <a:gd name="connsiteX53" fmla="*/ 263454 w 1034979"/>
                  <a:gd name="connsiteY53" fmla="*/ 1117437 h 1509906"/>
                  <a:gd name="connsiteX54" fmla="*/ 252024 w 1034979"/>
                  <a:gd name="connsiteY54" fmla="*/ 1125057 h 1509906"/>
                  <a:gd name="connsiteX55" fmla="*/ 240594 w 1034979"/>
                  <a:gd name="connsiteY55" fmla="*/ 1128867 h 1509906"/>
                  <a:gd name="connsiteX56" fmla="*/ 27234 w 1034979"/>
                  <a:gd name="connsiteY56" fmla="*/ 1147917 h 1509906"/>
                  <a:gd name="connsiteX57" fmla="*/ 15804 w 1034979"/>
                  <a:gd name="connsiteY57" fmla="*/ 1153632 h 1509906"/>
                  <a:gd name="connsiteX58" fmla="*/ 6279 w 1034979"/>
                  <a:gd name="connsiteY58" fmla="*/ 1163157 h 1509906"/>
                  <a:gd name="connsiteX59" fmla="*/ 4374 w 1034979"/>
                  <a:gd name="connsiteY59" fmla="*/ 1168872 h 1509906"/>
                  <a:gd name="connsiteX60" fmla="*/ 564 w 1034979"/>
                  <a:gd name="connsiteY60" fmla="*/ 1174587 h 1509906"/>
                  <a:gd name="connsiteX61" fmla="*/ 6279 w 1034979"/>
                  <a:gd name="connsiteY61" fmla="*/ 1206972 h 1509906"/>
                  <a:gd name="connsiteX62" fmla="*/ 11994 w 1034979"/>
                  <a:gd name="connsiteY62" fmla="*/ 1210782 h 1509906"/>
                  <a:gd name="connsiteX63" fmla="*/ 17709 w 1034979"/>
                  <a:gd name="connsiteY63" fmla="*/ 1212687 h 1509906"/>
                  <a:gd name="connsiteX64" fmla="*/ 145344 w 1034979"/>
                  <a:gd name="connsiteY64" fmla="*/ 1210782 h 1509906"/>
                  <a:gd name="connsiteX65" fmla="*/ 152964 w 1034979"/>
                  <a:gd name="connsiteY65" fmla="*/ 1208877 h 1509906"/>
                  <a:gd name="connsiteX66" fmla="*/ 303459 w 1034979"/>
                  <a:gd name="connsiteY66" fmla="*/ 1203162 h 1509906"/>
                  <a:gd name="connsiteX67" fmla="*/ 318699 w 1034979"/>
                  <a:gd name="connsiteY67" fmla="*/ 1210782 h 1509906"/>
                  <a:gd name="connsiteX68" fmla="*/ 330129 w 1034979"/>
                  <a:gd name="connsiteY68" fmla="*/ 1216497 h 1509906"/>
                  <a:gd name="connsiteX69" fmla="*/ 333939 w 1034979"/>
                  <a:gd name="connsiteY69" fmla="*/ 1222212 h 1509906"/>
                  <a:gd name="connsiteX70" fmla="*/ 339654 w 1034979"/>
                  <a:gd name="connsiteY70" fmla="*/ 1224117 h 1509906"/>
                  <a:gd name="connsiteX71" fmla="*/ 351084 w 1034979"/>
                  <a:gd name="connsiteY71" fmla="*/ 1231737 h 1509906"/>
                  <a:gd name="connsiteX72" fmla="*/ 356799 w 1034979"/>
                  <a:gd name="connsiteY72" fmla="*/ 1235547 h 1509906"/>
                  <a:gd name="connsiteX73" fmla="*/ 360609 w 1034979"/>
                  <a:gd name="connsiteY73" fmla="*/ 1241262 h 1509906"/>
                  <a:gd name="connsiteX74" fmla="*/ 366324 w 1034979"/>
                  <a:gd name="connsiteY74" fmla="*/ 1252692 h 1509906"/>
                  <a:gd name="connsiteX75" fmla="*/ 362514 w 1034979"/>
                  <a:gd name="connsiteY75" fmla="*/ 1279362 h 1509906"/>
                  <a:gd name="connsiteX76" fmla="*/ 358704 w 1034979"/>
                  <a:gd name="connsiteY76" fmla="*/ 1285077 h 1509906"/>
                  <a:gd name="connsiteX77" fmla="*/ 356799 w 1034979"/>
                  <a:gd name="connsiteY77" fmla="*/ 1290792 h 1509906"/>
                  <a:gd name="connsiteX78" fmla="*/ 352989 w 1034979"/>
                  <a:gd name="connsiteY78" fmla="*/ 1296507 h 1509906"/>
                  <a:gd name="connsiteX79" fmla="*/ 351084 w 1034979"/>
                  <a:gd name="connsiteY79" fmla="*/ 1302222 h 1509906"/>
                  <a:gd name="connsiteX80" fmla="*/ 347274 w 1034979"/>
                  <a:gd name="connsiteY80" fmla="*/ 1307937 h 1509906"/>
                  <a:gd name="connsiteX81" fmla="*/ 330129 w 1034979"/>
                  <a:gd name="connsiteY81" fmla="*/ 1374612 h 1509906"/>
                  <a:gd name="connsiteX82" fmla="*/ 328224 w 1034979"/>
                  <a:gd name="connsiteY82" fmla="*/ 1426047 h 1509906"/>
                  <a:gd name="connsiteX83" fmla="*/ 330129 w 1034979"/>
                  <a:gd name="connsiteY83" fmla="*/ 1450812 h 1509906"/>
                  <a:gd name="connsiteX84" fmla="*/ 332034 w 1034979"/>
                  <a:gd name="connsiteY84" fmla="*/ 1456527 h 1509906"/>
                  <a:gd name="connsiteX85" fmla="*/ 335844 w 1034979"/>
                  <a:gd name="connsiteY85" fmla="*/ 1460337 h 1509906"/>
                  <a:gd name="connsiteX86" fmla="*/ 364419 w 1034979"/>
                  <a:gd name="connsiteY86" fmla="*/ 1506057 h 1509906"/>
                  <a:gd name="connsiteX87" fmla="*/ 387279 w 1034979"/>
                  <a:gd name="connsiteY87" fmla="*/ 1507962 h 1509906"/>
                  <a:gd name="connsiteX88" fmla="*/ 392994 w 1034979"/>
                  <a:gd name="connsiteY88" fmla="*/ 1502247 h 1509906"/>
                  <a:gd name="connsiteX89" fmla="*/ 394899 w 1034979"/>
                  <a:gd name="connsiteY89" fmla="*/ 1490817 h 1509906"/>
                  <a:gd name="connsiteX90" fmla="*/ 396804 w 1034979"/>
                  <a:gd name="connsiteY90" fmla="*/ 1485102 h 1509906"/>
                  <a:gd name="connsiteX91" fmla="*/ 398709 w 1034979"/>
                  <a:gd name="connsiteY91" fmla="*/ 1467957 h 1509906"/>
                  <a:gd name="connsiteX92" fmla="*/ 400614 w 1034979"/>
                  <a:gd name="connsiteY92" fmla="*/ 1454622 h 1509906"/>
                  <a:gd name="connsiteX93" fmla="*/ 404424 w 1034979"/>
                  <a:gd name="connsiteY93" fmla="*/ 1397472 h 1509906"/>
                  <a:gd name="connsiteX94" fmla="*/ 410139 w 1034979"/>
                  <a:gd name="connsiteY94" fmla="*/ 1386042 h 1509906"/>
                  <a:gd name="connsiteX95" fmla="*/ 413949 w 1034979"/>
                  <a:gd name="connsiteY95" fmla="*/ 1372707 h 1509906"/>
                  <a:gd name="connsiteX96" fmla="*/ 415854 w 1034979"/>
                  <a:gd name="connsiteY96" fmla="*/ 1366992 h 1509906"/>
                  <a:gd name="connsiteX97" fmla="*/ 417759 w 1034979"/>
                  <a:gd name="connsiteY97" fmla="*/ 1353657 h 1509906"/>
                  <a:gd name="connsiteX98" fmla="*/ 421569 w 1034979"/>
                  <a:gd name="connsiteY98" fmla="*/ 1342227 h 1509906"/>
                  <a:gd name="connsiteX99" fmla="*/ 427284 w 1034979"/>
                  <a:gd name="connsiteY99" fmla="*/ 1328892 h 1509906"/>
                  <a:gd name="connsiteX100" fmla="*/ 436809 w 1034979"/>
                  <a:gd name="connsiteY100" fmla="*/ 1317462 h 1509906"/>
                  <a:gd name="connsiteX101" fmla="*/ 467289 w 1034979"/>
                  <a:gd name="connsiteY101" fmla="*/ 1258407 h 1509906"/>
                  <a:gd name="connsiteX102" fmla="*/ 535869 w 1034979"/>
                  <a:gd name="connsiteY102" fmla="*/ 1243167 h 1509906"/>
                  <a:gd name="connsiteX103" fmla="*/ 541584 w 1034979"/>
                  <a:gd name="connsiteY103" fmla="*/ 1241262 h 1509906"/>
                  <a:gd name="connsiteX104" fmla="*/ 547299 w 1034979"/>
                  <a:gd name="connsiteY104" fmla="*/ 1239357 h 1509906"/>
                  <a:gd name="connsiteX105" fmla="*/ 554919 w 1034979"/>
                  <a:gd name="connsiteY105" fmla="*/ 1237452 h 1509906"/>
                  <a:gd name="connsiteX106" fmla="*/ 573969 w 1034979"/>
                  <a:gd name="connsiteY106" fmla="*/ 1229832 h 1509906"/>
                  <a:gd name="connsiteX107" fmla="*/ 585399 w 1034979"/>
                  <a:gd name="connsiteY107" fmla="*/ 1226022 h 1509906"/>
                  <a:gd name="connsiteX108" fmla="*/ 720654 w 1034979"/>
                  <a:gd name="connsiteY108" fmla="*/ 1309842 h 1509906"/>
                  <a:gd name="connsiteX109" fmla="*/ 733989 w 1034979"/>
                  <a:gd name="connsiteY109" fmla="*/ 1319367 h 1509906"/>
                  <a:gd name="connsiteX110" fmla="*/ 743514 w 1034979"/>
                  <a:gd name="connsiteY110" fmla="*/ 1321272 h 1509906"/>
                  <a:gd name="connsiteX111" fmla="*/ 749229 w 1034979"/>
                  <a:gd name="connsiteY111" fmla="*/ 1323177 h 1509906"/>
                  <a:gd name="connsiteX112" fmla="*/ 762564 w 1034979"/>
                  <a:gd name="connsiteY112" fmla="*/ 1328892 h 1509906"/>
                  <a:gd name="connsiteX113" fmla="*/ 777804 w 1034979"/>
                  <a:gd name="connsiteY113" fmla="*/ 1326987 h 1509906"/>
                  <a:gd name="connsiteX114" fmla="*/ 789234 w 1034979"/>
                  <a:gd name="connsiteY114" fmla="*/ 1321272 h 1509906"/>
                  <a:gd name="connsiteX115" fmla="*/ 794949 w 1034979"/>
                  <a:gd name="connsiteY115" fmla="*/ 1319367 h 1509906"/>
                  <a:gd name="connsiteX116" fmla="*/ 802569 w 1034979"/>
                  <a:gd name="connsiteY116" fmla="*/ 1302222 h 1509906"/>
                  <a:gd name="connsiteX117" fmla="*/ 800664 w 1034979"/>
                  <a:gd name="connsiteY117" fmla="*/ 1277457 h 1509906"/>
                  <a:gd name="connsiteX118" fmla="*/ 798759 w 1034979"/>
                  <a:gd name="connsiteY118" fmla="*/ 1271742 h 1509906"/>
                  <a:gd name="connsiteX119" fmla="*/ 796854 w 1034979"/>
                  <a:gd name="connsiteY119" fmla="*/ 1264122 h 1509906"/>
                  <a:gd name="connsiteX120" fmla="*/ 783519 w 1034979"/>
                  <a:gd name="connsiteY120" fmla="*/ 1246977 h 1509906"/>
                  <a:gd name="connsiteX121" fmla="*/ 773994 w 1034979"/>
                  <a:gd name="connsiteY121" fmla="*/ 1241262 h 1509906"/>
                  <a:gd name="connsiteX122" fmla="*/ 648264 w 1034979"/>
                  <a:gd name="connsiteY122" fmla="*/ 1149822 h 1509906"/>
                  <a:gd name="connsiteX123" fmla="*/ 644454 w 1034979"/>
                  <a:gd name="connsiteY123" fmla="*/ 1132677 h 1509906"/>
                  <a:gd name="connsiteX124" fmla="*/ 646359 w 1034979"/>
                  <a:gd name="connsiteY124" fmla="*/ 1125057 h 1509906"/>
                  <a:gd name="connsiteX125" fmla="*/ 650169 w 1034979"/>
                  <a:gd name="connsiteY125" fmla="*/ 1107912 h 1509906"/>
                  <a:gd name="connsiteX126" fmla="*/ 653979 w 1034979"/>
                  <a:gd name="connsiteY126" fmla="*/ 1102197 h 1509906"/>
                  <a:gd name="connsiteX127" fmla="*/ 655884 w 1034979"/>
                  <a:gd name="connsiteY127" fmla="*/ 1096482 h 1509906"/>
                  <a:gd name="connsiteX128" fmla="*/ 661599 w 1034979"/>
                  <a:gd name="connsiteY128" fmla="*/ 1094577 h 1509906"/>
                  <a:gd name="connsiteX129" fmla="*/ 671124 w 1034979"/>
                  <a:gd name="connsiteY129" fmla="*/ 1083147 h 1509906"/>
                  <a:gd name="connsiteX130" fmla="*/ 724464 w 1034979"/>
                  <a:gd name="connsiteY130" fmla="*/ 1075527 h 1509906"/>
                  <a:gd name="connsiteX131" fmla="*/ 842574 w 1034979"/>
                  <a:gd name="connsiteY131" fmla="*/ 1077432 h 1509906"/>
                  <a:gd name="connsiteX132" fmla="*/ 871149 w 1034979"/>
                  <a:gd name="connsiteY132" fmla="*/ 1079337 h 1509906"/>
                  <a:gd name="connsiteX133" fmla="*/ 899724 w 1034979"/>
                  <a:gd name="connsiteY133" fmla="*/ 1085052 h 1509906"/>
                  <a:gd name="connsiteX134" fmla="*/ 922584 w 1034979"/>
                  <a:gd name="connsiteY134" fmla="*/ 1088862 h 1509906"/>
                  <a:gd name="connsiteX135" fmla="*/ 951159 w 1034979"/>
                  <a:gd name="connsiteY135" fmla="*/ 1094577 h 1509906"/>
                  <a:gd name="connsiteX136" fmla="*/ 956874 w 1034979"/>
                  <a:gd name="connsiteY136" fmla="*/ 1094577 h 1509906"/>
                  <a:gd name="connsiteX137" fmla="*/ 1002594 w 1034979"/>
                  <a:gd name="connsiteY137" fmla="*/ 1092672 h 1509906"/>
                  <a:gd name="connsiteX138" fmla="*/ 1031169 w 1034979"/>
                  <a:gd name="connsiteY138" fmla="*/ 1085052 h 1509906"/>
                  <a:gd name="connsiteX139" fmla="*/ 1034979 w 1034979"/>
                  <a:gd name="connsiteY139" fmla="*/ 1079337 h 1509906"/>
                  <a:gd name="connsiteX140" fmla="*/ 1033074 w 1034979"/>
                  <a:gd name="connsiteY140" fmla="*/ 1060287 h 1509906"/>
                  <a:gd name="connsiteX141" fmla="*/ 1027359 w 1034979"/>
                  <a:gd name="connsiteY141" fmla="*/ 1056477 h 1509906"/>
                  <a:gd name="connsiteX142" fmla="*/ 1012119 w 1034979"/>
                  <a:gd name="connsiteY142" fmla="*/ 1054572 h 1509906"/>
                  <a:gd name="connsiteX143" fmla="*/ 1006404 w 1034979"/>
                  <a:gd name="connsiteY143" fmla="*/ 1052667 h 1509906"/>
                  <a:gd name="connsiteX144" fmla="*/ 998784 w 1034979"/>
                  <a:gd name="connsiteY144" fmla="*/ 1050762 h 1509906"/>
                  <a:gd name="connsiteX145" fmla="*/ 987354 w 1034979"/>
                  <a:gd name="connsiteY145" fmla="*/ 1043142 h 1509906"/>
                  <a:gd name="connsiteX146" fmla="*/ 975924 w 1034979"/>
                  <a:gd name="connsiteY146" fmla="*/ 1039332 h 1509906"/>
                  <a:gd name="connsiteX147" fmla="*/ 970209 w 1034979"/>
                  <a:gd name="connsiteY147" fmla="*/ 1037427 h 1509906"/>
                  <a:gd name="connsiteX148" fmla="*/ 962589 w 1034979"/>
                  <a:gd name="connsiteY148" fmla="*/ 1035522 h 1509906"/>
                  <a:gd name="connsiteX149" fmla="*/ 956874 w 1034979"/>
                  <a:gd name="connsiteY149" fmla="*/ 1033617 h 1509906"/>
                  <a:gd name="connsiteX150" fmla="*/ 935919 w 1034979"/>
                  <a:gd name="connsiteY150" fmla="*/ 1027902 h 1509906"/>
                  <a:gd name="connsiteX151" fmla="*/ 930204 w 1034979"/>
                  <a:gd name="connsiteY151" fmla="*/ 1025997 h 1509906"/>
                  <a:gd name="connsiteX152" fmla="*/ 825429 w 1034979"/>
                  <a:gd name="connsiteY152" fmla="*/ 1027902 h 1509906"/>
                  <a:gd name="connsiteX153" fmla="*/ 819714 w 1034979"/>
                  <a:gd name="connsiteY153" fmla="*/ 1029807 h 1509906"/>
                  <a:gd name="connsiteX154" fmla="*/ 730179 w 1034979"/>
                  <a:gd name="connsiteY154" fmla="*/ 1031712 h 1509906"/>
                  <a:gd name="connsiteX155" fmla="*/ 716844 w 1034979"/>
                  <a:gd name="connsiteY155" fmla="*/ 1035522 h 1509906"/>
                  <a:gd name="connsiteX156" fmla="*/ 695889 w 1034979"/>
                  <a:gd name="connsiteY156" fmla="*/ 1037427 h 1509906"/>
                  <a:gd name="connsiteX157" fmla="*/ 669219 w 1034979"/>
                  <a:gd name="connsiteY157" fmla="*/ 1039332 h 1509906"/>
                  <a:gd name="connsiteX158" fmla="*/ 669219 w 1034979"/>
                  <a:gd name="connsiteY158" fmla="*/ 1039332 h 1509906"/>
                  <a:gd name="connsiteX159" fmla="*/ 646359 w 1034979"/>
                  <a:gd name="connsiteY159" fmla="*/ 1043142 h 1509906"/>
                  <a:gd name="connsiteX160" fmla="*/ 642549 w 1034979"/>
                  <a:gd name="connsiteY160" fmla="*/ 1031712 h 1509906"/>
                  <a:gd name="connsiteX161" fmla="*/ 640644 w 1034979"/>
                  <a:gd name="connsiteY161" fmla="*/ 1025997 h 1509906"/>
                  <a:gd name="connsiteX162" fmla="*/ 642549 w 1034979"/>
                  <a:gd name="connsiteY162" fmla="*/ 1008852 h 1509906"/>
                  <a:gd name="connsiteX163" fmla="*/ 644454 w 1034979"/>
                  <a:gd name="connsiteY163" fmla="*/ 1003137 h 1509906"/>
                  <a:gd name="connsiteX164" fmla="*/ 661599 w 1034979"/>
                  <a:gd name="connsiteY164" fmla="*/ 993612 h 1509906"/>
                  <a:gd name="connsiteX165" fmla="*/ 673029 w 1034979"/>
                  <a:gd name="connsiteY165" fmla="*/ 985992 h 1509906"/>
                  <a:gd name="connsiteX166" fmla="*/ 674934 w 1034979"/>
                  <a:gd name="connsiteY166" fmla="*/ 980277 h 1509906"/>
                  <a:gd name="connsiteX167" fmla="*/ 680649 w 1034979"/>
                  <a:gd name="connsiteY167" fmla="*/ 978372 h 1509906"/>
                  <a:gd name="connsiteX168" fmla="*/ 686364 w 1034979"/>
                  <a:gd name="connsiteY168" fmla="*/ 974562 h 1509906"/>
                  <a:gd name="connsiteX169" fmla="*/ 695889 w 1034979"/>
                  <a:gd name="connsiteY169" fmla="*/ 965037 h 1509906"/>
                  <a:gd name="connsiteX170" fmla="*/ 705414 w 1034979"/>
                  <a:gd name="connsiteY170" fmla="*/ 953607 h 1509906"/>
                  <a:gd name="connsiteX171" fmla="*/ 716844 w 1034979"/>
                  <a:gd name="connsiteY171" fmla="*/ 945987 h 1509906"/>
                  <a:gd name="connsiteX172" fmla="*/ 732084 w 1034979"/>
                  <a:gd name="connsiteY172" fmla="*/ 932652 h 1509906"/>
                  <a:gd name="connsiteX173" fmla="*/ 741609 w 1034979"/>
                  <a:gd name="connsiteY173" fmla="*/ 921222 h 1509906"/>
                  <a:gd name="connsiteX174" fmla="*/ 753039 w 1034979"/>
                  <a:gd name="connsiteY174" fmla="*/ 911697 h 1509906"/>
                  <a:gd name="connsiteX175" fmla="*/ 758754 w 1034979"/>
                  <a:gd name="connsiteY175" fmla="*/ 900267 h 1509906"/>
                  <a:gd name="connsiteX176" fmla="*/ 760659 w 1034979"/>
                  <a:gd name="connsiteY176" fmla="*/ 894552 h 1509906"/>
                  <a:gd name="connsiteX177" fmla="*/ 766374 w 1034979"/>
                  <a:gd name="connsiteY177" fmla="*/ 883122 h 1509906"/>
                  <a:gd name="connsiteX178" fmla="*/ 764469 w 1034979"/>
                  <a:gd name="connsiteY178" fmla="*/ 867882 h 1509906"/>
                  <a:gd name="connsiteX179" fmla="*/ 758754 w 1034979"/>
                  <a:gd name="connsiteY179" fmla="*/ 865977 h 1509906"/>
                  <a:gd name="connsiteX180" fmla="*/ 737799 w 1034979"/>
                  <a:gd name="connsiteY180" fmla="*/ 867882 h 1509906"/>
                  <a:gd name="connsiteX181" fmla="*/ 732084 w 1034979"/>
                  <a:gd name="connsiteY181" fmla="*/ 871692 h 1509906"/>
                  <a:gd name="connsiteX182" fmla="*/ 720654 w 1034979"/>
                  <a:gd name="connsiteY182" fmla="*/ 875502 h 1509906"/>
                  <a:gd name="connsiteX183" fmla="*/ 716844 w 1034979"/>
                  <a:gd name="connsiteY183" fmla="*/ 881217 h 1509906"/>
                  <a:gd name="connsiteX184" fmla="*/ 711129 w 1034979"/>
                  <a:gd name="connsiteY184" fmla="*/ 883122 h 1509906"/>
                  <a:gd name="connsiteX185" fmla="*/ 705414 w 1034979"/>
                  <a:gd name="connsiteY185" fmla="*/ 886932 h 1509906"/>
                  <a:gd name="connsiteX186" fmla="*/ 699699 w 1034979"/>
                  <a:gd name="connsiteY186" fmla="*/ 892647 h 1509906"/>
                  <a:gd name="connsiteX187" fmla="*/ 692079 w 1034979"/>
                  <a:gd name="connsiteY187" fmla="*/ 896457 h 1509906"/>
                  <a:gd name="connsiteX188" fmla="*/ 650169 w 1034979"/>
                  <a:gd name="connsiteY188" fmla="*/ 925032 h 1509906"/>
                  <a:gd name="connsiteX189" fmla="*/ 636834 w 1034979"/>
                  <a:gd name="connsiteY189" fmla="*/ 936462 h 1509906"/>
                  <a:gd name="connsiteX190" fmla="*/ 627309 w 1034979"/>
                  <a:gd name="connsiteY190" fmla="*/ 953607 h 1509906"/>
                  <a:gd name="connsiteX191" fmla="*/ 602544 w 1034979"/>
                  <a:gd name="connsiteY191" fmla="*/ 959322 h 1509906"/>
                  <a:gd name="connsiteX192" fmla="*/ 589209 w 1034979"/>
                  <a:gd name="connsiteY192" fmla="*/ 963132 h 1509906"/>
                  <a:gd name="connsiteX193" fmla="*/ 573969 w 1034979"/>
                  <a:gd name="connsiteY193" fmla="*/ 961227 h 1509906"/>
                  <a:gd name="connsiteX194" fmla="*/ 562539 w 1034979"/>
                  <a:gd name="connsiteY194" fmla="*/ 957417 h 1509906"/>
                  <a:gd name="connsiteX195" fmla="*/ 551109 w 1034979"/>
                  <a:gd name="connsiteY195" fmla="*/ 953607 h 1509906"/>
                  <a:gd name="connsiteX196" fmla="*/ 539679 w 1034979"/>
                  <a:gd name="connsiteY196" fmla="*/ 949797 h 1509906"/>
                  <a:gd name="connsiteX197" fmla="*/ 533964 w 1034979"/>
                  <a:gd name="connsiteY197" fmla="*/ 947892 h 1509906"/>
                  <a:gd name="connsiteX198" fmla="*/ 528249 w 1034979"/>
                  <a:gd name="connsiteY198" fmla="*/ 944082 h 1509906"/>
                  <a:gd name="connsiteX199" fmla="*/ 516819 w 1034979"/>
                  <a:gd name="connsiteY199" fmla="*/ 938367 h 1509906"/>
                  <a:gd name="connsiteX200" fmla="*/ 509199 w 1034979"/>
                  <a:gd name="connsiteY200" fmla="*/ 926937 h 1509906"/>
                  <a:gd name="connsiteX201" fmla="*/ 505389 w 1034979"/>
                  <a:gd name="connsiteY201" fmla="*/ 905982 h 1509906"/>
                  <a:gd name="connsiteX202" fmla="*/ 507294 w 1034979"/>
                  <a:gd name="connsiteY202" fmla="*/ 841212 h 1509906"/>
                  <a:gd name="connsiteX203" fmla="*/ 503484 w 1034979"/>
                  <a:gd name="connsiteY203" fmla="*/ 351627 h 1509906"/>
                  <a:gd name="connsiteX204" fmla="*/ 499674 w 1034979"/>
                  <a:gd name="connsiteY204" fmla="*/ 60162 h 1509906"/>
                  <a:gd name="connsiteX205" fmla="*/ 490149 w 1034979"/>
                  <a:gd name="connsiteY205" fmla="*/ 33492 h 1509906"/>
                  <a:gd name="connsiteX206" fmla="*/ 488244 w 1034979"/>
                  <a:gd name="connsiteY206" fmla="*/ 27777 h 1509906"/>
                  <a:gd name="connsiteX207" fmla="*/ 484434 w 1034979"/>
                  <a:gd name="connsiteY207" fmla="*/ 22062 h 1509906"/>
                  <a:gd name="connsiteX208" fmla="*/ 478719 w 1034979"/>
                  <a:gd name="connsiteY208" fmla="*/ 10632 h 1509906"/>
                  <a:gd name="connsiteX209" fmla="*/ 473004 w 1034979"/>
                  <a:gd name="connsiteY209" fmla="*/ 6822 h 1509906"/>
                  <a:gd name="connsiteX210" fmla="*/ 469194 w 1034979"/>
                  <a:gd name="connsiteY210" fmla="*/ 1107 h 1509906"/>
                  <a:gd name="connsiteX211" fmla="*/ 429189 w 1034979"/>
                  <a:gd name="connsiteY211" fmla="*/ 4917 h 1509906"/>
                  <a:gd name="connsiteX212" fmla="*/ 421569 w 1034979"/>
                  <a:gd name="connsiteY212" fmla="*/ 16347 h 1509906"/>
                  <a:gd name="connsiteX213" fmla="*/ 417759 w 1034979"/>
                  <a:gd name="connsiteY213" fmla="*/ 22062 h 1509906"/>
                  <a:gd name="connsiteX214" fmla="*/ 419664 w 1034979"/>
                  <a:gd name="connsiteY214" fmla="*/ 54447 h 1509906"/>
                  <a:gd name="connsiteX215" fmla="*/ 423474 w 1034979"/>
                  <a:gd name="connsiteY215" fmla="*/ 65877 h 1509906"/>
                  <a:gd name="connsiteX216" fmla="*/ 425379 w 1034979"/>
                  <a:gd name="connsiteY216" fmla="*/ 71592 h 1509906"/>
                  <a:gd name="connsiteX217" fmla="*/ 425379 w 1034979"/>
                  <a:gd name="connsiteY217" fmla="*/ 77307 h 1509906"/>
                  <a:gd name="connsiteX218" fmla="*/ 429189 w 1034979"/>
                  <a:gd name="connsiteY218" fmla="*/ 231612 h 1509906"/>
                  <a:gd name="connsiteX219" fmla="*/ 440619 w 1034979"/>
                  <a:gd name="connsiteY219" fmla="*/ 414492 h 1509906"/>
                  <a:gd name="connsiteX220" fmla="*/ 425379 w 1034979"/>
                  <a:gd name="connsiteY220" fmla="*/ 711672 h 1509906"/>
                  <a:gd name="connsiteX221" fmla="*/ 425173 w 1034979"/>
                  <a:gd name="connsiteY221" fmla="*/ 765165 h 1509906"/>
                  <a:gd name="connsiteX222" fmla="*/ 421363 w 1034979"/>
                  <a:gd name="connsiteY222" fmla="*/ 844096 h 1509906"/>
                  <a:gd name="connsiteX223" fmla="*/ 425379 w 1034979"/>
                  <a:gd name="connsiteY223" fmla="*/ 894552 h 1509906"/>
                  <a:gd name="connsiteX224" fmla="*/ 423474 w 1034979"/>
                  <a:gd name="connsiteY224" fmla="*/ 921222 h 1509906"/>
                  <a:gd name="connsiteX225" fmla="*/ 417759 w 1034979"/>
                  <a:gd name="connsiteY225" fmla="*/ 923127 h 1509906"/>
                  <a:gd name="connsiteX226" fmla="*/ 412044 w 1034979"/>
                  <a:gd name="connsiteY226" fmla="*/ 926937 h 1509906"/>
                  <a:gd name="connsiteX227" fmla="*/ 421569 w 1034979"/>
                  <a:gd name="connsiteY227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35819 w 1034979"/>
                  <a:gd name="connsiteY36" fmla="*/ 966942 h 1509906"/>
                  <a:gd name="connsiteX37" fmla="*/ 143439 w 1034979"/>
                  <a:gd name="connsiteY37" fmla="*/ 968847 h 1509906"/>
                  <a:gd name="connsiteX38" fmla="*/ 166299 w 1034979"/>
                  <a:gd name="connsiteY38" fmla="*/ 972657 h 1509906"/>
                  <a:gd name="connsiteX39" fmla="*/ 191064 w 1034979"/>
                  <a:gd name="connsiteY39" fmla="*/ 978372 h 1509906"/>
                  <a:gd name="connsiteX40" fmla="*/ 208209 w 1034979"/>
                  <a:gd name="connsiteY40" fmla="*/ 984087 h 1509906"/>
                  <a:gd name="connsiteX41" fmla="*/ 213924 w 1034979"/>
                  <a:gd name="connsiteY41" fmla="*/ 985992 h 1509906"/>
                  <a:gd name="connsiteX42" fmla="*/ 229164 w 1034979"/>
                  <a:gd name="connsiteY42" fmla="*/ 989802 h 1509906"/>
                  <a:gd name="connsiteX43" fmla="*/ 248214 w 1034979"/>
                  <a:gd name="connsiteY43" fmla="*/ 995517 h 1509906"/>
                  <a:gd name="connsiteX44" fmla="*/ 253929 w 1034979"/>
                  <a:gd name="connsiteY44" fmla="*/ 999327 h 1509906"/>
                  <a:gd name="connsiteX45" fmla="*/ 267264 w 1034979"/>
                  <a:gd name="connsiteY45" fmla="*/ 1014567 h 1509906"/>
                  <a:gd name="connsiteX46" fmla="*/ 272979 w 1034979"/>
                  <a:gd name="connsiteY46" fmla="*/ 1033617 h 1509906"/>
                  <a:gd name="connsiteX47" fmla="*/ 274884 w 1034979"/>
                  <a:gd name="connsiteY47" fmla="*/ 1039332 h 1509906"/>
                  <a:gd name="connsiteX48" fmla="*/ 276789 w 1034979"/>
                  <a:gd name="connsiteY48" fmla="*/ 1045047 h 1509906"/>
                  <a:gd name="connsiteX49" fmla="*/ 278694 w 1034979"/>
                  <a:gd name="connsiteY49" fmla="*/ 1069812 h 1509906"/>
                  <a:gd name="connsiteX50" fmla="*/ 280599 w 1034979"/>
                  <a:gd name="connsiteY50" fmla="*/ 1075527 h 1509906"/>
                  <a:gd name="connsiteX51" fmla="*/ 278694 w 1034979"/>
                  <a:gd name="connsiteY51" fmla="*/ 1094577 h 1509906"/>
                  <a:gd name="connsiteX52" fmla="*/ 276789 w 1034979"/>
                  <a:gd name="connsiteY52" fmla="*/ 1104102 h 1509906"/>
                  <a:gd name="connsiteX53" fmla="*/ 263454 w 1034979"/>
                  <a:gd name="connsiteY53" fmla="*/ 1117437 h 1509906"/>
                  <a:gd name="connsiteX54" fmla="*/ 252024 w 1034979"/>
                  <a:gd name="connsiteY54" fmla="*/ 1125057 h 1509906"/>
                  <a:gd name="connsiteX55" fmla="*/ 240594 w 1034979"/>
                  <a:gd name="connsiteY55" fmla="*/ 1128867 h 1509906"/>
                  <a:gd name="connsiteX56" fmla="*/ 27234 w 1034979"/>
                  <a:gd name="connsiteY56" fmla="*/ 1147917 h 1509906"/>
                  <a:gd name="connsiteX57" fmla="*/ 15804 w 1034979"/>
                  <a:gd name="connsiteY57" fmla="*/ 1153632 h 1509906"/>
                  <a:gd name="connsiteX58" fmla="*/ 6279 w 1034979"/>
                  <a:gd name="connsiteY58" fmla="*/ 1163157 h 1509906"/>
                  <a:gd name="connsiteX59" fmla="*/ 4374 w 1034979"/>
                  <a:gd name="connsiteY59" fmla="*/ 1168872 h 1509906"/>
                  <a:gd name="connsiteX60" fmla="*/ 564 w 1034979"/>
                  <a:gd name="connsiteY60" fmla="*/ 1174587 h 1509906"/>
                  <a:gd name="connsiteX61" fmla="*/ 6279 w 1034979"/>
                  <a:gd name="connsiteY61" fmla="*/ 1206972 h 1509906"/>
                  <a:gd name="connsiteX62" fmla="*/ 11994 w 1034979"/>
                  <a:gd name="connsiteY62" fmla="*/ 1210782 h 1509906"/>
                  <a:gd name="connsiteX63" fmla="*/ 17709 w 1034979"/>
                  <a:gd name="connsiteY63" fmla="*/ 1212687 h 1509906"/>
                  <a:gd name="connsiteX64" fmla="*/ 145344 w 1034979"/>
                  <a:gd name="connsiteY64" fmla="*/ 1210782 h 1509906"/>
                  <a:gd name="connsiteX65" fmla="*/ 152964 w 1034979"/>
                  <a:gd name="connsiteY65" fmla="*/ 1208877 h 1509906"/>
                  <a:gd name="connsiteX66" fmla="*/ 303459 w 1034979"/>
                  <a:gd name="connsiteY66" fmla="*/ 1203162 h 1509906"/>
                  <a:gd name="connsiteX67" fmla="*/ 318699 w 1034979"/>
                  <a:gd name="connsiteY67" fmla="*/ 1210782 h 1509906"/>
                  <a:gd name="connsiteX68" fmla="*/ 330129 w 1034979"/>
                  <a:gd name="connsiteY68" fmla="*/ 1216497 h 1509906"/>
                  <a:gd name="connsiteX69" fmla="*/ 333939 w 1034979"/>
                  <a:gd name="connsiteY69" fmla="*/ 1222212 h 1509906"/>
                  <a:gd name="connsiteX70" fmla="*/ 339654 w 1034979"/>
                  <a:gd name="connsiteY70" fmla="*/ 1224117 h 1509906"/>
                  <a:gd name="connsiteX71" fmla="*/ 351084 w 1034979"/>
                  <a:gd name="connsiteY71" fmla="*/ 1231737 h 1509906"/>
                  <a:gd name="connsiteX72" fmla="*/ 356799 w 1034979"/>
                  <a:gd name="connsiteY72" fmla="*/ 1235547 h 1509906"/>
                  <a:gd name="connsiteX73" fmla="*/ 360609 w 1034979"/>
                  <a:gd name="connsiteY73" fmla="*/ 1241262 h 1509906"/>
                  <a:gd name="connsiteX74" fmla="*/ 366324 w 1034979"/>
                  <a:gd name="connsiteY74" fmla="*/ 1252692 h 1509906"/>
                  <a:gd name="connsiteX75" fmla="*/ 362514 w 1034979"/>
                  <a:gd name="connsiteY75" fmla="*/ 1279362 h 1509906"/>
                  <a:gd name="connsiteX76" fmla="*/ 358704 w 1034979"/>
                  <a:gd name="connsiteY76" fmla="*/ 1285077 h 1509906"/>
                  <a:gd name="connsiteX77" fmla="*/ 356799 w 1034979"/>
                  <a:gd name="connsiteY77" fmla="*/ 1290792 h 1509906"/>
                  <a:gd name="connsiteX78" fmla="*/ 352989 w 1034979"/>
                  <a:gd name="connsiteY78" fmla="*/ 1296507 h 1509906"/>
                  <a:gd name="connsiteX79" fmla="*/ 351084 w 1034979"/>
                  <a:gd name="connsiteY79" fmla="*/ 1302222 h 1509906"/>
                  <a:gd name="connsiteX80" fmla="*/ 347274 w 1034979"/>
                  <a:gd name="connsiteY80" fmla="*/ 1307937 h 1509906"/>
                  <a:gd name="connsiteX81" fmla="*/ 330129 w 1034979"/>
                  <a:gd name="connsiteY81" fmla="*/ 1374612 h 1509906"/>
                  <a:gd name="connsiteX82" fmla="*/ 328224 w 1034979"/>
                  <a:gd name="connsiteY82" fmla="*/ 1426047 h 1509906"/>
                  <a:gd name="connsiteX83" fmla="*/ 330129 w 1034979"/>
                  <a:gd name="connsiteY83" fmla="*/ 1450812 h 1509906"/>
                  <a:gd name="connsiteX84" fmla="*/ 332034 w 1034979"/>
                  <a:gd name="connsiteY84" fmla="*/ 1456527 h 1509906"/>
                  <a:gd name="connsiteX85" fmla="*/ 335844 w 1034979"/>
                  <a:gd name="connsiteY85" fmla="*/ 1460337 h 1509906"/>
                  <a:gd name="connsiteX86" fmla="*/ 364419 w 1034979"/>
                  <a:gd name="connsiteY86" fmla="*/ 1506057 h 1509906"/>
                  <a:gd name="connsiteX87" fmla="*/ 387279 w 1034979"/>
                  <a:gd name="connsiteY87" fmla="*/ 1507962 h 1509906"/>
                  <a:gd name="connsiteX88" fmla="*/ 392994 w 1034979"/>
                  <a:gd name="connsiteY88" fmla="*/ 1502247 h 1509906"/>
                  <a:gd name="connsiteX89" fmla="*/ 394899 w 1034979"/>
                  <a:gd name="connsiteY89" fmla="*/ 1490817 h 1509906"/>
                  <a:gd name="connsiteX90" fmla="*/ 396804 w 1034979"/>
                  <a:gd name="connsiteY90" fmla="*/ 1485102 h 1509906"/>
                  <a:gd name="connsiteX91" fmla="*/ 398709 w 1034979"/>
                  <a:gd name="connsiteY91" fmla="*/ 1467957 h 1509906"/>
                  <a:gd name="connsiteX92" fmla="*/ 400614 w 1034979"/>
                  <a:gd name="connsiteY92" fmla="*/ 1454622 h 1509906"/>
                  <a:gd name="connsiteX93" fmla="*/ 404424 w 1034979"/>
                  <a:gd name="connsiteY93" fmla="*/ 1397472 h 1509906"/>
                  <a:gd name="connsiteX94" fmla="*/ 410139 w 1034979"/>
                  <a:gd name="connsiteY94" fmla="*/ 1386042 h 1509906"/>
                  <a:gd name="connsiteX95" fmla="*/ 413949 w 1034979"/>
                  <a:gd name="connsiteY95" fmla="*/ 1372707 h 1509906"/>
                  <a:gd name="connsiteX96" fmla="*/ 415854 w 1034979"/>
                  <a:gd name="connsiteY96" fmla="*/ 1366992 h 1509906"/>
                  <a:gd name="connsiteX97" fmla="*/ 417759 w 1034979"/>
                  <a:gd name="connsiteY97" fmla="*/ 1353657 h 1509906"/>
                  <a:gd name="connsiteX98" fmla="*/ 421569 w 1034979"/>
                  <a:gd name="connsiteY98" fmla="*/ 1342227 h 1509906"/>
                  <a:gd name="connsiteX99" fmla="*/ 427284 w 1034979"/>
                  <a:gd name="connsiteY99" fmla="*/ 1328892 h 1509906"/>
                  <a:gd name="connsiteX100" fmla="*/ 436809 w 1034979"/>
                  <a:gd name="connsiteY100" fmla="*/ 1317462 h 1509906"/>
                  <a:gd name="connsiteX101" fmla="*/ 467289 w 1034979"/>
                  <a:gd name="connsiteY101" fmla="*/ 1258407 h 1509906"/>
                  <a:gd name="connsiteX102" fmla="*/ 535869 w 1034979"/>
                  <a:gd name="connsiteY102" fmla="*/ 1243167 h 1509906"/>
                  <a:gd name="connsiteX103" fmla="*/ 541584 w 1034979"/>
                  <a:gd name="connsiteY103" fmla="*/ 1241262 h 1509906"/>
                  <a:gd name="connsiteX104" fmla="*/ 547299 w 1034979"/>
                  <a:gd name="connsiteY104" fmla="*/ 1239357 h 1509906"/>
                  <a:gd name="connsiteX105" fmla="*/ 573969 w 1034979"/>
                  <a:gd name="connsiteY105" fmla="*/ 1229832 h 1509906"/>
                  <a:gd name="connsiteX106" fmla="*/ 585399 w 1034979"/>
                  <a:gd name="connsiteY106" fmla="*/ 1226022 h 1509906"/>
                  <a:gd name="connsiteX107" fmla="*/ 720654 w 1034979"/>
                  <a:gd name="connsiteY107" fmla="*/ 1309842 h 1509906"/>
                  <a:gd name="connsiteX108" fmla="*/ 733989 w 1034979"/>
                  <a:gd name="connsiteY108" fmla="*/ 1319367 h 1509906"/>
                  <a:gd name="connsiteX109" fmla="*/ 743514 w 1034979"/>
                  <a:gd name="connsiteY109" fmla="*/ 1321272 h 1509906"/>
                  <a:gd name="connsiteX110" fmla="*/ 749229 w 1034979"/>
                  <a:gd name="connsiteY110" fmla="*/ 1323177 h 1509906"/>
                  <a:gd name="connsiteX111" fmla="*/ 762564 w 1034979"/>
                  <a:gd name="connsiteY111" fmla="*/ 1328892 h 1509906"/>
                  <a:gd name="connsiteX112" fmla="*/ 777804 w 1034979"/>
                  <a:gd name="connsiteY112" fmla="*/ 1326987 h 1509906"/>
                  <a:gd name="connsiteX113" fmla="*/ 789234 w 1034979"/>
                  <a:gd name="connsiteY113" fmla="*/ 1321272 h 1509906"/>
                  <a:gd name="connsiteX114" fmla="*/ 794949 w 1034979"/>
                  <a:gd name="connsiteY114" fmla="*/ 1319367 h 1509906"/>
                  <a:gd name="connsiteX115" fmla="*/ 802569 w 1034979"/>
                  <a:gd name="connsiteY115" fmla="*/ 1302222 h 1509906"/>
                  <a:gd name="connsiteX116" fmla="*/ 800664 w 1034979"/>
                  <a:gd name="connsiteY116" fmla="*/ 1277457 h 1509906"/>
                  <a:gd name="connsiteX117" fmla="*/ 798759 w 1034979"/>
                  <a:gd name="connsiteY117" fmla="*/ 1271742 h 1509906"/>
                  <a:gd name="connsiteX118" fmla="*/ 796854 w 1034979"/>
                  <a:gd name="connsiteY118" fmla="*/ 1264122 h 1509906"/>
                  <a:gd name="connsiteX119" fmla="*/ 783519 w 1034979"/>
                  <a:gd name="connsiteY119" fmla="*/ 1246977 h 1509906"/>
                  <a:gd name="connsiteX120" fmla="*/ 773994 w 1034979"/>
                  <a:gd name="connsiteY120" fmla="*/ 1241262 h 1509906"/>
                  <a:gd name="connsiteX121" fmla="*/ 648264 w 1034979"/>
                  <a:gd name="connsiteY121" fmla="*/ 1149822 h 1509906"/>
                  <a:gd name="connsiteX122" fmla="*/ 644454 w 1034979"/>
                  <a:gd name="connsiteY122" fmla="*/ 1132677 h 1509906"/>
                  <a:gd name="connsiteX123" fmla="*/ 646359 w 1034979"/>
                  <a:gd name="connsiteY123" fmla="*/ 1125057 h 1509906"/>
                  <a:gd name="connsiteX124" fmla="*/ 650169 w 1034979"/>
                  <a:gd name="connsiteY124" fmla="*/ 1107912 h 1509906"/>
                  <a:gd name="connsiteX125" fmla="*/ 653979 w 1034979"/>
                  <a:gd name="connsiteY125" fmla="*/ 1102197 h 1509906"/>
                  <a:gd name="connsiteX126" fmla="*/ 655884 w 1034979"/>
                  <a:gd name="connsiteY126" fmla="*/ 1096482 h 1509906"/>
                  <a:gd name="connsiteX127" fmla="*/ 661599 w 1034979"/>
                  <a:gd name="connsiteY127" fmla="*/ 1094577 h 1509906"/>
                  <a:gd name="connsiteX128" fmla="*/ 671124 w 1034979"/>
                  <a:gd name="connsiteY128" fmla="*/ 1083147 h 1509906"/>
                  <a:gd name="connsiteX129" fmla="*/ 724464 w 1034979"/>
                  <a:gd name="connsiteY129" fmla="*/ 1075527 h 1509906"/>
                  <a:gd name="connsiteX130" fmla="*/ 842574 w 1034979"/>
                  <a:gd name="connsiteY130" fmla="*/ 1077432 h 1509906"/>
                  <a:gd name="connsiteX131" fmla="*/ 871149 w 1034979"/>
                  <a:gd name="connsiteY131" fmla="*/ 1079337 h 1509906"/>
                  <a:gd name="connsiteX132" fmla="*/ 899724 w 1034979"/>
                  <a:gd name="connsiteY132" fmla="*/ 1085052 h 1509906"/>
                  <a:gd name="connsiteX133" fmla="*/ 922584 w 1034979"/>
                  <a:gd name="connsiteY133" fmla="*/ 1088862 h 1509906"/>
                  <a:gd name="connsiteX134" fmla="*/ 951159 w 1034979"/>
                  <a:gd name="connsiteY134" fmla="*/ 1094577 h 1509906"/>
                  <a:gd name="connsiteX135" fmla="*/ 956874 w 1034979"/>
                  <a:gd name="connsiteY135" fmla="*/ 1094577 h 1509906"/>
                  <a:gd name="connsiteX136" fmla="*/ 1002594 w 1034979"/>
                  <a:gd name="connsiteY136" fmla="*/ 1092672 h 1509906"/>
                  <a:gd name="connsiteX137" fmla="*/ 1031169 w 1034979"/>
                  <a:gd name="connsiteY137" fmla="*/ 1085052 h 1509906"/>
                  <a:gd name="connsiteX138" fmla="*/ 1034979 w 1034979"/>
                  <a:gd name="connsiteY138" fmla="*/ 1079337 h 1509906"/>
                  <a:gd name="connsiteX139" fmla="*/ 1033074 w 1034979"/>
                  <a:gd name="connsiteY139" fmla="*/ 1060287 h 1509906"/>
                  <a:gd name="connsiteX140" fmla="*/ 1027359 w 1034979"/>
                  <a:gd name="connsiteY140" fmla="*/ 1056477 h 1509906"/>
                  <a:gd name="connsiteX141" fmla="*/ 1012119 w 1034979"/>
                  <a:gd name="connsiteY141" fmla="*/ 1054572 h 1509906"/>
                  <a:gd name="connsiteX142" fmla="*/ 1006404 w 1034979"/>
                  <a:gd name="connsiteY142" fmla="*/ 1052667 h 1509906"/>
                  <a:gd name="connsiteX143" fmla="*/ 998784 w 1034979"/>
                  <a:gd name="connsiteY143" fmla="*/ 1050762 h 1509906"/>
                  <a:gd name="connsiteX144" fmla="*/ 987354 w 1034979"/>
                  <a:gd name="connsiteY144" fmla="*/ 1043142 h 1509906"/>
                  <a:gd name="connsiteX145" fmla="*/ 975924 w 1034979"/>
                  <a:gd name="connsiteY145" fmla="*/ 1039332 h 1509906"/>
                  <a:gd name="connsiteX146" fmla="*/ 970209 w 1034979"/>
                  <a:gd name="connsiteY146" fmla="*/ 1037427 h 1509906"/>
                  <a:gd name="connsiteX147" fmla="*/ 962589 w 1034979"/>
                  <a:gd name="connsiteY147" fmla="*/ 1035522 h 1509906"/>
                  <a:gd name="connsiteX148" fmla="*/ 956874 w 1034979"/>
                  <a:gd name="connsiteY148" fmla="*/ 1033617 h 1509906"/>
                  <a:gd name="connsiteX149" fmla="*/ 935919 w 1034979"/>
                  <a:gd name="connsiteY149" fmla="*/ 1027902 h 1509906"/>
                  <a:gd name="connsiteX150" fmla="*/ 930204 w 1034979"/>
                  <a:gd name="connsiteY150" fmla="*/ 1025997 h 1509906"/>
                  <a:gd name="connsiteX151" fmla="*/ 825429 w 1034979"/>
                  <a:gd name="connsiteY151" fmla="*/ 1027902 h 1509906"/>
                  <a:gd name="connsiteX152" fmla="*/ 819714 w 1034979"/>
                  <a:gd name="connsiteY152" fmla="*/ 1029807 h 1509906"/>
                  <a:gd name="connsiteX153" fmla="*/ 730179 w 1034979"/>
                  <a:gd name="connsiteY153" fmla="*/ 1031712 h 1509906"/>
                  <a:gd name="connsiteX154" fmla="*/ 716844 w 1034979"/>
                  <a:gd name="connsiteY154" fmla="*/ 1035522 h 1509906"/>
                  <a:gd name="connsiteX155" fmla="*/ 695889 w 1034979"/>
                  <a:gd name="connsiteY155" fmla="*/ 1037427 h 1509906"/>
                  <a:gd name="connsiteX156" fmla="*/ 669219 w 1034979"/>
                  <a:gd name="connsiteY156" fmla="*/ 1039332 h 1509906"/>
                  <a:gd name="connsiteX157" fmla="*/ 669219 w 1034979"/>
                  <a:gd name="connsiteY157" fmla="*/ 1039332 h 1509906"/>
                  <a:gd name="connsiteX158" fmla="*/ 646359 w 1034979"/>
                  <a:gd name="connsiteY158" fmla="*/ 1043142 h 1509906"/>
                  <a:gd name="connsiteX159" fmla="*/ 642549 w 1034979"/>
                  <a:gd name="connsiteY159" fmla="*/ 1031712 h 1509906"/>
                  <a:gd name="connsiteX160" fmla="*/ 640644 w 1034979"/>
                  <a:gd name="connsiteY160" fmla="*/ 1025997 h 1509906"/>
                  <a:gd name="connsiteX161" fmla="*/ 642549 w 1034979"/>
                  <a:gd name="connsiteY161" fmla="*/ 1008852 h 1509906"/>
                  <a:gd name="connsiteX162" fmla="*/ 644454 w 1034979"/>
                  <a:gd name="connsiteY162" fmla="*/ 1003137 h 1509906"/>
                  <a:gd name="connsiteX163" fmla="*/ 661599 w 1034979"/>
                  <a:gd name="connsiteY163" fmla="*/ 993612 h 1509906"/>
                  <a:gd name="connsiteX164" fmla="*/ 673029 w 1034979"/>
                  <a:gd name="connsiteY164" fmla="*/ 985992 h 1509906"/>
                  <a:gd name="connsiteX165" fmla="*/ 674934 w 1034979"/>
                  <a:gd name="connsiteY165" fmla="*/ 980277 h 1509906"/>
                  <a:gd name="connsiteX166" fmla="*/ 680649 w 1034979"/>
                  <a:gd name="connsiteY166" fmla="*/ 978372 h 1509906"/>
                  <a:gd name="connsiteX167" fmla="*/ 686364 w 1034979"/>
                  <a:gd name="connsiteY167" fmla="*/ 974562 h 1509906"/>
                  <a:gd name="connsiteX168" fmla="*/ 695889 w 1034979"/>
                  <a:gd name="connsiteY168" fmla="*/ 965037 h 1509906"/>
                  <a:gd name="connsiteX169" fmla="*/ 705414 w 1034979"/>
                  <a:gd name="connsiteY169" fmla="*/ 953607 h 1509906"/>
                  <a:gd name="connsiteX170" fmla="*/ 716844 w 1034979"/>
                  <a:gd name="connsiteY170" fmla="*/ 945987 h 1509906"/>
                  <a:gd name="connsiteX171" fmla="*/ 732084 w 1034979"/>
                  <a:gd name="connsiteY171" fmla="*/ 932652 h 1509906"/>
                  <a:gd name="connsiteX172" fmla="*/ 741609 w 1034979"/>
                  <a:gd name="connsiteY172" fmla="*/ 921222 h 1509906"/>
                  <a:gd name="connsiteX173" fmla="*/ 753039 w 1034979"/>
                  <a:gd name="connsiteY173" fmla="*/ 911697 h 1509906"/>
                  <a:gd name="connsiteX174" fmla="*/ 758754 w 1034979"/>
                  <a:gd name="connsiteY174" fmla="*/ 900267 h 1509906"/>
                  <a:gd name="connsiteX175" fmla="*/ 760659 w 1034979"/>
                  <a:gd name="connsiteY175" fmla="*/ 894552 h 1509906"/>
                  <a:gd name="connsiteX176" fmla="*/ 766374 w 1034979"/>
                  <a:gd name="connsiteY176" fmla="*/ 883122 h 1509906"/>
                  <a:gd name="connsiteX177" fmla="*/ 764469 w 1034979"/>
                  <a:gd name="connsiteY177" fmla="*/ 867882 h 1509906"/>
                  <a:gd name="connsiteX178" fmla="*/ 758754 w 1034979"/>
                  <a:gd name="connsiteY178" fmla="*/ 865977 h 1509906"/>
                  <a:gd name="connsiteX179" fmla="*/ 737799 w 1034979"/>
                  <a:gd name="connsiteY179" fmla="*/ 867882 h 1509906"/>
                  <a:gd name="connsiteX180" fmla="*/ 732084 w 1034979"/>
                  <a:gd name="connsiteY180" fmla="*/ 871692 h 1509906"/>
                  <a:gd name="connsiteX181" fmla="*/ 720654 w 1034979"/>
                  <a:gd name="connsiteY181" fmla="*/ 875502 h 1509906"/>
                  <a:gd name="connsiteX182" fmla="*/ 716844 w 1034979"/>
                  <a:gd name="connsiteY182" fmla="*/ 881217 h 1509906"/>
                  <a:gd name="connsiteX183" fmla="*/ 711129 w 1034979"/>
                  <a:gd name="connsiteY183" fmla="*/ 883122 h 1509906"/>
                  <a:gd name="connsiteX184" fmla="*/ 705414 w 1034979"/>
                  <a:gd name="connsiteY184" fmla="*/ 886932 h 1509906"/>
                  <a:gd name="connsiteX185" fmla="*/ 699699 w 1034979"/>
                  <a:gd name="connsiteY185" fmla="*/ 892647 h 1509906"/>
                  <a:gd name="connsiteX186" fmla="*/ 692079 w 1034979"/>
                  <a:gd name="connsiteY186" fmla="*/ 896457 h 1509906"/>
                  <a:gd name="connsiteX187" fmla="*/ 650169 w 1034979"/>
                  <a:gd name="connsiteY187" fmla="*/ 925032 h 1509906"/>
                  <a:gd name="connsiteX188" fmla="*/ 636834 w 1034979"/>
                  <a:gd name="connsiteY188" fmla="*/ 936462 h 1509906"/>
                  <a:gd name="connsiteX189" fmla="*/ 627309 w 1034979"/>
                  <a:gd name="connsiteY189" fmla="*/ 953607 h 1509906"/>
                  <a:gd name="connsiteX190" fmla="*/ 602544 w 1034979"/>
                  <a:gd name="connsiteY190" fmla="*/ 959322 h 1509906"/>
                  <a:gd name="connsiteX191" fmla="*/ 589209 w 1034979"/>
                  <a:gd name="connsiteY191" fmla="*/ 963132 h 1509906"/>
                  <a:gd name="connsiteX192" fmla="*/ 573969 w 1034979"/>
                  <a:gd name="connsiteY192" fmla="*/ 961227 h 1509906"/>
                  <a:gd name="connsiteX193" fmla="*/ 562539 w 1034979"/>
                  <a:gd name="connsiteY193" fmla="*/ 957417 h 1509906"/>
                  <a:gd name="connsiteX194" fmla="*/ 551109 w 1034979"/>
                  <a:gd name="connsiteY194" fmla="*/ 953607 h 1509906"/>
                  <a:gd name="connsiteX195" fmla="*/ 539679 w 1034979"/>
                  <a:gd name="connsiteY195" fmla="*/ 949797 h 1509906"/>
                  <a:gd name="connsiteX196" fmla="*/ 533964 w 1034979"/>
                  <a:gd name="connsiteY196" fmla="*/ 947892 h 1509906"/>
                  <a:gd name="connsiteX197" fmla="*/ 528249 w 1034979"/>
                  <a:gd name="connsiteY197" fmla="*/ 944082 h 1509906"/>
                  <a:gd name="connsiteX198" fmla="*/ 516819 w 1034979"/>
                  <a:gd name="connsiteY198" fmla="*/ 938367 h 1509906"/>
                  <a:gd name="connsiteX199" fmla="*/ 509199 w 1034979"/>
                  <a:gd name="connsiteY199" fmla="*/ 926937 h 1509906"/>
                  <a:gd name="connsiteX200" fmla="*/ 505389 w 1034979"/>
                  <a:gd name="connsiteY200" fmla="*/ 905982 h 1509906"/>
                  <a:gd name="connsiteX201" fmla="*/ 507294 w 1034979"/>
                  <a:gd name="connsiteY201" fmla="*/ 841212 h 1509906"/>
                  <a:gd name="connsiteX202" fmla="*/ 503484 w 1034979"/>
                  <a:gd name="connsiteY202" fmla="*/ 351627 h 1509906"/>
                  <a:gd name="connsiteX203" fmla="*/ 499674 w 1034979"/>
                  <a:gd name="connsiteY203" fmla="*/ 60162 h 1509906"/>
                  <a:gd name="connsiteX204" fmla="*/ 490149 w 1034979"/>
                  <a:gd name="connsiteY204" fmla="*/ 33492 h 1509906"/>
                  <a:gd name="connsiteX205" fmla="*/ 488244 w 1034979"/>
                  <a:gd name="connsiteY205" fmla="*/ 27777 h 1509906"/>
                  <a:gd name="connsiteX206" fmla="*/ 484434 w 1034979"/>
                  <a:gd name="connsiteY206" fmla="*/ 22062 h 1509906"/>
                  <a:gd name="connsiteX207" fmla="*/ 478719 w 1034979"/>
                  <a:gd name="connsiteY207" fmla="*/ 10632 h 1509906"/>
                  <a:gd name="connsiteX208" fmla="*/ 473004 w 1034979"/>
                  <a:gd name="connsiteY208" fmla="*/ 6822 h 1509906"/>
                  <a:gd name="connsiteX209" fmla="*/ 469194 w 1034979"/>
                  <a:gd name="connsiteY209" fmla="*/ 1107 h 1509906"/>
                  <a:gd name="connsiteX210" fmla="*/ 429189 w 1034979"/>
                  <a:gd name="connsiteY210" fmla="*/ 4917 h 1509906"/>
                  <a:gd name="connsiteX211" fmla="*/ 421569 w 1034979"/>
                  <a:gd name="connsiteY211" fmla="*/ 16347 h 1509906"/>
                  <a:gd name="connsiteX212" fmla="*/ 417759 w 1034979"/>
                  <a:gd name="connsiteY212" fmla="*/ 22062 h 1509906"/>
                  <a:gd name="connsiteX213" fmla="*/ 419664 w 1034979"/>
                  <a:gd name="connsiteY213" fmla="*/ 54447 h 1509906"/>
                  <a:gd name="connsiteX214" fmla="*/ 423474 w 1034979"/>
                  <a:gd name="connsiteY214" fmla="*/ 65877 h 1509906"/>
                  <a:gd name="connsiteX215" fmla="*/ 425379 w 1034979"/>
                  <a:gd name="connsiteY215" fmla="*/ 71592 h 1509906"/>
                  <a:gd name="connsiteX216" fmla="*/ 425379 w 1034979"/>
                  <a:gd name="connsiteY216" fmla="*/ 77307 h 1509906"/>
                  <a:gd name="connsiteX217" fmla="*/ 429189 w 1034979"/>
                  <a:gd name="connsiteY217" fmla="*/ 231612 h 1509906"/>
                  <a:gd name="connsiteX218" fmla="*/ 440619 w 1034979"/>
                  <a:gd name="connsiteY218" fmla="*/ 414492 h 1509906"/>
                  <a:gd name="connsiteX219" fmla="*/ 425379 w 1034979"/>
                  <a:gd name="connsiteY219" fmla="*/ 711672 h 1509906"/>
                  <a:gd name="connsiteX220" fmla="*/ 425173 w 1034979"/>
                  <a:gd name="connsiteY220" fmla="*/ 765165 h 1509906"/>
                  <a:gd name="connsiteX221" fmla="*/ 421363 w 1034979"/>
                  <a:gd name="connsiteY221" fmla="*/ 844096 h 1509906"/>
                  <a:gd name="connsiteX222" fmla="*/ 425379 w 1034979"/>
                  <a:gd name="connsiteY222" fmla="*/ 894552 h 1509906"/>
                  <a:gd name="connsiteX223" fmla="*/ 423474 w 1034979"/>
                  <a:gd name="connsiteY223" fmla="*/ 921222 h 1509906"/>
                  <a:gd name="connsiteX224" fmla="*/ 417759 w 1034979"/>
                  <a:gd name="connsiteY224" fmla="*/ 923127 h 1509906"/>
                  <a:gd name="connsiteX225" fmla="*/ 412044 w 1034979"/>
                  <a:gd name="connsiteY225" fmla="*/ 926937 h 1509906"/>
                  <a:gd name="connsiteX226" fmla="*/ 421569 w 1034979"/>
                  <a:gd name="connsiteY226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35819 w 1034979"/>
                  <a:gd name="connsiteY36" fmla="*/ 966942 h 1509906"/>
                  <a:gd name="connsiteX37" fmla="*/ 143439 w 1034979"/>
                  <a:gd name="connsiteY37" fmla="*/ 968847 h 1509906"/>
                  <a:gd name="connsiteX38" fmla="*/ 166299 w 1034979"/>
                  <a:gd name="connsiteY38" fmla="*/ 972657 h 1509906"/>
                  <a:gd name="connsiteX39" fmla="*/ 191064 w 1034979"/>
                  <a:gd name="connsiteY39" fmla="*/ 978372 h 1509906"/>
                  <a:gd name="connsiteX40" fmla="*/ 208209 w 1034979"/>
                  <a:gd name="connsiteY40" fmla="*/ 984087 h 1509906"/>
                  <a:gd name="connsiteX41" fmla="*/ 213924 w 1034979"/>
                  <a:gd name="connsiteY41" fmla="*/ 985992 h 1509906"/>
                  <a:gd name="connsiteX42" fmla="*/ 229164 w 1034979"/>
                  <a:gd name="connsiteY42" fmla="*/ 989802 h 1509906"/>
                  <a:gd name="connsiteX43" fmla="*/ 248214 w 1034979"/>
                  <a:gd name="connsiteY43" fmla="*/ 995517 h 1509906"/>
                  <a:gd name="connsiteX44" fmla="*/ 253929 w 1034979"/>
                  <a:gd name="connsiteY44" fmla="*/ 999327 h 1509906"/>
                  <a:gd name="connsiteX45" fmla="*/ 267264 w 1034979"/>
                  <a:gd name="connsiteY45" fmla="*/ 1014567 h 1509906"/>
                  <a:gd name="connsiteX46" fmla="*/ 272979 w 1034979"/>
                  <a:gd name="connsiteY46" fmla="*/ 1033617 h 1509906"/>
                  <a:gd name="connsiteX47" fmla="*/ 274884 w 1034979"/>
                  <a:gd name="connsiteY47" fmla="*/ 1039332 h 1509906"/>
                  <a:gd name="connsiteX48" fmla="*/ 276789 w 1034979"/>
                  <a:gd name="connsiteY48" fmla="*/ 1045047 h 1509906"/>
                  <a:gd name="connsiteX49" fmla="*/ 278694 w 1034979"/>
                  <a:gd name="connsiteY49" fmla="*/ 1069812 h 1509906"/>
                  <a:gd name="connsiteX50" fmla="*/ 280599 w 1034979"/>
                  <a:gd name="connsiteY50" fmla="*/ 1075527 h 1509906"/>
                  <a:gd name="connsiteX51" fmla="*/ 278694 w 1034979"/>
                  <a:gd name="connsiteY51" fmla="*/ 1094577 h 1509906"/>
                  <a:gd name="connsiteX52" fmla="*/ 276789 w 1034979"/>
                  <a:gd name="connsiteY52" fmla="*/ 1104102 h 1509906"/>
                  <a:gd name="connsiteX53" fmla="*/ 263454 w 1034979"/>
                  <a:gd name="connsiteY53" fmla="*/ 1117437 h 1509906"/>
                  <a:gd name="connsiteX54" fmla="*/ 252024 w 1034979"/>
                  <a:gd name="connsiteY54" fmla="*/ 1125057 h 1509906"/>
                  <a:gd name="connsiteX55" fmla="*/ 240594 w 1034979"/>
                  <a:gd name="connsiteY55" fmla="*/ 1128867 h 1509906"/>
                  <a:gd name="connsiteX56" fmla="*/ 27234 w 1034979"/>
                  <a:gd name="connsiteY56" fmla="*/ 1147917 h 1509906"/>
                  <a:gd name="connsiteX57" fmla="*/ 15804 w 1034979"/>
                  <a:gd name="connsiteY57" fmla="*/ 1153632 h 1509906"/>
                  <a:gd name="connsiteX58" fmla="*/ 6279 w 1034979"/>
                  <a:gd name="connsiteY58" fmla="*/ 1163157 h 1509906"/>
                  <a:gd name="connsiteX59" fmla="*/ 4374 w 1034979"/>
                  <a:gd name="connsiteY59" fmla="*/ 1168872 h 1509906"/>
                  <a:gd name="connsiteX60" fmla="*/ 564 w 1034979"/>
                  <a:gd name="connsiteY60" fmla="*/ 1174587 h 1509906"/>
                  <a:gd name="connsiteX61" fmla="*/ 6279 w 1034979"/>
                  <a:gd name="connsiteY61" fmla="*/ 1206972 h 1509906"/>
                  <a:gd name="connsiteX62" fmla="*/ 11994 w 1034979"/>
                  <a:gd name="connsiteY62" fmla="*/ 1210782 h 1509906"/>
                  <a:gd name="connsiteX63" fmla="*/ 17709 w 1034979"/>
                  <a:gd name="connsiteY63" fmla="*/ 1212687 h 1509906"/>
                  <a:gd name="connsiteX64" fmla="*/ 145344 w 1034979"/>
                  <a:gd name="connsiteY64" fmla="*/ 1210782 h 1509906"/>
                  <a:gd name="connsiteX65" fmla="*/ 152964 w 1034979"/>
                  <a:gd name="connsiteY65" fmla="*/ 1208877 h 1509906"/>
                  <a:gd name="connsiteX66" fmla="*/ 303459 w 1034979"/>
                  <a:gd name="connsiteY66" fmla="*/ 1203162 h 1509906"/>
                  <a:gd name="connsiteX67" fmla="*/ 318699 w 1034979"/>
                  <a:gd name="connsiteY67" fmla="*/ 1210782 h 1509906"/>
                  <a:gd name="connsiteX68" fmla="*/ 330129 w 1034979"/>
                  <a:gd name="connsiteY68" fmla="*/ 1216497 h 1509906"/>
                  <a:gd name="connsiteX69" fmla="*/ 333939 w 1034979"/>
                  <a:gd name="connsiteY69" fmla="*/ 1222212 h 1509906"/>
                  <a:gd name="connsiteX70" fmla="*/ 339654 w 1034979"/>
                  <a:gd name="connsiteY70" fmla="*/ 1224117 h 1509906"/>
                  <a:gd name="connsiteX71" fmla="*/ 351084 w 1034979"/>
                  <a:gd name="connsiteY71" fmla="*/ 1231737 h 1509906"/>
                  <a:gd name="connsiteX72" fmla="*/ 356799 w 1034979"/>
                  <a:gd name="connsiteY72" fmla="*/ 1235547 h 1509906"/>
                  <a:gd name="connsiteX73" fmla="*/ 360609 w 1034979"/>
                  <a:gd name="connsiteY73" fmla="*/ 1241262 h 1509906"/>
                  <a:gd name="connsiteX74" fmla="*/ 366324 w 1034979"/>
                  <a:gd name="connsiteY74" fmla="*/ 1252692 h 1509906"/>
                  <a:gd name="connsiteX75" fmla="*/ 362514 w 1034979"/>
                  <a:gd name="connsiteY75" fmla="*/ 1279362 h 1509906"/>
                  <a:gd name="connsiteX76" fmla="*/ 358704 w 1034979"/>
                  <a:gd name="connsiteY76" fmla="*/ 1285077 h 1509906"/>
                  <a:gd name="connsiteX77" fmla="*/ 356799 w 1034979"/>
                  <a:gd name="connsiteY77" fmla="*/ 1290792 h 1509906"/>
                  <a:gd name="connsiteX78" fmla="*/ 352989 w 1034979"/>
                  <a:gd name="connsiteY78" fmla="*/ 1296507 h 1509906"/>
                  <a:gd name="connsiteX79" fmla="*/ 351084 w 1034979"/>
                  <a:gd name="connsiteY79" fmla="*/ 1302222 h 1509906"/>
                  <a:gd name="connsiteX80" fmla="*/ 347274 w 1034979"/>
                  <a:gd name="connsiteY80" fmla="*/ 1307937 h 1509906"/>
                  <a:gd name="connsiteX81" fmla="*/ 330129 w 1034979"/>
                  <a:gd name="connsiteY81" fmla="*/ 1374612 h 1509906"/>
                  <a:gd name="connsiteX82" fmla="*/ 328224 w 1034979"/>
                  <a:gd name="connsiteY82" fmla="*/ 1426047 h 1509906"/>
                  <a:gd name="connsiteX83" fmla="*/ 330129 w 1034979"/>
                  <a:gd name="connsiteY83" fmla="*/ 1450812 h 1509906"/>
                  <a:gd name="connsiteX84" fmla="*/ 332034 w 1034979"/>
                  <a:gd name="connsiteY84" fmla="*/ 1456527 h 1509906"/>
                  <a:gd name="connsiteX85" fmla="*/ 335844 w 1034979"/>
                  <a:gd name="connsiteY85" fmla="*/ 1460337 h 1509906"/>
                  <a:gd name="connsiteX86" fmla="*/ 364419 w 1034979"/>
                  <a:gd name="connsiteY86" fmla="*/ 1506057 h 1509906"/>
                  <a:gd name="connsiteX87" fmla="*/ 387279 w 1034979"/>
                  <a:gd name="connsiteY87" fmla="*/ 1507962 h 1509906"/>
                  <a:gd name="connsiteX88" fmla="*/ 392994 w 1034979"/>
                  <a:gd name="connsiteY88" fmla="*/ 1502247 h 1509906"/>
                  <a:gd name="connsiteX89" fmla="*/ 394899 w 1034979"/>
                  <a:gd name="connsiteY89" fmla="*/ 1490817 h 1509906"/>
                  <a:gd name="connsiteX90" fmla="*/ 396804 w 1034979"/>
                  <a:gd name="connsiteY90" fmla="*/ 1485102 h 1509906"/>
                  <a:gd name="connsiteX91" fmla="*/ 398709 w 1034979"/>
                  <a:gd name="connsiteY91" fmla="*/ 1467957 h 1509906"/>
                  <a:gd name="connsiteX92" fmla="*/ 400614 w 1034979"/>
                  <a:gd name="connsiteY92" fmla="*/ 1454622 h 1509906"/>
                  <a:gd name="connsiteX93" fmla="*/ 404424 w 1034979"/>
                  <a:gd name="connsiteY93" fmla="*/ 1397472 h 1509906"/>
                  <a:gd name="connsiteX94" fmla="*/ 410139 w 1034979"/>
                  <a:gd name="connsiteY94" fmla="*/ 1386042 h 1509906"/>
                  <a:gd name="connsiteX95" fmla="*/ 413949 w 1034979"/>
                  <a:gd name="connsiteY95" fmla="*/ 1372707 h 1509906"/>
                  <a:gd name="connsiteX96" fmla="*/ 415854 w 1034979"/>
                  <a:gd name="connsiteY96" fmla="*/ 1366992 h 1509906"/>
                  <a:gd name="connsiteX97" fmla="*/ 417759 w 1034979"/>
                  <a:gd name="connsiteY97" fmla="*/ 1353657 h 1509906"/>
                  <a:gd name="connsiteX98" fmla="*/ 421569 w 1034979"/>
                  <a:gd name="connsiteY98" fmla="*/ 1342227 h 1509906"/>
                  <a:gd name="connsiteX99" fmla="*/ 427284 w 1034979"/>
                  <a:gd name="connsiteY99" fmla="*/ 1328892 h 1509906"/>
                  <a:gd name="connsiteX100" fmla="*/ 436809 w 1034979"/>
                  <a:gd name="connsiteY100" fmla="*/ 1317462 h 1509906"/>
                  <a:gd name="connsiteX101" fmla="*/ 467289 w 1034979"/>
                  <a:gd name="connsiteY101" fmla="*/ 1258407 h 1509906"/>
                  <a:gd name="connsiteX102" fmla="*/ 535869 w 1034979"/>
                  <a:gd name="connsiteY102" fmla="*/ 1243167 h 1509906"/>
                  <a:gd name="connsiteX103" fmla="*/ 541584 w 1034979"/>
                  <a:gd name="connsiteY103" fmla="*/ 1241262 h 1509906"/>
                  <a:gd name="connsiteX104" fmla="*/ 573969 w 1034979"/>
                  <a:gd name="connsiteY104" fmla="*/ 1229832 h 1509906"/>
                  <a:gd name="connsiteX105" fmla="*/ 585399 w 1034979"/>
                  <a:gd name="connsiteY105" fmla="*/ 1226022 h 1509906"/>
                  <a:gd name="connsiteX106" fmla="*/ 720654 w 1034979"/>
                  <a:gd name="connsiteY106" fmla="*/ 1309842 h 1509906"/>
                  <a:gd name="connsiteX107" fmla="*/ 733989 w 1034979"/>
                  <a:gd name="connsiteY107" fmla="*/ 1319367 h 1509906"/>
                  <a:gd name="connsiteX108" fmla="*/ 743514 w 1034979"/>
                  <a:gd name="connsiteY108" fmla="*/ 1321272 h 1509906"/>
                  <a:gd name="connsiteX109" fmla="*/ 749229 w 1034979"/>
                  <a:gd name="connsiteY109" fmla="*/ 1323177 h 1509906"/>
                  <a:gd name="connsiteX110" fmla="*/ 762564 w 1034979"/>
                  <a:gd name="connsiteY110" fmla="*/ 1328892 h 1509906"/>
                  <a:gd name="connsiteX111" fmla="*/ 777804 w 1034979"/>
                  <a:gd name="connsiteY111" fmla="*/ 1326987 h 1509906"/>
                  <a:gd name="connsiteX112" fmla="*/ 789234 w 1034979"/>
                  <a:gd name="connsiteY112" fmla="*/ 1321272 h 1509906"/>
                  <a:gd name="connsiteX113" fmla="*/ 794949 w 1034979"/>
                  <a:gd name="connsiteY113" fmla="*/ 1319367 h 1509906"/>
                  <a:gd name="connsiteX114" fmla="*/ 802569 w 1034979"/>
                  <a:gd name="connsiteY114" fmla="*/ 1302222 h 1509906"/>
                  <a:gd name="connsiteX115" fmla="*/ 800664 w 1034979"/>
                  <a:gd name="connsiteY115" fmla="*/ 1277457 h 1509906"/>
                  <a:gd name="connsiteX116" fmla="*/ 798759 w 1034979"/>
                  <a:gd name="connsiteY116" fmla="*/ 1271742 h 1509906"/>
                  <a:gd name="connsiteX117" fmla="*/ 796854 w 1034979"/>
                  <a:gd name="connsiteY117" fmla="*/ 1264122 h 1509906"/>
                  <a:gd name="connsiteX118" fmla="*/ 783519 w 1034979"/>
                  <a:gd name="connsiteY118" fmla="*/ 1246977 h 1509906"/>
                  <a:gd name="connsiteX119" fmla="*/ 773994 w 1034979"/>
                  <a:gd name="connsiteY119" fmla="*/ 1241262 h 1509906"/>
                  <a:gd name="connsiteX120" fmla="*/ 648264 w 1034979"/>
                  <a:gd name="connsiteY120" fmla="*/ 1149822 h 1509906"/>
                  <a:gd name="connsiteX121" fmla="*/ 644454 w 1034979"/>
                  <a:gd name="connsiteY121" fmla="*/ 1132677 h 1509906"/>
                  <a:gd name="connsiteX122" fmla="*/ 646359 w 1034979"/>
                  <a:gd name="connsiteY122" fmla="*/ 1125057 h 1509906"/>
                  <a:gd name="connsiteX123" fmla="*/ 650169 w 1034979"/>
                  <a:gd name="connsiteY123" fmla="*/ 1107912 h 1509906"/>
                  <a:gd name="connsiteX124" fmla="*/ 653979 w 1034979"/>
                  <a:gd name="connsiteY124" fmla="*/ 1102197 h 1509906"/>
                  <a:gd name="connsiteX125" fmla="*/ 655884 w 1034979"/>
                  <a:gd name="connsiteY125" fmla="*/ 1096482 h 1509906"/>
                  <a:gd name="connsiteX126" fmla="*/ 661599 w 1034979"/>
                  <a:gd name="connsiteY126" fmla="*/ 1094577 h 1509906"/>
                  <a:gd name="connsiteX127" fmla="*/ 671124 w 1034979"/>
                  <a:gd name="connsiteY127" fmla="*/ 1083147 h 1509906"/>
                  <a:gd name="connsiteX128" fmla="*/ 724464 w 1034979"/>
                  <a:gd name="connsiteY128" fmla="*/ 1075527 h 1509906"/>
                  <a:gd name="connsiteX129" fmla="*/ 842574 w 1034979"/>
                  <a:gd name="connsiteY129" fmla="*/ 1077432 h 1509906"/>
                  <a:gd name="connsiteX130" fmla="*/ 871149 w 1034979"/>
                  <a:gd name="connsiteY130" fmla="*/ 1079337 h 1509906"/>
                  <a:gd name="connsiteX131" fmla="*/ 899724 w 1034979"/>
                  <a:gd name="connsiteY131" fmla="*/ 1085052 h 1509906"/>
                  <a:gd name="connsiteX132" fmla="*/ 922584 w 1034979"/>
                  <a:gd name="connsiteY132" fmla="*/ 1088862 h 1509906"/>
                  <a:gd name="connsiteX133" fmla="*/ 951159 w 1034979"/>
                  <a:gd name="connsiteY133" fmla="*/ 1094577 h 1509906"/>
                  <a:gd name="connsiteX134" fmla="*/ 956874 w 1034979"/>
                  <a:gd name="connsiteY134" fmla="*/ 1094577 h 1509906"/>
                  <a:gd name="connsiteX135" fmla="*/ 1002594 w 1034979"/>
                  <a:gd name="connsiteY135" fmla="*/ 1092672 h 1509906"/>
                  <a:gd name="connsiteX136" fmla="*/ 1031169 w 1034979"/>
                  <a:gd name="connsiteY136" fmla="*/ 1085052 h 1509906"/>
                  <a:gd name="connsiteX137" fmla="*/ 1034979 w 1034979"/>
                  <a:gd name="connsiteY137" fmla="*/ 1079337 h 1509906"/>
                  <a:gd name="connsiteX138" fmla="*/ 1033074 w 1034979"/>
                  <a:gd name="connsiteY138" fmla="*/ 1060287 h 1509906"/>
                  <a:gd name="connsiteX139" fmla="*/ 1027359 w 1034979"/>
                  <a:gd name="connsiteY139" fmla="*/ 1056477 h 1509906"/>
                  <a:gd name="connsiteX140" fmla="*/ 1012119 w 1034979"/>
                  <a:gd name="connsiteY140" fmla="*/ 1054572 h 1509906"/>
                  <a:gd name="connsiteX141" fmla="*/ 1006404 w 1034979"/>
                  <a:gd name="connsiteY141" fmla="*/ 1052667 h 1509906"/>
                  <a:gd name="connsiteX142" fmla="*/ 998784 w 1034979"/>
                  <a:gd name="connsiteY142" fmla="*/ 1050762 h 1509906"/>
                  <a:gd name="connsiteX143" fmla="*/ 987354 w 1034979"/>
                  <a:gd name="connsiteY143" fmla="*/ 1043142 h 1509906"/>
                  <a:gd name="connsiteX144" fmla="*/ 975924 w 1034979"/>
                  <a:gd name="connsiteY144" fmla="*/ 1039332 h 1509906"/>
                  <a:gd name="connsiteX145" fmla="*/ 970209 w 1034979"/>
                  <a:gd name="connsiteY145" fmla="*/ 1037427 h 1509906"/>
                  <a:gd name="connsiteX146" fmla="*/ 962589 w 1034979"/>
                  <a:gd name="connsiteY146" fmla="*/ 1035522 h 1509906"/>
                  <a:gd name="connsiteX147" fmla="*/ 956874 w 1034979"/>
                  <a:gd name="connsiteY147" fmla="*/ 1033617 h 1509906"/>
                  <a:gd name="connsiteX148" fmla="*/ 935919 w 1034979"/>
                  <a:gd name="connsiteY148" fmla="*/ 1027902 h 1509906"/>
                  <a:gd name="connsiteX149" fmla="*/ 930204 w 1034979"/>
                  <a:gd name="connsiteY149" fmla="*/ 1025997 h 1509906"/>
                  <a:gd name="connsiteX150" fmla="*/ 825429 w 1034979"/>
                  <a:gd name="connsiteY150" fmla="*/ 1027902 h 1509906"/>
                  <a:gd name="connsiteX151" fmla="*/ 819714 w 1034979"/>
                  <a:gd name="connsiteY151" fmla="*/ 1029807 h 1509906"/>
                  <a:gd name="connsiteX152" fmla="*/ 730179 w 1034979"/>
                  <a:gd name="connsiteY152" fmla="*/ 1031712 h 1509906"/>
                  <a:gd name="connsiteX153" fmla="*/ 716844 w 1034979"/>
                  <a:gd name="connsiteY153" fmla="*/ 1035522 h 1509906"/>
                  <a:gd name="connsiteX154" fmla="*/ 695889 w 1034979"/>
                  <a:gd name="connsiteY154" fmla="*/ 1037427 h 1509906"/>
                  <a:gd name="connsiteX155" fmla="*/ 669219 w 1034979"/>
                  <a:gd name="connsiteY155" fmla="*/ 1039332 h 1509906"/>
                  <a:gd name="connsiteX156" fmla="*/ 669219 w 1034979"/>
                  <a:gd name="connsiteY156" fmla="*/ 1039332 h 1509906"/>
                  <a:gd name="connsiteX157" fmla="*/ 646359 w 1034979"/>
                  <a:gd name="connsiteY157" fmla="*/ 1043142 h 1509906"/>
                  <a:gd name="connsiteX158" fmla="*/ 642549 w 1034979"/>
                  <a:gd name="connsiteY158" fmla="*/ 1031712 h 1509906"/>
                  <a:gd name="connsiteX159" fmla="*/ 640644 w 1034979"/>
                  <a:gd name="connsiteY159" fmla="*/ 1025997 h 1509906"/>
                  <a:gd name="connsiteX160" fmla="*/ 642549 w 1034979"/>
                  <a:gd name="connsiteY160" fmla="*/ 1008852 h 1509906"/>
                  <a:gd name="connsiteX161" fmla="*/ 644454 w 1034979"/>
                  <a:gd name="connsiteY161" fmla="*/ 1003137 h 1509906"/>
                  <a:gd name="connsiteX162" fmla="*/ 661599 w 1034979"/>
                  <a:gd name="connsiteY162" fmla="*/ 993612 h 1509906"/>
                  <a:gd name="connsiteX163" fmla="*/ 673029 w 1034979"/>
                  <a:gd name="connsiteY163" fmla="*/ 985992 h 1509906"/>
                  <a:gd name="connsiteX164" fmla="*/ 674934 w 1034979"/>
                  <a:gd name="connsiteY164" fmla="*/ 980277 h 1509906"/>
                  <a:gd name="connsiteX165" fmla="*/ 680649 w 1034979"/>
                  <a:gd name="connsiteY165" fmla="*/ 978372 h 1509906"/>
                  <a:gd name="connsiteX166" fmla="*/ 686364 w 1034979"/>
                  <a:gd name="connsiteY166" fmla="*/ 974562 h 1509906"/>
                  <a:gd name="connsiteX167" fmla="*/ 695889 w 1034979"/>
                  <a:gd name="connsiteY167" fmla="*/ 965037 h 1509906"/>
                  <a:gd name="connsiteX168" fmla="*/ 705414 w 1034979"/>
                  <a:gd name="connsiteY168" fmla="*/ 953607 h 1509906"/>
                  <a:gd name="connsiteX169" fmla="*/ 716844 w 1034979"/>
                  <a:gd name="connsiteY169" fmla="*/ 945987 h 1509906"/>
                  <a:gd name="connsiteX170" fmla="*/ 732084 w 1034979"/>
                  <a:gd name="connsiteY170" fmla="*/ 932652 h 1509906"/>
                  <a:gd name="connsiteX171" fmla="*/ 741609 w 1034979"/>
                  <a:gd name="connsiteY171" fmla="*/ 921222 h 1509906"/>
                  <a:gd name="connsiteX172" fmla="*/ 753039 w 1034979"/>
                  <a:gd name="connsiteY172" fmla="*/ 911697 h 1509906"/>
                  <a:gd name="connsiteX173" fmla="*/ 758754 w 1034979"/>
                  <a:gd name="connsiteY173" fmla="*/ 900267 h 1509906"/>
                  <a:gd name="connsiteX174" fmla="*/ 760659 w 1034979"/>
                  <a:gd name="connsiteY174" fmla="*/ 894552 h 1509906"/>
                  <a:gd name="connsiteX175" fmla="*/ 766374 w 1034979"/>
                  <a:gd name="connsiteY175" fmla="*/ 883122 h 1509906"/>
                  <a:gd name="connsiteX176" fmla="*/ 764469 w 1034979"/>
                  <a:gd name="connsiteY176" fmla="*/ 867882 h 1509906"/>
                  <a:gd name="connsiteX177" fmla="*/ 758754 w 1034979"/>
                  <a:gd name="connsiteY177" fmla="*/ 865977 h 1509906"/>
                  <a:gd name="connsiteX178" fmla="*/ 737799 w 1034979"/>
                  <a:gd name="connsiteY178" fmla="*/ 867882 h 1509906"/>
                  <a:gd name="connsiteX179" fmla="*/ 732084 w 1034979"/>
                  <a:gd name="connsiteY179" fmla="*/ 871692 h 1509906"/>
                  <a:gd name="connsiteX180" fmla="*/ 720654 w 1034979"/>
                  <a:gd name="connsiteY180" fmla="*/ 875502 h 1509906"/>
                  <a:gd name="connsiteX181" fmla="*/ 716844 w 1034979"/>
                  <a:gd name="connsiteY181" fmla="*/ 881217 h 1509906"/>
                  <a:gd name="connsiteX182" fmla="*/ 711129 w 1034979"/>
                  <a:gd name="connsiteY182" fmla="*/ 883122 h 1509906"/>
                  <a:gd name="connsiteX183" fmla="*/ 705414 w 1034979"/>
                  <a:gd name="connsiteY183" fmla="*/ 886932 h 1509906"/>
                  <a:gd name="connsiteX184" fmla="*/ 699699 w 1034979"/>
                  <a:gd name="connsiteY184" fmla="*/ 892647 h 1509906"/>
                  <a:gd name="connsiteX185" fmla="*/ 692079 w 1034979"/>
                  <a:gd name="connsiteY185" fmla="*/ 896457 h 1509906"/>
                  <a:gd name="connsiteX186" fmla="*/ 650169 w 1034979"/>
                  <a:gd name="connsiteY186" fmla="*/ 925032 h 1509906"/>
                  <a:gd name="connsiteX187" fmla="*/ 636834 w 1034979"/>
                  <a:gd name="connsiteY187" fmla="*/ 936462 h 1509906"/>
                  <a:gd name="connsiteX188" fmla="*/ 627309 w 1034979"/>
                  <a:gd name="connsiteY188" fmla="*/ 953607 h 1509906"/>
                  <a:gd name="connsiteX189" fmla="*/ 602544 w 1034979"/>
                  <a:gd name="connsiteY189" fmla="*/ 959322 h 1509906"/>
                  <a:gd name="connsiteX190" fmla="*/ 589209 w 1034979"/>
                  <a:gd name="connsiteY190" fmla="*/ 963132 h 1509906"/>
                  <a:gd name="connsiteX191" fmla="*/ 573969 w 1034979"/>
                  <a:gd name="connsiteY191" fmla="*/ 961227 h 1509906"/>
                  <a:gd name="connsiteX192" fmla="*/ 562539 w 1034979"/>
                  <a:gd name="connsiteY192" fmla="*/ 957417 h 1509906"/>
                  <a:gd name="connsiteX193" fmla="*/ 551109 w 1034979"/>
                  <a:gd name="connsiteY193" fmla="*/ 953607 h 1509906"/>
                  <a:gd name="connsiteX194" fmla="*/ 539679 w 1034979"/>
                  <a:gd name="connsiteY194" fmla="*/ 949797 h 1509906"/>
                  <a:gd name="connsiteX195" fmla="*/ 533964 w 1034979"/>
                  <a:gd name="connsiteY195" fmla="*/ 947892 h 1509906"/>
                  <a:gd name="connsiteX196" fmla="*/ 528249 w 1034979"/>
                  <a:gd name="connsiteY196" fmla="*/ 944082 h 1509906"/>
                  <a:gd name="connsiteX197" fmla="*/ 516819 w 1034979"/>
                  <a:gd name="connsiteY197" fmla="*/ 938367 h 1509906"/>
                  <a:gd name="connsiteX198" fmla="*/ 509199 w 1034979"/>
                  <a:gd name="connsiteY198" fmla="*/ 926937 h 1509906"/>
                  <a:gd name="connsiteX199" fmla="*/ 505389 w 1034979"/>
                  <a:gd name="connsiteY199" fmla="*/ 905982 h 1509906"/>
                  <a:gd name="connsiteX200" fmla="*/ 507294 w 1034979"/>
                  <a:gd name="connsiteY200" fmla="*/ 841212 h 1509906"/>
                  <a:gd name="connsiteX201" fmla="*/ 503484 w 1034979"/>
                  <a:gd name="connsiteY201" fmla="*/ 351627 h 1509906"/>
                  <a:gd name="connsiteX202" fmla="*/ 499674 w 1034979"/>
                  <a:gd name="connsiteY202" fmla="*/ 60162 h 1509906"/>
                  <a:gd name="connsiteX203" fmla="*/ 490149 w 1034979"/>
                  <a:gd name="connsiteY203" fmla="*/ 33492 h 1509906"/>
                  <a:gd name="connsiteX204" fmla="*/ 488244 w 1034979"/>
                  <a:gd name="connsiteY204" fmla="*/ 27777 h 1509906"/>
                  <a:gd name="connsiteX205" fmla="*/ 484434 w 1034979"/>
                  <a:gd name="connsiteY205" fmla="*/ 22062 h 1509906"/>
                  <a:gd name="connsiteX206" fmla="*/ 478719 w 1034979"/>
                  <a:gd name="connsiteY206" fmla="*/ 10632 h 1509906"/>
                  <a:gd name="connsiteX207" fmla="*/ 473004 w 1034979"/>
                  <a:gd name="connsiteY207" fmla="*/ 6822 h 1509906"/>
                  <a:gd name="connsiteX208" fmla="*/ 469194 w 1034979"/>
                  <a:gd name="connsiteY208" fmla="*/ 1107 h 1509906"/>
                  <a:gd name="connsiteX209" fmla="*/ 429189 w 1034979"/>
                  <a:gd name="connsiteY209" fmla="*/ 4917 h 1509906"/>
                  <a:gd name="connsiteX210" fmla="*/ 421569 w 1034979"/>
                  <a:gd name="connsiteY210" fmla="*/ 16347 h 1509906"/>
                  <a:gd name="connsiteX211" fmla="*/ 417759 w 1034979"/>
                  <a:gd name="connsiteY211" fmla="*/ 22062 h 1509906"/>
                  <a:gd name="connsiteX212" fmla="*/ 419664 w 1034979"/>
                  <a:gd name="connsiteY212" fmla="*/ 54447 h 1509906"/>
                  <a:gd name="connsiteX213" fmla="*/ 423474 w 1034979"/>
                  <a:gd name="connsiteY213" fmla="*/ 65877 h 1509906"/>
                  <a:gd name="connsiteX214" fmla="*/ 425379 w 1034979"/>
                  <a:gd name="connsiteY214" fmla="*/ 71592 h 1509906"/>
                  <a:gd name="connsiteX215" fmla="*/ 425379 w 1034979"/>
                  <a:gd name="connsiteY215" fmla="*/ 77307 h 1509906"/>
                  <a:gd name="connsiteX216" fmla="*/ 429189 w 1034979"/>
                  <a:gd name="connsiteY216" fmla="*/ 231612 h 1509906"/>
                  <a:gd name="connsiteX217" fmla="*/ 440619 w 1034979"/>
                  <a:gd name="connsiteY217" fmla="*/ 414492 h 1509906"/>
                  <a:gd name="connsiteX218" fmla="*/ 425379 w 1034979"/>
                  <a:gd name="connsiteY218" fmla="*/ 711672 h 1509906"/>
                  <a:gd name="connsiteX219" fmla="*/ 425173 w 1034979"/>
                  <a:gd name="connsiteY219" fmla="*/ 765165 h 1509906"/>
                  <a:gd name="connsiteX220" fmla="*/ 421363 w 1034979"/>
                  <a:gd name="connsiteY220" fmla="*/ 844096 h 1509906"/>
                  <a:gd name="connsiteX221" fmla="*/ 425379 w 1034979"/>
                  <a:gd name="connsiteY221" fmla="*/ 894552 h 1509906"/>
                  <a:gd name="connsiteX222" fmla="*/ 423474 w 1034979"/>
                  <a:gd name="connsiteY222" fmla="*/ 921222 h 1509906"/>
                  <a:gd name="connsiteX223" fmla="*/ 417759 w 1034979"/>
                  <a:gd name="connsiteY223" fmla="*/ 923127 h 1509906"/>
                  <a:gd name="connsiteX224" fmla="*/ 412044 w 1034979"/>
                  <a:gd name="connsiteY224" fmla="*/ 926937 h 1509906"/>
                  <a:gd name="connsiteX225" fmla="*/ 421569 w 1034979"/>
                  <a:gd name="connsiteY225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35819 w 1034979"/>
                  <a:gd name="connsiteY36" fmla="*/ 966942 h 1509906"/>
                  <a:gd name="connsiteX37" fmla="*/ 143439 w 1034979"/>
                  <a:gd name="connsiteY37" fmla="*/ 968847 h 1509906"/>
                  <a:gd name="connsiteX38" fmla="*/ 166299 w 1034979"/>
                  <a:gd name="connsiteY38" fmla="*/ 972657 h 1509906"/>
                  <a:gd name="connsiteX39" fmla="*/ 191064 w 1034979"/>
                  <a:gd name="connsiteY39" fmla="*/ 978372 h 1509906"/>
                  <a:gd name="connsiteX40" fmla="*/ 208209 w 1034979"/>
                  <a:gd name="connsiteY40" fmla="*/ 984087 h 1509906"/>
                  <a:gd name="connsiteX41" fmla="*/ 213924 w 1034979"/>
                  <a:gd name="connsiteY41" fmla="*/ 985992 h 1509906"/>
                  <a:gd name="connsiteX42" fmla="*/ 229164 w 1034979"/>
                  <a:gd name="connsiteY42" fmla="*/ 989802 h 1509906"/>
                  <a:gd name="connsiteX43" fmla="*/ 248214 w 1034979"/>
                  <a:gd name="connsiteY43" fmla="*/ 995517 h 1509906"/>
                  <a:gd name="connsiteX44" fmla="*/ 253929 w 1034979"/>
                  <a:gd name="connsiteY44" fmla="*/ 999327 h 1509906"/>
                  <a:gd name="connsiteX45" fmla="*/ 267264 w 1034979"/>
                  <a:gd name="connsiteY45" fmla="*/ 1014567 h 1509906"/>
                  <a:gd name="connsiteX46" fmla="*/ 272979 w 1034979"/>
                  <a:gd name="connsiteY46" fmla="*/ 1033617 h 1509906"/>
                  <a:gd name="connsiteX47" fmla="*/ 274884 w 1034979"/>
                  <a:gd name="connsiteY47" fmla="*/ 1039332 h 1509906"/>
                  <a:gd name="connsiteX48" fmla="*/ 276789 w 1034979"/>
                  <a:gd name="connsiteY48" fmla="*/ 1045047 h 1509906"/>
                  <a:gd name="connsiteX49" fmla="*/ 278694 w 1034979"/>
                  <a:gd name="connsiteY49" fmla="*/ 1069812 h 1509906"/>
                  <a:gd name="connsiteX50" fmla="*/ 280599 w 1034979"/>
                  <a:gd name="connsiteY50" fmla="*/ 1075527 h 1509906"/>
                  <a:gd name="connsiteX51" fmla="*/ 278694 w 1034979"/>
                  <a:gd name="connsiteY51" fmla="*/ 1094577 h 1509906"/>
                  <a:gd name="connsiteX52" fmla="*/ 276789 w 1034979"/>
                  <a:gd name="connsiteY52" fmla="*/ 1104102 h 1509906"/>
                  <a:gd name="connsiteX53" fmla="*/ 263454 w 1034979"/>
                  <a:gd name="connsiteY53" fmla="*/ 1117437 h 1509906"/>
                  <a:gd name="connsiteX54" fmla="*/ 252024 w 1034979"/>
                  <a:gd name="connsiteY54" fmla="*/ 1125057 h 1509906"/>
                  <a:gd name="connsiteX55" fmla="*/ 240594 w 1034979"/>
                  <a:gd name="connsiteY55" fmla="*/ 1128867 h 1509906"/>
                  <a:gd name="connsiteX56" fmla="*/ 27234 w 1034979"/>
                  <a:gd name="connsiteY56" fmla="*/ 1147917 h 1509906"/>
                  <a:gd name="connsiteX57" fmla="*/ 15804 w 1034979"/>
                  <a:gd name="connsiteY57" fmla="*/ 1153632 h 1509906"/>
                  <a:gd name="connsiteX58" fmla="*/ 6279 w 1034979"/>
                  <a:gd name="connsiteY58" fmla="*/ 1163157 h 1509906"/>
                  <a:gd name="connsiteX59" fmla="*/ 4374 w 1034979"/>
                  <a:gd name="connsiteY59" fmla="*/ 1168872 h 1509906"/>
                  <a:gd name="connsiteX60" fmla="*/ 564 w 1034979"/>
                  <a:gd name="connsiteY60" fmla="*/ 1174587 h 1509906"/>
                  <a:gd name="connsiteX61" fmla="*/ 6279 w 1034979"/>
                  <a:gd name="connsiteY61" fmla="*/ 1206972 h 1509906"/>
                  <a:gd name="connsiteX62" fmla="*/ 11994 w 1034979"/>
                  <a:gd name="connsiteY62" fmla="*/ 1210782 h 1509906"/>
                  <a:gd name="connsiteX63" fmla="*/ 17709 w 1034979"/>
                  <a:gd name="connsiteY63" fmla="*/ 1212687 h 1509906"/>
                  <a:gd name="connsiteX64" fmla="*/ 145344 w 1034979"/>
                  <a:gd name="connsiteY64" fmla="*/ 1210782 h 1509906"/>
                  <a:gd name="connsiteX65" fmla="*/ 152964 w 1034979"/>
                  <a:gd name="connsiteY65" fmla="*/ 1208877 h 1509906"/>
                  <a:gd name="connsiteX66" fmla="*/ 303459 w 1034979"/>
                  <a:gd name="connsiteY66" fmla="*/ 1203162 h 1509906"/>
                  <a:gd name="connsiteX67" fmla="*/ 318699 w 1034979"/>
                  <a:gd name="connsiteY67" fmla="*/ 1210782 h 1509906"/>
                  <a:gd name="connsiteX68" fmla="*/ 330129 w 1034979"/>
                  <a:gd name="connsiteY68" fmla="*/ 1216497 h 1509906"/>
                  <a:gd name="connsiteX69" fmla="*/ 333939 w 1034979"/>
                  <a:gd name="connsiteY69" fmla="*/ 1222212 h 1509906"/>
                  <a:gd name="connsiteX70" fmla="*/ 339654 w 1034979"/>
                  <a:gd name="connsiteY70" fmla="*/ 1224117 h 1509906"/>
                  <a:gd name="connsiteX71" fmla="*/ 351084 w 1034979"/>
                  <a:gd name="connsiteY71" fmla="*/ 1231737 h 1509906"/>
                  <a:gd name="connsiteX72" fmla="*/ 356799 w 1034979"/>
                  <a:gd name="connsiteY72" fmla="*/ 1235547 h 1509906"/>
                  <a:gd name="connsiteX73" fmla="*/ 360609 w 1034979"/>
                  <a:gd name="connsiteY73" fmla="*/ 1241262 h 1509906"/>
                  <a:gd name="connsiteX74" fmla="*/ 366324 w 1034979"/>
                  <a:gd name="connsiteY74" fmla="*/ 1252692 h 1509906"/>
                  <a:gd name="connsiteX75" fmla="*/ 362514 w 1034979"/>
                  <a:gd name="connsiteY75" fmla="*/ 1279362 h 1509906"/>
                  <a:gd name="connsiteX76" fmla="*/ 358704 w 1034979"/>
                  <a:gd name="connsiteY76" fmla="*/ 1285077 h 1509906"/>
                  <a:gd name="connsiteX77" fmla="*/ 356799 w 1034979"/>
                  <a:gd name="connsiteY77" fmla="*/ 1290792 h 1509906"/>
                  <a:gd name="connsiteX78" fmla="*/ 352989 w 1034979"/>
                  <a:gd name="connsiteY78" fmla="*/ 1296507 h 1509906"/>
                  <a:gd name="connsiteX79" fmla="*/ 351084 w 1034979"/>
                  <a:gd name="connsiteY79" fmla="*/ 1302222 h 1509906"/>
                  <a:gd name="connsiteX80" fmla="*/ 347274 w 1034979"/>
                  <a:gd name="connsiteY80" fmla="*/ 1307937 h 1509906"/>
                  <a:gd name="connsiteX81" fmla="*/ 330129 w 1034979"/>
                  <a:gd name="connsiteY81" fmla="*/ 1374612 h 1509906"/>
                  <a:gd name="connsiteX82" fmla="*/ 328224 w 1034979"/>
                  <a:gd name="connsiteY82" fmla="*/ 1426047 h 1509906"/>
                  <a:gd name="connsiteX83" fmla="*/ 330129 w 1034979"/>
                  <a:gd name="connsiteY83" fmla="*/ 1450812 h 1509906"/>
                  <a:gd name="connsiteX84" fmla="*/ 332034 w 1034979"/>
                  <a:gd name="connsiteY84" fmla="*/ 1456527 h 1509906"/>
                  <a:gd name="connsiteX85" fmla="*/ 335844 w 1034979"/>
                  <a:gd name="connsiteY85" fmla="*/ 1460337 h 1509906"/>
                  <a:gd name="connsiteX86" fmla="*/ 364419 w 1034979"/>
                  <a:gd name="connsiteY86" fmla="*/ 1506057 h 1509906"/>
                  <a:gd name="connsiteX87" fmla="*/ 387279 w 1034979"/>
                  <a:gd name="connsiteY87" fmla="*/ 1507962 h 1509906"/>
                  <a:gd name="connsiteX88" fmla="*/ 392994 w 1034979"/>
                  <a:gd name="connsiteY88" fmla="*/ 1502247 h 1509906"/>
                  <a:gd name="connsiteX89" fmla="*/ 394899 w 1034979"/>
                  <a:gd name="connsiteY89" fmla="*/ 1490817 h 1509906"/>
                  <a:gd name="connsiteX90" fmla="*/ 396804 w 1034979"/>
                  <a:gd name="connsiteY90" fmla="*/ 1485102 h 1509906"/>
                  <a:gd name="connsiteX91" fmla="*/ 398709 w 1034979"/>
                  <a:gd name="connsiteY91" fmla="*/ 1467957 h 1509906"/>
                  <a:gd name="connsiteX92" fmla="*/ 400614 w 1034979"/>
                  <a:gd name="connsiteY92" fmla="*/ 1454622 h 1509906"/>
                  <a:gd name="connsiteX93" fmla="*/ 404424 w 1034979"/>
                  <a:gd name="connsiteY93" fmla="*/ 1397472 h 1509906"/>
                  <a:gd name="connsiteX94" fmla="*/ 410139 w 1034979"/>
                  <a:gd name="connsiteY94" fmla="*/ 1386042 h 1509906"/>
                  <a:gd name="connsiteX95" fmla="*/ 413949 w 1034979"/>
                  <a:gd name="connsiteY95" fmla="*/ 1372707 h 1509906"/>
                  <a:gd name="connsiteX96" fmla="*/ 415854 w 1034979"/>
                  <a:gd name="connsiteY96" fmla="*/ 1366992 h 1509906"/>
                  <a:gd name="connsiteX97" fmla="*/ 417759 w 1034979"/>
                  <a:gd name="connsiteY97" fmla="*/ 1353657 h 1509906"/>
                  <a:gd name="connsiteX98" fmla="*/ 421569 w 1034979"/>
                  <a:gd name="connsiteY98" fmla="*/ 1342227 h 1509906"/>
                  <a:gd name="connsiteX99" fmla="*/ 427284 w 1034979"/>
                  <a:gd name="connsiteY99" fmla="*/ 1328892 h 1509906"/>
                  <a:gd name="connsiteX100" fmla="*/ 436809 w 1034979"/>
                  <a:gd name="connsiteY100" fmla="*/ 1317462 h 1509906"/>
                  <a:gd name="connsiteX101" fmla="*/ 467289 w 1034979"/>
                  <a:gd name="connsiteY101" fmla="*/ 1258407 h 1509906"/>
                  <a:gd name="connsiteX102" fmla="*/ 535869 w 1034979"/>
                  <a:gd name="connsiteY102" fmla="*/ 1243167 h 1509906"/>
                  <a:gd name="connsiteX103" fmla="*/ 573969 w 1034979"/>
                  <a:gd name="connsiteY103" fmla="*/ 1229832 h 1509906"/>
                  <a:gd name="connsiteX104" fmla="*/ 585399 w 1034979"/>
                  <a:gd name="connsiteY104" fmla="*/ 1226022 h 1509906"/>
                  <a:gd name="connsiteX105" fmla="*/ 720654 w 1034979"/>
                  <a:gd name="connsiteY105" fmla="*/ 1309842 h 1509906"/>
                  <a:gd name="connsiteX106" fmla="*/ 733989 w 1034979"/>
                  <a:gd name="connsiteY106" fmla="*/ 1319367 h 1509906"/>
                  <a:gd name="connsiteX107" fmla="*/ 743514 w 1034979"/>
                  <a:gd name="connsiteY107" fmla="*/ 1321272 h 1509906"/>
                  <a:gd name="connsiteX108" fmla="*/ 749229 w 1034979"/>
                  <a:gd name="connsiteY108" fmla="*/ 1323177 h 1509906"/>
                  <a:gd name="connsiteX109" fmla="*/ 762564 w 1034979"/>
                  <a:gd name="connsiteY109" fmla="*/ 1328892 h 1509906"/>
                  <a:gd name="connsiteX110" fmla="*/ 777804 w 1034979"/>
                  <a:gd name="connsiteY110" fmla="*/ 1326987 h 1509906"/>
                  <a:gd name="connsiteX111" fmla="*/ 789234 w 1034979"/>
                  <a:gd name="connsiteY111" fmla="*/ 1321272 h 1509906"/>
                  <a:gd name="connsiteX112" fmla="*/ 794949 w 1034979"/>
                  <a:gd name="connsiteY112" fmla="*/ 1319367 h 1509906"/>
                  <a:gd name="connsiteX113" fmla="*/ 802569 w 1034979"/>
                  <a:gd name="connsiteY113" fmla="*/ 1302222 h 1509906"/>
                  <a:gd name="connsiteX114" fmla="*/ 800664 w 1034979"/>
                  <a:gd name="connsiteY114" fmla="*/ 1277457 h 1509906"/>
                  <a:gd name="connsiteX115" fmla="*/ 798759 w 1034979"/>
                  <a:gd name="connsiteY115" fmla="*/ 1271742 h 1509906"/>
                  <a:gd name="connsiteX116" fmla="*/ 796854 w 1034979"/>
                  <a:gd name="connsiteY116" fmla="*/ 1264122 h 1509906"/>
                  <a:gd name="connsiteX117" fmla="*/ 783519 w 1034979"/>
                  <a:gd name="connsiteY117" fmla="*/ 1246977 h 1509906"/>
                  <a:gd name="connsiteX118" fmla="*/ 773994 w 1034979"/>
                  <a:gd name="connsiteY118" fmla="*/ 1241262 h 1509906"/>
                  <a:gd name="connsiteX119" fmla="*/ 648264 w 1034979"/>
                  <a:gd name="connsiteY119" fmla="*/ 1149822 h 1509906"/>
                  <a:gd name="connsiteX120" fmla="*/ 644454 w 1034979"/>
                  <a:gd name="connsiteY120" fmla="*/ 1132677 h 1509906"/>
                  <a:gd name="connsiteX121" fmla="*/ 646359 w 1034979"/>
                  <a:gd name="connsiteY121" fmla="*/ 1125057 h 1509906"/>
                  <a:gd name="connsiteX122" fmla="*/ 650169 w 1034979"/>
                  <a:gd name="connsiteY122" fmla="*/ 1107912 h 1509906"/>
                  <a:gd name="connsiteX123" fmla="*/ 653979 w 1034979"/>
                  <a:gd name="connsiteY123" fmla="*/ 1102197 h 1509906"/>
                  <a:gd name="connsiteX124" fmla="*/ 655884 w 1034979"/>
                  <a:gd name="connsiteY124" fmla="*/ 1096482 h 1509906"/>
                  <a:gd name="connsiteX125" fmla="*/ 661599 w 1034979"/>
                  <a:gd name="connsiteY125" fmla="*/ 1094577 h 1509906"/>
                  <a:gd name="connsiteX126" fmla="*/ 671124 w 1034979"/>
                  <a:gd name="connsiteY126" fmla="*/ 1083147 h 1509906"/>
                  <a:gd name="connsiteX127" fmla="*/ 724464 w 1034979"/>
                  <a:gd name="connsiteY127" fmla="*/ 1075527 h 1509906"/>
                  <a:gd name="connsiteX128" fmla="*/ 842574 w 1034979"/>
                  <a:gd name="connsiteY128" fmla="*/ 1077432 h 1509906"/>
                  <a:gd name="connsiteX129" fmla="*/ 871149 w 1034979"/>
                  <a:gd name="connsiteY129" fmla="*/ 1079337 h 1509906"/>
                  <a:gd name="connsiteX130" fmla="*/ 899724 w 1034979"/>
                  <a:gd name="connsiteY130" fmla="*/ 1085052 h 1509906"/>
                  <a:gd name="connsiteX131" fmla="*/ 922584 w 1034979"/>
                  <a:gd name="connsiteY131" fmla="*/ 1088862 h 1509906"/>
                  <a:gd name="connsiteX132" fmla="*/ 951159 w 1034979"/>
                  <a:gd name="connsiteY132" fmla="*/ 1094577 h 1509906"/>
                  <a:gd name="connsiteX133" fmla="*/ 956874 w 1034979"/>
                  <a:gd name="connsiteY133" fmla="*/ 1094577 h 1509906"/>
                  <a:gd name="connsiteX134" fmla="*/ 1002594 w 1034979"/>
                  <a:gd name="connsiteY134" fmla="*/ 1092672 h 1509906"/>
                  <a:gd name="connsiteX135" fmla="*/ 1031169 w 1034979"/>
                  <a:gd name="connsiteY135" fmla="*/ 1085052 h 1509906"/>
                  <a:gd name="connsiteX136" fmla="*/ 1034979 w 1034979"/>
                  <a:gd name="connsiteY136" fmla="*/ 1079337 h 1509906"/>
                  <a:gd name="connsiteX137" fmla="*/ 1033074 w 1034979"/>
                  <a:gd name="connsiteY137" fmla="*/ 1060287 h 1509906"/>
                  <a:gd name="connsiteX138" fmla="*/ 1027359 w 1034979"/>
                  <a:gd name="connsiteY138" fmla="*/ 1056477 h 1509906"/>
                  <a:gd name="connsiteX139" fmla="*/ 1012119 w 1034979"/>
                  <a:gd name="connsiteY139" fmla="*/ 1054572 h 1509906"/>
                  <a:gd name="connsiteX140" fmla="*/ 1006404 w 1034979"/>
                  <a:gd name="connsiteY140" fmla="*/ 1052667 h 1509906"/>
                  <a:gd name="connsiteX141" fmla="*/ 998784 w 1034979"/>
                  <a:gd name="connsiteY141" fmla="*/ 1050762 h 1509906"/>
                  <a:gd name="connsiteX142" fmla="*/ 987354 w 1034979"/>
                  <a:gd name="connsiteY142" fmla="*/ 1043142 h 1509906"/>
                  <a:gd name="connsiteX143" fmla="*/ 975924 w 1034979"/>
                  <a:gd name="connsiteY143" fmla="*/ 1039332 h 1509906"/>
                  <a:gd name="connsiteX144" fmla="*/ 970209 w 1034979"/>
                  <a:gd name="connsiteY144" fmla="*/ 1037427 h 1509906"/>
                  <a:gd name="connsiteX145" fmla="*/ 962589 w 1034979"/>
                  <a:gd name="connsiteY145" fmla="*/ 1035522 h 1509906"/>
                  <a:gd name="connsiteX146" fmla="*/ 956874 w 1034979"/>
                  <a:gd name="connsiteY146" fmla="*/ 1033617 h 1509906"/>
                  <a:gd name="connsiteX147" fmla="*/ 935919 w 1034979"/>
                  <a:gd name="connsiteY147" fmla="*/ 1027902 h 1509906"/>
                  <a:gd name="connsiteX148" fmla="*/ 930204 w 1034979"/>
                  <a:gd name="connsiteY148" fmla="*/ 1025997 h 1509906"/>
                  <a:gd name="connsiteX149" fmla="*/ 825429 w 1034979"/>
                  <a:gd name="connsiteY149" fmla="*/ 1027902 h 1509906"/>
                  <a:gd name="connsiteX150" fmla="*/ 819714 w 1034979"/>
                  <a:gd name="connsiteY150" fmla="*/ 1029807 h 1509906"/>
                  <a:gd name="connsiteX151" fmla="*/ 730179 w 1034979"/>
                  <a:gd name="connsiteY151" fmla="*/ 1031712 h 1509906"/>
                  <a:gd name="connsiteX152" fmla="*/ 716844 w 1034979"/>
                  <a:gd name="connsiteY152" fmla="*/ 1035522 h 1509906"/>
                  <a:gd name="connsiteX153" fmla="*/ 695889 w 1034979"/>
                  <a:gd name="connsiteY153" fmla="*/ 1037427 h 1509906"/>
                  <a:gd name="connsiteX154" fmla="*/ 669219 w 1034979"/>
                  <a:gd name="connsiteY154" fmla="*/ 1039332 h 1509906"/>
                  <a:gd name="connsiteX155" fmla="*/ 669219 w 1034979"/>
                  <a:gd name="connsiteY155" fmla="*/ 1039332 h 1509906"/>
                  <a:gd name="connsiteX156" fmla="*/ 646359 w 1034979"/>
                  <a:gd name="connsiteY156" fmla="*/ 1043142 h 1509906"/>
                  <a:gd name="connsiteX157" fmla="*/ 642549 w 1034979"/>
                  <a:gd name="connsiteY157" fmla="*/ 1031712 h 1509906"/>
                  <a:gd name="connsiteX158" fmla="*/ 640644 w 1034979"/>
                  <a:gd name="connsiteY158" fmla="*/ 1025997 h 1509906"/>
                  <a:gd name="connsiteX159" fmla="*/ 642549 w 1034979"/>
                  <a:gd name="connsiteY159" fmla="*/ 1008852 h 1509906"/>
                  <a:gd name="connsiteX160" fmla="*/ 644454 w 1034979"/>
                  <a:gd name="connsiteY160" fmla="*/ 1003137 h 1509906"/>
                  <a:gd name="connsiteX161" fmla="*/ 661599 w 1034979"/>
                  <a:gd name="connsiteY161" fmla="*/ 993612 h 1509906"/>
                  <a:gd name="connsiteX162" fmla="*/ 673029 w 1034979"/>
                  <a:gd name="connsiteY162" fmla="*/ 985992 h 1509906"/>
                  <a:gd name="connsiteX163" fmla="*/ 674934 w 1034979"/>
                  <a:gd name="connsiteY163" fmla="*/ 980277 h 1509906"/>
                  <a:gd name="connsiteX164" fmla="*/ 680649 w 1034979"/>
                  <a:gd name="connsiteY164" fmla="*/ 978372 h 1509906"/>
                  <a:gd name="connsiteX165" fmla="*/ 686364 w 1034979"/>
                  <a:gd name="connsiteY165" fmla="*/ 974562 h 1509906"/>
                  <a:gd name="connsiteX166" fmla="*/ 695889 w 1034979"/>
                  <a:gd name="connsiteY166" fmla="*/ 965037 h 1509906"/>
                  <a:gd name="connsiteX167" fmla="*/ 705414 w 1034979"/>
                  <a:gd name="connsiteY167" fmla="*/ 953607 h 1509906"/>
                  <a:gd name="connsiteX168" fmla="*/ 716844 w 1034979"/>
                  <a:gd name="connsiteY168" fmla="*/ 945987 h 1509906"/>
                  <a:gd name="connsiteX169" fmla="*/ 732084 w 1034979"/>
                  <a:gd name="connsiteY169" fmla="*/ 932652 h 1509906"/>
                  <a:gd name="connsiteX170" fmla="*/ 741609 w 1034979"/>
                  <a:gd name="connsiteY170" fmla="*/ 921222 h 1509906"/>
                  <a:gd name="connsiteX171" fmla="*/ 753039 w 1034979"/>
                  <a:gd name="connsiteY171" fmla="*/ 911697 h 1509906"/>
                  <a:gd name="connsiteX172" fmla="*/ 758754 w 1034979"/>
                  <a:gd name="connsiteY172" fmla="*/ 900267 h 1509906"/>
                  <a:gd name="connsiteX173" fmla="*/ 760659 w 1034979"/>
                  <a:gd name="connsiteY173" fmla="*/ 894552 h 1509906"/>
                  <a:gd name="connsiteX174" fmla="*/ 766374 w 1034979"/>
                  <a:gd name="connsiteY174" fmla="*/ 883122 h 1509906"/>
                  <a:gd name="connsiteX175" fmla="*/ 764469 w 1034979"/>
                  <a:gd name="connsiteY175" fmla="*/ 867882 h 1509906"/>
                  <a:gd name="connsiteX176" fmla="*/ 758754 w 1034979"/>
                  <a:gd name="connsiteY176" fmla="*/ 865977 h 1509906"/>
                  <a:gd name="connsiteX177" fmla="*/ 737799 w 1034979"/>
                  <a:gd name="connsiteY177" fmla="*/ 867882 h 1509906"/>
                  <a:gd name="connsiteX178" fmla="*/ 732084 w 1034979"/>
                  <a:gd name="connsiteY178" fmla="*/ 871692 h 1509906"/>
                  <a:gd name="connsiteX179" fmla="*/ 720654 w 1034979"/>
                  <a:gd name="connsiteY179" fmla="*/ 875502 h 1509906"/>
                  <a:gd name="connsiteX180" fmla="*/ 716844 w 1034979"/>
                  <a:gd name="connsiteY180" fmla="*/ 881217 h 1509906"/>
                  <a:gd name="connsiteX181" fmla="*/ 711129 w 1034979"/>
                  <a:gd name="connsiteY181" fmla="*/ 883122 h 1509906"/>
                  <a:gd name="connsiteX182" fmla="*/ 705414 w 1034979"/>
                  <a:gd name="connsiteY182" fmla="*/ 886932 h 1509906"/>
                  <a:gd name="connsiteX183" fmla="*/ 699699 w 1034979"/>
                  <a:gd name="connsiteY183" fmla="*/ 892647 h 1509906"/>
                  <a:gd name="connsiteX184" fmla="*/ 692079 w 1034979"/>
                  <a:gd name="connsiteY184" fmla="*/ 896457 h 1509906"/>
                  <a:gd name="connsiteX185" fmla="*/ 650169 w 1034979"/>
                  <a:gd name="connsiteY185" fmla="*/ 925032 h 1509906"/>
                  <a:gd name="connsiteX186" fmla="*/ 636834 w 1034979"/>
                  <a:gd name="connsiteY186" fmla="*/ 936462 h 1509906"/>
                  <a:gd name="connsiteX187" fmla="*/ 627309 w 1034979"/>
                  <a:gd name="connsiteY187" fmla="*/ 953607 h 1509906"/>
                  <a:gd name="connsiteX188" fmla="*/ 602544 w 1034979"/>
                  <a:gd name="connsiteY188" fmla="*/ 959322 h 1509906"/>
                  <a:gd name="connsiteX189" fmla="*/ 589209 w 1034979"/>
                  <a:gd name="connsiteY189" fmla="*/ 963132 h 1509906"/>
                  <a:gd name="connsiteX190" fmla="*/ 573969 w 1034979"/>
                  <a:gd name="connsiteY190" fmla="*/ 961227 h 1509906"/>
                  <a:gd name="connsiteX191" fmla="*/ 562539 w 1034979"/>
                  <a:gd name="connsiteY191" fmla="*/ 957417 h 1509906"/>
                  <a:gd name="connsiteX192" fmla="*/ 551109 w 1034979"/>
                  <a:gd name="connsiteY192" fmla="*/ 953607 h 1509906"/>
                  <a:gd name="connsiteX193" fmla="*/ 539679 w 1034979"/>
                  <a:gd name="connsiteY193" fmla="*/ 949797 h 1509906"/>
                  <a:gd name="connsiteX194" fmla="*/ 533964 w 1034979"/>
                  <a:gd name="connsiteY194" fmla="*/ 947892 h 1509906"/>
                  <a:gd name="connsiteX195" fmla="*/ 528249 w 1034979"/>
                  <a:gd name="connsiteY195" fmla="*/ 944082 h 1509906"/>
                  <a:gd name="connsiteX196" fmla="*/ 516819 w 1034979"/>
                  <a:gd name="connsiteY196" fmla="*/ 938367 h 1509906"/>
                  <a:gd name="connsiteX197" fmla="*/ 509199 w 1034979"/>
                  <a:gd name="connsiteY197" fmla="*/ 926937 h 1509906"/>
                  <a:gd name="connsiteX198" fmla="*/ 505389 w 1034979"/>
                  <a:gd name="connsiteY198" fmla="*/ 905982 h 1509906"/>
                  <a:gd name="connsiteX199" fmla="*/ 507294 w 1034979"/>
                  <a:gd name="connsiteY199" fmla="*/ 841212 h 1509906"/>
                  <a:gd name="connsiteX200" fmla="*/ 503484 w 1034979"/>
                  <a:gd name="connsiteY200" fmla="*/ 351627 h 1509906"/>
                  <a:gd name="connsiteX201" fmla="*/ 499674 w 1034979"/>
                  <a:gd name="connsiteY201" fmla="*/ 60162 h 1509906"/>
                  <a:gd name="connsiteX202" fmla="*/ 490149 w 1034979"/>
                  <a:gd name="connsiteY202" fmla="*/ 33492 h 1509906"/>
                  <a:gd name="connsiteX203" fmla="*/ 488244 w 1034979"/>
                  <a:gd name="connsiteY203" fmla="*/ 27777 h 1509906"/>
                  <a:gd name="connsiteX204" fmla="*/ 484434 w 1034979"/>
                  <a:gd name="connsiteY204" fmla="*/ 22062 h 1509906"/>
                  <a:gd name="connsiteX205" fmla="*/ 478719 w 1034979"/>
                  <a:gd name="connsiteY205" fmla="*/ 10632 h 1509906"/>
                  <a:gd name="connsiteX206" fmla="*/ 473004 w 1034979"/>
                  <a:gd name="connsiteY206" fmla="*/ 6822 h 1509906"/>
                  <a:gd name="connsiteX207" fmla="*/ 469194 w 1034979"/>
                  <a:gd name="connsiteY207" fmla="*/ 1107 h 1509906"/>
                  <a:gd name="connsiteX208" fmla="*/ 429189 w 1034979"/>
                  <a:gd name="connsiteY208" fmla="*/ 4917 h 1509906"/>
                  <a:gd name="connsiteX209" fmla="*/ 421569 w 1034979"/>
                  <a:gd name="connsiteY209" fmla="*/ 16347 h 1509906"/>
                  <a:gd name="connsiteX210" fmla="*/ 417759 w 1034979"/>
                  <a:gd name="connsiteY210" fmla="*/ 22062 h 1509906"/>
                  <a:gd name="connsiteX211" fmla="*/ 419664 w 1034979"/>
                  <a:gd name="connsiteY211" fmla="*/ 54447 h 1509906"/>
                  <a:gd name="connsiteX212" fmla="*/ 423474 w 1034979"/>
                  <a:gd name="connsiteY212" fmla="*/ 65877 h 1509906"/>
                  <a:gd name="connsiteX213" fmla="*/ 425379 w 1034979"/>
                  <a:gd name="connsiteY213" fmla="*/ 71592 h 1509906"/>
                  <a:gd name="connsiteX214" fmla="*/ 425379 w 1034979"/>
                  <a:gd name="connsiteY214" fmla="*/ 77307 h 1509906"/>
                  <a:gd name="connsiteX215" fmla="*/ 429189 w 1034979"/>
                  <a:gd name="connsiteY215" fmla="*/ 231612 h 1509906"/>
                  <a:gd name="connsiteX216" fmla="*/ 440619 w 1034979"/>
                  <a:gd name="connsiteY216" fmla="*/ 414492 h 1509906"/>
                  <a:gd name="connsiteX217" fmla="*/ 425379 w 1034979"/>
                  <a:gd name="connsiteY217" fmla="*/ 711672 h 1509906"/>
                  <a:gd name="connsiteX218" fmla="*/ 425173 w 1034979"/>
                  <a:gd name="connsiteY218" fmla="*/ 765165 h 1509906"/>
                  <a:gd name="connsiteX219" fmla="*/ 421363 w 1034979"/>
                  <a:gd name="connsiteY219" fmla="*/ 844096 h 1509906"/>
                  <a:gd name="connsiteX220" fmla="*/ 425379 w 1034979"/>
                  <a:gd name="connsiteY220" fmla="*/ 894552 h 1509906"/>
                  <a:gd name="connsiteX221" fmla="*/ 423474 w 1034979"/>
                  <a:gd name="connsiteY221" fmla="*/ 921222 h 1509906"/>
                  <a:gd name="connsiteX222" fmla="*/ 417759 w 1034979"/>
                  <a:gd name="connsiteY222" fmla="*/ 923127 h 1509906"/>
                  <a:gd name="connsiteX223" fmla="*/ 412044 w 1034979"/>
                  <a:gd name="connsiteY223" fmla="*/ 926937 h 1509906"/>
                  <a:gd name="connsiteX224" fmla="*/ 421569 w 1034979"/>
                  <a:gd name="connsiteY224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35819 w 1034979"/>
                  <a:gd name="connsiteY36" fmla="*/ 966942 h 1509906"/>
                  <a:gd name="connsiteX37" fmla="*/ 143439 w 1034979"/>
                  <a:gd name="connsiteY37" fmla="*/ 968847 h 1509906"/>
                  <a:gd name="connsiteX38" fmla="*/ 166299 w 1034979"/>
                  <a:gd name="connsiteY38" fmla="*/ 972657 h 1509906"/>
                  <a:gd name="connsiteX39" fmla="*/ 191064 w 1034979"/>
                  <a:gd name="connsiteY39" fmla="*/ 978372 h 1509906"/>
                  <a:gd name="connsiteX40" fmla="*/ 208209 w 1034979"/>
                  <a:gd name="connsiteY40" fmla="*/ 984087 h 1509906"/>
                  <a:gd name="connsiteX41" fmla="*/ 213924 w 1034979"/>
                  <a:gd name="connsiteY41" fmla="*/ 985992 h 1509906"/>
                  <a:gd name="connsiteX42" fmla="*/ 229164 w 1034979"/>
                  <a:gd name="connsiteY42" fmla="*/ 989802 h 1509906"/>
                  <a:gd name="connsiteX43" fmla="*/ 248214 w 1034979"/>
                  <a:gd name="connsiteY43" fmla="*/ 995517 h 1509906"/>
                  <a:gd name="connsiteX44" fmla="*/ 253929 w 1034979"/>
                  <a:gd name="connsiteY44" fmla="*/ 999327 h 1509906"/>
                  <a:gd name="connsiteX45" fmla="*/ 267264 w 1034979"/>
                  <a:gd name="connsiteY45" fmla="*/ 1014567 h 1509906"/>
                  <a:gd name="connsiteX46" fmla="*/ 272979 w 1034979"/>
                  <a:gd name="connsiteY46" fmla="*/ 1033617 h 1509906"/>
                  <a:gd name="connsiteX47" fmla="*/ 274884 w 1034979"/>
                  <a:gd name="connsiteY47" fmla="*/ 1039332 h 1509906"/>
                  <a:gd name="connsiteX48" fmla="*/ 276789 w 1034979"/>
                  <a:gd name="connsiteY48" fmla="*/ 1045047 h 1509906"/>
                  <a:gd name="connsiteX49" fmla="*/ 278694 w 1034979"/>
                  <a:gd name="connsiteY49" fmla="*/ 1069812 h 1509906"/>
                  <a:gd name="connsiteX50" fmla="*/ 280599 w 1034979"/>
                  <a:gd name="connsiteY50" fmla="*/ 1075527 h 1509906"/>
                  <a:gd name="connsiteX51" fmla="*/ 278694 w 1034979"/>
                  <a:gd name="connsiteY51" fmla="*/ 1094577 h 1509906"/>
                  <a:gd name="connsiteX52" fmla="*/ 276789 w 1034979"/>
                  <a:gd name="connsiteY52" fmla="*/ 1104102 h 1509906"/>
                  <a:gd name="connsiteX53" fmla="*/ 263454 w 1034979"/>
                  <a:gd name="connsiteY53" fmla="*/ 1117437 h 1509906"/>
                  <a:gd name="connsiteX54" fmla="*/ 252024 w 1034979"/>
                  <a:gd name="connsiteY54" fmla="*/ 1125057 h 1509906"/>
                  <a:gd name="connsiteX55" fmla="*/ 240594 w 1034979"/>
                  <a:gd name="connsiteY55" fmla="*/ 1128867 h 1509906"/>
                  <a:gd name="connsiteX56" fmla="*/ 27234 w 1034979"/>
                  <a:gd name="connsiteY56" fmla="*/ 1147917 h 1509906"/>
                  <a:gd name="connsiteX57" fmla="*/ 15804 w 1034979"/>
                  <a:gd name="connsiteY57" fmla="*/ 1153632 h 1509906"/>
                  <a:gd name="connsiteX58" fmla="*/ 6279 w 1034979"/>
                  <a:gd name="connsiteY58" fmla="*/ 1163157 h 1509906"/>
                  <a:gd name="connsiteX59" fmla="*/ 4374 w 1034979"/>
                  <a:gd name="connsiteY59" fmla="*/ 1168872 h 1509906"/>
                  <a:gd name="connsiteX60" fmla="*/ 564 w 1034979"/>
                  <a:gd name="connsiteY60" fmla="*/ 1174587 h 1509906"/>
                  <a:gd name="connsiteX61" fmla="*/ 6279 w 1034979"/>
                  <a:gd name="connsiteY61" fmla="*/ 1206972 h 1509906"/>
                  <a:gd name="connsiteX62" fmla="*/ 11994 w 1034979"/>
                  <a:gd name="connsiteY62" fmla="*/ 1210782 h 1509906"/>
                  <a:gd name="connsiteX63" fmla="*/ 17709 w 1034979"/>
                  <a:gd name="connsiteY63" fmla="*/ 1212687 h 1509906"/>
                  <a:gd name="connsiteX64" fmla="*/ 145344 w 1034979"/>
                  <a:gd name="connsiteY64" fmla="*/ 1210782 h 1509906"/>
                  <a:gd name="connsiteX65" fmla="*/ 152964 w 1034979"/>
                  <a:gd name="connsiteY65" fmla="*/ 1208877 h 1509906"/>
                  <a:gd name="connsiteX66" fmla="*/ 303459 w 1034979"/>
                  <a:gd name="connsiteY66" fmla="*/ 1203162 h 1509906"/>
                  <a:gd name="connsiteX67" fmla="*/ 318699 w 1034979"/>
                  <a:gd name="connsiteY67" fmla="*/ 1210782 h 1509906"/>
                  <a:gd name="connsiteX68" fmla="*/ 330129 w 1034979"/>
                  <a:gd name="connsiteY68" fmla="*/ 1216497 h 1509906"/>
                  <a:gd name="connsiteX69" fmla="*/ 333939 w 1034979"/>
                  <a:gd name="connsiteY69" fmla="*/ 1222212 h 1509906"/>
                  <a:gd name="connsiteX70" fmla="*/ 339654 w 1034979"/>
                  <a:gd name="connsiteY70" fmla="*/ 1224117 h 1509906"/>
                  <a:gd name="connsiteX71" fmla="*/ 351084 w 1034979"/>
                  <a:gd name="connsiteY71" fmla="*/ 1231737 h 1509906"/>
                  <a:gd name="connsiteX72" fmla="*/ 356799 w 1034979"/>
                  <a:gd name="connsiteY72" fmla="*/ 1235547 h 1509906"/>
                  <a:gd name="connsiteX73" fmla="*/ 360609 w 1034979"/>
                  <a:gd name="connsiteY73" fmla="*/ 1241262 h 1509906"/>
                  <a:gd name="connsiteX74" fmla="*/ 366324 w 1034979"/>
                  <a:gd name="connsiteY74" fmla="*/ 1252692 h 1509906"/>
                  <a:gd name="connsiteX75" fmla="*/ 362514 w 1034979"/>
                  <a:gd name="connsiteY75" fmla="*/ 1279362 h 1509906"/>
                  <a:gd name="connsiteX76" fmla="*/ 358704 w 1034979"/>
                  <a:gd name="connsiteY76" fmla="*/ 1285077 h 1509906"/>
                  <a:gd name="connsiteX77" fmla="*/ 356799 w 1034979"/>
                  <a:gd name="connsiteY77" fmla="*/ 1290792 h 1509906"/>
                  <a:gd name="connsiteX78" fmla="*/ 352989 w 1034979"/>
                  <a:gd name="connsiteY78" fmla="*/ 1296507 h 1509906"/>
                  <a:gd name="connsiteX79" fmla="*/ 351084 w 1034979"/>
                  <a:gd name="connsiteY79" fmla="*/ 1302222 h 1509906"/>
                  <a:gd name="connsiteX80" fmla="*/ 347274 w 1034979"/>
                  <a:gd name="connsiteY80" fmla="*/ 1307937 h 1509906"/>
                  <a:gd name="connsiteX81" fmla="*/ 330129 w 1034979"/>
                  <a:gd name="connsiteY81" fmla="*/ 1374612 h 1509906"/>
                  <a:gd name="connsiteX82" fmla="*/ 328224 w 1034979"/>
                  <a:gd name="connsiteY82" fmla="*/ 1426047 h 1509906"/>
                  <a:gd name="connsiteX83" fmla="*/ 330129 w 1034979"/>
                  <a:gd name="connsiteY83" fmla="*/ 1450812 h 1509906"/>
                  <a:gd name="connsiteX84" fmla="*/ 332034 w 1034979"/>
                  <a:gd name="connsiteY84" fmla="*/ 1456527 h 1509906"/>
                  <a:gd name="connsiteX85" fmla="*/ 335844 w 1034979"/>
                  <a:gd name="connsiteY85" fmla="*/ 1460337 h 1509906"/>
                  <a:gd name="connsiteX86" fmla="*/ 364419 w 1034979"/>
                  <a:gd name="connsiteY86" fmla="*/ 1506057 h 1509906"/>
                  <a:gd name="connsiteX87" fmla="*/ 387279 w 1034979"/>
                  <a:gd name="connsiteY87" fmla="*/ 1507962 h 1509906"/>
                  <a:gd name="connsiteX88" fmla="*/ 392994 w 1034979"/>
                  <a:gd name="connsiteY88" fmla="*/ 1502247 h 1509906"/>
                  <a:gd name="connsiteX89" fmla="*/ 394899 w 1034979"/>
                  <a:gd name="connsiteY89" fmla="*/ 1490817 h 1509906"/>
                  <a:gd name="connsiteX90" fmla="*/ 396804 w 1034979"/>
                  <a:gd name="connsiteY90" fmla="*/ 1485102 h 1509906"/>
                  <a:gd name="connsiteX91" fmla="*/ 398709 w 1034979"/>
                  <a:gd name="connsiteY91" fmla="*/ 1467957 h 1509906"/>
                  <a:gd name="connsiteX92" fmla="*/ 400614 w 1034979"/>
                  <a:gd name="connsiteY92" fmla="*/ 1454622 h 1509906"/>
                  <a:gd name="connsiteX93" fmla="*/ 404424 w 1034979"/>
                  <a:gd name="connsiteY93" fmla="*/ 1397472 h 1509906"/>
                  <a:gd name="connsiteX94" fmla="*/ 410139 w 1034979"/>
                  <a:gd name="connsiteY94" fmla="*/ 1386042 h 1509906"/>
                  <a:gd name="connsiteX95" fmla="*/ 413949 w 1034979"/>
                  <a:gd name="connsiteY95" fmla="*/ 1372707 h 1509906"/>
                  <a:gd name="connsiteX96" fmla="*/ 415854 w 1034979"/>
                  <a:gd name="connsiteY96" fmla="*/ 1366992 h 1509906"/>
                  <a:gd name="connsiteX97" fmla="*/ 417759 w 1034979"/>
                  <a:gd name="connsiteY97" fmla="*/ 1353657 h 1509906"/>
                  <a:gd name="connsiteX98" fmla="*/ 421569 w 1034979"/>
                  <a:gd name="connsiteY98" fmla="*/ 1342227 h 1509906"/>
                  <a:gd name="connsiteX99" fmla="*/ 427284 w 1034979"/>
                  <a:gd name="connsiteY99" fmla="*/ 1328892 h 1509906"/>
                  <a:gd name="connsiteX100" fmla="*/ 436809 w 1034979"/>
                  <a:gd name="connsiteY100" fmla="*/ 1317462 h 1509906"/>
                  <a:gd name="connsiteX101" fmla="*/ 467289 w 1034979"/>
                  <a:gd name="connsiteY101" fmla="*/ 1258407 h 1509906"/>
                  <a:gd name="connsiteX102" fmla="*/ 528455 w 1034979"/>
                  <a:gd name="connsiteY102" fmla="*/ 1245638 h 1509906"/>
                  <a:gd name="connsiteX103" fmla="*/ 573969 w 1034979"/>
                  <a:gd name="connsiteY103" fmla="*/ 1229832 h 1509906"/>
                  <a:gd name="connsiteX104" fmla="*/ 585399 w 1034979"/>
                  <a:gd name="connsiteY104" fmla="*/ 1226022 h 1509906"/>
                  <a:gd name="connsiteX105" fmla="*/ 720654 w 1034979"/>
                  <a:gd name="connsiteY105" fmla="*/ 1309842 h 1509906"/>
                  <a:gd name="connsiteX106" fmla="*/ 733989 w 1034979"/>
                  <a:gd name="connsiteY106" fmla="*/ 1319367 h 1509906"/>
                  <a:gd name="connsiteX107" fmla="*/ 743514 w 1034979"/>
                  <a:gd name="connsiteY107" fmla="*/ 1321272 h 1509906"/>
                  <a:gd name="connsiteX108" fmla="*/ 749229 w 1034979"/>
                  <a:gd name="connsiteY108" fmla="*/ 1323177 h 1509906"/>
                  <a:gd name="connsiteX109" fmla="*/ 762564 w 1034979"/>
                  <a:gd name="connsiteY109" fmla="*/ 1328892 h 1509906"/>
                  <a:gd name="connsiteX110" fmla="*/ 777804 w 1034979"/>
                  <a:gd name="connsiteY110" fmla="*/ 1326987 h 1509906"/>
                  <a:gd name="connsiteX111" fmla="*/ 789234 w 1034979"/>
                  <a:gd name="connsiteY111" fmla="*/ 1321272 h 1509906"/>
                  <a:gd name="connsiteX112" fmla="*/ 794949 w 1034979"/>
                  <a:gd name="connsiteY112" fmla="*/ 1319367 h 1509906"/>
                  <a:gd name="connsiteX113" fmla="*/ 802569 w 1034979"/>
                  <a:gd name="connsiteY113" fmla="*/ 1302222 h 1509906"/>
                  <a:gd name="connsiteX114" fmla="*/ 800664 w 1034979"/>
                  <a:gd name="connsiteY114" fmla="*/ 1277457 h 1509906"/>
                  <a:gd name="connsiteX115" fmla="*/ 798759 w 1034979"/>
                  <a:gd name="connsiteY115" fmla="*/ 1271742 h 1509906"/>
                  <a:gd name="connsiteX116" fmla="*/ 796854 w 1034979"/>
                  <a:gd name="connsiteY116" fmla="*/ 1264122 h 1509906"/>
                  <a:gd name="connsiteX117" fmla="*/ 783519 w 1034979"/>
                  <a:gd name="connsiteY117" fmla="*/ 1246977 h 1509906"/>
                  <a:gd name="connsiteX118" fmla="*/ 773994 w 1034979"/>
                  <a:gd name="connsiteY118" fmla="*/ 1241262 h 1509906"/>
                  <a:gd name="connsiteX119" fmla="*/ 648264 w 1034979"/>
                  <a:gd name="connsiteY119" fmla="*/ 1149822 h 1509906"/>
                  <a:gd name="connsiteX120" fmla="*/ 644454 w 1034979"/>
                  <a:gd name="connsiteY120" fmla="*/ 1132677 h 1509906"/>
                  <a:gd name="connsiteX121" fmla="*/ 646359 w 1034979"/>
                  <a:gd name="connsiteY121" fmla="*/ 1125057 h 1509906"/>
                  <a:gd name="connsiteX122" fmla="*/ 650169 w 1034979"/>
                  <a:gd name="connsiteY122" fmla="*/ 1107912 h 1509906"/>
                  <a:gd name="connsiteX123" fmla="*/ 653979 w 1034979"/>
                  <a:gd name="connsiteY123" fmla="*/ 1102197 h 1509906"/>
                  <a:gd name="connsiteX124" fmla="*/ 655884 w 1034979"/>
                  <a:gd name="connsiteY124" fmla="*/ 1096482 h 1509906"/>
                  <a:gd name="connsiteX125" fmla="*/ 661599 w 1034979"/>
                  <a:gd name="connsiteY125" fmla="*/ 1094577 h 1509906"/>
                  <a:gd name="connsiteX126" fmla="*/ 671124 w 1034979"/>
                  <a:gd name="connsiteY126" fmla="*/ 1083147 h 1509906"/>
                  <a:gd name="connsiteX127" fmla="*/ 724464 w 1034979"/>
                  <a:gd name="connsiteY127" fmla="*/ 1075527 h 1509906"/>
                  <a:gd name="connsiteX128" fmla="*/ 842574 w 1034979"/>
                  <a:gd name="connsiteY128" fmla="*/ 1077432 h 1509906"/>
                  <a:gd name="connsiteX129" fmla="*/ 871149 w 1034979"/>
                  <a:gd name="connsiteY129" fmla="*/ 1079337 h 1509906"/>
                  <a:gd name="connsiteX130" fmla="*/ 899724 w 1034979"/>
                  <a:gd name="connsiteY130" fmla="*/ 1085052 h 1509906"/>
                  <a:gd name="connsiteX131" fmla="*/ 922584 w 1034979"/>
                  <a:gd name="connsiteY131" fmla="*/ 1088862 h 1509906"/>
                  <a:gd name="connsiteX132" fmla="*/ 951159 w 1034979"/>
                  <a:gd name="connsiteY132" fmla="*/ 1094577 h 1509906"/>
                  <a:gd name="connsiteX133" fmla="*/ 956874 w 1034979"/>
                  <a:gd name="connsiteY133" fmla="*/ 1094577 h 1509906"/>
                  <a:gd name="connsiteX134" fmla="*/ 1002594 w 1034979"/>
                  <a:gd name="connsiteY134" fmla="*/ 1092672 h 1509906"/>
                  <a:gd name="connsiteX135" fmla="*/ 1031169 w 1034979"/>
                  <a:gd name="connsiteY135" fmla="*/ 1085052 h 1509906"/>
                  <a:gd name="connsiteX136" fmla="*/ 1034979 w 1034979"/>
                  <a:gd name="connsiteY136" fmla="*/ 1079337 h 1509906"/>
                  <a:gd name="connsiteX137" fmla="*/ 1033074 w 1034979"/>
                  <a:gd name="connsiteY137" fmla="*/ 1060287 h 1509906"/>
                  <a:gd name="connsiteX138" fmla="*/ 1027359 w 1034979"/>
                  <a:gd name="connsiteY138" fmla="*/ 1056477 h 1509906"/>
                  <a:gd name="connsiteX139" fmla="*/ 1012119 w 1034979"/>
                  <a:gd name="connsiteY139" fmla="*/ 1054572 h 1509906"/>
                  <a:gd name="connsiteX140" fmla="*/ 1006404 w 1034979"/>
                  <a:gd name="connsiteY140" fmla="*/ 1052667 h 1509906"/>
                  <a:gd name="connsiteX141" fmla="*/ 998784 w 1034979"/>
                  <a:gd name="connsiteY141" fmla="*/ 1050762 h 1509906"/>
                  <a:gd name="connsiteX142" fmla="*/ 987354 w 1034979"/>
                  <a:gd name="connsiteY142" fmla="*/ 1043142 h 1509906"/>
                  <a:gd name="connsiteX143" fmla="*/ 975924 w 1034979"/>
                  <a:gd name="connsiteY143" fmla="*/ 1039332 h 1509906"/>
                  <a:gd name="connsiteX144" fmla="*/ 970209 w 1034979"/>
                  <a:gd name="connsiteY144" fmla="*/ 1037427 h 1509906"/>
                  <a:gd name="connsiteX145" fmla="*/ 962589 w 1034979"/>
                  <a:gd name="connsiteY145" fmla="*/ 1035522 h 1509906"/>
                  <a:gd name="connsiteX146" fmla="*/ 956874 w 1034979"/>
                  <a:gd name="connsiteY146" fmla="*/ 1033617 h 1509906"/>
                  <a:gd name="connsiteX147" fmla="*/ 935919 w 1034979"/>
                  <a:gd name="connsiteY147" fmla="*/ 1027902 h 1509906"/>
                  <a:gd name="connsiteX148" fmla="*/ 930204 w 1034979"/>
                  <a:gd name="connsiteY148" fmla="*/ 1025997 h 1509906"/>
                  <a:gd name="connsiteX149" fmla="*/ 825429 w 1034979"/>
                  <a:gd name="connsiteY149" fmla="*/ 1027902 h 1509906"/>
                  <a:gd name="connsiteX150" fmla="*/ 819714 w 1034979"/>
                  <a:gd name="connsiteY150" fmla="*/ 1029807 h 1509906"/>
                  <a:gd name="connsiteX151" fmla="*/ 730179 w 1034979"/>
                  <a:gd name="connsiteY151" fmla="*/ 1031712 h 1509906"/>
                  <a:gd name="connsiteX152" fmla="*/ 716844 w 1034979"/>
                  <a:gd name="connsiteY152" fmla="*/ 1035522 h 1509906"/>
                  <a:gd name="connsiteX153" fmla="*/ 695889 w 1034979"/>
                  <a:gd name="connsiteY153" fmla="*/ 1037427 h 1509906"/>
                  <a:gd name="connsiteX154" fmla="*/ 669219 w 1034979"/>
                  <a:gd name="connsiteY154" fmla="*/ 1039332 h 1509906"/>
                  <a:gd name="connsiteX155" fmla="*/ 669219 w 1034979"/>
                  <a:gd name="connsiteY155" fmla="*/ 1039332 h 1509906"/>
                  <a:gd name="connsiteX156" fmla="*/ 646359 w 1034979"/>
                  <a:gd name="connsiteY156" fmla="*/ 1043142 h 1509906"/>
                  <a:gd name="connsiteX157" fmla="*/ 642549 w 1034979"/>
                  <a:gd name="connsiteY157" fmla="*/ 1031712 h 1509906"/>
                  <a:gd name="connsiteX158" fmla="*/ 640644 w 1034979"/>
                  <a:gd name="connsiteY158" fmla="*/ 1025997 h 1509906"/>
                  <a:gd name="connsiteX159" fmla="*/ 642549 w 1034979"/>
                  <a:gd name="connsiteY159" fmla="*/ 1008852 h 1509906"/>
                  <a:gd name="connsiteX160" fmla="*/ 644454 w 1034979"/>
                  <a:gd name="connsiteY160" fmla="*/ 1003137 h 1509906"/>
                  <a:gd name="connsiteX161" fmla="*/ 661599 w 1034979"/>
                  <a:gd name="connsiteY161" fmla="*/ 993612 h 1509906"/>
                  <a:gd name="connsiteX162" fmla="*/ 673029 w 1034979"/>
                  <a:gd name="connsiteY162" fmla="*/ 985992 h 1509906"/>
                  <a:gd name="connsiteX163" fmla="*/ 674934 w 1034979"/>
                  <a:gd name="connsiteY163" fmla="*/ 980277 h 1509906"/>
                  <a:gd name="connsiteX164" fmla="*/ 680649 w 1034979"/>
                  <a:gd name="connsiteY164" fmla="*/ 978372 h 1509906"/>
                  <a:gd name="connsiteX165" fmla="*/ 686364 w 1034979"/>
                  <a:gd name="connsiteY165" fmla="*/ 974562 h 1509906"/>
                  <a:gd name="connsiteX166" fmla="*/ 695889 w 1034979"/>
                  <a:gd name="connsiteY166" fmla="*/ 965037 h 1509906"/>
                  <a:gd name="connsiteX167" fmla="*/ 705414 w 1034979"/>
                  <a:gd name="connsiteY167" fmla="*/ 953607 h 1509906"/>
                  <a:gd name="connsiteX168" fmla="*/ 716844 w 1034979"/>
                  <a:gd name="connsiteY168" fmla="*/ 945987 h 1509906"/>
                  <a:gd name="connsiteX169" fmla="*/ 732084 w 1034979"/>
                  <a:gd name="connsiteY169" fmla="*/ 932652 h 1509906"/>
                  <a:gd name="connsiteX170" fmla="*/ 741609 w 1034979"/>
                  <a:gd name="connsiteY170" fmla="*/ 921222 h 1509906"/>
                  <a:gd name="connsiteX171" fmla="*/ 753039 w 1034979"/>
                  <a:gd name="connsiteY171" fmla="*/ 911697 h 1509906"/>
                  <a:gd name="connsiteX172" fmla="*/ 758754 w 1034979"/>
                  <a:gd name="connsiteY172" fmla="*/ 900267 h 1509906"/>
                  <a:gd name="connsiteX173" fmla="*/ 760659 w 1034979"/>
                  <a:gd name="connsiteY173" fmla="*/ 894552 h 1509906"/>
                  <a:gd name="connsiteX174" fmla="*/ 766374 w 1034979"/>
                  <a:gd name="connsiteY174" fmla="*/ 883122 h 1509906"/>
                  <a:gd name="connsiteX175" fmla="*/ 764469 w 1034979"/>
                  <a:gd name="connsiteY175" fmla="*/ 867882 h 1509906"/>
                  <a:gd name="connsiteX176" fmla="*/ 758754 w 1034979"/>
                  <a:gd name="connsiteY176" fmla="*/ 865977 h 1509906"/>
                  <a:gd name="connsiteX177" fmla="*/ 737799 w 1034979"/>
                  <a:gd name="connsiteY177" fmla="*/ 867882 h 1509906"/>
                  <a:gd name="connsiteX178" fmla="*/ 732084 w 1034979"/>
                  <a:gd name="connsiteY178" fmla="*/ 871692 h 1509906"/>
                  <a:gd name="connsiteX179" fmla="*/ 720654 w 1034979"/>
                  <a:gd name="connsiteY179" fmla="*/ 875502 h 1509906"/>
                  <a:gd name="connsiteX180" fmla="*/ 716844 w 1034979"/>
                  <a:gd name="connsiteY180" fmla="*/ 881217 h 1509906"/>
                  <a:gd name="connsiteX181" fmla="*/ 711129 w 1034979"/>
                  <a:gd name="connsiteY181" fmla="*/ 883122 h 1509906"/>
                  <a:gd name="connsiteX182" fmla="*/ 705414 w 1034979"/>
                  <a:gd name="connsiteY182" fmla="*/ 886932 h 1509906"/>
                  <a:gd name="connsiteX183" fmla="*/ 699699 w 1034979"/>
                  <a:gd name="connsiteY183" fmla="*/ 892647 h 1509906"/>
                  <a:gd name="connsiteX184" fmla="*/ 692079 w 1034979"/>
                  <a:gd name="connsiteY184" fmla="*/ 896457 h 1509906"/>
                  <a:gd name="connsiteX185" fmla="*/ 650169 w 1034979"/>
                  <a:gd name="connsiteY185" fmla="*/ 925032 h 1509906"/>
                  <a:gd name="connsiteX186" fmla="*/ 636834 w 1034979"/>
                  <a:gd name="connsiteY186" fmla="*/ 936462 h 1509906"/>
                  <a:gd name="connsiteX187" fmla="*/ 627309 w 1034979"/>
                  <a:gd name="connsiteY187" fmla="*/ 953607 h 1509906"/>
                  <a:gd name="connsiteX188" fmla="*/ 602544 w 1034979"/>
                  <a:gd name="connsiteY188" fmla="*/ 959322 h 1509906"/>
                  <a:gd name="connsiteX189" fmla="*/ 589209 w 1034979"/>
                  <a:gd name="connsiteY189" fmla="*/ 963132 h 1509906"/>
                  <a:gd name="connsiteX190" fmla="*/ 573969 w 1034979"/>
                  <a:gd name="connsiteY190" fmla="*/ 961227 h 1509906"/>
                  <a:gd name="connsiteX191" fmla="*/ 562539 w 1034979"/>
                  <a:gd name="connsiteY191" fmla="*/ 957417 h 1509906"/>
                  <a:gd name="connsiteX192" fmla="*/ 551109 w 1034979"/>
                  <a:gd name="connsiteY192" fmla="*/ 953607 h 1509906"/>
                  <a:gd name="connsiteX193" fmla="*/ 539679 w 1034979"/>
                  <a:gd name="connsiteY193" fmla="*/ 949797 h 1509906"/>
                  <a:gd name="connsiteX194" fmla="*/ 533964 w 1034979"/>
                  <a:gd name="connsiteY194" fmla="*/ 947892 h 1509906"/>
                  <a:gd name="connsiteX195" fmla="*/ 528249 w 1034979"/>
                  <a:gd name="connsiteY195" fmla="*/ 944082 h 1509906"/>
                  <a:gd name="connsiteX196" fmla="*/ 516819 w 1034979"/>
                  <a:gd name="connsiteY196" fmla="*/ 938367 h 1509906"/>
                  <a:gd name="connsiteX197" fmla="*/ 509199 w 1034979"/>
                  <a:gd name="connsiteY197" fmla="*/ 926937 h 1509906"/>
                  <a:gd name="connsiteX198" fmla="*/ 505389 w 1034979"/>
                  <a:gd name="connsiteY198" fmla="*/ 905982 h 1509906"/>
                  <a:gd name="connsiteX199" fmla="*/ 507294 w 1034979"/>
                  <a:gd name="connsiteY199" fmla="*/ 841212 h 1509906"/>
                  <a:gd name="connsiteX200" fmla="*/ 503484 w 1034979"/>
                  <a:gd name="connsiteY200" fmla="*/ 351627 h 1509906"/>
                  <a:gd name="connsiteX201" fmla="*/ 499674 w 1034979"/>
                  <a:gd name="connsiteY201" fmla="*/ 60162 h 1509906"/>
                  <a:gd name="connsiteX202" fmla="*/ 490149 w 1034979"/>
                  <a:gd name="connsiteY202" fmla="*/ 33492 h 1509906"/>
                  <a:gd name="connsiteX203" fmla="*/ 488244 w 1034979"/>
                  <a:gd name="connsiteY203" fmla="*/ 27777 h 1509906"/>
                  <a:gd name="connsiteX204" fmla="*/ 484434 w 1034979"/>
                  <a:gd name="connsiteY204" fmla="*/ 22062 h 1509906"/>
                  <a:gd name="connsiteX205" fmla="*/ 478719 w 1034979"/>
                  <a:gd name="connsiteY205" fmla="*/ 10632 h 1509906"/>
                  <a:gd name="connsiteX206" fmla="*/ 473004 w 1034979"/>
                  <a:gd name="connsiteY206" fmla="*/ 6822 h 1509906"/>
                  <a:gd name="connsiteX207" fmla="*/ 469194 w 1034979"/>
                  <a:gd name="connsiteY207" fmla="*/ 1107 h 1509906"/>
                  <a:gd name="connsiteX208" fmla="*/ 429189 w 1034979"/>
                  <a:gd name="connsiteY208" fmla="*/ 4917 h 1509906"/>
                  <a:gd name="connsiteX209" fmla="*/ 421569 w 1034979"/>
                  <a:gd name="connsiteY209" fmla="*/ 16347 h 1509906"/>
                  <a:gd name="connsiteX210" fmla="*/ 417759 w 1034979"/>
                  <a:gd name="connsiteY210" fmla="*/ 22062 h 1509906"/>
                  <a:gd name="connsiteX211" fmla="*/ 419664 w 1034979"/>
                  <a:gd name="connsiteY211" fmla="*/ 54447 h 1509906"/>
                  <a:gd name="connsiteX212" fmla="*/ 423474 w 1034979"/>
                  <a:gd name="connsiteY212" fmla="*/ 65877 h 1509906"/>
                  <a:gd name="connsiteX213" fmla="*/ 425379 w 1034979"/>
                  <a:gd name="connsiteY213" fmla="*/ 71592 h 1509906"/>
                  <a:gd name="connsiteX214" fmla="*/ 425379 w 1034979"/>
                  <a:gd name="connsiteY214" fmla="*/ 77307 h 1509906"/>
                  <a:gd name="connsiteX215" fmla="*/ 429189 w 1034979"/>
                  <a:gd name="connsiteY215" fmla="*/ 231612 h 1509906"/>
                  <a:gd name="connsiteX216" fmla="*/ 440619 w 1034979"/>
                  <a:gd name="connsiteY216" fmla="*/ 414492 h 1509906"/>
                  <a:gd name="connsiteX217" fmla="*/ 425379 w 1034979"/>
                  <a:gd name="connsiteY217" fmla="*/ 711672 h 1509906"/>
                  <a:gd name="connsiteX218" fmla="*/ 425173 w 1034979"/>
                  <a:gd name="connsiteY218" fmla="*/ 765165 h 1509906"/>
                  <a:gd name="connsiteX219" fmla="*/ 421363 w 1034979"/>
                  <a:gd name="connsiteY219" fmla="*/ 844096 h 1509906"/>
                  <a:gd name="connsiteX220" fmla="*/ 425379 w 1034979"/>
                  <a:gd name="connsiteY220" fmla="*/ 894552 h 1509906"/>
                  <a:gd name="connsiteX221" fmla="*/ 423474 w 1034979"/>
                  <a:gd name="connsiteY221" fmla="*/ 921222 h 1509906"/>
                  <a:gd name="connsiteX222" fmla="*/ 417759 w 1034979"/>
                  <a:gd name="connsiteY222" fmla="*/ 923127 h 1509906"/>
                  <a:gd name="connsiteX223" fmla="*/ 412044 w 1034979"/>
                  <a:gd name="connsiteY223" fmla="*/ 926937 h 1509906"/>
                  <a:gd name="connsiteX224" fmla="*/ 421569 w 1034979"/>
                  <a:gd name="connsiteY224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35819 w 1034979"/>
                  <a:gd name="connsiteY36" fmla="*/ 966942 h 1509906"/>
                  <a:gd name="connsiteX37" fmla="*/ 143439 w 1034979"/>
                  <a:gd name="connsiteY37" fmla="*/ 968847 h 1509906"/>
                  <a:gd name="connsiteX38" fmla="*/ 166299 w 1034979"/>
                  <a:gd name="connsiteY38" fmla="*/ 972657 h 1509906"/>
                  <a:gd name="connsiteX39" fmla="*/ 191064 w 1034979"/>
                  <a:gd name="connsiteY39" fmla="*/ 978372 h 1509906"/>
                  <a:gd name="connsiteX40" fmla="*/ 208209 w 1034979"/>
                  <a:gd name="connsiteY40" fmla="*/ 984087 h 1509906"/>
                  <a:gd name="connsiteX41" fmla="*/ 213924 w 1034979"/>
                  <a:gd name="connsiteY41" fmla="*/ 985992 h 1509906"/>
                  <a:gd name="connsiteX42" fmla="*/ 229164 w 1034979"/>
                  <a:gd name="connsiteY42" fmla="*/ 989802 h 1509906"/>
                  <a:gd name="connsiteX43" fmla="*/ 248214 w 1034979"/>
                  <a:gd name="connsiteY43" fmla="*/ 995517 h 1509906"/>
                  <a:gd name="connsiteX44" fmla="*/ 253929 w 1034979"/>
                  <a:gd name="connsiteY44" fmla="*/ 999327 h 1509906"/>
                  <a:gd name="connsiteX45" fmla="*/ 267264 w 1034979"/>
                  <a:gd name="connsiteY45" fmla="*/ 1014567 h 1509906"/>
                  <a:gd name="connsiteX46" fmla="*/ 272979 w 1034979"/>
                  <a:gd name="connsiteY46" fmla="*/ 1033617 h 1509906"/>
                  <a:gd name="connsiteX47" fmla="*/ 274884 w 1034979"/>
                  <a:gd name="connsiteY47" fmla="*/ 1039332 h 1509906"/>
                  <a:gd name="connsiteX48" fmla="*/ 276789 w 1034979"/>
                  <a:gd name="connsiteY48" fmla="*/ 1045047 h 1509906"/>
                  <a:gd name="connsiteX49" fmla="*/ 278694 w 1034979"/>
                  <a:gd name="connsiteY49" fmla="*/ 1069812 h 1509906"/>
                  <a:gd name="connsiteX50" fmla="*/ 280599 w 1034979"/>
                  <a:gd name="connsiteY50" fmla="*/ 1075527 h 1509906"/>
                  <a:gd name="connsiteX51" fmla="*/ 278694 w 1034979"/>
                  <a:gd name="connsiteY51" fmla="*/ 1094577 h 1509906"/>
                  <a:gd name="connsiteX52" fmla="*/ 276789 w 1034979"/>
                  <a:gd name="connsiteY52" fmla="*/ 1104102 h 1509906"/>
                  <a:gd name="connsiteX53" fmla="*/ 263454 w 1034979"/>
                  <a:gd name="connsiteY53" fmla="*/ 1117437 h 1509906"/>
                  <a:gd name="connsiteX54" fmla="*/ 252024 w 1034979"/>
                  <a:gd name="connsiteY54" fmla="*/ 1125057 h 1509906"/>
                  <a:gd name="connsiteX55" fmla="*/ 240594 w 1034979"/>
                  <a:gd name="connsiteY55" fmla="*/ 1128867 h 1509906"/>
                  <a:gd name="connsiteX56" fmla="*/ 27234 w 1034979"/>
                  <a:gd name="connsiteY56" fmla="*/ 1147917 h 1509906"/>
                  <a:gd name="connsiteX57" fmla="*/ 15804 w 1034979"/>
                  <a:gd name="connsiteY57" fmla="*/ 1153632 h 1509906"/>
                  <a:gd name="connsiteX58" fmla="*/ 6279 w 1034979"/>
                  <a:gd name="connsiteY58" fmla="*/ 1163157 h 1509906"/>
                  <a:gd name="connsiteX59" fmla="*/ 4374 w 1034979"/>
                  <a:gd name="connsiteY59" fmla="*/ 1168872 h 1509906"/>
                  <a:gd name="connsiteX60" fmla="*/ 564 w 1034979"/>
                  <a:gd name="connsiteY60" fmla="*/ 1174587 h 1509906"/>
                  <a:gd name="connsiteX61" fmla="*/ 6279 w 1034979"/>
                  <a:gd name="connsiteY61" fmla="*/ 1206972 h 1509906"/>
                  <a:gd name="connsiteX62" fmla="*/ 11994 w 1034979"/>
                  <a:gd name="connsiteY62" fmla="*/ 1210782 h 1509906"/>
                  <a:gd name="connsiteX63" fmla="*/ 17709 w 1034979"/>
                  <a:gd name="connsiteY63" fmla="*/ 1212687 h 1509906"/>
                  <a:gd name="connsiteX64" fmla="*/ 145344 w 1034979"/>
                  <a:gd name="connsiteY64" fmla="*/ 1210782 h 1509906"/>
                  <a:gd name="connsiteX65" fmla="*/ 152964 w 1034979"/>
                  <a:gd name="connsiteY65" fmla="*/ 1208877 h 1509906"/>
                  <a:gd name="connsiteX66" fmla="*/ 303459 w 1034979"/>
                  <a:gd name="connsiteY66" fmla="*/ 1203162 h 1509906"/>
                  <a:gd name="connsiteX67" fmla="*/ 318699 w 1034979"/>
                  <a:gd name="connsiteY67" fmla="*/ 1210782 h 1509906"/>
                  <a:gd name="connsiteX68" fmla="*/ 330129 w 1034979"/>
                  <a:gd name="connsiteY68" fmla="*/ 1216497 h 1509906"/>
                  <a:gd name="connsiteX69" fmla="*/ 333939 w 1034979"/>
                  <a:gd name="connsiteY69" fmla="*/ 1222212 h 1509906"/>
                  <a:gd name="connsiteX70" fmla="*/ 339654 w 1034979"/>
                  <a:gd name="connsiteY70" fmla="*/ 1224117 h 1509906"/>
                  <a:gd name="connsiteX71" fmla="*/ 351084 w 1034979"/>
                  <a:gd name="connsiteY71" fmla="*/ 1231737 h 1509906"/>
                  <a:gd name="connsiteX72" fmla="*/ 356799 w 1034979"/>
                  <a:gd name="connsiteY72" fmla="*/ 1235547 h 1509906"/>
                  <a:gd name="connsiteX73" fmla="*/ 360609 w 1034979"/>
                  <a:gd name="connsiteY73" fmla="*/ 1241262 h 1509906"/>
                  <a:gd name="connsiteX74" fmla="*/ 366324 w 1034979"/>
                  <a:gd name="connsiteY74" fmla="*/ 1252692 h 1509906"/>
                  <a:gd name="connsiteX75" fmla="*/ 362514 w 1034979"/>
                  <a:gd name="connsiteY75" fmla="*/ 1279362 h 1509906"/>
                  <a:gd name="connsiteX76" fmla="*/ 358704 w 1034979"/>
                  <a:gd name="connsiteY76" fmla="*/ 1285077 h 1509906"/>
                  <a:gd name="connsiteX77" fmla="*/ 356799 w 1034979"/>
                  <a:gd name="connsiteY77" fmla="*/ 1290792 h 1509906"/>
                  <a:gd name="connsiteX78" fmla="*/ 352989 w 1034979"/>
                  <a:gd name="connsiteY78" fmla="*/ 1296507 h 1509906"/>
                  <a:gd name="connsiteX79" fmla="*/ 351084 w 1034979"/>
                  <a:gd name="connsiteY79" fmla="*/ 1302222 h 1509906"/>
                  <a:gd name="connsiteX80" fmla="*/ 347274 w 1034979"/>
                  <a:gd name="connsiteY80" fmla="*/ 1307937 h 1509906"/>
                  <a:gd name="connsiteX81" fmla="*/ 330129 w 1034979"/>
                  <a:gd name="connsiteY81" fmla="*/ 1374612 h 1509906"/>
                  <a:gd name="connsiteX82" fmla="*/ 328224 w 1034979"/>
                  <a:gd name="connsiteY82" fmla="*/ 1426047 h 1509906"/>
                  <a:gd name="connsiteX83" fmla="*/ 330129 w 1034979"/>
                  <a:gd name="connsiteY83" fmla="*/ 1450812 h 1509906"/>
                  <a:gd name="connsiteX84" fmla="*/ 332034 w 1034979"/>
                  <a:gd name="connsiteY84" fmla="*/ 1456527 h 1509906"/>
                  <a:gd name="connsiteX85" fmla="*/ 335844 w 1034979"/>
                  <a:gd name="connsiteY85" fmla="*/ 1460337 h 1509906"/>
                  <a:gd name="connsiteX86" fmla="*/ 364419 w 1034979"/>
                  <a:gd name="connsiteY86" fmla="*/ 1506057 h 1509906"/>
                  <a:gd name="connsiteX87" fmla="*/ 387279 w 1034979"/>
                  <a:gd name="connsiteY87" fmla="*/ 1507962 h 1509906"/>
                  <a:gd name="connsiteX88" fmla="*/ 392994 w 1034979"/>
                  <a:gd name="connsiteY88" fmla="*/ 1502247 h 1509906"/>
                  <a:gd name="connsiteX89" fmla="*/ 394899 w 1034979"/>
                  <a:gd name="connsiteY89" fmla="*/ 1490817 h 1509906"/>
                  <a:gd name="connsiteX90" fmla="*/ 396804 w 1034979"/>
                  <a:gd name="connsiteY90" fmla="*/ 1485102 h 1509906"/>
                  <a:gd name="connsiteX91" fmla="*/ 398709 w 1034979"/>
                  <a:gd name="connsiteY91" fmla="*/ 1467957 h 1509906"/>
                  <a:gd name="connsiteX92" fmla="*/ 400614 w 1034979"/>
                  <a:gd name="connsiteY92" fmla="*/ 1454622 h 1509906"/>
                  <a:gd name="connsiteX93" fmla="*/ 404424 w 1034979"/>
                  <a:gd name="connsiteY93" fmla="*/ 1397472 h 1509906"/>
                  <a:gd name="connsiteX94" fmla="*/ 410139 w 1034979"/>
                  <a:gd name="connsiteY94" fmla="*/ 1386042 h 1509906"/>
                  <a:gd name="connsiteX95" fmla="*/ 413949 w 1034979"/>
                  <a:gd name="connsiteY95" fmla="*/ 1372707 h 1509906"/>
                  <a:gd name="connsiteX96" fmla="*/ 415854 w 1034979"/>
                  <a:gd name="connsiteY96" fmla="*/ 1366992 h 1509906"/>
                  <a:gd name="connsiteX97" fmla="*/ 417759 w 1034979"/>
                  <a:gd name="connsiteY97" fmla="*/ 1353657 h 1509906"/>
                  <a:gd name="connsiteX98" fmla="*/ 421569 w 1034979"/>
                  <a:gd name="connsiteY98" fmla="*/ 1342227 h 1509906"/>
                  <a:gd name="connsiteX99" fmla="*/ 427284 w 1034979"/>
                  <a:gd name="connsiteY99" fmla="*/ 1328892 h 1509906"/>
                  <a:gd name="connsiteX100" fmla="*/ 467289 w 1034979"/>
                  <a:gd name="connsiteY100" fmla="*/ 1258407 h 1509906"/>
                  <a:gd name="connsiteX101" fmla="*/ 528455 w 1034979"/>
                  <a:gd name="connsiteY101" fmla="*/ 1245638 h 1509906"/>
                  <a:gd name="connsiteX102" fmla="*/ 573969 w 1034979"/>
                  <a:gd name="connsiteY102" fmla="*/ 1229832 h 1509906"/>
                  <a:gd name="connsiteX103" fmla="*/ 585399 w 1034979"/>
                  <a:gd name="connsiteY103" fmla="*/ 1226022 h 1509906"/>
                  <a:gd name="connsiteX104" fmla="*/ 720654 w 1034979"/>
                  <a:gd name="connsiteY104" fmla="*/ 1309842 h 1509906"/>
                  <a:gd name="connsiteX105" fmla="*/ 733989 w 1034979"/>
                  <a:gd name="connsiteY105" fmla="*/ 1319367 h 1509906"/>
                  <a:gd name="connsiteX106" fmla="*/ 743514 w 1034979"/>
                  <a:gd name="connsiteY106" fmla="*/ 1321272 h 1509906"/>
                  <a:gd name="connsiteX107" fmla="*/ 749229 w 1034979"/>
                  <a:gd name="connsiteY107" fmla="*/ 1323177 h 1509906"/>
                  <a:gd name="connsiteX108" fmla="*/ 762564 w 1034979"/>
                  <a:gd name="connsiteY108" fmla="*/ 1328892 h 1509906"/>
                  <a:gd name="connsiteX109" fmla="*/ 777804 w 1034979"/>
                  <a:gd name="connsiteY109" fmla="*/ 1326987 h 1509906"/>
                  <a:gd name="connsiteX110" fmla="*/ 789234 w 1034979"/>
                  <a:gd name="connsiteY110" fmla="*/ 1321272 h 1509906"/>
                  <a:gd name="connsiteX111" fmla="*/ 794949 w 1034979"/>
                  <a:gd name="connsiteY111" fmla="*/ 1319367 h 1509906"/>
                  <a:gd name="connsiteX112" fmla="*/ 802569 w 1034979"/>
                  <a:gd name="connsiteY112" fmla="*/ 1302222 h 1509906"/>
                  <a:gd name="connsiteX113" fmla="*/ 800664 w 1034979"/>
                  <a:gd name="connsiteY113" fmla="*/ 1277457 h 1509906"/>
                  <a:gd name="connsiteX114" fmla="*/ 798759 w 1034979"/>
                  <a:gd name="connsiteY114" fmla="*/ 1271742 h 1509906"/>
                  <a:gd name="connsiteX115" fmla="*/ 796854 w 1034979"/>
                  <a:gd name="connsiteY115" fmla="*/ 1264122 h 1509906"/>
                  <a:gd name="connsiteX116" fmla="*/ 783519 w 1034979"/>
                  <a:gd name="connsiteY116" fmla="*/ 1246977 h 1509906"/>
                  <a:gd name="connsiteX117" fmla="*/ 773994 w 1034979"/>
                  <a:gd name="connsiteY117" fmla="*/ 1241262 h 1509906"/>
                  <a:gd name="connsiteX118" fmla="*/ 648264 w 1034979"/>
                  <a:gd name="connsiteY118" fmla="*/ 1149822 h 1509906"/>
                  <a:gd name="connsiteX119" fmla="*/ 644454 w 1034979"/>
                  <a:gd name="connsiteY119" fmla="*/ 1132677 h 1509906"/>
                  <a:gd name="connsiteX120" fmla="*/ 646359 w 1034979"/>
                  <a:gd name="connsiteY120" fmla="*/ 1125057 h 1509906"/>
                  <a:gd name="connsiteX121" fmla="*/ 650169 w 1034979"/>
                  <a:gd name="connsiteY121" fmla="*/ 1107912 h 1509906"/>
                  <a:gd name="connsiteX122" fmla="*/ 653979 w 1034979"/>
                  <a:gd name="connsiteY122" fmla="*/ 1102197 h 1509906"/>
                  <a:gd name="connsiteX123" fmla="*/ 655884 w 1034979"/>
                  <a:gd name="connsiteY123" fmla="*/ 1096482 h 1509906"/>
                  <a:gd name="connsiteX124" fmla="*/ 661599 w 1034979"/>
                  <a:gd name="connsiteY124" fmla="*/ 1094577 h 1509906"/>
                  <a:gd name="connsiteX125" fmla="*/ 671124 w 1034979"/>
                  <a:gd name="connsiteY125" fmla="*/ 1083147 h 1509906"/>
                  <a:gd name="connsiteX126" fmla="*/ 724464 w 1034979"/>
                  <a:gd name="connsiteY126" fmla="*/ 1075527 h 1509906"/>
                  <a:gd name="connsiteX127" fmla="*/ 842574 w 1034979"/>
                  <a:gd name="connsiteY127" fmla="*/ 1077432 h 1509906"/>
                  <a:gd name="connsiteX128" fmla="*/ 871149 w 1034979"/>
                  <a:gd name="connsiteY128" fmla="*/ 1079337 h 1509906"/>
                  <a:gd name="connsiteX129" fmla="*/ 899724 w 1034979"/>
                  <a:gd name="connsiteY129" fmla="*/ 1085052 h 1509906"/>
                  <a:gd name="connsiteX130" fmla="*/ 922584 w 1034979"/>
                  <a:gd name="connsiteY130" fmla="*/ 1088862 h 1509906"/>
                  <a:gd name="connsiteX131" fmla="*/ 951159 w 1034979"/>
                  <a:gd name="connsiteY131" fmla="*/ 1094577 h 1509906"/>
                  <a:gd name="connsiteX132" fmla="*/ 956874 w 1034979"/>
                  <a:gd name="connsiteY132" fmla="*/ 1094577 h 1509906"/>
                  <a:gd name="connsiteX133" fmla="*/ 1002594 w 1034979"/>
                  <a:gd name="connsiteY133" fmla="*/ 1092672 h 1509906"/>
                  <a:gd name="connsiteX134" fmla="*/ 1031169 w 1034979"/>
                  <a:gd name="connsiteY134" fmla="*/ 1085052 h 1509906"/>
                  <a:gd name="connsiteX135" fmla="*/ 1034979 w 1034979"/>
                  <a:gd name="connsiteY135" fmla="*/ 1079337 h 1509906"/>
                  <a:gd name="connsiteX136" fmla="*/ 1033074 w 1034979"/>
                  <a:gd name="connsiteY136" fmla="*/ 1060287 h 1509906"/>
                  <a:gd name="connsiteX137" fmla="*/ 1027359 w 1034979"/>
                  <a:gd name="connsiteY137" fmla="*/ 1056477 h 1509906"/>
                  <a:gd name="connsiteX138" fmla="*/ 1012119 w 1034979"/>
                  <a:gd name="connsiteY138" fmla="*/ 1054572 h 1509906"/>
                  <a:gd name="connsiteX139" fmla="*/ 1006404 w 1034979"/>
                  <a:gd name="connsiteY139" fmla="*/ 1052667 h 1509906"/>
                  <a:gd name="connsiteX140" fmla="*/ 998784 w 1034979"/>
                  <a:gd name="connsiteY140" fmla="*/ 1050762 h 1509906"/>
                  <a:gd name="connsiteX141" fmla="*/ 987354 w 1034979"/>
                  <a:gd name="connsiteY141" fmla="*/ 1043142 h 1509906"/>
                  <a:gd name="connsiteX142" fmla="*/ 975924 w 1034979"/>
                  <a:gd name="connsiteY142" fmla="*/ 1039332 h 1509906"/>
                  <a:gd name="connsiteX143" fmla="*/ 970209 w 1034979"/>
                  <a:gd name="connsiteY143" fmla="*/ 1037427 h 1509906"/>
                  <a:gd name="connsiteX144" fmla="*/ 962589 w 1034979"/>
                  <a:gd name="connsiteY144" fmla="*/ 1035522 h 1509906"/>
                  <a:gd name="connsiteX145" fmla="*/ 956874 w 1034979"/>
                  <a:gd name="connsiteY145" fmla="*/ 1033617 h 1509906"/>
                  <a:gd name="connsiteX146" fmla="*/ 935919 w 1034979"/>
                  <a:gd name="connsiteY146" fmla="*/ 1027902 h 1509906"/>
                  <a:gd name="connsiteX147" fmla="*/ 930204 w 1034979"/>
                  <a:gd name="connsiteY147" fmla="*/ 1025997 h 1509906"/>
                  <a:gd name="connsiteX148" fmla="*/ 825429 w 1034979"/>
                  <a:gd name="connsiteY148" fmla="*/ 1027902 h 1509906"/>
                  <a:gd name="connsiteX149" fmla="*/ 819714 w 1034979"/>
                  <a:gd name="connsiteY149" fmla="*/ 1029807 h 1509906"/>
                  <a:gd name="connsiteX150" fmla="*/ 730179 w 1034979"/>
                  <a:gd name="connsiteY150" fmla="*/ 1031712 h 1509906"/>
                  <a:gd name="connsiteX151" fmla="*/ 716844 w 1034979"/>
                  <a:gd name="connsiteY151" fmla="*/ 1035522 h 1509906"/>
                  <a:gd name="connsiteX152" fmla="*/ 695889 w 1034979"/>
                  <a:gd name="connsiteY152" fmla="*/ 1037427 h 1509906"/>
                  <a:gd name="connsiteX153" fmla="*/ 669219 w 1034979"/>
                  <a:gd name="connsiteY153" fmla="*/ 1039332 h 1509906"/>
                  <a:gd name="connsiteX154" fmla="*/ 669219 w 1034979"/>
                  <a:gd name="connsiteY154" fmla="*/ 1039332 h 1509906"/>
                  <a:gd name="connsiteX155" fmla="*/ 646359 w 1034979"/>
                  <a:gd name="connsiteY155" fmla="*/ 1043142 h 1509906"/>
                  <a:gd name="connsiteX156" fmla="*/ 642549 w 1034979"/>
                  <a:gd name="connsiteY156" fmla="*/ 1031712 h 1509906"/>
                  <a:gd name="connsiteX157" fmla="*/ 640644 w 1034979"/>
                  <a:gd name="connsiteY157" fmla="*/ 1025997 h 1509906"/>
                  <a:gd name="connsiteX158" fmla="*/ 642549 w 1034979"/>
                  <a:gd name="connsiteY158" fmla="*/ 1008852 h 1509906"/>
                  <a:gd name="connsiteX159" fmla="*/ 644454 w 1034979"/>
                  <a:gd name="connsiteY159" fmla="*/ 1003137 h 1509906"/>
                  <a:gd name="connsiteX160" fmla="*/ 661599 w 1034979"/>
                  <a:gd name="connsiteY160" fmla="*/ 993612 h 1509906"/>
                  <a:gd name="connsiteX161" fmla="*/ 673029 w 1034979"/>
                  <a:gd name="connsiteY161" fmla="*/ 985992 h 1509906"/>
                  <a:gd name="connsiteX162" fmla="*/ 674934 w 1034979"/>
                  <a:gd name="connsiteY162" fmla="*/ 980277 h 1509906"/>
                  <a:gd name="connsiteX163" fmla="*/ 680649 w 1034979"/>
                  <a:gd name="connsiteY163" fmla="*/ 978372 h 1509906"/>
                  <a:gd name="connsiteX164" fmla="*/ 686364 w 1034979"/>
                  <a:gd name="connsiteY164" fmla="*/ 974562 h 1509906"/>
                  <a:gd name="connsiteX165" fmla="*/ 695889 w 1034979"/>
                  <a:gd name="connsiteY165" fmla="*/ 965037 h 1509906"/>
                  <a:gd name="connsiteX166" fmla="*/ 705414 w 1034979"/>
                  <a:gd name="connsiteY166" fmla="*/ 953607 h 1509906"/>
                  <a:gd name="connsiteX167" fmla="*/ 716844 w 1034979"/>
                  <a:gd name="connsiteY167" fmla="*/ 945987 h 1509906"/>
                  <a:gd name="connsiteX168" fmla="*/ 732084 w 1034979"/>
                  <a:gd name="connsiteY168" fmla="*/ 932652 h 1509906"/>
                  <a:gd name="connsiteX169" fmla="*/ 741609 w 1034979"/>
                  <a:gd name="connsiteY169" fmla="*/ 921222 h 1509906"/>
                  <a:gd name="connsiteX170" fmla="*/ 753039 w 1034979"/>
                  <a:gd name="connsiteY170" fmla="*/ 911697 h 1509906"/>
                  <a:gd name="connsiteX171" fmla="*/ 758754 w 1034979"/>
                  <a:gd name="connsiteY171" fmla="*/ 900267 h 1509906"/>
                  <a:gd name="connsiteX172" fmla="*/ 760659 w 1034979"/>
                  <a:gd name="connsiteY172" fmla="*/ 894552 h 1509906"/>
                  <a:gd name="connsiteX173" fmla="*/ 766374 w 1034979"/>
                  <a:gd name="connsiteY173" fmla="*/ 883122 h 1509906"/>
                  <a:gd name="connsiteX174" fmla="*/ 764469 w 1034979"/>
                  <a:gd name="connsiteY174" fmla="*/ 867882 h 1509906"/>
                  <a:gd name="connsiteX175" fmla="*/ 758754 w 1034979"/>
                  <a:gd name="connsiteY175" fmla="*/ 865977 h 1509906"/>
                  <a:gd name="connsiteX176" fmla="*/ 737799 w 1034979"/>
                  <a:gd name="connsiteY176" fmla="*/ 867882 h 1509906"/>
                  <a:gd name="connsiteX177" fmla="*/ 732084 w 1034979"/>
                  <a:gd name="connsiteY177" fmla="*/ 871692 h 1509906"/>
                  <a:gd name="connsiteX178" fmla="*/ 720654 w 1034979"/>
                  <a:gd name="connsiteY178" fmla="*/ 875502 h 1509906"/>
                  <a:gd name="connsiteX179" fmla="*/ 716844 w 1034979"/>
                  <a:gd name="connsiteY179" fmla="*/ 881217 h 1509906"/>
                  <a:gd name="connsiteX180" fmla="*/ 711129 w 1034979"/>
                  <a:gd name="connsiteY180" fmla="*/ 883122 h 1509906"/>
                  <a:gd name="connsiteX181" fmla="*/ 705414 w 1034979"/>
                  <a:gd name="connsiteY181" fmla="*/ 886932 h 1509906"/>
                  <a:gd name="connsiteX182" fmla="*/ 699699 w 1034979"/>
                  <a:gd name="connsiteY182" fmla="*/ 892647 h 1509906"/>
                  <a:gd name="connsiteX183" fmla="*/ 692079 w 1034979"/>
                  <a:gd name="connsiteY183" fmla="*/ 896457 h 1509906"/>
                  <a:gd name="connsiteX184" fmla="*/ 650169 w 1034979"/>
                  <a:gd name="connsiteY184" fmla="*/ 925032 h 1509906"/>
                  <a:gd name="connsiteX185" fmla="*/ 636834 w 1034979"/>
                  <a:gd name="connsiteY185" fmla="*/ 936462 h 1509906"/>
                  <a:gd name="connsiteX186" fmla="*/ 627309 w 1034979"/>
                  <a:gd name="connsiteY186" fmla="*/ 953607 h 1509906"/>
                  <a:gd name="connsiteX187" fmla="*/ 602544 w 1034979"/>
                  <a:gd name="connsiteY187" fmla="*/ 959322 h 1509906"/>
                  <a:gd name="connsiteX188" fmla="*/ 589209 w 1034979"/>
                  <a:gd name="connsiteY188" fmla="*/ 963132 h 1509906"/>
                  <a:gd name="connsiteX189" fmla="*/ 573969 w 1034979"/>
                  <a:gd name="connsiteY189" fmla="*/ 961227 h 1509906"/>
                  <a:gd name="connsiteX190" fmla="*/ 562539 w 1034979"/>
                  <a:gd name="connsiteY190" fmla="*/ 957417 h 1509906"/>
                  <a:gd name="connsiteX191" fmla="*/ 551109 w 1034979"/>
                  <a:gd name="connsiteY191" fmla="*/ 953607 h 1509906"/>
                  <a:gd name="connsiteX192" fmla="*/ 539679 w 1034979"/>
                  <a:gd name="connsiteY192" fmla="*/ 949797 h 1509906"/>
                  <a:gd name="connsiteX193" fmla="*/ 533964 w 1034979"/>
                  <a:gd name="connsiteY193" fmla="*/ 947892 h 1509906"/>
                  <a:gd name="connsiteX194" fmla="*/ 528249 w 1034979"/>
                  <a:gd name="connsiteY194" fmla="*/ 944082 h 1509906"/>
                  <a:gd name="connsiteX195" fmla="*/ 516819 w 1034979"/>
                  <a:gd name="connsiteY195" fmla="*/ 938367 h 1509906"/>
                  <a:gd name="connsiteX196" fmla="*/ 509199 w 1034979"/>
                  <a:gd name="connsiteY196" fmla="*/ 926937 h 1509906"/>
                  <a:gd name="connsiteX197" fmla="*/ 505389 w 1034979"/>
                  <a:gd name="connsiteY197" fmla="*/ 905982 h 1509906"/>
                  <a:gd name="connsiteX198" fmla="*/ 507294 w 1034979"/>
                  <a:gd name="connsiteY198" fmla="*/ 841212 h 1509906"/>
                  <a:gd name="connsiteX199" fmla="*/ 503484 w 1034979"/>
                  <a:gd name="connsiteY199" fmla="*/ 351627 h 1509906"/>
                  <a:gd name="connsiteX200" fmla="*/ 499674 w 1034979"/>
                  <a:gd name="connsiteY200" fmla="*/ 60162 h 1509906"/>
                  <a:gd name="connsiteX201" fmla="*/ 490149 w 1034979"/>
                  <a:gd name="connsiteY201" fmla="*/ 33492 h 1509906"/>
                  <a:gd name="connsiteX202" fmla="*/ 488244 w 1034979"/>
                  <a:gd name="connsiteY202" fmla="*/ 27777 h 1509906"/>
                  <a:gd name="connsiteX203" fmla="*/ 484434 w 1034979"/>
                  <a:gd name="connsiteY203" fmla="*/ 22062 h 1509906"/>
                  <a:gd name="connsiteX204" fmla="*/ 478719 w 1034979"/>
                  <a:gd name="connsiteY204" fmla="*/ 10632 h 1509906"/>
                  <a:gd name="connsiteX205" fmla="*/ 473004 w 1034979"/>
                  <a:gd name="connsiteY205" fmla="*/ 6822 h 1509906"/>
                  <a:gd name="connsiteX206" fmla="*/ 469194 w 1034979"/>
                  <a:gd name="connsiteY206" fmla="*/ 1107 h 1509906"/>
                  <a:gd name="connsiteX207" fmla="*/ 429189 w 1034979"/>
                  <a:gd name="connsiteY207" fmla="*/ 4917 h 1509906"/>
                  <a:gd name="connsiteX208" fmla="*/ 421569 w 1034979"/>
                  <a:gd name="connsiteY208" fmla="*/ 16347 h 1509906"/>
                  <a:gd name="connsiteX209" fmla="*/ 417759 w 1034979"/>
                  <a:gd name="connsiteY209" fmla="*/ 22062 h 1509906"/>
                  <a:gd name="connsiteX210" fmla="*/ 419664 w 1034979"/>
                  <a:gd name="connsiteY210" fmla="*/ 54447 h 1509906"/>
                  <a:gd name="connsiteX211" fmla="*/ 423474 w 1034979"/>
                  <a:gd name="connsiteY211" fmla="*/ 65877 h 1509906"/>
                  <a:gd name="connsiteX212" fmla="*/ 425379 w 1034979"/>
                  <a:gd name="connsiteY212" fmla="*/ 71592 h 1509906"/>
                  <a:gd name="connsiteX213" fmla="*/ 425379 w 1034979"/>
                  <a:gd name="connsiteY213" fmla="*/ 77307 h 1509906"/>
                  <a:gd name="connsiteX214" fmla="*/ 429189 w 1034979"/>
                  <a:gd name="connsiteY214" fmla="*/ 231612 h 1509906"/>
                  <a:gd name="connsiteX215" fmla="*/ 440619 w 1034979"/>
                  <a:gd name="connsiteY215" fmla="*/ 414492 h 1509906"/>
                  <a:gd name="connsiteX216" fmla="*/ 425379 w 1034979"/>
                  <a:gd name="connsiteY216" fmla="*/ 711672 h 1509906"/>
                  <a:gd name="connsiteX217" fmla="*/ 425173 w 1034979"/>
                  <a:gd name="connsiteY217" fmla="*/ 765165 h 1509906"/>
                  <a:gd name="connsiteX218" fmla="*/ 421363 w 1034979"/>
                  <a:gd name="connsiteY218" fmla="*/ 844096 h 1509906"/>
                  <a:gd name="connsiteX219" fmla="*/ 425379 w 1034979"/>
                  <a:gd name="connsiteY219" fmla="*/ 894552 h 1509906"/>
                  <a:gd name="connsiteX220" fmla="*/ 423474 w 1034979"/>
                  <a:gd name="connsiteY220" fmla="*/ 921222 h 1509906"/>
                  <a:gd name="connsiteX221" fmla="*/ 417759 w 1034979"/>
                  <a:gd name="connsiteY221" fmla="*/ 923127 h 1509906"/>
                  <a:gd name="connsiteX222" fmla="*/ 412044 w 1034979"/>
                  <a:gd name="connsiteY222" fmla="*/ 926937 h 1509906"/>
                  <a:gd name="connsiteX223" fmla="*/ 421569 w 1034979"/>
                  <a:gd name="connsiteY223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43439 w 1034979"/>
                  <a:gd name="connsiteY36" fmla="*/ 968847 h 1509906"/>
                  <a:gd name="connsiteX37" fmla="*/ 166299 w 1034979"/>
                  <a:gd name="connsiteY37" fmla="*/ 972657 h 1509906"/>
                  <a:gd name="connsiteX38" fmla="*/ 191064 w 1034979"/>
                  <a:gd name="connsiteY38" fmla="*/ 978372 h 1509906"/>
                  <a:gd name="connsiteX39" fmla="*/ 208209 w 1034979"/>
                  <a:gd name="connsiteY39" fmla="*/ 984087 h 1509906"/>
                  <a:gd name="connsiteX40" fmla="*/ 213924 w 1034979"/>
                  <a:gd name="connsiteY40" fmla="*/ 985992 h 1509906"/>
                  <a:gd name="connsiteX41" fmla="*/ 229164 w 1034979"/>
                  <a:gd name="connsiteY41" fmla="*/ 989802 h 1509906"/>
                  <a:gd name="connsiteX42" fmla="*/ 248214 w 1034979"/>
                  <a:gd name="connsiteY42" fmla="*/ 995517 h 1509906"/>
                  <a:gd name="connsiteX43" fmla="*/ 253929 w 1034979"/>
                  <a:gd name="connsiteY43" fmla="*/ 999327 h 1509906"/>
                  <a:gd name="connsiteX44" fmla="*/ 267264 w 1034979"/>
                  <a:gd name="connsiteY44" fmla="*/ 1014567 h 1509906"/>
                  <a:gd name="connsiteX45" fmla="*/ 272979 w 1034979"/>
                  <a:gd name="connsiteY45" fmla="*/ 1033617 h 1509906"/>
                  <a:gd name="connsiteX46" fmla="*/ 274884 w 1034979"/>
                  <a:gd name="connsiteY46" fmla="*/ 1039332 h 1509906"/>
                  <a:gd name="connsiteX47" fmla="*/ 276789 w 1034979"/>
                  <a:gd name="connsiteY47" fmla="*/ 1045047 h 1509906"/>
                  <a:gd name="connsiteX48" fmla="*/ 278694 w 1034979"/>
                  <a:gd name="connsiteY48" fmla="*/ 1069812 h 1509906"/>
                  <a:gd name="connsiteX49" fmla="*/ 280599 w 1034979"/>
                  <a:gd name="connsiteY49" fmla="*/ 1075527 h 1509906"/>
                  <a:gd name="connsiteX50" fmla="*/ 278694 w 1034979"/>
                  <a:gd name="connsiteY50" fmla="*/ 1094577 h 1509906"/>
                  <a:gd name="connsiteX51" fmla="*/ 276789 w 1034979"/>
                  <a:gd name="connsiteY51" fmla="*/ 1104102 h 1509906"/>
                  <a:gd name="connsiteX52" fmla="*/ 263454 w 1034979"/>
                  <a:gd name="connsiteY52" fmla="*/ 1117437 h 1509906"/>
                  <a:gd name="connsiteX53" fmla="*/ 252024 w 1034979"/>
                  <a:gd name="connsiteY53" fmla="*/ 1125057 h 1509906"/>
                  <a:gd name="connsiteX54" fmla="*/ 240594 w 1034979"/>
                  <a:gd name="connsiteY54" fmla="*/ 1128867 h 1509906"/>
                  <a:gd name="connsiteX55" fmla="*/ 27234 w 1034979"/>
                  <a:gd name="connsiteY55" fmla="*/ 1147917 h 1509906"/>
                  <a:gd name="connsiteX56" fmla="*/ 15804 w 1034979"/>
                  <a:gd name="connsiteY56" fmla="*/ 1153632 h 1509906"/>
                  <a:gd name="connsiteX57" fmla="*/ 6279 w 1034979"/>
                  <a:gd name="connsiteY57" fmla="*/ 1163157 h 1509906"/>
                  <a:gd name="connsiteX58" fmla="*/ 4374 w 1034979"/>
                  <a:gd name="connsiteY58" fmla="*/ 1168872 h 1509906"/>
                  <a:gd name="connsiteX59" fmla="*/ 564 w 1034979"/>
                  <a:gd name="connsiteY59" fmla="*/ 1174587 h 1509906"/>
                  <a:gd name="connsiteX60" fmla="*/ 6279 w 1034979"/>
                  <a:gd name="connsiteY60" fmla="*/ 1206972 h 1509906"/>
                  <a:gd name="connsiteX61" fmla="*/ 11994 w 1034979"/>
                  <a:gd name="connsiteY61" fmla="*/ 1210782 h 1509906"/>
                  <a:gd name="connsiteX62" fmla="*/ 17709 w 1034979"/>
                  <a:gd name="connsiteY62" fmla="*/ 1212687 h 1509906"/>
                  <a:gd name="connsiteX63" fmla="*/ 145344 w 1034979"/>
                  <a:gd name="connsiteY63" fmla="*/ 1210782 h 1509906"/>
                  <a:gd name="connsiteX64" fmla="*/ 152964 w 1034979"/>
                  <a:gd name="connsiteY64" fmla="*/ 1208877 h 1509906"/>
                  <a:gd name="connsiteX65" fmla="*/ 303459 w 1034979"/>
                  <a:gd name="connsiteY65" fmla="*/ 1203162 h 1509906"/>
                  <a:gd name="connsiteX66" fmla="*/ 318699 w 1034979"/>
                  <a:gd name="connsiteY66" fmla="*/ 1210782 h 1509906"/>
                  <a:gd name="connsiteX67" fmla="*/ 330129 w 1034979"/>
                  <a:gd name="connsiteY67" fmla="*/ 1216497 h 1509906"/>
                  <a:gd name="connsiteX68" fmla="*/ 333939 w 1034979"/>
                  <a:gd name="connsiteY68" fmla="*/ 1222212 h 1509906"/>
                  <a:gd name="connsiteX69" fmla="*/ 339654 w 1034979"/>
                  <a:gd name="connsiteY69" fmla="*/ 1224117 h 1509906"/>
                  <a:gd name="connsiteX70" fmla="*/ 351084 w 1034979"/>
                  <a:gd name="connsiteY70" fmla="*/ 1231737 h 1509906"/>
                  <a:gd name="connsiteX71" fmla="*/ 356799 w 1034979"/>
                  <a:gd name="connsiteY71" fmla="*/ 1235547 h 1509906"/>
                  <a:gd name="connsiteX72" fmla="*/ 360609 w 1034979"/>
                  <a:gd name="connsiteY72" fmla="*/ 1241262 h 1509906"/>
                  <a:gd name="connsiteX73" fmla="*/ 366324 w 1034979"/>
                  <a:gd name="connsiteY73" fmla="*/ 1252692 h 1509906"/>
                  <a:gd name="connsiteX74" fmla="*/ 362514 w 1034979"/>
                  <a:gd name="connsiteY74" fmla="*/ 1279362 h 1509906"/>
                  <a:gd name="connsiteX75" fmla="*/ 358704 w 1034979"/>
                  <a:gd name="connsiteY75" fmla="*/ 1285077 h 1509906"/>
                  <a:gd name="connsiteX76" fmla="*/ 356799 w 1034979"/>
                  <a:gd name="connsiteY76" fmla="*/ 1290792 h 1509906"/>
                  <a:gd name="connsiteX77" fmla="*/ 352989 w 1034979"/>
                  <a:gd name="connsiteY77" fmla="*/ 1296507 h 1509906"/>
                  <a:gd name="connsiteX78" fmla="*/ 351084 w 1034979"/>
                  <a:gd name="connsiteY78" fmla="*/ 1302222 h 1509906"/>
                  <a:gd name="connsiteX79" fmla="*/ 347274 w 1034979"/>
                  <a:gd name="connsiteY79" fmla="*/ 1307937 h 1509906"/>
                  <a:gd name="connsiteX80" fmla="*/ 330129 w 1034979"/>
                  <a:gd name="connsiteY80" fmla="*/ 1374612 h 1509906"/>
                  <a:gd name="connsiteX81" fmla="*/ 328224 w 1034979"/>
                  <a:gd name="connsiteY81" fmla="*/ 1426047 h 1509906"/>
                  <a:gd name="connsiteX82" fmla="*/ 330129 w 1034979"/>
                  <a:gd name="connsiteY82" fmla="*/ 1450812 h 1509906"/>
                  <a:gd name="connsiteX83" fmla="*/ 332034 w 1034979"/>
                  <a:gd name="connsiteY83" fmla="*/ 1456527 h 1509906"/>
                  <a:gd name="connsiteX84" fmla="*/ 335844 w 1034979"/>
                  <a:gd name="connsiteY84" fmla="*/ 1460337 h 1509906"/>
                  <a:gd name="connsiteX85" fmla="*/ 364419 w 1034979"/>
                  <a:gd name="connsiteY85" fmla="*/ 1506057 h 1509906"/>
                  <a:gd name="connsiteX86" fmla="*/ 387279 w 1034979"/>
                  <a:gd name="connsiteY86" fmla="*/ 1507962 h 1509906"/>
                  <a:gd name="connsiteX87" fmla="*/ 392994 w 1034979"/>
                  <a:gd name="connsiteY87" fmla="*/ 1502247 h 1509906"/>
                  <a:gd name="connsiteX88" fmla="*/ 394899 w 1034979"/>
                  <a:gd name="connsiteY88" fmla="*/ 1490817 h 1509906"/>
                  <a:gd name="connsiteX89" fmla="*/ 396804 w 1034979"/>
                  <a:gd name="connsiteY89" fmla="*/ 1485102 h 1509906"/>
                  <a:gd name="connsiteX90" fmla="*/ 398709 w 1034979"/>
                  <a:gd name="connsiteY90" fmla="*/ 1467957 h 1509906"/>
                  <a:gd name="connsiteX91" fmla="*/ 400614 w 1034979"/>
                  <a:gd name="connsiteY91" fmla="*/ 1454622 h 1509906"/>
                  <a:gd name="connsiteX92" fmla="*/ 404424 w 1034979"/>
                  <a:gd name="connsiteY92" fmla="*/ 1397472 h 1509906"/>
                  <a:gd name="connsiteX93" fmla="*/ 410139 w 1034979"/>
                  <a:gd name="connsiteY93" fmla="*/ 1386042 h 1509906"/>
                  <a:gd name="connsiteX94" fmla="*/ 413949 w 1034979"/>
                  <a:gd name="connsiteY94" fmla="*/ 1372707 h 1509906"/>
                  <a:gd name="connsiteX95" fmla="*/ 415854 w 1034979"/>
                  <a:gd name="connsiteY95" fmla="*/ 1366992 h 1509906"/>
                  <a:gd name="connsiteX96" fmla="*/ 417759 w 1034979"/>
                  <a:gd name="connsiteY96" fmla="*/ 1353657 h 1509906"/>
                  <a:gd name="connsiteX97" fmla="*/ 421569 w 1034979"/>
                  <a:gd name="connsiteY97" fmla="*/ 1342227 h 1509906"/>
                  <a:gd name="connsiteX98" fmla="*/ 427284 w 1034979"/>
                  <a:gd name="connsiteY98" fmla="*/ 1328892 h 1509906"/>
                  <a:gd name="connsiteX99" fmla="*/ 467289 w 1034979"/>
                  <a:gd name="connsiteY99" fmla="*/ 1258407 h 1509906"/>
                  <a:gd name="connsiteX100" fmla="*/ 528455 w 1034979"/>
                  <a:gd name="connsiteY100" fmla="*/ 1245638 h 1509906"/>
                  <a:gd name="connsiteX101" fmla="*/ 573969 w 1034979"/>
                  <a:gd name="connsiteY101" fmla="*/ 1229832 h 1509906"/>
                  <a:gd name="connsiteX102" fmla="*/ 585399 w 1034979"/>
                  <a:gd name="connsiteY102" fmla="*/ 1226022 h 1509906"/>
                  <a:gd name="connsiteX103" fmla="*/ 720654 w 1034979"/>
                  <a:gd name="connsiteY103" fmla="*/ 1309842 h 1509906"/>
                  <a:gd name="connsiteX104" fmla="*/ 733989 w 1034979"/>
                  <a:gd name="connsiteY104" fmla="*/ 1319367 h 1509906"/>
                  <a:gd name="connsiteX105" fmla="*/ 743514 w 1034979"/>
                  <a:gd name="connsiteY105" fmla="*/ 1321272 h 1509906"/>
                  <a:gd name="connsiteX106" fmla="*/ 749229 w 1034979"/>
                  <a:gd name="connsiteY106" fmla="*/ 1323177 h 1509906"/>
                  <a:gd name="connsiteX107" fmla="*/ 762564 w 1034979"/>
                  <a:gd name="connsiteY107" fmla="*/ 1328892 h 1509906"/>
                  <a:gd name="connsiteX108" fmla="*/ 777804 w 1034979"/>
                  <a:gd name="connsiteY108" fmla="*/ 1326987 h 1509906"/>
                  <a:gd name="connsiteX109" fmla="*/ 789234 w 1034979"/>
                  <a:gd name="connsiteY109" fmla="*/ 1321272 h 1509906"/>
                  <a:gd name="connsiteX110" fmla="*/ 794949 w 1034979"/>
                  <a:gd name="connsiteY110" fmla="*/ 1319367 h 1509906"/>
                  <a:gd name="connsiteX111" fmla="*/ 802569 w 1034979"/>
                  <a:gd name="connsiteY111" fmla="*/ 1302222 h 1509906"/>
                  <a:gd name="connsiteX112" fmla="*/ 800664 w 1034979"/>
                  <a:gd name="connsiteY112" fmla="*/ 1277457 h 1509906"/>
                  <a:gd name="connsiteX113" fmla="*/ 798759 w 1034979"/>
                  <a:gd name="connsiteY113" fmla="*/ 1271742 h 1509906"/>
                  <a:gd name="connsiteX114" fmla="*/ 796854 w 1034979"/>
                  <a:gd name="connsiteY114" fmla="*/ 1264122 h 1509906"/>
                  <a:gd name="connsiteX115" fmla="*/ 783519 w 1034979"/>
                  <a:gd name="connsiteY115" fmla="*/ 1246977 h 1509906"/>
                  <a:gd name="connsiteX116" fmla="*/ 773994 w 1034979"/>
                  <a:gd name="connsiteY116" fmla="*/ 1241262 h 1509906"/>
                  <a:gd name="connsiteX117" fmla="*/ 648264 w 1034979"/>
                  <a:gd name="connsiteY117" fmla="*/ 1149822 h 1509906"/>
                  <a:gd name="connsiteX118" fmla="*/ 644454 w 1034979"/>
                  <a:gd name="connsiteY118" fmla="*/ 1132677 h 1509906"/>
                  <a:gd name="connsiteX119" fmla="*/ 646359 w 1034979"/>
                  <a:gd name="connsiteY119" fmla="*/ 1125057 h 1509906"/>
                  <a:gd name="connsiteX120" fmla="*/ 650169 w 1034979"/>
                  <a:gd name="connsiteY120" fmla="*/ 1107912 h 1509906"/>
                  <a:gd name="connsiteX121" fmla="*/ 653979 w 1034979"/>
                  <a:gd name="connsiteY121" fmla="*/ 1102197 h 1509906"/>
                  <a:gd name="connsiteX122" fmla="*/ 655884 w 1034979"/>
                  <a:gd name="connsiteY122" fmla="*/ 1096482 h 1509906"/>
                  <a:gd name="connsiteX123" fmla="*/ 661599 w 1034979"/>
                  <a:gd name="connsiteY123" fmla="*/ 1094577 h 1509906"/>
                  <a:gd name="connsiteX124" fmla="*/ 671124 w 1034979"/>
                  <a:gd name="connsiteY124" fmla="*/ 1083147 h 1509906"/>
                  <a:gd name="connsiteX125" fmla="*/ 724464 w 1034979"/>
                  <a:gd name="connsiteY125" fmla="*/ 1075527 h 1509906"/>
                  <a:gd name="connsiteX126" fmla="*/ 842574 w 1034979"/>
                  <a:gd name="connsiteY126" fmla="*/ 1077432 h 1509906"/>
                  <a:gd name="connsiteX127" fmla="*/ 871149 w 1034979"/>
                  <a:gd name="connsiteY127" fmla="*/ 1079337 h 1509906"/>
                  <a:gd name="connsiteX128" fmla="*/ 899724 w 1034979"/>
                  <a:gd name="connsiteY128" fmla="*/ 1085052 h 1509906"/>
                  <a:gd name="connsiteX129" fmla="*/ 922584 w 1034979"/>
                  <a:gd name="connsiteY129" fmla="*/ 1088862 h 1509906"/>
                  <a:gd name="connsiteX130" fmla="*/ 951159 w 1034979"/>
                  <a:gd name="connsiteY130" fmla="*/ 1094577 h 1509906"/>
                  <a:gd name="connsiteX131" fmla="*/ 956874 w 1034979"/>
                  <a:gd name="connsiteY131" fmla="*/ 1094577 h 1509906"/>
                  <a:gd name="connsiteX132" fmla="*/ 1002594 w 1034979"/>
                  <a:gd name="connsiteY132" fmla="*/ 1092672 h 1509906"/>
                  <a:gd name="connsiteX133" fmla="*/ 1031169 w 1034979"/>
                  <a:gd name="connsiteY133" fmla="*/ 1085052 h 1509906"/>
                  <a:gd name="connsiteX134" fmla="*/ 1034979 w 1034979"/>
                  <a:gd name="connsiteY134" fmla="*/ 1079337 h 1509906"/>
                  <a:gd name="connsiteX135" fmla="*/ 1033074 w 1034979"/>
                  <a:gd name="connsiteY135" fmla="*/ 1060287 h 1509906"/>
                  <a:gd name="connsiteX136" fmla="*/ 1027359 w 1034979"/>
                  <a:gd name="connsiteY136" fmla="*/ 1056477 h 1509906"/>
                  <a:gd name="connsiteX137" fmla="*/ 1012119 w 1034979"/>
                  <a:gd name="connsiteY137" fmla="*/ 1054572 h 1509906"/>
                  <a:gd name="connsiteX138" fmla="*/ 1006404 w 1034979"/>
                  <a:gd name="connsiteY138" fmla="*/ 1052667 h 1509906"/>
                  <a:gd name="connsiteX139" fmla="*/ 998784 w 1034979"/>
                  <a:gd name="connsiteY139" fmla="*/ 1050762 h 1509906"/>
                  <a:gd name="connsiteX140" fmla="*/ 987354 w 1034979"/>
                  <a:gd name="connsiteY140" fmla="*/ 1043142 h 1509906"/>
                  <a:gd name="connsiteX141" fmla="*/ 975924 w 1034979"/>
                  <a:gd name="connsiteY141" fmla="*/ 1039332 h 1509906"/>
                  <a:gd name="connsiteX142" fmla="*/ 970209 w 1034979"/>
                  <a:gd name="connsiteY142" fmla="*/ 1037427 h 1509906"/>
                  <a:gd name="connsiteX143" fmla="*/ 962589 w 1034979"/>
                  <a:gd name="connsiteY143" fmla="*/ 1035522 h 1509906"/>
                  <a:gd name="connsiteX144" fmla="*/ 956874 w 1034979"/>
                  <a:gd name="connsiteY144" fmla="*/ 1033617 h 1509906"/>
                  <a:gd name="connsiteX145" fmla="*/ 935919 w 1034979"/>
                  <a:gd name="connsiteY145" fmla="*/ 1027902 h 1509906"/>
                  <a:gd name="connsiteX146" fmla="*/ 930204 w 1034979"/>
                  <a:gd name="connsiteY146" fmla="*/ 1025997 h 1509906"/>
                  <a:gd name="connsiteX147" fmla="*/ 825429 w 1034979"/>
                  <a:gd name="connsiteY147" fmla="*/ 1027902 h 1509906"/>
                  <a:gd name="connsiteX148" fmla="*/ 819714 w 1034979"/>
                  <a:gd name="connsiteY148" fmla="*/ 1029807 h 1509906"/>
                  <a:gd name="connsiteX149" fmla="*/ 730179 w 1034979"/>
                  <a:gd name="connsiteY149" fmla="*/ 1031712 h 1509906"/>
                  <a:gd name="connsiteX150" fmla="*/ 716844 w 1034979"/>
                  <a:gd name="connsiteY150" fmla="*/ 1035522 h 1509906"/>
                  <a:gd name="connsiteX151" fmla="*/ 695889 w 1034979"/>
                  <a:gd name="connsiteY151" fmla="*/ 1037427 h 1509906"/>
                  <a:gd name="connsiteX152" fmla="*/ 669219 w 1034979"/>
                  <a:gd name="connsiteY152" fmla="*/ 1039332 h 1509906"/>
                  <a:gd name="connsiteX153" fmla="*/ 669219 w 1034979"/>
                  <a:gd name="connsiteY153" fmla="*/ 1039332 h 1509906"/>
                  <a:gd name="connsiteX154" fmla="*/ 646359 w 1034979"/>
                  <a:gd name="connsiteY154" fmla="*/ 1043142 h 1509906"/>
                  <a:gd name="connsiteX155" fmla="*/ 642549 w 1034979"/>
                  <a:gd name="connsiteY155" fmla="*/ 1031712 h 1509906"/>
                  <a:gd name="connsiteX156" fmla="*/ 640644 w 1034979"/>
                  <a:gd name="connsiteY156" fmla="*/ 1025997 h 1509906"/>
                  <a:gd name="connsiteX157" fmla="*/ 642549 w 1034979"/>
                  <a:gd name="connsiteY157" fmla="*/ 1008852 h 1509906"/>
                  <a:gd name="connsiteX158" fmla="*/ 644454 w 1034979"/>
                  <a:gd name="connsiteY158" fmla="*/ 1003137 h 1509906"/>
                  <a:gd name="connsiteX159" fmla="*/ 661599 w 1034979"/>
                  <a:gd name="connsiteY159" fmla="*/ 993612 h 1509906"/>
                  <a:gd name="connsiteX160" fmla="*/ 673029 w 1034979"/>
                  <a:gd name="connsiteY160" fmla="*/ 985992 h 1509906"/>
                  <a:gd name="connsiteX161" fmla="*/ 674934 w 1034979"/>
                  <a:gd name="connsiteY161" fmla="*/ 980277 h 1509906"/>
                  <a:gd name="connsiteX162" fmla="*/ 680649 w 1034979"/>
                  <a:gd name="connsiteY162" fmla="*/ 978372 h 1509906"/>
                  <a:gd name="connsiteX163" fmla="*/ 686364 w 1034979"/>
                  <a:gd name="connsiteY163" fmla="*/ 974562 h 1509906"/>
                  <a:gd name="connsiteX164" fmla="*/ 695889 w 1034979"/>
                  <a:gd name="connsiteY164" fmla="*/ 965037 h 1509906"/>
                  <a:gd name="connsiteX165" fmla="*/ 705414 w 1034979"/>
                  <a:gd name="connsiteY165" fmla="*/ 953607 h 1509906"/>
                  <a:gd name="connsiteX166" fmla="*/ 716844 w 1034979"/>
                  <a:gd name="connsiteY166" fmla="*/ 945987 h 1509906"/>
                  <a:gd name="connsiteX167" fmla="*/ 732084 w 1034979"/>
                  <a:gd name="connsiteY167" fmla="*/ 932652 h 1509906"/>
                  <a:gd name="connsiteX168" fmla="*/ 741609 w 1034979"/>
                  <a:gd name="connsiteY168" fmla="*/ 921222 h 1509906"/>
                  <a:gd name="connsiteX169" fmla="*/ 753039 w 1034979"/>
                  <a:gd name="connsiteY169" fmla="*/ 911697 h 1509906"/>
                  <a:gd name="connsiteX170" fmla="*/ 758754 w 1034979"/>
                  <a:gd name="connsiteY170" fmla="*/ 900267 h 1509906"/>
                  <a:gd name="connsiteX171" fmla="*/ 760659 w 1034979"/>
                  <a:gd name="connsiteY171" fmla="*/ 894552 h 1509906"/>
                  <a:gd name="connsiteX172" fmla="*/ 766374 w 1034979"/>
                  <a:gd name="connsiteY172" fmla="*/ 883122 h 1509906"/>
                  <a:gd name="connsiteX173" fmla="*/ 764469 w 1034979"/>
                  <a:gd name="connsiteY173" fmla="*/ 867882 h 1509906"/>
                  <a:gd name="connsiteX174" fmla="*/ 758754 w 1034979"/>
                  <a:gd name="connsiteY174" fmla="*/ 865977 h 1509906"/>
                  <a:gd name="connsiteX175" fmla="*/ 737799 w 1034979"/>
                  <a:gd name="connsiteY175" fmla="*/ 867882 h 1509906"/>
                  <a:gd name="connsiteX176" fmla="*/ 732084 w 1034979"/>
                  <a:gd name="connsiteY176" fmla="*/ 871692 h 1509906"/>
                  <a:gd name="connsiteX177" fmla="*/ 720654 w 1034979"/>
                  <a:gd name="connsiteY177" fmla="*/ 875502 h 1509906"/>
                  <a:gd name="connsiteX178" fmla="*/ 716844 w 1034979"/>
                  <a:gd name="connsiteY178" fmla="*/ 881217 h 1509906"/>
                  <a:gd name="connsiteX179" fmla="*/ 711129 w 1034979"/>
                  <a:gd name="connsiteY179" fmla="*/ 883122 h 1509906"/>
                  <a:gd name="connsiteX180" fmla="*/ 705414 w 1034979"/>
                  <a:gd name="connsiteY180" fmla="*/ 886932 h 1509906"/>
                  <a:gd name="connsiteX181" fmla="*/ 699699 w 1034979"/>
                  <a:gd name="connsiteY181" fmla="*/ 892647 h 1509906"/>
                  <a:gd name="connsiteX182" fmla="*/ 692079 w 1034979"/>
                  <a:gd name="connsiteY182" fmla="*/ 896457 h 1509906"/>
                  <a:gd name="connsiteX183" fmla="*/ 650169 w 1034979"/>
                  <a:gd name="connsiteY183" fmla="*/ 925032 h 1509906"/>
                  <a:gd name="connsiteX184" fmla="*/ 636834 w 1034979"/>
                  <a:gd name="connsiteY184" fmla="*/ 936462 h 1509906"/>
                  <a:gd name="connsiteX185" fmla="*/ 627309 w 1034979"/>
                  <a:gd name="connsiteY185" fmla="*/ 953607 h 1509906"/>
                  <a:gd name="connsiteX186" fmla="*/ 602544 w 1034979"/>
                  <a:gd name="connsiteY186" fmla="*/ 959322 h 1509906"/>
                  <a:gd name="connsiteX187" fmla="*/ 589209 w 1034979"/>
                  <a:gd name="connsiteY187" fmla="*/ 963132 h 1509906"/>
                  <a:gd name="connsiteX188" fmla="*/ 573969 w 1034979"/>
                  <a:gd name="connsiteY188" fmla="*/ 961227 h 1509906"/>
                  <a:gd name="connsiteX189" fmla="*/ 562539 w 1034979"/>
                  <a:gd name="connsiteY189" fmla="*/ 957417 h 1509906"/>
                  <a:gd name="connsiteX190" fmla="*/ 551109 w 1034979"/>
                  <a:gd name="connsiteY190" fmla="*/ 953607 h 1509906"/>
                  <a:gd name="connsiteX191" fmla="*/ 539679 w 1034979"/>
                  <a:gd name="connsiteY191" fmla="*/ 949797 h 1509906"/>
                  <a:gd name="connsiteX192" fmla="*/ 533964 w 1034979"/>
                  <a:gd name="connsiteY192" fmla="*/ 947892 h 1509906"/>
                  <a:gd name="connsiteX193" fmla="*/ 528249 w 1034979"/>
                  <a:gd name="connsiteY193" fmla="*/ 944082 h 1509906"/>
                  <a:gd name="connsiteX194" fmla="*/ 516819 w 1034979"/>
                  <a:gd name="connsiteY194" fmla="*/ 938367 h 1509906"/>
                  <a:gd name="connsiteX195" fmla="*/ 509199 w 1034979"/>
                  <a:gd name="connsiteY195" fmla="*/ 926937 h 1509906"/>
                  <a:gd name="connsiteX196" fmla="*/ 505389 w 1034979"/>
                  <a:gd name="connsiteY196" fmla="*/ 905982 h 1509906"/>
                  <a:gd name="connsiteX197" fmla="*/ 507294 w 1034979"/>
                  <a:gd name="connsiteY197" fmla="*/ 841212 h 1509906"/>
                  <a:gd name="connsiteX198" fmla="*/ 503484 w 1034979"/>
                  <a:gd name="connsiteY198" fmla="*/ 351627 h 1509906"/>
                  <a:gd name="connsiteX199" fmla="*/ 499674 w 1034979"/>
                  <a:gd name="connsiteY199" fmla="*/ 60162 h 1509906"/>
                  <a:gd name="connsiteX200" fmla="*/ 490149 w 1034979"/>
                  <a:gd name="connsiteY200" fmla="*/ 33492 h 1509906"/>
                  <a:gd name="connsiteX201" fmla="*/ 488244 w 1034979"/>
                  <a:gd name="connsiteY201" fmla="*/ 27777 h 1509906"/>
                  <a:gd name="connsiteX202" fmla="*/ 484434 w 1034979"/>
                  <a:gd name="connsiteY202" fmla="*/ 22062 h 1509906"/>
                  <a:gd name="connsiteX203" fmla="*/ 478719 w 1034979"/>
                  <a:gd name="connsiteY203" fmla="*/ 10632 h 1509906"/>
                  <a:gd name="connsiteX204" fmla="*/ 473004 w 1034979"/>
                  <a:gd name="connsiteY204" fmla="*/ 6822 h 1509906"/>
                  <a:gd name="connsiteX205" fmla="*/ 469194 w 1034979"/>
                  <a:gd name="connsiteY205" fmla="*/ 1107 h 1509906"/>
                  <a:gd name="connsiteX206" fmla="*/ 429189 w 1034979"/>
                  <a:gd name="connsiteY206" fmla="*/ 4917 h 1509906"/>
                  <a:gd name="connsiteX207" fmla="*/ 421569 w 1034979"/>
                  <a:gd name="connsiteY207" fmla="*/ 16347 h 1509906"/>
                  <a:gd name="connsiteX208" fmla="*/ 417759 w 1034979"/>
                  <a:gd name="connsiteY208" fmla="*/ 22062 h 1509906"/>
                  <a:gd name="connsiteX209" fmla="*/ 419664 w 1034979"/>
                  <a:gd name="connsiteY209" fmla="*/ 54447 h 1509906"/>
                  <a:gd name="connsiteX210" fmla="*/ 423474 w 1034979"/>
                  <a:gd name="connsiteY210" fmla="*/ 65877 h 1509906"/>
                  <a:gd name="connsiteX211" fmla="*/ 425379 w 1034979"/>
                  <a:gd name="connsiteY211" fmla="*/ 71592 h 1509906"/>
                  <a:gd name="connsiteX212" fmla="*/ 425379 w 1034979"/>
                  <a:gd name="connsiteY212" fmla="*/ 77307 h 1509906"/>
                  <a:gd name="connsiteX213" fmla="*/ 429189 w 1034979"/>
                  <a:gd name="connsiteY213" fmla="*/ 231612 h 1509906"/>
                  <a:gd name="connsiteX214" fmla="*/ 440619 w 1034979"/>
                  <a:gd name="connsiteY214" fmla="*/ 414492 h 1509906"/>
                  <a:gd name="connsiteX215" fmla="*/ 425379 w 1034979"/>
                  <a:gd name="connsiteY215" fmla="*/ 711672 h 1509906"/>
                  <a:gd name="connsiteX216" fmla="*/ 425173 w 1034979"/>
                  <a:gd name="connsiteY216" fmla="*/ 765165 h 1509906"/>
                  <a:gd name="connsiteX217" fmla="*/ 421363 w 1034979"/>
                  <a:gd name="connsiteY217" fmla="*/ 844096 h 1509906"/>
                  <a:gd name="connsiteX218" fmla="*/ 425379 w 1034979"/>
                  <a:gd name="connsiteY218" fmla="*/ 894552 h 1509906"/>
                  <a:gd name="connsiteX219" fmla="*/ 423474 w 1034979"/>
                  <a:gd name="connsiteY219" fmla="*/ 921222 h 1509906"/>
                  <a:gd name="connsiteX220" fmla="*/ 417759 w 1034979"/>
                  <a:gd name="connsiteY220" fmla="*/ 923127 h 1509906"/>
                  <a:gd name="connsiteX221" fmla="*/ 412044 w 1034979"/>
                  <a:gd name="connsiteY221" fmla="*/ 926937 h 1509906"/>
                  <a:gd name="connsiteX222" fmla="*/ 421569 w 1034979"/>
                  <a:gd name="connsiteY222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30104 w 1034979"/>
                  <a:gd name="connsiteY35" fmla="*/ 961227 h 1509906"/>
                  <a:gd name="connsiteX36" fmla="*/ 166299 w 1034979"/>
                  <a:gd name="connsiteY36" fmla="*/ 972657 h 1509906"/>
                  <a:gd name="connsiteX37" fmla="*/ 191064 w 1034979"/>
                  <a:gd name="connsiteY37" fmla="*/ 978372 h 1509906"/>
                  <a:gd name="connsiteX38" fmla="*/ 208209 w 1034979"/>
                  <a:gd name="connsiteY38" fmla="*/ 984087 h 1509906"/>
                  <a:gd name="connsiteX39" fmla="*/ 213924 w 1034979"/>
                  <a:gd name="connsiteY39" fmla="*/ 985992 h 1509906"/>
                  <a:gd name="connsiteX40" fmla="*/ 229164 w 1034979"/>
                  <a:gd name="connsiteY40" fmla="*/ 989802 h 1509906"/>
                  <a:gd name="connsiteX41" fmla="*/ 248214 w 1034979"/>
                  <a:gd name="connsiteY41" fmla="*/ 995517 h 1509906"/>
                  <a:gd name="connsiteX42" fmla="*/ 253929 w 1034979"/>
                  <a:gd name="connsiteY42" fmla="*/ 999327 h 1509906"/>
                  <a:gd name="connsiteX43" fmla="*/ 267264 w 1034979"/>
                  <a:gd name="connsiteY43" fmla="*/ 1014567 h 1509906"/>
                  <a:gd name="connsiteX44" fmla="*/ 272979 w 1034979"/>
                  <a:gd name="connsiteY44" fmla="*/ 1033617 h 1509906"/>
                  <a:gd name="connsiteX45" fmla="*/ 274884 w 1034979"/>
                  <a:gd name="connsiteY45" fmla="*/ 1039332 h 1509906"/>
                  <a:gd name="connsiteX46" fmla="*/ 276789 w 1034979"/>
                  <a:gd name="connsiteY46" fmla="*/ 1045047 h 1509906"/>
                  <a:gd name="connsiteX47" fmla="*/ 278694 w 1034979"/>
                  <a:gd name="connsiteY47" fmla="*/ 1069812 h 1509906"/>
                  <a:gd name="connsiteX48" fmla="*/ 280599 w 1034979"/>
                  <a:gd name="connsiteY48" fmla="*/ 1075527 h 1509906"/>
                  <a:gd name="connsiteX49" fmla="*/ 278694 w 1034979"/>
                  <a:gd name="connsiteY49" fmla="*/ 1094577 h 1509906"/>
                  <a:gd name="connsiteX50" fmla="*/ 276789 w 1034979"/>
                  <a:gd name="connsiteY50" fmla="*/ 1104102 h 1509906"/>
                  <a:gd name="connsiteX51" fmla="*/ 263454 w 1034979"/>
                  <a:gd name="connsiteY51" fmla="*/ 1117437 h 1509906"/>
                  <a:gd name="connsiteX52" fmla="*/ 252024 w 1034979"/>
                  <a:gd name="connsiteY52" fmla="*/ 1125057 h 1509906"/>
                  <a:gd name="connsiteX53" fmla="*/ 240594 w 1034979"/>
                  <a:gd name="connsiteY53" fmla="*/ 1128867 h 1509906"/>
                  <a:gd name="connsiteX54" fmla="*/ 27234 w 1034979"/>
                  <a:gd name="connsiteY54" fmla="*/ 1147917 h 1509906"/>
                  <a:gd name="connsiteX55" fmla="*/ 15804 w 1034979"/>
                  <a:gd name="connsiteY55" fmla="*/ 1153632 h 1509906"/>
                  <a:gd name="connsiteX56" fmla="*/ 6279 w 1034979"/>
                  <a:gd name="connsiteY56" fmla="*/ 1163157 h 1509906"/>
                  <a:gd name="connsiteX57" fmla="*/ 4374 w 1034979"/>
                  <a:gd name="connsiteY57" fmla="*/ 1168872 h 1509906"/>
                  <a:gd name="connsiteX58" fmla="*/ 564 w 1034979"/>
                  <a:gd name="connsiteY58" fmla="*/ 1174587 h 1509906"/>
                  <a:gd name="connsiteX59" fmla="*/ 6279 w 1034979"/>
                  <a:gd name="connsiteY59" fmla="*/ 1206972 h 1509906"/>
                  <a:gd name="connsiteX60" fmla="*/ 11994 w 1034979"/>
                  <a:gd name="connsiteY60" fmla="*/ 1210782 h 1509906"/>
                  <a:gd name="connsiteX61" fmla="*/ 17709 w 1034979"/>
                  <a:gd name="connsiteY61" fmla="*/ 1212687 h 1509906"/>
                  <a:gd name="connsiteX62" fmla="*/ 145344 w 1034979"/>
                  <a:gd name="connsiteY62" fmla="*/ 1210782 h 1509906"/>
                  <a:gd name="connsiteX63" fmla="*/ 152964 w 1034979"/>
                  <a:gd name="connsiteY63" fmla="*/ 1208877 h 1509906"/>
                  <a:gd name="connsiteX64" fmla="*/ 303459 w 1034979"/>
                  <a:gd name="connsiteY64" fmla="*/ 1203162 h 1509906"/>
                  <a:gd name="connsiteX65" fmla="*/ 318699 w 1034979"/>
                  <a:gd name="connsiteY65" fmla="*/ 1210782 h 1509906"/>
                  <a:gd name="connsiteX66" fmla="*/ 330129 w 1034979"/>
                  <a:gd name="connsiteY66" fmla="*/ 1216497 h 1509906"/>
                  <a:gd name="connsiteX67" fmla="*/ 333939 w 1034979"/>
                  <a:gd name="connsiteY67" fmla="*/ 1222212 h 1509906"/>
                  <a:gd name="connsiteX68" fmla="*/ 339654 w 1034979"/>
                  <a:gd name="connsiteY68" fmla="*/ 1224117 h 1509906"/>
                  <a:gd name="connsiteX69" fmla="*/ 351084 w 1034979"/>
                  <a:gd name="connsiteY69" fmla="*/ 1231737 h 1509906"/>
                  <a:gd name="connsiteX70" fmla="*/ 356799 w 1034979"/>
                  <a:gd name="connsiteY70" fmla="*/ 1235547 h 1509906"/>
                  <a:gd name="connsiteX71" fmla="*/ 360609 w 1034979"/>
                  <a:gd name="connsiteY71" fmla="*/ 1241262 h 1509906"/>
                  <a:gd name="connsiteX72" fmla="*/ 366324 w 1034979"/>
                  <a:gd name="connsiteY72" fmla="*/ 1252692 h 1509906"/>
                  <a:gd name="connsiteX73" fmla="*/ 362514 w 1034979"/>
                  <a:gd name="connsiteY73" fmla="*/ 1279362 h 1509906"/>
                  <a:gd name="connsiteX74" fmla="*/ 358704 w 1034979"/>
                  <a:gd name="connsiteY74" fmla="*/ 1285077 h 1509906"/>
                  <a:gd name="connsiteX75" fmla="*/ 356799 w 1034979"/>
                  <a:gd name="connsiteY75" fmla="*/ 1290792 h 1509906"/>
                  <a:gd name="connsiteX76" fmla="*/ 352989 w 1034979"/>
                  <a:gd name="connsiteY76" fmla="*/ 1296507 h 1509906"/>
                  <a:gd name="connsiteX77" fmla="*/ 351084 w 1034979"/>
                  <a:gd name="connsiteY77" fmla="*/ 1302222 h 1509906"/>
                  <a:gd name="connsiteX78" fmla="*/ 347274 w 1034979"/>
                  <a:gd name="connsiteY78" fmla="*/ 1307937 h 1509906"/>
                  <a:gd name="connsiteX79" fmla="*/ 330129 w 1034979"/>
                  <a:gd name="connsiteY79" fmla="*/ 1374612 h 1509906"/>
                  <a:gd name="connsiteX80" fmla="*/ 328224 w 1034979"/>
                  <a:gd name="connsiteY80" fmla="*/ 1426047 h 1509906"/>
                  <a:gd name="connsiteX81" fmla="*/ 330129 w 1034979"/>
                  <a:gd name="connsiteY81" fmla="*/ 1450812 h 1509906"/>
                  <a:gd name="connsiteX82" fmla="*/ 332034 w 1034979"/>
                  <a:gd name="connsiteY82" fmla="*/ 1456527 h 1509906"/>
                  <a:gd name="connsiteX83" fmla="*/ 335844 w 1034979"/>
                  <a:gd name="connsiteY83" fmla="*/ 1460337 h 1509906"/>
                  <a:gd name="connsiteX84" fmla="*/ 364419 w 1034979"/>
                  <a:gd name="connsiteY84" fmla="*/ 1506057 h 1509906"/>
                  <a:gd name="connsiteX85" fmla="*/ 387279 w 1034979"/>
                  <a:gd name="connsiteY85" fmla="*/ 1507962 h 1509906"/>
                  <a:gd name="connsiteX86" fmla="*/ 392994 w 1034979"/>
                  <a:gd name="connsiteY86" fmla="*/ 1502247 h 1509906"/>
                  <a:gd name="connsiteX87" fmla="*/ 394899 w 1034979"/>
                  <a:gd name="connsiteY87" fmla="*/ 1490817 h 1509906"/>
                  <a:gd name="connsiteX88" fmla="*/ 396804 w 1034979"/>
                  <a:gd name="connsiteY88" fmla="*/ 1485102 h 1509906"/>
                  <a:gd name="connsiteX89" fmla="*/ 398709 w 1034979"/>
                  <a:gd name="connsiteY89" fmla="*/ 1467957 h 1509906"/>
                  <a:gd name="connsiteX90" fmla="*/ 400614 w 1034979"/>
                  <a:gd name="connsiteY90" fmla="*/ 1454622 h 1509906"/>
                  <a:gd name="connsiteX91" fmla="*/ 404424 w 1034979"/>
                  <a:gd name="connsiteY91" fmla="*/ 1397472 h 1509906"/>
                  <a:gd name="connsiteX92" fmla="*/ 410139 w 1034979"/>
                  <a:gd name="connsiteY92" fmla="*/ 1386042 h 1509906"/>
                  <a:gd name="connsiteX93" fmla="*/ 413949 w 1034979"/>
                  <a:gd name="connsiteY93" fmla="*/ 1372707 h 1509906"/>
                  <a:gd name="connsiteX94" fmla="*/ 415854 w 1034979"/>
                  <a:gd name="connsiteY94" fmla="*/ 1366992 h 1509906"/>
                  <a:gd name="connsiteX95" fmla="*/ 417759 w 1034979"/>
                  <a:gd name="connsiteY95" fmla="*/ 1353657 h 1509906"/>
                  <a:gd name="connsiteX96" fmla="*/ 421569 w 1034979"/>
                  <a:gd name="connsiteY96" fmla="*/ 1342227 h 1509906"/>
                  <a:gd name="connsiteX97" fmla="*/ 427284 w 1034979"/>
                  <a:gd name="connsiteY97" fmla="*/ 1328892 h 1509906"/>
                  <a:gd name="connsiteX98" fmla="*/ 467289 w 1034979"/>
                  <a:gd name="connsiteY98" fmla="*/ 1258407 h 1509906"/>
                  <a:gd name="connsiteX99" fmla="*/ 528455 w 1034979"/>
                  <a:gd name="connsiteY99" fmla="*/ 1245638 h 1509906"/>
                  <a:gd name="connsiteX100" fmla="*/ 573969 w 1034979"/>
                  <a:gd name="connsiteY100" fmla="*/ 1229832 h 1509906"/>
                  <a:gd name="connsiteX101" fmla="*/ 585399 w 1034979"/>
                  <a:gd name="connsiteY101" fmla="*/ 1226022 h 1509906"/>
                  <a:gd name="connsiteX102" fmla="*/ 720654 w 1034979"/>
                  <a:gd name="connsiteY102" fmla="*/ 1309842 h 1509906"/>
                  <a:gd name="connsiteX103" fmla="*/ 733989 w 1034979"/>
                  <a:gd name="connsiteY103" fmla="*/ 1319367 h 1509906"/>
                  <a:gd name="connsiteX104" fmla="*/ 743514 w 1034979"/>
                  <a:gd name="connsiteY104" fmla="*/ 1321272 h 1509906"/>
                  <a:gd name="connsiteX105" fmla="*/ 749229 w 1034979"/>
                  <a:gd name="connsiteY105" fmla="*/ 1323177 h 1509906"/>
                  <a:gd name="connsiteX106" fmla="*/ 762564 w 1034979"/>
                  <a:gd name="connsiteY106" fmla="*/ 1328892 h 1509906"/>
                  <a:gd name="connsiteX107" fmla="*/ 777804 w 1034979"/>
                  <a:gd name="connsiteY107" fmla="*/ 1326987 h 1509906"/>
                  <a:gd name="connsiteX108" fmla="*/ 789234 w 1034979"/>
                  <a:gd name="connsiteY108" fmla="*/ 1321272 h 1509906"/>
                  <a:gd name="connsiteX109" fmla="*/ 794949 w 1034979"/>
                  <a:gd name="connsiteY109" fmla="*/ 1319367 h 1509906"/>
                  <a:gd name="connsiteX110" fmla="*/ 802569 w 1034979"/>
                  <a:gd name="connsiteY110" fmla="*/ 1302222 h 1509906"/>
                  <a:gd name="connsiteX111" fmla="*/ 800664 w 1034979"/>
                  <a:gd name="connsiteY111" fmla="*/ 1277457 h 1509906"/>
                  <a:gd name="connsiteX112" fmla="*/ 798759 w 1034979"/>
                  <a:gd name="connsiteY112" fmla="*/ 1271742 h 1509906"/>
                  <a:gd name="connsiteX113" fmla="*/ 796854 w 1034979"/>
                  <a:gd name="connsiteY113" fmla="*/ 1264122 h 1509906"/>
                  <a:gd name="connsiteX114" fmla="*/ 783519 w 1034979"/>
                  <a:gd name="connsiteY114" fmla="*/ 1246977 h 1509906"/>
                  <a:gd name="connsiteX115" fmla="*/ 773994 w 1034979"/>
                  <a:gd name="connsiteY115" fmla="*/ 1241262 h 1509906"/>
                  <a:gd name="connsiteX116" fmla="*/ 648264 w 1034979"/>
                  <a:gd name="connsiteY116" fmla="*/ 1149822 h 1509906"/>
                  <a:gd name="connsiteX117" fmla="*/ 644454 w 1034979"/>
                  <a:gd name="connsiteY117" fmla="*/ 1132677 h 1509906"/>
                  <a:gd name="connsiteX118" fmla="*/ 646359 w 1034979"/>
                  <a:gd name="connsiteY118" fmla="*/ 1125057 h 1509906"/>
                  <a:gd name="connsiteX119" fmla="*/ 650169 w 1034979"/>
                  <a:gd name="connsiteY119" fmla="*/ 1107912 h 1509906"/>
                  <a:gd name="connsiteX120" fmla="*/ 653979 w 1034979"/>
                  <a:gd name="connsiteY120" fmla="*/ 1102197 h 1509906"/>
                  <a:gd name="connsiteX121" fmla="*/ 655884 w 1034979"/>
                  <a:gd name="connsiteY121" fmla="*/ 1096482 h 1509906"/>
                  <a:gd name="connsiteX122" fmla="*/ 661599 w 1034979"/>
                  <a:gd name="connsiteY122" fmla="*/ 1094577 h 1509906"/>
                  <a:gd name="connsiteX123" fmla="*/ 671124 w 1034979"/>
                  <a:gd name="connsiteY123" fmla="*/ 1083147 h 1509906"/>
                  <a:gd name="connsiteX124" fmla="*/ 724464 w 1034979"/>
                  <a:gd name="connsiteY124" fmla="*/ 1075527 h 1509906"/>
                  <a:gd name="connsiteX125" fmla="*/ 842574 w 1034979"/>
                  <a:gd name="connsiteY125" fmla="*/ 1077432 h 1509906"/>
                  <a:gd name="connsiteX126" fmla="*/ 871149 w 1034979"/>
                  <a:gd name="connsiteY126" fmla="*/ 1079337 h 1509906"/>
                  <a:gd name="connsiteX127" fmla="*/ 899724 w 1034979"/>
                  <a:gd name="connsiteY127" fmla="*/ 1085052 h 1509906"/>
                  <a:gd name="connsiteX128" fmla="*/ 922584 w 1034979"/>
                  <a:gd name="connsiteY128" fmla="*/ 1088862 h 1509906"/>
                  <a:gd name="connsiteX129" fmla="*/ 951159 w 1034979"/>
                  <a:gd name="connsiteY129" fmla="*/ 1094577 h 1509906"/>
                  <a:gd name="connsiteX130" fmla="*/ 956874 w 1034979"/>
                  <a:gd name="connsiteY130" fmla="*/ 1094577 h 1509906"/>
                  <a:gd name="connsiteX131" fmla="*/ 1002594 w 1034979"/>
                  <a:gd name="connsiteY131" fmla="*/ 1092672 h 1509906"/>
                  <a:gd name="connsiteX132" fmla="*/ 1031169 w 1034979"/>
                  <a:gd name="connsiteY132" fmla="*/ 1085052 h 1509906"/>
                  <a:gd name="connsiteX133" fmla="*/ 1034979 w 1034979"/>
                  <a:gd name="connsiteY133" fmla="*/ 1079337 h 1509906"/>
                  <a:gd name="connsiteX134" fmla="*/ 1033074 w 1034979"/>
                  <a:gd name="connsiteY134" fmla="*/ 1060287 h 1509906"/>
                  <a:gd name="connsiteX135" fmla="*/ 1027359 w 1034979"/>
                  <a:gd name="connsiteY135" fmla="*/ 1056477 h 1509906"/>
                  <a:gd name="connsiteX136" fmla="*/ 1012119 w 1034979"/>
                  <a:gd name="connsiteY136" fmla="*/ 1054572 h 1509906"/>
                  <a:gd name="connsiteX137" fmla="*/ 1006404 w 1034979"/>
                  <a:gd name="connsiteY137" fmla="*/ 1052667 h 1509906"/>
                  <a:gd name="connsiteX138" fmla="*/ 998784 w 1034979"/>
                  <a:gd name="connsiteY138" fmla="*/ 1050762 h 1509906"/>
                  <a:gd name="connsiteX139" fmla="*/ 987354 w 1034979"/>
                  <a:gd name="connsiteY139" fmla="*/ 1043142 h 1509906"/>
                  <a:gd name="connsiteX140" fmla="*/ 975924 w 1034979"/>
                  <a:gd name="connsiteY140" fmla="*/ 1039332 h 1509906"/>
                  <a:gd name="connsiteX141" fmla="*/ 970209 w 1034979"/>
                  <a:gd name="connsiteY141" fmla="*/ 1037427 h 1509906"/>
                  <a:gd name="connsiteX142" fmla="*/ 962589 w 1034979"/>
                  <a:gd name="connsiteY142" fmla="*/ 1035522 h 1509906"/>
                  <a:gd name="connsiteX143" fmla="*/ 956874 w 1034979"/>
                  <a:gd name="connsiteY143" fmla="*/ 1033617 h 1509906"/>
                  <a:gd name="connsiteX144" fmla="*/ 935919 w 1034979"/>
                  <a:gd name="connsiteY144" fmla="*/ 1027902 h 1509906"/>
                  <a:gd name="connsiteX145" fmla="*/ 930204 w 1034979"/>
                  <a:gd name="connsiteY145" fmla="*/ 1025997 h 1509906"/>
                  <a:gd name="connsiteX146" fmla="*/ 825429 w 1034979"/>
                  <a:gd name="connsiteY146" fmla="*/ 1027902 h 1509906"/>
                  <a:gd name="connsiteX147" fmla="*/ 819714 w 1034979"/>
                  <a:gd name="connsiteY147" fmla="*/ 1029807 h 1509906"/>
                  <a:gd name="connsiteX148" fmla="*/ 730179 w 1034979"/>
                  <a:gd name="connsiteY148" fmla="*/ 1031712 h 1509906"/>
                  <a:gd name="connsiteX149" fmla="*/ 716844 w 1034979"/>
                  <a:gd name="connsiteY149" fmla="*/ 1035522 h 1509906"/>
                  <a:gd name="connsiteX150" fmla="*/ 695889 w 1034979"/>
                  <a:gd name="connsiteY150" fmla="*/ 1037427 h 1509906"/>
                  <a:gd name="connsiteX151" fmla="*/ 669219 w 1034979"/>
                  <a:gd name="connsiteY151" fmla="*/ 1039332 h 1509906"/>
                  <a:gd name="connsiteX152" fmla="*/ 669219 w 1034979"/>
                  <a:gd name="connsiteY152" fmla="*/ 1039332 h 1509906"/>
                  <a:gd name="connsiteX153" fmla="*/ 646359 w 1034979"/>
                  <a:gd name="connsiteY153" fmla="*/ 1043142 h 1509906"/>
                  <a:gd name="connsiteX154" fmla="*/ 642549 w 1034979"/>
                  <a:gd name="connsiteY154" fmla="*/ 1031712 h 1509906"/>
                  <a:gd name="connsiteX155" fmla="*/ 640644 w 1034979"/>
                  <a:gd name="connsiteY155" fmla="*/ 1025997 h 1509906"/>
                  <a:gd name="connsiteX156" fmla="*/ 642549 w 1034979"/>
                  <a:gd name="connsiteY156" fmla="*/ 1008852 h 1509906"/>
                  <a:gd name="connsiteX157" fmla="*/ 644454 w 1034979"/>
                  <a:gd name="connsiteY157" fmla="*/ 1003137 h 1509906"/>
                  <a:gd name="connsiteX158" fmla="*/ 661599 w 1034979"/>
                  <a:gd name="connsiteY158" fmla="*/ 993612 h 1509906"/>
                  <a:gd name="connsiteX159" fmla="*/ 673029 w 1034979"/>
                  <a:gd name="connsiteY159" fmla="*/ 985992 h 1509906"/>
                  <a:gd name="connsiteX160" fmla="*/ 674934 w 1034979"/>
                  <a:gd name="connsiteY160" fmla="*/ 980277 h 1509906"/>
                  <a:gd name="connsiteX161" fmla="*/ 680649 w 1034979"/>
                  <a:gd name="connsiteY161" fmla="*/ 978372 h 1509906"/>
                  <a:gd name="connsiteX162" fmla="*/ 686364 w 1034979"/>
                  <a:gd name="connsiteY162" fmla="*/ 974562 h 1509906"/>
                  <a:gd name="connsiteX163" fmla="*/ 695889 w 1034979"/>
                  <a:gd name="connsiteY163" fmla="*/ 965037 h 1509906"/>
                  <a:gd name="connsiteX164" fmla="*/ 705414 w 1034979"/>
                  <a:gd name="connsiteY164" fmla="*/ 953607 h 1509906"/>
                  <a:gd name="connsiteX165" fmla="*/ 716844 w 1034979"/>
                  <a:gd name="connsiteY165" fmla="*/ 945987 h 1509906"/>
                  <a:gd name="connsiteX166" fmla="*/ 732084 w 1034979"/>
                  <a:gd name="connsiteY166" fmla="*/ 932652 h 1509906"/>
                  <a:gd name="connsiteX167" fmla="*/ 741609 w 1034979"/>
                  <a:gd name="connsiteY167" fmla="*/ 921222 h 1509906"/>
                  <a:gd name="connsiteX168" fmla="*/ 753039 w 1034979"/>
                  <a:gd name="connsiteY168" fmla="*/ 911697 h 1509906"/>
                  <a:gd name="connsiteX169" fmla="*/ 758754 w 1034979"/>
                  <a:gd name="connsiteY169" fmla="*/ 900267 h 1509906"/>
                  <a:gd name="connsiteX170" fmla="*/ 760659 w 1034979"/>
                  <a:gd name="connsiteY170" fmla="*/ 894552 h 1509906"/>
                  <a:gd name="connsiteX171" fmla="*/ 766374 w 1034979"/>
                  <a:gd name="connsiteY171" fmla="*/ 883122 h 1509906"/>
                  <a:gd name="connsiteX172" fmla="*/ 764469 w 1034979"/>
                  <a:gd name="connsiteY172" fmla="*/ 867882 h 1509906"/>
                  <a:gd name="connsiteX173" fmla="*/ 758754 w 1034979"/>
                  <a:gd name="connsiteY173" fmla="*/ 865977 h 1509906"/>
                  <a:gd name="connsiteX174" fmla="*/ 737799 w 1034979"/>
                  <a:gd name="connsiteY174" fmla="*/ 867882 h 1509906"/>
                  <a:gd name="connsiteX175" fmla="*/ 732084 w 1034979"/>
                  <a:gd name="connsiteY175" fmla="*/ 871692 h 1509906"/>
                  <a:gd name="connsiteX176" fmla="*/ 720654 w 1034979"/>
                  <a:gd name="connsiteY176" fmla="*/ 875502 h 1509906"/>
                  <a:gd name="connsiteX177" fmla="*/ 716844 w 1034979"/>
                  <a:gd name="connsiteY177" fmla="*/ 881217 h 1509906"/>
                  <a:gd name="connsiteX178" fmla="*/ 711129 w 1034979"/>
                  <a:gd name="connsiteY178" fmla="*/ 883122 h 1509906"/>
                  <a:gd name="connsiteX179" fmla="*/ 705414 w 1034979"/>
                  <a:gd name="connsiteY179" fmla="*/ 886932 h 1509906"/>
                  <a:gd name="connsiteX180" fmla="*/ 699699 w 1034979"/>
                  <a:gd name="connsiteY180" fmla="*/ 892647 h 1509906"/>
                  <a:gd name="connsiteX181" fmla="*/ 692079 w 1034979"/>
                  <a:gd name="connsiteY181" fmla="*/ 896457 h 1509906"/>
                  <a:gd name="connsiteX182" fmla="*/ 650169 w 1034979"/>
                  <a:gd name="connsiteY182" fmla="*/ 925032 h 1509906"/>
                  <a:gd name="connsiteX183" fmla="*/ 636834 w 1034979"/>
                  <a:gd name="connsiteY183" fmla="*/ 936462 h 1509906"/>
                  <a:gd name="connsiteX184" fmla="*/ 627309 w 1034979"/>
                  <a:gd name="connsiteY184" fmla="*/ 953607 h 1509906"/>
                  <a:gd name="connsiteX185" fmla="*/ 602544 w 1034979"/>
                  <a:gd name="connsiteY185" fmla="*/ 959322 h 1509906"/>
                  <a:gd name="connsiteX186" fmla="*/ 589209 w 1034979"/>
                  <a:gd name="connsiteY186" fmla="*/ 963132 h 1509906"/>
                  <a:gd name="connsiteX187" fmla="*/ 573969 w 1034979"/>
                  <a:gd name="connsiteY187" fmla="*/ 961227 h 1509906"/>
                  <a:gd name="connsiteX188" fmla="*/ 562539 w 1034979"/>
                  <a:gd name="connsiteY188" fmla="*/ 957417 h 1509906"/>
                  <a:gd name="connsiteX189" fmla="*/ 551109 w 1034979"/>
                  <a:gd name="connsiteY189" fmla="*/ 953607 h 1509906"/>
                  <a:gd name="connsiteX190" fmla="*/ 539679 w 1034979"/>
                  <a:gd name="connsiteY190" fmla="*/ 949797 h 1509906"/>
                  <a:gd name="connsiteX191" fmla="*/ 533964 w 1034979"/>
                  <a:gd name="connsiteY191" fmla="*/ 947892 h 1509906"/>
                  <a:gd name="connsiteX192" fmla="*/ 528249 w 1034979"/>
                  <a:gd name="connsiteY192" fmla="*/ 944082 h 1509906"/>
                  <a:gd name="connsiteX193" fmla="*/ 516819 w 1034979"/>
                  <a:gd name="connsiteY193" fmla="*/ 938367 h 1509906"/>
                  <a:gd name="connsiteX194" fmla="*/ 509199 w 1034979"/>
                  <a:gd name="connsiteY194" fmla="*/ 926937 h 1509906"/>
                  <a:gd name="connsiteX195" fmla="*/ 505389 w 1034979"/>
                  <a:gd name="connsiteY195" fmla="*/ 905982 h 1509906"/>
                  <a:gd name="connsiteX196" fmla="*/ 507294 w 1034979"/>
                  <a:gd name="connsiteY196" fmla="*/ 841212 h 1509906"/>
                  <a:gd name="connsiteX197" fmla="*/ 503484 w 1034979"/>
                  <a:gd name="connsiteY197" fmla="*/ 351627 h 1509906"/>
                  <a:gd name="connsiteX198" fmla="*/ 499674 w 1034979"/>
                  <a:gd name="connsiteY198" fmla="*/ 60162 h 1509906"/>
                  <a:gd name="connsiteX199" fmla="*/ 490149 w 1034979"/>
                  <a:gd name="connsiteY199" fmla="*/ 33492 h 1509906"/>
                  <a:gd name="connsiteX200" fmla="*/ 488244 w 1034979"/>
                  <a:gd name="connsiteY200" fmla="*/ 27777 h 1509906"/>
                  <a:gd name="connsiteX201" fmla="*/ 484434 w 1034979"/>
                  <a:gd name="connsiteY201" fmla="*/ 22062 h 1509906"/>
                  <a:gd name="connsiteX202" fmla="*/ 478719 w 1034979"/>
                  <a:gd name="connsiteY202" fmla="*/ 10632 h 1509906"/>
                  <a:gd name="connsiteX203" fmla="*/ 473004 w 1034979"/>
                  <a:gd name="connsiteY203" fmla="*/ 6822 h 1509906"/>
                  <a:gd name="connsiteX204" fmla="*/ 469194 w 1034979"/>
                  <a:gd name="connsiteY204" fmla="*/ 1107 h 1509906"/>
                  <a:gd name="connsiteX205" fmla="*/ 429189 w 1034979"/>
                  <a:gd name="connsiteY205" fmla="*/ 4917 h 1509906"/>
                  <a:gd name="connsiteX206" fmla="*/ 421569 w 1034979"/>
                  <a:gd name="connsiteY206" fmla="*/ 16347 h 1509906"/>
                  <a:gd name="connsiteX207" fmla="*/ 417759 w 1034979"/>
                  <a:gd name="connsiteY207" fmla="*/ 22062 h 1509906"/>
                  <a:gd name="connsiteX208" fmla="*/ 419664 w 1034979"/>
                  <a:gd name="connsiteY208" fmla="*/ 54447 h 1509906"/>
                  <a:gd name="connsiteX209" fmla="*/ 423474 w 1034979"/>
                  <a:gd name="connsiteY209" fmla="*/ 65877 h 1509906"/>
                  <a:gd name="connsiteX210" fmla="*/ 425379 w 1034979"/>
                  <a:gd name="connsiteY210" fmla="*/ 71592 h 1509906"/>
                  <a:gd name="connsiteX211" fmla="*/ 425379 w 1034979"/>
                  <a:gd name="connsiteY211" fmla="*/ 77307 h 1509906"/>
                  <a:gd name="connsiteX212" fmla="*/ 429189 w 1034979"/>
                  <a:gd name="connsiteY212" fmla="*/ 231612 h 1509906"/>
                  <a:gd name="connsiteX213" fmla="*/ 440619 w 1034979"/>
                  <a:gd name="connsiteY213" fmla="*/ 414492 h 1509906"/>
                  <a:gd name="connsiteX214" fmla="*/ 425379 w 1034979"/>
                  <a:gd name="connsiteY214" fmla="*/ 711672 h 1509906"/>
                  <a:gd name="connsiteX215" fmla="*/ 425173 w 1034979"/>
                  <a:gd name="connsiteY215" fmla="*/ 765165 h 1509906"/>
                  <a:gd name="connsiteX216" fmla="*/ 421363 w 1034979"/>
                  <a:gd name="connsiteY216" fmla="*/ 844096 h 1509906"/>
                  <a:gd name="connsiteX217" fmla="*/ 425379 w 1034979"/>
                  <a:gd name="connsiteY217" fmla="*/ 894552 h 1509906"/>
                  <a:gd name="connsiteX218" fmla="*/ 423474 w 1034979"/>
                  <a:gd name="connsiteY218" fmla="*/ 921222 h 1509906"/>
                  <a:gd name="connsiteX219" fmla="*/ 417759 w 1034979"/>
                  <a:gd name="connsiteY219" fmla="*/ 923127 h 1509906"/>
                  <a:gd name="connsiteX220" fmla="*/ 412044 w 1034979"/>
                  <a:gd name="connsiteY220" fmla="*/ 926937 h 1509906"/>
                  <a:gd name="connsiteX221" fmla="*/ 421569 w 1034979"/>
                  <a:gd name="connsiteY221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24389 w 1034979"/>
                  <a:gd name="connsiteY34" fmla="*/ 959322 h 1509906"/>
                  <a:gd name="connsiteX35" fmla="*/ 166299 w 1034979"/>
                  <a:gd name="connsiteY35" fmla="*/ 972657 h 1509906"/>
                  <a:gd name="connsiteX36" fmla="*/ 191064 w 1034979"/>
                  <a:gd name="connsiteY36" fmla="*/ 978372 h 1509906"/>
                  <a:gd name="connsiteX37" fmla="*/ 208209 w 1034979"/>
                  <a:gd name="connsiteY37" fmla="*/ 984087 h 1509906"/>
                  <a:gd name="connsiteX38" fmla="*/ 213924 w 1034979"/>
                  <a:gd name="connsiteY38" fmla="*/ 985992 h 1509906"/>
                  <a:gd name="connsiteX39" fmla="*/ 229164 w 1034979"/>
                  <a:gd name="connsiteY39" fmla="*/ 989802 h 1509906"/>
                  <a:gd name="connsiteX40" fmla="*/ 248214 w 1034979"/>
                  <a:gd name="connsiteY40" fmla="*/ 995517 h 1509906"/>
                  <a:gd name="connsiteX41" fmla="*/ 253929 w 1034979"/>
                  <a:gd name="connsiteY41" fmla="*/ 999327 h 1509906"/>
                  <a:gd name="connsiteX42" fmla="*/ 267264 w 1034979"/>
                  <a:gd name="connsiteY42" fmla="*/ 1014567 h 1509906"/>
                  <a:gd name="connsiteX43" fmla="*/ 272979 w 1034979"/>
                  <a:gd name="connsiteY43" fmla="*/ 1033617 h 1509906"/>
                  <a:gd name="connsiteX44" fmla="*/ 274884 w 1034979"/>
                  <a:gd name="connsiteY44" fmla="*/ 1039332 h 1509906"/>
                  <a:gd name="connsiteX45" fmla="*/ 276789 w 1034979"/>
                  <a:gd name="connsiteY45" fmla="*/ 1045047 h 1509906"/>
                  <a:gd name="connsiteX46" fmla="*/ 278694 w 1034979"/>
                  <a:gd name="connsiteY46" fmla="*/ 1069812 h 1509906"/>
                  <a:gd name="connsiteX47" fmla="*/ 280599 w 1034979"/>
                  <a:gd name="connsiteY47" fmla="*/ 1075527 h 1509906"/>
                  <a:gd name="connsiteX48" fmla="*/ 278694 w 1034979"/>
                  <a:gd name="connsiteY48" fmla="*/ 1094577 h 1509906"/>
                  <a:gd name="connsiteX49" fmla="*/ 276789 w 1034979"/>
                  <a:gd name="connsiteY49" fmla="*/ 1104102 h 1509906"/>
                  <a:gd name="connsiteX50" fmla="*/ 263454 w 1034979"/>
                  <a:gd name="connsiteY50" fmla="*/ 1117437 h 1509906"/>
                  <a:gd name="connsiteX51" fmla="*/ 252024 w 1034979"/>
                  <a:gd name="connsiteY51" fmla="*/ 1125057 h 1509906"/>
                  <a:gd name="connsiteX52" fmla="*/ 240594 w 1034979"/>
                  <a:gd name="connsiteY52" fmla="*/ 1128867 h 1509906"/>
                  <a:gd name="connsiteX53" fmla="*/ 27234 w 1034979"/>
                  <a:gd name="connsiteY53" fmla="*/ 1147917 h 1509906"/>
                  <a:gd name="connsiteX54" fmla="*/ 15804 w 1034979"/>
                  <a:gd name="connsiteY54" fmla="*/ 1153632 h 1509906"/>
                  <a:gd name="connsiteX55" fmla="*/ 6279 w 1034979"/>
                  <a:gd name="connsiteY55" fmla="*/ 1163157 h 1509906"/>
                  <a:gd name="connsiteX56" fmla="*/ 4374 w 1034979"/>
                  <a:gd name="connsiteY56" fmla="*/ 1168872 h 1509906"/>
                  <a:gd name="connsiteX57" fmla="*/ 564 w 1034979"/>
                  <a:gd name="connsiteY57" fmla="*/ 1174587 h 1509906"/>
                  <a:gd name="connsiteX58" fmla="*/ 6279 w 1034979"/>
                  <a:gd name="connsiteY58" fmla="*/ 1206972 h 1509906"/>
                  <a:gd name="connsiteX59" fmla="*/ 11994 w 1034979"/>
                  <a:gd name="connsiteY59" fmla="*/ 1210782 h 1509906"/>
                  <a:gd name="connsiteX60" fmla="*/ 17709 w 1034979"/>
                  <a:gd name="connsiteY60" fmla="*/ 1212687 h 1509906"/>
                  <a:gd name="connsiteX61" fmla="*/ 145344 w 1034979"/>
                  <a:gd name="connsiteY61" fmla="*/ 1210782 h 1509906"/>
                  <a:gd name="connsiteX62" fmla="*/ 152964 w 1034979"/>
                  <a:gd name="connsiteY62" fmla="*/ 1208877 h 1509906"/>
                  <a:gd name="connsiteX63" fmla="*/ 303459 w 1034979"/>
                  <a:gd name="connsiteY63" fmla="*/ 1203162 h 1509906"/>
                  <a:gd name="connsiteX64" fmla="*/ 318699 w 1034979"/>
                  <a:gd name="connsiteY64" fmla="*/ 1210782 h 1509906"/>
                  <a:gd name="connsiteX65" fmla="*/ 330129 w 1034979"/>
                  <a:gd name="connsiteY65" fmla="*/ 1216497 h 1509906"/>
                  <a:gd name="connsiteX66" fmla="*/ 333939 w 1034979"/>
                  <a:gd name="connsiteY66" fmla="*/ 1222212 h 1509906"/>
                  <a:gd name="connsiteX67" fmla="*/ 339654 w 1034979"/>
                  <a:gd name="connsiteY67" fmla="*/ 1224117 h 1509906"/>
                  <a:gd name="connsiteX68" fmla="*/ 351084 w 1034979"/>
                  <a:gd name="connsiteY68" fmla="*/ 1231737 h 1509906"/>
                  <a:gd name="connsiteX69" fmla="*/ 356799 w 1034979"/>
                  <a:gd name="connsiteY69" fmla="*/ 1235547 h 1509906"/>
                  <a:gd name="connsiteX70" fmla="*/ 360609 w 1034979"/>
                  <a:gd name="connsiteY70" fmla="*/ 1241262 h 1509906"/>
                  <a:gd name="connsiteX71" fmla="*/ 366324 w 1034979"/>
                  <a:gd name="connsiteY71" fmla="*/ 1252692 h 1509906"/>
                  <a:gd name="connsiteX72" fmla="*/ 362514 w 1034979"/>
                  <a:gd name="connsiteY72" fmla="*/ 1279362 h 1509906"/>
                  <a:gd name="connsiteX73" fmla="*/ 358704 w 1034979"/>
                  <a:gd name="connsiteY73" fmla="*/ 1285077 h 1509906"/>
                  <a:gd name="connsiteX74" fmla="*/ 356799 w 1034979"/>
                  <a:gd name="connsiteY74" fmla="*/ 1290792 h 1509906"/>
                  <a:gd name="connsiteX75" fmla="*/ 352989 w 1034979"/>
                  <a:gd name="connsiteY75" fmla="*/ 1296507 h 1509906"/>
                  <a:gd name="connsiteX76" fmla="*/ 351084 w 1034979"/>
                  <a:gd name="connsiteY76" fmla="*/ 1302222 h 1509906"/>
                  <a:gd name="connsiteX77" fmla="*/ 347274 w 1034979"/>
                  <a:gd name="connsiteY77" fmla="*/ 1307937 h 1509906"/>
                  <a:gd name="connsiteX78" fmla="*/ 330129 w 1034979"/>
                  <a:gd name="connsiteY78" fmla="*/ 1374612 h 1509906"/>
                  <a:gd name="connsiteX79" fmla="*/ 328224 w 1034979"/>
                  <a:gd name="connsiteY79" fmla="*/ 1426047 h 1509906"/>
                  <a:gd name="connsiteX80" fmla="*/ 330129 w 1034979"/>
                  <a:gd name="connsiteY80" fmla="*/ 1450812 h 1509906"/>
                  <a:gd name="connsiteX81" fmla="*/ 332034 w 1034979"/>
                  <a:gd name="connsiteY81" fmla="*/ 1456527 h 1509906"/>
                  <a:gd name="connsiteX82" fmla="*/ 335844 w 1034979"/>
                  <a:gd name="connsiteY82" fmla="*/ 1460337 h 1509906"/>
                  <a:gd name="connsiteX83" fmla="*/ 364419 w 1034979"/>
                  <a:gd name="connsiteY83" fmla="*/ 1506057 h 1509906"/>
                  <a:gd name="connsiteX84" fmla="*/ 387279 w 1034979"/>
                  <a:gd name="connsiteY84" fmla="*/ 1507962 h 1509906"/>
                  <a:gd name="connsiteX85" fmla="*/ 392994 w 1034979"/>
                  <a:gd name="connsiteY85" fmla="*/ 1502247 h 1509906"/>
                  <a:gd name="connsiteX86" fmla="*/ 394899 w 1034979"/>
                  <a:gd name="connsiteY86" fmla="*/ 1490817 h 1509906"/>
                  <a:gd name="connsiteX87" fmla="*/ 396804 w 1034979"/>
                  <a:gd name="connsiteY87" fmla="*/ 1485102 h 1509906"/>
                  <a:gd name="connsiteX88" fmla="*/ 398709 w 1034979"/>
                  <a:gd name="connsiteY88" fmla="*/ 1467957 h 1509906"/>
                  <a:gd name="connsiteX89" fmla="*/ 400614 w 1034979"/>
                  <a:gd name="connsiteY89" fmla="*/ 1454622 h 1509906"/>
                  <a:gd name="connsiteX90" fmla="*/ 404424 w 1034979"/>
                  <a:gd name="connsiteY90" fmla="*/ 1397472 h 1509906"/>
                  <a:gd name="connsiteX91" fmla="*/ 410139 w 1034979"/>
                  <a:gd name="connsiteY91" fmla="*/ 1386042 h 1509906"/>
                  <a:gd name="connsiteX92" fmla="*/ 413949 w 1034979"/>
                  <a:gd name="connsiteY92" fmla="*/ 1372707 h 1509906"/>
                  <a:gd name="connsiteX93" fmla="*/ 415854 w 1034979"/>
                  <a:gd name="connsiteY93" fmla="*/ 1366992 h 1509906"/>
                  <a:gd name="connsiteX94" fmla="*/ 417759 w 1034979"/>
                  <a:gd name="connsiteY94" fmla="*/ 1353657 h 1509906"/>
                  <a:gd name="connsiteX95" fmla="*/ 421569 w 1034979"/>
                  <a:gd name="connsiteY95" fmla="*/ 1342227 h 1509906"/>
                  <a:gd name="connsiteX96" fmla="*/ 427284 w 1034979"/>
                  <a:gd name="connsiteY96" fmla="*/ 1328892 h 1509906"/>
                  <a:gd name="connsiteX97" fmla="*/ 467289 w 1034979"/>
                  <a:gd name="connsiteY97" fmla="*/ 1258407 h 1509906"/>
                  <a:gd name="connsiteX98" fmla="*/ 528455 w 1034979"/>
                  <a:gd name="connsiteY98" fmla="*/ 1245638 h 1509906"/>
                  <a:gd name="connsiteX99" fmla="*/ 573969 w 1034979"/>
                  <a:gd name="connsiteY99" fmla="*/ 1229832 h 1509906"/>
                  <a:gd name="connsiteX100" fmla="*/ 585399 w 1034979"/>
                  <a:gd name="connsiteY100" fmla="*/ 1226022 h 1509906"/>
                  <a:gd name="connsiteX101" fmla="*/ 720654 w 1034979"/>
                  <a:gd name="connsiteY101" fmla="*/ 1309842 h 1509906"/>
                  <a:gd name="connsiteX102" fmla="*/ 733989 w 1034979"/>
                  <a:gd name="connsiteY102" fmla="*/ 1319367 h 1509906"/>
                  <a:gd name="connsiteX103" fmla="*/ 743514 w 1034979"/>
                  <a:gd name="connsiteY103" fmla="*/ 1321272 h 1509906"/>
                  <a:gd name="connsiteX104" fmla="*/ 749229 w 1034979"/>
                  <a:gd name="connsiteY104" fmla="*/ 1323177 h 1509906"/>
                  <a:gd name="connsiteX105" fmla="*/ 762564 w 1034979"/>
                  <a:gd name="connsiteY105" fmla="*/ 1328892 h 1509906"/>
                  <a:gd name="connsiteX106" fmla="*/ 777804 w 1034979"/>
                  <a:gd name="connsiteY106" fmla="*/ 1326987 h 1509906"/>
                  <a:gd name="connsiteX107" fmla="*/ 789234 w 1034979"/>
                  <a:gd name="connsiteY107" fmla="*/ 1321272 h 1509906"/>
                  <a:gd name="connsiteX108" fmla="*/ 794949 w 1034979"/>
                  <a:gd name="connsiteY108" fmla="*/ 1319367 h 1509906"/>
                  <a:gd name="connsiteX109" fmla="*/ 802569 w 1034979"/>
                  <a:gd name="connsiteY109" fmla="*/ 1302222 h 1509906"/>
                  <a:gd name="connsiteX110" fmla="*/ 800664 w 1034979"/>
                  <a:gd name="connsiteY110" fmla="*/ 1277457 h 1509906"/>
                  <a:gd name="connsiteX111" fmla="*/ 798759 w 1034979"/>
                  <a:gd name="connsiteY111" fmla="*/ 1271742 h 1509906"/>
                  <a:gd name="connsiteX112" fmla="*/ 796854 w 1034979"/>
                  <a:gd name="connsiteY112" fmla="*/ 1264122 h 1509906"/>
                  <a:gd name="connsiteX113" fmla="*/ 783519 w 1034979"/>
                  <a:gd name="connsiteY113" fmla="*/ 1246977 h 1509906"/>
                  <a:gd name="connsiteX114" fmla="*/ 773994 w 1034979"/>
                  <a:gd name="connsiteY114" fmla="*/ 1241262 h 1509906"/>
                  <a:gd name="connsiteX115" fmla="*/ 648264 w 1034979"/>
                  <a:gd name="connsiteY115" fmla="*/ 1149822 h 1509906"/>
                  <a:gd name="connsiteX116" fmla="*/ 644454 w 1034979"/>
                  <a:gd name="connsiteY116" fmla="*/ 1132677 h 1509906"/>
                  <a:gd name="connsiteX117" fmla="*/ 646359 w 1034979"/>
                  <a:gd name="connsiteY117" fmla="*/ 1125057 h 1509906"/>
                  <a:gd name="connsiteX118" fmla="*/ 650169 w 1034979"/>
                  <a:gd name="connsiteY118" fmla="*/ 1107912 h 1509906"/>
                  <a:gd name="connsiteX119" fmla="*/ 653979 w 1034979"/>
                  <a:gd name="connsiteY119" fmla="*/ 1102197 h 1509906"/>
                  <a:gd name="connsiteX120" fmla="*/ 655884 w 1034979"/>
                  <a:gd name="connsiteY120" fmla="*/ 1096482 h 1509906"/>
                  <a:gd name="connsiteX121" fmla="*/ 661599 w 1034979"/>
                  <a:gd name="connsiteY121" fmla="*/ 1094577 h 1509906"/>
                  <a:gd name="connsiteX122" fmla="*/ 671124 w 1034979"/>
                  <a:gd name="connsiteY122" fmla="*/ 1083147 h 1509906"/>
                  <a:gd name="connsiteX123" fmla="*/ 724464 w 1034979"/>
                  <a:gd name="connsiteY123" fmla="*/ 1075527 h 1509906"/>
                  <a:gd name="connsiteX124" fmla="*/ 842574 w 1034979"/>
                  <a:gd name="connsiteY124" fmla="*/ 1077432 h 1509906"/>
                  <a:gd name="connsiteX125" fmla="*/ 871149 w 1034979"/>
                  <a:gd name="connsiteY125" fmla="*/ 1079337 h 1509906"/>
                  <a:gd name="connsiteX126" fmla="*/ 899724 w 1034979"/>
                  <a:gd name="connsiteY126" fmla="*/ 1085052 h 1509906"/>
                  <a:gd name="connsiteX127" fmla="*/ 922584 w 1034979"/>
                  <a:gd name="connsiteY127" fmla="*/ 1088862 h 1509906"/>
                  <a:gd name="connsiteX128" fmla="*/ 951159 w 1034979"/>
                  <a:gd name="connsiteY128" fmla="*/ 1094577 h 1509906"/>
                  <a:gd name="connsiteX129" fmla="*/ 956874 w 1034979"/>
                  <a:gd name="connsiteY129" fmla="*/ 1094577 h 1509906"/>
                  <a:gd name="connsiteX130" fmla="*/ 1002594 w 1034979"/>
                  <a:gd name="connsiteY130" fmla="*/ 1092672 h 1509906"/>
                  <a:gd name="connsiteX131" fmla="*/ 1031169 w 1034979"/>
                  <a:gd name="connsiteY131" fmla="*/ 1085052 h 1509906"/>
                  <a:gd name="connsiteX132" fmla="*/ 1034979 w 1034979"/>
                  <a:gd name="connsiteY132" fmla="*/ 1079337 h 1509906"/>
                  <a:gd name="connsiteX133" fmla="*/ 1033074 w 1034979"/>
                  <a:gd name="connsiteY133" fmla="*/ 1060287 h 1509906"/>
                  <a:gd name="connsiteX134" fmla="*/ 1027359 w 1034979"/>
                  <a:gd name="connsiteY134" fmla="*/ 1056477 h 1509906"/>
                  <a:gd name="connsiteX135" fmla="*/ 1012119 w 1034979"/>
                  <a:gd name="connsiteY135" fmla="*/ 1054572 h 1509906"/>
                  <a:gd name="connsiteX136" fmla="*/ 1006404 w 1034979"/>
                  <a:gd name="connsiteY136" fmla="*/ 1052667 h 1509906"/>
                  <a:gd name="connsiteX137" fmla="*/ 998784 w 1034979"/>
                  <a:gd name="connsiteY137" fmla="*/ 1050762 h 1509906"/>
                  <a:gd name="connsiteX138" fmla="*/ 987354 w 1034979"/>
                  <a:gd name="connsiteY138" fmla="*/ 1043142 h 1509906"/>
                  <a:gd name="connsiteX139" fmla="*/ 975924 w 1034979"/>
                  <a:gd name="connsiteY139" fmla="*/ 1039332 h 1509906"/>
                  <a:gd name="connsiteX140" fmla="*/ 970209 w 1034979"/>
                  <a:gd name="connsiteY140" fmla="*/ 1037427 h 1509906"/>
                  <a:gd name="connsiteX141" fmla="*/ 962589 w 1034979"/>
                  <a:gd name="connsiteY141" fmla="*/ 1035522 h 1509906"/>
                  <a:gd name="connsiteX142" fmla="*/ 956874 w 1034979"/>
                  <a:gd name="connsiteY142" fmla="*/ 1033617 h 1509906"/>
                  <a:gd name="connsiteX143" fmla="*/ 935919 w 1034979"/>
                  <a:gd name="connsiteY143" fmla="*/ 1027902 h 1509906"/>
                  <a:gd name="connsiteX144" fmla="*/ 930204 w 1034979"/>
                  <a:gd name="connsiteY144" fmla="*/ 1025997 h 1509906"/>
                  <a:gd name="connsiteX145" fmla="*/ 825429 w 1034979"/>
                  <a:gd name="connsiteY145" fmla="*/ 1027902 h 1509906"/>
                  <a:gd name="connsiteX146" fmla="*/ 819714 w 1034979"/>
                  <a:gd name="connsiteY146" fmla="*/ 1029807 h 1509906"/>
                  <a:gd name="connsiteX147" fmla="*/ 730179 w 1034979"/>
                  <a:gd name="connsiteY147" fmla="*/ 1031712 h 1509906"/>
                  <a:gd name="connsiteX148" fmla="*/ 716844 w 1034979"/>
                  <a:gd name="connsiteY148" fmla="*/ 1035522 h 1509906"/>
                  <a:gd name="connsiteX149" fmla="*/ 695889 w 1034979"/>
                  <a:gd name="connsiteY149" fmla="*/ 1037427 h 1509906"/>
                  <a:gd name="connsiteX150" fmla="*/ 669219 w 1034979"/>
                  <a:gd name="connsiteY150" fmla="*/ 1039332 h 1509906"/>
                  <a:gd name="connsiteX151" fmla="*/ 669219 w 1034979"/>
                  <a:gd name="connsiteY151" fmla="*/ 1039332 h 1509906"/>
                  <a:gd name="connsiteX152" fmla="*/ 646359 w 1034979"/>
                  <a:gd name="connsiteY152" fmla="*/ 1043142 h 1509906"/>
                  <a:gd name="connsiteX153" fmla="*/ 642549 w 1034979"/>
                  <a:gd name="connsiteY153" fmla="*/ 1031712 h 1509906"/>
                  <a:gd name="connsiteX154" fmla="*/ 640644 w 1034979"/>
                  <a:gd name="connsiteY154" fmla="*/ 1025997 h 1509906"/>
                  <a:gd name="connsiteX155" fmla="*/ 642549 w 1034979"/>
                  <a:gd name="connsiteY155" fmla="*/ 1008852 h 1509906"/>
                  <a:gd name="connsiteX156" fmla="*/ 644454 w 1034979"/>
                  <a:gd name="connsiteY156" fmla="*/ 1003137 h 1509906"/>
                  <a:gd name="connsiteX157" fmla="*/ 661599 w 1034979"/>
                  <a:gd name="connsiteY157" fmla="*/ 993612 h 1509906"/>
                  <a:gd name="connsiteX158" fmla="*/ 673029 w 1034979"/>
                  <a:gd name="connsiteY158" fmla="*/ 985992 h 1509906"/>
                  <a:gd name="connsiteX159" fmla="*/ 674934 w 1034979"/>
                  <a:gd name="connsiteY159" fmla="*/ 980277 h 1509906"/>
                  <a:gd name="connsiteX160" fmla="*/ 680649 w 1034979"/>
                  <a:gd name="connsiteY160" fmla="*/ 978372 h 1509906"/>
                  <a:gd name="connsiteX161" fmla="*/ 686364 w 1034979"/>
                  <a:gd name="connsiteY161" fmla="*/ 974562 h 1509906"/>
                  <a:gd name="connsiteX162" fmla="*/ 695889 w 1034979"/>
                  <a:gd name="connsiteY162" fmla="*/ 965037 h 1509906"/>
                  <a:gd name="connsiteX163" fmla="*/ 705414 w 1034979"/>
                  <a:gd name="connsiteY163" fmla="*/ 953607 h 1509906"/>
                  <a:gd name="connsiteX164" fmla="*/ 716844 w 1034979"/>
                  <a:gd name="connsiteY164" fmla="*/ 945987 h 1509906"/>
                  <a:gd name="connsiteX165" fmla="*/ 732084 w 1034979"/>
                  <a:gd name="connsiteY165" fmla="*/ 932652 h 1509906"/>
                  <a:gd name="connsiteX166" fmla="*/ 741609 w 1034979"/>
                  <a:gd name="connsiteY166" fmla="*/ 921222 h 1509906"/>
                  <a:gd name="connsiteX167" fmla="*/ 753039 w 1034979"/>
                  <a:gd name="connsiteY167" fmla="*/ 911697 h 1509906"/>
                  <a:gd name="connsiteX168" fmla="*/ 758754 w 1034979"/>
                  <a:gd name="connsiteY168" fmla="*/ 900267 h 1509906"/>
                  <a:gd name="connsiteX169" fmla="*/ 760659 w 1034979"/>
                  <a:gd name="connsiteY169" fmla="*/ 894552 h 1509906"/>
                  <a:gd name="connsiteX170" fmla="*/ 766374 w 1034979"/>
                  <a:gd name="connsiteY170" fmla="*/ 883122 h 1509906"/>
                  <a:gd name="connsiteX171" fmla="*/ 764469 w 1034979"/>
                  <a:gd name="connsiteY171" fmla="*/ 867882 h 1509906"/>
                  <a:gd name="connsiteX172" fmla="*/ 758754 w 1034979"/>
                  <a:gd name="connsiteY172" fmla="*/ 865977 h 1509906"/>
                  <a:gd name="connsiteX173" fmla="*/ 737799 w 1034979"/>
                  <a:gd name="connsiteY173" fmla="*/ 867882 h 1509906"/>
                  <a:gd name="connsiteX174" fmla="*/ 732084 w 1034979"/>
                  <a:gd name="connsiteY174" fmla="*/ 871692 h 1509906"/>
                  <a:gd name="connsiteX175" fmla="*/ 720654 w 1034979"/>
                  <a:gd name="connsiteY175" fmla="*/ 875502 h 1509906"/>
                  <a:gd name="connsiteX176" fmla="*/ 716844 w 1034979"/>
                  <a:gd name="connsiteY176" fmla="*/ 881217 h 1509906"/>
                  <a:gd name="connsiteX177" fmla="*/ 711129 w 1034979"/>
                  <a:gd name="connsiteY177" fmla="*/ 883122 h 1509906"/>
                  <a:gd name="connsiteX178" fmla="*/ 705414 w 1034979"/>
                  <a:gd name="connsiteY178" fmla="*/ 886932 h 1509906"/>
                  <a:gd name="connsiteX179" fmla="*/ 699699 w 1034979"/>
                  <a:gd name="connsiteY179" fmla="*/ 892647 h 1509906"/>
                  <a:gd name="connsiteX180" fmla="*/ 692079 w 1034979"/>
                  <a:gd name="connsiteY180" fmla="*/ 896457 h 1509906"/>
                  <a:gd name="connsiteX181" fmla="*/ 650169 w 1034979"/>
                  <a:gd name="connsiteY181" fmla="*/ 925032 h 1509906"/>
                  <a:gd name="connsiteX182" fmla="*/ 636834 w 1034979"/>
                  <a:gd name="connsiteY182" fmla="*/ 936462 h 1509906"/>
                  <a:gd name="connsiteX183" fmla="*/ 627309 w 1034979"/>
                  <a:gd name="connsiteY183" fmla="*/ 953607 h 1509906"/>
                  <a:gd name="connsiteX184" fmla="*/ 602544 w 1034979"/>
                  <a:gd name="connsiteY184" fmla="*/ 959322 h 1509906"/>
                  <a:gd name="connsiteX185" fmla="*/ 589209 w 1034979"/>
                  <a:gd name="connsiteY185" fmla="*/ 963132 h 1509906"/>
                  <a:gd name="connsiteX186" fmla="*/ 573969 w 1034979"/>
                  <a:gd name="connsiteY186" fmla="*/ 961227 h 1509906"/>
                  <a:gd name="connsiteX187" fmla="*/ 562539 w 1034979"/>
                  <a:gd name="connsiteY187" fmla="*/ 957417 h 1509906"/>
                  <a:gd name="connsiteX188" fmla="*/ 551109 w 1034979"/>
                  <a:gd name="connsiteY188" fmla="*/ 953607 h 1509906"/>
                  <a:gd name="connsiteX189" fmla="*/ 539679 w 1034979"/>
                  <a:gd name="connsiteY189" fmla="*/ 949797 h 1509906"/>
                  <a:gd name="connsiteX190" fmla="*/ 533964 w 1034979"/>
                  <a:gd name="connsiteY190" fmla="*/ 947892 h 1509906"/>
                  <a:gd name="connsiteX191" fmla="*/ 528249 w 1034979"/>
                  <a:gd name="connsiteY191" fmla="*/ 944082 h 1509906"/>
                  <a:gd name="connsiteX192" fmla="*/ 516819 w 1034979"/>
                  <a:gd name="connsiteY192" fmla="*/ 938367 h 1509906"/>
                  <a:gd name="connsiteX193" fmla="*/ 509199 w 1034979"/>
                  <a:gd name="connsiteY193" fmla="*/ 926937 h 1509906"/>
                  <a:gd name="connsiteX194" fmla="*/ 505389 w 1034979"/>
                  <a:gd name="connsiteY194" fmla="*/ 905982 h 1509906"/>
                  <a:gd name="connsiteX195" fmla="*/ 507294 w 1034979"/>
                  <a:gd name="connsiteY195" fmla="*/ 841212 h 1509906"/>
                  <a:gd name="connsiteX196" fmla="*/ 503484 w 1034979"/>
                  <a:gd name="connsiteY196" fmla="*/ 351627 h 1509906"/>
                  <a:gd name="connsiteX197" fmla="*/ 499674 w 1034979"/>
                  <a:gd name="connsiteY197" fmla="*/ 60162 h 1509906"/>
                  <a:gd name="connsiteX198" fmla="*/ 490149 w 1034979"/>
                  <a:gd name="connsiteY198" fmla="*/ 33492 h 1509906"/>
                  <a:gd name="connsiteX199" fmla="*/ 488244 w 1034979"/>
                  <a:gd name="connsiteY199" fmla="*/ 27777 h 1509906"/>
                  <a:gd name="connsiteX200" fmla="*/ 484434 w 1034979"/>
                  <a:gd name="connsiteY200" fmla="*/ 22062 h 1509906"/>
                  <a:gd name="connsiteX201" fmla="*/ 478719 w 1034979"/>
                  <a:gd name="connsiteY201" fmla="*/ 10632 h 1509906"/>
                  <a:gd name="connsiteX202" fmla="*/ 473004 w 1034979"/>
                  <a:gd name="connsiteY202" fmla="*/ 6822 h 1509906"/>
                  <a:gd name="connsiteX203" fmla="*/ 469194 w 1034979"/>
                  <a:gd name="connsiteY203" fmla="*/ 1107 h 1509906"/>
                  <a:gd name="connsiteX204" fmla="*/ 429189 w 1034979"/>
                  <a:gd name="connsiteY204" fmla="*/ 4917 h 1509906"/>
                  <a:gd name="connsiteX205" fmla="*/ 421569 w 1034979"/>
                  <a:gd name="connsiteY205" fmla="*/ 16347 h 1509906"/>
                  <a:gd name="connsiteX206" fmla="*/ 417759 w 1034979"/>
                  <a:gd name="connsiteY206" fmla="*/ 22062 h 1509906"/>
                  <a:gd name="connsiteX207" fmla="*/ 419664 w 1034979"/>
                  <a:gd name="connsiteY207" fmla="*/ 54447 h 1509906"/>
                  <a:gd name="connsiteX208" fmla="*/ 423474 w 1034979"/>
                  <a:gd name="connsiteY208" fmla="*/ 65877 h 1509906"/>
                  <a:gd name="connsiteX209" fmla="*/ 425379 w 1034979"/>
                  <a:gd name="connsiteY209" fmla="*/ 71592 h 1509906"/>
                  <a:gd name="connsiteX210" fmla="*/ 425379 w 1034979"/>
                  <a:gd name="connsiteY210" fmla="*/ 77307 h 1509906"/>
                  <a:gd name="connsiteX211" fmla="*/ 429189 w 1034979"/>
                  <a:gd name="connsiteY211" fmla="*/ 231612 h 1509906"/>
                  <a:gd name="connsiteX212" fmla="*/ 440619 w 1034979"/>
                  <a:gd name="connsiteY212" fmla="*/ 414492 h 1509906"/>
                  <a:gd name="connsiteX213" fmla="*/ 425379 w 1034979"/>
                  <a:gd name="connsiteY213" fmla="*/ 711672 h 1509906"/>
                  <a:gd name="connsiteX214" fmla="*/ 425173 w 1034979"/>
                  <a:gd name="connsiteY214" fmla="*/ 765165 h 1509906"/>
                  <a:gd name="connsiteX215" fmla="*/ 421363 w 1034979"/>
                  <a:gd name="connsiteY215" fmla="*/ 844096 h 1509906"/>
                  <a:gd name="connsiteX216" fmla="*/ 425379 w 1034979"/>
                  <a:gd name="connsiteY216" fmla="*/ 894552 h 1509906"/>
                  <a:gd name="connsiteX217" fmla="*/ 423474 w 1034979"/>
                  <a:gd name="connsiteY217" fmla="*/ 921222 h 1509906"/>
                  <a:gd name="connsiteX218" fmla="*/ 417759 w 1034979"/>
                  <a:gd name="connsiteY218" fmla="*/ 923127 h 1509906"/>
                  <a:gd name="connsiteX219" fmla="*/ 412044 w 1034979"/>
                  <a:gd name="connsiteY219" fmla="*/ 926937 h 1509906"/>
                  <a:gd name="connsiteX220" fmla="*/ 421569 w 1034979"/>
                  <a:gd name="connsiteY220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03434 w 1034979"/>
                  <a:gd name="connsiteY33" fmla="*/ 953607 h 1509906"/>
                  <a:gd name="connsiteX34" fmla="*/ 166299 w 1034979"/>
                  <a:gd name="connsiteY34" fmla="*/ 972657 h 1509906"/>
                  <a:gd name="connsiteX35" fmla="*/ 191064 w 1034979"/>
                  <a:gd name="connsiteY35" fmla="*/ 978372 h 1509906"/>
                  <a:gd name="connsiteX36" fmla="*/ 208209 w 1034979"/>
                  <a:gd name="connsiteY36" fmla="*/ 984087 h 1509906"/>
                  <a:gd name="connsiteX37" fmla="*/ 213924 w 1034979"/>
                  <a:gd name="connsiteY37" fmla="*/ 985992 h 1509906"/>
                  <a:gd name="connsiteX38" fmla="*/ 229164 w 1034979"/>
                  <a:gd name="connsiteY38" fmla="*/ 989802 h 1509906"/>
                  <a:gd name="connsiteX39" fmla="*/ 248214 w 1034979"/>
                  <a:gd name="connsiteY39" fmla="*/ 995517 h 1509906"/>
                  <a:gd name="connsiteX40" fmla="*/ 253929 w 1034979"/>
                  <a:gd name="connsiteY40" fmla="*/ 999327 h 1509906"/>
                  <a:gd name="connsiteX41" fmla="*/ 267264 w 1034979"/>
                  <a:gd name="connsiteY41" fmla="*/ 1014567 h 1509906"/>
                  <a:gd name="connsiteX42" fmla="*/ 272979 w 1034979"/>
                  <a:gd name="connsiteY42" fmla="*/ 1033617 h 1509906"/>
                  <a:gd name="connsiteX43" fmla="*/ 274884 w 1034979"/>
                  <a:gd name="connsiteY43" fmla="*/ 1039332 h 1509906"/>
                  <a:gd name="connsiteX44" fmla="*/ 276789 w 1034979"/>
                  <a:gd name="connsiteY44" fmla="*/ 1045047 h 1509906"/>
                  <a:gd name="connsiteX45" fmla="*/ 278694 w 1034979"/>
                  <a:gd name="connsiteY45" fmla="*/ 1069812 h 1509906"/>
                  <a:gd name="connsiteX46" fmla="*/ 280599 w 1034979"/>
                  <a:gd name="connsiteY46" fmla="*/ 1075527 h 1509906"/>
                  <a:gd name="connsiteX47" fmla="*/ 278694 w 1034979"/>
                  <a:gd name="connsiteY47" fmla="*/ 1094577 h 1509906"/>
                  <a:gd name="connsiteX48" fmla="*/ 276789 w 1034979"/>
                  <a:gd name="connsiteY48" fmla="*/ 1104102 h 1509906"/>
                  <a:gd name="connsiteX49" fmla="*/ 263454 w 1034979"/>
                  <a:gd name="connsiteY49" fmla="*/ 1117437 h 1509906"/>
                  <a:gd name="connsiteX50" fmla="*/ 252024 w 1034979"/>
                  <a:gd name="connsiteY50" fmla="*/ 1125057 h 1509906"/>
                  <a:gd name="connsiteX51" fmla="*/ 240594 w 1034979"/>
                  <a:gd name="connsiteY51" fmla="*/ 1128867 h 1509906"/>
                  <a:gd name="connsiteX52" fmla="*/ 27234 w 1034979"/>
                  <a:gd name="connsiteY52" fmla="*/ 1147917 h 1509906"/>
                  <a:gd name="connsiteX53" fmla="*/ 15804 w 1034979"/>
                  <a:gd name="connsiteY53" fmla="*/ 1153632 h 1509906"/>
                  <a:gd name="connsiteX54" fmla="*/ 6279 w 1034979"/>
                  <a:gd name="connsiteY54" fmla="*/ 1163157 h 1509906"/>
                  <a:gd name="connsiteX55" fmla="*/ 4374 w 1034979"/>
                  <a:gd name="connsiteY55" fmla="*/ 1168872 h 1509906"/>
                  <a:gd name="connsiteX56" fmla="*/ 564 w 1034979"/>
                  <a:gd name="connsiteY56" fmla="*/ 1174587 h 1509906"/>
                  <a:gd name="connsiteX57" fmla="*/ 6279 w 1034979"/>
                  <a:gd name="connsiteY57" fmla="*/ 1206972 h 1509906"/>
                  <a:gd name="connsiteX58" fmla="*/ 11994 w 1034979"/>
                  <a:gd name="connsiteY58" fmla="*/ 1210782 h 1509906"/>
                  <a:gd name="connsiteX59" fmla="*/ 17709 w 1034979"/>
                  <a:gd name="connsiteY59" fmla="*/ 1212687 h 1509906"/>
                  <a:gd name="connsiteX60" fmla="*/ 145344 w 1034979"/>
                  <a:gd name="connsiteY60" fmla="*/ 1210782 h 1509906"/>
                  <a:gd name="connsiteX61" fmla="*/ 152964 w 1034979"/>
                  <a:gd name="connsiteY61" fmla="*/ 1208877 h 1509906"/>
                  <a:gd name="connsiteX62" fmla="*/ 303459 w 1034979"/>
                  <a:gd name="connsiteY62" fmla="*/ 1203162 h 1509906"/>
                  <a:gd name="connsiteX63" fmla="*/ 318699 w 1034979"/>
                  <a:gd name="connsiteY63" fmla="*/ 1210782 h 1509906"/>
                  <a:gd name="connsiteX64" fmla="*/ 330129 w 1034979"/>
                  <a:gd name="connsiteY64" fmla="*/ 1216497 h 1509906"/>
                  <a:gd name="connsiteX65" fmla="*/ 333939 w 1034979"/>
                  <a:gd name="connsiteY65" fmla="*/ 1222212 h 1509906"/>
                  <a:gd name="connsiteX66" fmla="*/ 339654 w 1034979"/>
                  <a:gd name="connsiteY66" fmla="*/ 1224117 h 1509906"/>
                  <a:gd name="connsiteX67" fmla="*/ 351084 w 1034979"/>
                  <a:gd name="connsiteY67" fmla="*/ 1231737 h 1509906"/>
                  <a:gd name="connsiteX68" fmla="*/ 356799 w 1034979"/>
                  <a:gd name="connsiteY68" fmla="*/ 1235547 h 1509906"/>
                  <a:gd name="connsiteX69" fmla="*/ 360609 w 1034979"/>
                  <a:gd name="connsiteY69" fmla="*/ 1241262 h 1509906"/>
                  <a:gd name="connsiteX70" fmla="*/ 366324 w 1034979"/>
                  <a:gd name="connsiteY70" fmla="*/ 1252692 h 1509906"/>
                  <a:gd name="connsiteX71" fmla="*/ 362514 w 1034979"/>
                  <a:gd name="connsiteY71" fmla="*/ 1279362 h 1509906"/>
                  <a:gd name="connsiteX72" fmla="*/ 358704 w 1034979"/>
                  <a:gd name="connsiteY72" fmla="*/ 1285077 h 1509906"/>
                  <a:gd name="connsiteX73" fmla="*/ 356799 w 1034979"/>
                  <a:gd name="connsiteY73" fmla="*/ 1290792 h 1509906"/>
                  <a:gd name="connsiteX74" fmla="*/ 352989 w 1034979"/>
                  <a:gd name="connsiteY74" fmla="*/ 1296507 h 1509906"/>
                  <a:gd name="connsiteX75" fmla="*/ 351084 w 1034979"/>
                  <a:gd name="connsiteY75" fmla="*/ 1302222 h 1509906"/>
                  <a:gd name="connsiteX76" fmla="*/ 347274 w 1034979"/>
                  <a:gd name="connsiteY76" fmla="*/ 1307937 h 1509906"/>
                  <a:gd name="connsiteX77" fmla="*/ 330129 w 1034979"/>
                  <a:gd name="connsiteY77" fmla="*/ 1374612 h 1509906"/>
                  <a:gd name="connsiteX78" fmla="*/ 328224 w 1034979"/>
                  <a:gd name="connsiteY78" fmla="*/ 1426047 h 1509906"/>
                  <a:gd name="connsiteX79" fmla="*/ 330129 w 1034979"/>
                  <a:gd name="connsiteY79" fmla="*/ 1450812 h 1509906"/>
                  <a:gd name="connsiteX80" fmla="*/ 332034 w 1034979"/>
                  <a:gd name="connsiteY80" fmla="*/ 1456527 h 1509906"/>
                  <a:gd name="connsiteX81" fmla="*/ 335844 w 1034979"/>
                  <a:gd name="connsiteY81" fmla="*/ 1460337 h 1509906"/>
                  <a:gd name="connsiteX82" fmla="*/ 364419 w 1034979"/>
                  <a:gd name="connsiteY82" fmla="*/ 1506057 h 1509906"/>
                  <a:gd name="connsiteX83" fmla="*/ 387279 w 1034979"/>
                  <a:gd name="connsiteY83" fmla="*/ 1507962 h 1509906"/>
                  <a:gd name="connsiteX84" fmla="*/ 392994 w 1034979"/>
                  <a:gd name="connsiteY84" fmla="*/ 1502247 h 1509906"/>
                  <a:gd name="connsiteX85" fmla="*/ 394899 w 1034979"/>
                  <a:gd name="connsiteY85" fmla="*/ 1490817 h 1509906"/>
                  <a:gd name="connsiteX86" fmla="*/ 396804 w 1034979"/>
                  <a:gd name="connsiteY86" fmla="*/ 1485102 h 1509906"/>
                  <a:gd name="connsiteX87" fmla="*/ 398709 w 1034979"/>
                  <a:gd name="connsiteY87" fmla="*/ 1467957 h 1509906"/>
                  <a:gd name="connsiteX88" fmla="*/ 400614 w 1034979"/>
                  <a:gd name="connsiteY88" fmla="*/ 1454622 h 1509906"/>
                  <a:gd name="connsiteX89" fmla="*/ 404424 w 1034979"/>
                  <a:gd name="connsiteY89" fmla="*/ 1397472 h 1509906"/>
                  <a:gd name="connsiteX90" fmla="*/ 410139 w 1034979"/>
                  <a:gd name="connsiteY90" fmla="*/ 1386042 h 1509906"/>
                  <a:gd name="connsiteX91" fmla="*/ 413949 w 1034979"/>
                  <a:gd name="connsiteY91" fmla="*/ 1372707 h 1509906"/>
                  <a:gd name="connsiteX92" fmla="*/ 415854 w 1034979"/>
                  <a:gd name="connsiteY92" fmla="*/ 1366992 h 1509906"/>
                  <a:gd name="connsiteX93" fmla="*/ 417759 w 1034979"/>
                  <a:gd name="connsiteY93" fmla="*/ 1353657 h 1509906"/>
                  <a:gd name="connsiteX94" fmla="*/ 421569 w 1034979"/>
                  <a:gd name="connsiteY94" fmla="*/ 1342227 h 1509906"/>
                  <a:gd name="connsiteX95" fmla="*/ 427284 w 1034979"/>
                  <a:gd name="connsiteY95" fmla="*/ 1328892 h 1509906"/>
                  <a:gd name="connsiteX96" fmla="*/ 467289 w 1034979"/>
                  <a:gd name="connsiteY96" fmla="*/ 1258407 h 1509906"/>
                  <a:gd name="connsiteX97" fmla="*/ 528455 w 1034979"/>
                  <a:gd name="connsiteY97" fmla="*/ 1245638 h 1509906"/>
                  <a:gd name="connsiteX98" fmla="*/ 573969 w 1034979"/>
                  <a:gd name="connsiteY98" fmla="*/ 1229832 h 1509906"/>
                  <a:gd name="connsiteX99" fmla="*/ 585399 w 1034979"/>
                  <a:gd name="connsiteY99" fmla="*/ 1226022 h 1509906"/>
                  <a:gd name="connsiteX100" fmla="*/ 720654 w 1034979"/>
                  <a:gd name="connsiteY100" fmla="*/ 1309842 h 1509906"/>
                  <a:gd name="connsiteX101" fmla="*/ 733989 w 1034979"/>
                  <a:gd name="connsiteY101" fmla="*/ 1319367 h 1509906"/>
                  <a:gd name="connsiteX102" fmla="*/ 743514 w 1034979"/>
                  <a:gd name="connsiteY102" fmla="*/ 1321272 h 1509906"/>
                  <a:gd name="connsiteX103" fmla="*/ 749229 w 1034979"/>
                  <a:gd name="connsiteY103" fmla="*/ 1323177 h 1509906"/>
                  <a:gd name="connsiteX104" fmla="*/ 762564 w 1034979"/>
                  <a:gd name="connsiteY104" fmla="*/ 1328892 h 1509906"/>
                  <a:gd name="connsiteX105" fmla="*/ 777804 w 1034979"/>
                  <a:gd name="connsiteY105" fmla="*/ 1326987 h 1509906"/>
                  <a:gd name="connsiteX106" fmla="*/ 789234 w 1034979"/>
                  <a:gd name="connsiteY106" fmla="*/ 1321272 h 1509906"/>
                  <a:gd name="connsiteX107" fmla="*/ 794949 w 1034979"/>
                  <a:gd name="connsiteY107" fmla="*/ 1319367 h 1509906"/>
                  <a:gd name="connsiteX108" fmla="*/ 802569 w 1034979"/>
                  <a:gd name="connsiteY108" fmla="*/ 1302222 h 1509906"/>
                  <a:gd name="connsiteX109" fmla="*/ 800664 w 1034979"/>
                  <a:gd name="connsiteY109" fmla="*/ 1277457 h 1509906"/>
                  <a:gd name="connsiteX110" fmla="*/ 798759 w 1034979"/>
                  <a:gd name="connsiteY110" fmla="*/ 1271742 h 1509906"/>
                  <a:gd name="connsiteX111" fmla="*/ 796854 w 1034979"/>
                  <a:gd name="connsiteY111" fmla="*/ 1264122 h 1509906"/>
                  <a:gd name="connsiteX112" fmla="*/ 783519 w 1034979"/>
                  <a:gd name="connsiteY112" fmla="*/ 1246977 h 1509906"/>
                  <a:gd name="connsiteX113" fmla="*/ 773994 w 1034979"/>
                  <a:gd name="connsiteY113" fmla="*/ 1241262 h 1509906"/>
                  <a:gd name="connsiteX114" fmla="*/ 648264 w 1034979"/>
                  <a:gd name="connsiteY114" fmla="*/ 1149822 h 1509906"/>
                  <a:gd name="connsiteX115" fmla="*/ 644454 w 1034979"/>
                  <a:gd name="connsiteY115" fmla="*/ 1132677 h 1509906"/>
                  <a:gd name="connsiteX116" fmla="*/ 646359 w 1034979"/>
                  <a:gd name="connsiteY116" fmla="*/ 1125057 h 1509906"/>
                  <a:gd name="connsiteX117" fmla="*/ 650169 w 1034979"/>
                  <a:gd name="connsiteY117" fmla="*/ 1107912 h 1509906"/>
                  <a:gd name="connsiteX118" fmla="*/ 653979 w 1034979"/>
                  <a:gd name="connsiteY118" fmla="*/ 1102197 h 1509906"/>
                  <a:gd name="connsiteX119" fmla="*/ 655884 w 1034979"/>
                  <a:gd name="connsiteY119" fmla="*/ 1096482 h 1509906"/>
                  <a:gd name="connsiteX120" fmla="*/ 661599 w 1034979"/>
                  <a:gd name="connsiteY120" fmla="*/ 1094577 h 1509906"/>
                  <a:gd name="connsiteX121" fmla="*/ 671124 w 1034979"/>
                  <a:gd name="connsiteY121" fmla="*/ 1083147 h 1509906"/>
                  <a:gd name="connsiteX122" fmla="*/ 724464 w 1034979"/>
                  <a:gd name="connsiteY122" fmla="*/ 1075527 h 1509906"/>
                  <a:gd name="connsiteX123" fmla="*/ 842574 w 1034979"/>
                  <a:gd name="connsiteY123" fmla="*/ 1077432 h 1509906"/>
                  <a:gd name="connsiteX124" fmla="*/ 871149 w 1034979"/>
                  <a:gd name="connsiteY124" fmla="*/ 1079337 h 1509906"/>
                  <a:gd name="connsiteX125" fmla="*/ 899724 w 1034979"/>
                  <a:gd name="connsiteY125" fmla="*/ 1085052 h 1509906"/>
                  <a:gd name="connsiteX126" fmla="*/ 922584 w 1034979"/>
                  <a:gd name="connsiteY126" fmla="*/ 1088862 h 1509906"/>
                  <a:gd name="connsiteX127" fmla="*/ 951159 w 1034979"/>
                  <a:gd name="connsiteY127" fmla="*/ 1094577 h 1509906"/>
                  <a:gd name="connsiteX128" fmla="*/ 956874 w 1034979"/>
                  <a:gd name="connsiteY128" fmla="*/ 1094577 h 1509906"/>
                  <a:gd name="connsiteX129" fmla="*/ 1002594 w 1034979"/>
                  <a:gd name="connsiteY129" fmla="*/ 1092672 h 1509906"/>
                  <a:gd name="connsiteX130" fmla="*/ 1031169 w 1034979"/>
                  <a:gd name="connsiteY130" fmla="*/ 1085052 h 1509906"/>
                  <a:gd name="connsiteX131" fmla="*/ 1034979 w 1034979"/>
                  <a:gd name="connsiteY131" fmla="*/ 1079337 h 1509906"/>
                  <a:gd name="connsiteX132" fmla="*/ 1033074 w 1034979"/>
                  <a:gd name="connsiteY132" fmla="*/ 1060287 h 1509906"/>
                  <a:gd name="connsiteX133" fmla="*/ 1027359 w 1034979"/>
                  <a:gd name="connsiteY133" fmla="*/ 1056477 h 1509906"/>
                  <a:gd name="connsiteX134" fmla="*/ 1012119 w 1034979"/>
                  <a:gd name="connsiteY134" fmla="*/ 1054572 h 1509906"/>
                  <a:gd name="connsiteX135" fmla="*/ 1006404 w 1034979"/>
                  <a:gd name="connsiteY135" fmla="*/ 1052667 h 1509906"/>
                  <a:gd name="connsiteX136" fmla="*/ 998784 w 1034979"/>
                  <a:gd name="connsiteY136" fmla="*/ 1050762 h 1509906"/>
                  <a:gd name="connsiteX137" fmla="*/ 987354 w 1034979"/>
                  <a:gd name="connsiteY137" fmla="*/ 1043142 h 1509906"/>
                  <a:gd name="connsiteX138" fmla="*/ 975924 w 1034979"/>
                  <a:gd name="connsiteY138" fmla="*/ 1039332 h 1509906"/>
                  <a:gd name="connsiteX139" fmla="*/ 970209 w 1034979"/>
                  <a:gd name="connsiteY139" fmla="*/ 1037427 h 1509906"/>
                  <a:gd name="connsiteX140" fmla="*/ 962589 w 1034979"/>
                  <a:gd name="connsiteY140" fmla="*/ 1035522 h 1509906"/>
                  <a:gd name="connsiteX141" fmla="*/ 956874 w 1034979"/>
                  <a:gd name="connsiteY141" fmla="*/ 1033617 h 1509906"/>
                  <a:gd name="connsiteX142" fmla="*/ 935919 w 1034979"/>
                  <a:gd name="connsiteY142" fmla="*/ 1027902 h 1509906"/>
                  <a:gd name="connsiteX143" fmla="*/ 930204 w 1034979"/>
                  <a:gd name="connsiteY143" fmla="*/ 1025997 h 1509906"/>
                  <a:gd name="connsiteX144" fmla="*/ 825429 w 1034979"/>
                  <a:gd name="connsiteY144" fmla="*/ 1027902 h 1509906"/>
                  <a:gd name="connsiteX145" fmla="*/ 819714 w 1034979"/>
                  <a:gd name="connsiteY145" fmla="*/ 1029807 h 1509906"/>
                  <a:gd name="connsiteX146" fmla="*/ 730179 w 1034979"/>
                  <a:gd name="connsiteY146" fmla="*/ 1031712 h 1509906"/>
                  <a:gd name="connsiteX147" fmla="*/ 716844 w 1034979"/>
                  <a:gd name="connsiteY147" fmla="*/ 1035522 h 1509906"/>
                  <a:gd name="connsiteX148" fmla="*/ 695889 w 1034979"/>
                  <a:gd name="connsiteY148" fmla="*/ 1037427 h 1509906"/>
                  <a:gd name="connsiteX149" fmla="*/ 669219 w 1034979"/>
                  <a:gd name="connsiteY149" fmla="*/ 1039332 h 1509906"/>
                  <a:gd name="connsiteX150" fmla="*/ 669219 w 1034979"/>
                  <a:gd name="connsiteY150" fmla="*/ 1039332 h 1509906"/>
                  <a:gd name="connsiteX151" fmla="*/ 646359 w 1034979"/>
                  <a:gd name="connsiteY151" fmla="*/ 1043142 h 1509906"/>
                  <a:gd name="connsiteX152" fmla="*/ 642549 w 1034979"/>
                  <a:gd name="connsiteY152" fmla="*/ 1031712 h 1509906"/>
                  <a:gd name="connsiteX153" fmla="*/ 640644 w 1034979"/>
                  <a:gd name="connsiteY153" fmla="*/ 1025997 h 1509906"/>
                  <a:gd name="connsiteX154" fmla="*/ 642549 w 1034979"/>
                  <a:gd name="connsiteY154" fmla="*/ 1008852 h 1509906"/>
                  <a:gd name="connsiteX155" fmla="*/ 644454 w 1034979"/>
                  <a:gd name="connsiteY155" fmla="*/ 1003137 h 1509906"/>
                  <a:gd name="connsiteX156" fmla="*/ 661599 w 1034979"/>
                  <a:gd name="connsiteY156" fmla="*/ 993612 h 1509906"/>
                  <a:gd name="connsiteX157" fmla="*/ 673029 w 1034979"/>
                  <a:gd name="connsiteY157" fmla="*/ 985992 h 1509906"/>
                  <a:gd name="connsiteX158" fmla="*/ 674934 w 1034979"/>
                  <a:gd name="connsiteY158" fmla="*/ 980277 h 1509906"/>
                  <a:gd name="connsiteX159" fmla="*/ 680649 w 1034979"/>
                  <a:gd name="connsiteY159" fmla="*/ 978372 h 1509906"/>
                  <a:gd name="connsiteX160" fmla="*/ 686364 w 1034979"/>
                  <a:gd name="connsiteY160" fmla="*/ 974562 h 1509906"/>
                  <a:gd name="connsiteX161" fmla="*/ 695889 w 1034979"/>
                  <a:gd name="connsiteY161" fmla="*/ 965037 h 1509906"/>
                  <a:gd name="connsiteX162" fmla="*/ 705414 w 1034979"/>
                  <a:gd name="connsiteY162" fmla="*/ 953607 h 1509906"/>
                  <a:gd name="connsiteX163" fmla="*/ 716844 w 1034979"/>
                  <a:gd name="connsiteY163" fmla="*/ 945987 h 1509906"/>
                  <a:gd name="connsiteX164" fmla="*/ 732084 w 1034979"/>
                  <a:gd name="connsiteY164" fmla="*/ 932652 h 1509906"/>
                  <a:gd name="connsiteX165" fmla="*/ 741609 w 1034979"/>
                  <a:gd name="connsiteY165" fmla="*/ 921222 h 1509906"/>
                  <a:gd name="connsiteX166" fmla="*/ 753039 w 1034979"/>
                  <a:gd name="connsiteY166" fmla="*/ 911697 h 1509906"/>
                  <a:gd name="connsiteX167" fmla="*/ 758754 w 1034979"/>
                  <a:gd name="connsiteY167" fmla="*/ 900267 h 1509906"/>
                  <a:gd name="connsiteX168" fmla="*/ 760659 w 1034979"/>
                  <a:gd name="connsiteY168" fmla="*/ 894552 h 1509906"/>
                  <a:gd name="connsiteX169" fmla="*/ 766374 w 1034979"/>
                  <a:gd name="connsiteY169" fmla="*/ 883122 h 1509906"/>
                  <a:gd name="connsiteX170" fmla="*/ 764469 w 1034979"/>
                  <a:gd name="connsiteY170" fmla="*/ 867882 h 1509906"/>
                  <a:gd name="connsiteX171" fmla="*/ 758754 w 1034979"/>
                  <a:gd name="connsiteY171" fmla="*/ 865977 h 1509906"/>
                  <a:gd name="connsiteX172" fmla="*/ 737799 w 1034979"/>
                  <a:gd name="connsiteY172" fmla="*/ 867882 h 1509906"/>
                  <a:gd name="connsiteX173" fmla="*/ 732084 w 1034979"/>
                  <a:gd name="connsiteY173" fmla="*/ 871692 h 1509906"/>
                  <a:gd name="connsiteX174" fmla="*/ 720654 w 1034979"/>
                  <a:gd name="connsiteY174" fmla="*/ 875502 h 1509906"/>
                  <a:gd name="connsiteX175" fmla="*/ 716844 w 1034979"/>
                  <a:gd name="connsiteY175" fmla="*/ 881217 h 1509906"/>
                  <a:gd name="connsiteX176" fmla="*/ 711129 w 1034979"/>
                  <a:gd name="connsiteY176" fmla="*/ 883122 h 1509906"/>
                  <a:gd name="connsiteX177" fmla="*/ 705414 w 1034979"/>
                  <a:gd name="connsiteY177" fmla="*/ 886932 h 1509906"/>
                  <a:gd name="connsiteX178" fmla="*/ 699699 w 1034979"/>
                  <a:gd name="connsiteY178" fmla="*/ 892647 h 1509906"/>
                  <a:gd name="connsiteX179" fmla="*/ 692079 w 1034979"/>
                  <a:gd name="connsiteY179" fmla="*/ 896457 h 1509906"/>
                  <a:gd name="connsiteX180" fmla="*/ 650169 w 1034979"/>
                  <a:gd name="connsiteY180" fmla="*/ 925032 h 1509906"/>
                  <a:gd name="connsiteX181" fmla="*/ 636834 w 1034979"/>
                  <a:gd name="connsiteY181" fmla="*/ 936462 h 1509906"/>
                  <a:gd name="connsiteX182" fmla="*/ 627309 w 1034979"/>
                  <a:gd name="connsiteY182" fmla="*/ 953607 h 1509906"/>
                  <a:gd name="connsiteX183" fmla="*/ 602544 w 1034979"/>
                  <a:gd name="connsiteY183" fmla="*/ 959322 h 1509906"/>
                  <a:gd name="connsiteX184" fmla="*/ 589209 w 1034979"/>
                  <a:gd name="connsiteY184" fmla="*/ 963132 h 1509906"/>
                  <a:gd name="connsiteX185" fmla="*/ 573969 w 1034979"/>
                  <a:gd name="connsiteY185" fmla="*/ 961227 h 1509906"/>
                  <a:gd name="connsiteX186" fmla="*/ 562539 w 1034979"/>
                  <a:gd name="connsiteY186" fmla="*/ 957417 h 1509906"/>
                  <a:gd name="connsiteX187" fmla="*/ 551109 w 1034979"/>
                  <a:gd name="connsiteY187" fmla="*/ 953607 h 1509906"/>
                  <a:gd name="connsiteX188" fmla="*/ 539679 w 1034979"/>
                  <a:gd name="connsiteY188" fmla="*/ 949797 h 1509906"/>
                  <a:gd name="connsiteX189" fmla="*/ 533964 w 1034979"/>
                  <a:gd name="connsiteY189" fmla="*/ 947892 h 1509906"/>
                  <a:gd name="connsiteX190" fmla="*/ 528249 w 1034979"/>
                  <a:gd name="connsiteY190" fmla="*/ 944082 h 1509906"/>
                  <a:gd name="connsiteX191" fmla="*/ 516819 w 1034979"/>
                  <a:gd name="connsiteY191" fmla="*/ 938367 h 1509906"/>
                  <a:gd name="connsiteX192" fmla="*/ 509199 w 1034979"/>
                  <a:gd name="connsiteY192" fmla="*/ 926937 h 1509906"/>
                  <a:gd name="connsiteX193" fmla="*/ 505389 w 1034979"/>
                  <a:gd name="connsiteY193" fmla="*/ 905982 h 1509906"/>
                  <a:gd name="connsiteX194" fmla="*/ 507294 w 1034979"/>
                  <a:gd name="connsiteY194" fmla="*/ 841212 h 1509906"/>
                  <a:gd name="connsiteX195" fmla="*/ 503484 w 1034979"/>
                  <a:gd name="connsiteY195" fmla="*/ 351627 h 1509906"/>
                  <a:gd name="connsiteX196" fmla="*/ 499674 w 1034979"/>
                  <a:gd name="connsiteY196" fmla="*/ 60162 h 1509906"/>
                  <a:gd name="connsiteX197" fmla="*/ 490149 w 1034979"/>
                  <a:gd name="connsiteY197" fmla="*/ 33492 h 1509906"/>
                  <a:gd name="connsiteX198" fmla="*/ 488244 w 1034979"/>
                  <a:gd name="connsiteY198" fmla="*/ 27777 h 1509906"/>
                  <a:gd name="connsiteX199" fmla="*/ 484434 w 1034979"/>
                  <a:gd name="connsiteY199" fmla="*/ 22062 h 1509906"/>
                  <a:gd name="connsiteX200" fmla="*/ 478719 w 1034979"/>
                  <a:gd name="connsiteY200" fmla="*/ 10632 h 1509906"/>
                  <a:gd name="connsiteX201" fmla="*/ 473004 w 1034979"/>
                  <a:gd name="connsiteY201" fmla="*/ 6822 h 1509906"/>
                  <a:gd name="connsiteX202" fmla="*/ 469194 w 1034979"/>
                  <a:gd name="connsiteY202" fmla="*/ 1107 h 1509906"/>
                  <a:gd name="connsiteX203" fmla="*/ 429189 w 1034979"/>
                  <a:gd name="connsiteY203" fmla="*/ 4917 h 1509906"/>
                  <a:gd name="connsiteX204" fmla="*/ 421569 w 1034979"/>
                  <a:gd name="connsiteY204" fmla="*/ 16347 h 1509906"/>
                  <a:gd name="connsiteX205" fmla="*/ 417759 w 1034979"/>
                  <a:gd name="connsiteY205" fmla="*/ 22062 h 1509906"/>
                  <a:gd name="connsiteX206" fmla="*/ 419664 w 1034979"/>
                  <a:gd name="connsiteY206" fmla="*/ 54447 h 1509906"/>
                  <a:gd name="connsiteX207" fmla="*/ 423474 w 1034979"/>
                  <a:gd name="connsiteY207" fmla="*/ 65877 h 1509906"/>
                  <a:gd name="connsiteX208" fmla="*/ 425379 w 1034979"/>
                  <a:gd name="connsiteY208" fmla="*/ 71592 h 1509906"/>
                  <a:gd name="connsiteX209" fmla="*/ 425379 w 1034979"/>
                  <a:gd name="connsiteY209" fmla="*/ 77307 h 1509906"/>
                  <a:gd name="connsiteX210" fmla="*/ 429189 w 1034979"/>
                  <a:gd name="connsiteY210" fmla="*/ 231612 h 1509906"/>
                  <a:gd name="connsiteX211" fmla="*/ 440619 w 1034979"/>
                  <a:gd name="connsiteY211" fmla="*/ 414492 h 1509906"/>
                  <a:gd name="connsiteX212" fmla="*/ 425379 w 1034979"/>
                  <a:gd name="connsiteY212" fmla="*/ 711672 h 1509906"/>
                  <a:gd name="connsiteX213" fmla="*/ 425173 w 1034979"/>
                  <a:gd name="connsiteY213" fmla="*/ 765165 h 1509906"/>
                  <a:gd name="connsiteX214" fmla="*/ 421363 w 1034979"/>
                  <a:gd name="connsiteY214" fmla="*/ 844096 h 1509906"/>
                  <a:gd name="connsiteX215" fmla="*/ 425379 w 1034979"/>
                  <a:gd name="connsiteY215" fmla="*/ 894552 h 1509906"/>
                  <a:gd name="connsiteX216" fmla="*/ 423474 w 1034979"/>
                  <a:gd name="connsiteY216" fmla="*/ 921222 h 1509906"/>
                  <a:gd name="connsiteX217" fmla="*/ 417759 w 1034979"/>
                  <a:gd name="connsiteY217" fmla="*/ 923127 h 1509906"/>
                  <a:gd name="connsiteX218" fmla="*/ 412044 w 1034979"/>
                  <a:gd name="connsiteY218" fmla="*/ 926937 h 1509906"/>
                  <a:gd name="connsiteX219" fmla="*/ 421569 w 1034979"/>
                  <a:gd name="connsiteY219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50169 w 1034979"/>
                  <a:gd name="connsiteY179" fmla="*/ 925032 h 1509906"/>
                  <a:gd name="connsiteX180" fmla="*/ 636834 w 1034979"/>
                  <a:gd name="connsiteY180" fmla="*/ 936462 h 1509906"/>
                  <a:gd name="connsiteX181" fmla="*/ 627309 w 1034979"/>
                  <a:gd name="connsiteY181" fmla="*/ 953607 h 1509906"/>
                  <a:gd name="connsiteX182" fmla="*/ 602544 w 1034979"/>
                  <a:gd name="connsiteY182" fmla="*/ 959322 h 1509906"/>
                  <a:gd name="connsiteX183" fmla="*/ 589209 w 1034979"/>
                  <a:gd name="connsiteY183" fmla="*/ 963132 h 1509906"/>
                  <a:gd name="connsiteX184" fmla="*/ 573969 w 1034979"/>
                  <a:gd name="connsiteY184" fmla="*/ 961227 h 1509906"/>
                  <a:gd name="connsiteX185" fmla="*/ 562539 w 1034979"/>
                  <a:gd name="connsiteY185" fmla="*/ 957417 h 1509906"/>
                  <a:gd name="connsiteX186" fmla="*/ 551109 w 1034979"/>
                  <a:gd name="connsiteY186" fmla="*/ 953607 h 1509906"/>
                  <a:gd name="connsiteX187" fmla="*/ 539679 w 1034979"/>
                  <a:gd name="connsiteY187" fmla="*/ 949797 h 1509906"/>
                  <a:gd name="connsiteX188" fmla="*/ 533964 w 1034979"/>
                  <a:gd name="connsiteY188" fmla="*/ 947892 h 1509906"/>
                  <a:gd name="connsiteX189" fmla="*/ 528249 w 1034979"/>
                  <a:gd name="connsiteY189" fmla="*/ 944082 h 1509906"/>
                  <a:gd name="connsiteX190" fmla="*/ 516819 w 1034979"/>
                  <a:gd name="connsiteY190" fmla="*/ 938367 h 1509906"/>
                  <a:gd name="connsiteX191" fmla="*/ 509199 w 1034979"/>
                  <a:gd name="connsiteY191" fmla="*/ 926937 h 1509906"/>
                  <a:gd name="connsiteX192" fmla="*/ 505389 w 1034979"/>
                  <a:gd name="connsiteY192" fmla="*/ 905982 h 1509906"/>
                  <a:gd name="connsiteX193" fmla="*/ 507294 w 1034979"/>
                  <a:gd name="connsiteY193" fmla="*/ 841212 h 1509906"/>
                  <a:gd name="connsiteX194" fmla="*/ 503484 w 1034979"/>
                  <a:gd name="connsiteY194" fmla="*/ 351627 h 1509906"/>
                  <a:gd name="connsiteX195" fmla="*/ 499674 w 1034979"/>
                  <a:gd name="connsiteY195" fmla="*/ 60162 h 1509906"/>
                  <a:gd name="connsiteX196" fmla="*/ 490149 w 1034979"/>
                  <a:gd name="connsiteY196" fmla="*/ 33492 h 1509906"/>
                  <a:gd name="connsiteX197" fmla="*/ 488244 w 1034979"/>
                  <a:gd name="connsiteY197" fmla="*/ 27777 h 1509906"/>
                  <a:gd name="connsiteX198" fmla="*/ 484434 w 1034979"/>
                  <a:gd name="connsiteY198" fmla="*/ 22062 h 1509906"/>
                  <a:gd name="connsiteX199" fmla="*/ 478719 w 1034979"/>
                  <a:gd name="connsiteY199" fmla="*/ 10632 h 1509906"/>
                  <a:gd name="connsiteX200" fmla="*/ 473004 w 1034979"/>
                  <a:gd name="connsiteY200" fmla="*/ 6822 h 1509906"/>
                  <a:gd name="connsiteX201" fmla="*/ 469194 w 1034979"/>
                  <a:gd name="connsiteY201" fmla="*/ 1107 h 1509906"/>
                  <a:gd name="connsiteX202" fmla="*/ 429189 w 1034979"/>
                  <a:gd name="connsiteY202" fmla="*/ 4917 h 1509906"/>
                  <a:gd name="connsiteX203" fmla="*/ 421569 w 1034979"/>
                  <a:gd name="connsiteY203" fmla="*/ 16347 h 1509906"/>
                  <a:gd name="connsiteX204" fmla="*/ 417759 w 1034979"/>
                  <a:gd name="connsiteY204" fmla="*/ 22062 h 1509906"/>
                  <a:gd name="connsiteX205" fmla="*/ 419664 w 1034979"/>
                  <a:gd name="connsiteY205" fmla="*/ 54447 h 1509906"/>
                  <a:gd name="connsiteX206" fmla="*/ 423474 w 1034979"/>
                  <a:gd name="connsiteY206" fmla="*/ 65877 h 1509906"/>
                  <a:gd name="connsiteX207" fmla="*/ 425379 w 1034979"/>
                  <a:gd name="connsiteY207" fmla="*/ 71592 h 1509906"/>
                  <a:gd name="connsiteX208" fmla="*/ 425379 w 1034979"/>
                  <a:gd name="connsiteY208" fmla="*/ 77307 h 1509906"/>
                  <a:gd name="connsiteX209" fmla="*/ 429189 w 1034979"/>
                  <a:gd name="connsiteY209" fmla="*/ 231612 h 1509906"/>
                  <a:gd name="connsiteX210" fmla="*/ 440619 w 1034979"/>
                  <a:gd name="connsiteY210" fmla="*/ 414492 h 1509906"/>
                  <a:gd name="connsiteX211" fmla="*/ 425379 w 1034979"/>
                  <a:gd name="connsiteY211" fmla="*/ 711672 h 1509906"/>
                  <a:gd name="connsiteX212" fmla="*/ 425173 w 1034979"/>
                  <a:gd name="connsiteY212" fmla="*/ 765165 h 1509906"/>
                  <a:gd name="connsiteX213" fmla="*/ 421363 w 1034979"/>
                  <a:gd name="connsiteY213" fmla="*/ 844096 h 1509906"/>
                  <a:gd name="connsiteX214" fmla="*/ 425379 w 1034979"/>
                  <a:gd name="connsiteY214" fmla="*/ 894552 h 1509906"/>
                  <a:gd name="connsiteX215" fmla="*/ 423474 w 1034979"/>
                  <a:gd name="connsiteY215" fmla="*/ 921222 h 1509906"/>
                  <a:gd name="connsiteX216" fmla="*/ 417759 w 1034979"/>
                  <a:gd name="connsiteY216" fmla="*/ 923127 h 1509906"/>
                  <a:gd name="connsiteX217" fmla="*/ 412044 w 1034979"/>
                  <a:gd name="connsiteY217" fmla="*/ 926937 h 1509906"/>
                  <a:gd name="connsiteX218" fmla="*/ 421569 w 1034979"/>
                  <a:gd name="connsiteY218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50169 w 1034979"/>
                  <a:gd name="connsiteY179" fmla="*/ 925032 h 1509906"/>
                  <a:gd name="connsiteX180" fmla="*/ 636834 w 1034979"/>
                  <a:gd name="connsiteY180" fmla="*/ 936462 h 1509906"/>
                  <a:gd name="connsiteX181" fmla="*/ 627309 w 1034979"/>
                  <a:gd name="connsiteY181" fmla="*/ 953607 h 1509906"/>
                  <a:gd name="connsiteX182" fmla="*/ 602544 w 1034979"/>
                  <a:gd name="connsiteY182" fmla="*/ 959322 h 1509906"/>
                  <a:gd name="connsiteX183" fmla="*/ 589209 w 1034979"/>
                  <a:gd name="connsiteY183" fmla="*/ 963132 h 1509906"/>
                  <a:gd name="connsiteX184" fmla="*/ 573969 w 1034979"/>
                  <a:gd name="connsiteY184" fmla="*/ 961227 h 1509906"/>
                  <a:gd name="connsiteX185" fmla="*/ 562539 w 1034979"/>
                  <a:gd name="connsiteY185" fmla="*/ 957417 h 1509906"/>
                  <a:gd name="connsiteX186" fmla="*/ 551109 w 1034979"/>
                  <a:gd name="connsiteY186" fmla="*/ 953607 h 1509906"/>
                  <a:gd name="connsiteX187" fmla="*/ 539679 w 1034979"/>
                  <a:gd name="connsiteY187" fmla="*/ 949797 h 1509906"/>
                  <a:gd name="connsiteX188" fmla="*/ 533964 w 1034979"/>
                  <a:gd name="connsiteY188" fmla="*/ 947892 h 1509906"/>
                  <a:gd name="connsiteX189" fmla="*/ 528249 w 1034979"/>
                  <a:gd name="connsiteY189" fmla="*/ 944082 h 1509906"/>
                  <a:gd name="connsiteX190" fmla="*/ 516819 w 1034979"/>
                  <a:gd name="connsiteY190" fmla="*/ 938367 h 1509906"/>
                  <a:gd name="connsiteX191" fmla="*/ 509199 w 1034979"/>
                  <a:gd name="connsiteY191" fmla="*/ 926937 h 1509906"/>
                  <a:gd name="connsiteX192" fmla="*/ 505389 w 1034979"/>
                  <a:gd name="connsiteY192" fmla="*/ 905982 h 1509906"/>
                  <a:gd name="connsiteX193" fmla="*/ 507294 w 1034979"/>
                  <a:gd name="connsiteY193" fmla="*/ 841212 h 1509906"/>
                  <a:gd name="connsiteX194" fmla="*/ 503484 w 1034979"/>
                  <a:gd name="connsiteY194" fmla="*/ 351627 h 1509906"/>
                  <a:gd name="connsiteX195" fmla="*/ 499674 w 1034979"/>
                  <a:gd name="connsiteY195" fmla="*/ 60162 h 1509906"/>
                  <a:gd name="connsiteX196" fmla="*/ 490149 w 1034979"/>
                  <a:gd name="connsiteY196" fmla="*/ 33492 h 1509906"/>
                  <a:gd name="connsiteX197" fmla="*/ 488244 w 1034979"/>
                  <a:gd name="connsiteY197" fmla="*/ 27777 h 1509906"/>
                  <a:gd name="connsiteX198" fmla="*/ 484434 w 1034979"/>
                  <a:gd name="connsiteY198" fmla="*/ 22062 h 1509906"/>
                  <a:gd name="connsiteX199" fmla="*/ 478719 w 1034979"/>
                  <a:gd name="connsiteY199" fmla="*/ 10632 h 1509906"/>
                  <a:gd name="connsiteX200" fmla="*/ 473004 w 1034979"/>
                  <a:gd name="connsiteY200" fmla="*/ 6822 h 1509906"/>
                  <a:gd name="connsiteX201" fmla="*/ 469194 w 1034979"/>
                  <a:gd name="connsiteY201" fmla="*/ 1107 h 1509906"/>
                  <a:gd name="connsiteX202" fmla="*/ 429189 w 1034979"/>
                  <a:gd name="connsiteY202" fmla="*/ 4917 h 1509906"/>
                  <a:gd name="connsiteX203" fmla="*/ 421569 w 1034979"/>
                  <a:gd name="connsiteY203" fmla="*/ 16347 h 1509906"/>
                  <a:gd name="connsiteX204" fmla="*/ 417759 w 1034979"/>
                  <a:gd name="connsiteY204" fmla="*/ 22062 h 1509906"/>
                  <a:gd name="connsiteX205" fmla="*/ 419664 w 1034979"/>
                  <a:gd name="connsiteY205" fmla="*/ 54447 h 1509906"/>
                  <a:gd name="connsiteX206" fmla="*/ 423474 w 1034979"/>
                  <a:gd name="connsiteY206" fmla="*/ 65877 h 1509906"/>
                  <a:gd name="connsiteX207" fmla="*/ 425379 w 1034979"/>
                  <a:gd name="connsiteY207" fmla="*/ 71592 h 1509906"/>
                  <a:gd name="connsiteX208" fmla="*/ 425379 w 1034979"/>
                  <a:gd name="connsiteY208" fmla="*/ 77307 h 1509906"/>
                  <a:gd name="connsiteX209" fmla="*/ 429189 w 1034979"/>
                  <a:gd name="connsiteY209" fmla="*/ 231612 h 1509906"/>
                  <a:gd name="connsiteX210" fmla="*/ 440619 w 1034979"/>
                  <a:gd name="connsiteY210" fmla="*/ 414492 h 1509906"/>
                  <a:gd name="connsiteX211" fmla="*/ 425379 w 1034979"/>
                  <a:gd name="connsiteY211" fmla="*/ 711672 h 1509906"/>
                  <a:gd name="connsiteX212" fmla="*/ 425173 w 1034979"/>
                  <a:gd name="connsiteY212" fmla="*/ 765165 h 1509906"/>
                  <a:gd name="connsiteX213" fmla="*/ 425379 w 1034979"/>
                  <a:gd name="connsiteY213" fmla="*/ 894552 h 1509906"/>
                  <a:gd name="connsiteX214" fmla="*/ 423474 w 1034979"/>
                  <a:gd name="connsiteY214" fmla="*/ 921222 h 1509906"/>
                  <a:gd name="connsiteX215" fmla="*/ 417759 w 1034979"/>
                  <a:gd name="connsiteY215" fmla="*/ 923127 h 1509906"/>
                  <a:gd name="connsiteX216" fmla="*/ 412044 w 1034979"/>
                  <a:gd name="connsiteY216" fmla="*/ 926937 h 1509906"/>
                  <a:gd name="connsiteX217" fmla="*/ 421569 w 1034979"/>
                  <a:gd name="connsiteY217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36834 w 1034979"/>
                  <a:gd name="connsiteY179" fmla="*/ 936462 h 1509906"/>
                  <a:gd name="connsiteX180" fmla="*/ 627309 w 1034979"/>
                  <a:gd name="connsiteY180" fmla="*/ 953607 h 1509906"/>
                  <a:gd name="connsiteX181" fmla="*/ 602544 w 1034979"/>
                  <a:gd name="connsiteY181" fmla="*/ 959322 h 1509906"/>
                  <a:gd name="connsiteX182" fmla="*/ 589209 w 1034979"/>
                  <a:gd name="connsiteY182" fmla="*/ 963132 h 1509906"/>
                  <a:gd name="connsiteX183" fmla="*/ 573969 w 1034979"/>
                  <a:gd name="connsiteY183" fmla="*/ 961227 h 1509906"/>
                  <a:gd name="connsiteX184" fmla="*/ 562539 w 1034979"/>
                  <a:gd name="connsiteY184" fmla="*/ 957417 h 1509906"/>
                  <a:gd name="connsiteX185" fmla="*/ 551109 w 1034979"/>
                  <a:gd name="connsiteY185" fmla="*/ 953607 h 1509906"/>
                  <a:gd name="connsiteX186" fmla="*/ 539679 w 1034979"/>
                  <a:gd name="connsiteY186" fmla="*/ 949797 h 1509906"/>
                  <a:gd name="connsiteX187" fmla="*/ 533964 w 1034979"/>
                  <a:gd name="connsiteY187" fmla="*/ 947892 h 1509906"/>
                  <a:gd name="connsiteX188" fmla="*/ 528249 w 1034979"/>
                  <a:gd name="connsiteY188" fmla="*/ 944082 h 1509906"/>
                  <a:gd name="connsiteX189" fmla="*/ 516819 w 1034979"/>
                  <a:gd name="connsiteY189" fmla="*/ 938367 h 1509906"/>
                  <a:gd name="connsiteX190" fmla="*/ 509199 w 1034979"/>
                  <a:gd name="connsiteY190" fmla="*/ 926937 h 1509906"/>
                  <a:gd name="connsiteX191" fmla="*/ 505389 w 1034979"/>
                  <a:gd name="connsiteY191" fmla="*/ 905982 h 1509906"/>
                  <a:gd name="connsiteX192" fmla="*/ 507294 w 1034979"/>
                  <a:gd name="connsiteY192" fmla="*/ 841212 h 1509906"/>
                  <a:gd name="connsiteX193" fmla="*/ 503484 w 1034979"/>
                  <a:gd name="connsiteY193" fmla="*/ 351627 h 1509906"/>
                  <a:gd name="connsiteX194" fmla="*/ 499674 w 1034979"/>
                  <a:gd name="connsiteY194" fmla="*/ 60162 h 1509906"/>
                  <a:gd name="connsiteX195" fmla="*/ 490149 w 1034979"/>
                  <a:gd name="connsiteY195" fmla="*/ 33492 h 1509906"/>
                  <a:gd name="connsiteX196" fmla="*/ 488244 w 1034979"/>
                  <a:gd name="connsiteY196" fmla="*/ 27777 h 1509906"/>
                  <a:gd name="connsiteX197" fmla="*/ 484434 w 1034979"/>
                  <a:gd name="connsiteY197" fmla="*/ 22062 h 1509906"/>
                  <a:gd name="connsiteX198" fmla="*/ 478719 w 1034979"/>
                  <a:gd name="connsiteY198" fmla="*/ 10632 h 1509906"/>
                  <a:gd name="connsiteX199" fmla="*/ 473004 w 1034979"/>
                  <a:gd name="connsiteY199" fmla="*/ 6822 h 1509906"/>
                  <a:gd name="connsiteX200" fmla="*/ 469194 w 1034979"/>
                  <a:gd name="connsiteY200" fmla="*/ 1107 h 1509906"/>
                  <a:gd name="connsiteX201" fmla="*/ 429189 w 1034979"/>
                  <a:gd name="connsiteY201" fmla="*/ 4917 h 1509906"/>
                  <a:gd name="connsiteX202" fmla="*/ 421569 w 1034979"/>
                  <a:gd name="connsiteY202" fmla="*/ 16347 h 1509906"/>
                  <a:gd name="connsiteX203" fmla="*/ 417759 w 1034979"/>
                  <a:gd name="connsiteY203" fmla="*/ 22062 h 1509906"/>
                  <a:gd name="connsiteX204" fmla="*/ 419664 w 1034979"/>
                  <a:gd name="connsiteY204" fmla="*/ 54447 h 1509906"/>
                  <a:gd name="connsiteX205" fmla="*/ 423474 w 1034979"/>
                  <a:gd name="connsiteY205" fmla="*/ 65877 h 1509906"/>
                  <a:gd name="connsiteX206" fmla="*/ 425379 w 1034979"/>
                  <a:gd name="connsiteY206" fmla="*/ 71592 h 1509906"/>
                  <a:gd name="connsiteX207" fmla="*/ 425379 w 1034979"/>
                  <a:gd name="connsiteY207" fmla="*/ 77307 h 1509906"/>
                  <a:gd name="connsiteX208" fmla="*/ 429189 w 1034979"/>
                  <a:gd name="connsiteY208" fmla="*/ 231612 h 1509906"/>
                  <a:gd name="connsiteX209" fmla="*/ 440619 w 1034979"/>
                  <a:gd name="connsiteY209" fmla="*/ 414492 h 1509906"/>
                  <a:gd name="connsiteX210" fmla="*/ 425379 w 1034979"/>
                  <a:gd name="connsiteY210" fmla="*/ 711672 h 1509906"/>
                  <a:gd name="connsiteX211" fmla="*/ 425173 w 1034979"/>
                  <a:gd name="connsiteY211" fmla="*/ 765165 h 1509906"/>
                  <a:gd name="connsiteX212" fmla="*/ 425379 w 1034979"/>
                  <a:gd name="connsiteY212" fmla="*/ 894552 h 1509906"/>
                  <a:gd name="connsiteX213" fmla="*/ 423474 w 1034979"/>
                  <a:gd name="connsiteY213" fmla="*/ 921222 h 1509906"/>
                  <a:gd name="connsiteX214" fmla="*/ 417759 w 1034979"/>
                  <a:gd name="connsiteY214" fmla="*/ 923127 h 1509906"/>
                  <a:gd name="connsiteX215" fmla="*/ 412044 w 1034979"/>
                  <a:gd name="connsiteY215" fmla="*/ 926937 h 1509906"/>
                  <a:gd name="connsiteX216" fmla="*/ 421569 w 1034979"/>
                  <a:gd name="connsiteY216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73969 w 1034979"/>
                  <a:gd name="connsiteY182" fmla="*/ 961227 h 1509906"/>
                  <a:gd name="connsiteX183" fmla="*/ 562539 w 1034979"/>
                  <a:gd name="connsiteY183" fmla="*/ 957417 h 1509906"/>
                  <a:gd name="connsiteX184" fmla="*/ 551109 w 1034979"/>
                  <a:gd name="connsiteY184" fmla="*/ 953607 h 1509906"/>
                  <a:gd name="connsiteX185" fmla="*/ 539679 w 1034979"/>
                  <a:gd name="connsiteY185" fmla="*/ 949797 h 1509906"/>
                  <a:gd name="connsiteX186" fmla="*/ 533964 w 1034979"/>
                  <a:gd name="connsiteY186" fmla="*/ 947892 h 1509906"/>
                  <a:gd name="connsiteX187" fmla="*/ 528249 w 1034979"/>
                  <a:gd name="connsiteY187" fmla="*/ 944082 h 1509906"/>
                  <a:gd name="connsiteX188" fmla="*/ 516819 w 1034979"/>
                  <a:gd name="connsiteY188" fmla="*/ 938367 h 1509906"/>
                  <a:gd name="connsiteX189" fmla="*/ 509199 w 1034979"/>
                  <a:gd name="connsiteY189" fmla="*/ 926937 h 1509906"/>
                  <a:gd name="connsiteX190" fmla="*/ 505389 w 1034979"/>
                  <a:gd name="connsiteY190" fmla="*/ 905982 h 1509906"/>
                  <a:gd name="connsiteX191" fmla="*/ 507294 w 1034979"/>
                  <a:gd name="connsiteY191" fmla="*/ 841212 h 1509906"/>
                  <a:gd name="connsiteX192" fmla="*/ 503484 w 1034979"/>
                  <a:gd name="connsiteY192" fmla="*/ 351627 h 1509906"/>
                  <a:gd name="connsiteX193" fmla="*/ 499674 w 1034979"/>
                  <a:gd name="connsiteY193" fmla="*/ 60162 h 1509906"/>
                  <a:gd name="connsiteX194" fmla="*/ 490149 w 1034979"/>
                  <a:gd name="connsiteY194" fmla="*/ 33492 h 1509906"/>
                  <a:gd name="connsiteX195" fmla="*/ 488244 w 1034979"/>
                  <a:gd name="connsiteY195" fmla="*/ 27777 h 1509906"/>
                  <a:gd name="connsiteX196" fmla="*/ 484434 w 1034979"/>
                  <a:gd name="connsiteY196" fmla="*/ 22062 h 1509906"/>
                  <a:gd name="connsiteX197" fmla="*/ 478719 w 1034979"/>
                  <a:gd name="connsiteY197" fmla="*/ 10632 h 1509906"/>
                  <a:gd name="connsiteX198" fmla="*/ 473004 w 1034979"/>
                  <a:gd name="connsiteY198" fmla="*/ 6822 h 1509906"/>
                  <a:gd name="connsiteX199" fmla="*/ 469194 w 1034979"/>
                  <a:gd name="connsiteY199" fmla="*/ 1107 h 1509906"/>
                  <a:gd name="connsiteX200" fmla="*/ 429189 w 1034979"/>
                  <a:gd name="connsiteY200" fmla="*/ 4917 h 1509906"/>
                  <a:gd name="connsiteX201" fmla="*/ 421569 w 1034979"/>
                  <a:gd name="connsiteY201" fmla="*/ 16347 h 1509906"/>
                  <a:gd name="connsiteX202" fmla="*/ 417759 w 1034979"/>
                  <a:gd name="connsiteY202" fmla="*/ 22062 h 1509906"/>
                  <a:gd name="connsiteX203" fmla="*/ 419664 w 1034979"/>
                  <a:gd name="connsiteY203" fmla="*/ 54447 h 1509906"/>
                  <a:gd name="connsiteX204" fmla="*/ 423474 w 1034979"/>
                  <a:gd name="connsiteY204" fmla="*/ 65877 h 1509906"/>
                  <a:gd name="connsiteX205" fmla="*/ 425379 w 1034979"/>
                  <a:gd name="connsiteY205" fmla="*/ 71592 h 1509906"/>
                  <a:gd name="connsiteX206" fmla="*/ 425379 w 1034979"/>
                  <a:gd name="connsiteY206" fmla="*/ 77307 h 1509906"/>
                  <a:gd name="connsiteX207" fmla="*/ 429189 w 1034979"/>
                  <a:gd name="connsiteY207" fmla="*/ 231612 h 1509906"/>
                  <a:gd name="connsiteX208" fmla="*/ 440619 w 1034979"/>
                  <a:gd name="connsiteY208" fmla="*/ 414492 h 1509906"/>
                  <a:gd name="connsiteX209" fmla="*/ 425379 w 1034979"/>
                  <a:gd name="connsiteY209" fmla="*/ 711672 h 1509906"/>
                  <a:gd name="connsiteX210" fmla="*/ 425173 w 1034979"/>
                  <a:gd name="connsiteY210" fmla="*/ 765165 h 1509906"/>
                  <a:gd name="connsiteX211" fmla="*/ 425379 w 1034979"/>
                  <a:gd name="connsiteY211" fmla="*/ 894552 h 1509906"/>
                  <a:gd name="connsiteX212" fmla="*/ 423474 w 1034979"/>
                  <a:gd name="connsiteY212" fmla="*/ 921222 h 1509906"/>
                  <a:gd name="connsiteX213" fmla="*/ 417759 w 1034979"/>
                  <a:gd name="connsiteY213" fmla="*/ 923127 h 1509906"/>
                  <a:gd name="connsiteX214" fmla="*/ 412044 w 1034979"/>
                  <a:gd name="connsiteY214" fmla="*/ 926937 h 1509906"/>
                  <a:gd name="connsiteX215" fmla="*/ 421569 w 1034979"/>
                  <a:gd name="connsiteY215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73969 w 1034979"/>
                  <a:gd name="connsiteY182" fmla="*/ 961227 h 1509906"/>
                  <a:gd name="connsiteX183" fmla="*/ 562539 w 1034979"/>
                  <a:gd name="connsiteY183" fmla="*/ 957417 h 1509906"/>
                  <a:gd name="connsiteX184" fmla="*/ 551109 w 1034979"/>
                  <a:gd name="connsiteY184" fmla="*/ 953607 h 1509906"/>
                  <a:gd name="connsiteX185" fmla="*/ 539679 w 1034979"/>
                  <a:gd name="connsiteY185" fmla="*/ 949797 h 1509906"/>
                  <a:gd name="connsiteX186" fmla="*/ 533964 w 1034979"/>
                  <a:gd name="connsiteY186" fmla="*/ 947892 h 1509906"/>
                  <a:gd name="connsiteX187" fmla="*/ 528249 w 1034979"/>
                  <a:gd name="connsiteY187" fmla="*/ 944082 h 1509906"/>
                  <a:gd name="connsiteX188" fmla="*/ 516819 w 1034979"/>
                  <a:gd name="connsiteY188" fmla="*/ 938367 h 1509906"/>
                  <a:gd name="connsiteX189" fmla="*/ 505389 w 1034979"/>
                  <a:gd name="connsiteY189" fmla="*/ 905982 h 1509906"/>
                  <a:gd name="connsiteX190" fmla="*/ 507294 w 1034979"/>
                  <a:gd name="connsiteY190" fmla="*/ 841212 h 1509906"/>
                  <a:gd name="connsiteX191" fmla="*/ 503484 w 1034979"/>
                  <a:gd name="connsiteY191" fmla="*/ 351627 h 1509906"/>
                  <a:gd name="connsiteX192" fmla="*/ 499674 w 1034979"/>
                  <a:gd name="connsiteY192" fmla="*/ 60162 h 1509906"/>
                  <a:gd name="connsiteX193" fmla="*/ 490149 w 1034979"/>
                  <a:gd name="connsiteY193" fmla="*/ 33492 h 1509906"/>
                  <a:gd name="connsiteX194" fmla="*/ 488244 w 1034979"/>
                  <a:gd name="connsiteY194" fmla="*/ 27777 h 1509906"/>
                  <a:gd name="connsiteX195" fmla="*/ 484434 w 1034979"/>
                  <a:gd name="connsiteY195" fmla="*/ 22062 h 1509906"/>
                  <a:gd name="connsiteX196" fmla="*/ 478719 w 1034979"/>
                  <a:gd name="connsiteY196" fmla="*/ 10632 h 1509906"/>
                  <a:gd name="connsiteX197" fmla="*/ 473004 w 1034979"/>
                  <a:gd name="connsiteY197" fmla="*/ 6822 h 1509906"/>
                  <a:gd name="connsiteX198" fmla="*/ 469194 w 1034979"/>
                  <a:gd name="connsiteY198" fmla="*/ 1107 h 1509906"/>
                  <a:gd name="connsiteX199" fmla="*/ 429189 w 1034979"/>
                  <a:gd name="connsiteY199" fmla="*/ 4917 h 1509906"/>
                  <a:gd name="connsiteX200" fmla="*/ 421569 w 1034979"/>
                  <a:gd name="connsiteY200" fmla="*/ 16347 h 1509906"/>
                  <a:gd name="connsiteX201" fmla="*/ 417759 w 1034979"/>
                  <a:gd name="connsiteY201" fmla="*/ 22062 h 1509906"/>
                  <a:gd name="connsiteX202" fmla="*/ 419664 w 1034979"/>
                  <a:gd name="connsiteY202" fmla="*/ 54447 h 1509906"/>
                  <a:gd name="connsiteX203" fmla="*/ 423474 w 1034979"/>
                  <a:gd name="connsiteY203" fmla="*/ 65877 h 1509906"/>
                  <a:gd name="connsiteX204" fmla="*/ 425379 w 1034979"/>
                  <a:gd name="connsiteY204" fmla="*/ 71592 h 1509906"/>
                  <a:gd name="connsiteX205" fmla="*/ 425379 w 1034979"/>
                  <a:gd name="connsiteY205" fmla="*/ 77307 h 1509906"/>
                  <a:gd name="connsiteX206" fmla="*/ 429189 w 1034979"/>
                  <a:gd name="connsiteY206" fmla="*/ 231612 h 1509906"/>
                  <a:gd name="connsiteX207" fmla="*/ 440619 w 1034979"/>
                  <a:gd name="connsiteY207" fmla="*/ 414492 h 1509906"/>
                  <a:gd name="connsiteX208" fmla="*/ 425379 w 1034979"/>
                  <a:gd name="connsiteY208" fmla="*/ 711672 h 1509906"/>
                  <a:gd name="connsiteX209" fmla="*/ 425173 w 1034979"/>
                  <a:gd name="connsiteY209" fmla="*/ 765165 h 1509906"/>
                  <a:gd name="connsiteX210" fmla="*/ 425379 w 1034979"/>
                  <a:gd name="connsiteY210" fmla="*/ 894552 h 1509906"/>
                  <a:gd name="connsiteX211" fmla="*/ 423474 w 1034979"/>
                  <a:gd name="connsiteY211" fmla="*/ 921222 h 1509906"/>
                  <a:gd name="connsiteX212" fmla="*/ 417759 w 1034979"/>
                  <a:gd name="connsiteY212" fmla="*/ 923127 h 1509906"/>
                  <a:gd name="connsiteX213" fmla="*/ 412044 w 1034979"/>
                  <a:gd name="connsiteY213" fmla="*/ 926937 h 1509906"/>
                  <a:gd name="connsiteX214" fmla="*/ 421569 w 1034979"/>
                  <a:gd name="connsiteY214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73969 w 1034979"/>
                  <a:gd name="connsiteY182" fmla="*/ 961227 h 1509906"/>
                  <a:gd name="connsiteX183" fmla="*/ 562539 w 1034979"/>
                  <a:gd name="connsiteY183" fmla="*/ 957417 h 1509906"/>
                  <a:gd name="connsiteX184" fmla="*/ 551109 w 1034979"/>
                  <a:gd name="connsiteY184" fmla="*/ 953607 h 1509906"/>
                  <a:gd name="connsiteX185" fmla="*/ 539679 w 1034979"/>
                  <a:gd name="connsiteY185" fmla="*/ 949797 h 1509906"/>
                  <a:gd name="connsiteX186" fmla="*/ 533964 w 1034979"/>
                  <a:gd name="connsiteY186" fmla="*/ 947892 h 1509906"/>
                  <a:gd name="connsiteX187" fmla="*/ 528249 w 1034979"/>
                  <a:gd name="connsiteY187" fmla="*/ 944082 h 1509906"/>
                  <a:gd name="connsiteX188" fmla="*/ 505389 w 1034979"/>
                  <a:gd name="connsiteY188" fmla="*/ 905982 h 1509906"/>
                  <a:gd name="connsiteX189" fmla="*/ 507294 w 1034979"/>
                  <a:gd name="connsiteY189" fmla="*/ 841212 h 1509906"/>
                  <a:gd name="connsiteX190" fmla="*/ 503484 w 1034979"/>
                  <a:gd name="connsiteY190" fmla="*/ 351627 h 1509906"/>
                  <a:gd name="connsiteX191" fmla="*/ 499674 w 1034979"/>
                  <a:gd name="connsiteY191" fmla="*/ 60162 h 1509906"/>
                  <a:gd name="connsiteX192" fmla="*/ 490149 w 1034979"/>
                  <a:gd name="connsiteY192" fmla="*/ 33492 h 1509906"/>
                  <a:gd name="connsiteX193" fmla="*/ 488244 w 1034979"/>
                  <a:gd name="connsiteY193" fmla="*/ 27777 h 1509906"/>
                  <a:gd name="connsiteX194" fmla="*/ 484434 w 1034979"/>
                  <a:gd name="connsiteY194" fmla="*/ 22062 h 1509906"/>
                  <a:gd name="connsiteX195" fmla="*/ 478719 w 1034979"/>
                  <a:gd name="connsiteY195" fmla="*/ 10632 h 1509906"/>
                  <a:gd name="connsiteX196" fmla="*/ 473004 w 1034979"/>
                  <a:gd name="connsiteY196" fmla="*/ 6822 h 1509906"/>
                  <a:gd name="connsiteX197" fmla="*/ 469194 w 1034979"/>
                  <a:gd name="connsiteY197" fmla="*/ 1107 h 1509906"/>
                  <a:gd name="connsiteX198" fmla="*/ 429189 w 1034979"/>
                  <a:gd name="connsiteY198" fmla="*/ 4917 h 1509906"/>
                  <a:gd name="connsiteX199" fmla="*/ 421569 w 1034979"/>
                  <a:gd name="connsiteY199" fmla="*/ 16347 h 1509906"/>
                  <a:gd name="connsiteX200" fmla="*/ 417759 w 1034979"/>
                  <a:gd name="connsiteY200" fmla="*/ 22062 h 1509906"/>
                  <a:gd name="connsiteX201" fmla="*/ 419664 w 1034979"/>
                  <a:gd name="connsiteY201" fmla="*/ 54447 h 1509906"/>
                  <a:gd name="connsiteX202" fmla="*/ 423474 w 1034979"/>
                  <a:gd name="connsiteY202" fmla="*/ 65877 h 1509906"/>
                  <a:gd name="connsiteX203" fmla="*/ 425379 w 1034979"/>
                  <a:gd name="connsiteY203" fmla="*/ 71592 h 1509906"/>
                  <a:gd name="connsiteX204" fmla="*/ 425379 w 1034979"/>
                  <a:gd name="connsiteY204" fmla="*/ 77307 h 1509906"/>
                  <a:gd name="connsiteX205" fmla="*/ 429189 w 1034979"/>
                  <a:gd name="connsiteY205" fmla="*/ 231612 h 1509906"/>
                  <a:gd name="connsiteX206" fmla="*/ 440619 w 1034979"/>
                  <a:gd name="connsiteY206" fmla="*/ 414492 h 1509906"/>
                  <a:gd name="connsiteX207" fmla="*/ 425379 w 1034979"/>
                  <a:gd name="connsiteY207" fmla="*/ 711672 h 1509906"/>
                  <a:gd name="connsiteX208" fmla="*/ 425173 w 1034979"/>
                  <a:gd name="connsiteY208" fmla="*/ 765165 h 1509906"/>
                  <a:gd name="connsiteX209" fmla="*/ 425379 w 1034979"/>
                  <a:gd name="connsiteY209" fmla="*/ 894552 h 1509906"/>
                  <a:gd name="connsiteX210" fmla="*/ 423474 w 1034979"/>
                  <a:gd name="connsiteY210" fmla="*/ 921222 h 1509906"/>
                  <a:gd name="connsiteX211" fmla="*/ 417759 w 1034979"/>
                  <a:gd name="connsiteY211" fmla="*/ 923127 h 1509906"/>
                  <a:gd name="connsiteX212" fmla="*/ 412044 w 1034979"/>
                  <a:gd name="connsiteY212" fmla="*/ 926937 h 1509906"/>
                  <a:gd name="connsiteX213" fmla="*/ 421569 w 1034979"/>
                  <a:gd name="connsiteY213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73969 w 1034979"/>
                  <a:gd name="connsiteY182" fmla="*/ 961227 h 1509906"/>
                  <a:gd name="connsiteX183" fmla="*/ 562539 w 1034979"/>
                  <a:gd name="connsiteY183" fmla="*/ 957417 h 1509906"/>
                  <a:gd name="connsiteX184" fmla="*/ 551109 w 1034979"/>
                  <a:gd name="connsiteY184" fmla="*/ 953607 h 1509906"/>
                  <a:gd name="connsiteX185" fmla="*/ 539679 w 1034979"/>
                  <a:gd name="connsiteY185" fmla="*/ 949797 h 1509906"/>
                  <a:gd name="connsiteX186" fmla="*/ 533964 w 1034979"/>
                  <a:gd name="connsiteY186" fmla="*/ 947892 h 1509906"/>
                  <a:gd name="connsiteX187" fmla="*/ 505389 w 1034979"/>
                  <a:gd name="connsiteY187" fmla="*/ 905982 h 1509906"/>
                  <a:gd name="connsiteX188" fmla="*/ 507294 w 1034979"/>
                  <a:gd name="connsiteY188" fmla="*/ 841212 h 1509906"/>
                  <a:gd name="connsiteX189" fmla="*/ 503484 w 1034979"/>
                  <a:gd name="connsiteY189" fmla="*/ 351627 h 1509906"/>
                  <a:gd name="connsiteX190" fmla="*/ 499674 w 1034979"/>
                  <a:gd name="connsiteY190" fmla="*/ 60162 h 1509906"/>
                  <a:gd name="connsiteX191" fmla="*/ 490149 w 1034979"/>
                  <a:gd name="connsiteY191" fmla="*/ 33492 h 1509906"/>
                  <a:gd name="connsiteX192" fmla="*/ 488244 w 1034979"/>
                  <a:gd name="connsiteY192" fmla="*/ 27777 h 1509906"/>
                  <a:gd name="connsiteX193" fmla="*/ 484434 w 1034979"/>
                  <a:gd name="connsiteY193" fmla="*/ 22062 h 1509906"/>
                  <a:gd name="connsiteX194" fmla="*/ 478719 w 1034979"/>
                  <a:gd name="connsiteY194" fmla="*/ 10632 h 1509906"/>
                  <a:gd name="connsiteX195" fmla="*/ 473004 w 1034979"/>
                  <a:gd name="connsiteY195" fmla="*/ 6822 h 1509906"/>
                  <a:gd name="connsiteX196" fmla="*/ 469194 w 1034979"/>
                  <a:gd name="connsiteY196" fmla="*/ 1107 h 1509906"/>
                  <a:gd name="connsiteX197" fmla="*/ 429189 w 1034979"/>
                  <a:gd name="connsiteY197" fmla="*/ 4917 h 1509906"/>
                  <a:gd name="connsiteX198" fmla="*/ 421569 w 1034979"/>
                  <a:gd name="connsiteY198" fmla="*/ 16347 h 1509906"/>
                  <a:gd name="connsiteX199" fmla="*/ 417759 w 1034979"/>
                  <a:gd name="connsiteY199" fmla="*/ 22062 h 1509906"/>
                  <a:gd name="connsiteX200" fmla="*/ 419664 w 1034979"/>
                  <a:gd name="connsiteY200" fmla="*/ 54447 h 1509906"/>
                  <a:gd name="connsiteX201" fmla="*/ 423474 w 1034979"/>
                  <a:gd name="connsiteY201" fmla="*/ 65877 h 1509906"/>
                  <a:gd name="connsiteX202" fmla="*/ 425379 w 1034979"/>
                  <a:gd name="connsiteY202" fmla="*/ 71592 h 1509906"/>
                  <a:gd name="connsiteX203" fmla="*/ 425379 w 1034979"/>
                  <a:gd name="connsiteY203" fmla="*/ 77307 h 1509906"/>
                  <a:gd name="connsiteX204" fmla="*/ 429189 w 1034979"/>
                  <a:gd name="connsiteY204" fmla="*/ 231612 h 1509906"/>
                  <a:gd name="connsiteX205" fmla="*/ 440619 w 1034979"/>
                  <a:gd name="connsiteY205" fmla="*/ 414492 h 1509906"/>
                  <a:gd name="connsiteX206" fmla="*/ 425379 w 1034979"/>
                  <a:gd name="connsiteY206" fmla="*/ 711672 h 1509906"/>
                  <a:gd name="connsiteX207" fmla="*/ 425173 w 1034979"/>
                  <a:gd name="connsiteY207" fmla="*/ 765165 h 1509906"/>
                  <a:gd name="connsiteX208" fmla="*/ 425379 w 1034979"/>
                  <a:gd name="connsiteY208" fmla="*/ 894552 h 1509906"/>
                  <a:gd name="connsiteX209" fmla="*/ 423474 w 1034979"/>
                  <a:gd name="connsiteY209" fmla="*/ 921222 h 1509906"/>
                  <a:gd name="connsiteX210" fmla="*/ 417759 w 1034979"/>
                  <a:gd name="connsiteY210" fmla="*/ 923127 h 1509906"/>
                  <a:gd name="connsiteX211" fmla="*/ 412044 w 1034979"/>
                  <a:gd name="connsiteY211" fmla="*/ 926937 h 1509906"/>
                  <a:gd name="connsiteX212" fmla="*/ 421569 w 1034979"/>
                  <a:gd name="connsiteY212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73969 w 1034979"/>
                  <a:gd name="connsiteY182" fmla="*/ 961227 h 1509906"/>
                  <a:gd name="connsiteX183" fmla="*/ 562539 w 1034979"/>
                  <a:gd name="connsiteY183" fmla="*/ 957417 h 1509906"/>
                  <a:gd name="connsiteX184" fmla="*/ 551109 w 1034979"/>
                  <a:gd name="connsiteY184" fmla="*/ 953607 h 1509906"/>
                  <a:gd name="connsiteX185" fmla="*/ 539679 w 1034979"/>
                  <a:gd name="connsiteY185" fmla="*/ 949797 h 1509906"/>
                  <a:gd name="connsiteX186" fmla="*/ 505389 w 1034979"/>
                  <a:gd name="connsiteY186" fmla="*/ 905982 h 1509906"/>
                  <a:gd name="connsiteX187" fmla="*/ 507294 w 1034979"/>
                  <a:gd name="connsiteY187" fmla="*/ 841212 h 1509906"/>
                  <a:gd name="connsiteX188" fmla="*/ 503484 w 1034979"/>
                  <a:gd name="connsiteY188" fmla="*/ 351627 h 1509906"/>
                  <a:gd name="connsiteX189" fmla="*/ 499674 w 1034979"/>
                  <a:gd name="connsiteY189" fmla="*/ 60162 h 1509906"/>
                  <a:gd name="connsiteX190" fmla="*/ 490149 w 1034979"/>
                  <a:gd name="connsiteY190" fmla="*/ 33492 h 1509906"/>
                  <a:gd name="connsiteX191" fmla="*/ 488244 w 1034979"/>
                  <a:gd name="connsiteY191" fmla="*/ 27777 h 1509906"/>
                  <a:gd name="connsiteX192" fmla="*/ 484434 w 1034979"/>
                  <a:gd name="connsiteY192" fmla="*/ 22062 h 1509906"/>
                  <a:gd name="connsiteX193" fmla="*/ 478719 w 1034979"/>
                  <a:gd name="connsiteY193" fmla="*/ 10632 h 1509906"/>
                  <a:gd name="connsiteX194" fmla="*/ 473004 w 1034979"/>
                  <a:gd name="connsiteY194" fmla="*/ 6822 h 1509906"/>
                  <a:gd name="connsiteX195" fmla="*/ 469194 w 1034979"/>
                  <a:gd name="connsiteY195" fmla="*/ 1107 h 1509906"/>
                  <a:gd name="connsiteX196" fmla="*/ 429189 w 1034979"/>
                  <a:gd name="connsiteY196" fmla="*/ 4917 h 1509906"/>
                  <a:gd name="connsiteX197" fmla="*/ 421569 w 1034979"/>
                  <a:gd name="connsiteY197" fmla="*/ 16347 h 1509906"/>
                  <a:gd name="connsiteX198" fmla="*/ 417759 w 1034979"/>
                  <a:gd name="connsiteY198" fmla="*/ 22062 h 1509906"/>
                  <a:gd name="connsiteX199" fmla="*/ 419664 w 1034979"/>
                  <a:gd name="connsiteY199" fmla="*/ 54447 h 1509906"/>
                  <a:gd name="connsiteX200" fmla="*/ 423474 w 1034979"/>
                  <a:gd name="connsiteY200" fmla="*/ 65877 h 1509906"/>
                  <a:gd name="connsiteX201" fmla="*/ 425379 w 1034979"/>
                  <a:gd name="connsiteY201" fmla="*/ 71592 h 1509906"/>
                  <a:gd name="connsiteX202" fmla="*/ 425379 w 1034979"/>
                  <a:gd name="connsiteY202" fmla="*/ 77307 h 1509906"/>
                  <a:gd name="connsiteX203" fmla="*/ 429189 w 1034979"/>
                  <a:gd name="connsiteY203" fmla="*/ 231612 h 1509906"/>
                  <a:gd name="connsiteX204" fmla="*/ 440619 w 1034979"/>
                  <a:gd name="connsiteY204" fmla="*/ 414492 h 1509906"/>
                  <a:gd name="connsiteX205" fmla="*/ 425379 w 1034979"/>
                  <a:gd name="connsiteY205" fmla="*/ 711672 h 1509906"/>
                  <a:gd name="connsiteX206" fmla="*/ 425173 w 1034979"/>
                  <a:gd name="connsiteY206" fmla="*/ 765165 h 1509906"/>
                  <a:gd name="connsiteX207" fmla="*/ 425379 w 1034979"/>
                  <a:gd name="connsiteY207" fmla="*/ 894552 h 1509906"/>
                  <a:gd name="connsiteX208" fmla="*/ 423474 w 1034979"/>
                  <a:gd name="connsiteY208" fmla="*/ 921222 h 1509906"/>
                  <a:gd name="connsiteX209" fmla="*/ 417759 w 1034979"/>
                  <a:gd name="connsiteY209" fmla="*/ 923127 h 1509906"/>
                  <a:gd name="connsiteX210" fmla="*/ 412044 w 1034979"/>
                  <a:gd name="connsiteY210" fmla="*/ 926937 h 1509906"/>
                  <a:gd name="connsiteX211" fmla="*/ 421569 w 1034979"/>
                  <a:gd name="connsiteY211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73969 w 1034979"/>
                  <a:gd name="connsiteY182" fmla="*/ 961227 h 1509906"/>
                  <a:gd name="connsiteX183" fmla="*/ 562539 w 1034979"/>
                  <a:gd name="connsiteY183" fmla="*/ 957417 h 1509906"/>
                  <a:gd name="connsiteX184" fmla="*/ 551109 w 1034979"/>
                  <a:gd name="connsiteY184" fmla="*/ 953607 h 1509906"/>
                  <a:gd name="connsiteX185" fmla="*/ 505389 w 1034979"/>
                  <a:gd name="connsiteY185" fmla="*/ 905982 h 1509906"/>
                  <a:gd name="connsiteX186" fmla="*/ 507294 w 1034979"/>
                  <a:gd name="connsiteY186" fmla="*/ 841212 h 1509906"/>
                  <a:gd name="connsiteX187" fmla="*/ 503484 w 1034979"/>
                  <a:gd name="connsiteY187" fmla="*/ 351627 h 1509906"/>
                  <a:gd name="connsiteX188" fmla="*/ 499674 w 1034979"/>
                  <a:gd name="connsiteY188" fmla="*/ 60162 h 1509906"/>
                  <a:gd name="connsiteX189" fmla="*/ 490149 w 1034979"/>
                  <a:gd name="connsiteY189" fmla="*/ 33492 h 1509906"/>
                  <a:gd name="connsiteX190" fmla="*/ 488244 w 1034979"/>
                  <a:gd name="connsiteY190" fmla="*/ 27777 h 1509906"/>
                  <a:gd name="connsiteX191" fmla="*/ 484434 w 1034979"/>
                  <a:gd name="connsiteY191" fmla="*/ 22062 h 1509906"/>
                  <a:gd name="connsiteX192" fmla="*/ 478719 w 1034979"/>
                  <a:gd name="connsiteY192" fmla="*/ 10632 h 1509906"/>
                  <a:gd name="connsiteX193" fmla="*/ 473004 w 1034979"/>
                  <a:gd name="connsiteY193" fmla="*/ 6822 h 1509906"/>
                  <a:gd name="connsiteX194" fmla="*/ 469194 w 1034979"/>
                  <a:gd name="connsiteY194" fmla="*/ 1107 h 1509906"/>
                  <a:gd name="connsiteX195" fmla="*/ 429189 w 1034979"/>
                  <a:gd name="connsiteY195" fmla="*/ 4917 h 1509906"/>
                  <a:gd name="connsiteX196" fmla="*/ 421569 w 1034979"/>
                  <a:gd name="connsiteY196" fmla="*/ 16347 h 1509906"/>
                  <a:gd name="connsiteX197" fmla="*/ 417759 w 1034979"/>
                  <a:gd name="connsiteY197" fmla="*/ 22062 h 1509906"/>
                  <a:gd name="connsiteX198" fmla="*/ 419664 w 1034979"/>
                  <a:gd name="connsiteY198" fmla="*/ 54447 h 1509906"/>
                  <a:gd name="connsiteX199" fmla="*/ 423474 w 1034979"/>
                  <a:gd name="connsiteY199" fmla="*/ 65877 h 1509906"/>
                  <a:gd name="connsiteX200" fmla="*/ 425379 w 1034979"/>
                  <a:gd name="connsiteY200" fmla="*/ 71592 h 1509906"/>
                  <a:gd name="connsiteX201" fmla="*/ 425379 w 1034979"/>
                  <a:gd name="connsiteY201" fmla="*/ 77307 h 1509906"/>
                  <a:gd name="connsiteX202" fmla="*/ 429189 w 1034979"/>
                  <a:gd name="connsiteY202" fmla="*/ 231612 h 1509906"/>
                  <a:gd name="connsiteX203" fmla="*/ 440619 w 1034979"/>
                  <a:gd name="connsiteY203" fmla="*/ 414492 h 1509906"/>
                  <a:gd name="connsiteX204" fmla="*/ 425379 w 1034979"/>
                  <a:gd name="connsiteY204" fmla="*/ 711672 h 1509906"/>
                  <a:gd name="connsiteX205" fmla="*/ 425173 w 1034979"/>
                  <a:gd name="connsiteY205" fmla="*/ 765165 h 1509906"/>
                  <a:gd name="connsiteX206" fmla="*/ 425379 w 1034979"/>
                  <a:gd name="connsiteY206" fmla="*/ 894552 h 1509906"/>
                  <a:gd name="connsiteX207" fmla="*/ 423474 w 1034979"/>
                  <a:gd name="connsiteY207" fmla="*/ 921222 h 1509906"/>
                  <a:gd name="connsiteX208" fmla="*/ 417759 w 1034979"/>
                  <a:gd name="connsiteY208" fmla="*/ 923127 h 1509906"/>
                  <a:gd name="connsiteX209" fmla="*/ 412044 w 1034979"/>
                  <a:gd name="connsiteY209" fmla="*/ 926937 h 1509906"/>
                  <a:gd name="connsiteX210" fmla="*/ 421569 w 1034979"/>
                  <a:gd name="connsiteY210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73969 w 1034979"/>
                  <a:gd name="connsiteY182" fmla="*/ 961227 h 1509906"/>
                  <a:gd name="connsiteX183" fmla="*/ 562539 w 1034979"/>
                  <a:gd name="connsiteY183" fmla="*/ 957417 h 1509906"/>
                  <a:gd name="connsiteX184" fmla="*/ 505389 w 1034979"/>
                  <a:gd name="connsiteY184" fmla="*/ 905982 h 1509906"/>
                  <a:gd name="connsiteX185" fmla="*/ 507294 w 1034979"/>
                  <a:gd name="connsiteY185" fmla="*/ 841212 h 1509906"/>
                  <a:gd name="connsiteX186" fmla="*/ 503484 w 1034979"/>
                  <a:gd name="connsiteY186" fmla="*/ 351627 h 1509906"/>
                  <a:gd name="connsiteX187" fmla="*/ 499674 w 1034979"/>
                  <a:gd name="connsiteY187" fmla="*/ 60162 h 1509906"/>
                  <a:gd name="connsiteX188" fmla="*/ 490149 w 1034979"/>
                  <a:gd name="connsiteY188" fmla="*/ 33492 h 1509906"/>
                  <a:gd name="connsiteX189" fmla="*/ 488244 w 1034979"/>
                  <a:gd name="connsiteY189" fmla="*/ 27777 h 1509906"/>
                  <a:gd name="connsiteX190" fmla="*/ 484434 w 1034979"/>
                  <a:gd name="connsiteY190" fmla="*/ 22062 h 1509906"/>
                  <a:gd name="connsiteX191" fmla="*/ 478719 w 1034979"/>
                  <a:gd name="connsiteY191" fmla="*/ 10632 h 1509906"/>
                  <a:gd name="connsiteX192" fmla="*/ 473004 w 1034979"/>
                  <a:gd name="connsiteY192" fmla="*/ 6822 h 1509906"/>
                  <a:gd name="connsiteX193" fmla="*/ 469194 w 1034979"/>
                  <a:gd name="connsiteY193" fmla="*/ 1107 h 1509906"/>
                  <a:gd name="connsiteX194" fmla="*/ 429189 w 1034979"/>
                  <a:gd name="connsiteY194" fmla="*/ 4917 h 1509906"/>
                  <a:gd name="connsiteX195" fmla="*/ 421569 w 1034979"/>
                  <a:gd name="connsiteY195" fmla="*/ 16347 h 1509906"/>
                  <a:gd name="connsiteX196" fmla="*/ 417759 w 1034979"/>
                  <a:gd name="connsiteY196" fmla="*/ 22062 h 1509906"/>
                  <a:gd name="connsiteX197" fmla="*/ 419664 w 1034979"/>
                  <a:gd name="connsiteY197" fmla="*/ 54447 h 1509906"/>
                  <a:gd name="connsiteX198" fmla="*/ 423474 w 1034979"/>
                  <a:gd name="connsiteY198" fmla="*/ 65877 h 1509906"/>
                  <a:gd name="connsiteX199" fmla="*/ 425379 w 1034979"/>
                  <a:gd name="connsiteY199" fmla="*/ 71592 h 1509906"/>
                  <a:gd name="connsiteX200" fmla="*/ 425379 w 1034979"/>
                  <a:gd name="connsiteY200" fmla="*/ 77307 h 1509906"/>
                  <a:gd name="connsiteX201" fmla="*/ 429189 w 1034979"/>
                  <a:gd name="connsiteY201" fmla="*/ 231612 h 1509906"/>
                  <a:gd name="connsiteX202" fmla="*/ 440619 w 1034979"/>
                  <a:gd name="connsiteY202" fmla="*/ 414492 h 1509906"/>
                  <a:gd name="connsiteX203" fmla="*/ 425379 w 1034979"/>
                  <a:gd name="connsiteY203" fmla="*/ 711672 h 1509906"/>
                  <a:gd name="connsiteX204" fmla="*/ 425173 w 1034979"/>
                  <a:gd name="connsiteY204" fmla="*/ 765165 h 1509906"/>
                  <a:gd name="connsiteX205" fmla="*/ 425379 w 1034979"/>
                  <a:gd name="connsiteY205" fmla="*/ 894552 h 1509906"/>
                  <a:gd name="connsiteX206" fmla="*/ 423474 w 1034979"/>
                  <a:gd name="connsiteY206" fmla="*/ 921222 h 1509906"/>
                  <a:gd name="connsiteX207" fmla="*/ 417759 w 1034979"/>
                  <a:gd name="connsiteY207" fmla="*/ 923127 h 1509906"/>
                  <a:gd name="connsiteX208" fmla="*/ 412044 w 1034979"/>
                  <a:gd name="connsiteY208" fmla="*/ 926937 h 1509906"/>
                  <a:gd name="connsiteX209" fmla="*/ 421569 w 1034979"/>
                  <a:gd name="connsiteY209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73969 w 1034979"/>
                  <a:gd name="connsiteY182" fmla="*/ 961227 h 1509906"/>
                  <a:gd name="connsiteX183" fmla="*/ 505389 w 1034979"/>
                  <a:gd name="connsiteY183" fmla="*/ 905982 h 1509906"/>
                  <a:gd name="connsiteX184" fmla="*/ 507294 w 1034979"/>
                  <a:gd name="connsiteY184" fmla="*/ 841212 h 1509906"/>
                  <a:gd name="connsiteX185" fmla="*/ 503484 w 1034979"/>
                  <a:gd name="connsiteY185" fmla="*/ 351627 h 1509906"/>
                  <a:gd name="connsiteX186" fmla="*/ 499674 w 1034979"/>
                  <a:gd name="connsiteY186" fmla="*/ 60162 h 1509906"/>
                  <a:gd name="connsiteX187" fmla="*/ 490149 w 1034979"/>
                  <a:gd name="connsiteY187" fmla="*/ 33492 h 1509906"/>
                  <a:gd name="connsiteX188" fmla="*/ 488244 w 1034979"/>
                  <a:gd name="connsiteY188" fmla="*/ 27777 h 1509906"/>
                  <a:gd name="connsiteX189" fmla="*/ 484434 w 1034979"/>
                  <a:gd name="connsiteY189" fmla="*/ 22062 h 1509906"/>
                  <a:gd name="connsiteX190" fmla="*/ 478719 w 1034979"/>
                  <a:gd name="connsiteY190" fmla="*/ 10632 h 1509906"/>
                  <a:gd name="connsiteX191" fmla="*/ 473004 w 1034979"/>
                  <a:gd name="connsiteY191" fmla="*/ 6822 h 1509906"/>
                  <a:gd name="connsiteX192" fmla="*/ 469194 w 1034979"/>
                  <a:gd name="connsiteY192" fmla="*/ 1107 h 1509906"/>
                  <a:gd name="connsiteX193" fmla="*/ 429189 w 1034979"/>
                  <a:gd name="connsiteY193" fmla="*/ 4917 h 1509906"/>
                  <a:gd name="connsiteX194" fmla="*/ 421569 w 1034979"/>
                  <a:gd name="connsiteY194" fmla="*/ 16347 h 1509906"/>
                  <a:gd name="connsiteX195" fmla="*/ 417759 w 1034979"/>
                  <a:gd name="connsiteY195" fmla="*/ 22062 h 1509906"/>
                  <a:gd name="connsiteX196" fmla="*/ 419664 w 1034979"/>
                  <a:gd name="connsiteY196" fmla="*/ 54447 h 1509906"/>
                  <a:gd name="connsiteX197" fmla="*/ 423474 w 1034979"/>
                  <a:gd name="connsiteY197" fmla="*/ 65877 h 1509906"/>
                  <a:gd name="connsiteX198" fmla="*/ 425379 w 1034979"/>
                  <a:gd name="connsiteY198" fmla="*/ 71592 h 1509906"/>
                  <a:gd name="connsiteX199" fmla="*/ 425379 w 1034979"/>
                  <a:gd name="connsiteY199" fmla="*/ 77307 h 1509906"/>
                  <a:gd name="connsiteX200" fmla="*/ 429189 w 1034979"/>
                  <a:gd name="connsiteY200" fmla="*/ 231612 h 1509906"/>
                  <a:gd name="connsiteX201" fmla="*/ 440619 w 1034979"/>
                  <a:gd name="connsiteY201" fmla="*/ 414492 h 1509906"/>
                  <a:gd name="connsiteX202" fmla="*/ 425379 w 1034979"/>
                  <a:gd name="connsiteY202" fmla="*/ 711672 h 1509906"/>
                  <a:gd name="connsiteX203" fmla="*/ 425173 w 1034979"/>
                  <a:gd name="connsiteY203" fmla="*/ 765165 h 1509906"/>
                  <a:gd name="connsiteX204" fmla="*/ 425379 w 1034979"/>
                  <a:gd name="connsiteY204" fmla="*/ 894552 h 1509906"/>
                  <a:gd name="connsiteX205" fmla="*/ 423474 w 1034979"/>
                  <a:gd name="connsiteY205" fmla="*/ 921222 h 1509906"/>
                  <a:gd name="connsiteX206" fmla="*/ 417759 w 1034979"/>
                  <a:gd name="connsiteY206" fmla="*/ 923127 h 1509906"/>
                  <a:gd name="connsiteX207" fmla="*/ 412044 w 1034979"/>
                  <a:gd name="connsiteY207" fmla="*/ 926937 h 1509906"/>
                  <a:gd name="connsiteX208" fmla="*/ 421569 w 1034979"/>
                  <a:gd name="connsiteY208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73969 w 1034979"/>
                  <a:gd name="connsiteY182" fmla="*/ 961227 h 1509906"/>
                  <a:gd name="connsiteX183" fmla="*/ 530103 w 1034979"/>
                  <a:gd name="connsiteY183" fmla="*/ 923282 h 1509906"/>
                  <a:gd name="connsiteX184" fmla="*/ 507294 w 1034979"/>
                  <a:gd name="connsiteY184" fmla="*/ 841212 h 1509906"/>
                  <a:gd name="connsiteX185" fmla="*/ 503484 w 1034979"/>
                  <a:gd name="connsiteY185" fmla="*/ 351627 h 1509906"/>
                  <a:gd name="connsiteX186" fmla="*/ 499674 w 1034979"/>
                  <a:gd name="connsiteY186" fmla="*/ 60162 h 1509906"/>
                  <a:gd name="connsiteX187" fmla="*/ 490149 w 1034979"/>
                  <a:gd name="connsiteY187" fmla="*/ 33492 h 1509906"/>
                  <a:gd name="connsiteX188" fmla="*/ 488244 w 1034979"/>
                  <a:gd name="connsiteY188" fmla="*/ 27777 h 1509906"/>
                  <a:gd name="connsiteX189" fmla="*/ 484434 w 1034979"/>
                  <a:gd name="connsiteY189" fmla="*/ 22062 h 1509906"/>
                  <a:gd name="connsiteX190" fmla="*/ 478719 w 1034979"/>
                  <a:gd name="connsiteY190" fmla="*/ 10632 h 1509906"/>
                  <a:gd name="connsiteX191" fmla="*/ 473004 w 1034979"/>
                  <a:gd name="connsiteY191" fmla="*/ 6822 h 1509906"/>
                  <a:gd name="connsiteX192" fmla="*/ 469194 w 1034979"/>
                  <a:gd name="connsiteY192" fmla="*/ 1107 h 1509906"/>
                  <a:gd name="connsiteX193" fmla="*/ 429189 w 1034979"/>
                  <a:gd name="connsiteY193" fmla="*/ 4917 h 1509906"/>
                  <a:gd name="connsiteX194" fmla="*/ 421569 w 1034979"/>
                  <a:gd name="connsiteY194" fmla="*/ 16347 h 1509906"/>
                  <a:gd name="connsiteX195" fmla="*/ 417759 w 1034979"/>
                  <a:gd name="connsiteY195" fmla="*/ 22062 h 1509906"/>
                  <a:gd name="connsiteX196" fmla="*/ 419664 w 1034979"/>
                  <a:gd name="connsiteY196" fmla="*/ 54447 h 1509906"/>
                  <a:gd name="connsiteX197" fmla="*/ 423474 w 1034979"/>
                  <a:gd name="connsiteY197" fmla="*/ 65877 h 1509906"/>
                  <a:gd name="connsiteX198" fmla="*/ 425379 w 1034979"/>
                  <a:gd name="connsiteY198" fmla="*/ 71592 h 1509906"/>
                  <a:gd name="connsiteX199" fmla="*/ 425379 w 1034979"/>
                  <a:gd name="connsiteY199" fmla="*/ 77307 h 1509906"/>
                  <a:gd name="connsiteX200" fmla="*/ 429189 w 1034979"/>
                  <a:gd name="connsiteY200" fmla="*/ 231612 h 1509906"/>
                  <a:gd name="connsiteX201" fmla="*/ 440619 w 1034979"/>
                  <a:gd name="connsiteY201" fmla="*/ 414492 h 1509906"/>
                  <a:gd name="connsiteX202" fmla="*/ 425379 w 1034979"/>
                  <a:gd name="connsiteY202" fmla="*/ 711672 h 1509906"/>
                  <a:gd name="connsiteX203" fmla="*/ 425173 w 1034979"/>
                  <a:gd name="connsiteY203" fmla="*/ 765165 h 1509906"/>
                  <a:gd name="connsiteX204" fmla="*/ 425379 w 1034979"/>
                  <a:gd name="connsiteY204" fmla="*/ 894552 h 1509906"/>
                  <a:gd name="connsiteX205" fmla="*/ 423474 w 1034979"/>
                  <a:gd name="connsiteY205" fmla="*/ 921222 h 1509906"/>
                  <a:gd name="connsiteX206" fmla="*/ 417759 w 1034979"/>
                  <a:gd name="connsiteY206" fmla="*/ 923127 h 1509906"/>
                  <a:gd name="connsiteX207" fmla="*/ 412044 w 1034979"/>
                  <a:gd name="connsiteY207" fmla="*/ 926937 h 1509906"/>
                  <a:gd name="connsiteX208" fmla="*/ 421569 w 1034979"/>
                  <a:gd name="connsiteY208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73969 w 1034979"/>
                  <a:gd name="connsiteY182" fmla="*/ 961227 h 1509906"/>
                  <a:gd name="connsiteX183" fmla="*/ 530103 w 1034979"/>
                  <a:gd name="connsiteY183" fmla="*/ 923282 h 1509906"/>
                  <a:gd name="connsiteX184" fmla="*/ 507294 w 1034979"/>
                  <a:gd name="connsiteY184" fmla="*/ 841212 h 1509906"/>
                  <a:gd name="connsiteX185" fmla="*/ 503484 w 1034979"/>
                  <a:gd name="connsiteY185" fmla="*/ 351627 h 1509906"/>
                  <a:gd name="connsiteX186" fmla="*/ 499674 w 1034979"/>
                  <a:gd name="connsiteY186" fmla="*/ 60162 h 1509906"/>
                  <a:gd name="connsiteX187" fmla="*/ 490149 w 1034979"/>
                  <a:gd name="connsiteY187" fmla="*/ 33492 h 1509906"/>
                  <a:gd name="connsiteX188" fmla="*/ 488244 w 1034979"/>
                  <a:gd name="connsiteY188" fmla="*/ 27777 h 1509906"/>
                  <a:gd name="connsiteX189" fmla="*/ 484434 w 1034979"/>
                  <a:gd name="connsiteY189" fmla="*/ 22062 h 1509906"/>
                  <a:gd name="connsiteX190" fmla="*/ 478719 w 1034979"/>
                  <a:gd name="connsiteY190" fmla="*/ 10632 h 1509906"/>
                  <a:gd name="connsiteX191" fmla="*/ 473004 w 1034979"/>
                  <a:gd name="connsiteY191" fmla="*/ 6822 h 1509906"/>
                  <a:gd name="connsiteX192" fmla="*/ 469194 w 1034979"/>
                  <a:gd name="connsiteY192" fmla="*/ 1107 h 1509906"/>
                  <a:gd name="connsiteX193" fmla="*/ 429189 w 1034979"/>
                  <a:gd name="connsiteY193" fmla="*/ 4917 h 1509906"/>
                  <a:gd name="connsiteX194" fmla="*/ 421569 w 1034979"/>
                  <a:gd name="connsiteY194" fmla="*/ 16347 h 1509906"/>
                  <a:gd name="connsiteX195" fmla="*/ 417759 w 1034979"/>
                  <a:gd name="connsiteY195" fmla="*/ 22062 h 1509906"/>
                  <a:gd name="connsiteX196" fmla="*/ 419664 w 1034979"/>
                  <a:gd name="connsiteY196" fmla="*/ 54447 h 1509906"/>
                  <a:gd name="connsiteX197" fmla="*/ 423474 w 1034979"/>
                  <a:gd name="connsiteY197" fmla="*/ 65877 h 1509906"/>
                  <a:gd name="connsiteX198" fmla="*/ 425379 w 1034979"/>
                  <a:gd name="connsiteY198" fmla="*/ 71592 h 1509906"/>
                  <a:gd name="connsiteX199" fmla="*/ 425379 w 1034979"/>
                  <a:gd name="connsiteY199" fmla="*/ 77307 h 1509906"/>
                  <a:gd name="connsiteX200" fmla="*/ 429189 w 1034979"/>
                  <a:gd name="connsiteY200" fmla="*/ 231612 h 1509906"/>
                  <a:gd name="connsiteX201" fmla="*/ 440619 w 1034979"/>
                  <a:gd name="connsiteY201" fmla="*/ 414492 h 1509906"/>
                  <a:gd name="connsiteX202" fmla="*/ 425379 w 1034979"/>
                  <a:gd name="connsiteY202" fmla="*/ 711672 h 1509906"/>
                  <a:gd name="connsiteX203" fmla="*/ 425173 w 1034979"/>
                  <a:gd name="connsiteY203" fmla="*/ 765165 h 1509906"/>
                  <a:gd name="connsiteX204" fmla="*/ 425379 w 1034979"/>
                  <a:gd name="connsiteY204" fmla="*/ 894552 h 1509906"/>
                  <a:gd name="connsiteX205" fmla="*/ 423474 w 1034979"/>
                  <a:gd name="connsiteY205" fmla="*/ 921222 h 1509906"/>
                  <a:gd name="connsiteX206" fmla="*/ 417759 w 1034979"/>
                  <a:gd name="connsiteY206" fmla="*/ 923127 h 1509906"/>
                  <a:gd name="connsiteX207" fmla="*/ 412044 w 1034979"/>
                  <a:gd name="connsiteY207" fmla="*/ 926937 h 1509906"/>
                  <a:gd name="connsiteX208" fmla="*/ 421569 w 1034979"/>
                  <a:gd name="connsiteY208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73969 w 1034979"/>
                  <a:gd name="connsiteY182" fmla="*/ 961227 h 1509906"/>
                  <a:gd name="connsiteX183" fmla="*/ 530103 w 1034979"/>
                  <a:gd name="connsiteY183" fmla="*/ 923282 h 1509906"/>
                  <a:gd name="connsiteX184" fmla="*/ 507294 w 1034979"/>
                  <a:gd name="connsiteY184" fmla="*/ 841212 h 1509906"/>
                  <a:gd name="connsiteX185" fmla="*/ 503484 w 1034979"/>
                  <a:gd name="connsiteY185" fmla="*/ 351627 h 1509906"/>
                  <a:gd name="connsiteX186" fmla="*/ 499674 w 1034979"/>
                  <a:gd name="connsiteY186" fmla="*/ 60162 h 1509906"/>
                  <a:gd name="connsiteX187" fmla="*/ 490149 w 1034979"/>
                  <a:gd name="connsiteY187" fmla="*/ 33492 h 1509906"/>
                  <a:gd name="connsiteX188" fmla="*/ 488244 w 1034979"/>
                  <a:gd name="connsiteY188" fmla="*/ 27777 h 1509906"/>
                  <a:gd name="connsiteX189" fmla="*/ 484434 w 1034979"/>
                  <a:gd name="connsiteY189" fmla="*/ 22062 h 1509906"/>
                  <a:gd name="connsiteX190" fmla="*/ 478719 w 1034979"/>
                  <a:gd name="connsiteY190" fmla="*/ 10632 h 1509906"/>
                  <a:gd name="connsiteX191" fmla="*/ 473004 w 1034979"/>
                  <a:gd name="connsiteY191" fmla="*/ 6822 h 1509906"/>
                  <a:gd name="connsiteX192" fmla="*/ 469194 w 1034979"/>
                  <a:gd name="connsiteY192" fmla="*/ 1107 h 1509906"/>
                  <a:gd name="connsiteX193" fmla="*/ 429189 w 1034979"/>
                  <a:gd name="connsiteY193" fmla="*/ 4917 h 1509906"/>
                  <a:gd name="connsiteX194" fmla="*/ 421569 w 1034979"/>
                  <a:gd name="connsiteY194" fmla="*/ 16347 h 1509906"/>
                  <a:gd name="connsiteX195" fmla="*/ 417759 w 1034979"/>
                  <a:gd name="connsiteY195" fmla="*/ 22062 h 1509906"/>
                  <a:gd name="connsiteX196" fmla="*/ 419664 w 1034979"/>
                  <a:gd name="connsiteY196" fmla="*/ 54447 h 1509906"/>
                  <a:gd name="connsiteX197" fmla="*/ 423474 w 1034979"/>
                  <a:gd name="connsiteY197" fmla="*/ 65877 h 1509906"/>
                  <a:gd name="connsiteX198" fmla="*/ 425379 w 1034979"/>
                  <a:gd name="connsiteY198" fmla="*/ 71592 h 1509906"/>
                  <a:gd name="connsiteX199" fmla="*/ 425379 w 1034979"/>
                  <a:gd name="connsiteY199" fmla="*/ 77307 h 1509906"/>
                  <a:gd name="connsiteX200" fmla="*/ 429189 w 1034979"/>
                  <a:gd name="connsiteY200" fmla="*/ 231612 h 1509906"/>
                  <a:gd name="connsiteX201" fmla="*/ 440619 w 1034979"/>
                  <a:gd name="connsiteY201" fmla="*/ 414492 h 1509906"/>
                  <a:gd name="connsiteX202" fmla="*/ 425379 w 1034979"/>
                  <a:gd name="connsiteY202" fmla="*/ 711672 h 1509906"/>
                  <a:gd name="connsiteX203" fmla="*/ 425173 w 1034979"/>
                  <a:gd name="connsiteY203" fmla="*/ 765165 h 1509906"/>
                  <a:gd name="connsiteX204" fmla="*/ 425379 w 1034979"/>
                  <a:gd name="connsiteY204" fmla="*/ 894552 h 1509906"/>
                  <a:gd name="connsiteX205" fmla="*/ 423474 w 1034979"/>
                  <a:gd name="connsiteY205" fmla="*/ 921222 h 1509906"/>
                  <a:gd name="connsiteX206" fmla="*/ 417759 w 1034979"/>
                  <a:gd name="connsiteY206" fmla="*/ 923127 h 1509906"/>
                  <a:gd name="connsiteX207" fmla="*/ 412044 w 1034979"/>
                  <a:gd name="connsiteY207" fmla="*/ 926937 h 1509906"/>
                  <a:gd name="connsiteX208" fmla="*/ 421569 w 1034979"/>
                  <a:gd name="connsiteY208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73969 w 1034979"/>
                  <a:gd name="connsiteY182" fmla="*/ 961227 h 1509906"/>
                  <a:gd name="connsiteX183" fmla="*/ 530103 w 1034979"/>
                  <a:gd name="connsiteY183" fmla="*/ 923282 h 1509906"/>
                  <a:gd name="connsiteX184" fmla="*/ 507294 w 1034979"/>
                  <a:gd name="connsiteY184" fmla="*/ 841212 h 1509906"/>
                  <a:gd name="connsiteX185" fmla="*/ 503484 w 1034979"/>
                  <a:gd name="connsiteY185" fmla="*/ 351627 h 1509906"/>
                  <a:gd name="connsiteX186" fmla="*/ 499674 w 1034979"/>
                  <a:gd name="connsiteY186" fmla="*/ 60162 h 1509906"/>
                  <a:gd name="connsiteX187" fmla="*/ 490149 w 1034979"/>
                  <a:gd name="connsiteY187" fmla="*/ 33492 h 1509906"/>
                  <a:gd name="connsiteX188" fmla="*/ 488244 w 1034979"/>
                  <a:gd name="connsiteY188" fmla="*/ 27777 h 1509906"/>
                  <a:gd name="connsiteX189" fmla="*/ 484434 w 1034979"/>
                  <a:gd name="connsiteY189" fmla="*/ 22062 h 1509906"/>
                  <a:gd name="connsiteX190" fmla="*/ 478719 w 1034979"/>
                  <a:gd name="connsiteY190" fmla="*/ 10632 h 1509906"/>
                  <a:gd name="connsiteX191" fmla="*/ 473004 w 1034979"/>
                  <a:gd name="connsiteY191" fmla="*/ 6822 h 1509906"/>
                  <a:gd name="connsiteX192" fmla="*/ 469194 w 1034979"/>
                  <a:gd name="connsiteY192" fmla="*/ 1107 h 1509906"/>
                  <a:gd name="connsiteX193" fmla="*/ 429189 w 1034979"/>
                  <a:gd name="connsiteY193" fmla="*/ 4917 h 1509906"/>
                  <a:gd name="connsiteX194" fmla="*/ 421569 w 1034979"/>
                  <a:gd name="connsiteY194" fmla="*/ 16347 h 1509906"/>
                  <a:gd name="connsiteX195" fmla="*/ 417759 w 1034979"/>
                  <a:gd name="connsiteY195" fmla="*/ 22062 h 1509906"/>
                  <a:gd name="connsiteX196" fmla="*/ 419664 w 1034979"/>
                  <a:gd name="connsiteY196" fmla="*/ 54447 h 1509906"/>
                  <a:gd name="connsiteX197" fmla="*/ 423474 w 1034979"/>
                  <a:gd name="connsiteY197" fmla="*/ 65877 h 1509906"/>
                  <a:gd name="connsiteX198" fmla="*/ 425379 w 1034979"/>
                  <a:gd name="connsiteY198" fmla="*/ 71592 h 1509906"/>
                  <a:gd name="connsiteX199" fmla="*/ 425379 w 1034979"/>
                  <a:gd name="connsiteY199" fmla="*/ 77307 h 1509906"/>
                  <a:gd name="connsiteX200" fmla="*/ 429189 w 1034979"/>
                  <a:gd name="connsiteY200" fmla="*/ 231612 h 1509906"/>
                  <a:gd name="connsiteX201" fmla="*/ 440619 w 1034979"/>
                  <a:gd name="connsiteY201" fmla="*/ 414492 h 1509906"/>
                  <a:gd name="connsiteX202" fmla="*/ 425379 w 1034979"/>
                  <a:gd name="connsiteY202" fmla="*/ 711672 h 1509906"/>
                  <a:gd name="connsiteX203" fmla="*/ 425173 w 1034979"/>
                  <a:gd name="connsiteY203" fmla="*/ 765165 h 1509906"/>
                  <a:gd name="connsiteX204" fmla="*/ 425379 w 1034979"/>
                  <a:gd name="connsiteY204" fmla="*/ 894552 h 1509906"/>
                  <a:gd name="connsiteX205" fmla="*/ 423474 w 1034979"/>
                  <a:gd name="connsiteY205" fmla="*/ 921222 h 1509906"/>
                  <a:gd name="connsiteX206" fmla="*/ 417759 w 1034979"/>
                  <a:gd name="connsiteY206" fmla="*/ 923127 h 1509906"/>
                  <a:gd name="connsiteX207" fmla="*/ 412044 w 1034979"/>
                  <a:gd name="connsiteY207" fmla="*/ 926937 h 1509906"/>
                  <a:gd name="connsiteX208" fmla="*/ 421569 w 1034979"/>
                  <a:gd name="connsiteY208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73969 w 1034979"/>
                  <a:gd name="connsiteY182" fmla="*/ 961227 h 1509906"/>
                  <a:gd name="connsiteX183" fmla="*/ 530103 w 1034979"/>
                  <a:gd name="connsiteY183" fmla="*/ 923282 h 1509906"/>
                  <a:gd name="connsiteX184" fmla="*/ 507294 w 1034979"/>
                  <a:gd name="connsiteY184" fmla="*/ 841212 h 1509906"/>
                  <a:gd name="connsiteX185" fmla="*/ 503484 w 1034979"/>
                  <a:gd name="connsiteY185" fmla="*/ 351627 h 1509906"/>
                  <a:gd name="connsiteX186" fmla="*/ 499674 w 1034979"/>
                  <a:gd name="connsiteY186" fmla="*/ 60162 h 1509906"/>
                  <a:gd name="connsiteX187" fmla="*/ 490149 w 1034979"/>
                  <a:gd name="connsiteY187" fmla="*/ 33492 h 1509906"/>
                  <a:gd name="connsiteX188" fmla="*/ 488244 w 1034979"/>
                  <a:gd name="connsiteY188" fmla="*/ 27777 h 1509906"/>
                  <a:gd name="connsiteX189" fmla="*/ 484434 w 1034979"/>
                  <a:gd name="connsiteY189" fmla="*/ 22062 h 1509906"/>
                  <a:gd name="connsiteX190" fmla="*/ 478719 w 1034979"/>
                  <a:gd name="connsiteY190" fmla="*/ 10632 h 1509906"/>
                  <a:gd name="connsiteX191" fmla="*/ 473004 w 1034979"/>
                  <a:gd name="connsiteY191" fmla="*/ 6822 h 1509906"/>
                  <a:gd name="connsiteX192" fmla="*/ 469194 w 1034979"/>
                  <a:gd name="connsiteY192" fmla="*/ 1107 h 1509906"/>
                  <a:gd name="connsiteX193" fmla="*/ 429189 w 1034979"/>
                  <a:gd name="connsiteY193" fmla="*/ 4917 h 1509906"/>
                  <a:gd name="connsiteX194" fmla="*/ 421569 w 1034979"/>
                  <a:gd name="connsiteY194" fmla="*/ 16347 h 1509906"/>
                  <a:gd name="connsiteX195" fmla="*/ 417759 w 1034979"/>
                  <a:gd name="connsiteY195" fmla="*/ 22062 h 1509906"/>
                  <a:gd name="connsiteX196" fmla="*/ 419664 w 1034979"/>
                  <a:gd name="connsiteY196" fmla="*/ 54447 h 1509906"/>
                  <a:gd name="connsiteX197" fmla="*/ 423474 w 1034979"/>
                  <a:gd name="connsiteY197" fmla="*/ 65877 h 1509906"/>
                  <a:gd name="connsiteX198" fmla="*/ 425379 w 1034979"/>
                  <a:gd name="connsiteY198" fmla="*/ 71592 h 1509906"/>
                  <a:gd name="connsiteX199" fmla="*/ 425379 w 1034979"/>
                  <a:gd name="connsiteY199" fmla="*/ 77307 h 1509906"/>
                  <a:gd name="connsiteX200" fmla="*/ 429189 w 1034979"/>
                  <a:gd name="connsiteY200" fmla="*/ 231612 h 1509906"/>
                  <a:gd name="connsiteX201" fmla="*/ 440619 w 1034979"/>
                  <a:gd name="connsiteY201" fmla="*/ 414492 h 1509906"/>
                  <a:gd name="connsiteX202" fmla="*/ 425379 w 1034979"/>
                  <a:gd name="connsiteY202" fmla="*/ 711672 h 1509906"/>
                  <a:gd name="connsiteX203" fmla="*/ 425173 w 1034979"/>
                  <a:gd name="connsiteY203" fmla="*/ 765165 h 1509906"/>
                  <a:gd name="connsiteX204" fmla="*/ 425379 w 1034979"/>
                  <a:gd name="connsiteY204" fmla="*/ 894552 h 1509906"/>
                  <a:gd name="connsiteX205" fmla="*/ 423474 w 1034979"/>
                  <a:gd name="connsiteY205" fmla="*/ 921222 h 1509906"/>
                  <a:gd name="connsiteX206" fmla="*/ 417759 w 1034979"/>
                  <a:gd name="connsiteY206" fmla="*/ 923127 h 1509906"/>
                  <a:gd name="connsiteX207" fmla="*/ 412044 w 1034979"/>
                  <a:gd name="connsiteY207" fmla="*/ 926937 h 1509906"/>
                  <a:gd name="connsiteX208" fmla="*/ 421569 w 1034979"/>
                  <a:gd name="connsiteY208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73969 w 1034979"/>
                  <a:gd name="connsiteY182" fmla="*/ 961227 h 1509906"/>
                  <a:gd name="connsiteX183" fmla="*/ 530103 w 1034979"/>
                  <a:gd name="connsiteY183" fmla="*/ 923282 h 1509906"/>
                  <a:gd name="connsiteX184" fmla="*/ 507294 w 1034979"/>
                  <a:gd name="connsiteY184" fmla="*/ 841212 h 1509906"/>
                  <a:gd name="connsiteX185" fmla="*/ 503484 w 1034979"/>
                  <a:gd name="connsiteY185" fmla="*/ 351627 h 1509906"/>
                  <a:gd name="connsiteX186" fmla="*/ 499674 w 1034979"/>
                  <a:gd name="connsiteY186" fmla="*/ 60162 h 1509906"/>
                  <a:gd name="connsiteX187" fmla="*/ 490149 w 1034979"/>
                  <a:gd name="connsiteY187" fmla="*/ 33492 h 1509906"/>
                  <a:gd name="connsiteX188" fmla="*/ 488244 w 1034979"/>
                  <a:gd name="connsiteY188" fmla="*/ 27777 h 1509906"/>
                  <a:gd name="connsiteX189" fmla="*/ 484434 w 1034979"/>
                  <a:gd name="connsiteY189" fmla="*/ 22062 h 1509906"/>
                  <a:gd name="connsiteX190" fmla="*/ 478719 w 1034979"/>
                  <a:gd name="connsiteY190" fmla="*/ 10632 h 1509906"/>
                  <a:gd name="connsiteX191" fmla="*/ 473004 w 1034979"/>
                  <a:gd name="connsiteY191" fmla="*/ 6822 h 1509906"/>
                  <a:gd name="connsiteX192" fmla="*/ 469194 w 1034979"/>
                  <a:gd name="connsiteY192" fmla="*/ 1107 h 1509906"/>
                  <a:gd name="connsiteX193" fmla="*/ 429189 w 1034979"/>
                  <a:gd name="connsiteY193" fmla="*/ 4917 h 1509906"/>
                  <a:gd name="connsiteX194" fmla="*/ 421569 w 1034979"/>
                  <a:gd name="connsiteY194" fmla="*/ 16347 h 1509906"/>
                  <a:gd name="connsiteX195" fmla="*/ 417759 w 1034979"/>
                  <a:gd name="connsiteY195" fmla="*/ 22062 h 1509906"/>
                  <a:gd name="connsiteX196" fmla="*/ 419664 w 1034979"/>
                  <a:gd name="connsiteY196" fmla="*/ 54447 h 1509906"/>
                  <a:gd name="connsiteX197" fmla="*/ 423474 w 1034979"/>
                  <a:gd name="connsiteY197" fmla="*/ 65877 h 1509906"/>
                  <a:gd name="connsiteX198" fmla="*/ 425379 w 1034979"/>
                  <a:gd name="connsiteY198" fmla="*/ 71592 h 1509906"/>
                  <a:gd name="connsiteX199" fmla="*/ 425379 w 1034979"/>
                  <a:gd name="connsiteY199" fmla="*/ 77307 h 1509906"/>
                  <a:gd name="connsiteX200" fmla="*/ 429189 w 1034979"/>
                  <a:gd name="connsiteY200" fmla="*/ 231612 h 1509906"/>
                  <a:gd name="connsiteX201" fmla="*/ 440619 w 1034979"/>
                  <a:gd name="connsiteY201" fmla="*/ 414492 h 1509906"/>
                  <a:gd name="connsiteX202" fmla="*/ 425379 w 1034979"/>
                  <a:gd name="connsiteY202" fmla="*/ 711672 h 1509906"/>
                  <a:gd name="connsiteX203" fmla="*/ 425173 w 1034979"/>
                  <a:gd name="connsiteY203" fmla="*/ 765165 h 1509906"/>
                  <a:gd name="connsiteX204" fmla="*/ 425379 w 1034979"/>
                  <a:gd name="connsiteY204" fmla="*/ 894552 h 1509906"/>
                  <a:gd name="connsiteX205" fmla="*/ 423474 w 1034979"/>
                  <a:gd name="connsiteY205" fmla="*/ 921222 h 1509906"/>
                  <a:gd name="connsiteX206" fmla="*/ 417759 w 1034979"/>
                  <a:gd name="connsiteY206" fmla="*/ 923127 h 1509906"/>
                  <a:gd name="connsiteX207" fmla="*/ 412044 w 1034979"/>
                  <a:gd name="connsiteY207" fmla="*/ 926937 h 1509906"/>
                  <a:gd name="connsiteX208" fmla="*/ 421569 w 1034979"/>
                  <a:gd name="connsiteY208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73969 w 1034979"/>
                  <a:gd name="connsiteY182" fmla="*/ 961227 h 1509906"/>
                  <a:gd name="connsiteX183" fmla="*/ 520218 w 1034979"/>
                  <a:gd name="connsiteY183" fmla="*/ 933167 h 1509906"/>
                  <a:gd name="connsiteX184" fmla="*/ 507294 w 1034979"/>
                  <a:gd name="connsiteY184" fmla="*/ 841212 h 1509906"/>
                  <a:gd name="connsiteX185" fmla="*/ 503484 w 1034979"/>
                  <a:gd name="connsiteY185" fmla="*/ 351627 h 1509906"/>
                  <a:gd name="connsiteX186" fmla="*/ 499674 w 1034979"/>
                  <a:gd name="connsiteY186" fmla="*/ 60162 h 1509906"/>
                  <a:gd name="connsiteX187" fmla="*/ 490149 w 1034979"/>
                  <a:gd name="connsiteY187" fmla="*/ 33492 h 1509906"/>
                  <a:gd name="connsiteX188" fmla="*/ 488244 w 1034979"/>
                  <a:gd name="connsiteY188" fmla="*/ 27777 h 1509906"/>
                  <a:gd name="connsiteX189" fmla="*/ 484434 w 1034979"/>
                  <a:gd name="connsiteY189" fmla="*/ 22062 h 1509906"/>
                  <a:gd name="connsiteX190" fmla="*/ 478719 w 1034979"/>
                  <a:gd name="connsiteY190" fmla="*/ 10632 h 1509906"/>
                  <a:gd name="connsiteX191" fmla="*/ 473004 w 1034979"/>
                  <a:gd name="connsiteY191" fmla="*/ 6822 h 1509906"/>
                  <a:gd name="connsiteX192" fmla="*/ 469194 w 1034979"/>
                  <a:gd name="connsiteY192" fmla="*/ 1107 h 1509906"/>
                  <a:gd name="connsiteX193" fmla="*/ 429189 w 1034979"/>
                  <a:gd name="connsiteY193" fmla="*/ 4917 h 1509906"/>
                  <a:gd name="connsiteX194" fmla="*/ 421569 w 1034979"/>
                  <a:gd name="connsiteY194" fmla="*/ 16347 h 1509906"/>
                  <a:gd name="connsiteX195" fmla="*/ 417759 w 1034979"/>
                  <a:gd name="connsiteY195" fmla="*/ 22062 h 1509906"/>
                  <a:gd name="connsiteX196" fmla="*/ 419664 w 1034979"/>
                  <a:gd name="connsiteY196" fmla="*/ 54447 h 1509906"/>
                  <a:gd name="connsiteX197" fmla="*/ 423474 w 1034979"/>
                  <a:gd name="connsiteY197" fmla="*/ 65877 h 1509906"/>
                  <a:gd name="connsiteX198" fmla="*/ 425379 w 1034979"/>
                  <a:gd name="connsiteY198" fmla="*/ 71592 h 1509906"/>
                  <a:gd name="connsiteX199" fmla="*/ 425379 w 1034979"/>
                  <a:gd name="connsiteY199" fmla="*/ 77307 h 1509906"/>
                  <a:gd name="connsiteX200" fmla="*/ 429189 w 1034979"/>
                  <a:gd name="connsiteY200" fmla="*/ 231612 h 1509906"/>
                  <a:gd name="connsiteX201" fmla="*/ 440619 w 1034979"/>
                  <a:gd name="connsiteY201" fmla="*/ 414492 h 1509906"/>
                  <a:gd name="connsiteX202" fmla="*/ 425379 w 1034979"/>
                  <a:gd name="connsiteY202" fmla="*/ 711672 h 1509906"/>
                  <a:gd name="connsiteX203" fmla="*/ 425173 w 1034979"/>
                  <a:gd name="connsiteY203" fmla="*/ 765165 h 1509906"/>
                  <a:gd name="connsiteX204" fmla="*/ 425379 w 1034979"/>
                  <a:gd name="connsiteY204" fmla="*/ 894552 h 1509906"/>
                  <a:gd name="connsiteX205" fmla="*/ 423474 w 1034979"/>
                  <a:gd name="connsiteY205" fmla="*/ 921222 h 1509906"/>
                  <a:gd name="connsiteX206" fmla="*/ 417759 w 1034979"/>
                  <a:gd name="connsiteY206" fmla="*/ 923127 h 1509906"/>
                  <a:gd name="connsiteX207" fmla="*/ 412044 w 1034979"/>
                  <a:gd name="connsiteY207" fmla="*/ 926937 h 1509906"/>
                  <a:gd name="connsiteX208" fmla="*/ 421569 w 1034979"/>
                  <a:gd name="connsiteY208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73969 w 1034979"/>
                  <a:gd name="connsiteY182" fmla="*/ 961227 h 1509906"/>
                  <a:gd name="connsiteX183" fmla="*/ 520218 w 1034979"/>
                  <a:gd name="connsiteY183" fmla="*/ 933167 h 1509906"/>
                  <a:gd name="connsiteX184" fmla="*/ 507294 w 1034979"/>
                  <a:gd name="connsiteY184" fmla="*/ 841212 h 1509906"/>
                  <a:gd name="connsiteX185" fmla="*/ 503484 w 1034979"/>
                  <a:gd name="connsiteY185" fmla="*/ 351627 h 1509906"/>
                  <a:gd name="connsiteX186" fmla="*/ 499674 w 1034979"/>
                  <a:gd name="connsiteY186" fmla="*/ 60162 h 1509906"/>
                  <a:gd name="connsiteX187" fmla="*/ 490149 w 1034979"/>
                  <a:gd name="connsiteY187" fmla="*/ 33492 h 1509906"/>
                  <a:gd name="connsiteX188" fmla="*/ 488244 w 1034979"/>
                  <a:gd name="connsiteY188" fmla="*/ 27777 h 1509906"/>
                  <a:gd name="connsiteX189" fmla="*/ 484434 w 1034979"/>
                  <a:gd name="connsiteY189" fmla="*/ 22062 h 1509906"/>
                  <a:gd name="connsiteX190" fmla="*/ 478719 w 1034979"/>
                  <a:gd name="connsiteY190" fmla="*/ 10632 h 1509906"/>
                  <a:gd name="connsiteX191" fmla="*/ 473004 w 1034979"/>
                  <a:gd name="connsiteY191" fmla="*/ 6822 h 1509906"/>
                  <a:gd name="connsiteX192" fmla="*/ 469194 w 1034979"/>
                  <a:gd name="connsiteY192" fmla="*/ 1107 h 1509906"/>
                  <a:gd name="connsiteX193" fmla="*/ 429189 w 1034979"/>
                  <a:gd name="connsiteY193" fmla="*/ 4917 h 1509906"/>
                  <a:gd name="connsiteX194" fmla="*/ 421569 w 1034979"/>
                  <a:gd name="connsiteY194" fmla="*/ 16347 h 1509906"/>
                  <a:gd name="connsiteX195" fmla="*/ 417759 w 1034979"/>
                  <a:gd name="connsiteY195" fmla="*/ 22062 h 1509906"/>
                  <a:gd name="connsiteX196" fmla="*/ 419664 w 1034979"/>
                  <a:gd name="connsiteY196" fmla="*/ 54447 h 1509906"/>
                  <a:gd name="connsiteX197" fmla="*/ 423474 w 1034979"/>
                  <a:gd name="connsiteY197" fmla="*/ 65877 h 1509906"/>
                  <a:gd name="connsiteX198" fmla="*/ 425379 w 1034979"/>
                  <a:gd name="connsiteY198" fmla="*/ 71592 h 1509906"/>
                  <a:gd name="connsiteX199" fmla="*/ 425379 w 1034979"/>
                  <a:gd name="connsiteY199" fmla="*/ 77307 h 1509906"/>
                  <a:gd name="connsiteX200" fmla="*/ 429189 w 1034979"/>
                  <a:gd name="connsiteY200" fmla="*/ 231612 h 1509906"/>
                  <a:gd name="connsiteX201" fmla="*/ 440619 w 1034979"/>
                  <a:gd name="connsiteY201" fmla="*/ 414492 h 1509906"/>
                  <a:gd name="connsiteX202" fmla="*/ 425379 w 1034979"/>
                  <a:gd name="connsiteY202" fmla="*/ 711672 h 1509906"/>
                  <a:gd name="connsiteX203" fmla="*/ 425173 w 1034979"/>
                  <a:gd name="connsiteY203" fmla="*/ 765165 h 1509906"/>
                  <a:gd name="connsiteX204" fmla="*/ 425379 w 1034979"/>
                  <a:gd name="connsiteY204" fmla="*/ 894552 h 1509906"/>
                  <a:gd name="connsiteX205" fmla="*/ 423474 w 1034979"/>
                  <a:gd name="connsiteY205" fmla="*/ 921222 h 1509906"/>
                  <a:gd name="connsiteX206" fmla="*/ 417759 w 1034979"/>
                  <a:gd name="connsiteY206" fmla="*/ 923127 h 1509906"/>
                  <a:gd name="connsiteX207" fmla="*/ 412044 w 1034979"/>
                  <a:gd name="connsiteY207" fmla="*/ 926937 h 1509906"/>
                  <a:gd name="connsiteX208" fmla="*/ 421569 w 1034979"/>
                  <a:gd name="connsiteY208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73969 w 1034979"/>
                  <a:gd name="connsiteY182" fmla="*/ 961227 h 1509906"/>
                  <a:gd name="connsiteX183" fmla="*/ 537518 w 1034979"/>
                  <a:gd name="connsiteY183" fmla="*/ 918339 h 1509906"/>
                  <a:gd name="connsiteX184" fmla="*/ 507294 w 1034979"/>
                  <a:gd name="connsiteY184" fmla="*/ 841212 h 1509906"/>
                  <a:gd name="connsiteX185" fmla="*/ 503484 w 1034979"/>
                  <a:gd name="connsiteY185" fmla="*/ 351627 h 1509906"/>
                  <a:gd name="connsiteX186" fmla="*/ 499674 w 1034979"/>
                  <a:gd name="connsiteY186" fmla="*/ 60162 h 1509906"/>
                  <a:gd name="connsiteX187" fmla="*/ 490149 w 1034979"/>
                  <a:gd name="connsiteY187" fmla="*/ 33492 h 1509906"/>
                  <a:gd name="connsiteX188" fmla="*/ 488244 w 1034979"/>
                  <a:gd name="connsiteY188" fmla="*/ 27777 h 1509906"/>
                  <a:gd name="connsiteX189" fmla="*/ 484434 w 1034979"/>
                  <a:gd name="connsiteY189" fmla="*/ 22062 h 1509906"/>
                  <a:gd name="connsiteX190" fmla="*/ 478719 w 1034979"/>
                  <a:gd name="connsiteY190" fmla="*/ 10632 h 1509906"/>
                  <a:gd name="connsiteX191" fmla="*/ 473004 w 1034979"/>
                  <a:gd name="connsiteY191" fmla="*/ 6822 h 1509906"/>
                  <a:gd name="connsiteX192" fmla="*/ 469194 w 1034979"/>
                  <a:gd name="connsiteY192" fmla="*/ 1107 h 1509906"/>
                  <a:gd name="connsiteX193" fmla="*/ 429189 w 1034979"/>
                  <a:gd name="connsiteY193" fmla="*/ 4917 h 1509906"/>
                  <a:gd name="connsiteX194" fmla="*/ 421569 w 1034979"/>
                  <a:gd name="connsiteY194" fmla="*/ 16347 h 1509906"/>
                  <a:gd name="connsiteX195" fmla="*/ 417759 w 1034979"/>
                  <a:gd name="connsiteY195" fmla="*/ 22062 h 1509906"/>
                  <a:gd name="connsiteX196" fmla="*/ 419664 w 1034979"/>
                  <a:gd name="connsiteY196" fmla="*/ 54447 h 1509906"/>
                  <a:gd name="connsiteX197" fmla="*/ 423474 w 1034979"/>
                  <a:gd name="connsiteY197" fmla="*/ 65877 h 1509906"/>
                  <a:gd name="connsiteX198" fmla="*/ 425379 w 1034979"/>
                  <a:gd name="connsiteY198" fmla="*/ 71592 h 1509906"/>
                  <a:gd name="connsiteX199" fmla="*/ 425379 w 1034979"/>
                  <a:gd name="connsiteY199" fmla="*/ 77307 h 1509906"/>
                  <a:gd name="connsiteX200" fmla="*/ 429189 w 1034979"/>
                  <a:gd name="connsiteY200" fmla="*/ 231612 h 1509906"/>
                  <a:gd name="connsiteX201" fmla="*/ 440619 w 1034979"/>
                  <a:gd name="connsiteY201" fmla="*/ 414492 h 1509906"/>
                  <a:gd name="connsiteX202" fmla="*/ 425379 w 1034979"/>
                  <a:gd name="connsiteY202" fmla="*/ 711672 h 1509906"/>
                  <a:gd name="connsiteX203" fmla="*/ 425173 w 1034979"/>
                  <a:gd name="connsiteY203" fmla="*/ 765165 h 1509906"/>
                  <a:gd name="connsiteX204" fmla="*/ 425379 w 1034979"/>
                  <a:gd name="connsiteY204" fmla="*/ 894552 h 1509906"/>
                  <a:gd name="connsiteX205" fmla="*/ 423474 w 1034979"/>
                  <a:gd name="connsiteY205" fmla="*/ 921222 h 1509906"/>
                  <a:gd name="connsiteX206" fmla="*/ 417759 w 1034979"/>
                  <a:gd name="connsiteY206" fmla="*/ 923127 h 1509906"/>
                  <a:gd name="connsiteX207" fmla="*/ 412044 w 1034979"/>
                  <a:gd name="connsiteY207" fmla="*/ 926937 h 1509906"/>
                  <a:gd name="connsiteX208" fmla="*/ 421569 w 1034979"/>
                  <a:gd name="connsiteY208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73969 w 1034979"/>
                  <a:gd name="connsiteY182" fmla="*/ 961227 h 1509906"/>
                  <a:gd name="connsiteX183" fmla="*/ 507294 w 1034979"/>
                  <a:gd name="connsiteY183" fmla="*/ 841212 h 1509906"/>
                  <a:gd name="connsiteX184" fmla="*/ 503484 w 1034979"/>
                  <a:gd name="connsiteY184" fmla="*/ 351627 h 1509906"/>
                  <a:gd name="connsiteX185" fmla="*/ 499674 w 1034979"/>
                  <a:gd name="connsiteY185" fmla="*/ 60162 h 1509906"/>
                  <a:gd name="connsiteX186" fmla="*/ 490149 w 1034979"/>
                  <a:gd name="connsiteY186" fmla="*/ 33492 h 1509906"/>
                  <a:gd name="connsiteX187" fmla="*/ 488244 w 1034979"/>
                  <a:gd name="connsiteY187" fmla="*/ 27777 h 1509906"/>
                  <a:gd name="connsiteX188" fmla="*/ 484434 w 1034979"/>
                  <a:gd name="connsiteY188" fmla="*/ 22062 h 1509906"/>
                  <a:gd name="connsiteX189" fmla="*/ 478719 w 1034979"/>
                  <a:gd name="connsiteY189" fmla="*/ 10632 h 1509906"/>
                  <a:gd name="connsiteX190" fmla="*/ 473004 w 1034979"/>
                  <a:gd name="connsiteY190" fmla="*/ 6822 h 1509906"/>
                  <a:gd name="connsiteX191" fmla="*/ 469194 w 1034979"/>
                  <a:gd name="connsiteY191" fmla="*/ 1107 h 1509906"/>
                  <a:gd name="connsiteX192" fmla="*/ 429189 w 1034979"/>
                  <a:gd name="connsiteY192" fmla="*/ 4917 h 1509906"/>
                  <a:gd name="connsiteX193" fmla="*/ 421569 w 1034979"/>
                  <a:gd name="connsiteY193" fmla="*/ 16347 h 1509906"/>
                  <a:gd name="connsiteX194" fmla="*/ 417759 w 1034979"/>
                  <a:gd name="connsiteY194" fmla="*/ 22062 h 1509906"/>
                  <a:gd name="connsiteX195" fmla="*/ 419664 w 1034979"/>
                  <a:gd name="connsiteY195" fmla="*/ 54447 h 1509906"/>
                  <a:gd name="connsiteX196" fmla="*/ 423474 w 1034979"/>
                  <a:gd name="connsiteY196" fmla="*/ 65877 h 1509906"/>
                  <a:gd name="connsiteX197" fmla="*/ 425379 w 1034979"/>
                  <a:gd name="connsiteY197" fmla="*/ 71592 h 1509906"/>
                  <a:gd name="connsiteX198" fmla="*/ 425379 w 1034979"/>
                  <a:gd name="connsiteY198" fmla="*/ 77307 h 1509906"/>
                  <a:gd name="connsiteX199" fmla="*/ 429189 w 1034979"/>
                  <a:gd name="connsiteY199" fmla="*/ 231612 h 1509906"/>
                  <a:gd name="connsiteX200" fmla="*/ 440619 w 1034979"/>
                  <a:gd name="connsiteY200" fmla="*/ 414492 h 1509906"/>
                  <a:gd name="connsiteX201" fmla="*/ 425379 w 1034979"/>
                  <a:gd name="connsiteY201" fmla="*/ 711672 h 1509906"/>
                  <a:gd name="connsiteX202" fmla="*/ 425173 w 1034979"/>
                  <a:gd name="connsiteY202" fmla="*/ 765165 h 1509906"/>
                  <a:gd name="connsiteX203" fmla="*/ 425379 w 1034979"/>
                  <a:gd name="connsiteY203" fmla="*/ 894552 h 1509906"/>
                  <a:gd name="connsiteX204" fmla="*/ 423474 w 1034979"/>
                  <a:gd name="connsiteY204" fmla="*/ 921222 h 1509906"/>
                  <a:gd name="connsiteX205" fmla="*/ 417759 w 1034979"/>
                  <a:gd name="connsiteY205" fmla="*/ 923127 h 1509906"/>
                  <a:gd name="connsiteX206" fmla="*/ 412044 w 1034979"/>
                  <a:gd name="connsiteY206" fmla="*/ 926937 h 1509906"/>
                  <a:gd name="connsiteX207" fmla="*/ 421569 w 1034979"/>
                  <a:gd name="connsiteY207" fmla="*/ 923127 h 1509906"/>
                  <a:gd name="connsiteX0" fmla="*/ 42156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69026 w 1034979"/>
                  <a:gd name="connsiteY182" fmla="*/ 948870 h 1509906"/>
                  <a:gd name="connsiteX183" fmla="*/ 507294 w 1034979"/>
                  <a:gd name="connsiteY183" fmla="*/ 841212 h 1509906"/>
                  <a:gd name="connsiteX184" fmla="*/ 503484 w 1034979"/>
                  <a:gd name="connsiteY184" fmla="*/ 351627 h 1509906"/>
                  <a:gd name="connsiteX185" fmla="*/ 499674 w 1034979"/>
                  <a:gd name="connsiteY185" fmla="*/ 60162 h 1509906"/>
                  <a:gd name="connsiteX186" fmla="*/ 490149 w 1034979"/>
                  <a:gd name="connsiteY186" fmla="*/ 33492 h 1509906"/>
                  <a:gd name="connsiteX187" fmla="*/ 488244 w 1034979"/>
                  <a:gd name="connsiteY187" fmla="*/ 27777 h 1509906"/>
                  <a:gd name="connsiteX188" fmla="*/ 484434 w 1034979"/>
                  <a:gd name="connsiteY188" fmla="*/ 22062 h 1509906"/>
                  <a:gd name="connsiteX189" fmla="*/ 478719 w 1034979"/>
                  <a:gd name="connsiteY189" fmla="*/ 10632 h 1509906"/>
                  <a:gd name="connsiteX190" fmla="*/ 473004 w 1034979"/>
                  <a:gd name="connsiteY190" fmla="*/ 6822 h 1509906"/>
                  <a:gd name="connsiteX191" fmla="*/ 469194 w 1034979"/>
                  <a:gd name="connsiteY191" fmla="*/ 1107 h 1509906"/>
                  <a:gd name="connsiteX192" fmla="*/ 429189 w 1034979"/>
                  <a:gd name="connsiteY192" fmla="*/ 4917 h 1509906"/>
                  <a:gd name="connsiteX193" fmla="*/ 421569 w 1034979"/>
                  <a:gd name="connsiteY193" fmla="*/ 16347 h 1509906"/>
                  <a:gd name="connsiteX194" fmla="*/ 417759 w 1034979"/>
                  <a:gd name="connsiteY194" fmla="*/ 22062 h 1509906"/>
                  <a:gd name="connsiteX195" fmla="*/ 419664 w 1034979"/>
                  <a:gd name="connsiteY195" fmla="*/ 54447 h 1509906"/>
                  <a:gd name="connsiteX196" fmla="*/ 423474 w 1034979"/>
                  <a:gd name="connsiteY196" fmla="*/ 65877 h 1509906"/>
                  <a:gd name="connsiteX197" fmla="*/ 425379 w 1034979"/>
                  <a:gd name="connsiteY197" fmla="*/ 71592 h 1509906"/>
                  <a:gd name="connsiteX198" fmla="*/ 425379 w 1034979"/>
                  <a:gd name="connsiteY198" fmla="*/ 77307 h 1509906"/>
                  <a:gd name="connsiteX199" fmla="*/ 429189 w 1034979"/>
                  <a:gd name="connsiteY199" fmla="*/ 231612 h 1509906"/>
                  <a:gd name="connsiteX200" fmla="*/ 440619 w 1034979"/>
                  <a:gd name="connsiteY200" fmla="*/ 414492 h 1509906"/>
                  <a:gd name="connsiteX201" fmla="*/ 425379 w 1034979"/>
                  <a:gd name="connsiteY201" fmla="*/ 711672 h 1509906"/>
                  <a:gd name="connsiteX202" fmla="*/ 425173 w 1034979"/>
                  <a:gd name="connsiteY202" fmla="*/ 765165 h 1509906"/>
                  <a:gd name="connsiteX203" fmla="*/ 425379 w 1034979"/>
                  <a:gd name="connsiteY203" fmla="*/ 894552 h 1509906"/>
                  <a:gd name="connsiteX204" fmla="*/ 423474 w 1034979"/>
                  <a:gd name="connsiteY204" fmla="*/ 921222 h 1509906"/>
                  <a:gd name="connsiteX205" fmla="*/ 417759 w 1034979"/>
                  <a:gd name="connsiteY205" fmla="*/ 923127 h 1509906"/>
                  <a:gd name="connsiteX206" fmla="*/ 412044 w 1034979"/>
                  <a:gd name="connsiteY206" fmla="*/ 926937 h 1509906"/>
                  <a:gd name="connsiteX207" fmla="*/ 421569 w 1034979"/>
                  <a:gd name="connsiteY207" fmla="*/ 923127 h 1509906"/>
                  <a:gd name="connsiteX0" fmla="*/ 412044 w 1034979"/>
                  <a:gd name="connsiteY0" fmla="*/ 92693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69026 w 1034979"/>
                  <a:gd name="connsiteY182" fmla="*/ 948870 h 1509906"/>
                  <a:gd name="connsiteX183" fmla="*/ 507294 w 1034979"/>
                  <a:gd name="connsiteY183" fmla="*/ 841212 h 1509906"/>
                  <a:gd name="connsiteX184" fmla="*/ 503484 w 1034979"/>
                  <a:gd name="connsiteY184" fmla="*/ 351627 h 1509906"/>
                  <a:gd name="connsiteX185" fmla="*/ 499674 w 1034979"/>
                  <a:gd name="connsiteY185" fmla="*/ 60162 h 1509906"/>
                  <a:gd name="connsiteX186" fmla="*/ 490149 w 1034979"/>
                  <a:gd name="connsiteY186" fmla="*/ 33492 h 1509906"/>
                  <a:gd name="connsiteX187" fmla="*/ 488244 w 1034979"/>
                  <a:gd name="connsiteY187" fmla="*/ 27777 h 1509906"/>
                  <a:gd name="connsiteX188" fmla="*/ 484434 w 1034979"/>
                  <a:gd name="connsiteY188" fmla="*/ 22062 h 1509906"/>
                  <a:gd name="connsiteX189" fmla="*/ 478719 w 1034979"/>
                  <a:gd name="connsiteY189" fmla="*/ 10632 h 1509906"/>
                  <a:gd name="connsiteX190" fmla="*/ 473004 w 1034979"/>
                  <a:gd name="connsiteY190" fmla="*/ 6822 h 1509906"/>
                  <a:gd name="connsiteX191" fmla="*/ 469194 w 1034979"/>
                  <a:gd name="connsiteY191" fmla="*/ 1107 h 1509906"/>
                  <a:gd name="connsiteX192" fmla="*/ 429189 w 1034979"/>
                  <a:gd name="connsiteY192" fmla="*/ 4917 h 1509906"/>
                  <a:gd name="connsiteX193" fmla="*/ 421569 w 1034979"/>
                  <a:gd name="connsiteY193" fmla="*/ 16347 h 1509906"/>
                  <a:gd name="connsiteX194" fmla="*/ 417759 w 1034979"/>
                  <a:gd name="connsiteY194" fmla="*/ 22062 h 1509906"/>
                  <a:gd name="connsiteX195" fmla="*/ 419664 w 1034979"/>
                  <a:gd name="connsiteY195" fmla="*/ 54447 h 1509906"/>
                  <a:gd name="connsiteX196" fmla="*/ 423474 w 1034979"/>
                  <a:gd name="connsiteY196" fmla="*/ 65877 h 1509906"/>
                  <a:gd name="connsiteX197" fmla="*/ 425379 w 1034979"/>
                  <a:gd name="connsiteY197" fmla="*/ 71592 h 1509906"/>
                  <a:gd name="connsiteX198" fmla="*/ 425379 w 1034979"/>
                  <a:gd name="connsiteY198" fmla="*/ 77307 h 1509906"/>
                  <a:gd name="connsiteX199" fmla="*/ 429189 w 1034979"/>
                  <a:gd name="connsiteY199" fmla="*/ 231612 h 1509906"/>
                  <a:gd name="connsiteX200" fmla="*/ 440619 w 1034979"/>
                  <a:gd name="connsiteY200" fmla="*/ 414492 h 1509906"/>
                  <a:gd name="connsiteX201" fmla="*/ 425379 w 1034979"/>
                  <a:gd name="connsiteY201" fmla="*/ 711672 h 1509906"/>
                  <a:gd name="connsiteX202" fmla="*/ 425173 w 1034979"/>
                  <a:gd name="connsiteY202" fmla="*/ 765165 h 1509906"/>
                  <a:gd name="connsiteX203" fmla="*/ 425379 w 1034979"/>
                  <a:gd name="connsiteY203" fmla="*/ 894552 h 1509906"/>
                  <a:gd name="connsiteX204" fmla="*/ 423474 w 1034979"/>
                  <a:gd name="connsiteY204" fmla="*/ 921222 h 1509906"/>
                  <a:gd name="connsiteX205" fmla="*/ 417759 w 1034979"/>
                  <a:gd name="connsiteY205" fmla="*/ 923127 h 1509906"/>
                  <a:gd name="connsiteX206" fmla="*/ 412044 w 1034979"/>
                  <a:gd name="connsiteY206" fmla="*/ 926937 h 1509906"/>
                  <a:gd name="connsiteX0" fmla="*/ 417759 w 1034979"/>
                  <a:gd name="connsiteY0" fmla="*/ 923127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69026 w 1034979"/>
                  <a:gd name="connsiteY182" fmla="*/ 948870 h 1509906"/>
                  <a:gd name="connsiteX183" fmla="*/ 507294 w 1034979"/>
                  <a:gd name="connsiteY183" fmla="*/ 841212 h 1509906"/>
                  <a:gd name="connsiteX184" fmla="*/ 503484 w 1034979"/>
                  <a:gd name="connsiteY184" fmla="*/ 351627 h 1509906"/>
                  <a:gd name="connsiteX185" fmla="*/ 499674 w 1034979"/>
                  <a:gd name="connsiteY185" fmla="*/ 60162 h 1509906"/>
                  <a:gd name="connsiteX186" fmla="*/ 490149 w 1034979"/>
                  <a:gd name="connsiteY186" fmla="*/ 33492 h 1509906"/>
                  <a:gd name="connsiteX187" fmla="*/ 488244 w 1034979"/>
                  <a:gd name="connsiteY187" fmla="*/ 27777 h 1509906"/>
                  <a:gd name="connsiteX188" fmla="*/ 484434 w 1034979"/>
                  <a:gd name="connsiteY188" fmla="*/ 22062 h 1509906"/>
                  <a:gd name="connsiteX189" fmla="*/ 478719 w 1034979"/>
                  <a:gd name="connsiteY189" fmla="*/ 10632 h 1509906"/>
                  <a:gd name="connsiteX190" fmla="*/ 473004 w 1034979"/>
                  <a:gd name="connsiteY190" fmla="*/ 6822 h 1509906"/>
                  <a:gd name="connsiteX191" fmla="*/ 469194 w 1034979"/>
                  <a:gd name="connsiteY191" fmla="*/ 1107 h 1509906"/>
                  <a:gd name="connsiteX192" fmla="*/ 429189 w 1034979"/>
                  <a:gd name="connsiteY192" fmla="*/ 4917 h 1509906"/>
                  <a:gd name="connsiteX193" fmla="*/ 421569 w 1034979"/>
                  <a:gd name="connsiteY193" fmla="*/ 16347 h 1509906"/>
                  <a:gd name="connsiteX194" fmla="*/ 417759 w 1034979"/>
                  <a:gd name="connsiteY194" fmla="*/ 22062 h 1509906"/>
                  <a:gd name="connsiteX195" fmla="*/ 419664 w 1034979"/>
                  <a:gd name="connsiteY195" fmla="*/ 54447 h 1509906"/>
                  <a:gd name="connsiteX196" fmla="*/ 423474 w 1034979"/>
                  <a:gd name="connsiteY196" fmla="*/ 65877 h 1509906"/>
                  <a:gd name="connsiteX197" fmla="*/ 425379 w 1034979"/>
                  <a:gd name="connsiteY197" fmla="*/ 71592 h 1509906"/>
                  <a:gd name="connsiteX198" fmla="*/ 425379 w 1034979"/>
                  <a:gd name="connsiteY198" fmla="*/ 77307 h 1509906"/>
                  <a:gd name="connsiteX199" fmla="*/ 429189 w 1034979"/>
                  <a:gd name="connsiteY199" fmla="*/ 231612 h 1509906"/>
                  <a:gd name="connsiteX200" fmla="*/ 440619 w 1034979"/>
                  <a:gd name="connsiteY200" fmla="*/ 414492 h 1509906"/>
                  <a:gd name="connsiteX201" fmla="*/ 425379 w 1034979"/>
                  <a:gd name="connsiteY201" fmla="*/ 711672 h 1509906"/>
                  <a:gd name="connsiteX202" fmla="*/ 425173 w 1034979"/>
                  <a:gd name="connsiteY202" fmla="*/ 765165 h 1509906"/>
                  <a:gd name="connsiteX203" fmla="*/ 425379 w 1034979"/>
                  <a:gd name="connsiteY203" fmla="*/ 894552 h 1509906"/>
                  <a:gd name="connsiteX204" fmla="*/ 423474 w 1034979"/>
                  <a:gd name="connsiteY204" fmla="*/ 921222 h 1509906"/>
                  <a:gd name="connsiteX205" fmla="*/ 417759 w 1034979"/>
                  <a:gd name="connsiteY205" fmla="*/ 923127 h 1509906"/>
                  <a:gd name="connsiteX0" fmla="*/ 423474 w 1034979"/>
                  <a:gd name="connsiteY0" fmla="*/ 921222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69026 w 1034979"/>
                  <a:gd name="connsiteY182" fmla="*/ 948870 h 1509906"/>
                  <a:gd name="connsiteX183" fmla="*/ 507294 w 1034979"/>
                  <a:gd name="connsiteY183" fmla="*/ 841212 h 1509906"/>
                  <a:gd name="connsiteX184" fmla="*/ 503484 w 1034979"/>
                  <a:gd name="connsiteY184" fmla="*/ 351627 h 1509906"/>
                  <a:gd name="connsiteX185" fmla="*/ 499674 w 1034979"/>
                  <a:gd name="connsiteY185" fmla="*/ 60162 h 1509906"/>
                  <a:gd name="connsiteX186" fmla="*/ 490149 w 1034979"/>
                  <a:gd name="connsiteY186" fmla="*/ 33492 h 1509906"/>
                  <a:gd name="connsiteX187" fmla="*/ 488244 w 1034979"/>
                  <a:gd name="connsiteY187" fmla="*/ 27777 h 1509906"/>
                  <a:gd name="connsiteX188" fmla="*/ 484434 w 1034979"/>
                  <a:gd name="connsiteY188" fmla="*/ 22062 h 1509906"/>
                  <a:gd name="connsiteX189" fmla="*/ 478719 w 1034979"/>
                  <a:gd name="connsiteY189" fmla="*/ 10632 h 1509906"/>
                  <a:gd name="connsiteX190" fmla="*/ 473004 w 1034979"/>
                  <a:gd name="connsiteY190" fmla="*/ 6822 h 1509906"/>
                  <a:gd name="connsiteX191" fmla="*/ 469194 w 1034979"/>
                  <a:gd name="connsiteY191" fmla="*/ 1107 h 1509906"/>
                  <a:gd name="connsiteX192" fmla="*/ 429189 w 1034979"/>
                  <a:gd name="connsiteY192" fmla="*/ 4917 h 1509906"/>
                  <a:gd name="connsiteX193" fmla="*/ 421569 w 1034979"/>
                  <a:gd name="connsiteY193" fmla="*/ 16347 h 1509906"/>
                  <a:gd name="connsiteX194" fmla="*/ 417759 w 1034979"/>
                  <a:gd name="connsiteY194" fmla="*/ 22062 h 1509906"/>
                  <a:gd name="connsiteX195" fmla="*/ 419664 w 1034979"/>
                  <a:gd name="connsiteY195" fmla="*/ 54447 h 1509906"/>
                  <a:gd name="connsiteX196" fmla="*/ 423474 w 1034979"/>
                  <a:gd name="connsiteY196" fmla="*/ 65877 h 1509906"/>
                  <a:gd name="connsiteX197" fmla="*/ 425379 w 1034979"/>
                  <a:gd name="connsiteY197" fmla="*/ 71592 h 1509906"/>
                  <a:gd name="connsiteX198" fmla="*/ 425379 w 1034979"/>
                  <a:gd name="connsiteY198" fmla="*/ 77307 h 1509906"/>
                  <a:gd name="connsiteX199" fmla="*/ 429189 w 1034979"/>
                  <a:gd name="connsiteY199" fmla="*/ 231612 h 1509906"/>
                  <a:gd name="connsiteX200" fmla="*/ 440619 w 1034979"/>
                  <a:gd name="connsiteY200" fmla="*/ 414492 h 1509906"/>
                  <a:gd name="connsiteX201" fmla="*/ 425379 w 1034979"/>
                  <a:gd name="connsiteY201" fmla="*/ 711672 h 1509906"/>
                  <a:gd name="connsiteX202" fmla="*/ 425173 w 1034979"/>
                  <a:gd name="connsiteY202" fmla="*/ 765165 h 1509906"/>
                  <a:gd name="connsiteX203" fmla="*/ 425379 w 1034979"/>
                  <a:gd name="connsiteY203" fmla="*/ 894552 h 1509906"/>
                  <a:gd name="connsiteX204" fmla="*/ 423474 w 1034979"/>
                  <a:gd name="connsiteY204" fmla="*/ 921222 h 1509906"/>
                  <a:gd name="connsiteX0" fmla="*/ 425379 w 1034979"/>
                  <a:gd name="connsiteY0" fmla="*/ 894552 h 1509906"/>
                  <a:gd name="connsiteX1" fmla="*/ 421569 w 1034979"/>
                  <a:gd name="connsiteY1" fmla="*/ 923127 h 1509906"/>
                  <a:gd name="connsiteX2" fmla="*/ 394899 w 1034979"/>
                  <a:gd name="connsiteY2" fmla="*/ 932652 h 1509906"/>
                  <a:gd name="connsiteX3" fmla="*/ 387279 w 1034979"/>
                  <a:gd name="connsiteY3" fmla="*/ 934557 h 1509906"/>
                  <a:gd name="connsiteX4" fmla="*/ 339654 w 1034979"/>
                  <a:gd name="connsiteY4" fmla="*/ 949797 h 1509906"/>
                  <a:gd name="connsiteX5" fmla="*/ 328224 w 1034979"/>
                  <a:gd name="connsiteY5" fmla="*/ 953607 h 1509906"/>
                  <a:gd name="connsiteX6" fmla="*/ 312984 w 1034979"/>
                  <a:gd name="connsiteY6" fmla="*/ 959322 h 1509906"/>
                  <a:gd name="connsiteX7" fmla="*/ 265359 w 1034979"/>
                  <a:gd name="connsiteY7" fmla="*/ 955512 h 1509906"/>
                  <a:gd name="connsiteX8" fmla="*/ 253929 w 1034979"/>
                  <a:gd name="connsiteY8" fmla="*/ 951702 h 1509906"/>
                  <a:gd name="connsiteX9" fmla="*/ 242499 w 1034979"/>
                  <a:gd name="connsiteY9" fmla="*/ 947892 h 1509906"/>
                  <a:gd name="connsiteX10" fmla="*/ 236784 w 1034979"/>
                  <a:gd name="connsiteY10" fmla="*/ 945987 h 1509906"/>
                  <a:gd name="connsiteX11" fmla="*/ 231069 w 1034979"/>
                  <a:gd name="connsiteY11" fmla="*/ 944082 h 1509906"/>
                  <a:gd name="connsiteX12" fmla="*/ 219639 w 1034979"/>
                  <a:gd name="connsiteY12" fmla="*/ 942177 h 1509906"/>
                  <a:gd name="connsiteX13" fmla="*/ 213924 w 1034979"/>
                  <a:gd name="connsiteY13" fmla="*/ 940272 h 1509906"/>
                  <a:gd name="connsiteX14" fmla="*/ 206304 w 1034979"/>
                  <a:gd name="connsiteY14" fmla="*/ 938367 h 1509906"/>
                  <a:gd name="connsiteX15" fmla="*/ 194874 w 1034979"/>
                  <a:gd name="connsiteY15" fmla="*/ 934557 h 1509906"/>
                  <a:gd name="connsiteX16" fmla="*/ 189159 w 1034979"/>
                  <a:gd name="connsiteY16" fmla="*/ 932652 h 1509906"/>
                  <a:gd name="connsiteX17" fmla="*/ 181539 w 1034979"/>
                  <a:gd name="connsiteY17" fmla="*/ 930747 h 1509906"/>
                  <a:gd name="connsiteX18" fmla="*/ 170109 w 1034979"/>
                  <a:gd name="connsiteY18" fmla="*/ 925032 h 1509906"/>
                  <a:gd name="connsiteX19" fmla="*/ 164394 w 1034979"/>
                  <a:gd name="connsiteY19" fmla="*/ 921222 h 1509906"/>
                  <a:gd name="connsiteX20" fmla="*/ 116769 w 1034979"/>
                  <a:gd name="connsiteY20" fmla="*/ 896457 h 1509906"/>
                  <a:gd name="connsiteX21" fmla="*/ 111054 w 1034979"/>
                  <a:gd name="connsiteY21" fmla="*/ 890742 h 1509906"/>
                  <a:gd name="connsiteX22" fmla="*/ 84384 w 1034979"/>
                  <a:gd name="connsiteY22" fmla="*/ 865977 h 1509906"/>
                  <a:gd name="connsiteX23" fmla="*/ 78669 w 1034979"/>
                  <a:gd name="connsiteY23" fmla="*/ 864072 h 1509906"/>
                  <a:gd name="connsiteX24" fmla="*/ 59619 w 1034979"/>
                  <a:gd name="connsiteY24" fmla="*/ 867882 h 1509906"/>
                  <a:gd name="connsiteX25" fmla="*/ 53904 w 1034979"/>
                  <a:gd name="connsiteY25" fmla="*/ 871692 h 1509906"/>
                  <a:gd name="connsiteX26" fmla="*/ 50094 w 1034979"/>
                  <a:gd name="connsiteY26" fmla="*/ 877407 h 1509906"/>
                  <a:gd name="connsiteX27" fmla="*/ 46284 w 1034979"/>
                  <a:gd name="connsiteY27" fmla="*/ 888837 h 1509906"/>
                  <a:gd name="connsiteX28" fmla="*/ 50094 w 1034979"/>
                  <a:gd name="connsiteY28" fmla="*/ 926937 h 1509906"/>
                  <a:gd name="connsiteX29" fmla="*/ 53904 w 1034979"/>
                  <a:gd name="connsiteY29" fmla="*/ 932652 h 1509906"/>
                  <a:gd name="connsiteX30" fmla="*/ 59619 w 1034979"/>
                  <a:gd name="connsiteY30" fmla="*/ 936462 h 1509906"/>
                  <a:gd name="connsiteX31" fmla="*/ 63429 w 1034979"/>
                  <a:gd name="connsiteY31" fmla="*/ 942177 h 1509906"/>
                  <a:gd name="connsiteX32" fmla="*/ 80574 w 1034979"/>
                  <a:gd name="connsiteY32" fmla="*/ 951702 h 1509906"/>
                  <a:gd name="connsiteX33" fmla="*/ 166299 w 1034979"/>
                  <a:gd name="connsiteY33" fmla="*/ 972657 h 1509906"/>
                  <a:gd name="connsiteX34" fmla="*/ 191064 w 1034979"/>
                  <a:gd name="connsiteY34" fmla="*/ 978372 h 1509906"/>
                  <a:gd name="connsiteX35" fmla="*/ 208209 w 1034979"/>
                  <a:gd name="connsiteY35" fmla="*/ 984087 h 1509906"/>
                  <a:gd name="connsiteX36" fmla="*/ 213924 w 1034979"/>
                  <a:gd name="connsiteY36" fmla="*/ 985992 h 1509906"/>
                  <a:gd name="connsiteX37" fmla="*/ 229164 w 1034979"/>
                  <a:gd name="connsiteY37" fmla="*/ 989802 h 1509906"/>
                  <a:gd name="connsiteX38" fmla="*/ 248214 w 1034979"/>
                  <a:gd name="connsiteY38" fmla="*/ 995517 h 1509906"/>
                  <a:gd name="connsiteX39" fmla="*/ 253929 w 1034979"/>
                  <a:gd name="connsiteY39" fmla="*/ 999327 h 1509906"/>
                  <a:gd name="connsiteX40" fmla="*/ 267264 w 1034979"/>
                  <a:gd name="connsiteY40" fmla="*/ 1014567 h 1509906"/>
                  <a:gd name="connsiteX41" fmla="*/ 272979 w 1034979"/>
                  <a:gd name="connsiteY41" fmla="*/ 1033617 h 1509906"/>
                  <a:gd name="connsiteX42" fmla="*/ 274884 w 1034979"/>
                  <a:gd name="connsiteY42" fmla="*/ 1039332 h 1509906"/>
                  <a:gd name="connsiteX43" fmla="*/ 276789 w 1034979"/>
                  <a:gd name="connsiteY43" fmla="*/ 1045047 h 1509906"/>
                  <a:gd name="connsiteX44" fmla="*/ 278694 w 1034979"/>
                  <a:gd name="connsiteY44" fmla="*/ 1069812 h 1509906"/>
                  <a:gd name="connsiteX45" fmla="*/ 280599 w 1034979"/>
                  <a:gd name="connsiteY45" fmla="*/ 1075527 h 1509906"/>
                  <a:gd name="connsiteX46" fmla="*/ 278694 w 1034979"/>
                  <a:gd name="connsiteY46" fmla="*/ 1094577 h 1509906"/>
                  <a:gd name="connsiteX47" fmla="*/ 276789 w 1034979"/>
                  <a:gd name="connsiteY47" fmla="*/ 1104102 h 1509906"/>
                  <a:gd name="connsiteX48" fmla="*/ 263454 w 1034979"/>
                  <a:gd name="connsiteY48" fmla="*/ 1117437 h 1509906"/>
                  <a:gd name="connsiteX49" fmla="*/ 252024 w 1034979"/>
                  <a:gd name="connsiteY49" fmla="*/ 1125057 h 1509906"/>
                  <a:gd name="connsiteX50" fmla="*/ 240594 w 1034979"/>
                  <a:gd name="connsiteY50" fmla="*/ 1128867 h 1509906"/>
                  <a:gd name="connsiteX51" fmla="*/ 27234 w 1034979"/>
                  <a:gd name="connsiteY51" fmla="*/ 1147917 h 1509906"/>
                  <a:gd name="connsiteX52" fmla="*/ 15804 w 1034979"/>
                  <a:gd name="connsiteY52" fmla="*/ 1153632 h 1509906"/>
                  <a:gd name="connsiteX53" fmla="*/ 6279 w 1034979"/>
                  <a:gd name="connsiteY53" fmla="*/ 1163157 h 1509906"/>
                  <a:gd name="connsiteX54" fmla="*/ 4374 w 1034979"/>
                  <a:gd name="connsiteY54" fmla="*/ 1168872 h 1509906"/>
                  <a:gd name="connsiteX55" fmla="*/ 564 w 1034979"/>
                  <a:gd name="connsiteY55" fmla="*/ 1174587 h 1509906"/>
                  <a:gd name="connsiteX56" fmla="*/ 6279 w 1034979"/>
                  <a:gd name="connsiteY56" fmla="*/ 1206972 h 1509906"/>
                  <a:gd name="connsiteX57" fmla="*/ 11994 w 1034979"/>
                  <a:gd name="connsiteY57" fmla="*/ 1210782 h 1509906"/>
                  <a:gd name="connsiteX58" fmla="*/ 17709 w 1034979"/>
                  <a:gd name="connsiteY58" fmla="*/ 1212687 h 1509906"/>
                  <a:gd name="connsiteX59" fmla="*/ 145344 w 1034979"/>
                  <a:gd name="connsiteY59" fmla="*/ 1210782 h 1509906"/>
                  <a:gd name="connsiteX60" fmla="*/ 152964 w 1034979"/>
                  <a:gd name="connsiteY60" fmla="*/ 1208877 h 1509906"/>
                  <a:gd name="connsiteX61" fmla="*/ 303459 w 1034979"/>
                  <a:gd name="connsiteY61" fmla="*/ 1203162 h 1509906"/>
                  <a:gd name="connsiteX62" fmla="*/ 318699 w 1034979"/>
                  <a:gd name="connsiteY62" fmla="*/ 1210782 h 1509906"/>
                  <a:gd name="connsiteX63" fmla="*/ 330129 w 1034979"/>
                  <a:gd name="connsiteY63" fmla="*/ 1216497 h 1509906"/>
                  <a:gd name="connsiteX64" fmla="*/ 333939 w 1034979"/>
                  <a:gd name="connsiteY64" fmla="*/ 1222212 h 1509906"/>
                  <a:gd name="connsiteX65" fmla="*/ 339654 w 1034979"/>
                  <a:gd name="connsiteY65" fmla="*/ 1224117 h 1509906"/>
                  <a:gd name="connsiteX66" fmla="*/ 351084 w 1034979"/>
                  <a:gd name="connsiteY66" fmla="*/ 1231737 h 1509906"/>
                  <a:gd name="connsiteX67" fmla="*/ 356799 w 1034979"/>
                  <a:gd name="connsiteY67" fmla="*/ 1235547 h 1509906"/>
                  <a:gd name="connsiteX68" fmla="*/ 360609 w 1034979"/>
                  <a:gd name="connsiteY68" fmla="*/ 1241262 h 1509906"/>
                  <a:gd name="connsiteX69" fmla="*/ 366324 w 1034979"/>
                  <a:gd name="connsiteY69" fmla="*/ 1252692 h 1509906"/>
                  <a:gd name="connsiteX70" fmla="*/ 362514 w 1034979"/>
                  <a:gd name="connsiteY70" fmla="*/ 1279362 h 1509906"/>
                  <a:gd name="connsiteX71" fmla="*/ 358704 w 1034979"/>
                  <a:gd name="connsiteY71" fmla="*/ 1285077 h 1509906"/>
                  <a:gd name="connsiteX72" fmla="*/ 356799 w 1034979"/>
                  <a:gd name="connsiteY72" fmla="*/ 1290792 h 1509906"/>
                  <a:gd name="connsiteX73" fmla="*/ 352989 w 1034979"/>
                  <a:gd name="connsiteY73" fmla="*/ 1296507 h 1509906"/>
                  <a:gd name="connsiteX74" fmla="*/ 351084 w 1034979"/>
                  <a:gd name="connsiteY74" fmla="*/ 1302222 h 1509906"/>
                  <a:gd name="connsiteX75" fmla="*/ 347274 w 1034979"/>
                  <a:gd name="connsiteY75" fmla="*/ 1307937 h 1509906"/>
                  <a:gd name="connsiteX76" fmla="*/ 330129 w 1034979"/>
                  <a:gd name="connsiteY76" fmla="*/ 1374612 h 1509906"/>
                  <a:gd name="connsiteX77" fmla="*/ 328224 w 1034979"/>
                  <a:gd name="connsiteY77" fmla="*/ 1426047 h 1509906"/>
                  <a:gd name="connsiteX78" fmla="*/ 330129 w 1034979"/>
                  <a:gd name="connsiteY78" fmla="*/ 1450812 h 1509906"/>
                  <a:gd name="connsiteX79" fmla="*/ 332034 w 1034979"/>
                  <a:gd name="connsiteY79" fmla="*/ 1456527 h 1509906"/>
                  <a:gd name="connsiteX80" fmla="*/ 335844 w 1034979"/>
                  <a:gd name="connsiteY80" fmla="*/ 1460337 h 1509906"/>
                  <a:gd name="connsiteX81" fmla="*/ 364419 w 1034979"/>
                  <a:gd name="connsiteY81" fmla="*/ 1506057 h 1509906"/>
                  <a:gd name="connsiteX82" fmla="*/ 387279 w 1034979"/>
                  <a:gd name="connsiteY82" fmla="*/ 1507962 h 1509906"/>
                  <a:gd name="connsiteX83" fmla="*/ 392994 w 1034979"/>
                  <a:gd name="connsiteY83" fmla="*/ 1502247 h 1509906"/>
                  <a:gd name="connsiteX84" fmla="*/ 394899 w 1034979"/>
                  <a:gd name="connsiteY84" fmla="*/ 1490817 h 1509906"/>
                  <a:gd name="connsiteX85" fmla="*/ 396804 w 1034979"/>
                  <a:gd name="connsiteY85" fmla="*/ 1485102 h 1509906"/>
                  <a:gd name="connsiteX86" fmla="*/ 398709 w 1034979"/>
                  <a:gd name="connsiteY86" fmla="*/ 1467957 h 1509906"/>
                  <a:gd name="connsiteX87" fmla="*/ 400614 w 1034979"/>
                  <a:gd name="connsiteY87" fmla="*/ 1454622 h 1509906"/>
                  <a:gd name="connsiteX88" fmla="*/ 404424 w 1034979"/>
                  <a:gd name="connsiteY88" fmla="*/ 1397472 h 1509906"/>
                  <a:gd name="connsiteX89" fmla="*/ 410139 w 1034979"/>
                  <a:gd name="connsiteY89" fmla="*/ 1386042 h 1509906"/>
                  <a:gd name="connsiteX90" fmla="*/ 413949 w 1034979"/>
                  <a:gd name="connsiteY90" fmla="*/ 1372707 h 1509906"/>
                  <a:gd name="connsiteX91" fmla="*/ 415854 w 1034979"/>
                  <a:gd name="connsiteY91" fmla="*/ 1366992 h 1509906"/>
                  <a:gd name="connsiteX92" fmla="*/ 417759 w 1034979"/>
                  <a:gd name="connsiteY92" fmla="*/ 1353657 h 1509906"/>
                  <a:gd name="connsiteX93" fmla="*/ 421569 w 1034979"/>
                  <a:gd name="connsiteY93" fmla="*/ 1342227 h 1509906"/>
                  <a:gd name="connsiteX94" fmla="*/ 427284 w 1034979"/>
                  <a:gd name="connsiteY94" fmla="*/ 1328892 h 1509906"/>
                  <a:gd name="connsiteX95" fmla="*/ 467289 w 1034979"/>
                  <a:gd name="connsiteY95" fmla="*/ 1258407 h 1509906"/>
                  <a:gd name="connsiteX96" fmla="*/ 528455 w 1034979"/>
                  <a:gd name="connsiteY96" fmla="*/ 1245638 h 1509906"/>
                  <a:gd name="connsiteX97" fmla="*/ 573969 w 1034979"/>
                  <a:gd name="connsiteY97" fmla="*/ 1229832 h 1509906"/>
                  <a:gd name="connsiteX98" fmla="*/ 585399 w 1034979"/>
                  <a:gd name="connsiteY98" fmla="*/ 1226022 h 1509906"/>
                  <a:gd name="connsiteX99" fmla="*/ 720654 w 1034979"/>
                  <a:gd name="connsiteY99" fmla="*/ 1309842 h 1509906"/>
                  <a:gd name="connsiteX100" fmla="*/ 733989 w 1034979"/>
                  <a:gd name="connsiteY100" fmla="*/ 1319367 h 1509906"/>
                  <a:gd name="connsiteX101" fmla="*/ 743514 w 1034979"/>
                  <a:gd name="connsiteY101" fmla="*/ 1321272 h 1509906"/>
                  <a:gd name="connsiteX102" fmla="*/ 749229 w 1034979"/>
                  <a:gd name="connsiteY102" fmla="*/ 1323177 h 1509906"/>
                  <a:gd name="connsiteX103" fmla="*/ 762564 w 1034979"/>
                  <a:gd name="connsiteY103" fmla="*/ 1328892 h 1509906"/>
                  <a:gd name="connsiteX104" fmla="*/ 777804 w 1034979"/>
                  <a:gd name="connsiteY104" fmla="*/ 1326987 h 1509906"/>
                  <a:gd name="connsiteX105" fmla="*/ 789234 w 1034979"/>
                  <a:gd name="connsiteY105" fmla="*/ 1321272 h 1509906"/>
                  <a:gd name="connsiteX106" fmla="*/ 794949 w 1034979"/>
                  <a:gd name="connsiteY106" fmla="*/ 1319367 h 1509906"/>
                  <a:gd name="connsiteX107" fmla="*/ 802569 w 1034979"/>
                  <a:gd name="connsiteY107" fmla="*/ 1302222 h 1509906"/>
                  <a:gd name="connsiteX108" fmla="*/ 800664 w 1034979"/>
                  <a:gd name="connsiteY108" fmla="*/ 1277457 h 1509906"/>
                  <a:gd name="connsiteX109" fmla="*/ 798759 w 1034979"/>
                  <a:gd name="connsiteY109" fmla="*/ 1271742 h 1509906"/>
                  <a:gd name="connsiteX110" fmla="*/ 796854 w 1034979"/>
                  <a:gd name="connsiteY110" fmla="*/ 1264122 h 1509906"/>
                  <a:gd name="connsiteX111" fmla="*/ 783519 w 1034979"/>
                  <a:gd name="connsiteY111" fmla="*/ 1246977 h 1509906"/>
                  <a:gd name="connsiteX112" fmla="*/ 773994 w 1034979"/>
                  <a:gd name="connsiteY112" fmla="*/ 1241262 h 1509906"/>
                  <a:gd name="connsiteX113" fmla="*/ 648264 w 1034979"/>
                  <a:gd name="connsiteY113" fmla="*/ 1149822 h 1509906"/>
                  <a:gd name="connsiteX114" fmla="*/ 644454 w 1034979"/>
                  <a:gd name="connsiteY114" fmla="*/ 1132677 h 1509906"/>
                  <a:gd name="connsiteX115" fmla="*/ 646359 w 1034979"/>
                  <a:gd name="connsiteY115" fmla="*/ 1125057 h 1509906"/>
                  <a:gd name="connsiteX116" fmla="*/ 650169 w 1034979"/>
                  <a:gd name="connsiteY116" fmla="*/ 1107912 h 1509906"/>
                  <a:gd name="connsiteX117" fmla="*/ 653979 w 1034979"/>
                  <a:gd name="connsiteY117" fmla="*/ 1102197 h 1509906"/>
                  <a:gd name="connsiteX118" fmla="*/ 655884 w 1034979"/>
                  <a:gd name="connsiteY118" fmla="*/ 1096482 h 1509906"/>
                  <a:gd name="connsiteX119" fmla="*/ 661599 w 1034979"/>
                  <a:gd name="connsiteY119" fmla="*/ 1094577 h 1509906"/>
                  <a:gd name="connsiteX120" fmla="*/ 671124 w 1034979"/>
                  <a:gd name="connsiteY120" fmla="*/ 1083147 h 1509906"/>
                  <a:gd name="connsiteX121" fmla="*/ 724464 w 1034979"/>
                  <a:gd name="connsiteY121" fmla="*/ 1075527 h 1509906"/>
                  <a:gd name="connsiteX122" fmla="*/ 842574 w 1034979"/>
                  <a:gd name="connsiteY122" fmla="*/ 1077432 h 1509906"/>
                  <a:gd name="connsiteX123" fmla="*/ 871149 w 1034979"/>
                  <a:gd name="connsiteY123" fmla="*/ 1079337 h 1509906"/>
                  <a:gd name="connsiteX124" fmla="*/ 899724 w 1034979"/>
                  <a:gd name="connsiteY124" fmla="*/ 1085052 h 1509906"/>
                  <a:gd name="connsiteX125" fmla="*/ 922584 w 1034979"/>
                  <a:gd name="connsiteY125" fmla="*/ 1088862 h 1509906"/>
                  <a:gd name="connsiteX126" fmla="*/ 951159 w 1034979"/>
                  <a:gd name="connsiteY126" fmla="*/ 1094577 h 1509906"/>
                  <a:gd name="connsiteX127" fmla="*/ 956874 w 1034979"/>
                  <a:gd name="connsiteY127" fmla="*/ 1094577 h 1509906"/>
                  <a:gd name="connsiteX128" fmla="*/ 1002594 w 1034979"/>
                  <a:gd name="connsiteY128" fmla="*/ 1092672 h 1509906"/>
                  <a:gd name="connsiteX129" fmla="*/ 1031169 w 1034979"/>
                  <a:gd name="connsiteY129" fmla="*/ 1085052 h 1509906"/>
                  <a:gd name="connsiteX130" fmla="*/ 1034979 w 1034979"/>
                  <a:gd name="connsiteY130" fmla="*/ 1079337 h 1509906"/>
                  <a:gd name="connsiteX131" fmla="*/ 1033074 w 1034979"/>
                  <a:gd name="connsiteY131" fmla="*/ 1060287 h 1509906"/>
                  <a:gd name="connsiteX132" fmla="*/ 1027359 w 1034979"/>
                  <a:gd name="connsiteY132" fmla="*/ 1056477 h 1509906"/>
                  <a:gd name="connsiteX133" fmla="*/ 1012119 w 1034979"/>
                  <a:gd name="connsiteY133" fmla="*/ 1054572 h 1509906"/>
                  <a:gd name="connsiteX134" fmla="*/ 1006404 w 1034979"/>
                  <a:gd name="connsiteY134" fmla="*/ 1052667 h 1509906"/>
                  <a:gd name="connsiteX135" fmla="*/ 998784 w 1034979"/>
                  <a:gd name="connsiteY135" fmla="*/ 1050762 h 1509906"/>
                  <a:gd name="connsiteX136" fmla="*/ 987354 w 1034979"/>
                  <a:gd name="connsiteY136" fmla="*/ 1043142 h 1509906"/>
                  <a:gd name="connsiteX137" fmla="*/ 975924 w 1034979"/>
                  <a:gd name="connsiteY137" fmla="*/ 1039332 h 1509906"/>
                  <a:gd name="connsiteX138" fmla="*/ 970209 w 1034979"/>
                  <a:gd name="connsiteY138" fmla="*/ 1037427 h 1509906"/>
                  <a:gd name="connsiteX139" fmla="*/ 962589 w 1034979"/>
                  <a:gd name="connsiteY139" fmla="*/ 1035522 h 1509906"/>
                  <a:gd name="connsiteX140" fmla="*/ 956874 w 1034979"/>
                  <a:gd name="connsiteY140" fmla="*/ 1033617 h 1509906"/>
                  <a:gd name="connsiteX141" fmla="*/ 935919 w 1034979"/>
                  <a:gd name="connsiteY141" fmla="*/ 1027902 h 1509906"/>
                  <a:gd name="connsiteX142" fmla="*/ 930204 w 1034979"/>
                  <a:gd name="connsiteY142" fmla="*/ 1025997 h 1509906"/>
                  <a:gd name="connsiteX143" fmla="*/ 825429 w 1034979"/>
                  <a:gd name="connsiteY143" fmla="*/ 1027902 h 1509906"/>
                  <a:gd name="connsiteX144" fmla="*/ 819714 w 1034979"/>
                  <a:gd name="connsiteY144" fmla="*/ 1029807 h 1509906"/>
                  <a:gd name="connsiteX145" fmla="*/ 730179 w 1034979"/>
                  <a:gd name="connsiteY145" fmla="*/ 1031712 h 1509906"/>
                  <a:gd name="connsiteX146" fmla="*/ 716844 w 1034979"/>
                  <a:gd name="connsiteY146" fmla="*/ 1035522 h 1509906"/>
                  <a:gd name="connsiteX147" fmla="*/ 695889 w 1034979"/>
                  <a:gd name="connsiteY147" fmla="*/ 1037427 h 1509906"/>
                  <a:gd name="connsiteX148" fmla="*/ 669219 w 1034979"/>
                  <a:gd name="connsiteY148" fmla="*/ 1039332 h 1509906"/>
                  <a:gd name="connsiteX149" fmla="*/ 669219 w 1034979"/>
                  <a:gd name="connsiteY149" fmla="*/ 1039332 h 1509906"/>
                  <a:gd name="connsiteX150" fmla="*/ 646359 w 1034979"/>
                  <a:gd name="connsiteY150" fmla="*/ 1043142 h 1509906"/>
                  <a:gd name="connsiteX151" fmla="*/ 642549 w 1034979"/>
                  <a:gd name="connsiteY151" fmla="*/ 1031712 h 1509906"/>
                  <a:gd name="connsiteX152" fmla="*/ 640644 w 1034979"/>
                  <a:gd name="connsiteY152" fmla="*/ 1025997 h 1509906"/>
                  <a:gd name="connsiteX153" fmla="*/ 642549 w 1034979"/>
                  <a:gd name="connsiteY153" fmla="*/ 1008852 h 1509906"/>
                  <a:gd name="connsiteX154" fmla="*/ 644454 w 1034979"/>
                  <a:gd name="connsiteY154" fmla="*/ 1003137 h 1509906"/>
                  <a:gd name="connsiteX155" fmla="*/ 661599 w 1034979"/>
                  <a:gd name="connsiteY155" fmla="*/ 993612 h 1509906"/>
                  <a:gd name="connsiteX156" fmla="*/ 673029 w 1034979"/>
                  <a:gd name="connsiteY156" fmla="*/ 985992 h 1509906"/>
                  <a:gd name="connsiteX157" fmla="*/ 674934 w 1034979"/>
                  <a:gd name="connsiteY157" fmla="*/ 980277 h 1509906"/>
                  <a:gd name="connsiteX158" fmla="*/ 680649 w 1034979"/>
                  <a:gd name="connsiteY158" fmla="*/ 978372 h 1509906"/>
                  <a:gd name="connsiteX159" fmla="*/ 686364 w 1034979"/>
                  <a:gd name="connsiteY159" fmla="*/ 974562 h 1509906"/>
                  <a:gd name="connsiteX160" fmla="*/ 695889 w 1034979"/>
                  <a:gd name="connsiteY160" fmla="*/ 965037 h 1509906"/>
                  <a:gd name="connsiteX161" fmla="*/ 705414 w 1034979"/>
                  <a:gd name="connsiteY161" fmla="*/ 953607 h 1509906"/>
                  <a:gd name="connsiteX162" fmla="*/ 716844 w 1034979"/>
                  <a:gd name="connsiteY162" fmla="*/ 945987 h 1509906"/>
                  <a:gd name="connsiteX163" fmla="*/ 732084 w 1034979"/>
                  <a:gd name="connsiteY163" fmla="*/ 932652 h 1509906"/>
                  <a:gd name="connsiteX164" fmla="*/ 741609 w 1034979"/>
                  <a:gd name="connsiteY164" fmla="*/ 921222 h 1509906"/>
                  <a:gd name="connsiteX165" fmla="*/ 753039 w 1034979"/>
                  <a:gd name="connsiteY165" fmla="*/ 911697 h 1509906"/>
                  <a:gd name="connsiteX166" fmla="*/ 758754 w 1034979"/>
                  <a:gd name="connsiteY166" fmla="*/ 900267 h 1509906"/>
                  <a:gd name="connsiteX167" fmla="*/ 760659 w 1034979"/>
                  <a:gd name="connsiteY167" fmla="*/ 894552 h 1509906"/>
                  <a:gd name="connsiteX168" fmla="*/ 766374 w 1034979"/>
                  <a:gd name="connsiteY168" fmla="*/ 883122 h 1509906"/>
                  <a:gd name="connsiteX169" fmla="*/ 764469 w 1034979"/>
                  <a:gd name="connsiteY169" fmla="*/ 867882 h 1509906"/>
                  <a:gd name="connsiteX170" fmla="*/ 758754 w 1034979"/>
                  <a:gd name="connsiteY170" fmla="*/ 865977 h 1509906"/>
                  <a:gd name="connsiteX171" fmla="*/ 737799 w 1034979"/>
                  <a:gd name="connsiteY171" fmla="*/ 867882 h 1509906"/>
                  <a:gd name="connsiteX172" fmla="*/ 732084 w 1034979"/>
                  <a:gd name="connsiteY172" fmla="*/ 871692 h 1509906"/>
                  <a:gd name="connsiteX173" fmla="*/ 720654 w 1034979"/>
                  <a:gd name="connsiteY173" fmla="*/ 875502 h 1509906"/>
                  <a:gd name="connsiteX174" fmla="*/ 716844 w 1034979"/>
                  <a:gd name="connsiteY174" fmla="*/ 881217 h 1509906"/>
                  <a:gd name="connsiteX175" fmla="*/ 711129 w 1034979"/>
                  <a:gd name="connsiteY175" fmla="*/ 883122 h 1509906"/>
                  <a:gd name="connsiteX176" fmla="*/ 705414 w 1034979"/>
                  <a:gd name="connsiteY176" fmla="*/ 886932 h 1509906"/>
                  <a:gd name="connsiteX177" fmla="*/ 699699 w 1034979"/>
                  <a:gd name="connsiteY177" fmla="*/ 892647 h 1509906"/>
                  <a:gd name="connsiteX178" fmla="*/ 692079 w 1034979"/>
                  <a:gd name="connsiteY178" fmla="*/ 896457 h 1509906"/>
                  <a:gd name="connsiteX179" fmla="*/ 627309 w 1034979"/>
                  <a:gd name="connsiteY179" fmla="*/ 953607 h 1509906"/>
                  <a:gd name="connsiteX180" fmla="*/ 602544 w 1034979"/>
                  <a:gd name="connsiteY180" fmla="*/ 959322 h 1509906"/>
                  <a:gd name="connsiteX181" fmla="*/ 589209 w 1034979"/>
                  <a:gd name="connsiteY181" fmla="*/ 963132 h 1509906"/>
                  <a:gd name="connsiteX182" fmla="*/ 569026 w 1034979"/>
                  <a:gd name="connsiteY182" fmla="*/ 948870 h 1509906"/>
                  <a:gd name="connsiteX183" fmla="*/ 507294 w 1034979"/>
                  <a:gd name="connsiteY183" fmla="*/ 841212 h 1509906"/>
                  <a:gd name="connsiteX184" fmla="*/ 503484 w 1034979"/>
                  <a:gd name="connsiteY184" fmla="*/ 351627 h 1509906"/>
                  <a:gd name="connsiteX185" fmla="*/ 499674 w 1034979"/>
                  <a:gd name="connsiteY185" fmla="*/ 60162 h 1509906"/>
                  <a:gd name="connsiteX186" fmla="*/ 490149 w 1034979"/>
                  <a:gd name="connsiteY186" fmla="*/ 33492 h 1509906"/>
                  <a:gd name="connsiteX187" fmla="*/ 488244 w 1034979"/>
                  <a:gd name="connsiteY187" fmla="*/ 27777 h 1509906"/>
                  <a:gd name="connsiteX188" fmla="*/ 484434 w 1034979"/>
                  <a:gd name="connsiteY188" fmla="*/ 22062 h 1509906"/>
                  <a:gd name="connsiteX189" fmla="*/ 478719 w 1034979"/>
                  <a:gd name="connsiteY189" fmla="*/ 10632 h 1509906"/>
                  <a:gd name="connsiteX190" fmla="*/ 473004 w 1034979"/>
                  <a:gd name="connsiteY190" fmla="*/ 6822 h 1509906"/>
                  <a:gd name="connsiteX191" fmla="*/ 469194 w 1034979"/>
                  <a:gd name="connsiteY191" fmla="*/ 1107 h 1509906"/>
                  <a:gd name="connsiteX192" fmla="*/ 429189 w 1034979"/>
                  <a:gd name="connsiteY192" fmla="*/ 4917 h 1509906"/>
                  <a:gd name="connsiteX193" fmla="*/ 421569 w 1034979"/>
                  <a:gd name="connsiteY193" fmla="*/ 16347 h 1509906"/>
                  <a:gd name="connsiteX194" fmla="*/ 417759 w 1034979"/>
                  <a:gd name="connsiteY194" fmla="*/ 22062 h 1509906"/>
                  <a:gd name="connsiteX195" fmla="*/ 419664 w 1034979"/>
                  <a:gd name="connsiteY195" fmla="*/ 54447 h 1509906"/>
                  <a:gd name="connsiteX196" fmla="*/ 423474 w 1034979"/>
                  <a:gd name="connsiteY196" fmla="*/ 65877 h 1509906"/>
                  <a:gd name="connsiteX197" fmla="*/ 425379 w 1034979"/>
                  <a:gd name="connsiteY197" fmla="*/ 71592 h 1509906"/>
                  <a:gd name="connsiteX198" fmla="*/ 425379 w 1034979"/>
                  <a:gd name="connsiteY198" fmla="*/ 77307 h 1509906"/>
                  <a:gd name="connsiteX199" fmla="*/ 429189 w 1034979"/>
                  <a:gd name="connsiteY199" fmla="*/ 231612 h 1509906"/>
                  <a:gd name="connsiteX200" fmla="*/ 440619 w 1034979"/>
                  <a:gd name="connsiteY200" fmla="*/ 414492 h 1509906"/>
                  <a:gd name="connsiteX201" fmla="*/ 425379 w 1034979"/>
                  <a:gd name="connsiteY201" fmla="*/ 711672 h 1509906"/>
                  <a:gd name="connsiteX202" fmla="*/ 425173 w 1034979"/>
                  <a:gd name="connsiteY202" fmla="*/ 765165 h 1509906"/>
                  <a:gd name="connsiteX203" fmla="*/ 425379 w 1034979"/>
                  <a:gd name="connsiteY203" fmla="*/ 894552 h 1509906"/>
                  <a:gd name="connsiteX0" fmla="*/ 425379 w 1034979"/>
                  <a:gd name="connsiteY0" fmla="*/ 894552 h 1509906"/>
                  <a:gd name="connsiteX1" fmla="*/ 394899 w 1034979"/>
                  <a:gd name="connsiteY1" fmla="*/ 932652 h 1509906"/>
                  <a:gd name="connsiteX2" fmla="*/ 387279 w 1034979"/>
                  <a:gd name="connsiteY2" fmla="*/ 934557 h 1509906"/>
                  <a:gd name="connsiteX3" fmla="*/ 339654 w 1034979"/>
                  <a:gd name="connsiteY3" fmla="*/ 949797 h 1509906"/>
                  <a:gd name="connsiteX4" fmla="*/ 328224 w 1034979"/>
                  <a:gd name="connsiteY4" fmla="*/ 953607 h 1509906"/>
                  <a:gd name="connsiteX5" fmla="*/ 312984 w 1034979"/>
                  <a:gd name="connsiteY5" fmla="*/ 959322 h 1509906"/>
                  <a:gd name="connsiteX6" fmla="*/ 265359 w 1034979"/>
                  <a:gd name="connsiteY6" fmla="*/ 955512 h 1509906"/>
                  <a:gd name="connsiteX7" fmla="*/ 253929 w 1034979"/>
                  <a:gd name="connsiteY7" fmla="*/ 951702 h 1509906"/>
                  <a:gd name="connsiteX8" fmla="*/ 242499 w 1034979"/>
                  <a:gd name="connsiteY8" fmla="*/ 947892 h 1509906"/>
                  <a:gd name="connsiteX9" fmla="*/ 236784 w 1034979"/>
                  <a:gd name="connsiteY9" fmla="*/ 945987 h 1509906"/>
                  <a:gd name="connsiteX10" fmla="*/ 231069 w 1034979"/>
                  <a:gd name="connsiteY10" fmla="*/ 944082 h 1509906"/>
                  <a:gd name="connsiteX11" fmla="*/ 219639 w 1034979"/>
                  <a:gd name="connsiteY11" fmla="*/ 942177 h 1509906"/>
                  <a:gd name="connsiteX12" fmla="*/ 213924 w 1034979"/>
                  <a:gd name="connsiteY12" fmla="*/ 940272 h 1509906"/>
                  <a:gd name="connsiteX13" fmla="*/ 206304 w 1034979"/>
                  <a:gd name="connsiteY13" fmla="*/ 938367 h 1509906"/>
                  <a:gd name="connsiteX14" fmla="*/ 194874 w 1034979"/>
                  <a:gd name="connsiteY14" fmla="*/ 934557 h 1509906"/>
                  <a:gd name="connsiteX15" fmla="*/ 189159 w 1034979"/>
                  <a:gd name="connsiteY15" fmla="*/ 932652 h 1509906"/>
                  <a:gd name="connsiteX16" fmla="*/ 181539 w 1034979"/>
                  <a:gd name="connsiteY16" fmla="*/ 930747 h 1509906"/>
                  <a:gd name="connsiteX17" fmla="*/ 170109 w 1034979"/>
                  <a:gd name="connsiteY17" fmla="*/ 925032 h 1509906"/>
                  <a:gd name="connsiteX18" fmla="*/ 164394 w 1034979"/>
                  <a:gd name="connsiteY18" fmla="*/ 921222 h 1509906"/>
                  <a:gd name="connsiteX19" fmla="*/ 116769 w 1034979"/>
                  <a:gd name="connsiteY19" fmla="*/ 896457 h 1509906"/>
                  <a:gd name="connsiteX20" fmla="*/ 111054 w 1034979"/>
                  <a:gd name="connsiteY20" fmla="*/ 890742 h 1509906"/>
                  <a:gd name="connsiteX21" fmla="*/ 84384 w 1034979"/>
                  <a:gd name="connsiteY21" fmla="*/ 865977 h 1509906"/>
                  <a:gd name="connsiteX22" fmla="*/ 78669 w 1034979"/>
                  <a:gd name="connsiteY22" fmla="*/ 864072 h 1509906"/>
                  <a:gd name="connsiteX23" fmla="*/ 59619 w 1034979"/>
                  <a:gd name="connsiteY23" fmla="*/ 867882 h 1509906"/>
                  <a:gd name="connsiteX24" fmla="*/ 53904 w 1034979"/>
                  <a:gd name="connsiteY24" fmla="*/ 871692 h 1509906"/>
                  <a:gd name="connsiteX25" fmla="*/ 50094 w 1034979"/>
                  <a:gd name="connsiteY25" fmla="*/ 877407 h 1509906"/>
                  <a:gd name="connsiteX26" fmla="*/ 46284 w 1034979"/>
                  <a:gd name="connsiteY26" fmla="*/ 888837 h 1509906"/>
                  <a:gd name="connsiteX27" fmla="*/ 50094 w 1034979"/>
                  <a:gd name="connsiteY27" fmla="*/ 926937 h 1509906"/>
                  <a:gd name="connsiteX28" fmla="*/ 53904 w 1034979"/>
                  <a:gd name="connsiteY28" fmla="*/ 932652 h 1509906"/>
                  <a:gd name="connsiteX29" fmla="*/ 59619 w 1034979"/>
                  <a:gd name="connsiteY29" fmla="*/ 936462 h 1509906"/>
                  <a:gd name="connsiteX30" fmla="*/ 63429 w 1034979"/>
                  <a:gd name="connsiteY30" fmla="*/ 942177 h 1509906"/>
                  <a:gd name="connsiteX31" fmla="*/ 80574 w 1034979"/>
                  <a:gd name="connsiteY31" fmla="*/ 951702 h 1509906"/>
                  <a:gd name="connsiteX32" fmla="*/ 166299 w 1034979"/>
                  <a:gd name="connsiteY32" fmla="*/ 972657 h 1509906"/>
                  <a:gd name="connsiteX33" fmla="*/ 191064 w 1034979"/>
                  <a:gd name="connsiteY33" fmla="*/ 978372 h 1509906"/>
                  <a:gd name="connsiteX34" fmla="*/ 208209 w 1034979"/>
                  <a:gd name="connsiteY34" fmla="*/ 984087 h 1509906"/>
                  <a:gd name="connsiteX35" fmla="*/ 213924 w 1034979"/>
                  <a:gd name="connsiteY35" fmla="*/ 985992 h 1509906"/>
                  <a:gd name="connsiteX36" fmla="*/ 229164 w 1034979"/>
                  <a:gd name="connsiteY36" fmla="*/ 989802 h 1509906"/>
                  <a:gd name="connsiteX37" fmla="*/ 248214 w 1034979"/>
                  <a:gd name="connsiteY37" fmla="*/ 995517 h 1509906"/>
                  <a:gd name="connsiteX38" fmla="*/ 253929 w 1034979"/>
                  <a:gd name="connsiteY38" fmla="*/ 999327 h 1509906"/>
                  <a:gd name="connsiteX39" fmla="*/ 267264 w 1034979"/>
                  <a:gd name="connsiteY39" fmla="*/ 1014567 h 1509906"/>
                  <a:gd name="connsiteX40" fmla="*/ 272979 w 1034979"/>
                  <a:gd name="connsiteY40" fmla="*/ 1033617 h 1509906"/>
                  <a:gd name="connsiteX41" fmla="*/ 274884 w 1034979"/>
                  <a:gd name="connsiteY41" fmla="*/ 1039332 h 1509906"/>
                  <a:gd name="connsiteX42" fmla="*/ 276789 w 1034979"/>
                  <a:gd name="connsiteY42" fmla="*/ 1045047 h 1509906"/>
                  <a:gd name="connsiteX43" fmla="*/ 278694 w 1034979"/>
                  <a:gd name="connsiteY43" fmla="*/ 1069812 h 1509906"/>
                  <a:gd name="connsiteX44" fmla="*/ 280599 w 1034979"/>
                  <a:gd name="connsiteY44" fmla="*/ 1075527 h 1509906"/>
                  <a:gd name="connsiteX45" fmla="*/ 278694 w 1034979"/>
                  <a:gd name="connsiteY45" fmla="*/ 1094577 h 1509906"/>
                  <a:gd name="connsiteX46" fmla="*/ 276789 w 1034979"/>
                  <a:gd name="connsiteY46" fmla="*/ 1104102 h 1509906"/>
                  <a:gd name="connsiteX47" fmla="*/ 263454 w 1034979"/>
                  <a:gd name="connsiteY47" fmla="*/ 1117437 h 1509906"/>
                  <a:gd name="connsiteX48" fmla="*/ 252024 w 1034979"/>
                  <a:gd name="connsiteY48" fmla="*/ 1125057 h 1509906"/>
                  <a:gd name="connsiteX49" fmla="*/ 240594 w 1034979"/>
                  <a:gd name="connsiteY49" fmla="*/ 1128867 h 1509906"/>
                  <a:gd name="connsiteX50" fmla="*/ 27234 w 1034979"/>
                  <a:gd name="connsiteY50" fmla="*/ 1147917 h 1509906"/>
                  <a:gd name="connsiteX51" fmla="*/ 15804 w 1034979"/>
                  <a:gd name="connsiteY51" fmla="*/ 1153632 h 1509906"/>
                  <a:gd name="connsiteX52" fmla="*/ 6279 w 1034979"/>
                  <a:gd name="connsiteY52" fmla="*/ 1163157 h 1509906"/>
                  <a:gd name="connsiteX53" fmla="*/ 4374 w 1034979"/>
                  <a:gd name="connsiteY53" fmla="*/ 1168872 h 1509906"/>
                  <a:gd name="connsiteX54" fmla="*/ 564 w 1034979"/>
                  <a:gd name="connsiteY54" fmla="*/ 1174587 h 1509906"/>
                  <a:gd name="connsiteX55" fmla="*/ 6279 w 1034979"/>
                  <a:gd name="connsiteY55" fmla="*/ 1206972 h 1509906"/>
                  <a:gd name="connsiteX56" fmla="*/ 11994 w 1034979"/>
                  <a:gd name="connsiteY56" fmla="*/ 1210782 h 1509906"/>
                  <a:gd name="connsiteX57" fmla="*/ 17709 w 1034979"/>
                  <a:gd name="connsiteY57" fmla="*/ 1212687 h 1509906"/>
                  <a:gd name="connsiteX58" fmla="*/ 145344 w 1034979"/>
                  <a:gd name="connsiteY58" fmla="*/ 1210782 h 1509906"/>
                  <a:gd name="connsiteX59" fmla="*/ 152964 w 1034979"/>
                  <a:gd name="connsiteY59" fmla="*/ 1208877 h 1509906"/>
                  <a:gd name="connsiteX60" fmla="*/ 303459 w 1034979"/>
                  <a:gd name="connsiteY60" fmla="*/ 1203162 h 1509906"/>
                  <a:gd name="connsiteX61" fmla="*/ 318699 w 1034979"/>
                  <a:gd name="connsiteY61" fmla="*/ 1210782 h 1509906"/>
                  <a:gd name="connsiteX62" fmla="*/ 330129 w 1034979"/>
                  <a:gd name="connsiteY62" fmla="*/ 1216497 h 1509906"/>
                  <a:gd name="connsiteX63" fmla="*/ 333939 w 1034979"/>
                  <a:gd name="connsiteY63" fmla="*/ 1222212 h 1509906"/>
                  <a:gd name="connsiteX64" fmla="*/ 339654 w 1034979"/>
                  <a:gd name="connsiteY64" fmla="*/ 1224117 h 1509906"/>
                  <a:gd name="connsiteX65" fmla="*/ 351084 w 1034979"/>
                  <a:gd name="connsiteY65" fmla="*/ 1231737 h 1509906"/>
                  <a:gd name="connsiteX66" fmla="*/ 356799 w 1034979"/>
                  <a:gd name="connsiteY66" fmla="*/ 1235547 h 1509906"/>
                  <a:gd name="connsiteX67" fmla="*/ 360609 w 1034979"/>
                  <a:gd name="connsiteY67" fmla="*/ 1241262 h 1509906"/>
                  <a:gd name="connsiteX68" fmla="*/ 366324 w 1034979"/>
                  <a:gd name="connsiteY68" fmla="*/ 1252692 h 1509906"/>
                  <a:gd name="connsiteX69" fmla="*/ 362514 w 1034979"/>
                  <a:gd name="connsiteY69" fmla="*/ 1279362 h 1509906"/>
                  <a:gd name="connsiteX70" fmla="*/ 358704 w 1034979"/>
                  <a:gd name="connsiteY70" fmla="*/ 1285077 h 1509906"/>
                  <a:gd name="connsiteX71" fmla="*/ 356799 w 1034979"/>
                  <a:gd name="connsiteY71" fmla="*/ 1290792 h 1509906"/>
                  <a:gd name="connsiteX72" fmla="*/ 352989 w 1034979"/>
                  <a:gd name="connsiteY72" fmla="*/ 1296507 h 1509906"/>
                  <a:gd name="connsiteX73" fmla="*/ 351084 w 1034979"/>
                  <a:gd name="connsiteY73" fmla="*/ 1302222 h 1509906"/>
                  <a:gd name="connsiteX74" fmla="*/ 347274 w 1034979"/>
                  <a:gd name="connsiteY74" fmla="*/ 1307937 h 1509906"/>
                  <a:gd name="connsiteX75" fmla="*/ 330129 w 1034979"/>
                  <a:gd name="connsiteY75" fmla="*/ 1374612 h 1509906"/>
                  <a:gd name="connsiteX76" fmla="*/ 328224 w 1034979"/>
                  <a:gd name="connsiteY76" fmla="*/ 1426047 h 1509906"/>
                  <a:gd name="connsiteX77" fmla="*/ 330129 w 1034979"/>
                  <a:gd name="connsiteY77" fmla="*/ 1450812 h 1509906"/>
                  <a:gd name="connsiteX78" fmla="*/ 332034 w 1034979"/>
                  <a:gd name="connsiteY78" fmla="*/ 1456527 h 1509906"/>
                  <a:gd name="connsiteX79" fmla="*/ 335844 w 1034979"/>
                  <a:gd name="connsiteY79" fmla="*/ 1460337 h 1509906"/>
                  <a:gd name="connsiteX80" fmla="*/ 364419 w 1034979"/>
                  <a:gd name="connsiteY80" fmla="*/ 1506057 h 1509906"/>
                  <a:gd name="connsiteX81" fmla="*/ 387279 w 1034979"/>
                  <a:gd name="connsiteY81" fmla="*/ 1507962 h 1509906"/>
                  <a:gd name="connsiteX82" fmla="*/ 392994 w 1034979"/>
                  <a:gd name="connsiteY82" fmla="*/ 1502247 h 1509906"/>
                  <a:gd name="connsiteX83" fmla="*/ 394899 w 1034979"/>
                  <a:gd name="connsiteY83" fmla="*/ 1490817 h 1509906"/>
                  <a:gd name="connsiteX84" fmla="*/ 396804 w 1034979"/>
                  <a:gd name="connsiteY84" fmla="*/ 1485102 h 1509906"/>
                  <a:gd name="connsiteX85" fmla="*/ 398709 w 1034979"/>
                  <a:gd name="connsiteY85" fmla="*/ 1467957 h 1509906"/>
                  <a:gd name="connsiteX86" fmla="*/ 400614 w 1034979"/>
                  <a:gd name="connsiteY86" fmla="*/ 1454622 h 1509906"/>
                  <a:gd name="connsiteX87" fmla="*/ 404424 w 1034979"/>
                  <a:gd name="connsiteY87" fmla="*/ 1397472 h 1509906"/>
                  <a:gd name="connsiteX88" fmla="*/ 410139 w 1034979"/>
                  <a:gd name="connsiteY88" fmla="*/ 1386042 h 1509906"/>
                  <a:gd name="connsiteX89" fmla="*/ 413949 w 1034979"/>
                  <a:gd name="connsiteY89" fmla="*/ 1372707 h 1509906"/>
                  <a:gd name="connsiteX90" fmla="*/ 415854 w 1034979"/>
                  <a:gd name="connsiteY90" fmla="*/ 1366992 h 1509906"/>
                  <a:gd name="connsiteX91" fmla="*/ 417759 w 1034979"/>
                  <a:gd name="connsiteY91" fmla="*/ 1353657 h 1509906"/>
                  <a:gd name="connsiteX92" fmla="*/ 421569 w 1034979"/>
                  <a:gd name="connsiteY92" fmla="*/ 1342227 h 1509906"/>
                  <a:gd name="connsiteX93" fmla="*/ 427284 w 1034979"/>
                  <a:gd name="connsiteY93" fmla="*/ 1328892 h 1509906"/>
                  <a:gd name="connsiteX94" fmla="*/ 467289 w 1034979"/>
                  <a:gd name="connsiteY94" fmla="*/ 1258407 h 1509906"/>
                  <a:gd name="connsiteX95" fmla="*/ 528455 w 1034979"/>
                  <a:gd name="connsiteY95" fmla="*/ 1245638 h 1509906"/>
                  <a:gd name="connsiteX96" fmla="*/ 573969 w 1034979"/>
                  <a:gd name="connsiteY96" fmla="*/ 1229832 h 1509906"/>
                  <a:gd name="connsiteX97" fmla="*/ 585399 w 1034979"/>
                  <a:gd name="connsiteY97" fmla="*/ 1226022 h 1509906"/>
                  <a:gd name="connsiteX98" fmla="*/ 720654 w 1034979"/>
                  <a:gd name="connsiteY98" fmla="*/ 1309842 h 1509906"/>
                  <a:gd name="connsiteX99" fmla="*/ 733989 w 1034979"/>
                  <a:gd name="connsiteY99" fmla="*/ 1319367 h 1509906"/>
                  <a:gd name="connsiteX100" fmla="*/ 743514 w 1034979"/>
                  <a:gd name="connsiteY100" fmla="*/ 1321272 h 1509906"/>
                  <a:gd name="connsiteX101" fmla="*/ 749229 w 1034979"/>
                  <a:gd name="connsiteY101" fmla="*/ 1323177 h 1509906"/>
                  <a:gd name="connsiteX102" fmla="*/ 762564 w 1034979"/>
                  <a:gd name="connsiteY102" fmla="*/ 1328892 h 1509906"/>
                  <a:gd name="connsiteX103" fmla="*/ 777804 w 1034979"/>
                  <a:gd name="connsiteY103" fmla="*/ 1326987 h 1509906"/>
                  <a:gd name="connsiteX104" fmla="*/ 789234 w 1034979"/>
                  <a:gd name="connsiteY104" fmla="*/ 1321272 h 1509906"/>
                  <a:gd name="connsiteX105" fmla="*/ 794949 w 1034979"/>
                  <a:gd name="connsiteY105" fmla="*/ 1319367 h 1509906"/>
                  <a:gd name="connsiteX106" fmla="*/ 802569 w 1034979"/>
                  <a:gd name="connsiteY106" fmla="*/ 1302222 h 1509906"/>
                  <a:gd name="connsiteX107" fmla="*/ 800664 w 1034979"/>
                  <a:gd name="connsiteY107" fmla="*/ 1277457 h 1509906"/>
                  <a:gd name="connsiteX108" fmla="*/ 798759 w 1034979"/>
                  <a:gd name="connsiteY108" fmla="*/ 1271742 h 1509906"/>
                  <a:gd name="connsiteX109" fmla="*/ 796854 w 1034979"/>
                  <a:gd name="connsiteY109" fmla="*/ 1264122 h 1509906"/>
                  <a:gd name="connsiteX110" fmla="*/ 783519 w 1034979"/>
                  <a:gd name="connsiteY110" fmla="*/ 1246977 h 1509906"/>
                  <a:gd name="connsiteX111" fmla="*/ 773994 w 1034979"/>
                  <a:gd name="connsiteY111" fmla="*/ 1241262 h 1509906"/>
                  <a:gd name="connsiteX112" fmla="*/ 648264 w 1034979"/>
                  <a:gd name="connsiteY112" fmla="*/ 1149822 h 1509906"/>
                  <a:gd name="connsiteX113" fmla="*/ 644454 w 1034979"/>
                  <a:gd name="connsiteY113" fmla="*/ 1132677 h 1509906"/>
                  <a:gd name="connsiteX114" fmla="*/ 646359 w 1034979"/>
                  <a:gd name="connsiteY114" fmla="*/ 1125057 h 1509906"/>
                  <a:gd name="connsiteX115" fmla="*/ 650169 w 1034979"/>
                  <a:gd name="connsiteY115" fmla="*/ 1107912 h 1509906"/>
                  <a:gd name="connsiteX116" fmla="*/ 653979 w 1034979"/>
                  <a:gd name="connsiteY116" fmla="*/ 1102197 h 1509906"/>
                  <a:gd name="connsiteX117" fmla="*/ 655884 w 1034979"/>
                  <a:gd name="connsiteY117" fmla="*/ 1096482 h 1509906"/>
                  <a:gd name="connsiteX118" fmla="*/ 661599 w 1034979"/>
                  <a:gd name="connsiteY118" fmla="*/ 1094577 h 1509906"/>
                  <a:gd name="connsiteX119" fmla="*/ 671124 w 1034979"/>
                  <a:gd name="connsiteY119" fmla="*/ 1083147 h 1509906"/>
                  <a:gd name="connsiteX120" fmla="*/ 724464 w 1034979"/>
                  <a:gd name="connsiteY120" fmla="*/ 1075527 h 1509906"/>
                  <a:gd name="connsiteX121" fmla="*/ 842574 w 1034979"/>
                  <a:gd name="connsiteY121" fmla="*/ 1077432 h 1509906"/>
                  <a:gd name="connsiteX122" fmla="*/ 871149 w 1034979"/>
                  <a:gd name="connsiteY122" fmla="*/ 1079337 h 1509906"/>
                  <a:gd name="connsiteX123" fmla="*/ 899724 w 1034979"/>
                  <a:gd name="connsiteY123" fmla="*/ 1085052 h 1509906"/>
                  <a:gd name="connsiteX124" fmla="*/ 922584 w 1034979"/>
                  <a:gd name="connsiteY124" fmla="*/ 1088862 h 1509906"/>
                  <a:gd name="connsiteX125" fmla="*/ 951159 w 1034979"/>
                  <a:gd name="connsiteY125" fmla="*/ 1094577 h 1509906"/>
                  <a:gd name="connsiteX126" fmla="*/ 956874 w 1034979"/>
                  <a:gd name="connsiteY126" fmla="*/ 1094577 h 1509906"/>
                  <a:gd name="connsiteX127" fmla="*/ 1002594 w 1034979"/>
                  <a:gd name="connsiteY127" fmla="*/ 1092672 h 1509906"/>
                  <a:gd name="connsiteX128" fmla="*/ 1031169 w 1034979"/>
                  <a:gd name="connsiteY128" fmla="*/ 1085052 h 1509906"/>
                  <a:gd name="connsiteX129" fmla="*/ 1034979 w 1034979"/>
                  <a:gd name="connsiteY129" fmla="*/ 1079337 h 1509906"/>
                  <a:gd name="connsiteX130" fmla="*/ 1033074 w 1034979"/>
                  <a:gd name="connsiteY130" fmla="*/ 1060287 h 1509906"/>
                  <a:gd name="connsiteX131" fmla="*/ 1027359 w 1034979"/>
                  <a:gd name="connsiteY131" fmla="*/ 1056477 h 1509906"/>
                  <a:gd name="connsiteX132" fmla="*/ 1012119 w 1034979"/>
                  <a:gd name="connsiteY132" fmla="*/ 1054572 h 1509906"/>
                  <a:gd name="connsiteX133" fmla="*/ 1006404 w 1034979"/>
                  <a:gd name="connsiteY133" fmla="*/ 1052667 h 1509906"/>
                  <a:gd name="connsiteX134" fmla="*/ 998784 w 1034979"/>
                  <a:gd name="connsiteY134" fmla="*/ 1050762 h 1509906"/>
                  <a:gd name="connsiteX135" fmla="*/ 987354 w 1034979"/>
                  <a:gd name="connsiteY135" fmla="*/ 1043142 h 1509906"/>
                  <a:gd name="connsiteX136" fmla="*/ 975924 w 1034979"/>
                  <a:gd name="connsiteY136" fmla="*/ 1039332 h 1509906"/>
                  <a:gd name="connsiteX137" fmla="*/ 970209 w 1034979"/>
                  <a:gd name="connsiteY137" fmla="*/ 1037427 h 1509906"/>
                  <a:gd name="connsiteX138" fmla="*/ 962589 w 1034979"/>
                  <a:gd name="connsiteY138" fmla="*/ 1035522 h 1509906"/>
                  <a:gd name="connsiteX139" fmla="*/ 956874 w 1034979"/>
                  <a:gd name="connsiteY139" fmla="*/ 1033617 h 1509906"/>
                  <a:gd name="connsiteX140" fmla="*/ 935919 w 1034979"/>
                  <a:gd name="connsiteY140" fmla="*/ 1027902 h 1509906"/>
                  <a:gd name="connsiteX141" fmla="*/ 930204 w 1034979"/>
                  <a:gd name="connsiteY141" fmla="*/ 1025997 h 1509906"/>
                  <a:gd name="connsiteX142" fmla="*/ 825429 w 1034979"/>
                  <a:gd name="connsiteY142" fmla="*/ 1027902 h 1509906"/>
                  <a:gd name="connsiteX143" fmla="*/ 819714 w 1034979"/>
                  <a:gd name="connsiteY143" fmla="*/ 1029807 h 1509906"/>
                  <a:gd name="connsiteX144" fmla="*/ 730179 w 1034979"/>
                  <a:gd name="connsiteY144" fmla="*/ 1031712 h 1509906"/>
                  <a:gd name="connsiteX145" fmla="*/ 716844 w 1034979"/>
                  <a:gd name="connsiteY145" fmla="*/ 1035522 h 1509906"/>
                  <a:gd name="connsiteX146" fmla="*/ 695889 w 1034979"/>
                  <a:gd name="connsiteY146" fmla="*/ 1037427 h 1509906"/>
                  <a:gd name="connsiteX147" fmla="*/ 669219 w 1034979"/>
                  <a:gd name="connsiteY147" fmla="*/ 1039332 h 1509906"/>
                  <a:gd name="connsiteX148" fmla="*/ 669219 w 1034979"/>
                  <a:gd name="connsiteY148" fmla="*/ 1039332 h 1509906"/>
                  <a:gd name="connsiteX149" fmla="*/ 646359 w 1034979"/>
                  <a:gd name="connsiteY149" fmla="*/ 1043142 h 1509906"/>
                  <a:gd name="connsiteX150" fmla="*/ 642549 w 1034979"/>
                  <a:gd name="connsiteY150" fmla="*/ 1031712 h 1509906"/>
                  <a:gd name="connsiteX151" fmla="*/ 640644 w 1034979"/>
                  <a:gd name="connsiteY151" fmla="*/ 1025997 h 1509906"/>
                  <a:gd name="connsiteX152" fmla="*/ 642549 w 1034979"/>
                  <a:gd name="connsiteY152" fmla="*/ 1008852 h 1509906"/>
                  <a:gd name="connsiteX153" fmla="*/ 644454 w 1034979"/>
                  <a:gd name="connsiteY153" fmla="*/ 1003137 h 1509906"/>
                  <a:gd name="connsiteX154" fmla="*/ 661599 w 1034979"/>
                  <a:gd name="connsiteY154" fmla="*/ 993612 h 1509906"/>
                  <a:gd name="connsiteX155" fmla="*/ 673029 w 1034979"/>
                  <a:gd name="connsiteY155" fmla="*/ 985992 h 1509906"/>
                  <a:gd name="connsiteX156" fmla="*/ 674934 w 1034979"/>
                  <a:gd name="connsiteY156" fmla="*/ 980277 h 1509906"/>
                  <a:gd name="connsiteX157" fmla="*/ 680649 w 1034979"/>
                  <a:gd name="connsiteY157" fmla="*/ 978372 h 1509906"/>
                  <a:gd name="connsiteX158" fmla="*/ 686364 w 1034979"/>
                  <a:gd name="connsiteY158" fmla="*/ 974562 h 1509906"/>
                  <a:gd name="connsiteX159" fmla="*/ 695889 w 1034979"/>
                  <a:gd name="connsiteY159" fmla="*/ 965037 h 1509906"/>
                  <a:gd name="connsiteX160" fmla="*/ 705414 w 1034979"/>
                  <a:gd name="connsiteY160" fmla="*/ 953607 h 1509906"/>
                  <a:gd name="connsiteX161" fmla="*/ 716844 w 1034979"/>
                  <a:gd name="connsiteY161" fmla="*/ 945987 h 1509906"/>
                  <a:gd name="connsiteX162" fmla="*/ 732084 w 1034979"/>
                  <a:gd name="connsiteY162" fmla="*/ 932652 h 1509906"/>
                  <a:gd name="connsiteX163" fmla="*/ 741609 w 1034979"/>
                  <a:gd name="connsiteY163" fmla="*/ 921222 h 1509906"/>
                  <a:gd name="connsiteX164" fmla="*/ 753039 w 1034979"/>
                  <a:gd name="connsiteY164" fmla="*/ 911697 h 1509906"/>
                  <a:gd name="connsiteX165" fmla="*/ 758754 w 1034979"/>
                  <a:gd name="connsiteY165" fmla="*/ 900267 h 1509906"/>
                  <a:gd name="connsiteX166" fmla="*/ 760659 w 1034979"/>
                  <a:gd name="connsiteY166" fmla="*/ 894552 h 1509906"/>
                  <a:gd name="connsiteX167" fmla="*/ 766374 w 1034979"/>
                  <a:gd name="connsiteY167" fmla="*/ 883122 h 1509906"/>
                  <a:gd name="connsiteX168" fmla="*/ 764469 w 1034979"/>
                  <a:gd name="connsiteY168" fmla="*/ 867882 h 1509906"/>
                  <a:gd name="connsiteX169" fmla="*/ 758754 w 1034979"/>
                  <a:gd name="connsiteY169" fmla="*/ 865977 h 1509906"/>
                  <a:gd name="connsiteX170" fmla="*/ 737799 w 1034979"/>
                  <a:gd name="connsiteY170" fmla="*/ 867882 h 1509906"/>
                  <a:gd name="connsiteX171" fmla="*/ 732084 w 1034979"/>
                  <a:gd name="connsiteY171" fmla="*/ 871692 h 1509906"/>
                  <a:gd name="connsiteX172" fmla="*/ 720654 w 1034979"/>
                  <a:gd name="connsiteY172" fmla="*/ 875502 h 1509906"/>
                  <a:gd name="connsiteX173" fmla="*/ 716844 w 1034979"/>
                  <a:gd name="connsiteY173" fmla="*/ 881217 h 1509906"/>
                  <a:gd name="connsiteX174" fmla="*/ 711129 w 1034979"/>
                  <a:gd name="connsiteY174" fmla="*/ 883122 h 1509906"/>
                  <a:gd name="connsiteX175" fmla="*/ 705414 w 1034979"/>
                  <a:gd name="connsiteY175" fmla="*/ 886932 h 1509906"/>
                  <a:gd name="connsiteX176" fmla="*/ 699699 w 1034979"/>
                  <a:gd name="connsiteY176" fmla="*/ 892647 h 1509906"/>
                  <a:gd name="connsiteX177" fmla="*/ 692079 w 1034979"/>
                  <a:gd name="connsiteY177" fmla="*/ 896457 h 1509906"/>
                  <a:gd name="connsiteX178" fmla="*/ 627309 w 1034979"/>
                  <a:gd name="connsiteY178" fmla="*/ 953607 h 1509906"/>
                  <a:gd name="connsiteX179" fmla="*/ 602544 w 1034979"/>
                  <a:gd name="connsiteY179" fmla="*/ 959322 h 1509906"/>
                  <a:gd name="connsiteX180" fmla="*/ 589209 w 1034979"/>
                  <a:gd name="connsiteY180" fmla="*/ 963132 h 1509906"/>
                  <a:gd name="connsiteX181" fmla="*/ 569026 w 1034979"/>
                  <a:gd name="connsiteY181" fmla="*/ 948870 h 1509906"/>
                  <a:gd name="connsiteX182" fmla="*/ 507294 w 1034979"/>
                  <a:gd name="connsiteY182" fmla="*/ 841212 h 1509906"/>
                  <a:gd name="connsiteX183" fmla="*/ 503484 w 1034979"/>
                  <a:gd name="connsiteY183" fmla="*/ 351627 h 1509906"/>
                  <a:gd name="connsiteX184" fmla="*/ 499674 w 1034979"/>
                  <a:gd name="connsiteY184" fmla="*/ 60162 h 1509906"/>
                  <a:gd name="connsiteX185" fmla="*/ 490149 w 1034979"/>
                  <a:gd name="connsiteY185" fmla="*/ 33492 h 1509906"/>
                  <a:gd name="connsiteX186" fmla="*/ 488244 w 1034979"/>
                  <a:gd name="connsiteY186" fmla="*/ 27777 h 1509906"/>
                  <a:gd name="connsiteX187" fmla="*/ 484434 w 1034979"/>
                  <a:gd name="connsiteY187" fmla="*/ 22062 h 1509906"/>
                  <a:gd name="connsiteX188" fmla="*/ 478719 w 1034979"/>
                  <a:gd name="connsiteY188" fmla="*/ 10632 h 1509906"/>
                  <a:gd name="connsiteX189" fmla="*/ 473004 w 1034979"/>
                  <a:gd name="connsiteY189" fmla="*/ 6822 h 1509906"/>
                  <a:gd name="connsiteX190" fmla="*/ 469194 w 1034979"/>
                  <a:gd name="connsiteY190" fmla="*/ 1107 h 1509906"/>
                  <a:gd name="connsiteX191" fmla="*/ 429189 w 1034979"/>
                  <a:gd name="connsiteY191" fmla="*/ 4917 h 1509906"/>
                  <a:gd name="connsiteX192" fmla="*/ 421569 w 1034979"/>
                  <a:gd name="connsiteY192" fmla="*/ 16347 h 1509906"/>
                  <a:gd name="connsiteX193" fmla="*/ 417759 w 1034979"/>
                  <a:gd name="connsiteY193" fmla="*/ 22062 h 1509906"/>
                  <a:gd name="connsiteX194" fmla="*/ 419664 w 1034979"/>
                  <a:gd name="connsiteY194" fmla="*/ 54447 h 1509906"/>
                  <a:gd name="connsiteX195" fmla="*/ 423474 w 1034979"/>
                  <a:gd name="connsiteY195" fmla="*/ 65877 h 1509906"/>
                  <a:gd name="connsiteX196" fmla="*/ 425379 w 1034979"/>
                  <a:gd name="connsiteY196" fmla="*/ 71592 h 1509906"/>
                  <a:gd name="connsiteX197" fmla="*/ 425379 w 1034979"/>
                  <a:gd name="connsiteY197" fmla="*/ 77307 h 1509906"/>
                  <a:gd name="connsiteX198" fmla="*/ 429189 w 1034979"/>
                  <a:gd name="connsiteY198" fmla="*/ 231612 h 1509906"/>
                  <a:gd name="connsiteX199" fmla="*/ 440619 w 1034979"/>
                  <a:gd name="connsiteY199" fmla="*/ 414492 h 1509906"/>
                  <a:gd name="connsiteX200" fmla="*/ 425379 w 1034979"/>
                  <a:gd name="connsiteY200" fmla="*/ 711672 h 1509906"/>
                  <a:gd name="connsiteX201" fmla="*/ 425173 w 1034979"/>
                  <a:gd name="connsiteY201" fmla="*/ 765165 h 1509906"/>
                  <a:gd name="connsiteX202" fmla="*/ 425379 w 1034979"/>
                  <a:gd name="connsiteY202" fmla="*/ 894552 h 1509906"/>
                  <a:gd name="connsiteX0" fmla="*/ 425379 w 1034979"/>
                  <a:gd name="connsiteY0" fmla="*/ 894552 h 1509906"/>
                  <a:gd name="connsiteX1" fmla="*/ 394899 w 1034979"/>
                  <a:gd name="connsiteY1" fmla="*/ 932652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84384 w 1034979"/>
                  <a:gd name="connsiteY20" fmla="*/ 865977 h 1509906"/>
                  <a:gd name="connsiteX21" fmla="*/ 78669 w 1034979"/>
                  <a:gd name="connsiteY21" fmla="*/ 864072 h 1509906"/>
                  <a:gd name="connsiteX22" fmla="*/ 59619 w 1034979"/>
                  <a:gd name="connsiteY22" fmla="*/ 867882 h 1509906"/>
                  <a:gd name="connsiteX23" fmla="*/ 53904 w 1034979"/>
                  <a:gd name="connsiteY23" fmla="*/ 871692 h 1509906"/>
                  <a:gd name="connsiteX24" fmla="*/ 50094 w 1034979"/>
                  <a:gd name="connsiteY24" fmla="*/ 877407 h 1509906"/>
                  <a:gd name="connsiteX25" fmla="*/ 46284 w 1034979"/>
                  <a:gd name="connsiteY25" fmla="*/ 888837 h 1509906"/>
                  <a:gd name="connsiteX26" fmla="*/ 50094 w 1034979"/>
                  <a:gd name="connsiteY26" fmla="*/ 926937 h 1509906"/>
                  <a:gd name="connsiteX27" fmla="*/ 53904 w 1034979"/>
                  <a:gd name="connsiteY27" fmla="*/ 932652 h 1509906"/>
                  <a:gd name="connsiteX28" fmla="*/ 59619 w 1034979"/>
                  <a:gd name="connsiteY28" fmla="*/ 936462 h 1509906"/>
                  <a:gd name="connsiteX29" fmla="*/ 63429 w 1034979"/>
                  <a:gd name="connsiteY29" fmla="*/ 942177 h 1509906"/>
                  <a:gd name="connsiteX30" fmla="*/ 80574 w 1034979"/>
                  <a:gd name="connsiteY30" fmla="*/ 951702 h 1509906"/>
                  <a:gd name="connsiteX31" fmla="*/ 166299 w 1034979"/>
                  <a:gd name="connsiteY31" fmla="*/ 972657 h 1509906"/>
                  <a:gd name="connsiteX32" fmla="*/ 191064 w 1034979"/>
                  <a:gd name="connsiteY32" fmla="*/ 978372 h 1509906"/>
                  <a:gd name="connsiteX33" fmla="*/ 208209 w 1034979"/>
                  <a:gd name="connsiteY33" fmla="*/ 984087 h 1509906"/>
                  <a:gd name="connsiteX34" fmla="*/ 213924 w 1034979"/>
                  <a:gd name="connsiteY34" fmla="*/ 985992 h 1509906"/>
                  <a:gd name="connsiteX35" fmla="*/ 229164 w 1034979"/>
                  <a:gd name="connsiteY35" fmla="*/ 989802 h 1509906"/>
                  <a:gd name="connsiteX36" fmla="*/ 248214 w 1034979"/>
                  <a:gd name="connsiteY36" fmla="*/ 995517 h 1509906"/>
                  <a:gd name="connsiteX37" fmla="*/ 253929 w 1034979"/>
                  <a:gd name="connsiteY37" fmla="*/ 999327 h 1509906"/>
                  <a:gd name="connsiteX38" fmla="*/ 267264 w 1034979"/>
                  <a:gd name="connsiteY38" fmla="*/ 1014567 h 1509906"/>
                  <a:gd name="connsiteX39" fmla="*/ 272979 w 1034979"/>
                  <a:gd name="connsiteY39" fmla="*/ 1033617 h 1509906"/>
                  <a:gd name="connsiteX40" fmla="*/ 274884 w 1034979"/>
                  <a:gd name="connsiteY40" fmla="*/ 1039332 h 1509906"/>
                  <a:gd name="connsiteX41" fmla="*/ 276789 w 1034979"/>
                  <a:gd name="connsiteY41" fmla="*/ 1045047 h 1509906"/>
                  <a:gd name="connsiteX42" fmla="*/ 278694 w 1034979"/>
                  <a:gd name="connsiteY42" fmla="*/ 1069812 h 1509906"/>
                  <a:gd name="connsiteX43" fmla="*/ 280599 w 1034979"/>
                  <a:gd name="connsiteY43" fmla="*/ 1075527 h 1509906"/>
                  <a:gd name="connsiteX44" fmla="*/ 278694 w 1034979"/>
                  <a:gd name="connsiteY44" fmla="*/ 1094577 h 1509906"/>
                  <a:gd name="connsiteX45" fmla="*/ 276789 w 1034979"/>
                  <a:gd name="connsiteY45" fmla="*/ 1104102 h 1509906"/>
                  <a:gd name="connsiteX46" fmla="*/ 263454 w 1034979"/>
                  <a:gd name="connsiteY46" fmla="*/ 1117437 h 1509906"/>
                  <a:gd name="connsiteX47" fmla="*/ 252024 w 1034979"/>
                  <a:gd name="connsiteY47" fmla="*/ 1125057 h 1509906"/>
                  <a:gd name="connsiteX48" fmla="*/ 240594 w 1034979"/>
                  <a:gd name="connsiteY48" fmla="*/ 1128867 h 1509906"/>
                  <a:gd name="connsiteX49" fmla="*/ 27234 w 1034979"/>
                  <a:gd name="connsiteY49" fmla="*/ 1147917 h 1509906"/>
                  <a:gd name="connsiteX50" fmla="*/ 15804 w 1034979"/>
                  <a:gd name="connsiteY50" fmla="*/ 1153632 h 1509906"/>
                  <a:gd name="connsiteX51" fmla="*/ 6279 w 1034979"/>
                  <a:gd name="connsiteY51" fmla="*/ 1163157 h 1509906"/>
                  <a:gd name="connsiteX52" fmla="*/ 4374 w 1034979"/>
                  <a:gd name="connsiteY52" fmla="*/ 1168872 h 1509906"/>
                  <a:gd name="connsiteX53" fmla="*/ 564 w 1034979"/>
                  <a:gd name="connsiteY53" fmla="*/ 1174587 h 1509906"/>
                  <a:gd name="connsiteX54" fmla="*/ 6279 w 1034979"/>
                  <a:gd name="connsiteY54" fmla="*/ 1206972 h 1509906"/>
                  <a:gd name="connsiteX55" fmla="*/ 11994 w 1034979"/>
                  <a:gd name="connsiteY55" fmla="*/ 1210782 h 1509906"/>
                  <a:gd name="connsiteX56" fmla="*/ 17709 w 1034979"/>
                  <a:gd name="connsiteY56" fmla="*/ 1212687 h 1509906"/>
                  <a:gd name="connsiteX57" fmla="*/ 145344 w 1034979"/>
                  <a:gd name="connsiteY57" fmla="*/ 1210782 h 1509906"/>
                  <a:gd name="connsiteX58" fmla="*/ 152964 w 1034979"/>
                  <a:gd name="connsiteY58" fmla="*/ 1208877 h 1509906"/>
                  <a:gd name="connsiteX59" fmla="*/ 303459 w 1034979"/>
                  <a:gd name="connsiteY59" fmla="*/ 1203162 h 1509906"/>
                  <a:gd name="connsiteX60" fmla="*/ 318699 w 1034979"/>
                  <a:gd name="connsiteY60" fmla="*/ 1210782 h 1509906"/>
                  <a:gd name="connsiteX61" fmla="*/ 330129 w 1034979"/>
                  <a:gd name="connsiteY61" fmla="*/ 1216497 h 1509906"/>
                  <a:gd name="connsiteX62" fmla="*/ 333939 w 1034979"/>
                  <a:gd name="connsiteY62" fmla="*/ 1222212 h 1509906"/>
                  <a:gd name="connsiteX63" fmla="*/ 339654 w 1034979"/>
                  <a:gd name="connsiteY63" fmla="*/ 1224117 h 1509906"/>
                  <a:gd name="connsiteX64" fmla="*/ 351084 w 1034979"/>
                  <a:gd name="connsiteY64" fmla="*/ 1231737 h 1509906"/>
                  <a:gd name="connsiteX65" fmla="*/ 356799 w 1034979"/>
                  <a:gd name="connsiteY65" fmla="*/ 1235547 h 1509906"/>
                  <a:gd name="connsiteX66" fmla="*/ 360609 w 1034979"/>
                  <a:gd name="connsiteY66" fmla="*/ 1241262 h 1509906"/>
                  <a:gd name="connsiteX67" fmla="*/ 366324 w 1034979"/>
                  <a:gd name="connsiteY67" fmla="*/ 1252692 h 1509906"/>
                  <a:gd name="connsiteX68" fmla="*/ 362514 w 1034979"/>
                  <a:gd name="connsiteY68" fmla="*/ 1279362 h 1509906"/>
                  <a:gd name="connsiteX69" fmla="*/ 358704 w 1034979"/>
                  <a:gd name="connsiteY69" fmla="*/ 1285077 h 1509906"/>
                  <a:gd name="connsiteX70" fmla="*/ 356799 w 1034979"/>
                  <a:gd name="connsiteY70" fmla="*/ 1290792 h 1509906"/>
                  <a:gd name="connsiteX71" fmla="*/ 352989 w 1034979"/>
                  <a:gd name="connsiteY71" fmla="*/ 1296507 h 1509906"/>
                  <a:gd name="connsiteX72" fmla="*/ 351084 w 1034979"/>
                  <a:gd name="connsiteY72" fmla="*/ 1302222 h 1509906"/>
                  <a:gd name="connsiteX73" fmla="*/ 347274 w 1034979"/>
                  <a:gd name="connsiteY73" fmla="*/ 1307937 h 1509906"/>
                  <a:gd name="connsiteX74" fmla="*/ 330129 w 1034979"/>
                  <a:gd name="connsiteY74" fmla="*/ 1374612 h 1509906"/>
                  <a:gd name="connsiteX75" fmla="*/ 328224 w 1034979"/>
                  <a:gd name="connsiteY75" fmla="*/ 1426047 h 1509906"/>
                  <a:gd name="connsiteX76" fmla="*/ 330129 w 1034979"/>
                  <a:gd name="connsiteY76" fmla="*/ 1450812 h 1509906"/>
                  <a:gd name="connsiteX77" fmla="*/ 332034 w 1034979"/>
                  <a:gd name="connsiteY77" fmla="*/ 1456527 h 1509906"/>
                  <a:gd name="connsiteX78" fmla="*/ 335844 w 1034979"/>
                  <a:gd name="connsiteY78" fmla="*/ 1460337 h 1509906"/>
                  <a:gd name="connsiteX79" fmla="*/ 364419 w 1034979"/>
                  <a:gd name="connsiteY79" fmla="*/ 1506057 h 1509906"/>
                  <a:gd name="connsiteX80" fmla="*/ 387279 w 1034979"/>
                  <a:gd name="connsiteY80" fmla="*/ 1507962 h 1509906"/>
                  <a:gd name="connsiteX81" fmla="*/ 392994 w 1034979"/>
                  <a:gd name="connsiteY81" fmla="*/ 1502247 h 1509906"/>
                  <a:gd name="connsiteX82" fmla="*/ 394899 w 1034979"/>
                  <a:gd name="connsiteY82" fmla="*/ 1490817 h 1509906"/>
                  <a:gd name="connsiteX83" fmla="*/ 396804 w 1034979"/>
                  <a:gd name="connsiteY83" fmla="*/ 1485102 h 1509906"/>
                  <a:gd name="connsiteX84" fmla="*/ 398709 w 1034979"/>
                  <a:gd name="connsiteY84" fmla="*/ 1467957 h 1509906"/>
                  <a:gd name="connsiteX85" fmla="*/ 400614 w 1034979"/>
                  <a:gd name="connsiteY85" fmla="*/ 1454622 h 1509906"/>
                  <a:gd name="connsiteX86" fmla="*/ 404424 w 1034979"/>
                  <a:gd name="connsiteY86" fmla="*/ 1397472 h 1509906"/>
                  <a:gd name="connsiteX87" fmla="*/ 410139 w 1034979"/>
                  <a:gd name="connsiteY87" fmla="*/ 1386042 h 1509906"/>
                  <a:gd name="connsiteX88" fmla="*/ 413949 w 1034979"/>
                  <a:gd name="connsiteY88" fmla="*/ 1372707 h 1509906"/>
                  <a:gd name="connsiteX89" fmla="*/ 415854 w 1034979"/>
                  <a:gd name="connsiteY89" fmla="*/ 1366992 h 1509906"/>
                  <a:gd name="connsiteX90" fmla="*/ 417759 w 1034979"/>
                  <a:gd name="connsiteY90" fmla="*/ 1353657 h 1509906"/>
                  <a:gd name="connsiteX91" fmla="*/ 421569 w 1034979"/>
                  <a:gd name="connsiteY91" fmla="*/ 1342227 h 1509906"/>
                  <a:gd name="connsiteX92" fmla="*/ 427284 w 1034979"/>
                  <a:gd name="connsiteY92" fmla="*/ 1328892 h 1509906"/>
                  <a:gd name="connsiteX93" fmla="*/ 467289 w 1034979"/>
                  <a:gd name="connsiteY93" fmla="*/ 1258407 h 1509906"/>
                  <a:gd name="connsiteX94" fmla="*/ 528455 w 1034979"/>
                  <a:gd name="connsiteY94" fmla="*/ 1245638 h 1509906"/>
                  <a:gd name="connsiteX95" fmla="*/ 573969 w 1034979"/>
                  <a:gd name="connsiteY95" fmla="*/ 1229832 h 1509906"/>
                  <a:gd name="connsiteX96" fmla="*/ 585399 w 1034979"/>
                  <a:gd name="connsiteY96" fmla="*/ 1226022 h 1509906"/>
                  <a:gd name="connsiteX97" fmla="*/ 720654 w 1034979"/>
                  <a:gd name="connsiteY97" fmla="*/ 1309842 h 1509906"/>
                  <a:gd name="connsiteX98" fmla="*/ 733989 w 1034979"/>
                  <a:gd name="connsiteY98" fmla="*/ 1319367 h 1509906"/>
                  <a:gd name="connsiteX99" fmla="*/ 743514 w 1034979"/>
                  <a:gd name="connsiteY99" fmla="*/ 1321272 h 1509906"/>
                  <a:gd name="connsiteX100" fmla="*/ 749229 w 1034979"/>
                  <a:gd name="connsiteY100" fmla="*/ 1323177 h 1509906"/>
                  <a:gd name="connsiteX101" fmla="*/ 762564 w 1034979"/>
                  <a:gd name="connsiteY101" fmla="*/ 1328892 h 1509906"/>
                  <a:gd name="connsiteX102" fmla="*/ 777804 w 1034979"/>
                  <a:gd name="connsiteY102" fmla="*/ 1326987 h 1509906"/>
                  <a:gd name="connsiteX103" fmla="*/ 789234 w 1034979"/>
                  <a:gd name="connsiteY103" fmla="*/ 1321272 h 1509906"/>
                  <a:gd name="connsiteX104" fmla="*/ 794949 w 1034979"/>
                  <a:gd name="connsiteY104" fmla="*/ 1319367 h 1509906"/>
                  <a:gd name="connsiteX105" fmla="*/ 802569 w 1034979"/>
                  <a:gd name="connsiteY105" fmla="*/ 1302222 h 1509906"/>
                  <a:gd name="connsiteX106" fmla="*/ 800664 w 1034979"/>
                  <a:gd name="connsiteY106" fmla="*/ 1277457 h 1509906"/>
                  <a:gd name="connsiteX107" fmla="*/ 798759 w 1034979"/>
                  <a:gd name="connsiteY107" fmla="*/ 1271742 h 1509906"/>
                  <a:gd name="connsiteX108" fmla="*/ 796854 w 1034979"/>
                  <a:gd name="connsiteY108" fmla="*/ 1264122 h 1509906"/>
                  <a:gd name="connsiteX109" fmla="*/ 783519 w 1034979"/>
                  <a:gd name="connsiteY109" fmla="*/ 1246977 h 1509906"/>
                  <a:gd name="connsiteX110" fmla="*/ 773994 w 1034979"/>
                  <a:gd name="connsiteY110" fmla="*/ 1241262 h 1509906"/>
                  <a:gd name="connsiteX111" fmla="*/ 648264 w 1034979"/>
                  <a:gd name="connsiteY111" fmla="*/ 1149822 h 1509906"/>
                  <a:gd name="connsiteX112" fmla="*/ 644454 w 1034979"/>
                  <a:gd name="connsiteY112" fmla="*/ 1132677 h 1509906"/>
                  <a:gd name="connsiteX113" fmla="*/ 646359 w 1034979"/>
                  <a:gd name="connsiteY113" fmla="*/ 1125057 h 1509906"/>
                  <a:gd name="connsiteX114" fmla="*/ 650169 w 1034979"/>
                  <a:gd name="connsiteY114" fmla="*/ 1107912 h 1509906"/>
                  <a:gd name="connsiteX115" fmla="*/ 653979 w 1034979"/>
                  <a:gd name="connsiteY115" fmla="*/ 1102197 h 1509906"/>
                  <a:gd name="connsiteX116" fmla="*/ 655884 w 1034979"/>
                  <a:gd name="connsiteY116" fmla="*/ 1096482 h 1509906"/>
                  <a:gd name="connsiteX117" fmla="*/ 661599 w 1034979"/>
                  <a:gd name="connsiteY117" fmla="*/ 1094577 h 1509906"/>
                  <a:gd name="connsiteX118" fmla="*/ 671124 w 1034979"/>
                  <a:gd name="connsiteY118" fmla="*/ 1083147 h 1509906"/>
                  <a:gd name="connsiteX119" fmla="*/ 724464 w 1034979"/>
                  <a:gd name="connsiteY119" fmla="*/ 1075527 h 1509906"/>
                  <a:gd name="connsiteX120" fmla="*/ 842574 w 1034979"/>
                  <a:gd name="connsiteY120" fmla="*/ 1077432 h 1509906"/>
                  <a:gd name="connsiteX121" fmla="*/ 871149 w 1034979"/>
                  <a:gd name="connsiteY121" fmla="*/ 1079337 h 1509906"/>
                  <a:gd name="connsiteX122" fmla="*/ 899724 w 1034979"/>
                  <a:gd name="connsiteY122" fmla="*/ 1085052 h 1509906"/>
                  <a:gd name="connsiteX123" fmla="*/ 922584 w 1034979"/>
                  <a:gd name="connsiteY123" fmla="*/ 1088862 h 1509906"/>
                  <a:gd name="connsiteX124" fmla="*/ 951159 w 1034979"/>
                  <a:gd name="connsiteY124" fmla="*/ 1094577 h 1509906"/>
                  <a:gd name="connsiteX125" fmla="*/ 956874 w 1034979"/>
                  <a:gd name="connsiteY125" fmla="*/ 1094577 h 1509906"/>
                  <a:gd name="connsiteX126" fmla="*/ 1002594 w 1034979"/>
                  <a:gd name="connsiteY126" fmla="*/ 1092672 h 1509906"/>
                  <a:gd name="connsiteX127" fmla="*/ 1031169 w 1034979"/>
                  <a:gd name="connsiteY127" fmla="*/ 1085052 h 1509906"/>
                  <a:gd name="connsiteX128" fmla="*/ 1034979 w 1034979"/>
                  <a:gd name="connsiteY128" fmla="*/ 1079337 h 1509906"/>
                  <a:gd name="connsiteX129" fmla="*/ 1033074 w 1034979"/>
                  <a:gd name="connsiteY129" fmla="*/ 1060287 h 1509906"/>
                  <a:gd name="connsiteX130" fmla="*/ 1027359 w 1034979"/>
                  <a:gd name="connsiteY130" fmla="*/ 1056477 h 1509906"/>
                  <a:gd name="connsiteX131" fmla="*/ 1012119 w 1034979"/>
                  <a:gd name="connsiteY131" fmla="*/ 1054572 h 1509906"/>
                  <a:gd name="connsiteX132" fmla="*/ 1006404 w 1034979"/>
                  <a:gd name="connsiteY132" fmla="*/ 1052667 h 1509906"/>
                  <a:gd name="connsiteX133" fmla="*/ 998784 w 1034979"/>
                  <a:gd name="connsiteY133" fmla="*/ 1050762 h 1509906"/>
                  <a:gd name="connsiteX134" fmla="*/ 987354 w 1034979"/>
                  <a:gd name="connsiteY134" fmla="*/ 1043142 h 1509906"/>
                  <a:gd name="connsiteX135" fmla="*/ 975924 w 1034979"/>
                  <a:gd name="connsiteY135" fmla="*/ 1039332 h 1509906"/>
                  <a:gd name="connsiteX136" fmla="*/ 970209 w 1034979"/>
                  <a:gd name="connsiteY136" fmla="*/ 1037427 h 1509906"/>
                  <a:gd name="connsiteX137" fmla="*/ 962589 w 1034979"/>
                  <a:gd name="connsiteY137" fmla="*/ 1035522 h 1509906"/>
                  <a:gd name="connsiteX138" fmla="*/ 956874 w 1034979"/>
                  <a:gd name="connsiteY138" fmla="*/ 1033617 h 1509906"/>
                  <a:gd name="connsiteX139" fmla="*/ 935919 w 1034979"/>
                  <a:gd name="connsiteY139" fmla="*/ 1027902 h 1509906"/>
                  <a:gd name="connsiteX140" fmla="*/ 930204 w 1034979"/>
                  <a:gd name="connsiteY140" fmla="*/ 1025997 h 1509906"/>
                  <a:gd name="connsiteX141" fmla="*/ 825429 w 1034979"/>
                  <a:gd name="connsiteY141" fmla="*/ 1027902 h 1509906"/>
                  <a:gd name="connsiteX142" fmla="*/ 819714 w 1034979"/>
                  <a:gd name="connsiteY142" fmla="*/ 1029807 h 1509906"/>
                  <a:gd name="connsiteX143" fmla="*/ 730179 w 1034979"/>
                  <a:gd name="connsiteY143" fmla="*/ 1031712 h 1509906"/>
                  <a:gd name="connsiteX144" fmla="*/ 716844 w 1034979"/>
                  <a:gd name="connsiteY144" fmla="*/ 1035522 h 1509906"/>
                  <a:gd name="connsiteX145" fmla="*/ 695889 w 1034979"/>
                  <a:gd name="connsiteY145" fmla="*/ 1037427 h 1509906"/>
                  <a:gd name="connsiteX146" fmla="*/ 669219 w 1034979"/>
                  <a:gd name="connsiteY146" fmla="*/ 1039332 h 1509906"/>
                  <a:gd name="connsiteX147" fmla="*/ 669219 w 1034979"/>
                  <a:gd name="connsiteY147" fmla="*/ 1039332 h 1509906"/>
                  <a:gd name="connsiteX148" fmla="*/ 646359 w 1034979"/>
                  <a:gd name="connsiteY148" fmla="*/ 1043142 h 1509906"/>
                  <a:gd name="connsiteX149" fmla="*/ 642549 w 1034979"/>
                  <a:gd name="connsiteY149" fmla="*/ 1031712 h 1509906"/>
                  <a:gd name="connsiteX150" fmla="*/ 640644 w 1034979"/>
                  <a:gd name="connsiteY150" fmla="*/ 1025997 h 1509906"/>
                  <a:gd name="connsiteX151" fmla="*/ 642549 w 1034979"/>
                  <a:gd name="connsiteY151" fmla="*/ 1008852 h 1509906"/>
                  <a:gd name="connsiteX152" fmla="*/ 644454 w 1034979"/>
                  <a:gd name="connsiteY152" fmla="*/ 1003137 h 1509906"/>
                  <a:gd name="connsiteX153" fmla="*/ 661599 w 1034979"/>
                  <a:gd name="connsiteY153" fmla="*/ 993612 h 1509906"/>
                  <a:gd name="connsiteX154" fmla="*/ 673029 w 1034979"/>
                  <a:gd name="connsiteY154" fmla="*/ 985992 h 1509906"/>
                  <a:gd name="connsiteX155" fmla="*/ 674934 w 1034979"/>
                  <a:gd name="connsiteY155" fmla="*/ 980277 h 1509906"/>
                  <a:gd name="connsiteX156" fmla="*/ 680649 w 1034979"/>
                  <a:gd name="connsiteY156" fmla="*/ 978372 h 1509906"/>
                  <a:gd name="connsiteX157" fmla="*/ 686364 w 1034979"/>
                  <a:gd name="connsiteY157" fmla="*/ 974562 h 1509906"/>
                  <a:gd name="connsiteX158" fmla="*/ 695889 w 1034979"/>
                  <a:gd name="connsiteY158" fmla="*/ 965037 h 1509906"/>
                  <a:gd name="connsiteX159" fmla="*/ 705414 w 1034979"/>
                  <a:gd name="connsiteY159" fmla="*/ 953607 h 1509906"/>
                  <a:gd name="connsiteX160" fmla="*/ 716844 w 1034979"/>
                  <a:gd name="connsiteY160" fmla="*/ 945987 h 1509906"/>
                  <a:gd name="connsiteX161" fmla="*/ 732084 w 1034979"/>
                  <a:gd name="connsiteY161" fmla="*/ 932652 h 1509906"/>
                  <a:gd name="connsiteX162" fmla="*/ 741609 w 1034979"/>
                  <a:gd name="connsiteY162" fmla="*/ 921222 h 1509906"/>
                  <a:gd name="connsiteX163" fmla="*/ 753039 w 1034979"/>
                  <a:gd name="connsiteY163" fmla="*/ 911697 h 1509906"/>
                  <a:gd name="connsiteX164" fmla="*/ 758754 w 1034979"/>
                  <a:gd name="connsiteY164" fmla="*/ 900267 h 1509906"/>
                  <a:gd name="connsiteX165" fmla="*/ 760659 w 1034979"/>
                  <a:gd name="connsiteY165" fmla="*/ 894552 h 1509906"/>
                  <a:gd name="connsiteX166" fmla="*/ 766374 w 1034979"/>
                  <a:gd name="connsiteY166" fmla="*/ 883122 h 1509906"/>
                  <a:gd name="connsiteX167" fmla="*/ 764469 w 1034979"/>
                  <a:gd name="connsiteY167" fmla="*/ 867882 h 1509906"/>
                  <a:gd name="connsiteX168" fmla="*/ 758754 w 1034979"/>
                  <a:gd name="connsiteY168" fmla="*/ 865977 h 1509906"/>
                  <a:gd name="connsiteX169" fmla="*/ 737799 w 1034979"/>
                  <a:gd name="connsiteY169" fmla="*/ 867882 h 1509906"/>
                  <a:gd name="connsiteX170" fmla="*/ 732084 w 1034979"/>
                  <a:gd name="connsiteY170" fmla="*/ 871692 h 1509906"/>
                  <a:gd name="connsiteX171" fmla="*/ 720654 w 1034979"/>
                  <a:gd name="connsiteY171" fmla="*/ 875502 h 1509906"/>
                  <a:gd name="connsiteX172" fmla="*/ 716844 w 1034979"/>
                  <a:gd name="connsiteY172" fmla="*/ 881217 h 1509906"/>
                  <a:gd name="connsiteX173" fmla="*/ 711129 w 1034979"/>
                  <a:gd name="connsiteY173" fmla="*/ 883122 h 1509906"/>
                  <a:gd name="connsiteX174" fmla="*/ 705414 w 1034979"/>
                  <a:gd name="connsiteY174" fmla="*/ 886932 h 1509906"/>
                  <a:gd name="connsiteX175" fmla="*/ 699699 w 1034979"/>
                  <a:gd name="connsiteY175" fmla="*/ 892647 h 1509906"/>
                  <a:gd name="connsiteX176" fmla="*/ 692079 w 1034979"/>
                  <a:gd name="connsiteY176" fmla="*/ 896457 h 1509906"/>
                  <a:gd name="connsiteX177" fmla="*/ 627309 w 1034979"/>
                  <a:gd name="connsiteY177" fmla="*/ 953607 h 1509906"/>
                  <a:gd name="connsiteX178" fmla="*/ 602544 w 1034979"/>
                  <a:gd name="connsiteY178" fmla="*/ 959322 h 1509906"/>
                  <a:gd name="connsiteX179" fmla="*/ 589209 w 1034979"/>
                  <a:gd name="connsiteY179" fmla="*/ 963132 h 1509906"/>
                  <a:gd name="connsiteX180" fmla="*/ 569026 w 1034979"/>
                  <a:gd name="connsiteY180" fmla="*/ 948870 h 1509906"/>
                  <a:gd name="connsiteX181" fmla="*/ 507294 w 1034979"/>
                  <a:gd name="connsiteY181" fmla="*/ 841212 h 1509906"/>
                  <a:gd name="connsiteX182" fmla="*/ 503484 w 1034979"/>
                  <a:gd name="connsiteY182" fmla="*/ 351627 h 1509906"/>
                  <a:gd name="connsiteX183" fmla="*/ 499674 w 1034979"/>
                  <a:gd name="connsiteY183" fmla="*/ 60162 h 1509906"/>
                  <a:gd name="connsiteX184" fmla="*/ 490149 w 1034979"/>
                  <a:gd name="connsiteY184" fmla="*/ 33492 h 1509906"/>
                  <a:gd name="connsiteX185" fmla="*/ 488244 w 1034979"/>
                  <a:gd name="connsiteY185" fmla="*/ 27777 h 1509906"/>
                  <a:gd name="connsiteX186" fmla="*/ 484434 w 1034979"/>
                  <a:gd name="connsiteY186" fmla="*/ 22062 h 1509906"/>
                  <a:gd name="connsiteX187" fmla="*/ 478719 w 1034979"/>
                  <a:gd name="connsiteY187" fmla="*/ 10632 h 1509906"/>
                  <a:gd name="connsiteX188" fmla="*/ 473004 w 1034979"/>
                  <a:gd name="connsiteY188" fmla="*/ 6822 h 1509906"/>
                  <a:gd name="connsiteX189" fmla="*/ 469194 w 1034979"/>
                  <a:gd name="connsiteY189" fmla="*/ 1107 h 1509906"/>
                  <a:gd name="connsiteX190" fmla="*/ 429189 w 1034979"/>
                  <a:gd name="connsiteY190" fmla="*/ 4917 h 1509906"/>
                  <a:gd name="connsiteX191" fmla="*/ 421569 w 1034979"/>
                  <a:gd name="connsiteY191" fmla="*/ 16347 h 1509906"/>
                  <a:gd name="connsiteX192" fmla="*/ 417759 w 1034979"/>
                  <a:gd name="connsiteY192" fmla="*/ 22062 h 1509906"/>
                  <a:gd name="connsiteX193" fmla="*/ 419664 w 1034979"/>
                  <a:gd name="connsiteY193" fmla="*/ 54447 h 1509906"/>
                  <a:gd name="connsiteX194" fmla="*/ 423474 w 1034979"/>
                  <a:gd name="connsiteY194" fmla="*/ 65877 h 1509906"/>
                  <a:gd name="connsiteX195" fmla="*/ 425379 w 1034979"/>
                  <a:gd name="connsiteY195" fmla="*/ 71592 h 1509906"/>
                  <a:gd name="connsiteX196" fmla="*/ 425379 w 1034979"/>
                  <a:gd name="connsiteY196" fmla="*/ 77307 h 1509906"/>
                  <a:gd name="connsiteX197" fmla="*/ 429189 w 1034979"/>
                  <a:gd name="connsiteY197" fmla="*/ 231612 h 1509906"/>
                  <a:gd name="connsiteX198" fmla="*/ 440619 w 1034979"/>
                  <a:gd name="connsiteY198" fmla="*/ 414492 h 1509906"/>
                  <a:gd name="connsiteX199" fmla="*/ 425379 w 1034979"/>
                  <a:gd name="connsiteY199" fmla="*/ 711672 h 1509906"/>
                  <a:gd name="connsiteX200" fmla="*/ 425173 w 1034979"/>
                  <a:gd name="connsiteY200" fmla="*/ 765165 h 1509906"/>
                  <a:gd name="connsiteX201" fmla="*/ 425379 w 1034979"/>
                  <a:gd name="connsiteY201" fmla="*/ 894552 h 1509906"/>
                  <a:gd name="connsiteX0" fmla="*/ 425379 w 1034979"/>
                  <a:gd name="connsiteY0" fmla="*/ 894553 h 1509906"/>
                  <a:gd name="connsiteX1" fmla="*/ 394899 w 1034979"/>
                  <a:gd name="connsiteY1" fmla="*/ 932652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84384 w 1034979"/>
                  <a:gd name="connsiteY20" fmla="*/ 865977 h 1509906"/>
                  <a:gd name="connsiteX21" fmla="*/ 78669 w 1034979"/>
                  <a:gd name="connsiteY21" fmla="*/ 864072 h 1509906"/>
                  <a:gd name="connsiteX22" fmla="*/ 59619 w 1034979"/>
                  <a:gd name="connsiteY22" fmla="*/ 867882 h 1509906"/>
                  <a:gd name="connsiteX23" fmla="*/ 53904 w 1034979"/>
                  <a:gd name="connsiteY23" fmla="*/ 871692 h 1509906"/>
                  <a:gd name="connsiteX24" fmla="*/ 50094 w 1034979"/>
                  <a:gd name="connsiteY24" fmla="*/ 877407 h 1509906"/>
                  <a:gd name="connsiteX25" fmla="*/ 46284 w 1034979"/>
                  <a:gd name="connsiteY25" fmla="*/ 888837 h 1509906"/>
                  <a:gd name="connsiteX26" fmla="*/ 50094 w 1034979"/>
                  <a:gd name="connsiteY26" fmla="*/ 926937 h 1509906"/>
                  <a:gd name="connsiteX27" fmla="*/ 53904 w 1034979"/>
                  <a:gd name="connsiteY27" fmla="*/ 932652 h 1509906"/>
                  <a:gd name="connsiteX28" fmla="*/ 59619 w 1034979"/>
                  <a:gd name="connsiteY28" fmla="*/ 936462 h 1509906"/>
                  <a:gd name="connsiteX29" fmla="*/ 63429 w 1034979"/>
                  <a:gd name="connsiteY29" fmla="*/ 942177 h 1509906"/>
                  <a:gd name="connsiteX30" fmla="*/ 80574 w 1034979"/>
                  <a:gd name="connsiteY30" fmla="*/ 951702 h 1509906"/>
                  <a:gd name="connsiteX31" fmla="*/ 166299 w 1034979"/>
                  <a:gd name="connsiteY31" fmla="*/ 972657 h 1509906"/>
                  <a:gd name="connsiteX32" fmla="*/ 191064 w 1034979"/>
                  <a:gd name="connsiteY32" fmla="*/ 978372 h 1509906"/>
                  <a:gd name="connsiteX33" fmla="*/ 208209 w 1034979"/>
                  <a:gd name="connsiteY33" fmla="*/ 984087 h 1509906"/>
                  <a:gd name="connsiteX34" fmla="*/ 213924 w 1034979"/>
                  <a:gd name="connsiteY34" fmla="*/ 985992 h 1509906"/>
                  <a:gd name="connsiteX35" fmla="*/ 229164 w 1034979"/>
                  <a:gd name="connsiteY35" fmla="*/ 989802 h 1509906"/>
                  <a:gd name="connsiteX36" fmla="*/ 248214 w 1034979"/>
                  <a:gd name="connsiteY36" fmla="*/ 995517 h 1509906"/>
                  <a:gd name="connsiteX37" fmla="*/ 253929 w 1034979"/>
                  <a:gd name="connsiteY37" fmla="*/ 999327 h 1509906"/>
                  <a:gd name="connsiteX38" fmla="*/ 267264 w 1034979"/>
                  <a:gd name="connsiteY38" fmla="*/ 1014567 h 1509906"/>
                  <a:gd name="connsiteX39" fmla="*/ 272979 w 1034979"/>
                  <a:gd name="connsiteY39" fmla="*/ 1033617 h 1509906"/>
                  <a:gd name="connsiteX40" fmla="*/ 274884 w 1034979"/>
                  <a:gd name="connsiteY40" fmla="*/ 1039332 h 1509906"/>
                  <a:gd name="connsiteX41" fmla="*/ 276789 w 1034979"/>
                  <a:gd name="connsiteY41" fmla="*/ 1045047 h 1509906"/>
                  <a:gd name="connsiteX42" fmla="*/ 278694 w 1034979"/>
                  <a:gd name="connsiteY42" fmla="*/ 1069812 h 1509906"/>
                  <a:gd name="connsiteX43" fmla="*/ 280599 w 1034979"/>
                  <a:gd name="connsiteY43" fmla="*/ 1075527 h 1509906"/>
                  <a:gd name="connsiteX44" fmla="*/ 278694 w 1034979"/>
                  <a:gd name="connsiteY44" fmla="*/ 1094577 h 1509906"/>
                  <a:gd name="connsiteX45" fmla="*/ 276789 w 1034979"/>
                  <a:gd name="connsiteY45" fmla="*/ 1104102 h 1509906"/>
                  <a:gd name="connsiteX46" fmla="*/ 263454 w 1034979"/>
                  <a:gd name="connsiteY46" fmla="*/ 1117437 h 1509906"/>
                  <a:gd name="connsiteX47" fmla="*/ 252024 w 1034979"/>
                  <a:gd name="connsiteY47" fmla="*/ 1125057 h 1509906"/>
                  <a:gd name="connsiteX48" fmla="*/ 240594 w 1034979"/>
                  <a:gd name="connsiteY48" fmla="*/ 1128867 h 1509906"/>
                  <a:gd name="connsiteX49" fmla="*/ 27234 w 1034979"/>
                  <a:gd name="connsiteY49" fmla="*/ 1147917 h 1509906"/>
                  <a:gd name="connsiteX50" fmla="*/ 15804 w 1034979"/>
                  <a:gd name="connsiteY50" fmla="*/ 1153632 h 1509906"/>
                  <a:gd name="connsiteX51" fmla="*/ 6279 w 1034979"/>
                  <a:gd name="connsiteY51" fmla="*/ 1163157 h 1509906"/>
                  <a:gd name="connsiteX52" fmla="*/ 4374 w 1034979"/>
                  <a:gd name="connsiteY52" fmla="*/ 1168872 h 1509906"/>
                  <a:gd name="connsiteX53" fmla="*/ 564 w 1034979"/>
                  <a:gd name="connsiteY53" fmla="*/ 1174587 h 1509906"/>
                  <a:gd name="connsiteX54" fmla="*/ 6279 w 1034979"/>
                  <a:gd name="connsiteY54" fmla="*/ 1206972 h 1509906"/>
                  <a:gd name="connsiteX55" fmla="*/ 11994 w 1034979"/>
                  <a:gd name="connsiteY55" fmla="*/ 1210782 h 1509906"/>
                  <a:gd name="connsiteX56" fmla="*/ 17709 w 1034979"/>
                  <a:gd name="connsiteY56" fmla="*/ 1212687 h 1509906"/>
                  <a:gd name="connsiteX57" fmla="*/ 145344 w 1034979"/>
                  <a:gd name="connsiteY57" fmla="*/ 1210782 h 1509906"/>
                  <a:gd name="connsiteX58" fmla="*/ 152964 w 1034979"/>
                  <a:gd name="connsiteY58" fmla="*/ 1208877 h 1509906"/>
                  <a:gd name="connsiteX59" fmla="*/ 303459 w 1034979"/>
                  <a:gd name="connsiteY59" fmla="*/ 1203162 h 1509906"/>
                  <a:gd name="connsiteX60" fmla="*/ 318699 w 1034979"/>
                  <a:gd name="connsiteY60" fmla="*/ 1210782 h 1509906"/>
                  <a:gd name="connsiteX61" fmla="*/ 330129 w 1034979"/>
                  <a:gd name="connsiteY61" fmla="*/ 1216497 h 1509906"/>
                  <a:gd name="connsiteX62" fmla="*/ 333939 w 1034979"/>
                  <a:gd name="connsiteY62" fmla="*/ 1222212 h 1509906"/>
                  <a:gd name="connsiteX63" fmla="*/ 339654 w 1034979"/>
                  <a:gd name="connsiteY63" fmla="*/ 1224117 h 1509906"/>
                  <a:gd name="connsiteX64" fmla="*/ 351084 w 1034979"/>
                  <a:gd name="connsiteY64" fmla="*/ 1231737 h 1509906"/>
                  <a:gd name="connsiteX65" fmla="*/ 356799 w 1034979"/>
                  <a:gd name="connsiteY65" fmla="*/ 1235547 h 1509906"/>
                  <a:gd name="connsiteX66" fmla="*/ 360609 w 1034979"/>
                  <a:gd name="connsiteY66" fmla="*/ 1241262 h 1509906"/>
                  <a:gd name="connsiteX67" fmla="*/ 366324 w 1034979"/>
                  <a:gd name="connsiteY67" fmla="*/ 1252692 h 1509906"/>
                  <a:gd name="connsiteX68" fmla="*/ 362514 w 1034979"/>
                  <a:gd name="connsiteY68" fmla="*/ 1279362 h 1509906"/>
                  <a:gd name="connsiteX69" fmla="*/ 358704 w 1034979"/>
                  <a:gd name="connsiteY69" fmla="*/ 1285077 h 1509906"/>
                  <a:gd name="connsiteX70" fmla="*/ 356799 w 1034979"/>
                  <a:gd name="connsiteY70" fmla="*/ 1290792 h 1509906"/>
                  <a:gd name="connsiteX71" fmla="*/ 352989 w 1034979"/>
                  <a:gd name="connsiteY71" fmla="*/ 1296507 h 1509906"/>
                  <a:gd name="connsiteX72" fmla="*/ 351084 w 1034979"/>
                  <a:gd name="connsiteY72" fmla="*/ 1302222 h 1509906"/>
                  <a:gd name="connsiteX73" fmla="*/ 347274 w 1034979"/>
                  <a:gd name="connsiteY73" fmla="*/ 1307937 h 1509906"/>
                  <a:gd name="connsiteX74" fmla="*/ 330129 w 1034979"/>
                  <a:gd name="connsiteY74" fmla="*/ 1374612 h 1509906"/>
                  <a:gd name="connsiteX75" fmla="*/ 328224 w 1034979"/>
                  <a:gd name="connsiteY75" fmla="*/ 1426047 h 1509906"/>
                  <a:gd name="connsiteX76" fmla="*/ 330129 w 1034979"/>
                  <a:gd name="connsiteY76" fmla="*/ 1450812 h 1509906"/>
                  <a:gd name="connsiteX77" fmla="*/ 332034 w 1034979"/>
                  <a:gd name="connsiteY77" fmla="*/ 1456527 h 1509906"/>
                  <a:gd name="connsiteX78" fmla="*/ 335844 w 1034979"/>
                  <a:gd name="connsiteY78" fmla="*/ 1460337 h 1509906"/>
                  <a:gd name="connsiteX79" fmla="*/ 364419 w 1034979"/>
                  <a:gd name="connsiteY79" fmla="*/ 1506057 h 1509906"/>
                  <a:gd name="connsiteX80" fmla="*/ 387279 w 1034979"/>
                  <a:gd name="connsiteY80" fmla="*/ 1507962 h 1509906"/>
                  <a:gd name="connsiteX81" fmla="*/ 392994 w 1034979"/>
                  <a:gd name="connsiteY81" fmla="*/ 1502247 h 1509906"/>
                  <a:gd name="connsiteX82" fmla="*/ 394899 w 1034979"/>
                  <a:gd name="connsiteY82" fmla="*/ 1490817 h 1509906"/>
                  <a:gd name="connsiteX83" fmla="*/ 396804 w 1034979"/>
                  <a:gd name="connsiteY83" fmla="*/ 1485102 h 1509906"/>
                  <a:gd name="connsiteX84" fmla="*/ 398709 w 1034979"/>
                  <a:gd name="connsiteY84" fmla="*/ 1467957 h 1509906"/>
                  <a:gd name="connsiteX85" fmla="*/ 400614 w 1034979"/>
                  <a:gd name="connsiteY85" fmla="*/ 1454622 h 1509906"/>
                  <a:gd name="connsiteX86" fmla="*/ 404424 w 1034979"/>
                  <a:gd name="connsiteY86" fmla="*/ 1397472 h 1509906"/>
                  <a:gd name="connsiteX87" fmla="*/ 410139 w 1034979"/>
                  <a:gd name="connsiteY87" fmla="*/ 1386042 h 1509906"/>
                  <a:gd name="connsiteX88" fmla="*/ 413949 w 1034979"/>
                  <a:gd name="connsiteY88" fmla="*/ 1372707 h 1509906"/>
                  <a:gd name="connsiteX89" fmla="*/ 415854 w 1034979"/>
                  <a:gd name="connsiteY89" fmla="*/ 1366992 h 1509906"/>
                  <a:gd name="connsiteX90" fmla="*/ 417759 w 1034979"/>
                  <a:gd name="connsiteY90" fmla="*/ 1353657 h 1509906"/>
                  <a:gd name="connsiteX91" fmla="*/ 421569 w 1034979"/>
                  <a:gd name="connsiteY91" fmla="*/ 1342227 h 1509906"/>
                  <a:gd name="connsiteX92" fmla="*/ 427284 w 1034979"/>
                  <a:gd name="connsiteY92" fmla="*/ 1328892 h 1509906"/>
                  <a:gd name="connsiteX93" fmla="*/ 467289 w 1034979"/>
                  <a:gd name="connsiteY93" fmla="*/ 1258407 h 1509906"/>
                  <a:gd name="connsiteX94" fmla="*/ 528455 w 1034979"/>
                  <a:gd name="connsiteY94" fmla="*/ 1245638 h 1509906"/>
                  <a:gd name="connsiteX95" fmla="*/ 573969 w 1034979"/>
                  <a:gd name="connsiteY95" fmla="*/ 1229832 h 1509906"/>
                  <a:gd name="connsiteX96" fmla="*/ 585399 w 1034979"/>
                  <a:gd name="connsiteY96" fmla="*/ 1226022 h 1509906"/>
                  <a:gd name="connsiteX97" fmla="*/ 720654 w 1034979"/>
                  <a:gd name="connsiteY97" fmla="*/ 1309842 h 1509906"/>
                  <a:gd name="connsiteX98" fmla="*/ 733989 w 1034979"/>
                  <a:gd name="connsiteY98" fmla="*/ 1319367 h 1509906"/>
                  <a:gd name="connsiteX99" fmla="*/ 743514 w 1034979"/>
                  <a:gd name="connsiteY99" fmla="*/ 1321272 h 1509906"/>
                  <a:gd name="connsiteX100" fmla="*/ 749229 w 1034979"/>
                  <a:gd name="connsiteY100" fmla="*/ 1323177 h 1509906"/>
                  <a:gd name="connsiteX101" fmla="*/ 762564 w 1034979"/>
                  <a:gd name="connsiteY101" fmla="*/ 1328892 h 1509906"/>
                  <a:gd name="connsiteX102" fmla="*/ 777804 w 1034979"/>
                  <a:gd name="connsiteY102" fmla="*/ 1326987 h 1509906"/>
                  <a:gd name="connsiteX103" fmla="*/ 789234 w 1034979"/>
                  <a:gd name="connsiteY103" fmla="*/ 1321272 h 1509906"/>
                  <a:gd name="connsiteX104" fmla="*/ 794949 w 1034979"/>
                  <a:gd name="connsiteY104" fmla="*/ 1319367 h 1509906"/>
                  <a:gd name="connsiteX105" fmla="*/ 802569 w 1034979"/>
                  <a:gd name="connsiteY105" fmla="*/ 1302222 h 1509906"/>
                  <a:gd name="connsiteX106" fmla="*/ 800664 w 1034979"/>
                  <a:gd name="connsiteY106" fmla="*/ 1277457 h 1509906"/>
                  <a:gd name="connsiteX107" fmla="*/ 798759 w 1034979"/>
                  <a:gd name="connsiteY107" fmla="*/ 1271742 h 1509906"/>
                  <a:gd name="connsiteX108" fmla="*/ 796854 w 1034979"/>
                  <a:gd name="connsiteY108" fmla="*/ 1264122 h 1509906"/>
                  <a:gd name="connsiteX109" fmla="*/ 783519 w 1034979"/>
                  <a:gd name="connsiteY109" fmla="*/ 1246977 h 1509906"/>
                  <a:gd name="connsiteX110" fmla="*/ 773994 w 1034979"/>
                  <a:gd name="connsiteY110" fmla="*/ 1241262 h 1509906"/>
                  <a:gd name="connsiteX111" fmla="*/ 648264 w 1034979"/>
                  <a:gd name="connsiteY111" fmla="*/ 1149822 h 1509906"/>
                  <a:gd name="connsiteX112" fmla="*/ 644454 w 1034979"/>
                  <a:gd name="connsiteY112" fmla="*/ 1132677 h 1509906"/>
                  <a:gd name="connsiteX113" fmla="*/ 646359 w 1034979"/>
                  <a:gd name="connsiteY113" fmla="*/ 1125057 h 1509906"/>
                  <a:gd name="connsiteX114" fmla="*/ 650169 w 1034979"/>
                  <a:gd name="connsiteY114" fmla="*/ 1107912 h 1509906"/>
                  <a:gd name="connsiteX115" fmla="*/ 653979 w 1034979"/>
                  <a:gd name="connsiteY115" fmla="*/ 1102197 h 1509906"/>
                  <a:gd name="connsiteX116" fmla="*/ 655884 w 1034979"/>
                  <a:gd name="connsiteY116" fmla="*/ 1096482 h 1509906"/>
                  <a:gd name="connsiteX117" fmla="*/ 661599 w 1034979"/>
                  <a:gd name="connsiteY117" fmla="*/ 1094577 h 1509906"/>
                  <a:gd name="connsiteX118" fmla="*/ 671124 w 1034979"/>
                  <a:gd name="connsiteY118" fmla="*/ 1083147 h 1509906"/>
                  <a:gd name="connsiteX119" fmla="*/ 724464 w 1034979"/>
                  <a:gd name="connsiteY119" fmla="*/ 1075527 h 1509906"/>
                  <a:gd name="connsiteX120" fmla="*/ 842574 w 1034979"/>
                  <a:gd name="connsiteY120" fmla="*/ 1077432 h 1509906"/>
                  <a:gd name="connsiteX121" fmla="*/ 871149 w 1034979"/>
                  <a:gd name="connsiteY121" fmla="*/ 1079337 h 1509906"/>
                  <a:gd name="connsiteX122" fmla="*/ 899724 w 1034979"/>
                  <a:gd name="connsiteY122" fmla="*/ 1085052 h 1509906"/>
                  <a:gd name="connsiteX123" fmla="*/ 922584 w 1034979"/>
                  <a:gd name="connsiteY123" fmla="*/ 1088862 h 1509906"/>
                  <a:gd name="connsiteX124" fmla="*/ 951159 w 1034979"/>
                  <a:gd name="connsiteY124" fmla="*/ 1094577 h 1509906"/>
                  <a:gd name="connsiteX125" fmla="*/ 956874 w 1034979"/>
                  <a:gd name="connsiteY125" fmla="*/ 1094577 h 1509906"/>
                  <a:gd name="connsiteX126" fmla="*/ 1002594 w 1034979"/>
                  <a:gd name="connsiteY126" fmla="*/ 1092672 h 1509906"/>
                  <a:gd name="connsiteX127" fmla="*/ 1031169 w 1034979"/>
                  <a:gd name="connsiteY127" fmla="*/ 1085052 h 1509906"/>
                  <a:gd name="connsiteX128" fmla="*/ 1034979 w 1034979"/>
                  <a:gd name="connsiteY128" fmla="*/ 1079337 h 1509906"/>
                  <a:gd name="connsiteX129" fmla="*/ 1033074 w 1034979"/>
                  <a:gd name="connsiteY129" fmla="*/ 1060287 h 1509906"/>
                  <a:gd name="connsiteX130" fmla="*/ 1027359 w 1034979"/>
                  <a:gd name="connsiteY130" fmla="*/ 1056477 h 1509906"/>
                  <a:gd name="connsiteX131" fmla="*/ 1012119 w 1034979"/>
                  <a:gd name="connsiteY131" fmla="*/ 1054572 h 1509906"/>
                  <a:gd name="connsiteX132" fmla="*/ 1006404 w 1034979"/>
                  <a:gd name="connsiteY132" fmla="*/ 1052667 h 1509906"/>
                  <a:gd name="connsiteX133" fmla="*/ 998784 w 1034979"/>
                  <a:gd name="connsiteY133" fmla="*/ 1050762 h 1509906"/>
                  <a:gd name="connsiteX134" fmla="*/ 987354 w 1034979"/>
                  <a:gd name="connsiteY134" fmla="*/ 1043142 h 1509906"/>
                  <a:gd name="connsiteX135" fmla="*/ 975924 w 1034979"/>
                  <a:gd name="connsiteY135" fmla="*/ 1039332 h 1509906"/>
                  <a:gd name="connsiteX136" fmla="*/ 970209 w 1034979"/>
                  <a:gd name="connsiteY136" fmla="*/ 1037427 h 1509906"/>
                  <a:gd name="connsiteX137" fmla="*/ 962589 w 1034979"/>
                  <a:gd name="connsiteY137" fmla="*/ 1035522 h 1509906"/>
                  <a:gd name="connsiteX138" fmla="*/ 956874 w 1034979"/>
                  <a:gd name="connsiteY138" fmla="*/ 1033617 h 1509906"/>
                  <a:gd name="connsiteX139" fmla="*/ 935919 w 1034979"/>
                  <a:gd name="connsiteY139" fmla="*/ 1027902 h 1509906"/>
                  <a:gd name="connsiteX140" fmla="*/ 930204 w 1034979"/>
                  <a:gd name="connsiteY140" fmla="*/ 1025997 h 1509906"/>
                  <a:gd name="connsiteX141" fmla="*/ 825429 w 1034979"/>
                  <a:gd name="connsiteY141" fmla="*/ 1027902 h 1509906"/>
                  <a:gd name="connsiteX142" fmla="*/ 819714 w 1034979"/>
                  <a:gd name="connsiteY142" fmla="*/ 1029807 h 1509906"/>
                  <a:gd name="connsiteX143" fmla="*/ 730179 w 1034979"/>
                  <a:gd name="connsiteY143" fmla="*/ 1031712 h 1509906"/>
                  <a:gd name="connsiteX144" fmla="*/ 716844 w 1034979"/>
                  <a:gd name="connsiteY144" fmla="*/ 1035522 h 1509906"/>
                  <a:gd name="connsiteX145" fmla="*/ 695889 w 1034979"/>
                  <a:gd name="connsiteY145" fmla="*/ 1037427 h 1509906"/>
                  <a:gd name="connsiteX146" fmla="*/ 669219 w 1034979"/>
                  <a:gd name="connsiteY146" fmla="*/ 1039332 h 1509906"/>
                  <a:gd name="connsiteX147" fmla="*/ 669219 w 1034979"/>
                  <a:gd name="connsiteY147" fmla="*/ 1039332 h 1509906"/>
                  <a:gd name="connsiteX148" fmla="*/ 646359 w 1034979"/>
                  <a:gd name="connsiteY148" fmla="*/ 1043142 h 1509906"/>
                  <a:gd name="connsiteX149" fmla="*/ 642549 w 1034979"/>
                  <a:gd name="connsiteY149" fmla="*/ 1031712 h 1509906"/>
                  <a:gd name="connsiteX150" fmla="*/ 640644 w 1034979"/>
                  <a:gd name="connsiteY150" fmla="*/ 1025997 h 1509906"/>
                  <a:gd name="connsiteX151" fmla="*/ 642549 w 1034979"/>
                  <a:gd name="connsiteY151" fmla="*/ 1008852 h 1509906"/>
                  <a:gd name="connsiteX152" fmla="*/ 644454 w 1034979"/>
                  <a:gd name="connsiteY152" fmla="*/ 1003137 h 1509906"/>
                  <a:gd name="connsiteX153" fmla="*/ 661599 w 1034979"/>
                  <a:gd name="connsiteY153" fmla="*/ 993612 h 1509906"/>
                  <a:gd name="connsiteX154" fmla="*/ 673029 w 1034979"/>
                  <a:gd name="connsiteY154" fmla="*/ 985992 h 1509906"/>
                  <a:gd name="connsiteX155" fmla="*/ 674934 w 1034979"/>
                  <a:gd name="connsiteY155" fmla="*/ 980277 h 1509906"/>
                  <a:gd name="connsiteX156" fmla="*/ 680649 w 1034979"/>
                  <a:gd name="connsiteY156" fmla="*/ 978372 h 1509906"/>
                  <a:gd name="connsiteX157" fmla="*/ 686364 w 1034979"/>
                  <a:gd name="connsiteY157" fmla="*/ 974562 h 1509906"/>
                  <a:gd name="connsiteX158" fmla="*/ 695889 w 1034979"/>
                  <a:gd name="connsiteY158" fmla="*/ 965037 h 1509906"/>
                  <a:gd name="connsiteX159" fmla="*/ 705414 w 1034979"/>
                  <a:gd name="connsiteY159" fmla="*/ 953607 h 1509906"/>
                  <a:gd name="connsiteX160" fmla="*/ 716844 w 1034979"/>
                  <a:gd name="connsiteY160" fmla="*/ 945987 h 1509906"/>
                  <a:gd name="connsiteX161" fmla="*/ 732084 w 1034979"/>
                  <a:gd name="connsiteY161" fmla="*/ 932652 h 1509906"/>
                  <a:gd name="connsiteX162" fmla="*/ 741609 w 1034979"/>
                  <a:gd name="connsiteY162" fmla="*/ 921222 h 1509906"/>
                  <a:gd name="connsiteX163" fmla="*/ 753039 w 1034979"/>
                  <a:gd name="connsiteY163" fmla="*/ 911697 h 1509906"/>
                  <a:gd name="connsiteX164" fmla="*/ 758754 w 1034979"/>
                  <a:gd name="connsiteY164" fmla="*/ 900267 h 1509906"/>
                  <a:gd name="connsiteX165" fmla="*/ 760659 w 1034979"/>
                  <a:gd name="connsiteY165" fmla="*/ 894552 h 1509906"/>
                  <a:gd name="connsiteX166" fmla="*/ 766374 w 1034979"/>
                  <a:gd name="connsiteY166" fmla="*/ 883122 h 1509906"/>
                  <a:gd name="connsiteX167" fmla="*/ 764469 w 1034979"/>
                  <a:gd name="connsiteY167" fmla="*/ 867882 h 1509906"/>
                  <a:gd name="connsiteX168" fmla="*/ 758754 w 1034979"/>
                  <a:gd name="connsiteY168" fmla="*/ 865977 h 1509906"/>
                  <a:gd name="connsiteX169" fmla="*/ 737799 w 1034979"/>
                  <a:gd name="connsiteY169" fmla="*/ 867882 h 1509906"/>
                  <a:gd name="connsiteX170" fmla="*/ 732084 w 1034979"/>
                  <a:gd name="connsiteY170" fmla="*/ 871692 h 1509906"/>
                  <a:gd name="connsiteX171" fmla="*/ 720654 w 1034979"/>
                  <a:gd name="connsiteY171" fmla="*/ 875502 h 1509906"/>
                  <a:gd name="connsiteX172" fmla="*/ 716844 w 1034979"/>
                  <a:gd name="connsiteY172" fmla="*/ 881217 h 1509906"/>
                  <a:gd name="connsiteX173" fmla="*/ 711129 w 1034979"/>
                  <a:gd name="connsiteY173" fmla="*/ 883122 h 1509906"/>
                  <a:gd name="connsiteX174" fmla="*/ 705414 w 1034979"/>
                  <a:gd name="connsiteY174" fmla="*/ 886932 h 1509906"/>
                  <a:gd name="connsiteX175" fmla="*/ 699699 w 1034979"/>
                  <a:gd name="connsiteY175" fmla="*/ 892647 h 1509906"/>
                  <a:gd name="connsiteX176" fmla="*/ 692079 w 1034979"/>
                  <a:gd name="connsiteY176" fmla="*/ 896457 h 1509906"/>
                  <a:gd name="connsiteX177" fmla="*/ 627309 w 1034979"/>
                  <a:gd name="connsiteY177" fmla="*/ 953607 h 1509906"/>
                  <a:gd name="connsiteX178" fmla="*/ 602544 w 1034979"/>
                  <a:gd name="connsiteY178" fmla="*/ 959322 h 1509906"/>
                  <a:gd name="connsiteX179" fmla="*/ 589209 w 1034979"/>
                  <a:gd name="connsiteY179" fmla="*/ 963132 h 1509906"/>
                  <a:gd name="connsiteX180" fmla="*/ 569026 w 1034979"/>
                  <a:gd name="connsiteY180" fmla="*/ 948870 h 1509906"/>
                  <a:gd name="connsiteX181" fmla="*/ 507294 w 1034979"/>
                  <a:gd name="connsiteY181" fmla="*/ 841212 h 1509906"/>
                  <a:gd name="connsiteX182" fmla="*/ 503484 w 1034979"/>
                  <a:gd name="connsiteY182" fmla="*/ 351627 h 1509906"/>
                  <a:gd name="connsiteX183" fmla="*/ 499674 w 1034979"/>
                  <a:gd name="connsiteY183" fmla="*/ 60162 h 1509906"/>
                  <a:gd name="connsiteX184" fmla="*/ 490149 w 1034979"/>
                  <a:gd name="connsiteY184" fmla="*/ 33492 h 1509906"/>
                  <a:gd name="connsiteX185" fmla="*/ 488244 w 1034979"/>
                  <a:gd name="connsiteY185" fmla="*/ 27777 h 1509906"/>
                  <a:gd name="connsiteX186" fmla="*/ 484434 w 1034979"/>
                  <a:gd name="connsiteY186" fmla="*/ 22062 h 1509906"/>
                  <a:gd name="connsiteX187" fmla="*/ 478719 w 1034979"/>
                  <a:gd name="connsiteY187" fmla="*/ 10632 h 1509906"/>
                  <a:gd name="connsiteX188" fmla="*/ 473004 w 1034979"/>
                  <a:gd name="connsiteY188" fmla="*/ 6822 h 1509906"/>
                  <a:gd name="connsiteX189" fmla="*/ 469194 w 1034979"/>
                  <a:gd name="connsiteY189" fmla="*/ 1107 h 1509906"/>
                  <a:gd name="connsiteX190" fmla="*/ 429189 w 1034979"/>
                  <a:gd name="connsiteY190" fmla="*/ 4917 h 1509906"/>
                  <a:gd name="connsiteX191" fmla="*/ 421569 w 1034979"/>
                  <a:gd name="connsiteY191" fmla="*/ 16347 h 1509906"/>
                  <a:gd name="connsiteX192" fmla="*/ 417759 w 1034979"/>
                  <a:gd name="connsiteY192" fmla="*/ 22062 h 1509906"/>
                  <a:gd name="connsiteX193" fmla="*/ 419664 w 1034979"/>
                  <a:gd name="connsiteY193" fmla="*/ 54447 h 1509906"/>
                  <a:gd name="connsiteX194" fmla="*/ 423474 w 1034979"/>
                  <a:gd name="connsiteY194" fmla="*/ 65877 h 1509906"/>
                  <a:gd name="connsiteX195" fmla="*/ 425379 w 1034979"/>
                  <a:gd name="connsiteY195" fmla="*/ 71592 h 1509906"/>
                  <a:gd name="connsiteX196" fmla="*/ 425379 w 1034979"/>
                  <a:gd name="connsiteY196" fmla="*/ 77307 h 1509906"/>
                  <a:gd name="connsiteX197" fmla="*/ 429189 w 1034979"/>
                  <a:gd name="connsiteY197" fmla="*/ 231612 h 1509906"/>
                  <a:gd name="connsiteX198" fmla="*/ 440619 w 1034979"/>
                  <a:gd name="connsiteY198" fmla="*/ 414492 h 1509906"/>
                  <a:gd name="connsiteX199" fmla="*/ 425379 w 1034979"/>
                  <a:gd name="connsiteY199" fmla="*/ 711672 h 1509906"/>
                  <a:gd name="connsiteX200" fmla="*/ 425173 w 1034979"/>
                  <a:gd name="connsiteY200" fmla="*/ 765165 h 1509906"/>
                  <a:gd name="connsiteX201" fmla="*/ 425379 w 1034979"/>
                  <a:gd name="connsiteY201" fmla="*/ 894553 h 1509906"/>
                  <a:gd name="connsiteX0" fmla="*/ 430322 w 1034979"/>
                  <a:gd name="connsiteY0" fmla="*/ 872310 h 1509906"/>
                  <a:gd name="connsiteX1" fmla="*/ 394899 w 1034979"/>
                  <a:gd name="connsiteY1" fmla="*/ 932652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84384 w 1034979"/>
                  <a:gd name="connsiteY20" fmla="*/ 865977 h 1509906"/>
                  <a:gd name="connsiteX21" fmla="*/ 78669 w 1034979"/>
                  <a:gd name="connsiteY21" fmla="*/ 864072 h 1509906"/>
                  <a:gd name="connsiteX22" fmla="*/ 59619 w 1034979"/>
                  <a:gd name="connsiteY22" fmla="*/ 867882 h 1509906"/>
                  <a:gd name="connsiteX23" fmla="*/ 53904 w 1034979"/>
                  <a:gd name="connsiteY23" fmla="*/ 871692 h 1509906"/>
                  <a:gd name="connsiteX24" fmla="*/ 50094 w 1034979"/>
                  <a:gd name="connsiteY24" fmla="*/ 877407 h 1509906"/>
                  <a:gd name="connsiteX25" fmla="*/ 46284 w 1034979"/>
                  <a:gd name="connsiteY25" fmla="*/ 888837 h 1509906"/>
                  <a:gd name="connsiteX26" fmla="*/ 50094 w 1034979"/>
                  <a:gd name="connsiteY26" fmla="*/ 926937 h 1509906"/>
                  <a:gd name="connsiteX27" fmla="*/ 53904 w 1034979"/>
                  <a:gd name="connsiteY27" fmla="*/ 932652 h 1509906"/>
                  <a:gd name="connsiteX28" fmla="*/ 59619 w 1034979"/>
                  <a:gd name="connsiteY28" fmla="*/ 936462 h 1509906"/>
                  <a:gd name="connsiteX29" fmla="*/ 63429 w 1034979"/>
                  <a:gd name="connsiteY29" fmla="*/ 942177 h 1509906"/>
                  <a:gd name="connsiteX30" fmla="*/ 80574 w 1034979"/>
                  <a:gd name="connsiteY30" fmla="*/ 951702 h 1509906"/>
                  <a:gd name="connsiteX31" fmla="*/ 166299 w 1034979"/>
                  <a:gd name="connsiteY31" fmla="*/ 972657 h 1509906"/>
                  <a:gd name="connsiteX32" fmla="*/ 191064 w 1034979"/>
                  <a:gd name="connsiteY32" fmla="*/ 978372 h 1509906"/>
                  <a:gd name="connsiteX33" fmla="*/ 208209 w 1034979"/>
                  <a:gd name="connsiteY33" fmla="*/ 984087 h 1509906"/>
                  <a:gd name="connsiteX34" fmla="*/ 213924 w 1034979"/>
                  <a:gd name="connsiteY34" fmla="*/ 985992 h 1509906"/>
                  <a:gd name="connsiteX35" fmla="*/ 229164 w 1034979"/>
                  <a:gd name="connsiteY35" fmla="*/ 989802 h 1509906"/>
                  <a:gd name="connsiteX36" fmla="*/ 248214 w 1034979"/>
                  <a:gd name="connsiteY36" fmla="*/ 995517 h 1509906"/>
                  <a:gd name="connsiteX37" fmla="*/ 253929 w 1034979"/>
                  <a:gd name="connsiteY37" fmla="*/ 999327 h 1509906"/>
                  <a:gd name="connsiteX38" fmla="*/ 267264 w 1034979"/>
                  <a:gd name="connsiteY38" fmla="*/ 1014567 h 1509906"/>
                  <a:gd name="connsiteX39" fmla="*/ 272979 w 1034979"/>
                  <a:gd name="connsiteY39" fmla="*/ 1033617 h 1509906"/>
                  <a:gd name="connsiteX40" fmla="*/ 274884 w 1034979"/>
                  <a:gd name="connsiteY40" fmla="*/ 1039332 h 1509906"/>
                  <a:gd name="connsiteX41" fmla="*/ 276789 w 1034979"/>
                  <a:gd name="connsiteY41" fmla="*/ 1045047 h 1509906"/>
                  <a:gd name="connsiteX42" fmla="*/ 278694 w 1034979"/>
                  <a:gd name="connsiteY42" fmla="*/ 1069812 h 1509906"/>
                  <a:gd name="connsiteX43" fmla="*/ 280599 w 1034979"/>
                  <a:gd name="connsiteY43" fmla="*/ 1075527 h 1509906"/>
                  <a:gd name="connsiteX44" fmla="*/ 278694 w 1034979"/>
                  <a:gd name="connsiteY44" fmla="*/ 1094577 h 1509906"/>
                  <a:gd name="connsiteX45" fmla="*/ 276789 w 1034979"/>
                  <a:gd name="connsiteY45" fmla="*/ 1104102 h 1509906"/>
                  <a:gd name="connsiteX46" fmla="*/ 263454 w 1034979"/>
                  <a:gd name="connsiteY46" fmla="*/ 1117437 h 1509906"/>
                  <a:gd name="connsiteX47" fmla="*/ 252024 w 1034979"/>
                  <a:gd name="connsiteY47" fmla="*/ 1125057 h 1509906"/>
                  <a:gd name="connsiteX48" fmla="*/ 240594 w 1034979"/>
                  <a:gd name="connsiteY48" fmla="*/ 1128867 h 1509906"/>
                  <a:gd name="connsiteX49" fmla="*/ 27234 w 1034979"/>
                  <a:gd name="connsiteY49" fmla="*/ 1147917 h 1509906"/>
                  <a:gd name="connsiteX50" fmla="*/ 15804 w 1034979"/>
                  <a:gd name="connsiteY50" fmla="*/ 1153632 h 1509906"/>
                  <a:gd name="connsiteX51" fmla="*/ 6279 w 1034979"/>
                  <a:gd name="connsiteY51" fmla="*/ 1163157 h 1509906"/>
                  <a:gd name="connsiteX52" fmla="*/ 4374 w 1034979"/>
                  <a:gd name="connsiteY52" fmla="*/ 1168872 h 1509906"/>
                  <a:gd name="connsiteX53" fmla="*/ 564 w 1034979"/>
                  <a:gd name="connsiteY53" fmla="*/ 1174587 h 1509906"/>
                  <a:gd name="connsiteX54" fmla="*/ 6279 w 1034979"/>
                  <a:gd name="connsiteY54" fmla="*/ 1206972 h 1509906"/>
                  <a:gd name="connsiteX55" fmla="*/ 11994 w 1034979"/>
                  <a:gd name="connsiteY55" fmla="*/ 1210782 h 1509906"/>
                  <a:gd name="connsiteX56" fmla="*/ 17709 w 1034979"/>
                  <a:gd name="connsiteY56" fmla="*/ 1212687 h 1509906"/>
                  <a:gd name="connsiteX57" fmla="*/ 145344 w 1034979"/>
                  <a:gd name="connsiteY57" fmla="*/ 1210782 h 1509906"/>
                  <a:gd name="connsiteX58" fmla="*/ 152964 w 1034979"/>
                  <a:gd name="connsiteY58" fmla="*/ 1208877 h 1509906"/>
                  <a:gd name="connsiteX59" fmla="*/ 303459 w 1034979"/>
                  <a:gd name="connsiteY59" fmla="*/ 1203162 h 1509906"/>
                  <a:gd name="connsiteX60" fmla="*/ 318699 w 1034979"/>
                  <a:gd name="connsiteY60" fmla="*/ 1210782 h 1509906"/>
                  <a:gd name="connsiteX61" fmla="*/ 330129 w 1034979"/>
                  <a:gd name="connsiteY61" fmla="*/ 1216497 h 1509906"/>
                  <a:gd name="connsiteX62" fmla="*/ 333939 w 1034979"/>
                  <a:gd name="connsiteY62" fmla="*/ 1222212 h 1509906"/>
                  <a:gd name="connsiteX63" fmla="*/ 339654 w 1034979"/>
                  <a:gd name="connsiteY63" fmla="*/ 1224117 h 1509906"/>
                  <a:gd name="connsiteX64" fmla="*/ 351084 w 1034979"/>
                  <a:gd name="connsiteY64" fmla="*/ 1231737 h 1509906"/>
                  <a:gd name="connsiteX65" fmla="*/ 356799 w 1034979"/>
                  <a:gd name="connsiteY65" fmla="*/ 1235547 h 1509906"/>
                  <a:gd name="connsiteX66" fmla="*/ 360609 w 1034979"/>
                  <a:gd name="connsiteY66" fmla="*/ 1241262 h 1509906"/>
                  <a:gd name="connsiteX67" fmla="*/ 366324 w 1034979"/>
                  <a:gd name="connsiteY67" fmla="*/ 1252692 h 1509906"/>
                  <a:gd name="connsiteX68" fmla="*/ 362514 w 1034979"/>
                  <a:gd name="connsiteY68" fmla="*/ 1279362 h 1509906"/>
                  <a:gd name="connsiteX69" fmla="*/ 358704 w 1034979"/>
                  <a:gd name="connsiteY69" fmla="*/ 1285077 h 1509906"/>
                  <a:gd name="connsiteX70" fmla="*/ 356799 w 1034979"/>
                  <a:gd name="connsiteY70" fmla="*/ 1290792 h 1509906"/>
                  <a:gd name="connsiteX71" fmla="*/ 352989 w 1034979"/>
                  <a:gd name="connsiteY71" fmla="*/ 1296507 h 1509906"/>
                  <a:gd name="connsiteX72" fmla="*/ 351084 w 1034979"/>
                  <a:gd name="connsiteY72" fmla="*/ 1302222 h 1509906"/>
                  <a:gd name="connsiteX73" fmla="*/ 347274 w 1034979"/>
                  <a:gd name="connsiteY73" fmla="*/ 1307937 h 1509906"/>
                  <a:gd name="connsiteX74" fmla="*/ 330129 w 1034979"/>
                  <a:gd name="connsiteY74" fmla="*/ 1374612 h 1509906"/>
                  <a:gd name="connsiteX75" fmla="*/ 328224 w 1034979"/>
                  <a:gd name="connsiteY75" fmla="*/ 1426047 h 1509906"/>
                  <a:gd name="connsiteX76" fmla="*/ 330129 w 1034979"/>
                  <a:gd name="connsiteY76" fmla="*/ 1450812 h 1509906"/>
                  <a:gd name="connsiteX77" fmla="*/ 332034 w 1034979"/>
                  <a:gd name="connsiteY77" fmla="*/ 1456527 h 1509906"/>
                  <a:gd name="connsiteX78" fmla="*/ 335844 w 1034979"/>
                  <a:gd name="connsiteY78" fmla="*/ 1460337 h 1509906"/>
                  <a:gd name="connsiteX79" fmla="*/ 364419 w 1034979"/>
                  <a:gd name="connsiteY79" fmla="*/ 1506057 h 1509906"/>
                  <a:gd name="connsiteX80" fmla="*/ 387279 w 1034979"/>
                  <a:gd name="connsiteY80" fmla="*/ 1507962 h 1509906"/>
                  <a:gd name="connsiteX81" fmla="*/ 392994 w 1034979"/>
                  <a:gd name="connsiteY81" fmla="*/ 1502247 h 1509906"/>
                  <a:gd name="connsiteX82" fmla="*/ 394899 w 1034979"/>
                  <a:gd name="connsiteY82" fmla="*/ 1490817 h 1509906"/>
                  <a:gd name="connsiteX83" fmla="*/ 396804 w 1034979"/>
                  <a:gd name="connsiteY83" fmla="*/ 1485102 h 1509906"/>
                  <a:gd name="connsiteX84" fmla="*/ 398709 w 1034979"/>
                  <a:gd name="connsiteY84" fmla="*/ 1467957 h 1509906"/>
                  <a:gd name="connsiteX85" fmla="*/ 400614 w 1034979"/>
                  <a:gd name="connsiteY85" fmla="*/ 1454622 h 1509906"/>
                  <a:gd name="connsiteX86" fmla="*/ 404424 w 1034979"/>
                  <a:gd name="connsiteY86" fmla="*/ 1397472 h 1509906"/>
                  <a:gd name="connsiteX87" fmla="*/ 410139 w 1034979"/>
                  <a:gd name="connsiteY87" fmla="*/ 1386042 h 1509906"/>
                  <a:gd name="connsiteX88" fmla="*/ 413949 w 1034979"/>
                  <a:gd name="connsiteY88" fmla="*/ 1372707 h 1509906"/>
                  <a:gd name="connsiteX89" fmla="*/ 415854 w 1034979"/>
                  <a:gd name="connsiteY89" fmla="*/ 1366992 h 1509906"/>
                  <a:gd name="connsiteX90" fmla="*/ 417759 w 1034979"/>
                  <a:gd name="connsiteY90" fmla="*/ 1353657 h 1509906"/>
                  <a:gd name="connsiteX91" fmla="*/ 421569 w 1034979"/>
                  <a:gd name="connsiteY91" fmla="*/ 1342227 h 1509906"/>
                  <a:gd name="connsiteX92" fmla="*/ 427284 w 1034979"/>
                  <a:gd name="connsiteY92" fmla="*/ 1328892 h 1509906"/>
                  <a:gd name="connsiteX93" fmla="*/ 467289 w 1034979"/>
                  <a:gd name="connsiteY93" fmla="*/ 1258407 h 1509906"/>
                  <a:gd name="connsiteX94" fmla="*/ 528455 w 1034979"/>
                  <a:gd name="connsiteY94" fmla="*/ 1245638 h 1509906"/>
                  <a:gd name="connsiteX95" fmla="*/ 573969 w 1034979"/>
                  <a:gd name="connsiteY95" fmla="*/ 1229832 h 1509906"/>
                  <a:gd name="connsiteX96" fmla="*/ 585399 w 1034979"/>
                  <a:gd name="connsiteY96" fmla="*/ 1226022 h 1509906"/>
                  <a:gd name="connsiteX97" fmla="*/ 720654 w 1034979"/>
                  <a:gd name="connsiteY97" fmla="*/ 1309842 h 1509906"/>
                  <a:gd name="connsiteX98" fmla="*/ 733989 w 1034979"/>
                  <a:gd name="connsiteY98" fmla="*/ 1319367 h 1509906"/>
                  <a:gd name="connsiteX99" fmla="*/ 743514 w 1034979"/>
                  <a:gd name="connsiteY99" fmla="*/ 1321272 h 1509906"/>
                  <a:gd name="connsiteX100" fmla="*/ 749229 w 1034979"/>
                  <a:gd name="connsiteY100" fmla="*/ 1323177 h 1509906"/>
                  <a:gd name="connsiteX101" fmla="*/ 762564 w 1034979"/>
                  <a:gd name="connsiteY101" fmla="*/ 1328892 h 1509906"/>
                  <a:gd name="connsiteX102" fmla="*/ 777804 w 1034979"/>
                  <a:gd name="connsiteY102" fmla="*/ 1326987 h 1509906"/>
                  <a:gd name="connsiteX103" fmla="*/ 789234 w 1034979"/>
                  <a:gd name="connsiteY103" fmla="*/ 1321272 h 1509906"/>
                  <a:gd name="connsiteX104" fmla="*/ 794949 w 1034979"/>
                  <a:gd name="connsiteY104" fmla="*/ 1319367 h 1509906"/>
                  <a:gd name="connsiteX105" fmla="*/ 802569 w 1034979"/>
                  <a:gd name="connsiteY105" fmla="*/ 1302222 h 1509906"/>
                  <a:gd name="connsiteX106" fmla="*/ 800664 w 1034979"/>
                  <a:gd name="connsiteY106" fmla="*/ 1277457 h 1509906"/>
                  <a:gd name="connsiteX107" fmla="*/ 798759 w 1034979"/>
                  <a:gd name="connsiteY107" fmla="*/ 1271742 h 1509906"/>
                  <a:gd name="connsiteX108" fmla="*/ 796854 w 1034979"/>
                  <a:gd name="connsiteY108" fmla="*/ 1264122 h 1509906"/>
                  <a:gd name="connsiteX109" fmla="*/ 783519 w 1034979"/>
                  <a:gd name="connsiteY109" fmla="*/ 1246977 h 1509906"/>
                  <a:gd name="connsiteX110" fmla="*/ 773994 w 1034979"/>
                  <a:gd name="connsiteY110" fmla="*/ 1241262 h 1509906"/>
                  <a:gd name="connsiteX111" fmla="*/ 648264 w 1034979"/>
                  <a:gd name="connsiteY111" fmla="*/ 1149822 h 1509906"/>
                  <a:gd name="connsiteX112" fmla="*/ 644454 w 1034979"/>
                  <a:gd name="connsiteY112" fmla="*/ 1132677 h 1509906"/>
                  <a:gd name="connsiteX113" fmla="*/ 646359 w 1034979"/>
                  <a:gd name="connsiteY113" fmla="*/ 1125057 h 1509906"/>
                  <a:gd name="connsiteX114" fmla="*/ 650169 w 1034979"/>
                  <a:gd name="connsiteY114" fmla="*/ 1107912 h 1509906"/>
                  <a:gd name="connsiteX115" fmla="*/ 653979 w 1034979"/>
                  <a:gd name="connsiteY115" fmla="*/ 1102197 h 1509906"/>
                  <a:gd name="connsiteX116" fmla="*/ 655884 w 1034979"/>
                  <a:gd name="connsiteY116" fmla="*/ 1096482 h 1509906"/>
                  <a:gd name="connsiteX117" fmla="*/ 661599 w 1034979"/>
                  <a:gd name="connsiteY117" fmla="*/ 1094577 h 1509906"/>
                  <a:gd name="connsiteX118" fmla="*/ 671124 w 1034979"/>
                  <a:gd name="connsiteY118" fmla="*/ 1083147 h 1509906"/>
                  <a:gd name="connsiteX119" fmla="*/ 724464 w 1034979"/>
                  <a:gd name="connsiteY119" fmla="*/ 1075527 h 1509906"/>
                  <a:gd name="connsiteX120" fmla="*/ 842574 w 1034979"/>
                  <a:gd name="connsiteY120" fmla="*/ 1077432 h 1509906"/>
                  <a:gd name="connsiteX121" fmla="*/ 871149 w 1034979"/>
                  <a:gd name="connsiteY121" fmla="*/ 1079337 h 1509906"/>
                  <a:gd name="connsiteX122" fmla="*/ 899724 w 1034979"/>
                  <a:gd name="connsiteY122" fmla="*/ 1085052 h 1509906"/>
                  <a:gd name="connsiteX123" fmla="*/ 922584 w 1034979"/>
                  <a:gd name="connsiteY123" fmla="*/ 1088862 h 1509906"/>
                  <a:gd name="connsiteX124" fmla="*/ 951159 w 1034979"/>
                  <a:gd name="connsiteY124" fmla="*/ 1094577 h 1509906"/>
                  <a:gd name="connsiteX125" fmla="*/ 956874 w 1034979"/>
                  <a:gd name="connsiteY125" fmla="*/ 1094577 h 1509906"/>
                  <a:gd name="connsiteX126" fmla="*/ 1002594 w 1034979"/>
                  <a:gd name="connsiteY126" fmla="*/ 1092672 h 1509906"/>
                  <a:gd name="connsiteX127" fmla="*/ 1031169 w 1034979"/>
                  <a:gd name="connsiteY127" fmla="*/ 1085052 h 1509906"/>
                  <a:gd name="connsiteX128" fmla="*/ 1034979 w 1034979"/>
                  <a:gd name="connsiteY128" fmla="*/ 1079337 h 1509906"/>
                  <a:gd name="connsiteX129" fmla="*/ 1033074 w 1034979"/>
                  <a:gd name="connsiteY129" fmla="*/ 1060287 h 1509906"/>
                  <a:gd name="connsiteX130" fmla="*/ 1027359 w 1034979"/>
                  <a:gd name="connsiteY130" fmla="*/ 1056477 h 1509906"/>
                  <a:gd name="connsiteX131" fmla="*/ 1012119 w 1034979"/>
                  <a:gd name="connsiteY131" fmla="*/ 1054572 h 1509906"/>
                  <a:gd name="connsiteX132" fmla="*/ 1006404 w 1034979"/>
                  <a:gd name="connsiteY132" fmla="*/ 1052667 h 1509906"/>
                  <a:gd name="connsiteX133" fmla="*/ 998784 w 1034979"/>
                  <a:gd name="connsiteY133" fmla="*/ 1050762 h 1509906"/>
                  <a:gd name="connsiteX134" fmla="*/ 987354 w 1034979"/>
                  <a:gd name="connsiteY134" fmla="*/ 1043142 h 1509906"/>
                  <a:gd name="connsiteX135" fmla="*/ 975924 w 1034979"/>
                  <a:gd name="connsiteY135" fmla="*/ 1039332 h 1509906"/>
                  <a:gd name="connsiteX136" fmla="*/ 970209 w 1034979"/>
                  <a:gd name="connsiteY136" fmla="*/ 1037427 h 1509906"/>
                  <a:gd name="connsiteX137" fmla="*/ 962589 w 1034979"/>
                  <a:gd name="connsiteY137" fmla="*/ 1035522 h 1509906"/>
                  <a:gd name="connsiteX138" fmla="*/ 956874 w 1034979"/>
                  <a:gd name="connsiteY138" fmla="*/ 1033617 h 1509906"/>
                  <a:gd name="connsiteX139" fmla="*/ 935919 w 1034979"/>
                  <a:gd name="connsiteY139" fmla="*/ 1027902 h 1509906"/>
                  <a:gd name="connsiteX140" fmla="*/ 930204 w 1034979"/>
                  <a:gd name="connsiteY140" fmla="*/ 1025997 h 1509906"/>
                  <a:gd name="connsiteX141" fmla="*/ 825429 w 1034979"/>
                  <a:gd name="connsiteY141" fmla="*/ 1027902 h 1509906"/>
                  <a:gd name="connsiteX142" fmla="*/ 819714 w 1034979"/>
                  <a:gd name="connsiteY142" fmla="*/ 1029807 h 1509906"/>
                  <a:gd name="connsiteX143" fmla="*/ 730179 w 1034979"/>
                  <a:gd name="connsiteY143" fmla="*/ 1031712 h 1509906"/>
                  <a:gd name="connsiteX144" fmla="*/ 716844 w 1034979"/>
                  <a:gd name="connsiteY144" fmla="*/ 1035522 h 1509906"/>
                  <a:gd name="connsiteX145" fmla="*/ 695889 w 1034979"/>
                  <a:gd name="connsiteY145" fmla="*/ 1037427 h 1509906"/>
                  <a:gd name="connsiteX146" fmla="*/ 669219 w 1034979"/>
                  <a:gd name="connsiteY146" fmla="*/ 1039332 h 1509906"/>
                  <a:gd name="connsiteX147" fmla="*/ 669219 w 1034979"/>
                  <a:gd name="connsiteY147" fmla="*/ 1039332 h 1509906"/>
                  <a:gd name="connsiteX148" fmla="*/ 646359 w 1034979"/>
                  <a:gd name="connsiteY148" fmla="*/ 1043142 h 1509906"/>
                  <a:gd name="connsiteX149" fmla="*/ 642549 w 1034979"/>
                  <a:gd name="connsiteY149" fmla="*/ 1031712 h 1509906"/>
                  <a:gd name="connsiteX150" fmla="*/ 640644 w 1034979"/>
                  <a:gd name="connsiteY150" fmla="*/ 1025997 h 1509906"/>
                  <a:gd name="connsiteX151" fmla="*/ 642549 w 1034979"/>
                  <a:gd name="connsiteY151" fmla="*/ 1008852 h 1509906"/>
                  <a:gd name="connsiteX152" fmla="*/ 644454 w 1034979"/>
                  <a:gd name="connsiteY152" fmla="*/ 1003137 h 1509906"/>
                  <a:gd name="connsiteX153" fmla="*/ 661599 w 1034979"/>
                  <a:gd name="connsiteY153" fmla="*/ 993612 h 1509906"/>
                  <a:gd name="connsiteX154" fmla="*/ 673029 w 1034979"/>
                  <a:gd name="connsiteY154" fmla="*/ 985992 h 1509906"/>
                  <a:gd name="connsiteX155" fmla="*/ 674934 w 1034979"/>
                  <a:gd name="connsiteY155" fmla="*/ 980277 h 1509906"/>
                  <a:gd name="connsiteX156" fmla="*/ 680649 w 1034979"/>
                  <a:gd name="connsiteY156" fmla="*/ 978372 h 1509906"/>
                  <a:gd name="connsiteX157" fmla="*/ 686364 w 1034979"/>
                  <a:gd name="connsiteY157" fmla="*/ 974562 h 1509906"/>
                  <a:gd name="connsiteX158" fmla="*/ 695889 w 1034979"/>
                  <a:gd name="connsiteY158" fmla="*/ 965037 h 1509906"/>
                  <a:gd name="connsiteX159" fmla="*/ 705414 w 1034979"/>
                  <a:gd name="connsiteY159" fmla="*/ 953607 h 1509906"/>
                  <a:gd name="connsiteX160" fmla="*/ 716844 w 1034979"/>
                  <a:gd name="connsiteY160" fmla="*/ 945987 h 1509906"/>
                  <a:gd name="connsiteX161" fmla="*/ 732084 w 1034979"/>
                  <a:gd name="connsiteY161" fmla="*/ 932652 h 1509906"/>
                  <a:gd name="connsiteX162" fmla="*/ 741609 w 1034979"/>
                  <a:gd name="connsiteY162" fmla="*/ 921222 h 1509906"/>
                  <a:gd name="connsiteX163" fmla="*/ 753039 w 1034979"/>
                  <a:gd name="connsiteY163" fmla="*/ 911697 h 1509906"/>
                  <a:gd name="connsiteX164" fmla="*/ 758754 w 1034979"/>
                  <a:gd name="connsiteY164" fmla="*/ 900267 h 1509906"/>
                  <a:gd name="connsiteX165" fmla="*/ 760659 w 1034979"/>
                  <a:gd name="connsiteY165" fmla="*/ 894552 h 1509906"/>
                  <a:gd name="connsiteX166" fmla="*/ 766374 w 1034979"/>
                  <a:gd name="connsiteY166" fmla="*/ 883122 h 1509906"/>
                  <a:gd name="connsiteX167" fmla="*/ 764469 w 1034979"/>
                  <a:gd name="connsiteY167" fmla="*/ 867882 h 1509906"/>
                  <a:gd name="connsiteX168" fmla="*/ 758754 w 1034979"/>
                  <a:gd name="connsiteY168" fmla="*/ 865977 h 1509906"/>
                  <a:gd name="connsiteX169" fmla="*/ 737799 w 1034979"/>
                  <a:gd name="connsiteY169" fmla="*/ 867882 h 1509906"/>
                  <a:gd name="connsiteX170" fmla="*/ 732084 w 1034979"/>
                  <a:gd name="connsiteY170" fmla="*/ 871692 h 1509906"/>
                  <a:gd name="connsiteX171" fmla="*/ 720654 w 1034979"/>
                  <a:gd name="connsiteY171" fmla="*/ 875502 h 1509906"/>
                  <a:gd name="connsiteX172" fmla="*/ 716844 w 1034979"/>
                  <a:gd name="connsiteY172" fmla="*/ 881217 h 1509906"/>
                  <a:gd name="connsiteX173" fmla="*/ 711129 w 1034979"/>
                  <a:gd name="connsiteY173" fmla="*/ 883122 h 1509906"/>
                  <a:gd name="connsiteX174" fmla="*/ 705414 w 1034979"/>
                  <a:gd name="connsiteY174" fmla="*/ 886932 h 1509906"/>
                  <a:gd name="connsiteX175" fmla="*/ 699699 w 1034979"/>
                  <a:gd name="connsiteY175" fmla="*/ 892647 h 1509906"/>
                  <a:gd name="connsiteX176" fmla="*/ 692079 w 1034979"/>
                  <a:gd name="connsiteY176" fmla="*/ 896457 h 1509906"/>
                  <a:gd name="connsiteX177" fmla="*/ 627309 w 1034979"/>
                  <a:gd name="connsiteY177" fmla="*/ 953607 h 1509906"/>
                  <a:gd name="connsiteX178" fmla="*/ 602544 w 1034979"/>
                  <a:gd name="connsiteY178" fmla="*/ 959322 h 1509906"/>
                  <a:gd name="connsiteX179" fmla="*/ 589209 w 1034979"/>
                  <a:gd name="connsiteY179" fmla="*/ 963132 h 1509906"/>
                  <a:gd name="connsiteX180" fmla="*/ 569026 w 1034979"/>
                  <a:gd name="connsiteY180" fmla="*/ 948870 h 1509906"/>
                  <a:gd name="connsiteX181" fmla="*/ 507294 w 1034979"/>
                  <a:gd name="connsiteY181" fmla="*/ 841212 h 1509906"/>
                  <a:gd name="connsiteX182" fmla="*/ 503484 w 1034979"/>
                  <a:gd name="connsiteY182" fmla="*/ 351627 h 1509906"/>
                  <a:gd name="connsiteX183" fmla="*/ 499674 w 1034979"/>
                  <a:gd name="connsiteY183" fmla="*/ 60162 h 1509906"/>
                  <a:gd name="connsiteX184" fmla="*/ 490149 w 1034979"/>
                  <a:gd name="connsiteY184" fmla="*/ 33492 h 1509906"/>
                  <a:gd name="connsiteX185" fmla="*/ 488244 w 1034979"/>
                  <a:gd name="connsiteY185" fmla="*/ 27777 h 1509906"/>
                  <a:gd name="connsiteX186" fmla="*/ 484434 w 1034979"/>
                  <a:gd name="connsiteY186" fmla="*/ 22062 h 1509906"/>
                  <a:gd name="connsiteX187" fmla="*/ 478719 w 1034979"/>
                  <a:gd name="connsiteY187" fmla="*/ 10632 h 1509906"/>
                  <a:gd name="connsiteX188" fmla="*/ 473004 w 1034979"/>
                  <a:gd name="connsiteY188" fmla="*/ 6822 h 1509906"/>
                  <a:gd name="connsiteX189" fmla="*/ 469194 w 1034979"/>
                  <a:gd name="connsiteY189" fmla="*/ 1107 h 1509906"/>
                  <a:gd name="connsiteX190" fmla="*/ 429189 w 1034979"/>
                  <a:gd name="connsiteY190" fmla="*/ 4917 h 1509906"/>
                  <a:gd name="connsiteX191" fmla="*/ 421569 w 1034979"/>
                  <a:gd name="connsiteY191" fmla="*/ 16347 h 1509906"/>
                  <a:gd name="connsiteX192" fmla="*/ 417759 w 1034979"/>
                  <a:gd name="connsiteY192" fmla="*/ 22062 h 1509906"/>
                  <a:gd name="connsiteX193" fmla="*/ 419664 w 1034979"/>
                  <a:gd name="connsiteY193" fmla="*/ 54447 h 1509906"/>
                  <a:gd name="connsiteX194" fmla="*/ 423474 w 1034979"/>
                  <a:gd name="connsiteY194" fmla="*/ 65877 h 1509906"/>
                  <a:gd name="connsiteX195" fmla="*/ 425379 w 1034979"/>
                  <a:gd name="connsiteY195" fmla="*/ 71592 h 1509906"/>
                  <a:gd name="connsiteX196" fmla="*/ 425379 w 1034979"/>
                  <a:gd name="connsiteY196" fmla="*/ 77307 h 1509906"/>
                  <a:gd name="connsiteX197" fmla="*/ 429189 w 1034979"/>
                  <a:gd name="connsiteY197" fmla="*/ 231612 h 1509906"/>
                  <a:gd name="connsiteX198" fmla="*/ 440619 w 1034979"/>
                  <a:gd name="connsiteY198" fmla="*/ 414492 h 1509906"/>
                  <a:gd name="connsiteX199" fmla="*/ 425379 w 1034979"/>
                  <a:gd name="connsiteY199" fmla="*/ 711672 h 1509906"/>
                  <a:gd name="connsiteX200" fmla="*/ 425173 w 1034979"/>
                  <a:gd name="connsiteY200" fmla="*/ 765165 h 1509906"/>
                  <a:gd name="connsiteX201" fmla="*/ 430322 w 1034979"/>
                  <a:gd name="connsiteY201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84384 w 1034979"/>
                  <a:gd name="connsiteY20" fmla="*/ 865977 h 1509906"/>
                  <a:gd name="connsiteX21" fmla="*/ 78669 w 1034979"/>
                  <a:gd name="connsiteY21" fmla="*/ 864072 h 1509906"/>
                  <a:gd name="connsiteX22" fmla="*/ 59619 w 1034979"/>
                  <a:gd name="connsiteY22" fmla="*/ 867882 h 1509906"/>
                  <a:gd name="connsiteX23" fmla="*/ 53904 w 1034979"/>
                  <a:gd name="connsiteY23" fmla="*/ 871692 h 1509906"/>
                  <a:gd name="connsiteX24" fmla="*/ 50094 w 1034979"/>
                  <a:gd name="connsiteY24" fmla="*/ 877407 h 1509906"/>
                  <a:gd name="connsiteX25" fmla="*/ 46284 w 1034979"/>
                  <a:gd name="connsiteY25" fmla="*/ 888837 h 1509906"/>
                  <a:gd name="connsiteX26" fmla="*/ 50094 w 1034979"/>
                  <a:gd name="connsiteY26" fmla="*/ 926937 h 1509906"/>
                  <a:gd name="connsiteX27" fmla="*/ 53904 w 1034979"/>
                  <a:gd name="connsiteY27" fmla="*/ 932652 h 1509906"/>
                  <a:gd name="connsiteX28" fmla="*/ 59619 w 1034979"/>
                  <a:gd name="connsiteY28" fmla="*/ 936462 h 1509906"/>
                  <a:gd name="connsiteX29" fmla="*/ 63429 w 1034979"/>
                  <a:gd name="connsiteY29" fmla="*/ 942177 h 1509906"/>
                  <a:gd name="connsiteX30" fmla="*/ 80574 w 1034979"/>
                  <a:gd name="connsiteY30" fmla="*/ 951702 h 1509906"/>
                  <a:gd name="connsiteX31" fmla="*/ 166299 w 1034979"/>
                  <a:gd name="connsiteY31" fmla="*/ 972657 h 1509906"/>
                  <a:gd name="connsiteX32" fmla="*/ 191064 w 1034979"/>
                  <a:gd name="connsiteY32" fmla="*/ 978372 h 1509906"/>
                  <a:gd name="connsiteX33" fmla="*/ 208209 w 1034979"/>
                  <a:gd name="connsiteY33" fmla="*/ 984087 h 1509906"/>
                  <a:gd name="connsiteX34" fmla="*/ 213924 w 1034979"/>
                  <a:gd name="connsiteY34" fmla="*/ 985992 h 1509906"/>
                  <a:gd name="connsiteX35" fmla="*/ 229164 w 1034979"/>
                  <a:gd name="connsiteY35" fmla="*/ 989802 h 1509906"/>
                  <a:gd name="connsiteX36" fmla="*/ 248214 w 1034979"/>
                  <a:gd name="connsiteY36" fmla="*/ 995517 h 1509906"/>
                  <a:gd name="connsiteX37" fmla="*/ 253929 w 1034979"/>
                  <a:gd name="connsiteY37" fmla="*/ 999327 h 1509906"/>
                  <a:gd name="connsiteX38" fmla="*/ 267264 w 1034979"/>
                  <a:gd name="connsiteY38" fmla="*/ 1014567 h 1509906"/>
                  <a:gd name="connsiteX39" fmla="*/ 272979 w 1034979"/>
                  <a:gd name="connsiteY39" fmla="*/ 1033617 h 1509906"/>
                  <a:gd name="connsiteX40" fmla="*/ 274884 w 1034979"/>
                  <a:gd name="connsiteY40" fmla="*/ 1039332 h 1509906"/>
                  <a:gd name="connsiteX41" fmla="*/ 276789 w 1034979"/>
                  <a:gd name="connsiteY41" fmla="*/ 1045047 h 1509906"/>
                  <a:gd name="connsiteX42" fmla="*/ 278694 w 1034979"/>
                  <a:gd name="connsiteY42" fmla="*/ 1069812 h 1509906"/>
                  <a:gd name="connsiteX43" fmla="*/ 280599 w 1034979"/>
                  <a:gd name="connsiteY43" fmla="*/ 1075527 h 1509906"/>
                  <a:gd name="connsiteX44" fmla="*/ 278694 w 1034979"/>
                  <a:gd name="connsiteY44" fmla="*/ 1094577 h 1509906"/>
                  <a:gd name="connsiteX45" fmla="*/ 276789 w 1034979"/>
                  <a:gd name="connsiteY45" fmla="*/ 1104102 h 1509906"/>
                  <a:gd name="connsiteX46" fmla="*/ 263454 w 1034979"/>
                  <a:gd name="connsiteY46" fmla="*/ 1117437 h 1509906"/>
                  <a:gd name="connsiteX47" fmla="*/ 252024 w 1034979"/>
                  <a:gd name="connsiteY47" fmla="*/ 1125057 h 1509906"/>
                  <a:gd name="connsiteX48" fmla="*/ 240594 w 1034979"/>
                  <a:gd name="connsiteY48" fmla="*/ 1128867 h 1509906"/>
                  <a:gd name="connsiteX49" fmla="*/ 27234 w 1034979"/>
                  <a:gd name="connsiteY49" fmla="*/ 1147917 h 1509906"/>
                  <a:gd name="connsiteX50" fmla="*/ 15804 w 1034979"/>
                  <a:gd name="connsiteY50" fmla="*/ 1153632 h 1509906"/>
                  <a:gd name="connsiteX51" fmla="*/ 6279 w 1034979"/>
                  <a:gd name="connsiteY51" fmla="*/ 1163157 h 1509906"/>
                  <a:gd name="connsiteX52" fmla="*/ 4374 w 1034979"/>
                  <a:gd name="connsiteY52" fmla="*/ 1168872 h 1509906"/>
                  <a:gd name="connsiteX53" fmla="*/ 564 w 1034979"/>
                  <a:gd name="connsiteY53" fmla="*/ 1174587 h 1509906"/>
                  <a:gd name="connsiteX54" fmla="*/ 6279 w 1034979"/>
                  <a:gd name="connsiteY54" fmla="*/ 1206972 h 1509906"/>
                  <a:gd name="connsiteX55" fmla="*/ 11994 w 1034979"/>
                  <a:gd name="connsiteY55" fmla="*/ 1210782 h 1509906"/>
                  <a:gd name="connsiteX56" fmla="*/ 17709 w 1034979"/>
                  <a:gd name="connsiteY56" fmla="*/ 1212687 h 1509906"/>
                  <a:gd name="connsiteX57" fmla="*/ 145344 w 1034979"/>
                  <a:gd name="connsiteY57" fmla="*/ 1210782 h 1509906"/>
                  <a:gd name="connsiteX58" fmla="*/ 152964 w 1034979"/>
                  <a:gd name="connsiteY58" fmla="*/ 1208877 h 1509906"/>
                  <a:gd name="connsiteX59" fmla="*/ 303459 w 1034979"/>
                  <a:gd name="connsiteY59" fmla="*/ 1203162 h 1509906"/>
                  <a:gd name="connsiteX60" fmla="*/ 318699 w 1034979"/>
                  <a:gd name="connsiteY60" fmla="*/ 1210782 h 1509906"/>
                  <a:gd name="connsiteX61" fmla="*/ 330129 w 1034979"/>
                  <a:gd name="connsiteY61" fmla="*/ 1216497 h 1509906"/>
                  <a:gd name="connsiteX62" fmla="*/ 333939 w 1034979"/>
                  <a:gd name="connsiteY62" fmla="*/ 1222212 h 1509906"/>
                  <a:gd name="connsiteX63" fmla="*/ 339654 w 1034979"/>
                  <a:gd name="connsiteY63" fmla="*/ 1224117 h 1509906"/>
                  <a:gd name="connsiteX64" fmla="*/ 351084 w 1034979"/>
                  <a:gd name="connsiteY64" fmla="*/ 1231737 h 1509906"/>
                  <a:gd name="connsiteX65" fmla="*/ 356799 w 1034979"/>
                  <a:gd name="connsiteY65" fmla="*/ 1235547 h 1509906"/>
                  <a:gd name="connsiteX66" fmla="*/ 360609 w 1034979"/>
                  <a:gd name="connsiteY66" fmla="*/ 1241262 h 1509906"/>
                  <a:gd name="connsiteX67" fmla="*/ 366324 w 1034979"/>
                  <a:gd name="connsiteY67" fmla="*/ 1252692 h 1509906"/>
                  <a:gd name="connsiteX68" fmla="*/ 362514 w 1034979"/>
                  <a:gd name="connsiteY68" fmla="*/ 1279362 h 1509906"/>
                  <a:gd name="connsiteX69" fmla="*/ 358704 w 1034979"/>
                  <a:gd name="connsiteY69" fmla="*/ 1285077 h 1509906"/>
                  <a:gd name="connsiteX70" fmla="*/ 356799 w 1034979"/>
                  <a:gd name="connsiteY70" fmla="*/ 1290792 h 1509906"/>
                  <a:gd name="connsiteX71" fmla="*/ 352989 w 1034979"/>
                  <a:gd name="connsiteY71" fmla="*/ 1296507 h 1509906"/>
                  <a:gd name="connsiteX72" fmla="*/ 351084 w 1034979"/>
                  <a:gd name="connsiteY72" fmla="*/ 1302222 h 1509906"/>
                  <a:gd name="connsiteX73" fmla="*/ 347274 w 1034979"/>
                  <a:gd name="connsiteY73" fmla="*/ 1307937 h 1509906"/>
                  <a:gd name="connsiteX74" fmla="*/ 330129 w 1034979"/>
                  <a:gd name="connsiteY74" fmla="*/ 1374612 h 1509906"/>
                  <a:gd name="connsiteX75" fmla="*/ 328224 w 1034979"/>
                  <a:gd name="connsiteY75" fmla="*/ 1426047 h 1509906"/>
                  <a:gd name="connsiteX76" fmla="*/ 330129 w 1034979"/>
                  <a:gd name="connsiteY76" fmla="*/ 1450812 h 1509906"/>
                  <a:gd name="connsiteX77" fmla="*/ 332034 w 1034979"/>
                  <a:gd name="connsiteY77" fmla="*/ 1456527 h 1509906"/>
                  <a:gd name="connsiteX78" fmla="*/ 335844 w 1034979"/>
                  <a:gd name="connsiteY78" fmla="*/ 1460337 h 1509906"/>
                  <a:gd name="connsiteX79" fmla="*/ 364419 w 1034979"/>
                  <a:gd name="connsiteY79" fmla="*/ 1506057 h 1509906"/>
                  <a:gd name="connsiteX80" fmla="*/ 387279 w 1034979"/>
                  <a:gd name="connsiteY80" fmla="*/ 1507962 h 1509906"/>
                  <a:gd name="connsiteX81" fmla="*/ 392994 w 1034979"/>
                  <a:gd name="connsiteY81" fmla="*/ 1502247 h 1509906"/>
                  <a:gd name="connsiteX82" fmla="*/ 394899 w 1034979"/>
                  <a:gd name="connsiteY82" fmla="*/ 1490817 h 1509906"/>
                  <a:gd name="connsiteX83" fmla="*/ 396804 w 1034979"/>
                  <a:gd name="connsiteY83" fmla="*/ 1485102 h 1509906"/>
                  <a:gd name="connsiteX84" fmla="*/ 398709 w 1034979"/>
                  <a:gd name="connsiteY84" fmla="*/ 1467957 h 1509906"/>
                  <a:gd name="connsiteX85" fmla="*/ 400614 w 1034979"/>
                  <a:gd name="connsiteY85" fmla="*/ 1454622 h 1509906"/>
                  <a:gd name="connsiteX86" fmla="*/ 404424 w 1034979"/>
                  <a:gd name="connsiteY86" fmla="*/ 1397472 h 1509906"/>
                  <a:gd name="connsiteX87" fmla="*/ 410139 w 1034979"/>
                  <a:gd name="connsiteY87" fmla="*/ 1386042 h 1509906"/>
                  <a:gd name="connsiteX88" fmla="*/ 413949 w 1034979"/>
                  <a:gd name="connsiteY88" fmla="*/ 1372707 h 1509906"/>
                  <a:gd name="connsiteX89" fmla="*/ 415854 w 1034979"/>
                  <a:gd name="connsiteY89" fmla="*/ 1366992 h 1509906"/>
                  <a:gd name="connsiteX90" fmla="*/ 417759 w 1034979"/>
                  <a:gd name="connsiteY90" fmla="*/ 1353657 h 1509906"/>
                  <a:gd name="connsiteX91" fmla="*/ 421569 w 1034979"/>
                  <a:gd name="connsiteY91" fmla="*/ 1342227 h 1509906"/>
                  <a:gd name="connsiteX92" fmla="*/ 427284 w 1034979"/>
                  <a:gd name="connsiteY92" fmla="*/ 1328892 h 1509906"/>
                  <a:gd name="connsiteX93" fmla="*/ 467289 w 1034979"/>
                  <a:gd name="connsiteY93" fmla="*/ 1258407 h 1509906"/>
                  <a:gd name="connsiteX94" fmla="*/ 528455 w 1034979"/>
                  <a:gd name="connsiteY94" fmla="*/ 1245638 h 1509906"/>
                  <a:gd name="connsiteX95" fmla="*/ 573969 w 1034979"/>
                  <a:gd name="connsiteY95" fmla="*/ 1229832 h 1509906"/>
                  <a:gd name="connsiteX96" fmla="*/ 585399 w 1034979"/>
                  <a:gd name="connsiteY96" fmla="*/ 1226022 h 1509906"/>
                  <a:gd name="connsiteX97" fmla="*/ 720654 w 1034979"/>
                  <a:gd name="connsiteY97" fmla="*/ 1309842 h 1509906"/>
                  <a:gd name="connsiteX98" fmla="*/ 733989 w 1034979"/>
                  <a:gd name="connsiteY98" fmla="*/ 1319367 h 1509906"/>
                  <a:gd name="connsiteX99" fmla="*/ 743514 w 1034979"/>
                  <a:gd name="connsiteY99" fmla="*/ 1321272 h 1509906"/>
                  <a:gd name="connsiteX100" fmla="*/ 749229 w 1034979"/>
                  <a:gd name="connsiteY100" fmla="*/ 1323177 h 1509906"/>
                  <a:gd name="connsiteX101" fmla="*/ 762564 w 1034979"/>
                  <a:gd name="connsiteY101" fmla="*/ 1328892 h 1509906"/>
                  <a:gd name="connsiteX102" fmla="*/ 777804 w 1034979"/>
                  <a:gd name="connsiteY102" fmla="*/ 1326987 h 1509906"/>
                  <a:gd name="connsiteX103" fmla="*/ 789234 w 1034979"/>
                  <a:gd name="connsiteY103" fmla="*/ 1321272 h 1509906"/>
                  <a:gd name="connsiteX104" fmla="*/ 794949 w 1034979"/>
                  <a:gd name="connsiteY104" fmla="*/ 1319367 h 1509906"/>
                  <a:gd name="connsiteX105" fmla="*/ 802569 w 1034979"/>
                  <a:gd name="connsiteY105" fmla="*/ 1302222 h 1509906"/>
                  <a:gd name="connsiteX106" fmla="*/ 800664 w 1034979"/>
                  <a:gd name="connsiteY106" fmla="*/ 1277457 h 1509906"/>
                  <a:gd name="connsiteX107" fmla="*/ 798759 w 1034979"/>
                  <a:gd name="connsiteY107" fmla="*/ 1271742 h 1509906"/>
                  <a:gd name="connsiteX108" fmla="*/ 796854 w 1034979"/>
                  <a:gd name="connsiteY108" fmla="*/ 1264122 h 1509906"/>
                  <a:gd name="connsiteX109" fmla="*/ 783519 w 1034979"/>
                  <a:gd name="connsiteY109" fmla="*/ 1246977 h 1509906"/>
                  <a:gd name="connsiteX110" fmla="*/ 773994 w 1034979"/>
                  <a:gd name="connsiteY110" fmla="*/ 1241262 h 1509906"/>
                  <a:gd name="connsiteX111" fmla="*/ 648264 w 1034979"/>
                  <a:gd name="connsiteY111" fmla="*/ 1149822 h 1509906"/>
                  <a:gd name="connsiteX112" fmla="*/ 644454 w 1034979"/>
                  <a:gd name="connsiteY112" fmla="*/ 1132677 h 1509906"/>
                  <a:gd name="connsiteX113" fmla="*/ 646359 w 1034979"/>
                  <a:gd name="connsiteY113" fmla="*/ 1125057 h 1509906"/>
                  <a:gd name="connsiteX114" fmla="*/ 650169 w 1034979"/>
                  <a:gd name="connsiteY114" fmla="*/ 1107912 h 1509906"/>
                  <a:gd name="connsiteX115" fmla="*/ 653979 w 1034979"/>
                  <a:gd name="connsiteY115" fmla="*/ 1102197 h 1509906"/>
                  <a:gd name="connsiteX116" fmla="*/ 655884 w 1034979"/>
                  <a:gd name="connsiteY116" fmla="*/ 1096482 h 1509906"/>
                  <a:gd name="connsiteX117" fmla="*/ 661599 w 1034979"/>
                  <a:gd name="connsiteY117" fmla="*/ 1094577 h 1509906"/>
                  <a:gd name="connsiteX118" fmla="*/ 671124 w 1034979"/>
                  <a:gd name="connsiteY118" fmla="*/ 1083147 h 1509906"/>
                  <a:gd name="connsiteX119" fmla="*/ 724464 w 1034979"/>
                  <a:gd name="connsiteY119" fmla="*/ 1075527 h 1509906"/>
                  <a:gd name="connsiteX120" fmla="*/ 842574 w 1034979"/>
                  <a:gd name="connsiteY120" fmla="*/ 1077432 h 1509906"/>
                  <a:gd name="connsiteX121" fmla="*/ 871149 w 1034979"/>
                  <a:gd name="connsiteY121" fmla="*/ 1079337 h 1509906"/>
                  <a:gd name="connsiteX122" fmla="*/ 899724 w 1034979"/>
                  <a:gd name="connsiteY122" fmla="*/ 1085052 h 1509906"/>
                  <a:gd name="connsiteX123" fmla="*/ 922584 w 1034979"/>
                  <a:gd name="connsiteY123" fmla="*/ 1088862 h 1509906"/>
                  <a:gd name="connsiteX124" fmla="*/ 951159 w 1034979"/>
                  <a:gd name="connsiteY124" fmla="*/ 1094577 h 1509906"/>
                  <a:gd name="connsiteX125" fmla="*/ 956874 w 1034979"/>
                  <a:gd name="connsiteY125" fmla="*/ 1094577 h 1509906"/>
                  <a:gd name="connsiteX126" fmla="*/ 1002594 w 1034979"/>
                  <a:gd name="connsiteY126" fmla="*/ 1092672 h 1509906"/>
                  <a:gd name="connsiteX127" fmla="*/ 1031169 w 1034979"/>
                  <a:gd name="connsiteY127" fmla="*/ 1085052 h 1509906"/>
                  <a:gd name="connsiteX128" fmla="*/ 1034979 w 1034979"/>
                  <a:gd name="connsiteY128" fmla="*/ 1079337 h 1509906"/>
                  <a:gd name="connsiteX129" fmla="*/ 1033074 w 1034979"/>
                  <a:gd name="connsiteY129" fmla="*/ 1060287 h 1509906"/>
                  <a:gd name="connsiteX130" fmla="*/ 1027359 w 1034979"/>
                  <a:gd name="connsiteY130" fmla="*/ 1056477 h 1509906"/>
                  <a:gd name="connsiteX131" fmla="*/ 1012119 w 1034979"/>
                  <a:gd name="connsiteY131" fmla="*/ 1054572 h 1509906"/>
                  <a:gd name="connsiteX132" fmla="*/ 1006404 w 1034979"/>
                  <a:gd name="connsiteY132" fmla="*/ 1052667 h 1509906"/>
                  <a:gd name="connsiteX133" fmla="*/ 998784 w 1034979"/>
                  <a:gd name="connsiteY133" fmla="*/ 1050762 h 1509906"/>
                  <a:gd name="connsiteX134" fmla="*/ 987354 w 1034979"/>
                  <a:gd name="connsiteY134" fmla="*/ 1043142 h 1509906"/>
                  <a:gd name="connsiteX135" fmla="*/ 975924 w 1034979"/>
                  <a:gd name="connsiteY135" fmla="*/ 1039332 h 1509906"/>
                  <a:gd name="connsiteX136" fmla="*/ 970209 w 1034979"/>
                  <a:gd name="connsiteY136" fmla="*/ 1037427 h 1509906"/>
                  <a:gd name="connsiteX137" fmla="*/ 962589 w 1034979"/>
                  <a:gd name="connsiteY137" fmla="*/ 1035522 h 1509906"/>
                  <a:gd name="connsiteX138" fmla="*/ 956874 w 1034979"/>
                  <a:gd name="connsiteY138" fmla="*/ 1033617 h 1509906"/>
                  <a:gd name="connsiteX139" fmla="*/ 935919 w 1034979"/>
                  <a:gd name="connsiteY139" fmla="*/ 1027902 h 1509906"/>
                  <a:gd name="connsiteX140" fmla="*/ 930204 w 1034979"/>
                  <a:gd name="connsiteY140" fmla="*/ 1025997 h 1509906"/>
                  <a:gd name="connsiteX141" fmla="*/ 825429 w 1034979"/>
                  <a:gd name="connsiteY141" fmla="*/ 1027902 h 1509906"/>
                  <a:gd name="connsiteX142" fmla="*/ 819714 w 1034979"/>
                  <a:gd name="connsiteY142" fmla="*/ 1029807 h 1509906"/>
                  <a:gd name="connsiteX143" fmla="*/ 730179 w 1034979"/>
                  <a:gd name="connsiteY143" fmla="*/ 1031712 h 1509906"/>
                  <a:gd name="connsiteX144" fmla="*/ 716844 w 1034979"/>
                  <a:gd name="connsiteY144" fmla="*/ 1035522 h 1509906"/>
                  <a:gd name="connsiteX145" fmla="*/ 695889 w 1034979"/>
                  <a:gd name="connsiteY145" fmla="*/ 1037427 h 1509906"/>
                  <a:gd name="connsiteX146" fmla="*/ 669219 w 1034979"/>
                  <a:gd name="connsiteY146" fmla="*/ 1039332 h 1509906"/>
                  <a:gd name="connsiteX147" fmla="*/ 669219 w 1034979"/>
                  <a:gd name="connsiteY147" fmla="*/ 1039332 h 1509906"/>
                  <a:gd name="connsiteX148" fmla="*/ 646359 w 1034979"/>
                  <a:gd name="connsiteY148" fmla="*/ 1043142 h 1509906"/>
                  <a:gd name="connsiteX149" fmla="*/ 642549 w 1034979"/>
                  <a:gd name="connsiteY149" fmla="*/ 1031712 h 1509906"/>
                  <a:gd name="connsiteX150" fmla="*/ 640644 w 1034979"/>
                  <a:gd name="connsiteY150" fmla="*/ 1025997 h 1509906"/>
                  <a:gd name="connsiteX151" fmla="*/ 642549 w 1034979"/>
                  <a:gd name="connsiteY151" fmla="*/ 1008852 h 1509906"/>
                  <a:gd name="connsiteX152" fmla="*/ 644454 w 1034979"/>
                  <a:gd name="connsiteY152" fmla="*/ 1003137 h 1509906"/>
                  <a:gd name="connsiteX153" fmla="*/ 661599 w 1034979"/>
                  <a:gd name="connsiteY153" fmla="*/ 993612 h 1509906"/>
                  <a:gd name="connsiteX154" fmla="*/ 673029 w 1034979"/>
                  <a:gd name="connsiteY154" fmla="*/ 985992 h 1509906"/>
                  <a:gd name="connsiteX155" fmla="*/ 674934 w 1034979"/>
                  <a:gd name="connsiteY155" fmla="*/ 980277 h 1509906"/>
                  <a:gd name="connsiteX156" fmla="*/ 680649 w 1034979"/>
                  <a:gd name="connsiteY156" fmla="*/ 978372 h 1509906"/>
                  <a:gd name="connsiteX157" fmla="*/ 686364 w 1034979"/>
                  <a:gd name="connsiteY157" fmla="*/ 974562 h 1509906"/>
                  <a:gd name="connsiteX158" fmla="*/ 695889 w 1034979"/>
                  <a:gd name="connsiteY158" fmla="*/ 965037 h 1509906"/>
                  <a:gd name="connsiteX159" fmla="*/ 705414 w 1034979"/>
                  <a:gd name="connsiteY159" fmla="*/ 953607 h 1509906"/>
                  <a:gd name="connsiteX160" fmla="*/ 716844 w 1034979"/>
                  <a:gd name="connsiteY160" fmla="*/ 945987 h 1509906"/>
                  <a:gd name="connsiteX161" fmla="*/ 732084 w 1034979"/>
                  <a:gd name="connsiteY161" fmla="*/ 932652 h 1509906"/>
                  <a:gd name="connsiteX162" fmla="*/ 741609 w 1034979"/>
                  <a:gd name="connsiteY162" fmla="*/ 921222 h 1509906"/>
                  <a:gd name="connsiteX163" fmla="*/ 753039 w 1034979"/>
                  <a:gd name="connsiteY163" fmla="*/ 911697 h 1509906"/>
                  <a:gd name="connsiteX164" fmla="*/ 758754 w 1034979"/>
                  <a:gd name="connsiteY164" fmla="*/ 900267 h 1509906"/>
                  <a:gd name="connsiteX165" fmla="*/ 760659 w 1034979"/>
                  <a:gd name="connsiteY165" fmla="*/ 894552 h 1509906"/>
                  <a:gd name="connsiteX166" fmla="*/ 766374 w 1034979"/>
                  <a:gd name="connsiteY166" fmla="*/ 883122 h 1509906"/>
                  <a:gd name="connsiteX167" fmla="*/ 764469 w 1034979"/>
                  <a:gd name="connsiteY167" fmla="*/ 867882 h 1509906"/>
                  <a:gd name="connsiteX168" fmla="*/ 758754 w 1034979"/>
                  <a:gd name="connsiteY168" fmla="*/ 865977 h 1509906"/>
                  <a:gd name="connsiteX169" fmla="*/ 737799 w 1034979"/>
                  <a:gd name="connsiteY169" fmla="*/ 867882 h 1509906"/>
                  <a:gd name="connsiteX170" fmla="*/ 732084 w 1034979"/>
                  <a:gd name="connsiteY170" fmla="*/ 871692 h 1509906"/>
                  <a:gd name="connsiteX171" fmla="*/ 720654 w 1034979"/>
                  <a:gd name="connsiteY171" fmla="*/ 875502 h 1509906"/>
                  <a:gd name="connsiteX172" fmla="*/ 716844 w 1034979"/>
                  <a:gd name="connsiteY172" fmla="*/ 881217 h 1509906"/>
                  <a:gd name="connsiteX173" fmla="*/ 711129 w 1034979"/>
                  <a:gd name="connsiteY173" fmla="*/ 883122 h 1509906"/>
                  <a:gd name="connsiteX174" fmla="*/ 705414 w 1034979"/>
                  <a:gd name="connsiteY174" fmla="*/ 886932 h 1509906"/>
                  <a:gd name="connsiteX175" fmla="*/ 699699 w 1034979"/>
                  <a:gd name="connsiteY175" fmla="*/ 892647 h 1509906"/>
                  <a:gd name="connsiteX176" fmla="*/ 692079 w 1034979"/>
                  <a:gd name="connsiteY176" fmla="*/ 896457 h 1509906"/>
                  <a:gd name="connsiteX177" fmla="*/ 627309 w 1034979"/>
                  <a:gd name="connsiteY177" fmla="*/ 953607 h 1509906"/>
                  <a:gd name="connsiteX178" fmla="*/ 602544 w 1034979"/>
                  <a:gd name="connsiteY178" fmla="*/ 959322 h 1509906"/>
                  <a:gd name="connsiteX179" fmla="*/ 589209 w 1034979"/>
                  <a:gd name="connsiteY179" fmla="*/ 963132 h 1509906"/>
                  <a:gd name="connsiteX180" fmla="*/ 569026 w 1034979"/>
                  <a:gd name="connsiteY180" fmla="*/ 948870 h 1509906"/>
                  <a:gd name="connsiteX181" fmla="*/ 507294 w 1034979"/>
                  <a:gd name="connsiteY181" fmla="*/ 841212 h 1509906"/>
                  <a:gd name="connsiteX182" fmla="*/ 503484 w 1034979"/>
                  <a:gd name="connsiteY182" fmla="*/ 351627 h 1509906"/>
                  <a:gd name="connsiteX183" fmla="*/ 499674 w 1034979"/>
                  <a:gd name="connsiteY183" fmla="*/ 60162 h 1509906"/>
                  <a:gd name="connsiteX184" fmla="*/ 490149 w 1034979"/>
                  <a:gd name="connsiteY184" fmla="*/ 33492 h 1509906"/>
                  <a:gd name="connsiteX185" fmla="*/ 488244 w 1034979"/>
                  <a:gd name="connsiteY185" fmla="*/ 27777 h 1509906"/>
                  <a:gd name="connsiteX186" fmla="*/ 484434 w 1034979"/>
                  <a:gd name="connsiteY186" fmla="*/ 22062 h 1509906"/>
                  <a:gd name="connsiteX187" fmla="*/ 478719 w 1034979"/>
                  <a:gd name="connsiteY187" fmla="*/ 10632 h 1509906"/>
                  <a:gd name="connsiteX188" fmla="*/ 473004 w 1034979"/>
                  <a:gd name="connsiteY188" fmla="*/ 6822 h 1509906"/>
                  <a:gd name="connsiteX189" fmla="*/ 469194 w 1034979"/>
                  <a:gd name="connsiteY189" fmla="*/ 1107 h 1509906"/>
                  <a:gd name="connsiteX190" fmla="*/ 429189 w 1034979"/>
                  <a:gd name="connsiteY190" fmla="*/ 4917 h 1509906"/>
                  <a:gd name="connsiteX191" fmla="*/ 421569 w 1034979"/>
                  <a:gd name="connsiteY191" fmla="*/ 16347 h 1509906"/>
                  <a:gd name="connsiteX192" fmla="*/ 417759 w 1034979"/>
                  <a:gd name="connsiteY192" fmla="*/ 22062 h 1509906"/>
                  <a:gd name="connsiteX193" fmla="*/ 419664 w 1034979"/>
                  <a:gd name="connsiteY193" fmla="*/ 54447 h 1509906"/>
                  <a:gd name="connsiteX194" fmla="*/ 423474 w 1034979"/>
                  <a:gd name="connsiteY194" fmla="*/ 65877 h 1509906"/>
                  <a:gd name="connsiteX195" fmla="*/ 425379 w 1034979"/>
                  <a:gd name="connsiteY195" fmla="*/ 71592 h 1509906"/>
                  <a:gd name="connsiteX196" fmla="*/ 425379 w 1034979"/>
                  <a:gd name="connsiteY196" fmla="*/ 77307 h 1509906"/>
                  <a:gd name="connsiteX197" fmla="*/ 429189 w 1034979"/>
                  <a:gd name="connsiteY197" fmla="*/ 231612 h 1509906"/>
                  <a:gd name="connsiteX198" fmla="*/ 440619 w 1034979"/>
                  <a:gd name="connsiteY198" fmla="*/ 414492 h 1509906"/>
                  <a:gd name="connsiteX199" fmla="*/ 425379 w 1034979"/>
                  <a:gd name="connsiteY199" fmla="*/ 711672 h 1509906"/>
                  <a:gd name="connsiteX200" fmla="*/ 425173 w 1034979"/>
                  <a:gd name="connsiteY200" fmla="*/ 765165 h 1509906"/>
                  <a:gd name="connsiteX201" fmla="*/ 430322 w 1034979"/>
                  <a:gd name="connsiteY201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84384 w 1034979"/>
                  <a:gd name="connsiteY20" fmla="*/ 865977 h 1509906"/>
                  <a:gd name="connsiteX21" fmla="*/ 78669 w 1034979"/>
                  <a:gd name="connsiteY21" fmla="*/ 864072 h 1509906"/>
                  <a:gd name="connsiteX22" fmla="*/ 59619 w 1034979"/>
                  <a:gd name="connsiteY22" fmla="*/ 867882 h 1509906"/>
                  <a:gd name="connsiteX23" fmla="*/ 53904 w 1034979"/>
                  <a:gd name="connsiteY23" fmla="*/ 871692 h 1509906"/>
                  <a:gd name="connsiteX24" fmla="*/ 50094 w 1034979"/>
                  <a:gd name="connsiteY24" fmla="*/ 877407 h 1509906"/>
                  <a:gd name="connsiteX25" fmla="*/ 46284 w 1034979"/>
                  <a:gd name="connsiteY25" fmla="*/ 888837 h 1509906"/>
                  <a:gd name="connsiteX26" fmla="*/ 50094 w 1034979"/>
                  <a:gd name="connsiteY26" fmla="*/ 926937 h 1509906"/>
                  <a:gd name="connsiteX27" fmla="*/ 53904 w 1034979"/>
                  <a:gd name="connsiteY27" fmla="*/ 932652 h 1509906"/>
                  <a:gd name="connsiteX28" fmla="*/ 59619 w 1034979"/>
                  <a:gd name="connsiteY28" fmla="*/ 936462 h 1509906"/>
                  <a:gd name="connsiteX29" fmla="*/ 63429 w 1034979"/>
                  <a:gd name="connsiteY29" fmla="*/ 942177 h 1509906"/>
                  <a:gd name="connsiteX30" fmla="*/ 80574 w 1034979"/>
                  <a:gd name="connsiteY30" fmla="*/ 951702 h 1509906"/>
                  <a:gd name="connsiteX31" fmla="*/ 166299 w 1034979"/>
                  <a:gd name="connsiteY31" fmla="*/ 972657 h 1509906"/>
                  <a:gd name="connsiteX32" fmla="*/ 191064 w 1034979"/>
                  <a:gd name="connsiteY32" fmla="*/ 978372 h 1509906"/>
                  <a:gd name="connsiteX33" fmla="*/ 208209 w 1034979"/>
                  <a:gd name="connsiteY33" fmla="*/ 984087 h 1509906"/>
                  <a:gd name="connsiteX34" fmla="*/ 213924 w 1034979"/>
                  <a:gd name="connsiteY34" fmla="*/ 985992 h 1509906"/>
                  <a:gd name="connsiteX35" fmla="*/ 229164 w 1034979"/>
                  <a:gd name="connsiteY35" fmla="*/ 989802 h 1509906"/>
                  <a:gd name="connsiteX36" fmla="*/ 248214 w 1034979"/>
                  <a:gd name="connsiteY36" fmla="*/ 995517 h 1509906"/>
                  <a:gd name="connsiteX37" fmla="*/ 253929 w 1034979"/>
                  <a:gd name="connsiteY37" fmla="*/ 999327 h 1509906"/>
                  <a:gd name="connsiteX38" fmla="*/ 267264 w 1034979"/>
                  <a:gd name="connsiteY38" fmla="*/ 1014567 h 1509906"/>
                  <a:gd name="connsiteX39" fmla="*/ 272979 w 1034979"/>
                  <a:gd name="connsiteY39" fmla="*/ 1033617 h 1509906"/>
                  <a:gd name="connsiteX40" fmla="*/ 274884 w 1034979"/>
                  <a:gd name="connsiteY40" fmla="*/ 1039332 h 1509906"/>
                  <a:gd name="connsiteX41" fmla="*/ 276789 w 1034979"/>
                  <a:gd name="connsiteY41" fmla="*/ 1045047 h 1509906"/>
                  <a:gd name="connsiteX42" fmla="*/ 278694 w 1034979"/>
                  <a:gd name="connsiteY42" fmla="*/ 1069812 h 1509906"/>
                  <a:gd name="connsiteX43" fmla="*/ 280599 w 1034979"/>
                  <a:gd name="connsiteY43" fmla="*/ 1075527 h 1509906"/>
                  <a:gd name="connsiteX44" fmla="*/ 278694 w 1034979"/>
                  <a:gd name="connsiteY44" fmla="*/ 1094577 h 1509906"/>
                  <a:gd name="connsiteX45" fmla="*/ 276789 w 1034979"/>
                  <a:gd name="connsiteY45" fmla="*/ 1104102 h 1509906"/>
                  <a:gd name="connsiteX46" fmla="*/ 263454 w 1034979"/>
                  <a:gd name="connsiteY46" fmla="*/ 1117437 h 1509906"/>
                  <a:gd name="connsiteX47" fmla="*/ 252024 w 1034979"/>
                  <a:gd name="connsiteY47" fmla="*/ 1125057 h 1509906"/>
                  <a:gd name="connsiteX48" fmla="*/ 240594 w 1034979"/>
                  <a:gd name="connsiteY48" fmla="*/ 1128867 h 1509906"/>
                  <a:gd name="connsiteX49" fmla="*/ 27234 w 1034979"/>
                  <a:gd name="connsiteY49" fmla="*/ 1147917 h 1509906"/>
                  <a:gd name="connsiteX50" fmla="*/ 15804 w 1034979"/>
                  <a:gd name="connsiteY50" fmla="*/ 1153632 h 1509906"/>
                  <a:gd name="connsiteX51" fmla="*/ 6279 w 1034979"/>
                  <a:gd name="connsiteY51" fmla="*/ 1163157 h 1509906"/>
                  <a:gd name="connsiteX52" fmla="*/ 4374 w 1034979"/>
                  <a:gd name="connsiteY52" fmla="*/ 1168872 h 1509906"/>
                  <a:gd name="connsiteX53" fmla="*/ 564 w 1034979"/>
                  <a:gd name="connsiteY53" fmla="*/ 1174587 h 1509906"/>
                  <a:gd name="connsiteX54" fmla="*/ 6279 w 1034979"/>
                  <a:gd name="connsiteY54" fmla="*/ 1206972 h 1509906"/>
                  <a:gd name="connsiteX55" fmla="*/ 11994 w 1034979"/>
                  <a:gd name="connsiteY55" fmla="*/ 1210782 h 1509906"/>
                  <a:gd name="connsiteX56" fmla="*/ 17709 w 1034979"/>
                  <a:gd name="connsiteY56" fmla="*/ 1212687 h 1509906"/>
                  <a:gd name="connsiteX57" fmla="*/ 145344 w 1034979"/>
                  <a:gd name="connsiteY57" fmla="*/ 1210782 h 1509906"/>
                  <a:gd name="connsiteX58" fmla="*/ 152964 w 1034979"/>
                  <a:gd name="connsiteY58" fmla="*/ 1208877 h 1509906"/>
                  <a:gd name="connsiteX59" fmla="*/ 303459 w 1034979"/>
                  <a:gd name="connsiteY59" fmla="*/ 1203162 h 1509906"/>
                  <a:gd name="connsiteX60" fmla="*/ 318699 w 1034979"/>
                  <a:gd name="connsiteY60" fmla="*/ 1210782 h 1509906"/>
                  <a:gd name="connsiteX61" fmla="*/ 330129 w 1034979"/>
                  <a:gd name="connsiteY61" fmla="*/ 1216497 h 1509906"/>
                  <a:gd name="connsiteX62" fmla="*/ 333939 w 1034979"/>
                  <a:gd name="connsiteY62" fmla="*/ 1222212 h 1509906"/>
                  <a:gd name="connsiteX63" fmla="*/ 339654 w 1034979"/>
                  <a:gd name="connsiteY63" fmla="*/ 1224117 h 1509906"/>
                  <a:gd name="connsiteX64" fmla="*/ 351084 w 1034979"/>
                  <a:gd name="connsiteY64" fmla="*/ 1231737 h 1509906"/>
                  <a:gd name="connsiteX65" fmla="*/ 356799 w 1034979"/>
                  <a:gd name="connsiteY65" fmla="*/ 1235547 h 1509906"/>
                  <a:gd name="connsiteX66" fmla="*/ 360609 w 1034979"/>
                  <a:gd name="connsiteY66" fmla="*/ 1241262 h 1509906"/>
                  <a:gd name="connsiteX67" fmla="*/ 366324 w 1034979"/>
                  <a:gd name="connsiteY67" fmla="*/ 1252692 h 1509906"/>
                  <a:gd name="connsiteX68" fmla="*/ 362514 w 1034979"/>
                  <a:gd name="connsiteY68" fmla="*/ 1279362 h 1509906"/>
                  <a:gd name="connsiteX69" fmla="*/ 358704 w 1034979"/>
                  <a:gd name="connsiteY69" fmla="*/ 1285077 h 1509906"/>
                  <a:gd name="connsiteX70" fmla="*/ 356799 w 1034979"/>
                  <a:gd name="connsiteY70" fmla="*/ 1290792 h 1509906"/>
                  <a:gd name="connsiteX71" fmla="*/ 352989 w 1034979"/>
                  <a:gd name="connsiteY71" fmla="*/ 1296507 h 1509906"/>
                  <a:gd name="connsiteX72" fmla="*/ 351084 w 1034979"/>
                  <a:gd name="connsiteY72" fmla="*/ 1302222 h 1509906"/>
                  <a:gd name="connsiteX73" fmla="*/ 347274 w 1034979"/>
                  <a:gd name="connsiteY73" fmla="*/ 1307937 h 1509906"/>
                  <a:gd name="connsiteX74" fmla="*/ 330129 w 1034979"/>
                  <a:gd name="connsiteY74" fmla="*/ 1374612 h 1509906"/>
                  <a:gd name="connsiteX75" fmla="*/ 328224 w 1034979"/>
                  <a:gd name="connsiteY75" fmla="*/ 1426047 h 1509906"/>
                  <a:gd name="connsiteX76" fmla="*/ 330129 w 1034979"/>
                  <a:gd name="connsiteY76" fmla="*/ 1450812 h 1509906"/>
                  <a:gd name="connsiteX77" fmla="*/ 332034 w 1034979"/>
                  <a:gd name="connsiteY77" fmla="*/ 1456527 h 1509906"/>
                  <a:gd name="connsiteX78" fmla="*/ 335844 w 1034979"/>
                  <a:gd name="connsiteY78" fmla="*/ 1460337 h 1509906"/>
                  <a:gd name="connsiteX79" fmla="*/ 364419 w 1034979"/>
                  <a:gd name="connsiteY79" fmla="*/ 1506057 h 1509906"/>
                  <a:gd name="connsiteX80" fmla="*/ 387279 w 1034979"/>
                  <a:gd name="connsiteY80" fmla="*/ 1507962 h 1509906"/>
                  <a:gd name="connsiteX81" fmla="*/ 392994 w 1034979"/>
                  <a:gd name="connsiteY81" fmla="*/ 1502247 h 1509906"/>
                  <a:gd name="connsiteX82" fmla="*/ 394899 w 1034979"/>
                  <a:gd name="connsiteY82" fmla="*/ 1490817 h 1509906"/>
                  <a:gd name="connsiteX83" fmla="*/ 396804 w 1034979"/>
                  <a:gd name="connsiteY83" fmla="*/ 1485102 h 1509906"/>
                  <a:gd name="connsiteX84" fmla="*/ 398709 w 1034979"/>
                  <a:gd name="connsiteY84" fmla="*/ 1467957 h 1509906"/>
                  <a:gd name="connsiteX85" fmla="*/ 400614 w 1034979"/>
                  <a:gd name="connsiteY85" fmla="*/ 1454622 h 1509906"/>
                  <a:gd name="connsiteX86" fmla="*/ 404424 w 1034979"/>
                  <a:gd name="connsiteY86" fmla="*/ 1397472 h 1509906"/>
                  <a:gd name="connsiteX87" fmla="*/ 410139 w 1034979"/>
                  <a:gd name="connsiteY87" fmla="*/ 1386042 h 1509906"/>
                  <a:gd name="connsiteX88" fmla="*/ 413949 w 1034979"/>
                  <a:gd name="connsiteY88" fmla="*/ 1372707 h 1509906"/>
                  <a:gd name="connsiteX89" fmla="*/ 415854 w 1034979"/>
                  <a:gd name="connsiteY89" fmla="*/ 1366992 h 1509906"/>
                  <a:gd name="connsiteX90" fmla="*/ 417759 w 1034979"/>
                  <a:gd name="connsiteY90" fmla="*/ 1353657 h 1509906"/>
                  <a:gd name="connsiteX91" fmla="*/ 421569 w 1034979"/>
                  <a:gd name="connsiteY91" fmla="*/ 1342227 h 1509906"/>
                  <a:gd name="connsiteX92" fmla="*/ 427284 w 1034979"/>
                  <a:gd name="connsiteY92" fmla="*/ 1328892 h 1509906"/>
                  <a:gd name="connsiteX93" fmla="*/ 467289 w 1034979"/>
                  <a:gd name="connsiteY93" fmla="*/ 1258407 h 1509906"/>
                  <a:gd name="connsiteX94" fmla="*/ 528455 w 1034979"/>
                  <a:gd name="connsiteY94" fmla="*/ 1245638 h 1509906"/>
                  <a:gd name="connsiteX95" fmla="*/ 573969 w 1034979"/>
                  <a:gd name="connsiteY95" fmla="*/ 1229832 h 1509906"/>
                  <a:gd name="connsiteX96" fmla="*/ 585399 w 1034979"/>
                  <a:gd name="connsiteY96" fmla="*/ 1226022 h 1509906"/>
                  <a:gd name="connsiteX97" fmla="*/ 720654 w 1034979"/>
                  <a:gd name="connsiteY97" fmla="*/ 1309842 h 1509906"/>
                  <a:gd name="connsiteX98" fmla="*/ 733989 w 1034979"/>
                  <a:gd name="connsiteY98" fmla="*/ 1319367 h 1509906"/>
                  <a:gd name="connsiteX99" fmla="*/ 743514 w 1034979"/>
                  <a:gd name="connsiteY99" fmla="*/ 1321272 h 1509906"/>
                  <a:gd name="connsiteX100" fmla="*/ 749229 w 1034979"/>
                  <a:gd name="connsiteY100" fmla="*/ 1323177 h 1509906"/>
                  <a:gd name="connsiteX101" fmla="*/ 762564 w 1034979"/>
                  <a:gd name="connsiteY101" fmla="*/ 1328892 h 1509906"/>
                  <a:gd name="connsiteX102" fmla="*/ 777804 w 1034979"/>
                  <a:gd name="connsiteY102" fmla="*/ 1326987 h 1509906"/>
                  <a:gd name="connsiteX103" fmla="*/ 789234 w 1034979"/>
                  <a:gd name="connsiteY103" fmla="*/ 1321272 h 1509906"/>
                  <a:gd name="connsiteX104" fmla="*/ 794949 w 1034979"/>
                  <a:gd name="connsiteY104" fmla="*/ 1319367 h 1509906"/>
                  <a:gd name="connsiteX105" fmla="*/ 802569 w 1034979"/>
                  <a:gd name="connsiteY105" fmla="*/ 1302222 h 1509906"/>
                  <a:gd name="connsiteX106" fmla="*/ 800664 w 1034979"/>
                  <a:gd name="connsiteY106" fmla="*/ 1277457 h 1509906"/>
                  <a:gd name="connsiteX107" fmla="*/ 798759 w 1034979"/>
                  <a:gd name="connsiteY107" fmla="*/ 1271742 h 1509906"/>
                  <a:gd name="connsiteX108" fmla="*/ 796854 w 1034979"/>
                  <a:gd name="connsiteY108" fmla="*/ 1264122 h 1509906"/>
                  <a:gd name="connsiteX109" fmla="*/ 783519 w 1034979"/>
                  <a:gd name="connsiteY109" fmla="*/ 1246977 h 1509906"/>
                  <a:gd name="connsiteX110" fmla="*/ 773994 w 1034979"/>
                  <a:gd name="connsiteY110" fmla="*/ 1241262 h 1509906"/>
                  <a:gd name="connsiteX111" fmla="*/ 648264 w 1034979"/>
                  <a:gd name="connsiteY111" fmla="*/ 1149822 h 1509906"/>
                  <a:gd name="connsiteX112" fmla="*/ 644454 w 1034979"/>
                  <a:gd name="connsiteY112" fmla="*/ 1132677 h 1509906"/>
                  <a:gd name="connsiteX113" fmla="*/ 646359 w 1034979"/>
                  <a:gd name="connsiteY113" fmla="*/ 1125057 h 1509906"/>
                  <a:gd name="connsiteX114" fmla="*/ 650169 w 1034979"/>
                  <a:gd name="connsiteY114" fmla="*/ 1107912 h 1509906"/>
                  <a:gd name="connsiteX115" fmla="*/ 653979 w 1034979"/>
                  <a:gd name="connsiteY115" fmla="*/ 1102197 h 1509906"/>
                  <a:gd name="connsiteX116" fmla="*/ 655884 w 1034979"/>
                  <a:gd name="connsiteY116" fmla="*/ 1096482 h 1509906"/>
                  <a:gd name="connsiteX117" fmla="*/ 661599 w 1034979"/>
                  <a:gd name="connsiteY117" fmla="*/ 1094577 h 1509906"/>
                  <a:gd name="connsiteX118" fmla="*/ 671124 w 1034979"/>
                  <a:gd name="connsiteY118" fmla="*/ 1083147 h 1509906"/>
                  <a:gd name="connsiteX119" fmla="*/ 724464 w 1034979"/>
                  <a:gd name="connsiteY119" fmla="*/ 1075527 h 1509906"/>
                  <a:gd name="connsiteX120" fmla="*/ 842574 w 1034979"/>
                  <a:gd name="connsiteY120" fmla="*/ 1077432 h 1509906"/>
                  <a:gd name="connsiteX121" fmla="*/ 871149 w 1034979"/>
                  <a:gd name="connsiteY121" fmla="*/ 1079337 h 1509906"/>
                  <a:gd name="connsiteX122" fmla="*/ 899724 w 1034979"/>
                  <a:gd name="connsiteY122" fmla="*/ 1085052 h 1509906"/>
                  <a:gd name="connsiteX123" fmla="*/ 922584 w 1034979"/>
                  <a:gd name="connsiteY123" fmla="*/ 1088862 h 1509906"/>
                  <a:gd name="connsiteX124" fmla="*/ 951159 w 1034979"/>
                  <a:gd name="connsiteY124" fmla="*/ 1094577 h 1509906"/>
                  <a:gd name="connsiteX125" fmla="*/ 956874 w 1034979"/>
                  <a:gd name="connsiteY125" fmla="*/ 1094577 h 1509906"/>
                  <a:gd name="connsiteX126" fmla="*/ 1002594 w 1034979"/>
                  <a:gd name="connsiteY126" fmla="*/ 1092672 h 1509906"/>
                  <a:gd name="connsiteX127" fmla="*/ 1031169 w 1034979"/>
                  <a:gd name="connsiteY127" fmla="*/ 1085052 h 1509906"/>
                  <a:gd name="connsiteX128" fmla="*/ 1034979 w 1034979"/>
                  <a:gd name="connsiteY128" fmla="*/ 1079337 h 1509906"/>
                  <a:gd name="connsiteX129" fmla="*/ 1033074 w 1034979"/>
                  <a:gd name="connsiteY129" fmla="*/ 1060287 h 1509906"/>
                  <a:gd name="connsiteX130" fmla="*/ 1027359 w 1034979"/>
                  <a:gd name="connsiteY130" fmla="*/ 1056477 h 1509906"/>
                  <a:gd name="connsiteX131" fmla="*/ 1012119 w 1034979"/>
                  <a:gd name="connsiteY131" fmla="*/ 1054572 h 1509906"/>
                  <a:gd name="connsiteX132" fmla="*/ 1006404 w 1034979"/>
                  <a:gd name="connsiteY132" fmla="*/ 1052667 h 1509906"/>
                  <a:gd name="connsiteX133" fmla="*/ 998784 w 1034979"/>
                  <a:gd name="connsiteY133" fmla="*/ 1050762 h 1509906"/>
                  <a:gd name="connsiteX134" fmla="*/ 987354 w 1034979"/>
                  <a:gd name="connsiteY134" fmla="*/ 1043142 h 1509906"/>
                  <a:gd name="connsiteX135" fmla="*/ 975924 w 1034979"/>
                  <a:gd name="connsiteY135" fmla="*/ 1039332 h 1509906"/>
                  <a:gd name="connsiteX136" fmla="*/ 970209 w 1034979"/>
                  <a:gd name="connsiteY136" fmla="*/ 1037427 h 1509906"/>
                  <a:gd name="connsiteX137" fmla="*/ 962589 w 1034979"/>
                  <a:gd name="connsiteY137" fmla="*/ 1035522 h 1509906"/>
                  <a:gd name="connsiteX138" fmla="*/ 956874 w 1034979"/>
                  <a:gd name="connsiteY138" fmla="*/ 1033617 h 1509906"/>
                  <a:gd name="connsiteX139" fmla="*/ 935919 w 1034979"/>
                  <a:gd name="connsiteY139" fmla="*/ 1027902 h 1509906"/>
                  <a:gd name="connsiteX140" fmla="*/ 930204 w 1034979"/>
                  <a:gd name="connsiteY140" fmla="*/ 1025997 h 1509906"/>
                  <a:gd name="connsiteX141" fmla="*/ 825429 w 1034979"/>
                  <a:gd name="connsiteY141" fmla="*/ 1027902 h 1509906"/>
                  <a:gd name="connsiteX142" fmla="*/ 819714 w 1034979"/>
                  <a:gd name="connsiteY142" fmla="*/ 1029807 h 1509906"/>
                  <a:gd name="connsiteX143" fmla="*/ 730179 w 1034979"/>
                  <a:gd name="connsiteY143" fmla="*/ 1031712 h 1509906"/>
                  <a:gd name="connsiteX144" fmla="*/ 716844 w 1034979"/>
                  <a:gd name="connsiteY144" fmla="*/ 1035522 h 1509906"/>
                  <a:gd name="connsiteX145" fmla="*/ 695889 w 1034979"/>
                  <a:gd name="connsiteY145" fmla="*/ 1037427 h 1509906"/>
                  <a:gd name="connsiteX146" fmla="*/ 669219 w 1034979"/>
                  <a:gd name="connsiteY146" fmla="*/ 1039332 h 1509906"/>
                  <a:gd name="connsiteX147" fmla="*/ 669219 w 1034979"/>
                  <a:gd name="connsiteY147" fmla="*/ 1039332 h 1509906"/>
                  <a:gd name="connsiteX148" fmla="*/ 646359 w 1034979"/>
                  <a:gd name="connsiteY148" fmla="*/ 1043142 h 1509906"/>
                  <a:gd name="connsiteX149" fmla="*/ 642549 w 1034979"/>
                  <a:gd name="connsiteY149" fmla="*/ 1031712 h 1509906"/>
                  <a:gd name="connsiteX150" fmla="*/ 640644 w 1034979"/>
                  <a:gd name="connsiteY150" fmla="*/ 1025997 h 1509906"/>
                  <a:gd name="connsiteX151" fmla="*/ 642549 w 1034979"/>
                  <a:gd name="connsiteY151" fmla="*/ 1008852 h 1509906"/>
                  <a:gd name="connsiteX152" fmla="*/ 644454 w 1034979"/>
                  <a:gd name="connsiteY152" fmla="*/ 1003137 h 1509906"/>
                  <a:gd name="connsiteX153" fmla="*/ 661599 w 1034979"/>
                  <a:gd name="connsiteY153" fmla="*/ 993612 h 1509906"/>
                  <a:gd name="connsiteX154" fmla="*/ 673029 w 1034979"/>
                  <a:gd name="connsiteY154" fmla="*/ 985992 h 1509906"/>
                  <a:gd name="connsiteX155" fmla="*/ 674934 w 1034979"/>
                  <a:gd name="connsiteY155" fmla="*/ 980277 h 1509906"/>
                  <a:gd name="connsiteX156" fmla="*/ 680649 w 1034979"/>
                  <a:gd name="connsiteY156" fmla="*/ 978372 h 1509906"/>
                  <a:gd name="connsiteX157" fmla="*/ 686364 w 1034979"/>
                  <a:gd name="connsiteY157" fmla="*/ 974562 h 1509906"/>
                  <a:gd name="connsiteX158" fmla="*/ 695889 w 1034979"/>
                  <a:gd name="connsiteY158" fmla="*/ 965037 h 1509906"/>
                  <a:gd name="connsiteX159" fmla="*/ 705414 w 1034979"/>
                  <a:gd name="connsiteY159" fmla="*/ 953607 h 1509906"/>
                  <a:gd name="connsiteX160" fmla="*/ 716844 w 1034979"/>
                  <a:gd name="connsiteY160" fmla="*/ 945987 h 1509906"/>
                  <a:gd name="connsiteX161" fmla="*/ 732084 w 1034979"/>
                  <a:gd name="connsiteY161" fmla="*/ 932652 h 1509906"/>
                  <a:gd name="connsiteX162" fmla="*/ 741609 w 1034979"/>
                  <a:gd name="connsiteY162" fmla="*/ 921222 h 1509906"/>
                  <a:gd name="connsiteX163" fmla="*/ 753039 w 1034979"/>
                  <a:gd name="connsiteY163" fmla="*/ 911697 h 1509906"/>
                  <a:gd name="connsiteX164" fmla="*/ 758754 w 1034979"/>
                  <a:gd name="connsiteY164" fmla="*/ 900267 h 1509906"/>
                  <a:gd name="connsiteX165" fmla="*/ 760659 w 1034979"/>
                  <a:gd name="connsiteY165" fmla="*/ 894552 h 1509906"/>
                  <a:gd name="connsiteX166" fmla="*/ 766374 w 1034979"/>
                  <a:gd name="connsiteY166" fmla="*/ 883122 h 1509906"/>
                  <a:gd name="connsiteX167" fmla="*/ 764469 w 1034979"/>
                  <a:gd name="connsiteY167" fmla="*/ 867882 h 1509906"/>
                  <a:gd name="connsiteX168" fmla="*/ 758754 w 1034979"/>
                  <a:gd name="connsiteY168" fmla="*/ 865977 h 1509906"/>
                  <a:gd name="connsiteX169" fmla="*/ 737799 w 1034979"/>
                  <a:gd name="connsiteY169" fmla="*/ 867882 h 1509906"/>
                  <a:gd name="connsiteX170" fmla="*/ 732084 w 1034979"/>
                  <a:gd name="connsiteY170" fmla="*/ 871692 h 1509906"/>
                  <a:gd name="connsiteX171" fmla="*/ 720654 w 1034979"/>
                  <a:gd name="connsiteY171" fmla="*/ 875502 h 1509906"/>
                  <a:gd name="connsiteX172" fmla="*/ 716844 w 1034979"/>
                  <a:gd name="connsiteY172" fmla="*/ 881217 h 1509906"/>
                  <a:gd name="connsiteX173" fmla="*/ 711129 w 1034979"/>
                  <a:gd name="connsiteY173" fmla="*/ 883122 h 1509906"/>
                  <a:gd name="connsiteX174" fmla="*/ 705414 w 1034979"/>
                  <a:gd name="connsiteY174" fmla="*/ 886932 h 1509906"/>
                  <a:gd name="connsiteX175" fmla="*/ 699699 w 1034979"/>
                  <a:gd name="connsiteY175" fmla="*/ 892647 h 1509906"/>
                  <a:gd name="connsiteX176" fmla="*/ 692079 w 1034979"/>
                  <a:gd name="connsiteY176" fmla="*/ 896457 h 1509906"/>
                  <a:gd name="connsiteX177" fmla="*/ 627309 w 1034979"/>
                  <a:gd name="connsiteY177" fmla="*/ 953607 h 1509906"/>
                  <a:gd name="connsiteX178" fmla="*/ 602544 w 1034979"/>
                  <a:gd name="connsiteY178" fmla="*/ 959322 h 1509906"/>
                  <a:gd name="connsiteX179" fmla="*/ 589209 w 1034979"/>
                  <a:gd name="connsiteY179" fmla="*/ 963132 h 1509906"/>
                  <a:gd name="connsiteX180" fmla="*/ 569026 w 1034979"/>
                  <a:gd name="connsiteY180" fmla="*/ 948870 h 1509906"/>
                  <a:gd name="connsiteX181" fmla="*/ 507294 w 1034979"/>
                  <a:gd name="connsiteY181" fmla="*/ 841212 h 1509906"/>
                  <a:gd name="connsiteX182" fmla="*/ 503484 w 1034979"/>
                  <a:gd name="connsiteY182" fmla="*/ 351627 h 1509906"/>
                  <a:gd name="connsiteX183" fmla="*/ 499674 w 1034979"/>
                  <a:gd name="connsiteY183" fmla="*/ 60162 h 1509906"/>
                  <a:gd name="connsiteX184" fmla="*/ 490149 w 1034979"/>
                  <a:gd name="connsiteY184" fmla="*/ 33492 h 1509906"/>
                  <a:gd name="connsiteX185" fmla="*/ 488244 w 1034979"/>
                  <a:gd name="connsiteY185" fmla="*/ 27777 h 1509906"/>
                  <a:gd name="connsiteX186" fmla="*/ 484434 w 1034979"/>
                  <a:gd name="connsiteY186" fmla="*/ 22062 h 1509906"/>
                  <a:gd name="connsiteX187" fmla="*/ 478719 w 1034979"/>
                  <a:gd name="connsiteY187" fmla="*/ 10632 h 1509906"/>
                  <a:gd name="connsiteX188" fmla="*/ 473004 w 1034979"/>
                  <a:gd name="connsiteY188" fmla="*/ 6822 h 1509906"/>
                  <a:gd name="connsiteX189" fmla="*/ 469194 w 1034979"/>
                  <a:gd name="connsiteY189" fmla="*/ 1107 h 1509906"/>
                  <a:gd name="connsiteX190" fmla="*/ 429189 w 1034979"/>
                  <a:gd name="connsiteY190" fmla="*/ 4917 h 1509906"/>
                  <a:gd name="connsiteX191" fmla="*/ 421569 w 1034979"/>
                  <a:gd name="connsiteY191" fmla="*/ 16347 h 1509906"/>
                  <a:gd name="connsiteX192" fmla="*/ 417759 w 1034979"/>
                  <a:gd name="connsiteY192" fmla="*/ 22062 h 1509906"/>
                  <a:gd name="connsiteX193" fmla="*/ 419664 w 1034979"/>
                  <a:gd name="connsiteY193" fmla="*/ 54447 h 1509906"/>
                  <a:gd name="connsiteX194" fmla="*/ 423474 w 1034979"/>
                  <a:gd name="connsiteY194" fmla="*/ 65877 h 1509906"/>
                  <a:gd name="connsiteX195" fmla="*/ 425379 w 1034979"/>
                  <a:gd name="connsiteY195" fmla="*/ 71592 h 1509906"/>
                  <a:gd name="connsiteX196" fmla="*/ 425379 w 1034979"/>
                  <a:gd name="connsiteY196" fmla="*/ 77307 h 1509906"/>
                  <a:gd name="connsiteX197" fmla="*/ 429189 w 1034979"/>
                  <a:gd name="connsiteY197" fmla="*/ 231612 h 1509906"/>
                  <a:gd name="connsiteX198" fmla="*/ 440619 w 1034979"/>
                  <a:gd name="connsiteY198" fmla="*/ 414492 h 1509906"/>
                  <a:gd name="connsiteX199" fmla="*/ 425379 w 1034979"/>
                  <a:gd name="connsiteY199" fmla="*/ 711672 h 1509906"/>
                  <a:gd name="connsiteX200" fmla="*/ 425173 w 1034979"/>
                  <a:gd name="connsiteY200" fmla="*/ 765165 h 1509906"/>
                  <a:gd name="connsiteX201" fmla="*/ 430322 w 1034979"/>
                  <a:gd name="connsiteY201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84384 w 1034979"/>
                  <a:gd name="connsiteY20" fmla="*/ 865977 h 1509906"/>
                  <a:gd name="connsiteX21" fmla="*/ 78669 w 1034979"/>
                  <a:gd name="connsiteY21" fmla="*/ 864072 h 1509906"/>
                  <a:gd name="connsiteX22" fmla="*/ 59619 w 1034979"/>
                  <a:gd name="connsiteY22" fmla="*/ 867882 h 1509906"/>
                  <a:gd name="connsiteX23" fmla="*/ 53904 w 1034979"/>
                  <a:gd name="connsiteY23" fmla="*/ 871692 h 1509906"/>
                  <a:gd name="connsiteX24" fmla="*/ 50094 w 1034979"/>
                  <a:gd name="connsiteY24" fmla="*/ 877407 h 1509906"/>
                  <a:gd name="connsiteX25" fmla="*/ 46284 w 1034979"/>
                  <a:gd name="connsiteY25" fmla="*/ 888837 h 1509906"/>
                  <a:gd name="connsiteX26" fmla="*/ 50094 w 1034979"/>
                  <a:gd name="connsiteY26" fmla="*/ 926937 h 1509906"/>
                  <a:gd name="connsiteX27" fmla="*/ 53904 w 1034979"/>
                  <a:gd name="connsiteY27" fmla="*/ 932652 h 1509906"/>
                  <a:gd name="connsiteX28" fmla="*/ 59619 w 1034979"/>
                  <a:gd name="connsiteY28" fmla="*/ 936462 h 1509906"/>
                  <a:gd name="connsiteX29" fmla="*/ 63429 w 1034979"/>
                  <a:gd name="connsiteY29" fmla="*/ 942177 h 1509906"/>
                  <a:gd name="connsiteX30" fmla="*/ 80574 w 1034979"/>
                  <a:gd name="connsiteY30" fmla="*/ 951702 h 1509906"/>
                  <a:gd name="connsiteX31" fmla="*/ 166299 w 1034979"/>
                  <a:gd name="connsiteY31" fmla="*/ 972657 h 1509906"/>
                  <a:gd name="connsiteX32" fmla="*/ 191064 w 1034979"/>
                  <a:gd name="connsiteY32" fmla="*/ 978372 h 1509906"/>
                  <a:gd name="connsiteX33" fmla="*/ 208209 w 1034979"/>
                  <a:gd name="connsiteY33" fmla="*/ 984087 h 1509906"/>
                  <a:gd name="connsiteX34" fmla="*/ 213924 w 1034979"/>
                  <a:gd name="connsiteY34" fmla="*/ 985992 h 1509906"/>
                  <a:gd name="connsiteX35" fmla="*/ 229164 w 1034979"/>
                  <a:gd name="connsiteY35" fmla="*/ 989802 h 1509906"/>
                  <a:gd name="connsiteX36" fmla="*/ 248214 w 1034979"/>
                  <a:gd name="connsiteY36" fmla="*/ 995517 h 1509906"/>
                  <a:gd name="connsiteX37" fmla="*/ 253929 w 1034979"/>
                  <a:gd name="connsiteY37" fmla="*/ 999327 h 1509906"/>
                  <a:gd name="connsiteX38" fmla="*/ 267264 w 1034979"/>
                  <a:gd name="connsiteY38" fmla="*/ 1014567 h 1509906"/>
                  <a:gd name="connsiteX39" fmla="*/ 272979 w 1034979"/>
                  <a:gd name="connsiteY39" fmla="*/ 1033617 h 1509906"/>
                  <a:gd name="connsiteX40" fmla="*/ 274884 w 1034979"/>
                  <a:gd name="connsiteY40" fmla="*/ 1039332 h 1509906"/>
                  <a:gd name="connsiteX41" fmla="*/ 276789 w 1034979"/>
                  <a:gd name="connsiteY41" fmla="*/ 1045047 h 1509906"/>
                  <a:gd name="connsiteX42" fmla="*/ 278694 w 1034979"/>
                  <a:gd name="connsiteY42" fmla="*/ 1069812 h 1509906"/>
                  <a:gd name="connsiteX43" fmla="*/ 280599 w 1034979"/>
                  <a:gd name="connsiteY43" fmla="*/ 1075527 h 1509906"/>
                  <a:gd name="connsiteX44" fmla="*/ 278694 w 1034979"/>
                  <a:gd name="connsiteY44" fmla="*/ 1094577 h 1509906"/>
                  <a:gd name="connsiteX45" fmla="*/ 276789 w 1034979"/>
                  <a:gd name="connsiteY45" fmla="*/ 1104102 h 1509906"/>
                  <a:gd name="connsiteX46" fmla="*/ 263454 w 1034979"/>
                  <a:gd name="connsiteY46" fmla="*/ 1117437 h 1509906"/>
                  <a:gd name="connsiteX47" fmla="*/ 252024 w 1034979"/>
                  <a:gd name="connsiteY47" fmla="*/ 1125057 h 1509906"/>
                  <a:gd name="connsiteX48" fmla="*/ 240594 w 1034979"/>
                  <a:gd name="connsiteY48" fmla="*/ 1128867 h 1509906"/>
                  <a:gd name="connsiteX49" fmla="*/ 27234 w 1034979"/>
                  <a:gd name="connsiteY49" fmla="*/ 1147917 h 1509906"/>
                  <a:gd name="connsiteX50" fmla="*/ 15804 w 1034979"/>
                  <a:gd name="connsiteY50" fmla="*/ 1153632 h 1509906"/>
                  <a:gd name="connsiteX51" fmla="*/ 6279 w 1034979"/>
                  <a:gd name="connsiteY51" fmla="*/ 1163157 h 1509906"/>
                  <a:gd name="connsiteX52" fmla="*/ 4374 w 1034979"/>
                  <a:gd name="connsiteY52" fmla="*/ 1168872 h 1509906"/>
                  <a:gd name="connsiteX53" fmla="*/ 564 w 1034979"/>
                  <a:gd name="connsiteY53" fmla="*/ 1174587 h 1509906"/>
                  <a:gd name="connsiteX54" fmla="*/ 6279 w 1034979"/>
                  <a:gd name="connsiteY54" fmla="*/ 1206972 h 1509906"/>
                  <a:gd name="connsiteX55" fmla="*/ 11994 w 1034979"/>
                  <a:gd name="connsiteY55" fmla="*/ 1210782 h 1509906"/>
                  <a:gd name="connsiteX56" fmla="*/ 17709 w 1034979"/>
                  <a:gd name="connsiteY56" fmla="*/ 1212687 h 1509906"/>
                  <a:gd name="connsiteX57" fmla="*/ 145344 w 1034979"/>
                  <a:gd name="connsiteY57" fmla="*/ 1210782 h 1509906"/>
                  <a:gd name="connsiteX58" fmla="*/ 152964 w 1034979"/>
                  <a:gd name="connsiteY58" fmla="*/ 1208877 h 1509906"/>
                  <a:gd name="connsiteX59" fmla="*/ 303459 w 1034979"/>
                  <a:gd name="connsiteY59" fmla="*/ 1203162 h 1509906"/>
                  <a:gd name="connsiteX60" fmla="*/ 318699 w 1034979"/>
                  <a:gd name="connsiteY60" fmla="*/ 1210782 h 1509906"/>
                  <a:gd name="connsiteX61" fmla="*/ 330129 w 1034979"/>
                  <a:gd name="connsiteY61" fmla="*/ 1216497 h 1509906"/>
                  <a:gd name="connsiteX62" fmla="*/ 333939 w 1034979"/>
                  <a:gd name="connsiteY62" fmla="*/ 1222212 h 1509906"/>
                  <a:gd name="connsiteX63" fmla="*/ 339654 w 1034979"/>
                  <a:gd name="connsiteY63" fmla="*/ 1224117 h 1509906"/>
                  <a:gd name="connsiteX64" fmla="*/ 351084 w 1034979"/>
                  <a:gd name="connsiteY64" fmla="*/ 1231737 h 1509906"/>
                  <a:gd name="connsiteX65" fmla="*/ 356799 w 1034979"/>
                  <a:gd name="connsiteY65" fmla="*/ 1235547 h 1509906"/>
                  <a:gd name="connsiteX66" fmla="*/ 360609 w 1034979"/>
                  <a:gd name="connsiteY66" fmla="*/ 1241262 h 1509906"/>
                  <a:gd name="connsiteX67" fmla="*/ 366324 w 1034979"/>
                  <a:gd name="connsiteY67" fmla="*/ 1252692 h 1509906"/>
                  <a:gd name="connsiteX68" fmla="*/ 362514 w 1034979"/>
                  <a:gd name="connsiteY68" fmla="*/ 1279362 h 1509906"/>
                  <a:gd name="connsiteX69" fmla="*/ 358704 w 1034979"/>
                  <a:gd name="connsiteY69" fmla="*/ 1285077 h 1509906"/>
                  <a:gd name="connsiteX70" fmla="*/ 356799 w 1034979"/>
                  <a:gd name="connsiteY70" fmla="*/ 1290792 h 1509906"/>
                  <a:gd name="connsiteX71" fmla="*/ 352989 w 1034979"/>
                  <a:gd name="connsiteY71" fmla="*/ 1296507 h 1509906"/>
                  <a:gd name="connsiteX72" fmla="*/ 351084 w 1034979"/>
                  <a:gd name="connsiteY72" fmla="*/ 1302222 h 1509906"/>
                  <a:gd name="connsiteX73" fmla="*/ 347274 w 1034979"/>
                  <a:gd name="connsiteY73" fmla="*/ 1307937 h 1509906"/>
                  <a:gd name="connsiteX74" fmla="*/ 330129 w 1034979"/>
                  <a:gd name="connsiteY74" fmla="*/ 1374612 h 1509906"/>
                  <a:gd name="connsiteX75" fmla="*/ 328224 w 1034979"/>
                  <a:gd name="connsiteY75" fmla="*/ 1426047 h 1509906"/>
                  <a:gd name="connsiteX76" fmla="*/ 330129 w 1034979"/>
                  <a:gd name="connsiteY76" fmla="*/ 1450812 h 1509906"/>
                  <a:gd name="connsiteX77" fmla="*/ 332034 w 1034979"/>
                  <a:gd name="connsiteY77" fmla="*/ 1456527 h 1509906"/>
                  <a:gd name="connsiteX78" fmla="*/ 335844 w 1034979"/>
                  <a:gd name="connsiteY78" fmla="*/ 1460337 h 1509906"/>
                  <a:gd name="connsiteX79" fmla="*/ 364419 w 1034979"/>
                  <a:gd name="connsiteY79" fmla="*/ 1506057 h 1509906"/>
                  <a:gd name="connsiteX80" fmla="*/ 387279 w 1034979"/>
                  <a:gd name="connsiteY80" fmla="*/ 1507962 h 1509906"/>
                  <a:gd name="connsiteX81" fmla="*/ 392994 w 1034979"/>
                  <a:gd name="connsiteY81" fmla="*/ 1502247 h 1509906"/>
                  <a:gd name="connsiteX82" fmla="*/ 394899 w 1034979"/>
                  <a:gd name="connsiteY82" fmla="*/ 1490817 h 1509906"/>
                  <a:gd name="connsiteX83" fmla="*/ 396804 w 1034979"/>
                  <a:gd name="connsiteY83" fmla="*/ 1485102 h 1509906"/>
                  <a:gd name="connsiteX84" fmla="*/ 398709 w 1034979"/>
                  <a:gd name="connsiteY84" fmla="*/ 1467957 h 1509906"/>
                  <a:gd name="connsiteX85" fmla="*/ 400614 w 1034979"/>
                  <a:gd name="connsiteY85" fmla="*/ 1454622 h 1509906"/>
                  <a:gd name="connsiteX86" fmla="*/ 404424 w 1034979"/>
                  <a:gd name="connsiteY86" fmla="*/ 1397472 h 1509906"/>
                  <a:gd name="connsiteX87" fmla="*/ 410139 w 1034979"/>
                  <a:gd name="connsiteY87" fmla="*/ 1386042 h 1509906"/>
                  <a:gd name="connsiteX88" fmla="*/ 413949 w 1034979"/>
                  <a:gd name="connsiteY88" fmla="*/ 1372707 h 1509906"/>
                  <a:gd name="connsiteX89" fmla="*/ 415854 w 1034979"/>
                  <a:gd name="connsiteY89" fmla="*/ 1366992 h 1509906"/>
                  <a:gd name="connsiteX90" fmla="*/ 417759 w 1034979"/>
                  <a:gd name="connsiteY90" fmla="*/ 1353657 h 1509906"/>
                  <a:gd name="connsiteX91" fmla="*/ 421569 w 1034979"/>
                  <a:gd name="connsiteY91" fmla="*/ 1342227 h 1509906"/>
                  <a:gd name="connsiteX92" fmla="*/ 427284 w 1034979"/>
                  <a:gd name="connsiteY92" fmla="*/ 1328892 h 1509906"/>
                  <a:gd name="connsiteX93" fmla="*/ 467289 w 1034979"/>
                  <a:gd name="connsiteY93" fmla="*/ 1258407 h 1509906"/>
                  <a:gd name="connsiteX94" fmla="*/ 528455 w 1034979"/>
                  <a:gd name="connsiteY94" fmla="*/ 1245638 h 1509906"/>
                  <a:gd name="connsiteX95" fmla="*/ 573969 w 1034979"/>
                  <a:gd name="connsiteY95" fmla="*/ 1229832 h 1509906"/>
                  <a:gd name="connsiteX96" fmla="*/ 585399 w 1034979"/>
                  <a:gd name="connsiteY96" fmla="*/ 1226022 h 1509906"/>
                  <a:gd name="connsiteX97" fmla="*/ 720654 w 1034979"/>
                  <a:gd name="connsiteY97" fmla="*/ 1309842 h 1509906"/>
                  <a:gd name="connsiteX98" fmla="*/ 733989 w 1034979"/>
                  <a:gd name="connsiteY98" fmla="*/ 1319367 h 1509906"/>
                  <a:gd name="connsiteX99" fmla="*/ 743514 w 1034979"/>
                  <a:gd name="connsiteY99" fmla="*/ 1321272 h 1509906"/>
                  <a:gd name="connsiteX100" fmla="*/ 749229 w 1034979"/>
                  <a:gd name="connsiteY100" fmla="*/ 1323177 h 1509906"/>
                  <a:gd name="connsiteX101" fmla="*/ 762564 w 1034979"/>
                  <a:gd name="connsiteY101" fmla="*/ 1328892 h 1509906"/>
                  <a:gd name="connsiteX102" fmla="*/ 777804 w 1034979"/>
                  <a:gd name="connsiteY102" fmla="*/ 1326987 h 1509906"/>
                  <a:gd name="connsiteX103" fmla="*/ 789234 w 1034979"/>
                  <a:gd name="connsiteY103" fmla="*/ 1321272 h 1509906"/>
                  <a:gd name="connsiteX104" fmla="*/ 794949 w 1034979"/>
                  <a:gd name="connsiteY104" fmla="*/ 1319367 h 1509906"/>
                  <a:gd name="connsiteX105" fmla="*/ 802569 w 1034979"/>
                  <a:gd name="connsiteY105" fmla="*/ 1302222 h 1509906"/>
                  <a:gd name="connsiteX106" fmla="*/ 800664 w 1034979"/>
                  <a:gd name="connsiteY106" fmla="*/ 1277457 h 1509906"/>
                  <a:gd name="connsiteX107" fmla="*/ 798759 w 1034979"/>
                  <a:gd name="connsiteY107" fmla="*/ 1271742 h 1509906"/>
                  <a:gd name="connsiteX108" fmla="*/ 796854 w 1034979"/>
                  <a:gd name="connsiteY108" fmla="*/ 1264122 h 1509906"/>
                  <a:gd name="connsiteX109" fmla="*/ 783519 w 1034979"/>
                  <a:gd name="connsiteY109" fmla="*/ 1246977 h 1509906"/>
                  <a:gd name="connsiteX110" fmla="*/ 773994 w 1034979"/>
                  <a:gd name="connsiteY110" fmla="*/ 1241262 h 1509906"/>
                  <a:gd name="connsiteX111" fmla="*/ 648264 w 1034979"/>
                  <a:gd name="connsiteY111" fmla="*/ 1149822 h 1509906"/>
                  <a:gd name="connsiteX112" fmla="*/ 644454 w 1034979"/>
                  <a:gd name="connsiteY112" fmla="*/ 1132677 h 1509906"/>
                  <a:gd name="connsiteX113" fmla="*/ 646359 w 1034979"/>
                  <a:gd name="connsiteY113" fmla="*/ 1125057 h 1509906"/>
                  <a:gd name="connsiteX114" fmla="*/ 650169 w 1034979"/>
                  <a:gd name="connsiteY114" fmla="*/ 1107912 h 1509906"/>
                  <a:gd name="connsiteX115" fmla="*/ 653979 w 1034979"/>
                  <a:gd name="connsiteY115" fmla="*/ 1102197 h 1509906"/>
                  <a:gd name="connsiteX116" fmla="*/ 655884 w 1034979"/>
                  <a:gd name="connsiteY116" fmla="*/ 1096482 h 1509906"/>
                  <a:gd name="connsiteX117" fmla="*/ 661599 w 1034979"/>
                  <a:gd name="connsiteY117" fmla="*/ 1094577 h 1509906"/>
                  <a:gd name="connsiteX118" fmla="*/ 671124 w 1034979"/>
                  <a:gd name="connsiteY118" fmla="*/ 1083147 h 1509906"/>
                  <a:gd name="connsiteX119" fmla="*/ 724464 w 1034979"/>
                  <a:gd name="connsiteY119" fmla="*/ 1075527 h 1509906"/>
                  <a:gd name="connsiteX120" fmla="*/ 842574 w 1034979"/>
                  <a:gd name="connsiteY120" fmla="*/ 1077432 h 1509906"/>
                  <a:gd name="connsiteX121" fmla="*/ 871149 w 1034979"/>
                  <a:gd name="connsiteY121" fmla="*/ 1079337 h 1509906"/>
                  <a:gd name="connsiteX122" fmla="*/ 899724 w 1034979"/>
                  <a:gd name="connsiteY122" fmla="*/ 1085052 h 1509906"/>
                  <a:gd name="connsiteX123" fmla="*/ 922584 w 1034979"/>
                  <a:gd name="connsiteY123" fmla="*/ 1088862 h 1509906"/>
                  <a:gd name="connsiteX124" fmla="*/ 951159 w 1034979"/>
                  <a:gd name="connsiteY124" fmla="*/ 1094577 h 1509906"/>
                  <a:gd name="connsiteX125" fmla="*/ 956874 w 1034979"/>
                  <a:gd name="connsiteY125" fmla="*/ 1094577 h 1509906"/>
                  <a:gd name="connsiteX126" fmla="*/ 1002594 w 1034979"/>
                  <a:gd name="connsiteY126" fmla="*/ 1092672 h 1509906"/>
                  <a:gd name="connsiteX127" fmla="*/ 1031169 w 1034979"/>
                  <a:gd name="connsiteY127" fmla="*/ 1085052 h 1509906"/>
                  <a:gd name="connsiteX128" fmla="*/ 1034979 w 1034979"/>
                  <a:gd name="connsiteY128" fmla="*/ 1079337 h 1509906"/>
                  <a:gd name="connsiteX129" fmla="*/ 1033074 w 1034979"/>
                  <a:gd name="connsiteY129" fmla="*/ 1060287 h 1509906"/>
                  <a:gd name="connsiteX130" fmla="*/ 1027359 w 1034979"/>
                  <a:gd name="connsiteY130" fmla="*/ 1056477 h 1509906"/>
                  <a:gd name="connsiteX131" fmla="*/ 1012119 w 1034979"/>
                  <a:gd name="connsiteY131" fmla="*/ 1054572 h 1509906"/>
                  <a:gd name="connsiteX132" fmla="*/ 1006404 w 1034979"/>
                  <a:gd name="connsiteY132" fmla="*/ 1052667 h 1509906"/>
                  <a:gd name="connsiteX133" fmla="*/ 998784 w 1034979"/>
                  <a:gd name="connsiteY133" fmla="*/ 1050762 h 1509906"/>
                  <a:gd name="connsiteX134" fmla="*/ 987354 w 1034979"/>
                  <a:gd name="connsiteY134" fmla="*/ 1043142 h 1509906"/>
                  <a:gd name="connsiteX135" fmla="*/ 975924 w 1034979"/>
                  <a:gd name="connsiteY135" fmla="*/ 1039332 h 1509906"/>
                  <a:gd name="connsiteX136" fmla="*/ 970209 w 1034979"/>
                  <a:gd name="connsiteY136" fmla="*/ 1037427 h 1509906"/>
                  <a:gd name="connsiteX137" fmla="*/ 962589 w 1034979"/>
                  <a:gd name="connsiteY137" fmla="*/ 1035522 h 1509906"/>
                  <a:gd name="connsiteX138" fmla="*/ 956874 w 1034979"/>
                  <a:gd name="connsiteY138" fmla="*/ 1033617 h 1509906"/>
                  <a:gd name="connsiteX139" fmla="*/ 935919 w 1034979"/>
                  <a:gd name="connsiteY139" fmla="*/ 1027902 h 1509906"/>
                  <a:gd name="connsiteX140" fmla="*/ 930204 w 1034979"/>
                  <a:gd name="connsiteY140" fmla="*/ 1025997 h 1509906"/>
                  <a:gd name="connsiteX141" fmla="*/ 825429 w 1034979"/>
                  <a:gd name="connsiteY141" fmla="*/ 1027902 h 1509906"/>
                  <a:gd name="connsiteX142" fmla="*/ 819714 w 1034979"/>
                  <a:gd name="connsiteY142" fmla="*/ 1029807 h 1509906"/>
                  <a:gd name="connsiteX143" fmla="*/ 730179 w 1034979"/>
                  <a:gd name="connsiteY143" fmla="*/ 1031712 h 1509906"/>
                  <a:gd name="connsiteX144" fmla="*/ 716844 w 1034979"/>
                  <a:gd name="connsiteY144" fmla="*/ 1035522 h 1509906"/>
                  <a:gd name="connsiteX145" fmla="*/ 695889 w 1034979"/>
                  <a:gd name="connsiteY145" fmla="*/ 1037427 h 1509906"/>
                  <a:gd name="connsiteX146" fmla="*/ 669219 w 1034979"/>
                  <a:gd name="connsiteY146" fmla="*/ 1039332 h 1509906"/>
                  <a:gd name="connsiteX147" fmla="*/ 669219 w 1034979"/>
                  <a:gd name="connsiteY147" fmla="*/ 1039332 h 1509906"/>
                  <a:gd name="connsiteX148" fmla="*/ 646359 w 1034979"/>
                  <a:gd name="connsiteY148" fmla="*/ 1043142 h 1509906"/>
                  <a:gd name="connsiteX149" fmla="*/ 642549 w 1034979"/>
                  <a:gd name="connsiteY149" fmla="*/ 1031712 h 1509906"/>
                  <a:gd name="connsiteX150" fmla="*/ 640644 w 1034979"/>
                  <a:gd name="connsiteY150" fmla="*/ 1025997 h 1509906"/>
                  <a:gd name="connsiteX151" fmla="*/ 642549 w 1034979"/>
                  <a:gd name="connsiteY151" fmla="*/ 1008852 h 1509906"/>
                  <a:gd name="connsiteX152" fmla="*/ 644454 w 1034979"/>
                  <a:gd name="connsiteY152" fmla="*/ 1003137 h 1509906"/>
                  <a:gd name="connsiteX153" fmla="*/ 661599 w 1034979"/>
                  <a:gd name="connsiteY153" fmla="*/ 993612 h 1509906"/>
                  <a:gd name="connsiteX154" fmla="*/ 673029 w 1034979"/>
                  <a:gd name="connsiteY154" fmla="*/ 985992 h 1509906"/>
                  <a:gd name="connsiteX155" fmla="*/ 674934 w 1034979"/>
                  <a:gd name="connsiteY155" fmla="*/ 980277 h 1509906"/>
                  <a:gd name="connsiteX156" fmla="*/ 680649 w 1034979"/>
                  <a:gd name="connsiteY156" fmla="*/ 978372 h 1509906"/>
                  <a:gd name="connsiteX157" fmla="*/ 686364 w 1034979"/>
                  <a:gd name="connsiteY157" fmla="*/ 974562 h 1509906"/>
                  <a:gd name="connsiteX158" fmla="*/ 695889 w 1034979"/>
                  <a:gd name="connsiteY158" fmla="*/ 965037 h 1509906"/>
                  <a:gd name="connsiteX159" fmla="*/ 705414 w 1034979"/>
                  <a:gd name="connsiteY159" fmla="*/ 953607 h 1509906"/>
                  <a:gd name="connsiteX160" fmla="*/ 716844 w 1034979"/>
                  <a:gd name="connsiteY160" fmla="*/ 945987 h 1509906"/>
                  <a:gd name="connsiteX161" fmla="*/ 732084 w 1034979"/>
                  <a:gd name="connsiteY161" fmla="*/ 932652 h 1509906"/>
                  <a:gd name="connsiteX162" fmla="*/ 741609 w 1034979"/>
                  <a:gd name="connsiteY162" fmla="*/ 921222 h 1509906"/>
                  <a:gd name="connsiteX163" fmla="*/ 753039 w 1034979"/>
                  <a:gd name="connsiteY163" fmla="*/ 911697 h 1509906"/>
                  <a:gd name="connsiteX164" fmla="*/ 758754 w 1034979"/>
                  <a:gd name="connsiteY164" fmla="*/ 900267 h 1509906"/>
                  <a:gd name="connsiteX165" fmla="*/ 760659 w 1034979"/>
                  <a:gd name="connsiteY165" fmla="*/ 894552 h 1509906"/>
                  <a:gd name="connsiteX166" fmla="*/ 766374 w 1034979"/>
                  <a:gd name="connsiteY166" fmla="*/ 883122 h 1509906"/>
                  <a:gd name="connsiteX167" fmla="*/ 764469 w 1034979"/>
                  <a:gd name="connsiteY167" fmla="*/ 867882 h 1509906"/>
                  <a:gd name="connsiteX168" fmla="*/ 758754 w 1034979"/>
                  <a:gd name="connsiteY168" fmla="*/ 865977 h 1509906"/>
                  <a:gd name="connsiteX169" fmla="*/ 737799 w 1034979"/>
                  <a:gd name="connsiteY169" fmla="*/ 867882 h 1509906"/>
                  <a:gd name="connsiteX170" fmla="*/ 732084 w 1034979"/>
                  <a:gd name="connsiteY170" fmla="*/ 871692 h 1509906"/>
                  <a:gd name="connsiteX171" fmla="*/ 720654 w 1034979"/>
                  <a:gd name="connsiteY171" fmla="*/ 875502 h 1509906"/>
                  <a:gd name="connsiteX172" fmla="*/ 716844 w 1034979"/>
                  <a:gd name="connsiteY172" fmla="*/ 881217 h 1509906"/>
                  <a:gd name="connsiteX173" fmla="*/ 711129 w 1034979"/>
                  <a:gd name="connsiteY173" fmla="*/ 883122 h 1509906"/>
                  <a:gd name="connsiteX174" fmla="*/ 705414 w 1034979"/>
                  <a:gd name="connsiteY174" fmla="*/ 886932 h 1509906"/>
                  <a:gd name="connsiteX175" fmla="*/ 699699 w 1034979"/>
                  <a:gd name="connsiteY175" fmla="*/ 892647 h 1509906"/>
                  <a:gd name="connsiteX176" fmla="*/ 692079 w 1034979"/>
                  <a:gd name="connsiteY176" fmla="*/ 896457 h 1509906"/>
                  <a:gd name="connsiteX177" fmla="*/ 627309 w 1034979"/>
                  <a:gd name="connsiteY177" fmla="*/ 953607 h 1509906"/>
                  <a:gd name="connsiteX178" fmla="*/ 602544 w 1034979"/>
                  <a:gd name="connsiteY178" fmla="*/ 959322 h 1509906"/>
                  <a:gd name="connsiteX179" fmla="*/ 589209 w 1034979"/>
                  <a:gd name="connsiteY179" fmla="*/ 963132 h 1509906"/>
                  <a:gd name="connsiteX180" fmla="*/ 569026 w 1034979"/>
                  <a:gd name="connsiteY180" fmla="*/ 948870 h 1509906"/>
                  <a:gd name="connsiteX181" fmla="*/ 507294 w 1034979"/>
                  <a:gd name="connsiteY181" fmla="*/ 841212 h 1509906"/>
                  <a:gd name="connsiteX182" fmla="*/ 503484 w 1034979"/>
                  <a:gd name="connsiteY182" fmla="*/ 351627 h 1509906"/>
                  <a:gd name="connsiteX183" fmla="*/ 499674 w 1034979"/>
                  <a:gd name="connsiteY183" fmla="*/ 60162 h 1509906"/>
                  <a:gd name="connsiteX184" fmla="*/ 490149 w 1034979"/>
                  <a:gd name="connsiteY184" fmla="*/ 33492 h 1509906"/>
                  <a:gd name="connsiteX185" fmla="*/ 488244 w 1034979"/>
                  <a:gd name="connsiteY185" fmla="*/ 27777 h 1509906"/>
                  <a:gd name="connsiteX186" fmla="*/ 484434 w 1034979"/>
                  <a:gd name="connsiteY186" fmla="*/ 22062 h 1509906"/>
                  <a:gd name="connsiteX187" fmla="*/ 478719 w 1034979"/>
                  <a:gd name="connsiteY187" fmla="*/ 10632 h 1509906"/>
                  <a:gd name="connsiteX188" fmla="*/ 473004 w 1034979"/>
                  <a:gd name="connsiteY188" fmla="*/ 6822 h 1509906"/>
                  <a:gd name="connsiteX189" fmla="*/ 469194 w 1034979"/>
                  <a:gd name="connsiteY189" fmla="*/ 1107 h 1509906"/>
                  <a:gd name="connsiteX190" fmla="*/ 429189 w 1034979"/>
                  <a:gd name="connsiteY190" fmla="*/ 4917 h 1509906"/>
                  <a:gd name="connsiteX191" fmla="*/ 421569 w 1034979"/>
                  <a:gd name="connsiteY191" fmla="*/ 16347 h 1509906"/>
                  <a:gd name="connsiteX192" fmla="*/ 417759 w 1034979"/>
                  <a:gd name="connsiteY192" fmla="*/ 22062 h 1509906"/>
                  <a:gd name="connsiteX193" fmla="*/ 419664 w 1034979"/>
                  <a:gd name="connsiteY193" fmla="*/ 54447 h 1509906"/>
                  <a:gd name="connsiteX194" fmla="*/ 423474 w 1034979"/>
                  <a:gd name="connsiteY194" fmla="*/ 65877 h 1509906"/>
                  <a:gd name="connsiteX195" fmla="*/ 425379 w 1034979"/>
                  <a:gd name="connsiteY195" fmla="*/ 71592 h 1509906"/>
                  <a:gd name="connsiteX196" fmla="*/ 425379 w 1034979"/>
                  <a:gd name="connsiteY196" fmla="*/ 77307 h 1509906"/>
                  <a:gd name="connsiteX197" fmla="*/ 429189 w 1034979"/>
                  <a:gd name="connsiteY197" fmla="*/ 231612 h 1509906"/>
                  <a:gd name="connsiteX198" fmla="*/ 440619 w 1034979"/>
                  <a:gd name="connsiteY198" fmla="*/ 414492 h 1509906"/>
                  <a:gd name="connsiteX199" fmla="*/ 425379 w 1034979"/>
                  <a:gd name="connsiteY199" fmla="*/ 711672 h 1509906"/>
                  <a:gd name="connsiteX200" fmla="*/ 425173 w 1034979"/>
                  <a:gd name="connsiteY200" fmla="*/ 765165 h 1509906"/>
                  <a:gd name="connsiteX201" fmla="*/ 430322 w 1034979"/>
                  <a:gd name="connsiteY201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84384 w 1034979"/>
                  <a:gd name="connsiteY20" fmla="*/ 865977 h 1509906"/>
                  <a:gd name="connsiteX21" fmla="*/ 78669 w 1034979"/>
                  <a:gd name="connsiteY21" fmla="*/ 864072 h 1509906"/>
                  <a:gd name="connsiteX22" fmla="*/ 59619 w 1034979"/>
                  <a:gd name="connsiteY22" fmla="*/ 867882 h 1509906"/>
                  <a:gd name="connsiteX23" fmla="*/ 53904 w 1034979"/>
                  <a:gd name="connsiteY23" fmla="*/ 871692 h 1509906"/>
                  <a:gd name="connsiteX24" fmla="*/ 50094 w 1034979"/>
                  <a:gd name="connsiteY24" fmla="*/ 877407 h 1509906"/>
                  <a:gd name="connsiteX25" fmla="*/ 46284 w 1034979"/>
                  <a:gd name="connsiteY25" fmla="*/ 888837 h 1509906"/>
                  <a:gd name="connsiteX26" fmla="*/ 50094 w 1034979"/>
                  <a:gd name="connsiteY26" fmla="*/ 926937 h 1509906"/>
                  <a:gd name="connsiteX27" fmla="*/ 53904 w 1034979"/>
                  <a:gd name="connsiteY27" fmla="*/ 932652 h 1509906"/>
                  <a:gd name="connsiteX28" fmla="*/ 59619 w 1034979"/>
                  <a:gd name="connsiteY28" fmla="*/ 936462 h 1509906"/>
                  <a:gd name="connsiteX29" fmla="*/ 63429 w 1034979"/>
                  <a:gd name="connsiteY29" fmla="*/ 942177 h 1509906"/>
                  <a:gd name="connsiteX30" fmla="*/ 80574 w 1034979"/>
                  <a:gd name="connsiteY30" fmla="*/ 951702 h 1509906"/>
                  <a:gd name="connsiteX31" fmla="*/ 166299 w 1034979"/>
                  <a:gd name="connsiteY31" fmla="*/ 972657 h 1509906"/>
                  <a:gd name="connsiteX32" fmla="*/ 191064 w 1034979"/>
                  <a:gd name="connsiteY32" fmla="*/ 978372 h 1509906"/>
                  <a:gd name="connsiteX33" fmla="*/ 208209 w 1034979"/>
                  <a:gd name="connsiteY33" fmla="*/ 984087 h 1509906"/>
                  <a:gd name="connsiteX34" fmla="*/ 213924 w 1034979"/>
                  <a:gd name="connsiteY34" fmla="*/ 985992 h 1509906"/>
                  <a:gd name="connsiteX35" fmla="*/ 229164 w 1034979"/>
                  <a:gd name="connsiteY35" fmla="*/ 989802 h 1509906"/>
                  <a:gd name="connsiteX36" fmla="*/ 248214 w 1034979"/>
                  <a:gd name="connsiteY36" fmla="*/ 995517 h 1509906"/>
                  <a:gd name="connsiteX37" fmla="*/ 253929 w 1034979"/>
                  <a:gd name="connsiteY37" fmla="*/ 999327 h 1509906"/>
                  <a:gd name="connsiteX38" fmla="*/ 267264 w 1034979"/>
                  <a:gd name="connsiteY38" fmla="*/ 1014567 h 1509906"/>
                  <a:gd name="connsiteX39" fmla="*/ 272979 w 1034979"/>
                  <a:gd name="connsiteY39" fmla="*/ 1033617 h 1509906"/>
                  <a:gd name="connsiteX40" fmla="*/ 274884 w 1034979"/>
                  <a:gd name="connsiteY40" fmla="*/ 1039332 h 1509906"/>
                  <a:gd name="connsiteX41" fmla="*/ 276789 w 1034979"/>
                  <a:gd name="connsiteY41" fmla="*/ 1045047 h 1509906"/>
                  <a:gd name="connsiteX42" fmla="*/ 278694 w 1034979"/>
                  <a:gd name="connsiteY42" fmla="*/ 1069812 h 1509906"/>
                  <a:gd name="connsiteX43" fmla="*/ 280599 w 1034979"/>
                  <a:gd name="connsiteY43" fmla="*/ 1075527 h 1509906"/>
                  <a:gd name="connsiteX44" fmla="*/ 278694 w 1034979"/>
                  <a:gd name="connsiteY44" fmla="*/ 1094577 h 1509906"/>
                  <a:gd name="connsiteX45" fmla="*/ 276789 w 1034979"/>
                  <a:gd name="connsiteY45" fmla="*/ 1104102 h 1509906"/>
                  <a:gd name="connsiteX46" fmla="*/ 263454 w 1034979"/>
                  <a:gd name="connsiteY46" fmla="*/ 1117437 h 1509906"/>
                  <a:gd name="connsiteX47" fmla="*/ 252024 w 1034979"/>
                  <a:gd name="connsiteY47" fmla="*/ 1125057 h 1509906"/>
                  <a:gd name="connsiteX48" fmla="*/ 240594 w 1034979"/>
                  <a:gd name="connsiteY48" fmla="*/ 1128867 h 1509906"/>
                  <a:gd name="connsiteX49" fmla="*/ 27234 w 1034979"/>
                  <a:gd name="connsiteY49" fmla="*/ 1147917 h 1509906"/>
                  <a:gd name="connsiteX50" fmla="*/ 15804 w 1034979"/>
                  <a:gd name="connsiteY50" fmla="*/ 1153632 h 1509906"/>
                  <a:gd name="connsiteX51" fmla="*/ 6279 w 1034979"/>
                  <a:gd name="connsiteY51" fmla="*/ 1163157 h 1509906"/>
                  <a:gd name="connsiteX52" fmla="*/ 4374 w 1034979"/>
                  <a:gd name="connsiteY52" fmla="*/ 1168872 h 1509906"/>
                  <a:gd name="connsiteX53" fmla="*/ 564 w 1034979"/>
                  <a:gd name="connsiteY53" fmla="*/ 1174587 h 1509906"/>
                  <a:gd name="connsiteX54" fmla="*/ 6279 w 1034979"/>
                  <a:gd name="connsiteY54" fmla="*/ 1206972 h 1509906"/>
                  <a:gd name="connsiteX55" fmla="*/ 11994 w 1034979"/>
                  <a:gd name="connsiteY55" fmla="*/ 1210782 h 1509906"/>
                  <a:gd name="connsiteX56" fmla="*/ 17709 w 1034979"/>
                  <a:gd name="connsiteY56" fmla="*/ 1212687 h 1509906"/>
                  <a:gd name="connsiteX57" fmla="*/ 145344 w 1034979"/>
                  <a:gd name="connsiteY57" fmla="*/ 1210782 h 1509906"/>
                  <a:gd name="connsiteX58" fmla="*/ 152964 w 1034979"/>
                  <a:gd name="connsiteY58" fmla="*/ 1208877 h 1509906"/>
                  <a:gd name="connsiteX59" fmla="*/ 303459 w 1034979"/>
                  <a:gd name="connsiteY59" fmla="*/ 1203162 h 1509906"/>
                  <a:gd name="connsiteX60" fmla="*/ 318699 w 1034979"/>
                  <a:gd name="connsiteY60" fmla="*/ 1210782 h 1509906"/>
                  <a:gd name="connsiteX61" fmla="*/ 330129 w 1034979"/>
                  <a:gd name="connsiteY61" fmla="*/ 1216497 h 1509906"/>
                  <a:gd name="connsiteX62" fmla="*/ 333939 w 1034979"/>
                  <a:gd name="connsiteY62" fmla="*/ 1222212 h 1509906"/>
                  <a:gd name="connsiteX63" fmla="*/ 339654 w 1034979"/>
                  <a:gd name="connsiteY63" fmla="*/ 1224117 h 1509906"/>
                  <a:gd name="connsiteX64" fmla="*/ 351084 w 1034979"/>
                  <a:gd name="connsiteY64" fmla="*/ 1231737 h 1509906"/>
                  <a:gd name="connsiteX65" fmla="*/ 356799 w 1034979"/>
                  <a:gd name="connsiteY65" fmla="*/ 1235547 h 1509906"/>
                  <a:gd name="connsiteX66" fmla="*/ 360609 w 1034979"/>
                  <a:gd name="connsiteY66" fmla="*/ 1241262 h 1509906"/>
                  <a:gd name="connsiteX67" fmla="*/ 366324 w 1034979"/>
                  <a:gd name="connsiteY67" fmla="*/ 1252692 h 1509906"/>
                  <a:gd name="connsiteX68" fmla="*/ 362514 w 1034979"/>
                  <a:gd name="connsiteY68" fmla="*/ 1279362 h 1509906"/>
                  <a:gd name="connsiteX69" fmla="*/ 358704 w 1034979"/>
                  <a:gd name="connsiteY69" fmla="*/ 1285077 h 1509906"/>
                  <a:gd name="connsiteX70" fmla="*/ 356799 w 1034979"/>
                  <a:gd name="connsiteY70" fmla="*/ 1290792 h 1509906"/>
                  <a:gd name="connsiteX71" fmla="*/ 352989 w 1034979"/>
                  <a:gd name="connsiteY71" fmla="*/ 1296507 h 1509906"/>
                  <a:gd name="connsiteX72" fmla="*/ 351084 w 1034979"/>
                  <a:gd name="connsiteY72" fmla="*/ 1302222 h 1509906"/>
                  <a:gd name="connsiteX73" fmla="*/ 347274 w 1034979"/>
                  <a:gd name="connsiteY73" fmla="*/ 1307937 h 1509906"/>
                  <a:gd name="connsiteX74" fmla="*/ 330129 w 1034979"/>
                  <a:gd name="connsiteY74" fmla="*/ 1374612 h 1509906"/>
                  <a:gd name="connsiteX75" fmla="*/ 328224 w 1034979"/>
                  <a:gd name="connsiteY75" fmla="*/ 1426047 h 1509906"/>
                  <a:gd name="connsiteX76" fmla="*/ 330129 w 1034979"/>
                  <a:gd name="connsiteY76" fmla="*/ 1450812 h 1509906"/>
                  <a:gd name="connsiteX77" fmla="*/ 332034 w 1034979"/>
                  <a:gd name="connsiteY77" fmla="*/ 1456527 h 1509906"/>
                  <a:gd name="connsiteX78" fmla="*/ 335844 w 1034979"/>
                  <a:gd name="connsiteY78" fmla="*/ 1460337 h 1509906"/>
                  <a:gd name="connsiteX79" fmla="*/ 364419 w 1034979"/>
                  <a:gd name="connsiteY79" fmla="*/ 1506057 h 1509906"/>
                  <a:gd name="connsiteX80" fmla="*/ 387279 w 1034979"/>
                  <a:gd name="connsiteY80" fmla="*/ 1507962 h 1509906"/>
                  <a:gd name="connsiteX81" fmla="*/ 392994 w 1034979"/>
                  <a:gd name="connsiteY81" fmla="*/ 1502247 h 1509906"/>
                  <a:gd name="connsiteX82" fmla="*/ 394899 w 1034979"/>
                  <a:gd name="connsiteY82" fmla="*/ 1490817 h 1509906"/>
                  <a:gd name="connsiteX83" fmla="*/ 396804 w 1034979"/>
                  <a:gd name="connsiteY83" fmla="*/ 1485102 h 1509906"/>
                  <a:gd name="connsiteX84" fmla="*/ 398709 w 1034979"/>
                  <a:gd name="connsiteY84" fmla="*/ 1467957 h 1509906"/>
                  <a:gd name="connsiteX85" fmla="*/ 400614 w 1034979"/>
                  <a:gd name="connsiteY85" fmla="*/ 1454622 h 1509906"/>
                  <a:gd name="connsiteX86" fmla="*/ 404424 w 1034979"/>
                  <a:gd name="connsiteY86" fmla="*/ 1397472 h 1509906"/>
                  <a:gd name="connsiteX87" fmla="*/ 410139 w 1034979"/>
                  <a:gd name="connsiteY87" fmla="*/ 1386042 h 1509906"/>
                  <a:gd name="connsiteX88" fmla="*/ 413949 w 1034979"/>
                  <a:gd name="connsiteY88" fmla="*/ 1372707 h 1509906"/>
                  <a:gd name="connsiteX89" fmla="*/ 415854 w 1034979"/>
                  <a:gd name="connsiteY89" fmla="*/ 1366992 h 1509906"/>
                  <a:gd name="connsiteX90" fmla="*/ 417759 w 1034979"/>
                  <a:gd name="connsiteY90" fmla="*/ 1353657 h 1509906"/>
                  <a:gd name="connsiteX91" fmla="*/ 421569 w 1034979"/>
                  <a:gd name="connsiteY91" fmla="*/ 1342227 h 1509906"/>
                  <a:gd name="connsiteX92" fmla="*/ 427284 w 1034979"/>
                  <a:gd name="connsiteY92" fmla="*/ 1328892 h 1509906"/>
                  <a:gd name="connsiteX93" fmla="*/ 467289 w 1034979"/>
                  <a:gd name="connsiteY93" fmla="*/ 1258407 h 1509906"/>
                  <a:gd name="connsiteX94" fmla="*/ 528455 w 1034979"/>
                  <a:gd name="connsiteY94" fmla="*/ 1245638 h 1509906"/>
                  <a:gd name="connsiteX95" fmla="*/ 573969 w 1034979"/>
                  <a:gd name="connsiteY95" fmla="*/ 1229832 h 1509906"/>
                  <a:gd name="connsiteX96" fmla="*/ 585399 w 1034979"/>
                  <a:gd name="connsiteY96" fmla="*/ 1226022 h 1509906"/>
                  <a:gd name="connsiteX97" fmla="*/ 720654 w 1034979"/>
                  <a:gd name="connsiteY97" fmla="*/ 1309842 h 1509906"/>
                  <a:gd name="connsiteX98" fmla="*/ 733989 w 1034979"/>
                  <a:gd name="connsiteY98" fmla="*/ 1319367 h 1509906"/>
                  <a:gd name="connsiteX99" fmla="*/ 743514 w 1034979"/>
                  <a:gd name="connsiteY99" fmla="*/ 1321272 h 1509906"/>
                  <a:gd name="connsiteX100" fmla="*/ 749229 w 1034979"/>
                  <a:gd name="connsiteY100" fmla="*/ 1323177 h 1509906"/>
                  <a:gd name="connsiteX101" fmla="*/ 762564 w 1034979"/>
                  <a:gd name="connsiteY101" fmla="*/ 1328892 h 1509906"/>
                  <a:gd name="connsiteX102" fmla="*/ 777804 w 1034979"/>
                  <a:gd name="connsiteY102" fmla="*/ 1326987 h 1509906"/>
                  <a:gd name="connsiteX103" fmla="*/ 789234 w 1034979"/>
                  <a:gd name="connsiteY103" fmla="*/ 1321272 h 1509906"/>
                  <a:gd name="connsiteX104" fmla="*/ 794949 w 1034979"/>
                  <a:gd name="connsiteY104" fmla="*/ 1319367 h 1509906"/>
                  <a:gd name="connsiteX105" fmla="*/ 802569 w 1034979"/>
                  <a:gd name="connsiteY105" fmla="*/ 1302222 h 1509906"/>
                  <a:gd name="connsiteX106" fmla="*/ 800664 w 1034979"/>
                  <a:gd name="connsiteY106" fmla="*/ 1277457 h 1509906"/>
                  <a:gd name="connsiteX107" fmla="*/ 798759 w 1034979"/>
                  <a:gd name="connsiteY107" fmla="*/ 1271742 h 1509906"/>
                  <a:gd name="connsiteX108" fmla="*/ 796854 w 1034979"/>
                  <a:gd name="connsiteY108" fmla="*/ 1264122 h 1509906"/>
                  <a:gd name="connsiteX109" fmla="*/ 783519 w 1034979"/>
                  <a:gd name="connsiteY109" fmla="*/ 1246977 h 1509906"/>
                  <a:gd name="connsiteX110" fmla="*/ 773994 w 1034979"/>
                  <a:gd name="connsiteY110" fmla="*/ 1241262 h 1509906"/>
                  <a:gd name="connsiteX111" fmla="*/ 648264 w 1034979"/>
                  <a:gd name="connsiteY111" fmla="*/ 1149822 h 1509906"/>
                  <a:gd name="connsiteX112" fmla="*/ 644454 w 1034979"/>
                  <a:gd name="connsiteY112" fmla="*/ 1132677 h 1509906"/>
                  <a:gd name="connsiteX113" fmla="*/ 646359 w 1034979"/>
                  <a:gd name="connsiteY113" fmla="*/ 1125057 h 1509906"/>
                  <a:gd name="connsiteX114" fmla="*/ 650169 w 1034979"/>
                  <a:gd name="connsiteY114" fmla="*/ 1107912 h 1509906"/>
                  <a:gd name="connsiteX115" fmla="*/ 653979 w 1034979"/>
                  <a:gd name="connsiteY115" fmla="*/ 1102197 h 1509906"/>
                  <a:gd name="connsiteX116" fmla="*/ 655884 w 1034979"/>
                  <a:gd name="connsiteY116" fmla="*/ 1096482 h 1509906"/>
                  <a:gd name="connsiteX117" fmla="*/ 661599 w 1034979"/>
                  <a:gd name="connsiteY117" fmla="*/ 1094577 h 1509906"/>
                  <a:gd name="connsiteX118" fmla="*/ 671124 w 1034979"/>
                  <a:gd name="connsiteY118" fmla="*/ 1083147 h 1509906"/>
                  <a:gd name="connsiteX119" fmla="*/ 724464 w 1034979"/>
                  <a:gd name="connsiteY119" fmla="*/ 1075527 h 1509906"/>
                  <a:gd name="connsiteX120" fmla="*/ 842574 w 1034979"/>
                  <a:gd name="connsiteY120" fmla="*/ 1077432 h 1509906"/>
                  <a:gd name="connsiteX121" fmla="*/ 871149 w 1034979"/>
                  <a:gd name="connsiteY121" fmla="*/ 1079337 h 1509906"/>
                  <a:gd name="connsiteX122" fmla="*/ 899724 w 1034979"/>
                  <a:gd name="connsiteY122" fmla="*/ 1085052 h 1509906"/>
                  <a:gd name="connsiteX123" fmla="*/ 922584 w 1034979"/>
                  <a:gd name="connsiteY123" fmla="*/ 1088862 h 1509906"/>
                  <a:gd name="connsiteX124" fmla="*/ 951159 w 1034979"/>
                  <a:gd name="connsiteY124" fmla="*/ 1094577 h 1509906"/>
                  <a:gd name="connsiteX125" fmla="*/ 956874 w 1034979"/>
                  <a:gd name="connsiteY125" fmla="*/ 1094577 h 1509906"/>
                  <a:gd name="connsiteX126" fmla="*/ 1002594 w 1034979"/>
                  <a:gd name="connsiteY126" fmla="*/ 1092672 h 1509906"/>
                  <a:gd name="connsiteX127" fmla="*/ 1031169 w 1034979"/>
                  <a:gd name="connsiteY127" fmla="*/ 1085052 h 1509906"/>
                  <a:gd name="connsiteX128" fmla="*/ 1034979 w 1034979"/>
                  <a:gd name="connsiteY128" fmla="*/ 1079337 h 1509906"/>
                  <a:gd name="connsiteX129" fmla="*/ 1033074 w 1034979"/>
                  <a:gd name="connsiteY129" fmla="*/ 1060287 h 1509906"/>
                  <a:gd name="connsiteX130" fmla="*/ 1027359 w 1034979"/>
                  <a:gd name="connsiteY130" fmla="*/ 1056477 h 1509906"/>
                  <a:gd name="connsiteX131" fmla="*/ 1012119 w 1034979"/>
                  <a:gd name="connsiteY131" fmla="*/ 1054572 h 1509906"/>
                  <a:gd name="connsiteX132" fmla="*/ 1006404 w 1034979"/>
                  <a:gd name="connsiteY132" fmla="*/ 1052667 h 1509906"/>
                  <a:gd name="connsiteX133" fmla="*/ 998784 w 1034979"/>
                  <a:gd name="connsiteY133" fmla="*/ 1050762 h 1509906"/>
                  <a:gd name="connsiteX134" fmla="*/ 987354 w 1034979"/>
                  <a:gd name="connsiteY134" fmla="*/ 1043142 h 1509906"/>
                  <a:gd name="connsiteX135" fmla="*/ 975924 w 1034979"/>
                  <a:gd name="connsiteY135" fmla="*/ 1039332 h 1509906"/>
                  <a:gd name="connsiteX136" fmla="*/ 970209 w 1034979"/>
                  <a:gd name="connsiteY136" fmla="*/ 1037427 h 1509906"/>
                  <a:gd name="connsiteX137" fmla="*/ 962589 w 1034979"/>
                  <a:gd name="connsiteY137" fmla="*/ 1035522 h 1509906"/>
                  <a:gd name="connsiteX138" fmla="*/ 956874 w 1034979"/>
                  <a:gd name="connsiteY138" fmla="*/ 1033617 h 1509906"/>
                  <a:gd name="connsiteX139" fmla="*/ 935919 w 1034979"/>
                  <a:gd name="connsiteY139" fmla="*/ 1027902 h 1509906"/>
                  <a:gd name="connsiteX140" fmla="*/ 930204 w 1034979"/>
                  <a:gd name="connsiteY140" fmla="*/ 1025997 h 1509906"/>
                  <a:gd name="connsiteX141" fmla="*/ 825429 w 1034979"/>
                  <a:gd name="connsiteY141" fmla="*/ 1027902 h 1509906"/>
                  <a:gd name="connsiteX142" fmla="*/ 819714 w 1034979"/>
                  <a:gd name="connsiteY142" fmla="*/ 1029807 h 1509906"/>
                  <a:gd name="connsiteX143" fmla="*/ 730179 w 1034979"/>
                  <a:gd name="connsiteY143" fmla="*/ 1031712 h 1509906"/>
                  <a:gd name="connsiteX144" fmla="*/ 716844 w 1034979"/>
                  <a:gd name="connsiteY144" fmla="*/ 1035522 h 1509906"/>
                  <a:gd name="connsiteX145" fmla="*/ 695889 w 1034979"/>
                  <a:gd name="connsiteY145" fmla="*/ 1037427 h 1509906"/>
                  <a:gd name="connsiteX146" fmla="*/ 669219 w 1034979"/>
                  <a:gd name="connsiteY146" fmla="*/ 1039332 h 1509906"/>
                  <a:gd name="connsiteX147" fmla="*/ 669219 w 1034979"/>
                  <a:gd name="connsiteY147" fmla="*/ 1039332 h 1509906"/>
                  <a:gd name="connsiteX148" fmla="*/ 646359 w 1034979"/>
                  <a:gd name="connsiteY148" fmla="*/ 1043142 h 1509906"/>
                  <a:gd name="connsiteX149" fmla="*/ 642549 w 1034979"/>
                  <a:gd name="connsiteY149" fmla="*/ 1031712 h 1509906"/>
                  <a:gd name="connsiteX150" fmla="*/ 640644 w 1034979"/>
                  <a:gd name="connsiteY150" fmla="*/ 1025997 h 1509906"/>
                  <a:gd name="connsiteX151" fmla="*/ 642549 w 1034979"/>
                  <a:gd name="connsiteY151" fmla="*/ 1008852 h 1509906"/>
                  <a:gd name="connsiteX152" fmla="*/ 644454 w 1034979"/>
                  <a:gd name="connsiteY152" fmla="*/ 1003137 h 1509906"/>
                  <a:gd name="connsiteX153" fmla="*/ 661599 w 1034979"/>
                  <a:gd name="connsiteY153" fmla="*/ 993612 h 1509906"/>
                  <a:gd name="connsiteX154" fmla="*/ 673029 w 1034979"/>
                  <a:gd name="connsiteY154" fmla="*/ 985992 h 1509906"/>
                  <a:gd name="connsiteX155" fmla="*/ 674934 w 1034979"/>
                  <a:gd name="connsiteY155" fmla="*/ 980277 h 1509906"/>
                  <a:gd name="connsiteX156" fmla="*/ 680649 w 1034979"/>
                  <a:gd name="connsiteY156" fmla="*/ 978372 h 1509906"/>
                  <a:gd name="connsiteX157" fmla="*/ 686364 w 1034979"/>
                  <a:gd name="connsiteY157" fmla="*/ 974562 h 1509906"/>
                  <a:gd name="connsiteX158" fmla="*/ 695889 w 1034979"/>
                  <a:gd name="connsiteY158" fmla="*/ 965037 h 1509906"/>
                  <a:gd name="connsiteX159" fmla="*/ 705414 w 1034979"/>
                  <a:gd name="connsiteY159" fmla="*/ 953607 h 1509906"/>
                  <a:gd name="connsiteX160" fmla="*/ 716844 w 1034979"/>
                  <a:gd name="connsiteY160" fmla="*/ 945987 h 1509906"/>
                  <a:gd name="connsiteX161" fmla="*/ 732084 w 1034979"/>
                  <a:gd name="connsiteY161" fmla="*/ 932652 h 1509906"/>
                  <a:gd name="connsiteX162" fmla="*/ 741609 w 1034979"/>
                  <a:gd name="connsiteY162" fmla="*/ 921222 h 1509906"/>
                  <a:gd name="connsiteX163" fmla="*/ 753039 w 1034979"/>
                  <a:gd name="connsiteY163" fmla="*/ 911697 h 1509906"/>
                  <a:gd name="connsiteX164" fmla="*/ 758754 w 1034979"/>
                  <a:gd name="connsiteY164" fmla="*/ 900267 h 1509906"/>
                  <a:gd name="connsiteX165" fmla="*/ 760659 w 1034979"/>
                  <a:gd name="connsiteY165" fmla="*/ 894552 h 1509906"/>
                  <a:gd name="connsiteX166" fmla="*/ 766374 w 1034979"/>
                  <a:gd name="connsiteY166" fmla="*/ 883122 h 1509906"/>
                  <a:gd name="connsiteX167" fmla="*/ 764469 w 1034979"/>
                  <a:gd name="connsiteY167" fmla="*/ 867882 h 1509906"/>
                  <a:gd name="connsiteX168" fmla="*/ 758754 w 1034979"/>
                  <a:gd name="connsiteY168" fmla="*/ 865977 h 1509906"/>
                  <a:gd name="connsiteX169" fmla="*/ 737799 w 1034979"/>
                  <a:gd name="connsiteY169" fmla="*/ 867882 h 1509906"/>
                  <a:gd name="connsiteX170" fmla="*/ 732084 w 1034979"/>
                  <a:gd name="connsiteY170" fmla="*/ 871692 h 1509906"/>
                  <a:gd name="connsiteX171" fmla="*/ 720654 w 1034979"/>
                  <a:gd name="connsiteY171" fmla="*/ 875502 h 1509906"/>
                  <a:gd name="connsiteX172" fmla="*/ 716844 w 1034979"/>
                  <a:gd name="connsiteY172" fmla="*/ 881217 h 1509906"/>
                  <a:gd name="connsiteX173" fmla="*/ 711129 w 1034979"/>
                  <a:gd name="connsiteY173" fmla="*/ 883122 h 1509906"/>
                  <a:gd name="connsiteX174" fmla="*/ 705414 w 1034979"/>
                  <a:gd name="connsiteY174" fmla="*/ 886932 h 1509906"/>
                  <a:gd name="connsiteX175" fmla="*/ 699699 w 1034979"/>
                  <a:gd name="connsiteY175" fmla="*/ 892647 h 1509906"/>
                  <a:gd name="connsiteX176" fmla="*/ 692079 w 1034979"/>
                  <a:gd name="connsiteY176" fmla="*/ 896457 h 1509906"/>
                  <a:gd name="connsiteX177" fmla="*/ 627309 w 1034979"/>
                  <a:gd name="connsiteY177" fmla="*/ 953607 h 1509906"/>
                  <a:gd name="connsiteX178" fmla="*/ 602544 w 1034979"/>
                  <a:gd name="connsiteY178" fmla="*/ 959322 h 1509906"/>
                  <a:gd name="connsiteX179" fmla="*/ 589209 w 1034979"/>
                  <a:gd name="connsiteY179" fmla="*/ 963132 h 1509906"/>
                  <a:gd name="connsiteX180" fmla="*/ 569026 w 1034979"/>
                  <a:gd name="connsiteY180" fmla="*/ 948870 h 1509906"/>
                  <a:gd name="connsiteX181" fmla="*/ 507294 w 1034979"/>
                  <a:gd name="connsiteY181" fmla="*/ 841212 h 1509906"/>
                  <a:gd name="connsiteX182" fmla="*/ 503484 w 1034979"/>
                  <a:gd name="connsiteY182" fmla="*/ 351627 h 1509906"/>
                  <a:gd name="connsiteX183" fmla="*/ 499674 w 1034979"/>
                  <a:gd name="connsiteY183" fmla="*/ 60162 h 1509906"/>
                  <a:gd name="connsiteX184" fmla="*/ 490149 w 1034979"/>
                  <a:gd name="connsiteY184" fmla="*/ 33492 h 1509906"/>
                  <a:gd name="connsiteX185" fmla="*/ 488244 w 1034979"/>
                  <a:gd name="connsiteY185" fmla="*/ 27777 h 1509906"/>
                  <a:gd name="connsiteX186" fmla="*/ 484434 w 1034979"/>
                  <a:gd name="connsiteY186" fmla="*/ 22062 h 1509906"/>
                  <a:gd name="connsiteX187" fmla="*/ 478719 w 1034979"/>
                  <a:gd name="connsiteY187" fmla="*/ 10632 h 1509906"/>
                  <a:gd name="connsiteX188" fmla="*/ 473004 w 1034979"/>
                  <a:gd name="connsiteY188" fmla="*/ 6822 h 1509906"/>
                  <a:gd name="connsiteX189" fmla="*/ 469194 w 1034979"/>
                  <a:gd name="connsiteY189" fmla="*/ 1107 h 1509906"/>
                  <a:gd name="connsiteX190" fmla="*/ 429189 w 1034979"/>
                  <a:gd name="connsiteY190" fmla="*/ 4917 h 1509906"/>
                  <a:gd name="connsiteX191" fmla="*/ 421569 w 1034979"/>
                  <a:gd name="connsiteY191" fmla="*/ 16347 h 1509906"/>
                  <a:gd name="connsiteX192" fmla="*/ 417759 w 1034979"/>
                  <a:gd name="connsiteY192" fmla="*/ 22062 h 1509906"/>
                  <a:gd name="connsiteX193" fmla="*/ 419664 w 1034979"/>
                  <a:gd name="connsiteY193" fmla="*/ 54447 h 1509906"/>
                  <a:gd name="connsiteX194" fmla="*/ 423474 w 1034979"/>
                  <a:gd name="connsiteY194" fmla="*/ 65877 h 1509906"/>
                  <a:gd name="connsiteX195" fmla="*/ 425379 w 1034979"/>
                  <a:gd name="connsiteY195" fmla="*/ 71592 h 1509906"/>
                  <a:gd name="connsiteX196" fmla="*/ 425379 w 1034979"/>
                  <a:gd name="connsiteY196" fmla="*/ 77307 h 1509906"/>
                  <a:gd name="connsiteX197" fmla="*/ 429189 w 1034979"/>
                  <a:gd name="connsiteY197" fmla="*/ 231612 h 1509906"/>
                  <a:gd name="connsiteX198" fmla="*/ 440619 w 1034979"/>
                  <a:gd name="connsiteY198" fmla="*/ 414492 h 1509906"/>
                  <a:gd name="connsiteX199" fmla="*/ 425379 w 1034979"/>
                  <a:gd name="connsiteY199" fmla="*/ 711672 h 1509906"/>
                  <a:gd name="connsiteX200" fmla="*/ 430116 w 1034979"/>
                  <a:gd name="connsiteY200" fmla="*/ 762694 h 1509906"/>
                  <a:gd name="connsiteX201" fmla="*/ 430322 w 1034979"/>
                  <a:gd name="connsiteY201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84384 w 1034979"/>
                  <a:gd name="connsiteY20" fmla="*/ 865977 h 1509906"/>
                  <a:gd name="connsiteX21" fmla="*/ 78669 w 1034979"/>
                  <a:gd name="connsiteY21" fmla="*/ 864072 h 1509906"/>
                  <a:gd name="connsiteX22" fmla="*/ 59619 w 1034979"/>
                  <a:gd name="connsiteY22" fmla="*/ 867882 h 1509906"/>
                  <a:gd name="connsiteX23" fmla="*/ 53904 w 1034979"/>
                  <a:gd name="connsiteY23" fmla="*/ 871692 h 1509906"/>
                  <a:gd name="connsiteX24" fmla="*/ 50094 w 1034979"/>
                  <a:gd name="connsiteY24" fmla="*/ 877407 h 1509906"/>
                  <a:gd name="connsiteX25" fmla="*/ 46284 w 1034979"/>
                  <a:gd name="connsiteY25" fmla="*/ 888837 h 1509906"/>
                  <a:gd name="connsiteX26" fmla="*/ 50094 w 1034979"/>
                  <a:gd name="connsiteY26" fmla="*/ 926937 h 1509906"/>
                  <a:gd name="connsiteX27" fmla="*/ 53904 w 1034979"/>
                  <a:gd name="connsiteY27" fmla="*/ 932652 h 1509906"/>
                  <a:gd name="connsiteX28" fmla="*/ 59619 w 1034979"/>
                  <a:gd name="connsiteY28" fmla="*/ 936462 h 1509906"/>
                  <a:gd name="connsiteX29" fmla="*/ 63429 w 1034979"/>
                  <a:gd name="connsiteY29" fmla="*/ 942177 h 1509906"/>
                  <a:gd name="connsiteX30" fmla="*/ 80574 w 1034979"/>
                  <a:gd name="connsiteY30" fmla="*/ 951702 h 1509906"/>
                  <a:gd name="connsiteX31" fmla="*/ 166299 w 1034979"/>
                  <a:gd name="connsiteY31" fmla="*/ 972657 h 1509906"/>
                  <a:gd name="connsiteX32" fmla="*/ 191064 w 1034979"/>
                  <a:gd name="connsiteY32" fmla="*/ 978372 h 1509906"/>
                  <a:gd name="connsiteX33" fmla="*/ 208209 w 1034979"/>
                  <a:gd name="connsiteY33" fmla="*/ 984087 h 1509906"/>
                  <a:gd name="connsiteX34" fmla="*/ 213924 w 1034979"/>
                  <a:gd name="connsiteY34" fmla="*/ 985992 h 1509906"/>
                  <a:gd name="connsiteX35" fmla="*/ 229164 w 1034979"/>
                  <a:gd name="connsiteY35" fmla="*/ 989802 h 1509906"/>
                  <a:gd name="connsiteX36" fmla="*/ 248214 w 1034979"/>
                  <a:gd name="connsiteY36" fmla="*/ 995517 h 1509906"/>
                  <a:gd name="connsiteX37" fmla="*/ 253929 w 1034979"/>
                  <a:gd name="connsiteY37" fmla="*/ 999327 h 1509906"/>
                  <a:gd name="connsiteX38" fmla="*/ 267264 w 1034979"/>
                  <a:gd name="connsiteY38" fmla="*/ 1014567 h 1509906"/>
                  <a:gd name="connsiteX39" fmla="*/ 272979 w 1034979"/>
                  <a:gd name="connsiteY39" fmla="*/ 1033617 h 1509906"/>
                  <a:gd name="connsiteX40" fmla="*/ 274884 w 1034979"/>
                  <a:gd name="connsiteY40" fmla="*/ 1039332 h 1509906"/>
                  <a:gd name="connsiteX41" fmla="*/ 276789 w 1034979"/>
                  <a:gd name="connsiteY41" fmla="*/ 1045047 h 1509906"/>
                  <a:gd name="connsiteX42" fmla="*/ 278694 w 1034979"/>
                  <a:gd name="connsiteY42" fmla="*/ 1069812 h 1509906"/>
                  <a:gd name="connsiteX43" fmla="*/ 280599 w 1034979"/>
                  <a:gd name="connsiteY43" fmla="*/ 1075527 h 1509906"/>
                  <a:gd name="connsiteX44" fmla="*/ 278694 w 1034979"/>
                  <a:gd name="connsiteY44" fmla="*/ 1094577 h 1509906"/>
                  <a:gd name="connsiteX45" fmla="*/ 276789 w 1034979"/>
                  <a:gd name="connsiteY45" fmla="*/ 1104102 h 1509906"/>
                  <a:gd name="connsiteX46" fmla="*/ 263454 w 1034979"/>
                  <a:gd name="connsiteY46" fmla="*/ 1117437 h 1509906"/>
                  <a:gd name="connsiteX47" fmla="*/ 252024 w 1034979"/>
                  <a:gd name="connsiteY47" fmla="*/ 1125057 h 1509906"/>
                  <a:gd name="connsiteX48" fmla="*/ 240594 w 1034979"/>
                  <a:gd name="connsiteY48" fmla="*/ 1128867 h 1509906"/>
                  <a:gd name="connsiteX49" fmla="*/ 27234 w 1034979"/>
                  <a:gd name="connsiteY49" fmla="*/ 1147917 h 1509906"/>
                  <a:gd name="connsiteX50" fmla="*/ 15804 w 1034979"/>
                  <a:gd name="connsiteY50" fmla="*/ 1153632 h 1509906"/>
                  <a:gd name="connsiteX51" fmla="*/ 6279 w 1034979"/>
                  <a:gd name="connsiteY51" fmla="*/ 1163157 h 1509906"/>
                  <a:gd name="connsiteX52" fmla="*/ 4374 w 1034979"/>
                  <a:gd name="connsiteY52" fmla="*/ 1168872 h 1509906"/>
                  <a:gd name="connsiteX53" fmla="*/ 564 w 1034979"/>
                  <a:gd name="connsiteY53" fmla="*/ 1174587 h 1509906"/>
                  <a:gd name="connsiteX54" fmla="*/ 6279 w 1034979"/>
                  <a:gd name="connsiteY54" fmla="*/ 1206972 h 1509906"/>
                  <a:gd name="connsiteX55" fmla="*/ 11994 w 1034979"/>
                  <a:gd name="connsiteY55" fmla="*/ 1210782 h 1509906"/>
                  <a:gd name="connsiteX56" fmla="*/ 17709 w 1034979"/>
                  <a:gd name="connsiteY56" fmla="*/ 1212687 h 1509906"/>
                  <a:gd name="connsiteX57" fmla="*/ 145344 w 1034979"/>
                  <a:gd name="connsiteY57" fmla="*/ 1210782 h 1509906"/>
                  <a:gd name="connsiteX58" fmla="*/ 152964 w 1034979"/>
                  <a:gd name="connsiteY58" fmla="*/ 1208877 h 1509906"/>
                  <a:gd name="connsiteX59" fmla="*/ 303459 w 1034979"/>
                  <a:gd name="connsiteY59" fmla="*/ 1203162 h 1509906"/>
                  <a:gd name="connsiteX60" fmla="*/ 318699 w 1034979"/>
                  <a:gd name="connsiteY60" fmla="*/ 1210782 h 1509906"/>
                  <a:gd name="connsiteX61" fmla="*/ 330129 w 1034979"/>
                  <a:gd name="connsiteY61" fmla="*/ 1216497 h 1509906"/>
                  <a:gd name="connsiteX62" fmla="*/ 333939 w 1034979"/>
                  <a:gd name="connsiteY62" fmla="*/ 1222212 h 1509906"/>
                  <a:gd name="connsiteX63" fmla="*/ 339654 w 1034979"/>
                  <a:gd name="connsiteY63" fmla="*/ 1224117 h 1509906"/>
                  <a:gd name="connsiteX64" fmla="*/ 351084 w 1034979"/>
                  <a:gd name="connsiteY64" fmla="*/ 1231737 h 1509906"/>
                  <a:gd name="connsiteX65" fmla="*/ 356799 w 1034979"/>
                  <a:gd name="connsiteY65" fmla="*/ 1235547 h 1509906"/>
                  <a:gd name="connsiteX66" fmla="*/ 360609 w 1034979"/>
                  <a:gd name="connsiteY66" fmla="*/ 1241262 h 1509906"/>
                  <a:gd name="connsiteX67" fmla="*/ 366324 w 1034979"/>
                  <a:gd name="connsiteY67" fmla="*/ 1252692 h 1509906"/>
                  <a:gd name="connsiteX68" fmla="*/ 362514 w 1034979"/>
                  <a:gd name="connsiteY68" fmla="*/ 1279362 h 1509906"/>
                  <a:gd name="connsiteX69" fmla="*/ 358704 w 1034979"/>
                  <a:gd name="connsiteY69" fmla="*/ 1285077 h 1509906"/>
                  <a:gd name="connsiteX70" fmla="*/ 356799 w 1034979"/>
                  <a:gd name="connsiteY70" fmla="*/ 1290792 h 1509906"/>
                  <a:gd name="connsiteX71" fmla="*/ 352989 w 1034979"/>
                  <a:gd name="connsiteY71" fmla="*/ 1296507 h 1509906"/>
                  <a:gd name="connsiteX72" fmla="*/ 351084 w 1034979"/>
                  <a:gd name="connsiteY72" fmla="*/ 1302222 h 1509906"/>
                  <a:gd name="connsiteX73" fmla="*/ 347274 w 1034979"/>
                  <a:gd name="connsiteY73" fmla="*/ 1307937 h 1509906"/>
                  <a:gd name="connsiteX74" fmla="*/ 330129 w 1034979"/>
                  <a:gd name="connsiteY74" fmla="*/ 1374612 h 1509906"/>
                  <a:gd name="connsiteX75" fmla="*/ 328224 w 1034979"/>
                  <a:gd name="connsiteY75" fmla="*/ 1426047 h 1509906"/>
                  <a:gd name="connsiteX76" fmla="*/ 330129 w 1034979"/>
                  <a:gd name="connsiteY76" fmla="*/ 1450812 h 1509906"/>
                  <a:gd name="connsiteX77" fmla="*/ 332034 w 1034979"/>
                  <a:gd name="connsiteY77" fmla="*/ 1456527 h 1509906"/>
                  <a:gd name="connsiteX78" fmla="*/ 335844 w 1034979"/>
                  <a:gd name="connsiteY78" fmla="*/ 1460337 h 1509906"/>
                  <a:gd name="connsiteX79" fmla="*/ 364419 w 1034979"/>
                  <a:gd name="connsiteY79" fmla="*/ 1506057 h 1509906"/>
                  <a:gd name="connsiteX80" fmla="*/ 387279 w 1034979"/>
                  <a:gd name="connsiteY80" fmla="*/ 1507962 h 1509906"/>
                  <a:gd name="connsiteX81" fmla="*/ 392994 w 1034979"/>
                  <a:gd name="connsiteY81" fmla="*/ 1502247 h 1509906"/>
                  <a:gd name="connsiteX82" fmla="*/ 394899 w 1034979"/>
                  <a:gd name="connsiteY82" fmla="*/ 1490817 h 1509906"/>
                  <a:gd name="connsiteX83" fmla="*/ 396804 w 1034979"/>
                  <a:gd name="connsiteY83" fmla="*/ 1485102 h 1509906"/>
                  <a:gd name="connsiteX84" fmla="*/ 398709 w 1034979"/>
                  <a:gd name="connsiteY84" fmla="*/ 1467957 h 1509906"/>
                  <a:gd name="connsiteX85" fmla="*/ 400614 w 1034979"/>
                  <a:gd name="connsiteY85" fmla="*/ 1454622 h 1509906"/>
                  <a:gd name="connsiteX86" fmla="*/ 404424 w 1034979"/>
                  <a:gd name="connsiteY86" fmla="*/ 1397472 h 1509906"/>
                  <a:gd name="connsiteX87" fmla="*/ 410139 w 1034979"/>
                  <a:gd name="connsiteY87" fmla="*/ 1386042 h 1509906"/>
                  <a:gd name="connsiteX88" fmla="*/ 413949 w 1034979"/>
                  <a:gd name="connsiteY88" fmla="*/ 1372707 h 1509906"/>
                  <a:gd name="connsiteX89" fmla="*/ 415854 w 1034979"/>
                  <a:gd name="connsiteY89" fmla="*/ 1366992 h 1509906"/>
                  <a:gd name="connsiteX90" fmla="*/ 417759 w 1034979"/>
                  <a:gd name="connsiteY90" fmla="*/ 1353657 h 1509906"/>
                  <a:gd name="connsiteX91" fmla="*/ 421569 w 1034979"/>
                  <a:gd name="connsiteY91" fmla="*/ 1342227 h 1509906"/>
                  <a:gd name="connsiteX92" fmla="*/ 427284 w 1034979"/>
                  <a:gd name="connsiteY92" fmla="*/ 1328892 h 1509906"/>
                  <a:gd name="connsiteX93" fmla="*/ 467289 w 1034979"/>
                  <a:gd name="connsiteY93" fmla="*/ 1258407 h 1509906"/>
                  <a:gd name="connsiteX94" fmla="*/ 528455 w 1034979"/>
                  <a:gd name="connsiteY94" fmla="*/ 1245638 h 1509906"/>
                  <a:gd name="connsiteX95" fmla="*/ 573969 w 1034979"/>
                  <a:gd name="connsiteY95" fmla="*/ 1229832 h 1509906"/>
                  <a:gd name="connsiteX96" fmla="*/ 585399 w 1034979"/>
                  <a:gd name="connsiteY96" fmla="*/ 1226022 h 1509906"/>
                  <a:gd name="connsiteX97" fmla="*/ 720654 w 1034979"/>
                  <a:gd name="connsiteY97" fmla="*/ 1309842 h 1509906"/>
                  <a:gd name="connsiteX98" fmla="*/ 733989 w 1034979"/>
                  <a:gd name="connsiteY98" fmla="*/ 1319367 h 1509906"/>
                  <a:gd name="connsiteX99" fmla="*/ 743514 w 1034979"/>
                  <a:gd name="connsiteY99" fmla="*/ 1321272 h 1509906"/>
                  <a:gd name="connsiteX100" fmla="*/ 749229 w 1034979"/>
                  <a:gd name="connsiteY100" fmla="*/ 1323177 h 1509906"/>
                  <a:gd name="connsiteX101" fmla="*/ 762564 w 1034979"/>
                  <a:gd name="connsiteY101" fmla="*/ 1328892 h 1509906"/>
                  <a:gd name="connsiteX102" fmla="*/ 777804 w 1034979"/>
                  <a:gd name="connsiteY102" fmla="*/ 1326987 h 1509906"/>
                  <a:gd name="connsiteX103" fmla="*/ 789234 w 1034979"/>
                  <a:gd name="connsiteY103" fmla="*/ 1321272 h 1509906"/>
                  <a:gd name="connsiteX104" fmla="*/ 794949 w 1034979"/>
                  <a:gd name="connsiteY104" fmla="*/ 1319367 h 1509906"/>
                  <a:gd name="connsiteX105" fmla="*/ 802569 w 1034979"/>
                  <a:gd name="connsiteY105" fmla="*/ 1302222 h 1509906"/>
                  <a:gd name="connsiteX106" fmla="*/ 800664 w 1034979"/>
                  <a:gd name="connsiteY106" fmla="*/ 1277457 h 1509906"/>
                  <a:gd name="connsiteX107" fmla="*/ 798759 w 1034979"/>
                  <a:gd name="connsiteY107" fmla="*/ 1271742 h 1509906"/>
                  <a:gd name="connsiteX108" fmla="*/ 796854 w 1034979"/>
                  <a:gd name="connsiteY108" fmla="*/ 1264122 h 1509906"/>
                  <a:gd name="connsiteX109" fmla="*/ 783519 w 1034979"/>
                  <a:gd name="connsiteY109" fmla="*/ 1246977 h 1509906"/>
                  <a:gd name="connsiteX110" fmla="*/ 773994 w 1034979"/>
                  <a:gd name="connsiteY110" fmla="*/ 1241262 h 1509906"/>
                  <a:gd name="connsiteX111" fmla="*/ 648264 w 1034979"/>
                  <a:gd name="connsiteY111" fmla="*/ 1149822 h 1509906"/>
                  <a:gd name="connsiteX112" fmla="*/ 644454 w 1034979"/>
                  <a:gd name="connsiteY112" fmla="*/ 1132677 h 1509906"/>
                  <a:gd name="connsiteX113" fmla="*/ 646359 w 1034979"/>
                  <a:gd name="connsiteY113" fmla="*/ 1125057 h 1509906"/>
                  <a:gd name="connsiteX114" fmla="*/ 650169 w 1034979"/>
                  <a:gd name="connsiteY114" fmla="*/ 1107912 h 1509906"/>
                  <a:gd name="connsiteX115" fmla="*/ 653979 w 1034979"/>
                  <a:gd name="connsiteY115" fmla="*/ 1102197 h 1509906"/>
                  <a:gd name="connsiteX116" fmla="*/ 655884 w 1034979"/>
                  <a:gd name="connsiteY116" fmla="*/ 1096482 h 1509906"/>
                  <a:gd name="connsiteX117" fmla="*/ 661599 w 1034979"/>
                  <a:gd name="connsiteY117" fmla="*/ 1094577 h 1509906"/>
                  <a:gd name="connsiteX118" fmla="*/ 671124 w 1034979"/>
                  <a:gd name="connsiteY118" fmla="*/ 1083147 h 1509906"/>
                  <a:gd name="connsiteX119" fmla="*/ 724464 w 1034979"/>
                  <a:gd name="connsiteY119" fmla="*/ 1075527 h 1509906"/>
                  <a:gd name="connsiteX120" fmla="*/ 842574 w 1034979"/>
                  <a:gd name="connsiteY120" fmla="*/ 1077432 h 1509906"/>
                  <a:gd name="connsiteX121" fmla="*/ 871149 w 1034979"/>
                  <a:gd name="connsiteY121" fmla="*/ 1079337 h 1509906"/>
                  <a:gd name="connsiteX122" fmla="*/ 899724 w 1034979"/>
                  <a:gd name="connsiteY122" fmla="*/ 1085052 h 1509906"/>
                  <a:gd name="connsiteX123" fmla="*/ 922584 w 1034979"/>
                  <a:gd name="connsiteY123" fmla="*/ 1088862 h 1509906"/>
                  <a:gd name="connsiteX124" fmla="*/ 951159 w 1034979"/>
                  <a:gd name="connsiteY124" fmla="*/ 1094577 h 1509906"/>
                  <a:gd name="connsiteX125" fmla="*/ 956874 w 1034979"/>
                  <a:gd name="connsiteY125" fmla="*/ 1094577 h 1509906"/>
                  <a:gd name="connsiteX126" fmla="*/ 1002594 w 1034979"/>
                  <a:gd name="connsiteY126" fmla="*/ 1092672 h 1509906"/>
                  <a:gd name="connsiteX127" fmla="*/ 1031169 w 1034979"/>
                  <a:gd name="connsiteY127" fmla="*/ 1085052 h 1509906"/>
                  <a:gd name="connsiteX128" fmla="*/ 1034979 w 1034979"/>
                  <a:gd name="connsiteY128" fmla="*/ 1079337 h 1509906"/>
                  <a:gd name="connsiteX129" fmla="*/ 1033074 w 1034979"/>
                  <a:gd name="connsiteY129" fmla="*/ 1060287 h 1509906"/>
                  <a:gd name="connsiteX130" fmla="*/ 1027359 w 1034979"/>
                  <a:gd name="connsiteY130" fmla="*/ 1056477 h 1509906"/>
                  <a:gd name="connsiteX131" fmla="*/ 1012119 w 1034979"/>
                  <a:gd name="connsiteY131" fmla="*/ 1054572 h 1509906"/>
                  <a:gd name="connsiteX132" fmla="*/ 1006404 w 1034979"/>
                  <a:gd name="connsiteY132" fmla="*/ 1052667 h 1509906"/>
                  <a:gd name="connsiteX133" fmla="*/ 998784 w 1034979"/>
                  <a:gd name="connsiteY133" fmla="*/ 1050762 h 1509906"/>
                  <a:gd name="connsiteX134" fmla="*/ 987354 w 1034979"/>
                  <a:gd name="connsiteY134" fmla="*/ 1043142 h 1509906"/>
                  <a:gd name="connsiteX135" fmla="*/ 975924 w 1034979"/>
                  <a:gd name="connsiteY135" fmla="*/ 1039332 h 1509906"/>
                  <a:gd name="connsiteX136" fmla="*/ 970209 w 1034979"/>
                  <a:gd name="connsiteY136" fmla="*/ 1037427 h 1509906"/>
                  <a:gd name="connsiteX137" fmla="*/ 962589 w 1034979"/>
                  <a:gd name="connsiteY137" fmla="*/ 1035522 h 1509906"/>
                  <a:gd name="connsiteX138" fmla="*/ 956874 w 1034979"/>
                  <a:gd name="connsiteY138" fmla="*/ 1033617 h 1509906"/>
                  <a:gd name="connsiteX139" fmla="*/ 935919 w 1034979"/>
                  <a:gd name="connsiteY139" fmla="*/ 1027902 h 1509906"/>
                  <a:gd name="connsiteX140" fmla="*/ 930204 w 1034979"/>
                  <a:gd name="connsiteY140" fmla="*/ 1025997 h 1509906"/>
                  <a:gd name="connsiteX141" fmla="*/ 825429 w 1034979"/>
                  <a:gd name="connsiteY141" fmla="*/ 1027902 h 1509906"/>
                  <a:gd name="connsiteX142" fmla="*/ 819714 w 1034979"/>
                  <a:gd name="connsiteY142" fmla="*/ 1029807 h 1509906"/>
                  <a:gd name="connsiteX143" fmla="*/ 730179 w 1034979"/>
                  <a:gd name="connsiteY143" fmla="*/ 1031712 h 1509906"/>
                  <a:gd name="connsiteX144" fmla="*/ 716844 w 1034979"/>
                  <a:gd name="connsiteY144" fmla="*/ 1035522 h 1509906"/>
                  <a:gd name="connsiteX145" fmla="*/ 695889 w 1034979"/>
                  <a:gd name="connsiteY145" fmla="*/ 1037427 h 1509906"/>
                  <a:gd name="connsiteX146" fmla="*/ 669219 w 1034979"/>
                  <a:gd name="connsiteY146" fmla="*/ 1039332 h 1509906"/>
                  <a:gd name="connsiteX147" fmla="*/ 669219 w 1034979"/>
                  <a:gd name="connsiteY147" fmla="*/ 1039332 h 1509906"/>
                  <a:gd name="connsiteX148" fmla="*/ 646359 w 1034979"/>
                  <a:gd name="connsiteY148" fmla="*/ 1043142 h 1509906"/>
                  <a:gd name="connsiteX149" fmla="*/ 642549 w 1034979"/>
                  <a:gd name="connsiteY149" fmla="*/ 1031712 h 1509906"/>
                  <a:gd name="connsiteX150" fmla="*/ 640644 w 1034979"/>
                  <a:gd name="connsiteY150" fmla="*/ 1025997 h 1509906"/>
                  <a:gd name="connsiteX151" fmla="*/ 642549 w 1034979"/>
                  <a:gd name="connsiteY151" fmla="*/ 1008852 h 1509906"/>
                  <a:gd name="connsiteX152" fmla="*/ 644454 w 1034979"/>
                  <a:gd name="connsiteY152" fmla="*/ 1003137 h 1509906"/>
                  <a:gd name="connsiteX153" fmla="*/ 661599 w 1034979"/>
                  <a:gd name="connsiteY153" fmla="*/ 993612 h 1509906"/>
                  <a:gd name="connsiteX154" fmla="*/ 673029 w 1034979"/>
                  <a:gd name="connsiteY154" fmla="*/ 985992 h 1509906"/>
                  <a:gd name="connsiteX155" fmla="*/ 674934 w 1034979"/>
                  <a:gd name="connsiteY155" fmla="*/ 980277 h 1509906"/>
                  <a:gd name="connsiteX156" fmla="*/ 680649 w 1034979"/>
                  <a:gd name="connsiteY156" fmla="*/ 978372 h 1509906"/>
                  <a:gd name="connsiteX157" fmla="*/ 686364 w 1034979"/>
                  <a:gd name="connsiteY157" fmla="*/ 974562 h 1509906"/>
                  <a:gd name="connsiteX158" fmla="*/ 695889 w 1034979"/>
                  <a:gd name="connsiteY158" fmla="*/ 965037 h 1509906"/>
                  <a:gd name="connsiteX159" fmla="*/ 705414 w 1034979"/>
                  <a:gd name="connsiteY159" fmla="*/ 953607 h 1509906"/>
                  <a:gd name="connsiteX160" fmla="*/ 716844 w 1034979"/>
                  <a:gd name="connsiteY160" fmla="*/ 945987 h 1509906"/>
                  <a:gd name="connsiteX161" fmla="*/ 732084 w 1034979"/>
                  <a:gd name="connsiteY161" fmla="*/ 932652 h 1509906"/>
                  <a:gd name="connsiteX162" fmla="*/ 741609 w 1034979"/>
                  <a:gd name="connsiteY162" fmla="*/ 921222 h 1509906"/>
                  <a:gd name="connsiteX163" fmla="*/ 753039 w 1034979"/>
                  <a:gd name="connsiteY163" fmla="*/ 911697 h 1509906"/>
                  <a:gd name="connsiteX164" fmla="*/ 758754 w 1034979"/>
                  <a:gd name="connsiteY164" fmla="*/ 900267 h 1509906"/>
                  <a:gd name="connsiteX165" fmla="*/ 760659 w 1034979"/>
                  <a:gd name="connsiteY165" fmla="*/ 894552 h 1509906"/>
                  <a:gd name="connsiteX166" fmla="*/ 766374 w 1034979"/>
                  <a:gd name="connsiteY166" fmla="*/ 883122 h 1509906"/>
                  <a:gd name="connsiteX167" fmla="*/ 764469 w 1034979"/>
                  <a:gd name="connsiteY167" fmla="*/ 867882 h 1509906"/>
                  <a:gd name="connsiteX168" fmla="*/ 758754 w 1034979"/>
                  <a:gd name="connsiteY168" fmla="*/ 865977 h 1509906"/>
                  <a:gd name="connsiteX169" fmla="*/ 737799 w 1034979"/>
                  <a:gd name="connsiteY169" fmla="*/ 867882 h 1509906"/>
                  <a:gd name="connsiteX170" fmla="*/ 732084 w 1034979"/>
                  <a:gd name="connsiteY170" fmla="*/ 871692 h 1509906"/>
                  <a:gd name="connsiteX171" fmla="*/ 720654 w 1034979"/>
                  <a:gd name="connsiteY171" fmla="*/ 875502 h 1509906"/>
                  <a:gd name="connsiteX172" fmla="*/ 716844 w 1034979"/>
                  <a:gd name="connsiteY172" fmla="*/ 881217 h 1509906"/>
                  <a:gd name="connsiteX173" fmla="*/ 711129 w 1034979"/>
                  <a:gd name="connsiteY173" fmla="*/ 883122 h 1509906"/>
                  <a:gd name="connsiteX174" fmla="*/ 705414 w 1034979"/>
                  <a:gd name="connsiteY174" fmla="*/ 886932 h 1509906"/>
                  <a:gd name="connsiteX175" fmla="*/ 699699 w 1034979"/>
                  <a:gd name="connsiteY175" fmla="*/ 892647 h 1509906"/>
                  <a:gd name="connsiteX176" fmla="*/ 692079 w 1034979"/>
                  <a:gd name="connsiteY176" fmla="*/ 896457 h 1509906"/>
                  <a:gd name="connsiteX177" fmla="*/ 627309 w 1034979"/>
                  <a:gd name="connsiteY177" fmla="*/ 953607 h 1509906"/>
                  <a:gd name="connsiteX178" fmla="*/ 602544 w 1034979"/>
                  <a:gd name="connsiteY178" fmla="*/ 959322 h 1509906"/>
                  <a:gd name="connsiteX179" fmla="*/ 589209 w 1034979"/>
                  <a:gd name="connsiteY179" fmla="*/ 963132 h 1509906"/>
                  <a:gd name="connsiteX180" fmla="*/ 569026 w 1034979"/>
                  <a:gd name="connsiteY180" fmla="*/ 948870 h 1509906"/>
                  <a:gd name="connsiteX181" fmla="*/ 507294 w 1034979"/>
                  <a:gd name="connsiteY181" fmla="*/ 841212 h 1509906"/>
                  <a:gd name="connsiteX182" fmla="*/ 503484 w 1034979"/>
                  <a:gd name="connsiteY182" fmla="*/ 351627 h 1509906"/>
                  <a:gd name="connsiteX183" fmla="*/ 499674 w 1034979"/>
                  <a:gd name="connsiteY183" fmla="*/ 60162 h 1509906"/>
                  <a:gd name="connsiteX184" fmla="*/ 490149 w 1034979"/>
                  <a:gd name="connsiteY184" fmla="*/ 33492 h 1509906"/>
                  <a:gd name="connsiteX185" fmla="*/ 488244 w 1034979"/>
                  <a:gd name="connsiteY185" fmla="*/ 27777 h 1509906"/>
                  <a:gd name="connsiteX186" fmla="*/ 484434 w 1034979"/>
                  <a:gd name="connsiteY186" fmla="*/ 22062 h 1509906"/>
                  <a:gd name="connsiteX187" fmla="*/ 478719 w 1034979"/>
                  <a:gd name="connsiteY187" fmla="*/ 10632 h 1509906"/>
                  <a:gd name="connsiteX188" fmla="*/ 473004 w 1034979"/>
                  <a:gd name="connsiteY188" fmla="*/ 6822 h 1509906"/>
                  <a:gd name="connsiteX189" fmla="*/ 469194 w 1034979"/>
                  <a:gd name="connsiteY189" fmla="*/ 1107 h 1509906"/>
                  <a:gd name="connsiteX190" fmla="*/ 429189 w 1034979"/>
                  <a:gd name="connsiteY190" fmla="*/ 4917 h 1509906"/>
                  <a:gd name="connsiteX191" fmla="*/ 421569 w 1034979"/>
                  <a:gd name="connsiteY191" fmla="*/ 16347 h 1509906"/>
                  <a:gd name="connsiteX192" fmla="*/ 417759 w 1034979"/>
                  <a:gd name="connsiteY192" fmla="*/ 22062 h 1509906"/>
                  <a:gd name="connsiteX193" fmla="*/ 419664 w 1034979"/>
                  <a:gd name="connsiteY193" fmla="*/ 54447 h 1509906"/>
                  <a:gd name="connsiteX194" fmla="*/ 423474 w 1034979"/>
                  <a:gd name="connsiteY194" fmla="*/ 65877 h 1509906"/>
                  <a:gd name="connsiteX195" fmla="*/ 425379 w 1034979"/>
                  <a:gd name="connsiteY195" fmla="*/ 71592 h 1509906"/>
                  <a:gd name="connsiteX196" fmla="*/ 425379 w 1034979"/>
                  <a:gd name="connsiteY196" fmla="*/ 77307 h 1509906"/>
                  <a:gd name="connsiteX197" fmla="*/ 429189 w 1034979"/>
                  <a:gd name="connsiteY197" fmla="*/ 231612 h 1509906"/>
                  <a:gd name="connsiteX198" fmla="*/ 440619 w 1034979"/>
                  <a:gd name="connsiteY198" fmla="*/ 414492 h 1509906"/>
                  <a:gd name="connsiteX199" fmla="*/ 435265 w 1034979"/>
                  <a:gd name="connsiteY199" fmla="*/ 711672 h 1509906"/>
                  <a:gd name="connsiteX200" fmla="*/ 430116 w 1034979"/>
                  <a:gd name="connsiteY200" fmla="*/ 762694 h 1509906"/>
                  <a:gd name="connsiteX201" fmla="*/ 430322 w 1034979"/>
                  <a:gd name="connsiteY201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84384 w 1034979"/>
                  <a:gd name="connsiteY20" fmla="*/ 865977 h 1509906"/>
                  <a:gd name="connsiteX21" fmla="*/ 78669 w 1034979"/>
                  <a:gd name="connsiteY21" fmla="*/ 864072 h 1509906"/>
                  <a:gd name="connsiteX22" fmla="*/ 59619 w 1034979"/>
                  <a:gd name="connsiteY22" fmla="*/ 867882 h 1509906"/>
                  <a:gd name="connsiteX23" fmla="*/ 53904 w 1034979"/>
                  <a:gd name="connsiteY23" fmla="*/ 871692 h 1509906"/>
                  <a:gd name="connsiteX24" fmla="*/ 50094 w 1034979"/>
                  <a:gd name="connsiteY24" fmla="*/ 877407 h 1509906"/>
                  <a:gd name="connsiteX25" fmla="*/ 46284 w 1034979"/>
                  <a:gd name="connsiteY25" fmla="*/ 888837 h 1509906"/>
                  <a:gd name="connsiteX26" fmla="*/ 50094 w 1034979"/>
                  <a:gd name="connsiteY26" fmla="*/ 926937 h 1509906"/>
                  <a:gd name="connsiteX27" fmla="*/ 53904 w 1034979"/>
                  <a:gd name="connsiteY27" fmla="*/ 932652 h 1509906"/>
                  <a:gd name="connsiteX28" fmla="*/ 59619 w 1034979"/>
                  <a:gd name="connsiteY28" fmla="*/ 936462 h 1509906"/>
                  <a:gd name="connsiteX29" fmla="*/ 63429 w 1034979"/>
                  <a:gd name="connsiteY29" fmla="*/ 942177 h 1509906"/>
                  <a:gd name="connsiteX30" fmla="*/ 80574 w 1034979"/>
                  <a:gd name="connsiteY30" fmla="*/ 951702 h 1509906"/>
                  <a:gd name="connsiteX31" fmla="*/ 166299 w 1034979"/>
                  <a:gd name="connsiteY31" fmla="*/ 972657 h 1509906"/>
                  <a:gd name="connsiteX32" fmla="*/ 191064 w 1034979"/>
                  <a:gd name="connsiteY32" fmla="*/ 978372 h 1509906"/>
                  <a:gd name="connsiteX33" fmla="*/ 208209 w 1034979"/>
                  <a:gd name="connsiteY33" fmla="*/ 984087 h 1509906"/>
                  <a:gd name="connsiteX34" fmla="*/ 213924 w 1034979"/>
                  <a:gd name="connsiteY34" fmla="*/ 985992 h 1509906"/>
                  <a:gd name="connsiteX35" fmla="*/ 229164 w 1034979"/>
                  <a:gd name="connsiteY35" fmla="*/ 989802 h 1509906"/>
                  <a:gd name="connsiteX36" fmla="*/ 248214 w 1034979"/>
                  <a:gd name="connsiteY36" fmla="*/ 995517 h 1509906"/>
                  <a:gd name="connsiteX37" fmla="*/ 253929 w 1034979"/>
                  <a:gd name="connsiteY37" fmla="*/ 999327 h 1509906"/>
                  <a:gd name="connsiteX38" fmla="*/ 267264 w 1034979"/>
                  <a:gd name="connsiteY38" fmla="*/ 1014567 h 1509906"/>
                  <a:gd name="connsiteX39" fmla="*/ 272979 w 1034979"/>
                  <a:gd name="connsiteY39" fmla="*/ 1033617 h 1509906"/>
                  <a:gd name="connsiteX40" fmla="*/ 274884 w 1034979"/>
                  <a:gd name="connsiteY40" fmla="*/ 1039332 h 1509906"/>
                  <a:gd name="connsiteX41" fmla="*/ 276789 w 1034979"/>
                  <a:gd name="connsiteY41" fmla="*/ 1045047 h 1509906"/>
                  <a:gd name="connsiteX42" fmla="*/ 278694 w 1034979"/>
                  <a:gd name="connsiteY42" fmla="*/ 1069812 h 1509906"/>
                  <a:gd name="connsiteX43" fmla="*/ 280599 w 1034979"/>
                  <a:gd name="connsiteY43" fmla="*/ 1075527 h 1509906"/>
                  <a:gd name="connsiteX44" fmla="*/ 278694 w 1034979"/>
                  <a:gd name="connsiteY44" fmla="*/ 1094577 h 1509906"/>
                  <a:gd name="connsiteX45" fmla="*/ 276789 w 1034979"/>
                  <a:gd name="connsiteY45" fmla="*/ 1104102 h 1509906"/>
                  <a:gd name="connsiteX46" fmla="*/ 263454 w 1034979"/>
                  <a:gd name="connsiteY46" fmla="*/ 1117437 h 1509906"/>
                  <a:gd name="connsiteX47" fmla="*/ 252024 w 1034979"/>
                  <a:gd name="connsiteY47" fmla="*/ 1125057 h 1509906"/>
                  <a:gd name="connsiteX48" fmla="*/ 240594 w 1034979"/>
                  <a:gd name="connsiteY48" fmla="*/ 1128867 h 1509906"/>
                  <a:gd name="connsiteX49" fmla="*/ 27234 w 1034979"/>
                  <a:gd name="connsiteY49" fmla="*/ 1147917 h 1509906"/>
                  <a:gd name="connsiteX50" fmla="*/ 15804 w 1034979"/>
                  <a:gd name="connsiteY50" fmla="*/ 1153632 h 1509906"/>
                  <a:gd name="connsiteX51" fmla="*/ 6279 w 1034979"/>
                  <a:gd name="connsiteY51" fmla="*/ 1163157 h 1509906"/>
                  <a:gd name="connsiteX52" fmla="*/ 4374 w 1034979"/>
                  <a:gd name="connsiteY52" fmla="*/ 1168872 h 1509906"/>
                  <a:gd name="connsiteX53" fmla="*/ 564 w 1034979"/>
                  <a:gd name="connsiteY53" fmla="*/ 1174587 h 1509906"/>
                  <a:gd name="connsiteX54" fmla="*/ 6279 w 1034979"/>
                  <a:gd name="connsiteY54" fmla="*/ 1206972 h 1509906"/>
                  <a:gd name="connsiteX55" fmla="*/ 11994 w 1034979"/>
                  <a:gd name="connsiteY55" fmla="*/ 1210782 h 1509906"/>
                  <a:gd name="connsiteX56" fmla="*/ 17709 w 1034979"/>
                  <a:gd name="connsiteY56" fmla="*/ 1212687 h 1509906"/>
                  <a:gd name="connsiteX57" fmla="*/ 145344 w 1034979"/>
                  <a:gd name="connsiteY57" fmla="*/ 1210782 h 1509906"/>
                  <a:gd name="connsiteX58" fmla="*/ 152964 w 1034979"/>
                  <a:gd name="connsiteY58" fmla="*/ 1208877 h 1509906"/>
                  <a:gd name="connsiteX59" fmla="*/ 303459 w 1034979"/>
                  <a:gd name="connsiteY59" fmla="*/ 1203162 h 1509906"/>
                  <a:gd name="connsiteX60" fmla="*/ 318699 w 1034979"/>
                  <a:gd name="connsiteY60" fmla="*/ 1210782 h 1509906"/>
                  <a:gd name="connsiteX61" fmla="*/ 330129 w 1034979"/>
                  <a:gd name="connsiteY61" fmla="*/ 1216497 h 1509906"/>
                  <a:gd name="connsiteX62" fmla="*/ 333939 w 1034979"/>
                  <a:gd name="connsiteY62" fmla="*/ 1222212 h 1509906"/>
                  <a:gd name="connsiteX63" fmla="*/ 339654 w 1034979"/>
                  <a:gd name="connsiteY63" fmla="*/ 1224117 h 1509906"/>
                  <a:gd name="connsiteX64" fmla="*/ 351084 w 1034979"/>
                  <a:gd name="connsiteY64" fmla="*/ 1231737 h 1509906"/>
                  <a:gd name="connsiteX65" fmla="*/ 356799 w 1034979"/>
                  <a:gd name="connsiteY65" fmla="*/ 1235547 h 1509906"/>
                  <a:gd name="connsiteX66" fmla="*/ 360609 w 1034979"/>
                  <a:gd name="connsiteY66" fmla="*/ 1241262 h 1509906"/>
                  <a:gd name="connsiteX67" fmla="*/ 366324 w 1034979"/>
                  <a:gd name="connsiteY67" fmla="*/ 1252692 h 1509906"/>
                  <a:gd name="connsiteX68" fmla="*/ 362514 w 1034979"/>
                  <a:gd name="connsiteY68" fmla="*/ 1279362 h 1509906"/>
                  <a:gd name="connsiteX69" fmla="*/ 358704 w 1034979"/>
                  <a:gd name="connsiteY69" fmla="*/ 1285077 h 1509906"/>
                  <a:gd name="connsiteX70" fmla="*/ 356799 w 1034979"/>
                  <a:gd name="connsiteY70" fmla="*/ 1290792 h 1509906"/>
                  <a:gd name="connsiteX71" fmla="*/ 352989 w 1034979"/>
                  <a:gd name="connsiteY71" fmla="*/ 1296507 h 1509906"/>
                  <a:gd name="connsiteX72" fmla="*/ 351084 w 1034979"/>
                  <a:gd name="connsiteY72" fmla="*/ 1302222 h 1509906"/>
                  <a:gd name="connsiteX73" fmla="*/ 347274 w 1034979"/>
                  <a:gd name="connsiteY73" fmla="*/ 1307937 h 1509906"/>
                  <a:gd name="connsiteX74" fmla="*/ 330129 w 1034979"/>
                  <a:gd name="connsiteY74" fmla="*/ 1374612 h 1509906"/>
                  <a:gd name="connsiteX75" fmla="*/ 328224 w 1034979"/>
                  <a:gd name="connsiteY75" fmla="*/ 1426047 h 1509906"/>
                  <a:gd name="connsiteX76" fmla="*/ 330129 w 1034979"/>
                  <a:gd name="connsiteY76" fmla="*/ 1450812 h 1509906"/>
                  <a:gd name="connsiteX77" fmla="*/ 332034 w 1034979"/>
                  <a:gd name="connsiteY77" fmla="*/ 1456527 h 1509906"/>
                  <a:gd name="connsiteX78" fmla="*/ 335844 w 1034979"/>
                  <a:gd name="connsiteY78" fmla="*/ 1460337 h 1509906"/>
                  <a:gd name="connsiteX79" fmla="*/ 364419 w 1034979"/>
                  <a:gd name="connsiteY79" fmla="*/ 1506057 h 1509906"/>
                  <a:gd name="connsiteX80" fmla="*/ 387279 w 1034979"/>
                  <a:gd name="connsiteY80" fmla="*/ 1507962 h 1509906"/>
                  <a:gd name="connsiteX81" fmla="*/ 392994 w 1034979"/>
                  <a:gd name="connsiteY81" fmla="*/ 1502247 h 1509906"/>
                  <a:gd name="connsiteX82" fmla="*/ 394899 w 1034979"/>
                  <a:gd name="connsiteY82" fmla="*/ 1490817 h 1509906"/>
                  <a:gd name="connsiteX83" fmla="*/ 396804 w 1034979"/>
                  <a:gd name="connsiteY83" fmla="*/ 1485102 h 1509906"/>
                  <a:gd name="connsiteX84" fmla="*/ 398709 w 1034979"/>
                  <a:gd name="connsiteY84" fmla="*/ 1467957 h 1509906"/>
                  <a:gd name="connsiteX85" fmla="*/ 400614 w 1034979"/>
                  <a:gd name="connsiteY85" fmla="*/ 1454622 h 1509906"/>
                  <a:gd name="connsiteX86" fmla="*/ 404424 w 1034979"/>
                  <a:gd name="connsiteY86" fmla="*/ 1397472 h 1509906"/>
                  <a:gd name="connsiteX87" fmla="*/ 410139 w 1034979"/>
                  <a:gd name="connsiteY87" fmla="*/ 1386042 h 1509906"/>
                  <a:gd name="connsiteX88" fmla="*/ 413949 w 1034979"/>
                  <a:gd name="connsiteY88" fmla="*/ 1372707 h 1509906"/>
                  <a:gd name="connsiteX89" fmla="*/ 415854 w 1034979"/>
                  <a:gd name="connsiteY89" fmla="*/ 1366992 h 1509906"/>
                  <a:gd name="connsiteX90" fmla="*/ 417759 w 1034979"/>
                  <a:gd name="connsiteY90" fmla="*/ 1353657 h 1509906"/>
                  <a:gd name="connsiteX91" fmla="*/ 421569 w 1034979"/>
                  <a:gd name="connsiteY91" fmla="*/ 1342227 h 1509906"/>
                  <a:gd name="connsiteX92" fmla="*/ 427284 w 1034979"/>
                  <a:gd name="connsiteY92" fmla="*/ 1328892 h 1509906"/>
                  <a:gd name="connsiteX93" fmla="*/ 467289 w 1034979"/>
                  <a:gd name="connsiteY93" fmla="*/ 1258407 h 1509906"/>
                  <a:gd name="connsiteX94" fmla="*/ 528455 w 1034979"/>
                  <a:gd name="connsiteY94" fmla="*/ 1245638 h 1509906"/>
                  <a:gd name="connsiteX95" fmla="*/ 573969 w 1034979"/>
                  <a:gd name="connsiteY95" fmla="*/ 1229832 h 1509906"/>
                  <a:gd name="connsiteX96" fmla="*/ 585399 w 1034979"/>
                  <a:gd name="connsiteY96" fmla="*/ 1226022 h 1509906"/>
                  <a:gd name="connsiteX97" fmla="*/ 720654 w 1034979"/>
                  <a:gd name="connsiteY97" fmla="*/ 1309842 h 1509906"/>
                  <a:gd name="connsiteX98" fmla="*/ 733989 w 1034979"/>
                  <a:gd name="connsiteY98" fmla="*/ 1319367 h 1509906"/>
                  <a:gd name="connsiteX99" fmla="*/ 743514 w 1034979"/>
                  <a:gd name="connsiteY99" fmla="*/ 1321272 h 1509906"/>
                  <a:gd name="connsiteX100" fmla="*/ 749229 w 1034979"/>
                  <a:gd name="connsiteY100" fmla="*/ 1323177 h 1509906"/>
                  <a:gd name="connsiteX101" fmla="*/ 762564 w 1034979"/>
                  <a:gd name="connsiteY101" fmla="*/ 1328892 h 1509906"/>
                  <a:gd name="connsiteX102" fmla="*/ 777804 w 1034979"/>
                  <a:gd name="connsiteY102" fmla="*/ 1326987 h 1509906"/>
                  <a:gd name="connsiteX103" fmla="*/ 789234 w 1034979"/>
                  <a:gd name="connsiteY103" fmla="*/ 1321272 h 1509906"/>
                  <a:gd name="connsiteX104" fmla="*/ 794949 w 1034979"/>
                  <a:gd name="connsiteY104" fmla="*/ 1319367 h 1509906"/>
                  <a:gd name="connsiteX105" fmla="*/ 802569 w 1034979"/>
                  <a:gd name="connsiteY105" fmla="*/ 1302222 h 1509906"/>
                  <a:gd name="connsiteX106" fmla="*/ 800664 w 1034979"/>
                  <a:gd name="connsiteY106" fmla="*/ 1277457 h 1509906"/>
                  <a:gd name="connsiteX107" fmla="*/ 798759 w 1034979"/>
                  <a:gd name="connsiteY107" fmla="*/ 1271742 h 1509906"/>
                  <a:gd name="connsiteX108" fmla="*/ 796854 w 1034979"/>
                  <a:gd name="connsiteY108" fmla="*/ 1264122 h 1509906"/>
                  <a:gd name="connsiteX109" fmla="*/ 783519 w 1034979"/>
                  <a:gd name="connsiteY109" fmla="*/ 1246977 h 1509906"/>
                  <a:gd name="connsiteX110" fmla="*/ 773994 w 1034979"/>
                  <a:gd name="connsiteY110" fmla="*/ 1241262 h 1509906"/>
                  <a:gd name="connsiteX111" fmla="*/ 648264 w 1034979"/>
                  <a:gd name="connsiteY111" fmla="*/ 1149822 h 1509906"/>
                  <a:gd name="connsiteX112" fmla="*/ 644454 w 1034979"/>
                  <a:gd name="connsiteY112" fmla="*/ 1132677 h 1509906"/>
                  <a:gd name="connsiteX113" fmla="*/ 646359 w 1034979"/>
                  <a:gd name="connsiteY113" fmla="*/ 1125057 h 1509906"/>
                  <a:gd name="connsiteX114" fmla="*/ 650169 w 1034979"/>
                  <a:gd name="connsiteY114" fmla="*/ 1107912 h 1509906"/>
                  <a:gd name="connsiteX115" fmla="*/ 653979 w 1034979"/>
                  <a:gd name="connsiteY115" fmla="*/ 1102197 h 1509906"/>
                  <a:gd name="connsiteX116" fmla="*/ 655884 w 1034979"/>
                  <a:gd name="connsiteY116" fmla="*/ 1096482 h 1509906"/>
                  <a:gd name="connsiteX117" fmla="*/ 661599 w 1034979"/>
                  <a:gd name="connsiteY117" fmla="*/ 1094577 h 1509906"/>
                  <a:gd name="connsiteX118" fmla="*/ 671124 w 1034979"/>
                  <a:gd name="connsiteY118" fmla="*/ 1083147 h 1509906"/>
                  <a:gd name="connsiteX119" fmla="*/ 724464 w 1034979"/>
                  <a:gd name="connsiteY119" fmla="*/ 1075527 h 1509906"/>
                  <a:gd name="connsiteX120" fmla="*/ 842574 w 1034979"/>
                  <a:gd name="connsiteY120" fmla="*/ 1077432 h 1509906"/>
                  <a:gd name="connsiteX121" fmla="*/ 871149 w 1034979"/>
                  <a:gd name="connsiteY121" fmla="*/ 1079337 h 1509906"/>
                  <a:gd name="connsiteX122" fmla="*/ 899724 w 1034979"/>
                  <a:gd name="connsiteY122" fmla="*/ 1085052 h 1509906"/>
                  <a:gd name="connsiteX123" fmla="*/ 922584 w 1034979"/>
                  <a:gd name="connsiteY123" fmla="*/ 1088862 h 1509906"/>
                  <a:gd name="connsiteX124" fmla="*/ 951159 w 1034979"/>
                  <a:gd name="connsiteY124" fmla="*/ 1094577 h 1509906"/>
                  <a:gd name="connsiteX125" fmla="*/ 956874 w 1034979"/>
                  <a:gd name="connsiteY125" fmla="*/ 1094577 h 1509906"/>
                  <a:gd name="connsiteX126" fmla="*/ 1002594 w 1034979"/>
                  <a:gd name="connsiteY126" fmla="*/ 1092672 h 1509906"/>
                  <a:gd name="connsiteX127" fmla="*/ 1031169 w 1034979"/>
                  <a:gd name="connsiteY127" fmla="*/ 1085052 h 1509906"/>
                  <a:gd name="connsiteX128" fmla="*/ 1034979 w 1034979"/>
                  <a:gd name="connsiteY128" fmla="*/ 1079337 h 1509906"/>
                  <a:gd name="connsiteX129" fmla="*/ 1033074 w 1034979"/>
                  <a:gd name="connsiteY129" fmla="*/ 1060287 h 1509906"/>
                  <a:gd name="connsiteX130" fmla="*/ 1027359 w 1034979"/>
                  <a:gd name="connsiteY130" fmla="*/ 1056477 h 1509906"/>
                  <a:gd name="connsiteX131" fmla="*/ 1012119 w 1034979"/>
                  <a:gd name="connsiteY131" fmla="*/ 1054572 h 1509906"/>
                  <a:gd name="connsiteX132" fmla="*/ 1006404 w 1034979"/>
                  <a:gd name="connsiteY132" fmla="*/ 1052667 h 1509906"/>
                  <a:gd name="connsiteX133" fmla="*/ 998784 w 1034979"/>
                  <a:gd name="connsiteY133" fmla="*/ 1050762 h 1509906"/>
                  <a:gd name="connsiteX134" fmla="*/ 987354 w 1034979"/>
                  <a:gd name="connsiteY134" fmla="*/ 1043142 h 1509906"/>
                  <a:gd name="connsiteX135" fmla="*/ 975924 w 1034979"/>
                  <a:gd name="connsiteY135" fmla="*/ 1039332 h 1509906"/>
                  <a:gd name="connsiteX136" fmla="*/ 970209 w 1034979"/>
                  <a:gd name="connsiteY136" fmla="*/ 1037427 h 1509906"/>
                  <a:gd name="connsiteX137" fmla="*/ 962589 w 1034979"/>
                  <a:gd name="connsiteY137" fmla="*/ 1035522 h 1509906"/>
                  <a:gd name="connsiteX138" fmla="*/ 956874 w 1034979"/>
                  <a:gd name="connsiteY138" fmla="*/ 1033617 h 1509906"/>
                  <a:gd name="connsiteX139" fmla="*/ 935919 w 1034979"/>
                  <a:gd name="connsiteY139" fmla="*/ 1027902 h 1509906"/>
                  <a:gd name="connsiteX140" fmla="*/ 930204 w 1034979"/>
                  <a:gd name="connsiteY140" fmla="*/ 1025997 h 1509906"/>
                  <a:gd name="connsiteX141" fmla="*/ 825429 w 1034979"/>
                  <a:gd name="connsiteY141" fmla="*/ 1027902 h 1509906"/>
                  <a:gd name="connsiteX142" fmla="*/ 819714 w 1034979"/>
                  <a:gd name="connsiteY142" fmla="*/ 1029807 h 1509906"/>
                  <a:gd name="connsiteX143" fmla="*/ 730179 w 1034979"/>
                  <a:gd name="connsiteY143" fmla="*/ 1031712 h 1509906"/>
                  <a:gd name="connsiteX144" fmla="*/ 716844 w 1034979"/>
                  <a:gd name="connsiteY144" fmla="*/ 1035522 h 1509906"/>
                  <a:gd name="connsiteX145" fmla="*/ 695889 w 1034979"/>
                  <a:gd name="connsiteY145" fmla="*/ 1037427 h 1509906"/>
                  <a:gd name="connsiteX146" fmla="*/ 669219 w 1034979"/>
                  <a:gd name="connsiteY146" fmla="*/ 1039332 h 1509906"/>
                  <a:gd name="connsiteX147" fmla="*/ 669219 w 1034979"/>
                  <a:gd name="connsiteY147" fmla="*/ 1039332 h 1509906"/>
                  <a:gd name="connsiteX148" fmla="*/ 646359 w 1034979"/>
                  <a:gd name="connsiteY148" fmla="*/ 1043142 h 1509906"/>
                  <a:gd name="connsiteX149" fmla="*/ 642549 w 1034979"/>
                  <a:gd name="connsiteY149" fmla="*/ 1031712 h 1509906"/>
                  <a:gd name="connsiteX150" fmla="*/ 640644 w 1034979"/>
                  <a:gd name="connsiteY150" fmla="*/ 1025997 h 1509906"/>
                  <a:gd name="connsiteX151" fmla="*/ 642549 w 1034979"/>
                  <a:gd name="connsiteY151" fmla="*/ 1008852 h 1509906"/>
                  <a:gd name="connsiteX152" fmla="*/ 644454 w 1034979"/>
                  <a:gd name="connsiteY152" fmla="*/ 1003137 h 1509906"/>
                  <a:gd name="connsiteX153" fmla="*/ 661599 w 1034979"/>
                  <a:gd name="connsiteY153" fmla="*/ 993612 h 1509906"/>
                  <a:gd name="connsiteX154" fmla="*/ 673029 w 1034979"/>
                  <a:gd name="connsiteY154" fmla="*/ 985992 h 1509906"/>
                  <a:gd name="connsiteX155" fmla="*/ 674934 w 1034979"/>
                  <a:gd name="connsiteY155" fmla="*/ 980277 h 1509906"/>
                  <a:gd name="connsiteX156" fmla="*/ 680649 w 1034979"/>
                  <a:gd name="connsiteY156" fmla="*/ 978372 h 1509906"/>
                  <a:gd name="connsiteX157" fmla="*/ 686364 w 1034979"/>
                  <a:gd name="connsiteY157" fmla="*/ 974562 h 1509906"/>
                  <a:gd name="connsiteX158" fmla="*/ 695889 w 1034979"/>
                  <a:gd name="connsiteY158" fmla="*/ 965037 h 1509906"/>
                  <a:gd name="connsiteX159" fmla="*/ 705414 w 1034979"/>
                  <a:gd name="connsiteY159" fmla="*/ 953607 h 1509906"/>
                  <a:gd name="connsiteX160" fmla="*/ 716844 w 1034979"/>
                  <a:gd name="connsiteY160" fmla="*/ 945987 h 1509906"/>
                  <a:gd name="connsiteX161" fmla="*/ 732084 w 1034979"/>
                  <a:gd name="connsiteY161" fmla="*/ 932652 h 1509906"/>
                  <a:gd name="connsiteX162" fmla="*/ 741609 w 1034979"/>
                  <a:gd name="connsiteY162" fmla="*/ 921222 h 1509906"/>
                  <a:gd name="connsiteX163" fmla="*/ 753039 w 1034979"/>
                  <a:gd name="connsiteY163" fmla="*/ 911697 h 1509906"/>
                  <a:gd name="connsiteX164" fmla="*/ 758754 w 1034979"/>
                  <a:gd name="connsiteY164" fmla="*/ 900267 h 1509906"/>
                  <a:gd name="connsiteX165" fmla="*/ 760659 w 1034979"/>
                  <a:gd name="connsiteY165" fmla="*/ 894552 h 1509906"/>
                  <a:gd name="connsiteX166" fmla="*/ 766374 w 1034979"/>
                  <a:gd name="connsiteY166" fmla="*/ 883122 h 1509906"/>
                  <a:gd name="connsiteX167" fmla="*/ 764469 w 1034979"/>
                  <a:gd name="connsiteY167" fmla="*/ 867882 h 1509906"/>
                  <a:gd name="connsiteX168" fmla="*/ 758754 w 1034979"/>
                  <a:gd name="connsiteY168" fmla="*/ 865977 h 1509906"/>
                  <a:gd name="connsiteX169" fmla="*/ 737799 w 1034979"/>
                  <a:gd name="connsiteY169" fmla="*/ 867882 h 1509906"/>
                  <a:gd name="connsiteX170" fmla="*/ 732084 w 1034979"/>
                  <a:gd name="connsiteY170" fmla="*/ 871692 h 1509906"/>
                  <a:gd name="connsiteX171" fmla="*/ 720654 w 1034979"/>
                  <a:gd name="connsiteY171" fmla="*/ 875502 h 1509906"/>
                  <a:gd name="connsiteX172" fmla="*/ 716844 w 1034979"/>
                  <a:gd name="connsiteY172" fmla="*/ 881217 h 1509906"/>
                  <a:gd name="connsiteX173" fmla="*/ 711129 w 1034979"/>
                  <a:gd name="connsiteY173" fmla="*/ 883122 h 1509906"/>
                  <a:gd name="connsiteX174" fmla="*/ 705414 w 1034979"/>
                  <a:gd name="connsiteY174" fmla="*/ 886932 h 1509906"/>
                  <a:gd name="connsiteX175" fmla="*/ 699699 w 1034979"/>
                  <a:gd name="connsiteY175" fmla="*/ 892647 h 1509906"/>
                  <a:gd name="connsiteX176" fmla="*/ 692079 w 1034979"/>
                  <a:gd name="connsiteY176" fmla="*/ 896457 h 1509906"/>
                  <a:gd name="connsiteX177" fmla="*/ 627309 w 1034979"/>
                  <a:gd name="connsiteY177" fmla="*/ 953607 h 1509906"/>
                  <a:gd name="connsiteX178" fmla="*/ 602544 w 1034979"/>
                  <a:gd name="connsiteY178" fmla="*/ 959322 h 1509906"/>
                  <a:gd name="connsiteX179" fmla="*/ 589209 w 1034979"/>
                  <a:gd name="connsiteY179" fmla="*/ 963132 h 1509906"/>
                  <a:gd name="connsiteX180" fmla="*/ 569026 w 1034979"/>
                  <a:gd name="connsiteY180" fmla="*/ 948870 h 1509906"/>
                  <a:gd name="connsiteX181" fmla="*/ 507294 w 1034979"/>
                  <a:gd name="connsiteY181" fmla="*/ 841212 h 1509906"/>
                  <a:gd name="connsiteX182" fmla="*/ 503484 w 1034979"/>
                  <a:gd name="connsiteY182" fmla="*/ 351627 h 1509906"/>
                  <a:gd name="connsiteX183" fmla="*/ 499674 w 1034979"/>
                  <a:gd name="connsiteY183" fmla="*/ 60162 h 1509906"/>
                  <a:gd name="connsiteX184" fmla="*/ 490149 w 1034979"/>
                  <a:gd name="connsiteY184" fmla="*/ 33492 h 1509906"/>
                  <a:gd name="connsiteX185" fmla="*/ 488244 w 1034979"/>
                  <a:gd name="connsiteY185" fmla="*/ 27777 h 1509906"/>
                  <a:gd name="connsiteX186" fmla="*/ 484434 w 1034979"/>
                  <a:gd name="connsiteY186" fmla="*/ 22062 h 1509906"/>
                  <a:gd name="connsiteX187" fmla="*/ 478719 w 1034979"/>
                  <a:gd name="connsiteY187" fmla="*/ 10632 h 1509906"/>
                  <a:gd name="connsiteX188" fmla="*/ 473004 w 1034979"/>
                  <a:gd name="connsiteY188" fmla="*/ 6822 h 1509906"/>
                  <a:gd name="connsiteX189" fmla="*/ 469194 w 1034979"/>
                  <a:gd name="connsiteY189" fmla="*/ 1107 h 1509906"/>
                  <a:gd name="connsiteX190" fmla="*/ 429189 w 1034979"/>
                  <a:gd name="connsiteY190" fmla="*/ 4917 h 1509906"/>
                  <a:gd name="connsiteX191" fmla="*/ 421569 w 1034979"/>
                  <a:gd name="connsiteY191" fmla="*/ 16347 h 1509906"/>
                  <a:gd name="connsiteX192" fmla="*/ 417759 w 1034979"/>
                  <a:gd name="connsiteY192" fmla="*/ 22062 h 1509906"/>
                  <a:gd name="connsiteX193" fmla="*/ 419664 w 1034979"/>
                  <a:gd name="connsiteY193" fmla="*/ 54447 h 1509906"/>
                  <a:gd name="connsiteX194" fmla="*/ 423474 w 1034979"/>
                  <a:gd name="connsiteY194" fmla="*/ 65877 h 1509906"/>
                  <a:gd name="connsiteX195" fmla="*/ 425379 w 1034979"/>
                  <a:gd name="connsiteY195" fmla="*/ 71592 h 1509906"/>
                  <a:gd name="connsiteX196" fmla="*/ 425379 w 1034979"/>
                  <a:gd name="connsiteY196" fmla="*/ 77307 h 1509906"/>
                  <a:gd name="connsiteX197" fmla="*/ 429189 w 1034979"/>
                  <a:gd name="connsiteY197" fmla="*/ 231612 h 1509906"/>
                  <a:gd name="connsiteX198" fmla="*/ 440619 w 1034979"/>
                  <a:gd name="connsiteY198" fmla="*/ 414492 h 1509906"/>
                  <a:gd name="connsiteX199" fmla="*/ 435265 w 1034979"/>
                  <a:gd name="connsiteY199" fmla="*/ 711672 h 1509906"/>
                  <a:gd name="connsiteX200" fmla="*/ 430116 w 1034979"/>
                  <a:gd name="connsiteY200" fmla="*/ 762694 h 1509906"/>
                  <a:gd name="connsiteX201" fmla="*/ 430322 w 1034979"/>
                  <a:gd name="connsiteY201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84384 w 1034979"/>
                  <a:gd name="connsiteY20" fmla="*/ 865977 h 1509906"/>
                  <a:gd name="connsiteX21" fmla="*/ 78669 w 1034979"/>
                  <a:gd name="connsiteY21" fmla="*/ 864072 h 1509906"/>
                  <a:gd name="connsiteX22" fmla="*/ 59619 w 1034979"/>
                  <a:gd name="connsiteY22" fmla="*/ 867882 h 1509906"/>
                  <a:gd name="connsiteX23" fmla="*/ 53904 w 1034979"/>
                  <a:gd name="connsiteY23" fmla="*/ 871692 h 1509906"/>
                  <a:gd name="connsiteX24" fmla="*/ 50094 w 1034979"/>
                  <a:gd name="connsiteY24" fmla="*/ 877407 h 1509906"/>
                  <a:gd name="connsiteX25" fmla="*/ 46284 w 1034979"/>
                  <a:gd name="connsiteY25" fmla="*/ 888837 h 1509906"/>
                  <a:gd name="connsiteX26" fmla="*/ 50094 w 1034979"/>
                  <a:gd name="connsiteY26" fmla="*/ 926937 h 1509906"/>
                  <a:gd name="connsiteX27" fmla="*/ 53904 w 1034979"/>
                  <a:gd name="connsiteY27" fmla="*/ 932652 h 1509906"/>
                  <a:gd name="connsiteX28" fmla="*/ 59619 w 1034979"/>
                  <a:gd name="connsiteY28" fmla="*/ 936462 h 1509906"/>
                  <a:gd name="connsiteX29" fmla="*/ 63429 w 1034979"/>
                  <a:gd name="connsiteY29" fmla="*/ 942177 h 1509906"/>
                  <a:gd name="connsiteX30" fmla="*/ 80574 w 1034979"/>
                  <a:gd name="connsiteY30" fmla="*/ 951702 h 1509906"/>
                  <a:gd name="connsiteX31" fmla="*/ 166299 w 1034979"/>
                  <a:gd name="connsiteY31" fmla="*/ 972657 h 1509906"/>
                  <a:gd name="connsiteX32" fmla="*/ 191064 w 1034979"/>
                  <a:gd name="connsiteY32" fmla="*/ 978372 h 1509906"/>
                  <a:gd name="connsiteX33" fmla="*/ 208209 w 1034979"/>
                  <a:gd name="connsiteY33" fmla="*/ 984087 h 1509906"/>
                  <a:gd name="connsiteX34" fmla="*/ 213924 w 1034979"/>
                  <a:gd name="connsiteY34" fmla="*/ 985992 h 1509906"/>
                  <a:gd name="connsiteX35" fmla="*/ 229164 w 1034979"/>
                  <a:gd name="connsiteY35" fmla="*/ 989802 h 1509906"/>
                  <a:gd name="connsiteX36" fmla="*/ 248214 w 1034979"/>
                  <a:gd name="connsiteY36" fmla="*/ 995517 h 1509906"/>
                  <a:gd name="connsiteX37" fmla="*/ 253929 w 1034979"/>
                  <a:gd name="connsiteY37" fmla="*/ 999327 h 1509906"/>
                  <a:gd name="connsiteX38" fmla="*/ 267264 w 1034979"/>
                  <a:gd name="connsiteY38" fmla="*/ 1014567 h 1509906"/>
                  <a:gd name="connsiteX39" fmla="*/ 272979 w 1034979"/>
                  <a:gd name="connsiteY39" fmla="*/ 1033617 h 1509906"/>
                  <a:gd name="connsiteX40" fmla="*/ 274884 w 1034979"/>
                  <a:gd name="connsiteY40" fmla="*/ 1039332 h 1509906"/>
                  <a:gd name="connsiteX41" fmla="*/ 276789 w 1034979"/>
                  <a:gd name="connsiteY41" fmla="*/ 1045047 h 1509906"/>
                  <a:gd name="connsiteX42" fmla="*/ 278694 w 1034979"/>
                  <a:gd name="connsiteY42" fmla="*/ 1069812 h 1509906"/>
                  <a:gd name="connsiteX43" fmla="*/ 280599 w 1034979"/>
                  <a:gd name="connsiteY43" fmla="*/ 1075527 h 1509906"/>
                  <a:gd name="connsiteX44" fmla="*/ 278694 w 1034979"/>
                  <a:gd name="connsiteY44" fmla="*/ 1094577 h 1509906"/>
                  <a:gd name="connsiteX45" fmla="*/ 276789 w 1034979"/>
                  <a:gd name="connsiteY45" fmla="*/ 1104102 h 1509906"/>
                  <a:gd name="connsiteX46" fmla="*/ 263454 w 1034979"/>
                  <a:gd name="connsiteY46" fmla="*/ 1117437 h 1509906"/>
                  <a:gd name="connsiteX47" fmla="*/ 252024 w 1034979"/>
                  <a:gd name="connsiteY47" fmla="*/ 1125057 h 1509906"/>
                  <a:gd name="connsiteX48" fmla="*/ 240594 w 1034979"/>
                  <a:gd name="connsiteY48" fmla="*/ 1128867 h 1509906"/>
                  <a:gd name="connsiteX49" fmla="*/ 27234 w 1034979"/>
                  <a:gd name="connsiteY49" fmla="*/ 1147917 h 1509906"/>
                  <a:gd name="connsiteX50" fmla="*/ 15804 w 1034979"/>
                  <a:gd name="connsiteY50" fmla="*/ 1153632 h 1509906"/>
                  <a:gd name="connsiteX51" fmla="*/ 6279 w 1034979"/>
                  <a:gd name="connsiteY51" fmla="*/ 1163157 h 1509906"/>
                  <a:gd name="connsiteX52" fmla="*/ 4374 w 1034979"/>
                  <a:gd name="connsiteY52" fmla="*/ 1168872 h 1509906"/>
                  <a:gd name="connsiteX53" fmla="*/ 564 w 1034979"/>
                  <a:gd name="connsiteY53" fmla="*/ 1174587 h 1509906"/>
                  <a:gd name="connsiteX54" fmla="*/ 6279 w 1034979"/>
                  <a:gd name="connsiteY54" fmla="*/ 1206972 h 1509906"/>
                  <a:gd name="connsiteX55" fmla="*/ 11994 w 1034979"/>
                  <a:gd name="connsiteY55" fmla="*/ 1210782 h 1509906"/>
                  <a:gd name="connsiteX56" fmla="*/ 17709 w 1034979"/>
                  <a:gd name="connsiteY56" fmla="*/ 1212687 h 1509906"/>
                  <a:gd name="connsiteX57" fmla="*/ 145344 w 1034979"/>
                  <a:gd name="connsiteY57" fmla="*/ 1210782 h 1509906"/>
                  <a:gd name="connsiteX58" fmla="*/ 152964 w 1034979"/>
                  <a:gd name="connsiteY58" fmla="*/ 1208877 h 1509906"/>
                  <a:gd name="connsiteX59" fmla="*/ 303459 w 1034979"/>
                  <a:gd name="connsiteY59" fmla="*/ 1203162 h 1509906"/>
                  <a:gd name="connsiteX60" fmla="*/ 318699 w 1034979"/>
                  <a:gd name="connsiteY60" fmla="*/ 1210782 h 1509906"/>
                  <a:gd name="connsiteX61" fmla="*/ 330129 w 1034979"/>
                  <a:gd name="connsiteY61" fmla="*/ 1216497 h 1509906"/>
                  <a:gd name="connsiteX62" fmla="*/ 333939 w 1034979"/>
                  <a:gd name="connsiteY62" fmla="*/ 1222212 h 1509906"/>
                  <a:gd name="connsiteX63" fmla="*/ 339654 w 1034979"/>
                  <a:gd name="connsiteY63" fmla="*/ 1224117 h 1509906"/>
                  <a:gd name="connsiteX64" fmla="*/ 351084 w 1034979"/>
                  <a:gd name="connsiteY64" fmla="*/ 1231737 h 1509906"/>
                  <a:gd name="connsiteX65" fmla="*/ 356799 w 1034979"/>
                  <a:gd name="connsiteY65" fmla="*/ 1235547 h 1509906"/>
                  <a:gd name="connsiteX66" fmla="*/ 360609 w 1034979"/>
                  <a:gd name="connsiteY66" fmla="*/ 1241262 h 1509906"/>
                  <a:gd name="connsiteX67" fmla="*/ 366324 w 1034979"/>
                  <a:gd name="connsiteY67" fmla="*/ 1252692 h 1509906"/>
                  <a:gd name="connsiteX68" fmla="*/ 362514 w 1034979"/>
                  <a:gd name="connsiteY68" fmla="*/ 1279362 h 1509906"/>
                  <a:gd name="connsiteX69" fmla="*/ 358704 w 1034979"/>
                  <a:gd name="connsiteY69" fmla="*/ 1285077 h 1509906"/>
                  <a:gd name="connsiteX70" fmla="*/ 356799 w 1034979"/>
                  <a:gd name="connsiteY70" fmla="*/ 1290792 h 1509906"/>
                  <a:gd name="connsiteX71" fmla="*/ 352989 w 1034979"/>
                  <a:gd name="connsiteY71" fmla="*/ 1296507 h 1509906"/>
                  <a:gd name="connsiteX72" fmla="*/ 351084 w 1034979"/>
                  <a:gd name="connsiteY72" fmla="*/ 1302222 h 1509906"/>
                  <a:gd name="connsiteX73" fmla="*/ 347274 w 1034979"/>
                  <a:gd name="connsiteY73" fmla="*/ 1307937 h 1509906"/>
                  <a:gd name="connsiteX74" fmla="*/ 330129 w 1034979"/>
                  <a:gd name="connsiteY74" fmla="*/ 1374612 h 1509906"/>
                  <a:gd name="connsiteX75" fmla="*/ 328224 w 1034979"/>
                  <a:gd name="connsiteY75" fmla="*/ 1426047 h 1509906"/>
                  <a:gd name="connsiteX76" fmla="*/ 330129 w 1034979"/>
                  <a:gd name="connsiteY76" fmla="*/ 1450812 h 1509906"/>
                  <a:gd name="connsiteX77" fmla="*/ 332034 w 1034979"/>
                  <a:gd name="connsiteY77" fmla="*/ 1456527 h 1509906"/>
                  <a:gd name="connsiteX78" fmla="*/ 335844 w 1034979"/>
                  <a:gd name="connsiteY78" fmla="*/ 1460337 h 1509906"/>
                  <a:gd name="connsiteX79" fmla="*/ 364419 w 1034979"/>
                  <a:gd name="connsiteY79" fmla="*/ 1506057 h 1509906"/>
                  <a:gd name="connsiteX80" fmla="*/ 387279 w 1034979"/>
                  <a:gd name="connsiteY80" fmla="*/ 1507962 h 1509906"/>
                  <a:gd name="connsiteX81" fmla="*/ 392994 w 1034979"/>
                  <a:gd name="connsiteY81" fmla="*/ 1502247 h 1509906"/>
                  <a:gd name="connsiteX82" fmla="*/ 394899 w 1034979"/>
                  <a:gd name="connsiteY82" fmla="*/ 1490817 h 1509906"/>
                  <a:gd name="connsiteX83" fmla="*/ 396804 w 1034979"/>
                  <a:gd name="connsiteY83" fmla="*/ 1485102 h 1509906"/>
                  <a:gd name="connsiteX84" fmla="*/ 398709 w 1034979"/>
                  <a:gd name="connsiteY84" fmla="*/ 1467957 h 1509906"/>
                  <a:gd name="connsiteX85" fmla="*/ 400614 w 1034979"/>
                  <a:gd name="connsiteY85" fmla="*/ 1454622 h 1509906"/>
                  <a:gd name="connsiteX86" fmla="*/ 404424 w 1034979"/>
                  <a:gd name="connsiteY86" fmla="*/ 1397472 h 1509906"/>
                  <a:gd name="connsiteX87" fmla="*/ 410139 w 1034979"/>
                  <a:gd name="connsiteY87" fmla="*/ 1386042 h 1509906"/>
                  <a:gd name="connsiteX88" fmla="*/ 413949 w 1034979"/>
                  <a:gd name="connsiteY88" fmla="*/ 1372707 h 1509906"/>
                  <a:gd name="connsiteX89" fmla="*/ 415854 w 1034979"/>
                  <a:gd name="connsiteY89" fmla="*/ 1366992 h 1509906"/>
                  <a:gd name="connsiteX90" fmla="*/ 417759 w 1034979"/>
                  <a:gd name="connsiteY90" fmla="*/ 1353657 h 1509906"/>
                  <a:gd name="connsiteX91" fmla="*/ 421569 w 1034979"/>
                  <a:gd name="connsiteY91" fmla="*/ 1342227 h 1509906"/>
                  <a:gd name="connsiteX92" fmla="*/ 427284 w 1034979"/>
                  <a:gd name="connsiteY92" fmla="*/ 1328892 h 1509906"/>
                  <a:gd name="connsiteX93" fmla="*/ 467289 w 1034979"/>
                  <a:gd name="connsiteY93" fmla="*/ 1258407 h 1509906"/>
                  <a:gd name="connsiteX94" fmla="*/ 528455 w 1034979"/>
                  <a:gd name="connsiteY94" fmla="*/ 1245638 h 1509906"/>
                  <a:gd name="connsiteX95" fmla="*/ 573969 w 1034979"/>
                  <a:gd name="connsiteY95" fmla="*/ 1229832 h 1509906"/>
                  <a:gd name="connsiteX96" fmla="*/ 585399 w 1034979"/>
                  <a:gd name="connsiteY96" fmla="*/ 1226022 h 1509906"/>
                  <a:gd name="connsiteX97" fmla="*/ 720654 w 1034979"/>
                  <a:gd name="connsiteY97" fmla="*/ 1309842 h 1509906"/>
                  <a:gd name="connsiteX98" fmla="*/ 733989 w 1034979"/>
                  <a:gd name="connsiteY98" fmla="*/ 1319367 h 1509906"/>
                  <a:gd name="connsiteX99" fmla="*/ 743514 w 1034979"/>
                  <a:gd name="connsiteY99" fmla="*/ 1321272 h 1509906"/>
                  <a:gd name="connsiteX100" fmla="*/ 749229 w 1034979"/>
                  <a:gd name="connsiteY100" fmla="*/ 1323177 h 1509906"/>
                  <a:gd name="connsiteX101" fmla="*/ 762564 w 1034979"/>
                  <a:gd name="connsiteY101" fmla="*/ 1328892 h 1509906"/>
                  <a:gd name="connsiteX102" fmla="*/ 777804 w 1034979"/>
                  <a:gd name="connsiteY102" fmla="*/ 1326987 h 1509906"/>
                  <a:gd name="connsiteX103" fmla="*/ 789234 w 1034979"/>
                  <a:gd name="connsiteY103" fmla="*/ 1321272 h 1509906"/>
                  <a:gd name="connsiteX104" fmla="*/ 794949 w 1034979"/>
                  <a:gd name="connsiteY104" fmla="*/ 1319367 h 1509906"/>
                  <a:gd name="connsiteX105" fmla="*/ 802569 w 1034979"/>
                  <a:gd name="connsiteY105" fmla="*/ 1302222 h 1509906"/>
                  <a:gd name="connsiteX106" fmla="*/ 800664 w 1034979"/>
                  <a:gd name="connsiteY106" fmla="*/ 1277457 h 1509906"/>
                  <a:gd name="connsiteX107" fmla="*/ 798759 w 1034979"/>
                  <a:gd name="connsiteY107" fmla="*/ 1271742 h 1509906"/>
                  <a:gd name="connsiteX108" fmla="*/ 796854 w 1034979"/>
                  <a:gd name="connsiteY108" fmla="*/ 1264122 h 1509906"/>
                  <a:gd name="connsiteX109" fmla="*/ 783519 w 1034979"/>
                  <a:gd name="connsiteY109" fmla="*/ 1246977 h 1509906"/>
                  <a:gd name="connsiteX110" fmla="*/ 773994 w 1034979"/>
                  <a:gd name="connsiteY110" fmla="*/ 1241262 h 1509906"/>
                  <a:gd name="connsiteX111" fmla="*/ 648264 w 1034979"/>
                  <a:gd name="connsiteY111" fmla="*/ 1149822 h 1509906"/>
                  <a:gd name="connsiteX112" fmla="*/ 644454 w 1034979"/>
                  <a:gd name="connsiteY112" fmla="*/ 1132677 h 1509906"/>
                  <a:gd name="connsiteX113" fmla="*/ 646359 w 1034979"/>
                  <a:gd name="connsiteY113" fmla="*/ 1125057 h 1509906"/>
                  <a:gd name="connsiteX114" fmla="*/ 650169 w 1034979"/>
                  <a:gd name="connsiteY114" fmla="*/ 1107912 h 1509906"/>
                  <a:gd name="connsiteX115" fmla="*/ 653979 w 1034979"/>
                  <a:gd name="connsiteY115" fmla="*/ 1102197 h 1509906"/>
                  <a:gd name="connsiteX116" fmla="*/ 655884 w 1034979"/>
                  <a:gd name="connsiteY116" fmla="*/ 1096482 h 1509906"/>
                  <a:gd name="connsiteX117" fmla="*/ 661599 w 1034979"/>
                  <a:gd name="connsiteY117" fmla="*/ 1094577 h 1509906"/>
                  <a:gd name="connsiteX118" fmla="*/ 671124 w 1034979"/>
                  <a:gd name="connsiteY118" fmla="*/ 1083147 h 1509906"/>
                  <a:gd name="connsiteX119" fmla="*/ 724464 w 1034979"/>
                  <a:gd name="connsiteY119" fmla="*/ 1075527 h 1509906"/>
                  <a:gd name="connsiteX120" fmla="*/ 842574 w 1034979"/>
                  <a:gd name="connsiteY120" fmla="*/ 1077432 h 1509906"/>
                  <a:gd name="connsiteX121" fmla="*/ 871149 w 1034979"/>
                  <a:gd name="connsiteY121" fmla="*/ 1079337 h 1509906"/>
                  <a:gd name="connsiteX122" fmla="*/ 899724 w 1034979"/>
                  <a:gd name="connsiteY122" fmla="*/ 1085052 h 1509906"/>
                  <a:gd name="connsiteX123" fmla="*/ 922584 w 1034979"/>
                  <a:gd name="connsiteY123" fmla="*/ 1088862 h 1509906"/>
                  <a:gd name="connsiteX124" fmla="*/ 951159 w 1034979"/>
                  <a:gd name="connsiteY124" fmla="*/ 1094577 h 1509906"/>
                  <a:gd name="connsiteX125" fmla="*/ 956874 w 1034979"/>
                  <a:gd name="connsiteY125" fmla="*/ 1094577 h 1509906"/>
                  <a:gd name="connsiteX126" fmla="*/ 1002594 w 1034979"/>
                  <a:gd name="connsiteY126" fmla="*/ 1092672 h 1509906"/>
                  <a:gd name="connsiteX127" fmla="*/ 1031169 w 1034979"/>
                  <a:gd name="connsiteY127" fmla="*/ 1085052 h 1509906"/>
                  <a:gd name="connsiteX128" fmla="*/ 1034979 w 1034979"/>
                  <a:gd name="connsiteY128" fmla="*/ 1079337 h 1509906"/>
                  <a:gd name="connsiteX129" fmla="*/ 1033074 w 1034979"/>
                  <a:gd name="connsiteY129" fmla="*/ 1060287 h 1509906"/>
                  <a:gd name="connsiteX130" fmla="*/ 1027359 w 1034979"/>
                  <a:gd name="connsiteY130" fmla="*/ 1056477 h 1509906"/>
                  <a:gd name="connsiteX131" fmla="*/ 1012119 w 1034979"/>
                  <a:gd name="connsiteY131" fmla="*/ 1054572 h 1509906"/>
                  <a:gd name="connsiteX132" fmla="*/ 1006404 w 1034979"/>
                  <a:gd name="connsiteY132" fmla="*/ 1052667 h 1509906"/>
                  <a:gd name="connsiteX133" fmla="*/ 998784 w 1034979"/>
                  <a:gd name="connsiteY133" fmla="*/ 1050762 h 1509906"/>
                  <a:gd name="connsiteX134" fmla="*/ 987354 w 1034979"/>
                  <a:gd name="connsiteY134" fmla="*/ 1043142 h 1509906"/>
                  <a:gd name="connsiteX135" fmla="*/ 975924 w 1034979"/>
                  <a:gd name="connsiteY135" fmla="*/ 1039332 h 1509906"/>
                  <a:gd name="connsiteX136" fmla="*/ 970209 w 1034979"/>
                  <a:gd name="connsiteY136" fmla="*/ 1037427 h 1509906"/>
                  <a:gd name="connsiteX137" fmla="*/ 962589 w 1034979"/>
                  <a:gd name="connsiteY137" fmla="*/ 1035522 h 1509906"/>
                  <a:gd name="connsiteX138" fmla="*/ 956874 w 1034979"/>
                  <a:gd name="connsiteY138" fmla="*/ 1033617 h 1509906"/>
                  <a:gd name="connsiteX139" fmla="*/ 935919 w 1034979"/>
                  <a:gd name="connsiteY139" fmla="*/ 1027902 h 1509906"/>
                  <a:gd name="connsiteX140" fmla="*/ 930204 w 1034979"/>
                  <a:gd name="connsiteY140" fmla="*/ 1025997 h 1509906"/>
                  <a:gd name="connsiteX141" fmla="*/ 825429 w 1034979"/>
                  <a:gd name="connsiteY141" fmla="*/ 1027902 h 1509906"/>
                  <a:gd name="connsiteX142" fmla="*/ 819714 w 1034979"/>
                  <a:gd name="connsiteY142" fmla="*/ 1029807 h 1509906"/>
                  <a:gd name="connsiteX143" fmla="*/ 730179 w 1034979"/>
                  <a:gd name="connsiteY143" fmla="*/ 1031712 h 1509906"/>
                  <a:gd name="connsiteX144" fmla="*/ 716844 w 1034979"/>
                  <a:gd name="connsiteY144" fmla="*/ 1035522 h 1509906"/>
                  <a:gd name="connsiteX145" fmla="*/ 695889 w 1034979"/>
                  <a:gd name="connsiteY145" fmla="*/ 1037427 h 1509906"/>
                  <a:gd name="connsiteX146" fmla="*/ 669219 w 1034979"/>
                  <a:gd name="connsiteY146" fmla="*/ 1039332 h 1509906"/>
                  <a:gd name="connsiteX147" fmla="*/ 669219 w 1034979"/>
                  <a:gd name="connsiteY147" fmla="*/ 1039332 h 1509906"/>
                  <a:gd name="connsiteX148" fmla="*/ 646359 w 1034979"/>
                  <a:gd name="connsiteY148" fmla="*/ 1043142 h 1509906"/>
                  <a:gd name="connsiteX149" fmla="*/ 642549 w 1034979"/>
                  <a:gd name="connsiteY149" fmla="*/ 1031712 h 1509906"/>
                  <a:gd name="connsiteX150" fmla="*/ 640644 w 1034979"/>
                  <a:gd name="connsiteY150" fmla="*/ 1025997 h 1509906"/>
                  <a:gd name="connsiteX151" fmla="*/ 642549 w 1034979"/>
                  <a:gd name="connsiteY151" fmla="*/ 1008852 h 1509906"/>
                  <a:gd name="connsiteX152" fmla="*/ 644454 w 1034979"/>
                  <a:gd name="connsiteY152" fmla="*/ 1003137 h 1509906"/>
                  <a:gd name="connsiteX153" fmla="*/ 661599 w 1034979"/>
                  <a:gd name="connsiteY153" fmla="*/ 993612 h 1509906"/>
                  <a:gd name="connsiteX154" fmla="*/ 673029 w 1034979"/>
                  <a:gd name="connsiteY154" fmla="*/ 985992 h 1509906"/>
                  <a:gd name="connsiteX155" fmla="*/ 674934 w 1034979"/>
                  <a:gd name="connsiteY155" fmla="*/ 980277 h 1509906"/>
                  <a:gd name="connsiteX156" fmla="*/ 680649 w 1034979"/>
                  <a:gd name="connsiteY156" fmla="*/ 978372 h 1509906"/>
                  <a:gd name="connsiteX157" fmla="*/ 686364 w 1034979"/>
                  <a:gd name="connsiteY157" fmla="*/ 974562 h 1509906"/>
                  <a:gd name="connsiteX158" fmla="*/ 695889 w 1034979"/>
                  <a:gd name="connsiteY158" fmla="*/ 965037 h 1509906"/>
                  <a:gd name="connsiteX159" fmla="*/ 705414 w 1034979"/>
                  <a:gd name="connsiteY159" fmla="*/ 953607 h 1509906"/>
                  <a:gd name="connsiteX160" fmla="*/ 716844 w 1034979"/>
                  <a:gd name="connsiteY160" fmla="*/ 945987 h 1509906"/>
                  <a:gd name="connsiteX161" fmla="*/ 732084 w 1034979"/>
                  <a:gd name="connsiteY161" fmla="*/ 932652 h 1509906"/>
                  <a:gd name="connsiteX162" fmla="*/ 741609 w 1034979"/>
                  <a:gd name="connsiteY162" fmla="*/ 921222 h 1509906"/>
                  <a:gd name="connsiteX163" fmla="*/ 753039 w 1034979"/>
                  <a:gd name="connsiteY163" fmla="*/ 911697 h 1509906"/>
                  <a:gd name="connsiteX164" fmla="*/ 758754 w 1034979"/>
                  <a:gd name="connsiteY164" fmla="*/ 900267 h 1509906"/>
                  <a:gd name="connsiteX165" fmla="*/ 760659 w 1034979"/>
                  <a:gd name="connsiteY165" fmla="*/ 894552 h 1509906"/>
                  <a:gd name="connsiteX166" fmla="*/ 766374 w 1034979"/>
                  <a:gd name="connsiteY166" fmla="*/ 883122 h 1509906"/>
                  <a:gd name="connsiteX167" fmla="*/ 764469 w 1034979"/>
                  <a:gd name="connsiteY167" fmla="*/ 867882 h 1509906"/>
                  <a:gd name="connsiteX168" fmla="*/ 758754 w 1034979"/>
                  <a:gd name="connsiteY168" fmla="*/ 865977 h 1509906"/>
                  <a:gd name="connsiteX169" fmla="*/ 737799 w 1034979"/>
                  <a:gd name="connsiteY169" fmla="*/ 867882 h 1509906"/>
                  <a:gd name="connsiteX170" fmla="*/ 732084 w 1034979"/>
                  <a:gd name="connsiteY170" fmla="*/ 871692 h 1509906"/>
                  <a:gd name="connsiteX171" fmla="*/ 720654 w 1034979"/>
                  <a:gd name="connsiteY171" fmla="*/ 875502 h 1509906"/>
                  <a:gd name="connsiteX172" fmla="*/ 716844 w 1034979"/>
                  <a:gd name="connsiteY172" fmla="*/ 881217 h 1509906"/>
                  <a:gd name="connsiteX173" fmla="*/ 711129 w 1034979"/>
                  <a:gd name="connsiteY173" fmla="*/ 883122 h 1509906"/>
                  <a:gd name="connsiteX174" fmla="*/ 705414 w 1034979"/>
                  <a:gd name="connsiteY174" fmla="*/ 886932 h 1509906"/>
                  <a:gd name="connsiteX175" fmla="*/ 699699 w 1034979"/>
                  <a:gd name="connsiteY175" fmla="*/ 892647 h 1509906"/>
                  <a:gd name="connsiteX176" fmla="*/ 692079 w 1034979"/>
                  <a:gd name="connsiteY176" fmla="*/ 896457 h 1509906"/>
                  <a:gd name="connsiteX177" fmla="*/ 627309 w 1034979"/>
                  <a:gd name="connsiteY177" fmla="*/ 953607 h 1509906"/>
                  <a:gd name="connsiteX178" fmla="*/ 602544 w 1034979"/>
                  <a:gd name="connsiteY178" fmla="*/ 959322 h 1509906"/>
                  <a:gd name="connsiteX179" fmla="*/ 589209 w 1034979"/>
                  <a:gd name="connsiteY179" fmla="*/ 963132 h 1509906"/>
                  <a:gd name="connsiteX180" fmla="*/ 569026 w 1034979"/>
                  <a:gd name="connsiteY180" fmla="*/ 948870 h 1509906"/>
                  <a:gd name="connsiteX181" fmla="*/ 507294 w 1034979"/>
                  <a:gd name="connsiteY181" fmla="*/ 841212 h 1509906"/>
                  <a:gd name="connsiteX182" fmla="*/ 503484 w 1034979"/>
                  <a:gd name="connsiteY182" fmla="*/ 351627 h 1509906"/>
                  <a:gd name="connsiteX183" fmla="*/ 499674 w 1034979"/>
                  <a:gd name="connsiteY183" fmla="*/ 60162 h 1509906"/>
                  <a:gd name="connsiteX184" fmla="*/ 490149 w 1034979"/>
                  <a:gd name="connsiteY184" fmla="*/ 33492 h 1509906"/>
                  <a:gd name="connsiteX185" fmla="*/ 488244 w 1034979"/>
                  <a:gd name="connsiteY185" fmla="*/ 27777 h 1509906"/>
                  <a:gd name="connsiteX186" fmla="*/ 484434 w 1034979"/>
                  <a:gd name="connsiteY186" fmla="*/ 22062 h 1509906"/>
                  <a:gd name="connsiteX187" fmla="*/ 478719 w 1034979"/>
                  <a:gd name="connsiteY187" fmla="*/ 10632 h 1509906"/>
                  <a:gd name="connsiteX188" fmla="*/ 473004 w 1034979"/>
                  <a:gd name="connsiteY188" fmla="*/ 6822 h 1509906"/>
                  <a:gd name="connsiteX189" fmla="*/ 469194 w 1034979"/>
                  <a:gd name="connsiteY189" fmla="*/ 1107 h 1509906"/>
                  <a:gd name="connsiteX190" fmla="*/ 429189 w 1034979"/>
                  <a:gd name="connsiteY190" fmla="*/ 4917 h 1509906"/>
                  <a:gd name="connsiteX191" fmla="*/ 421569 w 1034979"/>
                  <a:gd name="connsiteY191" fmla="*/ 16347 h 1509906"/>
                  <a:gd name="connsiteX192" fmla="*/ 417759 w 1034979"/>
                  <a:gd name="connsiteY192" fmla="*/ 22062 h 1509906"/>
                  <a:gd name="connsiteX193" fmla="*/ 419664 w 1034979"/>
                  <a:gd name="connsiteY193" fmla="*/ 54447 h 1509906"/>
                  <a:gd name="connsiteX194" fmla="*/ 423474 w 1034979"/>
                  <a:gd name="connsiteY194" fmla="*/ 65877 h 1509906"/>
                  <a:gd name="connsiteX195" fmla="*/ 425379 w 1034979"/>
                  <a:gd name="connsiteY195" fmla="*/ 71592 h 1509906"/>
                  <a:gd name="connsiteX196" fmla="*/ 425379 w 1034979"/>
                  <a:gd name="connsiteY196" fmla="*/ 77307 h 1509906"/>
                  <a:gd name="connsiteX197" fmla="*/ 429189 w 1034979"/>
                  <a:gd name="connsiteY197" fmla="*/ 231612 h 1509906"/>
                  <a:gd name="connsiteX198" fmla="*/ 440619 w 1034979"/>
                  <a:gd name="connsiteY198" fmla="*/ 414492 h 1509906"/>
                  <a:gd name="connsiteX199" fmla="*/ 435265 w 1034979"/>
                  <a:gd name="connsiteY199" fmla="*/ 711672 h 1509906"/>
                  <a:gd name="connsiteX200" fmla="*/ 435059 w 1034979"/>
                  <a:gd name="connsiteY200" fmla="*/ 792350 h 1509906"/>
                  <a:gd name="connsiteX201" fmla="*/ 430322 w 1034979"/>
                  <a:gd name="connsiteY201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84384 w 1034979"/>
                  <a:gd name="connsiteY20" fmla="*/ 865977 h 1509906"/>
                  <a:gd name="connsiteX21" fmla="*/ 78669 w 1034979"/>
                  <a:gd name="connsiteY21" fmla="*/ 864072 h 1509906"/>
                  <a:gd name="connsiteX22" fmla="*/ 59619 w 1034979"/>
                  <a:gd name="connsiteY22" fmla="*/ 867882 h 1509906"/>
                  <a:gd name="connsiteX23" fmla="*/ 53904 w 1034979"/>
                  <a:gd name="connsiteY23" fmla="*/ 871692 h 1509906"/>
                  <a:gd name="connsiteX24" fmla="*/ 50094 w 1034979"/>
                  <a:gd name="connsiteY24" fmla="*/ 877407 h 1509906"/>
                  <a:gd name="connsiteX25" fmla="*/ 46284 w 1034979"/>
                  <a:gd name="connsiteY25" fmla="*/ 888837 h 1509906"/>
                  <a:gd name="connsiteX26" fmla="*/ 50094 w 1034979"/>
                  <a:gd name="connsiteY26" fmla="*/ 926937 h 1509906"/>
                  <a:gd name="connsiteX27" fmla="*/ 53904 w 1034979"/>
                  <a:gd name="connsiteY27" fmla="*/ 932652 h 1509906"/>
                  <a:gd name="connsiteX28" fmla="*/ 59619 w 1034979"/>
                  <a:gd name="connsiteY28" fmla="*/ 936462 h 1509906"/>
                  <a:gd name="connsiteX29" fmla="*/ 63429 w 1034979"/>
                  <a:gd name="connsiteY29" fmla="*/ 942177 h 1509906"/>
                  <a:gd name="connsiteX30" fmla="*/ 80574 w 1034979"/>
                  <a:gd name="connsiteY30" fmla="*/ 951702 h 1509906"/>
                  <a:gd name="connsiteX31" fmla="*/ 166299 w 1034979"/>
                  <a:gd name="connsiteY31" fmla="*/ 972657 h 1509906"/>
                  <a:gd name="connsiteX32" fmla="*/ 191064 w 1034979"/>
                  <a:gd name="connsiteY32" fmla="*/ 978372 h 1509906"/>
                  <a:gd name="connsiteX33" fmla="*/ 208209 w 1034979"/>
                  <a:gd name="connsiteY33" fmla="*/ 984087 h 1509906"/>
                  <a:gd name="connsiteX34" fmla="*/ 213924 w 1034979"/>
                  <a:gd name="connsiteY34" fmla="*/ 985992 h 1509906"/>
                  <a:gd name="connsiteX35" fmla="*/ 229164 w 1034979"/>
                  <a:gd name="connsiteY35" fmla="*/ 989802 h 1509906"/>
                  <a:gd name="connsiteX36" fmla="*/ 248214 w 1034979"/>
                  <a:gd name="connsiteY36" fmla="*/ 995517 h 1509906"/>
                  <a:gd name="connsiteX37" fmla="*/ 253929 w 1034979"/>
                  <a:gd name="connsiteY37" fmla="*/ 999327 h 1509906"/>
                  <a:gd name="connsiteX38" fmla="*/ 267264 w 1034979"/>
                  <a:gd name="connsiteY38" fmla="*/ 1014567 h 1509906"/>
                  <a:gd name="connsiteX39" fmla="*/ 272979 w 1034979"/>
                  <a:gd name="connsiteY39" fmla="*/ 1033617 h 1509906"/>
                  <a:gd name="connsiteX40" fmla="*/ 274884 w 1034979"/>
                  <a:gd name="connsiteY40" fmla="*/ 1039332 h 1509906"/>
                  <a:gd name="connsiteX41" fmla="*/ 276789 w 1034979"/>
                  <a:gd name="connsiteY41" fmla="*/ 1045047 h 1509906"/>
                  <a:gd name="connsiteX42" fmla="*/ 278694 w 1034979"/>
                  <a:gd name="connsiteY42" fmla="*/ 1069812 h 1509906"/>
                  <a:gd name="connsiteX43" fmla="*/ 280599 w 1034979"/>
                  <a:gd name="connsiteY43" fmla="*/ 1075527 h 1509906"/>
                  <a:gd name="connsiteX44" fmla="*/ 278694 w 1034979"/>
                  <a:gd name="connsiteY44" fmla="*/ 1094577 h 1509906"/>
                  <a:gd name="connsiteX45" fmla="*/ 276789 w 1034979"/>
                  <a:gd name="connsiteY45" fmla="*/ 1104102 h 1509906"/>
                  <a:gd name="connsiteX46" fmla="*/ 263454 w 1034979"/>
                  <a:gd name="connsiteY46" fmla="*/ 1117437 h 1509906"/>
                  <a:gd name="connsiteX47" fmla="*/ 252024 w 1034979"/>
                  <a:gd name="connsiteY47" fmla="*/ 1125057 h 1509906"/>
                  <a:gd name="connsiteX48" fmla="*/ 240594 w 1034979"/>
                  <a:gd name="connsiteY48" fmla="*/ 1128867 h 1509906"/>
                  <a:gd name="connsiteX49" fmla="*/ 27234 w 1034979"/>
                  <a:gd name="connsiteY49" fmla="*/ 1147917 h 1509906"/>
                  <a:gd name="connsiteX50" fmla="*/ 15804 w 1034979"/>
                  <a:gd name="connsiteY50" fmla="*/ 1153632 h 1509906"/>
                  <a:gd name="connsiteX51" fmla="*/ 6279 w 1034979"/>
                  <a:gd name="connsiteY51" fmla="*/ 1163157 h 1509906"/>
                  <a:gd name="connsiteX52" fmla="*/ 4374 w 1034979"/>
                  <a:gd name="connsiteY52" fmla="*/ 1168872 h 1509906"/>
                  <a:gd name="connsiteX53" fmla="*/ 564 w 1034979"/>
                  <a:gd name="connsiteY53" fmla="*/ 1174587 h 1509906"/>
                  <a:gd name="connsiteX54" fmla="*/ 6279 w 1034979"/>
                  <a:gd name="connsiteY54" fmla="*/ 1206972 h 1509906"/>
                  <a:gd name="connsiteX55" fmla="*/ 11994 w 1034979"/>
                  <a:gd name="connsiteY55" fmla="*/ 1210782 h 1509906"/>
                  <a:gd name="connsiteX56" fmla="*/ 17709 w 1034979"/>
                  <a:gd name="connsiteY56" fmla="*/ 1212687 h 1509906"/>
                  <a:gd name="connsiteX57" fmla="*/ 145344 w 1034979"/>
                  <a:gd name="connsiteY57" fmla="*/ 1210782 h 1509906"/>
                  <a:gd name="connsiteX58" fmla="*/ 152964 w 1034979"/>
                  <a:gd name="connsiteY58" fmla="*/ 1208877 h 1509906"/>
                  <a:gd name="connsiteX59" fmla="*/ 303459 w 1034979"/>
                  <a:gd name="connsiteY59" fmla="*/ 1203162 h 1509906"/>
                  <a:gd name="connsiteX60" fmla="*/ 318699 w 1034979"/>
                  <a:gd name="connsiteY60" fmla="*/ 1210782 h 1509906"/>
                  <a:gd name="connsiteX61" fmla="*/ 330129 w 1034979"/>
                  <a:gd name="connsiteY61" fmla="*/ 1216497 h 1509906"/>
                  <a:gd name="connsiteX62" fmla="*/ 333939 w 1034979"/>
                  <a:gd name="connsiteY62" fmla="*/ 1222212 h 1509906"/>
                  <a:gd name="connsiteX63" fmla="*/ 339654 w 1034979"/>
                  <a:gd name="connsiteY63" fmla="*/ 1224117 h 1509906"/>
                  <a:gd name="connsiteX64" fmla="*/ 351084 w 1034979"/>
                  <a:gd name="connsiteY64" fmla="*/ 1231737 h 1509906"/>
                  <a:gd name="connsiteX65" fmla="*/ 356799 w 1034979"/>
                  <a:gd name="connsiteY65" fmla="*/ 1235547 h 1509906"/>
                  <a:gd name="connsiteX66" fmla="*/ 360609 w 1034979"/>
                  <a:gd name="connsiteY66" fmla="*/ 1241262 h 1509906"/>
                  <a:gd name="connsiteX67" fmla="*/ 366324 w 1034979"/>
                  <a:gd name="connsiteY67" fmla="*/ 1252692 h 1509906"/>
                  <a:gd name="connsiteX68" fmla="*/ 362514 w 1034979"/>
                  <a:gd name="connsiteY68" fmla="*/ 1279362 h 1509906"/>
                  <a:gd name="connsiteX69" fmla="*/ 358704 w 1034979"/>
                  <a:gd name="connsiteY69" fmla="*/ 1285077 h 1509906"/>
                  <a:gd name="connsiteX70" fmla="*/ 356799 w 1034979"/>
                  <a:gd name="connsiteY70" fmla="*/ 1290792 h 1509906"/>
                  <a:gd name="connsiteX71" fmla="*/ 352989 w 1034979"/>
                  <a:gd name="connsiteY71" fmla="*/ 1296507 h 1509906"/>
                  <a:gd name="connsiteX72" fmla="*/ 351084 w 1034979"/>
                  <a:gd name="connsiteY72" fmla="*/ 1302222 h 1509906"/>
                  <a:gd name="connsiteX73" fmla="*/ 347274 w 1034979"/>
                  <a:gd name="connsiteY73" fmla="*/ 1307937 h 1509906"/>
                  <a:gd name="connsiteX74" fmla="*/ 330129 w 1034979"/>
                  <a:gd name="connsiteY74" fmla="*/ 1374612 h 1509906"/>
                  <a:gd name="connsiteX75" fmla="*/ 328224 w 1034979"/>
                  <a:gd name="connsiteY75" fmla="*/ 1426047 h 1509906"/>
                  <a:gd name="connsiteX76" fmla="*/ 330129 w 1034979"/>
                  <a:gd name="connsiteY76" fmla="*/ 1450812 h 1509906"/>
                  <a:gd name="connsiteX77" fmla="*/ 332034 w 1034979"/>
                  <a:gd name="connsiteY77" fmla="*/ 1456527 h 1509906"/>
                  <a:gd name="connsiteX78" fmla="*/ 335844 w 1034979"/>
                  <a:gd name="connsiteY78" fmla="*/ 1460337 h 1509906"/>
                  <a:gd name="connsiteX79" fmla="*/ 364419 w 1034979"/>
                  <a:gd name="connsiteY79" fmla="*/ 1506057 h 1509906"/>
                  <a:gd name="connsiteX80" fmla="*/ 387279 w 1034979"/>
                  <a:gd name="connsiteY80" fmla="*/ 1507962 h 1509906"/>
                  <a:gd name="connsiteX81" fmla="*/ 392994 w 1034979"/>
                  <a:gd name="connsiteY81" fmla="*/ 1502247 h 1509906"/>
                  <a:gd name="connsiteX82" fmla="*/ 394899 w 1034979"/>
                  <a:gd name="connsiteY82" fmla="*/ 1490817 h 1509906"/>
                  <a:gd name="connsiteX83" fmla="*/ 396804 w 1034979"/>
                  <a:gd name="connsiteY83" fmla="*/ 1485102 h 1509906"/>
                  <a:gd name="connsiteX84" fmla="*/ 398709 w 1034979"/>
                  <a:gd name="connsiteY84" fmla="*/ 1467957 h 1509906"/>
                  <a:gd name="connsiteX85" fmla="*/ 400614 w 1034979"/>
                  <a:gd name="connsiteY85" fmla="*/ 1454622 h 1509906"/>
                  <a:gd name="connsiteX86" fmla="*/ 404424 w 1034979"/>
                  <a:gd name="connsiteY86" fmla="*/ 1397472 h 1509906"/>
                  <a:gd name="connsiteX87" fmla="*/ 410139 w 1034979"/>
                  <a:gd name="connsiteY87" fmla="*/ 1386042 h 1509906"/>
                  <a:gd name="connsiteX88" fmla="*/ 413949 w 1034979"/>
                  <a:gd name="connsiteY88" fmla="*/ 1372707 h 1509906"/>
                  <a:gd name="connsiteX89" fmla="*/ 415854 w 1034979"/>
                  <a:gd name="connsiteY89" fmla="*/ 1366992 h 1509906"/>
                  <a:gd name="connsiteX90" fmla="*/ 417759 w 1034979"/>
                  <a:gd name="connsiteY90" fmla="*/ 1353657 h 1509906"/>
                  <a:gd name="connsiteX91" fmla="*/ 421569 w 1034979"/>
                  <a:gd name="connsiteY91" fmla="*/ 1342227 h 1509906"/>
                  <a:gd name="connsiteX92" fmla="*/ 427284 w 1034979"/>
                  <a:gd name="connsiteY92" fmla="*/ 1328892 h 1509906"/>
                  <a:gd name="connsiteX93" fmla="*/ 467289 w 1034979"/>
                  <a:gd name="connsiteY93" fmla="*/ 1258407 h 1509906"/>
                  <a:gd name="connsiteX94" fmla="*/ 528455 w 1034979"/>
                  <a:gd name="connsiteY94" fmla="*/ 1245638 h 1509906"/>
                  <a:gd name="connsiteX95" fmla="*/ 573969 w 1034979"/>
                  <a:gd name="connsiteY95" fmla="*/ 1229832 h 1509906"/>
                  <a:gd name="connsiteX96" fmla="*/ 585399 w 1034979"/>
                  <a:gd name="connsiteY96" fmla="*/ 1226022 h 1509906"/>
                  <a:gd name="connsiteX97" fmla="*/ 720654 w 1034979"/>
                  <a:gd name="connsiteY97" fmla="*/ 1309842 h 1509906"/>
                  <a:gd name="connsiteX98" fmla="*/ 733989 w 1034979"/>
                  <a:gd name="connsiteY98" fmla="*/ 1319367 h 1509906"/>
                  <a:gd name="connsiteX99" fmla="*/ 743514 w 1034979"/>
                  <a:gd name="connsiteY99" fmla="*/ 1321272 h 1509906"/>
                  <a:gd name="connsiteX100" fmla="*/ 749229 w 1034979"/>
                  <a:gd name="connsiteY100" fmla="*/ 1323177 h 1509906"/>
                  <a:gd name="connsiteX101" fmla="*/ 762564 w 1034979"/>
                  <a:gd name="connsiteY101" fmla="*/ 1328892 h 1509906"/>
                  <a:gd name="connsiteX102" fmla="*/ 777804 w 1034979"/>
                  <a:gd name="connsiteY102" fmla="*/ 1326987 h 1509906"/>
                  <a:gd name="connsiteX103" fmla="*/ 789234 w 1034979"/>
                  <a:gd name="connsiteY103" fmla="*/ 1321272 h 1509906"/>
                  <a:gd name="connsiteX104" fmla="*/ 794949 w 1034979"/>
                  <a:gd name="connsiteY104" fmla="*/ 1319367 h 1509906"/>
                  <a:gd name="connsiteX105" fmla="*/ 802569 w 1034979"/>
                  <a:gd name="connsiteY105" fmla="*/ 1302222 h 1509906"/>
                  <a:gd name="connsiteX106" fmla="*/ 800664 w 1034979"/>
                  <a:gd name="connsiteY106" fmla="*/ 1277457 h 1509906"/>
                  <a:gd name="connsiteX107" fmla="*/ 798759 w 1034979"/>
                  <a:gd name="connsiteY107" fmla="*/ 1271742 h 1509906"/>
                  <a:gd name="connsiteX108" fmla="*/ 796854 w 1034979"/>
                  <a:gd name="connsiteY108" fmla="*/ 1264122 h 1509906"/>
                  <a:gd name="connsiteX109" fmla="*/ 783519 w 1034979"/>
                  <a:gd name="connsiteY109" fmla="*/ 1246977 h 1509906"/>
                  <a:gd name="connsiteX110" fmla="*/ 773994 w 1034979"/>
                  <a:gd name="connsiteY110" fmla="*/ 1241262 h 1509906"/>
                  <a:gd name="connsiteX111" fmla="*/ 648264 w 1034979"/>
                  <a:gd name="connsiteY111" fmla="*/ 1149822 h 1509906"/>
                  <a:gd name="connsiteX112" fmla="*/ 644454 w 1034979"/>
                  <a:gd name="connsiteY112" fmla="*/ 1132677 h 1509906"/>
                  <a:gd name="connsiteX113" fmla="*/ 646359 w 1034979"/>
                  <a:gd name="connsiteY113" fmla="*/ 1125057 h 1509906"/>
                  <a:gd name="connsiteX114" fmla="*/ 650169 w 1034979"/>
                  <a:gd name="connsiteY114" fmla="*/ 1107912 h 1509906"/>
                  <a:gd name="connsiteX115" fmla="*/ 653979 w 1034979"/>
                  <a:gd name="connsiteY115" fmla="*/ 1102197 h 1509906"/>
                  <a:gd name="connsiteX116" fmla="*/ 655884 w 1034979"/>
                  <a:gd name="connsiteY116" fmla="*/ 1096482 h 1509906"/>
                  <a:gd name="connsiteX117" fmla="*/ 661599 w 1034979"/>
                  <a:gd name="connsiteY117" fmla="*/ 1094577 h 1509906"/>
                  <a:gd name="connsiteX118" fmla="*/ 671124 w 1034979"/>
                  <a:gd name="connsiteY118" fmla="*/ 1083147 h 1509906"/>
                  <a:gd name="connsiteX119" fmla="*/ 724464 w 1034979"/>
                  <a:gd name="connsiteY119" fmla="*/ 1075527 h 1509906"/>
                  <a:gd name="connsiteX120" fmla="*/ 842574 w 1034979"/>
                  <a:gd name="connsiteY120" fmla="*/ 1077432 h 1509906"/>
                  <a:gd name="connsiteX121" fmla="*/ 871149 w 1034979"/>
                  <a:gd name="connsiteY121" fmla="*/ 1079337 h 1509906"/>
                  <a:gd name="connsiteX122" fmla="*/ 899724 w 1034979"/>
                  <a:gd name="connsiteY122" fmla="*/ 1085052 h 1509906"/>
                  <a:gd name="connsiteX123" fmla="*/ 922584 w 1034979"/>
                  <a:gd name="connsiteY123" fmla="*/ 1088862 h 1509906"/>
                  <a:gd name="connsiteX124" fmla="*/ 951159 w 1034979"/>
                  <a:gd name="connsiteY124" fmla="*/ 1094577 h 1509906"/>
                  <a:gd name="connsiteX125" fmla="*/ 956874 w 1034979"/>
                  <a:gd name="connsiteY125" fmla="*/ 1094577 h 1509906"/>
                  <a:gd name="connsiteX126" fmla="*/ 1002594 w 1034979"/>
                  <a:gd name="connsiteY126" fmla="*/ 1092672 h 1509906"/>
                  <a:gd name="connsiteX127" fmla="*/ 1031169 w 1034979"/>
                  <a:gd name="connsiteY127" fmla="*/ 1085052 h 1509906"/>
                  <a:gd name="connsiteX128" fmla="*/ 1034979 w 1034979"/>
                  <a:gd name="connsiteY128" fmla="*/ 1079337 h 1509906"/>
                  <a:gd name="connsiteX129" fmla="*/ 1033074 w 1034979"/>
                  <a:gd name="connsiteY129" fmla="*/ 1060287 h 1509906"/>
                  <a:gd name="connsiteX130" fmla="*/ 1027359 w 1034979"/>
                  <a:gd name="connsiteY130" fmla="*/ 1056477 h 1509906"/>
                  <a:gd name="connsiteX131" fmla="*/ 1012119 w 1034979"/>
                  <a:gd name="connsiteY131" fmla="*/ 1054572 h 1509906"/>
                  <a:gd name="connsiteX132" fmla="*/ 1006404 w 1034979"/>
                  <a:gd name="connsiteY132" fmla="*/ 1052667 h 1509906"/>
                  <a:gd name="connsiteX133" fmla="*/ 998784 w 1034979"/>
                  <a:gd name="connsiteY133" fmla="*/ 1050762 h 1509906"/>
                  <a:gd name="connsiteX134" fmla="*/ 987354 w 1034979"/>
                  <a:gd name="connsiteY134" fmla="*/ 1043142 h 1509906"/>
                  <a:gd name="connsiteX135" fmla="*/ 975924 w 1034979"/>
                  <a:gd name="connsiteY135" fmla="*/ 1039332 h 1509906"/>
                  <a:gd name="connsiteX136" fmla="*/ 970209 w 1034979"/>
                  <a:gd name="connsiteY136" fmla="*/ 1037427 h 1509906"/>
                  <a:gd name="connsiteX137" fmla="*/ 962589 w 1034979"/>
                  <a:gd name="connsiteY137" fmla="*/ 1035522 h 1509906"/>
                  <a:gd name="connsiteX138" fmla="*/ 956874 w 1034979"/>
                  <a:gd name="connsiteY138" fmla="*/ 1033617 h 1509906"/>
                  <a:gd name="connsiteX139" fmla="*/ 935919 w 1034979"/>
                  <a:gd name="connsiteY139" fmla="*/ 1027902 h 1509906"/>
                  <a:gd name="connsiteX140" fmla="*/ 930204 w 1034979"/>
                  <a:gd name="connsiteY140" fmla="*/ 1025997 h 1509906"/>
                  <a:gd name="connsiteX141" fmla="*/ 825429 w 1034979"/>
                  <a:gd name="connsiteY141" fmla="*/ 1027902 h 1509906"/>
                  <a:gd name="connsiteX142" fmla="*/ 819714 w 1034979"/>
                  <a:gd name="connsiteY142" fmla="*/ 1029807 h 1509906"/>
                  <a:gd name="connsiteX143" fmla="*/ 730179 w 1034979"/>
                  <a:gd name="connsiteY143" fmla="*/ 1031712 h 1509906"/>
                  <a:gd name="connsiteX144" fmla="*/ 716844 w 1034979"/>
                  <a:gd name="connsiteY144" fmla="*/ 1035522 h 1509906"/>
                  <a:gd name="connsiteX145" fmla="*/ 695889 w 1034979"/>
                  <a:gd name="connsiteY145" fmla="*/ 1037427 h 1509906"/>
                  <a:gd name="connsiteX146" fmla="*/ 669219 w 1034979"/>
                  <a:gd name="connsiteY146" fmla="*/ 1039332 h 1509906"/>
                  <a:gd name="connsiteX147" fmla="*/ 669219 w 1034979"/>
                  <a:gd name="connsiteY147" fmla="*/ 1039332 h 1509906"/>
                  <a:gd name="connsiteX148" fmla="*/ 646359 w 1034979"/>
                  <a:gd name="connsiteY148" fmla="*/ 1043142 h 1509906"/>
                  <a:gd name="connsiteX149" fmla="*/ 642549 w 1034979"/>
                  <a:gd name="connsiteY149" fmla="*/ 1031712 h 1509906"/>
                  <a:gd name="connsiteX150" fmla="*/ 640644 w 1034979"/>
                  <a:gd name="connsiteY150" fmla="*/ 1025997 h 1509906"/>
                  <a:gd name="connsiteX151" fmla="*/ 642549 w 1034979"/>
                  <a:gd name="connsiteY151" fmla="*/ 1008852 h 1509906"/>
                  <a:gd name="connsiteX152" fmla="*/ 644454 w 1034979"/>
                  <a:gd name="connsiteY152" fmla="*/ 1003137 h 1509906"/>
                  <a:gd name="connsiteX153" fmla="*/ 661599 w 1034979"/>
                  <a:gd name="connsiteY153" fmla="*/ 993612 h 1509906"/>
                  <a:gd name="connsiteX154" fmla="*/ 673029 w 1034979"/>
                  <a:gd name="connsiteY154" fmla="*/ 985992 h 1509906"/>
                  <a:gd name="connsiteX155" fmla="*/ 674934 w 1034979"/>
                  <a:gd name="connsiteY155" fmla="*/ 980277 h 1509906"/>
                  <a:gd name="connsiteX156" fmla="*/ 680649 w 1034979"/>
                  <a:gd name="connsiteY156" fmla="*/ 978372 h 1509906"/>
                  <a:gd name="connsiteX157" fmla="*/ 686364 w 1034979"/>
                  <a:gd name="connsiteY157" fmla="*/ 974562 h 1509906"/>
                  <a:gd name="connsiteX158" fmla="*/ 695889 w 1034979"/>
                  <a:gd name="connsiteY158" fmla="*/ 965037 h 1509906"/>
                  <a:gd name="connsiteX159" fmla="*/ 705414 w 1034979"/>
                  <a:gd name="connsiteY159" fmla="*/ 953607 h 1509906"/>
                  <a:gd name="connsiteX160" fmla="*/ 716844 w 1034979"/>
                  <a:gd name="connsiteY160" fmla="*/ 945987 h 1509906"/>
                  <a:gd name="connsiteX161" fmla="*/ 732084 w 1034979"/>
                  <a:gd name="connsiteY161" fmla="*/ 932652 h 1509906"/>
                  <a:gd name="connsiteX162" fmla="*/ 741609 w 1034979"/>
                  <a:gd name="connsiteY162" fmla="*/ 921222 h 1509906"/>
                  <a:gd name="connsiteX163" fmla="*/ 753039 w 1034979"/>
                  <a:gd name="connsiteY163" fmla="*/ 911697 h 1509906"/>
                  <a:gd name="connsiteX164" fmla="*/ 758754 w 1034979"/>
                  <a:gd name="connsiteY164" fmla="*/ 900267 h 1509906"/>
                  <a:gd name="connsiteX165" fmla="*/ 760659 w 1034979"/>
                  <a:gd name="connsiteY165" fmla="*/ 894552 h 1509906"/>
                  <a:gd name="connsiteX166" fmla="*/ 766374 w 1034979"/>
                  <a:gd name="connsiteY166" fmla="*/ 883122 h 1509906"/>
                  <a:gd name="connsiteX167" fmla="*/ 764469 w 1034979"/>
                  <a:gd name="connsiteY167" fmla="*/ 867882 h 1509906"/>
                  <a:gd name="connsiteX168" fmla="*/ 758754 w 1034979"/>
                  <a:gd name="connsiteY168" fmla="*/ 865977 h 1509906"/>
                  <a:gd name="connsiteX169" fmla="*/ 737799 w 1034979"/>
                  <a:gd name="connsiteY169" fmla="*/ 867882 h 1509906"/>
                  <a:gd name="connsiteX170" fmla="*/ 732084 w 1034979"/>
                  <a:gd name="connsiteY170" fmla="*/ 871692 h 1509906"/>
                  <a:gd name="connsiteX171" fmla="*/ 720654 w 1034979"/>
                  <a:gd name="connsiteY171" fmla="*/ 875502 h 1509906"/>
                  <a:gd name="connsiteX172" fmla="*/ 716844 w 1034979"/>
                  <a:gd name="connsiteY172" fmla="*/ 881217 h 1509906"/>
                  <a:gd name="connsiteX173" fmla="*/ 711129 w 1034979"/>
                  <a:gd name="connsiteY173" fmla="*/ 883122 h 1509906"/>
                  <a:gd name="connsiteX174" fmla="*/ 705414 w 1034979"/>
                  <a:gd name="connsiteY174" fmla="*/ 886932 h 1509906"/>
                  <a:gd name="connsiteX175" fmla="*/ 699699 w 1034979"/>
                  <a:gd name="connsiteY175" fmla="*/ 892647 h 1509906"/>
                  <a:gd name="connsiteX176" fmla="*/ 692079 w 1034979"/>
                  <a:gd name="connsiteY176" fmla="*/ 896457 h 1509906"/>
                  <a:gd name="connsiteX177" fmla="*/ 627309 w 1034979"/>
                  <a:gd name="connsiteY177" fmla="*/ 953607 h 1509906"/>
                  <a:gd name="connsiteX178" fmla="*/ 602544 w 1034979"/>
                  <a:gd name="connsiteY178" fmla="*/ 959322 h 1509906"/>
                  <a:gd name="connsiteX179" fmla="*/ 589209 w 1034979"/>
                  <a:gd name="connsiteY179" fmla="*/ 963132 h 1509906"/>
                  <a:gd name="connsiteX180" fmla="*/ 507294 w 1034979"/>
                  <a:gd name="connsiteY180" fmla="*/ 841212 h 1509906"/>
                  <a:gd name="connsiteX181" fmla="*/ 503484 w 1034979"/>
                  <a:gd name="connsiteY181" fmla="*/ 351627 h 1509906"/>
                  <a:gd name="connsiteX182" fmla="*/ 499674 w 1034979"/>
                  <a:gd name="connsiteY182" fmla="*/ 60162 h 1509906"/>
                  <a:gd name="connsiteX183" fmla="*/ 490149 w 1034979"/>
                  <a:gd name="connsiteY183" fmla="*/ 33492 h 1509906"/>
                  <a:gd name="connsiteX184" fmla="*/ 488244 w 1034979"/>
                  <a:gd name="connsiteY184" fmla="*/ 27777 h 1509906"/>
                  <a:gd name="connsiteX185" fmla="*/ 484434 w 1034979"/>
                  <a:gd name="connsiteY185" fmla="*/ 22062 h 1509906"/>
                  <a:gd name="connsiteX186" fmla="*/ 478719 w 1034979"/>
                  <a:gd name="connsiteY186" fmla="*/ 10632 h 1509906"/>
                  <a:gd name="connsiteX187" fmla="*/ 473004 w 1034979"/>
                  <a:gd name="connsiteY187" fmla="*/ 6822 h 1509906"/>
                  <a:gd name="connsiteX188" fmla="*/ 469194 w 1034979"/>
                  <a:gd name="connsiteY188" fmla="*/ 1107 h 1509906"/>
                  <a:gd name="connsiteX189" fmla="*/ 429189 w 1034979"/>
                  <a:gd name="connsiteY189" fmla="*/ 4917 h 1509906"/>
                  <a:gd name="connsiteX190" fmla="*/ 421569 w 1034979"/>
                  <a:gd name="connsiteY190" fmla="*/ 16347 h 1509906"/>
                  <a:gd name="connsiteX191" fmla="*/ 417759 w 1034979"/>
                  <a:gd name="connsiteY191" fmla="*/ 22062 h 1509906"/>
                  <a:gd name="connsiteX192" fmla="*/ 419664 w 1034979"/>
                  <a:gd name="connsiteY192" fmla="*/ 54447 h 1509906"/>
                  <a:gd name="connsiteX193" fmla="*/ 423474 w 1034979"/>
                  <a:gd name="connsiteY193" fmla="*/ 65877 h 1509906"/>
                  <a:gd name="connsiteX194" fmla="*/ 425379 w 1034979"/>
                  <a:gd name="connsiteY194" fmla="*/ 71592 h 1509906"/>
                  <a:gd name="connsiteX195" fmla="*/ 425379 w 1034979"/>
                  <a:gd name="connsiteY195" fmla="*/ 77307 h 1509906"/>
                  <a:gd name="connsiteX196" fmla="*/ 429189 w 1034979"/>
                  <a:gd name="connsiteY196" fmla="*/ 231612 h 1509906"/>
                  <a:gd name="connsiteX197" fmla="*/ 440619 w 1034979"/>
                  <a:gd name="connsiteY197" fmla="*/ 414492 h 1509906"/>
                  <a:gd name="connsiteX198" fmla="*/ 435265 w 1034979"/>
                  <a:gd name="connsiteY198" fmla="*/ 711672 h 1509906"/>
                  <a:gd name="connsiteX199" fmla="*/ 435059 w 1034979"/>
                  <a:gd name="connsiteY199" fmla="*/ 792350 h 1509906"/>
                  <a:gd name="connsiteX200" fmla="*/ 430322 w 1034979"/>
                  <a:gd name="connsiteY200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84384 w 1034979"/>
                  <a:gd name="connsiteY20" fmla="*/ 865977 h 1509906"/>
                  <a:gd name="connsiteX21" fmla="*/ 78669 w 1034979"/>
                  <a:gd name="connsiteY21" fmla="*/ 864072 h 1509906"/>
                  <a:gd name="connsiteX22" fmla="*/ 59619 w 1034979"/>
                  <a:gd name="connsiteY22" fmla="*/ 867882 h 1509906"/>
                  <a:gd name="connsiteX23" fmla="*/ 53904 w 1034979"/>
                  <a:gd name="connsiteY23" fmla="*/ 871692 h 1509906"/>
                  <a:gd name="connsiteX24" fmla="*/ 50094 w 1034979"/>
                  <a:gd name="connsiteY24" fmla="*/ 877407 h 1509906"/>
                  <a:gd name="connsiteX25" fmla="*/ 46284 w 1034979"/>
                  <a:gd name="connsiteY25" fmla="*/ 888837 h 1509906"/>
                  <a:gd name="connsiteX26" fmla="*/ 50094 w 1034979"/>
                  <a:gd name="connsiteY26" fmla="*/ 926937 h 1509906"/>
                  <a:gd name="connsiteX27" fmla="*/ 53904 w 1034979"/>
                  <a:gd name="connsiteY27" fmla="*/ 932652 h 1509906"/>
                  <a:gd name="connsiteX28" fmla="*/ 59619 w 1034979"/>
                  <a:gd name="connsiteY28" fmla="*/ 936462 h 1509906"/>
                  <a:gd name="connsiteX29" fmla="*/ 63429 w 1034979"/>
                  <a:gd name="connsiteY29" fmla="*/ 942177 h 1509906"/>
                  <a:gd name="connsiteX30" fmla="*/ 80574 w 1034979"/>
                  <a:gd name="connsiteY30" fmla="*/ 951702 h 1509906"/>
                  <a:gd name="connsiteX31" fmla="*/ 166299 w 1034979"/>
                  <a:gd name="connsiteY31" fmla="*/ 972657 h 1509906"/>
                  <a:gd name="connsiteX32" fmla="*/ 191064 w 1034979"/>
                  <a:gd name="connsiteY32" fmla="*/ 978372 h 1509906"/>
                  <a:gd name="connsiteX33" fmla="*/ 208209 w 1034979"/>
                  <a:gd name="connsiteY33" fmla="*/ 984087 h 1509906"/>
                  <a:gd name="connsiteX34" fmla="*/ 213924 w 1034979"/>
                  <a:gd name="connsiteY34" fmla="*/ 985992 h 1509906"/>
                  <a:gd name="connsiteX35" fmla="*/ 229164 w 1034979"/>
                  <a:gd name="connsiteY35" fmla="*/ 989802 h 1509906"/>
                  <a:gd name="connsiteX36" fmla="*/ 248214 w 1034979"/>
                  <a:gd name="connsiteY36" fmla="*/ 995517 h 1509906"/>
                  <a:gd name="connsiteX37" fmla="*/ 253929 w 1034979"/>
                  <a:gd name="connsiteY37" fmla="*/ 999327 h 1509906"/>
                  <a:gd name="connsiteX38" fmla="*/ 267264 w 1034979"/>
                  <a:gd name="connsiteY38" fmla="*/ 1014567 h 1509906"/>
                  <a:gd name="connsiteX39" fmla="*/ 272979 w 1034979"/>
                  <a:gd name="connsiteY39" fmla="*/ 1033617 h 1509906"/>
                  <a:gd name="connsiteX40" fmla="*/ 274884 w 1034979"/>
                  <a:gd name="connsiteY40" fmla="*/ 1039332 h 1509906"/>
                  <a:gd name="connsiteX41" fmla="*/ 276789 w 1034979"/>
                  <a:gd name="connsiteY41" fmla="*/ 1045047 h 1509906"/>
                  <a:gd name="connsiteX42" fmla="*/ 278694 w 1034979"/>
                  <a:gd name="connsiteY42" fmla="*/ 1069812 h 1509906"/>
                  <a:gd name="connsiteX43" fmla="*/ 280599 w 1034979"/>
                  <a:gd name="connsiteY43" fmla="*/ 1075527 h 1509906"/>
                  <a:gd name="connsiteX44" fmla="*/ 278694 w 1034979"/>
                  <a:gd name="connsiteY44" fmla="*/ 1094577 h 1509906"/>
                  <a:gd name="connsiteX45" fmla="*/ 276789 w 1034979"/>
                  <a:gd name="connsiteY45" fmla="*/ 1104102 h 1509906"/>
                  <a:gd name="connsiteX46" fmla="*/ 263454 w 1034979"/>
                  <a:gd name="connsiteY46" fmla="*/ 1117437 h 1509906"/>
                  <a:gd name="connsiteX47" fmla="*/ 252024 w 1034979"/>
                  <a:gd name="connsiteY47" fmla="*/ 1125057 h 1509906"/>
                  <a:gd name="connsiteX48" fmla="*/ 240594 w 1034979"/>
                  <a:gd name="connsiteY48" fmla="*/ 1128867 h 1509906"/>
                  <a:gd name="connsiteX49" fmla="*/ 27234 w 1034979"/>
                  <a:gd name="connsiteY49" fmla="*/ 1147917 h 1509906"/>
                  <a:gd name="connsiteX50" fmla="*/ 15804 w 1034979"/>
                  <a:gd name="connsiteY50" fmla="*/ 1153632 h 1509906"/>
                  <a:gd name="connsiteX51" fmla="*/ 6279 w 1034979"/>
                  <a:gd name="connsiteY51" fmla="*/ 1163157 h 1509906"/>
                  <a:gd name="connsiteX52" fmla="*/ 4374 w 1034979"/>
                  <a:gd name="connsiteY52" fmla="*/ 1168872 h 1509906"/>
                  <a:gd name="connsiteX53" fmla="*/ 564 w 1034979"/>
                  <a:gd name="connsiteY53" fmla="*/ 1174587 h 1509906"/>
                  <a:gd name="connsiteX54" fmla="*/ 6279 w 1034979"/>
                  <a:gd name="connsiteY54" fmla="*/ 1206972 h 1509906"/>
                  <a:gd name="connsiteX55" fmla="*/ 11994 w 1034979"/>
                  <a:gd name="connsiteY55" fmla="*/ 1210782 h 1509906"/>
                  <a:gd name="connsiteX56" fmla="*/ 17709 w 1034979"/>
                  <a:gd name="connsiteY56" fmla="*/ 1212687 h 1509906"/>
                  <a:gd name="connsiteX57" fmla="*/ 145344 w 1034979"/>
                  <a:gd name="connsiteY57" fmla="*/ 1210782 h 1509906"/>
                  <a:gd name="connsiteX58" fmla="*/ 152964 w 1034979"/>
                  <a:gd name="connsiteY58" fmla="*/ 1208877 h 1509906"/>
                  <a:gd name="connsiteX59" fmla="*/ 303459 w 1034979"/>
                  <a:gd name="connsiteY59" fmla="*/ 1203162 h 1509906"/>
                  <a:gd name="connsiteX60" fmla="*/ 318699 w 1034979"/>
                  <a:gd name="connsiteY60" fmla="*/ 1210782 h 1509906"/>
                  <a:gd name="connsiteX61" fmla="*/ 330129 w 1034979"/>
                  <a:gd name="connsiteY61" fmla="*/ 1216497 h 1509906"/>
                  <a:gd name="connsiteX62" fmla="*/ 333939 w 1034979"/>
                  <a:gd name="connsiteY62" fmla="*/ 1222212 h 1509906"/>
                  <a:gd name="connsiteX63" fmla="*/ 339654 w 1034979"/>
                  <a:gd name="connsiteY63" fmla="*/ 1224117 h 1509906"/>
                  <a:gd name="connsiteX64" fmla="*/ 351084 w 1034979"/>
                  <a:gd name="connsiteY64" fmla="*/ 1231737 h 1509906"/>
                  <a:gd name="connsiteX65" fmla="*/ 356799 w 1034979"/>
                  <a:gd name="connsiteY65" fmla="*/ 1235547 h 1509906"/>
                  <a:gd name="connsiteX66" fmla="*/ 360609 w 1034979"/>
                  <a:gd name="connsiteY66" fmla="*/ 1241262 h 1509906"/>
                  <a:gd name="connsiteX67" fmla="*/ 366324 w 1034979"/>
                  <a:gd name="connsiteY67" fmla="*/ 1252692 h 1509906"/>
                  <a:gd name="connsiteX68" fmla="*/ 362514 w 1034979"/>
                  <a:gd name="connsiteY68" fmla="*/ 1279362 h 1509906"/>
                  <a:gd name="connsiteX69" fmla="*/ 358704 w 1034979"/>
                  <a:gd name="connsiteY69" fmla="*/ 1285077 h 1509906"/>
                  <a:gd name="connsiteX70" fmla="*/ 356799 w 1034979"/>
                  <a:gd name="connsiteY70" fmla="*/ 1290792 h 1509906"/>
                  <a:gd name="connsiteX71" fmla="*/ 352989 w 1034979"/>
                  <a:gd name="connsiteY71" fmla="*/ 1296507 h 1509906"/>
                  <a:gd name="connsiteX72" fmla="*/ 351084 w 1034979"/>
                  <a:gd name="connsiteY72" fmla="*/ 1302222 h 1509906"/>
                  <a:gd name="connsiteX73" fmla="*/ 347274 w 1034979"/>
                  <a:gd name="connsiteY73" fmla="*/ 1307937 h 1509906"/>
                  <a:gd name="connsiteX74" fmla="*/ 330129 w 1034979"/>
                  <a:gd name="connsiteY74" fmla="*/ 1374612 h 1509906"/>
                  <a:gd name="connsiteX75" fmla="*/ 328224 w 1034979"/>
                  <a:gd name="connsiteY75" fmla="*/ 1426047 h 1509906"/>
                  <a:gd name="connsiteX76" fmla="*/ 330129 w 1034979"/>
                  <a:gd name="connsiteY76" fmla="*/ 1450812 h 1509906"/>
                  <a:gd name="connsiteX77" fmla="*/ 332034 w 1034979"/>
                  <a:gd name="connsiteY77" fmla="*/ 1456527 h 1509906"/>
                  <a:gd name="connsiteX78" fmla="*/ 335844 w 1034979"/>
                  <a:gd name="connsiteY78" fmla="*/ 1460337 h 1509906"/>
                  <a:gd name="connsiteX79" fmla="*/ 364419 w 1034979"/>
                  <a:gd name="connsiteY79" fmla="*/ 1506057 h 1509906"/>
                  <a:gd name="connsiteX80" fmla="*/ 387279 w 1034979"/>
                  <a:gd name="connsiteY80" fmla="*/ 1507962 h 1509906"/>
                  <a:gd name="connsiteX81" fmla="*/ 392994 w 1034979"/>
                  <a:gd name="connsiteY81" fmla="*/ 1502247 h 1509906"/>
                  <a:gd name="connsiteX82" fmla="*/ 394899 w 1034979"/>
                  <a:gd name="connsiteY82" fmla="*/ 1490817 h 1509906"/>
                  <a:gd name="connsiteX83" fmla="*/ 396804 w 1034979"/>
                  <a:gd name="connsiteY83" fmla="*/ 1485102 h 1509906"/>
                  <a:gd name="connsiteX84" fmla="*/ 398709 w 1034979"/>
                  <a:gd name="connsiteY84" fmla="*/ 1467957 h 1509906"/>
                  <a:gd name="connsiteX85" fmla="*/ 400614 w 1034979"/>
                  <a:gd name="connsiteY85" fmla="*/ 1454622 h 1509906"/>
                  <a:gd name="connsiteX86" fmla="*/ 404424 w 1034979"/>
                  <a:gd name="connsiteY86" fmla="*/ 1397472 h 1509906"/>
                  <a:gd name="connsiteX87" fmla="*/ 410139 w 1034979"/>
                  <a:gd name="connsiteY87" fmla="*/ 1386042 h 1509906"/>
                  <a:gd name="connsiteX88" fmla="*/ 413949 w 1034979"/>
                  <a:gd name="connsiteY88" fmla="*/ 1372707 h 1509906"/>
                  <a:gd name="connsiteX89" fmla="*/ 415854 w 1034979"/>
                  <a:gd name="connsiteY89" fmla="*/ 1366992 h 1509906"/>
                  <a:gd name="connsiteX90" fmla="*/ 417759 w 1034979"/>
                  <a:gd name="connsiteY90" fmla="*/ 1353657 h 1509906"/>
                  <a:gd name="connsiteX91" fmla="*/ 421569 w 1034979"/>
                  <a:gd name="connsiteY91" fmla="*/ 1342227 h 1509906"/>
                  <a:gd name="connsiteX92" fmla="*/ 427284 w 1034979"/>
                  <a:gd name="connsiteY92" fmla="*/ 1328892 h 1509906"/>
                  <a:gd name="connsiteX93" fmla="*/ 467289 w 1034979"/>
                  <a:gd name="connsiteY93" fmla="*/ 1258407 h 1509906"/>
                  <a:gd name="connsiteX94" fmla="*/ 528455 w 1034979"/>
                  <a:gd name="connsiteY94" fmla="*/ 1245638 h 1509906"/>
                  <a:gd name="connsiteX95" fmla="*/ 573969 w 1034979"/>
                  <a:gd name="connsiteY95" fmla="*/ 1229832 h 1509906"/>
                  <a:gd name="connsiteX96" fmla="*/ 585399 w 1034979"/>
                  <a:gd name="connsiteY96" fmla="*/ 1226022 h 1509906"/>
                  <a:gd name="connsiteX97" fmla="*/ 720654 w 1034979"/>
                  <a:gd name="connsiteY97" fmla="*/ 1309842 h 1509906"/>
                  <a:gd name="connsiteX98" fmla="*/ 733989 w 1034979"/>
                  <a:gd name="connsiteY98" fmla="*/ 1319367 h 1509906"/>
                  <a:gd name="connsiteX99" fmla="*/ 743514 w 1034979"/>
                  <a:gd name="connsiteY99" fmla="*/ 1321272 h 1509906"/>
                  <a:gd name="connsiteX100" fmla="*/ 749229 w 1034979"/>
                  <a:gd name="connsiteY100" fmla="*/ 1323177 h 1509906"/>
                  <a:gd name="connsiteX101" fmla="*/ 762564 w 1034979"/>
                  <a:gd name="connsiteY101" fmla="*/ 1328892 h 1509906"/>
                  <a:gd name="connsiteX102" fmla="*/ 777804 w 1034979"/>
                  <a:gd name="connsiteY102" fmla="*/ 1326987 h 1509906"/>
                  <a:gd name="connsiteX103" fmla="*/ 789234 w 1034979"/>
                  <a:gd name="connsiteY103" fmla="*/ 1321272 h 1509906"/>
                  <a:gd name="connsiteX104" fmla="*/ 794949 w 1034979"/>
                  <a:gd name="connsiteY104" fmla="*/ 1319367 h 1509906"/>
                  <a:gd name="connsiteX105" fmla="*/ 802569 w 1034979"/>
                  <a:gd name="connsiteY105" fmla="*/ 1302222 h 1509906"/>
                  <a:gd name="connsiteX106" fmla="*/ 800664 w 1034979"/>
                  <a:gd name="connsiteY106" fmla="*/ 1277457 h 1509906"/>
                  <a:gd name="connsiteX107" fmla="*/ 798759 w 1034979"/>
                  <a:gd name="connsiteY107" fmla="*/ 1271742 h 1509906"/>
                  <a:gd name="connsiteX108" fmla="*/ 796854 w 1034979"/>
                  <a:gd name="connsiteY108" fmla="*/ 1264122 h 1509906"/>
                  <a:gd name="connsiteX109" fmla="*/ 783519 w 1034979"/>
                  <a:gd name="connsiteY109" fmla="*/ 1246977 h 1509906"/>
                  <a:gd name="connsiteX110" fmla="*/ 773994 w 1034979"/>
                  <a:gd name="connsiteY110" fmla="*/ 1241262 h 1509906"/>
                  <a:gd name="connsiteX111" fmla="*/ 648264 w 1034979"/>
                  <a:gd name="connsiteY111" fmla="*/ 1149822 h 1509906"/>
                  <a:gd name="connsiteX112" fmla="*/ 644454 w 1034979"/>
                  <a:gd name="connsiteY112" fmla="*/ 1132677 h 1509906"/>
                  <a:gd name="connsiteX113" fmla="*/ 646359 w 1034979"/>
                  <a:gd name="connsiteY113" fmla="*/ 1125057 h 1509906"/>
                  <a:gd name="connsiteX114" fmla="*/ 650169 w 1034979"/>
                  <a:gd name="connsiteY114" fmla="*/ 1107912 h 1509906"/>
                  <a:gd name="connsiteX115" fmla="*/ 653979 w 1034979"/>
                  <a:gd name="connsiteY115" fmla="*/ 1102197 h 1509906"/>
                  <a:gd name="connsiteX116" fmla="*/ 655884 w 1034979"/>
                  <a:gd name="connsiteY116" fmla="*/ 1096482 h 1509906"/>
                  <a:gd name="connsiteX117" fmla="*/ 661599 w 1034979"/>
                  <a:gd name="connsiteY117" fmla="*/ 1094577 h 1509906"/>
                  <a:gd name="connsiteX118" fmla="*/ 671124 w 1034979"/>
                  <a:gd name="connsiteY118" fmla="*/ 1083147 h 1509906"/>
                  <a:gd name="connsiteX119" fmla="*/ 724464 w 1034979"/>
                  <a:gd name="connsiteY119" fmla="*/ 1075527 h 1509906"/>
                  <a:gd name="connsiteX120" fmla="*/ 842574 w 1034979"/>
                  <a:gd name="connsiteY120" fmla="*/ 1077432 h 1509906"/>
                  <a:gd name="connsiteX121" fmla="*/ 871149 w 1034979"/>
                  <a:gd name="connsiteY121" fmla="*/ 1079337 h 1509906"/>
                  <a:gd name="connsiteX122" fmla="*/ 899724 w 1034979"/>
                  <a:gd name="connsiteY122" fmla="*/ 1085052 h 1509906"/>
                  <a:gd name="connsiteX123" fmla="*/ 922584 w 1034979"/>
                  <a:gd name="connsiteY123" fmla="*/ 1088862 h 1509906"/>
                  <a:gd name="connsiteX124" fmla="*/ 951159 w 1034979"/>
                  <a:gd name="connsiteY124" fmla="*/ 1094577 h 1509906"/>
                  <a:gd name="connsiteX125" fmla="*/ 956874 w 1034979"/>
                  <a:gd name="connsiteY125" fmla="*/ 1094577 h 1509906"/>
                  <a:gd name="connsiteX126" fmla="*/ 1002594 w 1034979"/>
                  <a:gd name="connsiteY126" fmla="*/ 1092672 h 1509906"/>
                  <a:gd name="connsiteX127" fmla="*/ 1031169 w 1034979"/>
                  <a:gd name="connsiteY127" fmla="*/ 1085052 h 1509906"/>
                  <a:gd name="connsiteX128" fmla="*/ 1034979 w 1034979"/>
                  <a:gd name="connsiteY128" fmla="*/ 1079337 h 1509906"/>
                  <a:gd name="connsiteX129" fmla="*/ 1033074 w 1034979"/>
                  <a:gd name="connsiteY129" fmla="*/ 1060287 h 1509906"/>
                  <a:gd name="connsiteX130" fmla="*/ 1027359 w 1034979"/>
                  <a:gd name="connsiteY130" fmla="*/ 1056477 h 1509906"/>
                  <a:gd name="connsiteX131" fmla="*/ 1012119 w 1034979"/>
                  <a:gd name="connsiteY131" fmla="*/ 1054572 h 1509906"/>
                  <a:gd name="connsiteX132" fmla="*/ 1006404 w 1034979"/>
                  <a:gd name="connsiteY132" fmla="*/ 1052667 h 1509906"/>
                  <a:gd name="connsiteX133" fmla="*/ 998784 w 1034979"/>
                  <a:gd name="connsiteY133" fmla="*/ 1050762 h 1509906"/>
                  <a:gd name="connsiteX134" fmla="*/ 987354 w 1034979"/>
                  <a:gd name="connsiteY134" fmla="*/ 1043142 h 1509906"/>
                  <a:gd name="connsiteX135" fmla="*/ 975924 w 1034979"/>
                  <a:gd name="connsiteY135" fmla="*/ 1039332 h 1509906"/>
                  <a:gd name="connsiteX136" fmla="*/ 970209 w 1034979"/>
                  <a:gd name="connsiteY136" fmla="*/ 1037427 h 1509906"/>
                  <a:gd name="connsiteX137" fmla="*/ 962589 w 1034979"/>
                  <a:gd name="connsiteY137" fmla="*/ 1035522 h 1509906"/>
                  <a:gd name="connsiteX138" fmla="*/ 956874 w 1034979"/>
                  <a:gd name="connsiteY138" fmla="*/ 1033617 h 1509906"/>
                  <a:gd name="connsiteX139" fmla="*/ 935919 w 1034979"/>
                  <a:gd name="connsiteY139" fmla="*/ 1027902 h 1509906"/>
                  <a:gd name="connsiteX140" fmla="*/ 930204 w 1034979"/>
                  <a:gd name="connsiteY140" fmla="*/ 1025997 h 1509906"/>
                  <a:gd name="connsiteX141" fmla="*/ 825429 w 1034979"/>
                  <a:gd name="connsiteY141" fmla="*/ 1027902 h 1509906"/>
                  <a:gd name="connsiteX142" fmla="*/ 819714 w 1034979"/>
                  <a:gd name="connsiteY142" fmla="*/ 1029807 h 1509906"/>
                  <a:gd name="connsiteX143" fmla="*/ 730179 w 1034979"/>
                  <a:gd name="connsiteY143" fmla="*/ 1031712 h 1509906"/>
                  <a:gd name="connsiteX144" fmla="*/ 716844 w 1034979"/>
                  <a:gd name="connsiteY144" fmla="*/ 1035522 h 1509906"/>
                  <a:gd name="connsiteX145" fmla="*/ 695889 w 1034979"/>
                  <a:gd name="connsiteY145" fmla="*/ 1037427 h 1509906"/>
                  <a:gd name="connsiteX146" fmla="*/ 669219 w 1034979"/>
                  <a:gd name="connsiteY146" fmla="*/ 1039332 h 1509906"/>
                  <a:gd name="connsiteX147" fmla="*/ 669219 w 1034979"/>
                  <a:gd name="connsiteY147" fmla="*/ 1039332 h 1509906"/>
                  <a:gd name="connsiteX148" fmla="*/ 646359 w 1034979"/>
                  <a:gd name="connsiteY148" fmla="*/ 1043142 h 1509906"/>
                  <a:gd name="connsiteX149" fmla="*/ 642549 w 1034979"/>
                  <a:gd name="connsiteY149" fmla="*/ 1031712 h 1509906"/>
                  <a:gd name="connsiteX150" fmla="*/ 640644 w 1034979"/>
                  <a:gd name="connsiteY150" fmla="*/ 1025997 h 1509906"/>
                  <a:gd name="connsiteX151" fmla="*/ 642549 w 1034979"/>
                  <a:gd name="connsiteY151" fmla="*/ 1008852 h 1509906"/>
                  <a:gd name="connsiteX152" fmla="*/ 644454 w 1034979"/>
                  <a:gd name="connsiteY152" fmla="*/ 1003137 h 1509906"/>
                  <a:gd name="connsiteX153" fmla="*/ 661599 w 1034979"/>
                  <a:gd name="connsiteY153" fmla="*/ 993612 h 1509906"/>
                  <a:gd name="connsiteX154" fmla="*/ 673029 w 1034979"/>
                  <a:gd name="connsiteY154" fmla="*/ 985992 h 1509906"/>
                  <a:gd name="connsiteX155" fmla="*/ 674934 w 1034979"/>
                  <a:gd name="connsiteY155" fmla="*/ 980277 h 1509906"/>
                  <a:gd name="connsiteX156" fmla="*/ 680649 w 1034979"/>
                  <a:gd name="connsiteY156" fmla="*/ 978372 h 1509906"/>
                  <a:gd name="connsiteX157" fmla="*/ 686364 w 1034979"/>
                  <a:gd name="connsiteY157" fmla="*/ 974562 h 1509906"/>
                  <a:gd name="connsiteX158" fmla="*/ 695889 w 1034979"/>
                  <a:gd name="connsiteY158" fmla="*/ 965037 h 1509906"/>
                  <a:gd name="connsiteX159" fmla="*/ 705414 w 1034979"/>
                  <a:gd name="connsiteY159" fmla="*/ 953607 h 1509906"/>
                  <a:gd name="connsiteX160" fmla="*/ 716844 w 1034979"/>
                  <a:gd name="connsiteY160" fmla="*/ 945987 h 1509906"/>
                  <a:gd name="connsiteX161" fmla="*/ 732084 w 1034979"/>
                  <a:gd name="connsiteY161" fmla="*/ 932652 h 1509906"/>
                  <a:gd name="connsiteX162" fmla="*/ 741609 w 1034979"/>
                  <a:gd name="connsiteY162" fmla="*/ 921222 h 1509906"/>
                  <a:gd name="connsiteX163" fmla="*/ 753039 w 1034979"/>
                  <a:gd name="connsiteY163" fmla="*/ 911697 h 1509906"/>
                  <a:gd name="connsiteX164" fmla="*/ 758754 w 1034979"/>
                  <a:gd name="connsiteY164" fmla="*/ 900267 h 1509906"/>
                  <a:gd name="connsiteX165" fmla="*/ 760659 w 1034979"/>
                  <a:gd name="connsiteY165" fmla="*/ 894552 h 1509906"/>
                  <a:gd name="connsiteX166" fmla="*/ 766374 w 1034979"/>
                  <a:gd name="connsiteY166" fmla="*/ 883122 h 1509906"/>
                  <a:gd name="connsiteX167" fmla="*/ 764469 w 1034979"/>
                  <a:gd name="connsiteY167" fmla="*/ 867882 h 1509906"/>
                  <a:gd name="connsiteX168" fmla="*/ 758754 w 1034979"/>
                  <a:gd name="connsiteY168" fmla="*/ 865977 h 1509906"/>
                  <a:gd name="connsiteX169" fmla="*/ 737799 w 1034979"/>
                  <a:gd name="connsiteY169" fmla="*/ 867882 h 1509906"/>
                  <a:gd name="connsiteX170" fmla="*/ 732084 w 1034979"/>
                  <a:gd name="connsiteY170" fmla="*/ 871692 h 1509906"/>
                  <a:gd name="connsiteX171" fmla="*/ 720654 w 1034979"/>
                  <a:gd name="connsiteY171" fmla="*/ 875502 h 1509906"/>
                  <a:gd name="connsiteX172" fmla="*/ 716844 w 1034979"/>
                  <a:gd name="connsiteY172" fmla="*/ 881217 h 1509906"/>
                  <a:gd name="connsiteX173" fmla="*/ 711129 w 1034979"/>
                  <a:gd name="connsiteY173" fmla="*/ 883122 h 1509906"/>
                  <a:gd name="connsiteX174" fmla="*/ 705414 w 1034979"/>
                  <a:gd name="connsiteY174" fmla="*/ 886932 h 1509906"/>
                  <a:gd name="connsiteX175" fmla="*/ 699699 w 1034979"/>
                  <a:gd name="connsiteY175" fmla="*/ 892647 h 1509906"/>
                  <a:gd name="connsiteX176" fmla="*/ 692079 w 1034979"/>
                  <a:gd name="connsiteY176" fmla="*/ 896457 h 1509906"/>
                  <a:gd name="connsiteX177" fmla="*/ 627309 w 1034979"/>
                  <a:gd name="connsiteY177" fmla="*/ 953607 h 1509906"/>
                  <a:gd name="connsiteX178" fmla="*/ 602544 w 1034979"/>
                  <a:gd name="connsiteY178" fmla="*/ 959322 h 1509906"/>
                  <a:gd name="connsiteX179" fmla="*/ 507294 w 1034979"/>
                  <a:gd name="connsiteY179" fmla="*/ 841212 h 1509906"/>
                  <a:gd name="connsiteX180" fmla="*/ 503484 w 1034979"/>
                  <a:gd name="connsiteY180" fmla="*/ 351627 h 1509906"/>
                  <a:gd name="connsiteX181" fmla="*/ 499674 w 1034979"/>
                  <a:gd name="connsiteY181" fmla="*/ 60162 h 1509906"/>
                  <a:gd name="connsiteX182" fmla="*/ 490149 w 1034979"/>
                  <a:gd name="connsiteY182" fmla="*/ 33492 h 1509906"/>
                  <a:gd name="connsiteX183" fmla="*/ 488244 w 1034979"/>
                  <a:gd name="connsiteY183" fmla="*/ 27777 h 1509906"/>
                  <a:gd name="connsiteX184" fmla="*/ 484434 w 1034979"/>
                  <a:gd name="connsiteY184" fmla="*/ 22062 h 1509906"/>
                  <a:gd name="connsiteX185" fmla="*/ 478719 w 1034979"/>
                  <a:gd name="connsiteY185" fmla="*/ 10632 h 1509906"/>
                  <a:gd name="connsiteX186" fmla="*/ 473004 w 1034979"/>
                  <a:gd name="connsiteY186" fmla="*/ 6822 h 1509906"/>
                  <a:gd name="connsiteX187" fmla="*/ 469194 w 1034979"/>
                  <a:gd name="connsiteY187" fmla="*/ 1107 h 1509906"/>
                  <a:gd name="connsiteX188" fmla="*/ 429189 w 1034979"/>
                  <a:gd name="connsiteY188" fmla="*/ 4917 h 1509906"/>
                  <a:gd name="connsiteX189" fmla="*/ 421569 w 1034979"/>
                  <a:gd name="connsiteY189" fmla="*/ 16347 h 1509906"/>
                  <a:gd name="connsiteX190" fmla="*/ 417759 w 1034979"/>
                  <a:gd name="connsiteY190" fmla="*/ 22062 h 1509906"/>
                  <a:gd name="connsiteX191" fmla="*/ 419664 w 1034979"/>
                  <a:gd name="connsiteY191" fmla="*/ 54447 h 1509906"/>
                  <a:gd name="connsiteX192" fmla="*/ 423474 w 1034979"/>
                  <a:gd name="connsiteY192" fmla="*/ 65877 h 1509906"/>
                  <a:gd name="connsiteX193" fmla="*/ 425379 w 1034979"/>
                  <a:gd name="connsiteY193" fmla="*/ 71592 h 1509906"/>
                  <a:gd name="connsiteX194" fmla="*/ 425379 w 1034979"/>
                  <a:gd name="connsiteY194" fmla="*/ 77307 h 1509906"/>
                  <a:gd name="connsiteX195" fmla="*/ 429189 w 1034979"/>
                  <a:gd name="connsiteY195" fmla="*/ 231612 h 1509906"/>
                  <a:gd name="connsiteX196" fmla="*/ 440619 w 1034979"/>
                  <a:gd name="connsiteY196" fmla="*/ 414492 h 1509906"/>
                  <a:gd name="connsiteX197" fmla="*/ 435265 w 1034979"/>
                  <a:gd name="connsiteY197" fmla="*/ 711672 h 1509906"/>
                  <a:gd name="connsiteX198" fmla="*/ 435059 w 1034979"/>
                  <a:gd name="connsiteY198" fmla="*/ 792350 h 1509906"/>
                  <a:gd name="connsiteX199" fmla="*/ 430322 w 1034979"/>
                  <a:gd name="connsiteY199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84384 w 1034979"/>
                  <a:gd name="connsiteY20" fmla="*/ 865977 h 1509906"/>
                  <a:gd name="connsiteX21" fmla="*/ 78669 w 1034979"/>
                  <a:gd name="connsiteY21" fmla="*/ 864072 h 1509906"/>
                  <a:gd name="connsiteX22" fmla="*/ 59619 w 1034979"/>
                  <a:gd name="connsiteY22" fmla="*/ 867882 h 1509906"/>
                  <a:gd name="connsiteX23" fmla="*/ 53904 w 1034979"/>
                  <a:gd name="connsiteY23" fmla="*/ 871692 h 1509906"/>
                  <a:gd name="connsiteX24" fmla="*/ 50094 w 1034979"/>
                  <a:gd name="connsiteY24" fmla="*/ 877407 h 1509906"/>
                  <a:gd name="connsiteX25" fmla="*/ 46284 w 1034979"/>
                  <a:gd name="connsiteY25" fmla="*/ 888837 h 1509906"/>
                  <a:gd name="connsiteX26" fmla="*/ 50094 w 1034979"/>
                  <a:gd name="connsiteY26" fmla="*/ 926937 h 1509906"/>
                  <a:gd name="connsiteX27" fmla="*/ 53904 w 1034979"/>
                  <a:gd name="connsiteY27" fmla="*/ 932652 h 1509906"/>
                  <a:gd name="connsiteX28" fmla="*/ 59619 w 1034979"/>
                  <a:gd name="connsiteY28" fmla="*/ 936462 h 1509906"/>
                  <a:gd name="connsiteX29" fmla="*/ 63429 w 1034979"/>
                  <a:gd name="connsiteY29" fmla="*/ 942177 h 1509906"/>
                  <a:gd name="connsiteX30" fmla="*/ 80574 w 1034979"/>
                  <a:gd name="connsiteY30" fmla="*/ 951702 h 1509906"/>
                  <a:gd name="connsiteX31" fmla="*/ 166299 w 1034979"/>
                  <a:gd name="connsiteY31" fmla="*/ 972657 h 1509906"/>
                  <a:gd name="connsiteX32" fmla="*/ 191064 w 1034979"/>
                  <a:gd name="connsiteY32" fmla="*/ 978372 h 1509906"/>
                  <a:gd name="connsiteX33" fmla="*/ 208209 w 1034979"/>
                  <a:gd name="connsiteY33" fmla="*/ 984087 h 1509906"/>
                  <a:gd name="connsiteX34" fmla="*/ 213924 w 1034979"/>
                  <a:gd name="connsiteY34" fmla="*/ 985992 h 1509906"/>
                  <a:gd name="connsiteX35" fmla="*/ 229164 w 1034979"/>
                  <a:gd name="connsiteY35" fmla="*/ 989802 h 1509906"/>
                  <a:gd name="connsiteX36" fmla="*/ 248214 w 1034979"/>
                  <a:gd name="connsiteY36" fmla="*/ 995517 h 1509906"/>
                  <a:gd name="connsiteX37" fmla="*/ 253929 w 1034979"/>
                  <a:gd name="connsiteY37" fmla="*/ 999327 h 1509906"/>
                  <a:gd name="connsiteX38" fmla="*/ 267264 w 1034979"/>
                  <a:gd name="connsiteY38" fmla="*/ 1014567 h 1509906"/>
                  <a:gd name="connsiteX39" fmla="*/ 272979 w 1034979"/>
                  <a:gd name="connsiteY39" fmla="*/ 1033617 h 1509906"/>
                  <a:gd name="connsiteX40" fmla="*/ 274884 w 1034979"/>
                  <a:gd name="connsiteY40" fmla="*/ 1039332 h 1509906"/>
                  <a:gd name="connsiteX41" fmla="*/ 276789 w 1034979"/>
                  <a:gd name="connsiteY41" fmla="*/ 1045047 h 1509906"/>
                  <a:gd name="connsiteX42" fmla="*/ 278694 w 1034979"/>
                  <a:gd name="connsiteY42" fmla="*/ 1069812 h 1509906"/>
                  <a:gd name="connsiteX43" fmla="*/ 280599 w 1034979"/>
                  <a:gd name="connsiteY43" fmla="*/ 1075527 h 1509906"/>
                  <a:gd name="connsiteX44" fmla="*/ 278694 w 1034979"/>
                  <a:gd name="connsiteY44" fmla="*/ 1094577 h 1509906"/>
                  <a:gd name="connsiteX45" fmla="*/ 276789 w 1034979"/>
                  <a:gd name="connsiteY45" fmla="*/ 1104102 h 1509906"/>
                  <a:gd name="connsiteX46" fmla="*/ 263454 w 1034979"/>
                  <a:gd name="connsiteY46" fmla="*/ 1117437 h 1509906"/>
                  <a:gd name="connsiteX47" fmla="*/ 252024 w 1034979"/>
                  <a:gd name="connsiteY47" fmla="*/ 1125057 h 1509906"/>
                  <a:gd name="connsiteX48" fmla="*/ 240594 w 1034979"/>
                  <a:gd name="connsiteY48" fmla="*/ 1128867 h 1509906"/>
                  <a:gd name="connsiteX49" fmla="*/ 27234 w 1034979"/>
                  <a:gd name="connsiteY49" fmla="*/ 1147917 h 1509906"/>
                  <a:gd name="connsiteX50" fmla="*/ 15804 w 1034979"/>
                  <a:gd name="connsiteY50" fmla="*/ 1153632 h 1509906"/>
                  <a:gd name="connsiteX51" fmla="*/ 6279 w 1034979"/>
                  <a:gd name="connsiteY51" fmla="*/ 1163157 h 1509906"/>
                  <a:gd name="connsiteX52" fmla="*/ 4374 w 1034979"/>
                  <a:gd name="connsiteY52" fmla="*/ 1168872 h 1509906"/>
                  <a:gd name="connsiteX53" fmla="*/ 564 w 1034979"/>
                  <a:gd name="connsiteY53" fmla="*/ 1174587 h 1509906"/>
                  <a:gd name="connsiteX54" fmla="*/ 6279 w 1034979"/>
                  <a:gd name="connsiteY54" fmla="*/ 1206972 h 1509906"/>
                  <a:gd name="connsiteX55" fmla="*/ 11994 w 1034979"/>
                  <a:gd name="connsiteY55" fmla="*/ 1210782 h 1509906"/>
                  <a:gd name="connsiteX56" fmla="*/ 17709 w 1034979"/>
                  <a:gd name="connsiteY56" fmla="*/ 1212687 h 1509906"/>
                  <a:gd name="connsiteX57" fmla="*/ 145344 w 1034979"/>
                  <a:gd name="connsiteY57" fmla="*/ 1210782 h 1509906"/>
                  <a:gd name="connsiteX58" fmla="*/ 152964 w 1034979"/>
                  <a:gd name="connsiteY58" fmla="*/ 1208877 h 1509906"/>
                  <a:gd name="connsiteX59" fmla="*/ 303459 w 1034979"/>
                  <a:gd name="connsiteY59" fmla="*/ 1203162 h 1509906"/>
                  <a:gd name="connsiteX60" fmla="*/ 318699 w 1034979"/>
                  <a:gd name="connsiteY60" fmla="*/ 1210782 h 1509906"/>
                  <a:gd name="connsiteX61" fmla="*/ 330129 w 1034979"/>
                  <a:gd name="connsiteY61" fmla="*/ 1216497 h 1509906"/>
                  <a:gd name="connsiteX62" fmla="*/ 333939 w 1034979"/>
                  <a:gd name="connsiteY62" fmla="*/ 1222212 h 1509906"/>
                  <a:gd name="connsiteX63" fmla="*/ 339654 w 1034979"/>
                  <a:gd name="connsiteY63" fmla="*/ 1224117 h 1509906"/>
                  <a:gd name="connsiteX64" fmla="*/ 351084 w 1034979"/>
                  <a:gd name="connsiteY64" fmla="*/ 1231737 h 1509906"/>
                  <a:gd name="connsiteX65" fmla="*/ 356799 w 1034979"/>
                  <a:gd name="connsiteY65" fmla="*/ 1235547 h 1509906"/>
                  <a:gd name="connsiteX66" fmla="*/ 360609 w 1034979"/>
                  <a:gd name="connsiteY66" fmla="*/ 1241262 h 1509906"/>
                  <a:gd name="connsiteX67" fmla="*/ 366324 w 1034979"/>
                  <a:gd name="connsiteY67" fmla="*/ 1252692 h 1509906"/>
                  <a:gd name="connsiteX68" fmla="*/ 362514 w 1034979"/>
                  <a:gd name="connsiteY68" fmla="*/ 1279362 h 1509906"/>
                  <a:gd name="connsiteX69" fmla="*/ 358704 w 1034979"/>
                  <a:gd name="connsiteY69" fmla="*/ 1285077 h 1509906"/>
                  <a:gd name="connsiteX70" fmla="*/ 356799 w 1034979"/>
                  <a:gd name="connsiteY70" fmla="*/ 1290792 h 1509906"/>
                  <a:gd name="connsiteX71" fmla="*/ 352989 w 1034979"/>
                  <a:gd name="connsiteY71" fmla="*/ 1296507 h 1509906"/>
                  <a:gd name="connsiteX72" fmla="*/ 351084 w 1034979"/>
                  <a:gd name="connsiteY72" fmla="*/ 1302222 h 1509906"/>
                  <a:gd name="connsiteX73" fmla="*/ 347274 w 1034979"/>
                  <a:gd name="connsiteY73" fmla="*/ 1307937 h 1509906"/>
                  <a:gd name="connsiteX74" fmla="*/ 330129 w 1034979"/>
                  <a:gd name="connsiteY74" fmla="*/ 1374612 h 1509906"/>
                  <a:gd name="connsiteX75" fmla="*/ 328224 w 1034979"/>
                  <a:gd name="connsiteY75" fmla="*/ 1426047 h 1509906"/>
                  <a:gd name="connsiteX76" fmla="*/ 330129 w 1034979"/>
                  <a:gd name="connsiteY76" fmla="*/ 1450812 h 1509906"/>
                  <a:gd name="connsiteX77" fmla="*/ 332034 w 1034979"/>
                  <a:gd name="connsiteY77" fmla="*/ 1456527 h 1509906"/>
                  <a:gd name="connsiteX78" fmla="*/ 335844 w 1034979"/>
                  <a:gd name="connsiteY78" fmla="*/ 1460337 h 1509906"/>
                  <a:gd name="connsiteX79" fmla="*/ 364419 w 1034979"/>
                  <a:gd name="connsiteY79" fmla="*/ 1506057 h 1509906"/>
                  <a:gd name="connsiteX80" fmla="*/ 387279 w 1034979"/>
                  <a:gd name="connsiteY80" fmla="*/ 1507962 h 1509906"/>
                  <a:gd name="connsiteX81" fmla="*/ 392994 w 1034979"/>
                  <a:gd name="connsiteY81" fmla="*/ 1502247 h 1509906"/>
                  <a:gd name="connsiteX82" fmla="*/ 394899 w 1034979"/>
                  <a:gd name="connsiteY82" fmla="*/ 1490817 h 1509906"/>
                  <a:gd name="connsiteX83" fmla="*/ 396804 w 1034979"/>
                  <a:gd name="connsiteY83" fmla="*/ 1485102 h 1509906"/>
                  <a:gd name="connsiteX84" fmla="*/ 398709 w 1034979"/>
                  <a:gd name="connsiteY84" fmla="*/ 1467957 h 1509906"/>
                  <a:gd name="connsiteX85" fmla="*/ 400614 w 1034979"/>
                  <a:gd name="connsiteY85" fmla="*/ 1454622 h 1509906"/>
                  <a:gd name="connsiteX86" fmla="*/ 404424 w 1034979"/>
                  <a:gd name="connsiteY86" fmla="*/ 1397472 h 1509906"/>
                  <a:gd name="connsiteX87" fmla="*/ 410139 w 1034979"/>
                  <a:gd name="connsiteY87" fmla="*/ 1386042 h 1509906"/>
                  <a:gd name="connsiteX88" fmla="*/ 413949 w 1034979"/>
                  <a:gd name="connsiteY88" fmla="*/ 1372707 h 1509906"/>
                  <a:gd name="connsiteX89" fmla="*/ 415854 w 1034979"/>
                  <a:gd name="connsiteY89" fmla="*/ 1366992 h 1509906"/>
                  <a:gd name="connsiteX90" fmla="*/ 417759 w 1034979"/>
                  <a:gd name="connsiteY90" fmla="*/ 1353657 h 1509906"/>
                  <a:gd name="connsiteX91" fmla="*/ 421569 w 1034979"/>
                  <a:gd name="connsiteY91" fmla="*/ 1342227 h 1509906"/>
                  <a:gd name="connsiteX92" fmla="*/ 427284 w 1034979"/>
                  <a:gd name="connsiteY92" fmla="*/ 1328892 h 1509906"/>
                  <a:gd name="connsiteX93" fmla="*/ 467289 w 1034979"/>
                  <a:gd name="connsiteY93" fmla="*/ 1258407 h 1509906"/>
                  <a:gd name="connsiteX94" fmla="*/ 528455 w 1034979"/>
                  <a:gd name="connsiteY94" fmla="*/ 1245638 h 1509906"/>
                  <a:gd name="connsiteX95" fmla="*/ 573969 w 1034979"/>
                  <a:gd name="connsiteY95" fmla="*/ 1229832 h 1509906"/>
                  <a:gd name="connsiteX96" fmla="*/ 585399 w 1034979"/>
                  <a:gd name="connsiteY96" fmla="*/ 1226022 h 1509906"/>
                  <a:gd name="connsiteX97" fmla="*/ 720654 w 1034979"/>
                  <a:gd name="connsiteY97" fmla="*/ 1309842 h 1509906"/>
                  <a:gd name="connsiteX98" fmla="*/ 733989 w 1034979"/>
                  <a:gd name="connsiteY98" fmla="*/ 1319367 h 1509906"/>
                  <a:gd name="connsiteX99" fmla="*/ 743514 w 1034979"/>
                  <a:gd name="connsiteY99" fmla="*/ 1321272 h 1509906"/>
                  <a:gd name="connsiteX100" fmla="*/ 749229 w 1034979"/>
                  <a:gd name="connsiteY100" fmla="*/ 1323177 h 1509906"/>
                  <a:gd name="connsiteX101" fmla="*/ 762564 w 1034979"/>
                  <a:gd name="connsiteY101" fmla="*/ 1328892 h 1509906"/>
                  <a:gd name="connsiteX102" fmla="*/ 777804 w 1034979"/>
                  <a:gd name="connsiteY102" fmla="*/ 1326987 h 1509906"/>
                  <a:gd name="connsiteX103" fmla="*/ 789234 w 1034979"/>
                  <a:gd name="connsiteY103" fmla="*/ 1321272 h 1509906"/>
                  <a:gd name="connsiteX104" fmla="*/ 794949 w 1034979"/>
                  <a:gd name="connsiteY104" fmla="*/ 1319367 h 1509906"/>
                  <a:gd name="connsiteX105" fmla="*/ 802569 w 1034979"/>
                  <a:gd name="connsiteY105" fmla="*/ 1302222 h 1509906"/>
                  <a:gd name="connsiteX106" fmla="*/ 800664 w 1034979"/>
                  <a:gd name="connsiteY106" fmla="*/ 1277457 h 1509906"/>
                  <a:gd name="connsiteX107" fmla="*/ 798759 w 1034979"/>
                  <a:gd name="connsiteY107" fmla="*/ 1271742 h 1509906"/>
                  <a:gd name="connsiteX108" fmla="*/ 796854 w 1034979"/>
                  <a:gd name="connsiteY108" fmla="*/ 1264122 h 1509906"/>
                  <a:gd name="connsiteX109" fmla="*/ 783519 w 1034979"/>
                  <a:gd name="connsiteY109" fmla="*/ 1246977 h 1509906"/>
                  <a:gd name="connsiteX110" fmla="*/ 773994 w 1034979"/>
                  <a:gd name="connsiteY110" fmla="*/ 1241262 h 1509906"/>
                  <a:gd name="connsiteX111" fmla="*/ 648264 w 1034979"/>
                  <a:gd name="connsiteY111" fmla="*/ 1149822 h 1509906"/>
                  <a:gd name="connsiteX112" fmla="*/ 644454 w 1034979"/>
                  <a:gd name="connsiteY112" fmla="*/ 1132677 h 1509906"/>
                  <a:gd name="connsiteX113" fmla="*/ 646359 w 1034979"/>
                  <a:gd name="connsiteY113" fmla="*/ 1125057 h 1509906"/>
                  <a:gd name="connsiteX114" fmla="*/ 650169 w 1034979"/>
                  <a:gd name="connsiteY114" fmla="*/ 1107912 h 1509906"/>
                  <a:gd name="connsiteX115" fmla="*/ 653979 w 1034979"/>
                  <a:gd name="connsiteY115" fmla="*/ 1102197 h 1509906"/>
                  <a:gd name="connsiteX116" fmla="*/ 655884 w 1034979"/>
                  <a:gd name="connsiteY116" fmla="*/ 1096482 h 1509906"/>
                  <a:gd name="connsiteX117" fmla="*/ 661599 w 1034979"/>
                  <a:gd name="connsiteY117" fmla="*/ 1094577 h 1509906"/>
                  <a:gd name="connsiteX118" fmla="*/ 671124 w 1034979"/>
                  <a:gd name="connsiteY118" fmla="*/ 1083147 h 1509906"/>
                  <a:gd name="connsiteX119" fmla="*/ 724464 w 1034979"/>
                  <a:gd name="connsiteY119" fmla="*/ 1075527 h 1509906"/>
                  <a:gd name="connsiteX120" fmla="*/ 842574 w 1034979"/>
                  <a:gd name="connsiteY120" fmla="*/ 1077432 h 1509906"/>
                  <a:gd name="connsiteX121" fmla="*/ 871149 w 1034979"/>
                  <a:gd name="connsiteY121" fmla="*/ 1079337 h 1509906"/>
                  <a:gd name="connsiteX122" fmla="*/ 899724 w 1034979"/>
                  <a:gd name="connsiteY122" fmla="*/ 1085052 h 1509906"/>
                  <a:gd name="connsiteX123" fmla="*/ 922584 w 1034979"/>
                  <a:gd name="connsiteY123" fmla="*/ 1088862 h 1509906"/>
                  <a:gd name="connsiteX124" fmla="*/ 951159 w 1034979"/>
                  <a:gd name="connsiteY124" fmla="*/ 1094577 h 1509906"/>
                  <a:gd name="connsiteX125" fmla="*/ 956874 w 1034979"/>
                  <a:gd name="connsiteY125" fmla="*/ 1094577 h 1509906"/>
                  <a:gd name="connsiteX126" fmla="*/ 1002594 w 1034979"/>
                  <a:gd name="connsiteY126" fmla="*/ 1092672 h 1509906"/>
                  <a:gd name="connsiteX127" fmla="*/ 1031169 w 1034979"/>
                  <a:gd name="connsiteY127" fmla="*/ 1085052 h 1509906"/>
                  <a:gd name="connsiteX128" fmla="*/ 1034979 w 1034979"/>
                  <a:gd name="connsiteY128" fmla="*/ 1079337 h 1509906"/>
                  <a:gd name="connsiteX129" fmla="*/ 1033074 w 1034979"/>
                  <a:gd name="connsiteY129" fmla="*/ 1060287 h 1509906"/>
                  <a:gd name="connsiteX130" fmla="*/ 1027359 w 1034979"/>
                  <a:gd name="connsiteY130" fmla="*/ 1056477 h 1509906"/>
                  <a:gd name="connsiteX131" fmla="*/ 1012119 w 1034979"/>
                  <a:gd name="connsiteY131" fmla="*/ 1054572 h 1509906"/>
                  <a:gd name="connsiteX132" fmla="*/ 1006404 w 1034979"/>
                  <a:gd name="connsiteY132" fmla="*/ 1052667 h 1509906"/>
                  <a:gd name="connsiteX133" fmla="*/ 998784 w 1034979"/>
                  <a:gd name="connsiteY133" fmla="*/ 1050762 h 1509906"/>
                  <a:gd name="connsiteX134" fmla="*/ 987354 w 1034979"/>
                  <a:gd name="connsiteY134" fmla="*/ 1043142 h 1509906"/>
                  <a:gd name="connsiteX135" fmla="*/ 975924 w 1034979"/>
                  <a:gd name="connsiteY135" fmla="*/ 1039332 h 1509906"/>
                  <a:gd name="connsiteX136" fmla="*/ 970209 w 1034979"/>
                  <a:gd name="connsiteY136" fmla="*/ 1037427 h 1509906"/>
                  <a:gd name="connsiteX137" fmla="*/ 962589 w 1034979"/>
                  <a:gd name="connsiteY137" fmla="*/ 1035522 h 1509906"/>
                  <a:gd name="connsiteX138" fmla="*/ 956874 w 1034979"/>
                  <a:gd name="connsiteY138" fmla="*/ 1033617 h 1509906"/>
                  <a:gd name="connsiteX139" fmla="*/ 935919 w 1034979"/>
                  <a:gd name="connsiteY139" fmla="*/ 1027902 h 1509906"/>
                  <a:gd name="connsiteX140" fmla="*/ 930204 w 1034979"/>
                  <a:gd name="connsiteY140" fmla="*/ 1025997 h 1509906"/>
                  <a:gd name="connsiteX141" fmla="*/ 825429 w 1034979"/>
                  <a:gd name="connsiteY141" fmla="*/ 1027902 h 1509906"/>
                  <a:gd name="connsiteX142" fmla="*/ 819714 w 1034979"/>
                  <a:gd name="connsiteY142" fmla="*/ 1029807 h 1509906"/>
                  <a:gd name="connsiteX143" fmla="*/ 730179 w 1034979"/>
                  <a:gd name="connsiteY143" fmla="*/ 1031712 h 1509906"/>
                  <a:gd name="connsiteX144" fmla="*/ 716844 w 1034979"/>
                  <a:gd name="connsiteY144" fmla="*/ 1035522 h 1509906"/>
                  <a:gd name="connsiteX145" fmla="*/ 695889 w 1034979"/>
                  <a:gd name="connsiteY145" fmla="*/ 1037427 h 1509906"/>
                  <a:gd name="connsiteX146" fmla="*/ 669219 w 1034979"/>
                  <a:gd name="connsiteY146" fmla="*/ 1039332 h 1509906"/>
                  <a:gd name="connsiteX147" fmla="*/ 669219 w 1034979"/>
                  <a:gd name="connsiteY147" fmla="*/ 1039332 h 1509906"/>
                  <a:gd name="connsiteX148" fmla="*/ 646359 w 1034979"/>
                  <a:gd name="connsiteY148" fmla="*/ 1043142 h 1509906"/>
                  <a:gd name="connsiteX149" fmla="*/ 642549 w 1034979"/>
                  <a:gd name="connsiteY149" fmla="*/ 1031712 h 1509906"/>
                  <a:gd name="connsiteX150" fmla="*/ 640644 w 1034979"/>
                  <a:gd name="connsiteY150" fmla="*/ 1025997 h 1509906"/>
                  <a:gd name="connsiteX151" fmla="*/ 642549 w 1034979"/>
                  <a:gd name="connsiteY151" fmla="*/ 1008852 h 1509906"/>
                  <a:gd name="connsiteX152" fmla="*/ 644454 w 1034979"/>
                  <a:gd name="connsiteY152" fmla="*/ 1003137 h 1509906"/>
                  <a:gd name="connsiteX153" fmla="*/ 661599 w 1034979"/>
                  <a:gd name="connsiteY153" fmla="*/ 993612 h 1509906"/>
                  <a:gd name="connsiteX154" fmla="*/ 673029 w 1034979"/>
                  <a:gd name="connsiteY154" fmla="*/ 985992 h 1509906"/>
                  <a:gd name="connsiteX155" fmla="*/ 674934 w 1034979"/>
                  <a:gd name="connsiteY155" fmla="*/ 980277 h 1509906"/>
                  <a:gd name="connsiteX156" fmla="*/ 680649 w 1034979"/>
                  <a:gd name="connsiteY156" fmla="*/ 978372 h 1509906"/>
                  <a:gd name="connsiteX157" fmla="*/ 686364 w 1034979"/>
                  <a:gd name="connsiteY157" fmla="*/ 974562 h 1509906"/>
                  <a:gd name="connsiteX158" fmla="*/ 695889 w 1034979"/>
                  <a:gd name="connsiteY158" fmla="*/ 965037 h 1509906"/>
                  <a:gd name="connsiteX159" fmla="*/ 705414 w 1034979"/>
                  <a:gd name="connsiteY159" fmla="*/ 953607 h 1509906"/>
                  <a:gd name="connsiteX160" fmla="*/ 716844 w 1034979"/>
                  <a:gd name="connsiteY160" fmla="*/ 945987 h 1509906"/>
                  <a:gd name="connsiteX161" fmla="*/ 732084 w 1034979"/>
                  <a:gd name="connsiteY161" fmla="*/ 932652 h 1509906"/>
                  <a:gd name="connsiteX162" fmla="*/ 741609 w 1034979"/>
                  <a:gd name="connsiteY162" fmla="*/ 921222 h 1509906"/>
                  <a:gd name="connsiteX163" fmla="*/ 753039 w 1034979"/>
                  <a:gd name="connsiteY163" fmla="*/ 911697 h 1509906"/>
                  <a:gd name="connsiteX164" fmla="*/ 758754 w 1034979"/>
                  <a:gd name="connsiteY164" fmla="*/ 900267 h 1509906"/>
                  <a:gd name="connsiteX165" fmla="*/ 760659 w 1034979"/>
                  <a:gd name="connsiteY165" fmla="*/ 894552 h 1509906"/>
                  <a:gd name="connsiteX166" fmla="*/ 766374 w 1034979"/>
                  <a:gd name="connsiteY166" fmla="*/ 883122 h 1509906"/>
                  <a:gd name="connsiteX167" fmla="*/ 764469 w 1034979"/>
                  <a:gd name="connsiteY167" fmla="*/ 867882 h 1509906"/>
                  <a:gd name="connsiteX168" fmla="*/ 758754 w 1034979"/>
                  <a:gd name="connsiteY168" fmla="*/ 865977 h 1509906"/>
                  <a:gd name="connsiteX169" fmla="*/ 737799 w 1034979"/>
                  <a:gd name="connsiteY169" fmla="*/ 867882 h 1509906"/>
                  <a:gd name="connsiteX170" fmla="*/ 732084 w 1034979"/>
                  <a:gd name="connsiteY170" fmla="*/ 871692 h 1509906"/>
                  <a:gd name="connsiteX171" fmla="*/ 720654 w 1034979"/>
                  <a:gd name="connsiteY171" fmla="*/ 875502 h 1509906"/>
                  <a:gd name="connsiteX172" fmla="*/ 716844 w 1034979"/>
                  <a:gd name="connsiteY172" fmla="*/ 881217 h 1509906"/>
                  <a:gd name="connsiteX173" fmla="*/ 711129 w 1034979"/>
                  <a:gd name="connsiteY173" fmla="*/ 883122 h 1509906"/>
                  <a:gd name="connsiteX174" fmla="*/ 705414 w 1034979"/>
                  <a:gd name="connsiteY174" fmla="*/ 886932 h 1509906"/>
                  <a:gd name="connsiteX175" fmla="*/ 699699 w 1034979"/>
                  <a:gd name="connsiteY175" fmla="*/ 892647 h 1509906"/>
                  <a:gd name="connsiteX176" fmla="*/ 692079 w 1034979"/>
                  <a:gd name="connsiteY176" fmla="*/ 896457 h 1509906"/>
                  <a:gd name="connsiteX177" fmla="*/ 627309 w 1034979"/>
                  <a:gd name="connsiteY177" fmla="*/ 953607 h 1509906"/>
                  <a:gd name="connsiteX178" fmla="*/ 507294 w 1034979"/>
                  <a:gd name="connsiteY178" fmla="*/ 841212 h 1509906"/>
                  <a:gd name="connsiteX179" fmla="*/ 503484 w 1034979"/>
                  <a:gd name="connsiteY179" fmla="*/ 351627 h 1509906"/>
                  <a:gd name="connsiteX180" fmla="*/ 499674 w 1034979"/>
                  <a:gd name="connsiteY180" fmla="*/ 60162 h 1509906"/>
                  <a:gd name="connsiteX181" fmla="*/ 490149 w 1034979"/>
                  <a:gd name="connsiteY181" fmla="*/ 33492 h 1509906"/>
                  <a:gd name="connsiteX182" fmla="*/ 488244 w 1034979"/>
                  <a:gd name="connsiteY182" fmla="*/ 27777 h 1509906"/>
                  <a:gd name="connsiteX183" fmla="*/ 484434 w 1034979"/>
                  <a:gd name="connsiteY183" fmla="*/ 22062 h 1509906"/>
                  <a:gd name="connsiteX184" fmla="*/ 478719 w 1034979"/>
                  <a:gd name="connsiteY184" fmla="*/ 10632 h 1509906"/>
                  <a:gd name="connsiteX185" fmla="*/ 473004 w 1034979"/>
                  <a:gd name="connsiteY185" fmla="*/ 6822 h 1509906"/>
                  <a:gd name="connsiteX186" fmla="*/ 469194 w 1034979"/>
                  <a:gd name="connsiteY186" fmla="*/ 1107 h 1509906"/>
                  <a:gd name="connsiteX187" fmla="*/ 429189 w 1034979"/>
                  <a:gd name="connsiteY187" fmla="*/ 4917 h 1509906"/>
                  <a:gd name="connsiteX188" fmla="*/ 421569 w 1034979"/>
                  <a:gd name="connsiteY188" fmla="*/ 16347 h 1509906"/>
                  <a:gd name="connsiteX189" fmla="*/ 417759 w 1034979"/>
                  <a:gd name="connsiteY189" fmla="*/ 22062 h 1509906"/>
                  <a:gd name="connsiteX190" fmla="*/ 419664 w 1034979"/>
                  <a:gd name="connsiteY190" fmla="*/ 54447 h 1509906"/>
                  <a:gd name="connsiteX191" fmla="*/ 423474 w 1034979"/>
                  <a:gd name="connsiteY191" fmla="*/ 65877 h 1509906"/>
                  <a:gd name="connsiteX192" fmla="*/ 425379 w 1034979"/>
                  <a:gd name="connsiteY192" fmla="*/ 71592 h 1509906"/>
                  <a:gd name="connsiteX193" fmla="*/ 425379 w 1034979"/>
                  <a:gd name="connsiteY193" fmla="*/ 77307 h 1509906"/>
                  <a:gd name="connsiteX194" fmla="*/ 429189 w 1034979"/>
                  <a:gd name="connsiteY194" fmla="*/ 231612 h 1509906"/>
                  <a:gd name="connsiteX195" fmla="*/ 440619 w 1034979"/>
                  <a:gd name="connsiteY195" fmla="*/ 414492 h 1509906"/>
                  <a:gd name="connsiteX196" fmla="*/ 435265 w 1034979"/>
                  <a:gd name="connsiteY196" fmla="*/ 711672 h 1509906"/>
                  <a:gd name="connsiteX197" fmla="*/ 435059 w 1034979"/>
                  <a:gd name="connsiteY197" fmla="*/ 792350 h 1509906"/>
                  <a:gd name="connsiteX198" fmla="*/ 430322 w 1034979"/>
                  <a:gd name="connsiteY198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84384 w 1034979"/>
                  <a:gd name="connsiteY20" fmla="*/ 865977 h 1509906"/>
                  <a:gd name="connsiteX21" fmla="*/ 78669 w 1034979"/>
                  <a:gd name="connsiteY21" fmla="*/ 864072 h 1509906"/>
                  <a:gd name="connsiteX22" fmla="*/ 59619 w 1034979"/>
                  <a:gd name="connsiteY22" fmla="*/ 867882 h 1509906"/>
                  <a:gd name="connsiteX23" fmla="*/ 53904 w 1034979"/>
                  <a:gd name="connsiteY23" fmla="*/ 871692 h 1509906"/>
                  <a:gd name="connsiteX24" fmla="*/ 50094 w 1034979"/>
                  <a:gd name="connsiteY24" fmla="*/ 877407 h 1509906"/>
                  <a:gd name="connsiteX25" fmla="*/ 46284 w 1034979"/>
                  <a:gd name="connsiteY25" fmla="*/ 888837 h 1509906"/>
                  <a:gd name="connsiteX26" fmla="*/ 50094 w 1034979"/>
                  <a:gd name="connsiteY26" fmla="*/ 926937 h 1509906"/>
                  <a:gd name="connsiteX27" fmla="*/ 53904 w 1034979"/>
                  <a:gd name="connsiteY27" fmla="*/ 932652 h 1509906"/>
                  <a:gd name="connsiteX28" fmla="*/ 59619 w 1034979"/>
                  <a:gd name="connsiteY28" fmla="*/ 936462 h 1509906"/>
                  <a:gd name="connsiteX29" fmla="*/ 63429 w 1034979"/>
                  <a:gd name="connsiteY29" fmla="*/ 942177 h 1509906"/>
                  <a:gd name="connsiteX30" fmla="*/ 80574 w 1034979"/>
                  <a:gd name="connsiteY30" fmla="*/ 951702 h 1509906"/>
                  <a:gd name="connsiteX31" fmla="*/ 166299 w 1034979"/>
                  <a:gd name="connsiteY31" fmla="*/ 972657 h 1509906"/>
                  <a:gd name="connsiteX32" fmla="*/ 191064 w 1034979"/>
                  <a:gd name="connsiteY32" fmla="*/ 978372 h 1509906"/>
                  <a:gd name="connsiteX33" fmla="*/ 208209 w 1034979"/>
                  <a:gd name="connsiteY33" fmla="*/ 984087 h 1509906"/>
                  <a:gd name="connsiteX34" fmla="*/ 213924 w 1034979"/>
                  <a:gd name="connsiteY34" fmla="*/ 985992 h 1509906"/>
                  <a:gd name="connsiteX35" fmla="*/ 229164 w 1034979"/>
                  <a:gd name="connsiteY35" fmla="*/ 989802 h 1509906"/>
                  <a:gd name="connsiteX36" fmla="*/ 248214 w 1034979"/>
                  <a:gd name="connsiteY36" fmla="*/ 995517 h 1509906"/>
                  <a:gd name="connsiteX37" fmla="*/ 253929 w 1034979"/>
                  <a:gd name="connsiteY37" fmla="*/ 999327 h 1509906"/>
                  <a:gd name="connsiteX38" fmla="*/ 267264 w 1034979"/>
                  <a:gd name="connsiteY38" fmla="*/ 1014567 h 1509906"/>
                  <a:gd name="connsiteX39" fmla="*/ 272979 w 1034979"/>
                  <a:gd name="connsiteY39" fmla="*/ 1033617 h 1509906"/>
                  <a:gd name="connsiteX40" fmla="*/ 274884 w 1034979"/>
                  <a:gd name="connsiteY40" fmla="*/ 1039332 h 1509906"/>
                  <a:gd name="connsiteX41" fmla="*/ 276789 w 1034979"/>
                  <a:gd name="connsiteY41" fmla="*/ 1045047 h 1509906"/>
                  <a:gd name="connsiteX42" fmla="*/ 278694 w 1034979"/>
                  <a:gd name="connsiteY42" fmla="*/ 1069812 h 1509906"/>
                  <a:gd name="connsiteX43" fmla="*/ 280599 w 1034979"/>
                  <a:gd name="connsiteY43" fmla="*/ 1075527 h 1509906"/>
                  <a:gd name="connsiteX44" fmla="*/ 278694 w 1034979"/>
                  <a:gd name="connsiteY44" fmla="*/ 1094577 h 1509906"/>
                  <a:gd name="connsiteX45" fmla="*/ 276789 w 1034979"/>
                  <a:gd name="connsiteY45" fmla="*/ 1104102 h 1509906"/>
                  <a:gd name="connsiteX46" fmla="*/ 263454 w 1034979"/>
                  <a:gd name="connsiteY46" fmla="*/ 1117437 h 1509906"/>
                  <a:gd name="connsiteX47" fmla="*/ 252024 w 1034979"/>
                  <a:gd name="connsiteY47" fmla="*/ 1125057 h 1509906"/>
                  <a:gd name="connsiteX48" fmla="*/ 240594 w 1034979"/>
                  <a:gd name="connsiteY48" fmla="*/ 1128867 h 1509906"/>
                  <a:gd name="connsiteX49" fmla="*/ 27234 w 1034979"/>
                  <a:gd name="connsiteY49" fmla="*/ 1147917 h 1509906"/>
                  <a:gd name="connsiteX50" fmla="*/ 15804 w 1034979"/>
                  <a:gd name="connsiteY50" fmla="*/ 1153632 h 1509906"/>
                  <a:gd name="connsiteX51" fmla="*/ 6279 w 1034979"/>
                  <a:gd name="connsiteY51" fmla="*/ 1163157 h 1509906"/>
                  <a:gd name="connsiteX52" fmla="*/ 4374 w 1034979"/>
                  <a:gd name="connsiteY52" fmla="*/ 1168872 h 1509906"/>
                  <a:gd name="connsiteX53" fmla="*/ 564 w 1034979"/>
                  <a:gd name="connsiteY53" fmla="*/ 1174587 h 1509906"/>
                  <a:gd name="connsiteX54" fmla="*/ 6279 w 1034979"/>
                  <a:gd name="connsiteY54" fmla="*/ 1206972 h 1509906"/>
                  <a:gd name="connsiteX55" fmla="*/ 11994 w 1034979"/>
                  <a:gd name="connsiteY55" fmla="*/ 1210782 h 1509906"/>
                  <a:gd name="connsiteX56" fmla="*/ 17709 w 1034979"/>
                  <a:gd name="connsiteY56" fmla="*/ 1212687 h 1509906"/>
                  <a:gd name="connsiteX57" fmla="*/ 145344 w 1034979"/>
                  <a:gd name="connsiteY57" fmla="*/ 1210782 h 1509906"/>
                  <a:gd name="connsiteX58" fmla="*/ 152964 w 1034979"/>
                  <a:gd name="connsiteY58" fmla="*/ 1208877 h 1509906"/>
                  <a:gd name="connsiteX59" fmla="*/ 303459 w 1034979"/>
                  <a:gd name="connsiteY59" fmla="*/ 1203162 h 1509906"/>
                  <a:gd name="connsiteX60" fmla="*/ 318699 w 1034979"/>
                  <a:gd name="connsiteY60" fmla="*/ 1210782 h 1509906"/>
                  <a:gd name="connsiteX61" fmla="*/ 330129 w 1034979"/>
                  <a:gd name="connsiteY61" fmla="*/ 1216497 h 1509906"/>
                  <a:gd name="connsiteX62" fmla="*/ 333939 w 1034979"/>
                  <a:gd name="connsiteY62" fmla="*/ 1222212 h 1509906"/>
                  <a:gd name="connsiteX63" fmla="*/ 339654 w 1034979"/>
                  <a:gd name="connsiteY63" fmla="*/ 1224117 h 1509906"/>
                  <a:gd name="connsiteX64" fmla="*/ 351084 w 1034979"/>
                  <a:gd name="connsiteY64" fmla="*/ 1231737 h 1509906"/>
                  <a:gd name="connsiteX65" fmla="*/ 356799 w 1034979"/>
                  <a:gd name="connsiteY65" fmla="*/ 1235547 h 1509906"/>
                  <a:gd name="connsiteX66" fmla="*/ 360609 w 1034979"/>
                  <a:gd name="connsiteY66" fmla="*/ 1241262 h 1509906"/>
                  <a:gd name="connsiteX67" fmla="*/ 366324 w 1034979"/>
                  <a:gd name="connsiteY67" fmla="*/ 1252692 h 1509906"/>
                  <a:gd name="connsiteX68" fmla="*/ 362514 w 1034979"/>
                  <a:gd name="connsiteY68" fmla="*/ 1279362 h 1509906"/>
                  <a:gd name="connsiteX69" fmla="*/ 358704 w 1034979"/>
                  <a:gd name="connsiteY69" fmla="*/ 1285077 h 1509906"/>
                  <a:gd name="connsiteX70" fmla="*/ 356799 w 1034979"/>
                  <a:gd name="connsiteY70" fmla="*/ 1290792 h 1509906"/>
                  <a:gd name="connsiteX71" fmla="*/ 352989 w 1034979"/>
                  <a:gd name="connsiteY71" fmla="*/ 1296507 h 1509906"/>
                  <a:gd name="connsiteX72" fmla="*/ 351084 w 1034979"/>
                  <a:gd name="connsiteY72" fmla="*/ 1302222 h 1509906"/>
                  <a:gd name="connsiteX73" fmla="*/ 347274 w 1034979"/>
                  <a:gd name="connsiteY73" fmla="*/ 1307937 h 1509906"/>
                  <a:gd name="connsiteX74" fmla="*/ 330129 w 1034979"/>
                  <a:gd name="connsiteY74" fmla="*/ 1374612 h 1509906"/>
                  <a:gd name="connsiteX75" fmla="*/ 328224 w 1034979"/>
                  <a:gd name="connsiteY75" fmla="*/ 1426047 h 1509906"/>
                  <a:gd name="connsiteX76" fmla="*/ 330129 w 1034979"/>
                  <a:gd name="connsiteY76" fmla="*/ 1450812 h 1509906"/>
                  <a:gd name="connsiteX77" fmla="*/ 332034 w 1034979"/>
                  <a:gd name="connsiteY77" fmla="*/ 1456527 h 1509906"/>
                  <a:gd name="connsiteX78" fmla="*/ 335844 w 1034979"/>
                  <a:gd name="connsiteY78" fmla="*/ 1460337 h 1509906"/>
                  <a:gd name="connsiteX79" fmla="*/ 364419 w 1034979"/>
                  <a:gd name="connsiteY79" fmla="*/ 1506057 h 1509906"/>
                  <a:gd name="connsiteX80" fmla="*/ 387279 w 1034979"/>
                  <a:gd name="connsiteY80" fmla="*/ 1507962 h 1509906"/>
                  <a:gd name="connsiteX81" fmla="*/ 392994 w 1034979"/>
                  <a:gd name="connsiteY81" fmla="*/ 1502247 h 1509906"/>
                  <a:gd name="connsiteX82" fmla="*/ 394899 w 1034979"/>
                  <a:gd name="connsiteY82" fmla="*/ 1490817 h 1509906"/>
                  <a:gd name="connsiteX83" fmla="*/ 396804 w 1034979"/>
                  <a:gd name="connsiteY83" fmla="*/ 1485102 h 1509906"/>
                  <a:gd name="connsiteX84" fmla="*/ 398709 w 1034979"/>
                  <a:gd name="connsiteY84" fmla="*/ 1467957 h 1509906"/>
                  <a:gd name="connsiteX85" fmla="*/ 400614 w 1034979"/>
                  <a:gd name="connsiteY85" fmla="*/ 1454622 h 1509906"/>
                  <a:gd name="connsiteX86" fmla="*/ 404424 w 1034979"/>
                  <a:gd name="connsiteY86" fmla="*/ 1397472 h 1509906"/>
                  <a:gd name="connsiteX87" fmla="*/ 410139 w 1034979"/>
                  <a:gd name="connsiteY87" fmla="*/ 1386042 h 1509906"/>
                  <a:gd name="connsiteX88" fmla="*/ 413949 w 1034979"/>
                  <a:gd name="connsiteY88" fmla="*/ 1372707 h 1509906"/>
                  <a:gd name="connsiteX89" fmla="*/ 415854 w 1034979"/>
                  <a:gd name="connsiteY89" fmla="*/ 1366992 h 1509906"/>
                  <a:gd name="connsiteX90" fmla="*/ 417759 w 1034979"/>
                  <a:gd name="connsiteY90" fmla="*/ 1353657 h 1509906"/>
                  <a:gd name="connsiteX91" fmla="*/ 421569 w 1034979"/>
                  <a:gd name="connsiteY91" fmla="*/ 1342227 h 1509906"/>
                  <a:gd name="connsiteX92" fmla="*/ 427284 w 1034979"/>
                  <a:gd name="connsiteY92" fmla="*/ 1328892 h 1509906"/>
                  <a:gd name="connsiteX93" fmla="*/ 467289 w 1034979"/>
                  <a:gd name="connsiteY93" fmla="*/ 1258407 h 1509906"/>
                  <a:gd name="connsiteX94" fmla="*/ 528455 w 1034979"/>
                  <a:gd name="connsiteY94" fmla="*/ 1245638 h 1509906"/>
                  <a:gd name="connsiteX95" fmla="*/ 573969 w 1034979"/>
                  <a:gd name="connsiteY95" fmla="*/ 1229832 h 1509906"/>
                  <a:gd name="connsiteX96" fmla="*/ 585399 w 1034979"/>
                  <a:gd name="connsiteY96" fmla="*/ 1226022 h 1509906"/>
                  <a:gd name="connsiteX97" fmla="*/ 720654 w 1034979"/>
                  <a:gd name="connsiteY97" fmla="*/ 1309842 h 1509906"/>
                  <a:gd name="connsiteX98" fmla="*/ 733989 w 1034979"/>
                  <a:gd name="connsiteY98" fmla="*/ 1319367 h 1509906"/>
                  <a:gd name="connsiteX99" fmla="*/ 743514 w 1034979"/>
                  <a:gd name="connsiteY99" fmla="*/ 1321272 h 1509906"/>
                  <a:gd name="connsiteX100" fmla="*/ 749229 w 1034979"/>
                  <a:gd name="connsiteY100" fmla="*/ 1323177 h 1509906"/>
                  <a:gd name="connsiteX101" fmla="*/ 762564 w 1034979"/>
                  <a:gd name="connsiteY101" fmla="*/ 1328892 h 1509906"/>
                  <a:gd name="connsiteX102" fmla="*/ 777804 w 1034979"/>
                  <a:gd name="connsiteY102" fmla="*/ 1326987 h 1509906"/>
                  <a:gd name="connsiteX103" fmla="*/ 789234 w 1034979"/>
                  <a:gd name="connsiteY103" fmla="*/ 1321272 h 1509906"/>
                  <a:gd name="connsiteX104" fmla="*/ 794949 w 1034979"/>
                  <a:gd name="connsiteY104" fmla="*/ 1319367 h 1509906"/>
                  <a:gd name="connsiteX105" fmla="*/ 802569 w 1034979"/>
                  <a:gd name="connsiteY105" fmla="*/ 1302222 h 1509906"/>
                  <a:gd name="connsiteX106" fmla="*/ 800664 w 1034979"/>
                  <a:gd name="connsiteY106" fmla="*/ 1277457 h 1509906"/>
                  <a:gd name="connsiteX107" fmla="*/ 798759 w 1034979"/>
                  <a:gd name="connsiteY107" fmla="*/ 1271742 h 1509906"/>
                  <a:gd name="connsiteX108" fmla="*/ 796854 w 1034979"/>
                  <a:gd name="connsiteY108" fmla="*/ 1264122 h 1509906"/>
                  <a:gd name="connsiteX109" fmla="*/ 783519 w 1034979"/>
                  <a:gd name="connsiteY109" fmla="*/ 1246977 h 1509906"/>
                  <a:gd name="connsiteX110" fmla="*/ 773994 w 1034979"/>
                  <a:gd name="connsiteY110" fmla="*/ 1241262 h 1509906"/>
                  <a:gd name="connsiteX111" fmla="*/ 648264 w 1034979"/>
                  <a:gd name="connsiteY111" fmla="*/ 1149822 h 1509906"/>
                  <a:gd name="connsiteX112" fmla="*/ 644454 w 1034979"/>
                  <a:gd name="connsiteY112" fmla="*/ 1132677 h 1509906"/>
                  <a:gd name="connsiteX113" fmla="*/ 646359 w 1034979"/>
                  <a:gd name="connsiteY113" fmla="*/ 1125057 h 1509906"/>
                  <a:gd name="connsiteX114" fmla="*/ 650169 w 1034979"/>
                  <a:gd name="connsiteY114" fmla="*/ 1107912 h 1509906"/>
                  <a:gd name="connsiteX115" fmla="*/ 653979 w 1034979"/>
                  <a:gd name="connsiteY115" fmla="*/ 1102197 h 1509906"/>
                  <a:gd name="connsiteX116" fmla="*/ 655884 w 1034979"/>
                  <a:gd name="connsiteY116" fmla="*/ 1096482 h 1509906"/>
                  <a:gd name="connsiteX117" fmla="*/ 661599 w 1034979"/>
                  <a:gd name="connsiteY117" fmla="*/ 1094577 h 1509906"/>
                  <a:gd name="connsiteX118" fmla="*/ 671124 w 1034979"/>
                  <a:gd name="connsiteY118" fmla="*/ 1083147 h 1509906"/>
                  <a:gd name="connsiteX119" fmla="*/ 724464 w 1034979"/>
                  <a:gd name="connsiteY119" fmla="*/ 1075527 h 1509906"/>
                  <a:gd name="connsiteX120" fmla="*/ 842574 w 1034979"/>
                  <a:gd name="connsiteY120" fmla="*/ 1077432 h 1509906"/>
                  <a:gd name="connsiteX121" fmla="*/ 871149 w 1034979"/>
                  <a:gd name="connsiteY121" fmla="*/ 1079337 h 1509906"/>
                  <a:gd name="connsiteX122" fmla="*/ 899724 w 1034979"/>
                  <a:gd name="connsiteY122" fmla="*/ 1085052 h 1509906"/>
                  <a:gd name="connsiteX123" fmla="*/ 922584 w 1034979"/>
                  <a:gd name="connsiteY123" fmla="*/ 1088862 h 1509906"/>
                  <a:gd name="connsiteX124" fmla="*/ 951159 w 1034979"/>
                  <a:gd name="connsiteY124" fmla="*/ 1094577 h 1509906"/>
                  <a:gd name="connsiteX125" fmla="*/ 956874 w 1034979"/>
                  <a:gd name="connsiteY125" fmla="*/ 1094577 h 1509906"/>
                  <a:gd name="connsiteX126" fmla="*/ 1002594 w 1034979"/>
                  <a:gd name="connsiteY126" fmla="*/ 1092672 h 1509906"/>
                  <a:gd name="connsiteX127" fmla="*/ 1031169 w 1034979"/>
                  <a:gd name="connsiteY127" fmla="*/ 1085052 h 1509906"/>
                  <a:gd name="connsiteX128" fmla="*/ 1034979 w 1034979"/>
                  <a:gd name="connsiteY128" fmla="*/ 1079337 h 1509906"/>
                  <a:gd name="connsiteX129" fmla="*/ 1033074 w 1034979"/>
                  <a:gd name="connsiteY129" fmla="*/ 1060287 h 1509906"/>
                  <a:gd name="connsiteX130" fmla="*/ 1027359 w 1034979"/>
                  <a:gd name="connsiteY130" fmla="*/ 1056477 h 1509906"/>
                  <a:gd name="connsiteX131" fmla="*/ 1012119 w 1034979"/>
                  <a:gd name="connsiteY131" fmla="*/ 1054572 h 1509906"/>
                  <a:gd name="connsiteX132" fmla="*/ 1006404 w 1034979"/>
                  <a:gd name="connsiteY132" fmla="*/ 1052667 h 1509906"/>
                  <a:gd name="connsiteX133" fmla="*/ 998784 w 1034979"/>
                  <a:gd name="connsiteY133" fmla="*/ 1050762 h 1509906"/>
                  <a:gd name="connsiteX134" fmla="*/ 987354 w 1034979"/>
                  <a:gd name="connsiteY134" fmla="*/ 1043142 h 1509906"/>
                  <a:gd name="connsiteX135" fmla="*/ 975924 w 1034979"/>
                  <a:gd name="connsiteY135" fmla="*/ 1039332 h 1509906"/>
                  <a:gd name="connsiteX136" fmla="*/ 970209 w 1034979"/>
                  <a:gd name="connsiteY136" fmla="*/ 1037427 h 1509906"/>
                  <a:gd name="connsiteX137" fmla="*/ 962589 w 1034979"/>
                  <a:gd name="connsiteY137" fmla="*/ 1035522 h 1509906"/>
                  <a:gd name="connsiteX138" fmla="*/ 956874 w 1034979"/>
                  <a:gd name="connsiteY138" fmla="*/ 1033617 h 1509906"/>
                  <a:gd name="connsiteX139" fmla="*/ 935919 w 1034979"/>
                  <a:gd name="connsiteY139" fmla="*/ 1027902 h 1509906"/>
                  <a:gd name="connsiteX140" fmla="*/ 930204 w 1034979"/>
                  <a:gd name="connsiteY140" fmla="*/ 1025997 h 1509906"/>
                  <a:gd name="connsiteX141" fmla="*/ 825429 w 1034979"/>
                  <a:gd name="connsiteY141" fmla="*/ 1027902 h 1509906"/>
                  <a:gd name="connsiteX142" fmla="*/ 819714 w 1034979"/>
                  <a:gd name="connsiteY142" fmla="*/ 1029807 h 1509906"/>
                  <a:gd name="connsiteX143" fmla="*/ 730179 w 1034979"/>
                  <a:gd name="connsiteY143" fmla="*/ 1031712 h 1509906"/>
                  <a:gd name="connsiteX144" fmla="*/ 716844 w 1034979"/>
                  <a:gd name="connsiteY144" fmla="*/ 1035522 h 1509906"/>
                  <a:gd name="connsiteX145" fmla="*/ 695889 w 1034979"/>
                  <a:gd name="connsiteY145" fmla="*/ 1037427 h 1509906"/>
                  <a:gd name="connsiteX146" fmla="*/ 669219 w 1034979"/>
                  <a:gd name="connsiteY146" fmla="*/ 1039332 h 1509906"/>
                  <a:gd name="connsiteX147" fmla="*/ 669219 w 1034979"/>
                  <a:gd name="connsiteY147" fmla="*/ 1039332 h 1509906"/>
                  <a:gd name="connsiteX148" fmla="*/ 646359 w 1034979"/>
                  <a:gd name="connsiteY148" fmla="*/ 1043142 h 1509906"/>
                  <a:gd name="connsiteX149" fmla="*/ 642549 w 1034979"/>
                  <a:gd name="connsiteY149" fmla="*/ 1031712 h 1509906"/>
                  <a:gd name="connsiteX150" fmla="*/ 640644 w 1034979"/>
                  <a:gd name="connsiteY150" fmla="*/ 1025997 h 1509906"/>
                  <a:gd name="connsiteX151" fmla="*/ 642549 w 1034979"/>
                  <a:gd name="connsiteY151" fmla="*/ 1008852 h 1509906"/>
                  <a:gd name="connsiteX152" fmla="*/ 644454 w 1034979"/>
                  <a:gd name="connsiteY152" fmla="*/ 1003137 h 1509906"/>
                  <a:gd name="connsiteX153" fmla="*/ 661599 w 1034979"/>
                  <a:gd name="connsiteY153" fmla="*/ 993612 h 1509906"/>
                  <a:gd name="connsiteX154" fmla="*/ 673029 w 1034979"/>
                  <a:gd name="connsiteY154" fmla="*/ 985992 h 1509906"/>
                  <a:gd name="connsiteX155" fmla="*/ 674934 w 1034979"/>
                  <a:gd name="connsiteY155" fmla="*/ 980277 h 1509906"/>
                  <a:gd name="connsiteX156" fmla="*/ 680649 w 1034979"/>
                  <a:gd name="connsiteY156" fmla="*/ 978372 h 1509906"/>
                  <a:gd name="connsiteX157" fmla="*/ 686364 w 1034979"/>
                  <a:gd name="connsiteY157" fmla="*/ 974562 h 1509906"/>
                  <a:gd name="connsiteX158" fmla="*/ 695889 w 1034979"/>
                  <a:gd name="connsiteY158" fmla="*/ 965037 h 1509906"/>
                  <a:gd name="connsiteX159" fmla="*/ 705414 w 1034979"/>
                  <a:gd name="connsiteY159" fmla="*/ 953607 h 1509906"/>
                  <a:gd name="connsiteX160" fmla="*/ 716844 w 1034979"/>
                  <a:gd name="connsiteY160" fmla="*/ 945987 h 1509906"/>
                  <a:gd name="connsiteX161" fmla="*/ 732084 w 1034979"/>
                  <a:gd name="connsiteY161" fmla="*/ 932652 h 1509906"/>
                  <a:gd name="connsiteX162" fmla="*/ 741609 w 1034979"/>
                  <a:gd name="connsiteY162" fmla="*/ 921222 h 1509906"/>
                  <a:gd name="connsiteX163" fmla="*/ 753039 w 1034979"/>
                  <a:gd name="connsiteY163" fmla="*/ 911697 h 1509906"/>
                  <a:gd name="connsiteX164" fmla="*/ 758754 w 1034979"/>
                  <a:gd name="connsiteY164" fmla="*/ 900267 h 1509906"/>
                  <a:gd name="connsiteX165" fmla="*/ 760659 w 1034979"/>
                  <a:gd name="connsiteY165" fmla="*/ 894552 h 1509906"/>
                  <a:gd name="connsiteX166" fmla="*/ 766374 w 1034979"/>
                  <a:gd name="connsiteY166" fmla="*/ 883122 h 1509906"/>
                  <a:gd name="connsiteX167" fmla="*/ 764469 w 1034979"/>
                  <a:gd name="connsiteY167" fmla="*/ 867882 h 1509906"/>
                  <a:gd name="connsiteX168" fmla="*/ 758754 w 1034979"/>
                  <a:gd name="connsiteY168" fmla="*/ 865977 h 1509906"/>
                  <a:gd name="connsiteX169" fmla="*/ 737799 w 1034979"/>
                  <a:gd name="connsiteY169" fmla="*/ 867882 h 1509906"/>
                  <a:gd name="connsiteX170" fmla="*/ 732084 w 1034979"/>
                  <a:gd name="connsiteY170" fmla="*/ 871692 h 1509906"/>
                  <a:gd name="connsiteX171" fmla="*/ 720654 w 1034979"/>
                  <a:gd name="connsiteY171" fmla="*/ 875502 h 1509906"/>
                  <a:gd name="connsiteX172" fmla="*/ 716844 w 1034979"/>
                  <a:gd name="connsiteY172" fmla="*/ 881217 h 1509906"/>
                  <a:gd name="connsiteX173" fmla="*/ 711129 w 1034979"/>
                  <a:gd name="connsiteY173" fmla="*/ 883122 h 1509906"/>
                  <a:gd name="connsiteX174" fmla="*/ 705414 w 1034979"/>
                  <a:gd name="connsiteY174" fmla="*/ 886932 h 1509906"/>
                  <a:gd name="connsiteX175" fmla="*/ 699699 w 1034979"/>
                  <a:gd name="connsiteY175" fmla="*/ 892647 h 1509906"/>
                  <a:gd name="connsiteX176" fmla="*/ 692079 w 1034979"/>
                  <a:gd name="connsiteY176" fmla="*/ 896457 h 1509906"/>
                  <a:gd name="connsiteX177" fmla="*/ 595181 w 1034979"/>
                  <a:gd name="connsiteY177" fmla="*/ 951135 h 1509906"/>
                  <a:gd name="connsiteX178" fmla="*/ 507294 w 1034979"/>
                  <a:gd name="connsiteY178" fmla="*/ 841212 h 1509906"/>
                  <a:gd name="connsiteX179" fmla="*/ 503484 w 1034979"/>
                  <a:gd name="connsiteY179" fmla="*/ 351627 h 1509906"/>
                  <a:gd name="connsiteX180" fmla="*/ 499674 w 1034979"/>
                  <a:gd name="connsiteY180" fmla="*/ 60162 h 1509906"/>
                  <a:gd name="connsiteX181" fmla="*/ 490149 w 1034979"/>
                  <a:gd name="connsiteY181" fmla="*/ 33492 h 1509906"/>
                  <a:gd name="connsiteX182" fmla="*/ 488244 w 1034979"/>
                  <a:gd name="connsiteY182" fmla="*/ 27777 h 1509906"/>
                  <a:gd name="connsiteX183" fmla="*/ 484434 w 1034979"/>
                  <a:gd name="connsiteY183" fmla="*/ 22062 h 1509906"/>
                  <a:gd name="connsiteX184" fmla="*/ 478719 w 1034979"/>
                  <a:gd name="connsiteY184" fmla="*/ 10632 h 1509906"/>
                  <a:gd name="connsiteX185" fmla="*/ 473004 w 1034979"/>
                  <a:gd name="connsiteY185" fmla="*/ 6822 h 1509906"/>
                  <a:gd name="connsiteX186" fmla="*/ 469194 w 1034979"/>
                  <a:gd name="connsiteY186" fmla="*/ 1107 h 1509906"/>
                  <a:gd name="connsiteX187" fmla="*/ 429189 w 1034979"/>
                  <a:gd name="connsiteY187" fmla="*/ 4917 h 1509906"/>
                  <a:gd name="connsiteX188" fmla="*/ 421569 w 1034979"/>
                  <a:gd name="connsiteY188" fmla="*/ 16347 h 1509906"/>
                  <a:gd name="connsiteX189" fmla="*/ 417759 w 1034979"/>
                  <a:gd name="connsiteY189" fmla="*/ 22062 h 1509906"/>
                  <a:gd name="connsiteX190" fmla="*/ 419664 w 1034979"/>
                  <a:gd name="connsiteY190" fmla="*/ 54447 h 1509906"/>
                  <a:gd name="connsiteX191" fmla="*/ 423474 w 1034979"/>
                  <a:gd name="connsiteY191" fmla="*/ 65877 h 1509906"/>
                  <a:gd name="connsiteX192" fmla="*/ 425379 w 1034979"/>
                  <a:gd name="connsiteY192" fmla="*/ 71592 h 1509906"/>
                  <a:gd name="connsiteX193" fmla="*/ 425379 w 1034979"/>
                  <a:gd name="connsiteY193" fmla="*/ 77307 h 1509906"/>
                  <a:gd name="connsiteX194" fmla="*/ 429189 w 1034979"/>
                  <a:gd name="connsiteY194" fmla="*/ 231612 h 1509906"/>
                  <a:gd name="connsiteX195" fmla="*/ 440619 w 1034979"/>
                  <a:gd name="connsiteY195" fmla="*/ 414492 h 1509906"/>
                  <a:gd name="connsiteX196" fmla="*/ 435265 w 1034979"/>
                  <a:gd name="connsiteY196" fmla="*/ 711672 h 1509906"/>
                  <a:gd name="connsiteX197" fmla="*/ 435059 w 1034979"/>
                  <a:gd name="connsiteY197" fmla="*/ 792350 h 1509906"/>
                  <a:gd name="connsiteX198" fmla="*/ 430322 w 1034979"/>
                  <a:gd name="connsiteY198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84384 w 1034979"/>
                  <a:gd name="connsiteY20" fmla="*/ 865977 h 1509906"/>
                  <a:gd name="connsiteX21" fmla="*/ 78669 w 1034979"/>
                  <a:gd name="connsiteY21" fmla="*/ 864072 h 1509906"/>
                  <a:gd name="connsiteX22" fmla="*/ 59619 w 1034979"/>
                  <a:gd name="connsiteY22" fmla="*/ 867882 h 1509906"/>
                  <a:gd name="connsiteX23" fmla="*/ 53904 w 1034979"/>
                  <a:gd name="connsiteY23" fmla="*/ 871692 h 1509906"/>
                  <a:gd name="connsiteX24" fmla="*/ 50094 w 1034979"/>
                  <a:gd name="connsiteY24" fmla="*/ 877407 h 1509906"/>
                  <a:gd name="connsiteX25" fmla="*/ 46284 w 1034979"/>
                  <a:gd name="connsiteY25" fmla="*/ 888837 h 1509906"/>
                  <a:gd name="connsiteX26" fmla="*/ 50094 w 1034979"/>
                  <a:gd name="connsiteY26" fmla="*/ 926937 h 1509906"/>
                  <a:gd name="connsiteX27" fmla="*/ 53904 w 1034979"/>
                  <a:gd name="connsiteY27" fmla="*/ 932652 h 1509906"/>
                  <a:gd name="connsiteX28" fmla="*/ 59619 w 1034979"/>
                  <a:gd name="connsiteY28" fmla="*/ 936462 h 1509906"/>
                  <a:gd name="connsiteX29" fmla="*/ 63429 w 1034979"/>
                  <a:gd name="connsiteY29" fmla="*/ 942177 h 1509906"/>
                  <a:gd name="connsiteX30" fmla="*/ 80574 w 1034979"/>
                  <a:gd name="connsiteY30" fmla="*/ 951702 h 1509906"/>
                  <a:gd name="connsiteX31" fmla="*/ 166299 w 1034979"/>
                  <a:gd name="connsiteY31" fmla="*/ 972657 h 1509906"/>
                  <a:gd name="connsiteX32" fmla="*/ 191064 w 1034979"/>
                  <a:gd name="connsiteY32" fmla="*/ 978372 h 1509906"/>
                  <a:gd name="connsiteX33" fmla="*/ 208209 w 1034979"/>
                  <a:gd name="connsiteY33" fmla="*/ 984087 h 1509906"/>
                  <a:gd name="connsiteX34" fmla="*/ 213924 w 1034979"/>
                  <a:gd name="connsiteY34" fmla="*/ 985992 h 1509906"/>
                  <a:gd name="connsiteX35" fmla="*/ 229164 w 1034979"/>
                  <a:gd name="connsiteY35" fmla="*/ 989802 h 1509906"/>
                  <a:gd name="connsiteX36" fmla="*/ 248214 w 1034979"/>
                  <a:gd name="connsiteY36" fmla="*/ 995517 h 1509906"/>
                  <a:gd name="connsiteX37" fmla="*/ 253929 w 1034979"/>
                  <a:gd name="connsiteY37" fmla="*/ 999327 h 1509906"/>
                  <a:gd name="connsiteX38" fmla="*/ 267264 w 1034979"/>
                  <a:gd name="connsiteY38" fmla="*/ 1014567 h 1509906"/>
                  <a:gd name="connsiteX39" fmla="*/ 272979 w 1034979"/>
                  <a:gd name="connsiteY39" fmla="*/ 1033617 h 1509906"/>
                  <a:gd name="connsiteX40" fmla="*/ 274884 w 1034979"/>
                  <a:gd name="connsiteY40" fmla="*/ 1039332 h 1509906"/>
                  <a:gd name="connsiteX41" fmla="*/ 276789 w 1034979"/>
                  <a:gd name="connsiteY41" fmla="*/ 1045047 h 1509906"/>
                  <a:gd name="connsiteX42" fmla="*/ 278694 w 1034979"/>
                  <a:gd name="connsiteY42" fmla="*/ 1069812 h 1509906"/>
                  <a:gd name="connsiteX43" fmla="*/ 280599 w 1034979"/>
                  <a:gd name="connsiteY43" fmla="*/ 1075527 h 1509906"/>
                  <a:gd name="connsiteX44" fmla="*/ 278694 w 1034979"/>
                  <a:gd name="connsiteY44" fmla="*/ 1094577 h 1509906"/>
                  <a:gd name="connsiteX45" fmla="*/ 276789 w 1034979"/>
                  <a:gd name="connsiteY45" fmla="*/ 1104102 h 1509906"/>
                  <a:gd name="connsiteX46" fmla="*/ 263454 w 1034979"/>
                  <a:gd name="connsiteY46" fmla="*/ 1117437 h 1509906"/>
                  <a:gd name="connsiteX47" fmla="*/ 252024 w 1034979"/>
                  <a:gd name="connsiteY47" fmla="*/ 1125057 h 1509906"/>
                  <a:gd name="connsiteX48" fmla="*/ 240594 w 1034979"/>
                  <a:gd name="connsiteY48" fmla="*/ 1128867 h 1509906"/>
                  <a:gd name="connsiteX49" fmla="*/ 27234 w 1034979"/>
                  <a:gd name="connsiteY49" fmla="*/ 1147917 h 1509906"/>
                  <a:gd name="connsiteX50" fmla="*/ 15804 w 1034979"/>
                  <a:gd name="connsiteY50" fmla="*/ 1153632 h 1509906"/>
                  <a:gd name="connsiteX51" fmla="*/ 6279 w 1034979"/>
                  <a:gd name="connsiteY51" fmla="*/ 1163157 h 1509906"/>
                  <a:gd name="connsiteX52" fmla="*/ 4374 w 1034979"/>
                  <a:gd name="connsiteY52" fmla="*/ 1168872 h 1509906"/>
                  <a:gd name="connsiteX53" fmla="*/ 564 w 1034979"/>
                  <a:gd name="connsiteY53" fmla="*/ 1174587 h 1509906"/>
                  <a:gd name="connsiteX54" fmla="*/ 6279 w 1034979"/>
                  <a:gd name="connsiteY54" fmla="*/ 1206972 h 1509906"/>
                  <a:gd name="connsiteX55" fmla="*/ 11994 w 1034979"/>
                  <a:gd name="connsiteY55" fmla="*/ 1210782 h 1509906"/>
                  <a:gd name="connsiteX56" fmla="*/ 17709 w 1034979"/>
                  <a:gd name="connsiteY56" fmla="*/ 1212687 h 1509906"/>
                  <a:gd name="connsiteX57" fmla="*/ 145344 w 1034979"/>
                  <a:gd name="connsiteY57" fmla="*/ 1210782 h 1509906"/>
                  <a:gd name="connsiteX58" fmla="*/ 152964 w 1034979"/>
                  <a:gd name="connsiteY58" fmla="*/ 1208877 h 1509906"/>
                  <a:gd name="connsiteX59" fmla="*/ 303459 w 1034979"/>
                  <a:gd name="connsiteY59" fmla="*/ 1203162 h 1509906"/>
                  <a:gd name="connsiteX60" fmla="*/ 318699 w 1034979"/>
                  <a:gd name="connsiteY60" fmla="*/ 1210782 h 1509906"/>
                  <a:gd name="connsiteX61" fmla="*/ 330129 w 1034979"/>
                  <a:gd name="connsiteY61" fmla="*/ 1216497 h 1509906"/>
                  <a:gd name="connsiteX62" fmla="*/ 333939 w 1034979"/>
                  <a:gd name="connsiteY62" fmla="*/ 1222212 h 1509906"/>
                  <a:gd name="connsiteX63" fmla="*/ 339654 w 1034979"/>
                  <a:gd name="connsiteY63" fmla="*/ 1224117 h 1509906"/>
                  <a:gd name="connsiteX64" fmla="*/ 351084 w 1034979"/>
                  <a:gd name="connsiteY64" fmla="*/ 1231737 h 1509906"/>
                  <a:gd name="connsiteX65" fmla="*/ 356799 w 1034979"/>
                  <a:gd name="connsiteY65" fmla="*/ 1235547 h 1509906"/>
                  <a:gd name="connsiteX66" fmla="*/ 360609 w 1034979"/>
                  <a:gd name="connsiteY66" fmla="*/ 1241262 h 1509906"/>
                  <a:gd name="connsiteX67" fmla="*/ 366324 w 1034979"/>
                  <a:gd name="connsiteY67" fmla="*/ 1252692 h 1509906"/>
                  <a:gd name="connsiteX68" fmla="*/ 362514 w 1034979"/>
                  <a:gd name="connsiteY68" fmla="*/ 1279362 h 1509906"/>
                  <a:gd name="connsiteX69" fmla="*/ 358704 w 1034979"/>
                  <a:gd name="connsiteY69" fmla="*/ 1285077 h 1509906"/>
                  <a:gd name="connsiteX70" fmla="*/ 356799 w 1034979"/>
                  <a:gd name="connsiteY70" fmla="*/ 1290792 h 1509906"/>
                  <a:gd name="connsiteX71" fmla="*/ 352989 w 1034979"/>
                  <a:gd name="connsiteY71" fmla="*/ 1296507 h 1509906"/>
                  <a:gd name="connsiteX72" fmla="*/ 351084 w 1034979"/>
                  <a:gd name="connsiteY72" fmla="*/ 1302222 h 1509906"/>
                  <a:gd name="connsiteX73" fmla="*/ 347274 w 1034979"/>
                  <a:gd name="connsiteY73" fmla="*/ 1307937 h 1509906"/>
                  <a:gd name="connsiteX74" fmla="*/ 330129 w 1034979"/>
                  <a:gd name="connsiteY74" fmla="*/ 1374612 h 1509906"/>
                  <a:gd name="connsiteX75" fmla="*/ 328224 w 1034979"/>
                  <a:gd name="connsiteY75" fmla="*/ 1426047 h 1509906"/>
                  <a:gd name="connsiteX76" fmla="*/ 330129 w 1034979"/>
                  <a:gd name="connsiteY76" fmla="*/ 1450812 h 1509906"/>
                  <a:gd name="connsiteX77" fmla="*/ 332034 w 1034979"/>
                  <a:gd name="connsiteY77" fmla="*/ 1456527 h 1509906"/>
                  <a:gd name="connsiteX78" fmla="*/ 335844 w 1034979"/>
                  <a:gd name="connsiteY78" fmla="*/ 1460337 h 1509906"/>
                  <a:gd name="connsiteX79" fmla="*/ 364419 w 1034979"/>
                  <a:gd name="connsiteY79" fmla="*/ 1506057 h 1509906"/>
                  <a:gd name="connsiteX80" fmla="*/ 387279 w 1034979"/>
                  <a:gd name="connsiteY80" fmla="*/ 1507962 h 1509906"/>
                  <a:gd name="connsiteX81" fmla="*/ 392994 w 1034979"/>
                  <a:gd name="connsiteY81" fmla="*/ 1502247 h 1509906"/>
                  <a:gd name="connsiteX82" fmla="*/ 394899 w 1034979"/>
                  <a:gd name="connsiteY82" fmla="*/ 1490817 h 1509906"/>
                  <a:gd name="connsiteX83" fmla="*/ 396804 w 1034979"/>
                  <a:gd name="connsiteY83" fmla="*/ 1485102 h 1509906"/>
                  <a:gd name="connsiteX84" fmla="*/ 398709 w 1034979"/>
                  <a:gd name="connsiteY84" fmla="*/ 1467957 h 1509906"/>
                  <a:gd name="connsiteX85" fmla="*/ 400614 w 1034979"/>
                  <a:gd name="connsiteY85" fmla="*/ 1454622 h 1509906"/>
                  <a:gd name="connsiteX86" fmla="*/ 404424 w 1034979"/>
                  <a:gd name="connsiteY86" fmla="*/ 1397472 h 1509906"/>
                  <a:gd name="connsiteX87" fmla="*/ 410139 w 1034979"/>
                  <a:gd name="connsiteY87" fmla="*/ 1386042 h 1509906"/>
                  <a:gd name="connsiteX88" fmla="*/ 413949 w 1034979"/>
                  <a:gd name="connsiteY88" fmla="*/ 1372707 h 1509906"/>
                  <a:gd name="connsiteX89" fmla="*/ 415854 w 1034979"/>
                  <a:gd name="connsiteY89" fmla="*/ 1366992 h 1509906"/>
                  <a:gd name="connsiteX90" fmla="*/ 417759 w 1034979"/>
                  <a:gd name="connsiteY90" fmla="*/ 1353657 h 1509906"/>
                  <a:gd name="connsiteX91" fmla="*/ 421569 w 1034979"/>
                  <a:gd name="connsiteY91" fmla="*/ 1342227 h 1509906"/>
                  <a:gd name="connsiteX92" fmla="*/ 427284 w 1034979"/>
                  <a:gd name="connsiteY92" fmla="*/ 1328892 h 1509906"/>
                  <a:gd name="connsiteX93" fmla="*/ 467289 w 1034979"/>
                  <a:gd name="connsiteY93" fmla="*/ 1258407 h 1509906"/>
                  <a:gd name="connsiteX94" fmla="*/ 528455 w 1034979"/>
                  <a:gd name="connsiteY94" fmla="*/ 1245638 h 1509906"/>
                  <a:gd name="connsiteX95" fmla="*/ 573969 w 1034979"/>
                  <a:gd name="connsiteY95" fmla="*/ 1229832 h 1509906"/>
                  <a:gd name="connsiteX96" fmla="*/ 585399 w 1034979"/>
                  <a:gd name="connsiteY96" fmla="*/ 1226022 h 1509906"/>
                  <a:gd name="connsiteX97" fmla="*/ 720654 w 1034979"/>
                  <a:gd name="connsiteY97" fmla="*/ 1309842 h 1509906"/>
                  <a:gd name="connsiteX98" fmla="*/ 733989 w 1034979"/>
                  <a:gd name="connsiteY98" fmla="*/ 1319367 h 1509906"/>
                  <a:gd name="connsiteX99" fmla="*/ 743514 w 1034979"/>
                  <a:gd name="connsiteY99" fmla="*/ 1321272 h 1509906"/>
                  <a:gd name="connsiteX100" fmla="*/ 749229 w 1034979"/>
                  <a:gd name="connsiteY100" fmla="*/ 1323177 h 1509906"/>
                  <a:gd name="connsiteX101" fmla="*/ 762564 w 1034979"/>
                  <a:gd name="connsiteY101" fmla="*/ 1328892 h 1509906"/>
                  <a:gd name="connsiteX102" fmla="*/ 777804 w 1034979"/>
                  <a:gd name="connsiteY102" fmla="*/ 1326987 h 1509906"/>
                  <a:gd name="connsiteX103" fmla="*/ 789234 w 1034979"/>
                  <a:gd name="connsiteY103" fmla="*/ 1321272 h 1509906"/>
                  <a:gd name="connsiteX104" fmla="*/ 794949 w 1034979"/>
                  <a:gd name="connsiteY104" fmla="*/ 1319367 h 1509906"/>
                  <a:gd name="connsiteX105" fmla="*/ 802569 w 1034979"/>
                  <a:gd name="connsiteY105" fmla="*/ 1302222 h 1509906"/>
                  <a:gd name="connsiteX106" fmla="*/ 800664 w 1034979"/>
                  <a:gd name="connsiteY106" fmla="*/ 1277457 h 1509906"/>
                  <a:gd name="connsiteX107" fmla="*/ 798759 w 1034979"/>
                  <a:gd name="connsiteY107" fmla="*/ 1271742 h 1509906"/>
                  <a:gd name="connsiteX108" fmla="*/ 796854 w 1034979"/>
                  <a:gd name="connsiteY108" fmla="*/ 1264122 h 1509906"/>
                  <a:gd name="connsiteX109" fmla="*/ 783519 w 1034979"/>
                  <a:gd name="connsiteY109" fmla="*/ 1246977 h 1509906"/>
                  <a:gd name="connsiteX110" fmla="*/ 773994 w 1034979"/>
                  <a:gd name="connsiteY110" fmla="*/ 1241262 h 1509906"/>
                  <a:gd name="connsiteX111" fmla="*/ 648264 w 1034979"/>
                  <a:gd name="connsiteY111" fmla="*/ 1149822 h 1509906"/>
                  <a:gd name="connsiteX112" fmla="*/ 644454 w 1034979"/>
                  <a:gd name="connsiteY112" fmla="*/ 1132677 h 1509906"/>
                  <a:gd name="connsiteX113" fmla="*/ 646359 w 1034979"/>
                  <a:gd name="connsiteY113" fmla="*/ 1125057 h 1509906"/>
                  <a:gd name="connsiteX114" fmla="*/ 650169 w 1034979"/>
                  <a:gd name="connsiteY114" fmla="*/ 1107912 h 1509906"/>
                  <a:gd name="connsiteX115" fmla="*/ 653979 w 1034979"/>
                  <a:gd name="connsiteY115" fmla="*/ 1102197 h 1509906"/>
                  <a:gd name="connsiteX116" fmla="*/ 655884 w 1034979"/>
                  <a:gd name="connsiteY116" fmla="*/ 1096482 h 1509906"/>
                  <a:gd name="connsiteX117" fmla="*/ 661599 w 1034979"/>
                  <a:gd name="connsiteY117" fmla="*/ 1094577 h 1509906"/>
                  <a:gd name="connsiteX118" fmla="*/ 671124 w 1034979"/>
                  <a:gd name="connsiteY118" fmla="*/ 1083147 h 1509906"/>
                  <a:gd name="connsiteX119" fmla="*/ 724464 w 1034979"/>
                  <a:gd name="connsiteY119" fmla="*/ 1075527 h 1509906"/>
                  <a:gd name="connsiteX120" fmla="*/ 842574 w 1034979"/>
                  <a:gd name="connsiteY120" fmla="*/ 1077432 h 1509906"/>
                  <a:gd name="connsiteX121" fmla="*/ 871149 w 1034979"/>
                  <a:gd name="connsiteY121" fmla="*/ 1079337 h 1509906"/>
                  <a:gd name="connsiteX122" fmla="*/ 899724 w 1034979"/>
                  <a:gd name="connsiteY122" fmla="*/ 1085052 h 1509906"/>
                  <a:gd name="connsiteX123" fmla="*/ 922584 w 1034979"/>
                  <a:gd name="connsiteY123" fmla="*/ 1088862 h 1509906"/>
                  <a:gd name="connsiteX124" fmla="*/ 951159 w 1034979"/>
                  <a:gd name="connsiteY124" fmla="*/ 1094577 h 1509906"/>
                  <a:gd name="connsiteX125" fmla="*/ 956874 w 1034979"/>
                  <a:gd name="connsiteY125" fmla="*/ 1094577 h 1509906"/>
                  <a:gd name="connsiteX126" fmla="*/ 1002594 w 1034979"/>
                  <a:gd name="connsiteY126" fmla="*/ 1092672 h 1509906"/>
                  <a:gd name="connsiteX127" fmla="*/ 1031169 w 1034979"/>
                  <a:gd name="connsiteY127" fmla="*/ 1085052 h 1509906"/>
                  <a:gd name="connsiteX128" fmla="*/ 1034979 w 1034979"/>
                  <a:gd name="connsiteY128" fmla="*/ 1079337 h 1509906"/>
                  <a:gd name="connsiteX129" fmla="*/ 1033074 w 1034979"/>
                  <a:gd name="connsiteY129" fmla="*/ 1060287 h 1509906"/>
                  <a:gd name="connsiteX130" fmla="*/ 1027359 w 1034979"/>
                  <a:gd name="connsiteY130" fmla="*/ 1056477 h 1509906"/>
                  <a:gd name="connsiteX131" fmla="*/ 1012119 w 1034979"/>
                  <a:gd name="connsiteY131" fmla="*/ 1054572 h 1509906"/>
                  <a:gd name="connsiteX132" fmla="*/ 1006404 w 1034979"/>
                  <a:gd name="connsiteY132" fmla="*/ 1052667 h 1509906"/>
                  <a:gd name="connsiteX133" fmla="*/ 998784 w 1034979"/>
                  <a:gd name="connsiteY133" fmla="*/ 1050762 h 1509906"/>
                  <a:gd name="connsiteX134" fmla="*/ 987354 w 1034979"/>
                  <a:gd name="connsiteY134" fmla="*/ 1043142 h 1509906"/>
                  <a:gd name="connsiteX135" fmla="*/ 975924 w 1034979"/>
                  <a:gd name="connsiteY135" fmla="*/ 1039332 h 1509906"/>
                  <a:gd name="connsiteX136" fmla="*/ 970209 w 1034979"/>
                  <a:gd name="connsiteY136" fmla="*/ 1037427 h 1509906"/>
                  <a:gd name="connsiteX137" fmla="*/ 962589 w 1034979"/>
                  <a:gd name="connsiteY137" fmla="*/ 1035522 h 1509906"/>
                  <a:gd name="connsiteX138" fmla="*/ 956874 w 1034979"/>
                  <a:gd name="connsiteY138" fmla="*/ 1033617 h 1509906"/>
                  <a:gd name="connsiteX139" fmla="*/ 935919 w 1034979"/>
                  <a:gd name="connsiteY139" fmla="*/ 1027902 h 1509906"/>
                  <a:gd name="connsiteX140" fmla="*/ 930204 w 1034979"/>
                  <a:gd name="connsiteY140" fmla="*/ 1025997 h 1509906"/>
                  <a:gd name="connsiteX141" fmla="*/ 825429 w 1034979"/>
                  <a:gd name="connsiteY141" fmla="*/ 1027902 h 1509906"/>
                  <a:gd name="connsiteX142" fmla="*/ 819714 w 1034979"/>
                  <a:gd name="connsiteY142" fmla="*/ 1029807 h 1509906"/>
                  <a:gd name="connsiteX143" fmla="*/ 730179 w 1034979"/>
                  <a:gd name="connsiteY143" fmla="*/ 1031712 h 1509906"/>
                  <a:gd name="connsiteX144" fmla="*/ 716844 w 1034979"/>
                  <a:gd name="connsiteY144" fmla="*/ 1035522 h 1509906"/>
                  <a:gd name="connsiteX145" fmla="*/ 695889 w 1034979"/>
                  <a:gd name="connsiteY145" fmla="*/ 1037427 h 1509906"/>
                  <a:gd name="connsiteX146" fmla="*/ 669219 w 1034979"/>
                  <a:gd name="connsiteY146" fmla="*/ 1039332 h 1509906"/>
                  <a:gd name="connsiteX147" fmla="*/ 669219 w 1034979"/>
                  <a:gd name="connsiteY147" fmla="*/ 1039332 h 1509906"/>
                  <a:gd name="connsiteX148" fmla="*/ 646359 w 1034979"/>
                  <a:gd name="connsiteY148" fmla="*/ 1043142 h 1509906"/>
                  <a:gd name="connsiteX149" fmla="*/ 642549 w 1034979"/>
                  <a:gd name="connsiteY149" fmla="*/ 1031712 h 1509906"/>
                  <a:gd name="connsiteX150" fmla="*/ 640644 w 1034979"/>
                  <a:gd name="connsiteY150" fmla="*/ 1025997 h 1509906"/>
                  <a:gd name="connsiteX151" fmla="*/ 642549 w 1034979"/>
                  <a:gd name="connsiteY151" fmla="*/ 1008852 h 1509906"/>
                  <a:gd name="connsiteX152" fmla="*/ 644454 w 1034979"/>
                  <a:gd name="connsiteY152" fmla="*/ 1003137 h 1509906"/>
                  <a:gd name="connsiteX153" fmla="*/ 661599 w 1034979"/>
                  <a:gd name="connsiteY153" fmla="*/ 993612 h 1509906"/>
                  <a:gd name="connsiteX154" fmla="*/ 673029 w 1034979"/>
                  <a:gd name="connsiteY154" fmla="*/ 985992 h 1509906"/>
                  <a:gd name="connsiteX155" fmla="*/ 674934 w 1034979"/>
                  <a:gd name="connsiteY155" fmla="*/ 980277 h 1509906"/>
                  <a:gd name="connsiteX156" fmla="*/ 680649 w 1034979"/>
                  <a:gd name="connsiteY156" fmla="*/ 978372 h 1509906"/>
                  <a:gd name="connsiteX157" fmla="*/ 686364 w 1034979"/>
                  <a:gd name="connsiteY157" fmla="*/ 974562 h 1509906"/>
                  <a:gd name="connsiteX158" fmla="*/ 695889 w 1034979"/>
                  <a:gd name="connsiteY158" fmla="*/ 965037 h 1509906"/>
                  <a:gd name="connsiteX159" fmla="*/ 705414 w 1034979"/>
                  <a:gd name="connsiteY159" fmla="*/ 953607 h 1509906"/>
                  <a:gd name="connsiteX160" fmla="*/ 716844 w 1034979"/>
                  <a:gd name="connsiteY160" fmla="*/ 945987 h 1509906"/>
                  <a:gd name="connsiteX161" fmla="*/ 732084 w 1034979"/>
                  <a:gd name="connsiteY161" fmla="*/ 932652 h 1509906"/>
                  <a:gd name="connsiteX162" fmla="*/ 741609 w 1034979"/>
                  <a:gd name="connsiteY162" fmla="*/ 921222 h 1509906"/>
                  <a:gd name="connsiteX163" fmla="*/ 753039 w 1034979"/>
                  <a:gd name="connsiteY163" fmla="*/ 911697 h 1509906"/>
                  <a:gd name="connsiteX164" fmla="*/ 758754 w 1034979"/>
                  <a:gd name="connsiteY164" fmla="*/ 900267 h 1509906"/>
                  <a:gd name="connsiteX165" fmla="*/ 760659 w 1034979"/>
                  <a:gd name="connsiteY165" fmla="*/ 894552 h 1509906"/>
                  <a:gd name="connsiteX166" fmla="*/ 766374 w 1034979"/>
                  <a:gd name="connsiteY166" fmla="*/ 883122 h 1509906"/>
                  <a:gd name="connsiteX167" fmla="*/ 764469 w 1034979"/>
                  <a:gd name="connsiteY167" fmla="*/ 867882 h 1509906"/>
                  <a:gd name="connsiteX168" fmla="*/ 758754 w 1034979"/>
                  <a:gd name="connsiteY168" fmla="*/ 865977 h 1509906"/>
                  <a:gd name="connsiteX169" fmla="*/ 737799 w 1034979"/>
                  <a:gd name="connsiteY169" fmla="*/ 867882 h 1509906"/>
                  <a:gd name="connsiteX170" fmla="*/ 732084 w 1034979"/>
                  <a:gd name="connsiteY170" fmla="*/ 871692 h 1509906"/>
                  <a:gd name="connsiteX171" fmla="*/ 720654 w 1034979"/>
                  <a:gd name="connsiteY171" fmla="*/ 875502 h 1509906"/>
                  <a:gd name="connsiteX172" fmla="*/ 716844 w 1034979"/>
                  <a:gd name="connsiteY172" fmla="*/ 881217 h 1509906"/>
                  <a:gd name="connsiteX173" fmla="*/ 711129 w 1034979"/>
                  <a:gd name="connsiteY173" fmla="*/ 883122 h 1509906"/>
                  <a:gd name="connsiteX174" fmla="*/ 705414 w 1034979"/>
                  <a:gd name="connsiteY174" fmla="*/ 886932 h 1509906"/>
                  <a:gd name="connsiteX175" fmla="*/ 699699 w 1034979"/>
                  <a:gd name="connsiteY175" fmla="*/ 892647 h 1509906"/>
                  <a:gd name="connsiteX176" fmla="*/ 692079 w 1034979"/>
                  <a:gd name="connsiteY176" fmla="*/ 896457 h 1509906"/>
                  <a:gd name="connsiteX177" fmla="*/ 595181 w 1034979"/>
                  <a:gd name="connsiteY177" fmla="*/ 951135 h 1509906"/>
                  <a:gd name="connsiteX178" fmla="*/ 507294 w 1034979"/>
                  <a:gd name="connsiteY178" fmla="*/ 841212 h 1509906"/>
                  <a:gd name="connsiteX179" fmla="*/ 503484 w 1034979"/>
                  <a:gd name="connsiteY179" fmla="*/ 351627 h 1509906"/>
                  <a:gd name="connsiteX180" fmla="*/ 499674 w 1034979"/>
                  <a:gd name="connsiteY180" fmla="*/ 60162 h 1509906"/>
                  <a:gd name="connsiteX181" fmla="*/ 490149 w 1034979"/>
                  <a:gd name="connsiteY181" fmla="*/ 33492 h 1509906"/>
                  <a:gd name="connsiteX182" fmla="*/ 488244 w 1034979"/>
                  <a:gd name="connsiteY182" fmla="*/ 27777 h 1509906"/>
                  <a:gd name="connsiteX183" fmla="*/ 484434 w 1034979"/>
                  <a:gd name="connsiteY183" fmla="*/ 22062 h 1509906"/>
                  <a:gd name="connsiteX184" fmla="*/ 478719 w 1034979"/>
                  <a:gd name="connsiteY184" fmla="*/ 10632 h 1509906"/>
                  <a:gd name="connsiteX185" fmla="*/ 473004 w 1034979"/>
                  <a:gd name="connsiteY185" fmla="*/ 6822 h 1509906"/>
                  <a:gd name="connsiteX186" fmla="*/ 469194 w 1034979"/>
                  <a:gd name="connsiteY186" fmla="*/ 1107 h 1509906"/>
                  <a:gd name="connsiteX187" fmla="*/ 429189 w 1034979"/>
                  <a:gd name="connsiteY187" fmla="*/ 4917 h 1509906"/>
                  <a:gd name="connsiteX188" fmla="*/ 421569 w 1034979"/>
                  <a:gd name="connsiteY188" fmla="*/ 16347 h 1509906"/>
                  <a:gd name="connsiteX189" fmla="*/ 417759 w 1034979"/>
                  <a:gd name="connsiteY189" fmla="*/ 22062 h 1509906"/>
                  <a:gd name="connsiteX190" fmla="*/ 419664 w 1034979"/>
                  <a:gd name="connsiteY190" fmla="*/ 54447 h 1509906"/>
                  <a:gd name="connsiteX191" fmla="*/ 423474 w 1034979"/>
                  <a:gd name="connsiteY191" fmla="*/ 65877 h 1509906"/>
                  <a:gd name="connsiteX192" fmla="*/ 425379 w 1034979"/>
                  <a:gd name="connsiteY192" fmla="*/ 71592 h 1509906"/>
                  <a:gd name="connsiteX193" fmla="*/ 425379 w 1034979"/>
                  <a:gd name="connsiteY193" fmla="*/ 77307 h 1509906"/>
                  <a:gd name="connsiteX194" fmla="*/ 429189 w 1034979"/>
                  <a:gd name="connsiteY194" fmla="*/ 231612 h 1509906"/>
                  <a:gd name="connsiteX195" fmla="*/ 440619 w 1034979"/>
                  <a:gd name="connsiteY195" fmla="*/ 414492 h 1509906"/>
                  <a:gd name="connsiteX196" fmla="*/ 435265 w 1034979"/>
                  <a:gd name="connsiteY196" fmla="*/ 711672 h 1509906"/>
                  <a:gd name="connsiteX197" fmla="*/ 435059 w 1034979"/>
                  <a:gd name="connsiteY197" fmla="*/ 792350 h 1509906"/>
                  <a:gd name="connsiteX198" fmla="*/ 430322 w 1034979"/>
                  <a:gd name="connsiteY198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84384 w 1034979"/>
                  <a:gd name="connsiteY20" fmla="*/ 865977 h 1509906"/>
                  <a:gd name="connsiteX21" fmla="*/ 78669 w 1034979"/>
                  <a:gd name="connsiteY21" fmla="*/ 864072 h 1509906"/>
                  <a:gd name="connsiteX22" fmla="*/ 59619 w 1034979"/>
                  <a:gd name="connsiteY22" fmla="*/ 867882 h 1509906"/>
                  <a:gd name="connsiteX23" fmla="*/ 53904 w 1034979"/>
                  <a:gd name="connsiteY23" fmla="*/ 871692 h 1509906"/>
                  <a:gd name="connsiteX24" fmla="*/ 50094 w 1034979"/>
                  <a:gd name="connsiteY24" fmla="*/ 877407 h 1509906"/>
                  <a:gd name="connsiteX25" fmla="*/ 46284 w 1034979"/>
                  <a:gd name="connsiteY25" fmla="*/ 888837 h 1509906"/>
                  <a:gd name="connsiteX26" fmla="*/ 50094 w 1034979"/>
                  <a:gd name="connsiteY26" fmla="*/ 926937 h 1509906"/>
                  <a:gd name="connsiteX27" fmla="*/ 53904 w 1034979"/>
                  <a:gd name="connsiteY27" fmla="*/ 932652 h 1509906"/>
                  <a:gd name="connsiteX28" fmla="*/ 59619 w 1034979"/>
                  <a:gd name="connsiteY28" fmla="*/ 936462 h 1509906"/>
                  <a:gd name="connsiteX29" fmla="*/ 63429 w 1034979"/>
                  <a:gd name="connsiteY29" fmla="*/ 942177 h 1509906"/>
                  <a:gd name="connsiteX30" fmla="*/ 80574 w 1034979"/>
                  <a:gd name="connsiteY30" fmla="*/ 951702 h 1509906"/>
                  <a:gd name="connsiteX31" fmla="*/ 166299 w 1034979"/>
                  <a:gd name="connsiteY31" fmla="*/ 972657 h 1509906"/>
                  <a:gd name="connsiteX32" fmla="*/ 191064 w 1034979"/>
                  <a:gd name="connsiteY32" fmla="*/ 978372 h 1509906"/>
                  <a:gd name="connsiteX33" fmla="*/ 208209 w 1034979"/>
                  <a:gd name="connsiteY33" fmla="*/ 984087 h 1509906"/>
                  <a:gd name="connsiteX34" fmla="*/ 213924 w 1034979"/>
                  <a:gd name="connsiteY34" fmla="*/ 985992 h 1509906"/>
                  <a:gd name="connsiteX35" fmla="*/ 229164 w 1034979"/>
                  <a:gd name="connsiteY35" fmla="*/ 989802 h 1509906"/>
                  <a:gd name="connsiteX36" fmla="*/ 248214 w 1034979"/>
                  <a:gd name="connsiteY36" fmla="*/ 995517 h 1509906"/>
                  <a:gd name="connsiteX37" fmla="*/ 253929 w 1034979"/>
                  <a:gd name="connsiteY37" fmla="*/ 999327 h 1509906"/>
                  <a:gd name="connsiteX38" fmla="*/ 267264 w 1034979"/>
                  <a:gd name="connsiteY38" fmla="*/ 1014567 h 1509906"/>
                  <a:gd name="connsiteX39" fmla="*/ 272979 w 1034979"/>
                  <a:gd name="connsiteY39" fmla="*/ 1033617 h 1509906"/>
                  <a:gd name="connsiteX40" fmla="*/ 274884 w 1034979"/>
                  <a:gd name="connsiteY40" fmla="*/ 1039332 h 1509906"/>
                  <a:gd name="connsiteX41" fmla="*/ 276789 w 1034979"/>
                  <a:gd name="connsiteY41" fmla="*/ 1045047 h 1509906"/>
                  <a:gd name="connsiteX42" fmla="*/ 278694 w 1034979"/>
                  <a:gd name="connsiteY42" fmla="*/ 1069812 h 1509906"/>
                  <a:gd name="connsiteX43" fmla="*/ 280599 w 1034979"/>
                  <a:gd name="connsiteY43" fmla="*/ 1075527 h 1509906"/>
                  <a:gd name="connsiteX44" fmla="*/ 278694 w 1034979"/>
                  <a:gd name="connsiteY44" fmla="*/ 1094577 h 1509906"/>
                  <a:gd name="connsiteX45" fmla="*/ 276789 w 1034979"/>
                  <a:gd name="connsiteY45" fmla="*/ 1104102 h 1509906"/>
                  <a:gd name="connsiteX46" fmla="*/ 263454 w 1034979"/>
                  <a:gd name="connsiteY46" fmla="*/ 1117437 h 1509906"/>
                  <a:gd name="connsiteX47" fmla="*/ 252024 w 1034979"/>
                  <a:gd name="connsiteY47" fmla="*/ 1125057 h 1509906"/>
                  <a:gd name="connsiteX48" fmla="*/ 240594 w 1034979"/>
                  <a:gd name="connsiteY48" fmla="*/ 1128867 h 1509906"/>
                  <a:gd name="connsiteX49" fmla="*/ 27234 w 1034979"/>
                  <a:gd name="connsiteY49" fmla="*/ 1147917 h 1509906"/>
                  <a:gd name="connsiteX50" fmla="*/ 15804 w 1034979"/>
                  <a:gd name="connsiteY50" fmla="*/ 1153632 h 1509906"/>
                  <a:gd name="connsiteX51" fmla="*/ 6279 w 1034979"/>
                  <a:gd name="connsiteY51" fmla="*/ 1163157 h 1509906"/>
                  <a:gd name="connsiteX52" fmla="*/ 4374 w 1034979"/>
                  <a:gd name="connsiteY52" fmla="*/ 1168872 h 1509906"/>
                  <a:gd name="connsiteX53" fmla="*/ 564 w 1034979"/>
                  <a:gd name="connsiteY53" fmla="*/ 1174587 h 1509906"/>
                  <a:gd name="connsiteX54" fmla="*/ 6279 w 1034979"/>
                  <a:gd name="connsiteY54" fmla="*/ 1206972 h 1509906"/>
                  <a:gd name="connsiteX55" fmla="*/ 11994 w 1034979"/>
                  <a:gd name="connsiteY55" fmla="*/ 1210782 h 1509906"/>
                  <a:gd name="connsiteX56" fmla="*/ 17709 w 1034979"/>
                  <a:gd name="connsiteY56" fmla="*/ 1212687 h 1509906"/>
                  <a:gd name="connsiteX57" fmla="*/ 145344 w 1034979"/>
                  <a:gd name="connsiteY57" fmla="*/ 1210782 h 1509906"/>
                  <a:gd name="connsiteX58" fmla="*/ 152964 w 1034979"/>
                  <a:gd name="connsiteY58" fmla="*/ 1208877 h 1509906"/>
                  <a:gd name="connsiteX59" fmla="*/ 303459 w 1034979"/>
                  <a:gd name="connsiteY59" fmla="*/ 1203162 h 1509906"/>
                  <a:gd name="connsiteX60" fmla="*/ 318699 w 1034979"/>
                  <a:gd name="connsiteY60" fmla="*/ 1210782 h 1509906"/>
                  <a:gd name="connsiteX61" fmla="*/ 330129 w 1034979"/>
                  <a:gd name="connsiteY61" fmla="*/ 1216497 h 1509906"/>
                  <a:gd name="connsiteX62" fmla="*/ 333939 w 1034979"/>
                  <a:gd name="connsiteY62" fmla="*/ 1222212 h 1509906"/>
                  <a:gd name="connsiteX63" fmla="*/ 339654 w 1034979"/>
                  <a:gd name="connsiteY63" fmla="*/ 1224117 h 1509906"/>
                  <a:gd name="connsiteX64" fmla="*/ 351084 w 1034979"/>
                  <a:gd name="connsiteY64" fmla="*/ 1231737 h 1509906"/>
                  <a:gd name="connsiteX65" fmla="*/ 356799 w 1034979"/>
                  <a:gd name="connsiteY65" fmla="*/ 1235547 h 1509906"/>
                  <a:gd name="connsiteX66" fmla="*/ 360609 w 1034979"/>
                  <a:gd name="connsiteY66" fmla="*/ 1241262 h 1509906"/>
                  <a:gd name="connsiteX67" fmla="*/ 366324 w 1034979"/>
                  <a:gd name="connsiteY67" fmla="*/ 1252692 h 1509906"/>
                  <a:gd name="connsiteX68" fmla="*/ 362514 w 1034979"/>
                  <a:gd name="connsiteY68" fmla="*/ 1279362 h 1509906"/>
                  <a:gd name="connsiteX69" fmla="*/ 358704 w 1034979"/>
                  <a:gd name="connsiteY69" fmla="*/ 1285077 h 1509906"/>
                  <a:gd name="connsiteX70" fmla="*/ 356799 w 1034979"/>
                  <a:gd name="connsiteY70" fmla="*/ 1290792 h 1509906"/>
                  <a:gd name="connsiteX71" fmla="*/ 352989 w 1034979"/>
                  <a:gd name="connsiteY71" fmla="*/ 1296507 h 1509906"/>
                  <a:gd name="connsiteX72" fmla="*/ 351084 w 1034979"/>
                  <a:gd name="connsiteY72" fmla="*/ 1302222 h 1509906"/>
                  <a:gd name="connsiteX73" fmla="*/ 347274 w 1034979"/>
                  <a:gd name="connsiteY73" fmla="*/ 1307937 h 1509906"/>
                  <a:gd name="connsiteX74" fmla="*/ 330129 w 1034979"/>
                  <a:gd name="connsiteY74" fmla="*/ 1374612 h 1509906"/>
                  <a:gd name="connsiteX75" fmla="*/ 328224 w 1034979"/>
                  <a:gd name="connsiteY75" fmla="*/ 1426047 h 1509906"/>
                  <a:gd name="connsiteX76" fmla="*/ 330129 w 1034979"/>
                  <a:gd name="connsiteY76" fmla="*/ 1450812 h 1509906"/>
                  <a:gd name="connsiteX77" fmla="*/ 332034 w 1034979"/>
                  <a:gd name="connsiteY77" fmla="*/ 1456527 h 1509906"/>
                  <a:gd name="connsiteX78" fmla="*/ 335844 w 1034979"/>
                  <a:gd name="connsiteY78" fmla="*/ 1460337 h 1509906"/>
                  <a:gd name="connsiteX79" fmla="*/ 364419 w 1034979"/>
                  <a:gd name="connsiteY79" fmla="*/ 1506057 h 1509906"/>
                  <a:gd name="connsiteX80" fmla="*/ 387279 w 1034979"/>
                  <a:gd name="connsiteY80" fmla="*/ 1507962 h 1509906"/>
                  <a:gd name="connsiteX81" fmla="*/ 392994 w 1034979"/>
                  <a:gd name="connsiteY81" fmla="*/ 1502247 h 1509906"/>
                  <a:gd name="connsiteX82" fmla="*/ 394899 w 1034979"/>
                  <a:gd name="connsiteY82" fmla="*/ 1490817 h 1509906"/>
                  <a:gd name="connsiteX83" fmla="*/ 396804 w 1034979"/>
                  <a:gd name="connsiteY83" fmla="*/ 1485102 h 1509906"/>
                  <a:gd name="connsiteX84" fmla="*/ 398709 w 1034979"/>
                  <a:gd name="connsiteY84" fmla="*/ 1467957 h 1509906"/>
                  <a:gd name="connsiteX85" fmla="*/ 400614 w 1034979"/>
                  <a:gd name="connsiteY85" fmla="*/ 1454622 h 1509906"/>
                  <a:gd name="connsiteX86" fmla="*/ 404424 w 1034979"/>
                  <a:gd name="connsiteY86" fmla="*/ 1397472 h 1509906"/>
                  <a:gd name="connsiteX87" fmla="*/ 410139 w 1034979"/>
                  <a:gd name="connsiteY87" fmla="*/ 1386042 h 1509906"/>
                  <a:gd name="connsiteX88" fmla="*/ 413949 w 1034979"/>
                  <a:gd name="connsiteY88" fmla="*/ 1372707 h 1509906"/>
                  <a:gd name="connsiteX89" fmla="*/ 415854 w 1034979"/>
                  <a:gd name="connsiteY89" fmla="*/ 1366992 h 1509906"/>
                  <a:gd name="connsiteX90" fmla="*/ 417759 w 1034979"/>
                  <a:gd name="connsiteY90" fmla="*/ 1353657 h 1509906"/>
                  <a:gd name="connsiteX91" fmla="*/ 421569 w 1034979"/>
                  <a:gd name="connsiteY91" fmla="*/ 1342227 h 1509906"/>
                  <a:gd name="connsiteX92" fmla="*/ 427284 w 1034979"/>
                  <a:gd name="connsiteY92" fmla="*/ 1328892 h 1509906"/>
                  <a:gd name="connsiteX93" fmla="*/ 467289 w 1034979"/>
                  <a:gd name="connsiteY93" fmla="*/ 1258407 h 1509906"/>
                  <a:gd name="connsiteX94" fmla="*/ 528455 w 1034979"/>
                  <a:gd name="connsiteY94" fmla="*/ 1245638 h 1509906"/>
                  <a:gd name="connsiteX95" fmla="*/ 573969 w 1034979"/>
                  <a:gd name="connsiteY95" fmla="*/ 1229832 h 1509906"/>
                  <a:gd name="connsiteX96" fmla="*/ 585399 w 1034979"/>
                  <a:gd name="connsiteY96" fmla="*/ 1226022 h 1509906"/>
                  <a:gd name="connsiteX97" fmla="*/ 720654 w 1034979"/>
                  <a:gd name="connsiteY97" fmla="*/ 1309842 h 1509906"/>
                  <a:gd name="connsiteX98" fmla="*/ 733989 w 1034979"/>
                  <a:gd name="connsiteY98" fmla="*/ 1319367 h 1509906"/>
                  <a:gd name="connsiteX99" fmla="*/ 743514 w 1034979"/>
                  <a:gd name="connsiteY99" fmla="*/ 1321272 h 1509906"/>
                  <a:gd name="connsiteX100" fmla="*/ 749229 w 1034979"/>
                  <a:gd name="connsiteY100" fmla="*/ 1323177 h 1509906"/>
                  <a:gd name="connsiteX101" fmla="*/ 762564 w 1034979"/>
                  <a:gd name="connsiteY101" fmla="*/ 1328892 h 1509906"/>
                  <a:gd name="connsiteX102" fmla="*/ 777804 w 1034979"/>
                  <a:gd name="connsiteY102" fmla="*/ 1326987 h 1509906"/>
                  <a:gd name="connsiteX103" fmla="*/ 789234 w 1034979"/>
                  <a:gd name="connsiteY103" fmla="*/ 1321272 h 1509906"/>
                  <a:gd name="connsiteX104" fmla="*/ 794949 w 1034979"/>
                  <a:gd name="connsiteY104" fmla="*/ 1319367 h 1509906"/>
                  <a:gd name="connsiteX105" fmla="*/ 802569 w 1034979"/>
                  <a:gd name="connsiteY105" fmla="*/ 1302222 h 1509906"/>
                  <a:gd name="connsiteX106" fmla="*/ 800664 w 1034979"/>
                  <a:gd name="connsiteY106" fmla="*/ 1277457 h 1509906"/>
                  <a:gd name="connsiteX107" fmla="*/ 798759 w 1034979"/>
                  <a:gd name="connsiteY107" fmla="*/ 1271742 h 1509906"/>
                  <a:gd name="connsiteX108" fmla="*/ 796854 w 1034979"/>
                  <a:gd name="connsiteY108" fmla="*/ 1264122 h 1509906"/>
                  <a:gd name="connsiteX109" fmla="*/ 783519 w 1034979"/>
                  <a:gd name="connsiteY109" fmla="*/ 1246977 h 1509906"/>
                  <a:gd name="connsiteX110" fmla="*/ 773994 w 1034979"/>
                  <a:gd name="connsiteY110" fmla="*/ 1241262 h 1509906"/>
                  <a:gd name="connsiteX111" fmla="*/ 648264 w 1034979"/>
                  <a:gd name="connsiteY111" fmla="*/ 1149822 h 1509906"/>
                  <a:gd name="connsiteX112" fmla="*/ 644454 w 1034979"/>
                  <a:gd name="connsiteY112" fmla="*/ 1132677 h 1509906"/>
                  <a:gd name="connsiteX113" fmla="*/ 646359 w 1034979"/>
                  <a:gd name="connsiteY113" fmla="*/ 1125057 h 1509906"/>
                  <a:gd name="connsiteX114" fmla="*/ 650169 w 1034979"/>
                  <a:gd name="connsiteY114" fmla="*/ 1107912 h 1509906"/>
                  <a:gd name="connsiteX115" fmla="*/ 653979 w 1034979"/>
                  <a:gd name="connsiteY115" fmla="*/ 1102197 h 1509906"/>
                  <a:gd name="connsiteX116" fmla="*/ 655884 w 1034979"/>
                  <a:gd name="connsiteY116" fmla="*/ 1096482 h 1509906"/>
                  <a:gd name="connsiteX117" fmla="*/ 661599 w 1034979"/>
                  <a:gd name="connsiteY117" fmla="*/ 1094577 h 1509906"/>
                  <a:gd name="connsiteX118" fmla="*/ 671124 w 1034979"/>
                  <a:gd name="connsiteY118" fmla="*/ 1083147 h 1509906"/>
                  <a:gd name="connsiteX119" fmla="*/ 724464 w 1034979"/>
                  <a:gd name="connsiteY119" fmla="*/ 1075527 h 1509906"/>
                  <a:gd name="connsiteX120" fmla="*/ 842574 w 1034979"/>
                  <a:gd name="connsiteY120" fmla="*/ 1077432 h 1509906"/>
                  <a:gd name="connsiteX121" fmla="*/ 871149 w 1034979"/>
                  <a:gd name="connsiteY121" fmla="*/ 1079337 h 1509906"/>
                  <a:gd name="connsiteX122" fmla="*/ 899724 w 1034979"/>
                  <a:gd name="connsiteY122" fmla="*/ 1085052 h 1509906"/>
                  <a:gd name="connsiteX123" fmla="*/ 922584 w 1034979"/>
                  <a:gd name="connsiteY123" fmla="*/ 1088862 h 1509906"/>
                  <a:gd name="connsiteX124" fmla="*/ 951159 w 1034979"/>
                  <a:gd name="connsiteY124" fmla="*/ 1094577 h 1509906"/>
                  <a:gd name="connsiteX125" fmla="*/ 956874 w 1034979"/>
                  <a:gd name="connsiteY125" fmla="*/ 1094577 h 1509906"/>
                  <a:gd name="connsiteX126" fmla="*/ 1002594 w 1034979"/>
                  <a:gd name="connsiteY126" fmla="*/ 1092672 h 1509906"/>
                  <a:gd name="connsiteX127" fmla="*/ 1031169 w 1034979"/>
                  <a:gd name="connsiteY127" fmla="*/ 1085052 h 1509906"/>
                  <a:gd name="connsiteX128" fmla="*/ 1034979 w 1034979"/>
                  <a:gd name="connsiteY128" fmla="*/ 1079337 h 1509906"/>
                  <a:gd name="connsiteX129" fmla="*/ 1033074 w 1034979"/>
                  <a:gd name="connsiteY129" fmla="*/ 1060287 h 1509906"/>
                  <a:gd name="connsiteX130" fmla="*/ 1027359 w 1034979"/>
                  <a:gd name="connsiteY130" fmla="*/ 1056477 h 1509906"/>
                  <a:gd name="connsiteX131" fmla="*/ 1012119 w 1034979"/>
                  <a:gd name="connsiteY131" fmla="*/ 1054572 h 1509906"/>
                  <a:gd name="connsiteX132" fmla="*/ 1006404 w 1034979"/>
                  <a:gd name="connsiteY132" fmla="*/ 1052667 h 1509906"/>
                  <a:gd name="connsiteX133" fmla="*/ 998784 w 1034979"/>
                  <a:gd name="connsiteY133" fmla="*/ 1050762 h 1509906"/>
                  <a:gd name="connsiteX134" fmla="*/ 987354 w 1034979"/>
                  <a:gd name="connsiteY134" fmla="*/ 1043142 h 1509906"/>
                  <a:gd name="connsiteX135" fmla="*/ 975924 w 1034979"/>
                  <a:gd name="connsiteY135" fmla="*/ 1039332 h 1509906"/>
                  <a:gd name="connsiteX136" fmla="*/ 970209 w 1034979"/>
                  <a:gd name="connsiteY136" fmla="*/ 1037427 h 1509906"/>
                  <a:gd name="connsiteX137" fmla="*/ 962589 w 1034979"/>
                  <a:gd name="connsiteY137" fmla="*/ 1035522 h 1509906"/>
                  <a:gd name="connsiteX138" fmla="*/ 956874 w 1034979"/>
                  <a:gd name="connsiteY138" fmla="*/ 1033617 h 1509906"/>
                  <a:gd name="connsiteX139" fmla="*/ 935919 w 1034979"/>
                  <a:gd name="connsiteY139" fmla="*/ 1027902 h 1509906"/>
                  <a:gd name="connsiteX140" fmla="*/ 930204 w 1034979"/>
                  <a:gd name="connsiteY140" fmla="*/ 1025997 h 1509906"/>
                  <a:gd name="connsiteX141" fmla="*/ 825429 w 1034979"/>
                  <a:gd name="connsiteY141" fmla="*/ 1027902 h 1509906"/>
                  <a:gd name="connsiteX142" fmla="*/ 819714 w 1034979"/>
                  <a:gd name="connsiteY142" fmla="*/ 1029807 h 1509906"/>
                  <a:gd name="connsiteX143" fmla="*/ 730179 w 1034979"/>
                  <a:gd name="connsiteY143" fmla="*/ 1031712 h 1509906"/>
                  <a:gd name="connsiteX144" fmla="*/ 716844 w 1034979"/>
                  <a:gd name="connsiteY144" fmla="*/ 1035522 h 1509906"/>
                  <a:gd name="connsiteX145" fmla="*/ 695889 w 1034979"/>
                  <a:gd name="connsiteY145" fmla="*/ 1037427 h 1509906"/>
                  <a:gd name="connsiteX146" fmla="*/ 669219 w 1034979"/>
                  <a:gd name="connsiteY146" fmla="*/ 1039332 h 1509906"/>
                  <a:gd name="connsiteX147" fmla="*/ 669219 w 1034979"/>
                  <a:gd name="connsiteY147" fmla="*/ 1039332 h 1509906"/>
                  <a:gd name="connsiteX148" fmla="*/ 646359 w 1034979"/>
                  <a:gd name="connsiteY148" fmla="*/ 1043142 h 1509906"/>
                  <a:gd name="connsiteX149" fmla="*/ 642549 w 1034979"/>
                  <a:gd name="connsiteY149" fmla="*/ 1031712 h 1509906"/>
                  <a:gd name="connsiteX150" fmla="*/ 640644 w 1034979"/>
                  <a:gd name="connsiteY150" fmla="*/ 1025997 h 1509906"/>
                  <a:gd name="connsiteX151" fmla="*/ 642549 w 1034979"/>
                  <a:gd name="connsiteY151" fmla="*/ 1008852 h 1509906"/>
                  <a:gd name="connsiteX152" fmla="*/ 644454 w 1034979"/>
                  <a:gd name="connsiteY152" fmla="*/ 1003137 h 1509906"/>
                  <a:gd name="connsiteX153" fmla="*/ 661599 w 1034979"/>
                  <a:gd name="connsiteY153" fmla="*/ 993612 h 1509906"/>
                  <a:gd name="connsiteX154" fmla="*/ 673029 w 1034979"/>
                  <a:gd name="connsiteY154" fmla="*/ 985992 h 1509906"/>
                  <a:gd name="connsiteX155" fmla="*/ 674934 w 1034979"/>
                  <a:gd name="connsiteY155" fmla="*/ 980277 h 1509906"/>
                  <a:gd name="connsiteX156" fmla="*/ 680649 w 1034979"/>
                  <a:gd name="connsiteY156" fmla="*/ 978372 h 1509906"/>
                  <a:gd name="connsiteX157" fmla="*/ 686364 w 1034979"/>
                  <a:gd name="connsiteY157" fmla="*/ 974562 h 1509906"/>
                  <a:gd name="connsiteX158" fmla="*/ 695889 w 1034979"/>
                  <a:gd name="connsiteY158" fmla="*/ 965037 h 1509906"/>
                  <a:gd name="connsiteX159" fmla="*/ 705414 w 1034979"/>
                  <a:gd name="connsiteY159" fmla="*/ 953607 h 1509906"/>
                  <a:gd name="connsiteX160" fmla="*/ 716844 w 1034979"/>
                  <a:gd name="connsiteY160" fmla="*/ 945987 h 1509906"/>
                  <a:gd name="connsiteX161" fmla="*/ 732084 w 1034979"/>
                  <a:gd name="connsiteY161" fmla="*/ 932652 h 1509906"/>
                  <a:gd name="connsiteX162" fmla="*/ 741609 w 1034979"/>
                  <a:gd name="connsiteY162" fmla="*/ 921222 h 1509906"/>
                  <a:gd name="connsiteX163" fmla="*/ 753039 w 1034979"/>
                  <a:gd name="connsiteY163" fmla="*/ 911697 h 1509906"/>
                  <a:gd name="connsiteX164" fmla="*/ 758754 w 1034979"/>
                  <a:gd name="connsiteY164" fmla="*/ 900267 h 1509906"/>
                  <a:gd name="connsiteX165" fmla="*/ 760659 w 1034979"/>
                  <a:gd name="connsiteY165" fmla="*/ 894552 h 1509906"/>
                  <a:gd name="connsiteX166" fmla="*/ 766374 w 1034979"/>
                  <a:gd name="connsiteY166" fmla="*/ 883122 h 1509906"/>
                  <a:gd name="connsiteX167" fmla="*/ 764469 w 1034979"/>
                  <a:gd name="connsiteY167" fmla="*/ 867882 h 1509906"/>
                  <a:gd name="connsiteX168" fmla="*/ 758754 w 1034979"/>
                  <a:gd name="connsiteY168" fmla="*/ 865977 h 1509906"/>
                  <a:gd name="connsiteX169" fmla="*/ 737799 w 1034979"/>
                  <a:gd name="connsiteY169" fmla="*/ 867882 h 1509906"/>
                  <a:gd name="connsiteX170" fmla="*/ 732084 w 1034979"/>
                  <a:gd name="connsiteY170" fmla="*/ 871692 h 1509906"/>
                  <a:gd name="connsiteX171" fmla="*/ 720654 w 1034979"/>
                  <a:gd name="connsiteY171" fmla="*/ 875502 h 1509906"/>
                  <a:gd name="connsiteX172" fmla="*/ 716844 w 1034979"/>
                  <a:gd name="connsiteY172" fmla="*/ 881217 h 1509906"/>
                  <a:gd name="connsiteX173" fmla="*/ 711129 w 1034979"/>
                  <a:gd name="connsiteY173" fmla="*/ 883122 h 1509906"/>
                  <a:gd name="connsiteX174" fmla="*/ 705414 w 1034979"/>
                  <a:gd name="connsiteY174" fmla="*/ 886932 h 1509906"/>
                  <a:gd name="connsiteX175" fmla="*/ 699699 w 1034979"/>
                  <a:gd name="connsiteY175" fmla="*/ 892647 h 1509906"/>
                  <a:gd name="connsiteX176" fmla="*/ 692079 w 1034979"/>
                  <a:gd name="connsiteY176" fmla="*/ 896457 h 1509906"/>
                  <a:gd name="connsiteX177" fmla="*/ 595181 w 1034979"/>
                  <a:gd name="connsiteY177" fmla="*/ 951135 h 1509906"/>
                  <a:gd name="connsiteX178" fmla="*/ 507294 w 1034979"/>
                  <a:gd name="connsiteY178" fmla="*/ 841212 h 1509906"/>
                  <a:gd name="connsiteX179" fmla="*/ 503484 w 1034979"/>
                  <a:gd name="connsiteY179" fmla="*/ 351627 h 1509906"/>
                  <a:gd name="connsiteX180" fmla="*/ 499674 w 1034979"/>
                  <a:gd name="connsiteY180" fmla="*/ 60162 h 1509906"/>
                  <a:gd name="connsiteX181" fmla="*/ 490149 w 1034979"/>
                  <a:gd name="connsiteY181" fmla="*/ 33492 h 1509906"/>
                  <a:gd name="connsiteX182" fmla="*/ 488244 w 1034979"/>
                  <a:gd name="connsiteY182" fmla="*/ 27777 h 1509906"/>
                  <a:gd name="connsiteX183" fmla="*/ 484434 w 1034979"/>
                  <a:gd name="connsiteY183" fmla="*/ 22062 h 1509906"/>
                  <a:gd name="connsiteX184" fmla="*/ 478719 w 1034979"/>
                  <a:gd name="connsiteY184" fmla="*/ 10632 h 1509906"/>
                  <a:gd name="connsiteX185" fmla="*/ 473004 w 1034979"/>
                  <a:gd name="connsiteY185" fmla="*/ 6822 h 1509906"/>
                  <a:gd name="connsiteX186" fmla="*/ 469194 w 1034979"/>
                  <a:gd name="connsiteY186" fmla="*/ 1107 h 1509906"/>
                  <a:gd name="connsiteX187" fmla="*/ 429189 w 1034979"/>
                  <a:gd name="connsiteY187" fmla="*/ 4917 h 1509906"/>
                  <a:gd name="connsiteX188" fmla="*/ 421569 w 1034979"/>
                  <a:gd name="connsiteY188" fmla="*/ 16347 h 1509906"/>
                  <a:gd name="connsiteX189" fmla="*/ 417759 w 1034979"/>
                  <a:gd name="connsiteY189" fmla="*/ 22062 h 1509906"/>
                  <a:gd name="connsiteX190" fmla="*/ 419664 w 1034979"/>
                  <a:gd name="connsiteY190" fmla="*/ 54447 h 1509906"/>
                  <a:gd name="connsiteX191" fmla="*/ 423474 w 1034979"/>
                  <a:gd name="connsiteY191" fmla="*/ 65877 h 1509906"/>
                  <a:gd name="connsiteX192" fmla="*/ 425379 w 1034979"/>
                  <a:gd name="connsiteY192" fmla="*/ 71592 h 1509906"/>
                  <a:gd name="connsiteX193" fmla="*/ 425379 w 1034979"/>
                  <a:gd name="connsiteY193" fmla="*/ 77307 h 1509906"/>
                  <a:gd name="connsiteX194" fmla="*/ 429189 w 1034979"/>
                  <a:gd name="connsiteY194" fmla="*/ 231612 h 1509906"/>
                  <a:gd name="connsiteX195" fmla="*/ 440619 w 1034979"/>
                  <a:gd name="connsiteY195" fmla="*/ 414492 h 1509906"/>
                  <a:gd name="connsiteX196" fmla="*/ 435265 w 1034979"/>
                  <a:gd name="connsiteY196" fmla="*/ 711672 h 1509906"/>
                  <a:gd name="connsiteX197" fmla="*/ 435059 w 1034979"/>
                  <a:gd name="connsiteY197" fmla="*/ 792350 h 1509906"/>
                  <a:gd name="connsiteX198" fmla="*/ 430322 w 1034979"/>
                  <a:gd name="connsiteY198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84384 w 1034979"/>
                  <a:gd name="connsiteY20" fmla="*/ 865977 h 1509906"/>
                  <a:gd name="connsiteX21" fmla="*/ 78669 w 1034979"/>
                  <a:gd name="connsiteY21" fmla="*/ 864072 h 1509906"/>
                  <a:gd name="connsiteX22" fmla="*/ 59619 w 1034979"/>
                  <a:gd name="connsiteY22" fmla="*/ 867882 h 1509906"/>
                  <a:gd name="connsiteX23" fmla="*/ 53904 w 1034979"/>
                  <a:gd name="connsiteY23" fmla="*/ 871692 h 1509906"/>
                  <a:gd name="connsiteX24" fmla="*/ 50094 w 1034979"/>
                  <a:gd name="connsiteY24" fmla="*/ 877407 h 1509906"/>
                  <a:gd name="connsiteX25" fmla="*/ 46284 w 1034979"/>
                  <a:gd name="connsiteY25" fmla="*/ 888837 h 1509906"/>
                  <a:gd name="connsiteX26" fmla="*/ 50094 w 1034979"/>
                  <a:gd name="connsiteY26" fmla="*/ 926937 h 1509906"/>
                  <a:gd name="connsiteX27" fmla="*/ 53904 w 1034979"/>
                  <a:gd name="connsiteY27" fmla="*/ 932652 h 1509906"/>
                  <a:gd name="connsiteX28" fmla="*/ 59619 w 1034979"/>
                  <a:gd name="connsiteY28" fmla="*/ 936462 h 1509906"/>
                  <a:gd name="connsiteX29" fmla="*/ 63429 w 1034979"/>
                  <a:gd name="connsiteY29" fmla="*/ 942177 h 1509906"/>
                  <a:gd name="connsiteX30" fmla="*/ 80574 w 1034979"/>
                  <a:gd name="connsiteY30" fmla="*/ 951702 h 1509906"/>
                  <a:gd name="connsiteX31" fmla="*/ 166299 w 1034979"/>
                  <a:gd name="connsiteY31" fmla="*/ 972657 h 1509906"/>
                  <a:gd name="connsiteX32" fmla="*/ 191064 w 1034979"/>
                  <a:gd name="connsiteY32" fmla="*/ 978372 h 1509906"/>
                  <a:gd name="connsiteX33" fmla="*/ 208209 w 1034979"/>
                  <a:gd name="connsiteY33" fmla="*/ 984087 h 1509906"/>
                  <a:gd name="connsiteX34" fmla="*/ 213924 w 1034979"/>
                  <a:gd name="connsiteY34" fmla="*/ 985992 h 1509906"/>
                  <a:gd name="connsiteX35" fmla="*/ 229164 w 1034979"/>
                  <a:gd name="connsiteY35" fmla="*/ 989802 h 1509906"/>
                  <a:gd name="connsiteX36" fmla="*/ 248214 w 1034979"/>
                  <a:gd name="connsiteY36" fmla="*/ 995517 h 1509906"/>
                  <a:gd name="connsiteX37" fmla="*/ 253929 w 1034979"/>
                  <a:gd name="connsiteY37" fmla="*/ 999327 h 1509906"/>
                  <a:gd name="connsiteX38" fmla="*/ 267264 w 1034979"/>
                  <a:gd name="connsiteY38" fmla="*/ 1014567 h 1509906"/>
                  <a:gd name="connsiteX39" fmla="*/ 272979 w 1034979"/>
                  <a:gd name="connsiteY39" fmla="*/ 1033617 h 1509906"/>
                  <a:gd name="connsiteX40" fmla="*/ 274884 w 1034979"/>
                  <a:gd name="connsiteY40" fmla="*/ 1039332 h 1509906"/>
                  <a:gd name="connsiteX41" fmla="*/ 276789 w 1034979"/>
                  <a:gd name="connsiteY41" fmla="*/ 1045047 h 1509906"/>
                  <a:gd name="connsiteX42" fmla="*/ 278694 w 1034979"/>
                  <a:gd name="connsiteY42" fmla="*/ 1069812 h 1509906"/>
                  <a:gd name="connsiteX43" fmla="*/ 280599 w 1034979"/>
                  <a:gd name="connsiteY43" fmla="*/ 1075527 h 1509906"/>
                  <a:gd name="connsiteX44" fmla="*/ 278694 w 1034979"/>
                  <a:gd name="connsiteY44" fmla="*/ 1094577 h 1509906"/>
                  <a:gd name="connsiteX45" fmla="*/ 276789 w 1034979"/>
                  <a:gd name="connsiteY45" fmla="*/ 1104102 h 1509906"/>
                  <a:gd name="connsiteX46" fmla="*/ 263454 w 1034979"/>
                  <a:gd name="connsiteY46" fmla="*/ 1117437 h 1509906"/>
                  <a:gd name="connsiteX47" fmla="*/ 252024 w 1034979"/>
                  <a:gd name="connsiteY47" fmla="*/ 1125057 h 1509906"/>
                  <a:gd name="connsiteX48" fmla="*/ 240594 w 1034979"/>
                  <a:gd name="connsiteY48" fmla="*/ 1128867 h 1509906"/>
                  <a:gd name="connsiteX49" fmla="*/ 27234 w 1034979"/>
                  <a:gd name="connsiteY49" fmla="*/ 1147917 h 1509906"/>
                  <a:gd name="connsiteX50" fmla="*/ 15804 w 1034979"/>
                  <a:gd name="connsiteY50" fmla="*/ 1153632 h 1509906"/>
                  <a:gd name="connsiteX51" fmla="*/ 6279 w 1034979"/>
                  <a:gd name="connsiteY51" fmla="*/ 1163157 h 1509906"/>
                  <a:gd name="connsiteX52" fmla="*/ 4374 w 1034979"/>
                  <a:gd name="connsiteY52" fmla="*/ 1168872 h 1509906"/>
                  <a:gd name="connsiteX53" fmla="*/ 564 w 1034979"/>
                  <a:gd name="connsiteY53" fmla="*/ 1174587 h 1509906"/>
                  <a:gd name="connsiteX54" fmla="*/ 6279 w 1034979"/>
                  <a:gd name="connsiteY54" fmla="*/ 1206972 h 1509906"/>
                  <a:gd name="connsiteX55" fmla="*/ 11994 w 1034979"/>
                  <a:gd name="connsiteY55" fmla="*/ 1210782 h 1509906"/>
                  <a:gd name="connsiteX56" fmla="*/ 17709 w 1034979"/>
                  <a:gd name="connsiteY56" fmla="*/ 1212687 h 1509906"/>
                  <a:gd name="connsiteX57" fmla="*/ 145344 w 1034979"/>
                  <a:gd name="connsiteY57" fmla="*/ 1210782 h 1509906"/>
                  <a:gd name="connsiteX58" fmla="*/ 152964 w 1034979"/>
                  <a:gd name="connsiteY58" fmla="*/ 1208877 h 1509906"/>
                  <a:gd name="connsiteX59" fmla="*/ 303459 w 1034979"/>
                  <a:gd name="connsiteY59" fmla="*/ 1203162 h 1509906"/>
                  <a:gd name="connsiteX60" fmla="*/ 318699 w 1034979"/>
                  <a:gd name="connsiteY60" fmla="*/ 1210782 h 1509906"/>
                  <a:gd name="connsiteX61" fmla="*/ 330129 w 1034979"/>
                  <a:gd name="connsiteY61" fmla="*/ 1216497 h 1509906"/>
                  <a:gd name="connsiteX62" fmla="*/ 333939 w 1034979"/>
                  <a:gd name="connsiteY62" fmla="*/ 1222212 h 1509906"/>
                  <a:gd name="connsiteX63" fmla="*/ 339654 w 1034979"/>
                  <a:gd name="connsiteY63" fmla="*/ 1224117 h 1509906"/>
                  <a:gd name="connsiteX64" fmla="*/ 351084 w 1034979"/>
                  <a:gd name="connsiteY64" fmla="*/ 1231737 h 1509906"/>
                  <a:gd name="connsiteX65" fmla="*/ 356799 w 1034979"/>
                  <a:gd name="connsiteY65" fmla="*/ 1235547 h 1509906"/>
                  <a:gd name="connsiteX66" fmla="*/ 360609 w 1034979"/>
                  <a:gd name="connsiteY66" fmla="*/ 1241262 h 1509906"/>
                  <a:gd name="connsiteX67" fmla="*/ 366324 w 1034979"/>
                  <a:gd name="connsiteY67" fmla="*/ 1252692 h 1509906"/>
                  <a:gd name="connsiteX68" fmla="*/ 362514 w 1034979"/>
                  <a:gd name="connsiteY68" fmla="*/ 1279362 h 1509906"/>
                  <a:gd name="connsiteX69" fmla="*/ 358704 w 1034979"/>
                  <a:gd name="connsiteY69" fmla="*/ 1285077 h 1509906"/>
                  <a:gd name="connsiteX70" fmla="*/ 356799 w 1034979"/>
                  <a:gd name="connsiteY70" fmla="*/ 1290792 h 1509906"/>
                  <a:gd name="connsiteX71" fmla="*/ 352989 w 1034979"/>
                  <a:gd name="connsiteY71" fmla="*/ 1296507 h 1509906"/>
                  <a:gd name="connsiteX72" fmla="*/ 351084 w 1034979"/>
                  <a:gd name="connsiteY72" fmla="*/ 1302222 h 1509906"/>
                  <a:gd name="connsiteX73" fmla="*/ 347274 w 1034979"/>
                  <a:gd name="connsiteY73" fmla="*/ 1307937 h 1509906"/>
                  <a:gd name="connsiteX74" fmla="*/ 330129 w 1034979"/>
                  <a:gd name="connsiteY74" fmla="*/ 1374612 h 1509906"/>
                  <a:gd name="connsiteX75" fmla="*/ 328224 w 1034979"/>
                  <a:gd name="connsiteY75" fmla="*/ 1426047 h 1509906"/>
                  <a:gd name="connsiteX76" fmla="*/ 330129 w 1034979"/>
                  <a:gd name="connsiteY76" fmla="*/ 1450812 h 1509906"/>
                  <a:gd name="connsiteX77" fmla="*/ 332034 w 1034979"/>
                  <a:gd name="connsiteY77" fmla="*/ 1456527 h 1509906"/>
                  <a:gd name="connsiteX78" fmla="*/ 335844 w 1034979"/>
                  <a:gd name="connsiteY78" fmla="*/ 1460337 h 1509906"/>
                  <a:gd name="connsiteX79" fmla="*/ 364419 w 1034979"/>
                  <a:gd name="connsiteY79" fmla="*/ 1506057 h 1509906"/>
                  <a:gd name="connsiteX80" fmla="*/ 387279 w 1034979"/>
                  <a:gd name="connsiteY80" fmla="*/ 1507962 h 1509906"/>
                  <a:gd name="connsiteX81" fmla="*/ 392994 w 1034979"/>
                  <a:gd name="connsiteY81" fmla="*/ 1502247 h 1509906"/>
                  <a:gd name="connsiteX82" fmla="*/ 394899 w 1034979"/>
                  <a:gd name="connsiteY82" fmla="*/ 1490817 h 1509906"/>
                  <a:gd name="connsiteX83" fmla="*/ 396804 w 1034979"/>
                  <a:gd name="connsiteY83" fmla="*/ 1485102 h 1509906"/>
                  <a:gd name="connsiteX84" fmla="*/ 398709 w 1034979"/>
                  <a:gd name="connsiteY84" fmla="*/ 1467957 h 1509906"/>
                  <a:gd name="connsiteX85" fmla="*/ 400614 w 1034979"/>
                  <a:gd name="connsiteY85" fmla="*/ 1454622 h 1509906"/>
                  <a:gd name="connsiteX86" fmla="*/ 404424 w 1034979"/>
                  <a:gd name="connsiteY86" fmla="*/ 1397472 h 1509906"/>
                  <a:gd name="connsiteX87" fmla="*/ 410139 w 1034979"/>
                  <a:gd name="connsiteY87" fmla="*/ 1386042 h 1509906"/>
                  <a:gd name="connsiteX88" fmla="*/ 413949 w 1034979"/>
                  <a:gd name="connsiteY88" fmla="*/ 1372707 h 1509906"/>
                  <a:gd name="connsiteX89" fmla="*/ 415854 w 1034979"/>
                  <a:gd name="connsiteY89" fmla="*/ 1366992 h 1509906"/>
                  <a:gd name="connsiteX90" fmla="*/ 417759 w 1034979"/>
                  <a:gd name="connsiteY90" fmla="*/ 1353657 h 1509906"/>
                  <a:gd name="connsiteX91" fmla="*/ 421569 w 1034979"/>
                  <a:gd name="connsiteY91" fmla="*/ 1342227 h 1509906"/>
                  <a:gd name="connsiteX92" fmla="*/ 427284 w 1034979"/>
                  <a:gd name="connsiteY92" fmla="*/ 1328892 h 1509906"/>
                  <a:gd name="connsiteX93" fmla="*/ 467289 w 1034979"/>
                  <a:gd name="connsiteY93" fmla="*/ 1258407 h 1509906"/>
                  <a:gd name="connsiteX94" fmla="*/ 528455 w 1034979"/>
                  <a:gd name="connsiteY94" fmla="*/ 1245638 h 1509906"/>
                  <a:gd name="connsiteX95" fmla="*/ 573969 w 1034979"/>
                  <a:gd name="connsiteY95" fmla="*/ 1229832 h 1509906"/>
                  <a:gd name="connsiteX96" fmla="*/ 585399 w 1034979"/>
                  <a:gd name="connsiteY96" fmla="*/ 1226022 h 1509906"/>
                  <a:gd name="connsiteX97" fmla="*/ 720654 w 1034979"/>
                  <a:gd name="connsiteY97" fmla="*/ 1309842 h 1509906"/>
                  <a:gd name="connsiteX98" fmla="*/ 733989 w 1034979"/>
                  <a:gd name="connsiteY98" fmla="*/ 1319367 h 1509906"/>
                  <a:gd name="connsiteX99" fmla="*/ 743514 w 1034979"/>
                  <a:gd name="connsiteY99" fmla="*/ 1321272 h 1509906"/>
                  <a:gd name="connsiteX100" fmla="*/ 749229 w 1034979"/>
                  <a:gd name="connsiteY100" fmla="*/ 1323177 h 1509906"/>
                  <a:gd name="connsiteX101" fmla="*/ 762564 w 1034979"/>
                  <a:gd name="connsiteY101" fmla="*/ 1328892 h 1509906"/>
                  <a:gd name="connsiteX102" fmla="*/ 777804 w 1034979"/>
                  <a:gd name="connsiteY102" fmla="*/ 1326987 h 1509906"/>
                  <a:gd name="connsiteX103" fmla="*/ 789234 w 1034979"/>
                  <a:gd name="connsiteY103" fmla="*/ 1321272 h 1509906"/>
                  <a:gd name="connsiteX104" fmla="*/ 794949 w 1034979"/>
                  <a:gd name="connsiteY104" fmla="*/ 1319367 h 1509906"/>
                  <a:gd name="connsiteX105" fmla="*/ 802569 w 1034979"/>
                  <a:gd name="connsiteY105" fmla="*/ 1302222 h 1509906"/>
                  <a:gd name="connsiteX106" fmla="*/ 800664 w 1034979"/>
                  <a:gd name="connsiteY106" fmla="*/ 1277457 h 1509906"/>
                  <a:gd name="connsiteX107" fmla="*/ 798759 w 1034979"/>
                  <a:gd name="connsiteY107" fmla="*/ 1271742 h 1509906"/>
                  <a:gd name="connsiteX108" fmla="*/ 796854 w 1034979"/>
                  <a:gd name="connsiteY108" fmla="*/ 1264122 h 1509906"/>
                  <a:gd name="connsiteX109" fmla="*/ 783519 w 1034979"/>
                  <a:gd name="connsiteY109" fmla="*/ 1246977 h 1509906"/>
                  <a:gd name="connsiteX110" fmla="*/ 773994 w 1034979"/>
                  <a:gd name="connsiteY110" fmla="*/ 1241262 h 1509906"/>
                  <a:gd name="connsiteX111" fmla="*/ 648264 w 1034979"/>
                  <a:gd name="connsiteY111" fmla="*/ 1149822 h 1509906"/>
                  <a:gd name="connsiteX112" fmla="*/ 644454 w 1034979"/>
                  <a:gd name="connsiteY112" fmla="*/ 1132677 h 1509906"/>
                  <a:gd name="connsiteX113" fmla="*/ 646359 w 1034979"/>
                  <a:gd name="connsiteY113" fmla="*/ 1125057 h 1509906"/>
                  <a:gd name="connsiteX114" fmla="*/ 650169 w 1034979"/>
                  <a:gd name="connsiteY114" fmla="*/ 1107912 h 1509906"/>
                  <a:gd name="connsiteX115" fmla="*/ 653979 w 1034979"/>
                  <a:gd name="connsiteY115" fmla="*/ 1102197 h 1509906"/>
                  <a:gd name="connsiteX116" fmla="*/ 655884 w 1034979"/>
                  <a:gd name="connsiteY116" fmla="*/ 1096482 h 1509906"/>
                  <a:gd name="connsiteX117" fmla="*/ 661599 w 1034979"/>
                  <a:gd name="connsiteY117" fmla="*/ 1094577 h 1509906"/>
                  <a:gd name="connsiteX118" fmla="*/ 671124 w 1034979"/>
                  <a:gd name="connsiteY118" fmla="*/ 1083147 h 1509906"/>
                  <a:gd name="connsiteX119" fmla="*/ 724464 w 1034979"/>
                  <a:gd name="connsiteY119" fmla="*/ 1075527 h 1509906"/>
                  <a:gd name="connsiteX120" fmla="*/ 842574 w 1034979"/>
                  <a:gd name="connsiteY120" fmla="*/ 1077432 h 1509906"/>
                  <a:gd name="connsiteX121" fmla="*/ 871149 w 1034979"/>
                  <a:gd name="connsiteY121" fmla="*/ 1079337 h 1509906"/>
                  <a:gd name="connsiteX122" fmla="*/ 899724 w 1034979"/>
                  <a:gd name="connsiteY122" fmla="*/ 1085052 h 1509906"/>
                  <a:gd name="connsiteX123" fmla="*/ 922584 w 1034979"/>
                  <a:gd name="connsiteY123" fmla="*/ 1088862 h 1509906"/>
                  <a:gd name="connsiteX124" fmla="*/ 951159 w 1034979"/>
                  <a:gd name="connsiteY124" fmla="*/ 1094577 h 1509906"/>
                  <a:gd name="connsiteX125" fmla="*/ 956874 w 1034979"/>
                  <a:gd name="connsiteY125" fmla="*/ 1094577 h 1509906"/>
                  <a:gd name="connsiteX126" fmla="*/ 1002594 w 1034979"/>
                  <a:gd name="connsiteY126" fmla="*/ 1092672 h 1509906"/>
                  <a:gd name="connsiteX127" fmla="*/ 1031169 w 1034979"/>
                  <a:gd name="connsiteY127" fmla="*/ 1085052 h 1509906"/>
                  <a:gd name="connsiteX128" fmla="*/ 1034979 w 1034979"/>
                  <a:gd name="connsiteY128" fmla="*/ 1079337 h 1509906"/>
                  <a:gd name="connsiteX129" fmla="*/ 1033074 w 1034979"/>
                  <a:gd name="connsiteY129" fmla="*/ 1060287 h 1509906"/>
                  <a:gd name="connsiteX130" fmla="*/ 1027359 w 1034979"/>
                  <a:gd name="connsiteY130" fmla="*/ 1056477 h 1509906"/>
                  <a:gd name="connsiteX131" fmla="*/ 1012119 w 1034979"/>
                  <a:gd name="connsiteY131" fmla="*/ 1054572 h 1509906"/>
                  <a:gd name="connsiteX132" fmla="*/ 1006404 w 1034979"/>
                  <a:gd name="connsiteY132" fmla="*/ 1052667 h 1509906"/>
                  <a:gd name="connsiteX133" fmla="*/ 998784 w 1034979"/>
                  <a:gd name="connsiteY133" fmla="*/ 1050762 h 1509906"/>
                  <a:gd name="connsiteX134" fmla="*/ 987354 w 1034979"/>
                  <a:gd name="connsiteY134" fmla="*/ 1043142 h 1509906"/>
                  <a:gd name="connsiteX135" fmla="*/ 975924 w 1034979"/>
                  <a:gd name="connsiteY135" fmla="*/ 1039332 h 1509906"/>
                  <a:gd name="connsiteX136" fmla="*/ 970209 w 1034979"/>
                  <a:gd name="connsiteY136" fmla="*/ 1037427 h 1509906"/>
                  <a:gd name="connsiteX137" fmla="*/ 962589 w 1034979"/>
                  <a:gd name="connsiteY137" fmla="*/ 1035522 h 1509906"/>
                  <a:gd name="connsiteX138" fmla="*/ 956874 w 1034979"/>
                  <a:gd name="connsiteY138" fmla="*/ 1033617 h 1509906"/>
                  <a:gd name="connsiteX139" fmla="*/ 935919 w 1034979"/>
                  <a:gd name="connsiteY139" fmla="*/ 1027902 h 1509906"/>
                  <a:gd name="connsiteX140" fmla="*/ 930204 w 1034979"/>
                  <a:gd name="connsiteY140" fmla="*/ 1025997 h 1509906"/>
                  <a:gd name="connsiteX141" fmla="*/ 825429 w 1034979"/>
                  <a:gd name="connsiteY141" fmla="*/ 1027902 h 1509906"/>
                  <a:gd name="connsiteX142" fmla="*/ 819714 w 1034979"/>
                  <a:gd name="connsiteY142" fmla="*/ 1029807 h 1509906"/>
                  <a:gd name="connsiteX143" fmla="*/ 730179 w 1034979"/>
                  <a:gd name="connsiteY143" fmla="*/ 1031712 h 1509906"/>
                  <a:gd name="connsiteX144" fmla="*/ 716844 w 1034979"/>
                  <a:gd name="connsiteY144" fmla="*/ 1035522 h 1509906"/>
                  <a:gd name="connsiteX145" fmla="*/ 695889 w 1034979"/>
                  <a:gd name="connsiteY145" fmla="*/ 1037427 h 1509906"/>
                  <a:gd name="connsiteX146" fmla="*/ 669219 w 1034979"/>
                  <a:gd name="connsiteY146" fmla="*/ 1039332 h 1509906"/>
                  <a:gd name="connsiteX147" fmla="*/ 669219 w 1034979"/>
                  <a:gd name="connsiteY147" fmla="*/ 1039332 h 1509906"/>
                  <a:gd name="connsiteX148" fmla="*/ 646359 w 1034979"/>
                  <a:gd name="connsiteY148" fmla="*/ 1043142 h 1509906"/>
                  <a:gd name="connsiteX149" fmla="*/ 642549 w 1034979"/>
                  <a:gd name="connsiteY149" fmla="*/ 1031712 h 1509906"/>
                  <a:gd name="connsiteX150" fmla="*/ 640644 w 1034979"/>
                  <a:gd name="connsiteY150" fmla="*/ 1025997 h 1509906"/>
                  <a:gd name="connsiteX151" fmla="*/ 642549 w 1034979"/>
                  <a:gd name="connsiteY151" fmla="*/ 1008852 h 1509906"/>
                  <a:gd name="connsiteX152" fmla="*/ 644454 w 1034979"/>
                  <a:gd name="connsiteY152" fmla="*/ 1003137 h 1509906"/>
                  <a:gd name="connsiteX153" fmla="*/ 661599 w 1034979"/>
                  <a:gd name="connsiteY153" fmla="*/ 993612 h 1509906"/>
                  <a:gd name="connsiteX154" fmla="*/ 673029 w 1034979"/>
                  <a:gd name="connsiteY154" fmla="*/ 985992 h 1509906"/>
                  <a:gd name="connsiteX155" fmla="*/ 674934 w 1034979"/>
                  <a:gd name="connsiteY155" fmla="*/ 980277 h 1509906"/>
                  <a:gd name="connsiteX156" fmla="*/ 680649 w 1034979"/>
                  <a:gd name="connsiteY156" fmla="*/ 978372 h 1509906"/>
                  <a:gd name="connsiteX157" fmla="*/ 686364 w 1034979"/>
                  <a:gd name="connsiteY157" fmla="*/ 974562 h 1509906"/>
                  <a:gd name="connsiteX158" fmla="*/ 695889 w 1034979"/>
                  <a:gd name="connsiteY158" fmla="*/ 965037 h 1509906"/>
                  <a:gd name="connsiteX159" fmla="*/ 705414 w 1034979"/>
                  <a:gd name="connsiteY159" fmla="*/ 953607 h 1509906"/>
                  <a:gd name="connsiteX160" fmla="*/ 716844 w 1034979"/>
                  <a:gd name="connsiteY160" fmla="*/ 945987 h 1509906"/>
                  <a:gd name="connsiteX161" fmla="*/ 732084 w 1034979"/>
                  <a:gd name="connsiteY161" fmla="*/ 932652 h 1509906"/>
                  <a:gd name="connsiteX162" fmla="*/ 741609 w 1034979"/>
                  <a:gd name="connsiteY162" fmla="*/ 921222 h 1509906"/>
                  <a:gd name="connsiteX163" fmla="*/ 753039 w 1034979"/>
                  <a:gd name="connsiteY163" fmla="*/ 911697 h 1509906"/>
                  <a:gd name="connsiteX164" fmla="*/ 758754 w 1034979"/>
                  <a:gd name="connsiteY164" fmla="*/ 900267 h 1509906"/>
                  <a:gd name="connsiteX165" fmla="*/ 760659 w 1034979"/>
                  <a:gd name="connsiteY165" fmla="*/ 894552 h 1509906"/>
                  <a:gd name="connsiteX166" fmla="*/ 766374 w 1034979"/>
                  <a:gd name="connsiteY166" fmla="*/ 883122 h 1509906"/>
                  <a:gd name="connsiteX167" fmla="*/ 764469 w 1034979"/>
                  <a:gd name="connsiteY167" fmla="*/ 867882 h 1509906"/>
                  <a:gd name="connsiteX168" fmla="*/ 758754 w 1034979"/>
                  <a:gd name="connsiteY168" fmla="*/ 865977 h 1509906"/>
                  <a:gd name="connsiteX169" fmla="*/ 737799 w 1034979"/>
                  <a:gd name="connsiteY169" fmla="*/ 867882 h 1509906"/>
                  <a:gd name="connsiteX170" fmla="*/ 732084 w 1034979"/>
                  <a:gd name="connsiteY170" fmla="*/ 871692 h 1509906"/>
                  <a:gd name="connsiteX171" fmla="*/ 720654 w 1034979"/>
                  <a:gd name="connsiteY171" fmla="*/ 875502 h 1509906"/>
                  <a:gd name="connsiteX172" fmla="*/ 716844 w 1034979"/>
                  <a:gd name="connsiteY172" fmla="*/ 881217 h 1509906"/>
                  <a:gd name="connsiteX173" fmla="*/ 711129 w 1034979"/>
                  <a:gd name="connsiteY173" fmla="*/ 883122 h 1509906"/>
                  <a:gd name="connsiteX174" fmla="*/ 705414 w 1034979"/>
                  <a:gd name="connsiteY174" fmla="*/ 886932 h 1509906"/>
                  <a:gd name="connsiteX175" fmla="*/ 699699 w 1034979"/>
                  <a:gd name="connsiteY175" fmla="*/ 892647 h 1509906"/>
                  <a:gd name="connsiteX176" fmla="*/ 692079 w 1034979"/>
                  <a:gd name="connsiteY176" fmla="*/ 896457 h 1509906"/>
                  <a:gd name="connsiteX177" fmla="*/ 595181 w 1034979"/>
                  <a:gd name="connsiteY177" fmla="*/ 951135 h 1509906"/>
                  <a:gd name="connsiteX178" fmla="*/ 507294 w 1034979"/>
                  <a:gd name="connsiteY178" fmla="*/ 841212 h 1509906"/>
                  <a:gd name="connsiteX179" fmla="*/ 503484 w 1034979"/>
                  <a:gd name="connsiteY179" fmla="*/ 351627 h 1509906"/>
                  <a:gd name="connsiteX180" fmla="*/ 499674 w 1034979"/>
                  <a:gd name="connsiteY180" fmla="*/ 60162 h 1509906"/>
                  <a:gd name="connsiteX181" fmla="*/ 490149 w 1034979"/>
                  <a:gd name="connsiteY181" fmla="*/ 33492 h 1509906"/>
                  <a:gd name="connsiteX182" fmla="*/ 488244 w 1034979"/>
                  <a:gd name="connsiteY182" fmla="*/ 27777 h 1509906"/>
                  <a:gd name="connsiteX183" fmla="*/ 484434 w 1034979"/>
                  <a:gd name="connsiteY183" fmla="*/ 22062 h 1509906"/>
                  <a:gd name="connsiteX184" fmla="*/ 478719 w 1034979"/>
                  <a:gd name="connsiteY184" fmla="*/ 10632 h 1509906"/>
                  <a:gd name="connsiteX185" fmla="*/ 473004 w 1034979"/>
                  <a:gd name="connsiteY185" fmla="*/ 6822 h 1509906"/>
                  <a:gd name="connsiteX186" fmla="*/ 469194 w 1034979"/>
                  <a:gd name="connsiteY186" fmla="*/ 1107 h 1509906"/>
                  <a:gd name="connsiteX187" fmla="*/ 429189 w 1034979"/>
                  <a:gd name="connsiteY187" fmla="*/ 4917 h 1509906"/>
                  <a:gd name="connsiteX188" fmla="*/ 421569 w 1034979"/>
                  <a:gd name="connsiteY188" fmla="*/ 16347 h 1509906"/>
                  <a:gd name="connsiteX189" fmla="*/ 417759 w 1034979"/>
                  <a:gd name="connsiteY189" fmla="*/ 22062 h 1509906"/>
                  <a:gd name="connsiteX190" fmla="*/ 419664 w 1034979"/>
                  <a:gd name="connsiteY190" fmla="*/ 54447 h 1509906"/>
                  <a:gd name="connsiteX191" fmla="*/ 423474 w 1034979"/>
                  <a:gd name="connsiteY191" fmla="*/ 65877 h 1509906"/>
                  <a:gd name="connsiteX192" fmla="*/ 425379 w 1034979"/>
                  <a:gd name="connsiteY192" fmla="*/ 71592 h 1509906"/>
                  <a:gd name="connsiteX193" fmla="*/ 425379 w 1034979"/>
                  <a:gd name="connsiteY193" fmla="*/ 77307 h 1509906"/>
                  <a:gd name="connsiteX194" fmla="*/ 429189 w 1034979"/>
                  <a:gd name="connsiteY194" fmla="*/ 231612 h 1509906"/>
                  <a:gd name="connsiteX195" fmla="*/ 440619 w 1034979"/>
                  <a:gd name="connsiteY195" fmla="*/ 414492 h 1509906"/>
                  <a:gd name="connsiteX196" fmla="*/ 435265 w 1034979"/>
                  <a:gd name="connsiteY196" fmla="*/ 711672 h 1509906"/>
                  <a:gd name="connsiteX197" fmla="*/ 435059 w 1034979"/>
                  <a:gd name="connsiteY197" fmla="*/ 792350 h 1509906"/>
                  <a:gd name="connsiteX198" fmla="*/ 430322 w 1034979"/>
                  <a:gd name="connsiteY198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84384 w 1034979"/>
                  <a:gd name="connsiteY20" fmla="*/ 865977 h 1509906"/>
                  <a:gd name="connsiteX21" fmla="*/ 59619 w 1034979"/>
                  <a:gd name="connsiteY21" fmla="*/ 867882 h 1509906"/>
                  <a:gd name="connsiteX22" fmla="*/ 53904 w 1034979"/>
                  <a:gd name="connsiteY22" fmla="*/ 871692 h 1509906"/>
                  <a:gd name="connsiteX23" fmla="*/ 50094 w 1034979"/>
                  <a:gd name="connsiteY23" fmla="*/ 877407 h 1509906"/>
                  <a:gd name="connsiteX24" fmla="*/ 46284 w 1034979"/>
                  <a:gd name="connsiteY24" fmla="*/ 888837 h 1509906"/>
                  <a:gd name="connsiteX25" fmla="*/ 50094 w 1034979"/>
                  <a:gd name="connsiteY25" fmla="*/ 926937 h 1509906"/>
                  <a:gd name="connsiteX26" fmla="*/ 53904 w 1034979"/>
                  <a:gd name="connsiteY26" fmla="*/ 932652 h 1509906"/>
                  <a:gd name="connsiteX27" fmla="*/ 59619 w 1034979"/>
                  <a:gd name="connsiteY27" fmla="*/ 936462 h 1509906"/>
                  <a:gd name="connsiteX28" fmla="*/ 63429 w 1034979"/>
                  <a:gd name="connsiteY28" fmla="*/ 942177 h 1509906"/>
                  <a:gd name="connsiteX29" fmla="*/ 80574 w 1034979"/>
                  <a:gd name="connsiteY29" fmla="*/ 951702 h 1509906"/>
                  <a:gd name="connsiteX30" fmla="*/ 166299 w 1034979"/>
                  <a:gd name="connsiteY30" fmla="*/ 972657 h 1509906"/>
                  <a:gd name="connsiteX31" fmla="*/ 191064 w 1034979"/>
                  <a:gd name="connsiteY31" fmla="*/ 978372 h 1509906"/>
                  <a:gd name="connsiteX32" fmla="*/ 208209 w 1034979"/>
                  <a:gd name="connsiteY32" fmla="*/ 984087 h 1509906"/>
                  <a:gd name="connsiteX33" fmla="*/ 213924 w 1034979"/>
                  <a:gd name="connsiteY33" fmla="*/ 985992 h 1509906"/>
                  <a:gd name="connsiteX34" fmla="*/ 229164 w 1034979"/>
                  <a:gd name="connsiteY34" fmla="*/ 989802 h 1509906"/>
                  <a:gd name="connsiteX35" fmla="*/ 248214 w 1034979"/>
                  <a:gd name="connsiteY35" fmla="*/ 995517 h 1509906"/>
                  <a:gd name="connsiteX36" fmla="*/ 253929 w 1034979"/>
                  <a:gd name="connsiteY36" fmla="*/ 999327 h 1509906"/>
                  <a:gd name="connsiteX37" fmla="*/ 267264 w 1034979"/>
                  <a:gd name="connsiteY37" fmla="*/ 1014567 h 1509906"/>
                  <a:gd name="connsiteX38" fmla="*/ 272979 w 1034979"/>
                  <a:gd name="connsiteY38" fmla="*/ 1033617 h 1509906"/>
                  <a:gd name="connsiteX39" fmla="*/ 274884 w 1034979"/>
                  <a:gd name="connsiteY39" fmla="*/ 1039332 h 1509906"/>
                  <a:gd name="connsiteX40" fmla="*/ 276789 w 1034979"/>
                  <a:gd name="connsiteY40" fmla="*/ 1045047 h 1509906"/>
                  <a:gd name="connsiteX41" fmla="*/ 278694 w 1034979"/>
                  <a:gd name="connsiteY41" fmla="*/ 1069812 h 1509906"/>
                  <a:gd name="connsiteX42" fmla="*/ 280599 w 1034979"/>
                  <a:gd name="connsiteY42" fmla="*/ 1075527 h 1509906"/>
                  <a:gd name="connsiteX43" fmla="*/ 278694 w 1034979"/>
                  <a:gd name="connsiteY43" fmla="*/ 1094577 h 1509906"/>
                  <a:gd name="connsiteX44" fmla="*/ 276789 w 1034979"/>
                  <a:gd name="connsiteY44" fmla="*/ 1104102 h 1509906"/>
                  <a:gd name="connsiteX45" fmla="*/ 263454 w 1034979"/>
                  <a:gd name="connsiteY45" fmla="*/ 1117437 h 1509906"/>
                  <a:gd name="connsiteX46" fmla="*/ 252024 w 1034979"/>
                  <a:gd name="connsiteY46" fmla="*/ 1125057 h 1509906"/>
                  <a:gd name="connsiteX47" fmla="*/ 240594 w 1034979"/>
                  <a:gd name="connsiteY47" fmla="*/ 1128867 h 1509906"/>
                  <a:gd name="connsiteX48" fmla="*/ 27234 w 1034979"/>
                  <a:gd name="connsiteY48" fmla="*/ 1147917 h 1509906"/>
                  <a:gd name="connsiteX49" fmla="*/ 15804 w 1034979"/>
                  <a:gd name="connsiteY49" fmla="*/ 1153632 h 1509906"/>
                  <a:gd name="connsiteX50" fmla="*/ 6279 w 1034979"/>
                  <a:gd name="connsiteY50" fmla="*/ 1163157 h 1509906"/>
                  <a:gd name="connsiteX51" fmla="*/ 4374 w 1034979"/>
                  <a:gd name="connsiteY51" fmla="*/ 1168872 h 1509906"/>
                  <a:gd name="connsiteX52" fmla="*/ 564 w 1034979"/>
                  <a:gd name="connsiteY52" fmla="*/ 1174587 h 1509906"/>
                  <a:gd name="connsiteX53" fmla="*/ 6279 w 1034979"/>
                  <a:gd name="connsiteY53" fmla="*/ 1206972 h 1509906"/>
                  <a:gd name="connsiteX54" fmla="*/ 11994 w 1034979"/>
                  <a:gd name="connsiteY54" fmla="*/ 1210782 h 1509906"/>
                  <a:gd name="connsiteX55" fmla="*/ 17709 w 1034979"/>
                  <a:gd name="connsiteY55" fmla="*/ 1212687 h 1509906"/>
                  <a:gd name="connsiteX56" fmla="*/ 145344 w 1034979"/>
                  <a:gd name="connsiteY56" fmla="*/ 1210782 h 1509906"/>
                  <a:gd name="connsiteX57" fmla="*/ 152964 w 1034979"/>
                  <a:gd name="connsiteY57" fmla="*/ 1208877 h 1509906"/>
                  <a:gd name="connsiteX58" fmla="*/ 303459 w 1034979"/>
                  <a:gd name="connsiteY58" fmla="*/ 1203162 h 1509906"/>
                  <a:gd name="connsiteX59" fmla="*/ 318699 w 1034979"/>
                  <a:gd name="connsiteY59" fmla="*/ 1210782 h 1509906"/>
                  <a:gd name="connsiteX60" fmla="*/ 330129 w 1034979"/>
                  <a:gd name="connsiteY60" fmla="*/ 1216497 h 1509906"/>
                  <a:gd name="connsiteX61" fmla="*/ 333939 w 1034979"/>
                  <a:gd name="connsiteY61" fmla="*/ 1222212 h 1509906"/>
                  <a:gd name="connsiteX62" fmla="*/ 339654 w 1034979"/>
                  <a:gd name="connsiteY62" fmla="*/ 1224117 h 1509906"/>
                  <a:gd name="connsiteX63" fmla="*/ 351084 w 1034979"/>
                  <a:gd name="connsiteY63" fmla="*/ 1231737 h 1509906"/>
                  <a:gd name="connsiteX64" fmla="*/ 356799 w 1034979"/>
                  <a:gd name="connsiteY64" fmla="*/ 1235547 h 1509906"/>
                  <a:gd name="connsiteX65" fmla="*/ 360609 w 1034979"/>
                  <a:gd name="connsiteY65" fmla="*/ 1241262 h 1509906"/>
                  <a:gd name="connsiteX66" fmla="*/ 366324 w 1034979"/>
                  <a:gd name="connsiteY66" fmla="*/ 1252692 h 1509906"/>
                  <a:gd name="connsiteX67" fmla="*/ 362514 w 1034979"/>
                  <a:gd name="connsiteY67" fmla="*/ 1279362 h 1509906"/>
                  <a:gd name="connsiteX68" fmla="*/ 358704 w 1034979"/>
                  <a:gd name="connsiteY68" fmla="*/ 1285077 h 1509906"/>
                  <a:gd name="connsiteX69" fmla="*/ 356799 w 1034979"/>
                  <a:gd name="connsiteY69" fmla="*/ 1290792 h 1509906"/>
                  <a:gd name="connsiteX70" fmla="*/ 352989 w 1034979"/>
                  <a:gd name="connsiteY70" fmla="*/ 1296507 h 1509906"/>
                  <a:gd name="connsiteX71" fmla="*/ 351084 w 1034979"/>
                  <a:gd name="connsiteY71" fmla="*/ 1302222 h 1509906"/>
                  <a:gd name="connsiteX72" fmla="*/ 347274 w 1034979"/>
                  <a:gd name="connsiteY72" fmla="*/ 1307937 h 1509906"/>
                  <a:gd name="connsiteX73" fmla="*/ 330129 w 1034979"/>
                  <a:gd name="connsiteY73" fmla="*/ 1374612 h 1509906"/>
                  <a:gd name="connsiteX74" fmla="*/ 328224 w 1034979"/>
                  <a:gd name="connsiteY74" fmla="*/ 1426047 h 1509906"/>
                  <a:gd name="connsiteX75" fmla="*/ 330129 w 1034979"/>
                  <a:gd name="connsiteY75" fmla="*/ 1450812 h 1509906"/>
                  <a:gd name="connsiteX76" fmla="*/ 332034 w 1034979"/>
                  <a:gd name="connsiteY76" fmla="*/ 1456527 h 1509906"/>
                  <a:gd name="connsiteX77" fmla="*/ 335844 w 1034979"/>
                  <a:gd name="connsiteY77" fmla="*/ 1460337 h 1509906"/>
                  <a:gd name="connsiteX78" fmla="*/ 364419 w 1034979"/>
                  <a:gd name="connsiteY78" fmla="*/ 1506057 h 1509906"/>
                  <a:gd name="connsiteX79" fmla="*/ 387279 w 1034979"/>
                  <a:gd name="connsiteY79" fmla="*/ 1507962 h 1509906"/>
                  <a:gd name="connsiteX80" fmla="*/ 392994 w 1034979"/>
                  <a:gd name="connsiteY80" fmla="*/ 1502247 h 1509906"/>
                  <a:gd name="connsiteX81" fmla="*/ 394899 w 1034979"/>
                  <a:gd name="connsiteY81" fmla="*/ 1490817 h 1509906"/>
                  <a:gd name="connsiteX82" fmla="*/ 396804 w 1034979"/>
                  <a:gd name="connsiteY82" fmla="*/ 1485102 h 1509906"/>
                  <a:gd name="connsiteX83" fmla="*/ 398709 w 1034979"/>
                  <a:gd name="connsiteY83" fmla="*/ 1467957 h 1509906"/>
                  <a:gd name="connsiteX84" fmla="*/ 400614 w 1034979"/>
                  <a:gd name="connsiteY84" fmla="*/ 1454622 h 1509906"/>
                  <a:gd name="connsiteX85" fmla="*/ 404424 w 1034979"/>
                  <a:gd name="connsiteY85" fmla="*/ 1397472 h 1509906"/>
                  <a:gd name="connsiteX86" fmla="*/ 410139 w 1034979"/>
                  <a:gd name="connsiteY86" fmla="*/ 1386042 h 1509906"/>
                  <a:gd name="connsiteX87" fmla="*/ 413949 w 1034979"/>
                  <a:gd name="connsiteY87" fmla="*/ 1372707 h 1509906"/>
                  <a:gd name="connsiteX88" fmla="*/ 415854 w 1034979"/>
                  <a:gd name="connsiteY88" fmla="*/ 1366992 h 1509906"/>
                  <a:gd name="connsiteX89" fmla="*/ 417759 w 1034979"/>
                  <a:gd name="connsiteY89" fmla="*/ 1353657 h 1509906"/>
                  <a:gd name="connsiteX90" fmla="*/ 421569 w 1034979"/>
                  <a:gd name="connsiteY90" fmla="*/ 1342227 h 1509906"/>
                  <a:gd name="connsiteX91" fmla="*/ 427284 w 1034979"/>
                  <a:gd name="connsiteY91" fmla="*/ 1328892 h 1509906"/>
                  <a:gd name="connsiteX92" fmla="*/ 467289 w 1034979"/>
                  <a:gd name="connsiteY92" fmla="*/ 1258407 h 1509906"/>
                  <a:gd name="connsiteX93" fmla="*/ 528455 w 1034979"/>
                  <a:gd name="connsiteY93" fmla="*/ 1245638 h 1509906"/>
                  <a:gd name="connsiteX94" fmla="*/ 573969 w 1034979"/>
                  <a:gd name="connsiteY94" fmla="*/ 1229832 h 1509906"/>
                  <a:gd name="connsiteX95" fmla="*/ 585399 w 1034979"/>
                  <a:gd name="connsiteY95" fmla="*/ 1226022 h 1509906"/>
                  <a:gd name="connsiteX96" fmla="*/ 720654 w 1034979"/>
                  <a:gd name="connsiteY96" fmla="*/ 1309842 h 1509906"/>
                  <a:gd name="connsiteX97" fmla="*/ 733989 w 1034979"/>
                  <a:gd name="connsiteY97" fmla="*/ 1319367 h 1509906"/>
                  <a:gd name="connsiteX98" fmla="*/ 743514 w 1034979"/>
                  <a:gd name="connsiteY98" fmla="*/ 1321272 h 1509906"/>
                  <a:gd name="connsiteX99" fmla="*/ 749229 w 1034979"/>
                  <a:gd name="connsiteY99" fmla="*/ 1323177 h 1509906"/>
                  <a:gd name="connsiteX100" fmla="*/ 762564 w 1034979"/>
                  <a:gd name="connsiteY100" fmla="*/ 1328892 h 1509906"/>
                  <a:gd name="connsiteX101" fmla="*/ 777804 w 1034979"/>
                  <a:gd name="connsiteY101" fmla="*/ 1326987 h 1509906"/>
                  <a:gd name="connsiteX102" fmla="*/ 789234 w 1034979"/>
                  <a:gd name="connsiteY102" fmla="*/ 1321272 h 1509906"/>
                  <a:gd name="connsiteX103" fmla="*/ 794949 w 1034979"/>
                  <a:gd name="connsiteY103" fmla="*/ 1319367 h 1509906"/>
                  <a:gd name="connsiteX104" fmla="*/ 802569 w 1034979"/>
                  <a:gd name="connsiteY104" fmla="*/ 1302222 h 1509906"/>
                  <a:gd name="connsiteX105" fmla="*/ 800664 w 1034979"/>
                  <a:gd name="connsiteY105" fmla="*/ 1277457 h 1509906"/>
                  <a:gd name="connsiteX106" fmla="*/ 798759 w 1034979"/>
                  <a:gd name="connsiteY106" fmla="*/ 1271742 h 1509906"/>
                  <a:gd name="connsiteX107" fmla="*/ 796854 w 1034979"/>
                  <a:gd name="connsiteY107" fmla="*/ 1264122 h 1509906"/>
                  <a:gd name="connsiteX108" fmla="*/ 783519 w 1034979"/>
                  <a:gd name="connsiteY108" fmla="*/ 1246977 h 1509906"/>
                  <a:gd name="connsiteX109" fmla="*/ 773994 w 1034979"/>
                  <a:gd name="connsiteY109" fmla="*/ 1241262 h 1509906"/>
                  <a:gd name="connsiteX110" fmla="*/ 648264 w 1034979"/>
                  <a:gd name="connsiteY110" fmla="*/ 1149822 h 1509906"/>
                  <a:gd name="connsiteX111" fmla="*/ 644454 w 1034979"/>
                  <a:gd name="connsiteY111" fmla="*/ 1132677 h 1509906"/>
                  <a:gd name="connsiteX112" fmla="*/ 646359 w 1034979"/>
                  <a:gd name="connsiteY112" fmla="*/ 1125057 h 1509906"/>
                  <a:gd name="connsiteX113" fmla="*/ 650169 w 1034979"/>
                  <a:gd name="connsiteY113" fmla="*/ 1107912 h 1509906"/>
                  <a:gd name="connsiteX114" fmla="*/ 653979 w 1034979"/>
                  <a:gd name="connsiteY114" fmla="*/ 1102197 h 1509906"/>
                  <a:gd name="connsiteX115" fmla="*/ 655884 w 1034979"/>
                  <a:gd name="connsiteY115" fmla="*/ 1096482 h 1509906"/>
                  <a:gd name="connsiteX116" fmla="*/ 661599 w 1034979"/>
                  <a:gd name="connsiteY116" fmla="*/ 1094577 h 1509906"/>
                  <a:gd name="connsiteX117" fmla="*/ 671124 w 1034979"/>
                  <a:gd name="connsiteY117" fmla="*/ 1083147 h 1509906"/>
                  <a:gd name="connsiteX118" fmla="*/ 724464 w 1034979"/>
                  <a:gd name="connsiteY118" fmla="*/ 1075527 h 1509906"/>
                  <a:gd name="connsiteX119" fmla="*/ 842574 w 1034979"/>
                  <a:gd name="connsiteY119" fmla="*/ 1077432 h 1509906"/>
                  <a:gd name="connsiteX120" fmla="*/ 871149 w 1034979"/>
                  <a:gd name="connsiteY120" fmla="*/ 1079337 h 1509906"/>
                  <a:gd name="connsiteX121" fmla="*/ 899724 w 1034979"/>
                  <a:gd name="connsiteY121" fmla="*/ 1085052 h 1509906"/>
                  <a:gd name="connsiteX122" fmla="*/ 922584 w 1034979"/>
                  <a:gd name="connsiteY122" fmla="*/ 1088862 h 1509906"/>
                  <a:gd name="connsiteX123" fmla="*/ 951159 w 1034979"/>
                  <a:gd name="connsiteY123" fmla="*/ 1094577 h 1509906"/>
                  <a:gd name="connsiteX124" fmla="*/ 956874 w 1034979"/>
                  <a:gd name="connsiteY124" fmla="*/ 1094577 h 1509906"/>
                  <a:gd name="connsiteX125" fmla="*/ 1002594 w 1034979"/>
                  <a:gd name="connsiteY125" fmla="*/ 1092672 h 1509906"/>
                  <a:gd name="connsiteX126" fmla="*/ 1031169 w 1034979"/>
                  <a:gd name="connsiteY126" fmla="*/ 1085052 h 1509906"/>
                  <a:gd name="connsiteX127" fmla="*/ 1034979 w 1034979"/>
                  <a:gd name="connsiteY127" fmla="*/ 1079337 h 1509906"/>
                  <a:gd name="connsiteX128" fmla="*/ 1033074 w 1034979"/>
                  <a:gd name="connsiteY128" fmla="*/ 1060287 h 1509906"/>
                  <a:gd name="connsiteX129" fmla="*/ 1027359 w 1034979"/>
                  <a:gd name="connsiteY129" fmla="*/ 1056477 h 1509906"/>
                  <a:gd name="connsiteX130" fmla="*/ 1012119 w 1034979"/>
                  <a:gd name="connsiteY130" fmla="*/ 1054572 h 1509906"/>
                  <a:gd name="connsiteX131" fmla="*/ 1006404 w 1034979"/>
                  <a:gd name="connsiteY131" fmla="*/ 1052667 h 1509906"/>
                  <a:gd name="connsiteX132" fmla="*/ 998784 w 1034979"/>
                  <a:gd name="connsiteY132" fmla="*/ 1050762 h 1509906"/>
                  <a:gd name="connsiteX133" fmla="*/ 987354 w 1034979"/>
                  <a:gd name="connsiteY133" fmla="*/ 1043142 h 1509906"/>
                  <a:gd name="connsiteX134" fmla="*/ 975924 w 1034979"/>
                  <a:gd name="connsiteY134" fmla="*/ 1039332 h 1509906"/>
                  <a:gd name="connsiteX135" fmla="*/ 970209 w 1034979"/>
                  <a:gd name="connsiteY135" fmla="*/ 1037427 h 1509906"/>
                  <a:gd name="connsiteX136" fmla="*/ 962589 w 1034979"/>
                  <a:gd name="connsiteY136" fmla="*/ 1035522 h 1509906"/>
                  <a:gd name="connsiteX137" fmla="*/ 956874 w 1034979"/>
                  <a:gd name="connsiteY137" fmla="*/ 1033617 h 1509906"/>
                  <a:gd name="connsiteX138" fmla="*/ 935919 w 1034979"/>
                  <a:gd name="connsiteY138" fmla="*/ 1027902 h 1509906"/>
                  <a:gd name="connsiteX139" fmla="*/ 930204 w 1034979"/>
                  <a:gd name="connsiteY139" fmla="*/ 1025997 h 1509906"/>
                  <a:gd name="connsiteX140" fmla="*/ 825429 w 1034979"/>
                  <a:gd name="connsiteY140" fmla="*/ 1027902 h 1509906"/>
                  <a:gd name="connsiteX141" fmla="*/ 819714 w 1034979"/>
                  <a:gd name="connsiteY141" fmla="*/ 1029807 h 1509906"/>
                  <a:gd name="connsiteX142" fmla="*/ 730179 w 1034979"/>
                  <a:gd name="connsiteY142" fmla="*/ 1031712 h 1509906"/>
                  <a:gd name="connsiteX143" fmla="*/ 716844 w 1034979"/>
                  <a:gd name="connsiteY143" fmla="*/ 1035522 h 1509906"/>
                  <a:gd name="connsiteX144" fmla="*/ 695889 w 1034979"/>
                  <a:gd name="connsiteY144" fmla="*/ 1037427 h 1509906"/>
                  <a:gd name="connsiteX145" fmla="*/ 669219 w 1034979"/>
                  <a:gd name="connsiteY145" fmla="*/ 1039332 h 1509906"/>
                  <a:gd name="connsiteX146" fmla="*/ 669219 w 1034979"/>
                  <a:gd name="connsiteY146" fmla="*/ 1039332 h 1509906"/>
                  <a:gd name="connsiteX147" fmla="*/ 646359 w 1034979"/>
                  <a:gd name="connsiteY147" fmla="*/ 1043142 h 1509906"/>
                  <a:gd name="connsiteX148" fmla="*/ 642549 w 1034979"/>
                  <a:gd name="connsiteY148" fmla="*/ 1031712 h 1509906"/>
                  <a:gd name="connsiteX149" fmla="*/ 640644 w 1034979"/>
                  <a:gd name="connsiteY149" fmla="*/ 1025997 h 1509906"/>
                  <a:gd name="connsiteX150" fmla="*/ 642549 w 1034979"/>
                  <a:gd name="connsiteY150" fmla="*/ 1008852 h 1509906"/>
                  <a:gd name="connsiteX151" fmla="*/ 644454 w 1034979"/>
                  <a:gd name="connsiteY151" fmla="*/ 1003137 h 1509906"/>
                  <a:gd name="connsiteX152" fmla="*/ 661599 w 1034979"/>
                  <a:gd name="connsiteY152" fmla="*/ 993612 h 1509906"/>
                  <a:gd name="connsiteX153" fmla="*/ 673029 w 1034979"/>
                  <a:gd name="connsiteY153" fmla="*/ 985992 h 1509906"/>
                  <a:gd name="connsiteX154" fmla="*/ 674934 w 1034979"/>
                  <a:gd name="connsiteY154" fmla="*/ 980277 h 1509906"/>
                  <a:gd name="connsiteX155" fmla="*/ 680649 w 1034979"/>
                  <a:gd name="connsiteY155" fmla="*/ 978372 h 1509906"/>
                  <a:gd name="connsiteX156" fmla="*/ 686364 w 1034979"/>
                  <a:gd name="connsiteY156" fmla="*/ 974562 h 1509906"/>
                  <a:gd name="connsiteX157" fmla="*/ 695889 w 1034979"/>
                  <a:gd name="connsiteY157" fmla="*/ 965037 h 1509906"/>
                  <a:gd name="connsiteX158" fmla="*/ 705414 w 1034979"/>
                  <a:gd name="connsiteY158" fmla="*/ 953607 h 1509906"/>
                  <a:gd name="connsiteX159" fmla="*/ 716844 w 1034979"/>
                  <a:gd name="connsiteY159" fmla="*/ 945987 h 1509906"/>
                  <a:gd name="connsiteX160" fmla="*/ 732084 w 1034979"/>
                  <a:gd name="connsiteY160" fmla="*/ 932652 h 1509906"/>
                  <a:gd name="connsiteX161" fmla="*/ 741609 w 1034979"/>
                  <a:gd name="connsiteY161" fmla="*/ 921222 h 1509906"/>
                  <a:gd name="connsiteX162" fmla="*/ 753039 w 1034979"/>
                  <a:gd name="connsiteY162" fmla="*/ 911697 h 1509906"/>
                  <a:gd name="connsiteX163" fmla="*/ 758754 w 1034979"/>
                  <a:gd name="connsiteY163" fmla="*/ 900267 h 1509906"/>
                  <a:gd name="connsiteX164" fmla="*/ 760659 w 1034979"/>
                  <a:gd name="connsiteY164" fmla="*/ 894552 h 1509906"/>
                  <a:gd name="connsiteX165" fmla="*/ 766374 w 1034979"/>
                  <a:gd name="connsiteY165" fmla="*/ 883122 h 1509906"/>
                  <a:gd name="connsiteX166" fmla="*/ 764469 w 1034979"/>
                  <a:gd name="connsiteY166" fmla="*/ 867882 h 1509906"/>
                  <a:gd name="connsiteX167" fmla="*/ 758754 w 1034979"/>
                  <a:gd name="connsiteY167" fmla="*/ 865977 h 1509906"/>
                  <a:gd name="connsiteX168" fmla="*/ 737799 w 1034979"/>
                  <a:gd name="connsiteY168" fmla="*/ 867882 h 1509906"/>
                  <a:gd name="connsiteX169" fmla="*/ 732084 w 1034979"/>
                  <a:gd name="connsiteY169" fmla="*/ 871692 h 1509906"/>
                  <a:gd name="connsiteX170" fmla="*/ 720654 w 1034979"/>
                  <a:gd name="connsiteY170" fmla="*/ 875502 h 1509906"/>
                  <a:gd name="connsiteX171" fmla="*/ 716844 w 1034979"/>
                  <a:gd name="connsiteY171" fmla="*/ 881217 h 1509906"/>
                  <a:gd name="connsiteX172" fmla="*/ 711129 w 1034979"/>
                  <a:gd name="connsiteY172" fmla="*/ 883122 h 1509906"/>
                  <a:gd name="connsiteX173" fmla="*/ 705414 w 1034979"/>
                  <a:gd name="connsiteY173" fmla="*/ 886932 h 1509906"/>
                  <a:gd name="connsiteX174" fmla="*/ 699699 w 1034979"/>
                  <a:gd name="connsiteY174" fmla="*/ 892647 h 1509906"/>
                  <a:gd name="connsiteX175" fmla="*/ 692079 w 1034979"/>
                  <a:gd name="connsiteY175" fmla="*/ 896457 h 1509906"/>
                  <a:gd name="connsiteX176" fmla="*/ 595181 w 1034979"/>
                  <a:gd name="connsiteY176" fmla="*/ 951135 h 1509906"/>
                  <a:gd name="connsiteX177" fmla="*/ 507294 w 1034979"/>
                  <a:gd name="connsiteY177" fmla="*/ 841212 h 1509906"/>
                  <a:gd name="connsiteX178" fmla="*/ 503484 w 1034979"/>
                  <a:gd name="connsiteY178" fmla="*/ 351627 h 1509906"/>
                  <a:gd name="connsiteX179" fmla="*/ 499674 w 1034979"/>
                  <a:gd name="connsiteY179" fmla="*/ 60162 h 1509906"/>
                  <a:gd name="connsiteX180" fmla="*/ 490149 w 1034979"/>
                  <a:gd name="connsiteY180" fmla="*/ 33492 h 1509906"/>
                  <a:gd name="connsiteX181" fmla="*/ 488244 w 1034979"/>
                  <a:gd name="connsiteY181" fmla="*/ 27777 h 1509906"/>
                  <a:gd name="connsiteX182" fmla="*/ 484434 w 1034979"/>
                  <a:gd name="connsiteY182" fmla="*/ 22062 h 1509906"/>
                  <a:gd name="connsiteX183" fmla="*/ 478719 w 1034979"/>
                  <a:gd name="connsiteY183" fmla="*/ 10632 h 1509906"/>
                  <a:gd name="connsiteX184" fmla="*/ 473004 w 1034979"/>
                  <a:gd name="connsiteY184" fmla="*/ 6822 h 1509906"/>
                  <a:gd name="connsiteX185" fmla="*/ 469194 w 1034979"/>
                  <a:gd name="connsiteY185" fmla="*/ 1107 h 1509906"/>
                  <a:gd name="connsiteX186" fmla="*/ 429189 w 1034979"/>
                  <a:gd name="connsiteY186" fmla="*/ 4917 h 1509906"/>
                  <a:gd name="connsiteX187" fmla="*/ 421569 w 1034979"/>
                  <a:gd name="connsiteY187" fmla="*/ 16347 h 1509906"/>
                  <a:gd name="connsiteX188" fmla="*/ 417759 w 1034979"/>
                  <a:gd name="connsiteY188" fmla="*/ 22062 h 1509906"/>
                  <a:gd name="connsiteX189" fmla="*/ 419664 w 1034979"/>
                  <a:gd name="connsiteY189" fmla="*/ 54447 h 1509906"/>
                  <a:gd name="connsiteX190" fmla="*/ 423474 w 1034979"/>
                  <a:gd name="connsiteY190" fmla="*/ 65877 h 1509906"/>
                  <a:gd name="connsiteX191" fmla="*/ 425379 w 1034979"/>
                  <a:gd name="connsiteY191" fmla="*/ 71592 h 1509906"/>
                  <a:gd name="connsiteX192" fmla="*/ 425379 w 1034979"/>
                  <a:gd name="connsiteY192" fmla="*/ 77307 h 1509906"/>
                  <a:gd name="connsiteX193" fmla="*/ 429189 w 1034979"/>
                  <a:gd name="connsiteY193" fmla="*/ 231612 h 1509906"/>
                  <a:gd name="connsiteX194" fmla="*/ 440619 w 1034979"/>
                  <a:gd name="connsiteY194" fmla="*/ 414492 h 1509906"/>
                  <a:gd name="connsiteX195" fmla="*/ 435265 w 1034979"/>
                  <a:gd name="connsiteY195" fmla="*/ 711672 h 1509906"/>
                  <a:gd name="connsiteX196" fmla="*/ 435059 w 1034979"/>
                  <a:gd name="connsiteY196" fmla="*/ 792350 h 1509906"/>
                  <a:gd name="connsiteX197" fmla="*/ 430322 w 1034979"/>
                  <a:gd name="connsiteY197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59619 w 1034979"/>
                  <a:gd name="connsiteY20" fmla="*/ 867882 h 1509906"/>
                  <a:gd name="connsiteX21" fmla="*/ 53904 w 1034979"/>
                  <a:gd name="connsiteY21" fmla="*/ 871692 h 1509906"/>
                  <a:gd name="connsiteX22" fmla="*/ 50094 w 1034979"/>
                  <a:gd name="connsiteY22" fmla="*/ 877407 h 1509906"/>
                  <a:gd name="connsiteX23" fmla="*/ 46284 w 1034979"/>
                  <a:gd name="connsiteY23" fmla="*/ 888837 h 1509906"/>
                  <a:gd name="connsiteX24" fmla="*/ 50094 w 1034979"/>
                  <a:gd name="connsiteY24" fmla="*/ 926937 h 1509906"/>
                  <a:gd name="connsiteX25" fmla="*/ 53904 w 1034979"/>
                  <a:gd name="connsiteY25" fmla="*/ 932652 h 1509906"/>
                  <a:gd name="connsiteX26" fmla="*/ 59619 w 1034979"/>
                  <a:gd name="connsiteY26" fmla="*/ 936462 h 1509906"/>
                  <a:gd name="connsiteX27" fmla="*/ 63429 w 1034979"/>
                  <a:gd name="connsiteY27" fmla="*/ 942177 h 1509906"/>
                  <a:gd name="connsiteX28" fmla="*/ 80574 w 1034979"/>
                  <a:gd name="connsiteY28" fmla="*/ 951702 h 1509906"/>
                  <a:gd name="connsiteX29" fmla="*/ 166299 w 1034979"/>
                  <a:gd name="connsiteY29" fmla="*/ 972657 h 1509906"/>
                  <a:gd name="connsiteX30" fmla="*/ 191064 w 1034979"/>
                  <a:gd name="connsiteY30" fmla="*/ 978372 h 1509906"/>
                  <a:gd name="connsiteX31" fmla="*/ 208209 w 1034979"/>
                  <a:gd name="connsiteY31" fmla="*/ 984087 h 1509906"/>
                  <a:gd name="connsiteX32" fmla="*/ 213924 w 1034979"/>
                  <a:gd name="connsiteY32" fmla="*/ 985992 h 1509906"/>
                  <a:gd name="connsiteX33" fmla="*/ 229164 w 1034979"/>
                  <a:gd name="connsiteY33" fmla="*/ 989802 h 1509906"/>
                  <a:gd name="connsiteX34" fmla="*/ 248214 w 1034979"/>
                  <a:gd name="connsiteY34" fmla="*/ 995517 h 1509906"/>
                  <a:gd name="connsiteX35" fmla="*/ 253929 w 1034979"/>
                  <a:gd name="connsiteY35" fmla="*/ 999327 h 1509906"/>
                  <a:gd name="connsiteX36" fmla="*/ 267264 w 1034979"/>
                  <a:gd name="connsiteY36" fmla="*/ 1014567 h 1509906"/>
                  <a:gd name="connsiteX37" fmla="*/ 272979 w 1034979"/>
                  <a:gd name="connsiteY37" fmla="*/ 1033617 h 1509906"/>
                  <a:gd name="connsiteX38" fmla="*/ 274884 w 1034979"/>
                  <a:gd name="connsiteY38" fmla="*/ 1039332 h 1509906"/>
                  <a:gd name="connsiteX39" fmla="*/ 276789 w 1034979"/>
                  <a:gd name="connsiteY39" fmla="*/ 1045047 h 1509906"/>
                  <a:gd name="connsiteX40" fmla="*/ 278694 w 1034979"/>
                  <a:gd name="connsiteY40" fmla="*/ 1069812 h 1509906"/>
                  <a:gd name="connsiteX41" fmla="*/ 280599 w 1034979"/>
                  <a:gd name="connsiteY41" fmla="*/ 1075527 h 1509906"/>
                  <a:gd name="connsiteX42" fmla="*/ 278694 w 1034979"/>
                  <a:gd name="connsiteY42" fmla="*/ 1094577 h 1509906"/>
                  <a:gd name="connsiteX43" fmla="*/ 276789 w 1034979"/>
                  <a:gd name="connsiteY43" fmla="*/ 1104102 h 1509906"/>
                  <a:gd name="connsiteX44" fmla="*/ 263454 w 1034979"/>
                  <a:gd name="connsiteY44" fmla="*/ 1117437 h 1509906"/>
                  <a:gd name="connsiteX45" fmla="*/ 252024 w 1034979"/>
                  <a:gd name="connsiteY45" fmla="*/ 1125057 h 1509906"/>
                  <a:gd name="connsiteX46" fmla="*/ 240594 w 1034979"/>
                  <a:gd name="connsiteY46" fmla="*/ 1128867 h 1509906"/>
                  <a:gd name="connsiteX47" fmla="*/ 27234 w 1034979"/>
                  <a:gd name="connsiteY47" fmla="*/ 1147917 h 1509906"/>
                  <a:gd name="connsiteX48" fmla="*/ 15804 w 1034979"/>
                  <a:gd name="connsiteY48" fmla="*/ 1153632 h 1509906"/>
                  <a:gd name="connsiteX49" fmla="*/ 6279 w 1034979"/>
                  <a:gd name="connsiteY49" fmla="*/ 1163157 h 1509906"/>
                  <a:gd name="connsiteX50" fmla="*/ 4374 w 1034979"/>
                  <a:gd name="connsiteY50" fmla="*/ 1168872 h 1509906"/>
                  <a:gd name="connsiteX51" fmla="*/ 564 w 1034979"/>
                  <a:gd name="connsiteY51" fmla="*/ 1174587 h 1509906"/>
                  <a:gd name="connsiteX52" fmla="*/ 6279 w 1034979"/>
                  <a:gd name="connsiteY52" fmla="*/ 1206972 h 1509906"/>
                  <a:gd name="connsiteX53" fmla="*/ 11994 w 1034979"/>
                  <a:gd name="connsiteY53" fmla="*/ 1210782 h 1509906"/>
                  <a:gd name="connsiteX54" fmla="*/ 17709 w 1034979"/>
                  <a:gd name="connsiteY54" fmla="*/ 1212687 h 1509906"/>
                  <a:gd name="connsiteX55" fmla="*/ 145344 w 1034979"/>
                  <a:gd name="connsiteY55" fmla="*/ 1210782 h 1509906"/>
                  <a:gd name="connsiteX56" fmla="*/ 152964 w 1034979"/>
                  <a:gd name="connsiteY56" fmla="*/ 1208877 h 1509906"/>
                  <a:gd name="connsiteX57" fmla="*/ 303459 w 1034979"/>
                  <a:gd name="connsiteY57" fmla="*/ 1203162 h 1509906"/>
                  <a:gd name="connsiteX58" fmla="*/ 318699 w 1034979"/>
                  <a:gd name="connsiteY58" fmla="*/ 1210782 h 1509906"/>
                  <a:gd name="connsiteX59" fmla="*/ 330129 w 1034979"/>
                  <a:gd name="connsiteY59" fmla="*/ 1216497 h 1509906"/>
                  <a:gd name="connsiteX60" fmla="*/ 333939 w 1034979"/>
                  <a:gd name="connsiteY60" fmla="*/ 1222212 h 1509906"/>
                  <a:gd name="connsiteX61" fmla="*/ 339654 w 1034979"/>
                  <a:gd name="connsiteY61" fmla="*/ 1224117 h 1509906"/>
                  <a:gd name="connsiteX62" fmla="*/ 351084 w 1034979"/>
                  <a:gd name="connsiteY62" fmla="*/ 1231737 h 1509906"/>
                  <a:gd name="connsiteX63" fmla="*/ 356799 w 1034979"/>
                  <a:gd name="connsiteY63" fmla="*/ 1235547 h 1509906"/>
                  <a:gd name="connsiteX64" fmla="*/ 360609 w 1034979"/>
                  <a:gd name="connsiteY64" fmla="*/ 1241262 h 1509906"/>
                  <a:gd name="connsiteX65" fmla="*/ 366324 w 1034979"/>
                  <a:gd name="connsiteY65" fmla="*/ 1252692 h 1509906"/>
                  <a:gd name="connsiteX66" fmla="*/ 362514 w 1034979"/>
                  <a:gd name="connsiteY66" fmla="*/ 1279362 h 1509906"/>
                  <a:gd name="connsiteX67" fmla="*/ 358704 w 1034979"/>
                  <a:gd name="connsiteY67" fmla="*/ 1285077 h 1509906"/>
                  <a:gd name="connsiteX68" fmla="*/ 356799 w 1034979"/>
                  <a:gd name="connsiteY68" fmla="*/ 1290792 h 1509906"/>
                  <a:gd name="connsiteX69" fmla="*/ 352989 w 1034979"/>
                  <a:gd name="connsiteY69" fmla="*/ 1296507 h 1509906"/>
                  <a:gd name="connsiteX70" fmla="*/ 351084 w 1034979"/>
                  <a:gd name="connsiteY70" fmla="*/ 1302222 h 1509906"/>
                  <a:gd name="connsiteX71" fmla="*/ 347274 w 1034979"/>
                  <a:gd name="connsiteY71" fmla="*/ 1307937 h 1509906"/>
                  <a:gd name="connsiteX72" fmla="*/ 330129 w 1034979"/>
                  <a:gd name="connsiteY72" fmla="*/ 1374612 h 1509906"/>
                  <a:gd name="connsiteX73" fmla="*/ 328224 w 1034979"/>
                  <a:gd name="connsiteY73" fmla="*/ 1426047 h 1509906"/>
                  <a:gd name="connsiteX74" fmla="*/ 330129 w 1034979"/>
                  <a:gd name="connsiteY74" fmla="*/ 1450812 h 1509906"/>
                  <a:gd name="connsiteX75" fmla="*/ 332034 w 1034979"/>
                  <a:gd name="connsiteY75" fmla="*/ 1456527 h 1509906"/>
                  <a:gd name="connsiteX76" fmla="*/ 335844 w 1034979"/>
                  <a:gd name="connsiteY76" fmla="*/ 1460337 h 1509906"/>
                  <a:gd name="connsiteX77" fmla="*/ 364419 w 1034979"/>
                  <a:gd name="connsiteY77" fmla="*/ 1506057 h 1509906"/>
                  <a:gd name="connsiteX78" fmla="*/ 387279 w 1034979"/>
                  <a:gd name="connsiteY78" fmla="*/ 1507962 h 1509906"/>
                  <a:gd name="connsiteX79" fmla="*/ 392994 w 1034979"/>
                  <a:gd name="connsiteY79" fmla="*/ 1502247 h 1509906"/>
                  <a:gd name="connsiteX80" fmla="*/ 394899 w 1034979"/>
                  <a:gd name="connsiteY80" fmla="*/ 1490817 h 1509906"/>
                  <a:gd name="connsiteX81" fmla="*/ 396804 w 1034979"/>
                  <a:gd name="connsiteY81" fmla="*/ 1485102 h 1509906"/>
                  <a:gd name="connsiteX82" fmla="*/ 398709 w 1034979"/>
                  <a:gd name="connsiteY82" fmla="*/ 1467957 h 1509906"/>
                  <a:gd name="connsiteX83" fmla="*/ 400614 w 1034979"/>
                  <a:gd name="connsiteY83" fmla="*/ 1454622 h 1509906"/>
                  <a:gd name="connsiteX84" fmla="*/ 404424 w 1034979"/>
                  <a:gd name="connsiteY84" fmla="*/ 1397472 h 1509906"/>
                  <a:gd name="connsiteX85" fmla="*/ 410139 w 1034979"/>
                  <a:gd name="connsiteY85" fmla="*/ 1386042 h 1509906"/>
                  <a:gd name="connsiteX86" fmla="*/ 413949 w 1034979"/>
                  <a:gd name="connsiteY86" fmla="*/ 1372707 h 1509906"/>
                  <a:gd name="connsiteX87" fmla="*/ 415854 w 1034979"/>
                  <a:gd name="connsiteY87" fmla="*/ 1366992 h 1509906"/>
                  <a:gd name="connsiteX88" fmla="*/ 417759 w 1034979"/>
                  <a:gd name="connsiteY88" fmla="*/ 1353657 h 1509906"/>
                  <a:gd name="connsiteX89" fmla="*/ 421569 w 1034979"/>
                  <a:gd name="connsiteY89" fmla="*/ 1342227 h 1509906"/>
                  <a:gd name="connsiteX90" fmla="*/ 427284 w 1034979"/>
                  <a:gd name="connsiteY90" fmla="*/ 1328892 h 1509906"/>
                  <a:gd name="connsiteX91" fmla="*/ 467289 w 1034979"/>
                  <a:gd name="connsiteY91" fmla="*/ 1258407 h 1509906"/>
                  <a:gd name="connsiteX92" fmla="*/ 528455 w 1034979"/>
                  <a:gd name="connsiteY92" fmla="*/ 1245638 h 1509906"/>
                  <a:gd name="connsiteX93" fmla="*/ 573969 w 1034979"/>
                  <a:gd name="connsiteY93" fmla="*/ 1229832 h 1509906"/>
                  <a:gd name="connsiteX94" fmla="*/ 585399 w 1034979"/>
                  <a:gd name="connsiteY94" fmla="*/ 1226022 h 1509906"/>
                  <a:gd name="connsiteX95" fmla="*/ 720654 w 1034979"/>
                  <a:gd name="connsiteY95" fmla="*/ 1309842 h 1509906"/>
                  <a:gd name="connsiteX96" fmla="*/ 733989 w 1034979"/>
                  <a:gd name="connsiteY96" fmla="*/ 1319367 h 1509906"/>
                  <a:gd name="connsiteX97" fmla="*/ 743514 w 1034979"/>
                  <a:gd name="connsiteY97" fmla="*/ 1321272 h 1509906"/>
                  <a:gd name="connsiteX98" fmla="*/ 749229 w 1034979"/>
                  <a:gd name="connsiteY98" fmla="*/ 1323177 h 1509906"/>
                  <a:gd name="connsiteX99" fmla="*/ 762564 w 1034979"/>
                  <a:gd name="connsiteY99" fmla="*/ 1328892 h 1509906"/>
                  <a:gd name="connsiteX100" fmla="*/ 777804 w 1034979"/>
                  <a:gd name="connsiteY100" fmla="*/ 1326987 h 1509906"/>
                  <a:gd name="connsiteX101" fmla="*/ 789234 w 1034979"/>
                  <a:gd name="connsiteY101" fmla="*/ 1321272 h 1509906"/>
                  <a:gd name="connsiteX102" fmla="*/ 794949 w 1034979"/>
                  <a:gd name="connsiteY102" fmla="*/ 1319367 h 1509906"/>
                  <a:gd name="connsiteX103" fmla="*/ 802569 w 1034979"/>
                  <a:gd name="connsiteY103" fmla="*/ 1302222 h 1509906"/>
                  <a:gd name="connsiteX104" fmla="*/ 800664 w 1034979"/>
                  <a:gd name="connsiteY104" fmla="*/ 1277457 h 1509906"/>
                  <a:gd name="connsiteX105" fmla="*/ 798759 w 1034979"/>
                  <a:gd name="connsiteY105" fmla="*/ 1271742 h 1509906"/>
                  <a:gd name="connsiteX106" fmla="*/ 796854 w 1034979"/>
                  <a:gd name="connsiteY106" fmla="*/ 1264122 h 1509906"/>
                  <a:gd name="connsiteX107" fmla="*/ 783519 w 1034979"/>
                  <a:gd name="connsiteY107" fmla="*/ 1246977 h 1509906"/>
                  <a:gd name="connsiteX108" fmla="*/ 773994 w 1034979"/>
                  <a:gd name="connsiteY108" fmla="*/ 1241262 h 1509906"/>
                  <a:gd name="connsiteX109" fmla="*/ 648264 w 1034979"/>
                  <a:gd name="connsiteY109" fmla="*/ 1149822 h 1509906"/>
                  <a:gd name="connsiteX110" fmla="*/ 644454 w 1034979"/>
                  <a:gd name="connsiteY110" fmla="*/ 1132677 h 1509906"/>
                  <a:gd name="connsiteX111" fmla="*/ 646359 w 1034979"/>
                  <a:gd name="connsiteY111" fmla="*/ 1125057 h 1509906"/>
                  <a:gd name="connsiteX112" fmla="*/ 650169 w 1034979"/>
                  <a:gd name="connsiteY112" fmla="*/ 1107912 h 1509906"/>
                  <a:gd name="connsiteX113" fmla="*/ 653979 w 1034979"/>
                  <a:gd name="connsiteY113" fmla="*/ 1102197 h 1509906"/>
                  <a:gd name="connsiteX114" fmla="*/ 655884 w 1034979"/>
                  <a:gd name="connsiteY114" fmla="*/ 1096482 h 1509906"/>
                  <a:gd name="connsiteX115" fmla="*/ 661599 w 1034979"/>
                  <a:gd name="connsiteY115" fmla="*/ 1094577 h 1509906"/>
                  <a:gd name="connsiteX116" fmla="*/ 671124 w 1034979"/>
                  <a:gd name="connsiteY116" fmla="*/ 1083147 h 1509906"/>
                  <a:gd name="connsiteX117" fmla="*/ 724464 w 1034979"/>
                  <a:gd name="connsiteY117" fmla="*/ 1075527 h 1509906"/>
                  <a:gd name="connsiteX118" fmla="*/ 842574 w 1034979"/>
                  <a:gd name="connsiteY118" fmla="*/ 1077432 h 1509906"/>
                  <a:gd name="connsiteX119" fmla="*/ 871149 w 1034979"/>
                  <a:gd name="connsiteY119" fmla="*/ 1079337 h 1509906"/>
                  <a:gd name="connsiteX120" fmla="*/ 899724 w 1034979"/>
                  <a:gd name="connsiteY120" fmla="*/ 1085052 h 1509906"/>
                  <a:gd name="connsiteX121" fmla="*/ 922584 w 1034979"/>
                  <a:gd name="connsiteY121" fmla="*/ 1088862 h 1509906"/>
                  <a:gd name="connsiteX122" fmla="*/ 951159 w 1034979"/>
                  <a:gd name="connsiteY122" fmla="*/ 1094577 h 1509906"/>
                  <a:gd name="connsiteX123" fmla="*/ 956874 w 1034979"/>
                  <a:gd name="connsiteY123" fmla="*/ 1094577 h 1509906"/>
                  <a:gd name="connsiteX124" fmla="*/ 1002594 w 1034979"/>
                  <a:gd name="connsiteY124" fmla="*/ 1092672 h 1509906"/>
                  <a:gd name="connsiteX125" fmla="*/ 1031169 w 1034979"/>
                  <a:gd name="connsiteY125" fmla="*/ 1085052 h 1509906"/>
                  <a:gd name="connsiteX126" fmla="*/ 1034979 w 1034979"/>
                  <a:gd name="connsiteY126" fmla="*/ 1079337 h 1509906"/>
                  <a:gd name="connsiteX127" fmla="*/ 1033074 w 1034979"/>
                  <a:gd name="connsiteY127" fmla="*/ 1060287 h 1509906"/>
                  <a:gd name="connsiteX128" fmla="*/ 1027359 w 1034979"/>
                  <a:gd name="connsiteY128" fmla="*/ 1056477 h 1509906"/>
                  <a:gd name="connsiteX129" fmla="*/ 1012119 w 1034979"/>
                  <a:gd name="connsiteY129" fmla="*/ 1054572 h 1509906"/>
                  <a:gd name="connsiteX130" fmla="*/ 1006404 w 1034979"/>
                  <a:gd name="connsiteY130" fmla="*/ 1052667 h 1509906"/>
                  <a:gd name="connsiteX131" fmla="*/ 998784 w 1034979"/>
                  <a:gd name="connsiteY131" fmla="*/ 1050762 h 1509906"/>
                  <a:gd name="connsiteX132" fmla="*/ 987354 w 1034979"/>
                  <a:gd name="connsiteY132" fmla="*/ 1043142 h 1509906"/>
                  <a:gd name="connsiteX133" fmla="*/ 975924 w 1034979"/>
                  <a:gd name="connsiteY133" fmla="*/ 1039332 h 1509906"/>
                  <a:gd name="connsiteX134" fmla="*/ 970209 w 1034979"/>
                  <a:gd name="connsiteY134" fmla="*/ 1037427 h 1509906"/>
                  <a:gd name="connsiteX135" fmla="*/ 962589 w 1034979"/>
                  <a:gd name="connsiteY135" fmla="*/ 1035522 h 1509906"/>
                  <a:gd name="connsiteX136" fmla="*/ 956874 w 1034979"/>
                  <a:gd name="connsiteY136" fmla="*/ 1033617 h 1509906"/>
                  <a:gd name="connsiteX137" fmla="*/ 935919 w 1034979"/>
                  <a:gd name="connsiteY137" fmla="*/ 1027902 h 1509906"/>
                  <a:gd name="connsiteX138" fmla="*/ 930204 w 1034979"/>
                  <a:gd name="connsiteY138" fmla="*/ 1025997 h 1509906"/>
                  <a:gd name="connsiteX139" fmla="*/ 825429 w 1034979"/>
                  <a:gd name="connsiteY139" fmla="*/ 1027902 h 1509906"/>
                  <a:gd name="connsiteX140" fmla="*/ 819714 w 1034979"/>
                  <a:gd name="connsiteY140" fmla="*/ 1029807 h 1509906"/>
                  <a:gd name="connsiteX141" fmla="*/ 730179 w 1034979"/>
                  <a:gd name="connsiteY141" fmla="*/ 1031712 h 1509906"/>
                  <a:gd name="connsiteX142" fmla="*/ 716844 w 1034979"/>
                  <a:gd name="connsiteY142" fmla="*/ 1035522 h 1509906"/>
                  <a:gd name="connsiteX143" fmla="*/ 695889 w 1034979"/>
                  <a:gd name="connsiteY143" fmla="*/ 1037427 h 1509906"/>
                  <a:gd name="connsiteX144" fmla="*/ 669219 w 1034979"/>
                  <a:gd name="connsiteY144" fmla="*/ 1039332 h 1509906"/>
                  <a:gd name="connsiteX145" fmla="*/ 669219 w 1034979"/>
                  <a:gd name="connsiteY145" fmla="*/ 1039332 h 1509906"/>
                  <a:gd name="connsiteX146" fmla="*/ 646359 w 1034979"/>
                  <a:gd name="connsiteY146" fmla="*/ 1043142 h 1509906"/>
                  <a:gd name="connsiteX147" fmla="*/ 642549 w 1034979"/>
                  <a:gd name="connsiteY147" fmla="*/ 1031712 h 1509906"/>
                  <a:gd name="connsiteX148" fmla="*/ 640644 w 1034979"/>
                  <a:gd name="connsiteY148" fmla="*/ 1025997 h 1509906"/>
                  <a:gd name="connsiteX149" fmla="*/ 642549 w 1034979"/>
                  <a:gd name="connsiteY149" fmla="*/ 1008852 h 1509906"/>
                  <a:gd name="connsiteX150" fmla="*/ 644454 w 1034979"/>
                  <a:gd name="connsiteY150" fmla="*/ 1003137 h 1509906"/>
                  <a:gd name="connsiteX151" fmla="*/ 661599 w 1034979"/>
                  <a:gd name="connsiteY151" fmla="*/ 993612 h 1509906"/>
                  <a:gd name="connsiteX152" fmla="*/ 673029 w 1034979"/>
                  <a:gd name="connsiteY152" fmla="*/ 985992 h 1509906"/>
                  <a:gd name="connsiteX153" fmla="*/ 674934 w 1034979"/>
                  <a:gd name="connsiteY153" fmla="*/ 980277 h 1509906"/>
                  <a:gd name="connsiteX154" fmla="*/ 680649 w 1034979"/>
                  <a:gd name="connsiteY154" fmla="*/ 978372 h 1509906"/>
                  <a:gd name="connsiteX155" fmla="*/ 686364 w 1034979"/>
                  <a:gd name="connsiteY155" fmla="*/ 974562 h 1509906"/>
                  <a:gd name="connsiteX156" fmla="*/ 695889 w 1034979"/>
                  <a:gd name="connsiteY156" fmla="*/ 965037 h 1509906"/>
                  <a:gd name="connsiteX157" fmla="*/ 705414 w 1034979"/>
                  <a:gd name="connsiteY157" fmla="*/ 953607 h 1509906"/>
                  <a:gd name="connsiteX158" fmla="*/ 716844 w 1034979"/>
                  <a:gd name="connsiteY158" fmla="*/ 945987 h 1509906"/>
                  <a:gd name="connsiteX159" fmla="*/ 732084 w 1034979"/>
                  <a:gd name="connsiteY159" fmla="*/ 932652 h 1509906"/>
                  <a:gd name="connsiteX160" fmla="*/ 741609 w 1034979"/>
                  <a:gd name="connsiteY160" fmla="*/ 921222 h 1509906"/>
                  <a:gd name="connsiteX161" fmla="*/ 753039 w 1034979"/>
                  <a:gd name="connsiteY161" fmla="*/ 911697 h 1509906"/>
                  <a:gd name="connsiteX162" fmla="*/ 758754 w 1034979"/>
                  <a:gd name="connsiteY162" fmla="*/ 900267 h 1509906"/>
                  <a:gd name="connsiteX163" fmla="*/ 760659 w 1034979"/>
                  <a:gd name="connsiteY163" fmla="*/ 894552 h 1509906"/>
                  <a:gd name="connsiteX164" fmla="*/ 766374 w 1034979"/>
                  <a:gd name="connsiteY164" fmla="*/ 883122 h 1509906"/>
                  <a:gd name="connsiteX165" fmla="*/ 764469 w 1034979"/>
                  <a:gd name="connsiteY165" fmla="*/ 867882 h 1509906"/>
                  <a:gd name="connsiteX166" fmla="*/ 758754 w 1034979"/>
                  <a:gd name="connsiteY166" fmla="*/ 865977 h 1509906"/>
                  <a:gd name="connsiteX167" fmla="*/ 737799 w 1034979"/>
                  <a:gd name="connsiteY167" fmla="*/ 867882 h 1509906"/>
                  <a:gd name="connsiteX168" fmla="*/ 732084 w 1034979"/>
                  <a:gd name="connsiteY168" fmla="*/ 871692 h 1509906"/>
                  <a:gd name="connsiteX169" fmla="*/ 720654 w 1034979"/>
                  <a:gd name="connsiteY169" fmla="*/ 875502 h 1509906"/>
                  <a:gd name="connsiteX170" fmla="*/ 716844 w 1034979"/>
                  <a:gd name="connsiteY170" fmla="*/ 881217 h 1509906"/>
                  <a:gd name="connsiteX171" fmla="*/ 711129 w 1034979"/>
                  <a:gd name="connsiteY171" fmla="*/ 883122 h 1509906"/>
                  <a:gd name="connsiteX172" fmla="*/ 705414 w 1034979"/>
                  <a:gd name="connsiteY172" fmla="*/ 886932 h 1509906"/>
                  <a:gd name="connsiteX173" fmla="*/ 699699 w 1034979"/>
                  <a:gd name="connsiteY173" fmla="*/ 892647 h 1509906"/>
                  <a:gd name="connsiteX174" fmla="*/ 692079 w 1034979"/>
                  <a:gd name="connsiteY174" fmla="*/ 896457 h 1509906"/>
                  <a:gd name="connsiteX175" fmla="*/ 595181 w 1034979"/>
                  <a:gd name="connsiteY175" fmla="*/ 951135 h 1509906"/>
                  <a:gd name="connsiteX176" fmla="*/ 507294 w 1034979"/>
                  <a:gd name="connsiteY176" fmla="*/ 841212 h 1509906"/>
                  <a:gd name="connsiteX177" fmla="*/ 503484 w 1034979"/>
                  <a:gd name="connsiteY177" fmla="*/ 351627 h 1509906"/>
                  <a:gd name="connsiteX178" fmla="*/ 499674 w 1034979"/>
                  <a:gd name="connsiteY178" fmla="*/ 60162 h 1509906"/>
                  <a:gd name="connsiteX179" fmla="*/ 490149 w 1034979"/>
                  <a:gd name="connsiteY179" fmla="*/ 33492 h 1509906"/>
                  <a:gd name="connsiteX180" fmla="*/ 488244 w 1034979"/>
                  <a:gd name="connsiteY180" fmla="*/ 27777 h 1509906"/>
                  <a:gd name="connsiteX181" fmla="*/ 484434 w 1034979"/>
                  <a:gd name="connsiteY181" fmla="*/ 22062 h 1509906"/>
                  <a:gd name="connsiteX182" fmla="*/ 478719 w 1034979"/>
                  <a:gd name="connsiteY182" fmla="*/ 10632 h 1509906"/>
                  <a:gd name="connsiteX183" fmla="*/ 473004 w 1034979"/>
                  <a:gd name="connsiteY183" fmla="*/ 6822 h 1509906"/>
                  <a:gd name="connsiteX184" fmla="*/ 469194 w 1034979"/>
                  <a:gd name="connsiteY184" fmla="*/ 1107 h 1509906"/>
                  <a:gd name="connsiteX185" fmla="*/ 429189 w 1034979"/>
                  <a:gd name="connsiteY185" fmla="*/ 4917 h 1509906"/>
                  <a:gd name="connsiteX186" fmla="*/ 421569 w 1034979"/>
                  <a:gd name="connsiteY186" fmla="*/ 16347 h 1509906"/>
                  <a:gd name="connsiteX187" fmla="*/ 417759 w 1034979"/>
                  <a:gd name="connsiteY187" fmla="*/ 22062 h 1509906"/>
                  <a:gd name="connsiteX188" fmla="*/ 419664 w 1034979"/>
                  <a:gd name="connsiteY188" fmla="*/ 54447 h 1509906"/>
                  <a:gd name="connsiteX189" fmla="*/ 423474 w 1034979"/>
                  <a:gd name="connsiteY189" fmla="*/ 65877 h 1509906"/>
                  <a:gd name="connsiteX190" fmla="*/ 425379 w 1034979"/>
                  <a:gd name="connsiteY190" fmla="*/ 71592 h 1509906"/>
                  <a:gd name="connsiteX191" fmla="*/ 425379 w 1034979"/>
                  <a:gd name="connsiteY191" fmla="*/ 77307 h 1509906"/>
                  <a:gd name="connsiteX192" fmla="*/ 429189 w 1034979"/>
                  <a:gd name="connsiteY192" fmla="*/ 231612 h 1509906"/>
                  <a:gd name="connsiteX193" fmla="*/ 440619 w 1034979"/>
                  <a:gd name="connsiteY193" fmla="*/ 414492 h 1509906"/>
                  <a:gd name="connsiteX194" fmla="*/ 435265 w 1034979"/>
                  <a:gd name="connsiteY194" fmla="*/ 711672 h 1509906"/>
                  <a:gd name="connsiteX195" fmla="*/ 435059 w 1034979"/>
                  <a:gd name="connsiteY195" fmla="*/ 792350 h 1509906"/>
                  <a:gd name="connsiteX196" fmla="*/ 430322 w 1034979"/>
                  <a:gd name="connsiteY196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59619 w 1034979"/>
                  <a:gd name="connsiteY20" fmla="*/ 867882 h 1509906"/>
                  <a:gd name="connsiteX21" fmla="*/ 53904 w 1034979"/>
                  <a:gd name="connsiteY21" fmla="*/ 871692 h 1509906"/>
                  <a:gd name="connsiteX22" fmla="*/ 46284 w 1034979"/>
                  <a:gd name="connsiteY22" fmla="*/ 888837 h 1509906"/>
                  <a:gd name="connsiteX23" fmla="*/ 50094 w 1034979"/>
                  <a:gd name="connsiteY23" fmla="*/ 926937 h 1509906"/>
                  <a:gd name="connsiteX24" fmla="*/ 53904 w 1034979"/>
                  <a:gd name="connsiteY24" fmla="*/ 932652 h 1509906"/>
                  <a:gd name="connsiteX25" fmla="*/ 59619 w 1034979"/>
                  <a:gd name="connsiteY25" fmla="*/ 936462 h 1509906"/>
                  <a:gd name="connsiteX26" fmla="*/ 63429 w 1034979"/>
                  <a:gd name="connsiteY26" fmla="*/ 942177 h 1509906"/>
                  <a:gd name="connsiteX27" fmla="*/ 80574 w 1034979"/>
                  <a:gd name="connsiteY27" fmla="*/ 951702 h 1509906"/>
                  <a:gd name="connsiteX28" fmla="*/ 166299 w 1034979"/>
                  <a:gd name="connsiteY28" fmla="*/ 972657 h 1509906"/>
                  <a:gd name="connsiteX29" fmla="*/ 191064 w 1034979"/>
                  <a:gd name="connsiteY29" fmla="*/ 978372 h 1509906"/>
                  <a:gd name="connsiteX30" fmla="*/ 208209 w 1034979"/>
                  <a:gd name="connsiteY30" fmla="*/ 984087 h 1509906"/>
                  <a:gd name="connsiteX31" fmla="*/ 213924 w 1034979"/>
                  <a:gd name="connsiteY31" fmla="*/ 985992 h 1509906"/>
                  <a:gd name="connsiteX32" fmla="*/ 229164 w 1034979"/>
                  <a:gd name="connsiteY32" fmla="*/ 989802 h 1509906"/>
                  <a:gd name="connsiteX33" fmla="*/ 248214 w 1034979"/>
                  <a:gd name="connsiteY33" fmla="*/ 995517 h 1509906"/>
                  <a:gd name="connsiteX34" fmla="*/ 253929 w 1034979"/>
                  <a:gd name="connsiteY34" fmla="*/ 999327 h 1509906"/>
                  <a:gd name="connsiteX35" fmla="*/ 267264 w 1034979"/>
                  <a:gd name="connsiteY35" fmla="*/ 1014567 h 1509906"/>
                  <a:gd name="connsiteX36" fmla="*/ 272979 w 1034979"/>
                  <a:gd name="connsiteY36" fmla="*/ 1033617 h 1509906"/>
                  <a:gd name="connsiteX37" fmla="*/ 274884 w 1034979"/>
                  <a:gd name="connsiteY37" fmla="*/ 1039332 h 1509906"/>
                  <a:gd name="connsiteX38" fmla="*/ 276789 w 1034979"/>
                  <a:gd name="connsiteY38" fmla="*/ 1045047 h 1509906"/>
                  <a:gd name="connsiteX39" fmla="*/ 278694 w 1034979"/>
                  <a:gd name="connsiteY39" fmla="*/ 1069812 h 1509906"/>
                  <a:gd name="connsiteX40" fmla="*/ 280599 w 1034979"/>
                  <a:gd name="connsiteY40" fmla="*/ 1075527 h 1509906"/>
                  <a:gd name="connsiteX41" fmla="*/ 278694 w 1034979"/>
                  <a:gd name="connsiteY41" fmla="*/ 1094577 h 1509906"/>
                  <a:gd name="connsiteX42" fmla="*/ 276789 w 1034979"/>
                  <a:gd name="connsiteY42" fmla="*/ 1104102 h 1509906"/>
                  <a:gd name="connsiteX43" fmla="*/ 263454 w 1034979"/>
                  <a:gd name="connsiteY43" fmla="*/ 1117437 h 1509906"/>
                  <a:gd name="connsiteX44" fmla="*/ 252024 w 1034979"/>
                  <a:gd name="connsiteY44" fmla="*/ 1125057 h 1509906"/>
                  <a:gd name="connsiteX45" fmla="*/ 240594 w 1034979"/>
                  <a:gd name="connsiteY45" fmla="*/ 1128867 h 1509906"/>
                  <a:gd name="connsiteX46" fmla="*/ 27234 w 1034979"/>
                  <a:gd name="connsiteY46" fmla="*/ 1147917 h 1509906"/>
                  <a:gd name="connsiteX47" fmla="*/ 15804 w 1034979"/>
                  <a:gd name="connsiteY47" fmla="*/ 1153632 h 1509906"/>
                  <a:gd name="connsiteX48" fmla="*/ 6279 w 1034979"/>
                  <a:gd name="connsiteY48" fmla="*/ 1163157 h 1509906"/>
                  <a:gd name="connsiteX49" fmla="*/ 4374 w 1034979"/>
                  <a:gd name="connsiteY49" fmla="*/ 1168872 h 1509906"/>
                  <a:gd name="connsiteX50" fmla="*/ 564 w 1034979"/>
                  <a:gd name="connsiteY50" fmla="*/ 1174587 h 1509906"/>
                  <a:gd name="connsiteX51" fmla="*/ 6279 w 1034979"/>
                  <a:gd name="connsiteY51" fmla="*/ 1206972 h 1509906"/>
                  <a:gd name="connsiteX52" fmla="*/ 11994 w 1034979"/>
                  <a:gd name="connsiteY52" fmla="*/ 1210782 h 1509906"/>
                  <a:gd name="connsiteX53" fmla="*/ 17709 w 1034979"/>
                  <a:gd name="connsiteY53" fmla="*/ 1212687 h 1509906"/>
                  <a:gd name="connsiteX54" fmla="*/ 145344 w 1034979"/>
                  <a:gd name="connsiteY54" fmla="*/ 1210782 h 1509906"/>
                  <a:gd name="connsiteX55" fmla="*/ 152964 w 1034979"/>
                  <a:gd name="connsiteY55" fmla="*/ 1208877 h 1509906"/>
                  <a:gd name="connsiteX56" fmla="*/ 303459 w 1034979"/>
                  <a:gd name="connsiteY56" fmla="*/ 1203162 h 1509906"/>
                  <a:gd name="connsiteX57" fmla="*/ 318699 w 1034979"/>
                  <a:gd name="connsiteY57" fmla="*/ 1210782 h 1509906"/>
                  <a:gd name="connsiteX58" fmla="*/ 330129 w 1034979"/>
                  <a:gd name="connsiteY58" fmla="*/ 1216497 h 1509906"/>
                  <a:gd name="connsiteX59" fmla="*/ 333939 w 1034979"/>
                  <a:gd name="connsiteY59" fmla="*/ 1222212 h 1509906"/>
                  <a:gd name="connsiteX60" fmla="*/ 339654 w 1034979"/>
                  <a:gd name="connsiteY60" fmla="*/ 1224117 h 1509906"/>
                  <a:gd name="connsiteX61" fmla="*/ 351084 w 1034979"/>
                  <a:gd name="connsiteY61" fmla="*/ 1231737 h 1509906"/>
                  <a:gd name="connsiteX62" fmla="*/ 356799 w 1034979"/>
                  <a:gd name="connsiteY62" fmla="*/ 1235547 h 1509906"/>
                  <a:gd name="connsiteX63" fmla="*/ 360609 w 1034979"/>
                  <a:gd name="connsiteY63" fmla="*/ 1241262 h 1509906"/>
                  <a:gd name="connsiteX64" fmla="*/ 366324 w 1034979"/>
                  <a:gd name="connsiteY64" fmla="*/ 1252692 h 1509906"/>
                  <a:gd name="connsiteX65" fmla="*/ 362514 w 1034979"/>
                  <a:gd name="connsiteY65" fmla="*/ 1279362 h 1509906"/>
                  <a:gd name="connsiteX66" fmla="*/ 358704 w 1034979"/>
                  <a:gd name="connsiteY66" fmla="*/ 1285077 h 1509906"/>
                  <a:gd name="connsiteX67" fmla="*/ 356799 w 1034979"/>
                  <a:gd name="connsiteY67" fmla="*/ 1290792 h 1509906"/>
                  <a:gd name="connsiteX68" fmla="*/ 352989 w 1034979"/>
                  <a:gd name="connsiteY68" fmla="*/ 1296507 h 1509906"/>
                  <a:gd name="connsiteX69" fmla="*/ 351084 w 1034979"/>
                  <a:gd name="connsiteY69" fmla="*/ 1302222 h 1509906"/>
                  <a:gd name="connsiteX70" fmla="*/ 347274 w 1034979"/>
                  <a:gd name="connsiteY70" fmla="*/ 1307937 h 1509906"/>
                  <a:gd name="connsiteX71" fmla="*/ 330129 w 1034979"/>
                  <a:gd name="connsiteY71" fmla="*/ 1374612 h 1509906"/>
                  <a:gd name="connsiteX72" fmla="*/ 328224 w 1034979"/>
                  <a:gd name="connsiteY72" fmla="*/ 1426047 h 1509906"/>
                  <a:gd name="connsiteX73" fmla="*/ 330129 w 1034979"/>
                  <a:gd name="connsiteY73" fmla="*/ 1450812 h 1509906"/>
                  <a:gd name="connsiteX74" fmla="*/ 332034 w 1034979"/>
                  <a:gd name="connsiteY74" fmla="*/ 1456527 h 1509906"/>
                  <a:gd name="connsiteX75" fmla="*/ 335844 w 1034979"/>
                  <a:gd name="connsiteY75" fmla="*/ 1460337 h 1509906"/>
                  <a:gd name="connsiteX76" fmla="*/ 364419 w 1034979"/>
                  <a:gd name="connsiteY76" fmla="*/ 1506057 h 1509906"/>
                  <a:gd name="connsiteX77" fmla="*/ 387279 w 1034979"/>
                  <a:gd name="connsiteY77" fmla="*/ 1507962 h 1509906"/>
                  <a:gd name="connsiteX78" fmla="*/ 392994 w 1034979"/>
                  <a:gd name="connsiteY78" fmla="*/ 1502247 h 1509906"/>
                  <a:gd name="connsiteX79" fmla="*/ 394899 w 1034979"/>
                  <a:gd name="connsiteY79" fmla="*/ 1490817 h 1509906"/>
                  <a:gd name="connsiteX80" fmla="*/ 396804 w 1034979"/>
                  <a:gd name="connsiteY80" fmla="*/ 1485102 h 1509906"/>
                  <a:gd name="connsiteX81" fmla="*/ 398709 w 1034979"/>
                  <a:gd name="connsiteY81" fmla="*/ 1467957 h 1509906"/>
                  <a:gd name="connsiteX82" fmla="*/ 400614 w 1034979"/>
                  <a:gd name="connsiteY82" fmla="*/ 1454622 h 1509906"/>
                  <a:gd name="connsiteX83" fmla="*/ 404424 w 1034979"/>
                  <a:gd name="connsiteY83" fmla="*/ 1397472 h 1509906"/>
                  <a:gd name="connsiteX84" fmla="*/ 410139 w 1034979"/>
                  <a:gd name="connsiteY84" fmla="*/ 1386042 h 1509906"/>
                  <a:gd name="connsiteX85" fmla="*/ 413949 w 1034979"/>
                  <a:gd name="connsiteY85" fmla="*/ 1372707 h 1509906"/>
                  <a:gd name="connsiteX86" fmla="*/ 415854 w 1034979"/>
                  <a:gd name="connsiteY86" fmla="*/ 1366992 h 1509906"/>
                  <a:gd name="connsiteX87" fmla="*/ 417759 w 1034979"/>
                  <a:gd name="connsiteY87" fmla="*/ 1353657 h 1509906"/>
                  <a:gd name="connsiteX88" fmla="*/ 421569 w 1034979"/>
                  <a:gd name="connsiteY88" fmla="*/ 1342227 h 1509906"/>
                  <a:gd name="connsiteX89" fmla="*/ 427284 w 1034979"/>
                  <a:gd name="connsiteY89" fmla="*/ 1328892 h 1509906"/>
                  <a:gd name="connsiteX90" fmla="*/ 467289 w 1034979"/>
                  <a:gd name="connsiteY90" fmla="*/ 1258407 h 1509906"/>
                  <a:gd name="connsiteX91" fmla="*/ 528455 w 1034979"/>
                  <a:gd name="connsiteY91" fmla="*/ 1245638 h 1509906"/>
                  <a:gd name="connsiteX92" fmla="*/ 573969 w 1034979"/>
                  <a:gd name="connsiteY92" fmla="*/ 1229832 h 1509906"/>
                  <a:gd name="connsiteX93" fmla="*/ 585399 w 1034979"/>
                  <a:gd name="connsiteY93" fmla="*/ 1226022 h 1509906"/>
                  <a:gd name="connsiteX94" fmla="*/ 720654 w 1034979"/>
                  <a:gd name="connsiteY94" fmla="*/ 1309842 h 1509906"/>
                  <a:gd name="connsiteX95" fmla="*/ 733989 w 1034979"/>
                  <a:gd name="connsiteY95" fmla="*/ 1319367 h 1509906"/>
                  <a:gd name="connsiteX96" fmla="*/ 743514 w 1034979"/>
                  <a:gd name="connsiteY96" fmla="*/ 1321272 h 1509906"/>
                  <a:gd name="connsiteX97" fmla="*/ 749229 w 1034979"/>
                  <a:gd name="connsiteY97" fmla="*/ 1323177 h 1509906"/>
                  <a:gd name="connsiteX98" fmla="*/ 762564 w 1034979"/>
                  <a:gd name="connsiteY98" fmla="*/ 1328892 h 1509906"/>
                  <a:gd name="connsiteX99" fmla="*/ 777804 w 1034979"/>
                  <a:gd name="connsiteY99" fmla="*/ 1326987 h 1509906"/>
                  <a:gd name="connsiteX100" fmla="*/ 789234 w 1034979"/>
                  <a:gd name="connsiteY100" fmla="*/ 1321272 h 1509906"/>
                  <a:gd name="connsiteX101" fmla="*/ 794949 w 1034979"/>
                  <a:gd name="connsiteY101" fmla="*/ 1319367 h 1509906"/>
                  <a:gd name="connsiteX102" fmla="*/ 802569 w 1034979"/>
                  <a:gd name="connsiteY102" fmla="*/ 1302222 h 1509906"/>
                  <a:gd name="connsiteX103" fmla="*/ 800664 w 1034979"/>
                  <a:gd name="connsiteY103" fmla="*/ 1277457 h 1509906"/>
                  <a:gd name="connsiteX104" fmla="*/ 798759 w 1034979"/>
                  <a:gd name="connsiteY104" fmla="*/ 1271742 h 1509906"/>
                  <a:gd name="connsiteX105" fmla="*/ 796854 w 1034979"/>
                  <a:gd name="connsiteY105" fmla="*/ 1264122 h 1509906"/>
                  <a:gd name="connsiteX106" fmla="*/ 783519 w 1034979"/>
                  <a:gd name="connsiteY106" fmla="*/ 1246977 h 1509906"/>
                  <a:gd name="connsiteX107" fmla="*/ 773994 w 1034979"/>
                  <a:gd name="connsiteY107" fmla="*/ 1241262 h 1509906"/>
                  <a:gd name="connsiteX108" fmla="*/ 648264 w 1034979"/>
                  <a:gd name="connsiteY108" fmla="*/ 1149822 h 1509906"/>
                  <a:gd name="connsiteX109" fmla="*/ 644454 w 1034979"/>
                  <a:gd name="connsiteY109" fmla="*/ 1132677 h 1509906"/>
                  <a:gd name="connsiteX110" fmla="*/ 646359 w 1034979"/>
                  <a:gd name="connsiteY110" fmla="*/ 1125057 h 1509906"/>
                  <a:gd name="connsiteX111" fmla="*/ 650169 w 1034979"/>
                  <a:gd name="connsiteY111" fmla="*/ 1107912 h 1509906"/>
                  <a:gd name="connsiteX112" fmla="*/ 653979 w 1034979"/>
                  <a:gd name="connsiteY112" fmla="*/ 1102197 h 1509906"/>
                  <a:gd name="connsiteX113" fmla="*/ 655884 w 1034979"/>
                  <a:gd name="connsiteY113" fmla="*/ 1096482 h 1509906"/>
                  <a:gd name="connsiteX114" fmla="*/ 661599 w 1034979"/>
                  <a:gd name="connsiteY114" fmla="*/ 1094577 h 1509906"/>
                  <a:gd name="connsiteX115" fmla="*/ 671124 w 1034979"/>
                  <a:gd name="connsiteY115" fmla="*/ 1083147 h 1509906"/>
                  <a:gd name="connsiteX116" fmla="*/ 724464 w 1034979"/>
                  <a:gd name="connsiteY116" fmla="*/ 1075527 h 1509906"/>
                  <a:gd name="connsiteX117" fmla="*/ 842574 w 1034979"/>
                  <a:gd name="connsiteY117" fmla="*/ 1077432 h 1509906"/>
                  <a:gd name="connsiteX118" fmla="*/ 871149 w 1034979"/>
                  <a:gd name="connsiteY118" fmla="*/ 1079337 h 1509906"/>
                  <a:gd name="connsiteX119" fmla="*/ 899724 w 1034979"/>
                  <a:gd name="connsiteY119" fmla="*/ 1085052 h 1509906"/>
                  <a:gd name="connsiteX120" fmla="*/ 922584 w 1034979"/>
                  <a:gd name="connsiteY120" fmla="*/ 1088862 h 1509906"/>
                  <a:gd name="connsiteX121" fmla="*/ 951159 w 1034979"/>
                  <a:gd name="connsiteY121" fmla="*/ 1094577 h 1509906"/>
                  <a:gd name="connsiteX122" fmla="*/ 956874 w 1034979"/>
                  <a:gd name="connsiteY122" fmla="*/ 1094577 h 1509906"/>
                  <a:gd name="connsiteX123" fmla="*/ 1002594 w 1034979"/>
                  <a:gd name="connsiteY123" fmla="*/ 1092672 h 1509906"/>
                  <a:gd name="connsiteX124" fmla="*/ 1031169 w 1034979"/>
                  <a:gd name="connsiteY124" fmla="*/ 1085052 h 1509906"/>
                  <a:gd name="connsiteX125" fmla="*/ 1034979 w 1034979"/>
                  <a:gd name="connsiteY125" fmla="*/ 1079337 h 1509906"/>
                  <a:gd name="connsiteX126" fmla="*/ 1033074 w 1034979"/>
                  <a:gd name="connsiteY126" fmla="*/ 1060287 h 1509906"/>
                  <a:gd name="connsiteX127" fmla="*/ 1027359 w 1034979"/>
                  <a:gd name="connsiteY127" fmla="*/ 1056477 h 1509906"/>
                  <a:gd name="connsiteX128" fmla="*/ 1012119 w 1034979"/>
                  <a:gd name="connsiteY128" fmla="*/ 1054572 h 1509906"/>
                  <a:gd name="connsiteX129" fmla="*/ 1006404 w 1034979"/>
                  <a:gd name="connsiteY129" fmla="*/ 1052667 h 1509906"/>
                  <a:gd name="connsiteX130" fmla="*/ 998784 w 1034979"/>
                  <a:gd name="connsiteY130" fmla="*/ 1050762 h 1509906"/>
                  <a:gd name="connsiteX131" fmla="*/ 987354 w 1034979"/>
                  <a:gd name="connsiteY131" fmla="*/ 1043142 h 1509906"/>
                  <a:gd name="connsiteX132" fmla="*/ 975924 w 1034979"/>
                  <a:gd name="connsiteY132" fmla="*/ 1039332 h 1509906"/>
                  <a:gd name="connsiteX133" fmla="*/ 970209 w 1034979"/>
                  <a:gd name="connsiteY133" fmla="*/ 1037427 h 1509906"/>
                  <a:gd name="connsiteX134" fmla="*/ 962589 w 1034979"/>
                  <a:gd name="connsiteY134" fmla="*/ 1035522 h 1509906"/>
                  <a:gd name="connsiteX135" fmla="*/ 956874 w 1034979"/>
                  <a:gd name="connsiteY135" fmla="*/ 1033617 h 1509906"/>
                  <a:gd name="connsiteX136" fmla="*/ 935919 w 1034979"/>
                  <a:gd name="connsiteY136" fmla="*/ 1027902 h 1509906"/>
                  <a:gd name="connsiteX137" fmla="*/ 930204 w 1034979"/>
                  <a:gd name="connsiteY137" fmla="*/ 1025997 h 1509906"/>
                  <a:gd name="connsiteX138" fmla="*/ 825429 w 1034979"/>
                  <a:gd name="connsiteY138" fmla="*/ 1027902 h 1509906"/>
                  <a:gd name="connsiteX139" fmla="*/ 819714 w 1034979"/>
                  <a:gd name="connsiteY139" fmla="*/ 1029807 h 1509906"/>
                  <a:gd name="connsiteX140" fmla="*/ 730179 w 1034979"/>
                  <a:gd name="connsiteY140" fmla="*/ 1031712 h 1509906"/>
                  <a:gd name="connsiteX141" fmla="*/ 716844 w 1034979"/>
                  <a:gd name="connsiteY141" fmla="*/ 1035522 h 1509906"/>
                  <a:gd name="connsiteX142" fmla="*/ 695889 w 1034979"/>
                  <a:gd name="connsiteY142" fmla="*/ 1037427 h 1509906"/>
                  <a:gd name="connsiteX143" fmla="*/ 669219 w 1034979"/>
                  <a:gd name="connsiteY143" fmla="*/ 1039332 h 1509906"/>
                  <a:gd name="connsiteX144" fmla="*/ 669219 w 1034979"/>
                  <a:gd name="connsiteY144" fmla="*/ 1039332 h 1509906"/>
                  <a:gd name="connsiteX145" fmla="*/ 646359 w 1034979"/>
                  <a:gd name="connsiteY145" fmla="*/ 1043142 h 1509906"/>
                  <a:gd name="connsiteX146" fmla="*/ 642549 w 1034979"/>
                  <a:gd name="connsiteY146" fmla="*/ 1031712 h 1509906"/>
                  <a:gd name="connsiteX147" fmla="*/ 640644 w 1034979"/>
                  <a:gd name="connsiteY147" fmla="*/ 1025997 h 1509906"/>
                  <a:gd name="connsiteX148" fmla="*/ 642549 w 1034979"/>
                  <a:gd name="connsiteY148" fmla="*/ 1008852 h 1509906"/>
                  <a:gd name="connsiteX149" fmla="*/ 644454 w 1034979"/>
                  <a:gd name="connsiteY149" fmla="*/ 1003137 h 1509906"/>
                  <a:gd name="connsiteX150" fmla="*/ 661599 w 1034979"/>
                  <a:gd name="connsiteY150" fmla="*/ 993612 h 1509906"/>
                  <a:gd name="connsiteX151" fmla="*/ 673029 w 1034979"/>
                  <a:gd name="connsiteY151" fmla="*/ 985992 h 1509906"/>
                  <a:gd name="connsiteX152" fmla="*/ 674934 w 1034979"/>
                  <a:gd name="connsiteY152" fmla="*/ 980277 h 1509906"/>
                  <a:gd name="connsiteX153" fmla="*/ 680649 w 1034979"/>
                  <a:gd name="connsiteY153" fmla="*/ 978372 h 1509906"/>
                  <a:gd name="connsiteX154" fmla="*/ 686364 w 1034979"/>
                  <a:gd name="connsiteY154" fmla="*/ 974562 h 1509906"/>
                  <a:gd name="connsiteX155" fmla="*/ 695889 w 1034979"/>
                  <a:gd name="connsiteY155" fmla="*/ 965037 h 1509906"/>
                  <a:gd name="connsiteX156" fmla="*/ 705414 w 1034979"/>
                  <a:gd name="connsiteY156" fmla="*/ 953607 h 1509906"/>
                  <a:gd name="connsiteX157" fmla="*/ 716844 w 1034979"/>
                  <a:gd name="connsiteY157" fmla="*/ 945987 h 1509906"/>
                  <a:gd name="connsiteX158" fmla="*/ 732084 w 1034979"/>
                  <a:gd name="connsiteY158" fmla="*/ 932652 h 1509906"/>
                  <a:gd name="connsiteX159" fmla="*/ 741609 w 1034979"/>
                  <a:gd name="connsiteY159" fmla="*/ 921222 h 1509906"/>
                  <a:gd name="connsiteX160" fmla="*/ 753039 w 1034979"/>
                  <a:gd name="connsiteY160" fmla="*/ 911697 h 1509906"/>
                  <a:gd name="connsiteX161" fmla="*/ 758754 w 1034979"/>
                  <a:gd name="connsiteY161" fmla="*/ 900267 h 1509906"/>
                  <a:gd name="connsiteX162" fmla="*/ 760659 w 1034979"/>
                  <a:gd name="connsiteY162" fmla="*/ 894552 h 1509906"/>
                  <a:gd name="connsiteX163" fmla="*/ 766374 w 1034979"/>
                  <a:gd name="connsiteY163" fmla="*/ 883122 h 1509906"/>
                  <a:gd name="connsiteX164" fmla="*/ 764469 w 1034979"/>
                  <a:gd name="connsiteY164" fmla="*/ 867882 h 1509906"/>
                  <a:gd name="connsiteX165" fmla="*/ 758754 w 1034979"/>
                  <a:gd name="connsiteY165" fmla="*/ 865977 h 1509906"/>
                  <a:gd name="connsiteX166" fmla="*/ 737799 w 1034979"/>
                  <a:gd name="connsiteY166" fmla="*/ 867882 h 1509906"/>
                  <a:gd name="connsiteX167" fmla="*/ 732084 w 1034979"/>
                  <a:gd name="connsiteY167" fmla="*/ 871692 h 1509906"/>
                  <a:gd name="connsiteX168" fmla="*/ 720654 w 1034979"/>
                  <a:gd name="connsiteY168" fmla="*/ 875502 h 1509906"/>
                  <a:gd name="connsiteX169" fmla="*/ 716844 w 1034979"/>
                  <a:gd name="connsiteY169" fmla="*/ 881217 h 1509906"/>
                  <a:gd name="connsiteX170" fmla="*/ 711129 w 1034979"/>
                  <a:gd name="connsiteY170" fmla="*/ 883122 h 1509906"/>
                  <a:gd name="connsiteX171" fmla="*/ 705414 w 1034979"/>
                  <a:gd name="connsiteY171" fmla="*/ 886932 h 1509906"/>
                  <a:gd name="connsiteX172" fmla="*/ 699699 w 1034979"/>
                  <a:gd name="connsiteY172" fmla="*/ 892647 h 1509906"/>
                  <a:gd name="connsiteX173" fmla="*/ 692079 w 1034979"/>
                  <a:gd name="connsiteY173" fmla="*/ 896457 h 1509906"/>
                  <a:gd name="connsiteX174" fmla="*/ 595181 w 1034979"/>
                  <a:gd name="connsiteY174" fmla="*/ 951135 h 1509906"/>
                  <a:gd name="connsiteX175" fmla="*/ 507294 w 1034979"/>
                  <a:gd name="connsiteY175" fmla="*/ 841212 h 1509906"/>
                  <a:gd name="connsiteX176" fmla="*/ 503484 w 1034979"/>
                  <a:gd name="connsiteY176" fmla="*/ 351627 h 1509906"/>
                  <a:gd name="connsiteX177" fmla="*/ 499674 w 1034979"/>
                  <a:gd name="connsiteY177" fmla="*/ 60162 h 1509906"/>
                  <a:gd name="connsiteX178" fmla="*/ 490149 w 1034979"/>
                  <a:gd name="connsiteY178" fmla="*/ 33492 h 1509906"/>
                  <a:gd name="connsiteX179" fmla="*/ 488244 w 1034979"/>
                  <a:gd name="connsiteY179" fmla="*/ 27777 h 1509906"/>
                  <a:gd name="connsiteX180" fmla="*/ 484434 w 1034979"/>
                  <a:gd name="connsiteY180" fmla="*/ 22062 h 1509906"/>
                  <a:gd name="connsiteX181" fmla="*/ 478719 w 1034979"/>
                  <a:gd name="connsiteY181" fmla="*/ 10632 h 1509906"/>
                  <a:gd name="connsiteX182" fmla="*/ 473004 w 1034979"/>
                  <a:gd name="connsiteY182" fmla="*/ 6822 h 1509906"/>
                  <a:gd name="connsiteX183" fmla="*/ 469194 w 1034979"/>
                  <a:gd name="connsiteY183" fmla="*/ 1107 h 1509906"/>
                  <a:gd name="connsiteX184" fmla="*/ 429189 w 1034979"/>
                  <a:gd name="connsiteY184" fmla="*/ 4917 h 1509906"/>
                  <a:gd name="connsiteX185" fmla="*/ 421569 w 1034979"/>
                  <a:gd name="connsiteY185" fmla="*/ 16347 h 1509906"/>
                  <a:gd name="connsiteX186" fmla="*/ 417759 w 1034979"/>
                  <a:gd name="connsiteY186" fmla="*/ 22062 h 1509906"/>
                  <a:gd name="connsiteX187" fmla="*/ 419664 w 1034979"/>
                  <a:gd name="connsiteY187" fmla="*/ 54447 h 1509906"/>
                  <a:gd name="connsiteX188" fmla="*/ 423474 w 1034979"/>
                  <a:gd name="connsiteY188" fmla="*/ 65877 h 1509906"/>
                  <a:gd name="connsiteX189" fmla="*/ 425379 w 1034979"/>
                  <a:gd name="connsiteY189" fmla="*/ 71592 h 1509906"/>
                  <a:gd name="connsiteX190" fmla="*/ 425379 w 1034979"/>
                  <a:gd name="connsiteY190" fmla="*/ 77307 h 1509906"/>
                  <a:gd name="connsiteX191" fmla="*/ 429189 w 1034979"/>
                  <a:gd name="connsiteY191" fmla="*/ 231612 h 1509906"/>
                  <a:gd name="connsiteX192" fmla="*/ 440619 w 1034979"/>
                  <a:gd name="connsiteY192" fmla="*/ 414492 h 1509906"/>
                  <a:gd name="connsiteX193" fmla="*/ 435265 w 1034979"/>
                  <a:gd name="connsiteY193" fmla="*/ 711672 h 1509906"/>
                  <a:gd name="connsiteX194" fmla="*/ 435059 w 1034979"/>
                  <a:gd name="connsiteY194" fmla="*/ 792350 h 1509906"/>
                  <a:gd name="connsiteX195" fmla="*/ 430322 w 1034979"/>
                  <a:gd name="connsiteY195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59619 w 1034979"/>
                  <a:gd name="connsiteY20" fmla="*/ 867882 h 1509906"/>
                  <a:gd name="connsiteX21" fmla="*/ 46284 w 1034979"/>
                  <a:gd name="connsiteY21" fmla="*/ 888837 h 1509906"/>
                  <a:gd name="connsiteX22" fmla="*/ 50094 w 1034979"/>
                  <a:gd name="connsiteY22" fmla="*/ 926937 h 1509906"/>
                  <a:gd name="connsiteX23" fmla="*/ 53904 w 1034979"/>
                  <a:gd name="connsiteY23" fmla="*/ 932652 h 1509906"/>
                  <a:gd name="connsiteX24" fmla="*/ 59619 w 1034979"/>
                  <a:gd name="connsiteY24" fmla="*/ 936462 h 1509906"/>
                  <a:gd name="connsiteX25" fmla="*/ 63429 w 1034979"/>
                  <a:gd name="connsiteY25" fmla="*/ 942177 h 1509906"/>
                  <a:gd name="connsiteX26" fmla="*/ 80574 w 1034979"/>
                  <a:gd name="connsiteY26" fmla="*/ 951702 h 1509906"/>
                  <a:gd name="connsiteX27" fmla="*/ 166299 w 1034979"/>
                  <a:gd name="connsiteY27" fmla="*/ 972657 h 1509906"/>
                  <a:gd name="connsiteX28" fmla="*/ 191064 w 1034979"/>
                  <a:gd name="connsiteY28" fmla="*/ 978372 h 1509906"/>
                  <a:gd name="connsiteX29" fmla="*/ 208209 w 1034979"/>
                  <a:gd name="connsiteY29" fmla="*/ 984087 h 1509906"/>
                  <a:gd name="connsiteX30" fmla="*/ 213924 w 1034979"/>
                  <a:gd name="connsiteY30" fmla="*/ 985992 h 1509906"/>
                  <a:gd name="connsiteX31" fmla="*/ 229164 w 1034979"/>
                  <a:gd name="connsiteY31" fmla="*/ 989802 h 1509906"/>
                  <a:gd name="connsiteX32" fmla="*/ 248214 w 1034979"/>
                  <a:gd name="connsiteY32" fmla="*/ 995517 h 1509906"/>
                  <a:gd name="connsiteX33" fmla="*/ 253929 w 1034979"/>
                  <a:gd name="connsiteY33" fmla="*/ 999327 h 1509906"/>
                  <a:gd name="connsiteX34" fmla="*/ 267264 w 1034979"/>
                  <a:gd name="connsiteY34" fmla="*/ 1014567 h 1509906"/>
                  <a:gd name="connsiteX35" fmla="*/ 272979 w 1034979"/>
                  <a:gd name="connsiteY35" fmla="*/ 1033617 h 1509906"/>
                  <a:gd name="connsiteX36" fmla="*/ 274884 w 1034979"/>
                  <a:gd name="connsiteY36" fmla="*/ 1039332 h 1509906"/>
                  <a:gd name="connsiteX37" fmla="*/ 276789 w 1034979"/>
                  <a:gd name="connsiteY37" fmla="*/ 1045047 h 1509906"/>
                  <a:gd name="connsiteX38" fmla="*/ 278694 w 1034979"/>
                  <a:gd name="connsiteY38" fmla="*/ 1069812 h 1509906"/>
                  <a:gd name="connsiteX39" fmla="*/ 280599 w 1034979"/>
                  <a:gd name="connsiteY39" fmla="*/ 1075527 h 1509906"/>
                  <a:gd name="connsiteX40" fmla="*/ 278694 w 1034979"/>
                  <a:gd name="connsiteY40" fmla="*/ 1094577 h 1509906"/>
                  <a:gd name="connsiteX41" fmla="*/ 276789 w 1034979"/>
                  <a:gd name="connsiteY41" fmla="*/ 1104102 h 1509906"/>
                  <a:gd name="connsiteX42" fmla="*/ 263454 w 1034979"/>
                  <a:gd name="connsiteY42" fmla="*/ 1117437 h 1509906"/>
                  <a:gd name="connsiteX43" fmla="*/ 252024 w 1034979"/>
                  <a:gd name="connsiteY43" fmla="*/ 1125057 h 1509906"/>
                  <a:gd name="connsiteX44" fmla="*/ 240594 w 1034979"/>
                  <a:gd name="connsiteY44" fmla="*/ 1128867 h 1509906"/>
                  <a:gd name="connsiteX45" fmla="*/ 27234 w 1034979"/>
                  <a:gd name="connsiteY45" fmla="*/ 1147917 h 1509906"/>
                  <a:gd name="connsiteX46" fmla="*/ 15804 w 1034979"/>
                  <a:gd name="connsiteY46" fmla="*/ 1153632 h 1509906"/>
                  <a:gd name="connsiteX47" fmla="*/ 6279 w 1034979"/>
                  <a:gd name="connsiteY47" fmla="*/ 1163157 h 1509906"/>
                  <a:gd name="connsiteX48" fmla="*/ 4374 w 1034979"/>
                  <a:gd name="connsiteY48" fmla="*/ 1168872 h 1509906"/>
                  <a:gd name="connsiteX49" fmla="*/ 564 w 1034979"/>
                  <a:gd name="connsiteY49" fmla="*/ 1174587 h 1509906"/>
                  <a:gd name="connsiteX50" fmla="*/ 6279 w 1034979"/>
                  <a:gd name="connsiteY50" fmla="*/ 1206972 h 1509906"/>
                  <a:gd name="connsiteX51" fmla="*/ 11994 w 1034979"/>
                  <a:gd name="connsiteY51" fmla="*/ 1210782 h 1509906"/>
                  <a:gd name="connsiteX52" fmla="*/ 17709 w 1034979"/>
                  <a:gd name="connsiteY52" fmla="*/ 1212687 h 1509906"/>
                  <a:gd name="connsiteX53" fmla="*/ 145344 w 1034979"/>
                  <a:gd name="connsiteY53" fmla="*/ 1210782 h 1509906"/>
                  <a:gd name="connsiteX54" fmla="*/ 152964 w 1034979"/>
                  <a:gd name="connsiteY54" fmla="*/ 1208877 h 1509906"/>
                  <a:gd name="connsiteX55" fmla="*/ 303459 w 1034979"/>
                  <a:gd name="connsiteY55" fmla="*/ 1203162 h 1509906"/>
                  <a:gd name="connsiteX56" fmla="*/ 318699 w 1034979"/>
                  <a:gd name="connsiteY56" fmla="*/ 1210782 h 1509906"/>
                  <a:gd name="connsiteX57" fmla="*/ 330129 w 1034979"/>
                  <a:gd name="connsiteY57" fmla="*/ 1216497 h 1509906"/>
                  <a:gd name="connsiteX58" fmla="*/ 333939 w 1034979"/>
                  <a:gd name="connsiteY58" fmla="*/ 1222212 h 1509906"/>
                  <a:gd name="connsiteX59" fmla="*/ 339654 w 1034979"/>
                  <a:gd name="connsiteY59" fmla="*/ 1224117 h 1509906"/>
                  <a:gd name="connsiteX60" fmla="*/ 351084 w 1034979"/>
                  <a:gd name="connsiteY60" fmla="*/ 1231737 h 1509906"/>
                  <a:gd name="connsiteX61" fmla="*/ 356799 w 1034979"/>
                  <a:gd name="connsiteY61" fmla="*/ 1235547 h 1509906"/>
                  <a:gd name="connsiteX62" fmla="*/ 360609 w 1034979"/>
                  <a:gd name="connsiteY62" fmla="*/ 1241262 h 1509906"/>
                  <a:gd name="connsiteX63" fmla="*/ 366324 w 1034979"/>
                  <a:gd name="connsiteY63" fmla="*/ 1252692 h 1509906"/>
                  <a:gd name="connsiteX64" fmla="*/ 362514 w 1034979"/>
                  <a:gd name="connsiteY64" fmla="*/ 1279362 h 1509906"/>
                  <a:gd name="connsiteX65" fmla="*/ 358704 w 1034979"/>
                  <a:gd name="connsiteY65" fmla="*/ 1285077 h 1509906"/>
                  <a:gd name="connsiteX66" fmla="*/ 356799 w 1034979"/>
                  <a:gd name="connsiteY66" fmla="*/ 1290792 h 1509906"/>
                  <a:gd name="connsiteX67" fmla="*/ 352989 w 1034979"/>
                  <a:gd name="connsiteY67" fmla="*/ 1296507 h 1509906"/>
                  <a:gd name="connsiteX68" fmla="*/ 351084 w 1034979"/>
                  <a:gd name="connsiteY68" fmla="*/ 1302222 h 1509906"/>
                  <a:gd name="connsiteX69" fmla="*/ 347274 w 1034979"/>
                  <a:gd name="connsiteY69" fmla="*/ 1307937 h 1509906"/>
                  <a:gd name="connsiteX70" fmla="*/ 330129 w 1034979"/>
                  <a:gd name="connsiteY70" fmla="*/ 1374612 h 1509906"/>
                  <a:gd name="connsiteX71" fmla="*/ 328224 w 1034979"/>
                  <a:gd name="connsiteY71" fmla="*/ 1426047 h 1509906"/>
                  <a:gd name="connsiteX72" fmla="*/ 330129 w 1034979"/>
                  <a:gd name="connsiteY72" fmla="*/ 1450812 h 1509906"/>
                  <a:gd name="connsiteX73" fmla="*/ 332034 w 1034979"/>
                  <a:gd name="connsiteY73" fmla="*/ 1456527 h 1509906"/>
                  <a:gd name="connsiteX74" fmla="*/ 335844 w 1034979"/>
                  <a:gd name="connsiteY74" fmla="*/ 1460337 h 1509906"/>
                  <a:gd name="connsiteX75" fmla="*/ 364419 w 1034979"/>
                  <a:gd name="connsiteY75" fmla="*/ 1506057 h 1509906"/>
                  <a:gd name="connsiteX76" fmla="*/ 387279 w 1034979"/>
                  <a:gd name="connsiteY76" fmla="*/ 1507962 h 1509906"/>
                  <a:gd name="connsiteX77" fmla="*/ 392994 w 1034979"/>
                  <a:gd name="connsiteY77" fmla="*/ 1502247 h 1509906"/>
                  <a:gd name="connsiteX78" fmla="*/ 394899 w 1034979"/>
                  <a:gd name="connsiteY78" fmla="*/ 1490817 h 1509906"/>
                  <a:gd name="connsiteX79" fmla="*/ 396804 w 1034979"/>
                  <a:gd name="connsiteY79" fmla="*/ 1485102 h 1509906"/>
                  <a:gd name="connsiteX80" fmla="*/ 398709 w 1034979"/>
                  <a:gd name="connsiteY80" fmla="*/ 1467957 h 1509906"/>
                  <a:gd name="connsiteX81" fmla="*/ 400614 w 1034979"/>
                  <a:gd name="connsiteY81" fmla="*/ 1454622 h 1509906"/>
                  <a:gd name="connsiteX82" fmla="*/ 404424 w 1034979"/>
                  <a:gd name="connsiteY82" fmla="*/ 1397472 h 1509906"/>
                  <a:gd name="connsiteX83" fmla="*/ 410139 w 1034979"/>
                  <a:gd name="connsiteY83" fmla="*/ 1386042 h 1509906"/>
                  <a:gd name="connsiteX84" fmla="*/ 413949 w 1034979"/>
                  <a:gd name="connsiteY84" fmla="*/ 1372707 h 1509906"/>
                  <a:gd name="connsiteX85" fmla="*/ 415854 w 1034979"/>
                  <a:gd name="connsiteY85" fmla="*/ 1366992 h 1509906"/>
                  <a:gd name="connsiteX86" fmla="*/ 417759 w 1034979"/>
                  <a:gd name="connsiteY86" fmla="*/ 1353657 h 1509906"/>
                  <a:gd name="connsiteX87" fmla="*/ 421569 w 1034979"/>
                  <a:gd name="connsiteY87" fmla="*/ 1342227 h 1509906"/>
                  <a:gd name="connsiteX88" fmla="*/ 427284 w 1034979"/>
                  <a:gd name="connsiteY88" fmla="*/ 1328892 h 1509906"/>
                  <a:gd name="connsiteX89" fmla="*/ 467289 w 1034979"/>
                  <a:gd name="connsiteY89" fmla="*/ 1258407 h 1509906"/>
                  <a:gd name="connsiteX90" fmla="*/ 528455 w 1034979"/>
                  <a:gd name="connsiteY90" fmla="*/ 1245638 h 1509906"/>
                  <a:gd name="connsiteX91" fmla="*/ 573969 w 1034979"/>
                  <a:gd name="connsiteY91" fmla="*/ 1229832 h 1509906"/>
                  <a:gd name="connsiteX92" fmla="*/ 585399 w 1034979"/>
                  <a:gd name="connsiteY92" fmla="*/ 1226022 h 1509906"/>
                  <a:gd name="connsiteX93" fmla="*/ 720654 w 1034979"/>
                  <a:gd name="connsiteY93" fmla="*/ 1309842 h 1509906"/>
                  <a:gd name="connsiteX94" fmla="*/ 733989 w 1034979"/>
                  <a:gd name="connsiteY94" fmla="*/ 1319367 h 1509906"/>
                  <a:gd name="connsiteX95" fmla="*/ 743514 w 1034979"/>
                  <a:gd name="connsiteY95" fmla="*/ 1321272 h 1509906"/>
                  <a:gd name="connsiteX96" fmla="*/ 749229 w 1034979"/>
                  <a:gd name="connsiteY96" fmla="*/ 1323177 h 1509906"/>
                  <a:gd name="connsiteX97" fmla="*/ 762564 w 1034979"/>
                  <a:gd name="connsiteY97" fmla="*/ 1328892 h 1509906"/>
                  <a:gd name="connsiteX98" fmla="*/ 777804 w 1034979"/>
                  <a:gd name="connsiteY98" fmla="*/ 1326987 h 1509906"/>
                  <a:gd name="connsiteX99" fmla="*/ 789234 w 1034979"/>
                  <a:gd name="connsiteY99" fmla="*/ 1321272 h 1509906"/>
                  <a:gd name="connsiteX100" fmla="*/ 794949 w 1034979"/>
                  <a:gd name="connsiteY100" fmla="*/ 1319367 h 1509906"/>
                  <a:gd name="connsiteX101" fmla="*/ 802569 w 1034979"/>
                  <a:gd name="connsiteY101" fmla="*/ 1302222 h 1509906"/>
                  <a:gd name="connsiteX102" fmla="*/ 800664 w 1034979"/>
                  <a:gd name="connsiteY102" fmla="*/ 1277457 h 1509906"/>
                  <a:gd name="connsiteX103" fmla="*/ 798759 w 1034979"/>
                  <a:gd name="connsiteY103" fmla="*/ 1271742 h 1509906"/>
                  <a:gd name="connsiteX104" fmla="*/ 796854 w 1034979"/>
                  <a:gd name="connsiteY104" fmla="*/ 1264122 h 1509906"/>
                  <a:gd name="connsiteX105" fmla="*/ 783519 w 1034979"/>
                  <a:gd name="connsiteY105" fmla="*/ 1246977 h 1509906"/>
                  <a:gd name="connsiteX106" fmla="*/ 773994 w 1034979"/>
                  <a:gd name="connsiteY106" fmla="*/ 1241262 h 1509906"/>
                  <a:gd name="connsiteX107" fmla="*/ 648264 w 1034979"/>
                  <a:gd name="connsiteY107" fmla="*/ 1149822 h 1509906"/>
                  <a:gd name="connsiteX108" fmla="*/ 644454 w 1034979"/>
                  <a:gd name="connsiteY108" fmla="*/ 1132677 h 1509906"/>
                  <a:gd name="connsiteX109" fmla="*/ 646359 w 1034979"/>
                  <a:gd name="connsiteY109" fmla="*/ 1125057 h 1509906"/>
                  <a:gd name="connsiteX110" fmla="*/ 650169 w 1034979"/>
                  <a:gd name="connsiteY110" fmla="*/ 1107912 h 1509906"/>
                  <a:gd name="connsiteX111" fmla="*/ 653979 w 1034979"/>
                  <a:gd name="connsiteY111" fmla="*/ 1102197 h 1509906"/>
                  <a:gd name="connsiteX112" fmla="*/ 655884 w 1034979"/>
                  <a:gd name="connsiteY112" fmla="*/ 1096482 h 1509906"/>
                  <a:gd name="connsiteX113" fmla="*/ 661599 w 1034979"/>
                  <a:gd name="connsiteY113" fmla="*/ 1094577 h 1509906"/>
                  <a:gd name="connsiteX114" fmla="*/ 671124 w 1034979"/>
                  <a:gd name="connsiteY114" fmla="*/ 1083147 h 1509906"/>
                  <a:gd name="connsiteX115" fmla="*/ 724464 w 1034979"/>
                  <a:gd name="connsiteY115" fmla="*/ 1075527 h 1509906"/>
                  <a:gd name="connsiteX116" fmla="*/ 842574 w 1034979"/>
                  <a:gd name="connsiteY116" fmla="*/ 1077432 h 1509906"/>
                  <a:gd name="connsiteX117" fmla="*/ 871149 w 1034979"/>
                  <a:gd name="connsiteY117" fmla="*/ 1079337 h 1509906"/>
                  <a:gd name="connsiteX118" fmla="*/ 899724 w 1034979"/>
                  <a:gd name="connsiteY118" fmla="*/ 1085052 h 1509906"/>
                  <a:gd name="connsiteX119" fmla="*/ 922584 w 1034979"/>
                  <a:gd name="connsiteY119" fmla="*/ 1088862 h 1509906"/>
                  <a:gd name="connsiteX120" fmla="*/ 951159 w 1034979"/>
                  <a:gd name="connsiteY120" fmla="*/ 1094577 h 1509906"/>
                  <a:gd name="connsiteX121" fmla="*/ 956874 w 1034979"/>
                  <a:gd name="connsiteY121" fmla="*/ 1094577 h 1509906"/>
                  <a:gd name="connsiteX122" fmla="*/ 1002594 w 1034979"/>
                  <a:gd name="connsiteY122" fmla="*/ 1092672 h 1509906"/>
                  <a:gd name="connsiteX123" fmla="*/ 1031169 w 1034979"/>
                  <a:gd name="connsiteY123" fmla="*/ 1085052 h 1509906"/>
                  <a:gd name="connsiteX124" fmla="*/ 1034979 w 1034979"/>
                  <a:gd name="connsiteY124" fmla="*/ 1079337 h 1509906"/>
                  <a:gd name="connsiteX125" fmla="*/ 1033074 w 1034979"/>
                  <a:gd name="connsiteY125" fmla="*/ 1060287 h 1509906"/>
                  <a:gd name="connsiteX126" fmla="*/ 1027359 w 1034979"/>
                  <a:gd name="connsiteY126" fmla="*/ 1056477 h 1509906"/>
                  <a:gd name="connsiteX127" fmla="*/ 1012119 w 1034979"/>
                  <a:gd name="connsiteY127" fmla="*/ 1054572 h 1509906"/>
                  <a:gd name="connsiteX128" fmla="*/ 1006404 w 1034979"/>
                  <a:gd name="connsiteY128" fmla="*/ 1052667 h 1509906"/>
                  <a:gd name="connsiteX129" fmla="*/ 998784 w 1034979"/>
                  <a:gd name="connsiteY129" fmla="*/ 1050762 h 1509906"/>
                  <a:gd name="connsiteX130" fmla="*/ 987354 w 1034979"/>
                  <a:gd name="connsiteY130" fmla="*/ 1043142 h 1509906"/>
                  <a:gd name="connsiteX131" fmla="*/ 975924 w 1034979"/>
                  <a:gd name="connsiteY131" fmla="*/ 1039332 h 1509906"/>
                  <a:gd name="connsiteX132" fmla="*/ 970209 w 1034979"/>
                  <a:gd name="connsiteY132" fmla="*/ 1037427 h 1509906"/>
                  <a:gd name="connsiteX133" fmla="*/ 962589 w 1034979"/>
                  <a:gd name="connsiteY133" fmla="*/ 1035522 h 1509906"/>
                  <a:gd name="connsiteX134" fmla="*/ 956874 w 1034979"/>
                  <a:gd name="connsiteY134" fmla="*/ 1033617 h 1509906"/>
                  <a:gd name="connsiteX135" fmla="*/ 935919 w 1034979"/>
                  <a:gd name="connsiteY135" fmla="*/ 1027902 h 1509906"/>
                  <a:gd name="connsiteX136" fmla="*/ 930204 w 1034979"/>
                  <a:gd name="connsiteY136" fmla="*/ 1025997 h 1509906"/>
                  <a:gd name="connsiteX137" fmla="*/ 825429 w 1034979"/>
                  <a:gd name="connsiteY137" fmla="*/ 1027902 h 1509906"/>
                  <a:gd name="connsiteX138" fmla="*/ 819714 w 1034979"/>
                  <a:gd name="connsiteY138" fmla="*/ 1029807 h 1509906"/>
                  <a:gd name="connsiteX139" fmla="*/ 730179 w 1034979"/>
                  <a:gd name="connsiteY139" fmla="*/ 1031712 h 1509906"/>
                  <a:gd name="connsiteX140" fmla="*/ 716844 w 1034979"/>
                  <a:gd name="connsiteY140" fmla="*/ 1035522 h 1509906"/>
                  <a:gd name="connsiteX141" fmla="*/ 695889 w 1034979"/>
                  <a:gd name="connsiteY141" fmla="*/ 1037427 h 1509906"/>
                  <a:gd name="connsiteX142" fmla="*/ 669219 w 1034979"/>
                  <a:gd name="connsiteY142" fmla="*/ 1039332 h 1509906"/>
                  <a:gd name="connsiteX143" fmla="*/ 669219 w 1034979"/>
                  <a:gd name="connsiteY143" fmla="*/ 1039332 h 1509906"/>
                  <a:gd name="connsiteX144" fmla="*/ 646359 w 1034979"/>
                  <a:gd name="connsiteY144" fmla="*/ 1043142 h 1509906"/>
                  <a:gd name="connsiteX145" fmla="*/ 642549 w 1034979"/>
                  <a:gd name="connsiteY145" fmla="*/ 1031712 h 1509906"/>
                  <a:gd name="connsiteX146" fmla="*/ 640644 w 1034979"/>
                  <a:gd name="connsiteY146" fmla="*/ 1025997 h 1509906"/>
                  <a:gd name="connsiteX147" fmla="*/ 642549 w 1034979"/>
                  <a:gd name="connsiteY147" fmla="*/ 1008852 h 1509906"/>
                  <a:gd name="connsiteX148" fmla="*/ 644454 w 1034979"/>
                  <a:gd name="connsiteY148" fmla="*/ 1003137 h 1509906"/>
                  <a:gd name="connsiteX149" fmla="*/ 661599 w 1034979"/>
                  <a:gd name="connsiteY149" fmla="*/ 993612 h 1509906"/>
                  <a:gd name="connsiteX150" fmla="*/ 673029 w 1034979"/>
                  <a:gd name="connsiteY150" fmla="*/ 985992 h 1509906"/>
                  <a:gd name="connsiteX151" fmla="*/ 674934 w 1034979"/>
                  <a:gd name="connsiteY151" fmla="*/ 980277 h 1509906"/>
                  <a:gd name="connsiteX152" fmla="*/ 680649 w 1034979"/>
                  <a:gd name="connsiteY152" fmla="*/ 978372 h 1509906"/>
                  <a:gd name="connsiteX153" fmla="*/ 686364 w 1034979"/>
                  <a:gd name="connsiteY153" fmla="*/ 974562 h 1509906"/>
                  <a:gd name="connsiteX154" fmla="*/ 695889 w 1034979"/>
                  <a:gd name="connsiteY154" fmla="*/ 965037 h 1509906"/>
                  <a:gd name="connsiteX155" fmla="*/ 705414 w 1034979"/>
                  <a:gd name="connsiteY155" fmla="*/ 953607 h 1509906"/>
                  <a:gd name="connsiteX156" fmla="*/ 716844 w 1034979"/>
                  <a:gd name="connsiteY156" fmla="*/ 945987 h 1509906"/>
                  <a:gd name="connsiteX157" fmla="*/ 732084 w 1034979"/>
                  <a:gd name="connsiteY157" fmla="*/ 932652 h 1509906"/>
                  <a:gd name="connsiteX158" fmla="*/ 741609 w 1034979"/>
                  <a:gd name="connsiteY158" fmla="*/ 921222 h 1509906"/>
                  <a:gd name="connsiteX159" fmla="*/ 753039 w 1034979"/>
                  <a:gd name="connsiteY159" fmla="*/ 911697 h 1509906"/>
                  <a:gd name="connsiteX160" fmla="*/ 758754 w 1034979"/>
                  <a:gd name="connsiteY160" fmla="*/ 900267 h 1509906"/>
                  <a:gd name="connsiteX161" fmla="*/ 760659 w 1034979"/>
                  <a:gd name="connsiteY161" fmla="*/ 894552 h 1509906"/>
                  <a:gd name="connsiteX162" fmla="*/ 766374 w 1034979"/>
                  <a:gd name="connsiteY162" fmla="*/ 883122 h 1509906"/>
                  <a:gd name="connsiteX163" fmla="*/ 764469 w 1034979"/>
                  <a:gd name="connsiteY163" fmla="*/ 867882 h 1509906"/>
                  <a:gd name="connsiteX164" fmla="*/ 758754 w 1034979"/>
                  <a:gd name="connsiteY164" fmla="*/ 865977 h 1509906"/>
                  <a:gd name="connsiteX165" fmla="*/ 737799 w 1034979"/>
                  <a:gd name="connsiteY165" fmla="*/ 867882 h 1509906"/>
                  <a:gd name="connsiteX166" fmla="*/ 732084 w 1034979"/>
                  <a:gd name="connsiteY166" fmla="*/ 871692 h 1509906"/>
                  <a:gd name="connsiteX167" fmla="*/ 720654 w 1034979"/>
                  <a:gd name="connsiteY167" fmla="*/ 875502 h 1509906"/>
                  <a:gd name="connsiteX168" fmla="*/ 716844 w 1034979"/>
                  <a:gd name="connsiteY168" fmla="*/ 881217 h 1509906"/>
                  <a:gd name="connsiteX169" fmla="*/ 711129 w 1034979"/>
                  <a:gd name="connsiteY169" fmla="*/ 883122 h 1509906"/>
                  <a:gd name="connsiteX170" fmla="*/ 705414 w 1034979"/>
                  <a:gd name="connsiteY170" fmla="*/ 886932 h 1509906"/>
                  <a:gd name="connsiteX171" fmla="*/ 699699 w 1034979"/>
                  <a:gd name="connsiteY171" fmla="*/ 892647 h 1509906"/>
                  <a:gd name="connsiteX172" fmla="*/ 692079 w 1034979"/>
                  <a:gd name="connsiteY172" fmla="*/ 896457 h 1509906"/>
                  <a:gd name="connsiteX173" fmla="*/ 595181 w 1034979"/>
                  <a:gd name="connsiteY173" fmla="*/ 951135 h 1509906"/>
                  <a:gd name="connsiteX174" fmla="*/ 507294 w 1034979"/>
                  <a:gd name="connsiteY174" fmla="*/ 841212 h 1509906"/>
                  <a:gd name="connsiteX175" fmla="*/ 503484 w 1034979"/>
                  <a:gd name="connsiteY175" fmla="*/ 351627 h 1509906"/>
                  <a:gd name="connsiteX176" fmla="*/ 499674 w 1034979"/>
                  <a:gd name="connsiteY176" fmla="*/ 60162 h 1509906"/>
                  <a:gd name="connsiteX177" fmla="*/ 490149 w 1034979"/>
                  <a:gd name="connsiteY177" fmla="*/ 33492 h 1509906"/>
                  <a:gd name="connsiteX178" fmla="*/ 488244 w 1034979"/>
                  <a:gd name="connsiteY178" fmla="*/ 27777 h 1509906"/>
                  <a:gd name="connsiteX179" fmla="*/ 484434 w 1034979"/>
                  <a:gd name="connsiteY179" fmla="*/ 22062 h 1509906"/>
                  <a:gd name="connsiteX180" fmla="*/ 478719 w 1034979"/>
                  <a:gd name="connsiteY180" fmla="*/ 10632 h 1509906"/>
                  <a:gd name="connsiteX181" fmla="*/ 473004 w 1034979"/>
                  <a:gd name="connsiteY181" fmla="*/ 6822 h 1509906"/>
                  <a:gd name="connsiteX182" fmla="*/ 469194 w 1034979"/>
                  <a:gd name="connsiteY182" fmla="*/ 1107 h 1509906"/>
                  <a:gd name="connsiteX183" fmla="*/ 429189 w 1034979"/>
                  <a:gd name="connsiteY183" fmla="*/ 4917 h 1509906"/>
                  <a:gd name="connsiteX184" fmla="*/ 421569 w 1034979"/>
                  <a:gd name="connsiteY184" fmla="*/ 16347 h 1509906"/>
                  <a:gd name="connsiteX185" fmla="*/ 417759 w 1034979"/>
                  <a:gd name="connsiteY185" fmla="*/ 22062 h 1509906"/>
                  <a:gd name="connsiteX186" fmla="*/ 419664 w 1034979"/>
                  <a:gd name="connsiteY186" fmla="*/ 54447 h 1509906"/>
                  <a:gd name="connsiteX187" fmla="*/ 423474 w 1034979"/>
                  <a:gd name="connsiteY187" fmla="*/ 65877 h 1509906"/>
                  <a:gd name="connsiteX188" fmla="*/ 425379 w 1034979"/>
                  <a:gd name="connsiteY188" fmla="*/ 71592 h 1509906"/>
                  <a:gd name="connsiteX189" fmla="*/ 425379 w 1034979"/>
                  <a:gd name="connsiteY189" fmla="*/ 77307 h 1509906"/>
                  <a:gd name="connsiteX190" fmla="*/ 429189 w 1034979"/>
                  <a:gd name="connsiteY190" fmla="*/ 231612 h 1509906"/>
                  <a:gd name="connsiteX191" fmla="*/ 440619 w 1034979"/>
                  <a:gd name="connsiteY191" fmla="*/ 414492 h 1509906"/>
                  <a:gd name="connsiteX192" fmla="*/ 435265 w 1034979"/>
                  <a:gd name="connsiteY192" fmla="*/ 711672 h 1509906"/>
                  <a:gd name="connsiteX193" fmla="*/ 435059 w 1034979"/>
                  <a:gd name="connsiteY193" fmla="*/ 792350 h 1509906"/>
                  <a:gd name="connsiteX194" fmla="*/ 430322 w 1034979"/>
                  <a:gd name="connsiteY194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111054 w 1034979"/>
                  <a:gd name="connsiteY19" fmla="*/ 890742 h 1509906"/>
                  <a:gd name="connsiteX20" fmla="*/ 59619 w 1034979"/>
                  <a:gd name="connsiteY20" fmla="*/ 867882 h 1509906"/>
                  <a:gd name="connsiteX21" fmla="*/ 46284 w 1034979"/>
                  <a:gd name="connsiteY21" fmla="*/ 888837 h 1509906"/>
                  <a:gd name="connsiteX22" fmla="*/ 50094 w 1034979"/>
                  <a:gd name="connsiteY22" fmla="*/ 926937 h 1509906"/>
                  <a:gd name="connsiteX23" fmla="*/ 53904 w 1034979"/>
                  <a:gd name="connsiteY23" fmla="*/ 932652 h 1509906"/>
                  <a:gd name="connsiteX24" fmla="*/ 59619 w 1034979"/>
                  <a:gd name="connsiteY24" fmla="*/ 936462 h 1509906"/>
                  <a:gd name="connsiteX25" fmla="*/ 63429 w 1034979"/>
                  <a:gd name="connsiteY25" fmla="*/ 942177 h 1509906"/>
                  <a:gd name="connsiteX26" fmla="*/ 80574 w 1034979"/>
                  <a:gd name="connsiteY26" fmla="*/ 951702 h 1509906"/>
                  <a:gd name="connsiteX27" fmla="*/ 166299 w 1034979"/>
                  <a:gd name="connsiteY27" fmla="*/ 972657 h 1509906"/>
                  <a:gd name="connsiteX28" fmla="*/ 191064 w 1034979"/>
                  <a:gd name="connsiteY28" fmla="*/ 978372 h 1509906"/>
                  <a:gd name="connsiteX29" fmla="*/ 208209 w 1034979"/>
                  <a:gd name="connsiteY29" fmla="*/ 984087 h 1509906"/>
                  <a:gd name="connsiteX30" fmla="*/ 213924 w 1034979"/>
                  <a:gd name="connsiteY30" fmla="*/ 985992 h 1509906"/>
                  <a:gd name="connsiteX31" fmla="*/ 229164 w 1034979"/>
                  <a:gd name="connsiteY31" fmla="*/ 989802 h 1509906"/>
                  <a:gd name="connsiteX32" fmla="*/ 248214 w 1034979"/>
                  <a:gd name="connsiteY32" fmla="*/ 995517 h 1509906"/>
                  <a:gd name="connsiteX33" fmla="*/ 253929 w 1034979"/>
                  <a:gd name="connsiteY33" fmla="*/ 999327 h 1509906"/>
                  <a:gd name="connsiteX34" fmla="*/ 267264 w 1034979"/>
                  <a:gd name="connsiteY34" fmla="*/ 1014567 h 1509906"/>
                  <a:gd name="connsiteX35" fmla="*/ 272979 w 1034979"/>
                  <a:gd name="connsiteY35" fmla="*/ 1033617 h 1509906"/>
                  <a:gd name="connsiteX36" fmla="*/ 274884 w 1034979"/>
                  <a:gd name="connsiteY36" fmla="*/ 1039332 h 1509906"/>
                  <a:gd name="connsiteX37" fmla="*/ 276789 w 1034979"/>
                  <a:gd name="connsiteY37" fmla="*/ 1045047 h 1509906"/>
                  <a:gd name="connsiteX38" fmla="*/ 278694 w 1034979"/>
                  <a:gd name="connsiteY38" fmla="*/ 1069812 h 1509906"/>
                  <a:gd name="connsiteX39" fmla="*/ 280599 w 1034979"/>
                  <a:gd name="connsiteY39" fmla="*/ 1075527 h 1509906"/>
                  <a:gd name="connsiteX40" fmla="*/ 278694 w 1034979"/>
                  <a:gd name="connsiteY40" fmla="*/ 1094577 h 1509906"/>
                  <a:gd name="connsiteX41" fmla="*/ 276789 w 1034979"/>
                  <a:gd name="connsiteY41" fmla="*/ 1104102 h 1509906"/>
                  <a:gd name="connsiteX42" fmla="*/ 263454 w 1034979"/>
                  <a:gd name="connsiteY42" fmla="*/ 1117437 h 1509906"/>
                  <a:gd name="connsiteX43" fmla="*/ 252024 w 1034979"/>
                  <a:gd name="connsiteY43" fmla="*/ 1125057 h 1509906"/>
                  <a:gd name="connsiteX44" fmla="*/ 240594 w 1034979"/>
                  <a:gd name="connsiteY44" fmla="*/ 1128867 h 1509906"/>
                  <a:gd name="connsiteX45" fmla="*/ 27234 w 1034979"/>
                  <a:gd name="connsiteY45" fmla="*/ 1147917 h 1509906"/>
                  <a:gd name="connsiteX46" fmla="*/ 15804 w 1034979"/>
                  <a:gd name="connsiteY46" fmla="*/ 1153632 h 1509906"/>
                  <a:gd name="connsiteX47" fmla="*/ 6279 w 1034979"/>
                  <a:gd name="connsiteY47" fmla="*/ 1163157 h 1509906"/>
                  <a:gd name="connsiteX48" fmla="*/ 4374 w 1034979"/>
                  <a:gd name="connsiteY48" fmla="*/ 1168872 h 1509906"/>
                  <a:gd name="connsiteX49" fmla="*/ 564 w 1034979"/>
                  <a:gd name="connsiteY49" fmla="*/ 1174587 h 1509906"/>
                  <a:gd name="connsiteX50" fmla="*/ 6279 w 1034979"/>
                  <a:gd name="connsiteY50" fmla="*/ 1206972 h 1509906"/>
                  <a:gd name="connsiteX51" fmla="*/ 11994 w 1034979"/>
                  <a:gd name="connsiteY51" fmla="*/ 1210782 h 1509906"/>
                  <a:gd name="connsiteX52" fmla="*/ 17709 w 1034979"/>
                  <a:gd name="connsiteY52" fmla="*/ 1212687 h 1509906"/>
                  <a:gd name="connsiteX53" fmla="*/ 145344 w 1034979"/>
                  <a:gd name="connsiteY53" fmla="*/ 1210782 h 1509906"/>
                  <a:gd name="connsiteX54" fmla="*/ 152964 w 1034979"/>
                  <a:gd name="connsiteY54" fmla="*/ 1208877 h 1509906"/>
                  <a:gd name="connsiteX55" fmla="*/ 303459 w 1034979"/>
                  <a:gd name="connsiteY55" fmla="*/ 1203162 h 1509906"/>
                  <a:gd name="connsiteX56" fmla="*/ 318699 w 1034979"/>
                  <a:gd name="connsiteY56" fmla="*/ 1210782 h 1509906"/>
                  <a:gd name="connsiteX57" fmla="*/ 330129 w 1034979"/>
                  <a:gd name="connsiteY57" fmla="*/ 1216497 h 1509906"/>
                  <a:gd name="connsiteX58" fmla="*/ 333939 w 1034979"/>
                  <a:gd name="connsiteY58" fmla="*/ 1222212 h 1509906"/>
                  <a:gd name="connsiteX59" fmla="*/ 339654 w 1034979"/>
                  <a:gd name="connsiteY59" fmla="*/ 1224117 h 1509906"/>
                  <a:gd name="connsiteX60" fmla="*/ 351084 w 1034979"/>
                  <a:gd name="connsiteY60" fmla="*/ 1231737 h 1509906"/>
                  <a:gd name="connsiteX61" fmla="*/ 356799 w 1034979"/>
                  <a:gd name="connsiteY61" fmla="*/ 1235547 h 1509906"/>
                  <a:gd name="connsiteX62" fmla="*/ 360609 w 1034979"/>
                  <a:gd name="connsiteY62" fmla="*/ 1241262 h 1509906"/>
                  <a:gd name="connsiteX63" fmla="*/ 366324 w 1034979"/>
                  <a:gd name="connsiteY63" fmla="*/ 1252692 h 1509906"/>
                  <a:gd name="connsiteX64" fmla="*/ 362514 w 1034979"/>
                  <a:gd name="connsiteY64" fmla="*/ 1279362 h 1509906"/>
                  <a:gd name="connsiteX65" fmla="*/ 358704 w 1034979"/>
                  <a:gd name="connsiteY65" fmla="*/ 1285077 h 1509906"/>
                  <a:gd name="connsiteX66" fmla="*/ 356799 w 1034979"/>
                  <a:gd name="connsiteY66" fmla="*/ 1290792 h 1509906"/>
                  <a:gd name="connsiteX67" fmla="*/ 352989 w 1034979"/>
                  <a:gd name="connsiteY67" fmla="*/ 1296507 h 1509906"/>
                  <a:gd name="connsiteX68" fmla="*/ 351084 w 1034979"/>
                  <a:gd name="connsiteY68" fmla="*/ 1302222 h 1509906"/>
                  <a:gd name="connsiteX69" fmla="*/ 347274 w 1034979"/>
                  <a:gd name="connsiteY69" fmla="*/ 1307937 h 1509906"/>
                  <a:gd name="connsiteX70" fmla="*/ 330129 w 1034979"/>
                  <a:gd name="connsiteY70" fmla="*/ 1374612 h 1509906"/>
                  <a:gd name="connsiteX71" fmla="*/ 328224 w 1034979"/>
                  <a:gd name="connsiteY71" fmla="*/ 1426047 h 1509906"/>
                  <a:gd name="connsiteX72" fmla="*/ 330129 w 1034979"/>
                  <a:gd name="connsiteY72" fmla="*/ 1450812 h 1509906"/>
                  <a:gd name="connsiteX73" fmla="*/ 332034 w 1034979"/>
                  <a:gd name="connsiteY73" fmla="*/ 1456527 h 1509906"/>
                  <a:gd name="connsiteX74" fmla="*/ 335844 w 1034979"/>
                  <a:gd name="connsiteY74" fmla="*/ 1460337 h 1509906"/>
                  <a:gd name="connsiteX75" fmla="*/ 364419 w 1034979"/>
                  <a:gd name="connsiteY75" fmla="*/ 1506057 h 1509906"/>
                  <a:gd name="connsiteX76" fmla="*/ 387279 w 1034979"/>
                  <a:gd name="connsiteY76" fmla="*/ 1507962 h 1509906"/>
                  <a:gd name="connsiteX77" fmla="*/ 392994 w 1034979"/>
                  <a:gd name="connsiteY77" fmla="*/ 1502247 h 1509906"/>
                  <a:gd name="connsiteX78" fmla="*/ 394899 w 1034979"/>
                  <a:gd name="connsiteY78" fmla="*/ 1490817 h 1509906"/>
                  <a:gd name="connsiteX79" fmla="*/ 396804 w 1034979"/>
                  <a:gd name="connsiteY79" fmla="*/ 1485102 h 1509906"/>
                  <a:gd name="connsiteX80" fmla="*/ 398709 w 1034979"/>
                  <a:gd name="connsiteY80" fmla="*/ 1467957 h 1509906"/>
                  <a:gd name="connsiteX81" fmla="*/ 400614 w 1034979"/>
                  <a:gd name="connsiteY81" fmla="*/ 1454622 h 1509906"/>
                  <a:gd name="connsiteX82" fmla="*/ 404424 w 1034979"/>
                  <a:gd name="connsiteY82" fmla="*/ 1397472 h 1509906"/>
                  <a:gd name="connsiteX83" fmla="*/ 410139 w 1034979"/>
                  <a:gd name="connsiteY83" fmla="*/ 1386042 h 1509906"/>
                  <a:gd name="connsiteX84" fmla="*/ 413949 w 1034979"/>
                  <a:gd name="connsiteY84" fmla="*/ 1372707 h 1509906"/>
                  <a:gd name="connsiteX85" fmla="*/ 415854 w 1034979"/>
                  <a:gd name="connsiteY85" fmla="*/ 1366992 h 1509906"/>
                  <a:gd name="connsiteX86" fmla="*/ 417759 w 1034979"/>
                  <a:gd name="connsiteY86" fmla="*/ 1353657 h 1509906"/>
                  <a:gd name="connsiteX87" fmla="*/ 421569 w 1034979"/>
                  <a:gd name="connsiteY87" fmla="*/ 1342227 h 1509906"/>
                  <a:gd name="connsiteX88" fmla="*/ 427284 w 1034979"/>
                  <a:gd name="connsiteY88" fmla="*/ 1328892 h 1509906"/>
                  <a:gd name="connsiteX89" fmla="*/ 467289 w 1034979"/>
                  <a:gd name="connsiteY89" fmla="*/ 1258407 h 1509906"/>
                  <a:gd name="connsiteX90" fmla="*/ 528455 w 1034979"/>
                  <a:gd name="connsiteY90" fmla="*/ 1245638 h 1509906"/>
                  <a:gd name="connsiteX91" fmla="*/ 573969 w 1034979"/>
                  <a:gd name="connsiteY91" fmla="*/ 1229832 h 1509906"/>
                  <a:gd name="connsiteX92" fmla="*/ 585399 w 1034979"/>
                  <a:gd name="connsiteY92" fmla="*/ 1226022 h 1509906"/>
                  <a:gd name="connsiteX93" fmla="*/ 720654 w 1034979"/>
                  <a:gd name="connsiteY93" fmla="*/ 1309842 h 1509906"/>
                  <a:gd name="connsiteX94" fmla="*/ 733989 w 1034979"/>
                  <a:gd name="connsiteY94" fmla="*/ 1319367 h 1509906"/>
                  <a:gd name="connsiteX95" fmla="*/ 743514 w 1034979"/>
                  <a:gd name="connsiteY95" fmla="*/ 1321272 h 1509906"/>
                  <a:gd name="connsiteX96" fmla="*/ 749229 w 1034979"/>
                  <a:gd name="connsiteY96" fmla="*/ 1323177 h 1509906"/>
                  <a:gd name="connsiteX97" fmla="*/ 762564 w 1034979"/>
                  <a:gd name="connsiteY97" fmla="*/ 1328892 h 1509906"/>
                  <a:gd name="connsiteX98" fmla="*/ 777804 w 1034979"/>
                  <a:gd name="connsiteY98" fmla="*/ 1326987 h 1509906"/>
                  <a:gd name="connsiteX99" fmla="*/ 789234 w 1034979"/>
                  <a:gd name="connsiteY99" fmla="*/ 1321272 h 1509906"/>
                  <a:gd name="connsiteX100" fmla="*/ 794949 w 1034979"/>
                  <a:gd name="connsiteY100" fmla="*/ 1319367 h 1509906"/>
                  <a:gd name="connsiteX101" fmla="*/ 802569 w 1034979"/>
                  <a:gd name="connsiteY101" fmla="*/ 1302222 h 1509906"/>
                  <a:gd name="connsiteX102" fmla="*/ 800664 w 1034979"/>
                  <a:gd name="connsiteY102" fmla="*/ 1277457 h 1509906"/>
                  <a:gd name="connsiteX103" fmla="*/ 798759 w 1034979"/>
                  <a:gd name="connsiteY103" fmla="*/ 1271742 h 1509906"/>
                  <a:gd name="connsiteX104" fmla="*/ 796854 w 1034979"/>
                  <a:gd name="connsiteY104" fmla="*/ 1264122 h 1509906"/>
                  <a:gd name="connsiteX105" fmla="*/ 783519 w 1034979"/>
                  <a:gd name="connsiteY105" fmla="*/ 1246977 h 1509906"/>
                  <a:gd name="connsiteX106" fmla="*/ 773994 w 1034979"/>
                  <a:gd name="connsiteY106" fmla="*/ 1241262 h 1509906"/>
                  <a:gd name="connsiteX107" fmla="*/ 648264 w 1034979"/>
                  <a:gd name="connsiteY107" fmla="*/ 1149822 h 1509906"/>
                  <a:gd name="connsiteX108" fmla="*/ 644454 w 1034979"/>
                  <a:gd name="connsiteY108" fmla="*/ 1132677 h 1509906"/>
                  <a:gd name="connsiteX109" fmla="*/ 646359 w 1034979"/>
                  <a:gd name="connsiteY109" fmla="*/ 1125057 h 1509906"/>
                  <a:gd name="connsiteX110" fmla="*/ 650169 w 1034979"/>
                  <a:gd name="connsiteY110" fmla="*/ 1107912 h 1509906"/>
                  <a:gd name="connsiteX111" fmla="*/ 653979 w 1034979"/>
                  <a:gd name="connsiteY111" fmla="*/ 1102197 h 1509906"/>
                  <a:gd name="connsiteX112" fmla="*/ 655884 w 1034979"/>
                  <a:gd name="connsiteY112" fmla="*/ 1096482 h 1509906"/>
                  <a:gd name="connsiteX113" fmla="*/ 661599 w 1034979"/>
                  <a:gd name="connsiteY113" fmla="*/ 1094577 h 1509906"/>
                  <a:gd name="connsiteX114" fmla="*/ 671124 w 1034979"/>
                  <a:gd name="connsiteY114" fmla="*/ 1083147 h 1509906"/>
                  <a:gd name="connsiteX115" fmla="*/ 724464 w 1034979"/>
                  <a:gd name="connsiteY115" fmla="*/ 1075527 h 1509906"/>
                  <a:gd name="connsiteX116" fmla="*/ 842574 w 1034979"/>
                  <a:gd name="connsiteY116" fmla="*/ 1077432 h 1509906"/>
                  <a:gd name="connsiteX117" fmla="*/ 871149 w 1034979"/>
                  <a:gd name="connsiteY117" fmla="*/ 1079337 h 1509906"/>
                  <a:gd name="connsiteX118" fmla="*/ 899724 w 1034979"/>
                  <a:gd name="connsiteY118" fmla="*/ 1085052 h 1509906"/>
                  <a:gd name="connsiteX119" fmla="*/ 922584 w 1034979"/>
                  <a:gd name="connsiteY119" fmla="*/ 1088862 h 1509906"/>
                  <a:gd name="connsiteX120" fmla="*/ 951159 w 1034979"/>
                  <a:gd name="connsiteY120" fmla="*/ 1094577 h 1509906"/>
                  <a:gd name="connsiteX121" fmla="*/ 956874 w 1034979"/>
                  <a:gd name="connsiteY121" fmla="*/ 1094577 h 1509906"/>
                  <a:gd name="connsiteX122" fmla="*/ 1002594 w 1034979"/>
                  <a:gd name="connsiteY122" fmla="*/ 1092672 h 1509906"/>
                  <a:gd name="connsiteX123" fmla="*/ 1031169 w 1034979"/>
                  <a:gd name="connsiteY123" fmla="*/ 1085052 h 1509906"/>
                  <a:gd name="connsiteX124" fmla="*/ 1034979 w 1034979"/>
                  <a:gd name="connsiteY124" fmla="*/ 1079337 h 1509906"/>
                  <a:gd name="connsiteX125" fmla="*/ 1033074 w 1034979"/>
                  <a:gd name="connsiteY125" fmla="*/ 1060287 h 1509906"/>
                  <a:gd name="connsiteX126" fmla="*/ 1027359 w 1034979"/>
                  <a:gd name="connsiteY126" fmla="*/ 1056477 h 1509906"/>
                  <a:gd name="connsiteX127" fmla="*/ 1012119 w 1034979"/>
                  <a:gd name="connsiteY127" fmla="*/ 1054572 h 1509906"/>
                  <a:gd name="connsiteX128" fmla="*/ 1006404 w 1034979"/>
                  <a:gd name="connsiteY128" fmla="*/ 1052667 h 1509906"/>
                  <a:gd name="connsiteX129" fmla="*/ 998784 w 1034979"/>
                  <a:gd name="connsiteY129" fmla="*/ 1050762 h 1509906"/>
                  <a:gd name="connsiteX130" fmla="*/ 987354 w 1034979"/>
                  <a:gd name="connsiteY130" fmla="*/ 1043142 h 1509906"/>
                  <a:gd name="connsiteX131" fmla="*/ 975924 w 1034979"/>
                  <a:gd name="connsiteY131" fmla="*/ 1039332 h 1509906"/>
                  <a:gd name="connsiteX132" fmla="*/ 970209 w 1034979"/>
                  <a:gd name="connsiteY132" fmla="*/ 1037427 h 1509906"/>
                  <a:gd name="connsiteX133" fmla="*/ 962589 w 1034979"/>
                  <a:gd name="connsiteY133" fmla="*/ 1035522 h 1509906"/>
                  <a:gd name="connsiteX134" fmla="*/ 956874 w 1034979"/>
                  <a:gd name="connsiteY134" fmla="*/ 1033617 h 1509906"/>
                  <a:gd name="connsiteX135" fmla="*/ 935919 w 1034979"/>
                  <a:gd name="connsiteY135" fmla="*/ 1027902 h 1509906"/>
                  <a:gd name="connsiteX136" fmla="*/ 930204 w 1034979"/>
                  <a:gd name="connsiteY136" fmla="*/ 1025997 h 1509906"/>
                  <a:gd name="connsiteX137" fmla="*/ 825429 w 1034979"/>
                  <a:gd name="connsiteY137" fmla="*/ 1027902 h 1509906"/>
                  <a:gd name="connsiteX138" fmla="*/ 819714 w 1034979"/>
                  <a:gd name="connsiteY138" fmla="*/ 1029807 h 1509906"/>
                  <a:gd name="connsiteX139" fmla="*/ 730179 w 1034979"/>
                  <a:gd name="connsiteY139" fmla="*/ 1031712 h 1509906"/>
                  <a:gd name="connsiteX140" fmla="*/ 716844 w 1034979"/>
                  <a:gd name="connsiteY140" fmla="*/ 1035522 h 1509906"/>
                  <a:gd name="connsiteX141" fmla="*/ 695889 w 1034979"/>
                  <a:gd name="connsiteY141" fmla="*/ 1037427 h 1509906"/>
                  <a:gd name="connsiteX142" fmla="*/ 669219 w 1034979"/>
                  <a:gd name="connsiteY142" fmla="*/ 1039332 h 1509906"/>
                  <a:gd name="connsiteX143" fmla="*/ 669219 w 1034979"/>
                  <a:gd name="connsiteY143" fmla="*/ 1039332 h 1509906"/>
                  <a:gd name="connsiteX144" fmla="*/ 646359 w 1034979"/>
                  <a:gd name="connsiteY144" fmla="*/ 1043142 h 1509906"/>
                  <a:gd name="connsiteX145" fmla="*/ 642549 w 1034979"/>
                  <a:gd name="connsiteY145" fmla="*/ 1031712 h 1509906"/>
                  <a:gd name="connsiteX146" fmla="*/ 640644 w 1034979"/>
                  <a:gd name="connsiteY146" fmla="*/ 1025997 h 1509906"/>
                  <a:gd name="connsiteX147" fmla="*/ 642549 w 1034979"/>
                  <a:gd name="connsiteY147" fmla="*/ 1008852 h 1509906"/>
                  <a:gd name="connsiteX148" fmla="*/ 644454 w 1034979"/>
                  <a:gd name="connsiteY148" fmla="*/ 1003137 h 1509906"/>
                  <a:gd name="connsiteX149" fmla="*/ 661599 w 1034979"/>
                  <a:gd name="connsiteY149" fmla="*/ 993612 h 1509906"/>
                  <a:gd name="connsiteX150" fmla="*/ 673029 w 1034979"/>
                  <a:gd name="connsiteY150" fmla="*/ 985992 h 1509906"/>
                  <a:gd name="connsiteX151" fmla="*/ 674934 w 1034979"/>
                  <a:gd name="connsiteY151" fmla="*/ 980277 h 1509906"/>
                  <a:gd name="connsiteX152" fmla="*/ 680649 w 1034979"/>
                  <a:gd name="connsiteY152" fmla="*/ 978372 h 1509906"/>
                  <a:gd name="connsiteX153" fmla="*/ 686364 w 1034979"/>
                  <a:gd name="connsiteY153" fmla="*/ 974562 h 1509906"/>
                  <a:gd name="connsiteX154" fmla="*/ 695889 w 1034979"/>
                  <a:gd name="connsiteY154" fmla="*/ 965037 h 1509906"/>
                  <a:gd name="connsiteX155" fmla="*/ 705414 w 1034979"/>
                  <a:gd name="connsiteY155" fmla="*/ 953607 h 1509906"/>
                  <a:gd name="connsiteX156" fmla="*/ 716844 w 1034979"/>
                  <a:gd name="connsiteY156" fmla="*/ 945987 h 1509906"/>
                  <a:gd name="connsiteX157" fmla="*/ 732084 w 1034979"/>
                  <a:gd name="connsiteY157" fmla="*/ 932652 h 1509906"/>
                  <a:gd name="connsiteX158" fmla="*/ 741609 w 1034979"/>
                  <a:gd name="connsiteY158" fmla="*/ 921222 h 1509906"/>
                  <a:gd name="connsiteX159" fmla="*/ 753039 w 1034979"/>
                  <a:gd name="connsiteY159" fmla="*/ 911697 h 1509906"/>
                  <a:gd name="connsiteX160" fmla="*/ 758754 w 1034979"/>
                  <a:gd name="connsiteY160" fmla="*/ 900267 h 1509906"/>
                  <a:gd name="connsiteX161" fmla="*/ 760659 w 1034979"/>
                  <a:gd name="connsiteY161" fmla="*/ 894552 h 1509906"/>
                  <a:gd name="connsiteX162" fmla="*/ 766374 w 1034979"/>
                  <a:gd name="connsiteY162" fmla="*/ 883122 h 1509906"/>
                  <a:gd name="connsiteX163" fmla="*/ 764469 w 1034979"/>
                  <a:gd name="connsiteY163" fmla="*/ 867882 h 1509906"/>
                  <a:gd name="connsiteX164" fmla="*/ 758754 w 1034979"/>
                  <a:gd name="connsiteY164" fmla="*/ 865977 h 1509906"/>
                  <a:gd name="connsiteX165" fmla="*/ 737799 w 1034979"/>
                  <a:gd name="connsiteY165" fmla="*/ 867882 h 1509906"/>
                  <a:gd name="connsiteX166" fmla="*/ 732084 w 1034979"/>
                  <a:gd name="connsiteY166" fmla="*/ 871692 h 1509906"/>
                  <a:gd name="connsiteX167" fmla="*/ 720654 w 1034979"/>
                  <a:gd name="connsiteY167" fmla="*/ 875502 h 1509906"/>
                  <a:gd name="connsiteX168" fmla="*/ 716844 w 1034979"/>
                  <a:gd name="connsiteY168" fmla="*/ 881217 h 1509906"/>
                  <a:gd name="connsiteX169" fmla="*/ 711129 w 1034979"/>
                  <a:gd name="connsiteY169" fmla="*/ 883122 h 1509906"/>
                  <a:gd name="connsiteX170" fmla="*/ 705414 w 1034979"/>
                  <a:gd name="connsiteY170" fmla="*/ 886932 h 1509906"/>
                  <a:gd name="connsiteX171" fmla="*/ 699699 w 1034979"/>
                  <a:gd name="connsiteY171" fmla="*/ 892647 h 1509906"/>
                  <a:gd name="connsiteX172" fmla="*/ 692079 w 1034979"/>
                  <a:gd name="connsiteY172" fmla="*/ 896457 h 1509906"/>
                  <a:gd name="connsiteX173" fmla="*/ 595181 w 1034979"/>
                  <a:gd name="connsiteY173" fmla="*/ 951135 h 1509906"/>
                  <a:gd name="connsiteX174" fmla="*/ 507294 w 1034979"/>
                  <a:gd name="connsiteY174" fmla="*/ 841212 h 1509906"/>
                  <a:gd name="connsiteX175" fmla="*/ 503484 w 1034979"/>
                  <a:gd name="connsiteY175" fmla="*/ 351627 h 1509906"/>
                  <a:gd name="connsiteX176" fmla="*/ 499674 w 1034979"/>
                  <a:gd name="connsiteY176" fmla="*/ 60162 h 1509906"/>
                  <a:gd name="connsiteX177" fmla="*/ 490149 w 1034979"/>
                  <a:gd name="connsiteY177" fmla="*/ 33492 h 1509906"/>
                  <a:gd name="connsiteX178" fmla="*/ 488244 w 1034979"/>
                  <a:gd name="connsiteY178" fmla="*/ 27777 h 1509906"/>
                  <a:gd name="connsiteX179" fmla="*/ 484434 w 1034979"/>
                  <a:gd name="connsiteY179" fmla="*/ 22062 h 1509906"/>
                  <a:gd name="connsiteX180" fmla="*/ 478719 w 1034979"/>
                  <a:gd name="connsiteY180" fmla="*/ 10632 h 1509906"/>
                  <a:gd name="connsiteX181" fmla="*/ 473004 w 1034979"/>
                  <a:gd name="connsiteY181" fmla="*/ 6822 h 1509906"/>
                  <a:gd name="connsiteX182" fmla="*/ 469194 w 1034979"/>
                  <a:gd name="connsiteY182" fmla="*/ 1107 h 1509906"/>
                  <a:gd name="connsiteX183" fmla="*/ 429189 w 1034979"/>
                  <a:gd name="connsiteY183" fmla="*/ 4917 h 1509906"/>
                  <a:gd name="connsiteX184" fmla="*/ 421569 w 1034979"/>
                  <a:gd name="connsiteY184" fmla="*/ 16347 h 1509906"/>
                  <a:gd name="connsiteX185" fmla="*/ 417759 w 1034979"/>
                  <a:gd name="connsiteY185" fmla="*/ 22062 h 1509906"/>
                  <a:gd name="connsiteX186" fmla="*/ 419664 w 1034979"/>
                  <a:gd name="connsiteY186" fmla="*/ 54447 h 1509906"/>
                  <a:gd name="connsiteX187" fmla="*/ 423474 w 1034979"/>
                  <a:gd name="connsiteY187" fmla="*/ 65877 h 1509906"/>
                  <a:gd name="connsiteX188" fmla="*/ 425379 w 1034979"/>
                  <a:gd name="connsiteY188" fmla="*/ 71592 h 1509906"/>
                  <a:gd name="connsiteX189" fmla="*/ 425379 w 1034979"/>
                  <a:gd name="connsiteY189" fmla="*/ 77307 h 1509906"/>
                  <a:gd name="connsiteX190" fmla="*/ 429189 w 1034979"/>
                  <a:gd name="connsiteY190" fmla="*/ 231612 h 1509906"/>
                  <a:gd name="connsiteX191" fmla="*/ 440619 w 1034979"/>
                  <a:gd name="connsiteY191" fmla="*/ 414492 h 1509906"/>
                  <a:gd name="connsiteX192" fmla="*/ 435265 w 1034979"/>
                  <a:gd name="connsiteY192" fmla="*/ 711672 h 1509906"/>
                  <a:gd name="connsiteX193" fmla="*/ 435059 w 1034979"/>
                  <a:gd name="connsiteY193" fmla="*/ 792350 h 1509906"/>
                  <a:gd name="connsiteX194" fmla="*/ 430322 w 1034979"/>
                  <a:gd name="connsiteY194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59619 w 1034979"/>
                  <a:gd name="connsiteY19" fmla="*/ 867882 h 1509906"/>
                  <a:gd name="connsiteX20" fmla="*/ 46284 w 1034979"/>
                  <a:gd name="connsiteY20" fmla="*/ 888837 h 1509906"/>
                  <a:gd name="connsiteX21" fmla="*/ 50094 w 1034979"/>
                  <a:gd name="connsiteY21" fmla="*/ 926937 h 1509906"/>
                  <a:gd name="connsiteX22" fmla="*/ 53904 w 1034979"/>
                  <a:gd name="connsiteY22" fmla="*/ 932652 h 1509906"/>
                  <a:gd name="connsiteX23" fmla="*/ 59619 w 1034979"/>
                  <a:gd name="connsiteY23" fmla="*/ 936462 h 1509906"/>
                  <a:gd name="connsiteX24" fmla="*/ 63429 w 1034979"/>
                  <a:gd name="connsiteY24" fmla="*/ 942177 h 1509906"/>
                  <a:gd name="connsiteX25" fmla="*/ 80574 w 1034979"/>
                  <a:gd name="connsiteY25" fmla="*/ 951702 h 1509906"/>
                  <a:gd name="connsiteX26" fmla="*/ 166299 w 1034979"/>
                  <a:gd name="connsiteY26" fmla="*/ 972657 h 1509906"/>
                  <a:gd name="connsiteX27" fmla="*/ 191064 w 1034979"/>
                  <a:gd name="connsiteY27" fmla="*/ 978372 h 1509906"/>
                  <a:gd name="connsiteX28" fmla="*/ 208209 w 1034979"/>
                  <a:gd name="connsiteY28" fmla="*/ 984087 h 1509906"/>
                  <a:gd name="connsiteX29" fmla="*/ 213924 w 1034979"/>
                  <a:gd name="connsiteY29" fmla="*/ 985992 h 1509906"/>
                  <a:gd name="connsiteX30" fmla="*/ 229164 w 1034979"/>
                  <a:gd name="connsiteY30" fmla="*/ 989802 h 1509906"/>
                  <a:gd name="connsiteX31" fmla="*/ 248214 w 1034979"/>
                  <a:gd name="connsiteY31" fmla="*/ 995517 h 1509906"/>
                  <a:gd name="connsiteX32" fmla="*/ 253929 w 1034979"/>
                  <a:gd name="connsiteY32" fmla="*/ 999327 h 1509906"/>
                  <a:gd name="connsiteX33" fmla="*/ 267264 w 1034979"/>
                  <a:gd name="connsiteY33" fmla="*/ 1014567 h 1509906"/>
                  <a:gd name="connsiteX34" fmla="*/ 272979 w 1034979"/>
                  <a:gd name="connsiteY34" fmla="*/ 1033617 h 1509906"/>
                  <a:gd name="connsiteX35" fmla="*/ 274884 w 1034979"/>
                  <a:gd name="connsiteY35" fmla="*/ 1039332 h 1509906"/>
                  <a:gd name="connsiteX36" fmla="*/ 276789 w 1034979"/>
                  <a:gd name="connsiteY36" fmla="*/ 1045047 h 1509906"/>
                  <a:gd name="connsiteX37" fmla="*/ 278694 w 1034979"/>
                  <a:gd name="connsiteY37" fmla="*/ 1069812 h 1509906"/>
                  <a:gd name="connsiteX38" fmla="*/ 280599 w 1034979"/>
                  <a:gd name="connsiteY38" fmla="*/ 1075527 h 1509906"/>
                  <a:gd name="connsiteX39" fmla="*/ 278694 w 1034979"/>
                  <a:gd name="connsiteY39" fmla="*/ 1094577 h 1509906"/>
                  <a:gd name="connsiteX40" fmla="*/ 276789 w 1034979"/>
                  <a:gd name="connsiteY40" fmla="*/ 1104102 h 1509906"/>
                  <a:gd name="connsiteX41" fmla="*/ 263454 w 1034979"/>
                  <a:gd name="connsiteY41" fmla="*/ 1117437 h 1509906"/>
                  <a:gd name="connsiteX42" fmla="*/ 252024 w 1034979"/>
                  <a:gd name="connsiteY42" fmla="*/ 1125057 h 1509906"/>
                  <a:gd name="connsiteX43" fmla="*/ 240594 w 1034979"/>
                  <a:gd name="connsiteY43" fmla="*/ 1128867 h 1509906"/>
                  <a:gd name="connsiteX44" fmla="*/ 27234 w 1034979"/>
                  <a:gd name="connsiteY44" fmla="*/ 1147917 h 1509906"/>
                  <a:gd name="connsiteX45" fmla="*/ 15804 w 1034979"/>
                  <a:gd name="connsiteY45" fmla="*/ 1153632 h 1509906"/>
                  <a:gd name="connsiteX46" fmla="*/ 6279 w 1034979"/>
                  <a:gd name="connsiteY46" fmla="*/ 1163157 h 1509906"/>
                  <a:gd name="connsiteX47" fmla="*/ 4374 w 1034979"/>
                  <a:gd name="connsiteY47" fmla="*/ 1168872 h 1509906"/>
                  <a:gd name="connsiteX48" fmla="*/ 564 w 1034979"/>
                  <a:gd name="connsiteY48" fmla="*/ 1174587 h 1509906"/>
                  <a:gd name="connsiteX49" fmla="*/ 6279 w 1034979"/>
                  <a:gd name="connsiteY49" fmla="*/ 1206972 h 1509906"/>
                  <a:gd name="connsiteX50" fmla="*/ 11994 w 1034979"/>
                  <a:gd name="connsiteY50" fmla="*/ 1210782 h 1509906"/>
                  <a:gd name="connsiteX51" fmla="*/ 17709 w 1034979"/>
                  <a:gd name="connsiteY51" fmla="*/ 1212687 h 1509906"/>
                  <a:gd name="connsiteX52" fmla="*/ 145344 w 1034979"/>
                  <a:gd name="connsiteY52" fmla="*/ 1210782 h 1509906"/>
                  <a:gd name="connsiteX53" fmla="*/ 152964 w 1034979"/>
                  <a:gd name="connsiteY53" fmla="*/ 1208877 h 1509906"/>
                  <a:gd name="connsiteX54" fmla="*/ 303459 w 1034979"/>
                  <a:gd name="connsiteY54" fmla="*/ 1203162 h 1509906"/>
                  <a:gd name="connsiteX55" fmla="*/ 318699 w 1034979"/>
                  <a:gd name="connsiteY55" fmla="*/ 1210782 h 1509906"/>
                  <a:gd name="connsiteX56" fmla="*/ 330129 w 1034979"/>
                  <a:gd name="connsiteY56" fmla="*/ 1216497 h 1509906"/>
                  <a:gd name="connsiteX57" fmla="*/ 333939 w 1034979"/>
                  <a:gd name="connsiteY57" fmla="*/ 1222212 h 1509906"/>
                  <a:gd name="connsiteX58" fmla="*/ 339654 w 1034979"/>
                  <a:gd name="connsiteY58" fmla="*/ 1224117 h 1509906"/>
                  <a:gd name="connsiteX59" fmla="*/ 351084 w 1034979"/>
                  <a:gd name="connsiteY59" fmla="*/ 1231737 h 1509906"/>
                  <a:gd name="connsiteX60" fmla="*/ 356799 w 1034979"/>
                  <a:gd name="connsiteY60" fmla="*/ 1235547 h 1509906"/>
                  <a:gd name="connsiteX61" fmla="*/ 360609 w 1034979"/>
                  <a:gd name="connsiteY61" fmla="*/ 1241262 h 1509906"/>
                  <a:gd name="connsiteX62" fmla="*/ 366324 w 1034979"/>
                  <a:gd name="connsiteY62" fmla="*/ 1252692 h 1509906"/>
                  <a:gd name="connsiteX63" fmla="*/ 362514 w 1034979"/>
                  <a:gd name="connsiteY63" fmla="*/ 1279362 h 1509906"/>
                  <a:gd name="connsiteX64" fmla="*/ 358704 w 1034979"/>
                  <a:gd name="connsiteY64" fmla="*/ 1285077 h 1509906"/>
                  <a:gd name="connsiteX65" fmla="*/ 356799 w 1034979"/>
                  <a:gd name="connsiteY65" fmla="*/ 1290792 h 1509906"/>
                  <a:gd name="connsiteX66" fmla="*/ 352989 w 1034979"/>
                  <a:gd name="connsiteY66" fmla="*/ 1296507 h 1509906"/>
                  <a:gd name="connsiteX67" fmla="*/ 351084 w 1034979"/>
                  <a:gd name="connsiteY67" fmla="*/ 1302222 h 1509906"/>
                  <a:gd name="connsiteX68" fmla="*/ 347274 w 1034979"/>
                  <a:gd name="connsiteY68" fmla="*/ 1307937 h 1509906"/>
                  <a:gd name="connsiteX69" fmla="*/ 330129 w 1034979"/>
                  <a:gd name="connsiteY69" fmla="*/ 1374612 h 1509906"/>
                  <a:gd name="connsiteX70" fmla="*/ 328224 w 1034979"/>
                  <a:gd name="connsiteY70" fmla="*/ 1426047 h 1509906"/>
                  <a:gd name="connsiteX71" fmla="*/ 330129 w 1034979"/>
                  <a:gd name="connsiteY71" fmla="*/ 1450812 h 1509906"/>
                  <a:gd name="connsiteX72" fmla="*/ 332034 w 1034979"/>
                  <a:gd name="connsiteY72" fmla="*/ 1456527 h 1509906"/>
                  <a:gd name="connsiteX73" fmla="*/ 335844 w 1034979"/>
                  <a:gd name="connsiteY73" fmla="*/ 1460337 h 1509906"/>
                  <a:gd name="connsiteX74" fmla="*/ 364419 w 1034979"/>
                  <a:gd name="connsiteY74" fmla="*/ 1506057 h 1509906"/>
                  <a:gd name="connsiteX75" fmla="*/ 387279 w 1034979"/>
                  <a:gd name="connsiteY75" fmla="*/ 1507962 h 1509906"/>
                  <a:gd name="connsiteX76" fmla="*/ 392994 w 1034979"/>
                  <a:gd name="connsiteY76" fmla="*/ 1502247 h 1509906"/>
                  <a:gd name="connsiteX77" fmla="*/ 394899 w 1034979"/>
                  <a:gd name="connsiteY77" fmla="*/ 1490817 h 1509906"/>
                  <a:gd name="connsiteX78" fmla="*/ 396804 w 1034979"/>
                  <a:gd name="connsiteY78" fmla="*/ 1485102 h 1509906"/>
                  <a:gd name="connsiteX79" fmla="*/ 398709 w 1034979"/>
                  <a:gd name="connsiteY79" fmla="*/ 1467957 h 1509906"/>
                  <a:gd name="connsiteX80" fmla="*/ 400614 w 1034979"/>
                  <a:gd name="connsiteY80" fmla="*/ 1454622 h 1509906"/>
                  <a:gd name="connsiteX81" fmla="*/ 404424 w 1034979"/>
                  <a:gd name="connsiteY81" fmla="*/ 1397472 h 1509906"/>
                  <a:gd name="connsiteX82" fmla="*/ 410139 w 1034979"/>
                  <a:gd name="connsiteY82" fmla="*/ 1386042 h 1509906"/>
                  <a:gd name="connsiteX83" fmla="*/ 413949 w 1034979"/>
                  <a:gd name="connsiteY83" fmla="*/ 1372707 h 1509906"/>
                  <a:gd name="connsiteX84" fmla="*/ 415854 w 1034979"/>
                  <a:gd name="connsiteY84" fmla="*/ 1366992 h 1509906"/>
                  <a:gd name="connsiteX85" fmla="*/ 417759 w 1034979"/>
                  <a:gd name="connsiteY85" fmla="*/ 1353657 h 1509906"/>
                  <a:gd name="connsiteX86" fmla="*/ 421569 w 1034979"/>
                  <a:gd name="connsiteY86" fmla="*/ 1342227 h 1509906"/>
                  <a:gd name="connsiteX87" fmla="*/ 427284 w 1034979"/>
                  <a:gd name="connsiteY87" fmla="*/ 1328892 h 1509906"/>
                  <a:gd name="connsiteX88" fmla="*/ 467289 w 1034979"/>
                  <a:gd name="connsiteY88" fmla="*/ 1258407 h 1509906"/>
                  <a:gd name="connsiteX89" fmla="*/ 528455 w 1034979"/>
                  <a:gd name="connsiteY89" fmla="*/ 1245638 h 1509906"/>
                  <a:gd name="connsiteX90" fmla="*/ 573969 w 1034979"/>
                  <a:gd name="connsiteY90" fmla="*/ 1229832 h 1509906"/>
                  <a:gd name="connsiteX91" fmla="*/ 585399 w 1034979"/>
                  <a:gd name="connsiteY91" fmla="*/ 1226022 h 1509906"/>
                  <a:gd name="connsiteX92" fmla="*/ 720654 w 1034979"/>
                  <a:gd name="connsiteY92" fmla="*/ 1309842 h 1509906"/>
                  <a:gd name="connsiteX93" fmla="*/ 733989 w 1034979"/>
                  <a:gd name="connsiteY93" fmla="*/ 1319367 h 1509906"/>
                  <a:gd name="connsiteX94" fmla="*/ 743514 w 1034979"/>
                  <a:gd name="connsiteY94" fmla="*/ 1321272 h 1509906"/>
                  <a:gd name="connsiteX95" fmla="*/ 749229 w 1034979"/>
                  <a:gd name="connsiteY95" fmla="*/ 1323177 h 1509906"/>
                  <a:gd name="connsiteX96" fmla="*/ 762564 w 1034979"/>
                  <a:gd name="connsiteY96" fmla="*/ 1328892 h 1509906"/>
                  <a:gd name="connsiteX97" fmla="*/ 777804 w 1034979"/>
                  <a:gd name="connsiteY97" fmla="*/ 1326987 h 1509906"/>
                  <a:gd name="connsiteX98" fmla="*/ 789234 w 1034979"/>
                  <a:gd name="connsiteY98" fmla="*/ 1321272 h 1509906"/>
                  <a:gd name="connsiteX99" fmla="*/ 794949 w 1034979"/>
                  <a:gd name="connsiteY99" fmla="*/ 1319367 h 1509906"/>
                  <a:gd name="connsiteX100" fmla="*/ 802569 w 1034979"/>
                  <a:gd name="connsiteY100" fmla="*/ 1302222 h 1509906"/>
                  <a:gd name="connsiteX101" fmla="*/ 800664 w 1034979"/>
                  <a:gd name="connsiteY101" fmla="*/ 1277457 h 1509906"/>
                  <a:gd name="connsiteX102" fmla="*/ 798759 w 1034979"/>
                  <a:gd name="connsiteY102" fmla="*/ 1271742 h 1509906"/>
                  <a:gd name="connsiteX103" fmla="*/ 796854 w 1034979"/>
                  <a:gd name="connsiteY103" fmla="*/ 1264122 h 1509906"/>
                  <a:gd name="connsiteX104" fmla="*/ 783519 w 1034979"/>
                  <a:gd name="connsiteY104" fmla="*/ 1246977 h 1509906"/>
                  <a:gd name="connsiteX105" fmla="*/ 773994 w 1034979"/>
                  <a:gd name="connsiteY105" fmla="*/ 1241262 h 1509906"/>
                  <a:gd name="connsiteX106" fmla="*/ 648264 w 1034979"/>
                  <a:gd name="connsiteY106" fmla="*/ 1149822 h 1509906"/>
                  <a:gd name="connsiteX107" fmla="*/ 644454 w 1034979"/>
                  <a:gd name="connsiteY107" fmla="*/ 1132677 h 1509906"/>
                  <a:gd name="connsiteX108" fmla="*/ 646359 w 1034979"/>
                  <a:gd name="connsiteY108" fmla="*/ 1125057 h 1509906"/>
                  <a:gd name="connsiteX109" fmla="*/ 650169 w 1034979"/>
                  <a:gd name="connsiteY109" fmla="*/ 1107912 h 1509906"/>
                  <a:gd name="connsiteX110" fmla="*/ 653979 w 1034979"/>
                  <a:gd name="connsiteY110" fmla="*/ 1102197 h 1509906"/>
                  <a:gd name="connsiteX111" fmla="*/ 655884 w 1034979"/>
                  <a:gd name="connsiteY111" fmla="*/ 1096482 h 1509906"/>
                  <a:gd name="connsiteX112" fmla="*/ 661599 w 1034979"/>
                  <a:gd name="connsiteY112" fmla="*/ 1094577 h 1509906"/>
                  <a:gd name="connsiteX113" fmla="*/ 671124 w 1034979"/>
                  <a:gd name="connsiteY113" fmla="*/ 1083147 h 1509906"/>
                  <a:gd name="connsiteX114" fmla="*/ 724464 w 1034979"/>
                  <a:gd name="connsiteY114" fmla="*/ 1075527 h 1509906"/>
                  <a:gd name="connsiteX115" fmla="*/ 842574 w 1034979"/>
                  <a:gd name="connsiteY115" fmla="*/ 1077432 h 1509906"/>
                  <a:gd name="connsiteX116" fmla="*/ 871149 w 1034979"/>
                  <a:gd name="connsiteY116" fmla="*/ 1079337 h 1509906"/>
                  <a:gd name="connsiteX117" fmla="*/ 899724 w 1034979"/>
                  <a:gd name="connsiteY117" fmla="*/ 1085052 h 1509906"/>
                  <a:gd name="connsiteX118" fmla="*/ 922584 w 1034979"/>
                  <a:gd name="connsiteY118" fmla="*/ 1088862 h 1509906"/>
                  <a:gd name="connsiteX119" fmla="*/ 951159 w 1034979"/>
                  <a:gd name="connsiteY119" fmla="*/ 1094577 h 1509906"/>
                  <a:gd name="connsiteX120" fmla="*/ 956874 w 1034979"/>
                  <a:gd name="connsiteY120" fmla="*/ 1094577 h 1509906"/>
                  <a:gd name="connsiteX121" fmla="*/ 1002594 w 1034979"/>
                  <a:gd name="connsiteY121" fmla="*/ 1092672 h 1509906"/>
                  <a:gd name="connsiteX122" fmla="*/ 1031169 w 1034979"/>
                  <a:gd name="connsiteY122" fmla="*/ 1085052 h 1509906"/>
                  <a:gd name="connsiteX123" fmla="*/ 1034979 w 1034979"/>
                  <a:gd name="connsiteY123" fmla="*/ 1079337 h 1509906"/>
                  <a:gd name="connsiteX124" fmla="*/ 1033074 w 1034979"/>
                  <a:gd name="connsiteY124" fmla="*/ 1060287 h 1509906"/>
                  <a:gd name="connsiteX125" fmla="*/ 1027359 w 1034979"/>
                  <a:gd name="connsiteY125" fmla="*/ 1056477 h 1509906"/>
                  <a:gd name="connsiteX126" fmla="*/ 1012119 w 1034979"/>
                  <a:gd name="connsiteY126" fmla="*/ 1054572 h 1509906"/>
                  <a:gd name="connsiteX127" fmla="*/ 1006404 w 1034979"/>
                  <a:gd name="connsiteY127" fmla="*/ 1052667 h 1509906"/>
                  <a:gd name="connsiteX128" fmla="*/ 998784 w 1034979"/>
                  <a:gd name="connsiteY128" fmla="*/ 1050762 h 1509906"/>
                  <a:gd name="connsiteX129" fmla="*/ 987354 w 1034979"/>
                  <a:gd name="connsiteY129" fmla="*/ 1043142 h 1509906"/>
                  <a:gd name="connsiteX130" fmla="*/ 975924 w 1034979"/>
                  <a:gd name="connsiteY130" fmla="*/ 1039332 h 1509906"/>
                  <a:gd name="connsiteX131" fmla="*/ 970209 w 1034979"/>
                  <a:gd name="connsiteY131" fmla="*/ 1037427 h 1509906"/>
                  <a:gd name="connsiteX132" fmla="*/ 962589 w 1034979"/>
                  <a:gd name="connsiteY132" fmla="*/ 1035522 h 1509906"/>
                  <a:gd name="connsiteX133" fmla="*/ 956874 w 1034979"/>
                  <a:gd name="connsiteY133" fmla="*/ 1033617 h 1509906"/>
                  <a:gd name="connsiteX134" fmla="*/ 935919 w 1034979"/>
                  <a:gd name="connsiteY134" fmla="*/ 1027902 h 1509906"/>
                  <a:gd name="connsiteX135" fmla="*/ 930204 w 1034979"/>
                  <a:gd name="connsiteY135" fmla="*/ 1025997 h 1509906"/>
                  <a:gd name="connsiteX136" fmla="*/ 825429 w 1034979"/>
                  <a:gd name="connsiteY136" fmla="*/ 1027902 h 1509906"/>
                  <a:gd name="connsiteX137" fmla="*/ 819714 w 1034979"/>
                  <a:gd name="connsiteY137" fmla="*/ 1029807 h 1509906"/>
                  <a:gd name="connsiteX138" fmla="*/ 730179 w 1034979"/>
                  <a:gd name="connsiteY138" fmla="*/ 1031712 h 1509906"/>
                  <a:gd name="connsiteX139" fmla="*/ 716844 w 1034979"/>
                  <a:gd name="connsiteY139" fmla="*/ 1035522 h 1509906"/>
                  <a:gd name="connsiteX140" fmla="*/ 695889 w 1034979"/>
                  <a:gd name="connsiteY140" fmla="*/ 1037427 h 1509906"/>
                  <a:gd name="connsiteX141" fmla="*/ 669219 w 1034979"/>
                  <a:gd name="connsiteY141" fmla="*/ 1039332 h 1509906"/>
                  <a:gd name="connsiteX142" fmla="*/ 669219 w 1034979"/>
                  <a:gd name="connsiteY142" fmla="*/ 1039332 h 1509906"/>
                  <a:gd name="connsiteX143" fmla="*/ 646359 w 1034979"/>
                  <a:gd name="connsiteY143" fmla="*/ 1043142 h 1509906"/>
                  <a:gd name="connsiteX144" fmla="*/ 642549 w 1034979"/>
                  <a:gd name="connsiteY144" fmla="*/ 1031712 h 1509906"/>
                  <a:gd name="connsiteX145" fmla="*/ 640644 w 1034979"/>
                  <a:gd name="connsiteY145" fmla="*/ 1025997 h 1509906"/>
                  <a:gd name="connsiteX146" fmla="*/ 642549 w 1034979"/>
                  <a:gd name="connsiteY146" fmla="*/ 1008852 h 1509906"/>
                  <a:gd name="connsiteX147" fmla="*/ 644454 w 1034979"/>
                  <a:gd name="connsiteY147" fmla="*/ 1003137 h 1509906"/>
                  <a:gd name="connsiteX148" fmla="*/ 661599 w 1034979"/>
                  <a:gd name="connsiteY148" fmla="*/ 993612 h 1509906"/>
                  <a:gd name="connsiteX149" fmla="*/ 673029 w 1034979"/>
                  <a:gd name="connsiteY149" fmla="*/ 985992 h 1509906"/>
                  <a:gd name="connsiteX150" fmla="*/ 674934 w 1034979"/>
                  <a:gd name="connsiteY150" fmla="*/ 980277 h 1509906"/>
                  <a:gd name="connsiteX151" fmla="*/ 680649 w 1034979"/>
                  <a:gd name="connsiteY151" fmla="*/ 978372 h 1509906"/>
                  <a:gd name="connsiteX152" fmla="*/ 686364 w 1034979"/>
                  <a:gd name="connsiteY152" fmla="*/ 974562 h 1509906"/>
                  <a:gd name="connsiteX153" fmla="*/ 695889 w 1034979"/>
                  <a:gd name="connsiteY153" fmla="*/ 965037 h 1509906"/>
                  <a:gd name="connsiteX154" fmla="*/ 705414 w 1034979"/>
                  <a:gd name="connsiteY154" fmla="*/ 953607 h 1509906"/>
                  <a:gd name="connsiteX155" fmla="*/ 716844 w 1034979"/>
                  <a:gd name="connsiteY155" fmla="*/ 945987 h 1509906"/>
                  <a:gd name="connsiteX156" fmla="*/ 732084 w 1034979"/>
                  <a:gd name="connsiteY156" fmla="*/ 932652 h 1509906"/>
                  <a:gd name="connsiteX157" fmla="*/ 741609 w 1034979"/>
                  <a:gd name="connsiteY157" fmla="*/ 921222 h 1509906"/>
                  <a:gd name="connsiteX158" fmla="*/ 753039 w 1034979"/>
                  <a:gd name="connsiteY158" fmla="*/ 911697 h 1509906"/>
                  <a:gd name="connsiteX159" fmla="*/ 758754 w 1034979"/>
                  <a:gd name="connsiteY159" fmla="*/ 900267 h 1509906"/>
                  <a:gd name="connsiteX160" fmla="*/ 760659 w 1034979"/>
                  <a:gd name="connsiteY160" fmla="*/ 894552 h 1509906"/>
                  <a:gd name="connsiteX161" fmla="*/ 766374 w 1034979"/>
                  <a:gd name="connsiteY161" fmla="*/ 883122 h 1509906"/>
                  <a:gd name="connsiteX162" fmla="*/ 764469 w 1034979"/>
                  <a:gd name="connsiteY162" fmla="*/ 867882 h 1509906"/>
                  <a:gd name="connsiteX163" fmla="*/ 758754 w 1034979"/>
                  <a:gd name="connsiteY163" fmla="*/ 865977 h 1509906"/>
                  <a:gd name="connsiteX164" fmla="*/ 737799 w 1034979"/>
                  <a:gd name="connsiteY164" fmla="*/ 867882 h 1509906"/>
                  <a:gd name="connsiteX165" fmla="*/ 732084 w 1034979"/>
                  <a:gd name="connsiteY165" fmla="*/ 871692 h 1509906"/>
                  <a:gd name="connsiteX166" fmla="*/ 720654 w 1034979"/>
                  <a:gd name="connsiteY166" fmla="*/ 875502 h 1509906"/>
                  <a:gd name="connsiteX167" fmla="*/ 716844 w 1034979"/>
                  <a:gd name="connsiteY167" fmla="*/ 881217 h 1509906"/>
                  <a:gd name="connsiteX168" fmla="*/ 711129 w 1034979"/>
                  <a:gd name="connsiteY168" fmla="*/ 883122 h 1509906"/>
                  <a:gd name="connsiteX169" fmla="*/ 705414 w 1034979"/>
                  <a:gd name="connsiteY169" fmla="*/ 886932 h 1509906"/>
                  <a:gd name="connsiteX170" fmla="*/ 699699 w 1034979"/>
                  <a:gd name="connsiteY170" fmla="*/ 892647 h 1509906"/>
                  <a:gd name="connsiteX171" fmla="*/ 692079 w 1034979"/>
                  <a:gd name="connsiteY171" fmla="*/ 896457 h 1509906"/>
                  <a:gd name="connsiteX172" fmla="*/ 595181 w 1034979"/>
                  <a:gd name="connsiteY172" fmla="*/ 951135 h 1509906"/>
                  <a:gd name="connsiteX173" fmla="*/ 507294 w 1034979"/>
                  <a:gd name="connsiteY173" fmla="*/ 841212 h 1509906"/>
                  <a:gd name="connsiteX174" fmla="*/ 503484 w 1034979"/>
                  <a:gd name="connsiteY174" fmla="*/ 351627 h 1509906"/>
                  <a:gd name="connsiteX175" fmla="*/ 499674 w 1034979"/>
                  <a:gd name="connsiteY175" fmla="*/ 60162 h 1509906"/>
                  <a:gd name="connsiteX176" fmla="*/ 490149 w 1034979"/>
                  <a:gd name="connsiteY176" fmla="*/ 33492 h 1509906"/>
                  <a:gd name="connsiteX177" fmla="*/ 488244 w 1034979"/>
                  <a:gd name="connsiteY177" fmla="*/ 27777 h 1509906"/>
                  <a:gd name="connsiteX178" fmla="*/ 484434 w 1034979"/>
                  <a:gd name="connsiteY178" fmla="*/ 22062 h 1509906"/>
                  <a:gd name="connsiteX179" fmla="*/ 478719 w 1034979"/>
                  <a:gd name="connsiteY179" fmla="*/ 10632 h 1509906"/>
                  <a:gd name="connsiteX180" fmla="*/ 473004 w 1034979"/>
                  <a:gd name="connsiteY180" fmla="*/ 6822 h 1509906"/>
                  <a:gd name="connsiteX181" fmla="*/ 469194 w 1034979"/>
                  <a:gd name="connsiteY181" fmla="*/ 1107 h 1509906"/>
                  <a:gd name="connsiteX182" fmla="*/ 429189 w 1034979"/>
                  <a:gd name="connsiteY182" fmla="*/ 4917 h 1509906"/>
                  <a:gd name="connsiteX183" fmla="*/ 421569 w 1034979"/>
                  <a:gd name="connsiteY183" fmla="*/ 16347 h 1509906"/>
                  <a:gd name="connsiteX184" fmla="*/ 417759 w 1034979"/>
                  <a:gd name="connsiteY184" fmla="*/ 22062 h 1509906"/>
                  <a:gd name="connsiteX185" fmla="*/ 419664 w 1034979"/>
                  <a:gd name="connsiteY185" fmla="*/ 54447 h 1509906"/>
                  <a:gd name="connsiteX186" fmla="*/ 423474 w 1034979"/>
                  <a:gd name="connsiteY186" fmla="*/ 65877 h 1509906"/>
                  <a:gd name="connsiteX187" fmla="*/ 425379 w 1034979"/>
                  <a:gd name="connsiteY187" fmla="*/ 71592 h 1509906"/>
                  <a:gd name="connsiteX188" fmla="*/ 425379 w 1034979"/>
                  <a:gd name="connsiteY188" fmla="*/ 77307 h 1509906"/>
                  <a:gd name="connsiteX189" fmla="*/ 429189 w 1034979"/>
                  <a:gd name="connsiteY189" fmla="*/ 231612 h 1509906"/>
                  <a:gd name="connsiteX190" fmla="*/ 440619 w 1034979"/>
                  <a:gd name="connsiteY190" fmla="*/ 414492 h 1509906"/>
                  <a:gd name="connsiteX191" fmla="*/ 435265 w 1034979"/>
                  <a:gd name="connsiteY191" fmla="*/ 711672 h 1509906"/>
                  <a:gd name="connsiteX192" fmla="*/ 435059 w 1034979"/>
                  <a:gd name="connsiteY192" fmla="*/ 792350 h 1509906"/>
                  <a:gd name="connsiteX193" fmla="*/ 430322 w 1034979"/>
                  <a:gd name="connsiteY193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59619 w 1034979"/>
                  <a:gd name="connsiteY19" fmla="*/ 867882 h 1509906"/>
                  <a:gd name="connsiteX20" fmla="*/ 46284 w 1034979"/>
                  <a:gd name="connsiteY20" fmla="*/ 888837 h 1509906"/>
                  <a:gd name="connsiteX21" fmla="*/ 50094 w 1034979"/>
                  <a:gd name="connsiteY21" fmla="*/ 926937 h 1509906"/>
                  <a:gd name="connsiteX22" fmla="*/ 53904 w 1034979"/>
                  <a:gd name="connsiteY22" fmla="*/ 932652 h 1509906"/>
                  <a:gd name="connsiteX23" fmla="*/ 59619 w 1034979"/>
                  <a:gd name="connsiteY23" fmla="*/ 936462 h 1509906"/>
                  <a:gd name="connsiteX24" fmla="*/ 63429 w 1034979"/>
                  <a:gd name="connsiteY24" fmla="*/ 942177 h 1509906"/>
                  <a:gd name="connsiteX25" fmla="*/ 80574 w 1034979"/>
                  <a:gd name="connsiteY25" fmla="*/ 951702 h 1509906"/>
                  <a:gd name="connsiteX26" fmla="*/ 166299 w 1034979"/>
                  <a:gd name="connsiteY26" fmla="*/ 972657 h 1509906"/>
                  <a:gd name="connsiteX27" fmla="*/ 191064 w 1034979"/>
                  <a:gd name="connsiteY27" fmla="*/ 978372 h 1509906"/>
                  <a:gd name="connsiteX28" fmla="*/ 208209 w 1034979"/>
                  <a:gd name="connsiteY28" fmla="*/ 984087 h 1509906"/>
                  <a:gd name="connsiteX29" fmla="*/ 213924 w 1034979"/>
                  <a:gd name="connsiteY29" fmla="*/ 985992 h 1509906"/>
                  <a:gd name="connsiteX30" fmla="*/ 229164 w 1034979"/>
                  <a:gd name="connsiteY30" fmla="*/ 989802 h 1509906"/>
                  <a:gd name="connsiteX31" fmla="*/ 248214 w 1034979"/>
                  <a:gd name="connsiteY31" fmla="*/ 995517 h 1509906"/>
                  <a:gd name="connsiteX32" fmla="*/ 253929 w 1034979"/>
                  <a:gd name="connsiteY32" fmla="*/ 999327 h 1509906"/>
                  <a:gd name="connsiteX33" fmla="*/ 267264 w 1034979"/>
                  <a:gd name="connsiteY33" fmla="*/ 1014567 h 1509906"/>
                  <a:gd name="connsiteX34" fmla="*/ 272979 w 1034979"/>
                  <a:gd name="connsiteY34" fmla="*/ 1033617 h 1509906"/>
                  <a:gd name="connsiteX35" fmla="*/ 274884 w 1034979"/>
                  <a:gd name="connsiteY35" fmla="*/ 1039332 h 1509906"/>
                  <a:gd name="connsiteX36" fmla="*/ 276789 w 1034979"/>
                  <a:gd name="connsiteY36" fmla="*/ 1045047 h 1509906"/>
                  <a:gd name="connsiteX37" fmla="*/ 278694 w 1034979"/>
                  <a:gd name="connsiteY37" fmla="*/ 1069812 h 1509906"/>
                  <a:gd name="connsiteX38" fmla="*/ 280599 w 1034979"/>
                  <a:gd name="connsiteY38" fmla="*/ 1075527 h 1509906"/>
                  <a:gd name="connsiteX39" fmla="*/ 278694 w 1034979"/>
                  <a:gd name="connsiteY39" fmla="*/ 1094577 h 1509906"/>
                  <a:gd name="connsiteX40" fmla="*/ 276789 w 1034979"/>
                  <a:gd name="connsiteY40" fmla="*/ 1104102 h 1509906"/>
                  <a:gd name="connsiteX41" fmla="*/ 263454 w 1034979"/>
                  <a:gd name="connsiteY41" fmla="*/ 1117437 h 1509906"/>
                  <a:gd name="connsiteX42" fmla="*/ 252024 w 1034979"/>
                  <a:gd name="connsiteY42" fmla="*/ 1125057 h 1509906"/>
                  <a:gd name="connsiteX43" fmla="*/ 240594 w 1034979"/>
                  <a:gd name="connsiteY43" fmla="*/ 1128867 h 1509906"/>
                  <a:gd name="connsiteX44" fmla="*/ 27234 w 1034979"/>
                  <a:gd name="connsiteY44" fmla="*/ 1147917 h 1509906"/>
                  <a:gd name="connsiteX45" fmla="*/ 15804 w 1034979"/>
                  <a:gd name="connsiteY45" fmla="*/ 1153632 h 1509906"/>
                  <a:gd name="connsiteX46" fmla="*/ 6279 w 1034979"/>
                  <a:gd name="connsiteY46" fmla="*/ 1163157 h 1509906"/>
                  <a:gd name="connsiteX47" fmla="*/ 4374 w 1034979"/>
                  <a:gd name="connsiteY47" fmla="*/ 1168872 h 1509906"/>
                  <a:gd name="connsiteX48" fmla="*/ 564 w 1034979"/>
                  <a:gd name="connsiteY48" fmla="*/ 1174587 h 1509906"/>
                  <a:gd name="connsiteX49" fmla="*/ 6279 w 1034979"/>
                  <a:gd name="connsiteY49" fmla="*/ 1206972 h 1509906"/>
                  <a:gd name="connsiteX50" fmla="*/ 11994 w 1034979"/>
                  <a:gd name="connsiteY50" fmla="*/ 1210782 h 1509906"/>
                  <a:gd name="connsiteX51" fmla="*/ 17709 w 1034979"/>
                  <a:gd name="connsiteY51" fmla="*/ 1212687 h 1509906"/>
                  <a:gd name="connsiteX52" fmla="*/ 145344 w 1034979"/>
                  <a:gd name="connsiteY52" fmla="*/ 1210782 h 1509906"/>
                  <a:gd name="connsiteX53" fmla="*/ 152964 w 1034979"/>
                  <a:gd name="connsiteY53" fmla="*/ 1208877 h 1509906"/>
                  <a:gd name="connsiteX54" fmla="*/ 303459 w 1034979"/>
                  <a:gd name="connsiteY54" fmla="*/ 1203162 h 1509906"/>
                  <a:gd name="connsiteX55" fmla="*/ 318699 w 1034979"/>
                  <a:gd name="connsiteY55" fmla="*/ 1210782 h 1509906"/>
                  <a:gd name="connsiteX56" fmla="*/ 330129 w 1034979"/>
                  <a:gd name="connsiteY56" fmla="*/ 1216497 h 1509906"/>
                  <a:gd name="connsiteX57" fmla="*/ 333939 w 1034979"/>
                  <a:gd name="connsiteY57" fmla="*/ 1222212 h 1509906"/>
                  <a:gd name="connsiteX58" fmla="*/ 339654 w 1034979"/>
                  <a:gd name="connsiteY58" fmla="*/ 1224117 h 1509906"/>
                  <a:gd name="connsiteX59" fmla="*/ 351084 w 1034979"/>
                  <a:gd name="connsiteY59" fmla="*/ 1231737 h 1509906"/>
                  <a:gd name="connsiteX60" fmla="*/ 356799 w 1034979"/>
                  <a:gd name="connsiteY60" fmla="*/ 1235547 h 1509906"/>
                  <a:gd name="connsiteX61" fmla="*/ 360609 w 1034979"/>
                  <a:gd name="connsiteY61" fmla="*/ 1241262 h 1509906"/>
                  <a:gd name="connsiteX62" fmla="*/ 366324 w 1034979"/>
                  <a:gd name="connsiteY62" fmla="*/ 1252692 h 1509906"/>
                  <a:gd name="connsiteX63" fmla="*/ 362514 w 1034979"/>
                  <a:gd name="connsiteY63" fmla="*/ 1279362 h 1509906"/>
                  <a:gd name="connsiteX64" fmla="*/ 358704 w 1034979"/>
                  <a:gd name="connsiteY64" fmla="*/ 1285077 h 1509906"/>
                  <a:gd name="connsiteX65" fmla="*/ 356799 w 1034979"/>
                  <a:gd name="connsiteY65" fmla="*/ 1290792 h 1509906"/>
                  <a:gd name="connsiteX66" fmla="*/ 352989 w 1034979"/>
                  <a:gd name="connsiteY66" fmla="*/ 1296507 h 1509906"/>
                  <a:gd name="connsiteX67" fmla="*/ 351084 w 1034979"/>
                  <a:gd name="connsiteY67" fmla="*/ 1302222 h 1509906"/>
                  <a:gd name="connsiteX68" fmla="*/ 347274 w 1034979"/>
                  <a:gd name="connsiteY68" fmla="*/ 1307937 h 1509906"/>
                  <a:gd name="connsiteX69" fmla="*/ 330129 w 1034979"/>
                  <a:gd name="connsiteY69" fmla="*/ 1374612 h 1509906"/>
                  <a:gd name="connsiteX70" fmla="*/ 328224 w 1034979"/>
                  <a:gd name="connsiteY70" fmla="*/ 1426047 h 1509906"/>
                  <a:gd name="connsiteX71" fmla="*/ 330129 w 1034979"/>
                  <a:gd name="connsiteY71" fmla="*/ 1450812 h 1509906"/>
                  <a:gd name="connsiteX72" fmla="*/ 332034 w 1034979"/>
                  <a:gd name="connsiteY72" fmla="*/ 1456527 h 1509906"/>
                  <a:gd name="connsiteX73" fmla="*/ 335844 w 1034979"/>
                  <a:gd name="connsiteY73" fmla="*/ 1460337 h 1509906"/>
                  <a:gd name="connsiteX74" fmla="*/ 364419 w 1034979"/>
                  <a:gd name="connsiteY74" fmla="*/ 1506057 h 1509906"/>
                  <a:gd name="connsiteX75" fmla="*/ 387279 w 1034979"/>
                  <a:gd name="connsiteY75" fmla="*/ 1507962 h 1509906"/>
                  <a:gd name="connsiteX76" fmla="*/ 392994 w 1034979"/>
                  <a:gd name="connsiteY76" fmla="*/ 1502247 h 1509906"/>
                  <a:gd name="connsiteX77" fmla="*/ 394899 w 1034979"/>
                  <a:gd name="connsiteY77" fmla="*/ 1490817 h 1509906"/>
                  <a:gd name="connsiteX78" fmla="*/ 396804 w 1034979"/>
                  <a:gd name="connsiteY78" fmla="*/ 1485102 h 1509906"/>
                  <a:gd name="connsiteX79" fmla="*/ 398709 w 1034979"/>
                  <a:gd name="connsiteY79" fmla="*/ 1467957 h 1509906"/>
                  <a:gd name="connsiteX80" fmla="*/ 400614 w 1034979"/>
                  <a:gd name="connsiteY80" fmla="*/ 1454622 h 1509906"/>
                  <a:gd name="connsiteX81" fmla="*/ 404424 w 1034979"/>
                  <a:gd name="connsiteY81" fmla="*/ 1397472 h 1509906"/>
                  <a:gd name="connsiteX82" fmla="*/ 410139 w 1034979"/>
                  <a:gd name="connsiteY82" fmla="*/ 1386042 h 1509906"/>
                  <a:gd name="connsiteX83" fmla="*/ 413949 w 1034979"/>
                  <a:gd name="connsiteY83" fmla="*/ 1372707 h 1509906"/>
                  <a:gd name="connsiteX84" fmla="*/ 415854 w 1034979"/>
                  <a:gd name="connsiteY84" fmla="*/ 1366992 h 1509906"/>
                  <a:gd name="connsiteX85" fmla="*/ 417759 w 1034979"/>
                  <a:gd name="connsiteY85" fmla="*/ 1353657 h 1509906"/>
                  <a:gd name="connsiteX86" fmla="*/ 421569 w 1034979"/>
                  <a:gd name="connsiteY86" fmla="*/ 1342227 h 1509906"/>
                  <a:gd name="connsiteX87" fmla="*/ 427284 w 1034979"/>
                  <a:gd name="connsiteY87" fmla="*/ 1328892 h 1509906"/>
                  <a:gd name="connsiteX88" fmla="*/ 467289 w 1034979"/>
                  <a:gd name="connsiteY88" fmla="*/ 1258407 h 1509906"/>
                  <a:gd name="connsiteX89" fmla="*/ 528455 w 1034979"/>
                  <a:gd name="connsiteY89" fmla="*/ 1245638 h 1509906"/>
                  <a:gd name="connsiteX90" fmla="*/ 573969 w 1034979"/>
                  <a:gd name="connsiteY90" fmla="*/ 1229832 h 1509906"/>
                  <a:gd name="connsiteX91" fmla="*/ 585399 w 1034979"/>
                  <a:gd name="connsiteY91" fmla="*/ 1226022 h 1509906"/>
                  <a:gd name="connsiteX92" fmla="*/ 720654 w 1034979"/>
                  <a:gd name="connsiteY92" fmla="*/ 1309842 h 1509906"/>
                  <a:gd name="connsiteX93" fmla="*/ 733989 w 1034979"/>
                  <a:gd name="connsiteY93" fmla="*/ 1319367 h 1509906"/>
                  <a:gd name="connsiteX94" fmla="*/ 743514 w 1034979"/>
                  <a:gd name="connsiteY94" fmla="*/ 1321272 h 1509906"/>
                  <a:gd name="connsiteX95" fmla="*/ 749229 w 1034979"/>
                  <a:gd name="connsiteY95" fmla="*/ 1323177 h 1509906"/>
                  <a:gd name="connsiteX96" fmla="*/ 762564 w 1034979"/>
                  <a:gd name="connsiteY96" fmla="*/ 1328892 h 1509906"/>
                  <a:gd name="connsiteX97" fmla="*/ 777804 w 1034979"/>
                  <a:gd name="connsiteY97" fmla="*/ 1326987 h 1509906"/>
                  <a:gd name="connsiteX98" fmla="*/ 789234 w 1034979"/>
                  <a:gd name="connsiteY98" fmla="*/ 1321272 h 1509906"/>
                  <a:gd name="connsiteX99" fmla="*/ 794949 w 1034979"/>
                  <a:gd name="connsiteY99" fmla="*/ 1319367 h 1509906"/>
                  <a:gd name="connsiteX100" fmla="*/ 802569 w 1034979"/>
                  <a:gd name="connsiteY100" fmla="*/ 1302222 h 1509906"/>
                  <a:gd name="connsiteX101" fmla="*/ 800664 w 1034979"/>
                  <a:gd name="connsiteY101" fmla="*/ 1277457 h 1509906"/>
                  <a:gd name="connsiteX102" fmla="*/ 798759 w 1034979"/>
                  <a:gd name="connsiteY102" fmla="*/ 1271742 h 1509906"/>
                  <a:gd name="connsiteX103" fmla="*/ 796854 w 1034979"/>
                  <a:gd name="connsiteY103" fmla="*/ 1264122 h 1509906"/>
                  <a:gd name="connsiteX104" fmla="*/ 783519 w 1034979"/>
                  <a:gd name="connsiteY104" fmla="*/ 1246977 h 1509906"/>
                  <a:gd name="connsiteX105" fmla="*/ 773994 w 1034979"/>
                  <a:gd name="connsiteY105" fmla="*/ 1241262 h 1509906"/>
                  <a:gd name="connsiteX106" fmla="*/ 648264 w 1034979"/>
                  <a:gd name="connsiteY106" fmla="*/ 1149822 h 1509906"/>
                  <a:gd name="connsiteX107" fmla="*/ 644454 w 1034979"/>
                  <a:gd name="connsiteY107" fmla="*/ 1132677 h 1509906"/>
                  <a:gd name="connsiteX108" fmla="*/ 646359 w 1034979"/>
                  <a:gd name="connsiteY108" fmla="*/ 1125057 h 1509906"/>
                  <a:gd name="connsiteX109" fmla="*/ 650169 w 1034979"/>
                  <a:gd name="connsiteY109" fmla="*/ 1107912 h 1509906"/>
                  <a:gd name="connsiteX110" fmla="*/ 653979 w 1034979"/>
                  <a:gd name="connsiteY110" fmla="*/ 1102197 h 1509906"/>
                  <a:gd name="connsiteX111" fmla="*/ 655884 w 1034979"/>
                  <a:gd name="connsiteY111" fmla="*/ 1096482 h 1509906"/>
                  <a:gd name="connsiteX112" fmla="*/ 661599 w 1034979"/>
                  <a:gd name="connsiteY112" fmla="*/ 1094577 h 1509906"/>
                  <a:gd name="connsiteX113" fmla="*/ 671124 w 1034979"/>
                  <a:gd name="connsiteY113" fmla="*/ 1083147 h 1509906"/>
                  <a:gd name="connsiteX114" fmla="*/ 724464 w 1034979"/>
                  <a:gd name="connsiteY114" fmla="*/ 1075527 h 1509906"/>
                  <a:gd name="connsiteX115" fmla="*/ 842574 w 1034979"/>
                  <a:gd name="connsiteY115" fmla="*/ 1077432 h 1509906"/>
                  <a:gd name="connsiteX116" fmla="*/ 871149 w 1034979"/>
                  <a:gd name="connsiteY116" fmla="*/ 1079337 h 1509906"/>
                  <a:gd name="connsiteX117" fmla="*/ 899724 w 1034979"/>
                  <a:gd name="connsiteY117" fmla="*/ 1085052 h 1509906"/>
                  <a:gd name="connsiteX118" fmla="*/ 922584 w 1034979"/>
                  <a:gd name="connsiteY118" fmla="*/ 1088862 h 1509906"/>
                  <a:gd name="connsiteX119" fmla="*/ 951159 w 1034979"/>
                  <a:gd name="connsiteY119" fmla="*/ 1094577 h 1509906"/>
                  <a:gd name="connsiteX120" fmla="*/ 956874 w 1034979"/>
                  <a:gd name="connsiteY120" fmla="*/ 1094577 h 1509906"/>
                  <a:gd name="connsiteX121" fmla="*/ 1002594 w 1034979"/>
                  <a:gd name="connsiteY121" fmla="*/ 1092672 h 1509906"/>
                  <a:gd name="connsiteX122" fmla="*/ 1031169 w 1034979"/>
                  <a:gd name="connsiteY122" fmla="*/ 1085052 h 1509906"/>
                  <a:gd name="connsiteX123" fmla="*/ 1034979 w 1034979"/>
                  <a:gd name="connsiteY123" fmla="*/ 1079337 h 1509906"/>
                  <a:gd name="connsiteX124" fmla="*/ 1033074 w 1034979"/>
                  <a:gd name="connsiteY124" fmla="*/ 1060287 h 1509906"/>
                  <a:gd name="connsiteX125" fmla="*/ 1027359 w 1034979"/>
                  <a:gd name="connsiteY125" fmla="*/ 1056477 h 1509906"/>
                  <a:gd name="connsiteX126" fmla="*/ 1012119 w 1034979"/>
                  <a:gd name="connsiteY126" fmla="*/ 1054572 h 1509906"/>
                  <a:gd name="connsiteX127" fmla="*/ 1006404 w 1034979"/>
                  <a:gd name="connsiteY127" fmla="*/ 1052667 h 1509906"/>
                  <a:gd name="connsiteX128" fmla="*/ 998784 w 1034979"/>
                  <a:gd name="connsiteY128" fmla="*/ 1050762 h 1509906"/>
                  <a:gd name="connsiteX129" fmla="*/ 987354 w 1034979"/>
                  <a:gd name="connsiteY129" fmla="*/ 1043142 h 1509906"/>
                  <a:gd name="connsiteX130" fmla="*/ 975924 w 1034979"/>
                  <a:gd name="connsiteY130" fmla="*/ 1039332 h 1509906"/>
                  <a:gd name="connsiteX131" fmla="*/ 970209 w 1034979"/>
                  <a:gd name="connsiteY131" fmla="*/ 1037427 h 1509906"/>
                  <a:gd name="connsiteX132" fmla="*/ 962589 w 1034979"/>
                  <a:gd name="connsiteY132" fmla="*/ 1035522 h 1509906"/>
                  <a:gd name="connsiteX133" fmla="*/ 956874 w 1034979"/>
                  <a:gd name="connsiteY133" fmla="*/ 1033617 h 1509906"/>
                  <a:gd name="connsiteX134" fmla="*/ 935919 w 1034979"/>
                  <a:gd name="connsiteY134" fmla="*/ 1027902 h 1509906"/>
                  <a:gd name="connsiteX135" fmla="*/ 930204 w 1034979"/>
                  <a:gd name="connsiteY135" fmla="*/ 1025997 h 1509906"/>
                  <a:gd name="connsiteX136" fmla="*/ 825429 w 1034979"/>
                  <a:gd name="connsiteY136" fmla="*/ 1027902 h 1509906"/>
                  <a:gd name="connsiteX137" fmla="*/ 819714 w 1034979"/>
                  <a:gd name="connsiteY137" fmla="*/ 1029807 h 1509906"/>
                  <a:gd name="connsiteX138" fmla="*/ 730179 w 1034979"/>
                  <a:gd name="connsiteY138" fmla="*/ 1031712 h 1509906"/>
                  <a:gd name="connsiteX139" fmla="*/ 716844 w 1034979"/>
                  <a:gd name="connsiteY139" fmla="*/ 1035522 h 1509906"/>
                  <a:gd name="connsiteX140" fmla="*/ 669219 w 1034979"/>
                  <a:gd name="connsiteY140" fmla="*/ 1039332 h 1509906"/>
                  <a:gd name="connsiteX141" fmla="*/ 669219 w 1034979"/>
                  <a:gd name="connsiteY141" fmla="*/ 1039332 h 1509906"/>
                  <a:gd name="connsiteX142" fmla="*/ 646359 w 1034979"/>
                  <a:gd name="connsiteY142" fmla="*/ 1043142 h 1509906"/>
                  <a:gd name="connsiteX143" fmla="*/ 642549 w 1034979"/>
                  <a:gd name="connsiteY143" fmla="*/ 1031712 h 1509906"/>
                  <a:gd name="connsiteX144" fmla="*/ 640644 w 1034979"/>
                  <a:gd name="connsiteY144" fmla="*/ 1025997 h 1509906"/>
                  <a:gd name="connsiteX145" fmla="*/ 642549 w 1034979"/>
                  <a:gd name="connsiteY145" fmla="*/ 1008852 h 1509906"/>
                  <a:gd name="connsiteX146" fmla="*/ 644454 w 1034979"/>
                  <a:gd name="connsiteY146" fmla="*/ 1003137 h 1509906"/>
                  <a:gd name="connsiteX147" fmla="*/ 661599 w 1034979"/>
                  <a:gd name="connsiteY147" fmla="*/ 993612 h 1509906"/>
                  <a:gd name="connsiteX148" fmla="*/ 673029 w 1034979"/>
                  <a:gd name="connsiteY148" fmla="*/ 985992 h 1509906"/>
                  <a:gd name="connsiteX149" fmla="*/ 674934 w 1034979"/>
                  <a:gd name="connsiteY149" fmla="*/ 980277 h 1509906"/>
                  <a:gd name="connsiteX150" fmla="*/ 680649 w 1034979"/>
                  <a:gd name="connsiteY150" fmla="*/ 978372 h 1509906"/>
                  <a:gd name="connsiteX151" fmla="*/ 686364 w 1034979"/>
                  <a:gd name="connsiteY151" fmla="*/ 974562 h 1509906"/>
                  <a:gd name="connsiteX152" fmla="*/ 695889 w 1034979"/>
                  <a:gd name="connsiteY152" fmla="*/ 965037 h 1509906"/>
                  <a:gd name="connsiteX153" fmla="*/ 705414 w 1034979"/>
                  <a:gd name="connsiteY153" fmla="*/ 953607 h 1509906"/>
                  <a:gd name="connsiteX154" fmla="*/ 716844 w 1034979"/>
                  <a:gd name="connsiteY154" fmla="*/ 945987 h 1509906"/>
                  <a:gd name="connsiteX155" fmla="*/ 732084 w 1034979"/>
                  <a:gd name="connsiteY155" fmla="*/ 932652 h 1509906"/>
                  <a:gd name="connsiteX156" fmla="*/ 741609 w 1034979"/>
                  <a:gd name="connsiteY156" fmla="*/ 921222 h 1509906"/>
                  <a:gd name="connsiteX157" fmla="*/ 753039 w 1034979"/>
                  <a:gd name="connsiteY157" fmla="*/ 911697 h 1509906"/>
                  <a:gd name="connsiteX158" fmla="*/ 758754 w 1034979"/>
                  <a:gd name="connsiteY158" fmla="*/ 900267 h 1509906"/>
                  <a:gd name="connsiteX159" fmla="*/ 760659 w 1034979"/>
                  <a:gd name="connsiteY159" fmla="*/ 894552 h 1509906"/>
                  <a:gd name="connsiteX160" fmla="*/ 766374 w 1034979"/>
                  <a:gd name="connsiteY160" fmla="*/ 883122 h 1509906"/>
                  <a:gd name="connsiteX161" fmla="*/ 764469 w 1034979"/>
                  <a:gd name="connsiteY161" fmla="*/ 867882 h 1509906"/>
                  <a:gd name="connsiteX162" fmla="*/ 758754 w 1034979"/>
                  <a:gd name="connsiteY162" fmla="*/ 865977 h 1509906"/>
                  <a:gd name="connsiteX163" fmla="*/ 737799 w 1034979"/>
                  <a:gd name="connsiteY163" fmla="*/ 867882 h 1509906"/>
                  <a:gd name="connsiteX164" fmla="*/ 732084 w 1034979"/>
                  <a:gd name="connsiteY164" fmla="*/ 871692 h 1509906"/>
                  <a:gd name="connsiteX165" fmla="*/ 720654 w 1034979"/>
                  <a:gd name="connsiteY165" fmla="*/ 875502 h 1509906"/>
                  <a:gd name="connsiteX166" fmla="*/ 716844 w 1034979"/>
                  <a:gd name="connsiteY166" fmla="*/ 881217 h 1509906"/>
                  <a:gd name="connsiteX167" fmla="*/ 711129 w 1034979"/>
                  <a:gd name="connsiteY167" fmla="*/ 883122 h 1509906"/>
                  <a:gd name="connsiteX168" fmla="*/ 705414 w 1034979"/>
                  <a:gd name="connsiteY168" fmla="*/ 886932 h 1509906"/>
                  <a:gd name="connsiteX169" fmla="*/ 699699 w 1034979"/>
                  <a:gd name="connsiteY169" fmla="*/ 892647 h 1509906"/>
                  <a:gd name="connsiteX170" fmla="*/ 692079 w 1034979"/>
                  <a:gd name="connsiteY170" fmla="*/ 896457 h 1509906"/>
                  <a:gd name="connsiteX171" fmla="*/ 595181 w 1034979"/>
                  <a:gd name="connsiteY171" fmla="*/ 951135 h 1509906"/>
                  <a:gd name="connsiteX172" fmla="*/ 507294 w 1034979"/>
                  <a:gd name="connsiteY172" fmla="*/ 841212 h 1509906"/>
                  <a:gd name="connsiteX173" fmla="*/ 503484 w 1034979"/>
                  <a:gd name="connsiteY173" fmla="*/ 351627 h 1509906"/>
                  <a:gd name="connsiteX174" fmla="*/ 499674 w 1034979"/>
                  <a:gd name="connsiteY174" fmla="*/ 60162 h 1509906"/>
                  <a:gd name="connsiteX175" fmla="*/ 490149 w 1034979"/>
                  <a:gd name="connsiteY175" fmla="*/ 33492 h 1509906"/>
                  <a:gd name="connsiteX176" fmla="*/ 488244 w 1034979"/>
                  <a:gd name="connsiteY176" fmla="*/ 27777 h 1509906"/>
                  <a:gd name="connsiteX177" fmla="*/ 484434 w 1034979"/>
                  <a:gd name="connsiteY177" fmla="*/ 22062 h 1509906"/>
                  <a:gd name="connsiteX178" fmla="*/ 478719 w 1034979"/>
                  <a:gd name="connsiteY178" fmla="*/ 10632 h 1509906"/>
                  <a:gd name="connsiteX179" fmla="*/ 473004 w 1034979"/>
                  <a:gd name="connsiteY179" fmla="*/ 6822 h 1509906"/>
                  <a:gd name="connsiteX180" fmla="*/ 469194 w 1034979"/>
                  <a:gd name="connsiteY180" fmla="*/ 1107 h 1509906"/>
                  <a:gd name="connsiteX181" fmla="*/ 429189 w 1034979"/>
                  <a:gd name="connsiteY181" fmla="*/ 4917 h 1509906"/>
                  <a:gd name="connsiteX182" fmla="*/ 421569 w 1034979"/>
                  <a:gd name="connsiteY182" fmla="*/ 16347 h 1509906"/>
                  <a:gd name="connsiteX183" fmla="*/ 417759 w 1034979"/>
                  <a:gd name="connsiteY183" fmla="*/ 22062 h 1509906"/>
                  <a:gd name="connsiteX184" fmla="*/ 419664 w 1034979"/>
                  <a:gd name="connsiteY184" fmla="*/ 54447 h 1509906"/>
                  <a:gd name="connsiteX185" fmla="*/ 423474 w 1034979"/>
                  <a:gd name="connsiteY185" fmla="*/ 65877 h 1509906"/>
                  <a:gd name="connsiteX186" fmla="*/ 425379 w 1034979"/>
                  <a:gd name="connsiteY186" fmla="*/ 71592 h 1509906"/>
                  <a:gd name="connsiteX187" fmla="*/ 425379 w 1034979"/>
                  <a:gd name="connsiteY187" fmla="*/ 77307 h 1509906"/>
                  <a:gd name="connsiteX188" fmla="*/ 429189 w 1034979"/>
                  <a:gd name="connsiteY188" fmla="*/ 231612 h 1509906"/>
                  <a:gd name="connsiteX189" fmla="*/ 440619 w 1034979"/>
                  <a:gd name="connsiteY189" fmla="*/ 414492 h 1509906"/>
                  <a:gd name="connsiteX190" fmla="*/ 435265 w 1034979"/>
                  <a:gd name="connsiteY190" fmla="*/ 711672 h 1509906"/>
                  <a:gd name="connsiteX191" fmla="*/ 435059 w 1034979"/>
                  <a:gd name="connsiteY191" fmla="*/ 792350 h 1509906"/>
                  <a:gd name="connsiteX192" fmla="*/ 430322 w 1034979"/>
                  <a:gd name="connsiteY192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59619 w 1034979"/>
                  <a:gd name="connsiteY19" fmla="*/ 867882 h 1509906"/>
                  <a:gd name="connsiteX20" fmla="*/ 46284 w 1034979"/>
                  <a:gd name="connsiteY20" fmla="*/ 888837 h 1509906"/>
                  <a:gd name="connsiteX21" fmla="*/ 50094 w 1034979"/>
                  <a:gd name="connsiteY21" fmla="*/ 926937 h 1509906"/>
                  <a:gd name="connsiteX22" fmla="*/ 53904 w 1034979"/>
                  <a:gd name="connsiteY22" fmla="*/ 932652 h 1509906"/>
                  <a:gd name="connsiteX23" fmla="*/ 59619 w 1034979"/>
                  <a:gd name="connsiteY23" fmla="*/ 936462 h 1509906"/>
                  <a:gd name="connsiteX24" fmla="*/ 63429 w 1034979"/>
                  <a:gd name="connsiteY24" fmla="*/ 942177 h 1509906"/>
                  <a:gd name="connsiteX25" fmla="*/ 80574 w 1034979"/>
                  <a:gd name="connsiteY25" fmla="*/ 951702 h 1509906"/>
                  <a:gd name="connsiteX26" fmla="*/ 166299 w 1034979"/>
                  <a:gd name="connsiteY26" fmla="*/ 972657 h 1509906"/>
                  <a:gd name="connsiteX27" fmla="*/ 191064 w 1034979"/>
                  <a:gd name="connsiteY27" fmla="*/ 978372 h 1509906"/>
                  <a:gd name="connsiteX28" fmla="*/ 208209 w 1034979"/>
                  <a:gd name="connsiteY28" fmla="*/ 984087 h 1509906"/>
                  <a:gd name="connsiteX29" fmla="*/ 213924 w 1034979"/>
                  <a:gd name="connsiteY29" fmla="*/ 985992 h 1509906"/>
                  <a:gd name="connsiteX30" fmla="*/ 229164 w 1034979"/>
                  <a:gd name="connsiteY30" fmla="*/ 989802 h 1509906"/>
                  <a:gd name="connsiteX31" fmla="*/ 248214 w 1034979"/>
                  <a:gd name="connsiteY31" fmla="*/ 995517 h 1509906"/>
                  <a:gd name="connsiteX32" fmla="*/ 253929 w 1034979"/>
                  <a:gd name="connsiteY32" fmla="*/ 999327 h 1509906"/>
                  <a:gd name="connsiteX33" fmla="*/ 267264 w 1034979"/>
                  <a:gd name="connsiteY33" fmla="*/ 1014567 h 1509906"/>
                  <a:gd name="connsiteX34" fmla="*/ 272979 w 1034979"/>
                  <a:gd name="connsiteY34" fmla="*/ 1033617 h 1509906"/>
                  <a:gd name="connsiteX35" fmla="*/ 274884 w 1034979"/>
                  <a:gd name="connsiteY35" fmla="*/ 1039332 h 1509906"/>
                  <a:gd name="connsiteX36" fmla="*/ 276789 w 1034979"/>
                  <a:gd name="connsiteY36" fmla="*/ 1045047 h 1509906"/>
                  <a:gd name="connsiteX37" fmla="*/ 278694 w 1034979"/>
                  <a:gd name="connsiteY37" fmla="*/ 1069812 h 1509906"/>
                  <a:gd name="connsiteX38" fmla="*/ 280599 w 1034979"/>
                  <a:gd name="connsiteY38" fmla="*/ 1075527 h 1509906"/>
                  <a:gd name="connsiteX39" fmla="*/ 278694 w 1034979"/>
                  <a:gd name="connsiteY39" fmla="*/ 1094577 h 1509906"/>
                  <a:gd name="connsiteX40" fmla="*/ 276789 w 1034979"/>
                  <a:gd name="connsiteY40" fmla="*/ 1104102 h 1509906"/>
                  <a:gd name="connsiteX41" fmla="*/ 263454 w 1034979"/>
                  <a:gd name="connsiteY41" fmla="*/ 1117437 h 1509906"/>
                  <a:gd name="connsiteX42" fmla="*/ 252024 w 1034979"/>
                  <a:gd name="connsiteY42" fmla="*/ 1125057 h 1509906"/>
                  <a:gd name="connsiteX43" fmla="*/ 240594 w 1034979"/>
                  <a:gd name="connsiteY43" fmla="*/ 1128867 h 1509906"/>
                  <a:gd name="connsiteX44" fmla="*/ 27234 w 1034979"/>
                  <a:gd name="connsiteY44" fmla="*/ 1147917 h 1509906"/>
                  <a:gd name="connsiteX45" fmla="*/ 15804 w 1034979"/>
                  <a:gd name="connsiteY45" fmla="*/ 1153632 h 1509906"/>
                  <a:gd name="connsiteX46" fmla="*/ 6279 w 1034979"/>
                  <a:gd name="connsiteY46" fmla="*/ 1163157 h 1509906"/>
                  <a:gd name="connsiteX47" fmla="*/ 4374 w 1034979"/>
                  <a:gd name="connsiteY47" fmla="*/ 1168872 h 1509906"/>
                  <a:gd name="connsiteX48" fmla="*/ 564 w 1034979"/>
                  <a:gd name="connsiteY48" fmla="*/ 1174587 h 1509906"/>
                  <a:gd name="connsiteX49" fmla="*/ 6279 w 1034979"/>
                  <a:gd name="connsiteY49" fmla="*/ 1206972 h 1509906"/>
                  <a:gd name="connsiteX50" fmla="*/ 11994 w 1034979"/>
                  <a:gd name="connsiteY50" fmla="*/ 1210782 h 1509906"/>
                  <a:gd name="connsiteX51" fmla="*/ 17709 w 1034979"/>
                  <a:gd name="connsiteY51" fmla="*/ 1212687 h 1509906"/>
                  <a:gd name="connsiteX52" fmla="*/ 145344 w 1034979"/>
                  <a:gd name="connsiteY52" fmla="*/ 1210782 h 1509906"/>
                  <a:gd name="connsiteX53" fmla="*/ 152964 w 1034979"/>
                  <a:gd name="connsiteY53" fmla="*/ 1208877 h 1509906"/>
                  <a:gd name="connsiteX54" fmla="*/ 303459 w 1034979"/>
                  <a:gd name="connsiteY54" fmla="*/ 1203162 h 1509906"/>
                  <a:gd name="connsiteX55" fmla="*/ 318699 w 1034979"/>
                  <a:gd name="connsiteY55" fmla="*/ 1210782 h 1509906"/>
                  <a:gd name="connsiteX56" fmla="*/ 330129 w 1034979"/>
                  <a:gd name="connsiteY56" fmla="*/ 1216497 h 1509906"/>
                  <a:gd name="connsiteX57" fmla="*/ 333939 w 1034979"/>
                  <a:gd name="connsiteY57" fmla="*/ 1222212 h 1509906"/>
                  <a:gd name="connsiteX58" fmla="*/ 339654 w 1034979"/>
                  <a:gd name="connsiteY58" fmla="*/ 1224117 h 1509906"/>
                  <a:gd name="connsiteX59" fmla="*/ 351084 w 1034979"/>
                  <a:gd name="connsiteY59" fmla="*/ 1231737 h 1509906"/>
                  <a:gd name="connsiteX60" fmla="*/ 356799 w 1034979"/>
                  <a:gd name="connsiteY60" fmla="*/ 1235547 h 1509906"/>
                  <a:gd name="connsiteX61" fmla="*/ 360609 w 1034979"/>
                  <a:gd name="connsiteY61" fmla="*/ 1241262 h 1509906"/>
                  <a:gd name="connsiteX62" fmla="*/ 366324 w 1034979"/>
                  <a:gd name="connsiteY62" fmla="*/ 1252692 h 1509906"/>
                  <a:gd name="connsiteX63" fmla="*/ 362514 w 1034979"/>
                  <a:gd name="connsiteY63" fmla="*/ 1279362 h 1509906"/>
                  <a:gd name="connsiteX64" fmla="*/ 358704 w 1034979"/>
                  <a:gd name="connsiteY64" fmla="*/ 1285077 h 1509906"/>
                  <a:gd name="connsiteX65" fmla="*/ 356799 w 1034979"/>
                  <a:gd name="connsiteY65" fmla="*/ 1290792 h 1509906"/>
                  <a:gd name="connsiteX66" fmla="*/ 352989 w 1034979"/>
                  <a:gd name="connsiteY66" fmla="*/ 1296507 h 1509906"/>
                  <a:gd name="connsiteX67" fmla="*/ 351084 w 1034979"/>
                  <a:gd name="connsiteY67" fmla="*/ 1302222 h 1509906"/>
                  <a:gd name="connsiteX68" fmla="*/ 347274 w 1034979"/>
                  <a:gd name="connsiteY68" fmla="*/ 1307937 h 1509906"/>
                  <a:gd name="connsiteX69" fmla="*/ 330129 w 1034979"/>
                  <a:gd name="connsiteY69" fmla="*/ 1374612 h 1509906"/>
                  <a:gd name="connsiteX70" fmla="*/ 328224 w 1034979"/>
                  <a:gd name="connsiteY70" fmla="*/ 1426047 h 1509906"/>
                  <a:gd name="connsiteX71" fmla="*/ 330129 w 1034979"/>
                  <a:gd name="connsiteY71" fmla="*/ 1450812 h 1509906"/>
                  <a:gd name="connsiteX72" fmla="*/ 332034 w 1034979"/>
                  <a:gd name="connsiteY72" fmla="*/ 1456527 h 1509906"/>
                  <a:gd name="connsiteX73" fmla="*/ 335844 w 1034979"/>
                  <a:gd name="connsiteY73" fmla="*/ 1460337 h 1509906"/>
                  <a:gd name="connsiteX74" fmla="*/ 364419 w 1034979"/>
                  <a:gd name="connsiteY74" fmla="*/ 1506057 h 1509906"/>
                  <a:gd name="connsiteX75" fmla="*/ 387279 w 1034979"/>
                  <a:gd name="connsiteY75" fmla="*/ 1507962 h 1509906"/>
                  <a:gd name="connsiteX76" fmla="*/ 392994 w 1034979"/>
                  <a:gd name="connsiteY76" fmla="*/ 1502247 h 1509906"/>
                  <a:gd name="connsiteX77" fmla="*/ 394899 w 1034979"/>
                  <a:gd name="connsiteY77" fmla="*/ 1490817 h 1509906"/>
                  <a:gd name="connsiteX78" fmla="*/ 396804 w 1034979"/>
                  <a:gd name="connsiteY78" fmla="*/ 1485102 h 1509906"/>
                  <a:gd name="connsiteX79" fmla="*/ 398709 w 1034979"/>
                  <a:gd name="connsiteY79" fmla="*/ 1467957 h 1509906"/>
                  <a:gd name="connsiteX80" fmla="*/ 400614 w 1034979"/>
                  <a:gd name="connsiteY80" fmla="*/ 1454622 h 1509906"/>
                  <a:gd name="connsiteX81" fmla="*/ 404424 w 1034979"/>
                  <a:gd name="connsiteY81" fmla="*/ 1397472 h 1509906"/>
                  <a:gd name="connsiteX82" fmla="*/ 410139 w 1034979"/>
                  <a:gd name="connsiteY82" fmla="*/ 1386042 h 1509906"/>
                  <a:gd name="connsiteX83" fmla="*/ 413949 w 1034979"/>
                  <a:gd name="connsiteY83" fmla="*/ 1372707 h 1509906"/>
                  <a:gd name="connsiteX84" fmla="*/ 415854 w 1034979"/>
                  <a:gd name="connsiteY84" fmla="*/ 1366992 h 1509906"/>
                  <a:gd name="connsiteX85" fmla="*/ 417759 w 1034979"/>
                  <a:gd name="connsiteY85" fmla="*/ 1353657 h 1509906"/>
                  <a:gd name="connsiteX86" fmla="*/ 421569 w 1034979"/>
                  <a:gd name="connsiteY86" fmla="*/ 1342227 h 1509906"/>
                  <a:gd name="connsiteX87" fmla="*/ 427284 w 1034979"/>
                  <a:gd name="connsiteY87" fmla="*/ 1328892 h 1509906"/>
                  <a:gd name="connsiteX88" fmla="*/ 467289 w 1034979"/>
                  <a:gd name="connsiteY88" fmla="*/ 1258407 h 1509906"/>
                  <a:gd name="connsiteX89" fmla="*/ 528455 w 1034979"/>
                  <a:gd name="connsiteY89" fmla="*/ 1245638 h 1509906"/>
                  <a:gd name="connsiteX90" fmla="*/ 573969 w 1034979"/>
                  <a:gd name="connsiteY90" fmla="*/ 1229832 h 1509906"/>
                  <a:gd name="connsiteX91" fmla="*/ 585399 w 1034979"/>
                  <a:gd name="connsiteY91" fmla="*/ 1226022 h 1509906"/>
                  <a:gd name="connsiteX92" fmla="*/ 720654 w 1034979"/>
                  <a:gd name="connsiteY92" fmla="*/ 1309842 h 1509906"/>
                  <a:gd name="connsiteX93" fmla="*/ 733989 w 1034979"/>
                  <a:gd name="connsiteY93" fmla="*/ 1319367 h 1509906"/>
                  <a:gd name="connsiteX94" fmla="*/ 743514 w 1034979"/>
                  <a:gd name="connsiteY94" fmla="*/ 1321272 h 1509906"/>
                  <a:gd name="connsiteX95" fmla="*/ 749229 w 1034979"/>
                  <a:gd name="connsiteY95" fmla="*/ 1323177 h 1509906"/>
                  <a:gd name="connsiteX96" fmla="*/ 762564 w 1034979"/>
                  <a:gd name="connsiteY96" fmla="*/ 1328892 h 1509906"/>
                  <a:gd name="connsiteX97" fmla="*/ 777804 w 1034979"/>
                  <a:gd name="connsiteY97" fmla="*/ 1326987 h 1509906"/>
                  <a:gd name="connsiteX98" fmla="*/ 789234 w 1034979"/>
                  <a:gd name="connsiteY98" fmla="*/ 1321272 h 1509906"/>
                  <a:gd name="connsiteX99" fmla="*/ 794949 w 1034979"/>
                  <a:gd name="connsiteY99" fmla="*/ 1319367 h 1509906"/>
                  <a:gd name="connsiteX100" fmla="*/ 802569 w 1034979"/>
                  <a:gd name="connsiteY100" fmla="*/ 1302222 h 1509906"/>
                  <a:gd name="connsiteX101" fmla="*/ 800664 w 1034979"/>
                  <a:gd name="connsiteY101" fmla="*/ 1277457 h 1509906"/>
                  <a:gd name="connsiteX102" fmla="*/ 798759 w 1034979"/>
                  <a:gd name="connsiteY102" fmla="*/ 1271742 h 1509906"/>
                  <a:gd name="connsiteX103" fmla="*/ 796854 w 1034979"/>
                  <a:gd name="connsiteY103" fmla="*/ 1264122 h 1509906"/>
                  <a:gd name="connsiteX104" fmla="*/ 783519 w 1034979"/>
                  <a:gd name="connsiteY104" fmla="*/ 1246977 h 1509906"/>
                  <a:gd name="connsiteX105" fmla="*/ 773994 w 1034979"/>
                  <a:gd name="connsiteY105" fmla="*/ 1241262 h 1509906"/>
                  <a:gd name="connsiteX106" fmla="*/ 648264 w 1034979"/>
                  <a:gd name="connsiteY106" fmla="*/ 1149822 h 1509906"/>
                  <a:gd name="connsiteX107" fmla="*/ 644454 w 1034979"/>
                  <a:gd name="connsiteY107" fmla="*/ 1132677 h 1509906"/>
                  <a:gd name="connsiteX108" fmla="*/ 646359 w 1034979"/>
                  <a:gd name="connsiteY108" fmla="*/ 1125057 h 1509906"/>
                  <a:gd name="connsiteX109" fmla="*/ 650169 w 1034979"/>
                  <a:gd name="connsiteY109" fmla="*/ 1107912 h 1509906"/>
                  <a:gd name="connsiteX110" fmla="*/ 653979 w 1034979"/>
                  <a:gd name="connsiteY110" fmla="*/ 1102197 h 1509906"/>
                  <a:gd name="connsiteX111" fmla="*/ 655884 w 1034979"/>
                  <a:gd name="connsiteY111" fmla="*/ 1096482 h 1509906"/>
                  <a:gd name="connsiteX112" fmla="*/ 661599 w 1034979"/>
                  <a:gd name="connsiteY112" fmla="*/ 1094577 h 1509906"/>
                  <a:gd name="connsiteX113" fmla="*/ 671124 w 1034979"/>
                  <a:gd name="connsiteY113" fmla="*/ 1083147 h 1509906"/>
                  <a:gd name="connsiteX114" fmla="*/ 724464 w 1034979"/>
                  <a:gd name="connsiteY114" fmla="*/ 1075527 h 1509906"/>
                  <a:gd name="connsiteX115" fmla="*/ 842574 w 1034979"/>
                  <a:gd name="connsiteY115" fmla="*/ 1077432 h 1509906"/>
                  <a:gd name="connsiteX116" fmla="*/ 871149 w 1034979"/>
                  <a:gd name="connsiteY116" fmla="*/ 1079337 h 1509906"/>
                  <a:gd name="connsiteX117" fmla="*/ 899724 w 1034979"/>
                  <a:gd name="connsiteY117" fmla="*/ 1085052 h 1509906"/>
                  <a:gd name="connsiteX118" fmla="*/ 922584 w 1034979"/>
                  <a:gd name="connsiteY118" fmla="*/ 1088862 h 1509906"/>
                  <a:gd name="connsiteX119" fmla="*/ 951159 w 1034979"/>
                  <a:gd name="connsiteY119" fmla="*/ 1094577 h 1509906"/>
                  <a:gd name="connsiteX120" fmla="*/ 956874 w 1034979"/>
                  <a:gd name="connsiteY120" fmla="*/ 1094577 h 1509906"/>
                  <a:gd name="connsiteX121" fmla="*/ 1002594 w 1034979"/>
                  <a:gd name="connsiteY121" fmla="*/ 1092672 h 1509906"/>
                  <a:gd name="connsiteX122" fmla="*/ 1031169 w 1034979"/>
                  <a:gd name="connsiteY122" fmla="*/ 1085052 h 1509906"/>
                  <a:gd name="connsiteX123" fmla="*/ 1034979 w 1034979"/>
                  <a:gd name="connsiteY123" fmla="*/ 1079337 h 1509906"/>
                  <a:gd name="connsiteX124" fmla="*/ 1033074 w 1034979"/>
                  <a:gd name="connsiteY124" fmla="*/ 1060287 h 1509906"/>
                  <a:gd name="connsiteX125" fmla="*/ 1027359 w 1034979"/>
                  <a:gd name="connsiteY125" fmla="*/ 1056477 h 1509906"/>
                  <a:gd name="connsiteX126" fmla="*/ 1012119 w 1034979"/>
                  <a:gd name="connsiteY126" fmla="*/ 1054572 h 1509906"/>
                  <a:gd name="connsiteX127" fmla="*/ 1006404 w 1034979"/>
                  <a:gd name="connsiteY127" fmla="*/ 1052667 h 1509906"/>
                  <a:gd name="connsiteX128" fmla="*/ 998784 w 1034979"/>
                  <a:gd name="connsiteY128" fmla="*/ 1050762 h 1509906"/>
                  <a:gd name="connsiteX129" fmla="*/ 987354 w 1034979"/>
                  <a:gd name="connsiteY129" fmla="*/ 1043142 h 1509906"/>
                  <a:gd name="connsiteX130" fmla="*/ 975924 w 1034979"/>
                  <a:gd name="connsiteY130" fmla="*/ 1039332 h 1509906"/>
                  <a:gd name="connsiteX131" fmla="*/ 970209 w 1034979"/>
                  <a:gd name="connsiteY131" fmla="*/ 1037427 h 1509906"/>
                  <a:gd name="connsiteX132" fmla="*/ 962589 w 1034979"/>
                  <a:gd name="connsiteY132" fmla="*/ 1035522 h 1509906"/>
                  <a:gd name="connsiteX133" fmla="*/ 956874 w 1034979"/>
                  <a:gd name="connsiteY133" fmla="*/ 1033617 h 1509906"/>
                  <a:gd name="connsiteX134" fmla="*/ 935919 w 1034979"/>
                  <a:gd name="connsiteY134" fmla="*/ 1027902 h 1509906"/>
                  <a:gd name="connsiteX135" fmla="*/ 930204 w 1034979"/>
                  <a:gd name="connsiteY135" fmla="*/ 1025997 h 1509906"/>
                  <a:gd name="connsiteX136" fmla="*/ 825429 w 1034979"/>
                  <a:gd name="connsiteY136" fmla="*/ 1027902 h 1509906"/>
                  <a:gd name="connsiteX137" fmla="*/ 819714 w 1034979"/>
                  <a:gd name="connsiteY137" fmla="*/ 1029807 h 1509906"/>
                  <a:gd name="connsiteX138" fmla="*/ 730179 w 1034979"/>
                  <a:gd name="connsiteY138" fmla="*/ 1031712 h 1509906"/>
                  <a:gd name="connsiteX139" fmla="*/ 716844 w 1034979"/>
                  <a:gd name="connsiteY139" fmla="*/ 1035522 h 1509906"/>
                  <a:gd name="connsiteX140" fmla="*/ 669219 w 1034979"/>
                  <a:gd name="connsiteY140" fmla="*/ 1039332 h 1509906"/>
                  <a:gd name="connsiteX141" fmla="*/ 646359 w 1034979"/>
                  <a:gd name="connsiteY141" fmla="*/ 1043142 h 1509906"/>
                  <a:gd name="connsiteX142" fmla="*/ 642549 w 1034979"/>
                  <a:gd name="connsiteY142" fmla="*/ 1031712 h 1509906"/>
                  <a:gd name="connsiteX143" fmla="*/ 640644 w 1034979"/>
                  <a:gd name="connsiteY143" fmla="*/ 1025997 h 1509906"/>
                  <a:gd name="connsiteX144" fmla="*/ 642549 w 1034979"/>
                  <a:gd name="connsiteY144" fmla="*/ 1008852 h 1509906"/>
                  <a:gd name="connsiteX145" fmla="*/ 644454 w 1034979"/>
                  <a:gd name="connsiteY145" fmla="*/ 1003137 h 1509906"/>
                  <a:gd name="connsiteX146" fmla="*/ 661599 w 1034979"/>
                  <a:gd name="connsiteY146" fmla="*/ 993612 h 1509906"/>
                  <a:gd name="connsiteX147" fmla="*/ 673029 w 1034979"/>
                  <a:gd name="connsiteY147" fmla="*/ 985992 h 1509906"/>
                  <a:gd name="connsiteX148" fmla="*/ 674934 w 1034979"/>
                  <a:gd name="connsiteY148" fmla="*/ 980277 h 1509906"/>
                  <a:gd name="connsiteX149" fmla="*/ 680649 w 1034979"/>
                  <a:gd name="connsiteY149" fmla="*/ 978372 h 1509906"/>
                  <a:gd name="connsiteX150" fmla="*/ 686364 w 1034979"/>
                  <a:gd name="connsiteY150" fmla="*/ 974562 h 1509906"/>
                  <a:gd name="connsiteX151" fmla="*/ 695889 w 1034979"/>
                  <a:gd name="connsiteY151" fmla="*/ 965037 h 1509906"/>
                  <a:gd name="connsiteX152" fmla="*/ 705414 w 1034979"/>
                  <a:gd name="connsiteY152" fmla="*/ 953607 h 1509906"/>
                  <a:gd name="connsiteX153" fmla="*/ 716844 w 1034979"/>
                  <a:gd name="connsiteY153" fmla="*/ 945987 h 1509906"/>
                  <a:gd name="connsiteX154" fmla="*/ 732084 w 1034979"/>
                  <a:gd name="connsiteY154" fmla="*/ 932652 h 1509906"/>
                  <a:gd name="connsiteX155" fmla="*/ 741609 w 1034979"/>
                  <a:gd name="connsiteY155" fmla="*/ 921222 h 1509906"/>
                  <a:gd name="connsiteX156" fmla="*/ 753039 w 1034979"/>
                  <a:gd name="connsiteY156" fmla="*/ 911697 h 1509906"/>
                  <a:gd name="connsiteX157" fmla="*/ 758754 w 1034979"/>
                  <a:gd name="connsiteY157" fmla="*/ 900267 h 1509906"/>
                  <a:gd name="connsiteX158" fmla="*/ 760659 w 1034979"/>
                  <a:gd name="connsiteY158" fmla="*/ 894552 h 1509906"/>
                  <a:gd name="connsiteX159" fmla="*/ 766374 w 1034979"/>
                  <a:gd name="connsiteY159" fmla="*/ 883122 h 1509906"/>
                  <a:gd name="connsiteX160" fmla="*/ 764469 w 1034979"/>
                  <a:gd name="connsiteY160" fmla="*/ 867882 h 1509906"/>
                  <a:gd name="connsiteX161" fmla="*/ 758754 w 1034979"/>
                  <a:gd name="connsiteY161" fmla="*/ 865977 h 1509906"/>
                  <a:gd name="connsiteX162" fmla="*/ 737799 w 1034979"/>
                  <a:gd name="connsiteY162" fmla="*/ 867882 h 1509906"/>
                  <a:gd name="connsiteX163" fmla="*/ 732084 w 1034979"/>
                  <a:gd name="connsiteY163" fmla="*/ 871692 h 1509906"/>
                  <a:gd name="connsiteX164" fmla="*/ 720654 w 1034979"/>
                  <a:gd name="connsiteY164" fmla="*/ 875502 h 1509906"/>
                  <a:gd name="connsiteX165" fmla="*/ 716844 w 1034979"/>
                  <a:gd name="connsiteY165" fmla="*/ 881217 h 1509906"/>
                  <a:gd name="connsiteX166" fmla="*/ 711129 w 1034979"/>
                  <a:gd name="connsiteY166" fmla="*/ 883122 h 1509906"/>
                  <a:gd name="connsiteX167" fmla="*/ 705414 w 1034979"/>
                  <a:gd name="connsiteY167" fmla="*/ 886932 h 1509906"/>
                  <a:gd name="connsiteX168" fmla="*/ 699699 w 1034979"/>
                  <a:gd name="connsiteY168" fmla="*/ 892647 h 1509906"/>
                  <a:gd name="connsiteX169" fmla="*/ 692079 w 1034979"/>
                  <a:gd name="connsiteY169" fmla="*/ 896457 h 1509906"/>
                  <a:gd name="connsiteX170" fmla="*/ 595181 w 1034979"/>
                  <a:gd name="connsiteY170" fmla="*/ 951135 h 1509906"/>
                  <a:gd name="connsiteX171" fmla="*/ 507294 w 1034979"/>
                  <a:gd name="connsiteY171" fmla="*/ 841212 h 1509906"/>
                  <a:gd name="connsiteX172" fmla="*/ 503484 w 1034979"/>
                  <a:gd name="connsiteY172" fmla="*/ 351627 h 1509906"/>
                  <a:gd name="connsiteX173" fmla="*/ 499674 w 1034979"/>
                  <a:gd name="connsiteY173" fmla="*/ 60162 h 1509906"/>
                  <a:gd name="connsiteX174" fmla="*/ 490149 w 1034979"/>
                  <a:gd name="connsiteY174" fmla="*/ 33492 h 1509906"/>
                  <a:gd name="connsiteX175" fmla="*/ 488244 w 1034979"/>
                  <a:gd name="connsiteY175" fmla="*/ 27777 h 1509906"/>
                  <a:gd name="connsiteX176" fmla="*/ 484434 w 1034979"/>
                  <a:gd name="connsiteY176" fmla="*/ 22062 h 1509906"/>
                  <a:gd name="connsiteX177" fmla="*/ 478719 w 1034979"/>
                  <a:gd name="connsiteY177" fmla="*/ 10632 h 1509906"/>
                  <a:gd name="connsiteX178" fmla="*/ 473004 w 1034979"/>
                  <a:gd name="connsiteY178" fmla="*/ 6822 h 1509906"/>
                  <a:gd name="connsiteX179" fmla="*/ 469194 w 1034979"/>
                  <a:gd name="connsiteY179" fmla="*/ 1107 h 1509906"/>
                  <a:gd name="connsiteX180" fmla="*/ 429189 w 1034979"/>
                  <a:gd name="connsiteY180" fmla="*/ 4917 h 1509906"/>
                  <a:gd name="connsiteX181" fmla="*/ 421569 w 1034979"/>
                  <a:gd name="connsiteY181" fmla="*/ 16347 h 1509906"/>
                  <a:gd name="connsiteX182" fmla="*/ 417759 w 1034979"/>
                  <a:gd name="connsiteY182" fmla="*/ 22062 h 1509906"/>
                  <a:gd name="connsiteX183" fmla="*/ 419664 w 1034979"/>
                  <a:gd name="connsiteY183" fmla="*/ 54447 h 1509906"/>
                  <a:gd name="connsiteX184" fmla="*/ 423474 w 1034979"/>
                  <a:gd name="connsiteY184" fmla="*/ 65877 h 1509906"/>
                  <a:gd name="connsiteX185" fmla="*/ 425379 w 1034979"/>
                  <a:gd name="connsiteY185" fmla="*/ 71592 h 1509906"/>
                  <a:gd name="connsiteX186" fmla="*/ 425379 w 1034979"/>
                  <a:gd name="connsiteY186" fmla="*/ 77307 h 1509906"/>
                  <a:gd name="connsiteX187" fmla="*/ 429189 w 1034979"/>
                  <a:gd name="connsiteY187" fmla="*/ 231612 h 1509906"/>
                  <a:gd name="connsiteX188" fmla="*/ 440619 w 1034979"/>
                  <a:gd name="connsiteY188" fmla="*/ 414492 h 1509906"/>
                  <a:gd name="connsiteX189" fmla="*/ 435265 w 1034979"/>
                  <a:gd name="connsiteY189" fmla="*/ 711672 h 1509906"/>
                  <a:gd name="connsiteX190" fmla="*/ 435059 w 1034979"/>
                  <a:gd name="connsiteY190" fmla="*/ 792350 h 1509906"/>
                  <a:gd name="connsiteX191" fmla="*/ 430322 w 1034979"/>
                  <a:gd name="connsiteY191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59619 w 1034979"/>
                  <a:gd name="connsiteY19" fmla="*/ 867882 h 1509906"/>
                  <a:gd name="connsiteX20" fmla="*/ 46284 w 1034979"/>
                  <a:gd name="connsiteY20" fmla="*/ 888837 h 1509906"/>
                  <a:gd name="connsiteX21" fmla="*/ 50094 w 1034979"/>
                  <a:gd name="connsiteY21" fmla="*/ 926937 h 1509906"/>
                  <a:gd name="connsiteX22" fmla="*/ 53904 w 1034979"/>
                  <a:gd name="connsiteY22" fmla="*/ 932652 h 1509906"/>
                  <a:gd name="connsiteX23" fmla="*/ 59619 w 1034979"/>
                  <a:gd name="connsiteY23" fmla="*/ 936462 h 1509906"/>
                  <a:gd name="connsiteX24" fmla="*/ 63429 w 1034979"/>
                  <a:gd name="connsiteY24" fmla="*/ 942177 h 1509906"/>
                  <a:gd name="connsiteX25" fmla="*/ 80574 w 1034979"/>
                  <a:gd name="connsiteY25" fmla="*/ 951702 h 1509906"/>
                  <a:gd name="connsiteX26" fmla="*/ 166299 w 1034979"/>
                  <a:gd name="connsiteY26" fmla="*/ 972657 h 1509906"/>
                  <a:gd name="connsiteX27" fmla="*/ 191064 w 1034979"/>
                  <a:gd name="connsiteY27" fmla="*/ 978372 h 1509906"/>
                  <a:gd name="connsiteX28" fmla="*/ 208209 w 1034979"/>
                  <a:gd name="connsiteY28" fmla="*/ 984087 h 1509906"/>
                  <a:gd name="connsiteX29" fmla="*/ 213924 w 1034979"/>
                  <a:gd name="connsiteY29" fmla="*/ 985992 h 1509906"/>
                  <a:gd name="connsiteX30" fmla="*/ 229164 w 1034979"/>
                  <a:gd name="connsiteY30" fmla="*/ 989802 h 1509906"/>
                  <a:gd name="connsiteX31" fmla="*/ 248214 w 1034979"/>
                  <a:gd name="connsiteY31" fmla="*/ 995517 h 1509906"/>
                  <a:gd name="connsiteX32" fmla="*/ 253929 w 1034979"/>
                  <a:gd name="connsiteY32" fmla="*/ 999327 h 1509906"/>
                  <a:gd name="connsiteX33" fmla="*/ 267264 w 1034979"/>
                  <a:gd name="connsiteY33" fmla="*/ 1014567 h 1509906"/>
                  <a:gd name="connsiteX34" fmla="*/ 272979 w 1034979"/>
                  <a:gd name="connsiteY34" fmla="*/ 1033617 h 1509906"/>
                  <a:gd name="connsiteX35" fmla="*/ 274884 w 1034979"/>
                  <a:gd name="connsiteY35" fmla="*/ 1039332 h 1509906"/>
                  <a:gd name="connsiteX36" fmla="*/ 276789 w 1034979"/>
                  <a:gd name="connsiteY36" fmla="*/ 1045047 h 1509906"/>
                  <a:gd name="connsiteX37" fmla="*/ 278694 w 1034979"/>
                  <a:gd name="connsiteY37" fmla="*/ 1069812 h 1509906"/>
                  <a:gd name="connsiteX38" fmla="*/ 280599 w 1034979"/>
                  <a:gd name="connsiteY38" fmla="*/ 1075527 h 1509906"/>
                  <a:gd name="connsiteX39" fmla="*/ 278694 w 1034979"/>
                  <a:gd name="connsiteY39" fmla="*/ 1094577 h 1509906"/>
                  <a:gd name="connsiteX40" fmla="*/ 276789 w 1034979"/>
                  <a:gd name="connsiteY40" fmla="*/ 1104102 h 1509906"/>
                  <a:gd name="connsiteX41" fmla="*/ 263454 w 1034979"/>
                  <a:gd name="connsiteY41" fmla="*/ 1117437 h 1509906"/>
                  <a:gd name="connsiteX42" fmla="*/ 252024 w 1034979"/>
                  <a:gd name="connsiteY42" fmla="*/ 1125057 h 1509906"/>
                  <a:gd name="connsiteX43" fmla="*/ 240594 w 1034979"/>
                  <a:gd name="connsiteY43" fmla="*/ 1128867 h 1509906"/>
                  <a:gd name="connsiteX44" fmla="*/ 27234 w 1034979"/>
                  <a:gd name="connsiteY44" fmla="*/ 1147917 h 1509906"/>
                  <a:gd name="connsiteX45" fmla="*/ 15804 w 1034979"/>
                  <a:gd name="connsiteY45" fmla="*/ 1153632 h 1509906"/>
                  <a:gd name="connsiteX46" fmla="*/ 6279 w 1034979"/>
                  <a:gd name="connsiteY46" fmla="*/ 1163157 h 1509906"/>
                  <a:gd name="connsiteX47" fmla="*/ 4374 w 1034979"/>
                  <a:gd name="connsiteY47" fmla="*/ 1168872 h 1509906"/>
                  <a:gd name="connsiteX48" fmla="*/ 564 w 1034979"/>
                  <a:gd name="connsiteY48" fmla="*/ 1174587 h 1509906"/>
                  <a:gd name="connsiteX49" fmla="*/ 6279 w 1034979"/>
                  <a:gd name="connsiteY49" fmla="*/ 1206972 h 1509906"/>
                  <a:gd name="connsiteX50" fmla="*/ 11994 w 1034979"/>
                  <a:gd name="connsiteY50" fmla="*/ 1210782 h 1509906"/>
                  <a:gd name="connsiteX51" fmla="*/ 17709 w 1034979"/>
                  <a:gd name="connsiteY51" fmla="*/ 1212687 h 1509906"/>
                  <a:gd name="connsiteX52" fmla="*/ 145344 w 1034979"/>
                  <a:gd name="connsiteY52" fmla="*/ 1210782 h 1509906"/>
                  <a:gd name="connsiteX53" fmla="*/ 152964 w 1034979"/>
                  <a:gd name="connsiteY53" fmla="*/ 1208877 h 1509906"/>
                  <a:gd name="connsiteX54" fmla="*/ 303459 w 1034979"/>
                  <a:gd name="connsiteY54" fmla="*/ 1203162 h 1509906"/>
                  <a:gd name="connsiteX55" fmla="*/ 318699 w 1034979"/>
                  <a:gd name="connsiteY55" fmla="*/ 1210782 h 1509906"/>
                  <a:gd name="connsiteX56" fmla="*/ 330129 w 1034979"/>
                  <a:gd name="connsiteY56" fmla="*/ 1216497 h 1509906"/>
                  <a:gd name="connsiteX57" fmla="*/ 333939 w 1034979"/>
                  <a:gd name="connsiteY57" fmla="*/ 1222212 h 1509906"/>
                  <a:gd name="connsiteX58" fmla="*/ 339654 w 1034979"/>
                  <a:gd name="connsiteY58" fmla="*/ 1224117 h 1509906"/>
                  <a:gd name="connsiteX59" fmla="*/ 351084 w 1034979"/>
                  <a:gd name="connsiteY59" fmla="*/ 1231737 h 1509906"/>
                  <a:gd name="connsiteX60" fmla="*/ 356799 w 1034979"/>
                  <a:gd name="connsiteY60" fmla="*/ 1235547 h 1509906"/>
                  <a:gd name="connsiteX61" fmla="*/ 360609 w 1034979"/>
                  <a:gd name="connsiteY61" fmla="*/ 1241262 h 1509906"/>
                  <a:gd name="connsiteX62" fmla="*/ 366324 w 1034979"/>
                  <a:gd name="connsiteY62" fmla="*/ 1252692 h 1509906"/>
                  <a:gd name="connsiteX63" fmla="*/ 362514 w 1034979"/>
                  <a:gd name="connsiteY63" fmla="*/ 1279362 h 1509906"/>
                  <a:gd name="connsiteX64" fmla="*/ 358704 w 1034979"/>
                  <a:gd name="connsiteY64" fmla="*/ 1285077 h 1509906"/>
                  <a:gd name="connsiteX65" fmla="*/ 356799 w 1034979"/>
                  <a:gd name="connsiteY65" fmla="*/ 1290792 h 1509906"/>
                  <a:gd name="connsiteX66" fmla="*/ 352989 w 1034979"/>
                  <a:gd name="connsiteY66" fmla="*/ 1296507 h 1509906"/>
                  <a:gd name="connsiteX67" fmla="*/ 351084 w 1034979"/>
                  <a:gd name="connsiteY67" fmla="*/ 1302222 h 1509906"/>
                  <a:gd name="connsiteX68" fmla="*/ 347274 w 1034979"/>
                  <a:gd name="connsiteY68" fmla="*/ 1307937 h 1509906"/>
                  <a:gd name="connsiteX69" fmla="*/ 330129 w 1034979"/>
                  <a:gd name="connsiteY69" fmla="*/ 1374612 h 1509906"/>
                  <a:gd name="connsiteX70" fmla="*/ 328224 w 1034979"/>
                  <a:gd name="connsiteY70" fmla="*/ 1426047 h 1509906"/>
                  <a:gd name="connsiteX71" fmla="*/ 330129 w 1034979"/>
                  <a:gd name="connsiteY71" fmla="*/ 1450812 h 1509906"/>
                  <a:gd name="connsiteX72" fmla="*/ 332034 w 1034979"/>
                  <a:gd name="connsiteY72" fmla="*/ 1456527 h 1509906"/>
                  <a:gd name="connsiteX73" fmla="*/ 335844 w 1034979"/>
                  <a:gd name="connsiteY73" fmla="*/ 1460337 h 1509906"/>
                  <a:gd name="connsiteX74" fmla="*/ 364419 w 1034979"/>
                  <a:gd name="connsiteY74" fmla="*/ 1506057 h 1509906"/>
                  <a:gd name="connsiteX75" fmla="*/ 387279 w 1034979"/>
                  <a:gd name="connsiteY75" fmla="*/ 1507962 h 1509906"/>
                  <a:gd name="connsiteX76" fmla="*/ 392994 w 1034979"/>
                  <a:gd name="connsiteY76" fmla="*/ 1502247 h 1509906"/>
                  <a:gd name="connsiteX77" fmla="*/ 394899 w 1034979"/>
                  <a:gd name="connsiteY77" fmla="*/ 1490817 h 1509906"/>
                  <a:gd name="connsiteX78" fmla="*/ 396804 w 1034979"/>
                  <a:gd name="connsiteY78" fmla="*/ 1485102 h 1509906"/>
                  <a:gd name="connsiteX79" fmla="*/ 398709 w 1034979"/>
                  <a:gd name="connsiteY79" fmla="*/ 1467957 h 1509906"/>
                  <a:gd name="connsiteX80" fmla="*/ 400614 w 1034979"/>
                  <a:gd name="connsiteY80" fmla="*/ 1454622 h 1509906"/>
                  <a:gd name="connsiteX81" fmla="*/ 404424 w 1034979"/>
                  <a:gd name="connsiteY81" fmla="*/ 1397472 h 1509906"/>
                  <a:gd name="connsiteX82" fmla="*/ 410139 w 1034979"/>
                  <a:gd name="connsiteY82" fmla="*/ 1386042 h 1509906"/>
                  <a:gd name="connsiteX83" fmla="*/ 413949 w 1034979"/>
                  <a:gd name="connsiteY83" fmla="*/ 1372707 h 1509906"/>
                  <a:gd name="connsiteX84" fmla="*/ 415854 w 1034979"/>
                  <a:gd name="connsiteY84" fmla="*/ 1366992 h 1509906"/>
                  <a:gd name="connsiteX85" fmla="*/ 417759 w 1034979"/>
                  <a:gd name="connsiteY85" fmla="*/ 1353657 h 1509906"/>
                  <a:gd name="connsiteX86" fmla="*/ 421569 w 1034979"/>
                  <a:gd name="connsiteY86" fmla="*/ 1342227 h 1509906"/>
                  <a:gd name="connsiteX87" fmla="*/ 427284 w 1034979"/>
                  <a:gd name="connsiteY87" fmla="*/ 1328892 h 1509906"/>
                  <a:gd name="connsiteX88" fmla="*/ 467289 w 1034979"/>
                  <a:gd name="connsiteY88" fmla="*/ 1258407 h 1509906"/>
                  <a:gd name="connsiteX89" fmla="*/ 528455 w 1034979"/>
                  <a:gd name="connsiteY89" fmla="*/ 1245638 h 1509906"/>
                  <a:gd name="connsiteX90" fmla="*/ 573969 w 1034979"/>
                  <a:gd name="connsiteY90" fmla="*/ 1229832 h 1509906"/>
                  <a:gd name="connsiteX91" fmla="*/ 585399 w 1034979"/>
                  <a:gd name="connsiteY91" fmla="*/ 1226022 h 1509906"/>
                  <a:gd name="connsiteX92" fmla="*/ 720654 w 1034979"/>
                  <a:gd name="connsiteY92" fmla="*/ 1309842 h 1509906"/>
                  <a:gd name="connsiteX93" fmla="*/ 733989 w 1034979"/>
                  <a:gd name="connsiteY93" fmla="*/ 1319367 h 1509906"/>
                  <a:gd name="connsiteX94" fmla="*/ 743514 w 1034979"/>
                  <a:gd name="connsiteY94" fmla="*/ 1321272 h 1509906"/>
                  <a:gd name="connsiteX95" fmla="*/ 749229 w 1034979"/>
                  <a:gd name="connsiteY95" fmla="*/ 1323177 h 1509906"/>
                  <a:gd name="connsiteX96" fmla="*/ 762564 w 1034979"/>
                  <a:gd name="connsiteY96" fmla="*/ 1328892 h 1509906"/>
                  <a:gd name="connsiteX97" fmla="*/ 777804 w 1034979"/>
                  <a:gd name="connsiteY97" fmla="*/ 1326987 h 1509906"/>
                  <a:gd name="connsiteX98" fmla="*/ 789234 w 1034979"/>
                  <a:gd name="connsiteY98" fmla="*/ 1321272 h 1509906"/>
                  <a:gd name="connsiteX99" fmla="*/ 794949 w 1034979"/>
                  <a:gd name="connsiteY99" fmla="*/ 1319367 h 1509906"/>
                  <a:gd name="connsiteX100" fmla="*/ 802569 w 1034979"/>
                  <a:gd name="connsiteY100" fmla="*/ 1302222 h 1509906"/>
                  <a:gd name="connsiteX101" fmla="*/ 800664 w 1034979"/>
                  <a:gd name="connsiteY101" fmla="*/ 1277457 h 1509906"/>
                  <a:gd name="connsiteX102" fmla="*/ 798759 w 1034979"/>
                  <a:gd name="connsiteY102" fmla="*/ 1271742 h 1509906"/>
                  <a:gd name="connsiteX103" fmla="*/ 796854 w 1034979"/>
                  <a:gd name="connsiteY103" fmla="*/ 1264122 h 1509906"/>
                  <a:gd name="connsiteX104" fmla="*/ 783519 w 1034979"/>
                  <a:gd name="connsiteY104" fmla="*/ 1246977 h 1509906"/>
                  <a:gd name="connsiteX105" fmla="*/ 773994 w 1034979"/>
                  <a:gd name="connsiteY105" fmla="*/ 1241262 h 1509906"/>
                  <a:gd name="connsiteX106" fmla="*/ 648264 w 1034979"/>
                  <a:gd name="connsiteY106" fmla="*/ 1149822 h 1509906"/>
                  <a:gd name="connsiteX107" fmla="*/ 644454 w 1034979"/>
                  <a:gd name="connsiteY107" fmla="*/ 1132677 h 1509906"/>
                  <a:gd name="connsiteX108" fmla="*/ 646359 w 1034979"/>
                  <a:gd name="connsiteY108" fmla="*/ 1125057 h 1509906"/>
                  <a:gd name="connsiteX109" fmla="*/ 650169 w 1034979"/>
                  <a:gd name="connsiteY109" fmla="*/ 1107912 h 1509906"/>
                  <a:gd name="connsiteX110" fmla="*/ 653979 w 1034979"/>
                  <a:gd name="connsiteY110" fmla="*/ 1102197 h 1509906"/>
                  <a:gd name="connsiteX111" fmla="*/ 655884 w 1034979"/>
                  <a:gd name="connsiteY111" fmla="*/ 1096482 h 1509906"/>
                  <a:gd name="connsiteX112" fmla="*/ 661599 w 1034979"/>
                  <a:gd name="connsiteY112" fmla="*/ 1094577 h 1509906"/>
                  <a:gd name="connsiteX113" fmla="*/ 671124 w 1034979"/>
                  <a:gd name="connsiteY113" fmla="*/ 1083147 h 1509906"/>
                  <a:gd name="connsiteX114" fmla="*/ 724464 w 1034979"/>
                  <a:gd name="connsiteY114" fmla="*/ 1075527 h 1509906"/>
                  <a:gd name="connsiteX115" fmla="*/ 842574 w 1034979"/>
                  <a:gd name="connsiteY115" fmla="*/ 1077432 h 1509906"/>
                  <a:gd name="connsiteX116" fmla="*/ 871149 w 1034979"/>
                  <a:gd name="connsiteY116" fmla="*/ 1079337 h 1509906"/>
                  <a:gd name="connsiteX117" fmla="*/ 899724 w 1034979"/>
                  <a:gd name="connsiteY117" fmla="*/ 1085052 h 1509906"/>
                  <a:gd name="connsiteX118" fmla="*/ 922584 w 1034979"/>
                  <a:gd name="connsiteY118" fmla="*/ 1088862 h 1509906"/>
                  <a:gd name="connsiteX119" fmla="*/ 951159 w 1034979"/>
                  <a:gd name="connsiteY119" fmla="*/ 1094577 h 1509906"/>
                  <a:gd name="connsiteX120" fmla="*/ 956874 w 1034979"/>
                  <a:gd name="connsiteY120" fmla="*/ 1094577 h 1509906"/>
                  <a:gd name="connsiteX121" fmla="*/ 1002594 w 1034979"/>
                  <a:gd name="connsiteY121" fmla="*/ 1092672 h 1509906"/>
                  <a:gd name="connsiteX122" fmla="*/ 1031169 w 1034979"/>
                  <a:gd name="connsiteY122" fmla="*/ 1085052 h 1509906"/>
                  <a:gd name="connsiteX123" fmla="*/ 1034979 w 1034979"/>
                  <a:gd name="connsiteY123" fmla="*/ 1079337 h 1509906"/>
                  <a:gd name="connsiteX124" fmla="*/ 1033074 w 1034979"/>
                  <a:gd name="connsiteY124" fmla="*/ 1060287 h 1509906"/>
                  <a:gd name="connsiteX125" fmla="*/ 1027359 w 1034979"/>
                  <a:gd name="connsiteY125" fmla="*/ 1056477 h 1509906"/>
                  <a:gd name="connsiteX126" fmla="*/ 1012119 w 1034979"/>
                  <a:gd name="connsiteY126" fmla="*/ 1054572 h 1509906"/>
                  <a:gd name="connsiteX127" fmla="*/ 1006404 w 1034979"/>
                  <a:gd name="connsiteY127" fmla="*/ 1052667 h 1509906"/>
                  <a:gd name="connsiteX128" fmla="*/ 998784 w 1034979"/>
                  <a:gd name="connsiteY128" fmla="*/ 1050762 h 1509906"/>
                  <a:gd name="connsiteX129" fmla="*/ 987354 w 1034979"/>
                  <a:gd name="connsiteY129" fmla="*/ 1043142 h 1509906"/>
                  <a:gd name="connsiteX130" fmla="*/ 975924 w 1034979"/>
                  <a:gd name="connsiteY130" fmla="*/ 1039332 h 1509906"/>
                  <a:gd name="connsiteX131" fmla="*/ 970209 w 1034979"/>
                  <a:gd name="connsiteY131" fmla="*/ 1037427 h 1509906"/>
                  <a:gd name="connsiteX132" fmla="*/ 962589 w 1034979"/>
                  <a:gd name="connsiteY132" fmla="*/ 1035522 h 1509906"/>
                  <a:gd name="connsiteX133" fmla="*/ 956874 w 1034979"/>
                  <a:gd name="connsiteY133" fmla="*/ 1033617 h 1509906"/>
                  <a:gd name="connsiteX134" fmla="*/ 935919 w 1034979"/>
                  <a:gd name="connsiteY134" fmla="*/ 1027902 h 1509906"/>
                  <a:gd name="connsiteX135" fmla="*/ 930204 w 1034979"/>
                  <a:gd name="connsiteY135" fmla="*/ 1025997 h 1509906"/>
                  <a:gd name="connsiteX136" fmla="*/ 825429 w 1034979"/>
                  <a:gd name="connsiteY136" fmla="*/ 1027902 h 1509906"/>
                  <a:gd name="connsiteX137" fmla="*/ 819714 w 1034979"/>
                  <a:gd name="connsiteY137" fmla="*/ 1029807 h 1509906"/>
                  <a:gd name="connsiteX138" fmla="*/ 730179 w 1034979"/>
                  <a:gd name="connsiteY138" fmla="*/ 1031712 h 1509906"/>
                  <a:gd name="connsiteX139" fmla="*/ 669219 w 1034979"/>
                  <a:gd name="connsiteY139" fmla="*/ 1039332 h 1509906"/>
                  <a:gd name="connsiteX140" fmla="*/ 646359 w 1034979"/>
                  <a:gd name="connsiteY140" fmla="*/ 1043142 h 1509906"/>
                  <a:gd name="connsiteX141" fmla="*/ 642549 w 1034979"/>
                  <a:gd name="connsiteY141" fmla="*/ 1031712 h 1509906"/>
                  <a:gd name="connsiteX142" fmla="*/ 640644 w 1034979"/>
                  <a:gd name="connsiteY142" fmla="*/ 1025997 h 1509906"/>
                  <a:gd name="connsiteX143" fmla="*/ 642549 w 1034979"/>
                  <a:gd name="connsiteY143" fmla="*/ 1008852 h 1509906"/>
                  <a:gd name="connsiteX144" fmla="*/ 644454 w 1034979"/>
                  <a:gd name="connsiteY144" fmla="*/ 1003137 h 1509906"/>
                  <a:gd name="connsiteX145" fmla="*/ 661599 w 1034979"/>
                  <a:gd name="connsiteY145" fmla="*/ 993612 h 1509906"/>
                  <a:gd name="connsiteX146" fmla="*/ 673029 w 1034979"/>
                  <a:gd name="connsiteY146" fmla="*/ 985992 h 1509906"/>
                  <a:gd name="connsiteX147" fmla="*/ 674934 w 1034979"/>
                  <a:gd name="connsiteY147" fmla="*/ 980277 h 1509906"/>
                  <a:gd name="connsiteX148" fmla="*/ 680649 w 1034979"/>
                  <a:gd name="connsiteY148" fmla="*/ 978372 h 1509906"/>
                  <a:gd name="connsiteX149" fmla="*/ 686364 w 1034979"/>
                  <a:gd name="connsiteY149" fmla="*/ 974562 h 1509906"/>
                  <a:gd name="connsiteX150" fmla="*/ 695889 w 1034979"/>
                  <a:gd name="connsiteY150" fmla="*/ 965037 h 1509906"/>
                  <a:gd name="connsiteX151" fmla="*/ 705414 w 1034979"/>
                  <a:gd name="connsiteY151" fmla="*/ 953607 h 1509906"/>
                  <a:gd name="connsiteX152" fmla="*/ 716844 w 1034979"/>
                  <a:gd name="connsiteY152" fmla="*/ 945987 h 1509906"/>
                  <a:gd name="connsiteX153" fmla="*/ 732084 w 1034979"/>
                  <a:gd name="connsiteY153" fmla="*/ 932652 h 1509906"/>
                  <a:gd name="connsiteX154" fmla="*/ 741609 w 1034979"/>
                  <a:gd name="connsiteY154" fmla="*/ 921222 h 1509906"/>
                  <a:gd name="connsiteX155" fmla="*/ 753039 w 1034979"/>
                  <a:gd name="connsiteY155" fmla="*/ 911697 h 1509906"/>
                  <a:gd name="connsiteX156" fmla="*/ 758754 w 1034979"/>
                  <a:gd name="connsiteY156" fmla="*/ 900267 h 1509906"/>
                  <a:gd name="connsiteX157" fmla="*/ 760659 w 1034979"/>
                  <a:gd name="connsiteY157" fmla="*/ 894552 h 1509906"/>
                  <a:gd name="connsiteX158" fmla="*/ 766374 w 1034979"/>
                  <a:gd name="connsiteY158" fmla="*/ 883122 h 1509906"/>
                  <a:gd name="connsiteX159" fmla="*/ 764469 w 1034979"/>
                  <a:gd name="connsiteY159" fmla="*/ 867882 h 1509906"/>
                  <a:gd name="connsiteX160" fmla="*/ 758754 w 1034979"/>
                  <a:gd name="connsiteY160" fmla="*/ 865977 h 1509906"/>
                  <a:gd name="connsiteX161" fmla="*/ 737799 w 1034979"/>
                  <a:gd name="connsiteY161" fmla="*/ 867882 h 1509906"/>
                  <a:gd name="connsiteX162" fmla="*/ 732084 w 1034979"/>
                  <a:gd name="connsiteY162" fmla="*/ 871692 h 1509906"/>
                  <a:gd name="connsiteX163" fmla="*/ 720654 w 1034979"/>
                  <a:gd name="connsiteY163" fmla="*/ 875502 h 1509906"/>
                  <a:gd name="connsiteX164" fmla="*/ 716844 w 1034979"/>
                  <a:gd name="connsiteY164" fmla="*/ 881217 h 1509906"/>
                  <a:gd name="connsiteX165" fmla="*/ 711129 w 1034979"/>
                  <a:gd name="connsiteY165" fmla="*/ 883122 h 1509906"/>
                  <a:gd name="connsiteX166" fmla="*/ 705414 w 1034979"/>
                  <a:gd name="connsiteY166" fmla="*/ 886932 h 1509906"/>
                  <a:gd name="connsiteX167" fmla="*/ 699699 w 1034979"/>
                  <a:gd name="connsiteY167" fmla="*/ 892647 h 1509906"/>
                  <a:gd name="connsiteX168" fmla="*/ 692079 w 1034979"/>
                  <a:gd name="connsiteY168" fmla="*/ 896457 h 1509906"/>
                  <a:gd name="connsiteX169" fmla="*/ 595181 w 1034979"/>
                  <a:gd name="connsiteY169" fmla="*/ 951135 h 1509906"/>
                  <a:gd name="connsiteX170" fmla="*/ 507294 w 1034979"/>
                  <a:gd name="connsiteY170" fmla="*/ 841212 h 1509906"/>
                  <a:gd name="connsiteX171" fmla="*/ 503484 w 1034979"/>
                  <a:gd name="connsiteY171" fmla="*/ 351627 h 1509906"/>
                  <a:gd name="connsiteX172" fmla="*/ 499674 w 1034979"/>
                  <a:gd name="connsiteY172" fmla="*/ 60162 h 1509906"/>
                  <a:gd name="connsiteX173" fmla="*/ 490149 w 1034979"/>
                  <a:gd name="connsiteY173" fmla="*/ 33492 h 1509906"/>
                  <a:gd name="connsiteX174" fmla="*/ 488244 w 1034979"/>
                  <a:gd name="connsiteY174" fmla="*/ 27777 h 1509906"/>
                  <a:gd name="connsiteX175" fmla="*/ 484434 w 1034979"/>
                  <a:gd name="connsiteY175" fmla="*/ 22062 h 1509906"/>
                  <a:gd name="connsiteX176" fmla="*/ 478719 w 1034979"/>
                  <a:gd name="connsiteY176" fmla="*/ 10632 h 1509906"/>
                  <a:gd name="connsiteX177" fmla="*/ 473004 w 1034979"/>
                  <a:gd name="connsiteY177" fmla="*/ 6822 h 1509906"/>
                  <a:gd name="connsiteX178" fmla="*/ 469194 w 1034979"/>
                  <a:gd name="connsiteY178" fmla="*/ 1107 h 1509906"/>
                  <a:gd name="connsiteX179" fmla="*/ 429189 w 1034979"/>
                  <a:gd name="connsiteY179" fmla="*/ 4917 h 1509906"/>
                  <a:gd name="connsiteX180" fmla="*/ 421569 w 1034979"/>
                  <a:gd name="connsiteY180" fmla="*/ 16347 h 1509906"/>
                  <a:gd name="connsiteX181" fmla="*/ 417759 w 1034979"/>
                  <a:gd name="connsiteY181" fmla="*/ 22062 h 1509906"/>
                  <a:gd name="connsiteX182" fmla="*/ 419664 w 1034979"/>
                  <a:gd name="connsiteY182" fmla="*/ 54447 h 1509906"/>
                  <a:gd name="connsiteX183" fmla="*/ 423474 w 1034979"/>
                  <a:gd name="connsiteY183" fmla="*/ 65877 h 1509906"/>
                  <a:gd name="connsiteX184" fmla="*/ 425379 w 1034979"/>
                  <a:gd name="connsiteY184" fmla="*/ 71592 h 1509906"/>
                  <a:gd name="connsiteX185" fmla="*/ 425379 w 1034979"/>
                  <a:gd name="connsiteY185" fmla="*/ 77307 h 1509906"/>
                  <a:gd name="connsiteX186" fmla="*/ 429189 w 1034979"/>
                  <a:gd name="connsiteY186" fmla="*/ 231612 h 1509906"/>
                  <a:gd name="connsiteX187" fmla="*/ 440619 w 1034979"/>
                  <a:gd name="connsiteY187" fmla="*/ 414492 h 1509906"/>
                  <a:gd name="connsiteX188" fmla="*/ 435265 w 1034979"/>
                  <a:gd name="connsiteY188" fmla="*/ 711672 h 1509906"/>
                  <a:gd name="connsiteX189" fmla="*/ 435059 w 1034979"/>
                  <a:gd name="connsiteY189" fmla="*/ 792350 h 1509906"/>
                  <a:gd name="connsiteX190" fmla="*/ 430322 w 1034979"/>
                  <a:gd name="connsiteY190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59619 w 1034979"/>
                  <a:gd name="connsiteY19" fmla="*/ 867882 h 1509906"/>
                  <a:gd name="connsiteX20" fmla="*/ 46284 w 1034979"/>
                  <a:gd name="connsiteY20" fmla="*/ 888837 h 1509906"/>
                  <a:gd name="connsiteX21" fmla="*/ 50094 w 1034979"/>
                  <a:gd name="connsiteY21" fmla="*/ 926937 h 1509906"/>
                  <a:gd name="connsiteX22" fmla="*/ 53904 w 1034979"/>
                  <a:gd name="connsiteY22" fmla="*/ 932652 h 1509906"/>
                  <a:gd name="connsiteX23" fmla="*/ 59619 w 1034979"/>
                  <a:gd name="connsiteY23" fmla="*/ 936462 h 1509906"/>
                  <a:gd name="connsiteX24" fmla="*/ 63429 w 1034979"/>
                  <a:gd name="connsiteY24" fmla="*/ 942177 h 1509906"/>
                  <a:gd name="connsiteX25" fmla="*/ 80574 w 1034979"/>
                  <a:gd name="connsiteY25" fmla="*/ 951702 h 1509906"/>
                  <a:gd name="connsiteX26" fmla="*/ 166299 w 1034979"/>
                  <a:gd name="connsiteY26" fmla="*/ 972657 h 1509906"/>
                  <a:gd name="connsiteX27" fmla="*/ 191064 w 1034979"/>
                  <a:gd name="connsiteY27" fmla="*/ 978372 h 1509906"/>
                  <a:gd name="connsiteX28" fmla="*/ 208209 w 1034979"/>
                  <a:gd name="connsiteY28" fmla="*/ 984087 h 1509906"/>
                  <a:gd name="connsiteX29" fmla="*/ 213924 w 1034979"/>
                  <a:gd name="connsiteY29" fmla="*/ 985992 h 1509906"/>
                  <a:gd name="connsiteX30" fmla="*/ 229164 w 1034979"/>
                  <a:gd name="connsiteY30" fmla="*/ 989802 h 1509906"/>
                  <a:gd name="connsiteX31" fmla="*/ 248214 w 1034979"/>
                  <a:gd name="connsiteY31" fmla="*/ 995517 h 1509906"/>
                  <a:gd name="connsiteX32" fmla="*/ 253929 w 1034979"/>
                  <a:gd name="connsiteY32" fmla="*/ 999327 h 1509906"/>
                  <a:gd name="connsiteX33" fmla="*/ 267264 w 1034979"/>
                  <a:gd name="connsiteY33" fmla="*/ 1014567 h 1509906"/>
                  <a:gd name="connsiteX34" fmla="*/ 272979 w 1034979"/>
                  <a:gd name="connsiteY34" fmla="*/ 1033617 h 1509906"/>
                  <a:gd name="connsiteX35" fmla="*/ 274884 w 1034979"/>
                  <a:gd name="connsiteY35" fmla="*/ 1039332 h 1509906"/>
                  <a:gd name="connsiteX36" fmla="*/ 276789 w 1034979"/>
                  <a:gd name="connsiteY36" fmla="*/ 1045047 h 1509906"/>
                  <a:gd name="connsiteX37" fmla="*/ 278694 w 1034979"/>
                  <a:gd name="connsiteY37" fmla="*/ 1069812 h 1509906"/>
                  <a:gd name="connsiteX38" fmla="*/ 280599 w 1034979"/>
                  <a:gd name="connsiteY38" fmla="*/ 1075527 h 1509906"/>
                  <a:gd name="connsiteX39" fmla="*/ 278694 w 1034979"/>
                  <a:gd name="connsiteY39" fmla="*/ 1094577 h 1509906"/>
                  <a:gd name="connsiteX40" fmla="*/ 276789 w 1034979"/>
                  <a:gd name="connsiteY40" fmla="*/ 1104102 h 1509906"/>
                  <a:gd name="connsiteX41" fmla="*/ 263454 w 1034979"/>
                  <a:gd name="connsiteY41" fmla="*/ 1117437 h 1509906"/>
                  <a:gd name="connsiteX42" fmla="*/ 252024 w 1034979"/>
                  <a:gd name="connsiteY42" fmla="*/ 1125057 h 1509906"/>
                  <a:gd name="connsiteX43" fmla="*/ 240594 w 1034979"/>
                  <a:gd name="connsiteY43" fmla="*/ 1128867 h 1509906"/>
                  <a:gd name="connsiteX44" fmla="*/ 27234 w 1034979"/>
                  <a:gd name="connsiteY44" fmla="*/ 1147917 h 1509906"/>
                  <a:gd name="connsiteX45" fmla="*/ 15804 w 1034979"/>
                  <a:gd name="connsiteY45" fmla="*/ 1153632 h 1509906"/>
                  <a:gd name="connsiteX46" fmla="*/ 6279 w 1034979"/>
                  <a:gd name="connsiteY46" fmla="*/ 1163157 h 1509906"/>
                  <a:gd name="connsiteX47" fmla="*/ 4374 w 1034979"/>
                  <a:gd name="connsiteY47" fmla="*/ 1168872 h 1509906"/>
                  <a:gd name="connsiteX48" fmla="*/ 564 w 1034979"/>
                  <a:gd name="connsiteY48" fmla="*/ 1174587 h 1509906"/>
                  <a:gd name="connsiteX49" fmla="*/ 6279 w 1034979"/>
                  <a:gd name="connsiteY49" fmla="*/ 1206972 h 1509906"/>
                  <a:gd name="connsiteX50" fmla="*/ 11994 w 1034979"/>
                  <a:gd name="connsiteY50" fmla="*/ 1210782 h 1509906"/>
                  <a:gd name="connsiteX51" fmla="*/ 17709 w 1034979"/>
                  <a:gd name="connsiteY51" fmla="*/ 1212687 h 1509906"/>
                  <a:gd name="connsiteX52" fmla="*/ 145344 w 1034979"/>
                  <a:gd name="connsiteY52" fmla="*/ 1210782 h 1509906"/>
                  <a:gd name="connsiteX53" fmla="*/ 152964 w 1034979"/>
                  <a:gd name="connsiteY53" fmla="*/ 1208877 h 1509906"/>
                  <a:gd name="connsiteX54" fmla="*/ 303459 w 1034979"/>
                  <a:gd name="connsiteY54" fmla="*/ 1203162 h 1509906"/>
                  <a:gd name="connsiteX55" fmla="*/ 318699 w 1034979"/>
                  <a:gd name="connsiteY55" fmla="*/ 1210782 h 1509906"/>
                  <a:gd name="connsiteX56" fmla="*/ 330129 w 1034979"/>
                  <a:gd name="connsiteY56" fmla="*/ 1216497 h 1509906"/>
                  <a:gd name="connsiteX57" fmla="*/ 333939 w 1034979"/>
                  <a:gd name="connsiteY57" fmla="*/ 1222212 h 1509906"/>
                  <a:gd name="connsiteX58" fmla="*/ 339654 w 1034979"/>
                  <a:gd name="connsiteY58" fmla="*/ 1224117 h 1509906"/>
                  <a:gd name="connsiteX59" fmla="*/ 351084 w 1034979"/>
                  <a:gd name="connsiteY59" fmla="*/ 1231737 h 1509906"/>
                  <a:gd name="connsiteX60" fmla="*/ 356799 w 1034979"/>
                  <a:gd name="connsiteY60" fmla="*/ 1235547 h 1509906"/>
                  <a:gd name="connsiteX61" fmla="*/ 360609 w 1034979"/>
                  <a:gd name="connsiteY61" fmla="*/ 1241262 h 1509906"/>
                  <a:gd name="connsiteX62" fmla="*/ 366324 w 1034979"/>
                  <a:gd name="connsiteY62" fmla="*/ 1252692 h 1509906"/>
                  <a:gd name="connsiteX63" fmla="*/ 362514 w 1034979"/>
                  <a:gd name="connsiteY63" fmla="*/ 1279362 h 1509906"/>
                  <a:gd name="connsiteX64" fmla="*/ 358704 w 1034979"/>
                  <a:gd name="connsiteY64" fmla="*/ 1285077 h 1509906"/>
                  <a:gd name="connsiteX65" fmla="*/ 356799 w 1034979"/>
                  <a:gd name="connsiteY65" fmla="*/ 1290792 h 1509906"/>
                  <a:gd name="connsiteX66" fmla="*/ 352989 w 1034979"/>
                  <a:gd name="connsiteY66" fmla="*/ 1296507 h 1509906"/>
                  <a:gd name="connsiteX67" fmla="*/ 351084 w 1034979"/>
                  <a:gd name="connsiteY67" fmla="*/ 1302222 h 1509906"/>
                  <a:gd name="connsiteX68" fmla="*/ 347274 w 1034979"/>
                  <a:gd name="connsiteY68" fmla="*/ 1307937 h 1509906"/>
                  <a:gd name="connsiteX69" fmla="*/ 330129 w 1034979"/>
                  <a:gd name="connsiteY69" fmla="*/ 1374612 h 1509906"/>
                  <a:gd name="connsiteX70" fmla="*/ 328224 w 1034979"/>
                  <a:gd name="connsiteY70" fmla="*/ 1426047 h 1509906"/>
                  <a:gd name="connsiteX71" fmla="*/ 330129 w 1034979"/>
                  <a:gd name="connsiteY71" fmla="*/ 1450812 h 1509906"/>
                  <a:gd name="connsiteX72" fmla="*/ 332034 w 1034979"/>
                  <a:gd name="connsiteY72" fmla="*/ 1456527 h 1509906"/>
                  <a:gd name="connsiteX73" fmla="*/ 335844 w 1034979"/>
                  <a:gd name="connsiteY73" fmla="*/ 1460337 h 1509906"/>
                  <a:gd name="connsiteX74" fmla="*/ 364419 w 1034979"/>
                  <a:gd name="connsiteY74" fmla="*/ 1506057 h 1509906"/>
                  <a:gd name="connsiteX75" fmla="*/ 387279 w 1034979"/>
                  <a:gd name="connsiteY75" fmla="*/ 1507962 h 1509906"/>
                  <a:gd name="connsiteX76" fmla="*/ 392994 w 1034979"/>
                  <a:gd name="connsiteY76" fmla="*/ 1502247 h 1509906"/>
                  <a:gd name="connsiteX77" fmla="*/ 394899 w 1034979"/>
                  <a:gd name="connsiteY77" fmla="*/ 1490817 h 1509906"/>
                  <a:gd name="connsiteX78" fmla="*/ 396804 w 1034979"/>
                  <a:gd name="connsiteY78" fmla="*/ 1485102 h 1509906"/>
                  <a:gd name="connsiteX79" fmla="*/ 398709 w 1034979"/>
                  <a:gd name="connsiteY79" fmla="*/ 1467957 h 1509906"/>
                  <a:gd name="connsiteX80" fmla="*/ 400614 w 1034979"/>
                  <a:gd name="connsiteY80" fmla="*/ 1454622 h 1509906"/>
                  <a:gd name="connsiteX81" fmla="*/ 404424 w 1034979"/>
                  <a:gd name="connsiteY81" fmla="*/ 1397472 h 1509906"/>
                  <a:gd name="connsiteX82" fmla="*/ 410139 w 1034979"/>
                  <a:gd name="connsiteY82" fmla="*/ 1386042 h 1509906"/>
                  <a:gd name="connsiteX83" fmla="*/ 413949 w 1034979"/>
                  <a:gd name="connsiteY83" fmla="*/ 1372707 h 1509906"/>
                  <a:gd name="connsiteX84" fmla="*/ 415854 w 1034979"/>
                  <a:gd name="connsiteY84" fmla="*/ 1366992 h 1509906"/>
                  <a:gd name="connsiteX85" fmla="*/ 417759 w 1034979"/>
                  <a:gd name="connsiteY85" fmla="*/ 1353657 h 1509906"/>
                  <a:gd name="connsiteX86" fmla="*/ 421569 w 1034979"/>
                  <a:gd name="connsiteY86" fmla="*/ 1342227 h 1509906"/>
                  <a:gd name="connsiteX87" fmla="*/ 427284 w 1034979"/>
                  <a:gd name="connsiteY87" fmla="*/ 1328892 h 1509906"/>
                  <a:gd name="connsiteX88" fmla="*/ 467289 w 1034979"/>
                  <a:gd name="connsiteY88" fmla="*/ 1258407 h 1509906"/>
                  <a:gd name="connsiteX89" fmla="*/ 528455 w 1034979"/>
                  <a:gd name="connsiteY89" fmla="*/ 1245638 h 1509906"/>
                  <a:gd name="connsiteX90" fmla="*/ 573969 w 1034979"/>
                  <a:gd name="connsiteY90" fmla="*/ 1229832 h 1509906"/>
                  <a:gd name="connsiteX91" fmla="*/ 585399 w 1034979"/>
                  <a:gd name="connsiteY91" fmla="*/ 1226022 h 1509906"/>
                  <a:gd name="connsiteX92" fmla="*/ 720654 w 1034979"/>
                  <a:gd name="connsiteY92" fmla="*/ 1309842 h 1509906"/>
                  <a:gd name="connsiteX93" fmla="*/ 733989 w 1034979"/>
                  <a:gd name="connsiteY93" fmla="*/ 1319367 h 1509906"/>
                  <a:gd name="connsiteX94" fmla="*/ 743514 w 1034979"/>
                  <a:gd name="connsiteY94" fmla="*/ 1321272 h 1509906"/>
                  <a:gd name="connsiteX95" fmla="*/ 749229 w 1034979"/>
                  <a:gd name="connsiteY95" fmla="*/ 1323177 h 1509906"/>
                  <a:gd name="connsiteX96" fmla="*/ 762564 w 1034979"/>
                  <a:gd name="connsiteY96" fmla="*/ 1328892 h 1509906"/>
                  <a:gd name="connsiteX97" fmla="*/ 777804 w 1034979"/>
                  <a:gd name="connsiteY97" fmla="*/ 1326987 h 1509906"/>
                  <a:gd name="connsiteX98" fmla="*/ 789234 w 1034979"/>
                  <a:gd name="connsiteY98" fmla="*/ 1321272 h 1509906"/>
                  <a:gd name="connsiteX99" fmla="*/ 794949 w 1034979"/>
                  <a:gd name="connsiteY99" fmla="*/ 1319367 h 1509906"/>
                  <a:gd name="connsiteX100" fmla="*/ 802569 w 1034979"/>
                  <a:gd name="connsiteY100" fmla="*/ 1302222 h 1509906"/>
                  <a:gd name="connsiteX101" fmla="*/ 800664 w 1034979"/>
                  <a:gd name="connsiteY101" fmla="*/ 1277457 h 1509906"/>
                  <a:gd name="connsiteX102" fmla="*/ 798759 w 1034979"/>
                  <a:gd name="connsiteY102" fmla="*/ 1271742 h 1509906"/>
                  <a:gd name="connsiteX103" fmla="*/ 796854 w 1034979"/>
                  <a:gd name="connsiteY103" fmla="*/ 1264122 h 1509906"/>
                  <a:gd name="connsiteX104" fmla="*/ 783519 w 1034979"/>
                  <a:gd name="connsiteY104" fmla="*/ 1246977 h 1509906"/>
                  <a:gd name="connsiteX105" fmla="*/ 773994 w 1034979"/>
                  <a:gd name="connsiteY105" fmla="*/ 1241262 h 1509906"/>
                  <a:gd name="connsiteX106" fmla="*/ 648264 w 1034979"/>
                  <a:gd name="connsiteY106" fmla="*/ 1149822 h 1509906"/>
                  <a:gd name="connsiteX107" fmla="*/ 644454 w 1034979"/>
                  <a:gd name="connsiteY107" fmla="*/ 1132677 h 1509906"/>
                  <a:gd name="connsiteX108" fmla="*/ 646359 w 1034979"/>
                  <a:gd name="connsiteY108" fmla="*/ 1125057 h 1509906"/>
                  <a:gd name="connsiteX109" fmla="*/ 650169 w 1034979"/>
                  <a:gd name="connsiteY109" fmla="*/ 1107912 h 1509906"/>
                  <a:gd name="connsiteX110" fmla="*/ 653979 w 1034979"/>
                  <a:gd name="connsiteY110" fmla="*/ 1102197 h 1509906"/>
                  <a:gd name="connsiteX111" fmla="*/ 655884 w 1034979"/>
                  <a:gd name="connsiteY111" fmla="*/ 1096482 h 1509906"/>
                  <a:gd name="connsiteX112" fmla="*/ 661599 w 1034979"/>
                  <a:gd name="connsiteY112" fmla="*/ 1094577 h 1509906"/>
                  <a:gd name="connsiteX113" fmla="*/ 671124 w 1034979"/>
                  <a:gd name="connsiteY113" fmla="*/ 1083147 h 1509906"/>
                  <a:gd name="connsiteX114" fmla="*/ 724464 w 1034979"/>
                  <a:gd name="connsiteY114" fmla="*/ 1075527 h 1509906"/>
                  <a:gd name="connsiteX115" fmla="*/ 842574 w 1034979"/>
                  <a:gd name="connsiteY115" fmla="*/ 1077432 h 1509906"/>
                  <a:gd name="connsiteX116" fmla="*/ 871149 w 1034979"/>
                  <a:gd name="connsiteY116" fmla="*/ 1079337 h 1509906"/>
                  <a:gd name="connsiteX117" fmla="*/ 899724 w 1034979"/>
                  <a:gd name="connsiteY117" fmla="*/ 1085052 h 1509906"/>
                  <a:gd name="connsiteX118" fmla="*/ 922584 w 1034979"/>
                  <a:gd name="connsiteY118" fmla="*/ 1088862 h 1509906"/>
                  <a:gd name="connsiteX119" fmla="*/ 951159 w 1034979"/>
                  <a:gd name="connsiteY119" fmla="*/ 1094577 h 1509906"/>
                  <a:gd name="connsiteX120" fmla="*/ 956874 w 1034979"/>
                  <a:gd name="connsiteY120" fmla="*/ 1094577 h 1509906"/>
                  <a:gd name="connsiteX121" fmla="*/ 1002594 w 1034979"/>
                  <a:gd name="connsiteY121" fmla="*/ 1092672 h 1509906"/>
                  <a:gd name="connsiteX122" fmla="*/ 1031169 w 1034979"/>
                  <a:gd name="connsiteY122" fmla="*/ 1085052 h 1509906"/>
                  <a:gd name="connsiteX123" fmla="*/ 1034979 w 1034979"/>
                  <a:gd name="connsiteY123" fmla="*/ 1079337 h 1509906"/>
                  <a:gd name="connsiteX124" fmla="*/ 1033074 w 1034979"/>
                  <a:gd name="connsiteY124" fmla="*/ 1060287 h 1509906"/>
                  <a:gd name="connsiteX125" fmla="*/ 1027359 w 1034979"/>
                  <a:gd name="connsiteY125" fmla="*/ 1056477 h 1509906"/>
                  <a:gd name="connsiteX126" fmla="*/ 1012119 w 1034979"/>
                  <a:gd name="connsiteY126" fmla="*/ 1054572 h 1509906"/>
                  <a:gd name="connsiteX127" fmla="*/ 1006404 w 1034979"/>
                  <a:gd name="connsiteY127" fmla="*/ 1052667 h 1509906"/>
                  <a:gd name="connsiteX128" fmla="*/ 998784 w 1034979"/>
                  <a:gd name="connsiteY128" fmla="*/ 1050762 h 1509906"/>
                  <a:gd name="connsiteX129" fmla="*/ 987354 w 1034979"/>
                  <a:gd name="connsiteY129" fmla="*/ 1043142 h 1509906"/>
                  <a:gd name="connsiteX130" fmla="*/ 975924 w 1034979"/>
                  <a:gd name="connsiteY130" fmla="*/ 1039332 h 1509906"/>
                  <a:gd name="connsiteX131" fmla="*/ 970209 w 1034979"/>
                  <a:gd name="connsiteY131" fmla="*/ 1037427 h 1509906"/>
                  <a:gd name="connsiteX132" fmla="*/ 962589 w 1034979"/>
                  <a:gd name="connsiteY132" fmla="*/ 1035522 h 1509906"/>
                  <a:gd name="connsiteX133" fmla="*/ 956874 w 1034979"/>
                  <a:gd name="connsiteY133" fmla="*/ 1033617 h 1509906"/>
                  <a:gd name="connsiteX134" fmla="*/ 935919 w 1034979"/>
                  <a:gd name="connsiteY134" fmla="*/ 1027902 h 1509906"/>
                  <a:gd name="connsiteX135" fmla="*/ 930204 w 1034979"/>
                  <a:gd name="connsiteY135" fmla="*/ 1025997 h 1509906"/>
                  <a:gd name="connsiteX136" fmla="*/ 825429 w 1034979"/>
                  <a:gd name="connsiteY136" fmla="*/ 1027902 h 1509906"/>
                  <a:gd name="connsiteX137" fmla="*/ 819714 w 1034979"/>
                  <a:gd name="connsiteY137" fmla="*/ 1029807 h 1509906"/>
                  <a:gd name="connsiteX138" fmla="*/ 730179 w 1034979"/>
                  <a:gd name="connsiteY138" fmla="*/ 1031712 h 1509906"/>
                  <a:gd name="connsiteX139" fmla="*/ 669219 w 1034979"/>
                  <a:gd name="connsiteY139" fmla="*/ 1039332 h 1509906"/>
                  <a:gd name="connsiteX140" fmla="*/ 646359 w 1034979"/>
                  <a:gd name="connsiteY140" fmla="*/ 1043142 h 1509906"/>
                  <a:gd name="connsiteX141" fmla="*/ 642549 w 1034979"/>
                  <a:gd name="connsiteY141" fmla="*/ 1031712 h 1509906"/>
                  <a:gd name="connsiteX142" fmla="*/ 640644 w 1034979"/>
                  <a:gd name="connsiteY142" fmla="*/ 1025997 h 1509906"/>
                  <a:gd name="connsiteX143" fmla="*/ 642549 w 1034979"/>
                  <a:gd name="connsiteY143" fmla="*/ 1008852 h 1509906"/>
                  <a:gd name="connsiteX144" fmla="*/ 644454 w 1034979"/>
                  <a:gd name="connsiteY144" fmla="*/ 1003137 h 1509906"/>
                  <a:gd name="connsiteX145" fmla="*/ 661599 w 1034979"/>
                  <a:gd name="connsiteY145" fmla="*/ 993612 h 1509906"/>
                  <a:gd name="connsiteX146" fmla="*/ 673029 w 1034979"/>
                  <a:gd name="connsiteY146" fmla="*/ 985992 h 1509906"/>
                  <a:gd name="connsiteX147" fmla="*/ 674934 w 1034979"/>
                  <a:gd name="connsiteY147" fmla="*/ 980277 h 1509906"/>
                  <a:gd name="connsiteX148" fmla="*/ 680649 w 1034979"/>
                  <a:gd name="connsiteY148" fmla="*/ 978372 h 1509906"/>
                  <a:gd name="connsiteX149" fmla="*/ 686364 w 1034979"/>
                  <a:gd name="connsiteY149" fmla="*/ 974562 h 1509906"/>
                  <a:gd name="connsiteX150" fmla="*/ 695889 w 1034979"/>
                  <a:gd name="connsiteY150" fmla="*/ 965037 h 1509906"/>
                  <a:gd name="connsiteX151" fmla="*/ 705414 w 1034979"/>
                  <a:gd name="connsiteY151" fmla="*/ 953607 h 1509906"/>
                  <a:gd name="connsiteX152" fmla="*/ 716844 w 1034979"/>
                  <a:gd name="connsiteY152" fmla="*/ 945987 h 1509906"/>
                  <a:gd name="connsiteX153" fmla="*/ 732084 w 1034979"/>
                  <a:gd name="connsiteY153" fmla="*/ 932652 h 1509906"/>
                  <a:gd name="connsiteX154" fmla="*/ 741609 w 1034979"/>
                  <a:gd name="connsiteY154" fmla="*/ 921222 h 1509906"/>
                  <a:gd name="connsiteX155" fmla="*/ 753039 w 1034979"/>
                  <a:gd name="connsiteY155" fmla="*/ 911697 h 1509906"/>
                  <a:gd name="connsiteX156" fmla="*/ 758754 w 1034979"/>
                  <a:gd name="connsiteY156" fmla="*/ 900267 h 1509906"/>
                  <a:gd name="connsiteX157" fmla="*/ 760659 w 1034979"/>
                  <a:gd name="connsiteY157" fmla="*/ 894552 h 1509906"/>
                  <a:gd name="connsiteX158" fmla="*/ 766374 w 1034979"/>
                  <a:gd name="connsiteY158" fmla="*/ 883122 h 1509906"/>
                  <a:gd name="connsiteX159" fmla="*/ 764469 w 1034979"/>
                  <a:gd name="connsiteY159" fmla="*/ 867882 h 1509906"/>
                  <a:gd name="connsiteX160" fmla="*/ 758754 w 1034979"/>
                  <a:gd name="connsiteY160" fmla="*/ 865977 h 1509906"/>
                  <a:gd name="connsiteX161" fmla="*/ 737799 w 1034979"/>
                  <a:gd name="connsiteY161" fmla="*/ 867882 h 1509906"/>
                  <a:gd name="connsiteX162" fmla="*/ 732084 w 1034979"/>
                  <a:gd name="connsiteY162" fmla="*/ 871692 h 1509906"/>
                  <a:gd name="connsiteX163" fmla="*/ 720654 w 1034979"/>
                  <a:gd name="connsiteY163" fmla="*/ 875502 h 1509906"/>
                  <a:gd name="connsiteX164" fmla="*/ 716844 w 1034979"/>
                  <a:gd name="connsiteY164" fmla="*/ 881217 h 1509906"/>
                  <a:gd name="connsiteX165" fmla="*/ 711129 w 1034979"/>
                  <a:gd name="connsiteY165" fmla="*/ 883122 h 1509906"/>
                  <a:gd name="connsiteX166" fmla="*/ 705414 w 1034979"/>
                  <a:gd name="connsiteY166" fmla="*/ 886932 h 1509906"/>
                  <a:gd name="connsiteX167" fmla="*/ 699699 w 1034979"/>
                  <a:gd name="connsiteY167" fmla="*/ 892647 h 1509906"/>
                  <a:gd name="connsiteX168" fmla="*/ 692079 w 1034979"/>
                  <a:gd name="connsiteY168" fmla="*/ 896457 h 1509906"/>
                  <a:gd name="connsiteX169" fmla="*/ 595181 w 1034979"/>
                  <a:gd name="connsiteY169" fmla="*/ 951135 h 1509906"/>
                  <a:gd name="connsiteX170" fmla="*/ 507294 w 1034979"/>
                  <a:gd name="connsiteY170" fmla="*/ 841212 h 1509906"/>
                  <a:gd name="connsiteX171" fmla="*/ 503484 w 1034979"/>
                  <a:gd name="connsiteY171" fmla="*/ 351627 h 1509906"/>
                  <a:gd name="connsiteX172" fmla="*/ 499674 w 1034979"/>
                  <a:gd name="connsiteY172" fmla="*/ 60162 h 1509906"/>
                  <a:gd name="connsiteX173" fmla="*/ 490149 w 1034979"/>
                  <a:gd name="connsiteY173" fmla="*/ 33492 h 1509906"/>
                  <a:gd name="connsiteX174" fmla="*/ 488244 w 1034979"/>
                  <a:gd name="connsiteY174" fmla="*/ 27777 h 1509906"/>
                  <a:gd name="connsiteX175" fmla="*/ 484434 w 1034979"/>
                  <a:gd name="connsiteY175" fmla="*/ 22062 h 1509906"/>
                  <a:gd name="connsiteX176" fmla="*/ 478719 w 1034979"/>
                  <a:gd name="connsiteY176" fmla="*/ 10632 h 1509906"/>
                  <a:gd name="connsiteX177" fmla="*/ 473004 w 1034979"/>
                  <a:gd name="connsiteY177" fmla="*/ 6822 h 1509906"/>
                  <a:gd name="connsiteX178" fmla="*/ 469194 w 1034979"/>
                  <a:gd name="connsiteY178" fmla="*/ 1107 h 1509906"/>
                  <a:gd name="connsiteX179" fmla="*/ 429189 w 1034979"/>
                  <a:gd name="connsiteY179" fmla="*/ 4917 h 1509906"/>
                  <a:gd name="connsiteX180" fmla="*/ 421569 w 1034979"/>
                  <a:gd name="connsiteY180" fmla="*/ 16347 h 1509906"/>
                  <a:gd name="connsiteX181" fmla="*/ 417759 w 1034979"/>
                  <a:gd name="connsiteY181" fmla="*/ 22062 h 1509906"/>
                  <a:gd name="connsiteX182" fmla="*/ 419664 w 1034979"/>
                  <a:gd name="connsiteY182" fmla="*/ 54447 h 1509906"/>
                  <a:gd name="connsiteX183" fmla="*/ 423474 w 1034979"/>
                  <a:gd name="connsiteY183" fmla="*/ 65877 h 1509906"/>
                  <a:gd name="connsiteX184" fmla="*/ 425379 w 1034979"/>
                  <a:gd name="connsiteY184" fmla="*/ 71592 h 1509906"/>
                  <a:gd name="connsiteX185" fmla="*/ 425379 w 1034979"/>
                  <a:gd name="connsiteY185" fmla="*/ 77307 h 1509906"/>
                  <a:gd name="connsiteX186" fmla="*/ 429189 w 1034979"/>
                  <a:gd name="connsiteY186" fmla="*/ 231612 h 1509906"/>
                  <a:gd name="connsiteX187" fmla="*/ 440619 w 1034979"/>
                  <a:gd name="connsiteY187" fmla="*/ 414492 h 1509906"/>
                  <a:gd name="connsiteX188" fmla="*/ 435265 w 1034979"/>
                  <a:gd name="connsiteY188" fmla="*/ 711672 h 1509906"/>
                  <a:gd name="connsiteX189" fmla="*/ 435059 w 1034979"/>
                  <a:gd name="connsiteY189" fmla="*/ 792350 h 1509906"/>
                  <a:gd name="connsiteX190" fmla="*/ 430322 w 1034979"/>
                  <a:gd name="connsiteY190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59619 w 1034979"/>
                  <a:gd name="connsiteY19" fmla="*/ 867882 h 1509906"/>
                  <a:gd name="connsiteX20" fmla="*/ 46284 w 1034979"/>
                  <a:gd name="connsiteY20" fmla="*/ 888837 h 1509906"/>
                  <a:gd name="connsiteX21" fmla="*/ 50094 w 1034979"/>
                  <a:gd name="connsiteY21" fmla="*/ 926937 h 1509906"/>
                  <a:gd name="connsiteX22" fmla="*/ 53904 w 1034979"/>
                  <a:gd name="connsiteY22" fmla="*/ 932652 h 1509906"/>
                  <a:gd name="connsiteX23" fmla="*/ 59619 w 1034979"/>
                  <a:gd name="connsiteY23" fmla="*/ 936462 h 1509906"/>
                  <a:gd name="connsiteX24" fmla="*/ 63429 w 1034979"/>
                  <a:gd name="connsiteY24" fmla="*/ 942177 h 1509906"/>
                  <a:gd name="connsiteX25" fmla="*/ 80574 w 1034979"/>
                  <a:gd name="connsiteY25" fmla="*/ 951702 h 1509906"/>
                  <a:gd name="connsiteX26" fmla="*/ 166299 w 1034979"/>
                  <a:gd name="connsiteY26" fmla="*/ 972657 h 1509906"/>
                  <a:gd name="connsiteX27" fmla="*/ 191064 w 1034979"/>
                  <a:gd name="connsiteY27" fmla="*/ 978372 h 1509906"/>
                  <a:gd name="connsiteX28" fmla="*/ 208209 w 1034979"/>
                  <a:gd name="connsiteY28" fmla="*/ 984087 h 1509906"/>
                  <a:gd name="connsiteX29" fmla="*/ 213924 w 1034979"/>
                  <a:gd name="connsiteY29" fmla="*/ 985992 h 1509906"/>
                  <a:gd name="connsiteX30" fmla="*/ 229164 w 1034979"/>
                  <a:gd name="connsiteY30" fmla="*/ 989802 h 1509906"/>
                  <a:gd name="connsiteX31" fmla="*/ 248214 w 1034979"/>
                  <a:gd name="connsiteY31" fmla="*/ 995517 h 1509906"/>
                  <a:gd name="connsiteX32" fmla="*/ 253929 w 1034979"/>
                  <a:gd name="connsiteY32" fmla="*/ 999327 h 1509906"/>
                  <a:gd name="connsiteX33" fmla="*/ 267264 w 1034979"/>
                  <a:gd name="connsiteY33" fmla="*/ 1014567 h 1509906"/>
                  <a:gd name="connsiteX34" fmla="*/ 272979 w 1034979"/>
                  <a:gd name="connsiteY34" fmla="*/ 1033617 h 1509906"/>
                  <a:gd name="connsiteX35" fmla="*/ 274884 w 1034979"/>
                  <a:gd name="connsiteY35" fmla="*/ 1039332 h 1509906"/>
                  <a:gd name="connsiteX36" fmla="*/ 276789 w 1034979"/>
                  <a:gd name="connsiteY36" fmla="*/ 1045047 h 1509906"/>
                  <a:gd name="connsiteX37" fmla="*/ 278694 w 1034979"/>
                  <a:gd name="connsiteY37" fmla="*/ 1069812 h 1509906"/>
                  <a:gd name="connsiteX38" fmla="*/ 280599 w 1034979"/>
                  <a:gd name="connsiteY38" fmla="*/ 1075527 h 1509906"/>
                  <a:gd name="connsiteX39" fmla="*/ 278694 w 1034979"/>
                  <a:gd name="connsiteY39" fmla="*/ 1094577 h 1509906"/>
                  <a:gd name="connsiteX40" fmla="*/ 276789 w 1034979"/>
                  <a:gd name="connsiteY40" fmla="*/ 1104102 h 1509906"/>
                  <a:gd name="connsiteX41" fmla="*/ 263454 w 1034979"/>
                  <a:gd name="connsiteY41" fmla="*/ 1117437 h 1509906"/>
                  <a:gd name="connsiteX42" fmla="*/ 252024 w 1034979"/>
                  <a:gd name="connsiteY42" fmla="*/ 1125057 h 1509906"/>
                  <a:gd name="connsiteX43" fmla="*/ 240594 w 1034979"/>
                  <a:gd name="connsiteY43" fmla="*/ 1128867 h 1509906"/>
                  <a:gd name="connsiteX44" fmla="*/ 27234 w 1034979"/>
                  <a:gd name="connsiteY44" fmla="*/ 1147917 h 1509906"/>
                  <a:gd name="connsiteX45" fmla="*/ 15804 w 1034979"/>
                  <a:gd name="connsiteY45" fmla="*/ 1153632 h 1509906"/>
                  <a:gd name="connsiteX46" fmla="*/ 6279 w 1034979"/>
                  <a:gd name="connsiteY46" fmla="*/ 1163157 h 1509906"/>
                  <a:gd name="connsiteX47" fmla="*/ 4374 w 1034979"/>
                  <a:gd name="connsiteY47" fmla="*/ 1168872 h 1509906"/>
                  <a:gd name="connsiteX48" fmla="*/ 564 w 1034979"/>
                  <a:gd name="connsiteY48" fmla="*/ 1174587 h 1509906"/>
                  <a:gd name="connsiteX49" fmla="*/ 6279 w 1034979"/>
                  <a:gd name="connsiteY49" fmla="*/ 1206972 h 1509906"/>
                  <a:gd name="connsiteX50" fmla="*/ 11994 w 1034979"/>
                  <a:gd name="connsiteY50" fmla="*/ 1210782 h 1509906"/>
                  <a:gd name="connsiteX51" fmla="*/ 17709 w 1034979"/>
                  <a:gd name="connsiteY51" fmla="*/ 1212687 h 1509906"/>
                  <a:gd name="connsiteX52" fmla="*/ 145344 w 1034979"/>
                  <a:gd name="connsiteY52" fmla="*/ 1210782 h 1509906"/>
                  <a:gd name="connsiteX53" fmla="*/ 152964 w 1034979"/>
                  <a:gd name="connsiteY53" fmla="*/ 1208877 h 1509906"/>
                  <a:gd name="connsiteX54" fmla="*/ 303459 w 1034979"/>
                  <a:gd name="connsiteY54" fmla="*/ 1203162 h 1509906"/>
                  <a:gd name="connsiteX55" fmla="*/ 318699 w 1034979"/>
                  <a:gd name="connsiteY55" fmla="*/ 1210782 h 1509906"/>
                  <a:gd name="connsiteX56" fmla="*/ 330129 w 1034979"/>
                  <a:gd name="connsiteY56" fmla="*/ 1216497 h 1509906"/>
                  <a:gd name="connsiteX57" fmla="*/ 333939 w 1034979"/>
                  <a:gd name="connsiteY57" fmla="*/ 1222212 h 1509906"/>
                  <a:gd name="connsiteX58" fmla="*/ 339654 w 1034979"/>
                  <a:gd name="connsiteY58" fmla="*/ 1224117 h 1509906"/>
                  <a:gd name="connsiteX59" fmla="*/ 351084 w 1034979"/>
                  <a:gd name="connsiteY59" fmla="*/ 1231737 h 1509906"/>
                  <a:gd name="connsiteX60" fmla="*/ 356799 w 1034979"/>
                  <a:gd name="connsiteY60" fmla="*/ 1235547 h 1509906"/>
                  <a:gd name="connsiteX61" fmla="*/ 360609 w 1034979"/>
                  <a:gd name="connsiteY61" fmla="*/ 1241262 h 1509906"/>
                  <a:gd name="connsiteX62" fmla="*/ 366324 w 1034979"/>
                  <a:gd name="connsiteY62" fmla="*/ 1252692 h 1509906"/>
                  <a:gd name="connsiteX63" fmla="*/ 362514 w 1034979"/>
                  <a:gd name="connsiteY63" fmla="*/ 1279362 h 1509906"/>
                  <a:gd name="connsiteX64" fmla="*/ 358704 w 1034979"/>
                  <a:gd name="connsiteY64" fmla="*/ 1285077 h 1509906"/>
                  <a:gd name="connsiteX65" fmla="*/ 356799 w 1034979"/>
                  <a:gd name="connsiteY65" fmla="*/ 1290792 h 1509906"/>
                  <a:gd name="connsiteX66" fmla="*/ 352989 w 1034979"/>
                  <a:gd name="connsiteY66" fmla="*/ 1296507 h 1509906"/>
                  <a:gd name="connsiteX67" fmla="*/ 351084 w 1034979"/>
                  <a:gd name="connsiteY67" fmla="*/ 1302222 h 1509906"/>
                  <a:gd name="connsiteX68" fmla="*/ 347274 w 1034979"/>
                  <a:gd name="connsiteY68" fmla="*/ 1307937 h 1509906"/>
                  <a:gd name="connsiteX69" fmla="*/ 330129 w 1034979"/>
                  <a:gd name="connsiteY69" fmla="*/ 1374612 h 1509906"/>
                  <a:gd name="connsiteX70" fmla="*/ 328224 w 1034979"/>
                  <a:gd name="connsiteY70" fmla="*/ 1426047 h 1509906"/>
                  <a:gd name="connsiteX71" fmla="*/ 330129 w 1034979"/>
                  <a:gd name="connsiteY71" fmla="*/ 1450812 h 1509906"/>
                  <a:gd name="connsiteX72" fmla="*/ 332034 w 1034979"/>
                  <a:gd name="connsiteY72" fmla="*/ 1456527 h 1509906"/>
                  <a:gd name="connsiteX73" fmla="*/ 335844 w 1034979"/>
                  <a:gd name="connsiteY73" fmla="*/ 1460337 h 1509906"/>
                  <a:gd name="connsiteX74" fmla="*/ 364419 w 1034979"/>
                  <a:gd name="connsiteY74" fmla="*/ 1506057 h 1509906"/>
                  <a:gd name="connsiteX75" fmla="*/ 387279 w 1034979"/>
                  <a:gd name="connsiteY75" fmla="*/ 1507962 h 1509906"/>
                  <a:gd name="connsiteX76" fmla="*/ 392994 w 1034979"/>
                  <a:gd name="connsiteY76" fmla="*/ 1502247 h 1509906"/>
                  <a:gd name="connsiteX77" fmla="*/ 394899 w 1034979"/>
                  <a:gd name="connsiteY77" fmla="*/ 1490817 h 1509906"/>
                  <a:gd name="connsiteX78" fmla="*/ 396804 w 1034979"/>
                  <a:gd name="connsiteY78" fmla="*/ 1485102 h 1509906"/>
                  <a:gd name="connsiteX79" fmla="*/ 398709 w 1034979"/>
                  <a:gd name="connsiteY79" fmla="*/ 1467957 h 1509906"/>
                  <a:gd name="connsiteX80" fmla="*/ 400614 w 1034979"/>
                  <a:gd name="connsiteY80" fmla="*/ 1454622 h 1509906"/>
                  <a:gd name="connsiteX81" fmla="*/ 404424 w 1034979"/>
                  <a:gd name="connsiteY81" fmla="*/ 1397472 h 1509906"/>
                  <a:gd name="connsiteX82" fmla="*/ 410139 w 1034979"/>
                  <a:gd name="connsiteY82" fmla="*/ 1386042 h 1509906"/>
                  <a:gd name="connsiteX83" fmla="*/ 413949 w 1034979"/>
                  <a:gd name="connsiteY83" fmla="*/ 1372707 h 1509906"/>
                  <a:gd name="connsiteX84" fmla="*/ 415854 w 1034979"/>
                  <a:gd name="connsiteY84" fmla="*/ 1366992 h 1509906"/>
                  <a:gd name="connsiteX85" fmla="*/ 417759 w 1034979"/>
                  <a:gd name="connsiteY85" fmla="*/ 1353657 h 1509906"/>
                  <a:gd name="connsiteX86" fmla="*/ 421569 w 1034979"/>
                  <a:gd name="connsiteY86" fmla="*/ 1342227 h 1509906"/>
                  <a:gd name="connsiteX87" fmla="*/ 427284 w 1034979"/>
                  <a:gd name="connsiteY87" fmla="*/ 1328892 h 1509906"/>
                  <a:gd name="connsiteX88" fmla="*/ 467289 w 1034979"/>
                  <a:gd name="connsiteY88" fmla="*/ 1258407 h 1509906"/>
                  <a:gd name="connsiteX89" fmla="*/ 528455 w 1034979"/>
                  <a:gd name="connsiteY89" fmla="*/ 1245638 h 1509906"/>
                  <a:gd name="connsiteX90" fmla="*/ 573969 w 1034979"/>
                  <a:gd name="connsiteY90" fmla="*/ 1229832 h 1509906"/>
                  <a:gd name="connsiteX91" fmla="*/ 585399 w 1034979"/>
                  <a:gd name="connsiteY91" fmla="*/ 1226022 h 1509906"/>
                  <a:gd name="connsiteX92" fmla="*/ 720654 w 1034979"/>
                  <a:gd name="connsiteY92" fmla="*/ 1309842 h 1509906"/>
                  <a:gd name="connsiteX93" fmla="*/ 733989 w 1034979"/>
                  <a:gd name="connsiteY93" fmla="*/ 1319367 h 1509906"/>
                  <a:gd name="connsiteX94" fmla="*/ 743514 w 1034979"/>
                  <a:gd name="connsiteY94" fmla="*/ 1321272 h 1509906"/>
                  <a:gd name="connsiteX95" fmla="*/ 749229 w 1034979"/>
                  <a:gd name="connsiteY95" fmla="*/ 1323177 h 1509906"/>
                  <a:gd name="connsiteX96" fmla="*/ 762564 w 1034979"/>
                  <a:gd name="connsiteY96" fmla="*/ 1328892 h 1509906"/>
                  <a:gd name="connsiteX97" fmla="*/ 777804 w 1034979"/>
                  <a:gd name="connsiteY97" fmla="*/ 1326987 h 1509906"/>
                  <a:gd name="connsiteX98" fmla="*/ 789234 w 1034979"/>
                  <a:gd name="connsiteY98" fmla="*/ 1321272 h 1509906"/>
                  <a:gd name="connsiteX99" fmla="*/ 794949 w 1034979"/>
                  <a:gd name="connsiteY99" fmla="*/ 1319367 h 1509906"/>
                  <a:gd name="connsiteX100" fmla="*/ 802569 w 1034979"/>
                  <a:gd name="connsiteY100" fmla="*/ 1302222 h 1509906"/>
                  <a:gd name="connsiteX101" fmla="*/ 800664 w 1034979"/>
                  <a:gd name="connsiteY101" fmla="*/ 1277457 h 1509906"/>
                  <a:gd name="connsiteX102" fmla="*/ 798759 w 1034979"/>
                  <a:gd name="connsiteY102" fmla="*/ 1271742 h 1509906"/>
                  <a:gd name="connsiteX103" fmla="*/ 796854 w 1034979"/>
                  <a:gd name="connsiteY103" fmla="*/ 1264122 h 1509906"/>
                  <a:gd name="connsiteX104" fmla="*/ 783519 w 1034979"/>
                  <a:gd name="connsiteY104" fmla="*/ 1246977 h 1509906"/>
                  <a:gd name="connsiteX105" fmla="*/ 773994 w 1034979"/>
                  <a:gd name="connsiteY105" fmla="*/ 1241262 h 1509906"/>
                  <a:gd name="connsiteX106" fmla="*/ 648264 w 1034979"/>
                  <a:gd name="connsiteY106" fmla="*/ 1149822 h 1509906"/>
                  <a:gd name="connsiteX107" fmla="*/ 644454 w 1034979"/>
                  <a:gd name="connsiteY107" fmla="*/ 1132677 h 1509906"/>
                  <a:gd name="connsiteX108" fmla="*/ 646359 w 1034979"/>
                  <a:gd name="connsiteY108" fmla="*/ 1125057 h 1509906"/>
                  <a:gd name="connsiteX109" fmla="*/ 650169 w 1034979"/>
                  <a:gd name="connsiteY109" fmla="*/ 1107912 h 1509906"/>
                  <a:gd name="connsiteX110" fmla="*/ 653979 w 1034979"/>
                  <a:gd name="connsiteY110" fmla="*/ 1102197 h 1509906"/>
                  <a:gd name="connsiteX111" fmla="*/ 655884 w 1034979"/>
                  <a:gd name="connsiteY111" fmla="*/ 1096482 h 1509906"/>
                  <a:gd name="connsiteX112" fmla="*/ 661599 w 1034979"/>
                  <a:gd name="connsiteY112" fmla="*/ 1094577 h 1509906"/>
                  <a:gd name="connsiteX113" fmla="*/ 671124 w 1034979"/>
                  <a:gd name="connsiteY113" fmla="*/ 1083147 h 1509906"/>
                  <a:gd name="connsiteX114" fmla="*/ 724464 w 1034979"/>
                  <a:gd name="connsiteY114" fmla="*/ 1075527 h 1509906"/>
                  <a:gd name="connsiteX115" fmla="*/ 842574 w 1034979"/>
                  <a:gd name="connsiteY115" fmla="*/ 1077432 h 1509906"/>
                  <a:gd name="connsiteX116" fmla="*/ 871149 w 1034979"/>
                  <a:gd name="connsiteY116" fmla="*/ 1079337 h 1509906"/>
                  <a:gd name="connsiteX117" fmla="*/ 899724 w 1034979"/>
                  <a:gd name="connsiteY117" fmla="*/ 1085052 h 1509906"/>
                  <a:gd name="connsiteX118" fmla="*/ 922584 w 1034979"/>
                  <a:gd name="connsiteY118" fmla="*/ 1088862 h 1509906"/>
                  <a:gd name="connsiteX119" fmla="*/ 951159 w 1034979"/>
                  <a:gd name="connsiteY119" fmla="*/ 1094577 h 1509906"/>
                  <a:gd name="connsiteX120" fmla="*/ 956874 w 1034979"/>
                  <a:gd name="connsiteY120" fmla="*/ 1094577 h 1509906"/>
                  <a:gd name="connsiteX121" fmla="*/ 1002594 w 1034979"/>
                  <a:gd name="connsiteY121" fmla="*/ 1092672 h 1509906"/>
                  <a:gd name="connsiteX122" fmla="*/ 1031169 w 1034979"/>
                  <a:gd name="connsiteY122" fmla="*/ 1085052 h 1509906"/>
                  <a:gd name="connsiteX123" fmla="*/ 1034979 w 1034979"/>
                  <a:gd name="connsiteY123" fmla="*/ 1079337 h 1509906"/>
                  <a:gd name="connsiteX124" fmla="*/ 1033074 w 1034979"/>
                  <a:gd name="connsiteY124" fmla="*/ 1060287 h 1509906"/>
                  <a:gd name="connsiteX125" fmla="*/ 1027359 w 1034979"/>
                  <a:gd name="connsiteY125" fmla="*/ 1056477 h 1509906"/>
                  <a:gd name="connsiteX126" fmla="*/ 1012119 w 1034979"/>
                  <a:gd name="connsiteY126" fmla="*/ 1054572 h 1509906"/>
                  <a:gd name="connsiteX127" fmla="*/ 1006404 w 1034979"/>
                  <a:gd name="connsiteY127" fmla="*/ 1052667 h 1509906"/>
                  <a:gd name="connsiteX128" fmla="*/ 998784 w 1034979"/>
                  <a:gd name="connsiteY128" fmla="*/ 1050762 h 1509906"/>
                  <a:gd name="connsiteX129" fmla="*/ 987354 w 1034979"/>
                  <a:gd name="connsiteY129" fmla="*/ 1043142 h 1509906"/>
                  <a:gd name="connsiteX130" fmla="*/ 975924 w 1034979"/>
                  <a:gd name="connsiteY130" fmla="*/ 1039332 h 1509906"/>
                  <a:gd name="connsiteX131" fmla="*/ 970209 w 1034979"/>
                  <a:gd name="connsiteY131" fmla="*/ 1037427 h 1509906"/>
                  <a:gd name="connsiteX132" fmla="*/ 962589 w 1034979"/>
                  <a:gd name="connsiteY132" fmla="*/ 1035522 h 1509906"/>
                  <a:gd name="connsiteX133" fmla="*/ 956874 w 1034979"/>
                  <a:gd name="connsiteY133" fmla="*/ 1033617 h 1509906"/>
                  <a:gd name="connsiteX134" fmla="*/ 935919 w 1034979"/>
                  <a:gd name="connsiteY134" fmla="*/ 1027902 h 1509906"/>
                  <a:gd name="connsiteX135" fmla="*/ 930204 w 1034979"/>
                  <a:gd name="connsiteY135" fmla="*/ 1025997 h 1509906"/>
                  <a:gd name="connsiteX136" fmla="*/ 825429 w 1034979"/>
                  <a:gd name="connsiteY136" fmla="*/ 1027902 h 1509906"/>
                  <a:gd name="connsiteX137" fmla="*/ 819714 w 1034979"/>
                  <a:gd name="connsiteY137" fmla="*/ 1029807 h 1509906"/>
                  <a:gd name="connsiteX138" fmla="*/ 730179 w 1034979"/>
                  <a:gd name="connsiteY138" fmla="*/ 1031712 h 1509906"/>
                  <a:gd name="connsiteX139" fmla="*/ 669219 w 1034979"/>
                  <a:gd name="connsiteY139" fmla="*/ 1039332 h 1509906"/>
                  <a:gd name="connsiteX140" fmla="*/ 646359 w 1034979"/>
                  <a:gd name="connsiteY140" fmla="*/ 1043142 h 1509906"/>
                  <a:gd name="connsiteX141" fmla="*/ 642549 w 1034979"/>
                  <a:gd name="connsiteY141" fmla="*/ 1031712 h 1509906"/>
                  <a:gd name="connsiteX142" fmla="*/ 640644 w 1034979"/>
                  <a:gd name="connsiteY142" fmla="*/ 1025997 h 1509906"/>
                  <a:gd name="connsiteX143" fmla="*/ 642549 w 1034979"/>
                  <a:gd name="connsiteY143" fmla="*/ 1008852 h 1509906"/>
                  <a:gd name="connsiteX144" fmla="*/ 644454 w 1034979"/>
                  <a:gd name="connsiteY144" fmla="*/ 1003137 h 1509906"/>
                  <a:gd name="connsiteX145" fmla="*/ 661599 w 1034979"/>
                  <a:gd name="connsiteY145" fmla="*/ 993612 h 1509906"/>
                  <a:gd name="connsiteX146" fmla="*/ 673029 w 1034979"/>
                  <a:gd name="connsiteY146" fmla="*/ 985992 h 1509906"/>
                  <a:gd name="connsiteX147" fmla="*/ 674934 w 1034979"/>
                  <a:gd name="connsiteY147" fmla="*/ 980277 h 1509906"/>
                  <a:gd name="connsiteX148" fmla="*/ 680649 w 1034979"/>
                  <a:gd name="connsiteY148" fmla="*/ 978372 h 1509906"/>
                  <a:gd name="connsiteX149" fmla="*/ 686364 w 1034979"/>
                  <a:gd name="connsiteY149" fmla="*/ 974562 h 1509906"/>
                  <a:gd name="connsiteX150" fmla="*/ 695889 w 1034979"/>
                  <a:gd name="connsiteY150" fmla="*/ 965037 h 1509906"/>
                  <a:gd name="connsiteX151" fmla="*/ 705414 w 1034979"/>
                  <a:gd name="connsiteY151" fmla="*/ 953607 h 1509906"/>
                  <a:gd name="connsiteX152" fmla="*/ 716844 w 1034979"/>
                  <a:gd name="connsiteY152" fmla="*/ 945987 h 1509906"/>
                  <a:gd name="connsiteX153" fmla="*/ 732084 w 1034979"/>
                  <a:gd name="connsiteY153" fmla="*/ 932652 h 1509906"/>
                  <a:gd name="connsiteX154" fmla="*/ 741609 w 1034979"/>
                  <a:gd name="connsiteY154" fmla="*/ 921222 h 1509906"/>
                  <a:gd name="connsiteX155" fmla="*/ 753039 w 1034979"/>
                  <a:gd name="connsiteY155" fmla="*/ 911697 h 1509906"/>
                  <a:gd name="connsiteX156" fmla="*/ 758754 w 1034979"/>
                  <a:gd name="connsiteY156" fmla="*/ 900267 h 1509906"/>
                  <a:gd name="connsiteX157" fmla="*/ 760659 w 1034979"/>
                  <a:gd name="connsiteY157" fmla="*/ 894552 h 1509906"/>
                  <a:gd name="connsiteX158" fmla="*/ 766374 w 1034979"/>
                  <a:gd name="connsiteY158" fmla="*/ 883122 h 1509906"/>
                  <a:gd name="connsiteX159" fmla="*/ 764469 w 1034979"/>
                  <a:gd name="connsiteY159" fmla="*/ 867882 h 1509906"/>
                  <a:gd name="connsiteX160" fmla="*/ 758754 w 1034979"/>
                  <a:gd name="connsiteY160" fmla="*/ 865977 h 1509906"/>
                  <a:gd name="connsiteX161" fmla="*/ 737799 w 1034979"/>
                  <a:gd name="connsiteY161" fmla="*/ 867882 h 1509906"/>
                  <a:gd name="connsiteX162" fmla="*/ 732084 w 1034979"/>
                  <a:gd name="connsiteY162" fmla="*/ 871692 h 1509906"/>
                  <a:gd name="connsiteX163" fmla="*/ 720654 w 1034979"/>
                  <a:gd name="connsiteY163" fmla="*/ 875502 h 1509906"/>
                  <a:gd name="connsiteX164" fmla="*/ 716844 w 1034979"/>
                  <a:gd name="connsiteY164" fmla="*/ 881217 h 1509906"/>
                  <a:gd name="connsiteX165" fmla="*/ 711129 w 1034979"/>
                  <a:gd name="connsiteY165" fmla="*/ 883122 h 1509906"/>
                  <a:gd name="connsiteX166" fmla="*/ 705414 w 1034979"/>
                  <a:gd name="connsiteY166" fmla="*/ 886932 h 1509906"/>
                  <a:gd name="connsiteX167" fmla="*/ 699699 w 1034979"/>
                  <a:gd name="connsiteY167" fmla="*/ 892647 h 1509906"/>
                  <a:gd name="connsiteX168" fmla="*/ 595181 w 1034979"/>
                  <a:gd name="connsiteY168" fmla="*/ 951135 h 1509906"/>
                  <a:gd name="connsiteX169" fmla="*/ 507294 w 1034979"/>
                  <a:gd name="connsiteY169" fmla="*/ 841212 h 1509906"/>
                  <a:gd name="connsiteX170" fmla="*/ 503484 w 1034979"/>
                  <a:gd name="connsiteY170" fmla="*/ 351627 h 1509906"/>
                  <a:gd name="connsiteX171" fmla="*/ 499674 w 1034979"/>
                  <a:gd name="connsiteY171" fmla="*/ 60162 h 1509906"/>
                  <a:gd name="connsiteX172" fmla="*/ 490149 w 1034979"/>
                  <a:gd name="connsiteY172" fmla="*/ 33492 h 1509906"/>
                  <a:gd name="connsiteX173" fmla="*/ 488244 w 1034979"/>
                  <a:gd name="connsiteY173" fmla="*/ 27777 h 1509906"/>
                  <a:gd name="connsiteX174" fmla="*/ 484434 w 1034979"/>
                  <a:gd name="connsiteY174" fmla="*/ 22062 h 1509906"/>
                  <a:gd name="connsiteX175" fmla="*/ 478719 w 1034979"/>
                  <a:gd name="connsiteY175" fmla="*/ 10632 h 1509906"/>
                  <a:gd name="connsiteX176" fmla="*/ 473004 w 1034979"/>
                  <a:gd name="connsiteY176" fmla="*/ 6822 h 1509906"/>
                  <a:gd name="connsiteX177" fmla="*/ 469194 w 1034979"/>
                  <a:gd name="connsiteY177" fmla="*/ 1107 h 1509906"/>
                  <a:gd name="connsiteX178" fmla="*/ 429189 w 1034979"/>
                  <a:gd name="connsiteY178" fmla="*/ 4917 h 1509906"/>
                  <a:gd name="connsiteX179" fmla="*/ 421569 w 1034979"/>
                  <a:gd name="connsiteY179" fmla="*/ 16347 h 1509906"/>
                  <a:gd name="connsiteX180" fmla="*/ 417759 w 1034979"/>
                  <a:gd name="connsiteY180" fmla="*/ 22062 h 1509906"/>
                  <a:gd name="connsiteX181" fmla="*/ 419664 w 1034979"/>
                  <a:gd name="connsiteY181" fmla="*/ 54447 h 1509906"/>
                  <a:gd name="connsiteX182" fmla="*/ 423474 w 1034979"/>
                  <a:gd name="connsiteY182" fmla="*/ 65877 h 1509906"/>
                  <a:gd name="connsiteX183" fmla="*/ 425379 w 1034979"/>
                  <a:gd name="connsiteY183" fmla="*/ 71592 h 1509906"/>
                  <a:gd name="connsiteX184" fmla="*/ 425379 w 1034979"/>
                  <a:gd name="connsiteY184" fmla="*/ 77307 h 1509906"/>
                  <a:gd name="connsiteX185" fmla="*/ 429189 w 1034979"/>
                  <a:gd name="connsiteY185" fmla="*/ 231612 h 1509906"/>
                  <a:gd name="connsiteX186" fmla="*/ 440619 w 1034979"/>
                  <a:gd name="connsiteY186" fmla="*/ 414492 h 1509906"/>
                  <a:gd name="connsiteX187" fmla="*/ 435265 w 1034979"/>
                  <a:gd name="connsiteY187" fmla="*/ 711672 h 1509906"/>
                  <a:gd name="connsiteX188" fmla="*/ 435059 w 1034979"/>
                  <a:gd name="connsiteY188" fmla="*/ 792350 h 1509906"/>
                  <a:gd name="connsiteX189" fmla="*/ 430322 w 1034979"/>
                  <a:gd name="connsiteY189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59619 w 1034979"/>
                  <a:gd name="connsiteY19" fmla="*/ 867882 h 1509906"/>
                  <a:gd name="connsiteX20" fmla="*/ 46284 w 1034979"/>
                  <a:gd name="connsiteY20" fmla="*/ 888837 h 1509906"/>
                  <a:gd name="connsiteX21" fmla="*/ 50094 w 1034979"/>
                  <a:gd name="connsiteY21" fmla="*/ 926937 h 1509906"/>
                  <a:gd name="connsiteX22" fmla="*/ 53904 w 1034979"/>
                  <a:gd name="connsiteY22" fmla="*/ 932652 h 1509906"/>
                  <a:gd name="connsiteX23" fmla="*/ 59619 w 1034979"/>
                  <a:gd name="connsiteY23" fmla="*/ 936462 h 1509906"/>
                  <a:gd name="connsiteX24" fmla="*/ 63429 w 1034979"/>
                  <a:gd name="connsiteY24" fmla="*/ 942177 h 1509906"/>
                  <a:gd name="connsiteX25" fmla="*/ 80574 w 1034979"/>
                  <a:gd name="connsiteY25" fmla="*/ 951702 h 1509906"/>
                  <a:gd name="connsiteX26" fmla="*/ 166299 w 1034979"/>
                  <a:gd name="connsiteY26" fmla="*/ 972657 h 1509906"/>
                  <a:gd name="connsiteX27" fmla="*/ 191064 w 1034979"/>
                  <a:gd name="connsiteY27" fmla="*/ 978372 h 1509906"/>
                  <a:gd name="connsiteX28" fmla="*/ 208209 w 1034979"/>
                  <a:gd name="connsiteY28" fmla="*/ 984087 h 1509906"/>
                  <a:gd name="connsiteX29" fmla="*/ 213924 w 1034979"/>
                  <a:gd name="connsiteY29" fmla="*/ 985992 h 1509906"/>
                  <a:gd name="connsiteX30" fmla="*/ 229164 w 1034979"/>
                  <a:gd name="connsiteY30" fmla="*/ 989802 h 1509906"/>
                  <a:gd name="connsiteX31" fmla="*/ 248214 w 1034979"/>
                  <a:gd name="connsiteY31" fmla="*/ 995517 h 1509906"/>
                  <a:gd name="connsiteX32" fmla="*/ 253929 w 1034979"/>
                  <a:gd name="connsiteY32" fmla="*/ 999327 h 1509906"/>
                  <a:gd name="connsiteX33" fmla="*/ 267264 w 1034979"/>
                  <a:gd name="connsiteY33" fmla="*/ 1014567 h 1509906"/>
                  <a:gd name="connsiteX34" fmla="*/ 272979 w 1034979"/>
                  <a:gd name="connsiteY34" fmla="*/ 1033617 h 1509906"/>
                  <a:gd name="connsiteX35" fmla="*/ 274884 w 1034979"/>
                  <a:gd name="connsiteY35" fmla="*/ 1039332 h 1509906"/>
                  <a:gd name="connsiteX36" fmla="*/ 276789 w 1034979"/>
                  <a:gd name="connsiteY36" fmla="*/ 1045047 h 1509906"/>
                  <a:gd name="connsiteX37" fmla="*/ 278694 w 1034979"/>
                  <a:gd name="connsiteY37" fmla="*/ 1069812 h 1509906"/>
                  <a:gd name="connsiteX38" fmla="*/ 280599 w 1034979"/>
                  <a:gd name="connsiteY38" fmla="*/ 1075527 h 1509906"/>
                  <a:gd name="connsiteX39" fmla="*/ 278694 w 1034979"/>
                  <a:gd name="connsiteY39" fmla="*/ 1094577 h 1509906"/>
                  <a:gd name="connsiteX40" fmla="*/ 276789 w 1034979"/>
                  <a:gd name="connsiteY40" fmla="*/ 1104102 h 1509906"/>
                  <a:gd name="connsiteX41" fmla="*/ 263454 w 1034979"/>
                  <a:gd name="connsiteY41" fmla="*/ 1117437 h 1509906"/>
                  <a:gd name="connsiteX42" fmla="*/ 252024 w 1034979"/>
                  <a:gd name="connsiteY42" fmla="*/ 1125057 h 1509906"/>
                  <a:gd name="connsiteX43" fmla="*/ 240594 w 1034979"/>
                  <a:gd name="connsiteY43" fmla="*/ 1128867 h 1509906"/>
                  <a:gd name="connsiteX44" fmla="*/ 27234 w 1034979"/>
                  <a:gd name="connsiteY44" fmla="*/ 1147917 h 1509906"/>
                  <a:gd name="connsiteX45" fmla="*/ 15804 w 1034979"/>
                  <a:gd name="connsiteY45" fmla="*/ 1153632 h 1509906"/>
                  <a:gd name="connsiteX46" fmla="*/ 6279 w 1034979"/>
                  <a:gd name="connsiteY46" fmla="*/ 1163157 h 1509906"/>
                  <a:gd name="connsiteX47" fmla="*/ 4374 w 1034979"/>
                  <a:gd name="connsiteY47" fmla="*/ 1168872 h 1509906"/>
                  <a:gd name="connsiteX48" fmla="*/ 564 w 1034979"/>
                  <a:gd name="connsiteY48" fmla="*/ 1174587 h 1509906"/>
                  <a:gd name="connsiteX49" fmla="*/ 6279 w 1034979"/>
                  <a:gd name="connsiteY49" fmla="*/ 1206972 h 1509906"/>
                  <a:gd name="connsiteX50" fmla="*/ 11994 w 1034979"/>
                  <a:gd name="connsiteY50" fmla="*/ 1210782 h 1509906"/>
                  <a:gd name="connsiteX51" fmla="*/ 17709 w 1034979"/>
                  <a:gd name="connsiteY51" fmla="*/ 1212687 h 1509906"/>
                  <a:gd name="connsiteX52" fmla="*/ 145344 w 1034979"/>
                  <a:gd name="connsiteY52" fmla="*/ 1210782 h 1509906"/>
                  <a:gd name="connsiteX53" fmla="*/ 152964 w 1034979"/>
                  <a:gd name="connsiteY53" fmla="*/ 1208877 h 1509906"/>
                  <a:gd name="connsiteX54" fmla="*/ 303459 w 1034979"/>
                  <a:gd name="connsiteY54" fmla="*/ 1203162 h 1509906"/>
                  <a:gd name="connsiteX55" fmla="*/ 318699 w 1034979"/>
                  <a:gd name="connsiteY55" fmla="*/ 1210782 h 1509906"/>
                  <a:gd name="connsiteX56" fmla="*/ 330129 w 1034979"/>
                  <a:gd name="connsiteY56" fmla="*/ 1216497 h 1509906"/>
                  <a:gd name="connsiteX57" fmla="*/ 333939 w 1034979"/>
                  <a:gd name="connsiteY57" fmla="*/ 1222212 h 1509906"/>
                  <a:gd name="connsiteX58" fmla="*/ 339654 w 1034979"/>
                  <a:gd name="connsiteY58" fmla="*/ 1224117 h 1509906"/>
                  <a:gd name="connsiteX59" fmla="*/ 351084 w 1034979"/>
                  <a:gd name="connsiteY59" fmla="*/ 1231737 h 1509906"/>
                  <a:gd name="connsiteX60" fmla="*/ 356799 w 1034979"/>
                  <a:gd name="connsiteY60" fmla="*/ 1235547 h 1509906"/>
                  <a:gd name="connsiteX61" fmla="*/ 360609 w 1034979"/>
                  <a:gd name="connsiteY61" fmla="*/ 1241262 h 1509906"/>
                  <a:gd name="connsiteX62" fmla="*/ 366324 w 1034979"/>
                  <a:gd name="connsiteY62" fmla="*/ 1252692 h 1509906"/>
                  <a:gd name="connsiteX63" fmla="*/ 362514 w 1034979"/>
                  <a:gd name="connsiteY63" fmla="*/ 1279362 h 1509906"/>
                  <a:gd name="connsiteX64" fmla="*/ 358704 w 1034979"/>
                  <a:gd name="connsiteY64" fmla="*/ 1285077 h 1509906"/>
                  <a:gd name="connsiteX65" fmla="*/ 356799 w 1034979"/>
                  <a:gd name="connsiteY65" fmla="*/ 1290792 h 1509906"/>
                  <a:gd name="connsiteX66" fmla="*/ 352989 w 1034979"/>
                  <a:gd name="connsiteY66" fmla="*/ 1296507 h 1509906"/>
                  <a:gd name="connsiteX67" fmla="*/ 351084 w 1034979"/>
                  <a:gd name="connsiteY67" fmla="*/ 1302222 h 1509906"/>
                  <a:gd name="connsiteX68" fmla="*/ 347274 w 1034979"/>
                  <a:gd name="connsiteY68" fmla="*/ 1307937 h 1509906"/>
                  <a:gd name="connsiteX69" fmla="*/ 330129 w 1034979"/>
                  <a:gd name="connsiteY69" fmla="*/ 1374612 h 1509906"/>
                  <a:gd name="connsiteX70" fmla="*/ 328224 w 1034979"/>
                  <a:gd name="connsiteY70" fmla="*/ 1426047 h 1509906"/>
                  <a:gd name="connsiteX71" fmla="*/ 330129 w 1034979"/>
                  <a:gd name="connsiteY71" fmla="*/ 1450812 h 1509906"/>
                  <a:gd name="connsiteX72" fmla="*/ 332034 w 1034979"/>
                  <a:gd name="connsiteY72" fmla="*/ 1456527 h 1509906"/>
                  <a:gd name="connsiteX73" fmla="*/ 335844 w 1034979"/>
                  <a:gd name="connsiteY73" fmla="*/ 1460337 h 1509906"/>
                  <a:gd name="connsiteX74" fmla="*/ 364419 w 1034979"/>
                  <a:gd name="connsiteY74" fmla="*/ 1506057 h 1509906"/>
                  <a:gd name="connsiteX75" fmla="*/ 387279 w 1034979"/>
                  <a:gd name="connsiteY75" fmla="*/ 1507962 h 1509906"/>
                  <a:gd name="connsiteX76" fmla="*/ 392994 w 1034979"/>
                  <a:gd name="connsiteY76" fmla="*/ 1502247 h 1509906"/>
                  <a:gd name="connsiteX77" fmla="*/ 394899 w 1034979"/>
                  <a:gd name="connsiteY77" fmla="*/ 1490817 h 1509906"/>
                  <a:gd name="connsiteX78" fmla="*/ 396804 w 1034979"/>
                  <a:gd name="connsiteY78" fmla="*/ 1485102 h 1509906"/>
                  <a:gd name="connsiteX79" fmla="*/ 398709 w 1034979"/>
                  <a:gd name="connsiteY79" fmla="*/ 1467957 h 1509906"/>
                  <a:gd name="connsiteX80" fmla="*/ 400614 w 1034979"/>
                  <a:gd name="connsiteY80" fmla="*/ 1454622 h 1509906"/>
                  <a:gd name="connsiteX81" fmla="*/ 404424 w 1034979"/>
                  <a:gd name="connsiteY81" fmla="*/ 1397472 h 1509906"/>
                  <a:gd name="connsiteX82" fmla="*/ 410139 w 1034979"/>
                  <a:gd name="connsiteY82" fmla="*/ 1386042 h 1509906"/>
                  <a:gd name="connsiteX83" fmla="*/ 413949 w 1034979"/>
                  <a:gd name="connsiteY83" fmla="*/ 1372707 h 1509906"/>
                  <a:gd name="connsiteX84" fmla="*/ 415854 w 1034979"/>
                  <a:gd name="connsiteY84" fmla="*/ 1366992 h 1509906"/>
                  <a:gd name="connsiteX85" fmla="*/ 417759 w 1034979"/>
                  <a:gd name="connsiteY85" fmla="*/ 1353657 h 1509906"/>
                  <a:gd name="connsiteX86" fmla="*/ 421569 w 1034979"/>
                  <a:gd name="connsiteY86" fmla="*/ 1342227 h 1509906"/>
                  <a:gd name="connsiteX87" fmla="*/ 427284 w 1034979"/>
                  <a:gd name="connsiteY87" fmla="*/ 1328892 h 1509906"/>
                  <a:gd name="connsiteX88" fmla="*/ 467289 w 1034979"/>
                  <a:gd name="connsiteY88" fmla="*/ 1258407 h 1509906"/>
                  <a:gd name="connsiteX89" fmla="*/ 528455 w 1034979"/>
                  <a:gd name="connsiteY89" fmla="*/ 1245638 h 1509906"/>
                  <a:gd name="connsiteX90" fmla="*/ 573969 w 1034979"/>
                  <a:gd name="connsiteY90" fmla="*/ 1229832 h 1509906"/>
                  <a:gd name="connsiteX91" fmla="*/ 585399 w 1034979"/>
                  <a:gd name="connsiteY91" fmla="*/ 1226022 h 1509906"/>
                  <a:gd name="connsiteX92" fmla="*/ 720654 w 1034979"/>
                  <a:gd name="connsiteY92" fmla="*/ 1309842 h 1509906"/>
                  <a:gd name="connsiteX93" fmla="*/ 733989 w 1034979"/>
                  <a:gd name="connsiteY93" fmla="*/ 1319367 h 1509906"/>
                  <a:gd name="connsiteX94" fmla="*/ 743514 w 1034979"/>
                  <a:gd name="connsiteY94" fmla="*/ 1321272 h 1509906"/>
                  <a:gd name="connsiteX95" fmla="*/ 749229 w 1034979"/>
                  <a:gd name="connsiteY95" fmla="*/ 1323177 h 1509906"/>
                  <a:gd name="connsiteX96" fmla="*/ 762564 w 1034979"/>
                  <a:gd name="connsiteY96" fmla="*/ 1328892 h 1509906"/>
                  <a:gd name="connsiteX97" fmla="*/ 777804 w 1034979"/>
                  <a:gd name="connsiteY97" fmla="*/ 1326987 h 1509906"/>
                  <a:gd name="connsiteX98" fmla="*/ 789234 w 1034979"/>
                  <a:gd name="connsiteY98" fmla="*/ 1321272 h 1509906"/>
                  <a:gd name="connsiteX99" fmla="*/ 794949 w 1034979"/>
                  <a:gd name="connsiteY99" fmla="*/ 1319367 h 1509906"/>
                  <a:gd name="connsiteX100" fmla="*/ 802569 w 1034979"/>
                  <a:gd name="connsiteY100" fmla="*/ 1302222 h 1509906"/>
                  <a:gd name="connsiteX101" fmla="*/ 800664 w 1034979"/>
                  <a:gd name="connsiteY101" fmla="*/ 1277457 h 1509906"/>
                  <a:gd name="connsiteX102" fmla="*/ 798759 w 1034979"/>
                  <a:gd name="connsiteY102" fmla="*/ 1271742 h 1509906"/>
                  <a:gd name="connsiteX103" fmla="*/ 796854 w 1034979"/>
                  <a:gd name="connsiteY103" fmla="*/ 1264122 h 1509906"/>
                  <a:gd name="connsiteX104" fmla="*/ 783519 w 1034979"/>
                  <a:gd name="connsiteY104" fmla="*/ 1246977 h 1509906"/>
                  <a:gd name="connsiteX105" fmla="*/ 773994 w 1034979"/>
                  <a:gd name="connsiteY105" fmla="*/ 1241262 h 1509906"/>
                  <a:gd name="connsiteX106" fmla="*/ 648264 w 1034979"/>
                  <a:gd name="connsiteY106" fmla="*/ 1149822 h 1509906"/>
                  <a:gd name="connsiteX107" fmla="*/ 644454 w 1034979"/>
                  <a:gd name="connsiteY107" fmla="*/ 1132677 h 1509906"/>
                  <a:gd name="connsiteX108" fmla="*/ 646359 w 1034979"/>
                  <a:gd name="connsiteY108" fmla="*/ 1125057 h 1509906"/>
                  <a:gd name="connsiteX109" fmla="*/ 650169 w 1034979"/>
                  <a:gd name="connsiteY109" fmla="*/ 1107912 h 1509906"/>
                  <a:gd name="connsiteX110" fmla="*/ 653979 w 1034979"/>
                  <a:gd name="connsiteY110" fmla="*/ 1102197 h 1509906"/>
                  <a:gd name="connsiteX111" fmla="*/ 655884 w 1034979"/>
                  <a:gd name="connsiteY111" fmla="*/ 1096482 h 1509906"/>
                  <a:gd name="connsiteX112" fmla="*/ 661599 w 1034979"/>
                  <a:gd name="connsiteY112" fmla="*/ 1094577 h 1509906"/>
                  <a:gd name="connsiteX113" fmla="*/ 671124 w 1034979"/>
                  <a:gd name="connsiteY113" fmla="*/ 1083147 h 1509906"/>
                  <a:gd name="connsiteX114" fmla="*/ 724464 w 1034979"/>
                  <a:gd name="connsiteY114" fmla="*/ 1075527 h 1509906"/>
                  <a:gd name="connsiteX115" fmla="*/ 842574 w 1034979"/>
                  <a:gd name="connsiteY115" fmla="*/ 1077432 h 1509906"/>
                  <a:gd name="connsiteX116" fmla="*/ 871149 w 1034979"/>
                  <a:gd name="connsiteY116" fmla="*/ 1079337 h 1509906"/>
                  <a:gd name="connsiteX117" fmla="*/ 899724 w 1034979"/>
                  <a:gd name="connsiteY117" fmla="*/ 1085052 h 1509906"/>
                  <a:gd name="connsiteX118" fmla="*/ 922584 w 1034979"/>
                  <a:gd name="connsiteY118" fmla="*/ 1088862 h 1509906"/>
                  <a:gd name="connsiteX119" fmla="*/ 951159 w 1034979"/>
                  <a:gd name="connsiteY119" fmla="*/ 1094577 h 1509906"/>
                  <a:gd name="connsiteX120" fmla="*/ 956874 w 1034979"/>
                  <a:gd name="connsiteY120" fmla="*/ 1094577 h 1509906"/>
                  <a:gd name="connsiteX121" fmla="*/ 1002594 w 1034979"/>
                  <a:gd name="connsiteY121" fmla="*/ 1092672 h 1509906"/>
                  <a:gd name="connsiteX122" fmla="*/ 1031169 w 1034979"/>
                  <a:gd name="connsiteY122" fmla="*/ 1085052 h 1509906"/>
                  <a:gd name="connsiteX123" fmla="*/ 1034979 w 1034979"/>
                  <a:gd name="connsiteY123" fmla="*/ 1079337 h 1509906"/>
                  <a:gd name="connsiteX124" fmla="*/ 1033074 w 1034979"/>
                  <a:gd name="connsiteY124" fmla="*/ 1060287 h 1509906"/>
                  <a:gd name="connsiteX125" fmla="*/ 1027359 w 1034979"/>
                  <a:gd name="connsiteY125" fmla="*/ 1056477 h 1509906"/>
                  <a:gd name="connsiteX126" fmla="*/ 1012119 w 1034979"/>
                  <a:gd name="connsiteY126" fmla="*/ 1054572 h 1509906"/>
                  <a:gd name="connsiteX127" fmla="*/ 1006404 w 1034979"/>
                  <a:gd name="connsiteY127" fmla="*/ 1052667 h 1509906"/>
                  <a:gd name="connsiteX128" fmla="*/ 998784 w 1034979"/>
                  <a:gd name="connsiteY128" fmla="*/ 1050762 h 1509906"/>
                  <a:gd name="connsiteX129" fmla="*/ 987354 w 1034979"/>
                  <a:gd name="connsiteY129" fmla="*/ 1043142 h 1509906"/>
                  <a:gd name="connsiteX130" fmla="*/ 975924 w 1034979"/>
                  <a:gd name="connsiteY130" fmla="*/ 1039332 h 1509906"/>
                  <a:gd name="connsiteX131" fmla="*/ 970209 w 1034979"/>
                  <a:gd name="connsiteY131" fmla="*/ 1037427 h 1509906"/>
                  <a:gd name="connsiteX132" fmla="*/ 962589 w 1034979"/>
                  <a:gd name="connsiteY132" fmla="*/ 1035522 h 1509906"/>
                  <a:gd name="connsiteX133" fmla="*/ 956874 w 1034979"/>
                  <a:gd name="connsiteY133" fmla="*/ 1033617 h 1509906"/>
                  <a:gd name="connsiteX134" fmla="*/ 935919 w 1034979"/>
                  <a:gd name="connsiteY134" fmla="*/ 1027902 h 1509906"/>
                  <a:gd name="connsiteX135" fmla="*/ 930204 w 1034979"/>
                  <a:gd name="connsiteY135" fmla="*/ 1025997 h 1509906"/>
                  <a:gd name="connsiteX136" fmla="*/ 825429 w 1034979"/>
                  <a:gd name="connsiteY136" fmla="*/ 1027902 h 1509906"/>
                  <a:gd name="connsiteX137" fmla="*/ 819714 w 1034979"/>
                  <a:gd name="connsiteY137" fmla="*/ 1029807 h 1509906"/>
                  <a:gd name="connsiteX138" fmla="*/ 730179 w 1034979"/>
                  <a:gd name="connsiteY138" fmla="*/ 1031712 h 1509906"/>
                  <a:gd name="connsiteX139" fmla="*/ 669219 w 1034979"/>
                  <a:gd name="connsiteY139" fmla="*/ 1039332 h 1509906"/>
                  <a:gd name="connsiteX140" fmla="*/ 646359 w 1034979"/>
                  <a:gd name="connsiteY140" fmla="*/ 1043142 h 1509906"/>
                  <a:gd name="connsiteX141" fmla="*/ 642549 w 1034979"/>
                  <a:gd name="connsiteY141" fmla="*/ 1031712 h 1509906"/>
                  <a:gd name="connsiteX142" fmla="*/ 640644 w 1034979"/>
                  <a:gd name="connsiteY142" fmla="*/ 1025997 h 1509906"/>
                  <a:gd name="connsiteX143" fmla="*/ 642549 w 1034979"/>
                  <a:gd name="connsiteY143" fmla="*/ 1008852 h 1509906"/>
                  <a:gd name="connsiteX144" fmla="*/ 644454 w 1034979"/>
                  <a:gd name="connsiteY144" fmla="*/ 1003137 h 1509906"/>
                  <a:gd name="connsiteX145" fmla="*/ 661599 w 1034979"/>
                  <a:gd name="connsiteY145" fmla="*/ 993612 h 1509906"/>
                  <a:gd name="connsiteX146" fmla="*/ 673029 w 1034979"/>
                  <a:gd name="connsiteY146" fmla="*/ 985992 h 1509906"/>
                  <a:gd name="connsiteX147" fmla="*/ 674934 w 1034979"/>
                  <a:gd name="connsiteY147" fmla="*/ 980277 h 1509906"/>
                  <a:gd name="connsiteX148" fmla="*/ 680649 w 1034979"/>
                  <a:gd name="connsiteY148" fmla="*/ 978372 h 1509906"/>
                  <a:gd name="connsiteX149" fmla="*/ 686364 w 1034979"/>
                  <a:gd name="connsiteY149" fmla="*/ 974562 h 1509906"/>
                  <a:gd name="connsiteX150" fmla="*/ 695889 w 1034979"/>
                  <a:gd name="connsiteY150" fmla="*/ 965037 h 1509906"/>
                  <a:gd name="connsiteX151" fmla="*/ 705414 w 1034979"/>
                  <a:gd name="connsiteY151" fmla="*/ 953607 h 1509906"/>
                  <a:gd name="connsiteX152" fmla="*/ 716844 w 1034979"/>
                  <a:gd name="connsiteY152" fmla="*/ 945987 h 1509906"/>
                  <a:gd name="connsiteX153" fmla="*/ 732084 w 1034979"/>
                  <a:gd name="connsiteY153" fmla="*/ 932652 h 1509906"/>
                  <a:gd name="connsiteX154" fmla="*/ 741609 w 1034979"/>
                  <a:gd name="connsiteY154" fmla="*/ 921222 h 1509906"/>
                  <a:gd name="connsiteX155" fmla="*/ 753039 w 1034979"/>
                  <a:gd name="connsiteY155" fmla="*/ 911697 h 1509906"/>
                  <a:gd name="connsiteX156" fmla="*/ 758754 w 1034979"/>
                  <a:gd name="connsiteY156" fmla="*/ 900267 h 1509906"/>
                  <a:gd name="connsiteX157" fmla="*/ 760659 w 1034979"/>
                  <a:gd name="connsiteY157" fmla="*/ 894552 h 1509906"/>
                  <a:gd name="connsiteX158" fmla="*/ 766374 w 1034979"/>
                  <a:gd name="connsiteY158" fmla="*/ 883122 h 1509906"/>
                  <a:gd name="connsiteX159" fmla="*/ 764469 w 1034979"/>
                  <a:gd name="connsiteY159" fmla="*/ 867882 h 1509906"/>
                  <a:gd name="connsiteX160" fmla="*/ 758754 w 1034979"/>
                  <a:gd name="connsiteY160" fmla="*/ 865977 h 1509906"/>
                  <a:gd name="connsiteX161" fmla="*/ 737799 w 1034979"/>
                  <a:gd name="connsiteY161" fmla="*/ 867882 h 1509906"/>
                  <a:gd name="connsiteX162" fmla="*/ 732084 w 1034979"/>
                  <a:gd name="connsiteY162" fmla="*/ 871692 h 1509906"/>
                  <a:gd name="connsiteX163" fmla="*/ 720654 w 1034979"/>
                  <a:gd name="connsiteY163" fmla="*/ 875502 h 1509906"/>
                  <a:gd name="connsiteX164" fmla="*/ 716844 w 1034979"/>
                  <a:gd name="connsiteY164" fmla="*/ 881217 h 1509906"/>
                  <a:gd name="connsiteX165" fmla="*/ 711129 w 1034979"/>
                  <a:gd name="connsiteY165" fmla="*/ 883122 h 1509906"/>
                  <a:gd name="connsiteX166" fmla="*/ 699699 w 1034979"/>
                  <a:gd name="connsiteY166" fmla="*/ 892647 h 1509906"/>
                  <a:gd name="connsiteX167" fmla="*/ 595181 w 1034979"/>
                  <a:gd name="connsiteY167" fmla="*/ 951135 h 1509906"/>
                  <a:gd name="connsiteX168" fmla="*/ 507294 w 1034979"/>
                  <a:gd name="connsiteY168" fmla="*/ 841212 h 1509906"/>
                  <a:gd name="connsiteX169" fmla="*/ 503484 w 1034979"/>
                  <a:gd name="connsiteY169" fmla="*/ 351627 h 1509906"/>
                  <a:gd name="connsiteX170" fmla="*/ 499674 w 1034979"/>
                  <a:gd name="connsiteY170" fmla="*/ 60162 h 1509906"/>
                  <a:gd name="connsiteX171" fmla="*/ 490149 w 1034979"/>
                  <a:gd name="connsiteY171" fmla="*/ 33492 h 1509906"/>
                  <a:gd name="connsiteX172" fmla="*/ 488244 w 1034979"/>
                  <a:gd name="connsiteY172" fmla="*/ 27777 h 1509906"/>
                  <a:gd name="connsiteX173" fmla="*/ 484434 w 1034979"/>
                  <a:gd name="connsiteY173" fmla="*/ 22062 h 1509906"/>
                  <a:gd name="connsiteX174" fmla="*/ 478719 w 1034979"/>
                  <a:gd name="connsiteY174" fmla="*/ 10632 h 1509906"/>
                  <a:gd name="connsiteX175" fmla="*/ 473004 w 1034979"/>
                  <a:gd name="connsiteY175" fmla="*/ 6822 h 1509906"/>
                  <a:gd name="connsiteX176" fmla="*/ 469194 w 1034979"/>
                  <a:gd name="connsiteY176" fmla="*/ 1107 h 1509906"/>
                  <a:gd name="connsiteX177" fmla="*/ 429189 w 1034979"/>
                  <a:gd name="connsiteY177" fmla="*/ 4917 h 1509906"/>
                  <a:gd name="connsiteX178" fmla="*/ 421569 w 1034979"/>
                  <a:gd name="connsiteY178" fmla="*/ 16347 h 1509906"/>
                  <a:gd name="connsiteX179" fmla="*/ 417759 w 1034979"/>
                  <a:gd name="connsiteY179" fmla="*/ 22062 h 1509906"/>
                  <a:gd name="connsiteX180" fmla="*/ 419664 w 1034979"/>
                  <a:gd name="connsiteY180" fmla="*/ 54447 h 1509906"/>
                  <a:gd name="connsiteX181" fmla="*/ 423474 w 1034979"/>
                  <a:gd name="connsiteY181" fmla="*/ 65877 h 1509906"/>
                  <a:gd name="connsiteX182" fmla="*/ 425379 w 1034979"/>
                  <a:gd name="connsiteY182" fmla="*/ 71592 h 1509906"/>
                  <a:gd name="connsiteX183" fmla="*/ 425379 w 1034979"/>
                  <a:gd name="connsiteY183" fmla="*/ 77307 h 1509906"/>
                  <a:gd name="connsiteX184" fmla="*/ 429189 w 1034979"/>
                  <a:gd name="connsiteY184" fmla="*/ 231612 h 1509906"/>
                  <a:gd name="connsiteX185" fmla="*/ 440619 w 1034979"/>
                  <a:gd name="connsiteY185" fmla="*/ 414492 h 1509906"/>
                  <a:gd name="connsiteX186" fmla="*/ 435265 w 1034979"/>
                  <a:gd name="connsiteY186" fmla="*/ 711672 h 1509906"/>
                  <a:gd name="connsiteX187" fmla="*/ 435059 w 1034979"/>
                  <a:gd name="connsiteY187" fmla="*/ 792350 h 1509906"/>
                  <a:gd name="connsiteX188" fmla="*/ 430322 w 1034979"/>
                  <a:gd name="connsiteY188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59619 w 1034979"/>
                  <a:gd name="connsiteY19" fmla="*/ 867882 h 1509906"/>
                  <a:gd name="connsiteX20" fmla="*/ 46284 w 1034979"/>
                  <a:gd name="connsiteY20" fmla="*/ 888837 h 1509906"/>
                  <a:gd name="connsiteX21" fmla="*/ 50094 w 1034979"/>
                  <a:gd name="connsiteY21" fmla="*/ 926937 h 1509906"/>
                  <a:gd name="connsiteX22" fmla="*/ 53904 w 1034979"/>
                  <a:gd name="connsiteY22" fmla="*/ 932652 h 1509906"/>
                  <a:gd name="connsiteX23" fmla="*/ 59619 w 1034979"/>
                  <a:gd name="connsiteY23" fmla="*/ 936462 h 1509906"/>
                  <a:gd name="connsiteX24" fmla="*/ 63429 w 1034979"/>
                  <a:gd name="connsiteY24" fmla="*/ 942177 h 1509906"/>
                  <a:gd name="connsiteX25" fmla="*/ 80574 w 1034979"/>
                  <a:gd name="connsiteY25" fmla="*/ 951702 h 1509906"/>
                  <a:gd name="connsiteX26" fmla="*/ 166299 w 1034979"/>
                  <a:gd name="connsiteY26" fmla="*/ 972657 h 1509906"/>
                  <a:gd name="connsiteX27" fmla="*/ 191064 w 1034979"/>
                  <a:gd name="connsiteY27" fmla="*/ 978372 h 1509906"/>
                  <a:gd name="connsiteX28" fmla="*/ 208209 w 1034979"/>
                  <a:gd name="connsiteY28" fmla="*/ 984087 h 1509906"/>
                  <a:gd name="connsiteX29" fmla="*/ 213924 w 1034979"/>
                  <a:gd name="connsiteY29" fmla="*/ 985992 h 1509906"/>
                  <a:gd name="connsiteX30" fmla="*/ 229164 w 1034979"/>
                  <a:gd name="connsiteY30" fmla="*/ 989802 h 1509906"/>
                  <a:gd name="connsiteX31" fmla="*/ 248214 w 1034979"/>
                  <a:gd name="connsiteY31" fmla="*/ 995517 h 1509906"/>
                  <a:gd name="connsiteX32" fmla="*/ 253929 w 1034979"/>
                  <a:gd name="connsiteY32" fmla="*/ 999327 h 1509906"/>
                  <a:gd name="connsiteX33" fmla="*/ 267264 w 1034979"/>
                  <a:gd name="connsiteY33" fmla="*/ 1014567 h 1509906"/>
                  <a:gd name="connsiteX34" fmla="*/ 272979 w 1034979"/>
                  <a:gd name="connsiteY34" fmla="*/ 1033617 h 1509906"/>
                  <a:gd name="connsiteX35" fmla="*/ 274884 w 1034979"/>
                  <a:gd name="connsiteY35" fmla="*/ 1039332 h 1509906"/>
                  <a:gd name="connsiteX36" fmla="*/ 276789 w 1034979"/>
                  <a:gd name="connsiteY36" fmla="*/ 1045047 h 1509906"/>
                  <a:gd name="connsiteX37" fmla="*/ 278694 w 1034979"/>
                  <a:gd name="connsiteY37" fmla="*/ 1069812 h 1509906"/>
                  <a:gd name="connsiteX38" fmla="*/ 280599 w 1034979"/>
                  <a:gd name="connsiteY38" fmla="*/ 1075527 h 1509906"/>
                  <a:gd name="connsiteX39" fmla="*/ 278694 w 1034979"/>
                  <a:gd name="connsiteY39" fmla="*/ 1094577 h 1509906"/>
                  <a:gd name="connsiteX40" fmla="*/ 276789 w 1034979"/>
                  <a:gd name="connsiteY40" fmla="*/ 1104102 h 1509906"/>
                  <a:gd name="connsiteX41" fmla="*/ 263454 w 1034979"/>
                  <a:gd name="connsiteY41" fmla="*/ 1117437 h 1509906"/>
                  <a:gd name="connsiteX42" fmla="*/ 252024 w 1034979"/>
                  <a:gd name="connsiteY42" fmla="*/ 1125057 h 1509906"/>
                  <a:gd name="connsiteX43" fmla="*/ 240594 w 1034979"/>
                  <a:gd name="connsiteY43" fmla="*/ 1128867 h 1509906"/>
                  <a:gd name="connsiteX44" fmla="*/ 27234 w 1034979"/>
                  <a:gd name="connsiteY44" fmla="*/ 1147917 h 1509906"/>
                  <a:gd name="connsiteX45" fmla="*/ 15804 w 1034979"/>
                  <a:gd name="connsiteY45" fmla="*/ 1153632 h 1509906"/>
                  <a:gd name="connsiteX46" fmla="*/ 6279 w 1034979"/>
                  <a:gd name="connsiteY46" fmla="*/ 1163157 h 1509906"/>
                  <a:gd name="connsiteX47" fmla="*/ 4374 w 1034979"/>
                  <a:gd name="connsiteY47" fmla="*/ 1168872 h 1509906"/>
                  <a:gd name="connsiteX48" fmla="*/ 564 w 1034979"/>
                  <a:gd name="connsiteY48" fmla="*/ 1174587 h 1509906"/>
                  <a:gd name="connsiteX49" fmla="*/ 6279 w 1034979"/>
                  <a:gd name="connsiteY49" fmla="*/ 1206972 h 1509906"/>
                  <a:gd name="connsiteX50" fmla="*/ 11994 w 1034979"/>
                  <a:gd name="connsiteY50" fmla="*/ 1210782 h 1509906"/>
                  <a:gd name="connsiteX51" fmla="*/ 17709 w 1034979"/>
                  <a:gd name="connsiteY51" fmla="*/ 1212687 h 1509906"/>
                  <a:gd name="connsiteX52" fmla="*/ 145344 w 1034979"/>
                  <a:gd name="connsiteY52" fmla="*/ 1210782 h 1509906"/>
                  <a:gd name="connsiteX53" fmla="*/ 152964 w 1034979"/>
                  <a:gd name="connsiteY53" fmla="*/ 1208877 h 1509906"/>
                  <a:gd name="connsiteX54" fmla="*/ 303459 w 1034979"/>
                  <a:gd name="connsiteY54" fmla="*/ 1203162 h 1509906"/>
                  <a:gd name="connsiteX55" fmla="*/ 318699 w 1034979"/>
                  <a:gd name="connsiteY55" fmla="*/ 1210782 h 1509906"/>
                  <a:gd name="connsiteX56" fmla="*/ 330129 w 1034979"/>
                  <a:gd name="connsiteY56" fmla="*/ 1216497 h 1509906"/>
                  <a:gd name="connsiteX57" fmla="*/ 333939 w 1034979"/>
                  <a:gd name="connsiteY57" fmla="*/ 1222212 h 1509906"/>
                  <a:gd name="connsiteX58" fmla="*/ 339654 w 1034979"/>
                  <a:gd name="connsiteY58" fmla="*/ 1224117 h 1509906"/>
                  <a:gd name="connsiteX59" fmla="*/ 351084 w 1034979"/>
                  <a:gd name="connsiteY59" fmla="*/ 1231737 h 1509906"/>
                  <a:gd name="connsiteX60" fmla="*/ 356799 w 1034979"/>
                  <a:gd name="connsiteY60" fmla="*/ 1235547 h 1509906"/>
                  <a:gd name="connsiteX61" fmla="*/ 360609 w 1034979"/>
                  <a:gd name="connsiteY61" fmla="*/ 1241262 h 1509906"/>
                  <a:gd name="connsiteX62" fmla="*/ 366324 w 1034979"/>
                  <a:gd name="connsiteY62" fmla="*/ 1252692 h 1509906"/>
                  <a:gd name="connsiteX63" fmla="*/ 362514 w 1034979"/>
                  <a:gd name="connsiteY63" fmla="*/ 1279362 h 1509906"/>
                  <a:gd name="connsiteX64" fmla="*/ 358704 w 1034979"/>
                  <a:gd name="connsiteY64" fmla="*/ 1285077 h 1509906"/>
                  <a:gd name="connsiteX65" fmla="*/ 356799 w 1034979"/>
                  <a:gd name="connsiteY65" fmla="*/ 1290792 h 1509906"/>
                  <a:gd name="connsiteX66" fmla="*/ 352989 w 1034979"/>
                  <a:gd name="connsiteY66" fmla="*/ 1296507 h 1509906"/>
                  <a:gd name="connsiteX67" fmla="*/ 351084 w 1034979"/>
                  <a:gd name="connsiteY67" fmla="*/ 1302222 h 1509906"/>
                  <a:gd name="connsiteX68" fmla="*/ 347274 w 1034979"/>
                  <a:gd name="connsiteY68" fmla="*/ 1307937 h 1509906"/>
                  <a:gd name="connsiteX69" fmla="*/ 330129 w 1034979"/>
                  <a:gd name="connsiteY69" fmla="*/ 1374612 h 1509906"/>
                  <a:gd name="connsiteX70" fmla="*/ 328224 w 1034979"/>
                  <a:gd name="connsiteY70" fmla="*/ 1426047 h 1509906"/>
                  <a:gd name="connsiteX71" fmla="*/ 330129 w 1034979"/>
                  <a:gd name="connsiteY71" fmla="*/ 1450812 h 1509906"/>
                  <a:gd name="connsiteX72" fmla="*/ 332034 w 1034979"/>
                  <a:gd name="connsiteY72" fmla="*/ 1456527 h 1509906"/>
                  <a:gd name="connsiteX73" fmla="*/ 335844 w 1034979"/>
                  <a:gd name="connsiteY73" fmla="*/ 1460337 h 1509906"/>
                  <a:gd name="connsiteX74" fmla="*/ 364419 w 1034979"/>
                  <a:gd name="connsiteY74" fmla="*/ 1506057 h 1509906"/>
                  <a:gd name="connsiteX75" fmla="*/ 387279 w 1034979"/>
                  <a:gd name="connsiteY75" fmla="*/ 1507962 h 1509906"/>
                  <a:gd name="connsiteX76" fmla="*/ 392994 w 1034979"/>
                  <a:gd name="connsiteY76" fmla="*/ 1502247 h 1509906"/>
                  <a:gd name="connsiteX77" fmla="*/ 394899 w 1034979"/>
                  <a:gd name="connsiteY77" fmla="*/ 1490817 h 1509906"/>
                  <a:gd name="connsiteX78" fmla="*/ 396804 w 1034979"/>
                  <a:gd name="connsiteY78" fmla="*/ 1485102 h 1509906"/>
                  <a:gd name="connsiteX79" fmla="*/ 398709 w 1034979"/>
                  <a:gd name="connsiteY79" fmla="*/ 1467957 h 1509906"/>
                  <a:gd name="connsiteX80" fmla="*/ 400614 w 1034979"/>
                  <a:gd name="connsiteY80" fmla="*/ 1454622 h 1509906"/>
                  <a:gd name="connsiteX81" fmla="*/ 404424 w 1034979"/>
                  <a:gd name="connsiteY81" fmla="*/ 1397472 h 1509906"/>
                  <a:gd name="connsiteX82" fmla="*/ 410139 w 1034979"/>
                  <a:gd name="connsiteY82" fmla="*/ 1386042 h 1509906"/>
                  <a:gd name="connsiteX83" fmla="*/ 413949 w 1034979"/>
                  <a:gd name="connsiteY83" fmla="*/ 1372707 h 1509906"/>
                  <a:gd name="connsiteX84" fmla="*/ 415854 w 1034979"/>
                  <a:gd name="connsiteY84" fmla="*/ 1366992 h 1509906"/>
                  <a:gd name="connsiteX85" fmla="*/ 417759 w 1034979"/>
                  <a:gd name="connsiteY85" fmla="*/ 1353657 h 1509906"/>
                  <a:gd name="connsiteX86" fmla="*/ 421569 w 1034979"/>
                  <a:gd name="connsiteY86" fmla="*/ 1342227 h 1509906"/>
                  <a:gd name="connsiteX87" fmla="*/ 427284 w 1034979"/>
                  <a:gd name="connsiteY87" fmla="*/ 1328892 h 1509906"/>
                  <a:gd name="connsiteX88" fmla="*/ 467289 w 1034979"/>
                  <a:gd name="connsiteY88" fmla="*/ 1258407 h 1509906"/>
                  <a:gd name="connsiteX89" fmla="*/ 528455 w 1034979"/>
                  <a:gd name="connsiteY89" fmla="*/ 1245638 h 1509906"/>
                  <a:gd name="connsiteX90" fmla="*/ 573969 w 1034979"/>
                  <a:gd name="connsiteY90" fmla="*/ 1229832 h 1509906"/>
                  <a:gd name="connsiteX91" fmla="*/ 585399 w 1034979"/>
                  <a:gd name="connsiteY91" fmla="*/ 1226022 h 1509906"/>
                  <a:gd name="connsiteX92" fmla="*/ 720654 w 1034979"/>
                  <a:gd name="connsiteY92" fmla="*/ 1309842 h 1509906"/>
                  <a:gd name="connsiteX93" fmla="*/ 733989 w 1034979"/>
                  <a:gd name="connsiteY93" fmla="*/ 1319367 h 1509906"/>
                  <a:gd name="connsiteX94" fmla="*/ 743514 w 1034979"/>
                  <a:gd name="connsiteY94" fmla="*/ 1321272 h 1509906"/>
                  <a:gd name="connsiteX95" fmla="*/ 749229 w 1034979"/>
                  <a:gd name="connsiteY95" fmla="*/ 1323177 h 1509906"/>
                  <a:gd name="connsiteX96" fmla="*/ 762564 w 1034979"/>
                  <a:gd name="connsiteY96" fmla="*/ 1328892 h 1509906"/>
                  <a:gd name="connsiteX97" fmla="*/ 777804 w 1034979"/>
                  <a:gd name="connsiteY97" fmla="*/ 1326987 h 1509906"/>
                  <a:gd name="connsiteX98" fmla="*/ 789234 w 1034979"/>
                  <a:gd name="connsiteY98" fmla="*/ 1321272 h 1509906"/>
                  <a:gd name="connsiteX99" fmla="*/ 794949 w 1034979"/>
                  <a:gd name="connsiteY99" fmla="*/ 1319367 h 1509906"/>
                  <a:gd name="connsiteX100" fmla="*/ 802569 w 1034979"/>
                  <a:gd name="connsiteY100" fmla="*/ 1302222 h 1509906"/>
                  <a:gd name="connsiteX101" fmla="*/ 800664 w 1034979"/>
                  <a:gd name="connsiteY101" fmla="*/ 1277457 h 1509906"/>
                  <a:gd name="connsiteX102" fmla="*/ 798759 w 1034979"/>
                  <a:gd name="connsiteY102" fmla="*/ 1271742 h 1509906"/>
                  <a:gd name="connsiteX103" fmla="*/ 796854 w 1034979"/>
                  <a:gd name="connsiteY103" fmla="*/ 1264122 h 1509906"/>
                  <a:gd name="connsiteX104" fmla="*/ 783519 w 1034979"/>
                  <a:gd name="connsiteY104" fmla="*/ 1246977 h 1509906"/>
                  <a:gd name="connsiteX105" fmla="*/ 773994 w 1034979"/>
                  <a:gd name="connsiteY105" fmla="*/ 1241262 h 1509906"/>
                  <a:gd name="connsiteX106" fmla="*/ 648264 w 1034979"/>
                  <a:gd name="connsiteY106" fmla="*/ 1149822 h 1509906"/>
                  <a:gd name="connsiteX107" fmla="*/ 644454 w 1034979"/>
                  <a:gd name="connsiteY107" fmla="*/ 1132677 h 1509906"/>
                  <a:gd name="connsiteX108" fmla="*/ 646359 w 1034979"/>
                  <a:gd name="connsiteY108" fmla="*/ 1125057 h 1509906"/>
                  <a:gd name="connsiteX109" fmla="*/ 650169 w 1034979"/>
                  <a:gd name="connsiteY109" fmla="*/ 1107912 h 1509906"/>
                  <a:gd name="connsiteX110" fmla="*/ 653979 w 1034979"/>
                  <a:gd name="connsiteY110" fmla="*/ 1102197 h 1509906"/>
                  <a:gd name="connsiteX111" fmla="*/ 655884 w 1034979"/>
                  <a:gd name="connsiteY111" fmla="*/ 1096482 h 1509906"/>
                  <a:gd name="connsiteX112" fmla="*/ 661599 w 1034979"/>
                  <a:gd name="connsiteY112" fmla="*/ 1094577 h 1509906"/>
                  <a:gd name="connsiteX113" fmla="*/ 671124 w 1034979"/>
                  <a:gd name="connsiteY113" fmla="*/ 1083147 h 1509906"/>
                  <a:gd name="connsiteX114" fmla="*/ 724464 w 1034979"/>
                  <a:gd name="connsiteY114" fmla="*/ 1075527 h 1509906"/>
                  <a:gd name="connsiteX115" fmla="*/ 842574 w 1034979"/>
                  <a:gd name="connsiteY115" fmla="*/ 1077432 h 1509906"/>
                  <a:gd name="connsiteX116" fmla="*/ 871149 w 1034979"/>
                  <a:gd name="connsiteY116" fmla="*/ 1079337 h 1509906"/>
                  <a:gd name="connsiteX117" fmla="*/ 899724 w 1034979"/>
                  <a:gd name="connsiteY117" fmla="*/ 1085052 h 1509906"/>
                  <a:gd name="connsiteX118" fmla="*/ 922584 w 1034979"/>
                  <a:gd name="connsiteY118" fmla="*/ 1088862 h 1509906"/>
                  <a:gd name="connsiteX119" fmla="*/ 951159 w 1034979"/>
                  <a:gd name="connsiteY119" fmla="*/ 1094577 h 1509906"/>
                  <a:gd name="connsiteX120" fmla="*/ 956874 w 1034979"/>
                  <a:gd name="connsiteY120" fmla="*/ 1094577 h 1509906"/>
                  <a:gd name="connsiteX121" fmla="*/ 1002594 w 1034979"/>
                  <a:gd name="connsiteY121" fmla="*/ 1092672 h 1509906"/>
                  <a:gd name="connsiteX122" fmla="*/ 1031169 w 1034979"/>
                  <a:gd name="connsiteY122" fmla="*/ 1085052 h 1509906"/>
                  <a:gd name="connsiteX123" fmla="*/ 1034979 w 1034979"/>
                  <a:gd name="connsiteY123" fmla="*/ 1079337 h 1509906"/>
                  <a:gd name="connsiteX124" fmla="*/ 1033074 w 1034979"/>
                  <a:gd name="connsiteY124" fmla="*/ 1060287 h 1509906"/>
                  <a:gd name="connsiteX125" fmla="*/ 1027359 w 1034979"/>
                  <a:gd name="connsiteY125" fmla="*/ 1056477 h 1509906"/>
                  <a:gd name="connsiteX126" fmla="*/ 1012119 w 1034979"/>
                  <a:gd name="connsiteY126" fmla="*/ 1054572 h 1509906"/>
                  <a:gd name="connsiteX127" fmla="*/ 1006404 w 1034979"/>
                  <a:gd name="connsiteY127" fmla="*/ 1052667 h 1509906"/>
                  <a:gd name="connsiteX128" fmla="*/ 998784 w 1034979"/>
                  <a:gd name="connsiteY128" fmla="*/ 1050762 h 1509906"/>
                  <a:gd name="connsiteX129" fmla="*/ 987354 w 1034979"/>
                  <a:gd name="connsiteY129" fmla="*/ 1043142 h 1509906"/>
                  <a:gd name="connsiteX130" fmla="*/ 975924 w 1034979"/>
                  <a:gd name="connsiteY130" fmla="*/ 1039332 h 1509906"/>
                  <a:gd name="connsiteX131" fmla="*/ 970209 w 1034979"/>
                  <a:gd name="connsiteY131" fmla="*/ 1037427 h 1509906"/>
                  <a:gd name="connsiteX132" fmla="*/ 962589 w 1034979"/>
                  <a:gd name="connsiteY132" fmla="*/ 1035522 h 1509906"/>
                  <a:gd name="connsiteX133" fmla="*/ 956874 w 1034979"/>
                  <a:gd name="connsiteY133" fmla="*/ 1033617 h 1509906"/>
                  <a:gd name="connsiteX134" fmla="*/ 935919 w 1034979"/>
                  <a:gd name="connsiteY134" fmla="*/ 1027902 h 1509906"/>
                  <a:gd name="connsiteX135" fmla="*/ 930204 w 1034979"/>
                  <a:gd name="connsiteY135" fmla="*/ 1025997 h 1509906"/>
                  <a:gd name="connsiteX136" fmla="*/ 825429 w 1034979"/>
                  <a:gd name="connsiteY136" fmla="*/ 1027902 h 1509906"/>
                  <a:gd name="connsiteX137" fmla="*/ 819714 w 1034979"/>
                  <a:gd name="connsiteY137" fmla="*/ 1029807 h 1509906"/>
                  <a:gd name="connsiteX138" fmla="*/ 730179 w 1034979"/>
                  <a:gd name="connsiteY138" fmla="*/ 1031712 h 1509906"/>
                  <a:gd name="connsiteX139" fmla="*/ 669219 w 1034979"/>
                  <a:gd name="connsiteY139" fmla="*/ 1039332 h 1509906"/>
                  <a:gd name="connsiteX140" fmla="*/ 646359 w 1034979"/>
                  <a:gd name="connsiteY140" fmla="*/ 1043142 h 1509906"/>
                  <a:gd name="connsiteX141" fmla="*/ 642549 w 1034979"/>
                  <a:gd name="connsiteY141" fmla="*/ 1031712 h 1509906"/>
                  <a:gd name="connsiteX142" fmla="*/ 640644 w 1034979"/>
                  <a:gd name="connsiteY142" fmla="*/ 1025997 h 1509906"/>
                  <a:gd name="connsiteX143" fmla="*/ 642549 w 1034979"/>
                  <a:gd name="connsiteY143" fmla="*/ 1008852 h 1509906"/>
                  <a:gd name="connsiteX144" fmla="*/ 644454 w 1034979"/>
                  <a:gd name="connsiteY144" fmla="*/ 1003137 h 1509906"/>
                  <a:gd name="connsiteX145" fmla="*/ 661599 w 1034979"/>
                  <a:gd name="connsiteY145" fmla="*/ 993612 h 1509906"/>
                  <a:gd name="connsiteX146" fmla="*/ 673029 w 1034979"/>
                  <a:gd name="connsiteY146" fmla="*/ 985992 h 1509906"/>
                  <a:gd name="connsiteX147" fmla="*/ 674934 w 1034979"/>
                  <a:gd name="connsiteY147" fmla="*/ 980277 h 1509906"/>
                  <a:gd name="connsiteX148" fmla="*/ 680649 w 1034979"/>
                  <a:gd name="connsiteY148" fmla="*/ 978372 h 1509906"/>
                  <a:gd name="connsiteX149" fmla="*/ 686364 w 1034979"/>
                  <a:gd name="connsiteY149" fmla="*/ 974562 h 1509906"/>
                  <a:gd name="connsiteX150" fmla="*/ 695889 w 1034979"/>
                  <a:gd name="connsiteY150" fmla="*/ 965037 h 1509906"/>
                  <a:gd name="connsiteX151" fmla="*/ 705414 w 1034979"/>
                  <a:gd name="connsiteY151" fmla="*/ 953607 h 1509906"/>
                  <a:gd name="connsiteX152" fmla="*/ 716844 w 1034979"/>
                  <a:gd name="connsiteY152" fmla="*/ 945987 h 1509906"/>
                  <a:gd name="connsiteX153" fmla="*/ 732084 w 1034979"/>
                  <a:gd name="connsiteY153" fmla="*/ 932652 h 1509906"/>
                  <a:gd name="connsiteX154" fmla="*/ 741609 w 1034979"/>
                  <a:gd name="connsiteY154" fmla="*/ 921222 h 1509906"/>
                  <a:gd name="connsiteX155" fmla="*/ 753039 w 1034979"/>
                  <a:gd name="connsiteY155" fmla="*/ 911697 h 1509906"/>
                  <a:gd name="connsiteX156" fmla="*/ 758754 w 1034979"/>
                  <a:gd name="connsiteY156" fmla="*/ 900267 h 1509906"/>
                  <a:gd name="connsiteX157" fmla="*/ 760659 w 1034979"/>
                  <a:gd name="connsiteY157" fmla="*/ 894552 h 1509906"/>
                  <a:gd name="connsiteX158" fmla="*/ 766374 w 1034979"/>
                  <a:gd name="connsiteY158" fmla="*/ 883122 h 1509906"/>
                  <a:gd name="connsiteX159" fmla="*/ 764469 w 1034979"/>
                  <a:gd name="connsiteY159" fmla="*/ 867882 h 1509906"/>
                  <a:gd name="connsiteX160" fmla="*/ 758754 w 1034979"/>
                  <a:gd name="connsiteY160" fmla="*/ 865977 h 1509906"/>
                  <a:gd name="connsiteX161" fmla="*/ 737799 w 1034979"/>
                  <a:gd name="connsiteY161" fmla="*/ 867882 h 1509906"/>
                  <a:gd name="connsiteX162" fmla="*/ 732084 w 1034979"/>
                  <a:gd name="connsiteY162" fmla="*/ 871692 h 1509906"/>
                  <a:gd name="connsiteX163" fmla="*/ 720654 w 1034979"/>
                  <a:gd name="connsiteY163" fmla="*/ 875502 h 1509906"/>
                  <a:gd name="connsiteX164" fmla="*/ 716844 w 1034979"/>
                  <a:gd name="connsiteY164" fmla="*/ 881217 h 1509906"/>
                  <a:gd name="connsiteX165" fmla="*/ 699699 w 1034979"/>
                  <a:gd name="connsiteY165" fmla="*/ 892647 h 1509906"/>
                  <a:gd name="connsiteX166" fmla="*/ 595181 w 1034979"/>
                  <a:gd name="connsiteY166" fmla="*/ 951135 h 1509906"/>
                  <a:gd name="connsiteX167" fmla="*/ 507294 w 1034979"/>
                  <a:gd name="connsiteY167" fmla="*/ 841212 h 1509906"/>
                  <a:gd name="connsiteX168" fmla="*/ 503484 w 1034979"/>
                  <a:gd name="connsiteY168" fmla="*/ 351627 h 1509906"/>
                  <a:gd name="connsiteX169" fmla="*/ 499674 w 1034979"/>
                  <a:gd name="connsiteY169" fmla="*/ 60162 h 1509906"/>
                  <a:gd name="connsiteX170" fmla="*/ 490149 w 1034979"/>
                  <a:gd name="connsiteY170" fmla="*/ 33492 h 1509906"/>
                  <a:gd name="connsiteX171" fmla="*/ 488244 w 1034979"/>
                  <a:gd name="connsiteY171" fmla="*/ 27777 h 1509906"/>
                  <a:gd name="connsiteX172" fmla="*/ 484434 w 1034979"/>
                  <a:gd name="connsiteY172" fmla="*/ 22062 h 1509906"/>
                  <a:gd name="connsiteX173" fmla="*/ 478719 w 1034979"/>
                  <a:gd name="connsiteY173" fmla="*/ 10632 h 1509906"/>
                  <a:gd name="connsiteX174" fmla="*/ 473004 w 1034979"/>
                  <a:gd name="connsiteY174" fmla="*/ 6822 h 1509906"/>
                  <a:gd name="connsiteX175" fmla="*/ 469194 w 1034979"/>
                  <a:gd name="connsiteY175" fmla="*/ 1107 h 1509906"/>
                  <a:gd name="connsiteX176" fmla="*/ 429189 w 1034979"/>
                  <a:gd name="connsiteY176" fmla="*/ 4917 h 1509906"/>
                  <a:gd name="connsiteX177" fmla="*/ 421569 w 1034979"/>
                  <a:gd name="connsiteY177" fmla="*/ 16347 h 1509906"/>
                  <a:gd name="connsiteX178" fmla="*/ 417759 w 1034979"/>
                  <a:gd name="connsiteY178" fmla="*/ 22062 h 1509906"/>
                  <a:gd name="connsiteX179" fmla="*/ 419664 w 1034979"/>
                  <a:gd name="connsiteY179" fmla="*/ 54447 h 1509906"/>
                  <a:gd name="connsiteX180" fmla="*/ 423474 w 1034979"/>
                  <a:gd name="connsiteY180" fmla="*/ 65877 h 1509906"/>
                  <a:gd name="connsiteX181" fmla="*/ 425379 w 1034979"/>
                  <a:gd name="connsiteY181" fmla="*/ 71592 h 1509906"/>
                  <a:gd name="connsiteX182" fmla="*/ 425379 w 1034979"/>
                  <a:gd name="connsiteY182" fmla="*/ 77307 h 1509906"/>
                  <a:gd name="connsiteX183" fmla="*/ 429189 w 1034979"/>
                  <a:gd name="connsiteY183" fmla="*/ 231612 h 1509906"/>
                  <a:gd name="connsiteX184" fmla="*/ 440619 w 1034979"/>
                  <a:gd name="connsiteY184" fmla="*/ 414492 h 1509906"/>
                  <a:gd name="connsiteX185" fmla="*/ 435265 w 1034979"/>
                  <a:gd name="connsiteY185" fmla="*/ 711672 h 1509906"/>
                  <a:gd name="connsiteX186" fmla="*/ 435059 w 1034979"/>
                  <a:gd name="connsiteY186" fmla="*/ 792350 h 1509906"/>
                  <a:gd name="connsiteX187" fmla="*/ 430322 w 1034979"/>
                  <a:gd name="connsiteY187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59619 w 1034979"/>
                  <a:gd name="connsiteY19" fmla="*/ 867882 h 1509906"/>
                  <a:gd name="connsiteX20" fmla="*/ 46284 w 1034979"/>
                  <a:gd name="connsiteY20" fmla="*/ 888837 h 1509906"/>
                  <a:gd name="connsiteX21" fmla="*/ 50094 w 1034979"/>
                  <a:gd name="connsiteY21" fmla="*/ 926937 h 1509906"/>
                  <a:gd name="connsiteX22" fmla="*/ 53904 w 1034979"/>
                  <a:gd name="connsiteY22" fmla="*/ 932652 h 1509906"/>
                  <a:gd name="connsiteX23" fmla="*/ 59619 w 1034979"/>
                  <a:gd name="connsiteY23" fmla="*/ 936462 h 1509906"/>
                  <a:gd name="connsiteX24" fmla="*/ 63429 w 1034979"/>
                  <a:gd name="connsiteY24" fmla="*/ 942177 h 1509906"/>
                  <a:gd name="connsiteX25" fmla="*/ 80574 w 1034979"/>
                  <a:gd name="connsiteY25" fmla="*/ 951702 h 1509906"/>
                  <a:gd name="connsiteX26" fmla="*/ 166299 w 1034979"/>
                  <a:gd name="connsiteY26" fmla="*/ 972657 h 1509906"/>
                  <a:gd name="connsiteX27" fmla="*/ 191064 w 1034979"/>
                  <a:gd name="connsiteY27" fmla="*/ 978372 h 1509906"/>
                  <a:gd name="connsiteX28" fmla="*/ 208209 w 1034979"/>
                  <a:gd name="connsiteY28" fmla="*/ 984087 h 1509906"/>
                  <a:gd name="connsiteX29" fmla="*/ 213924 w 1034979"/>
                  <a:gd name="connsiteY29" fmla="*/ 985992 h 1509906"/>
                  <a:gd name="connsiteX30" fmla="*/ 229164 w 1034979"/>
                  <a:gd name="connsiteY30" fmla="*/ 989802 h 1509906"/>
                  <a:gd name="connsiteX31" fmla="*/ 248214 w 1034979"/>
                  <a:gd name="connsiteY31" fmla="*/ 995517 h 1509906"/>
                  <a:gd name="connsiteX32" fmla="*/ 253929 w 1034979"/>
                  <a:gd name="connsiteY32" fmla="*/ 999327 h 1509906"/>
                  <a:gd name="connsiteX33" fmla="*/ 267264 w 1034979"/>
                  <a:gd name="connsiteY33" fmla="*/ 1014567 h 1509906"/>
                  <a:gd name="connsiteX34" fmla="*/ 272979 w 1034979"/>
                  <a:gd name="connsiteY34" fmla="*/ 1033617 h 1509906"/>
                  <a:gd name="connsiteX35" fmla="*/ 274884 w 1034979"/>
                  <a:gd name="connsiteY35" fmla="*/ 1039332 h 1509906"/>
                  <a:gd name="connsiteX36" fmla="*/ 276789 w 1034979"/>
                  <a:gd name="connsiteY36" fmla="*/ 1045047 h 1509906"/>
                  <a:gd name="connsiteX37" fmla="*/ 278694 w 1034979"/>
                  <a:gd name="connsiteY37" fmla="*/ 1069812 h 1509906"/>
                  <a:gd name="connsiteX38" fmla="*/ 280599 w 1034979"/>
                  <a:gd name="connsiteY38" fmla="*/ 1075527 h 1509906"/>
                  <a:gd name="connsiteX39" fmla="*/ 278694 w 1034979"/>
                  <a:gd name="connsiteY39" fmla="*/ 1094577 h 1509906"/>
                  <a:gd name="connsiteX40" fmla="*/ 276789 w 1034979"/>
                  <a:gd name="connsiteY40" fmla="*/ 1104102 h 1509906"/>
                  <a:gd name="connsiteX41" fmla="*/ 263454 w 1034979"/>
                  <a:gd name="connsiteY41" fmla="*/ 1117437 h 1509906"/>
                  <a:gd name="connsiteX42" fmla="*/ 252024 w 1034979"/>
                  <a:gd name="connsiteY42" fmla="*/ 1125057 h 1509906"/>
                  <a:gd name="connsiteX43" fmla="*/ 240594 w 1034979"/>
                  <a:gd name="connsiteY43" fmla="*/ 1128867 h 1509906"/>
                  <a:gd name="connsiteX44" fmla="*/ 27234 w 1034979"/>
                  <a:gd name="connsiteY44" fmla="*/ 1147917 h 1509906"/>
                  <a:gd name="connsiteX45" fmla="*/ 15804 w 1034979"/>
                  <a:gd name="connsiteY45" fmla="*/ 1153632 h 1509906"/>
                  <a:gd name="connsiteX46" fmla="*/ 6279 w 1034979"/>
                  <a:gd name="connsiteY46" fmla="*/ 1163157 h 1509906"/>
                  <a:gd name="connsiteX47" fmla="*/ 4374 w 1034979"/>
                  <a:gd name="connsiteY47" fmla="*/ 1168872 h 1509906"/>
                  <a:gd name="connsiteX48" fmla="*/ 564 w 1034979"/>
                  <a:gd name="connsiteY48" fmla="*/ 1174587 h 1509906"/>
                  <a:gd name="connsiteX49" fmla="*/ 6279 w 1034979"/>
                  <a:gd name="connsiteY49" fmla="*/ 1206972 h 1509906"/>
                  <a:gd name="connsiteX50" fmla="*/ 11994 w 1034979"/>
                  <a:gd name="connsiteY50" fmla="*/ 1210782 h 1509906"/>
                  <a:gd name="connsiteX51" fmla="*/ 17709 w 1034979"/>
                  <a:gd name="connsiteY51" fmla="*/ 1212687 h 1509906"/>
                  <a:gd name="connsiteX52" fmla="*/ 145344 w 1034979"/>
                  <a:gd name="connsiteY52" fmla="*/ 1210782 h 1509906"/>
                  <a:gd name="connsiteX53" fmla="*/ 152964 w 1034979"/>
                  <a:gd name="connsiteY53" fmla="*/ 1208877 h 1509906"/>
                  <a:gd name="connsiteX54" fmla="*/ 303459 w 1034979"/>
                  <a:gd name="connsiteY54" fmla="*/ 1203162 h 1509906"/>
                  <a:gd name="connsiteX55" fmla="*/ 318699 w 1034979"/>
                  <a:gd name="connsiteY55" fmla="*/ 1210782 h 1509906"/>
                  <a:gd name="connsiteX56" fmla="*/ 330129 w 1034979"/>
                  <a:gd name="connsiteY56" fmla="*/ 1216497 h 1509906"/>
                  <a:gd name="connsiteX57" fmla="*/ 333939 w 1034979"/>
                  <a:gd name="connsiteY57" fmla="*/ 1222212 h 1509906"/>
                  <a:gd name="connsiteX58" fmla="*/ 339654 w 1034979"/>
                  <a:gd name="connsiteY58" fmla="*/ 1224117 h 1509906"/>
                  <a:gd name="connsiteX59" fmla="*/ 351084 w 1034979"/>
                  <a:gd name="connsiteY59" fmla="*/ 1231737 h 1509906"/>
                  <a:gd name="connsiteX60" fmla="*/ 356799 w 1034979"/>
                  <a:gd name="connsiteY60" fmla="*/ 1235547 h 1509906"/>
                  <a:gd name="connsiteX61" fmla="*/ 360609 w 1034979"/>
                  <a:gd name="connsiteY61" fmla="*/ 1241262 h 1509906"/>
                  <a:gd name="connsiteX62" fmla="*/ 366324 w 1034979"/>
                  <a:gd name="connsiteY62" fmla="*/ 1252692 h 1509906"/>
                  <a:gd name="connsiteX63" fmla="*/ 362514 w 1034979"/>
                  <a:gd name="connsiteY63" fmla="*/ 1279362 h 1509906"/>
                  <a:gd name="connsiteX64" fmla="*/ 358704 w 1034979"/>
                  <a:gd name="connsiteY64" fmla="*/ 1285077 h 1509906"/>
                  <a:gd name="connsiteX65" fmla="*/ 356799 w 1034979"/>
                  <a:gd name="connsiteY65" fmla="*/ 1290792 h 1509906"/>
                  <a:gd name="connsiteX66" fmla="*/ 352989 w 1034979"/>
                  <a:gd name="connsiteY66" fmla="*/ 1296507 h 1509906"/>
                  <a:gd name="connsiteX67" fmla="*/ 351084 w 1034979"/>
                  <a:gd name="connsiteY67" fmla="*/ 1302222 h 1509906"/>
                  <a:gd name="connsiteX68" fmla="*/ 347274 w 1034979"/>
                  <a:gd name="connsiteY68" fmla="*/ 1307937 h 1509906"/>
                  <a:gd name="connsiteX69" fmla="*/ 330129 w 1034979"/>
                  <a:gd name="connsiteY69" fmla="*/ 1374612 h 1509906"/>
                  <a:gd name="connsiteX70" fmla="*/ 328224 w 1034979"/>
                  <a:gd name="connsiteY70" fmla="*/ 1426047 h 1509906"/>
                  <a:gd name="connsiteX71" fmla="*/ 330129 w 1034979"/>
                  <a:gd name="connsiteY71" fmla="*/ 1450812 h 1509906"/>
                  <a:gd name="connsiteX72" fmla="*/ 332034 w 1034979"/>
                  <a:gd name="connsiteY72" fmla="*/ 1456527 h 1509906"/>
                  <a:gd name="connsiteX73" fmla="*/ 335844 w 1034979"/>
                  <a:gd name="connsiteY73" fmla="*/ 1460337 h 1509906"/>
                  <a:gd name="connsiteX74" fmla="*/ 364419 w 1034979"/>
                  <a:gd name="connsiteY74" fmla="*/ 1506057 h 1509906"/>
                  <a:gd name="connsiteX75" fmla="*/ 387279 w 1034979"/>
                  <a:gd name="connsiteY75" fmla="*/ 1507962 h 1509906"/>
                  <a:gd name="connsiteX76" fmla="*/ 392994 w 1034979"/>
                  <a:gd name="connsiteY76" fmla="*/ 1502247 h 1509906"/>
                  <a:gd name="connsiteX77" fmla="*/ 394899 w 1034979"/>
                  <a:gd name="connsiteY77" fmla="*/ 1490817 h 1509906"/>
                  <a:gd name="connsiteX78" fmla="*/ 396804 w 1034979"/>
                  <a:gd name="connsiteY78" fmla="*/ 1485102 h 1509906"/>
                  <a:gd name="connsiteX79" fmla="*/ 398709 w 1034979"/>
                  <a:gd name="connsiteY79" fmla="*/ 1467957 h 1509906"/>
                  <a:gd name="connsiteX80" fmla="*/ 400614 w 1034979"/>
                  <a:gd name="connsiteY80" fmla="*/ 1454622 h 1509906"/>
                  <a:gd name="connsiteX81" fmla="*/ 404424 w 1034979"/>
                  <a:gd name="connsiteY81" fmla="*/ 1397472 h 1509906"/>
                  <a:gd name="connsiteX82" fmla="*/ 410139 w 1034979"/>
                  <a:gd name="connsiteY82" fmla="*/ 1386042 h 1509906"/>
                  <a:gd name="connsiteX83" fmla="*/ 413949 w 1034979"/>
                  <a:gd name="connsiteY83" fmla="*/ 1372707 h 1509906"/>
                  <a:gd name="connsiteX84" fmla="*/ 415854 w 1034979"/>
                  <a:gd name="connsiteY84" fmla="*/ 1366992 h 1509906"/>
                  <a:gd name="connsiteX85" fmla="*/ 417759 w 1034979"/>
                  <a:gd name="connsiteY85" fmla="*/ 1353657 h 1509906"/>
                  <a:gd name="connsiteX86" fmla="*/ 421569 w 1034979"/>
                  <a:gd name="connsiteY86" fmla="*/ 1342227 h 1509906"/>
                  <a:gd name="connsiteX87" fmla="*/ 427284 w 1034979"/>
                  <a:gd name="connsiteY87" fmla="*/ 1328892 h 1509906"/>
                  <a:gd name="connsiteX88" fmla="*/ 467289 w 1034979"/>
                  <a:gd name="connsiteY88" fmla="*/ 1258407 h 1509906"/>
                  <a:gd name="connsiteX89" fmla="*/ 528455 w 1034979"/>
                  <a:gd name="connsiteY89" fmla="*/ 1245638 h 1509906"/>
                  <a:gd name="connsiteX90" fmla="*/ 573969 w 1034979"/>
                  <a:gd name="connsiteY90" fmla="*/ 1229832 h 1509906"/>
                  <a:gd name="connsiteX91" fmla="*/ 585399 w 1034979"/>
                  <a:gd name="connsiteY91" fmla="*/ 1226022 h 1509906"/>
                  <a:gd name="connsiteX92" fmla="*/ 720654 w 1034979"/>
                  <a:gd name="connsiteY92" fmla="*/ 1309842 h 1509906"/>
                  <a:gd name="connsiteX93" fmla="*/ 733989 w 1034979"/>
                  <a:gd name="connsiteY93" fmla="*/ 1319367 h 1509906"/>
                  <a:gd name="connsiteX94" fmla="*/ 743514 w 1034979"/>
                  <a:gd name="connsiteY94" fmla="*/ 1321272 h 1509906"/>
                  <a:gd name="connsiteX95" fmla="*/ 749229 w 1034979"/>
                  <a:gd name="connsiteY95" fmla="*/ 1323177 h 1509906"/>
                  <a:gd name="connsiteX96" fmla="*/ 762564 w 1034979"/>
                  <a:gd name="connsiteY96" fmla="*/ 1328892 h 1509906"/>
                  <a:gd name="connsiteX97" fmla="*/ 777804 w 1034979"/>
                  <a:gd name="connsiteY97" fmla="*/ 1326987 h 1509906"/>
                  <a:gd name="connsiteX98" fmla="*/ 789234 w 1034979"/>
                  <a:gd name="connsiteY98" fmla="*/ 1321272 h 1509906"/>
                  <a:gd name="connsiteX99" fmla="*/ 794949 w 1034979"/>
                  <a:gd name="connsiteY99" fmla="*/ 1319367 h 1509906"/>
                  <a:gd name="connsiteX100" fmla="*/ 802569 w 1034979"/>
                  <a:gd name="connsiteY100" fmla="*/ 1302222 h 1509906"/>
                  <a:gd name="connsiteX101" fmla="*/ 800664 w 1034979"/>
                  <a:gd name="connsiteY101" fmla="*/ 1277457 h 1509906"/>
                  <a:gd name="connsiteX102" fmla="*/ 798759 w 1034979"/>
                  <a:gd name="connsiteY102" fmla="*/ 1271742 h 1509906"/>
                  <a:gd name="connsiteX103" fmla="*/ 796854 w 1034979"/>
                  <a:gd name="connsiteY103" fmla="*/ 1264122 h 1509906"/>
                  <a:gd name="connsiteX104" fmla="*/ 783519 w 1034979"/>
                  <a:gd name="connsiteY104" fmla="*/ 1246977 h 1509906"/>
                  <a:gd name="connsiteX105" fmla="*/ 773994 w 1034979"/>
                  <a:gd name="connsiteY105" fmla="*/ 1241262 h 1509906"/>
                  <a:gd name="connsiteX106" fmla="*/ 648264 w 1034979"/>
                  <a:gd name="connsiteY106" fmla="*/ 1149822 h 1509906"/>
                  <a:gd name="connsiteX107" fmla="*/ 644454 w 1034979"/>
                  <a:gd name="connsiteY107" fmla="*/ 1132677 h 1509906"/>
                  <a:gd name="connsiteX108" fmla="*/ 646359 w 1034979"/>
                  <a:gd name="connsiteY108" fmla="*/ 1125057 h 1509906"/>
                  <a:gd name="connsiteX109" fmla="*/ 650169 w 1034979"/>
                  <a:gd name="connsiteY109" fmla="*/ 1107912 h 1509906"/>
                  <a:gd name="connsiteX110" fmla="*/ 653979 w 1034979"/>
                  <a:gd name="connsiteY110" fmla="*/ 1102197 h 1509906"/>
                  <a:gd name="connsiteX111" fmla="*/ 655884 w 1034979"/>
                  <a:gd name="connsiteY111" fmla="*/ 1096482 h 1509906"/>
                  <a:gd name="connsiteX112" fmla="*/ 661599 w 1034979"/>
                  <a:gd name="connsiteY112" fmla="*/ 1094577 h 1509906"/>
                  <a:gd name="connsiteX113" fmla="*/ 671124 w 1034979"/>
                  <a:gd name="connsiteY113" fmla="*/ 1083147 h 1509906"/>
                  <a:gd name="connsiteX114" fmla="*/ 724464 w 1034979"/>
                  <a:gd name="connsiteY114" fmla="*/ 1075527 h 1509906"/>
                  <a:gd name="connsiteX115" fmla="*/ 842574 w 1034979"/>
                  <a:gd name="connsiteY115" fmla="*/ 1077432 h 1509906"/>
                  <a:gd name="connsiteX116" fmla="*/ 871149 w 1034979"/>
                  <a:gd name="connsiteY116" fmla="*/ 1079337 h 1509906"/>
                  <a:gd name="connsiteX117" fmla="*/ 899724 w 1034979"/>
                  <a:gd name="connsiteY117" fmla="*/ 1085052 h 1509906"/>
                  <a:gd name="connsiteX118" fmla="*/ 922584 w 1034979"/>
                  <a:gd name="connsiteY118" fmla="*/ 1088862 h 1509906"/>
                  <a:gd name="connsiteX119" fmla="*/ 951159 w 1034979"/>
                  <a:gd name="connsiteY119" fmla="*/ 1094577 h 1509906"/>
                  <a:gd name="connsiteX120" fmla="*/ 956874 w 1034979"/>
                  <a:gd name="connsiteY120" fmla="*/ 1094577 h 1509906"/>
                  <a:gd name="connsiteX121" fmla="*/ 1002594 w 1034979"/>
                  <a:gd name="connsiteY121" fmla="*/ 1092672 h 1509906"/>
                  <a:gd name="connsiteX122" fmla="*/ 1031169 w 1034979"/>
                  <a:gd name="connsiteY122" fmla="*/ 1085052 h 1509906"/>
                  <a:gd name="connsiteX123" fmla="*/ 1034979 w 1034979"/>
                  <a:gd name="connsiteY123" fmla="*/ 1079337 h 1509906"/>
                  <a:gd name="connsiteX124" fmla="*/ 1033074 w 1034979"/>
                  <a:gd name="connsiteY124" fmla="*/ 1060287 h 1509906"/>
                  <a:gd name="connsiteX125" fmla="*/ 1027359 w 1034979"/>
                  <a:gd name="connsiteY125" fmla="*/ 1056477 h 1509906"/>
                  <a:gd name="connsiteX126" fmla="*/ 1012119 w 1034979"/>
                  <a:gd name="connsiteY126" fmla="*/ 1054572 h 1509906"/>
                  <a:gd name="connsiteX127" fmla="*/ 1006404 w 1034979"/>
                  <a:gd name="connsiteY127" fmla="*/ 1052667 h 1509906"/>
                  <a:gd name="connsiteX128" fmla="*/ 998784 w 1034979"/>
                  <a:gd name="connsiteY128" fmla="*/ 1050762 h 1509906"/>
                  <a:gd name="connsiteX129" fmla="*/ 987354 w 1034979"/>
                  <a:gd name="connsiteY129" fmla="*/ 1043142 h 1509906"/>
                  <a:gd name="connsiteX130" fmla="*/ 975924 w 1034979"/>
                  <a:gd name="connsiteY130" fmla="*/ 1039332 h 1509906"/>
                  <a:gd name="connsiteX131" fmla="*/ 970209 w 1034979"/>
                  <a:gd name="connsiteY131" fmla="*/ 1037427 h 1509906"/>
                  <a:gd name="connsiteX132" fmla="*/ 962589 w 1034979"/>
                  <a:gd name="connsiteY132" fmla="*/ 1035522 h 1509906"/>
                  <a:gd name="connsiteX133" fmla="*/ 956874 w 1034979"/>
                  <a:gd name="connsiteY133" fmla="*/ 1033617 h 1509906"/>
                  <a:gd name="connsiteX134" fmla="*/ 935919 w 1034979"/>
                  <a:gd name="connsiteY134" fmla="*/ 1027902 h 1509906"/>
                  <a:gd name="connsiteX135" fmla="*/ 930204 w 1034979"/>
                  <a:gd name="connsiteY135" fmla="*/ 1025997 h 1509906"/>
                  <a:gd name="connsiteX136" fmla="*/ 825429 w 1034979"/>
                  <a:gd name="connsiteY136" fmla="*/ 1027902 h 1509906"/>
                  <a:gd name="connsiteX137" fmla="*/ 819714 w 1034979"/>
                  <a:gd name="connsiteY137" fmla="*/ 1029807 h 1509906"/>
                  <a:gd name="connsiteX138" fmla="*/ 730179 w 1034979"/>
                  <a:gd name="connsiteY138" fmla="*/ 1031712 h 1509906"/>
                  <a:gd name="connsiteX139" fmla="*/ 669219 w 1034979"/>
                  <a:gd name="connsiteY139" fmla="*/ 1039332 h 1509906"/>
                  <a:gd name="connsiteX140" fmla="*/ 646359 w 1034979"/>
                  <a:gd name="connsiteY140" fmla="*/ 1043142 h 1509906"/>
                  <a:gd name="connsiteX141" fmla="*/ 642549 w 1034979"/>
                  <a:gd name="connsiteY141" fmla="*/ 1031712 h 1509906"/>
                  <a:gd name="connsiteX142" fmla="*/ 640644 w 1034979"/>
                  <a:gd name="connsiteY142" fmla="*/ 1025997 h 1509906"/>
                  <a:gd name="connsiteX143" fmla="*/ 642549 w 1034979"/>
                  <a:gd name="connsiteY143" fmla="*/ 1008852 h 1509906"/>
                  <a:gd name="connsiteX144" fmla="*/ 644454 w 1034979"/>
                  <a:gd name="connsiteY144" fmla="*/ 1003137 h 1509906"/>
                  <a:gd name="connsiteX145" fmla="*/ 661599 w 1034979"/>
                  <a:gd name="connsiteY145" fmla="*/ 993612 h 1509906"/>
                  <a:gd name="connsiteX146" fmla="*/ 673029 w 1034979"/>
                  <a:gd name="connsiteY146" fmla="*/ 985992 h 1509906"/>
                  <a:gd name="connsiteX147" fmla="*/ 674934 w 1034979"/>
                  <a:gd name="connsiteY147" fmla="*/ 980277 h 1509906"/>
                  <a:gd name="connsiteX148" fmla="*/ 680649 w 1034979"/>
                  <a:gd name="connsiteY148" fmla="*/ 978372 h 1509906"/>
                  <a:gd name="connsiteX149" fmla="*/ 686364 w 1034979"/>
                  <a:gd name="connsiteY149" fmla="*/ 974562 h 1509906"/>
                  <a:gd name="connsiteX150" fmla="*/ 695889 w 1034979"/>
                  <a:gd name="connsiteY150" fmla="*/ 965037 h 1509906"/>
                  <a:gd name="connsiteX151" fmla="*/ 705414 w 1034979"/>
                  <a:gd name="connsiteY151" fmla="*/ 953607 h 1509906"/>
                  <a:gd name="connsiteX152" fmla="*/ 716844 w 1034979"/>
                  <a:gd name="connsiteY152" fmla="*/ 945987 h 1509906"/>
                  <a:gd name="connsiteX153" fmla="*/ 732084 w 1034979"/>
                  <a:gd name="connsiteY153" fmla="*/ 932652 h 1509906"/>
                  <a:gd name="connsiteX154" fmla="*/ 741609 w 1034979"/>
                  <a:gd name="connsiteY154" fmla="*/ 921222 h 1509906"/>
                  <a:gd name="connsiteX155" fmla="*/ 753039 w 1034979"/>
                  <a:gd name="connsiteY155" fmla="*/ 911697 h 1509906"/>
                  <a:gd name="connsiteX156" fmla="*/ 758754 w 1034979"/>
                  <a:gd name="connsiteY156" fmla="*/ 900267 h 1509906"/>
                  <a:gd name="connsiteX157" fmla="*/ 760659 w 1034979"/>
                  <a:gd name="connsiteY157" fmla="*/ 894552 h 1509906"/>
                  <a:gd name="connsiteX158" fmla="*/ 766374 w 1034979"/>
                  <a:gd name="connsiteY158" fmla="*/ 883122 h 1509906"/>
                  <a:gd name="connsiteX159" fmla="*/ 764469 w 1034979"/>
                  <a:gd name="connsiteY159" fmla="*/ 867882 h 1509906"/>
                  <a:gd name="connsiteX160" fmla="*/ 758754 w 1034979"/>
                  <a:gd name="connsiteY160" fmla="*/ 865977 h 1509906"/>
                  <a:gd name="connsiteX161" fmla="*/ 737799 w 1034979"/>
                  <a:gd name="connsiteY161" fmla="*/ 867882 h 1509906"/>
                  <a:gd name="connsiteX162" fmla="*/ 732084 w 1034979"/>
                  <a:gd name="connsiteY162" fmla="*/ 871692 h 1509906"/>
                  <a:gd name="connsiteX163" fmla="*/ 720654 w 1034979"/>
                  <a:gd name="connsiteY163" fmla="*/ 875502 h 1509906"/>
                  <a:gd name="connsiteX164" fmla="*/ 699699 w 1034979"/>
                  <a:gd name="connsiteY164" fmla="*/ 892647 h 1509906"/>
                  <a:gd name="connsiteX165" fmla="*/ 595181 w 1034979"/>
                  <a:gd name="connsiteY165" fmla="*/ 951135 h 1509906"/>
                  <a:gd name="connsiteX166" fmla="*/ 507294 w 1034979"/>
                  <a:gd name="connsiteY166" fmla="*/ 841212 h 1509906"/>
                  <a:gd name="connsiteX167" fmla="*/ 503484 w 1034979"/>
                  <a:gd name="connsiteY167" fmla="*/ 351627 h 1509906"/>
                  <a:gd name="connsiteX168" fmla="*/ 499674 w 1034979"/>
                  <a:gd name="connsiteY168" fmla="*/ 60162 h 1509906"/>
                  <a:gd name="connsiteX169" fmla="*/ 490149 w 1034979"/>
                  <a:gd name="connsiteY169" fmla="*/ 33492 h 1509906"/>
                  <a:gd name="connsiteX170" fmla="*/ 488244 w 1034979"/>
                  <a:gd name="connsiteY170" fmla="*/ 27777 h 1509906"/>
                  <a:gd name="connsiteX171" fmla="*/ 484434 w 1034979"/>
                  <a:gd name="connsiteY171" fmla="*/ 22062 h 1509906"/>
                  <a:gd name="connsiteX172" fmla="*/ 478719 w 1034979"/>
                  <a:gd name="connsiteY172" fmla="*/ 10632 h 1509906"/>
                  <a:gd name="connsiteX173" fmla="*/ 473004 w 1034979"/>
                  <a:gd name="connsiteY173" fmla="*/ 6822 h 1509906"/>
                  <a:gd name="connsiteX174" fmla="*/ 469194 w 1034979"/>
                  <a:gd name="connsiteY174" fmla="*/ 1107 h 1509906"/>
                  <a:gd name="connsiteX175" fmla="*/ 429189 w 1034979"/>
                  <a:gd name="connsiteY175" fmla="*/ 4917 h 1509906"/>
                  <a:gd name="connsiteX176" fmla="*/ 421569 w 1034979"/>
                  <a:gd name="connsiteY176" fmla="*/ 16347 h 1509906"/>
                  <a:gd name="connsiteX177" fmla="*/ 417759 w 1034979"/>
                  <a:gd name="connsiteY177" fmla="*/ 22062 h 1509906"/>
                  <a:gd name="connsiteX178" fmla="*/ 419664 w 1034979"/>
                  <a:gd name="connsiteY178" fmla="*/ 54447 h 1509906"/>
                  <a:gd name="connsiteX179" fmla="*/ 423474 w 1034979"/>
                  <a:gd name="connsiteY179" fmla="*/ 65877 h 1509906"/>
                  <a:gd name="connsiteX180" fmla="*/ 425379 w 1034979"/>
                  <a:gd name="connsiteY180" fmla="*/ 71592 h 1509906"/>
                  <a:gd name="connsiteX181" fmla="*/ 425379 w 1034979"/>
                  <a:gd name="connsiteY181" fmla="*/ 77307 h 1509906"/>
                  <a:gd name="connsiteX182" fmla="*/ 429189 w 1034979"/>
                  <a:gd name="connsiteY182" fmla="*/ 231612 h 1509906"/>
                  <a:gd name="connsiteX183" fmla="*/ 440619 w 1034979"/>
                  <a:gd name="connsiteY183" fmla="*/ 414492 h 1509906"/>
                  <a:gd name="connsiteX184" fmla="*/ 435265 w 1034979"/>
                  <a:gd name="connsiteY184" fmla="*/ 711672 h 1509906"/>
                  <a:gd name="connsiteX185" fmla="*/ 435059 w 1034979"/>
                  <a:gd name="connsiteY185" fmla="*/ 792350 h 1509906"/>
                  <a:gd name="connsiteX186" fmla="*/ 430322 w 1034979"/>
                  <a:gd name="connsiteY186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59619 w 1034979"/>
                  <a:gd name="connsiteY19" fmla="*/ 867882 h 1509906"/>
                  <a:gd name="connsiteX20" fmla="*/ 46284 w 1034979"/>
                  <a:gd name="connsiteY20" fmla="*/ 888837 h 1509906"/>
                  <a:gd name="connsiteX21" fmla="*/ 50094 w 1034979"/>
                  <a:gd name="connsiteY21" fmla="*/ 926937 h 1509906"/>
                  <a:gd name="connsiteX22" fmla="*/ 53904 w 1034979"/>
                  <a:gd name="connsiteY22" fmla="*/ 932652 h 1509906"/>
                  <a:gd name="connsiteX23" fmla="*/ 59619 w 1034979"/>
                  <a:gd name="connsiteY23" fmla="*/ 936462 h 1509906"/>
                  <a:gd name="connsiteX24" fmla="*/ 63429 w 1034979"/>
                  <a:gd name="connsiteY24" fmla="*/ 942177 h 1509906"/>
                  <a:gd name="connsiteX25" fmla="*/ 80574 w 1034979"/>
                  <a:gd name="connsiteY25" fmla="*/ 951702 h 1509906"/>
                  <a:gd name="connsiteX26" fmla="*/ 166299 w 1034979"/>
                  <a:gd name="connsiteY26" fmla="*/ 972657 h 1509906"/>
                  <a:gd name="connsiteX27" fmla="*/ 191064 w 1034979"/>
                  <a:gd name="connsiteY27" fmla="*/ 978372 h 1509906"/>
                  <a:gd name="connsiteX28" fmla="*/ 208209 w 1034979"/>
                  <a:gd name="connsiteY28" fmla="*/ 984087 h 1509906"/>
                  <a:gd name="connsiteX29" fmla="*/ 213924 w 1034979"/>
                  <a:gd name="connsiteY29" fmla="*/ 985992 h 1509906"/>
                  <a:gd name="connsiteX30" fmla="*/ 229164 w 1034979"/>
                  <a:gd name="connsiteY30" fmla="*/ 989802 h 1509906"/>
                  <a:gd name="connsiteX31" fmla="*/ 248214 w 1034979"/>
                  <a:gd name="connsiteY31" fmla="*/ 995517 h 1509906"/>
                  <a:gd name="connsiteX32" fmla="*/ 253929 w 1034979"/>
                  <a:gd name="connsiteY32" fmla="*/ 999327 h 1509906"/>
                  <a:gd name="connsiteX33" fmla="*/ 267264 w 1034979"/>
                  <a:gd name="connsiteY33" fmla="*/ 1014567 h 1509906"/>
                  <a:gd name="connsiteX34" fmla="*/ 272979 w 1034979"/>
                  <a:gd name="connsiteY34" fmla="*/ 1033617 h 1509906"/>
                  <a:gd name="connsiteX35" fmla="*/ 274884 w 1034979"/>
                  <a:gd name="connsiteY35" fmla="*/ 1039332 h 1509906"/>
                  <a:gd name="connsiteX36" fmla="*/ 276789 w 1034979"/>
                  <a:gd name="connsiteY36" fmla="*/ 1045047 h 1509906"/>
                  <a:gd name="connsiteX37" fmla="*/ 278694 w 1034979"/>
                  <a:gd name="connsiteY37" fmla="*/ 1069812 h 1509906"/>
                  <a:gd name="connsiteX38" fmla="*/ 280599 w 1034979"/>
                  <a:gd name="connsiteY38" fmla="*/ 1075527 h 1509906"/>
                  <a:gd name="connsiteX39" fmla="*/ 278694 w 1034979"/>
                  <a:gd name="connsiteY39" fmla="*/ 1094577 h 1509906"/>
                  <a:gd name="connsiteX40" fmla="*/ 276789 w 1034979"/>
                  <a:gd name="connsiteY40" fmla="*/ 1104102 h 1509906"/>
                  <a:gd name="connsiteX41" fmla="*/ 263454 w 1034979"/>
                  <a:gd name="connsiteY41" fmla="*/ 1117437 h 1509906"/>
                  <a:gd name="connsiteX42" fmla="*/ 252024 w 1034979"/>
                  <a:gd name="connsiteY42" fmla="*/ 1125057 h 1509906"/>
                  <a:gd name="connsiteX43" fmla="*/ 240594 w 1034979"/>
                  <a:gd name="connsiteY43" fmla="*/ 1128867 h 1509906"/>
                  <a:gd name="connsiteX44" fmla="*/ 27234 w 1034979"/>
                  <a:gd name="connsiteY44" fmla="*/ 1147917 h 1509906"/>
                  <a:gd name="connsiteX45" fmla="*/ 15804 w 1034979"/>
                  <a:gd name="connsiteY45" fmla="*/ 1153632 h 1509906"/>
                  <a:gd name="connsiteX46" fmla="*/ 6279 w 1034979"/>
                  <a:gd name="connsiteY46" fmla="*/ 1163157 h 1509906"/>
                  <a:gd name="connsiteX47" fmla="*/ 4374 w 1034979"/>
                  <a:gd name="connsiteY47" fmla="*/ 1168872 h 1509906"/>
                  <a:gd name="connsiteX48" fmla="*/ 564 w 1034979"/>
                  <a:gd name="connsiteY48" fmla="*/ 1174587 h 1509906"/>
                  <a:gd name="connsiteX49" fmla="*/ 6279 w 1034979"/>
                  <a:gd name="connsiteY49" fmla="*/ 1206972 h 1509906"/>
                  <a:gd name="connsiteX50" fmla="*/ 11994 w 1034979"/>
                  <a:gd name="connsiteY50" fmla="*/ 1210782 h 1509906"/>
                  <a:gd name="connsiteX51" fmla="*/ 17709 w 1034979"/>
                  <a:gd name="connsiteY51" fmla="*/ 1212687 h 1509906"/>
                  <a:gd name="connsiteX52" fmla="*/ 145344 w 1034979"/>
                  <a:gd name="connsiteY52" fmla="*/ 1210782 h 1509906"/>
                  <a:gd name="connsiteX53" fmla="*/ 152964 w 1034979"/>
                  <a:gd name="connsiteY53" fmla="*/ 1208877 h 1509906"/>
                  <a:gd name="connsiteX54" fmla="*/ 303459 w 1034979"/>
                  <a:gd name="connsiteY54" fmla="*/ 1203162 h 1509906"/>
                  <a:gd name="connsiteX55" fmla="*/ 318699 w 1034979"/>
                  <a:gd name="connsiteY55" fmla="*/ 1210782 h 1509906"/>
                  <a:gd name="connsiteX56" fmla="*/ 330129 w 1034979"/>
                  <a:gd name="connsiteY56" fmla="*/ 1216497 h 1509906"/>
                  <a:gd name="connsiteX57" fmla="*/ 333939 w 1034979"/>
                  <a:gd name="connsiteY57" fmla="*/ 1222212 h 1509906"/>
                  <a:gd name="connsiteX58" fmla="*/ 339654 w 1034979"/>
                  <a:gd name="connsiteY58" fmla="*/ 1224117 h 1509906"/>
                  <a:gd name="connsiteX59" fmla="*/ 351084 w 1034979"/>
                  <a:gd name="connsiteY59" fmla="*/ 1231737 h 1509906"/>
                  <a:gd name="connsiteX60" fmla="*/ 356799 w 1034979"/>
                  <a:gd name="connsiteY60" fmla="*/ 1235547 h 1509906"/>
                  <a:gd name="connsiteX61" fmla="*/ 360609 w 1034979"/>
                  <a:gd name="connsiteY61" fmla="*/ 1241262 h 1509906"/>
                  <a:gd name="connsiteX62" fmla="*/ 366324 w 1034979"/>
                  <a:gd name="connsiteY62" fmla="*/ 1252692 h 1509906"/>
                  <a:gd name="connsiteX63" fmla="*/ 362514 w 1034979"/>
                  <a:gd name="connsiteY63" fmla="*/ 1279362 h 1509906"/>
                  <a:gd name="connsiteX64" fmla="*/ 358704 w 1034979"/>
                  <a:gd name="connsiteY64" fmla="*/ 1285077 h 1509906"/>
                  <a:gd name="connsiteX65" fmla="*/ 356799 w 1034979"/>
                  <a:gd name="connsiteY65" fmla="*/ 1290792 h 1509906"/>
                  <a:gd name="connsiteX66" fmla="*/ 352989 w 1034979"/>
                  <a:gd name="connsiteY66" fmla="*/ 1296507 h 1509906"/>
                  <a:gd name="connsiteX67" fmla="*/ 351084 w 1034979"/>
                  <a:gd name="connsiteY67" fmla="*/ 1302222 h 1509906"/>
                  <a:gd name="connsiteX68" fmla="*/ 347274 w 1034979"/>
                  <a:gd name="connsiteY68" fmla="*/ 1307937 h 1509906"/>
                  <a:gd name="connsiteX69" fmla="*/ 330129 w 1034979"/>
                  <a:gd name="connsiteY69" fmla="*/ 1374612 h 1509906"/>
                  <a:gd name="connsiteX70" fmla="*/ 328224 w 1034979"/>
                  <a:gd name="connsiteY70" fmla="*/ 1426047 h 1509906"/>
                  <a:gd name="connsiteX71" fmla="*/ 330129 w 1034979"/>
                  <a:gd name="connsiteY71" fmla="*/ 1450812 h 1509906"/>
                  <a:gd name="connsiteX72" fmla="*/ 332034 w 1034979"/>
                  <a:gd name="connsiteY72" fmla="*/ 1456527 h 1509906"/>
                  <a:gd name="connsiteX73" fmla="*/ 335844 w 1034979"/>
                  <a:gd name="connsiteY73" fmla="*/ 1460337 h 1509906"/>
                  <a:gd name="connsiteX74" fmla="*/ 364419 w 1034979"/>
                  <a:gd name="connsiteY74" fmla="*/ 1506057 h 1509906"/>
                  <a:gd name="connsiteX75" fmla="*/ 387279 w 1034979"/>
                  <a:gd name="connsiteY75" fmla="*/ 1507962 h 1509906"/>
                  <a:gd name="connsiteX76" fmla="*/ 392994 w 1034979"/>
                  <a:gd name="connsiteY76" fmla="*/ 1502247 h 1509906"/>
                  <a:gd name="connsiteX77" fmla="*/ 394899 w 1034979"/>
                  <a:gd name="connsiteY77" fmla="*/ 1490817 h 1509906"/>
                  <a:gd name="connsiteX78" fmla="*/ 396804 w 1034979"/>
                  <a:gd name="connsiteY78" fmla="*/ 1485102 h 1509906"/>
                  <a:gd name="connsiteX79" fmla="*/ 398709 w 1034979"/>
                  <a:gd name="connsiteY79" fmla="*/ 1467957 h 1509906"/>
                  <a:gd name="connsiteX80" fmla="*/ 400614 w 1034979"/>
                  <a:gd name="connsiteY80" fmla="*/ 1454622 h 1509906"/>
                  <a:gd name="connsiteX81" fmla="*/ 404424 w 1034979"/>
                  <a:gd name="connsiteY81" fmla="*/ 1397472 h 1509906"/>
                  <a:gd name="connsiteX82" fmla="*/ 410139 w 1034979"/>
                  <a:gd name="connsiteY82" fmla="*/ 1386042 h 1509906"/>
                  <a:gd name="connsiteX83" fmla="*/ 413949 w 1034979"/>
                  <a:gd name="connsiteY83" fmla="*/ 1372707 h 1509906"/>
                  <a:gd name="connsiteX84" fmla="*/ 415854 w 1034979"/>
                  <a:gd name="connsiteY84" fmla="*/ 1366992 h 1509906"/>
                  <a:gd name="connsiteX85" fmla="*/ 417759 w 1034979"/>
                  <a:gd name="connsiteY85" fmla="*/ 1353657 h 1509906"/>
                  <a:gd name="connsiteX86" fmla="*/ 421569 w 1034979"/>
                  <a:gd name="connsiteY86" fmla="*/ 1342227 h 1509906"/>
                  <a:gd name="connsiteX87" fmla="*/ 427284 w 1034979"/>
                  <a:gd name="connsiteY87" fmla="*/ 1328892 h 1509906"/>
                  <a:gd name="connsiteX88" fmla="*/ 467289 w 1034979"/>
                  <a:gd name="connsiteY88" fmla="*/ 1258407 h 1509906"/>
                  <a:gd name="connsiteX89" fmla="*/ 528455 w 1034979"/>
                  <a:gd name="connsiteY89" fmla="*/ 1245638 h 1509906"/>
                  <a:gd name="connsiteX90" fmla="*/ 573969 w 1034979"/>
                  <a:gd name="connsiteY90" fmla="*/ 1229832 h 1509906"/>
                  <a:gd name="connsiteX91" fmla="*/ 585399 w 1034979"/>
                  <a:gd name="connsiteY91" fmla="*/ 1226022 h 1509906"/>
                  <a:gd name="connsiteX92" fmla="*/ 720654 w 1034979"/>
                  <a:gd name="connsiteY92" fmla="*/ 1309842 h 1509906"/>
                  <a:gd name="connsiteX93" fmla="*/ 733989 w 1034979"/>
                  <a:gd name="connsiteY93" fmla="*/ 1319367 h 1509906"/>
                  <a:gd name="connsiteX94" fmla="*/ 743514 w 1034979"/>
                  <a:gd name="connsiteY94" fmla="*/ 1321272 h 1509906"/>
                  <a:gd name="connsiteX95" fmla="*/ 749229 w 1034979"/>
                  <a:gd name="connsiteY95" fmla="*/ 1323177 h 1509906"/>
                  <a:gd name="connsiteX96" fmla="*/ 762564 w 1034979"/>
                  <a:gd name="connsiteY96" fmla="*/ 1328892 h 1509906"/>
                  <a:gd name="connsiteX97" fmla="*/ 777804 w 1034979"/>
                  <a:gd name="connsiteY97" fmla="*/ 1326987 h 1509906"/>
                  <a:gd name="connsiteX98" fmla="*/ 789234 w 1034979"/>
                  <a:gd name="connsiteY98" fmla="*/ 1321272 h 1509906"/>
                  <a:gd name="connsiteX99" fmla="*/ 794949 w 1034979"/>
                  <a:gd name="connsiteY99" fmla="*/ 1319367 h 1509906"/>
                  <a:gd name="connsiteX100" fmla="*/ 802569 w 1034979"/>
                  <a:gd name="connsiteY100" fmla="*/ 1302222 h 1509906"/>
                  <a:gd name="connsiteX101" fmla="*/ 800664 w 1034979"/>
                  <a:gd name="connsiteY101" fmla="*/ 1277457 h 1509906"/>
                  <a:gd name="connsiteX102" fmla="*/ 798759 w 1034979"/>
                  <a:gd name="connsiteY102" fmla="*/ 1271742 h 1509906"/>
                  <a:gd name="connsiteX103" fmla="*/ 796854 w 1034979"/>
                  <a:gd name="connsiteY103" fmla="*/ 1264122 h 1509906"/>
                  <a:gd name="connsiteX104" fmla="*/ 783519 w 1034979"/>
                  <a:gd name="connsiteY104" fmla="*/ 1246977 h 1509906"/>
                  <a:gd name="connsiteX105" fmla="*/ 773994 w 1034979"/>
                  <a:gd name="connsiteY105" fmla="*/ 1241262 h 1509906"/>
                  <a:gd name="connsiteX106" fmla="*/ 648264 w 1034979"/>
                  <a:gd name="connsiteY106" fmla="*/ 1149822 h 1509906"/>
                  <a:gd name="connsiteX107" fmla="*/ 644454 w 1034979"/>
                  <a:gd name="connsiteY107" fmla="*/ 1132677 h 1509906"/>
                  <a:gd name="connsiteX108" fmla="*/ 646359 w 1034979"/>
                  <a:gd name="connsiteY108" fmla="*/ 1125057 h 1509906"/>
                  <a:gd name="connsiteX109" fmla="*/ 650169 w 1034979"/>
                  <a:gd name="connsiteY109" fmla="*/ 1107912 h 1509906"/>
                  <a:gd name="connsiteX110" fmla="*/ 653979 w 1034979"/>
                  <a:gd name="connsiteY110" fmla="*/ 1102197 h 1509906"/>
                  <a:gd name="connsiteX111" fmla="*/ 655884 w 1034979"/>
                  <a:gd name="connsiteY111" fmla="*/ 1096482 h 1509906"/>
                  <a:gd name="connsiteX112" fmla="*/ 661599 w 1034979"/>
                  <a:gd name="connsiteY112" fmla="*/ 1094577 h 1509906"/>
                  <a:gd name="connsiteX113" fmla="*/ 671124 w 1034979"/>
                  <a:gd name="connsiteY113" fmla="*/ 1083147 h 1509906"/>
                  <a:gd name="connsiteX114" fmla="*/ 724464 w 1034979"/>
                  <a:gd name="connsiteY114" fmla="*/ 1075527 h 1509906"/>
                  <a:gd name="connsiteX115" fmla="*/ 842574 w 1034979"/>
                  <a:gd name="connsiteY115" fmla="*/ 1077432 h 1509906"/>
                  <a:gd name="connsiteX116" fmla="*/ 871149 w 1034979"/>
                  <a:gd name="connsiteY116" fmla="*/ 1079337 h 1509906"/>
                  <a:gd name="connsiteX117" fmla="*/ 899724 w 1034979"/>
                  <a:gd name="connsiteY117" fmla="*/ 1085052 h 1509906"/>
                  <a:gd name="connsiteX118" fmla="*/ 922584 w 1034979"/>
                  <a:gd name="connsiteY118" fmla="*/ 1088862 h 1509906"/>
                  <a:gd name="connsiteX119" fmla="*/ 951159 w 1034979"/>
                  <a:gd name="connsiteY119" fmla="*/ 1094577 h 1509906"/>
                  <a:gd name="connsiteX120" fmla="*/ 956874 w 1034979"/>
                  <a:gd name="connsiteY120" fmla="*/ 1094577 h 1509906"/>
                  <a:gd name="connsiteX121" fmla="*/ 1002594 w 1034979"/>
                  <a:gd name="connsiteY121" fmla="*/ 1092672 h 1509906"/>
                  <a:gd name="connsiteX122" fmla="*/ 1031169 w 1034979"/>
                  <a:gd name="connsiteY122" fmla="*/ 1085052 h 1509906"/>
                  <a:gd name="connsiteX123" fmla="*/ 1034979 w 1034979"/>
                  <a:gd name="connsiteY123" fmla="*/ 1079337 h 1509906"/>
                  <a:gd name="connsiteX124" fmla="*/ 1033074 w 1034979"/>
                  <a:gd name="connsiteY124" fmla="*/ 1060287 h 1509906"/>
                  <a:gd name="connsiteX125" fmla="*/ 1027359 w 1034979"/>
                  <a:gd name="connsiteY125" fmla="*/ 1056477 h 1509906"/>
                  <a:gd name="connsiteX126" fmla="*/ 1012119 w 1034979"/>
                  <a:gd name="connsiteY126" fmla="*/ 1054572 h 1509906"/>
                  <a:gd name="connsiteX127" fmla="*/ 1006404 w 1034979"/>
                  <a:gd name="connsiteY127" fmla="*/ 1052667 h 1509906"/>
                  <a:gd name="connsiteX128" fmla="*/ 998784 w 1034979"/>
                  <a:gd name="connsiteY128" fmla="*/ 1050762 h 1509906"/>
                  <a:gd name="connsiteX129" fmla="*/ 987354 w 1034979"/>
                  <a:gd name="connsiteY129" fmla="*/ 1043142 h 1509906"/>
                  <a:gd name="connsiteX130" fmla="*/ 975924 w 1034979"/>
                  <a:gd name="connsiteY130" fmla="*/ 1039332 h 1509906"/>
                  <a:gd name="connsiteX131" fmla="*/ 970209 w 1034979"/>
                  <a:gd name="connsiteY131" fmla="*/ 1037427 h 1509906"/>
                  <a:gd name="connsiteX132" fmla="*/ 962589 w 1034979"/>
                  <a:gd name="connsiteY132" fmla="*/ 1035522 h 1509906"/>
                  <a:gd name="connsiteX133" fmla="*/ 956874 w 1034979"/>
                  <a:gd name="connsiteY133" fmla="*/ 1033617 h 1509906"/>
                  <a:gd name="connsiteX134" fmla="*/ 935919 w 1034979"/>
                  <a:gd name="connsiteY134" fmla="*/ 1027902 h 1509906"/>
                  <a:gd name="connsiteX135" fmla="*/ 930204 w 1034979"/>
                  <a:gd name="connsiteY135" fmla="*/ 1025997 h 1509906"/>
                  <a:gd name="connsiteX136" fmla="*/ 825429 w 1034979"/>
                  <a:gd name="connsiteY136" fmla="*/ 1027902 h 1509906"/>
                  <a:gd name="connsiteX137" fmla="*/ 819714 w 1034979"/>
                  <a:gd name="connsiteY137" fmla="*/ 1029807 h 1509906"/>
                  <a:gd name="connsiteX138" fmla="*/ 730179 w 1034979"/>
                  <a:gd name="connsiteY138" fmla="*/ 1031712 h 1509906"/>
                  <a:gd name="connsiteX139" fmla="*/ 669219 w 1034979"/>
                  <a:gd name="connsiteY139" fmla="*/ 1039332 h 1509906"/>
                  <a:gd name="connsiteX140" fmla="*/ 646359 w 1034979"/>
                  <a:gd name="connsiteY140" fmla="*/ 1043142 h 1509906"/>
                  <a:gd name="connsiteX141" fmla="*/ 642549 w 1034979"/>
                  <a:gd name="connsiteY141" fmla="*/ 1031712 h 1509906"/>
                  <a:gd name="connsiteX142" fmla="*/ 640644 w 1034979"/>
                  <a:gd name="connsiteY142" fmla="*/ 1025997 h 1509906"/>
                  <a:gd name="connsiteX143" fmla="*/ 642549 w 1034979"/>
                  <a:gd name="connsiteY143" fmla="*/ 1008852 h 1509906"/>
                  <a:gd name="connsiteX144" fmla="*/ 644454 w 1034979"/>
                  <a:gd name="connsiteY144" fmla="*/ 1003137 h 1509906"/>
                  <a:gd name="connsiteX145" fmla="*/ 661599 w 1034979"/>
                  <a:gd name="connsiteY145" fmla="*/ 993612 h 1509906"/>
                  <a:gd name="connsiteX146" fmla="*/ 673029 w 1034979"/>
                  <a:gd name="connsiteY146" fmla="*/ 985992 h 1509906"/>
                  <a:gd name="connsiteX147" fmla="*/ 674934 w 1034979"/>
                  <a:gd name="connsiteY147" fmla="*/ 980277 h 1509906"/>
                  <a:gd name="connsiteX148" fmla="*/ 680649 w 1034979"/>
                  <a:gd name="connsiteY148" fmla="*/ 978372 h 1509906"/>
                  <a:gd name="connsiteX149" fmla="*/ 686364 w 1034979"/>
                  <a:gd name="connsiteY149" fmla="*/ 974562 h 1509906"/>
                  <a:gd name="connsiteX150" fmla="*/ 695889 w 1034979"/>
                  <a:gd name="connsiteY150" fmla="*/ 965037 h 1509906"/>
                  <a:gd name="connsiteX151" fmla="*/ 705414 w 1034979"/>
                  <a:gd name="connsiteY151" fmla="*/ 953607 h 1509906"/>
                  <a:gd name="connsiteX152" fmla="*/ 716844 w 1034979"/>
                  <a:gd name="connsiteY152" fmla="*/ 945987 h 1509906"/>
                  <a:gd name="connsiteX153" fmla="*/ 732084 w 1034979"/>
                  <a:gd name="connsiteY153" fmla="*/ 932652 h 1509906"/>
                  <a:gd name="connsiteX154" fmla="*/ 741609 w 1034979"/>
                  <a:gd name="connsiteY154" fmla="*/ 921222 h 1509906"/>
                  <a:gd name="connsiteX155" fmla="*/ 753039 w 1034979"/>
                  <a:gd name="connsiteY155" fmla="*/ 911697 h 1509906"/>
                  <a:gd name="connsiteX156" fmla="*/ 758754 w 1034979"/>
                  <a:gd name="connsiteY156" fmla="*/ 900267 h 1509906"/>
                  <a:gd name="connsiteX157" fmla="*/ 760659 w 1034979"/>
                  <a:gd name="connsiteY157" fmla="*/ 894552 h 1509906"/>
                  <a:gd name="connsiteX158" fmla="*/ 766374 w 1034979"/>
                  <a:gd name="connsiteY158" fmla="*/ 883122 h 1509906"/>
                  <a:gd name="connsiteX159" fmla="*/ 764469 w 1034979"/>
                  <a:gd name="connsiteY159" fmla="*/ 867882 h 1509906"/>
                  <a:gd name="connsiteX160" fmla="*/ 758754 w 1034979"/>
                  <a:gd name="connsiteY160" fmla="*/ 865977 h 1509906"/>
                  <a:gd name="connsiteX161" fmla="*/ 737799 w 1034979"/>
                  <a:gd name="connsiteY161" fmla="*/ 867882 h 1509906"/>
                  <a:gd name="connsiteX162" fmla="*/ 732084 w 1034979"/>
                  <a:gd name="connsiteY162" fmla="*/ 871692 h 1509906"/>
                  <a:gd name="connsiteX163" fmla="*/ 699699 w 1034979"/>
                  <a:gd name="connsiteY163" fmla="*/ 892647 h 1509906"/>
                  <a:gd name="connsiteX164" fmla="*/ 595181 w 1034979"/>
                  <a:gd name="connsiteY164" fmla="*/ 951135 h 1509906"/>
                  <a:gd name="connsiteX165" fmla="*/ 507294 w 1034979"/>
                  <a:gd name="connsiteY165" fmla="*/ 841212 h 1509906"/>
                  <a:gd name="connsiteX166" fmla="*/ 503484 w 1034979"/>
                  <a:gd name="connsiteY166" fmla="*/ 351627 h 1509906"/>
                  <a:gd name="connsiteX167" fmla="*/ 499674 w 1034979"/>
                  <a:gd name="connsiteY167" fmla="*/ 60162 h 1509906"/>
                  <a:gd name="connsiteX168" fmla="*/ 490149 w 1034979"/>
                  <a:gd name="connsiteY168" fmla="*/ 33492 h 1509906"/>
                  <a:gd name="connsiteX169" fmla="*/ 488244 w 1034979"/>
                  <a:gd name="connsiteY169" fmla="*/ 27777 h 1509906"/>
                  <a:gd name="connsiteX170" fmla="*/ 484434 w 1034979"/>
                  <a:gd name="connsiteY170" fmla="*/ 22062 h 1509906"/>
                  <a:gd name="connsiteX171" fmla="*/ 478719 w 1034979"/>
                  <a:gd name="connsiteY171" fmla="*/ 10632 h 1509906"/>
                  <a:gd name="connsiteX172" fmla="*/ 473004 w 1034979"/>
                  <a:gd name="connsiteY172" fmla="*/ 6822 h 1509906"/>
                  <a:gd name="connsiteX173" fmla="*/ 469194 w 1034979"/>
                  <a:gd name="connsiteY173" fmla="*/ 1107 h 1509906"/>
                  <a:gd name="connsiteX174" fmla="*/ 429189 w 1034979"/>
                  <a:gd name="connsiteY174" fmla="*/ 4917 h 1509906"/>
                  <a:gd name="connsiteX175" fmla="*/ 421569 w 1034979"/>
                  <a:gd name="connsiteY175" fmla="*/ 16347 h 1509906"/>
                  <a:gd name="connsiteX176" fmla="*/ 417759 w 1034979"/>
                  <a:gd name="connsiteY176" fmla="*/ 22062 h 1509906"/>
                  <a:gd name="connsiteX177" fmla="*/ 419664 w 1034979"/>
                  <a:gd name="connsiteY177" fmla="*/ 54447 h 1509906"/>
                  <a:gd name="connsiteX178" fmla="*/ 423474 w 1034979"/>
                  <a:gd name="connsiteY178" fmla="*/ 65877 h 1509906"/>
                  <a:gd name="connsiteX179" fmla="*/ 425379 w 1034979"/>
                  <a:gd name="connsiteY179" fmla="*/ 71592 h 1509906"/>
                  <a:gd name="connsiteX180" fmla="*/ 425379 w 1034979"/>
                  <a:gd name="connsiteY180" fmla="*/ 77307 h 1509906"/>
                  <a:gd name="connsiteX181" fmla="*/ 429189 w 1034979"/>
                  <a:gd name="connsiteY181" fmla="*/ 231612 h 1509906"/>
                  <a:gd name="connsiteX182" fmla="*/ 440619 w 1034979"/>
                  <a:gd name="connsiteY182" fmla="*/ 414492 h 1509906"/>
                  <a:gd name="connsiteX183" fmla="*/ 435265 w 1034979"/>
                  <a:gd name="connsiteY183" fmla="*/ 711672 h 1509906"/>
                  <a:gd name="connsiteX184" fmla="*/ 435059 w 1034979"/>
                  <a:gd name="connsiteY184" fmla="*/ 792350 h 1509906"/>
                  <a:gd name="connsiteX185" fmla="*/ 430322 w 1034979"/>
                  <a:gd name="connsiteY185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59619 w 1034979"/>
                  <a:gd name="connsiteY19" fmla="*/ 867882 h 1509906"/>
                  <a:gd name="connsiteX20" fmla="*/ 46284 w 1034979"/>
                  <a:gd name="connsiteY20" fmla="*/ 888837 h 1509906"/>
                  <a:gd name="connsiteX21" fmla="*/ 50094 w 1034979"/>
                  <a:gd name="connsiteY21" fmla="*/ 926937 h 1509906"/>
                  <a:gd name="connsiteX22" fmla="*/ 53904 w 1034979"/>
                  <a:gd name="connsiteY22" fmla="*/ 932652 h 1509906"/>
                  <a:gd name="connsiteX23" fmla="*/ 59619 w 1034979"/>
                  <a:gd name="connsiteY23" fmla="*/ 936462 h 1509906"/>
                  <a:gd name="connsiteX24" fmla="*/ 63429 w 1034979"/>
                  <a:gd name="connsiteY24" fmla="*/ 942177 h 1509906"/>
                  <a:gd name="connsiteX25" fmla="*/ 80574 w 1034979"/>
                  <a:gd name="connsiteY25" fmla="*/ 951702 h 1509906"/>
                  <a:gd name="connsiteX26" fmla="*/ 166299 w 1034979"/>
                  <a:gd name="connsiteY26" fmla="*/ 972657 h 1509906"/>
                  <a:gd name="connsiteX27" fmla="*/ 191064 w 1034979"/>
                  <a:gd name="connsiteY27" fmla="*/ 978372 h 1509906"/>
                  <a:gd name="connsiteX28" fmla="*/ 208209 w 1034979"/>
                  <a:gd name="connsiteY28" fmla="*/ 984087 h 1509906"/>
                  <a:gd name="connsiteX29" fmla="*/ 213924 w 1034979"/>
                  <a:gd name="connsiteY29" fmla="*/ 985992 h 1509906"/>
                  <a:gd name="connsiteX30" fmla="*/ 229164 w 1034979"/>
                  <a:gd name="connsiteY30" fmla="*/ 989802 h 1509906"/>
                  <a:gd name="connsiteX31" fmla="*/ 248214 w 1034979"/>
                  <a:gd name="connsiteY31" fmla="*/ 995517 h 1509906"/>
                  <a:gd name="connsiteX32" fmla="*/ 253929 w 1034979"/>
                  <a:gd name="connsiteY32" fmla="*/ 999327 h 1509906"/>
                  <a:gd name="connsiteX33" fmla="*/ 267264 w 1034979"/>
                  <a:gd name="connsiteY33" fmla="*/ 1014567 h 1509906"/>
                  <a:gd name="connsiteX34" fmla="*/ 272979 w 1034979"/>
                  <a:gd name="connsiteY34" fmla="*/ 1033617 h 1509906"/>
                  <a:gd name="connsiteX35" fmla="*/ 274884 w 1034979"/>
                  <a:gd name="connsiteY35" fmla="*/ 1039332 h 1509906"/>
                  <a:gd name="connsiteX36" fmla="*/ 276789 w 1034979"/>
                  <a:gd name="connsiteY36" fmla="*/ 1045047 h 1509906"/>
                  <a:gd name="connsiteX37" fmla="*/ 278694 w 1034979"/>
                  <a:gd name="connsiteY37" fmla="*/ 1069812 h 1509906"/>
                  <a:gd name="connsiteX38" fmla="*/ 280599 w 1034979"/>
                  <a:gd name="connsiteY38" fmla="*/ 1075527 h 1509906"/>
                  <a:gd name="connsiteX39" fmla="*/ 278694 w 1034979"/>
                  <a:gd name="connsiteY39" fmla="*/ 1094577 h 1509906"/>
                  <a:gd name="connsiteX40" fmla="*/ 276789 w 1034979"/>
                  <a:gd name="connsiteY40" fmla="*/ 1104102 h 1509906"/>
                  <a:gd name="connsiteX41" fmla="*/ 263454 w 1034979"/>
                  <a:gd name="connsiteY41" fmla="*/ 1117437 h 1509906"/>
                  <a:gd name="connsiteX42" fmla="*/ 252024 w 1034979"/>
                  <a:gd name="connsiteY42" fmla="*/ 1125057 h 1509906"/>
                  <a:gd name="connsiteX43" fmla="*/ 240594 w 1034979"/>
                  <a:gd name="connsiteY43" fmla="*/ 1128867 h 1509906"/>
                  <a:gd name="connsiteX44" fmla="*/ 27234 w 1034979"/>
                  <a:gd name="connsiteY44" fmla="*/ 1147917 h 1509906"/>
                  <a:gd name="connsiteX45" fmla="*/ 15804 w 1034979"/>
                  <a:gd name="connsiteY45" fmla="*/ 1153632 h 1509906"/>
                  <a:gd name="connsiteX46" fmla="*/ 6279 w 1034979"/>
                  <a:gd name="connsiteY46" fmla="*/ 1163157 h 1509906"/>
                  <a:gd name="connsiteX47" fmla="*/ 4374 w 1034979"/>
                  <a:gd name="connsiteY47" fmla="*/ 1168872 h 1509906"/>
                  <a:gd name="connsiteX48" fmla="*/ 564 w 1034979"/>
                  <a:gd name="connsiteY48" fmla="*/ 1174587 h 1509906"/>
                  <a:gd name="connsiteX49" fmla="*/ 6279 w 1034979"/>
                  <a:gd name="connsiteY49" fmla="*/ 1206972 h 1509906"/>
                  <a:gd name="connsiteX50" fmla="*/ 11994 w 1034979"/>
                  <a:gd name="connsiteY50" fmla="*/ 1210782 h 1509906"/>
                  <a:gd name="connsiteX51" fmla="*/ 17709 w 1034979"/>
                  <a:gd name="connsiteY51" fmla="*/ 1212687 h 1509906"/>
                  <a:gd name="connsiteX52" fmla="*/ 145344 w 1034979"/>
                  <a:gd name="connsiteY52" fmla="*/ 1210782 h 1509906"/>
                  <a:gd name="connsiteX53" fmla="*/ 152964 w 1034979"/>
                  <a:gd name="connsiteY53" fmla="*/ 1208877 h 1509906"/>
                  <a:gd name="connsiteX54" fmla="*/ 303459 w 1034979"/>
                  <a:gd name="connsiteY54" fmla="*/ 1203162 h 1509906"/>
                  <a:gd name="connsiteX55" fmla="*/ 318699 w 1034979"/>
                  <a:gd name="connsiteY55" fmla="*/ 1210782 h 1509906"/>
                  <a:gd name="connsiteX56" fmla="*/ 330129 w 1034979"/>
                  <a:gd name="connsiteY56" fmla="*/ 1216497 h 1509906"/>
                  <a:gd name="connsiteX57" fmla="*/ 333939 w 1034979"/>
                  <a:gd name="connsiteY57" fmla="*/ 1222212 h 1509906"/>
                  <a:gd name="connsiteX58" fmla="*/ 339654 w 1034979"/>
                  <a:gd name="connsiteY58" fmla="*/ 1224117 h 1509906"/>
                  <a:gd name="connsiteX59" fmla="*/ 351084 w 1034979"/>
                  <a:gd name="connsiteY59" fmla="*/ 1231737 h 1509906"/>
                  <a:gd name="connsiteX60" fmla="*/ 356799 w 1034979"/>
                  <a:gd name="connsiteY60" fmla="*/ 1235547 h 1509906"/>
                  <a:gd name="connsiteX61" fmla="*/ 360609 w 1034979"/>
                  <a:gd name="connsiteY61" fmla="*/ 1241262 h 1509906"/>
                  <a:gd name="connsiteX62" fmla="*/ 366324 w 1034979"/>
                  <a:gd name="connsiteY62" fmla="*/ 1252692 h 1509906"/>
                  <a:gd name="connsiteX63" fmla="*/ 362514 w 1034979"/>
                  <a:gd name="connsiteY63" fmla="*/ 1279362 h 1509906"/>
                  <a:gd name="connsiteX64" fmla="*/ 358704 w 1034979"/>
                  <a:gd name="connsiteY64" fmla="*/ 1285077 h 1509906"/>
                  <a:gd name="connsiteX65" fmla="*/ 356799 w 1034979"/>
                  <a:gd name="connsiteY65" fmla="*/ 1290792 h 1509906"/>
                  <a:gd name="connsiteX66" fmla="*/ 352989 w 1034979"/>
                  <a:gd name="connsiteY66" fmla="*/ 1296507 h 1509906"/>
                  <a:gd name="connsiteX67" fmla="*/ 351084 w 1034979"/>
                  <a:gd name="connsiteY67" fmla="*/ 1302222 h 1509906"/>
                  <a:gd name="connsiteX68" fmla="*/ 347274 w 1034979"/>
                  <a:gd name="connsiteY68" fmla="*/ 1307937 h 1509906"/>
                  <a:gd name="connsiteX69" fmla="*/ 330129 w 1034979"/>
                  <a:gd name="connsiteY69" fmla="*/ 1374612 h 1509906"/>
                  <a:gd name="connsiteX70" fmla="*/ 328224 w 1034979"/>
                  <a:gd name="connsiteY70" fmla="*/ 1426047 h 1509906"/>
                  <a:gd name="connsiteX71" fmla="*/ 330129 w 1034979"/>
                  <a:gd name="connsiteY71" fmla="*/ 1450812 h 1509906"/>
                  <a:gd name="connsiteX72" fmla="*/ 332034 w 1034979"/>
                  <a:gd name="connsiteY72" fmla="*/ 1456527 h 1509906"/>
                  <a:gd name="connsiteX73" fmla="*/ 335844 w 1034979"/>
                  <a:gd name="connsiteY73" fmla="*/ 1460337 h 1509906"/>
                  <a:gd name="connsiteX74" fmla="*/ 364419 w 1034979"/>
                  <a:gd name="connsiteY74" fmla="*/ 1506057 h 1509906"/>
                  <a:gd name="connsiteX75" fmla="*/ 387279 w 1034979"/>
                  <a:gd name="connsiteY75" fmla="*/ 1507962 h 1509906"/>
                  <a:gd name="connsiteX76" fmla="*/ 392994 w 1034979"/>
                  <a:gd name="connsiteY76" fmla="*/ 1502247 h 1509906"/>
                  <a:gd name="connsiteX77" fmla="*/ 394899 w 1034979"/>
                  <a:gd name="connsiteY77" fmla="*/ 1490817 h 1509906"/>
                  <a:gd name="connsiteX78" fmla="*/ 396804 w 1034979"/>
                  <a:gd name="connsiteY78" fmla="*/ 1485102 h 1509906"/>
                  <a:gd name="connsiteX79" fmla="*/ 398709 w 1034979"/>
                  <a:gd name="connsiteY79" fmla="*/ 1467957 h 1509906"/>
                  <a:gd name="connsiteX80" fmla="*/ 400614 w 1034979"/>
                  <a:gd name="connsiteY80" fmla="*/ 1454622 h 1509906"/>
                  <a:gd name="connsiteX81" fmla="*/ 404424 w 1034979"/>
                  <a:gd name="connsiteY81" fmla="*/ 1397472 h 1509906"/>
                  <a:gd name="connsiteX82" fmla="*/ 410139 w 1034979"/>
                  <a:gd name="connsiteY82" fmla="*/ 1386042 h 1509906"/>
                  <a:gd name="connsiteX83" fmla="*/ 413949 w 1034979"/>
                  <a:gd name="connsiteY83" fmla="*/ 1372707 h 1509906"/>
                  <a:gd name="connsiteX84" fmla="*/ 415854 w 1034979"/>
                  <a:gd name="connsiteY84" fmla="*/ 1366992 h 1509906"/>
                  <a:gd name="connsiteX85" fmla="*/ 417759 w 1034979"/>
                  <a:gd name="connsiteY85" fmla="*/ 1353657 h 1509906"/>
                  <a:gd name="connsiteX86" fmla="*/ 421569 w 1034979"/>
                  <a:gd name="connsiteY86" fmla="*/ 1342227 h 1509906"/>
                  <a:gd name="connsiteX87" fmla="*/ 427284 w 1034979"/>
                  <a:gd name="connsiteY87" fmla="*/ 1328892 h 1509906"/>
                  <a:gd name="connsiteX88" fmla="*/ 467289 w 1034979"/>
                  <a:gd name="connsiteY88" fmla="*/ 1258407 h 1509906"/>
                  <a:gd name="connsiteX89" fmla="*/ 528455 w 1034979"/>
                  <a:gd name="connsiteY89" fmla="*/ 1245638 h 1509906"/>
                  <a:gd name="connsiteX90" fmla="*/ 573969 w 1034979"/>
                  <a:gd name="connsiteY90" fmla="*/ 1229832 h 1509906"/>
                  <a:gd name="connsiteX91" fmla="*/ 585399 w 1034979"/>
                  <a:gd name="connsiteY91" fmla="*/ 1226022 h 1509906"/>
                  <a:gd name="connsiteX92" fmla="*/ 720654 w 1034979"/>
                  <a:gd name="connsiteY92" fmla="*/ 1309842 h 1509906"/>
                  <a:gd name="connsiteX93" fmla="*/ 733989 w 1034979"/>
                  <a:gd name="connsiteY93" fmla="*/ 1319367 h 1509906"/>
                  <a:gd name="connsiteX94" fmla="*/ 743514 w 1034979"/>
                  <a:gd name="connsiteY94" fmla="*/ 1321272 h 1509906"/>
                  <a:gd name="connsiteX95" fmla="*/ 749229 w 1034979"/>
                  <a:gd name="connsiteY95" fmla="*/ 1323177 h 1509906"/>
                  <a:gd name="connsiteX96" fmla="*/ 762564 w 1034979"/>
                  <a:gd name="connsiteY96" fmla="*/ 1328892 h 1509906"/>
                  <a:gd name="connsiteX97" fmla="*/ 777804 w 1034979"/>
                  <a:gd name="connsiteY97" fmla="*/ 1326987 h 1509906"/>
                  <a:gd name="connsiteX98" fmla="*/ 789234 w 1034979"/>
                  <a:gd name="connsiteY98" fmla="*/ 1321272 h 1509906"/>
                  <a:gd name="connsiteX99" fmla="*/ 794949 w 1034979"/>
                  <a:gd name="connsiteY99" fmla="*/ 1319367 h 1509906"/>
                  <a:gd name="connsiteX100" fmla="*/ 802569 w 1034979"/>
                  <a:gd name="connsiteY100" fmla="*/ 1302222 h 1509906"/>
                  <a:gd name="connsiteX101" fmla="*/ 800664 w 1034979"/>
                  <a:gd name="connsiteY101" fmla="*/ 1277457 h 1509906"/>
                  <a:gd name="connsiteX102" fmla="*/ 798759 w 1034979"/>
                  <a:gd name="connsiteY102" fmla="*/ 1271742 h 1509906"/>
                  <a:gd name="connsiteX103" fmla="*/ 796854 w 1034979"/>
                  <a:gd name="connsiteY103" fmla="*/ 1264122 h 1509906"/>
                  <a:gd name="connsiteX104" fmla="*/ 783519 w 1034979"/>
                  <a:gd name="connsiteY104" fmla="*/ 1246977 h 1509906"/>
                  <a:gd name="connsiteX105" fmla="*/ 773994 w 1034979"/>
                  <a:gd name="connsiteY105" fmla="*/ 1241262 h 1509906"/>
                  <a:gd name="connsiteX106" fmla="*/ 648264 w 1034979"/>
                  <a:gd name="connsiteY106" fmla="*/ 1149822 h 1509906"/>
                  <a:gd name="connsiteX107" fmla="*/ 644454 w 1034979"/>
                  <a:gd name="connsiteY107" fmla="*/ 1132677 h 1509906"/>
                  <a:gd name="connsiteX108" fmla="*/ 646359 w 1034979"/>
                  <a:gd name="connsiteY108" fmla="*/ 1125057 h 1509906"/>
                  <a:gd name="connsiteX109" fmla="*/ 650169 w 1034979"/>
                  <a:gd name="connsiteY109" fmla="*/ 1107912 h 1509906"/>
                  <a:gd name="connsiteX110" fmla="*/ 653979 w 1034979"/>
                  <a:gd name="connsiteY110" fmla="*/ 1102197 h 1509906"/>
                  <a:gd name="connsiteX111" fmla="*/ 655884 w 1034979"/>
                  <a:gd name="connsiteY111" fmla="*/ 1096482 h 1509906"/>
                  <a:gd name="connsiteX112" fmla="*/ 661599 w 1034979"/>
                  <a:gd name="connsiteY112" fmla="*/ 1094577 h 1509906"/>
                  <a:gd name="connsiteX113" fmla="*/ 671124 w 1034979"/>
                  <a:gd name="connsiteY113" fmla="*/ 1083147 h 1509906"/>
                  <a:gd name="connsiteX114" fmla="*/ 724464 w 1034979"/>
                  <a:gd name="connsiteY114" fmla="*/ 1075527 h 1509906"/>
                  <a:gd name="connsiteX115" fmla="*/ 842574 w 1034979"/>
                  <a:gd name="connsiteY115" fmla="*/ 1077432 h 1509906"/>
                  <a:gd name="connsiteX116" fmla="*/ 871149 w 1034979"/>
                  <a:gd name="connsiteY116" fmla="*/ 1079337 h 1509906"/>
                  <a:gd name="connsiteX117" fmla="*/ 899724 w 1034979"/>
                  <a:gd name="connsiteY117" fmla="*/ 1085052 h 1509906"/>
                  <a:gd name="connsiteX118" fmla="*/ 922584 w 1034979"/>
                  <a:gd name="connsiteY118" fmla="*/ 1088862 h 1509906"/>
                  <a:gd name="connsiteX119" fmla="*/ 951159 w 1034979"/>
                  <a:gd name="connsiteY119" fmla="*/ 1094577 h 1509906"/>
                  <a:gd name="connsiteX120" fmla="*/ 956874 w 1034979"/>
                  <a:gd name="connsiteY120" fmla="*/ 1094577 h 1509906"/>
                  <a:gd name="connsiteX121" fmla="*/ 1002594 w 1034979"/>
                  <a:gd name="connsiteY121" fmla="*/ 1092672 h 1509906"/>
                  <a:gd name="connsiteX122" fmla="*/ 1031169 w 1034979"/>
                  <a:gd name="connsiteY122" fmla="*/ 1085052 h 1509906"/>
                  <a:gd name="connsiteX123" fmla="*/ 1034979 w 1034979"/>
                  <a:gd name="connsiteY123" fmla="*/ 1079337 h 1509906"/>
                  <a:gd name="connsiteX124" fmla="*/ 1033074 w 1034979"/>
                  <a:gd name="connsiteY124" fmla="*/ 1060287 h 1509906"/>
                  <a:gd name="connsiteX125" fmla="*/ 1027359 w 1034979"/>
                  <a:gd name="connsiteY125" fmla="*/ 1056477 h 1509906"/>
                  <a:gd name="connsiteX126" fmla="*/ 1012119 w 1034979"/>
                  <a:gd name="connsiteY126" fmla="*/ 1054572 h 1509906"/>
                  <a:gd name="connsiteX127" fmla="*/ 1006404 w 1034979"/>
                  <a:gd name="connsiteY127" fmla="*/ 1052667 h 1509906"/>
                  <a:gd name="connsiteX128" fmla="*/ 998784 w 1034979"/>
                  <a:gd name="connsiteY128" fmla="*/ 1050762 h 1509906"/>
                  <a:gd name="connsiteX129" fmla="*/ 987354 w 1034979"/>
                  <a:gd name="connsiteY129" fmla="*/ 1043142 h 1509906"/>
                  <a:gd name="connsiteX130" fmla="*/ 975924 w 1034979"/>
                  <a:gd name="connsiteY130" fmla="*/ 1039332 h 1509906"/>
                  <a:gd name="connsiteX131" fmla="*/ 970209 w 1034979"/>
                  <a:gd name="connsiteY131" fmla="*/ 1037427 h 1509906"/>
                  <a:gd name="connsiteX132" fmla="*/ 962589 w 1034979"/>
                  <a:gd name="connsiteY132" fmla="*/ 1035522 h 1509906"/>
                  <a:gd name="connsiteX133" fmla="*/ 956874 w 1034979"/>
                  <a:gd name="connsiteY133" fmla="*/ 1033617 h 1509906"/>
                  <a:gd name="connsiteX134" fmla="*/ 935919 w 1034979"/>
                  <a:gd name="connsiteY134" fmla="*/ 1027902 h 1509906"/>
                  <a:gd name="connsiteX135" fmla="*/ 930204 w 1034979"/>
                  <a:gd name="connsiteY135" fmla="*/ 1025997 h 1509906"/>
                  <a:gd name="connsiteX136" fmla="*/ 825429 w 1034979"/>
                  <a:gd name="connsiteY136" fmla="*/ 1027902 h 1509906"/>
                  <a:gd name="connsiteX137" fmla="*/ 819714 w 1034979"/>
                  <a:gd name="connsiteY137" fmla="*/ 1029807 h 1509906"/>
                  <a:gd name="connsiteX138" fmla="*/ 730179 w 1034979"/>
                  <a:gd name="connsiteY138" fmla="*/ 1031712 h 1509906"/>
                  <a:gd name="connsiteX139" fmla="*/ 669219 w 1034979"/>
                  <a:gd name="connsiteY139" fmla="*/ 1039332 h 1509906"/>
                  <a:gd name="connsiteX140" fmla="*/ 646359 w 1034979"/>
                  <a:gd name="connsiteY140" fmla="*/ 1043142 h 1509906"/>
                  <a:gd name="connsiteX141" fmla="*/ 642549 w 1034979"/>
                  <a:gd name="connsiteY141" fmla="*/ 1031712 h 1509906"/>
                  <a:gd name="connsiteX142" fmla="*/ 640644 w 1034979"/>
                  <a:gd name="connsiteY142" fmla="*/ 1025997 h 1509906"/>
                  <a:gd name="connsiteX143" fmla="*/ 642549 w 1034979"/>
                  <a:gd name="connsiteY143" fmla="*/ 1008852 h 1509906"/>
                  <a:gd name="connsiteX144" fmla="*/ 644454 w 1034979"/>
                  <a:gd name="connsiteY144" fmla="*/ 1003137 h 1509906"/>
                  <a:gd name="connsiteX145" fmla="*/ 661599 w 1034979"/>
                  <a:gd name="connsiteY145" fmla="*/ 993612 h 1509906"/>
                  <a:gd name="connsiteX146" fmla="*/ 673029 w 1034979"/>
                  <a:gd name="connsiteY146" fmla="*/ 985992 h 1509906"/>
                  <a:gd name="connsiteX147" fmla="*/ 674934 w 1034979"/>
                  <a:gd name="connsiteY147" fmla="*/ 980277 h 1509906"/>
                  <a:gd name="connsiteX148" fmla="*/ 680649 w 1034979"/>
                  <a:gd name="connsiteY148" fmla="*/ 978372 h 1509906"/>
                  <a:gd name="connsiteX149" fmla="*/ 686364 w 1034979"/>
                  <a:gd name="connsiteY149" fmla="*/ 974562 h 1509906"/>
                  <a:gd name="connsiteX150" fmla="*/ 695889 w 1034979"/>
                  <a:gd name="connsiteY150" fmla="*/ 965037 h 1509906"/>
                  <a:gd name="connsiteX151" fmla="*/ 705414 w 1034979"/>
                  <a:gd name="connsiteY151" fmla="*/ 953607 h 1509906"/>
                  <a:gd name="connsiteX152" fmla="*/ 716844 w 1034979"/>
                  <a:gd name="connsiteY152" fmla="*/ 945987 h 1509906"/>
                  <a:gd name="connsiteX153" fmla="*/ 732084 w 1034979"/>
                  <a:gd name="connsiteY153" fmla="*/ 932652 h 1509906"/>
                  <a:gd name="connsiteX154" fmla="*/ 741609 w 1034979"/>
                  <a:gd name="connsiteY154" fmla="*/ 921222 h 1509906"/>
                  <a:gd name="connsiteX155" fmla="*/ 753039 w 1034979"/>
                  <a:gd name="connsiteY155" fmla="*/ 911697 h 1509906"/>
                  <a:gd name="connsiteX156" fmla="*/ 758754 w 1034979"/>
                  <a:gd name="connsiteY156" fmla="*/ 900267 h 1509906"/>
                  <a:gd name="connsiteX157" fmla="*/ 760659 w 1034979"/>
                  <a:gd name="connsiteY157" fmla="*/ 894552 h 1509906"/>
                  <a:gd name="connsiteX158" fmla="*/ 766374 w 1034979"/>
                  <a:gd name="connsiteY158" fmla="*/ 883122 h 1509906"/>
                  <a:gd name="connsiteX159" fmla="*/ 764469 w 1034979"/>
                  <a:gd name="connsiteY159" fmla="*/ 867882 h 1509906"/>
                  <a:gd name="connsiteX160" fmla="*/ 758754 w 1034979"/>
                  <a:gd name="connsiteY160" fmla="*/ 865977 h 1509906"/>
                  <a:gd name="connsiteX161" fmla="*/ 737799 w 1034979"/>
                  <a:gd name="connsiteY161" fmla="*/ 867882 h 1509906"/>
                  <a:gd name="connsiteX162" fmla="*/ 732084 w 1034979"/>
                  <a:gd name="connsiteY162" fmla="*/ 871692 h 1509906"/>
                  <a:gd name="connsiteX163" fmla="*/ 699699 w 1034979"/>
                  <a:gd name="connsiteY163" fmla="*/ 892647 h 1509906"/>
                  <a:gd name="connsiteX164" fmla="*/ 595181 w 1034979"/>
                  <a:gd name="connsiteY164" fmla="*/ 951135 h 1509906"/>
                  <a:gd name="connsiteX165" fmla="*/ 507294 w 1034979"/>
                  <a:gd name="connsiteY165" fmla="*/ 841212 h 1509906"/>
                  <a:gd name="connsiteX166" fmla="*/ 503484 w 1034979"/>
                  <a:gd name="connsiteY166" fmla="*/ 351627 h 1509906"/>
                  <a:gd name="connsiteX167" fmla="*/ 499674 w 1034979"/>
                  <a:gd name="connsiteY167" fmla="*/ 60162 h 1509906"/>
                  <a:gd name="connsiteX168" fmla="*/ 490149 w 1034979"/>
                  <a:gd name="connsiteY168" fmla="*/ 33492 h 1509906"/>
                  <a:gd name="connsiteX169" fmla="*/ 488244 w 1034979"/>
                  <a:gd name="connsiteY169" fmla="*/ 27777 h 1509906"/>
                  <a:gd name="connsiteX170" fmla="*/ 484434 w 1034979"/>
                  <a:gd name="connsiteY170" fmla="*/ 22062 h 1509906"/>
                  <a:gd name="connsiteX171" fmla="*/ 478719 w 1034979"/>
                  <a:gd name="connsiteY171" fmla="*/ 10632 h 1509906"/>
                  <a:gd name="connsiteX172" fmla="*/ 473004 w 1034979"/>
                  <a:gd name="connsiteY172" fmla="*/ 6822 h 1509906"/>
                  <a:gd name="connsiteX173" fmla="*/ 469194 w 1034979"/>
                  <a:gd name="connsiteY173" fmla="*/ 1107 h 1509906"/>
                  <a:gd name="connsiteX174" fmla="*/ 429189 w 1034979"/>
                  <a:gd name="connsiteY174" fmla="*/ 4917 h 1509906"/>
                  <a:gd name="connsiteX175" fmla="*/ 421569 w 1034979"/>
                  <a:gd name="connsiteY175" fmla="*/ 16347 h 1509906"/>
                  <a:gd name="connsiteX176" fmla="*/ 417759 w 1034979"/>
                  <a:gd name="connsiteY176" fmla="*/ 22062 h 1509906"/>
                  <a:gd name="connsiteX177" fmla="*/ 419664 w 1034979"/>
                  <a:gd name="connsiteY177" fmla="*/ 54447 h 1509906"/>
                  <a:gd name="connsiteX178" fmla="*/ 423474 w 1034979"/>
                  <a:gd name="connsiteY178" fmla="*/ 65877 h 1509906"/>
                  <a:gd name="connsiteX179" fmla="*/ 425379 w 1034979"/>
                  <a:gd name="connsiteY179" fmla="*/ 71592 h 1509906"/>
                  <a:gd name="connsiteX180" fmla="*/ 425379 w 1034979"/>
                  <a:gd name="connsiteY180" fmla="*/ 77307 h 1509906"/>
                  <a:gd name="connsiteX181" fmla="*/ 429189 w 1034979"/>
                  <a:gd name="connsiteY181" fmla="*/ 231612 h 1509906"/>
                  <a:gd name="connsiteX182" fmla="*/ 440619 w 1034979"/>
                  <a:gd name="connsiteY182" fmla="*/ 414492 h 1509906"/>
                  <a:gd name="connsiteX183" fmla="*/ 435265 w 1034979"/>
                  <a:gd name="connsiteY183" fmla="*/ 711672 h 1509906"/>
                  <a:gd name="connsiteX184" fmla="*/ 435059 w 1034979"/>
                  <a:gd name="connsiteY184" fmla="*/ 792350 h 1509906"/>
                  <a:gd name="connsiteX185" fmla="*/ 430322 w 1034979"/>
                  <a:gd name="connsiteY185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59619 w 1034979"/>
                  <a:gd name="connsiteY19" fmla="*/ 867882 h 1509906"/>
                  <a:gd name="connsiteX20" fmla="*/ 46284 w 1034979"/>
                  <a:gd name="connsiteY20" fmla="*/ 888837 h 1509906"/>
                  <a:gd name="connsiteX21" fmla="*/ 50094 w 1034979"/>
                  <a:gd name="connsiteY21" fmla="*/ 926937 h 1509906"/>
                  <a:gd name="connsiteX22" fmla="*/ 53904 w 1034979"/>
                  <a:gd name="connsiteY22" fmla="*/ 932652 h 1509906"/>
                  <a:gd name="connsiteX23" fmla="*/ 59619 w 1034979"/>
                  <a:gd name="connsiteY23" fmla="*/ 936462 h 1509906"/>
                  <a:gd name="connsiteX24" fmla="*/ 63429 w 1034979"/>
                  <a:gd name="connsiteY24" fmla="*/ 942177 h 1509906"/>
                  <a:gd name="connsiteX25" fmla="*/ 80574 w 1034979"/>
                  <a:gd name="connsiteY25" fmla="*/ 951702 h 1509906"/>
                  <a:gd name="connsiteX26" fmla="*/ 166299 w 1034979"/>
                  <a:gd name="connsiteY26" fmla="*/ 972657 h 1509906"/>
                  <a:gd name="connsiteX27" fmla="*/ 191064 w 1034979"/>
                  <a:gd name="connsiteY27" fmla="*/ 978372 h 1509906"/>
                  <a:gd name="connsiteX28" fmla="*/ 208209 w 1034979"/>
                  <a:gd name="connsiteY28" fmla="*/ 984087 h 1509906"/>
                  <a:gd name="connsiteX29" fmla="*/ 213924 w 1034979"/>
                  <a:gd name="connsiteY29" fmla="*/ 985992 h 1509906"/>
                  <a:gd name="connsiteX30" fmla="*/ 229164 w 1034979"/>
                  <a:gd name="connsiteY30" fmla="*/ 989802 h 1509906"/>
                  <a:gd name="connsiteX31" fmla="*/ 248214 w 1034979"/>
                  <a:gd name="connsiteY31" fmla="*/ 995517 h 1509906"/>
                  <a:gd name="connsiteX32" fmla="*/ 253929 w 1034979"/>
                  <a:gd name="connsiteY32" fmla="*/ 999327 h 1509906"/>
                  <a:gd name="connsiteX33" fmla="*/ 267264 w 1034979"/>
                  <a:gd name="connsiteY33" fmla="*/ 1014567 h 1509906"/>
                  <a:gd name="connsiteX34" fmla="*/ 272979 w 1034979"/>
                  <a:gd name="connsiteY34" fmla="*/ 1033617 h 1509906"/>
                  <a:gd name="connsiteX35" fmla="*/ 274884 w 1034979"/>
                  <a:gd name="connsiteY35" fmla="*/ 1039332 h 1509906"/>
                  <a:gd name="connsiteX36" fmla="*/ 276789 w 1034979"/>
                  <a:gd name="connsiteY36" fmla="*/ 1045047 h 1509906"/>
                  <a:gd name="connsiteX37" fmla="*/ 278694 w 1034979"/>
                  <a:gd name="connsiteY37" fmla="*/ 1069812 h 1509906"/>
                  <a:gd name="connsiteX38" fmla="*/ 280599 w 1034979"/>
                  <a:gd name="connsiteY38" fmla="*/ 1075527 h 1509906"/>
                  <a:gd name="connsiteX39" fmla="*/ 278694 w 1034979"/>
                  <a:gd name="connsiteY39" fmla="*/ 1094577 h 1509906"/>
                  <a:gd name="connsiteX40" fmla="*/ 276789 w 1034979"/>
                  <a:gd name="connsiteY40" fmla="*/ 1104102 h 1509906"/>
                  <a:gd name="connsiteX41" fmla="*/ 263454 w 1034979"/>
                  <a:gd name="connsiteY41" fmla="*/ 1117437 h 1509906"/>
                  <a:gd name="connsiteX42" fmla="*/ 252024 w 1034979"/>
                  <a:gd name="connsiteY42" fmla="*/ 1125057 h 1509906"/>
                  <a:gd name="connsiteX43" fmla="*/ 240594 w 1034979"/>
                  <a:gd name="connsiteY43" fmla="*/ 1128867 h 1509906"/>
                  <a:gd name="connsiteX44" fmla="*/ 27234 w 1034979"/>
                  <a:gd name="connsiteY44" fmla="*/ 1147917 h 1509906"/>
                  <a:gd name="connsiteX45" fmla="*/ 15804 w 1034979"/>
                  <a:gd name="connsiteY45" fmla="*/ 1153632 h 1509906"/>
                  <a:gd name="connsiteX46" fmla="*/ 6279 w 1034979"/>
                  <a:gd name="connsiteY46" fmla="*/ 1163157 h 1509906"/>
                  <a:gd name="connsiteX47" fmla="*/ 4374 w 1034979"/>
                  <a:gd name="connsiteY47" fmla="*/ 1168872 h 1509906"/>
                  <a:gd name="connsiteX48" fmla="*/ 564 w 1034979"/>
                  <a:gd name="connsiteY48" fmla="*/ 1174587 h 1509906"/>
                  <a:gd name="connsiteX49" fmla="*/ 6279 w 1034979"/>
                  <a:gd name="connsiteY49" fmla="*/ 1206972 h 1509906"/>
                  <a:gd name="connsiteX50" fmla="*/ 11994 w 1034979"/>
                  <a:gd name="connsiteY50" fmla="*/ 1210782 h 1509906"/>
                  <a:gd name="connsiteX51" fmla="*/ 17709 w 1034979"/>
                  <a:gd name="connsiteY51" fmla="*/ 1212687 h 1509906"/>
                  <a:gd name="connsiteX52" fmla="*/ 145344 w 1034979"/>
                  <a:gd name="connsiteY52" fmla="*/ 1210782 h 1509906"/>
                  <a:gd name="connsiteX53" fmla="*/ 152964 w 1034979"/>
                  <a:gd name="connsiteY53" fmla="*/ 1208877 h 1509906"/>
                  <a:gd name="connsiteX54" fmla="*/ 303459 w 1034979"/>
                  <a:gd name="connsiteY54" fmla="*/ 1203162 h 1509906"/>
                  <a:gd name="connsiteX55" fmla="*/ 318699 w 1034979"/>
                  <a:gd name="connsiteY55" fmla="*/ 1210782 h 1509906"/>
                  <a:gd name="connsiteX56" fmla="*/ 330129 w 1034979"/>
                  <a:gd name="connsiteY56" fmla="*/ 1216497 h 1509906"/>
                  <a:gd name="connsiteX57" fmla="*/ 333939 w 1034979"/>
                  <a:gd name="connsiteY57" fmla="*/ 1222212 h 1509906"/>
                  <a:gd name="connsiteX58" fmla="*/ 339654 w 1034979"/>
                  <a:gd name="connsiteY58" fmla="*/ 1224117 h 1509906"/>
                  <a:gd name="connsiteX59" fmla="*/ 351084 w 1034979"/>
                  <a:gd name="connsiteY59" fmla="*/ 1231737 h 1509906"/>
                  <a:gd name="connsiteX60" fmla="*/ 356799 w 1034979"/>
                  <a:gd name="connsiteY60" fmla="*/ 1235547 h 1509906"/>
                  <a:gd name="connsiteX61" fmla="*/ 360609 w 1034979"/>
                  <a:gd name="connsiteY61" fmla="*/ 1241262 h 1509906"/>
                  <a:gd name="connsiteX62" fmla="*/ 366324 w 1034979"/>
                  <a:gd name="connsiteY62" fmla="*/ 1252692 h 1509906"/>
                  <a:gd name="connsiteX63" fmla="*/ 362514 w 1034979"/>
                  <a:gd name="connsiteY63" fmla="*/ 1279362 h 1509906"/>
                  <a:gd name="connsiteX64" fmla="*/ 358704 w 1034979"/>
                  <a:gd name="connsiteY64" fmla="*/ 1285077 h 1509906"/>
                  <a:gd name="connsiteX65" fmla="*/ 356799 w 1034979"/>
                  <a:gd name="connsiteY65" fmla="*/ 1290792 h 1509906"/>
                  <a:gd name="connsiteX66" fmla="*/ 352989 w 1034979"/>
                  <a:gd name="connsiteY66" fmla="*/ 1296507 h 1509906"/>
                  <a:gd name="connsiteX67" fmla="*/ 351084 w 1034979"/>
                  <a:gd name="connsiteY67" fmla="*/ 1302222 h 1509906"/>
                  <a:gd name="connsiteX68" fmla="*/ 347274 w 1034979"/>
                  <a:gd name="connsiteY68" fmla="*/ 1307937 h 1509906"/>
                  <a:gd name="connsiteX69" fmla="*/ 330129 w 1034979"/>
                  <a:gd name="connsiteY69" fmla="*/ 1374612 h 1509906"/>
                  <a:gd name="connsiteX70" fmla="*/ 328224 w 1034979"/>
                  <a:gd name="connsiteY70" fmla="*/ 1426047 h 1509906"/>
                  <a:gd name="connsiteX71" fmla="*/ 330129 w 1034979"/>
                  <a:gd name="connsiteY71" fmla="*/ 1450812 h 1509906"/>
                  <a:gd name="connsiteX72" fmla="*/ 332034 w 1034979"/>
                  <a:gd name="connsiteY72" fmla="*/ 1456527 h 1509906"/>
                  <a:gd name="connsiteX73" fmla="*/ 335844 w 1034979"/>
                  <a:gd name="connsiteY73" fmla="*/ 1460337 h 1509906"/>
                  <a:gd name="connsiteX74" fmla="*/ 364419 w 1034979"/>
                  <a:gd name="connsiteY74" fmla="*/ 1506057 h 1509906"/>
                  <a:gd name="connsiteX75" fmla="*/ 387279 w 1034979"/>
                  <a:gd name="connsiteY75" fmla="*/ 1507962 h 1509906"/>
                  <a:gd name="connsiteX76" fmla="*/ 392994 w 1034979"/>
                  <a:gd name="connsiteY76" fmla="*/ 1502247 h 1509906"/>
                  <a:gd name="connsiteX77" fmla="*/ 394899 w 1034979"/>
                  <a:gd name="connsiteY77" fmla="*/ 1490817 h 1509906"/>
                  <a:gd name="connsiteX78" fmla="*/ 396804 w 1034979"/>
                  <a:gd name="connsiteY78" fmla="*/ 1485102 h 1509906"/>
                  <a:gd name="connsiteX79" fmla="*/ 398709 w 1034979"/>
                  <a:gd name="connsiteY79" fmla="*/ 1467957 h 1509906"/>
                  <a:gd name="connsiteX80" fmla="*/ 400614 w 1034979"/>
                  <a:gd name="connsiteY80" fmla="*/ 1454622 h 1509906"/>
                  <a:gd name="connsiteX81" fmla="*/ 404424 w 1034979"/>
                  <a:gd name="connsiteY81" fmla="*/ 1397472 h 1509906"/>
                  <a:gd name="connsiteX82" fmla="*/ 410139 w 1034979"/>
                  <a:gd name="connsiteY82" fmla="*/ 1386042 h 1509906"/>
                  <a:gd name="connsiteX83" fmla="*/ 413949 w 1034979"/>
                  <a:gd name="connsiteY83" fmla="*/ 1372707 h 1509906"/>
                  <a:gd name="connsiteX84" fmla="*/ 415854 w 1034979"/>
                  <a:gd name="connsiteY84" fmla="*/ 1366992 h 1509906"/>
                  <a:gd name="connsiteX85" fmla="*/ 417759 w 1034979"/>
                  <a:gd name="connsiteY85" fmla="*/ 1353657 h 1509906"/>
                  <a:gd name="connsiteX86" fmla="*/ 421569 w 1034979"/>
                  <a:gd name="connsiteY86" fmla="*/ 1342227 h 1509906"/>
                  <a:gd name="connsiteX87" fmla="*/ 427284 w 1034979"/>
                  <a:gd name="connsiteY87" fmla="*/ 1328892 h 1509906"/>
                  <a:gd name="connsiteX88" fmla="*/ 467289 w 1034979"/>
                  <a:gd name="connsiteY88" fmla="*/ 1258407 h 1509906"/>
                  <a:gd name="connsiteX89" fmla="*/ 528455 w 1034979"/>
                  <a:gd name="connsiteY89" fmla="*/ 1245638 h 1509906"/>
                  <a:gd name="connsiteX90" fmla="*/ 573969 w 1034979"/>
                  <a:gd name="connsiteY90" fmla="*/ 1229832 h 1509906"/>
                  <a:gd name="connsiteX91" fmla="*/ 585399 w 1034979"/>
                  <a:gd name="connsiteY91" fmla="*/ 1226022 h 1509906"/>
                  <a:gd name="connsiteX92" fmla="*/ 720654 w 1034979"/>
                  <a:gd name="connsiteY92" fmla="*/ 1309842 h 1509906"/>
                  <a:gd name="connsiteX93" fmla="*/ 733989 w 1034979"/>
                  <a:gd name="connsiteY93" fmla="*/ 1319367 h 1509906"/>
                  <a:gd name="connsiteX94" fmla="*/ 743514 w 1034979"/>
                  <a:gd name="connsiteY94" fmla="*/ 1321272 h 1509906"/>
                  <a:gd name="connsiteX95" fmla="*/ 749229 w 1034979"/>
                  <a:gd name="connsiteY95" fmla="*/ 1323177 h 1509906"/>
                  <a:gd name="connsiteX96" fmla="*/ 762564 w 1034979"/>
                  <a:gd name="connsiteY96" fmla="*/ 1328892 h 1509906"/>
                  <a:gd name="connsiteX97" fmla="*/ 777804 w 1034979"/>
                  <a:gd name="connsiteY97" fmla="*/ 1326987 h 1509906"/>
                  <a:gd name="connsiteX98" fmla="*/ 789234 w 1034979"/>
                  <a:gd name="connsiteY98" fmla="*/ 1321272 h 1509906"/>
                  <a:gd name="connsiteX99" fmla="*/ 794949 w 1034979"/>
                  <a:gd name="connsiteY99" fmla="*/ 1319367 h 1509906"/>
                  <a:gd name="connsiteX100" fmla="*/ 802569 w 1034979"/>
                  <a:gd name="connsiteY100" fmla="*/ 1302222 h 1509906"/>
                  <a:gd name="connsiteX101" fmla="*/ 800664 w 1034979"/>
                  <a:gd name="connsiteY101" fmla="*/ 1277457 h 1509906"/>
                  <a:gd name="connsiteX102" fmla="*/ 798759 w 1034979"/>
                  <a:gd name="connsiteY102" fmla="*/ 1271742 h 1509906"/>
                  <a:gd name="connsiteX103" fmla="*/ 796854 w 1034979"/>
                  <a:gd name="connsiteY103" fmla="*/ 1264122 h 1509906"/>
                  <a:gd name="connsiteX104" fmla="*/ 783519 w 1034979"/>
                  <a:gd name="connsiteY104" fmla="*/ 1246977 h 1509906"/>
                  <a:gd name="connsiteX105" fmla="*/ 773994 w 1034979"/>
                  <a:gd name="connsiteY105" fmla="*/ 1241262 h 1509906"/>
                  <a:gd name="connsiteX106" fmla="*/ 648264 w 1034979"/>
                  <a:gd name="connsiteY106" fmla="*/ 1149822 h 1509906"/>
                  <a:gd name="connsiteX107" fmla="*/ 644454 w 1034979"/>
                  <a:gd name="connsiteY107" fmla="*/ 1132677 h 1509906"/>
                  <a:gd name="connsiteX108" fmla="*/ 646359 w 1034979"/>
                  <a:gd name="connsiteY108" fmla="*/ 1125057 h 1509906"/>
                  <a:gd name="connsiteX109" fmla="*/ 650169 w 1034979"/>
                  <a:gd name="connsiteY109" fmla="*/ 1107912 h 1509906"/>
                  <a:gd name="connsiteX110" fmla="*/ 653979 w 1034979"/>
                  <a:gd name="connsiteY110" fmla="*/ 1102197 h 1509906"/>
                  <a:gd name="connsiteX111" fmla="*/ 655884 w 1034979"/>
                  <a:gd name="connsiteY111" fmla="*/ 1096482 h 1509906"/>
                  <a:gd name="connsiteX112" fmla="*/ 661599 w 1034979"/>
                  <a:gd name="connsiteY112" fmla="*/ 1094577 h 1509906"/>
                  <a:gd name="connsiteX113" fmla="*/ 671124 w 1034979"/>
                  <a:gd name="connsiteY113" fmla="*/ 1083147 h 1509906"/>
                  <a:gd name="connsiteX114" fmla="*/ 724464 w 1034979"/>
                  <a:gd name="connsiteY114" fmla="*/ 1075527 h 1509906"/>
                  <a:gd name="connsiteX115" fmla="*/ 842574 w 1034979"/>
                  <a:gd name="connsiteY115" fmla="*/ 1077432 h 1509906"/>
                  <a:gd name="connsiteX116" fmla="*/ 871149 w 1034979"/>
                  <a:gd name="connsiteY116" fmla="*/ 1079337 h 1509906"/>
                  <a:gd name="connsiteX117" fmla="*/ 899724 w 1034979"/>
                  <a:gd name="connsiteY117" fmla="*/ 1085052 h 1509906"/>
                  <a:gd name="connsiteX118" fmla="*/ 922584 w 1034979"/>
                  <a:gd name="connsiteY118" fmla="*/ 1088862 h 1509906"/>
                  <a:gd name="connsiteX119" fmla="*/ 951159 w 1034979"/>
                  <a:gd name="connsiteY119" fmla="*/ 1094577 h 1509906"/>
                  <a:gd name="connsiteX120" fmla="*/ 956874 w 1034979"/>
                  <a:gd name="connsiteY120" fmla="*/ 1094577 h 1509906"/>
                  <a:gd name="connsiteX121" fmla="*/ 1002594 w 1034979"/>
                  <a:gd name="connsiteY121" fmla="*/ 1092672 h 1509906"/>
                  <a:gd name="connsiteX122" fmla="*/ 1031169 w 1034979"/>
                  <a:gd name="connsiteY122" fmla="*/ 1085052 h 1509906"/>
                  <a:gd name="connsiteX123" fmla="*/ 1034979 w 1034979"/>
                  <a:gd name="connsiteY123" fmla="*/ 1079337 h 1509906"/>
                  <a:gd name="connsiteX124" fmla="*/ 1033074 w 1034979"/>
                  <a:gd name="connsiteY124" fmla="*/ 1060287 h 1509906"/>
                  <a:gd name="connsiteX125" fmla="*/ 1027359 w 1034979"/>
                  <a:gd name="connsiteY125" fmla="*/ 1056477 h 1509906"/>
                  <a:gd name="connsiteX126" fmla="*/ 1012119 w 1034979"/>
                  <a:gd name="connsiteY126" fmla="*/ 1054572 h 1509906"/>
                  <a:gd name="connsiteX127" fmla="*/ 1006404 w 1034979"/>
                  <a:gd name="connsiteY127" fmla="*/ 1052667 h 1509906"/>
                  <a:gd name="connsiteX128" fmla="*/ 998784 w 1034979"/>
                  <a:gd name="connsiteY128" fmla="*/ 1050762 h 1509906"/>
                  <a:gd name="connsiteX129" fmla="*/ 987354 w 1034979"/>
                  <a:gd name="connsiteY129" fmla="*/ 1043142 h 1509906"/>
                  <a:gd name="connsiteX130" fmla="*/ 975924 w 1034979"/>
                  <a:gd name="connsiteY130" fmla="*/ 1039332 h 1509906"/>
                  <a:gd name="connsiteX131" fmla="*/ 970209 w 1034979"/>
                  <a:gd name="connsiteY131" fmla="*/ 1037427 h 1509906"/>
                  <a:gd name="connsiteX132" fmla="*/ 962589 w 1034979"/>
                  <a:gd name="connsiteY132" fmla="*/ 1035522 h 1509906"/>
                  <a:gd name="connsiteX133" fmla="*/ 956874 w 1034979"/>
                  <a:gd name="connsiteY133" fmla="*/ 1033617 h 1509906"/>
                  <a:gd name="connsiteX134" fmla="*/ 935919 w 1034979"/>
                  <a:gd name="connsiteY134" fmla="*/ 1027902 h 1509906"/>
                  <a:gd name="connsiteX135" fmla="*/ 930204 w 1034979"/>
                  <a:gd name="connsiteY135" fmla="*/ 1025997 h 1509906"/>
                  <a:gd name="connsiteX136" fmla="*/ 825429 w 1034979"/>
                  <a:gd name="connsiteY136" fmla="*/ 1027902 h 1509906"/>
                  <a:gd name="connsiteX137" fmla="*/ 819714 w 1034979"/>
                  <a:gd name="connsiteY137" fmla="*/ 1029807 h 1509906"/>
                  <a:gd name="connsiteX138" fmla="*/ 730179 w 1034979"/>
                  <a:gd name="connsiteY138" fmla="*/ 1031712 h 1509906"/>
                  <a:gd name="connsiteX139" fmla="*/ 669219 w 1034979"/>
                  <a:gd name="connsiteY139" fmla="*/ 1039332 h 1509906"/>
                  <a:gd name="connsiteX140" fmla="*/ 646359 w 1034979"/>
                  <a:gd name="connsiteY140" fmla="*/ 1043142 h 1509906"/>
                  <a:gd name="connsiteX141" fmla="*/ 642549 w 1034979"/>
                  <a:gd name="connsiteY141" fmla="*/ 1031712 h 1509906"/>
                  <a:gd name="connsiteX142" fmla="*/ 640644 w 1034979"/>
                  <a:gd name="connsiteY142" fmla="*/ 1025997 h 1509906"/>
                  <a:gd name="connsiteX143" fmla="*/ 642549 w 1034979"/>
                  <a:gd name="connsiteY143" fmla="*/ 1008852 h 1509906"/>
                  <a:gd name="connsiteX144" fmla="*/ 644454 w 1034979"/>
                  <a:gd name="connsiteY144" fmla="*/ 1003137 h 1509906"/>
                  <a:gd name="connsiteX145" fmla="*/ 661599 w 1034979"/>
                  <a:gd name="connsiteY145" fmla="*/ 993612 h 1509906"/>
                  <a:gd name="connsiteX146" fmla="*/ 673029 w 1034979"/>
                  <a:gd name="connsiteY146" fmla="*/ 985992 h 1509906"/>
                  <a:gd name="connsiteX147" fmla="*/ 674934 w 1034979"/>
                  <a:gd name="connsiteY147" fmla="*/ 980277 h 1509906"/>
                  <a:gd name="connsiteX148" fmla="*/ 680649 w 1034979"/>
                  <a:gd name="connsiteY148" fmla="*/ 978372 h 1509906"/>
                  <a:gd name="connsiteX149" fmla="*/ 686364 w 1034979"/>
                  <a:gd name="connsiteY149" fmla="*/ 974562 h 1509906"/>
                  <a:gd name="connsiteX150" fmla="*/ 695889 w 1034979"/>
                  <a:gd name="connsiteY150" fmla="*/ 965037 h 1509906"/>
                  <a:gd name="connsiteX151" fmla="*/ 705414 w 1034979"/>
                  <a:gd name="connsiteY151" fmla="*/ 953607 h 1509906"/>
                  <a:gd name="connsiteX152" fmla="*/ 716844 w 1034979"/>
                  <a:gd name="connsiteY152" fmla="*/ 945987 h 1509906"/>
                  <a:gd name="connsiteX153" fmla="*/ 732084 w 1034979"/>
                  <a:gd name="connsiteY153" fmla="*/ 932652 h 1509906"/>
                  <a:gd name="connsiteX154" fmla="*/ 741609 w 1034979"/>
                  <a:gd name="connsiteY154" fmla="*/ 921222 h 1509906"/>
                  <a:gd name="connsiteX155" fmla="*/ 753039 w 1034979"/>
                  <a:gd name="connsiteY155" fmla="*/ 911697 h 1509906"/>
                  <a:gd name="connsiteX156" fmla="*/ 758754 w 1034979"/>
                  <a:gd name="connsiteY156" fmla="*/ 900267 h 1509906"/>
                  <a:gd name="connsiteX157" fmla="*/ 760659 w 1034979"/>
                  <a:gd name="connsiteY157" fmla="*/ 894552 h 1509906"/>
                  <a:gd name="connsiteX158" fmla="*/ 766374 w 1034979"/>
                  <a:gd name="connsiteY158" fmla="*/ 883122 h 1509906"/>
                  <a:gd name="connsiteX159" fmla="*/ 764469 w 1034979"/>
                  <a:gd name="connsiteY159" fmla="*/ 867882 h 1509906"/>
                  <a:gd name="connsiteX160" fmla="*/ 758754 w 1034979"/>
                  <a:gd name="connsiteY160" fmla="*/ 865977 h 1509906"/>
                  <a:gd name="connsiteX161" fmla="*/ 737799 w 1034979"/>
                  <a:gd name="connsiteY161" fmla="*/ 867882 h 1509906"/>
                  <a:gd name="connsiteX162" fmla="*/ 732084 w 1034979"/>
                  <a:gd name="connsiteY162" fmla="*/ 871692 h 1509906"/>
                  <a:gd name="connsiteX163" fmla="*/ 699699 w 1034979"/>
                  <a:gd name="connsiteY163" fmla="*/ 892647 h 1509906"/>
                  <a:gd name="connsiteX164" fmla="*/ 595181 w 1034979"/>
                  <a:gd name="connsiteY164" fmla="*/ 951135 h 1509906"/>
                  <a:gd name="connsiteX165" fmla="*/ 507294 w 1034979"/>
                  <a:gd name="connsiteY165" fmla="*/ 841212 h 1509906"/>
                  <a:gd name="connsiteX166" fmla="*/ 503484 w 1034979"/>
                  <a:gd name="connsiteY166" fmla="*/ 351627 h 1509906"/>
                  <a:gd name="connsiteX167" fmla="*/ 499674 w 1034979"/>
                  <a:gd name="connsiteY167" fmla="*/ 60162 h 1509906"/>
                  <a:gd name="connsiteX168" fmla="*/ 490149 w 1034979"/>
                  <a:gd name="connsiteY168" fmla="*/ 33492 h 1509906"/>
                  <a:gd name="connsiteX169" fmla="*/ 488244 w 1034979"/>
                  <a:gd name="connsiteY169" fmla="*/ 27777 h 1509906"/>
                  <a:gd name="connsiteX170" fmla="*/ 484434 w 1034979"/>
                  <a:gd name="connsiteY170" fmla="*/ 22062 h 1509906"/>
                  <a:gd name="connsiteX171" fmla="*/ 478719 w 1034979"/>
                  <a:gd name="connsiteY171" fmla="*/ 10632 h 1509906"/>
                  <a:gd name="connsiteX172" fmla="*/ 473004 w 1034979"/>
                  <a:gd name="connsiteY172" fmla="*/ 6822 h 1509906"/>
                  <a:gd name="connsiteX173" fmla="*/ 469194 w 1034979"/>
                  <a:gd name="connsiteY173" fmla="*/ 1107 h 1509906"/>
                  <a:gd name="connsiteX174" fmla="*/ 429189 w 1034979"/>
                  <a:gd name="connsiteY174" fmla="*/ 4917 h 1509906"/>
                  <a:gd name="connsiteX175" fmla="*/ 421569 w 1034979"/>
                  <a:gd name="connsiteY175" fmla="*/ 16347 h 1509906"/>
                  <a:gd name="connsiteX176" fmla="*/ 417759 w 1034979"/>
                  <a:gd name="connsiteY176" fmla="*/ 22062 h 1509906"/>
                  <a:gd name="connsiteX177" fmla="*/ 423474 w 1034979"/>
                  <a:gd name="connsiteY177" fmla="*/ 65877 h 1509906"/>
                  <a:gd name="connsiteX178" fmla="*/ 425379 w 1034979"/>
                  <a:gd name="connsiteY178" fmla="*/ 71592 h 1509906"/>
                  <a:gd name="connsiteX179" fmla="*/ 425379 w 1034979"/>
                  <a:gd name="connsiteY179" fmla="*/ 77307 h 1509906"/>
                  <a:gd name="connsiteX180" fmla="*/ 429189 w 1034979"/>
                  <a:gd name="connsiteY180" fmla="*/ 231612 h 1509906"/>
                  <a:gd name="connsiteX181" fmla="*/ 440619 w 1034979"/>
                  <a:gd name="connsiteY181" fmla="*/ 414492 h 1509906"/>
                  <a:gd name="connsiteX182" fmla="*/ 435265 w 1034979"/>
                  <a:gd name="connsiteY182" fmla="*/ 711672 h 1509906"/>
                  <a:gd name="connsiteX183" fmla="*/ 435059 w 1034979"/>
                  <a:gd name="connsiteY183" fmla="*/ 792350 h 1509906"/>
                  <a:gd name="connsiteX184" fmla="*/ 430322 w 1034979"/>
                  <a:gd name="connsiteY184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59619 w 1034979"/>
                  <a:gd name="connsiteY19" fmla="*/ 867882 h 1509906"/>
                  <a:gd name="connsiteX20" fmla="*/ 46284 w 1034979"/>
                  <a:gd name="connsiteY20" fmla="*/ 888837 h 1509906"/>
                  <a:gd name="connsiteX21" fmla="*/ 50094 w 1034979"/>
                  <a:gd name="connsiteY21" fmla="*/ 926937 h 1509906"/>
                  <a:gd name="connsiteX22" fmla="*/ 53904 w 1034979"/>
                  <a:gd name="connsiteY22" fmla="*/ 932652 h 1509906"/>
                  <a:gd name="connsiteX23" fmla="*/ 59619 w 1034979"/>
                  <a:gd name="connsiteY23" fmla="*/ 936462 h 1509906"/>
                  <a:gd name="connsiteX24" fmla="*/ 63429 w 1034979"/>
                  <a:gd name="connsiteY24" fmla="*/ 942177 h 1509906"/>
                  <a:gd name="connsiteX25" fmla="*/ 80574 w 1034979"/>
                  <a:gd name="connsiteY25" fmla="*/ 951702 h 1509906"/>
                  <a:gd name="connsiteX26" fmla="*/ 166299 w 1034979"/>
                  <a:gd name="connsiteY26" fmla="*/ 972657 h 1509906"/>
                  <a:gd name="connsiteX27" fmla="*/ 191064 w 1034979"/>
                  <a:gd name="connsiteY27" fmla="*/ 978372 h 1509906"/>
                  <a:gd name="connsiteX28" fmla="*/ 208209 w 1034979"/>
                  <a:gd name="connsiteY28" fmla="*/ 984087 h 1509906"/>
                  <a:gd name="connsiteX29" fmla="*/ 213924 w 1034979"/>
                  <a:gd name="connsiteY29" fmla="*/ 985992 h 1509906"/>
                  <a:gd name="connsiteX30" fmla="*/ 229164 w 1034979"/>
                  <a:gd name="connsiteY30" fmla="*/ 989802 h 1509906"/>
                  <a:gd name="connsiteX31" fmla="*/ 248214 w 1034979"/>
                  <a:gd name="connsiteY31" fmla="*/ 995517 h 1509906"/>
                  <a:gd name="connsiteX32" fmla="*/ 253929 w 1034979"/>
                  <a:gd name="connsiteY32" fmla="*/ 999327 h 1509906"/>
                  <a:gd name="connsiteX33" fmla="*/ 267264 w 1034979"/>
                  <a:gd name="connsiteY33" fmla="*/ 1014567 h 1509906"/>
                  <a:gd name="connsiteX34" fmla="*/ 272979 w 1034979"/>
                  <a:gd name="connsiteY34" fmla="*/ 1033617 h 1509906"/>
                  <a:gd name="connsiteX35" fmla="*/ 274884 w 1034979"/>
                  <a:gd name="connsiteY35" fmla="*/ 1039332 h 1509906"/>
                  <a:gd name="connsiteX36" fmla="*/ 276789 w 1034979"/>
                  <a:gd name="connsiteY36" fmla="*/ 1045047 h 1509906"/>
                  <a:gd name="connsiteX37" fmla="*/ 278694 w 1034979"/>
                  <a:gd name="connsiteY37" fmla="*/ 1069812 h 1509906"/>
                  <a:gd name="connsiteX38" fmla="*/ 280599 w 1034979"/>
                  <a:gd name="connsiteY38" fmla="*/ 1075527 h 1509906"/>
                  <a:gd name="connsiteX39" fmla="*/ 278694 w 1034979"/>
                  <a:gd name="connsiteY39" fmla="*/ 1094577 h 1509906"/>
                  <a:gd name="connsiteX40" fmla="*/ 276789 w 1034979"/>
                  <a:gd name="connsiteY40" fmla="*/ 1104102 h 1509906"/>
                  <a:gd name="connsiteX41" fmla="*/ 263454 w 1034979"/>
                  <a:gd name="connsiteY41" fmla="*/ 1117437 h 1509906"/>
                  <a:gd name="connsiteX42" fmla="*/ 252024 w 1034979"/>
                  <a:gd name="connsiteY42" fmla="*/ 1125057 h 1509906"/>
                  <a:gd name="connsiteX43" fmla="*/ 240594 w 1034979"/>
                  <a:gd name="connsiteY43" fmla="*/ 1128867 h 1509906"/>
                  <a:gd name="connsiteX44" fmla="*/ 27234 w 1034979"/>
                  <a:gd name="connsiteY44" fmla="*/ 1147917 h 1509906"/>
                  <a:gd name="connsiteX45" fmla="*/ 15804 w 1034979"/>
                  <a:gd name="connsiteY45" fmla="*/ 1153632 h 1509906"/>
                  <a:gd name="connsiteX46" fmla="*/ 6279 w 1034979"/>
                  <a:gd name="connsiteY46" fmla="*/ 1163157 h 1509906"/>
                  <a:gd name="connsiteX47" fmla="*/ 4374 w 1034979"/>
                  <a:gd name="connsiteY47" fmla="*/ 1168872 h 1509906"/>
                  <a:gd name="connsiteX48" fmla="*/ 564 w 1034979"/>
                  <a:gd name="connsiteY48" fmla="*/ 1174587 h 1509906"/>
                  <a:gd name="connsiteX49" fmla="*/ 6279 w 1034979"/>
                  <a:gd name="connsiteY49" fmla="*/ 1206972 h 1509906"/>
                  <a:gd name="connsiteX50" fmla="*/ 11994 w 1034979"/>
                  <a:gd name="connsiteY50" fmla="*/ 1210782 h 1509906"/>
                  <a:gd name="connsiteX51" fmla="*/ 17709 w 1034979"/>
                  <a:gd name="connsiteY51" fmla="*/ 1212687 h 1509906"/>
                  <a:gd name="connsiteX52" fmla="*/ 145344 w 1034979"/>
                  <a:gd name="connsiteY52" fmla="*/ 1210782 h 1509906"/>
                  <a:gd name="connsiteX53" fmla="*/ 152964 w 1034979"/>
                  <a:gd name="connsiteY53" fmla="*/ 1208877 h 1509906"/>
                  <a:gd name="connsiteX54" fmla="*/ 303459 w 1034979"/>
                  <a:gd name="connsiteY54" fmla="*/ 1203162 h 1509906"/>
                  <a:gd name="connsiteX55" fmla="*/ 318699 w 1034979"/>
                  <a:gd name="connsiteY55" fmla="*/ 1210782 h 1509906"/>
                  <a:gd name="connsiteX56" fmla="*/ 330129 w 1034979"/>
                  <a:gd name="connsiteY56" fmla="*/ 1216497 h 1509906"/>
                  <a:gd name="connsiteX57" fmla="*/ 333939 w 1034979"/>
                  <a:gd name="connsiteY57" fmla="*/ 1222212 h 1509906"/>
                  <a:gd name="connsiteX58" fmla="*/ 339654 w 1034979"/>
                  <a:gd name="connsiteY58" fmla="*/ 1224117 h 1509906"/>
                  <a:gd name="connsiteX59" fmla="*/ 351084 w 1034979"/>
                  <a:gd name="connsiteY59" fmla="*/ 1231737 h 1509906"/>
                  <a:gd name="connsiteX60" fmla="*/ 356799 w 1034979"/>
                  <a:gd name="connsiteY60" fmla="*/ 1235547 h 1509906"/>
                  <a:gd name="connsiteX61" fmla="*/ 360609 w 1034979"/>
                  <a:gd name="connsiteY61" fmla="*/ 1241262 h 1509906"/>
                  <a:gd name="connsiteX62" fmla="*/ 366324 w 1034979"/>
                  <a:gd name="connsiteY62" fmla="*/ 1252692 h 1509906"/>
                  <a:gd name="connsiteX63" fmla="*/ 362514 w 1034979"/>
                  <a:gd name="connsiteY63" fmla="*/ 1279362 h 1509906"/>
                  <a:gd name="connsiteX64" fmla="*/ 358704 w 1034979"/>
                  <a:gd name="connsiteY64" fmla="*/ 1285077 h 1509906"/>
                  <a:gd name="connsiteX65" fmla="*/ 356799 w 1034979"/>
                  <a:gd name="connsiteY65" fmla="*/ 1290792 h 1509906"/>
                  <a:gd name="connsiteX66" fmla="*/ 352989 w 1034979"/>
                  <a:gd name="connsiteY66" fmla="*/ 1296507 h 1509906"/>
                  <a:gd name="connsiteX67" fmla="*/ 351084 w 1034979"/>
                  <a:gd name="connsiteY67" fmla="*/ 1302222 h 1509906"/>
                  <a:gd name="connsiteX68" fmla="*/ 347274 w 1034979"/>
                  <a:gd name="connsiteY68" fmla="*/ 1307937 h 1509906"/>
                  <a:gd name="connsiteX69" fmla="*/ 330129 w 1034979"/>
                  <a:gd name="connsiteY69" fmla="*/ 1374612 h 1509906"/>
                  <a:gd name="connsiteX70" fmla="*/ 328224 w 1034979"/>
                  <a:gd name="connsiteY70" fmla="*/ 1426047 h 1509906"/>
                  <a:gd name="connsiteX71" fmla="*/ 330129 w 1034979"/>
                  <a:gd name="connsiteY71" fmla="*/ 1450812 h 1509906"/>
                  <a:gd name="connsiteX72" fmla="*/ 332034 w 1034979"/>
                  <a:gd name="connsiteY72" fmla="*/ 1456527 h 1509906"/>
                  <a:gd name="connsiteX73" fmla="*/ 335844 w 1034979"/>
                  <a:gd name="connsiteY73" fmla="*/ 1460337 h 1509906"/>
                  <a:gd name="connsiteX74" fmla="*/ 364419 w 1034979"/>
                  <a:gd name="connsiteY74" fmla="*/ 1506057 h 1509906"/>
                  <a:gd name="connsiteX75" fmla="*/ 387279 w 1034979"/>
                  <a:gd name="connsiteY75" fmla="*/ 1507962 h 1509906"/>
                  <a:gd name="connsiteX76" fmla="*/ 392994 w 1034979"/>
                  <a:gd name="connsiteY76" fmla="*/ 1502247 h 1509906"/>
                  <a:gd name="connsiteX77" fmla="*/ 394899 w 1034979"/>
                  <a:gd name="connsiteY77" fmla="*/ 1490817 h 1509906"/>
                  <a:gd name="connsiteX78" fmla="*/ 396804 w 1034979"/>
                  <a:gd name="connsiteY78" fmla="*/ 1485102 h 1509906"/>
                  <a:gd name="connsiteX79" fmla="*/ 398709 w 1034979"/>
                  <a:gd name="connsiteY79" fmla="*/ 1467957 h 1509906"/>
                  <a:gd name="connsiteX80" fmla="*/ 400614 w 1034979"/>
                  <a:gd name="connsiteY80" fmla="*/ 1454622 h 1509906"/>
                  <a:gd name="connsiteX81" fmla="*/ 404424 w 1034979"/>
                  <a:gd name="connsiteY81" fmla="*/ 1397472 h 1509906"/>
                  <a:gd name="connsiteX82" fmla="*/ 410139 w 1034979"/>
                  <a:gd name="connsiteY82" fmla="*/ 1386042 h 1509906"/>
                  <a:gd name="connsiteX83" fmla="*/ 413949 w 1034979"/>
                  <a:gd name="connsiteY83" fmla="*/ 1372707 h 1509906"/>
                  <a:gd name="connsiteX84" fmla="*/ 415854 w 1034979"/>
                  <a:gd name="connsiteY84" fmla="*/ 1366992 h 1509906"/>
                  <a:gd name="connsiteX85" fmla="*/ 417759 w 1034979"/>
                  <a:gd name="connsiteY85" fmla="*/ 1353657 h 1509906"/>
                  <a:gd name="connsiteX86" fmla="*/ 421569 w 1034979"/>
                  <a:gd name="connsiteY86" fmla="*/ 1342227 h 1509906"/>
                  <a:gd name="connsiteX87" fmla="*/ 427284 w 1034979"/>
                  <a:gd name="connsiteY87" fmla="*/ 1328892 h 1509906"/>
                  <a:gd name="connsiteX88" fmla="*/ 467289 w 1034979"/>
                  <a:gd name="connsiteY88" fmla="*/ 1258407 h 1509906"/>
                  <a:gd name="connsiteX89" fmla="*/ 528455 w 1034979"/>
                  <a:gd name="connsiteY89" fmla="*/ 1245638 h 1509906"/>
                  <a:gd name="connsiteX90" fmla="*/ 573969 w 1034979"/>
                  <a:gd name="connsiteY90" fmla="*/ 1229832 h 1509906"/>
                  <a:gd name="connsiteX91" fmla="*/ 585399 w 1034979"/>
                  <a:gd name="connsiteY91" fmla="*/ 1226022 h 1509906"/>
                  <a:gd name="connsiteX92" fmla="*/ 720654 w 1034979"/>
                  <a:gd name="connsiteY92" fmla="*/ 1309842 h 1509906"/>
                  <a:gd name="connsiteX93" fmla="*/ 733989 w 1034979"/>
                  <a:gd name="connsiteY93" fmla="*/ 1319367 h 1509906"/>
                  <a:gd name="connsiteX94" fmla="*/ 743514 w 1034979"/>
                  <a:gd name="connsiteY94" fmla="*/ 1321272 h 1509906"/>
                  <a:gd name="connsiteX95" fmla="*/ 749229 w 1034979"/>
                  <a:gd name="connsiteY95" fmla="*/ 1323177 h 1509906"/>
                  <a:gd name="connsiteX96" fmla="*/ 762564 w 1034979"/>
                  <a:gd name="connsiteY96" fmla="*/ 1328892 h 1509906"/>
                  <a:gd name="connsiteX97" fmla="*/ 777804 w 1034979"/>
                  <a:gd name="connsiteY97" fmla="*/ 1326987 h 1509906"/>
                  <a:gd name="connsiteX98" fmla="*/ 789234 w 1034979"/>
                  <a:gd name="connsiteY98" fmla="*/ 1321272 h 1509906"/>
                  <a:gd name="connsiteX99" fmla="*/ 794949 w 1034979"/>
                  <a:gd name="connsiteY99" fmla="*/ 1319367 h 1509906"/>
                  <a:gd name="connsiteX100" fmla="*/ 802569 w 1034979"/>
                  <a:gd name="connsiteY100" fmla="*/ 1302222 h 1509906"/>
                  <a:gd name="connsiteX101" fmla="*/ 800664 w 1034979"/>
                  <a:gd name="connsiteY101" fmla="*/ 1277457 h 1509906"/>
                  <a:gd name="connsiteX102" fmla="*/ 798759 w 1034979"/>
                  <a:gd name="connsiteY102" fmla="*/ 1271742 h 1509906"/>
                  <a:gd name="connsiteX103" fmla="*/ 796854 w 1034979"/>
                  <a:gd name="connsiteY103" fmla="*/ 1264122 h 1509906"/>
                  <a:gd name="connsiteX104" fmla="*/ 783519 w 1034979"/>
                  <a:gd name="connsiteY104" fmla="*/ 1246977 h 1509906"/>
                  <a:gd name="connsiteX105" fmla="*/ 773994 w 1034979"/>
                  <a:gd name="connsiteY105" fmla="*/ 1241262 h 1509906"/>
                  <a:gd name="connsiteX106" fmla="*/ 648264 w 1034979"/>
                  <a:gd name="connsiteY106" fmla="*/ 1149822 h 1509906"/>
                  <a:gd name="connsiteX107" fmla="*/ 644454 w 1034979"/>
                  <a:gd name="connsiteY107" fmla="*/ 1132677 h 1509906"/>
                  <a:gd name="connsiteX108" fmla="*/ 646359 w 1034979"/>
                  <a:gd name="connsiteY108" fmla="*/ 1125057 h 1509906"/>
                  <a:gd name="connsiteX109" fmla="*/ 650169 w 1034979"/>
                  <a:gd name="connsiteY109" fmla="*/ 1107912 h 1509906"/>
                  <a:gd name="connsiteX110" fmla="*/ 653979 w 1034979"/>
                  <a:gd name="connsiteY110" fmla="*/ 1102197 h 1509906"/>
                  <a:gd name="connsiteX111" fmla="*/ 655884 w 1034979"/>
                  <a:gd name="connsiteY111" fmla="*/ 1096482 h 1509906"/>
                  <a:gd name="connsiteX112" fmla="*/ 661599 w 1034979"/>
                  <a:gd name="connsiteY112" fmla="*/ 1094577 h 1509906"/>
                  <a:gd name="connsiteX113" fmla="*/ 671124 w 1034979"/>
                  <a:gd name="connsiteY113" fmla="*/ 1083147 h 1509906"/>
                  <a:gd name="connsiteX114" fmla="*/ 724464 w 1034979"/>
                  <a:gd name="connsiteY114" fmla="*/ 1075527 h 1509906"/>
                  <a:gd name="connsiteX115" fmla="*/ 842574 w 1034979"/>
                  <a:gd name="connsiteY115" fmla="*/ 1077432 h 1509906"/>
                  <a:gd name="connsiteX116" fmla="*/ 871149 w 1034979"/>
                  <a:gd name="connsiteY116" fmla="*/ 1079337 h 1509906"/>
                  <a:gd name="connsiteX117" fmla="*/ 899724 w 1034979"/>
                  <a:gd name="connsiteY117" fmla="*/ 1085052 h 1509906"/>
                  <a:gd name="connsiteX118" fmla="*/ 922584 w 1034979"/>
                  <a:gd name="connsiteY118" fmla="*/ 1088862 h 1509906"/>
                  <a:gd name="connsiteX119" fmla="*/ 951159 w 1034979"/>
                  <a:gd name="connsiteY119" fmla="*/ 1094577 h 1509906"/>
                  <a:gd name="connsiteX120" fmla="*/ 956874 w 1034979"/>
                  <a:gd name="connsiteY120" fmla="*/ 1094577 h 1509906"/>
                  <a:gd name="connsiteX121" fmla="*/ 1002594 w 1034979"/>
                  <a:gd name="connsiteY121" fmla="*/ 1092672 h 1509906"/>
                  <a:gd name="connsiteX122" fmla="*/ 1031169 w 1034979"/>
                  <a:gd name="connsiteY122" fmla="*/ 1085052 h 1509906"/>
                  <a:gd name="connsiteX123" fmla="*/ 1034979 w 1034979"/>
                  <a:gd name="connsiteY123" fmla="*/ 1079337 h 1509906"/>
                  <a:gd name="connsiteX124" fmla="*/ 1033074 w 1034979"/>
                  <a:gd name="connsiteY124" fmla="*/ 1060287 h 1509906"/>
                  <a:gd name="connsiteX125" fmla="*/ 1027359 w 1034979"/>
                  <a:gd name="connsiteY125" fmla="*/ 1056477 h 1509906"/>
                  <a:gd name="connsiteX126" fmla="*/ 1012119 w 1034979"/>
                  <a:gd name="connsiteY126" fmla="*/ 1054572 h 1509906"/>
                  <a:gd name="connsiteX127" fmla="*/ 1006404 w 1034979"/>
                  <a:gd name="connsiteY127" fmla="*/ 1052667 h 1509906"/>
                  <a:gd name="connsiteX128" fmla="*/ 998784 w 1034979"/>
                  <a:gd name="connsiteY128" fmla="*/ 1050762 h 1509906"/>
                  <a:gd name="connsiteX129" fmla="*/ 987354 w 1034979"/>
                  <a:gd name="connsiteY129" fmla="*/ 1043142 h 1509906"/>
                  <a:gd name="connsiteX130" fmla="*/ 975924 w 1034979"/>
                  <a:gd name="connsiteY130" fmla="*/ 1039332 h 1509906"/>
                  <a:gd name="connsiteX131" fmla="*/ 970209 w 1034979"/>
                  <a:gd name="connsiteY131" fmla="*/ 1037427 h 1509906"/>
                  <a:gd name="connsiteX132" fmla="*/ 962589 w 1034979"/>
                  <a:gd name="connsiteY132" fmla="*/ 1035522 h 1509906"/>
                  <a:gd name="connsiteX133" fmla="*/ 956874 w 1034979"/>
                  <a:gd name="connsiteY133" fmla="*/ 1033617 h 1509906"/>
                  <a:gd name="connsiteX134" fmla="*/ 935919 w 1034979"/>
                  <a:gd name="connsiteY134" fmla="*/ 1027902 h 1509906"/>
                  <a:gd name="connsiteX135" fmla="*/ 930204 w 1034979"/>
                  <a:gd name="connsiteY135" fmla="*/ 1025997 h 1509906"/>
                  <a:gd name="connsiteX136" fmla="*/ 825429 w 1034979"/>
                  <a:gd name="connsiteY136" fmla="*/ 1027902 h 1509906"/>
                  <a:gd name="connsiteX137" fmla="*/ 819714 w 1034979"/>
                  <a:gd name="connsiteY137" fmla="*/ 1029807 h 1509906"/>
                  <a:gd name="connsiteX138" fmla="*/ 730179 w 1034979"/>
                  <a:gd name="connsiteY138" fmla="*/ 1031712 h 1509906"/>
                  <a:gd name="connsiteX139" fmla="*/ 669219 w 1034979"/>
                  <a:gd name="connsiteY139" fmla="*/ 1039332 h 1509906"/>
                  <a:gd name="connsiteX140" fmla="*/ 646359 w 1034979"/>
                  <a:gd name="connsiteY140" fmla="*/ 1043142 h 1509906"/>
                  <a:gd name="connsiteX141" fmla="*/ 642549 w 1034979"/>
                  <a:gd name="connsiteY141" fmla="*/ 1031712 h 1509906"/>
                  <a:gd name="connsiteX142" fmla="*/ 640644 w 1034979"/>
                  <a:gd name="connsiteY142" fmla="*/ 1025997 h 1509906"/>
                  <a:gd name="connsiteX143" fmla="*/ 642549 w 1034979"/>
                  <a:gd name="connsiteY143" fmla="*/ 1008852 h 1509906"/>
                  <a:gd name="connsiteX144" fmla="*/ 644454 w 1034979"/>
                  <a:gd name="connsiteY144" fmla="*/ 1003137 h 1509906"/>
                  <a:gd name="connsiteX145" fmla="*/ 661599 w 1034979"/>
                  <a:gd name="connsiteY145" fmla="*/ 993612 h 1509906"/>
                  <a:gd name="connsiteX146" fmla="*/ 673029 w 1034979"/>
                  <a:gd name="connsiteY146" fmla="*/ 985992 h 1509906"/>
                  <a:gd name="connsiteX147" fmla="*/ 674934 w 1034979"/>
                  <a:gd name="connsiteY147" fmla="*/ 980277 h 1509906"/>
                  <a:gd name="connsiteX148" fmla="*/ 680649 w 1034979"/>
                  <a:gd name="connsiteY148" fmla="*/ 978372 h 1509906"/>
                  <a:gd name="connsiteX149" fmla="*/ 686364 w 1034979"/>
                  <a:gd name="connsiteY149" fmla="*/ 974562 h 1509906"/>
                  <a:gd name="connsiteX150" fmla="*/ 695889 w 1034979"/>
                  <a:gd name="connsiteY150" fmla="*/ 965037 h 1509906"/>
                  <a:gd name="connsiteX151" fmla="*/ 705414 w 1034979"/>
                  <a:gd name="connsiteY151" fmla="*/ 953607 h 1509906"/>
                  <a:gd name="connsiteX152" fmla="*/ 716844 w 1034979"/>
                  <a:gd name="connsiteY152" fmla="*/ 945987 h 1509906"/>
                  <a:gd name="connsiteX153" fmla="*/ 732084 w 1034979"/>
                  <a:gd name="connsiteY153" fmla="*/ 932652 h 1509906"/>
                  <a:gd name="connsiteX154" fmla="*/ 741609 w 1034979"/>
                  <a:gd name="connsiteY154" fmla="*/ 921222 h 1509906"/>
                  <a:gd name="connsiteX155" fmla="*/ 753039 w 1034979"/>
                  <a:gd name="connsiteY155" fmla="*/ 911697 h 1509906"/>
                  <a:gd name="connsiteX156" fmla="*/ 758754 w 1034979"/>
                  <a:gd name="connsiteY156" fmla="*/ 900267 h 1509906"/>
                  <a:gd name="connsiteX157" fmla="*/ 760659 w 1034979"/>
                  <a:gd name="connsiteY157" fmla="*/ 894552 h 1509906"/>
                  <a:gd name="connsiteX158" fmla="*/ 766374 w 1034979"/>
                  <a:gd name="connsiteY158" fmla="*/ 883122 h 1509906"/>
                  <a:gd name="connsiteX159" fmla="*/ 764469 w 1034979"/>
                  <a:gd name="connsiteY159" fmla="*/ 867882 h 1509906"/>
                  <a:gd name="connsiteX160" fmla="*/ 758754 w 1034979"/>
                  <a:gd name="connsiteY160" fmla="*/ 865977 h 1509906"/>
                  <a:gd name="connsiteX161" fmla="*/ 737799 w 1034979"/>
                  <a:gd name="connsiteY161" fmla="*/ 867882 h 1509906"/>
                  <a:gd name="connsiteX162" fmla="*/ 732084 w 1034979"/>
                  <a:gd name="connsiteY162" fmla="*/ 871692 h 1509906"/>
                  <a:gd name="connsiteX163" fmla="*/ 699699 w 1034979"/>
                  <a:gd name="connsiteY163" fmla="*/ 892647 h 1509906"/>
                  <a:gd name="connsiteX164" fmla="*/ 595181 w 1034979"/>
                  <a:gd name="connsiteY164" fmla="*/ 951135 h 1509906"/>
                  <a:gd name="connsiteX165" fmla="*/ 507294 w 1034979"/>
                  <a:gd name="connsiteY165" fmla="*/ 841212 h 1509906"/>
                  <a:gd name="connsiteX166" fmla="*/ 503484 w 1034979"/>
                  <a:gd name="connsiteY166" fmla="*/ 351627 h 1509906"/>
                  <a:gd name="connsiteX167" fmla="*/ 499674 w 1034979"/>
                  <a:gd name="connsiteY167" fmla="*/ 60162 h 1509906"/>
                  <a:gd name="connsiteX168" fmla="*/ 490149 w 1034979"/>
                  <a:gd name="connsiteY168" fmla="*/ 33492 h 1509906"/>
                  <a:gd name="connsiteX169" fmla="*/ 488244 w 1034979"/>
                  <a:gd name="connsiteY169" fmla="*/ 27777 h 1509906"/>
                  <a:gd name="connsiteX170" fmla="*/ 484434 w 1034979"/>
                  <a:gd name="connsiteY170" fmla="*/ 22062 h 1509906"/>
                  <a:gd name="connsiteX171" fmla="*/ 478719 w 1034979"/>
                  <a:gd name="connsiteY171" fmla="*/ 10632 h 1509906"/>
                  <a:gd name="connsiteX172" fmla="*/ 473004 w 1034979"/>
                  <a:gd name="connsiteY172" fmla="*/ 6822 h 1509906"/>
                  <a:gd name="connsiteX173" fmla="*/ 469194 w 1034979"/>
                  <a:gd name="connsiteY173" fmla="*/ 1107 h 1509906"/>
                  <a:gd name="connsiteX174" fmla="*/ 429189 w 1034979"/>
                  <a:gd name="connsiteY174" fmla="*/ 4917 h 1509906"/>
                  <a:gd name="connsiteX175" fmla="*/ 421569 w 1034979"/>
                  <a:gd name="connsiteY175" fmla="*/ 16347 h 1509906"/>
                  <a:gd name="connsiteX176" fmla="*/ 417759 w 1034979"/>
                  <a:gd name="connsiteY176" fmla="*/ 22062 h 1509906"/>
                  <a:gd name="connsiteX177" fmla="*/ 425379 w 1034979"/>
                  <a:gd name="connsiteY177" fmla="*/ 71592 h 1509906"/>
                  <a:gd name="connsiteX178" fmla="*/ 425379 w 1034979"/>
                  <a:gd name="connsiteY178" fmla="*/ 77307 h 1509906"/>
                  <a:gd name="connsiteX179" fmla="*/ 429189 w 1034979"/>
                  <a:gd name="connsiteY179" fmla="*/ 231612 h 1509906"/>
                  <a:gd name="connsiteX180" fmla="*/ 440619 w 1034979"/>
                  <a:gd name="connsiteY180" fmla="*/ 414492 h 1509906"/>
                  <a:gd name="connsiteX181" fmla="*/ 435265 w 1034979"/>
                  <a:gd name="connsiteY181" fmla="*/ 711672 h 1509906"/>
                  <a:gd name="connsiteX182" fmla="*/ 435059 w 1034979"/>
                  <a:gd name="connsiteY182" fmla="*/ 792350 h 1509906"/>
                  <a:gd name="connsiteX183" fmla="*/ 430322 w 1034979"/>
                  <a:gd name="connsiteY183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59619 w 1034979"/>
                  <a:gd name="connsiteY19" fmla="*/ 867882 h 1509906"/>
                  <a:gd name="connsiteX20" fmla="*/ 46284 w 1034979"/>
                  <a:gd name="connsiteY20" fmla="*/ 888837 h 1509906"/>
                  <a:gd name="connsiteX21" fmla="*/ 50094 w 1034979"/>
                  <a:gd name="connsiteY21" fmla="*/ 926937 h 1509906"/>
                  <a:gd name="connsiteX22" fmla="*/ 53904 w 1034979"/>
                  <a:gd name="connsiteY22" fmla="*/ 932652 h 1509906"/>
                  <a:gd name="connsiteX23" fmla="*/ 59619 w 1034979"/>
                  <a:gd name="connsiteY23" fmla="*/ 936462 h 1509906"/>
                  <a:gd name="connsiteX24" fmla="*/ 63429 w 1034979"/>
                  <a:gd name="connsiteY24" fmla="*/ 942177 h 1509906"/>
                  <a:gd name="connsiteX25" fmla="*/ 80574 w 1034979"/>
                  <a:gd name="connsiteY25" fmla="*/ 951702 h 1509906"/>
                  <a:gd name="connsiteX26" fmla="*/ 166299 w 1034979"/>
                  <a:gd name="connsiteY26" fmla="*/ 972657 h 1509906"/>
                  <a:gd name="connsiteX27" fmla="*/ 191064 w 1034979"/>
                  <a:gd name="connsiteY27" fmla="*/ 978372 h 1509906"/>
                  <a:gd name="connsiteX28" fmla="*/ 208209 w 1034979"/>
                  <a:gd name="connsiteY28" fmla="*/ 984087 h 1509906"/>
                  <a:gd name="connsiteX29" fmla="*/ 213924 w 1034979"/>
                  <a:gd name="connsiteY29" fmla="*/ 985992 h 1509906"/>
                  <a:gd name="connsiteX30" fmla="*/ 229164 w 1034979"/>
                  <a:gd name="connsiteY30" fmla="*/ 989802 h 1509906"/>
                  <a:gd name="connsiteX31" fmla="*/ 248214 w 1034979"/>
                  <a:gd name="connsiteY31" fmla="*/ 995517 h 1509906"/>
                  <a:gd name="connsiteX32" fmla="*/ 253929 w 1034979"/>
                  <a:gd name="connsiteY32" fmla="*/ 999327 h 1509906"/>
                  <a:gd name="connsiteX33" fmla="*/ 267264 w 1034979"/>
                  <a:gd name="connsiteY33" fmla="*/ 1014567 h 1509906"/>
                  <a:gd name="connsiteX34" fmla="*/ 272979 w 1034979"/>
                  <a:gd name="connsiteY34" fmla="*/ 1033617 h 1509906"/>
                  <a:gd name="connsiteX35" fmla="*/ 274884 w 1034979"/>
                  <a:gd name="connsiteY35" fmla="*/ 1039332 h 1509906"/>
                  <a:gd name="connsiteX36" fmla="*/ 276789 w 1034979"/>
                  <a:gd name="connsiteY36" fmla="*/ 1045047 h 1509906"/>
                  <a:gd name="connsiteX37" fmla="*/ 278694 w 1034979"/>
                  <a:gd name="connsiteY37" fmla="*/ 1069812 h 1509906"/>
                  <a:gd name="connsiteX38" fmla="*/ 280599 w 1034979"/>
                  <a:gd name="connsiteY38" fmla="*/ 1075527 h 1509906"/>
                  <a:gd name="connsiteX39" fmla="*/ 278694 w 1034979"/>
                  <a:gd name="connsiteY39" fmla="*/ 1094577 h 1509906"/>
                  <a:gd name="connsiteX40" fmla="*/ 276789 w 1034979"/>
                  <a:gd name="connsiteY40" fmla="*/ 1104102 h 1509906"/>
                  <a:gd name="connsiteX41" fmla="*/ 263454 w 1034979"/>
                  <a:gd name="connsiteY41" fmla="*/ 1117437 h 1509906"/>
                  <a:gd name="connsiteX42" fmla="*/ 252024 w 1034979"/>
                  <a:gd name="connsiteY42" fmla="*/ 1125057 h 1509906"/>
                  <a:gd name="connsiteX43" fmla="*/ 240594 w 1034979"/>
                  <a:gd name="connsiteY43" fmla="*/ 1128867 h 1509906"/>
                  <a:gd name="connsiteX44" fmla="*/ 27234 w 1034979"/>
                  <a:gd name="connsiteY44" fmla="*/ 1147917 h 1509906"/>
                  <a:gd name="connsiteX45" fmla="*/ 15804 w 1034979"/>
                  <a:gd name="connsiteY45" fmla="*/ 1153632 h 1509906"/>
                  <a:gd name="connsiteX46" fmla="*/ 6279 w 1034979"/>
                  <a:gd name="connsiteY46" fmla="*/ 1163157 h 1509906"/>
                  <a:gd name="connsiteX47" fmla="*/ 4374 w 1034979"/>
                  <a:gd name="connsiteY47" fmla="*/ 1168872 h 1509906"/>
                  <a:gd name="connsiteX48" fmla="*/ 564 w 1034979"/>
                  <a:gd name="connsiteY48" fmla="*/ 1174587 h 1509906"/>
                  <a:gd name="connsiteX49" fmla="*/ 6279 w 1034979"/>
                  <a:gd name="connsiteY49" fmla="*/ 1206972 h 1509906"/>
                  <a:gd name="connsiteX50" fmla="*/ 11994 w 1034979"/>
                  <a:gd name="connsiteY50" fmla="*/ 1210782 h 1509906"/>
                  <a:gd name="connsiteX51" fmla="*/ 17709 w 1034979"/>
                  <a:gd name="connsiteY51" fmla="*/ 1212687 h 1509906"/>
                  <a:gd name="connsiteX52" fmla="*/ 145344 w 1034979"/>
                  <a:gd name="connsiteY52" fmla="*/ 1210782 h 1509906"/>
                  <a:gd name="connsiteX53" fmla="*/ 152964 w 1034979"/>
                  <a:gd name="connsiteY53" fmla="*/ 1208877 h 1509906"/>
                  <a:gd name="connsiteX54" fmla="*/ 303459 w 1034979"/>
                  <a:gd name="connsiteY54" fmla="*/ 1203162 h 1509906"/>
                  <a:gd name="connsiteX55" fmla="*/ 318699 w 1034979"/>
                  <a:gd name="connsiteY55" fmla="*/ 1210782 h 1509906"/>
                  <a:gd name="connsiteX56" fmla="*/ 330129 w 1034979"/>
                  <a:gd name="connsiteY56" fmla="*/ 1216497 h 1509906"/>
                  <a:gd name="connsiteX57" fmla="*/ 333939 w 1034979"/>
                  <a:gd name="connsiteY57" fmla="*/ 1222212 h 1509906"/>
                  <a:gd name="connsiteX58" fmla="*/ 339654 w 1034979"/>
                  <a:gd name="connsiteY58" fmla="*/ 1224117 h 1509906"/>
                  <a:gd name="connsiteX59" fmla="*/ 351084 w 1034979"/>
                  <a:gd name="connsiteY59" fmla="*/ 1231737 h 1509906"/>
                  <a:gd name="connsiteX60" fmla="*/ 356799 w 1034979"/>
                  <a:gd name="connsiteY60" fmla="*/ 1235547 h 1509906"/>
                  <a:gd name="connsiteX61" fmla="*/ 360609 w 1034979"/>
                  <a:gd name="connsiteY61" fmla="*/ 1241262 h 1509906"/>
                  <a:gd name="connsiteX62" fmla="*/ 366324 w 1034979"/>
                  <a:gd name="connsiteY62" fmla="*/ 1252692 h 1509906"/>
                  <a:gd name="connsiteX63" fmla="*/ 362514 w 1034979"/>
                  <a:gd name="connsiteY63" fmla="*/ 1279362 h 1509906"/>
                  <a:gd name="connsiteX64" fmla="*/ 358704 w 1034979"/>
                  <a:gd name="connsiteY64" fmla="*/ 1285077 h 1509906"/>
                  <a:gd name="connsiteX65" fmla="*/ 356799 w 1034979"/>
                  <a:gd name="connsiteY65" fmla="*/ 1290792 h 1509906"/>
                  <a:gd name="connsiteX66" fmla="*/ 352989 w 1034979"/>
                  <a:gd name="connsiteY66" fmla="*/ 1296507 h 1509906"/>
                  <a:gd name="connsiteX67" fmla="*/ 351084 w 1034979"/>
                  <a:gd name="connsiteY67" fmla="*/ 1302222 h 1509906"/>
                  <a:gd name="connsiteX68" fmla="*/ 347274 w 1034979"/>
                  <a:gd name="connsiteY68" fmla="*/ 1307937 h 1509906"/>
                  <a:gd name="connsiteX69" fmla="*/ 330129 w 1034979"/>
                  <a:gd name="connsiteY69" fmla="*/ 1374612 h 1509906"/>
                  <a:gd name="connsiteX70" fmla="*/ 328224 w 1034979"/>
                  <a:gd name="connsiteY70" fmla="*/ 1426047 h 1509906"/>
                  <a:gd name="connsiteX71" fmla="*/ 330129 w 1034979"/>
                  <a:gd name="connsiteY71" fmla="*/ 1450812 h 1509906"/>
                  <a:gd name="connsiteX72" fmla="*/ 332034 w 1034979"/>
                  <a:gd name="connsiteY72" fmla="*/ 1456527 h 1509906"/>
                  <a:gd name="connsiteX73" fmla="*/ 335844 w 1034979"/>
                  <a:gd name="connsiteY73" fmla="*/ 1460337 h 1509906"/>
                  <a:gd name="connsiteX74" fmla="*/ 364419 w 1034979"/>
                  <a:gd name="connsiteY74" fmla="*/ 1506057 h 1509906"/>
                  <a:gd name="connsiteX75" fmla="*/ 387279 w 1034979"/>
                  <a:gd name="connsiteY75" fmla="*/ 1507962 h 1509906"/>
                  <a:gd name="connsiteX76" fmla="*/ 392994 w 1034979"/>
                  <a:gd name="connsiteY76" fmla="*/ 1502247 h 1509906"/>
                  <a:gd name="connsiteX77" fmla="*/ 394899 w 1034979"/>
                  <a:gd name="connsiteY77" fmla="*/ 1490817 h 1509906"/>
                  <a:gd name="connsiteX78" fmla="*/ 396804 w 1034979"/>
                  <a:gd name="connsiteY78" fmla="*/ 1485102 h 1509906"/>
                  <a:gd name="connsiteX79" fmla="*/ 398709 w 1034979"/>
                  <a:gd name="connsiteY79" fmla="*/ 1467957 h 1509906"/>
                  <a:gd name="connsiteX80" fmla="*/ 400614 w 1034979"/>
                  <a:gd name="connsiteY80" fmla="*/ 1454622 h 1509906"/>
                  <a:gd name="connsiteX81" fmla="*/ 404424 w 1034979"/>
                  <a:gd name="connsiteY81" fmla="*/ 1397472 h 1509906"/>
                  <a:gd name="connsiteX82" fmla="*/ 410139 w 1034979"/>
                  <a:gd name="connsiteY82" fmla="*/ 1386042 h 1509906"/>
                  <a:gd name="connsiteX83" fmla="*/ 413949 w 1034979"/>
                  <a:gd name="connsiteY83" fmla="*/ 1372707 h 1509906"/>
                  <a:gd name="connsiteX84" fmla="*/ 415854 w 1034979"/>
                  <a:gd name="connsiteY84" fmla="*/ 1366992 h 1509906"/>
                  <a:gd name="connsiteX85" fmla="*/ 417759 w 1034979"/>
                  <a:gd name="connsiteY85" fmla="*/ 1353657 h 1509906"/>
                  <a:gd name="connsiteX86" fmla="*/ 421569 w 1034979"/>
                  <a:gd name="connsiteY86" fmla="*/ 1342227 h 1509906"/>
                  <a:gd name="connsiteX87" fmla="*/ 427284 w 1034979"/>
                  <a:gd name="connsiteY87" fmla="*/ 1328892 h 1509906"/>
                  <a:gd name="connsiteX88" fmla="*/ 467289 w 1034979"/>
                  <a:gd name="connsiteY88" fmla="*/ 1258407 h 1509906"/>
                  <a:gd name="connsiteX89" fmla="*/ 528455 w 1034979"/>
                  <a:gd name="connsiteY89" fmla="*/ 1245638 h 1509906"/>
                  <a:gd name="connsiteX90" fmla="*/ 573969 w 1034979"/>
                  <a:gd name="connsiteY90" fmla="*/ 1229832 h 1509906"/>
                  <a:gd name="connsiteX91" fmla="*/ 585399 w 1034979"/>
                  <a:gd name="connsiteY91" fmla="*/ 1226022 h 1509906"/>
                  <a:gd name="connsiteX92" fmla="*/ 720654 w 1034979"/>
                  <a:gd name="connsiteY92" fmla="*/ 1309842 h 1509906"/>
                  <a:gd name="connsiteX93" fmla="*/ 733989 w 1034979"/>
                  <a:gd name="connsiteY93" fmla="*/ 1319367 h 1509906"/>
                  <a:gd name="connsiteX94" fmla="*/ 743514 w 1034979"/>
                  <a:gd name="connsiteY94" fmla="*/ 1321272 h 1509906"/>
                  <a:gd name="connsiteX95" fmla="*/ 749229 w 1034979"/>
                  <a:gd name="connsiteY95" fmla="*/ 1323177 h 1509906"/>
                  <a:gd name="connsiteX96" fmla="*/ 762564 w 1034979"/>
                  <a:gd name="connsiteY96" fmla="*/ 1328892 h 1509906"/>
                  <a:gd name="connsiteX97" fmla="*/ 777804 w 1034979"/>
                  <a:gd name="connsiteY97" fmla="*/ 1326987 h 1509906"/>
                  <a:gd name="connsiteX98" fmla="*/ 789234 w 1034979"/>
                  <a:gd name="connsiteY98" fmla="*/ 1321272 h 1509906"/>
                  <a:gd name="connsiteX99" fmla="*/ 794949 w 1034979"/>
                  <a:gd name="connsiteY99" fmla="*/ 1319367 h 1509906"/>
                  <a:gd name="connsiteX100" fmla="*/ 802569 w 1034979"/>
                  <a:gd name="connsiteY100" fmla="*/ 1302222 h 1509906"/>
                  <a:gd name="connsiteX101" fmla="*/ 800664 w 1034979"/>
                  <a:gd name="connsiteY101" fmla="*/ 1277457 h 1509906"/>
                  <a:gd name="connsiteX102" fmla="*/ 798759 w 1034979"/>
                  <a:gd name="connsiteY102" fmla="*/ 1271742 h 1509906"/>
                  <a:gd name="connsiteX103" fmla="*/ 796854 w 1034979"/>
                  <a:gd name="connsiteY103" fmla="*/ 1264122 h 1509906"/>
                  <a:gd name="connsiteX104" fmla="*/ 783519 w 1034979"/>
                  <a:gd name="connsiteY104" fmla="*/ 1246977 h 1509906"/>
                  <a:gd name="connsiteX105" fmla="*/ 773994 w 1034979"/>
                  <a:gd name="connsiteY105" fmla="*/ 1241262 h 1509906"/>
                  <a:gd name="connsiteX106" fmla="*/ 648264 w 1034979"/>
                  <a:gd name="connsiteY106" fmla="*/ 1149822 h 1509906"/>
                  <a:gd name="connsiteX107" fmla="*/ 644454 w 1034979"/>
                  <a:gd name="connsiteY107" fmla="*/ 1132677 h 1509906"/>
                  <a:gd name="connsiteX108" fmla="*/ 646359 w 1034979"/>
                  <a:gd name="connsiteY108" fmla="*/ 1125057 h 1509906"/>
                  <a:gd name="connsiteX109" fmla="*/ 650169 w 1034979"/>
                  <a:gd name="connsiteY109" fmla="*/ 1107912 h 1509906"/>
                  <a:gd name="connsiteX110" fmla="*/ 653979 w 1034979"/>
                  <a:gd name="connsiteY110" fmla="*/ 1102197 h 1509906"/>
                  <a:gd name="connsiteX111" fmla="*/ 655884 w 1034979"/>
                  <a:gd name="connsiteY111" fmla="*/ 1096482 h 1509906"/>
                  <a:gd name="connsiteX112" fmla="*/ 661599 w 1034979"/>
                  <a:gd name="connsiteY112" fmla="*/ 1094577 h 1509906"/>
                  <a:gd name="connsiteX113" fmla="*/ 671124 w 1034979"/>
                  <a:gd name="connsiteY113" fmla="*/ 1083147 h 1509906"/>
                  <a:gd name="connsiteX114" fmla="*/ 724464 w 1034979"/>
                  <a:gd name="connsiteY114" fmla="*/ 1075527 h 1509906"/>
                  <a:gd name="connsiteX115" fmla="*/ 842574 w 1034979"/>
                  <a:gd name="connsiteY115" fmla="*/ 1077432 h 1509906"/>
                  <a:gd name="connsiteX116" fmla="*/ 871149 w 1034979"/>
                  <a:gd name="connsiteY116" fmla="*/ 1079337 h 1509906"/>
                  <a:gd name="connsiteX117" fmla="*/ 899724 w 1034979"/>
                  <a:gd name="connsiteY117" fmla="*/ 1085052 h 1509906"/>
                  <a:gd name="connsiteX118" fmla="*/ 922584 w 1034979"/>
                  <a:gd name="connsiteY118" fmla="*/ 1088862 h 1509906"/>
                  <a:gd name="connsiteX119" fmla="*/ 951159 w 1034979"/>
                  <a:gd name="connsiteY119" fmla="*/ 1094577 h 1509906"/>
                  <a:gd name="connsiteX120" fmla="*/ 956874 w 1034979"/>
                  <a:gd name="connsiteY120" fmla="*/ 1094577 h 1509906"/>
                  <a:gd name="connsiteX121" fmla="*/ 1002594 w 1034979"/>
                  <a:gd name="connsiteY121" fmla="*/ 1092672 h 1509906"/>
                  <a:gd name="connsiteX122" fmla="*/ 1031169 w 1034979"/>
                  <a:gd name="connsiteY122" fmla="*/ 1085052 h 1509906"/>
                  <a:gd name="connsiteX123" fmla="*/ 1034979 w 1034979"/>
                  <a:gd name="connsiteY123" fmla="*/ 1079337 h 1509906"/>
                  <a:gd name="connsiteX124" fmla="*/ 1033074 w 1034979"/>
                  <a:gd name="connsiteY124" fmla="*/ 1060287 h 1509906"/>
                  <a:gd name="connsiteX125" fmla="*/ 1027359 w 1034979"/>
                  <a:gd name="connsiteY125" fmla="*/ 1056477 h 1509906"/>
                  <a:gd name="connsiteX126" fmla="*/ 1012119 w 1034979"/>
                  <a:gd name="connsiteY126" fmla="*/ 1054572 h 1509906"/>
                  <a:gd name="connsiteX127" fmla="*/ 1006404 w 1034979"/>
                  <a:gd name="connsiteY127" fmla="*/ 1052667 h 1509906"/>
                  <a:gd name="connsiteX128" fmla="*/ 998784 w 1034979"/>
                  <a:gd name="connsiteY128" fmla="*/ 1050762 h 1509906"/>
                  <a:gd name="connsiteX129" fmla="*/ 987354 w 1034979"/>
                  <a:gd name="connsiteY129" fmla="*/ 1043142 h 1509906"/>
                  <a:gd name="connsiteX130" fmla="*/ 975924 w 1034979"/>
                  <a:gd name="connsiteY130" fmla="*/ 1039332 h 1509906"/>
                  <a:gd name="connsiteX131" fmla="*/ 970209 w 1034979"/>
                  <a:gd name="connsiteY131" fmla="*/ 1037427 h 1509906"/>
                  <a:gd name="connsiteX132" fmla="*/ 962589 w 1034979"/>
                  <a:gd name="connsiteY132" fmla="*/ 1035522 h 1509906"/>
                  <a:gd name="connsiteX133" fmla="*/ 956874 w 1034979"/>
                  <a:gd name="connsiteY133" fmla="*/ 1033617 h 1509906"/>
                  <a:gd name="connsiteX134" fmla="*/ 935919 w 1034979"/>
                  <a:gd name="connsiteY134" fmla="*/ 1027902 h 1509906"/>
                  <a:gd name="connsiteX135" fmla="*/ 930204 w 1034979"/>
                  <a:gd name="connsiteY135" fmla="*/ 1025997 h 1509906"/>
                  <a:gd name="connsiteX136" fmla="*/ 825429 w 1034979"/>
                  <a:gd name="connsiteY136" fmla="*/ 1027902 h 1509906"/>
                  <a:gd name="connsiteX137" fmla="*/ 819714 w 1034979"/>
                  <a:gd name="connsiteY137" fmla="*/ 1029807 h 1509906"/>
                  <a:gd name="connsiteX138" fmla="*/ 730179 w 1034979"/>
                  <a:gd name="connsiteY138" fmla="*/ 1031712 h 1509906"/>
                  <a:gd name="connsiteX139" fmla="*/ 669219 w 1034979"/>
                  <a:gd name="connsiteY139" fmla="*/ 1039332 h 1509906"/>
                  <a:gd name="connsiteX140" fmla="*/ 646359 w 1034979"/>
                  <a:gd name="connsiteY140" fmla="*/ 1043142 h 1509906"/>
                  <a:gd name="connsiteX141" fmla="*/ 642549 w 1034979"/>
                  <a:gd name="connsiteY141" fmla="*/ 1031712 h 1509906"/>
                  <a:gd name="connsiteX142" fmla="*/ 640644 w 1034979"/>
                  <a:gd name="connsiteY142" fmla="*/ 1025997 h 1509906"/>
                  <a:gd name="connsiteX143" fmla="*/ 642549 w 1034979"/>
                  <a:gd name="connsiteY143" fmla="*/ 1008852 h 1509906"/>
                  <a:gd name="connsiteX144" fmla="*/ 644454 w 1034979"/>
                  <a:gd name="connsiteY144" fmla="*/ 1003137 h 1509906"/>
                  <a:gd name="connsiteX145" fmla="*/ 661599 w 1034979"/>
                  <a:gd name="connsiteY145" fmla="*/ 993612 h 1509906"/>
                  <a:gd name="connsiteX146" fmla="*/ 673029 w 1034979"/>
                  <a:gd name="connsiteY146" fmla="*/ 985992 h 1509906"/>
                  <a:gd name="connsiteX147" fmla="*/ 674934 w 1034979"/>
                  <a:gd name="connsiteY147" fmla="*/ 980277 h 1509906"/>
                  <a:gd name="connsiteX148" fmla="*/ 680649 w 1034979"/>
                  <a:gd name="connsiteY148" fmla="*/ 978372 h 1509906"/>
                  <a:gd name="connsiteX149" fmla="*/ 686364 w 1034979"/>
                  <a:gd name="connsiteY149" fmla="*/ 974562 h 1509906"/>
                  <a:gd name="connsiteX150" fmla="*/ 695889 w 1034979"/>
                  <a:gd name="connsiteY150" fmla="*/ 965037 h 1509906"/>
                  <a:gd name="connsiteX151" fmla="*/ 705414 w 1034979"/>
                  <a:gd name="connsiteY151" fmla="*/ 953607 h 1509906"/>
                  <a:gd name="connsiteX152" fmla="*/ 716844 w 1034979"/>
                  <a:gd name="connsiteY152" fmla="*/ 945987 h 1509906"/>
                  <a:gd name="connsiteX153" fmla="*/ 732084 w 1034979"/>
                  <a:gd name="connsiteY153" fmla="*/ 932652 h 1509906"/>
                  <a:gd name="connsiteX154" fmla="*/ 741609 w 1034979"/>
                  <a:gd name="connsiteY154" fmla="*/ 921222 h 1509906"/>
                  <a:gd name="connsiteX155" fmla="*/ 753039 w 1034979"/>
                  <a:gd name="connsiteY155" fmla="*/ 911697 h 1509906"/>
                  <a:gd name="connsiteX156" fmla="*/ 758754 w 1034979"/>
                  <a:gd name="connsiteY156" fmla="*/ 900267 h 1509906"/>
                  <a:gd name="connsiteX157" fmla="*/ 760659 w 1034979"/>
                  <a:gd name="connsiteY157" fmla="*/ 894552 h 1509906"/>
                  <a:gd name="connsiteX158" fmla="*/ 766374 w 1034979"/>
                  <a:gd name="connsiteY158" fmla="*/ 883122 h 1509906"/>
                  <a:gd name="connsiteX159" fmla="*/ 764469 w 1034979"/>
                  <a:gd name="connsiteY159" fmla="*/ 867882 h 1509906"/>
                  <a:gd name="connsiteX160" fmla="*/ 758754 w 1034979"/>
                  <a:gd name="connsiteY160" fmla="*/ 865977 h 1509906"/>
                  <a:gd name="connsiteX161" fmla="*/ 737799 w 1034979"/>
                  <a:gd name="connsiteY161" fmla="*/ 867882 h 1509906"/>
                  <a:gd name="connsiteX162" fmla="*/ 732084 w 1034979"/>
                  <a:gd name="connsiteY162" fmla="*/ 871692 h 1509906"/>
                  <a:gd name="connsiteX163" fmla="*/ 699699 w 1034979"/>
                  <a:gd name="connsiteY163" fmla="*/ 892647 h 1509906"/>
                  <a:gd name="connsiteX164" fmla="*/ 595181 w 1034979"/>
                  <a:gd name="connsiteY164" fmla="*/ 951135 h 1509906"/>
                  <a:gd name="connsiteX165" fmla="*/ 507294 w 1034979"/>
                  <a:gd name="connsiteY165" fmla="*/ 841212 h 1509906"/>
                  <a:gd name="connsiteX166" fmla="*/ 503484 w 1034979"/>
                  <a:gd name="connsiteY166" fmla="*/ 351627 h 1509906"/>
                  <a:gd name="connsiteX167" fmla="*/ 499674 w 1034979"/>
                  <a:gd name="connsiteY167" fmla="*/ 60162 h 1509906"/>
                  <a:gd name="connsiteX168" fmla="*/ 490149 w 1034979"/>
                  <a:gd name="connsiteY168" fmla="*/ 33492 h 1509906"/>
                  <a:gd name="connsiteX169" fmla="*/ 488244 w 1034979"/>
                  <a:gd name="connsiteY169" fmla="*/ 27777 h 1509906"/>
                  <a:gd name="connsiteX170" fmla="*/ 484434 w 1034979"/>
                  <a:gd name="connsiteY170" fmla="*/ 22062 h 1509906"/>
                  <a:gd name="connsiteX171" fmla="*/ 478719 w 1034979"/>
                  <a:gd name="connsiteY171" fmla="*/ 10632 h 1509906"/>
                  <a:gd name="connsiteX172" fmla="*/ 473004 w 1034979"/>
                  <a:gd name="connsiteY172" fmla="*/ 6822 h 1509906"/>
                  <a:gd name="connsiteX173" fmla="*/ 469194 w 1034979"/>
                  <a:gd name="connsiteY173" fmla="*/ 1107 h 1509906"/>
                  <a:gd name="connsiteX174" fmla="*/ 429189 w 1034979"/>
                  <a:gd name="connsiteY174" fmla="*/ 4917 h 1509906"/>
                  <a:gd name="connsiteX175" fmla="*/ 421569 w 1034979"/>
                  <a:gd name="connsiteY175" fmla="*/ 16347 h 1509906"/>
                  <a:gd name="connsiteX176" fmla="*/ 425379 w 1034979"/>
                  <a:gd name="connsiteY176" fmla="*/ 71592 h 1509906"/>
                  <a:gd name="connsiteX177" fmla="*/ 425379 w 1034979"/>
                  <a:gd name="connsiteY177" fmla="*/ 77307 h 1509906"/>
                  <a:gd name="connsiteX178" fmla="*/ 429189 w 1034979"/>
                  <a:gd name="connsiteY178" fmla="*/ 231612 h 1509906"/>
                  <a:gd name="connsiteX179" fmla="*/ 440619 w 1034979"/>
                  <a:gd name="connsiteY179" fmla="*/ 414492 h 1509906"/>
                  <a:gd name="connsiteX180" fmla="*/ 435265 w 1034979"/>
                  <a:gd name="connsiteY180" fmla="*/ 711672 h 1509906"/>
                  <a:gd name="connsiteX181" fmla="*/ 435059 w 1034979"/>
                  <a:gd name="connsiteY181" fmla="*/ 792350 h 1509906"/>
                  <a:gd name="connsiteX182" fmla="*/ 430322 w 1034979"/>
                  <a:gd name="connsiteY182" fmla="*/ 872310 h 1509906"/>
                  <a:gd name="connsiteX0" fmla="*/ 430322 w 1034979"/>
                  <a:gd name="connsiteY0" fmla="*/ 872310 h 1509906"/>
                  <a:gd name="connsiteX1" fmla="*/ 392427 w 1034979"/>
                  <a:gd name="connsiteY1" fmla="*/ 925238 h 1509906"/>
                  <a:gd name="connsiteX2" fmla="*/ 339654 w 1034979"/>
                  <a:gd name="connsiteY2" fmla="*/ 949797 h 1509906"/>
                  <a:gd name="connsiteX3" fmla="*/ 328224 w 1034979"/>
                  <a:gd name="connsiteY3" fmla="*/ 953607 h 1509906"/>
                  <a:gd name="connsiteX4" fmla="*/ 312984 w 1034979"/>
                  <a:gd name="connsiteY4" fmla="*/ 959322 h 1509906"/>
                  <a:gd name="connsiteX5" fmla="*/ 265359 w 1034979"/>
                  <a:gd name="connsiteY5" fmla="*/ 955512 h 1509906"/>
                  <a:gd name="connsiteX6" fmla="*/ 253929 w 1034979"/>
                  <a:gd name="connsiteY6" fmla="*/ 951702 h 1509906"/>
                  <a:gd name="connsiteX7" fmla="*/ 242499 w 1034979"/>
                  <a:gd name="connsiteY7" fmla="*/ 947892 h 1509906"/>
                  <a:gd name="connsiteX8" fmla="*/ 236784 w 1034979"/>
                  <a:gd name="connsiteY8" fmla="*/ 945987 h 1509906"/>
                  <a:gd name="connsiteX9" fmla="*/ 231069 w 1034979"/>
                  <a:gd name="connsiteY9" fmla="*/ 944082 h 1509906"/>
                  <a:gd name="connsiteX10" fmla="*/ 219639 w 1034979"/>
                  <a:gd name="connsiteY10" fmla="*/ 942177 h 1509906"/>
                  <a:gd name="connsiteX11" fmla="*/ 213924 w 1034979"/>
                  <a:gd name="connsiteY11" fmla="*/ 940272 h 1509906"/>
                  <a:gd name="connsiteX12" fmla="*/ 206304 w 1034979"/>
                  <a:gd name="connsiteY12" fmla="*/ 938367 h 1509906"/>
                  <a:gd name="connsiteX13" fmla="*/ 194874 w 1034979"/>
                  <a:gd name="connsiteY13" fmla="*/ 934557 h 1509906"/>
                  <a:gd name="connsiteX14" fmla="*/ 189159 w 1034979"/>
                  <a:gd name="connsiteY14" fmla="*/ 932652 h 1509906"/>
                  <a:gd name="connsiteX15" fmla="*/ 181539 w 1034979"/>
                  <a:gd name="connsiteY15" fmla="*/ 930747 h 1509906"/>
                  <a:gd name="connsiteX16" fmla="*/ 170109 w 1034979"/>
                  <a:gd name="connsiteY16" fmla="*/ 925032 h 1509906"/>
                  <a:gd name="connsiteX17" fmla="*/ 164394 w 1034979"/>
                  <a:gd name="connsiteY17" fmla="*/ 921222 h 1509906"/>
                  <a:gd name="connsiteX18" fmla="*/ 116769 w 1034979"/>
                  <a:gd name="connsiteY18" fmla="*/ 896457 h 1509906"/>
                  <a:gd name="connsiteX19" fmla="*/ 59619 w 1034979"/>
                  <a:gd name="connsiteY19" fmla="*/ 867882 h 1509906"/>
                  <a:gd name="connsiteX20" fmla="*/ 46284 w 1034979"/>
                  <a:gd name="connsiteY20" fmla="*/ 888837 h 1509906"/>
                  <a:gd name="connsiteX21" fmla="*/ 50094 w 1034979"/>
                  <a:gd name="connsiteY21" fmla="*/ 926937 h 1509906"/>
                  <a:gd name="connsiteX22" fmla="*/ 53904 w 1034979"/>
                  <a:gd name="connsiteY22" fmla="*/ 932652 h 1509906"/>
                  <a:gd name="connsiteX23" fmla="*/ 59619 w 1034979"/>
                  <a:gd name="connsiteY23" fmla="*/ 936462 h 1509906"/>
                  <a:gd name="connsiteX24" fmla="*/ 63429 w 1034979"/>
                  <a:gd name="connsiteY24" fmla="*/ 942177 h 1509906"/>
                  <a:gd name="connsiteX25" fmla="*/ 80574 w 1034979"/>
                  <a:gd name="connsiteY25" fmla="*/ 951702 h 1509906"/>
                  <a:gd name="connsiteX26" fmla="*/ 166299 w 1034979"/>
                  <a:gd name="connsiteY26" fmla="*/ 972657 h 1509906"/>
                  <a:gd name="connsiteX27" fmla="*/ 191064 w 1034979"/>
                  <a:gd name="connsiteY27" fmla="*/ 978372 h 1509906"/>
                  <a:gd name="connsiteX28" fmla="*/ 208209 w 1034979"/>
                  <a:gd name="connsiteY28" fmla="*/ 984087 h 1509906"/>
                  <a:gd name="connsiteX29" fmla="*/ 213924 w 1034979"/>
                  <a:gd name="connsiteY29" fmla="*/ 985992 h 1509906"/>
                  <a:gd name="connsiteX30" fmla="*/ 229164 w 1034979"/>
                  <a:gd name="connsiteY30" fmla="*/ 989802 h 1509906"/>
                  <a:gd name="connsiteX31" fmla="*/ 248214 w 1034979"/>
                  <a:gd name="connsiteY31" fmla="*/ 995517 h 1509906"/>
                  <a:gd name="connsiteX32" fmla="*/ 253929 w 1034979"/>
                  <a:gd name="connsiteY32" fmla="*/ 999327 h 1509906"/>
                  <a:gd name="connsiteX33" fmla="*/ 267264 w 1034979"/>
                  <a:gd name="connsiteY33" fmla="*/ 1014567 h 1509906"/>
                  <a:gd name="connsiteX34" fmla="*/ 272979 w 1034979"/>
                  <a:gd name="connsiteY34" fmla="*/ 1033617 h 1509906"/>
                  <a:gd name="connsiteX35" fmla="*/ 274884 w 1034979"/>
                  <a:gd name="connsiteY35" fmla="*/ 1039332 h 1509906"/>
                  <a:gd name="connsiteX36" fmla="*/ 276789 w 1034979"/>
                  <a:gd name="connsiteY36" fmla="*/ 1045047 h 1509906"/>
                  <a:gd name="connsiteX37" fmla="*/ 278694 w 1034979"/>
                  <a:gd name="connsiteY37" fmla="*/ 1069812 h 1509906"/>
                  <a:gd name="connsiteX38" fmla="*/ 280599 w 1034979"/>
                  <a:gd name="connsiteY38" fmla="*/ 1075527 h 1509906"/>
                  <a:gd name="connsiteX39" fmla="*/ 278694 w 1034979"/>
                  <a:gd name="connsiteY39" fmla="*/ 1094577 h 1509906"/>
                  <a:gd name="connsiteX40" fmla="*/ 276789 w 1034979"/>
                  <a:gd name="connsiteY40" fmla="*/ 1104102 h 1509906"/>
                  <a:gd name="connsiteX41" fmla="*/ 263454 w 1034979"/>
                  <a:gd name="connsiteY41" fmla="*/ 1117437 h 1509906"/>
                  <a:gd name="connsiteX42" fmla="*/ 252024 w 1034979"/>
                  <a:gd name="connsiteY42" fmla="*/ 1125057 h 1509906"/>
                  <a:gd name="connsiteX43" fmla="*/ 240594 w 1034979"/>
                  <a:gd name="connsiteY43" fmla="*/ 1128867 h 1509906"/>
                  <a:gd name="connsiteX44" fmla="*/ 27234 w 1034979"/>
                  <a:gd name="connsiteY44" fmla="*/ 1147917 h 1509906"/>
                  <a:gd name="connsiteX45" fmla="*/ 15804 w 1034979"/>
                  <a:gd name="connsiteY45" fmla="*/ 1153632 h 1509906"/>
                  <a:gd name="connsiteX46" fmla="*/ 6279 w 1034979"/>
                  <a:gd name="connsiteY46" fmla="*/ 1163157 h 1509906"/>
                  <a:gd name="connsiteX47" fmla="*/ 4374 w 1034979"/>
                  <a:gd name="connsiteY47" fmla="*/ 1168872 h 1509906"/>
                  <a:gd name="connsiteX48" fmla="*/ 564 w 1034979"/>
                  <a:gd name="connsiteY48" fmla="*/ 1174587 h 1509906"/>
                  <a:gd name="connsiteX49" fmla="*/ 6279 w 1034979"/>
                  <a:gd name="connsiteY49" fmla="*/ 1206972 h 1509906"/>
                  <a:gd name="connsiteX50" fmla="*/ 11994 w 1034979"/>
                  <a:gd name="connsiteY50" fmla="*/ 1210782 h 1509906"/>
                  <a:gd name="connsiteX51" fmla="*/ 17709 w 1034979"/>
                  <a:gd name="connsiteY51" fmla="*/ 1212687 h 1509906"/>
                  <a:gd name="connsiteX52" fmla="*/ 145344 w 1034979"/>
                  <a:gd name="connsiteY52" fmla="*/ 1210782 h 1509906"/>
                  <a:gd name="connsiteX53" fmla="*/ 152964 w 1034979"/>
                  <a:gd name="connsiteY53" fmla="*/ 1208877 h 1509906"/>
                  <a:gd name="connsiteX54" fmla="*/ 303459 w 1034979"/>
                  <a:gd name="connsiteY54" fmla="*/ 1203162 h 1509906"/>
                  <a:gd name="connsiteX55" fmla="*/ 318699 w 1034979"/>
                  <a:gd name="connsiteY55" fmla="*/ 1210782 h 1509906"/>
                  <a:gd name="connsiteX56" fmla="*/ 330129 w 1034979"/>
                  <a:gd name="connsiteY56" fmla="*/ 1216497 h 1509906"/>
                  <a:gd name="connsiteX57" fmla="*/ 333939 w 1034979"/>
                  <a:gd name="connsiteY57" fmla="*/ 1222212 h 1509906"/>
                  <a:gd name="connsiteX58" fmla="*/ 339654 w 1034979"/>
                  <a:gd name="connsiteY58" fmla="*/ 1224117 h 1509906"/>
                  <a:gd name="connsiteX59" fmla="*/ 351084 w 1034979"/>
                  <a:gd name="connsiteY59" fmla="*/ 1231737 h 1509906"/>
                  <a:gd name="connsiteX60" fmla="*/ 356799 w 1034979"/>
                  <a:gd name="connsiteY60" fmla="*/ 1235547 h 1509906"/>
                  <a:gd name="connsiteX61" fmla="*/ 360609 w 1034979"/>
                  <a:gd name="connsiteY61" fmla="*/ 1241262 h 1509906"/>
                  <a:gd name="connsiteX62" fmla="*/ 366324 w 1034979"/>
                  <a:gd name="connsiteY62" fmla="*/ 1252692 h 1509906"/>
                  <a:gd name="connsiteX63" fmla="*/ 362514 w 1034979"/>
                  <a:gd name="connsiteY63" fmla="*/ 1279362 h 1509906"/>
                  <a:gd name="connsiteX64" fmla="*/ 358704 w 1034979"/>
                  <a:gd name="connsiteY64" fmla="*/ 1285077 h 1509906"/>
                  <a:gd name="connsiteX65" fmla="*/ 356799 w 1034979"/>
                  <a:gd name="connsiteY65" fmla="*/ 1290792 h 1509906"/>
                  <a:gd name="connsiteX66" fmla="*/ 352989 w 1034979"/>
                  <a:gd name="connsiteY66" fmla="*/ 1296507 h 1509906"/>
                  <a:gd name="connsiteX67" fmla="*/ 351084 w 1034979"/>
                  <a:gd name="connsiteY67" fmla="*/ 1302222 h 1509906"/>
                  <a:gd name="connsiteX68" fmla="*/ 347274 w 1034979"/>
                  <a:gd name="connsiteY68" fmla="*/ 1307937 h 1509906"/>
                  <a:gd name="connsiteX69" fmla="*/ 330129 w 1034979"/>
                  <a:gd name="connsiteY69" fmla="*/ 1374612 h 1509906"/>
                  <a:gd name="connsiteX70" fmla="*/ 328224 w 1034979"/>
                  <a:gd name="connsiteY70" fmla="*/ 1426047 h 1509906"/>
                  <a:gd name="connsiteX71" fmla="*/ 330129 w 1034979"/>
                  <a:gd name="connsiteY71" fmla="*/ 1450812 h 1509906"/>
                  <a:gd name="connsiteX72" fmla="*/ 332034 w 1034979"/>
                  <a:gd name="connsiteY72" fmla="*/ 1456527 h 1509906"/>
                  <a:gd name="connsiteX73" fmla="*/ 335844 w 1034979"/>
                  <a:gd name="connsiteY73" fmla="*/ 1460337 h 1509906"/>
                  <a:gd name="connsiteX74" fmla="*/ 364419 w 1034979"/>
                  <a:gd name="connsiteY74" fmla="*/ 1506057 h 1509906"/>
                  <a:gd name="connsiteX75" fmla="*/ 387279 w 1034979"/>
                  <a:gd name="connsiteY75" fmla="*/ 1507962 h 1509906"/>
                  <a:gd name="connsiteX76" fmla="*/ 392994 w 1034979"/>
                  <a:gd name="connsiteY76" fmla="*/ 1502247 h 1509906"/>
                  <a:gd name="connsiteX77" fmla="*/ 394899 w 1034979"/>
                  <a:gd name="connsiteY77" fmla="*/ 1490817 h 1509906"/>
                  <a:gd name="connsiteX78" fmla="*/ 396804 w 1034979"/>
                  <a:gd name="connsiteY78" fmla="*/ 1485102 h 1509906"/>
                  <a:gd name="connsiteX79" fmla="*/ 398709 w 1034979"/>
                  <a:gd name="connsiteY79" fmla="*/ 1467957 h 1509906"/>
                  <a:gd name="connsiteX80" fmla="*/ 400614 w 1034979"/>
                  <a:gd name="connsiteY80" fmla="*/ 1454622 h 1509906"/>
                  <a:gd name="connsiteX81" fmla="*/ 404424 w 1034979"/>
                  <a:gd name="connsiteY81" fmla="*/ 1397472 h 1509906"/>
                  <a:gd name="connsiteX82" fmla="*/ 410139 w 1034979"/>
                  <a:gd name="connsiteY82" fmla="*/ 1386042 h 1509906"/>
                  <a:gd name="connsiteX83" fmla="*/ 413949 w 1034979"/>
                  <a:gd name="connsiteY83" fmla="*/ 1372707 h 1509906"/>
                  <a:gd name="connsiteX84" fmla="*/ 415854 w 1034979"/>
                  <a:gd name="connsiteY84" fmla="*/ 1366992 h 1509906"/>
                  <a:gd name="connsiteX85" fmla="*/ 417759 w 1034979"/>
                  <a:gd name="connsiteY85" fmla="*/ 1353657 h 1509906"/>
                  <a:gd name="connsiteX86" fmla="*/ 421569 w 1034979"/>
                  <a:gd name="connsiteY86" fmla="*/ 1342227 h 1509906"/>
                  <a:gd name="connsiteX87" fmla="*/ 427284 w 1034979"/>
                  <a:gd name="connsiteY87" fmla="*/ 1328892 h 1509906"/>
                  <a:gd name="connsiteX88" fmla="*/ 467289 w 1034979"/>
                  <a:gd name="connsiteY88" fmla="*/ 1258407 h 1509906"/>
                  <a:gd name="connsiteX89" fmla="*/ 528455 w 1034979"/>
                  <a:gd name="connsiteY89" fmla="*/ 1245638 h 1509906"/>
                  <a:gd name="connsiteX90" fmla="*/ 573969 w 1034979"/>
                  <a:gd name="connsiteY90" fmla="*/ 1229832 h 1509906"/>
                  <a:gd name="connsiteX91" fmla="*/ 585399 w 1034979"/>
                  <a:gd name="connsiteY91" fmla="*/ 1226022 h 1509906"/>
                  <a:gd name="connsiteX92" fmla="*/ 720654 w 1034979"/>
                  <a:gd name="connsiteY92" fmla="*/ 1309842 h 1509906"/>
                  <a:gd name="connsiteX93" fmla="*/ 733989 w 1034979"/>
                  <a:gd name="connsiteY93" fmla="*/ 1319367 h 1509906"/>
                  <a:gd name="connsiteX94" fmla="*/ 743514 w 1034979"/>
                  <a:gd name="connsiteY94" fmla="*/ 1321272 h 1509906"/>
                  <a:gd name="connsiteX95" fmla="*/ 749229 w 1034979"/>
                  <a:gd name="connsiteY95" fmla="*/ 1323177 h 1509906"/>
                  <a:gd name="connsiteX96" fmla="*/ 762564 w 1034979"/>
                  <a:gd name="connsiteY96" fmla="*/ 1328892 h 1509906"/>
                  <a:gd name="connsiteX97" fmla="*/ 777804 w 1034979"/>
                  <a:gd name="connsiteY97" fmla="*/ 1326987 h 1509906"/>
                  <a:gd name="connsiteX98" fmla="*/ 789234 w 1034979"/>
                  <a:gd name="connsiteY98" fmla="*/ 1321272 h 1509906"/>
                  <a:gd name="connsiteX99" fmla="*/ 794949 w 1034979"/>
                  <a:gd name="connsiteY99" fmla="*/ 1319367 h 1509906"/>
                  <a:gd name="connsiteX100" fmla="*/ 802569 w 1034979"/>
                  <a:gd name="connsiteY100" fmla="*/ 1302222 h 1509906"/>
                  <a:gd name="connsiteX101" fmla="*/ 800664 w 1034979"/>
                  <a:gd name="connsiteY101" fmla="*/ 1277457 h 1509906"/>
                  <a:gd name="connsiteX102" fmla="*/ 798759 w 1034979"/>
                  <a:gd name="connsiteY102" fmla="*/ 1271742 h 1509906"/>
                  <a:gd name="connsiteX103" fmla="*/ 796854 w 1034979"/>
                  <a:gd name="connsiteY103" fmla="*/ 1264122 h 1509906"/>
                  <a:gd name="connsiteX104" fmla="*/ 783519 w 1034979"/>
                  <a:gd name="connsiteY104" fmla="*/ 1246977 h 1509906"/>
                  <a:gd name="connsiteX105" fmla="*/ 773994 w 1034979"/>
                  <a:gd name="connsiteY105" fmla="*/ 1241262 h 1509906"/>
                  <a:gd name="connsiteX106" fmla="*/ 648264 w 1034979"/>
                  <a:gd name="connsiteY106" fmla="*/ 1149822 h 1509906"/>
                  <a:gd name="connsiteX107" fmla="*/ 644454 w 1034979"/>
                  <a:gd name="connsiteY107" fmla="*/ 1132677 h 1509906"/>
                  <a:gd name="connsiteX108" fmla="*/ 646359 w 1034979"/>
                  <a:gd name="connsiteY108" fmla="*/ 1125057 h 1509906"/>
                  <a:gd name="connsiteX109" fmla="*/ 650169 w 1034979"/>
                  <a:gd name="connsiteY109" fmla="*/ 1107912 h 1509906"/>
                  <a:gd name="connsiteX110" fmla="*/ 653979 w 1034979"/>
                  <a:gd name="connsiteY110" fmla="*/ 1102197 h 1509906"/>
                  <a:gd name="connsiteX111" fmla="*/ 655884 w 1034979"/>
                  <a:gd name="connsiteY111" fmla="*/ 1096482 h 1509906"/>
                  <a:gd name="connsiteX112" fmla="*/ 661599 w 1034979"/>
                  <a:gd name="connsiteY112" fmla="*/ 1094577 h 1509906"/>
                  <a:gd name="connsiteX113" fmla="*/ 671124 w 1034979"/>
                  <a:gd name="connsiteY113" fmla="*/ 1083147 h 1509906"/>
                  <a:gd name="connsiteX114" fmla="*/ 724464 w 1034979"/>
                  <a:gd name="connsiteY114" fmla="*/ 1075527 h 1509906"/>
                  <a:gd name="connsiteX115" fmla="*/ 842574 w 1034979"/>
                  <a:gd name="connsiteY115" fmla="*/ 1077432 h 1509906"/>
                  <a:gd name="connsiteX116" fmla="*/ 871149 w 1034979"/>
                  <a:gd name="connsiteY116" fmla="*/ 1079337 h 1509906"/>
                  <a:gd name="connsiteX117" fmla="*/ 899724 w 1034979"/>
                  <a:gd name="connsiteY117" fmla="*/ 1085052 h 1509906"/>
                  <a:gd name="connsiteX118" fmla="*/ 922584 w 1034979"/>
                  <a:gd name="connsiteY118" fmla="*/ 1088862 h 1509906"/>
                  <a:gd name="connsiteX119" fmla="*/ 951159 w 1034979"/>
                  <a:gd name="connsiteY119" fmla="*/ 1094577 h 1509906"/>
                  <a:gd name="connsiteX120" fmla="*/ 956874 w 1034979"/>
                  <a:gd name="connsiteY120" fmla="*/ 1094577 h 1509906"/>
                  <a:gd name="connsiteX121" fmla="*/ 1002594 w 1034979"/>
                  <a:gd name="connsiteY121" fmla="*/ 1092672 h 1509906"/>
                  <a:gd name="connsiteX122" fmla="*/ 1031169 w 1034979"/>
                  <a:gd name="connsiteY122" fmla="*/ 1085052 h 1509906"/>
                  <a:gd name="connsiteX123" fmla="*/ 1034979 w 1034979"/>
                  <a:gd name="connsiteY123" fmla="*/ 1079337 h 1509906"/>
                  <a:gd name="connsiteX124" fmla="*/ 1033074 w 1034979"/>
                  <a:gd name="connsiteY124" fmla="*/ 1060287 h 1509906"/>
                  <a:gd name="connsiteX125" fmla="*/ 1027359 w 1034979"/>
                  <a:gd name="connsiteY125" fmla="*/ 1056477 h 1509906"/>
                  <a:gd name="connsiteX126" fmla="*/ 1012119 w 1034979"/>
                  <a:gd name="connsiteY126" fmla="*/ 1054572 h 1509906"/>
                  <a:gd name="connsiteX127" fmla="*/ 1006404 w 1034979"/>
                  <a:gd name="connsiteY127" fmla="*/ 1052667 h 1509906"/>
                  <a:gd name="connsiteX128" fmla="*/ 998784 w 1034979"/>
                  <a:gd name="connsiteY128" fmla="*/ 1050762 h 1509906"/>
                  <a:gd name="connsiteX129" fmla="*/ 987354 w 1034979"/>
                  <a:gd name="connsiteY129" fmla="*/ 1043142 h 1509906"/>
                  <a:gd name="connsiteX130" fmla="*/ 975924 w 1034979"/>
                  <a:gd name="connsiteY130" fmla="*/ 1039332 h 1509906"/>
                  <a:gd name="connsiteX131" fmla="*/ 970209 w 1034979"/>
                  <a:gd name="connsiteY131" fmla="*/ 1037427 h 1509906"/>
                  <a:gd name="connsiteX132" fmla="*/ 962589 w 1034979"/>
                  <a:gd name="connsiteY132" fmla="*/ 1035522 h 1509906"/>
                  <a:gd name="connsiteX133" fmla="*/ 956874 w 1034979"/>
                  <a:gd name="connsiteY133" fmla="*/ 1033617 h 1509906"/>
                  <a:gd name="connsiteX134" fmla="*/ 935919 w 1034979"/>
                  <a:gd name="connsiteY134" fmla="*/ 1027902 h 1509906"/>
                  <a:gd name="connsiteX135" fmla="*/ 930204 w 1034979"/>
                  <a:gd name="connsiteY135" fmla="*/ 1025997 h 1509906"/>
                  <a:gd name="connsiteX136" fmla="*/ 825429 w 1034979"/>
                  <a:gd name="connsiteY136" fmla="*/ 1027902 h 1509906"/>
                  <a:gd name="connsiteX137" fmla="*/ 819714 w 1034979"/>
                  <a:gd name="connsiteY137" fmla="*/ 1029807 h 1509906"/>
                  <a:gd name="connsiteX138" fmla="*/ 730179 w 1034979"/>
                  <a:gd name="connsiteY138" fmla="*/ 1031712 h 1509906"/>
                  <a:gd name="connsiteX139" fmla="*/ 669219 w 1034979"/>
                  <a:gd name="connsiteY139" fmla="*/ 1039332 h 1509906"/>
                  <a:gd name="connsiteX140" fmla="*/ 646359 w 1034979"/>
                  <a:gd name="connsiteY140" fmla="*/ 1043142 h 1509906"/>
                  <a:gd name="connsiteX141" fmla="*/ 642549 w 1034979"/>
                  <a:gd name="connsiteY141" fmla="*/ 1031712 h 1509906"/>
                  <a:gd name="connsiteX142" fmla="*/ 640644 w 1034979"/>
                  <a:gd name="connsiteY142" fmla="*/ 1025997 h 1509906"/>
                  <a:gd name="connsiteX143" fmla="*/ 642549 w 1034979"/>
                  <a:gd name="connsiteY143" fmla="*/ 1008852 h 1509906"/>
                  <a:gd name="connsiteX144" fmla="*/ 644454 w 1034979"/>
                  <a:gd name="connsiteY144" fmla="*/ 1003137 h 1509906"/>
                  <a:gd name="connsiteX145" fmla="*/ 661599 w 1034979"/>
                  <a:gd name="connsiteY145" fmla="*/ 993612 h 1509906"/>
                  <a:gd name="connsiteX146" fmla="*/ 673029 w 1034979"/>
                  <a:gd name="connsiteY146" fmla="*/ 985992 h 1509906"/>
                  <a:gd name="connsiteX147" fmla="*/ 674934 w 1034979"/>
                  <a:gd name="connsiteY147" fmla="*/ 980277 h 1509906"/>
                  <a:gd name="connsiteX148" fmla="*/ 680649 w 1034979"/>
                  <a:gd name="connsiteY148" fmla="*/ 978372 h 1509906"/>
                  <a:gd name="connsiteX149" fmla="*/ 686364 w 1034979"/>
                  <a:gd name="connsiteY149" fmla="*/ 974562 h 1509906"/>
                  <a:gd name="connsiteX150" fmla="*/ 695889 w 1034979"/>
                  <a:gd name="connsiteY150" fmla="*/ 965037 h 1509906"/>
                  <a:gd name="connsiteX151" fmla="*/ 705414 w 1034979"/>
                  <a:gd name="connsiteY151" fmla="*/ 953607 h 1509906"/>
                  <a:gd name="connsiteX152" fmla="*/ 716844 w 1034979"/>
                  <a:gd name="connsiteY152" fmla="*/ 945987 h 1509906"/>
                  <a:gd name="connsiteX153" fmla="*/ 732084 w 1034979"/>
                  <a:gd name="connsiteY153" fmla="*/ 932652 h 1509906"/>
                  <a:gd name="connsiteX154" fmla="*/ 741609 w 1034979"/>
                  <a:gd name="connsiteY154" fmla="*/ 921222 h 1509906"/>
                  <a:gd name="connsiteX155" fmla="*/ 753039 w 1034979"/>
                  <a:gd name="connsiteY155" fmla="*/ 911697 h 1509906"/>
                  <a:gd name="connsiteX156" fmla="*/ 758754 w 1034979"/>
                  <a:gd name="connsiteY156" fmla="*/ 900267 h 1509906"/>
                  <a:gd name="connsiteX157" fmla="*/ 760659 w 1034979"/>
                  <a:gd name="connsiteY157" fmla="*/ 894552 h 1509906"/>
                  <a:gd name="connsiteX158" fmla="*/ 766374 w 1034979"/>
                  <a:gd name="connsiteY158" fmla="*/ 883122 h 1509906"/>
                  <a:gd name="connsiteX159" fmla="*/ 764469 w 1034979"/>
                  <a:gd name="connsiteY159" fmla="*/ 867882 h 1509906"/>
                  <a:gd name="connsiteX160" fmla="*/ 758754 w 1034979"/>
                  <a:gd name="connsiteY160" fmla="*/ 865977 h 1509906"/>
                  <a:gd name="connsiteX161" fmla="*/ 737799 w 1034979"/>
                  <a:gd name="connsiteY161" fmla="*/ 867882 h 1509906"/>
                  <a:gd name="connsiteX162" fmla="*/ 732084 w 1034979"/>
                  <a:gd name="connsiteY162" fmla="*/ 871692 h 1509906"/>
                  <a:gd name="connsiteX163" fmla="*/ 699699 w 1034979"/>
                  <a:gd name="connsiteY163" fmla="*/ 892647 h 1509906"/>
                  <a:gd name="connsiteX164" fmla="*/ 595181 w 1034979"/>
                  <a:gd name="connsiteY164" fmla="*/ 951135 h 1509906"/>
                  <a:gd name="connsiteX165" fmla="*/ 507294 w 1034979"/>
                  <a:gd name="connsiteY165" fmla="*/ 841212 h 1509906"/>
                  <a:gd name="connsiteX166" fmla="*/ 503484 w 1034979"/>
                  <a:gd name="connsiteY166" fmla="*/ 351627 h 1509906"/>
                  <a:gd name="connsiteX167" fmla="*/ 499674 w 1034979"/>
                  <a:gd name="connsiteY167" fmla="*/ 60162 h 1509906"/>
                  <a:gd name="connsiteX168" fmla="*/ 490149 w 1034979"/>
                  <a:gd name="connsiteY168" fmla="*/ 33492 h 1509906"/>
                  <a:gd name="connsiteX169" fmla="*/ 488244 w 1034979"/>
                  <a:gd name="connsiteY169" fmla="*/ 27777 h 1509906"/>
                  <a:gd name="connsiteX170" fmla="*/ 484434 w 1034979"/>
                  <a:gd name="connsiteY170" fmla="*/ 22062 h 1509906"/>
                  <a:gd name="connsiteX171" fmla="*/ 478719 w 1034979"/>
                  <a:gd name="connsiteY171" fmla="*/ 10632 h 1509906"/>
                  <a:gd name="connsiteX172" fmla="*/ 473004 w 1034979"/>
                  <a:gd name="connsiteY172" fmla="*/ 6822 h 1509906"/>
                  <a:gd name="connsiteX173" fmla="*/ 469194 w 1034979"/>
                  <a:gd name="connsiteY173" fmla="*/ 1107 h 1509906"/>
                  <a:gd name="connsiteX174" fmla="*/ 429189 w 1034979"/>
                  <a:gd name="connsiteY174" fmla="*/ 4917 h 1509906"/>
                  <a:gd name="connsiteX175" fmla="*/ 425379 w 1034979"/>
                  <a:gd name="connsiteY175" fmla="*/ 71592 h 1509906"/>
                  <a:gd name="connsiteX176" fmla="*/ 425379 w 1034979"/>
                  <a:gd name="connsiteY176" fmla="*/ 77307 h 1509906"/>
                  <a:gd name="connsiteX177" fmla="*/ 429189 w 1034979"/>
                  <a:gd name="connsiteY177" fmla="*/ 231612 h 1509906"/>
                  <a:gd name="connsiteX178" fmla="*/ 440619 w 1034979"/>
                  <a:gd name="connsiteY178" fmla="*/ 414492 h 1509906"/>
                  <a:gd name="connsiteX179" fmla="*/ 435265 w 1034979"/>
                  <a:gd name="connsiteY179" fmla="*/ 711672 h 1509906"/>
                  <a:gd name="connsiteX180" fmla="*/ 435059 w 1034979"/>
                  <a:gd name="connsiteY180" fmla="*/ 792350 h 1509906"/>
                  <a:gd name="connsiteX181" fmla="*/ 430322 w 1034979"/>
                  <a:gd name="connsiteY181" fmla="*/ 872310 h 1509906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253929 w 1034979"/>
                  <a:gd name="connsiteY6" fmla="*/ 958398 h 1516602"/>
                  <a:gd name="connsiteX7" fmla="*/ 242499 w 1034979"/>
                  <a:gd name="connsiteY7" fmla="*/ 954588 h 1516602"/>
                  <a:gd name="connsiteX8" fmla="*/ 236784 w 1034979"/>
                  <a:gd name="connsiteY8" fmla="*/ 952683 h 1516602"/>
                  <a:gd name="connsiteX9" fmla="*/ 231069 w 1034979"/>
                  <a:gd name="connsiteY9" fmla="*/ 950778 h 1516602"/>
                  <a:gd name="connsiteX10" fmla="*/ 219639 w 1034979"/>
                  <a:gd name="connsiteY10" fmla="*/ 948873 h 1516602"/>
                  <a:gd name="connsiteX11" fmla="*/ 213924 w 1034979"/>
                  <a:gd name="connsiteY11" fmla="*/ 946968 h 1516602"/>
                  <a:gd name="connsiteX12" fmla="*/ 206304 w 1034979"/>
                  <a:gd name="connsiteY12" fmla="*/ 945063 h 1516602"/>
                  <a:gd name="connsiteX13" fmla="*/ 194874 w 1034979"/>
                  <a:gd name="connsiteY13" fmla="*/ 941253 h 1516602"/>
                  <a:gd name="connsiteX14" fmla="*/ 189159 w 1034979"/>
                  <a:gd name="connsiteY14" fmla="*/ 939348 h 1516602"/>
                  <a:gd name="connsiteX15" fmla="*/ 181539 w 1034979"/>
                  <a:gd name="connsiteY15" fmla="*/ 937443 h 1516602"/>
                  <a:gd name="connsiteX16" fmla="*/ 170109 w 1034979"/>
                  <a:gd name="connsiteY16" fmla="*/ 931728 h 1516602"/>
                  <a:gd name="connsiteX17" fmla="*/ 164394 w 1034979"/>
                  <a:gd name="connsiteY17" fmla="*/ 927918 h 1516602"/>
                  <a:gd name="connsiteX18" fmla="*/ 116769 w 1034979"/>
                  <a:gd name="connsiteY18" fmla="*/ 903153 h 1516602"/>
                  <a:gd name="connsiteX19" fmla="*/ 59619 w 1034979"/>
                  <a:gd name="connsiteY19" fmla="*/ 874578 h 1516602"/>
                  <a:gd name="connsiteX20" fmla="*/ 46284 w 1034979"/>
                  <a:gd name="connsiteY20" fmla="*/ 895533 h 1516602"/>
                  <a:gd name="connsiteX21" fmla="*/ 50094 w 1034979"/>
                  <a:gd name="connsiteY21" fmla="*/ 933633 h 1516602"/>
                  <a:gd name="connsiteX22" fmla="*/ 53904 w 1034979"/>
                  <a:gd name="connsiteY22" fmla="*/ 939348 h 1516602"/>
                  <a:gd name="connsiteX23" fmla="*/ 59619 w 1034979"/>
                  <a:gd name="connsiteY23" fmla="*/ 943158 h 1516602"/>
                  <a:gd name="connsiteX24" fmla="*/ 63429 w 1034979"/>
                  <a:gd name="connsiteY24" fmla="*/ 948873 h 1516602"/>
                  <a:gd name="connsiteX25" fmla="*/ 80574 w 1034979"/>
                  <a:gd name="connsiteY25" fmla="*/ 958398 h 1516602"/>
                  <a:gd name="connsiteX26" fmla="*/ 166299 w 1034979"/>
                  <a:gd name="connsiteY26" fmla="*/ 979353 h 1516602"/>
                  <a:gd name="connsiteX27" fmla="*/ 191064 w 1034979"/>
                  <a:gd name="connsiteY27" fmla="*/ 985068 h 1516602"/>
                  <a:gd name="connsiteX28" fmla="*/ 208209 w 1034979"/>
                  <a:gd name="connsiteY28" fmla="*/ 990783 h 1516602"/>
                  <a:gd name="connsiteX29" fmla="*/ 213924 w 1034979"/>
                  <a:gd name="connsiteY29" fmla="*/ 992688 h 1516602"/>
                  <a:gd name="connsiteX30" fmla="*/ 229164 w 1034979"/>
                  <a:gd name="connsiteY30" fmla="*/ 996498 h 1516602"/>
                  <a:gd name="connsiteX31" fmla="*/ 248214 w 1034979"/>
                  <a:gd name="connsiteY31" fmla="*/ 1002213 h 1516602"/>
                  <a:gd name="connsiteX32" fmla="*/ 253929 w 1034979"/>
                  <a:gd name="connsiteY32" fmla="*/ 1006023 h 1516602"/>
                  <a:gd name="connsiteX33" fmla="*/ 267264 w 1034979"/>
                  <a:gd name="connsiteY33" fmla="*/ 1021263 h 1516602"/>
                  <a:gd name="connsiteX34" fmla="*/ 272979 w 1034979"/>
                  <a:gd name="connsiteY34" fmla="*/ 1040313 h 1516602"/>
                  <a:gd name="connsiteX35" fmla="*/ 274884 w 1034979"/>
                  <a:gd name="connsiteY35" fmla="*/ 1046028 h 1516602"/>
                  <a:gd name="connsiteX36" fmla="*/ 276789 w 1034979"/>
                  <a:gd name="connsiteY36" fmla="*/ 1051743 h 1516602"/>
                  <a:gd name="connsiteX37" fmla="*/ 278694 w 1034979"/>
                  <a:gd name="connsiteY37" fmla="*/ 1076508 h 1516602"/>
                  <a:gd name="connsiteX38" fmla="*/ 280599 w 1034979"/>
                  <a:gd name="connsiteY38" fmla="*/ 1082223 h 1516602"/>
                  <a:gd name="connsiteX39" fmla="*/ 278694 w 1034979"/>
                  <a:gd name="connsiteY39" fmla="*/ 1101273 h 1516602"/>
                  <a:gd name="connsiteX40" fmla="*/ 276789 w 1034979"/>
                  <a:gd name="connsiteY40" fmla="*/ 1110798 h 1516602"/>
                  <a:gd name="connsiteX41" fmla="*/ 263454 w 1034979"/>
                  <a:gd name="connsiteY41" fmla="*/ 1124133 h 1516602"/>
                  <a:gd name="connsiteX42" fmla="*/ 252024 w 1034979"/>
                  <a:gd name="connsiteY42" fmla="*/ 1131753 h 1516602"/>
                  <a:gd name="connsiteX43" fmla="*/ 240594 w 1034979"/>
                  <a:gd name="connsiteY43" fmla="*/ 1135563 h 1516602"/>
                  <a:gd name="connsiteX44" fmla="*/ 27234 w 1034979"/>
                  <a:gd name="connsiteY44" fmla="*/ 1154613 h 1516602"/>
                  <a:gd name="connsiteX45" fmla="*/ 15804 w 1034979"/>
                  <a:gd name="connsiteY45" fmla="*/ 1160328 h 1516602"/>
                  <a:gd name="connsiteX46" fmla="*/ 6279 w 1034979"/>
                  <a:gd name="connsiteY46" fmla="*/ 1169853 h 1516602"/>
                  <a:gd name="connsiteX47" fmla="*/ 4374 w 1034979"/>
                  <a:gd name="connsiteY47" fmla="*/ 1175568 h 1516602"/>
                  <a:gd name="connsiteX48" fmla="*/ 564 w 1034979"/>
                  <a:gd name="connsiteY48" fmla="*/ 1181283 h 1516602"/>
                  <a:gd name="connsiteX49" fmla="*/ 6279 w 1034979"/>
                  <a:gd name="connsiteY49" fmla="*/ 1213668 h 1516602"/>
                  <a:gd name="connsiteX50" fmla="*/ 11994 w 1034979"/>
                  <a:gd name="connsiteY50" fmla="*/ 1217478 h 1516602"/>
                  <a:gd name="connsiteX51" fmla="*/ 17709 w 1034979"/>
                  <a:gd name="connsiteY51" fmla="*/ 1219383 h 1516602"/>
                  <a:gd name="connsiteX52" fmla="*/ 145344 w 1034979"/>
                  <a:gd name="connsiteY52" fmla="*/ 1217478 h 1516602"/>
                  <a:gd name="connsiteX53" fmla="*/ 152964 w 1034979"/>
                  <a:gd name="connsiteY53" fmla="*/ 1215573 h 1516602"/>
                  <a:gd name="connsiteX54" fmla="*/ 303459 w 1034979"/>
                  <a:gd name="connsiteY54" fmla="*/ 1209858 h 1516602"/>
                  <a:gd name="connsiteX55" fmla="*/ 318699 w 1034979"/>
                  <a:gd name="connsiteY55" fmla="*/ 1217478 h 1516602"/>
                  <a:gd name="connsiteX56" fmla="*/ 330129 w 1034979"/>
                  <a:gd name="connsiteY56" fmla="*/ 1223193 h 1516602"/>
                  <a:gd name="connsiteX57" fmla="*/ 333939 w 1034979"/>
                  <a:gd name="connsiteY57" fmla="*/ 1228908 h 1516602"/>
                  <a:gd name="connsiteX58" fmla="*/ 339654 w 1034979"/>
                  <a:gd name="connsiteY58" fmla="*/ 1230813 h 1516602"/>
                  <a:gd name="connsiteX59" fmla="*/ 351084 w 1034979"/>
                  <a:gd name="connsiteY59" fmla="*/ 1238433 h 1516602"/>
                  <a:gd name="connsiteX60" fmla="*/ 356799 w 1034979"/>
                  <a:gd name="connsiteY60" fmla="*/ 1242243 h 1516602"/>
                  <a:gd name="connsiteX61" fmla="*/ 360609 w 1034979"/>
                  <a:gd name="connsiteY61" fmla="*/ 1247958 h 1516602"/>
                  <a:gd name="connsiteX62" fmla="*/ 366324 w 1034979"/>
                  <a:gd name="connsiteY62" fmla="*/ 1259388 h 1516602"/>
                  <a:gd name="connsiteX63" fmla="*/ 362514 w 1034979"/>
                  <a:gd name="connsiteY63" fmla="*/ 1286058 h 1516602"/>
                  <a:gd name="connsiteX64" fmla="*/ 358704 w 1034979"/>
                  <a:gd name="connsiteY64" fmla="*/ 1291773 h 1516602"/>
                  <a:gd name="connsiteX65" fmla="*/ 356799 w 1034979"/>
                  <a:gd name="connsiteY65" fmla="*/ 1297488 h 1516602"/>
                  <a:gd name="connsiteX66" fmla="*/ 352989 w 1034979"/>
                  <a:gd name="connsiteY66" fmla="*/ 1303203 h 1516602"/>
                  <a:gd name="connsiteX67" fmla="*/ 351084 w 1034979"/>
                  <a:gd name="connsiteY67" fmla="*/ 1308918 h 1516602"/>
                  <a:gd name="connsiteX68" fmla="*/ 347274 w 1034979"/>
                  <a:gd name="connsiteY68" fmla="*/ 1314633 h 1516602"/>
                  <a:gd name="connsiteX69" fmla="*/ 330129 w 1034979"/>
                  <a:gd name="connsiteY69" fmla="*/ 1381308 h 1516602"/>
                  <a:gd name="connsiteX70" fmla="*/ 328224 w 1034979"/>
                  <a:gd name="connsiteY70" fmla="*/ 1432743 h 1516602"/>
                  <a:gd name="connsiteX71" fmla="*/ 330129 w 1034979"/>
                  <a:gd name="connsiteY71" fmla="*/ 1457508 h 1516602"/>
                  <a:gd name="connsiteX72" fmla="*/ 332034 w 1034979"/>
                  <a:gd name="connsiteY72" fmla="*/ 1463223 h 1516602"/>
                  <a:gd name="connsiteX73" fmla="*/ 335844 w 1034979"/>
                  <a:gd name="connsiteY73" fmla="*/ 1467033 h 1516602"/>
                  <a:gd name="connsiteX74" fmla="*/ 364419 w 1034979"/>
                  <a:gd name="connsiteY74" fmla="*/ 1512753 h 1516602"/>
                  <a:gd name="connsiteX75" fmla="*/ 387279 w 1034979"/>
                  <a:gd name="connsiteY75" fmla="*/ 1514658 h 1516602"/>
                  <a:gd name="connsiteX76" fmla="*/ 392994 w 1034979"/>
                  <a:gd name="connsiteY76" fmla="*/ 1508943 h 1516602"/>
                  <a:gd name="connsiteX77" fmla="*/ 394899 w 1034979"/>
                  <a:gd name="connsiteY77" fmla="*/ 1497513 h 1516602"/>
                  <a:gd name="connsiteX78" fmla="*/ 396804 w 1034979"/>
                  <a:gd name="connsiteY78" fmla="*/ 1491798 h 1516602"/>
                  <a:gd name="connsiteX79" fmla="*/ 398709 w 1034979"/>
                  <a:gd name="connsiteY79" fmla="*/ 1474653 h 1516602"/>
                  <a:gd name="connsiteX80" fmla="*/ 400614 w 1034979"/>
                  <a:gd name="connsiteY80" fmla="*/ 1461318 h 1516602"/>
                  <a:gd name="connsiteX81" fmla="*/ 404424 w 1034979"/>
                  <a:gd name="connsiteY81" fmla="*/ 1404168 h 1516602"/>
                  <a:gd name="connsiteX82" fmla="*/ 410139 w 1034979"/>
                  <a:gd name="connsiteY82" fmla="*/ 1392738 h 1516602"/>
                  <a:gd name="connsiteX83" fmla="*/ 413949 w 1034979"/>
                  <a:gd name="connsiteY83" fmla="*/ 1379403 h 1516602"/>
                  <a:gd name="connsiteX84" fmla="*/ 415854 w 1034979"/>
                  <a:gd name="connsiteY84" fmla="*/ 1373688 h 1516602"/>
                  <a:gd name="connsiteX85" fmla="*/ 417759 w 1034979"/>
                  <a:gd name="connsiteY85" fmla="*/ 1360353 h 1516602"/>
                  <a:gd name="connsiteX86" fmla="*/ 421569 w 1034979"/>
                  <a:gd name="connsiteY86" fmla="*/ 1348923 h 1516602"/>
                  <a:gd name="connsiteX87" fmla="*/ 427284 w 1034979"/>
                  <a:gd name="connsiteY87" fmla="*/ 1335588 h 1516602"/>
                  <a:gd name="connsiteX88" fmla="*/ 467289 w 1034979"/>
                  <a:gd name="connsiteY88" fmla="*/ 1265103 h 1516602"/>
                  <a:gd name="connsiteX89" fmla="*/ 528455 w 1034979"/>
                  <a:gd name="connsiteY89" fmla="*/ 1252334 h 1516602"/>
                  <a:gd name="connsiteX90" fmla="*/ 573969 w 1034979"/>
                  <a:gd name="connsiteY90" fmla="*/ 1236528 h 1516602"/>
                  <a:gd name="connsiteX91" fmla="*/ 585399 w 1034979"/>
                  <a:gd name="connsiteY91" fmla="*/ 1232718 h 1516602"/>
                  <a:gd name="connsiteX92" fmla="*/ 720654 w 1034979"/>
                  <a:gd name="connsiteY92" fmla="*/ 1316538 h 1516602"/>
                  <a:gd name="connsiteX93" fmla="*/ 733989 w 1034979"/>
                  <a:gd name="connsiteY93" fmla="*/ 1326063 h 1516602"/>
                  <a:gd name="connsiteX94" fmla="*/ 743514 w 1034979"/>
                  <a:gd name="connsiteY94" fmla="*/ 1327968 h 1516602"/>
                  <a:gd name="connsiteX95" fmla="*/ 749229 w 1034979"/>
                  <a:gd name="connsiteY95" fmla="*/ 1329873 h 1516602"/>
                  <a:gd name="connsiteX96" fmla="*/ 762564 w 1034979"/>
                  <a:gd name="connsiteY96" fmla="*/ 1335588 h 1516602"/>
                  <a:gd name="connsiteX97" fmla="*/ 777804 w 1034979"/>
                  <a:gd name="connsiteY97" fmla="*/ 1333683 h 1516602"/>
                  <a:gd name="connsiteX98" fmla="*/ 789234 w 1034979"/>
                  <a:gd name="connsiteY98" fmla="*/ 1327968 h 1516602"/>
                  <a:gd name="connsiteX99" fmla="*/ 794949 w 1034979"/>
                  <a:gd name="connsiteY99" fmla="*/ 1326063 h 1516602"/>
                  <a:gd name="connsiteX100" fmla="*/ 802569 w 1034979"/>
                  <a:gd name="connsiteY100" fmla="*/ 1308918 h 1516602"/>
                  <a:gd name="connsiteX101" fmla="*/ 800664 w 1034979"/>
                  <a:gd name="connsiteY101" fmla="*/ 1284153 h 1516602"/>
                  <a:gd name="connsiteX102" fmla="*/ 798759 w 1034979"/>
                  <a:gd name="connsiteY102" fmla="*/ 1278438 h 1516602"/>
                  <a:gd name="connsiteX103" fmla="*/ 796854 w 1034979"/>
                  <a:gd name="connsiteY103" fmla="*/ 1270818 h 1516602"/>
                  <a:gd name="connsiteX104" fmla="*/ 783519 w 1034979"/>
                  <a:gd name="connsiteY104" fmla="*/ 1253673 h 1516602"/>
                  <a:gd name="connsiteX105" fmla="*/ 773994 w 1034979"/>
                  <a:gd name="connsiteY105" fmla="*/ 1247958 h 1516602"/>
                  <a:gd name="connsiteX106" fmla="*/ 648264 w 1034979"/>
                  <a:gd name="connsiteY106" fmla="*/ 1156518 h 1516602"/>
                  <a:gd name="connsiteX107" fmla="*/ 644454 w 1034979"/>
                  <a:gd name="connsiteY107" fmla="*/ 1139373 h 1516602"/>
                  <a:gd name="connsiteX108" fmla="*/ 646359 w 1034979"/>
                  <a:gd name="connsiteY108" fmla="*/ 1131753 h 1516602"/>
                  <a:gd name="connsiteX109" fmla="*/ 650169 w 1034979"/>
                  <a:gd name="connsiteY109" fmla="*/ 1114608 h 1516602"/>
                  <a:gd name="connsiteX110" fmla="*/ 653979 w 1034979"/>
                  <a:gd name="connsiteY110" fmla="*/ 1108893 h 1516602"/>
                  <a:gd name="connsiteX111" fmla="*/ 655884 w 1034979"/>
                  <a:gd name="connsiteY111" fmla="*/ 1103178 h 1516602"/>
                  <a:gd name="connsiteX112" fmla="*/ 661599 w 1034979"/>
                  <a:gd name="connsiteY112" fmla="*/ 1101273 h 1516602"/>
                  <a:gd name="connsiteX113" fmla="*/ 671124 w 1034979"/>
                  <a:gd name="connsiteY113" fmla="*/ 1089843 h 1516602"/>
                  <a:gd name="connsiteX114" fmla="*/ 724464 w 1034979"/>
                  <a:gd name="connsiteY114" fmla="*/ 1082223 h 1516602"/>
                  <a:gd name="connsiteX115" fmla="*/ 842574 w 1034979"/>
                  <a:gd name="connsiteY115" fmla="*/ 1084128 h 1516602"/>
                  <a:gd name="connsiteX116" fmla="*/ 871149 w 1034979"/>
                  <a:gd name="connsiteY116" fmla="*/ 1086033 h 1516602"/>
                  <a:gd name="connsiteX117" fmla="*/ 899724 w 1034979"/>
                  <a:gd name="connsiteY117" fmla="*/ 1091748 h 1516602"/>
                  <a:gd name="connsiteX118" fmla="*/ 922584 w 1034979"/>
                  <a:gd name="connsiteY118" fmla="*/ 1095558 h 1516602"/>
                  <a:gd name="connsiteX119" fmla="*/ 951159 w 1034979"/>
                  <a:gd name="connsiteY119" fmla="*/ 1101273 h 1516602"/>
                  <a:gd name="connsiteX120" fmla="*/ 956874 w 1034979"/>
                  <a:gd name="connsiteY120" fmla="*/ 1101273 h 1516602"/>
                  <a:gd name="connsiteX121" fmla="*/ 1002594 w 1034979"/>
                  <a:gd name="connsiteY121" fmla="*/ 1099368 h 1516602"/>
                  <a:gd name="connsiteX122" fmla="*/ 1031169 w 1034979"/>
                  <a:gd name="connsiteY122" fmla="*/ 1091748 h 1516602"/>
                  <a:gd name="connsiteX123" fmla="*/ 1034979 w 1034979"/>
                  <a:gd name="connsiteY123" fmla="*/ 1086033 h 1516602"/>
                  <a:gd name="connsiteX124" fmla="*/ 1033074 w 1034979"/>
                  <a:gd name="connsiteY124" fmla="*/ 1066983 h 1516602"/>
                  <a:gd name="connsiteX125" fmla="*/ 1027359 w 1034979"/>
                  <a:gd name="connsiteY125" fmla="*/ 1063173 h 1516602"/>
                  <a:gd name="connsiteX126" fmla="*/ 1012119 w 1034979"/>
                  <a:gd name="connsiteY126" fmla="*/ 1061268 h 1516602"/>
                  <a:gd name="connsiteX127" fmla="*/ 1006404 w 1034979"/>
                  <a:gd name="connsiteY127" fmla="*/ 1059363 h 1516602"/>
                  <a:gd name="connsiteX128" fmla="*/ 998784 w 1034979"/>
                  <a:gd name="connsiteY128" fmla="*/ 1057458 h 1516602"/>
                  <a:gd name="connsiteX129" fmla="*/ 987354 w 1034979"/>
                  <a:gd name="connsiteY129" fmla="*/ 1049838 h 1516602"/>
                  <a:gd name="connsiteX130" fmla="*/ 975924 w 1034979"/>
                  <a:gd name="connsiteY130" fmla="*/ 1046028 h 1516602"/>
                  <a:gd name="connsiteX131" fmla="*/ 970209 w 1034979"/>
                  <a:gd name="connsiteY131" fmla="*/ 1044123 h 1516602"/>
                  <a:gd name="connsiteX132" fmla="*/ 962589 w 1034979"/>
                  <a:gd name="connsiteY132" fmla="*/ 1042218 h 1516602"/>
                  <a:gd name="connsiteX133" fmla="*/ 956874 w 1034979"/>
                  <a:gd name="connsiteY133" fmla="*/ 1040313 h 1516602"/>
                  <a:gd name="connsiteX134" fmla="*/ 935919 w 1034979"/>
                  <a:gd name="connsiteY134" fmla="*/ 1034598 h 1516602"/>
                  <a:gd name="connsiteX135" fmla="*/ 930204 w 1034979"/>
                  <a:gd name="connsiteY135" fmla="*/ 1032693 h 1516602"/>
                  <a:gd name="connsiteX136" fmla="*/ 825429 w 1034979"/>
                  <a:gd name="connsiteY136" fmla="*/ 1034598 h 1516602"/>
                  <a:gd name="connsiteX137" fmla="*/ 819714 w 1034979"/>
                  <a:gd name="connsiteY137" fmla="*/ 1036503 h 1516602"/>
                  <a:gd name="connsiteX138" fmla="*/ 730179 w 1034979"/>
                  <a:gd name="connsiteY138" fmla="*/ 1038408 h 1516602"/>
                  <a:gd name="connsiteX139" fmla="*/ 669219 w 1034979"/>
                  <a:gd name="connsiteY139" fmla="*/ 1046028 h 1516602"/>
                  <a:gd name="connsiteX140" fmla="*/ 646359 w 1034979"/>
                  <a:gd name="connsiteY140" fmla="*/ 1049838 h 1516602"/>
                  <a:gd name="connsiteX141" fmla="*/ 642549 w 1034979"/>
                  <a:gd name="connsiteY141" fmla="*/ 1038408 h 1516602"/>
                  <a:gd name="connsiteX142" fmla="*/ 640644 w 1034979"/>
                  <a:gd name="connsiteY142" fmla="*/ 1032693 h 1516602"/>
                  <a:gd name="connsiteX143" fmla="*/ 642549 w 1034979"/>
                  <a:gd name="connsiteY143" fmla="*/ 1015548 h 1516602"/>
                  <a:gd name="connsiteX144" fmla="*/ 644454 w 1034979"/>
                  <a:gd name="connsiteY144" fmla="*/ 1009833 h 1516602"/>
                  <a:gd name="connsiteX145" fmla="*/ 661599 w 1034979"/>
                  <a:gd name="connsiteY145" fmla="*/ 1000308 h 1516602"/>
                  <a:gd name="connsiteX146" fmla="*/ 673029 w 1034979"/>
                  <a:gd name="connsiteY146" fmla="*/ 992688 h 1516602"/>
                  <a:gd name="connsiteX147" fmla="*/ 674934 w 1034979"/>
                  <a:gd name="connsiteY147" fmla="*/ 986973 h 1516602"/>
                  <a:gd name="connsiteX148" fmla="*/ 680649 w 1034979"/>
                  <a:gd name="connsiteY148" fmla="*/ 985068 h 1516602"/>
                  <a:gd name="connsiteX149" fmla="*/ 686364 w 1034979"/>
                  <a:gd name="connsiteY149" fmla="*/ 981258 h 1516602"/>
                  <a:gd name="connsiteX150" fmla="*/ 695889 w 1034979"/>
                  <a:gd name="connsiteY150" fmla="*/ 971733 h 1516602"/>
                  <a:gd name="connsiteX151" fmla="*/ 705414 w 1034979"/>
                  <a:gd name="connsiteY151" fmla="*/ 960303 h 1516602"/>
                  <a:gd name="connsiteX152" fmla="*/ 716844 w 1034979"/>
                  <a:gd name="connsiteY152" fmla="*/ 952683 h 1516602"/>
                  <a:gd name="connsiteX153" fmla="*/ 732084 w 1034979"/>
                  <a:gd name="connsiteY153" fmla="*/ 939348 h 1516602"/>
                  <a:gd name="connsiteX154" fmla="*/ 741609 w 1034979"/>
                  <a:gd name="connsiteY154" fmla="*/ 927918 h 1516602"/>
                  <a:gd name="connsiteX155" fmla="*/ 753039 w 1034979"/>
                  <a:gd name="connsiteY155" fmla="*/ 918393 h 1516602"/>
                  <a:gd name="connsiteX156" fmla="*/ 758754 w 1034979"/>
                  <a:gd name="connsiteY156" fmla="*/ 906963 h 1516602"/>
                  <a:gd name="connsiteX157" fmla="*/ 760659 w 1034979"/>
                  <a:gd name="connsiteY157" fmla="*/ 901248 h 1516602"/>
                  <a:gd name="connsiteX158" fmla="*/ 766374 w 1034979"/>
                  <a:gd name="connsiteY158" fmla="*/ 889818 h 1516602"/>
                  <a:gd name="connsiteX159" fmla="*/ 764469 w 1034979"/>
                  <a:gd name="connsiteY159" fmla="*/ 874578 h 1516602"/>
                  <a:gd name="connsiteX160" fmla="*/ 758754 w 1034979"/>
                  <a:gd name="connsiteY160" fmla="*/ 872673 h 1516602"/>
                  <a:gd name="connsiteX161" fmla="*/ 737799 w 1034979"/>
                  <a:gd name="connsiteY161" fmla="*/ 874578 h 1516602"/>
                  <a:gd name="connsiteX162" fmla="*/ 732084 w 1034979"/>
                  <a:gd name="connsiteY162" fmla="*/ 878388 h 1516602"/>
                  <a:gd name="connsiteX163" fmla="*/ 699699 w 1034979"/>
                  <a:gd name="connsiteY163" fmla="*/ 899343 h 1516602"/>
                  <a:gd name="connsiteX164" fmla="*/ 595181 w 1034979"/>
                  <a:gd name="connsiteY164" fmla="*/ 957831 h 1516602"/>
                  <a:gd name="connsiteX165" fmla="*/ 507294 w 1034979"/>
                  <a:gd name="connsiteY165" fmla="*/ 847908 h 1516602"/>
                  <a:gd name="connsiteX166" fmla="*/ 503484 w 1034979"/>
                  <a:gd name="connsiteY166" fmla="*/ 358323 h 1516602"/>
                  <a:gd name="connsiteX167" fmla="*/ 499674 w 1034979"/>
                  <a:gd name="connsiteY167" fmla="*/ 66858 h 1516602"/>
                  <a:gd name="connsiteX168" fmla="*/ 490149 w 1034979"/>
                  <a:gd name="connsiteY168" fmla="*/ 40188 h 1516602"/>
                  <a:gd name="connsiteX169" fmla="*/ 488244 w 1034979"/>
                  <a:gd name="connsiteY169" fmla="*/ 34473 h 1516602"/>
                  <a:gd name="connsiteX170" fmla="*/ 484434 w 1034979"/>
                  <a:gd name="connsiteY170" fmla="*/ 28758 h 1516602"/>
                  <a:gd name="connsiteX171" fmla="*/ 478719 w 1034979"/>
                  <a:gd name="connsiteY171" fmla="*/ 17328 h 1516602"/>
                  <a:gd name="connsiteX172" fmla="*/ 473004 w 1034979"/>
                  <a:gd name="connsiteY172" fmla="*/ 13518 h 1516602"/>
                  <a:gd name="connsiteX173" fmla="*/ 469194 w 1034979"/>
                  <a:gd name="connsiteY173" fmla="*/ 7803 h 1516602"/>
                  <a:gd name="connsiteX174" fmla="*/ 429189 w 1034979"/>
                  <a:gd name="connsiteY174" fmla="*/ 11613 h 1516602"/>
                  <a:gd name="connsiteX175" fmla="*/ 425379 w 1034979"/>
                  <a:gd name="connsiteY175" fmla="*/ 78288 h 1516602"/>
                  <a:gd name="connsiteX176" fmla="*/ 425379 w 1034979"/>
                  <a:gd name="connsiteY176" fmla="*/ 84003 h 1516602"/>
                  <a:gd name="connsiteX177" fmla="*/ 429189 w 1034979"/>
                  <a:gd name="connsiteY177" fmla="*/ 238308 h 1516602"/>
                  <a:gd name="connsiteX178" fmla="*/ 440619 w 1034979"/>
                  <a:gd name="connsiteY178" fmla="*/ 421188 h 1516602"/>
                  <a:gd name="connsiteX179" fmla="*/ 435265 w 1034979"/>
                  <a:gd name="connsiteY179" fmla="*/ 718368 h 1516602"/>
                  <a:gd name="connsiteX180" fmla="*/ 435059 w 1034979"/>
                  <a:gd name="connsiteY180" fmla="*/ 799046 h 1516602"/>
                  <a:gd name="connsiteX181" fmla="*/ 430322 w 1034979"/>
                  <a:gd name="connsiteY181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253929 w 1034979"/>
                  <a:gd name="connsiteY6" fmla="*/ 958398 h 1516602"/>
                  <a:gd name="connsiteX7" fmla="*/ 242499 w 1034979"/>
                  <a:gd name="connsiteY7" fmla="*/ 954588 h 1516602"/>
                  <a:gd name="connsiteX8" fmla="*/ 236784 w 1034979"/>
                  <a:gd name="connsiteY8" fmla="*/ 952683 h 1516602"/>
                  <a:gd name="connsiteX9" fmla="*/ 231069 w 1034979"/>
                  <a:gd name="connsiteY9" fmla="*/ 950778 h 1516602"/>
                  <a:gd name="connsiteX10" fmla="*/ 219639 w 1034979"/>
                  <a:gd name="connsiteY10" fmla="*/ 948873 h 1516602"/>
                  <a:gd name="connsiteX11" fmla="*/ 213924 w 1034979"/>
                  <a:gd name="connsiteY11" fmla="*/ 946968 h 1516602"/>
                  <a:gd name="connsiteX12" fmla="*/ 206304 w 1034979"/>
                  <a:gd name="connsiteY12" fmla="*/ 945063 h 1516602"/>
                  <a:gd name="connsiteX13" fmla="*/ 194874 w 1034979"/>
                  <a:gd name="connsiteY13" fmla="*/ 941253 h 1516602"/>
                  <a:gd name="connsiteX14" fmla="*/ 189159 w 1034979"/>
                  <a:gd name="connsiteY14" fmla="*/ 939348 h 1516602"/>
                  <a:gd name="connsiteX15" fmla="*/ 181539 w 1034979"/>
                  <a:gd name="connsiteY15" fmla="*/ 937443 h 1516602"/>
                  <a:gd name="connsiteX16" fmla="*/ 170109 w 1034979"/>
                  <a:gd name="connsiteY16" fmla="*/ 931728 h 1516602"/>
                  <a:gd name="connsiteX17" fmla="*/ 164394 w 1034979"/>
                  <a:gd name="connsiteY17" fmla="*/ 927918 h 1516602"/>
                  <a:gd name="connsiteX18" fmla="*/ 116769 w 1034979"/>
                  <a:gd name="connsiteY18" fmla="*/ 903153 h 1516602"/>
                  <a:gd name="connsiteX19" fmla="*/ 59619 w 1034979"/>
                  <a:gd name="connsiteY19" fmla="*/ 874578 h 1516602"/>
                  <a:gd name="connsiteX20" fmla="*/ 46284 w 1034979"/>
                  <a:gd name="connsiteY20" fmla="*/ 895533 h 1516602"/>
                  <a:gd name="connsiteX21" fmla="*/ 50094 w 1034979"/>
                  <a:gd name="connsiteY21" fmla="*/ 933633 h 1516602"/>
                  <a:gd name="connsiteX22" fmla="*/ 53904 w 1034979"/>
                  <a:gd name="connsiteY22" fmla="*/ 939348 h 1516602"/>
                  <a:gd name="connsiteX23" fmla="*/ 59619 w 1034979"/>
                  <a:gd name="connsiteY23" fmla="*/ 943158 h 1516602"/>
                  <a:gd name="connsiteX24" fmla="*/ 63429 w 1034979"/>
                  <a:gd name="connsiteY24" fmla="*/ 948873 h 1516602"/>
                  <a:gd name="connsiteX25" fmla="*/ 80574 w 1034979"/>
                  <a:gd name="connsiteY25" fmla="*/ 958398 h 1516602"/>
                  <a:gd name="connsiteX26" fmla="*/ 166299 w 1034979"/>
                  <a:gd name="connsiteY26" fmla="*/ 979353 h 1516602"/>
                  <a:gd name="connsiteX27" fmla="*/ 191064 w 1034979"/>
                  <a:gd name="connsiteY27" fmla="*/ 985068 h 1516602"/>
                  <a:gd name="connsiteX28" fmla="*/ 208209 w 1034979"/>
                  <a:gd name="connsiteY28" fmla="*/ 990783 h 1516602"/>
                  <a:gd name="connsiteX29" fmla="*/ 213924 w 1034979"/>
                  <a:gd name="connsiteY29" fmla="*/ 992688 h 1516602"/>
                  <a:gd name="connsiteX30" fmla="*/ 229164 w 1034979"/>
                  <a:gd name="connsiteY30" fmla="*/ 996498 h 1516602"/>
                  <a:gd name="connsiteX31" fmla="*/ 248214 w 1034979"/>
                  <a:gd name="connsiteY31" fmla="*/ 1002213 h 1516602"/>
                  <a:gd name="connsiteX32" fmla="*/ 253929 w 1034979"/>
                  <a:gd name="connsiteY32" fmla="*/ 1006023 h 1516602"/>
                  <a:gd name="connsiteX33" fmla="*/ 267264 w 1034979"/>
                  <a:gd name="connsiteY33" fmla="*/ 1021263 h 1516602"/>
                  <a:gd name="connsiteX34" fmla="*/ 272979 w 1034979"/>
                  <a:gd name="connsiteY34" fmla="*/ 1040313 h 1516602"/>
                  <a:gd name="connsiteX35" fmla="*/ 274884 w 1034979"/>
                  <a:gd name="connsiteY35" fmla="*/ 1046028 h 1516602"/>
                  <a:gd name="connsiteX36" fmla="*/ 276789 w 1034979"/>
                  <a:gd name="connsiteY36" fmla="*/ 1051743 h 1516602"/>
                  <a:gd name="connsiteX37" fmla="*/ 278694 w 1034979"/>
                  <a:gd name="connsiteY37" fmla="*/ 1076508 h 1516602"/>
                  <a:gd name="connsiteX38" fmla="*/ 280599 w 1034979"/>
                  <a:gd name="connsiteY38" fmla="*/ 1082223 h 1516602"/>
                  <a:gd name="connsiteX39" fmla="*/ 278694 w 1034979"/>
                  <a:gd name="connsiteY39" fmla="*/ 1101273 h 1516602"/>
                  <a:gd name="connsiteX40" fmla="*/ 276789 w 1034979"/>
                  <a:gd name="connsiteY40" fmla="*/ 1110798 h 1516602"/>
                  <a:gd name="connsiteX41" fmla="*/ 263454 w 1034979"/>
                  <a:gd name="connsiteY41" fmla="*/ 1124133 h 1516602"/>
                  <a:gd name="connsiteX42" fmla="*/ 252024 w 1034979"/>
                  <a:gd name="connsiteY42" fmla="*/ 1131753 h 1516602"/>
                  <a:gd name="connsiteX43" fmla="*/ 240594 w 1034979"/>
                  <a:gd name="connsiteY43" fmla="*/ 1135563 h 1516602"/>
                  <a:gd name="connsiteX44" fmla="*/ 27234 w 1034979"/>
                  <a:gd name="connsiteY44" fmla="*/ 1154613 h 1516602"/>
                  <a:gd name="connsiteX45" fmla="*/ 15804 w 1034979"/>
                  <a:gd name="connsiteY45" fmla="*/ 1160328 h 1516602"/>
                  <a:gd name="connsiteX46" fmla="*/ 6279 w 1034979"/>
                  <a:gd name="connsiteY46" fmla="*/ 1169853 h 1516602"/>
                  <a:gd name="connsiteX47" fmla="*/ 4374 w 1034979"/>
                  <a:gd name="connsiteY47" fmla="*/ 1175568 h 1516602"/>
                  <a:gd name="connsiteX48" fmla="*/ 564 w 1034979"/>
                  <a:gd name="connsiteY48" fmla="*/ 1181283 h 1516602"/>
                  <a:gd name="connsiteX49" fmla="*/ 6279 w 1034979"/>
                  <a:gd name="connsiteY49" fmla="*/ 1213668 h 1516602"/>
                  <a:gd name="connsiteX50" fmla="*/ 11994 w 1034979"/>
                  <a:gd name="connsiteY50" fmla="*/ 1217478 h 1516602"/>
                  <a:gd name="connsiteX51" fmla="*/ 17709 w 1034979"/>
                  <a:gd name="connsiteY51" fmla="*/ 1219383 h 1516602"/>
                  <a:gd name="connsiteX52" fmla="*/ 145344 w 1034979"/>
                  <a:gd name="connsiteY52" fmla="*/ 1217478 h 1516602"/>
                  <a:gd name="connsiteX53" fmla="*/ 152964 w 1034979"/>
                  <a:gd name="connsiteY53" fmla="*/ 1215573 h 1516602"/>
                  <a:gd name="connsiteX54" fmla="*/ 303459 w 1034979"/>
                  <a:gd name="connsiteY54" fmla="*/ 1209858 h 1516602"/>
                  <a:gd name="connsiteX55" fmla="*/ 318699 w 1034979"/>
                  <a:gd name="connsiteY55" fmla="*/ 1217478 h 1516602"/>
                  <a:gd name="connsiteX56" fmla="*/ 330129 w 1034979"/>
                  <a:gd name="connsiteY56" fmla="*/ 1223193 h 1516602"/>
                  <a:gd name="connsiteX57" fmla="*/ 333939 w 1034979"/>
                  <a:gd name="connsiteY57" fmla="*/ 1228908 h 1516602"/>
                  <a:gd name="connsiteX58" fmla="*/ 339654 w 1034979"/>
                  <a:gd name="connsiteY58" fmla="*/ 1230813 h 1516602"/>
                  <a:gd name="connsiteX59" fmla="*/ 351084 w 1034979"/>
                  <a:gd name="connsiteY59" fmla="*/ 1238433 h 1516602"/>
                  <a:gd name="connsiteX60" fmla="*/ 356799 w 1034979"/>
                  <a:gd name="connsiteY60" fmla="*/ 1242243 h 1516602"/>
                  <a:gd name="connsiteX61" fmla="*/ 360609 w 1034979"/>
                  <a:gd name="connsiteY61" fmla="*/ 1247958 h 1516602"/>
                  <a:gd name="connsiteX62" fmla="*/ 366324 w 1034979"/>
                  <a:gd name="connsiteY62" fmla="*/ 1259388 h 1516602"/>
                  <a:gd name="connsiteX63" fmla="*/ 362514 w 1034979"/>
                  <a:gd name="connsiteY63" fmla="*/ 1286058 h 1516602"/>
                  <a:gd name="connsiteX64" fmla="*/ 358704 w 1034979"/>
                  <a:gd name="connsiteY64" fmla="*/ 1291773 h 1516602"/>
                  <a:gd name="connsiteX65" fmla="*/ 356799 w 1034979"/>
                  <a:gd name="connsiteY65" fmla="*/ 1297488 h 1516602"/>
                  <a:gd name="connsiteX66" fmla="*/ 352989 w 1034979"/>
                  <a:gd name="connsiteY66" fmla="*/ 1303203 h 1516602"/>
                  <a:gd name="connsiteX67" fmla="*/ 351084 w 1034979"/>
                  <a:gd name="connsiteY67" fmla="*/ 1308918 h 1516602"/>
                  <a:gd name="connsiteX68" fmla="*/ 347274 w 1034979"/>
                  <a:gd name="connsiteY68" fmla="*/ 1314633 h 1516602"/>
                  <a:gd name="connsiteX69" fmla="*/ 330129 w 1034979"/>
                  <a:gd name="connsiteY69" fmla="*/ 1381308 h 1516602"/>
                  <a:gd name="connsiteX70" fmla="*/ 328224 w 1034979"/>
                  <a:gd name="connsiteY70" fmla="*/ 1432743 h 1516602"/>
                  <a:gd name="connsiteX71" fmla="*/ 330129 w 1034979"/>
                  <a:gd name="connsiteY71" fmla="*/ 1457508 h 1516602"/>
                  <a:gd name="connsiteX72" fmla="*/ 332034 w 1034979"/>
                  <a:gd name="connsiteY72" fmla="*/ 1463223 h 1516602"/>
                  <a:gd name="connsiteX73" fmla="*/ 335844 w 1034979"/>
                  <a:gd name="connsiteY73" fmla="*/ 1467033 h 1516602"/>
                  <a:gd name="connsiteX74" fmla="*/ 364419 w 1034979"/>
                  <a:gd name="connsiteY74" fmla="*/ 1512753 h 1516602"/>
                  <a:gd name="connsiteX75" fmla="*/ 387279 w 1034979"/>
                  <a:gd name="connsiteY75" fmla="*/ 1514658 h 1516602"/>
                  <a:gd name="connsiteX76" fmla="*/ 392994 w 1034979"/>
                  <a:gd name="connsiteY76" fmla="*/ 1508943 h 1516602"/>
                  <a:gd name="connsiteX77" fmla="*/ 394899 w 1034979"/>
                  <a:gd name="connsiteY77" fmla="*/ 1497513 h 1516602"/>
                  <a:gd name="connsiteX78" fmla="*/ 396804 w 1034979"/>
                  <a:gd name="connsiteY78" fmla="*/ 1491798 h 1516602"/>
                  <a:gd name="connsiteX79" fmla="*/ 398709 w 1034979"/>
                  <a:gd name="connsiteY79" fmla="*/ 1474653 h 1516602"/>
                  <a:gd name="connsiteX80" fmla="*/ 400614 w 1034979"/>
                  <a:gd name="connsiteY80" fmla="*/ 1461318 h 1516602"/>
                  <a:gd name="connsiteX81" fmla="*/ 404424 w 1034979"/>
                  <a:gd name="connsiteY81" fmla="*/ 1404168 h 1516602"/>
                  <a:gd name="connsiteX82" fmla="*/ 410139 w 1034979"/>
                  <a:gd name="connsiteY82" fmla="*/ 1392738 h 1516602"/>
                  <a:gd name="connsiteX83" fmla="*/ 413949 w 1034979"/>
                  <a:gd name="connsiteY83" fmla="*/ 1379403 h 1516602"/>
                  <a:gd name="connsiteX84" fmla="*/ 415854 w 1034979"/>
                  <a:gd name="connsiteY84" fmla="*/ 1373688 h 1516602"/>
                  <a:gd name="connsiteX85" fmla="*/ 417759 w 1034979"/>
                  <a:gd name="connsiteY85" fmla="*/ 1360353 h 1516602"/>
                  <a:gd name="connsiteX86" fmla="*/ 421569 w 1034979"/>
                  <a:gd name="connsiteY86" fmla="*/ 1348923 h 1516602"/>
                  <a:gd name="connsiteX87" fmla="*/ 427284 w 1034979"/>
                  <a:gd name="connsiteY87" fmla="*/ 1335588 h 1516602"/>
                  <a:gd name="connsiteX88" fmla="*/ 467289 w 1034979"/>
                  <a:gd name="connsiteY88" fmla="*/ 1265103 h 1516602"/>
                  <a:gd name="connsiteX89" fmla="*/ 528455 w 1034979"/>
                  <a:gd name="connsiteY89" fmla="*/ 1252334 h 1516602"/>
                  <a:gd name="connsiteX90" fmla="*/ 573969 w 1034979"/>
                  <a:gd name="connsiteY90" fmla="*/ 1236528 h 1516602"/>
                  <a:gd name="connsiteX91" fmla="*/ 585399 w 1034979"/>
                  <a:gd name="connsiteY91" fmla="*/ 1232718 h 1516602"/>
                  <a:gd name="connsiteX92" fmla="*/ 720654 w 1034979"/>
                  <a:gd name="connsiteY92" fmla="*/ 1316538 h 1516602"/>
                  <a:gd name="connsiteX93" fmla="*/ 733989 w 1034979"/>
                  <a:gd name="connsiteY93" fmla="*/ 1326063 h 1516602"/>
                  <a:gd name="connsiteX94" fmla="*/ 743514 w 1034979"/>
                  <a:gd name="connsiteY94" fmla="*/ 1327968 h 1516602"/>
                  <a:gd name="connsiteX95" fmla="*/ 749229 w 1034979"/>
                  <a:gd name="connsiteY95" fmla="*/ 1329873 h 1516602"/>
                  <a:gd name="connsiteX96" fmla="*/ 762564 w 1034979"/>
                  <a:gd name="connsiteY96" fmla="*/ 1335588 h 1516602"/>
                  <a:gd name="connsiteX97" fmla="*/ 777804 w 1034979"/>
                  <a:gd name="connsiteY97" fmla="*/ 1333683 h 1516602"/>
                  <a:gd name="connsiteX98" fmla="*/ 789234 w 1034979"/>
                  <a:gd name="connsiteY98" fmla="*/ 1327968 h 1516602"/>
                  <a:gd name="connsiteX99" fmla="*/ 794949 w 1034979"/>
                  <a:gd name="connsiteY99" fmla="*/ 1326063 h 1516602"/>
                  <a:gd name="connsiteX100" fmla="*/ 802569 w 1034979"/>
                  <a:gd name="connsiteY100" fmla="*/ 1308918 h 1516602"/>
                  <a:gd name="connsiteX101" fmla="*/ 800664 w 1034979"/>
                  <a:gd name="connsiteY101" fmla="*/ 1284153 h 1516602"/>
                  <a:gd name="connsiteX102" fmla="*/ 798759 w 1034979"/>
                  <a:gd name="connsiteY102" fmla="*/ 1278438 h 1516602"/>
                  <a:gd name="connsiteX103" fmla="*/ 796854 w 1034979"/>
                  <a:gd name="connsiteY103" fmla="*/ 1270818 h 1516602"/>
                  <a:gd name="connsiteX104" fmla="*/ 783519 w 1034979"/>
                  <a:gd name="connsiteY104" fmla="*/ 1253673 h 1516602"/>
                  <a:gd name="connsiteX105" fmla="*/ 773994 w 1034979"/>
                  <a:gd name="connsiteY105" fmla="*/ 1247958 h 1516602"/>
                  <a:gd name="connsiteX106" fmla="*/ 648264 w 1034979"/>
                  <a:gd name="connsiteY106" fmla="*/ 1156518 h 1516602"/>
                  <a:gd name="connsiteX107" fmla="*/ 644454 w 1034979"/>
                  <a:gd name="connsiteY107" fmla="*/ 1139373 h 1516602"/>
                  <a:gd name="connsiteX108" fmla="*/ 646359 w 1034979"/>
                  <a:gd name="connsiteY108" fmla="*/ 1131753 h 1516602"/>
                  <a:gd name="connsiteX109" fmla="*/ 650169 w 1034979"/>
                  <a:gd name="connsiteY109" fmla="*/ 1114608 h 1516602"/>
                  <a:gd name="connsiteX110" fmla="*/ 653979 w 1034979"/>
                  <a:gd name="connsiteY110" fmla="*/ 1108893 h 1516602"/>
                  <a:gd name="connsiteX111" fmla="*/ 655884 w 1034979"/>
                  <a:gd name="connsiteY111" fmla="*/ 1103178 h 1516602"/>
                  <a:gd name="connsiteX112" fmla="*/ 661599 w 1034979"/>
                  <a:gd name="connsiteY112" fmla="*/ 1101273 h 1516602"/>
                  <a:gd name="connsiteX113" fmla="*/ 671124 w 1034979"/>
                  <a:gd name="connsiteY113" fmla="*/ 1089843 h 1516602"/>
                  <a:gd name="connsiteX114" fmla="*/ 724464 w 1034979"/>
                  <a:gd name="connsiteY114" fmla="*/ 1082223 h 1516602"/>
                  <a:gd name="connsiteX115" fmla="*/ 842574 w 1034979"/>
                  <a:gd name="connsiteY115" fmla="*/ 1084128 h 1516602"/>
                  <a:gd name="connsiteX116" fmla="*/ 871149 w 1034979"/>
                  <a:gd name="connsiteY116" fmla="*/ 1086033 h 1516602"/>
                  <a:gd name="connsiteX117" fmla="*/ 899724 w 1034979"/>
                  <a:gd name="connsiteY117" fmla="*/ 1091748 h 1516602"/>
                  <a:gd name="connsiteX118" fmla="*/ 922584 w 1034979"/>
                  <a:gd name="connsiteY118" fmla="*/ 1095558 h 1516602"/>
                  <a:gd name="connsiteX119" fmla="*/ 951159 w 1034979"/>
                  <a:gd name="connsiteY119" fmla="*/ 1101273 h 1516602"/>
                  <a:gd name="connsiteX120" fmla="*/ 956874 w 1034979"/>
                  <a:gd name="connsiteY120" fmla="*/ 1101273 h 1516602"/>
                  <a:gd name="connsiteX121" fmla="*/ 1002594 w 1034979"/>
                  <a:gd name="connsiteY121" fmla="*/ 1099368 h 1516602"/>
                  <a:gd name="connsiteX122" fmla="*/ 1031169 w 1034979"/>
                  <a:gd name="connsiteY122" fmla="*/ 1091748 h 1516602"/>
                  <a:gd name="connsiteX123" fmla="*/ 1034979 w 1034979"/>
                  <a:gd name="connsiteY123" fmla="*/ 1086033 h 1516602"/>
                  <a:gd name="connsiteX124" fmla="*/ 1033074 w 1034979"/>
                  <a:gd name="connsiteY124" fmla="*/ 1066983 h 1516602"/>
                  <a:gd name="connsiteX125" fmla="*/ 1027359 w 1034979"/>
                  <a:gd name="connsiteY125" fmla="*/ 1063173 h 1516602"/>
                  <a:gd name="connsiteX126" fmla="*/ 1012119 w 1034979"/>
                  <a:gd name="connsiteY126" fmla="*/ 1061268 h 1516602"/>
                  <a:gd name="connsiteX127" fmla="*/ 1006404 w 1034979"/>
                  <a:gd name="connsiteY127" fmla="*/ 1059363 h 1516602"/>
                  <a:gd name="connsiteX128" fmla="*/ 998784 w 1034979"/>
                  <a:gd name="connsiteY128" fmla="*/ 1057458 h 1516602"/>
                  <a:gd name="connsiteX129" fmla="*/ 987354 w 1034979"/>
                  <a:gd name="connsiteY129" fmla="*/ 1049838 h 1516602"/>
                  <a:gd name="connsiteX130" fmla="*/ 975924 w 1034979"/>
                  <a:gd name="connsiteY130" fmla="*/ 1046028 h 1516602"/>
                  <a:gd name="connsiteX131" fmla="*/ 970209 w 1034979"/>
                  <a:gd name="connsiteY131" fmla="*/ 1044123 h 1516602"/>
                  <a:gd name="connsiteX132" fmla="*/ 962589 w 1034979"/>
                  <a:gd name="connsiteY132" fmla="*/ 1042218 h 1516602"/>
                  <a:gd name="connsiteX133" fmla="*/ 956874 w 1034979"/>
                  <a:gd name="connsiteY133" fmla="*/ 1040313 h 1516602"/>
                  <a:gd name="connsiteX134" fmla="*/ 935919 w 1034979"/>
                  <a:gd name="connsiteY134" fmla="*/ 1034598 h 1516602"/>
                  <a:gd name="connsiteX135" fmla="*/ 930204 w 1034979"/>
                  <a:gd name="connsiteY135" fmla="*/ 1032693 h 1516602"/>
                  <a:gd name="connsiteX136" fmla="*/ 825429 w 1034979"/>
                  <a:gd name="connsiteY136" fmla="*/ 1034598 h 1516602"/>
                  <a:gd name="connsiteX137" fmla="*/ 730179 w 1034979"/>
                  <a:gd name="connsiteY137" fmla="*/ 1038408 h 1516602"/>
                  <a:gd name="connsiteX138" fmla="*/ 669219 w 1034979"/>
                  <a:gd name="connsiteY138" fmla="*/ 1046028 h 1516602"/>
                  <a:gd name="connsiteX139" fmla="*/ 646359 w 1034979"/>
                  <a:gd name="connsiteY139" fmla="*/ 1049838 h 1516602"/>
                  <a:gd name="connsiteX140" fmla="*/ 642549 w 1034979"/>
                  <a:gd name="connsiteY140" fmla="*/ 1038408 h 1516602"/>
                  <a:gd name="connsiteX141" fmla="*/ 640644 w 1034979"/>
                  <a:gd name="connsiteY141" fmla="*/ 1032693 h 1516602"/>
                  <a:gd name="connsiteX142" fmla="*/ 642549 w 1034979"/>
                  <a:gd name="connsiteY142" fmla="*/ 1015548 h 1516602"/>
                  <a:gd name="connsiteX143" fmla="*/ 644454 w 1034979"/>
                  <a:gd name="connsiteY143" fmla="*/ 1009833 h 1516602"/>
                  <a:gd name="connsiteX144" fmla="*/ 661599 w 1034979"/>
                  <a:gd name="connsiteY144" fmla="*/ 1000308 h 1516602"/>
                  <a:gd name="connsiteX145" fmla="*/ 673029 w 1034979"/>
                  <a:gd name="connsiteY145" fmla="*/ 992688 h 1516602"/>
                  <a:gd name="connsiteX146" fmla="*/ 674934 w 1034979"/>
                  <a:gd name="connsiteY146" fmla="*/ 986973 h 1516602"/>
                  <a:gd name="connsiteX147" fmla="*/ 680649 w 1034979"/>
                  <a:gd name="connsiteY147" fmla="*/ 985068 h 1516602"/>
                  <a:gd name="connsiteX148" fmla="*/ 686364 w 1034979"/>
                  <a:gd name="connsiteY148" fmla="*/ 981258 h 1516602"/>
                  <a:gd name="connsiteX149" fmla="*/ 695889 w 1034979"/>
                  <a:gd name="connsiteY149" fmla="*/ 971733 h 1516602"/>
                  <a:gd name="connsiteX150" fmla="*/ 705414 w 1034979"/>
                  <a:gd name="connsiteY150" fmla="*/ 960303 h 1516602"/>
                  <a:gd name="connsiteX151" fmla="*/ 716844 w 1034979"/>
                  <a:gd name="connsiteY151" fmla="*/ 952683 h 1516602"/>
                  <a:gd name="connsiteX152" fmla="*/ 732084 w 1034979"/>
                  <a:gd name="connsiteY152" fmla="*/ 939348 h 1516602"/>
                  <a:gd name="connsiteX153" fmla="*/ 741609 w 1034979"/>
                  <a:gd name="connsiteY153" fmla="*/ 927918 h 1516602"/>
                  <a:gd name="connsiteX154" fmla="*/ 753039 w 1034979"/>
                  <a:gd name="connsiteY154" fmla="*/ 918393 h 1516602"/>
                  <a:gd name="connsiteX155" fmla="*/ 758754 w 1034979"/>
                  <a:gd name="connsiteY155" fmla="*/ 906963 h 1516602"/>
                  <a:gd name="connsiteX156" fmla="*/ 760659 w 1034979"/>
                  <a:gd name="connsiteY156" fmla="*/ 901248 h 1516602"/>
                  <a:gd name="connsiteX157" fmla="*/ 766374 w 1034979"/>
                  <a:gd name="connsiteY157" fmla="*/ 889818 h 1516602"/>
                  <a:gd name="connsiteX158" fmla="*/ 764469 w 1034979"/>
                  <a:gd name="connsiteY158" fmla="*/ 874578 h 1516602"/>
                  <a:gd name="connsiteX159" fmla="*/ 758754 w 1034979"/>
                  <a:gd name="connsiteY159" fmla="*/ 872673 h 1516602"/>
                  <a:gd name="connsiteX160" fmla="*/ 737799 w 1034979"/>
                  <a:gd name="connsiteY160" fmla="*/ 874578 h 1516602"/>
                  <a:gd name="connsiteX161" fmla="*/ 732084 w 1034979"/>
                  <a:gd name="connsiteY161" fmla="*/ 878388 h 1516602"/>
                  <a:gd name="connsiteX162" fmla="*/ 699699 w 1034979"/>
                  <a:gd name="connsiteY162" fmla="*/ 899343 h 1516602"/>
                  <a:gd name="connsiteX163" fmla="*/ 595181 w 1034979"/>
                  <a:gd name="connsiteY163" fmla="*/ 957831 h 1516602"/>
                  <a:gd name="connsiteX164" fmla="*/ 507294 w 1034979"/>
                  <a:gd name="connsiteY164" fmla="*/ 847908 h 1516602"/>
                  <a:gd name="connsiteX165" fmla="*/ 503484 w 1034979"/>
                  <a:gd name="connsiteY165" fmla="*/ 358323 h 1516602"/>
                  <a:gd name="connsiteX166" fmla="*/ 499674 w 1034979"/>
                  <a:gd name="connsiteY166" fmla="*/ 66858 h 1516602"/>
                  <a:gd name="connsiteX167" fmla="*/ 490149 w 1034979"/>
                  <a:gd name="connsiteY167" fmla="*/ 40188 h 1516602"/>
                  <a:gd name="connsiteX168" fmla="*/ 488244 w 1034979"/>
                  <a:gd name="connsiteY168" fmla="*/ 34473 h 1516602"/>
                  <a:gd name="connsiteX169" fmla="*/ 484434 w 1034979"/>
                  <a:gd name="connsiteY169" fmla="*/ 28758 h 1516602"/>
                  <a:gd name="connsiteX170" fmla="*/ 478719 w 1034979"/>
                  <a:gd name="connsiteY170" fmla="*/ 17328 h 1516602"/>
                  <a:gd name="connsiteX171" fmla="*/ 473004 w 1034979"/>
                  <a:gd name="connsiteY171" fmla="*/ 13518 h 1516602"/>
                  <a:gd name="connsiteX172" fmla="*/ 469194 w 1034979"/>
                  <a:gd name="connsiteY172" fmla="*/ 7803 h 1516602"/>
                  <a:gd name="connsiteX173" fmla="*/ 429189 w 1034979"/>
                  <a:gd name="connsiteY173" fmla="*/ 11613 h 1516602"/>
                  <a:gd name="connsiteX174" fmla="*/ 425379 w 1034979"/>
                  <a:gd name="connsiteY174" fmla="*/ 78288 h 1516602"/>
                  <a:gd name="connsiteX175" fmla="*/ 425379 w 1034979"/>
                  <a:gd name="connsiteY175" fmla="*/ 84003 h 1516602"/>
                  <a:gd name="connsiteX176" fmla="*/ 429189 w 1034979"/>
                  <a:gd name="connsiteY176" fmla="*/ 238308 h 1516602"/>
                  <a:gd name="connsiteX177" fmla="*/ 440619 w 1034979"/>
                  <a:gd name="connsiteY177" fmla="*/ 421188 h 1516602"/>
                  <a:gd name="connsiteX178" fmla="*/ 435265 w 1034979"/>
                  <a:gd name="connsiteY178" fmla="*/ 718368 h 1516602"/>
                  <a:gd name="connsiteX179" fmla="*/ 435059 w 1034979"/>
                  <a:gd name="connsiteY179" fmla="*/ 799046 h 1516602"/>
                  <a:gd name="connsiteX180" fmla="*/ 430322 w 1034979"/>
                  <a:gd name="connsiteY180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253929 w 1034979"/>
                  <a:gd name="connsiteY6" fmla="*/ 958398 h 1516602"/>
                  <a:gd name="connsiteX7" fmla="*/ 242499 w 1034979"/>
                  <a:gd name="connsiteY7" fmla="*/ 954588 h 1516602"/>
                  <a:gd name="connsiteX8" fmla="*/ 236784 w 1034979"/>
                  <a:gd name="connsiteY8" fmla="*/ 952683 h 1516602"/>
                  <a:gd name="connsiteX9" fmla="*/ 231069 w 1034979"/>
                  <a:gd name="connsiteY9" fmla="*/ 950778 h 1516602"/>
                  <a:gd name="connsiteX10" fmla="*/ 219639 w 1034979"/>
                  <a:gd name="connsiteY10" fmla="*/ 948873 h 1516602"/>
                  <a:gd name="connsiteX11" fmla="*/ 213924 w 1034979"/>
                  <a:gd name="connsiteY11" fmla="*/ 946968 h 1516602"/>
                  <a:gd name="connsiteX12" fmla="*/ 206304 w 1034979"/>
                  <a:gd name="connsiteY12" fmla="*/ 945063 h 1516602"/>
                  <a:gd name="connsiteX13" fmla="*/ 194874 w 1034979"/>
                  <a:gd name="connsiteY13" fmla="*/ 941253 h 1516602"/>
                  <a:gd name="connsiteX14" fmla="*/ 189159 w 1034979"/>
                  <a:gd name="connsiteY14" fmla="*/ 939348 h 1516602"/>
                  <a:gd name="connsiteX15" fmla="*/ 181539 w 1034979"/>
                  <a:gd name="connsiteY15" fmla="*/ 937443 h 1516602"/>
                  <a:gd name="connsiteX16" fmla="*/ 170109 w 1034979"/>
                  <a:gd name="connsiteY16" fmla="*/ 931728 h 1516602"/>
                  <a:gd name="connsiteX17" fmla="*/ 164394 w 1034979"/>
                  <a:gd name="connsiteY17" fmla="*/ 927918 h 1516602"/>
                  <a:gd name="connsiteX18" fmla="*/ 116769 w 1034979"/>
                  <a:gd name="connsiteY18" fmla="*/ 903153 h 1516602"/>
                  <a:gd name="connsiteX19" fmla="*/ 59619 w 1034979"/>
                  <a:gd name="connsiteY19" fmla="*/ 874578 h 1516602"/>
                  <a:gd name="connsiteX20" fmla="*/ 46284 w 1034979"/>
                  <a:gd name="connsiteY20" fmla="*/ 895533 h 1516602"/>
                  <a:gd name="connsiteX21" fmla="*/ 50094 w 1034979"/>
                  <a:gd name="connsiteY21" fmla="*/ 933633 h 1516602"/>
                  <a:gd name="connsiteX22" fmla="*/ 53904 w 1034979"/>
                  <a:gd name="connsiteY22" fmla="*/ 939348 h 1516602"/>
                  <a:gd name="connsiteX23" fmla="*/ 59619 w 1034979"/>
                  <a:gd name="connsiteY23" fmla="*/ 943158 h 1516602"/>
                  <a:gd name="connsiteX24" fmla="*/ 63429 w 1034979"/>
                  <a:gd name="connsiteY24" fmla="*/ 948873 h 1516602"/>
                  <a:gd name="connsiteX25" fmla="*/ 80574 w 1034979"/>
                  <a:gd name="connsiteY25" fmla="*/ 958398 h 1516602"/>
                  <a:gd name="connsiteX26" fmla="*/ 166299 w 1034979"/>
                  <a:gd name="connsiteY26" fmla="*/ 979353 h 1516602"/>
                  <a:gd name="connsiteX27" fmla="*/ 191064 w 1034979"/>
                  <a:gd name="connsiteY27" fmla="*/ 985068 h 1516602"/>
                  <a:gd name="connsiteX28" fmla="*/ 208209 w 1034979"/>
                  <a:gd name="connsiteY28" fmla="*/ 990783 h 1516602"/>
                  <a:gd name="connsiteX29" fmla="*/ 213924 w 1034979"/>
                  <a:gd name="connsiteY29" fmla="*/ 992688 h 1516602"/>
                  <a:gd name="connsiteX30" fmla="*/ 229164 w 1034979"/>
                  <a:gd name="connsiteY30" fmla="*/ 996498 h 1516602"/>
                  <a:gd name="connsiteX31" fmla="*/ 248214 w 1034979"/>
                  <a:gd name="connsiteY31" fmla="*/ 1002213 h 1516602"/>
                  <a:gd name="connsiteX32" fmla="*/ 253929 w 1034979"/>
                  <a:gd name="connsiteY32" fmla="*/ 1006023 h 1516602"/>
                  <a:gd name="connsiteX33" fmla="*/ 267264 w 1034979"/>
                  <a:gd name="connsiteY33" fmla="*/ 1021263 h 1516602"/>
                  <a:gd name="connsiteX34" fmla="*/ 272979 w 1034979"/>
                  <a:gd name="connsiteY34" fmla="*/ 1040313 h 1516602"/>
                  <a:gd name="connsiteX35" fmla="*/ 274884 w 1034979"/>
                  <a:gd name="connsiteY35" fmla="*/ 1046028 h 1516602"/>
                  <a:gd name="connsiteX36" fmla="*/ 276789 w 1034979"/>
                  <a:gd name="connsiteY36" fmla="*/ 1051743 h 1516602"/>
                  <a:gd name="connsiteX37" fmla="*/ 278694 w 1034979"/>
                  <a:gd name="connsiteY37" fmla="*/ 1076508 h 1516602"/>
                  <a:gd name="connsiteX38" fmla="*/ 280599 w 1034979"/>
                  <a:gd name="connsiteY38" fmla="*/ 1082223 h 1516602"/>
                  <a:gd name="connsiteX39" fmla="*/ 278694 w 1034979"/>
                  <a:gd name="connsiteY39" fmla="*/ 1101273 h 1516602"/>
                  <a:gd name="connsiteX40" fmla="*/ 276789 w 1034979"/>
                  <a:gd name="connsiteY40" fmla="*/ 1110798 h 1516602"/>
                  <a:gd name="connsiteX41" fmla="*/ 263454 w 1034979"/>
                  <a:gd name="connsiteY41" fmla="*/ 1124133 h 1516602"/>
                  <a:gd name="connsiteX42" fmla="*/ 252024 w 1034979"/>
                  <a:gd name="connsiteY42" fmla="*/ 1131753 h 1516602"/>
                  <a:gd name="connsiteX43" fmla="*/ 240594 w 1034979"/>
                  <a:gd name="connsiteY43" fmla="*/ 1135563 h 1516602"/>
                  <a:gd name="connsiteX44" fmla="*/ 27234 w 1034979"/>
                  <a:gd name="connsiteY44" fmla="*/ 1154613 h 1516602"/>
                  <a:gd name="connsiteX45" fmla="*/ 15804 w 1034979"/>
                  <a:gd name="connsiteY45" fmla="*/ 1160328 h 1516602"/>
                  <a:gd name="connsiteX46" fmla="*/ 6279 w 1034979"/>
                  <a:gd name="connsiteY46" fmla="*/ 1169853 h 1516602"/>
                  <a:gd name="connsiteX47" fmla="*/ 4374 w 1034979"/>
                  <a:gd name="connsiteY47" fmla="*/ 1175568 h 1516602"/>
                  <a:gd name="connsiteX48" fmla="*/ 564 w 1034979"/>
                  <a:gd name="connsiteY48" fmla="*/ 1181283 h 1516602"/>
                  <a:gd name="connsiteX49" fmla="*/ 6279 w 1034979"/>
                  <a:gd name="connsiteY49" fmla="*/ 1213668 h 1516602"/>
                  <a:gd name="connsiteX50" fmla="*/ 11994 w 1034979"/>
                  <a:gd name="connsiteY50" fmla="*/ 1217478 h 1516602"/>
                  <a:gd name="connsiteX51" fmla="*/ 17709 w 1034979"/>
                  <a:gd name="connsiteY51" fmla="*/ 1219383 h 1516602"/>
                  <a:gd name="connsiteX52" fmla="*/ 145344 w 1034979"/>
                  <a:gd name="connsiteY52" fmla="*/ 1217478 h 1516602"/>
                  <a:gd name="connsiteX53" fmla="*/ 152964 w 1034979"/>
                  <a:gd name="connsiteY53" fmla="*/ 1215573 h 1516602"/>
                  <a:gd name="connsiteX54" fmla="*/ 303459 w 1034979"/>
                  <a:gd name="connsiteY54" fmla="*/ 1209858 h 1516602"/>
                  <a:gd name="connsiteX55" fmla="*/ 318699 w 1034979"/>
                  <a:gd name="connsiteY55" fmla="*/ 1217478 h 1516602"/>
                  <a:gd name="connsiteX56" fmla="*/ 330129 w 1034979"/>
                  <a:gd name="connsiteY56" fmla="*/ 1223193 h 1516602"/>
                  <a:gd name="connsiteX57" fmla="*/ 333939 w 1034979"/>
                  <a:gd name="connsiteY57" fmla="*/ 1228908 h 1516602"/>
                  <a:gd name="connsiteX58" fmla="*/ 339654 w 1034979"/>
                  <a:gd name="connsiteY58" fmla="*/ 1230813 h 1516602"/>
                  <a:gd name="connsiteX59" fmla="*/ 351084 w 1034979"/>
                  <a:gd name="connsiteY59" fmla="*/ 1238433 h 1516602"/>
                  <a:gd name="connsiteX60" fmla="*/ 356799 w 1034979"/>
                  <a:gd name="connsiteY60" fmla="*/ 1242243 h 1516602"/>
                  <a:gd name="connsiteX61" fmla="*/ 360609 w 1034979"/>
                  <a:gd name="connsiteY61" fmla="*/ 1247958 h 1516602"/>
                  <a:gd name="connsiteX62" fmla="*/ 366324 w 1034979"/>
                  <a:gd name="connsiteY62" fmla="*/ 1259388 h 1516602"/>
                  <a:gd name="connsiteX63" fmla="*/ 362514 w 1034979"/>
                  <a:gd name="connsiteY63" fmla="*/ 1286058 h 1516602"/>
                  <a:gd name="connsiteX64" fmla="*/ 358704 w 1034979"/>
                  <a:gd name="connsiteY64" fmla="*/ 1291773 h 1516602"/>
                  <a:gd name="connsiteX65" fmla="*/ 356799 w 1034979"/>
                  <a:gd name="connsiteY65" fmla="*/ 1297488 h 1516602"/>
                  <a:gd name="connsiteX66" fmla="*/ 352989 w 1034979"/>
                  <a:gd name="connsiteY66" fmla="*/ 1303203 h 1516602"/>
                  <a:gd name="connsiteX67" fmla="*/ 351084 w 1034979"/>
                  <a:gd name="connsiteY67" fmla="*/ 1308918 h 1516602"/>
                  <a:gd name="connsiteX68" fmla="*/ 347274 w 1034979"/>
                  <a:gd name="connsiteY68" fmla="*/ 1314633 h 1516602"/>
                  <a:gd name="connsiteX69" fmla="*/ 330129 w 1034979"/>
                  <a:gd name="connsiteY69" fmla="*/ 1381308 h 1516602"/>
                  <a:gd name="connsiteX70" fmla="*/ 328224 w 1034979"/>
                  <a:gd name="connsiteY70" fmla="*/ 1432743 h 1516602"/>
                  <a:gd name="connsiteX71" fmla="*/ 330129 w 1034979"/>
                  <a:gd name="connsiteY71" fmla="*/ 1457508 h 1516602"/>
                  <a:gd name="connsiteX72" fmla="*/ 332034 w 1034979"/>
                  <a:gd name="connsiteY72" fmla="*/ 1463223 h 1516602"/>
                  <a:gd name="connsiteX73" fmla="*/ 335844 w 1034979"/>
                  <a:gd name="connsiteY73" fmla="*/ 1467033 h 1516602"/>
                  <a:gd name="connsiteX74" fmla="*/ 364419 w 1034979"/>
                  <a:gd name="connsiteY74" fmla="*/ 1512753 h 1516602"/>
                  <a:gd name="connsiteX75" fmla="*/ 387279 w 1034979"/>
                  <a:gd name="connsiteY75" fmla="*/ 1514658 h 1516602"/>
                  <a:gd name="connsiteX76" fmla="*/ 392994 w 1034979"/>
                  <a:gd name="connsiteY76" fmla="*/ 1508943 h 1516602"/>
                  <a:gd name="connsiteX77" fmla="*/ 394899 w 1034979"/>
                  <a:gd name="connsiteY77" fmla="*/ 1497513 h 1516602"/>
                  <a:gd name="connsiteX78" fmla="*/ 396804 w 1034979"/>
                  <a:gd name="connsiteY78" fmla="*/ 1491798 h 1516602"/>
                  <a:gd name="connsiteX79" fmla="*/ 398709 w 1034979"/>
                  <a:gd name="connsiteY79" fmla="*/ 1474653 h 1516602"/>
                  <a:gd name="connsiteX80" fmla="*/ 400614 w 1034979"/>
                  <a:gd name="connsiteY80" fmla="*/ 1461318 h 1516602"/>
                  <a:gd name="connsiteX81" fmla="*/ 404424 w 1034979"/>
                  <a:gd name="connsiteY81" fmla="*/ 1404168 h 1516602"/>
                  <a:gd name="connsiteX82" fmla="*/ 410139 w 1034979"/>
                  <a:gd name="connsiteY82" fmla="*/ 1392738 h 1516602"/>
                  <a:gd name="connsiteX83" fmla="*/ 413949 w 1034979"/>
                  <a:gd name="connsiteY83" fmla="*/ 1379403 h 1516602"/>
                  <a:gd name="connsiteX84" fmla="*/ 415854 w 1034979"/>
                  <a:gd name="connsiteY84" fmla="*/ 1373688 h 1516602"/>
                  <a:gd name="connsiteX85" fmla="*/ 417759 w 1034979"/>
                  <a:gd name="connsiteY85" fmla="*/ 1360353 h 1516602"/>
                  <a:gd name="connsiteX86" fmla="*/ 421569 w 1034979"/>
                  <a:gd name="connsiteY86" fmla="*/ 1348923 h 1516602"/>
                  <a:gd name="connsiteX87" fmla="*/ 427284 w 1034979"/>
                  <a:gd name="connsiteY87" fmla="*/ 1335588 h 1516602"/>
                  <a:gd name="connsiteX88" fmla="*/ 467289 w 1034979"/>
                  <a:gd name="connsiteY88" fmla="*/ 1265103 h 1516602"/>
                  <a:gd name="connsiteX89" fmla="*/ 528455 w 1034979"/>
                  <a:gd name="connsiteY89" fmla="*/ 1252334 h 1516602"/>
                  <a:gd name="connsiteX90" fmla="*/ 573969 w 1034979"/>
                  <a:gd name="connsiteY90" fmla="*/ 1236528 h 1516602"/>
                  <a:gd name="connsiteX91" fmla="*/ 585399 w 1034979"/>
                  <a:gd name="connsiteY91" fmla="*/ 1232718 h 1516602"/>
                  <a:gd name="connsiteX92" fmla="*/ 720654 w 1034979"/>
                  <a:gd name="connsiteY92" fmla="*/ 1316538 h 1516602"/>
                  <a:gd name="connsiteX93" fmla="*/ 733989 w 1034979"/>
                  <a:gd name="connsiteY93" fmla="*/ 1326063 h 1516602"/>
                  <a:gd name="connsiteX94" fmla="*/ 743514 w 1034979"/>
                  <a:gd name="connsiteY94" fmla="*/ 1327968 h 1516602"/>
                  <a:gd name="connsiteX95" fmla="*/ 749229 w 1034979"/>
                  <a:gd name="connsiteY95" fmla="*/ 1329873 h 1516602"/>
                  <a:gd name="connsiteX96" fmla="*/ 762564 w 1034979"/>
                  <a:gd name="connsiteY96" fmla="*/ 1335588 h 1516602"/>
                  <a:gd name="connsiteX97" fmla="*/ 777804 w 1034979"/>
                  <a:gd name="connsiteY97" fmla="*/ 1333683 h 1516602"/>
                  <a:gd name="connsiteX98" fmla="*/ 789234 w 1034979"/>
                  <a:gd name="connsiteY98" fmla="*/ 1327968 h 1516602"/>
                  <a:gd name="connsiteX99" fmla="*/ 794949 w 1034979"/>
                  <a:gd name="connsiteY99" fmla="*/ 1326063 h 1516602"/>
                  <a:gd name="connsiteX100" fmla="*/ 802569 w 1034979"/>
                  <a:gd name="connsiteY100" fmla="*/ 1308918 h 1516602"/>
                  <a:gd name="connsiteX101" fmla="*/ 800664 w 1034979"/>
                  <a:gd name="connsiteY101" fmla="*/ 1284153 h 1516602"/>
                  <a:gd name="connsiteX102" fmla="*/ 798759 w 1034979"/>
                  <a:gd name="connsiteY102" fmla="*/ 1278438 h 1516602"/>
                  <a:gd name="connsiteX103" fmla="*/ 796854 w 1034979"/>
                  <a:gd name="connsiteY103" fmla="*/ 1270818 h 1516602"/>
                  <a:gd name="connsiteX104" fmla="*/ 783519 w 1034979"/>
                  <a:gd name="connsiteY104" fmla="*/ 1253673 h 1516602"/>
                  <a:gd name="connsiteX105" fmla="*/ 773994 w 1034979"/>
                  <a:gd name="connsiteY105" fmla="*/ 1247958 h 1516602"/>
                  <a:gd name="connsiteX106" fmla="*/ 648264 w 1034979"/>
                  <a:gd name="connsiteY106" fmla="*/ 1156518 h 1516602"/>
                  <a:gd name="connsiteX107" fmla="*/ 644454 w 1034979"/>
                  <a:gd name="connsiteY107" fmla="*/ 1139373 h 1516602"/>
                  <a:gd name="connsiteX108" fmla="*/ 646359 w 1034979"/>
                  <a:gd name="connsiteY108" fmla="*/ 1131753 h 1516602"/>
                  <a:gd name="connsiteX109" fmla="*/ 650169 w 1034979"/>
                  <a:gd name="connsiteY109" fmla="*/ 1114608 h 1516602"/>
                  <a:gd name="connsiteX110" fmla="*/ 653979 w 1034979"/>
                  <a:gd name="connsiteY110" fmla="*/ 1108893 h 1516602"/>
                  <a:gd name="connsiteX111" fmla="*/ 655884 w 1034979"/>
                  <a:gd name="connsiteY111" fmla="*/ 1103178 h 1516602"/>
                  <a:gd name="connsiteX112" fmla="*/ 661599 w 1034979"/>
                  <a:gd name="connsiteY112" fmla="*/ 1101273 h 1516602"/>
                  <a:gd name="connsiteX113" fmla="*/ 671124 w 1034979"/>
                  <a:gd name="connsiteY113" fmla="*/ 1089843 h 1516602"/>
                  <a:gd name="connsiteX114" fmla="*/ 724464 w 1034979"/>
                  <a:gd name="connsiteY114" fmla="*/ 1082223 h 1516602"/>
                  <a:gd name="connsiteX115" fmla="*/ 842574 w 1034979"/>
                  <a:gd name="connsiteY115" fmla="*/ 1084128 h 1516602"/>
                  <a:gd name="connsiteX116" fmla="*/ 871149 w 1034979"/>
                  <a:gd name="connsiteY116" fmla="*/ 1086033 h 1516602"/>
                  <a:gd name="connsiteX117" fmla="*/ 899724 w 1034979"/>
                  <a:gd name="connsiteY117" fmla="*/ 1091748 h 1516602"/>
                  <a:gd name="connsiteX118" fmla="*/ 922584 w 1034979"/>
                  <a:gd name="connsiteY118" fmla="*/ 1095558 h 1516602"/>
                  <a:gd name="connsiteX119" fmla="*/ 951159 w 1034979"/>
                  <a:gd name="connsiteY119" fmla="*/ 1101273 h 1516602"/>
                  <a:gd name="connsiteX120" fmla="*/ 956874 w 1034979"/>
                  <a:gd name="connsiteY120" fmla="*/ 1101273 h 1516602"/>
                  <a:gd name="connsiteX121" fmla="*/ 1002594 w 1034979"/>
                  <a:gd name="connsiteY121" fmla="*/ 1099368 h 1516602"/>
                  <a:gd name="connsiteX122" fmla="*/ 1031169 w 1034979"/>
                  <a:gd name="connsiteY122" fmla="*/ 1091748 h 1516602"/>
                  <a:gd name="connsiteX123" fmla="*/ 1034979 w 1034979"/>
                  <a:gd name="connsiteY123" fmla="*/ 1086033 h 1516602"/>
                  <a:gd name="connsiteX124" fmla="*/ 1033074 w 1034979"/>
                  <a:gd name="connsiteY124" fmla="*/ 1066983 h 1516602"/>
                  <a:gd name="connsiteX125" fmla="*/ 1027359 w 1034979"/>
                  <a:gd name="connsiteY125" fmla="*/ 1063173 h 1516602"/>
                  <a:gd name="connsiteX126" fmla="*/ 1012119 w 1034979"/>
                  <a:gd name="connsiteY126" fmla="*/ 1061268 h 1516602"/>
                  <a:gd name="connsiteX127" fmla="*/ 1006404 w 1034979"/>
                  <a:gd name="connsiteY127" fmla="*/ 1059363 h 1516602"/>
                  <a:gd name="connsiteX128" fmla="*/ 998784 w 1034979"/>
                  <a:gd name="connsiteY128" fmla="*/ 1057458 h 1516602"/>
                  <a:gd name="connsiteX129" fmla="*/ 987354 w 1034979"/>
                  <a:gd name="connsiteY129" fmla="*/ 1049838 h 1516602"/>
                  <a:gd name="connsiteX130" fmla="*/ 975924 w 1034979"/>
                  <a:gd name="connsiteY130" fmla="*/ 1046028 h 1516602"/>
                  <a:gd name="connsiteX131" fmla="*/ 970209 w 1034979"/>
                  <a:gd name="connsiteY131" fmla="*/ 1044123 h 1516602"/>
                  <a:gd name="connsiteX132" fmla="*/ 962589 w 1034979"/>
                  <a:gd name="connsiteY132" fmla="*/ 1042218 h 1516602"/>
                  <a:gd name="connsiteX133" fmla="*/ 956874 w 1034979"/>
                  <a:gd name="connsiteY133" fmla="*/ 1040313 h 1516602"/>
                  <a:gd name="connsiteX134" fmla="*/ 935919 w 1034979"/>
                  <a:gd name="connsiteY134" fmla="*/ 1034598 h 1516602"/>
                  <a:gd name="connsiteX135" fmla="*/ 825429 w 1034979"/>
                  <a:gd name="connsiteY135" fmla="*/ 1034598 h 1516602"/>
                  <a:gd name="connsiteX136" fmla="*/ 730179 w 1034979"/>
                  <a:gd name="connsiteY136" fmla="*/ 1038408 h 1516602"/>
                  <a:gd name="connsiteX137" fmla="*/ 669219 w 1034979"/>
                  <a:gd name="connsiteY137" fmla="*/ 1046028 h 1516602"/>
                  <a:gd name="connsiteX138" fmla="*/ 646359 w 1034979"/>
                  <a:gd name="connsiteY138" fmla="*/ 1049838 h 1516602"/>
                  <a:gd name="connsiteX139" fmla="*/ 642549 w 1034979"/>
                  <a:gd name="connsiteY139" fmla="*/ 1038408 h 1516602"/>
                  <a:gd name="connsiteX140" fmla="*/ 640644 w 1034979"/>
                  <a:gd name="connsiteY140" fmla="*/ 1032693 h 1516602"/>
                  <a:gd name="connsiteX141" fmla="*/ 642549 w 1034979"/>
                  <a:gd name="connsiteY141" fmla="*/ 1015548 h 1516602"/>
                  <a:gd name="connsiteX142" fmla="*/ 644454 w 1034979"/>
                  <a:gd name="connsiteY142" fmla="*/ 1009833 h 1516602"/>
                  <a:gd name="connsiteX143" fmla="*/ 661599 w 1034979"/>
                  <a:gd name="connsiteY143" fmla="*/ 1000308 h 1516602"/>
                  <a:gd name="connsiteX144" fmla="*/ 673029 w 1034979"/>
                  <a:gd name="connsiteY144" fmla="*/ 992688 h 1516602"/>
                  <a:gd name="connsiteX145" fmla="*/ 674934 w 1034979"/>
                  <a:gd name="connsiteY145" fmla="*/ 986973 h 1516602"/>
                  <a:gd name="connsiteX146" fmla="*/ 680649 w 1034979"/>
                  <a:gd name="connsiteY146" fmla="*/ 985068 h 1516602"/>
                  <a:gd name="connsiteX147" fmla="*/ 686364 w 1034979"/>
                  <a:gd name="connsiteY147" fmla="*/ 981258 h 1516602"/>
                  <a:gd name="connsiteX148" fmla="*/ 695889 w 1034979"/>
                  <a:gd name="connsiteY148" fmla="*/ 971733 h 1516602"/>
                  <a:gd name="connsiteX149" fmla="*/ 705414 w 1034979"/>
                  <a:gd name="connsiteY149" fmla="*/ 960303 h 1516602"/>
                  <a:gd name="connsiteX150" fmla="*/ 716844 w 1034979"/>
                  <a:gd name="connsiteY150" fmla="*/ 952683 h 1516602"/>
                  <a:gd name="connsiteX151" fmla="*/ 732084 w 1034979"/>
                  <a:gd name="connsiteY151" fmla="*/ 939348 h 1516602"/>
                  <a:gd name="connsiteX152" fmla="*/ 741609 w 1034979"/>
                  <a:gd name="connsiteY152" fmla="*/ 927918 h 1516602"/>
                  <a:gd name="connsiteX153" fmla="*/ 753039 w 1034979"/>
                  <a:gd name="connsiteY153" fmla="*/ 918393 h 1516602"/>
                  <a:gd name="connsiteX154" fmla="*/ 758754 w 1034979"/>
                  <a:gd name="connsiteY154" fmla="*/ 906963 h 1516602"/>
                  <a:gd name="connsiteX155" fmla="*/ 760659 w 1034979"/>
                  <a:gd name="connsiteY155" fmla="*/ 901248 h 1516602"/>
                  <a:gd name="connsiteX156" fmla="*/ 766374 w 1034979"/>
                  <a:gd name="connsiteY156" fmla="*/ 889818 h 1516602"/>
                  <a:gd name="connsiteX157" fmla="*/ 764469 w 1034979"/>
                  <a:gd name="connsiteY157" fmla="*/ 874578 h 1516602"/>
                  <a:gd name="connsiteX158" fmla="*/ 758754 w 1034979"/>
                  <a:gd name="connsiteY158" fmla="*/ 872673 h 1516602"/>
                  <a:gd name="connsiteX159" fmla="*/ 737799 w 1034979"/>
                  <a:gd name="connsiteY159" fmla="*/ 874578 h 1516602"/>
                  <a:gd name="connsiteX160" fmla="*/ 732084 w 1034979"/>
                  <a:gd name="connsiteY160" fmla="*/ 878388 h 1516602"/>
                  <a:gd name="connsiteX161" fmla="*/ 699699 w 1034979"/>
                  <a:gd name="connsiteY161" fmla="*/ 899343 h 1516602"/>
                  <a:gd name="connsiteX162" fmla="*/ 595181 w 1034979"/>
                  <a:gd name="connsiteY162" fmla="*/ 957831 h 1516602"/>
                  <a:gd name="connsiteX163" fmla="*/ 507294 w 1034979"/>
                  <a:gd name="connsiteY163" fmla="*/ 847908 h 1516602"/>
                  <a:gd name="connsiteX164" fmla="*/ 503484 w 1034979"/>
                  <a:gd name="connsiteY164" fmla="*/ 358323 h 1516602"/>
                  <a:gd name="connsiteX165" fmla="*/ 499674 w 1034979"/>
                  <a:gd name="connsiteY165" fmla="*/ 66858 h 1516602"/>
                  <a:gd name="connsiteX166" fmla="*/ 490149 w 1034979"/>
                  <a:gd name="connsiteY166" fmla="*/ 40188 h 1516602"/>
                  <a:gd name="connsiteX167" fmla="*/ 488244 w 1034979"/>
                  <a:gd name="connsiteY167" fmla="*/ 34473 h 1516602"/>
                  <a:gd name="connsiteX168" fmla="*/ 484434 w 1034979"/>
                  <a:gd name="connsiteY168" fmla="*/ 28758 h 1516602"/>
                  <a:gd name="connsiteX169" fmla="*/ 478719 w 1034979"/>
                  <a:gd name="connsiteY169" fmla="*/ 17328 h 1516602"/>
                  <a:gd name="connsiteX170" fmla="*/ 473004 w 1034979"/>
                  <a:gd name="connsiteY170" fmla="*/ 13518 h 1516602"/>
                  <a:gd name="connsiteX171" fmla="*/ 469194 w 1034979"/>
                  <a:gd name="connsiteY171" fmla="*/ 7803 h 1516602"/>
                  <a:gd name="connsiteX172" fmla="*/ 429189 w 1034979"/>
                  <a:gd name="connsiteY172" fmla="*/ 11613 h 1516602"/>
                  <a:gd name="connsiteX173" fmla="*/ 425379 w 1034979"/>
                  <a:gd name="connsiteY173" fmla="*/ 78288 h 1516602"/>
                  <a:gd name="connsiteX174" fmla="*/ 425379 w 1034979"/>
                  <a:gd name="connsiteY174" fmla="*/ 84003 h 1516602"/>
                  <a:gd name="connsiteX175" fmla="*/ 429189 w 1034979"/>
                  <a:gd name="connsiteY175" fmla="*/ 238308 h 1516602"/>
                  <a:gd name="connsiteX176" fmla="*/ 440619 w 1034979"/>
                  <a:gd name="connsiteY176" fmla="*/ 421188 h 1516602"/>
                  <a:gd name="connsiteX177" fmla="*/ 435265 w 1034979"/>
                  <a:gd name="connsiteY177" fmla="*/ 718368 h 1516602"/>
                  <a:gd name="connsiteX178" fmla="*/ 435059 w 1034979"/>
                  <a:gd name="connsiteY178" fmla="*/ 799046 h 1516602"/>
                  <a:gd name="connsiteX179" fmla="*/ 430322 w 1034979"/>
                  <a:gd name="connsiteY179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253929 w 1034979"/>
                  <a:gd name="connsiteY6" fmla="*/ 958398 h 1516602"/>
                  <a:gd name="connsiteX7" fmla="*/ 242499 w 1034979"/>
                  <a:gd name="connsiteY7" fmla="*/ 954588 h 1516602"/>
                  <a:gd name="connsiteX8" fmla="*/ 236784 w 1034979"/>
                  <a:gd name="connsiteY8" fmla="*/ 952683 h 1516602"/>
                  <a:gd name="connsiteX9" fmla="*/ 231069 w 1034979"/>
                  <a:gd name="connsiteY9" fmla="*/ 950778 h 1516602"/>
                  <a:gd name="connsiteX10" fmla="*/ 219639 w 1034979"/>
                  <a:gd name="connsiteY10" fmla="*/ 948873 h 1516602"/>
                  <a:gd name="connsiteX11" fmla="*/ 213924 w 1034979"/>
                  <a:gd name="connsiteY11" fmla="*/ 946968 h 1516602"/>
                  <a:gd name="connsiteX12" fmla="*/ 206304 w 1034979"/>
                  <a:gd name="connsiteY12" fmla="*/ 945063 h 1516602"/>
                  <a:gd name="connsiteX13" fmla="*/ 194874 w 1034979"/>
                  <a:gd name="connsiteY13" fmla="*/ 941253 h 1516602"/>
                  <a:gd name="connsiteX14" fmla="*/ 189159 w 1034979"/>
                  <a:gd name="connsiteY14" fmla="*/ 939348 h 1516602"/>
                  <a:gd name="connsiteX15" fmla="*/ 181539 w 1034979"/>
                  <a:gd name="connsiteY15" fmla="*/ 937443 h 1516602"/>
                  <a:gd name="connsiteX16" fmla="*/ 170109 w 1034979"/>
                  <a:gd name="connsiteY16" fmla="*/ 931728 h 1516602"/>
                  <a:gd name="connsiteX17" fmla="*/ 164394 w 1034979"/>
                  <a:gd name="connsiteY17" fmla="*/ 927918 h 1516602"/>
                  <a:gd name="connsiteX18" fmla="*/ 116769 w 1034979"/>
                  <a:gd name="connsiteY18" fmla="*/ 903153 h 1516602"/>
                  <a:gd name="connsiteX19" fmla="*/ 59619 w 1034979"/>
                  <a:gd name="connsiteY19" fmla="*/ 874578 h 1516602"/>
                  <a:gd name="connsiteX20" fmla="*/ 46284 w 1034979"/>
                  <a:gd name="connsiteY20" fmla="*/ 895533 h 1516602"/>
                  <a:gd name="connsiteX21" fmla="*/ 50094 w 1034979"/>
                  <a:gd name="connsiteY21" fmla="*/ 933633 h 1516602"/>
                  <a:gd name="connsiteX22" fmla="*/ 53904 w 1034979"/>
                  <a:gd name="connsiteY22" fmla="*/ 939348 h 1516602"/>
                  <a:gd name="connsiteX23" fmla="*/ 59619 w 1034979"/>
                  <a:gd name="connsiteY23" fmla="*/ 943158 h 1516602"/>
                  <a:gd name="connsiteX24" fmla="*/ 63429 w 1034979"/>
                  <a:gd name="connsiteY24" fmla="*/ 948873 h 1516602"/>
                  <a:gd name="connsiteX25" fmla="*/ 80574 w 1034979"/>
                  <a:gd name="connsiteY25" fmla="*/ 958398 h 1516602"/>
                  <a:gd name="connsiteX26" fmla="*/ 166299 w 1034979"/>
                  <a:gd name="connsiteY26" fmla="*/ 979353 h 1516602"/>
                  <a:gd name="connsiteX27" fmla="*/ 191064 w 1034979"/>
                  <a:gd name="connsiteY27" fmla="*/ 985068 h 1516602"/>
                  <a:gd name="connsiteX28" fmla="*/ 208209 w 1034979"/>
                  <a:gd name="connsiteY28" fmla="*/ 990783 h 1516602"/>
                  <a:gd name="connsiteX29" fmla="*/ 213924 w 1034979"/>
                  <a:gd name="connsiteY29" fmla="*/ 992688 h 1516602"/>
                  <a:gd name="connsiteX30" fmla="*/ 229164 w 1034979"/>
                  <a:gd name="connsiteY30" fmla="*/ 996498 h 1516602"/>
                  <a:gd name="connsiteX31" fmla="*/ 248214 w 1034979"/>
                  <a:gd name="connsiteY31" fmla="*/ 1002213 h 1516602"/>
                  <a:gd name="connsiteX32" fmla="*/ 253929 w 1034979"/>
                  <a:gd name="connsiteY32" fmla="*/ 1006023 h 1516602"/>
                  <a:gd name="connsiteX33" fmla="*/ 267264 w 1034979"/>
                  <a:gd name="connsiteY33" fmla="*/ 1021263 h 1516602"/>
                  <a:gd name="connsiteX34" fmla="*/ 272979 w 1034979"/>
                  <a:gd name="connsiteY34" fmla="*/ 1040313 h 1516602"/>
                  <a:gd name="connsiteX35" fmla="*/ 274884 w 1034979"/>
                  <a:gd name="connsiteY35" fmla="*/ 1046028 h 1516602"/>
                  <a:gd name="connsiteX36" fmla="*/ 276789 w 1034979"/>
                  <a:gd name="connsiteY36" fmla="*/ 1051743 h 1516602"/>
                  <a:gd name="connsiteX37" fmla="*/ 278694 w 1034979"/>
                  <a:gd name="connsiteY37" fmla="*/ 1076508 h 1516602"/>
                  <a:gd name="connsiteX38" fmla="*/ 280599 w 1034979"/>
                  <a:gd name="connsiteY38" fmla="*/ 1082223 h 1516602"/>
                  <a:gd name="connsiteX39" fmla="*/ 278694 w 1034979"/>
                  <a:gd name="connsiteY39" fmla="*/ 1101273 h 1516602"/>
                  <a:gd name="connsiteX40" fmla="*/ 276789 w 1034979"/>
                  <a:gd name="connsiteY40" fmla="*/ 1110798 h 1516602"/>
                  <a:gd name="connsiteX41" fmla="*/ 263454 w 1034979"/>
                  <a:gd name="connsiteY41" fmla="*/ 1124133 h 1516602"/>
                  <a:gd name="connsiteX42" fmla="*/ 252024 w 1034979"/>
                  <a:gd name="connsiteY42" fmla="*/ 1131753 h 1516602"/>
                  <a:gd name="connsiteX43" fmla="*/ 240594 w 1034979"/>
                  <a:gd name="connsiteY43" fmla="*/ 1135563 h 1516602"/>
                  <a:gd name="connsiteX44" fmla="*/ 27234 w 1034979"/>
                  <a:gd name="connsiteY44" fmla="*/ 1154613 h 1516602"/>
                  <a:gd name="connsiteX45" fmla="*/ 15804 w 1034979"/>
                  <a:gd name="connsiteY45" fmla="*/ 1160328 h 1516602"/>
                  <a:gd name="connsiteX46" fmla="*/ 6279 w 1034979"/>
                  <a:gd name="connsiteY46" fmla="*/ 1169853 h 1516602"/>
                  <a:gd name="connsiteX47" fmla="*/ 4374 w 1034979"/>
                  <a:gd name="connsiteY47" fmla="*/ 1175568 h 1516602"/>
                  <a:gd name="connsiteX48" fmla="*/ 564 w 1034979"/>
                  <a:gd name="connsiteY48" fmla="*/ 1181283 h 1516602"/>
                  <a:gd name="connsiteX49" fmla="*/ 6279 w 1034979"/>
                  <a:gd name="connsiteY49" fmla="*/ 1213668 h 1516602"/>
                  <a:gd name="connsiteX50" fmla="*/ 11994 w 1034979"/>
                  <a:gd name="connsiteY50" fmla="*/ 1217478 h 1516602"/>
                  <a:gd name="connsiteX51" fmla="*/ 17709 w 1034979"/>
                  <a:gd name="connsiteY51" fmla="*/ 1219383 h 1516602"/>
                  <a:gd name="connsiteX52" fmla="*/ 145344 w 1034979"/>
                  <a:gd name="connsiteY52" fmla="*/ 1217478 h 1516602"/>
                  <a:gd name="connsiteX53" fmla="*/ 303459 w 1034979"/>
                  <a:gd name="connsiteY53" fmla="*/ 1209858 h 1516602"/>
                  <a:gd name="connsiteX54" fmla="*/ 318699 w 1034979"/>
                  <a:gd name="connsiteY54" fmla="*/ 1217478 h 1516602"/>
                  <a:gd name="connsiteX55" fmla="*/ 330129 w 1034979"/>
                  <a:gd name="connsiteY55" fmla="*/ 1223193 h 1516602"/>
                  <a:gd name="connsiteX56" fmla="*/ 333939 w 1034979"/>
                  <a:gd name="connsiteY56" fmla="*/ 1228908 h 1516602"/>
                  <a:gd name="connsiteX57" fmla="*/ 339654 w 1034979"/>
                  <a:gd name="connsiteY57" fmla="*/ 1230813 h 1516602"/>
                  <a:gd name="connsiteX58" fmla="*/ 351084 w 1034979"/>
                  <a:gd name="connsiteY58" fmla="*/ 1238433 h 1516602"/>
                  <a:gd name="connsiteX59" fmla="*/ 356799 w 1034979"/>
                  <a:gd name="connsiteY59" fmla="*/ 1242243 h 1516602"/>
                  <a:gd name="connsiteX60" fmla="*/ 360609 w 1034979"/>
                  <a:gd name="connsiteY60" fmla="*/ 1247958 h 1516602"/>
                  <a:gd name="connsiteX61" fmla="*/ 366324 w 1034979"/>
                  <a:gd name="connsiteY61" fmla="*/ 1259388 h 1516602"/>
                  <a:gd name="connsiteX62" fmla="*/ 362514 w 1034979"/>
                  <a:gd name="connsiteY62" fmla="*/ 1286058 h 1516602"/>
                  <a:gd name="connsiteX63" fmla="*/ 358704 w 1034979"/>
                  <a:gd name="connsiteY63" fmla="*/ 1291773 h 1516602"/>
                  <a:gd name="connsiteX64" fmla="*/ 356799 w 1034979"/>
                  <a:gd name="connsiteY64" fmla="*/ 1297488 h 1516602"/>
                  <a:gd name="connsiteX65" fmla="*/ 352989 w 1034979"/>
                  <a:gd name="connsiteY65" fmla="*/ 1303203 h 1516602"/>
                  <a:gd name="connsiteX66" fmla="*/ 351084 w 1034979"/>
                  <a:gd name="connsiteY66" fmla="*/ 1308918 h 1516602"/>
                  <a:gd name="connsiteX67" fmla="*/ 347274 w 1034979"/>
                  <a:gd name="connsiteY67" fmla="*/ 1314633 h 1516602"/>
                  <a:gd name="connsiteX68" fmla="*/ 330129 w 1034979"/>
                  <a:gd name="connsiteY68" fmla="*/ 1381308 h 1516602"/>
                  <a:gd name="connsiteX69" fmla="*/ 328224 w 1034979"/>
                  <a:gd name="connsiteY69" fmla="*/ 1432743 h 1516602"/>
                  <a:gd name="connsiteX70" fmla="*/ 330129 w 1034979"/>
                  <a:gd name="connsiteY70" fmla="*/ 1457508 h 1516602"/>
                  <a:gd name="connsiteX71" fmla="*/ 332034 w 1034979"/>
                  <a:gd name="connsiteY71" fmla="*/ 1463223 h 1516602"/>
                  <a:gd name="connsiteX72" fmla="*/ 335844 w 1034979"/>
                  <a:gd name="connsiteY72" fmla="*/ 1467033 h 1516602"/>
                  <a:gd name="connsiteX73" fmla="*/ 364419 w 1034979"/>
                  <a:gd name="connsiteY73" fmla="*/ 1512753 h 1516602"/>
                  <a:gd name="connsiteX74" fmla="*/ 387279 w 1034979"/>
                  <a:gd name="connsiteY74" fmla="*/ 1514658 h 1516602"/>
                  <a:gd name="connsiteX75" fmla="*/ 392994 w 1034979"/>
                  <a:gd name="connsiteY75" fmla="*/ 1508943 h 1516602"/>
                  <a:gd name="connsiteX76" fmla="*/ 394899 w 1034979"/>
                  <a:gd name="connsiteY76" fmla="*/ 1497513 h 1516602"/>
                  <a:gd name="connsiteX77" fmla="*/ 396804 w 1034979"/>
                  <a:gd name="connsiteY77" fmla="*/ 1491798 h 1516602"/>
                  <a:gd name="connsiteX78" fmla="*/ 398709 w 1034979"/>
                  <a:gd name="connsiteY78" fmla="*/ 1474653 h 1516602"/>
                  <a:gd name="connsiteX79" fmla="*/ 400614 w 1034979"/>
                  <a:gd name="connsiteY79" fmla="*/ 1461318 h 1516602"/>
                  <a:gd name="connsiteX80" fmla="*/ 404424 w 1034979"/>
                  <a:gd name="connsiteY80" fmla="*/ 1404168 h 1516602"/>
                  <a:gd name="connsiteX81" fmla="*/ 410139 w 1034979"/>
                  <a:gd name="connsiteY81" fmla="*/ 1392738 h 1516602"/>
                  <a:gd name="connsiteX82" fmla="*/ 413949 w 1034979"/>
                  <a:gd name="connsiteY82" fmla="*/ 1379403 h 1516602"/>
                  <a:gd name="connsiteX83" fmla="*/ 415854 w 1034979"/>
                  <a:gd name="connsiteY83" fmla="*/ 1373688 h 1516602"/>
                  <a:gd name="connsiteX84" fmla="*/ 417759 w 1034979"/>
                  <a:gd name="connsiteY84" fmla="*/ 1360353 h 1516602"/>
                  <a:gd name="connsiteX85" fmla="*/ 421569 w 1034979"/>
                  <a:gd name="connsiteY85" fmla="*/ 1348923 h 1516602"/>
                  <a:gd name="connsiteX86" fmla="*/ 427284 w 1034979"/>
                  <a:gd name="connsiteY86" fmla="*/ 1335588 h 1516602"/>
                  <a:gd name="connsiteX87" fmla="*/ 467289 w 1034979"/>
                  <a:gd name="connsiteY87" fmla="*/ 1265103 h 1516602"/>
                  <a:gd name="connsiteX88" fmla="*/ 528455 w 1034979"/>
                  <a:gd name="connsiteY88" fmla="*/ 1252334 h 1516602"/>
                  <a:gd name="connsiteX89" fmla="*/ 573969 w 1034979"/>
                  <a:gd name="connsiteY89" fmla="*/ 1236528 h 1516602"/>
                  <a:gd name="connsiteX90" fmla="*/ 585399 w 1034979"/>
                  <a:gd name="connsiteY90" fmla="*/ 1232718 h 1516602"/>
                  <a:gd name="connsiteX91" fmla="*/ 720654 w 1034979"/>
                  <a:gd name="connsiteY91" fmla="*/ 1316538 h 1516602"/>
                  <a:gd name="connsiteX92" fmla="*/ 733989 w 1034979"/>
                  <a:gd name="connsiteY92" fmla="*/ 1326063 h 1516602"/>
                  <a:gd name="connsiteX93" fmla="*/ 743514 w 1034979"/>
                  <a:gd name="connsiteY93" fmla="*/ 1327968 h 1516602"/>
                  <a:gd name="connsiteX94" fmla="*/ 749229 w 1034979"/>
                  <a:gd name="connsiteY94" fmla="*/ 1329873 h 1516602"/>
                  <a:gd name="connsiteX95" fmla="*/ 762564 w 1034979"/>
                  <a:gd name="connsiteY95" fmla="*/ 1335588 h 1516602"/>
                  <a:gd name="connsiteX96" fmla="*/ 777804 w 1034979"/>
                  <a:gd name="connsiteY96" fmla="*/ 1333683 h 1516602"/>
                  <a:gd name="connsiteX97" fmla="*/ 789234 w 1034979"/>
                  <a:gd name="connsiteY97" fmla="*/ 1327968 h 1516602"/>
                  <a:gd name="connsiteX98" fmla="*/ 794949 w 1034979"/>
                  <a:gd name="connsiteY98" fmla="*/ 1326063 h 1516602"/>
                  <a:gd name="connsiteX99" fmla="*/ 802569 w 1034979"/>
                  <a:gd name="connsiteY99" fmla="*/ 1308918 h 1516602"/>
                  <a:gd name="connsiteX100" fmla="*/ 800664 w 1034979"/>
                  <a:gd name="connsiteY100" fmla="*/ 1284153 h 1516602"/>
                  <a:gd name="connsiteX101" fmla="*/ 798759 w 1034979"/>
                  <a:gd name="connsiteY101" fmla="*/ 1278438 h 1516602"/>
                  <a:gd name="connsiteX102" fmla="*/ 796854 w 1034979"/>
                  <a:gd name="connsiteY102" fmla="*/ 1270818 h 1516602"/>
                  <a:gd name="connsiteX103" fmla="*/ 783519 w 1034979"/>
                  <a:gd name="connsiteY103" fmla="*/ 1253673 h 1516602"/>
                  <a:gd name="connsiteX104" fmla="*/ 773994 w 1034979"/>
                  <a:gd name="connsiteY104" fmla="*/ 1247958 h 1516602"/>
                  <a:gd name="connsiteX105" fmla="*/ 648264 w 1034979"/>
                  <a:gd name="connsiteY105" fmla="*/ 1156518 h 1516602"/>
                  <a:gd name="connsiteX106" fmla="*/ 644454 w 1034979"/>
                  <a:gd name="connsiteY106" fmla="*/ 1139373 h 1516602"/>
                  <a:gd name="connsiteX107" fmla="*/ 646359 w 1034979"/>
                  <a:gd name="connsiteY107" fmla="*/ 1131753 h 1516602"/>
                  <a:gd name="connsiteX108" fmla="*/ 650169 w 1034979"/>
                  <a:gd name="connsiteY108" fmla="*/ 1114608 h 1516602"/>
                  <a:gd name="connsiteX109" fmla="*/ 653979 w 1034979"/>
                  <a:gd name="connsiteY109" fmla="*/ 1108893 h 1516602"/>
                  <a:gd name="connsiteX110" fmla="*/ 655884 w 1034979"/>
                  <a:gd name="connsiteY110" fmla="*/ 1103178 h 1516602"/>
                  <a:gd name="connsiteX111" fmla="*/ 661599 w 1034979"/>
                  <a:gd name="connsiteY111" fmla="*/ 1101273 h 1516602"/>
                  <a:gd name="connsiteX112" fmla="*/ 671124 w 1034979"/>
                  <a:gd name="connsiteY112" fmla="*/ 1089843 h 1516602"/>
                  <a:gd name="connsiteX113" fmla="*/ 724464 w 1034979"/>
                  <a:gd name="connsiteY113" fmla="*/ 1082223 h 1516602"/>
                  <a:gd name="connsiteX114" fmla="*/ 842574 w 1034979"/>
                  <a:gd name="connsiteY114" fmla="*/ 1084128 h 1516602"/>
                  <a:gd name="connsiteX115" fmla="*/ 871149 w 1034979"/>
                  <a:gd name="connsiteY115" fmla="*/ 1086033 h 1516602"/>
                  <a:gd name="connsiteX116" fmla="*/ 899724 w 1034979"/>
                  <a:gd name="connsiteY116" fmla="*/ 1091748 h 1516602"/>
                  <a:gd name="connsiteX117" fmla="*/ 922584 w 1034979"/>
                  <a:gd name="connsiteY117" fmla="*/ 1095558 h 1516602"/>
                  <a:gd name="connsiteX118" fmla="*/ 951159 w 1034979"/>
                  <a:gd name="connsiteY118" fmla="*/ 1101273 h 1516602"/>
                  <a:gd name="connsiteX119" fmla="*/ 956874 w 1034979"/>
                  <a:gd name="connsiteY119" fmla="*/ 1101273 h 1516602"/>
                  <a:gd name="connsiteX120" fmla="*/ 1002594 w 1034979"/>
                  <a:gd name="connsiteY120" fmla="*/ 1099368 h 1516602"/>
                  <a:gd name="connsiteX121" fmla="*/ 1031169 w 1034979"/>
                  <a:gd name="connsiteY121" fmla="*/ 1091748 h 1516602"/>
                  <a:gd name="connsiteX122" fmla="*/ 1034979 w 1034979"/>
                  <a:gd name="connsiteY122" fmla="*/ 1086033 h 1516602"/>
                  <a:gd name="connsiteX123" fmla="*/ 1033074 w 1034979"/>
                  <a:gd name="connsiteY123" fmla="*/ 1066983 h 1516602"/>
                  <a:gd name="connsiteX124" fmla="*/ 1027359 w 1034979"/>
                  <a:gd name="connsiteY124" fmla="*/ 1063173 h 1516602"/>
                  <a:gd name="connsiteX125" fmla="*/ 1012119 w 1034979"/>
                  <a:gd name="connsiteY125" fmla="*/ 1061268 h 1516602"/>
                  <a:gd name="connsiteX126" fmla="*/ 1006404 w 1034979"/>
                  <a:gd name="connsiteY126" fmla="*/ 1059363 h 1516602"/>
                  <a:gd name="connsiteX127" fmla="*/ 998784 w 1034979"/>
                  <a:gd name="connsiteY127" fmla="*/ 1057458 h 1516602"/>
                  <a:gd name="connsiteX128" fmla="*/ 987354 w 1034979"/>
                  <a:gd name="connsiteY128" fmla="*/ 1049838 h 1516602"/>
                  <a:gd name="connsiteX129" fmla="*/ 975924 w 1034979"/>
                  <a:gd name="connsiteY129" fmla="*/ 1046028 h 1516602"/>
                  <a:gd name="connsiteX130" fmla="*/ 970209 w 1034979"/>
                  <a:gd name="connsiteY130" fmla="*/ 1044123 h 1516602"/>
                  <a:gd name="connsiteX131" fmla="*/ 962589 w 1034979"/>
                  <a:gd name="connsiteY131" fmla="*/ 1042218 h 1516602"/>
                  <a:gd name="connsiteX132" fmla="*/ 956874 w 1034979"/>
                  <a:gd name="connsiteY132" fmla="*/ 1040313 h 1516602"/>
                  <a:gd name="connsiteX133" fmla="*/ 935919 w 1034979"/>
                  <a:gd name="connsiteY133" fmla="*/ 1034598 h 1516602"/>
                  <a:gd name="connsiteX134" fmla="*/ 825429 w 1034979"/>
                  <a:gd name="connsiteY134" fmla="*/ 1034598 h 1516602"/>
                  <a:gd name="connsiteX135" fmla="*/ 730179 w 1034979"/>
                  <a:gd name="connsiteY135" fmla="*/ 1038408 h 1516602"/>
                  <a:gd name="connsiteX136" fmla="*/ 669219 w 1034979"/>
                  <a:gd name="connsiteY136" fmla="*/ 1046028 h 1516602"/>
                  <a:gd name="connsiteX137" fmla="*/ 646359 w 1034979"/>
                  <a:gd name="connsiteY137" fmla="*/ 1049838 h 1516602"/>
                  <a:gd name="connsiteX138" fmla="*/ 642549 w 1034979"/>
                  <a:gd name="connsiteY138" fmla="*/ 1038408 h 1516602"/>
                  <a:gd name="connsiteX139" fmla="*/ 640644 w 1034979"/>
                  <a:gd name="connsiteY139" fmla="*/ 1032693 h 1516602"/>
                  <a:gd name="connsiteX140" fmla="*/ 642549 w 1034979"/>
                  <a:gd name="connsiteY140" fmla="*/ 1015548 h 1516602"/>
                  <a:gd name="connsiteX141" fmla="*/ 644454 w 1034979"/>
                  <a:gd name="connsiteY141" fmla="*/ 1009833 h 1516602"/>
                  <a:gd name="connsiteX142" fmla="*/ 661599 w 1034979"/>
                  <a:gd name="connsiteY142" fmla="*/ 1000308 h 1516602"/>
                  <a:gd name="connsiteX143" fmla="*/ 673029 w 1034979"/>
                  <a:gd name="connsiteY143" fmla="*/ 992688 h 1516602"/>
                  <a:gd name="connsiteX144" fmla="*/ 674934 w 1034979"/>
                  <a:gd name="connsiteY144" fmla="*/ 986973 h 1516602"/>
                  <a:gd name="connsiteX145" fmla="*/ 680649 w 1034979"/>
                  <a:gd name="connsiteY145" fmla="*/ 985068 h 1516602"/>
                  <a:gd name="connsiteX146" fmla="*/ 686364 w 1034979"/>
                  <a:gd name="connsiteY146" fmla="*/ 981258 h 1516602"/>
                  <a:gd name="connsiteX147" fmla="*/ 695889 w 1034979"/>
                  <a:gd name="connsiteY147" fmla="*/ 971733 h 1516602"/>
                  <a:gd name="connsiteX148" fmla="*/ 705414 w 1034979"/>
                  <a:gd name="connsiteY148" fmla="*/ 960303 h 1516602"/>
                  <a:gd name="connsiteX149" fmla="*/ 716844 w 1034979"/>
                  <a:gd name="connsiteY149" fmla="*/ 952683 h 1516602"/>
                  <a:gd name="connsiteX150" fmla="*/ 732084 w 1034979"/>
                  <a:gd name="connsiteY150" fmla="*/ 939348 h 1516602"/>
                  <a:gd name="connsiteX151" fmla="*/ 741609 w 1034979"/>
                  <a:gd name="connsiteY151" fmla="*/ 927918 h 1516602"/>
                  <a:gd name="connsiteX152" fmla="*/ 753039 w 1034979"/>
                  <a:gd name="connsiteY152" fmla="*/ 918393 h 1516602"/>
                  <a:gd name="connsiteX153" fmla="*/ 758754 w 1034979"/>
                  <a:gd name="connsiteY153" fmla="*/ 906963 h 1516602"/>
                  <a:gd name="connsiteX154" fmla="*/ 760659 w 1034979"/>
                  <a:gd name="connsiteY154" fmla="*/ 901248 h 1516602"/>
                  <a:gd name="connsiteX155" fmla="*/ 766374 w 1034979"/>
                  <a:gd name="connsiteY155" fmla="*/ 889818 h 1516602"/>
                  <a:gd name="connsiteX156" fmla="*/ 764469 w 1034979"/>
                  <a:gd name="connsiteY156" fmla="*/ 874578 h 1516602"/>
                  <a:gd name="connsiteX157" fmla="*/ 758754 w 1034979"/>
                  <a:gd name="connsiteY157" fmla="*/ 872673 h 1516602"/>
                  <a:gd name="connsiteX158" fmla="*/ 737799 w 1034979"/>
                  <a:gd name="connsiteY158" fmla="*/ 874578 h 1516602"/>
                  <a:gd name="connsiteX159" fmla="*/ 732084 w 1034979"/>
                  <a:gd name="connsiteY159" fmla="*/ 878388 h 1516602"/>
                  <a:gd name="connsiteX160" fmla="*/ 699699 w 1034979"/>
                  <a:gd name="connsiteY160" fmla="*/ 899343 h 1516602"/>
                  <a:gd name="connsiteX161" fmla="*/ 595181 w 1034979"/>
                  <a:gd name="connsiteY161" fmla="*/ 957831 h 1516602"/>
                  <a:gd name="connsiteX162" fmla="*/ 507294 w 1034979"/>
                  <a:gd name="connsiteY162" fmla="*/ 847908 h 1516602"/>
                  <a:gd name="connsiteX163" fmla="*/ 503484 w 1034979"/>
                  <a:gd name="connsiteY163" fmla="*/ 358323 h 1516602"/>
                  <a:gd name="connsiteX164" fmla="*/ 499674 w 1034979"/>
                  <a:gd name="connsiteY164" fmla="*/ 66858 h 1516602"/>
                  <a:gd name="connsiteX165" fmla="*/ 490149 w 1034979"/>
                  <a:gd name="connsiteY165" fmla="*/ 40188 h 1516602"/>
                  <a:gd name="connsiteX166" fmla="*/ 488244 w 1034979"/>
                  <a:gd name="connsiteY166" fmla="*/ 34473 h 1516602"/>
                  <a:gd name="connsiteX167" fmla="*/ 484434 w 1034979"/>
                  <a:gd name="connsiteY167" fmla="*/ 28758 h 1516602"/>
                  <a:gd name="connsiteX168" fmla="*/ 478719 w 1034979"/>
                  <a:gd name="connsiteY168" fmla="*/ 17328 h 1516602"/>
                  <a:gd name="connsiteX169" fmla="*/ 473004 w 1034979"/>
                  <a:gd name="connsiteY169" fmla="*/ 13518 h 1516602"/>
                  <a:gd name="connsiteX170" fmla="*/ 469194 w 1034979"/>
                  <a:gd name="connsiteY170" fmla="*/ 7803 h 1516602"/>
                  <a:gd name="connsiteX171" fmla="*/ 429189 w 1034979"/>
                  <a:gd name="connsiteY171" fmla="*/ 11613 h 1516602"/>
                  <a:gd name="connsiteX172" fmla="*/ 425379 w 1034979"/>
                  <a:gd name="connsiteY172" fmla="*/ 78288 h 1516602"/>
                  <a:gd name="connsiteX173" fmla="*/ 425379 w 1034979"/>
                  <a:gd name="connsiteY173" fmla="*/ 84003 h 1516602"/>
                  <a:gd name="connsiteX174" fmla="*/ 429189 w 1034979"/>
                  <a:gd name="connsiteY174" fmla="*/ 238308 h 1516602"/>
                  <a:gd name="connsiteX175" fmla="*/ 440619 w 1034979"/>
                  <a:gd name="connsiteY175" fmla="*/ 421188 h 1516602"/>
                  <a:gd name="connsiteX176" fmla="*/ 435265 w 1034979"/>
                  <a:gd name="connsiteY176" fmla="*/ 718368 h 1516602"/>
                  <a:gd name="connsiteX177" fmla="*/ 435059 w 1034979"/>
                  <a:gd name="connsiteY177" fmla="*/ 799046 h 1516602"/>
                  <a:gd name="connsiteX178" fmla="*/ 430322 w 1034979"/>
                  <a:gd name="connsiteY178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253929 w 1034979"/>
                  <a:gd name="connsiteY6" fmla="*/ 958398 h 1516602"/>
                  <a:gd name="connsiteX7" fmla="*/ 242499 w 1034979"/>
                  <a:gd name="connsiteY7" fmla="*/ 954588 h 1516602"/>
                  <a:gd name="connsiteX8" fmla="*/ 236784 w 1034979"/>
                  <a:gd name="connsiteY8" fmla="*/ 952683 h 1516602"/>
                  <a:gd name="connsiteX9" fmla="*/ 231069 w 1034979"/>
                  <a:gd name="connsiteY9" fmla="*/ 950778 h 1516602"/>
                  <a:gd name="connsiteX10" fmla="*/ 219639 w 1034979"/>
                  <a:gd name="connsiteY10" fmla="*/ 948873 h 1516602"/>
                  <a:gd name="connsiteX11" fmla="*/ 213924 w 1034979"/>
                  <a:gd name="connsiteY11" fmla="*/ 946968 h 1516602"/>
                  <a:gd name="connsiteX12" fmla="*/ 206304 w 1034979"/>
                  <a:gd name="connsiteY12" fmla="*/ 945063 h 1516602"/>
                  <a:gd name="connsiteX13" fmla="*/ 194874 w 1034979"/>
                  <a:gd name="connsiteY13" fmla="*/ 941253 h 1516602"/>
                  <a:gd name="connsiteX14" fmla="*/ 189159 w 1034979"/>
                  <a:gd name="connsiteY14" fmla="*/ 939348 h 1516602"/>
                  <a:gd name="connsiteX15" fmla="*/ 181539 w 1034979"/>
                  <a:gd name="connsiteY15" fmla="*/ 937443 h 1516602"/>
                  <a:gd name="connsiteX16" fmla="*/ 170109 w 1034979"/>
                  <a:gd name="connsiteY16" fmla="*/ 931728 h 1516602"/>
                  <a:gd name="connsiteX17" fmla="*/ 164394 w 1034979"/>
                  <a:gd name="connsiteY17" fmla="*/ 927918 h 1516602"/>
                  <a:gd name="connsiteX18" fmla="*/ 116769 w 1034979"/>
                  <a:gd name="connsiteY18" fmla="*/ 903153 h 1516602"/>
                  <a:gd name="connsiteX19" fmla="*/ 59619 w 1034979"/>
                  <a:gd name="connsiteY19" fmla="*/ 874578 h 1516602"/>
                  <a:gd name="connsiteX20" fmla="*/ 46284 w 1034979"/>
                  <a:gd name="connsiteY20" fmla="*/ 895533 h 1516602"/>
                  <a:gd name="connsiteX21" fmla="*/ 50094 w 1034979"/>
                  <a:gd name="connsiteY21" fmla="*/ 933633 h 1516602"/>
                  <a:gd name="connsiteX22" fmla="*/ 53904 w 1034979"/>
                  <a:gd name="connsiteY22" fmla="*/ 939348 h 1516602"/>
                  <a:gd name="connsiteX23" fmla="*/ 59619 w 1034979"/>
                  <a:gd name="connsiteY23" fmla="*/ 943158 h 1516602"/>
                  <a:gd name="connsiteX24" fmla="*/ 63429 w 1034979"/>
                  <a:gd name="connsiteY24" fmla="*/ 948873 h 1516602"/>
                  <a:gd name="connsiteX25" fmla="*/ 80574 w 1034979"/>
                  <a:gd name="connsiteY25" fmla="*/ 958398 h 1516602"/>
                  <a:gd name="connsiteX26" fmla="*/ 166299 w 1034979"/>
                  <a:gd name="connsiteY26" fmla="*/ 979353 h 1516602"/>
                  <a:gd name="connsiteX27" fmla="*/ 191064 w 1034979"/>
                  <a:gd name="connsiteY27" fmla="*/ 985068 h 1516602"/>
                  <a:gd name="connsiteX28" fmla="*/ 208209 w 1034979"/>
                  <a:gd name="connsiteY28" fmla="*/ 990783 h 1516602"/>
                  <a:gd name="connsiteX29" fmla="*/ 213924 w 1034979"/>
                  <a:gd name="connsiteY29" fmla="*/ 992688 h 1516602"/>
                  <a:gd name="connsiteX30" fmla="*/ 229164 w 1034979"/>
                  <a:gd name="connsiteY30" fmla="*/ 996498 h 1516602"/>
                  <a:gd name="connsiteX31" fmla="*/ 248214 w 1034979"/>
                  <a:gd name="connsiteY31" fmla="*/ 1002213 h 1516602"/>
                  <a:gd name="connsiteX32" fmla="*/ 253929 w 1034979"/>
                  <a:gd name="connsiteY32" fmla="*/ 1006023 h 1516602"/>
                  <a:gd name="connsiteX33" fmla="*/ 267264 w 1034979"/>
                  <a:gd name="connsiteY33" fmla="*/ 1021263 h 1516602"/>
                  <a:gd name="connsiteX34" fmla="*/ 272979 w 1034979"/>
                  <a:gd name="connsiteY34" fmla="*/ 1040313 h 1516602"/>
                  <a:gd name="connsiteX35" fmla="*/ 274884 w 1034979"/>
                  <a:gd name="connsiteY35" fmla="*/ 1046028 h 1516602"/>
                  <a:gd name="connsiteX36" fmla="*/ 276789 w 1034979"/>
                  <a:gd name="connsiteY36" fmla="*/ 1051743 h 1516602"/>
                  <a:gd name="connsiteX37" fmla="*/ 278694 w 1034979"/>
                  <a:gd name="connsiteY37" fmla="*/ 1076508 h 1516602"/>
                  <a:gd name="connsiteX38" fmla="*/ 280599 w 1034979"/>
                  <a:gd name="connsiteY38" fmla="*/ 1082223 h 1516602"/>
                  <a:gd name="connsiteX39" fmla="*/ 278694 w 1034979"/>
                  <a:gd name="connsiteY39" fmla="*/ 1101273 h 1516602"/>
                  <a:gd name="connsiteX40" fmla="*/ 276789 w 1034979"/>
                  <a:gd name="connsiteY40" fmla="*/ 1110798 h 1516602"/>
                  <a:gd name="connsiteX41" fmla="*/ 263454 w 1034979"/>
                  <a:gd name="connsiteY41" fmla="*/ 1124133 h 1516602"/>
                  <a:gd name="connsiteX42" fmla="*/ 252024 w 1034979"/>
                  <a:gd name="connsiteY42" fmla="*/ 1131753 h 1516602"/>
                  <a:gd name="connsiteX43" fmla="*/ 240594 w 1034979"/>
                  <a:gd name="connsiteY43" fmla="*/ 1135563 h 1516602"/>
                  <a:gd name="connsiteX44" fmla="*/ 27234 w 1034979"/>
                  <a:gd name="connsiteY44" fmla="*/ 1154613 h 1516602"/>
                  <a:gd name="connsiteX45" fmla="*/ 15804 w 1034979"/>
                  <a:gd name="connsiteY45" fmla="*/ 1160328 h 1516602"/>
                  <a:gd name="connsiteX46" fmla="*/ 6279 w 1034979"/>
                  <a:gd name="connsiteY46" fmla="*/ 1169853 h 1516602"/>
                  <a:gd name="connsiteX47" fmla="*/ 4374 w 1034979"/>
                  <a:gd name="connsiteY47" fmla="*/ 1175568 h 1516602"/>
                  <a:gd name="connsiteX48" fmla="*/ 564 w 1034979"/>
                  <a:gd name="connsiteY48" fmla="*/ 1181283 h 1516602"/>
                  <a:gd name="connsiteX49" fmla="*/ 6279 w 1034979"/>
                  <a:gd name="connsiteY49" fmla="*/ 1213668 h 1516602"/>
                  <a:gd name="connsiteX50" fmla="*/ 11994 w 1034979"/>
                  <a:gd name="connsiteY50" fmla="*/ 1217478 h 1516602"/>
                  <a:gd name="connsiteX51" fmla="*/ 17709 w 1034979"/>
                  <a:gd name="connsiteY51" fmla="*/ 1219383 h 1516602"/>
                  <a:gd name="connsiteX52" fmla="*/ 145344 w 1034979"/>
                  <a:gd name="connsiteY52" fmla="*/ 1217478 h 1516602"/>
                  <a:gd name="connsiteX53" fmla="*/ 303459 w 1034979"/>
                  <a:gd name="connsiteY53" fmla="*/ 1209858 h 1516602"/>
                  <a:gd name="connsiteX54" fmla="*/ 318699 w 1034979"/>
                  <a:gd name="connsiteY54" fmla="*/ 1217478 h 1516602"/>
                  <a:gd name="connsiteX55" fmla="*/ 330129 w 1034979"/>
                  <a:gd name="connsiteY55" fmla="*/ 1223193 h 1516602"/>
                  <a:gd name="connsiteX56" fmla="*/ 333939 w 1034979"/>
                  <a:gd name="connsiteY56" fmla="*/ 1228908 h 1516602"/>
                  <a:gd name="connsiteX57" fmla="*/ 339654 w 1034979"/>
                  <a:gd name="connsiteY57" fmla="*/ 1230813 h 1516602"/>
                  <a:gd name="connsiteX58" fmla="*/ 351084 w 1034979"/>
                  <a:gd name="connsiteY58" fmla="*/ 1238433 h 1516602"/>
                  <a:gd name="connsiteX59" fmla="*/ 356799 w 1034979"/>
                  <a:gd name="connsiteY59" fmla="*/ 1242243 h 1516602"/>
                  <a:gd name="connsiteX60" fmla="*/ 360609 w 1034979"/>
                  <a:gd name="connsiteY60" fmla="*/ 1247958 h 1516602"/>
                  <a:gd name="connsiteX61" fmla="*/ 366324 w 1034979"/>
                  <a:gd name="connsiteY61" fmla="*/ 1259388 h 1516602"/>
                  <a:gd name="connsiteX62" fmla="*/ 362514 w 1034979"/>
                  <a:gd name="connsiteY62" fmla="*/ 1286058 h 1516602"/>
                  <a:gd name="connsiteX63" fmla="*/ 358704 w 1034979"/>
                  <a:gd name="connsiteY63" fmla="*/ 1291773 h 1516602"/>
                  <a:gd name="connsiteX64" fmla="*/ 356799 w 1034979"/>
                  <a:gd name="connsiteY64" fmla="*/ 1297488 h 1516602"/>
                  <a:gd name="connsiteX65" fmla="*/ 352989 w 1034979"/>
                  <a:gd name="connsiteY65" fmla="*/ 1303203 h 1516602"/>
                  <a:gd name="connsiteX66" fmla="*/ 351084 w 1034979"/>
                  <a:gd name="connsiteY66" fmla="*/ 1308918 h 1516602"/>
                  <a:gd name="connsiteX67" fmla="*/ 347274 w 1034979"/>
                  <a:gd name="connsiteY67" fmla="*/ 1314633 h 1516602"/>
                  <a:gd name="connsiteX68" fmla="*/ 330129 w 1034979"/>
                  <a:gd name="connsiteY68" fmla="*/ 1381308 h 1516602"/>
                  <a:gd name="connsiteX69" fmla="*/ 328224 w 1034979"/>
                  <a:gd name="connsiteY69" fmla="*/ 1432743 h 1516602"/>
                  <a:gd name="connsiteX70" fmla="*/ 330129 w 1034979"/>
                  <a:gd name="connsiteY70" fmla="*/ 1457508 h 1516602"/>
                  <a:gd name="connsiteX71" fmla="*/ 332034 w 1034979"/>
                  <a:gd name="connsiteY71" fmla="*/ 1463223 h 1516602"/>
                  <a:gd name="connsiteX72" fmla="*/ 335844 w 1034979"/>
                  <a:gd name="connsiteY72" fmla="*/ 1467033 h 1516602"/>
                  <a:gd name="connsiteX73" fmla="*/ 364419 w 1034979"/>
                  <a:gd name="connsiteY73" fmla="*/ 1512753 h 1516602"/>
                  <a:gd name="connsiteX74" fmla="*/ 387279 w 1034979"/>
                  <a:gd name="connsiteY74" fmla="*/ 1514658 h 1516602"/>
                  <a:gd name="connsiteX75" fmla="*/ 392994 w 1034979"/>
                  <a:gd name="connsiteY75" fmla="*/ 1508943 h 1516602"/>
                  <a:gd name="connsiteX76" fmla="*/ 394899 w 1034979"/>
                  <a:gd name="connsiteY76" fmla="*/ 1497513 h 1516602"/>
                  <a:gd name="connsiteX77" fmla="*/ 396804 w 1034979"/>
                  <a:gd name="connsiteY77" fmla="*/ 1491798 h 1516602"/>
                  <a:gd name="connsiteX78" fmla="*/ 398709 w 1034979"/>
                  <a:gd name="connsiteY78" fmla="*/ 1474653 h 1516602"/>
                  <a:gd name="connsiteX79" fmla="*/ 400614 w 1034979"/>
                  <a:gd name="connsiteY79" fmla="*/ 1461318 h 1516602"/>
                  <a:gd name="connsiteX80" fmla="*/ 404424 w 1034979"/>
                  <a:gd name="connsiteY80" fmla="*/ 1404168 h 1516602"/>
                  <a:gd name="connsiteX81" fmla="*/ 410139 w 1034979"/>
                  <a:gd name="connsiteY81" fmla="*/ 1392738 h 1516602"/>
                  <a:gd name="connsiteX82" fmla="*/ 413949 w 1034979"/>
                  <a:gd name="connsiteY82" fmla="*/ 1379403 h 1516602"/>
                  <a:gd name="connsiteX83" fmla="*/ 415854 w 1034979"/>
                  <a:gd name="connsiteY83" fmla="*/ 1373688 h 1516602"/>
                  <a:gd name="connsiteX84" fmla="*/ 417759 w 1034979"/>
                  <a:gd name="connsiteY84" fmla="*/ 1360353 h 1516602"/>
                  <a:gd name="connsiteX85" fmla="*/ 421569 w 1034979"/>
                  <a:gd name="connsiteY85" fmla="*/ 1348923 h 1516602"/>
                  <a:gd name="connsiteX86" fmla="*/ 427284 w 1034979"/>
                  <a:gd name="connsiteY86" fmla="*/ 1335588 h 1516602"/>
                  <a:gd name="connsiteX87" fmla="*/ 467289 w 1034979"/>
                  <a:gd name="connsiteY87" fmla="*/ 1265103 h 1516602"/>
                  <a:gd name="connsiteX88" fmla="*/ 528455 w 1034979"/>
                  <a:gd name="connsiteY88" fmla="*/ 1252334 h 1516602"/>
                  <a:gd name="connsiteX89" fmla="*/ 573969 w 1034979"/>
                  <a:gd name="connsiteY89" fmla="*/ 1236528 h 1516602"/>
                  <a:gd name="connsiteX90" fmla="*/ 585399 w 1034979"/>
                  <a:gd name="connsiteY90" fmla="*/ 1232718 h 1516602"/>
                  <a:gd name="connsiteX91" fmla="*/ 720654 w 1034979"/>
                  <a:gd name="connsiteY91" fmla="*/ 1316538 h 1516602"/>
                  <a:gd name="connsiteX92" fmla="*/ 733989 w 1034979"/>
                  <a:gd name="connsiteY92" fmla="*/ 1326063 h 1516602"/>
                  <a:gd name="connsiteX93" fmla="*/ 743514 w 1034979"/>
                  <a:gd name="connsiteY93" fmla="*/ 1327968 h 1516602"/>
                  <a:gd name="connsiteX94" fmla="*/ 749229 w 1034979"/>
                  <a:gd name="connsiteY94" fmla="*/ 1329873 h 1516602"/>
                  <a:gd name="connsiteX95" fmla="*/ 762564 w 1034979"/>
                  <a:gd name="connsiteY95" fmla="*/ 1335588 h 1516602"/>
                  <a:gd name="connsiteX96" fmla="*/ 777804 w 1034979"/>
                  <a:gd name="connsiteY96" fmla="*/ 1333683 h 1516602"/>
                  <a:gd name="connsiteX97" fmla="*/ 789234 w 1034979"/>
                  <a:gd name="connsiteY97" fmla="*/ 1327968 h 1516602"/>
                  <a:gd name="connsiteX98" fmla="*/ 794949 w 1034979"/>
                  <a:gd name="connsiteY98" fmla="*/ 1326063 h 1516602"/>
                  <a:gd name="connsiteX99" fmla="*/ 802569 w 1034979"/>
                  <a:gd name="connsiteY99" fmla="*/ 1308918 h 1516602"/>
                  <a:gd name="connsiteX100" fmla="*/ 800664 w 1034979"/>
                  <a:gd name="connsiteY100" fmla="*/ 1284153 h 1516602"/>
                  <a:gd name="connsiteX101" fmla="*/ 798759 w 1034979"/>
                  <a:gd name="connsiteY101" fmla="*/ 1278438 h 1516602"/>
                  <a:gd name="connsiteX102" fmla="*/ 796854 w 1034979"/>
                  <a:gd name="connsiteY102" fmla="*/ 1270818 h 1516602"/>
                  <a:gd name="connsiteX103" fmla="*/ 783519 w 1034979"/>
                  <a:gd name="connsiteY103" fmla="*/ 1253673 h 1516602"/>
                  <a:gd name="connsiteX104" fmla="*/ 773994 w 1034979"/>
                  <a:gd name="connsiteY104" fmla="*/ 1247958 h 1516602"/>
                  <a:gd name="connsiteX105" fmla="*/ 648264 w 1034979"/>
                  <a:gd name="connsiteY105" fmla="*/ 1156518 h 1516602"/>
                  <a:gd name="connsiteX106" fmla="*/ 644454 w 1034979"/>
                  <a:gd name="connsiteY106" fmla="*/ 1139373 h 1516602"/>
                  <a:gd name="connsiteX107" fmla="*/ 646359 w 1034979"/>
                  <a:gd name="connsiteY107" fmla="*/ 1131753 h 1516602"/>
                  <a:gd name="connsiteX108" fmla="*/ 650169 w 1034979"/>
                  <a:gd name="connsiteY108" fmla="*/ 1114608 h 1516602"/>
                  <a:gd name="connsiteX109" fmla="*/ 653979 w 1034979"/>
                  <a:gd name="connsiteY109" fmla="*/ 1108893 h 1516602"/>
                  <a:gd name="connsiteX110" fmla="*/ 655884 w 1034979"/>
                  <a:gd name="connsiteY110" fmla="*/ 1103178 h 1516602"/>
                  <a:gd name="connsiteX111" fmla="*/ 661599 w 1034979"/>
                  <a:gd name="connsiteY111" fmla="*/ 1101273 h 1516602"/>
                  <a:gd name="connsiteX112" fmla="*/ 671124 w 1034979"/>
                  <a:gd name="connsiteY112" fmla="*/ 1089843 h 1516602"/>
                  <a:gd name="connsiteX113" fmla="*/ 724464 w 1034979"/>
                  <a:gd name="connsiteY113" fmla="*/ 1082223 h 1516602"/>
                  <a:gd name="connsiteX114" fmla="*/ 842574 w 1034979"/>
                  <a:gd name="connsiteY114" fmla="*/ 1084128 h 1516602"/>
                  <a:gd name="connsiteX115" fmla="*/ 871149 w 1034979"/>
                  <a:gd name="connsiteY115" fmla="*/ 1086033 h 1516602"/>
                  <a:gd name="connsiteX116" fmla="*/ 899724 w 1034979"/>
                  <a:gd name="connsiteY116" fmla="*/ 1091748 h 1516602"/>
                  <a:gd name="connsiteX117" fmla="*/ 922584 w 1034979"/>
                  <a:gd name="connsiteY117" fmla="*/ 1095558 h 1516602"/>
                  <a:gd name="connsiteX118" fmla="*/ 951159 w 1034979"/>
                  <a:gd name="connsiteY118" fmla="*/ 1101273 h 1516602"/>
                  <a:gd name="connsiteX119" fmla="*/ 956874 w 1034979"/>
                  <a:gd name="connsiteY119" fmla="*/ 1101273 h 1516602"/>
                  <a:gd name="connsiteX120" fmla="*/ 1002594 w 1034979"/>
                  <a:gd name="connsiteY120" fmla="*/ 1099368 h 1516602"/>
                  <a:gd name="connsiteX121" fmla="*/ 1031169 w 1034979"/>
                  <a:gd name="connsiteY121" fmla="*/ 1091748 h 1516602"/>
                  <a:gd name="connsiteX122" fmla="*/ 1034979 w 1034979"/>
                  <a:gd name="connsiteY122" fmla="*/ 1086033 h 1516602"/>
                  <a:gd name="connsiteX123" fmla="*/ 1033074 w 1034979"/>
                  <a:gd name="connsiteY123" fmla="*/ 1066983 h 1516602"/>
                  <a:gd name="connsiteX124" fmla="*/ 1027359 w 1034979"/>
                  <a:gd name="connsiteY124" fmla="*/ 1063173 h 1516602"/>
                  <a:gd name="connsiteX125" fmla="*/ 1012119 w 1034979"/>
                  <a:gd name="connsiteY125" fmla="*/ 1061268 h 1516602"/>
                  <a:gd name="connsiteX126" fmla="*/ 1006404 w 1034979"/>
                  <a:gd name="connsiteY126" fmla="*/ 1059363 h 1516602"/>
                  <a:gd name="connsiteX127" fmla="*/ 998784 w 1034979"/>
                  <a:gd name="connsiteY127" fmla="*/ 1057458 h 1516602"/>
                  <a:gd name="connsiteX128" fmla="*/ 987354 w 1034979"/>
                  <a:gd name="connsiteY128" fmla="*/ 1049838 h 1516602"/>
                  <a:gd name="connsiteX129" fmla="*/ 975924 w 1034979"/>
                  <a:gd name="connsiteY129" fmla="*/ 1046028 h 1516602"/>
                  <a:gd name="connsiteX130" fmla="*/ 970209 w 1034979"/>
                  <a:gd name="connsiteY130" fmla="*/ 1044123 h 1516602"/>
                  <a:gd name="connsiteX131" fmla="*/ 962589 w 1034979"/>
                  <a:gd name="connsiteY131" fmla="*/ 1042218 h 1516602"/>
                  <a:gd name="connsiteX132" fmla="*/ 956874 w 1034979"/>
                  <a:gd name="connsiteY132" fmla="*/ 1040313 h 1516602"/>
                  <a:gd name="connsiteX133" fmla="*/ 935919 w 1034979"/>
                  <a:gd name="connsiteY133" fmla="*/ 1034598 h 1516602"/>
                  <a:gd name="connsiteX134" fmla="*/ 825429 w 1034979"/>
                  <a:gd name="connsiteY134" fmla="*/ 1034598 h 1516602"/>
                  <a:gd name="connsiteX135" fmla="*/ 730179 w 1034979"/>
                  <a:gd name="connsiteY135" fmla="*/ 1038408 h 1516602"/>
                  <a:gd name="connsiteX136" fmla="*/ 669219 w 1034979"/>
                  <a:gd name="connsiteY136" fmla="*/ 1046028 h 1516602"/>
                  <a:gd name="connsiteX137" fmla="*/ 646359 w 1034979"/>
                  <a:gd name="connsiteY137" fmla="*/ 1049838 h 1516602"/>
                  <a:gd name="connsiteX138" fmla="*/ 642549 w 1034979"/>
                  <a:gd name="connsiteY138" fmla="*/ 1038408 h 1516602"/>
                  <a:gd name="connsiteX139" fmla="*/ 640644 w 1034979"/>
                  <a:gd name="connsiteY139" fmla="*/ 1032693 h 1516602"/>
                  <a:gd name="connsiteX140" fmla="*/ 642549 w 1034979"/>
                  <a:gd name="connsiteY140" fmla="*/ 1015548 h 1516602"/>
                  <a:gd name="connsiteX141" fmla="*/ 644454 w 1034979"/>
                  <a:gd name="connsiteY141" fmla="*/ 1009833 h 1516602"/>
                  <a:gd name="connsiteX142" fmla="*/ 661599 w 1034979"/>
                  <a:gd name="connsiteY142" fmla="*/ 1000308 h 1516602"/>
                  <a:gd name="connsiteX143" fmla="*/ 673029 w 1034979"/>
                  <a:gd name="connsiteY143" fmla="*/ 992688 h 1516602"/>
                  <a:gd name="connsiteX144" fmla="*/ 674934 w 1034979"/>
                  <a:gd name="connsiteY144" fmla="*/ 986973 h 1516602"/>
                  <a:gd name="connsiteX145" fmla="*/ 680649 w 1034979"/>
                  <a:gd name="connsiteY145" fmla="*/ 985068 h 1516602"/>
                  <a:gd name="connsiteX146" fmla="*/ 686364 w 1034979"/>
                  <a:gd name="connsiteY146" fmla="*/ 981258 h 1516602"/>
                  <a:gd name="connsiteX147" fmla="*/ 695889 w 1034979"/>
                  <a:gd name="connsiteY147" fmla="*/ 971733 h 1516602"/>
                  <a:gd name="connsiteX148" fmla="*/ 705414 w 1034979"/>
                  <a:gd name="connsiteY148" fmla="*/ 960303 h 1516602"/>
                  <a:gd name="connsiteX149" fmla="*/ 716844 w 1034979"/>
                  <a:gd name="connsiteY149" fmla="*/ 952683 h 1516602"/>
                  <a:gd name="connsiteX150" fmla="*/ 732084 w 1034979"/>
                  <a:gd name="connsiteY150" fmla="*/ 939348 h 1516602"/>
                  <a:gd name="connsiteX151" fmla="*/ 741609 w 1034979"/>
                  <a:gd name="connsiteY151" fmla="*/ 927918 h 1516602"/>
                  <a:gd name="connsiteX152" fmla="*/ 753039 w 1034979"/>
                  <a:gd name="connsiteY152" fmla="*/ 918393 h 1516602"/>
                  <a:gd name="connsiteX153" fmla="*/ 758754 w 1034979"/>
                  <a:gd name="connsiteY153" fmla="*/ 906963 h 1516602"/>
                  <a:gd name="connsiteX154" fmla="*/ 760659 w 1034979"/>
                  <a:gd name="connsiteY154" fmla="*/ 901248 h 1516602"/>
                  <a:gd name="connsiteX155" fmla="*/ 766374 w 1034979"/>
                  <a:gd name="connsiteY155" fmla="*/ 889818 h 1516602"/>
                  <a:gd name="connsiteX156" fmla="*/ 764469 w 1034979"/>
                  <a:gd name="connsiteY156" fmla="*/ 874578 h 1516602"/>
                  <a:gd name="connsiteX157" fmla="*/ 758754 w 1034979"/>
                  <a:gd name="connsiteY157" fmla="*/ 872673 h 1516602"/>
                  <a:gd name="connsiteX158" fmla="*/ 737799 w 1034979"/>
                  <a:gd name="connsiteY158" fmla="*/ 874578 h 1516602"/>
                  <a:gd name="connsiteX159" fmla="*/ 732084 w 1034979"/>
                  <a:gd name="connsiteY159" fmla="*/ 878388 h 1516602"/>
                  <a:gd name="connsiteX160" fmla="*/ 699699 w 1034979"/>
                  <a:gd name="connsiteY160" fmla="*/ 899343 h 1516602"/>
                  <a:gd name="connsiteX161" fmla="*/ 595181 w 1034979"/>
                  <a:gd name="connsiteY161" fmla="*/ 957831 h 1516602"/>
                  <a:gd name="connsiteX162" fmla="*/ 507294 w 1034979"/>
                  <a:gd name="connsiteY162" fmla="*/ 847908 h 1516602"/>
                  <a:gd name="connsiteX163" fmla="*/ 503484 w 1034979"/>
                  <a:gd name="connsiteY163" fmla="*/ 358323 h 1516602"/>
                  <a:gd name="connsiteX164" fmla="*/ 499674 w 1034979"/>
                  <a:gd name="connsiteY164" fmla="*/ 66858 h 1516602"/>
                  <a:gd name="connsiteX165" fmla="*/ 490149 w 1034979"/>
                  <a:gd name="connsiteY165" fmla="*/ 40188 h 1516602"/>
                  <a:gd name="connsiteX166" fmla="*/ 488244 w 1034979"/>
                  <a:gd name="connsiteY166" fmla="*/ 34473 h 1516602"/>
                  <a:gd name="connsiteX167" fmla="*/ 484434 w 1034979"/>
                  <a:gd name="connsiteY167" fmla="*/ 28758 h 1516602"/>
                  <a:gd name="connsiteX168" fmla="*/ 478719 w 1034979"/>
                  <a:gd name="connsiteY168" fmla="*/ 17328 h 1516602"/>
                  <a:gd name="connsiteX169" fmla="*/ 473004 w 1034979"/>
                  <a:gd name="connsiteY169" fmla="*/ 13518 h 1516602"/>
                  <a:gd name="connsiteX170" fmla="*/ 469194 w 1034979"/>
                  <a:gd name="connsiteY170" fmla="*/ 7803 h 1516602"/>
                  <a:gd name="connsiteX171" fmla="*/ 429189 w 1034979"/>
                  <a:gd name="connsiteY171" fmla="*/ 11613 h 1516602"/>
                  <a:gd name="connsiteX172" fmla="*/ 425379 w 1034979"/>
                  <a:gd name="connsiteY172" fmla="*/ 78288 h 1516602"/>
                  <a:gd name="connsiteX173" fmla="*/ 425379 w 1034979"/>
                  <a:gd name="connsiteY173" fmla="*/ 84003 h 1516602"/>
                  <a:gd name="connsiteX174" fmla="*/ 429189 w 1034979"/>
                  <a:gd name="connsiteY174" fmla="*/ 238308 h 1516602"/>
                  <a:gd name="connsiteX175" fmla="*/ 440619 w 1034979"/>
                  <a:gd name="connsiteY175" fmla="*/ 421188 h 1516602"/>
                  <a:gd name="connsiteX176" fmla="*/ 435265 w 1034979"/>
                  <a:gd name="connsiteY176" fmla="*/ 718368 h 1516602"/>
                  <a:gd name="connsiteX177" fmla="*/ 435059 w 1034979"/>
                  <a:gd name="connsiteY177" fmla="*/ 799046 h 1516602"/>
                  <a:gd name="connsiteX178" fmla="*/ 430322 w 1034979"/>
                  <a:gd name="connsiteY178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253929 w 1034979"/>
                  <a:gd name="connsiteY6" fmla="*/ 958398 h 1516602"/>
                  <a:gd name="connsiteX7" fmla="*/ 242499 w 1034979"/>
                  <a:gd name="connsiteY7" fmla="*/ 954588 h 1516602"/>
                  <a:gd name="connsiteX8" fmla="*/ 236784 w 1034979"/>
                  <a:gd name="connsiteY8" fmla="*/ 952683 h 1516602"/>
                  <a:gd name="connsiteX9" fmla="*/ 231069 w 1034979"/>
                  <a:gd name="connsiteY9" fmla="*/ 950778 h 1516602"/>
                  <a:gd name="connsiteX10" fmla="*/ 219639 w 1034979"/>
                  <a:gd name="connsiteY10" fmla="*/ 948873 h 1516602"/>
                  <a:gd name="connsiteX11" fmla="*/ 213924 w 1034979"/>
                  <a:gd name="connsiteY11" fmla="*/ 946968 h 1516602"/>
                  <a:gd name="connsiteX12" fmla="*/ 206304 w 1034979"/>
                  <a:gd name="connsiteY12" fmla="*/ 945063 h 1516602"/>
                  <a:gd name="connsiteX13" fmla="*/ 194874 w 1034979"/>
                  <a:gd name="connsiteY13" fmla="*/ 941253 h 1516602"/>
                  <a:gd name="connsiteX14" fmla="*/ 189159 w 1034979"/>
                  <a:gd name="connsiteY14" fmla="*/ 939348 h 1516602"/>
                  <a:gd name="connsiteX15" fmla="*/ 181539 w 1034979"/>
                  <a:gd name="connsiteY15" fmla="*/ 937443 h 1516602"/>
                  <a:gd name="connsiteX16" fmla="*/ 170109 w 1034979"/>
                  <a:gd name="connsiteY16" fmla="*/ 931728 h 1516602"/>
                  <a:gd name="connsiteX17" fmla="*/ 164394 w 1034979"/>
                  <a:gd name="connsiteY17" fmla="*/ 927918 h 1516602"/>
                  <a:gd name="connsiteX18" fmla="*/ 116769 w 1034979"/>
                  <a:gd name="connsiteY18" fmla="*/ 903153 h 1516602"/>
                  <a:gd name="connsiteX19" fmla="*/ 59619 w 1034979"/>
                  <a:gd name="connsiteY19" fmla="*/ 874578 h 1516602"/>
                  <a:gd name="connsiteX20" fmla="*/ 46284 w 1034979"/>
                  <a:gd name="connsiteY20" fmla="*/ 895533 h 1516602"/>
                  <a:gd name="connsiteX21" fmla="*/ 50094 w 1034979"/>
                  <a:gd name="connsiteY21" fmla="*/ 933633 h 1516602"/>
                  <a:gd name="connsiteX22" fmla="*/ 53904 w 1034979"/>
                  <a:gd name="connsiteY22" fmla="*/ 939348 h 1516602"/>
                  <a:gd name="connsiteX23" fmla="*/ 59619 w 1034979"/>
                  <a:gd name="connsiteY23" fmla="*/ 943158 h 1516602"/>
                  <a:gd name="connsiteX24" fmla="*/ 63429 w 1034979"/>
                  <a:gd name="connsiteY24" fmla="*/ 948873 h 1516602"/>
                  <a:gd name="connsiteX25" fmla="*/ 80574 w 1034979"/>
                  <a:gd name="connsiteY25" fmla="*/ 958398 h 1516602"/>
                  <a:gd name="connsiteX26" fmla="*/ 166299 w 1034979"/>
                  <a:gd name="connsiteY26" fmla="*/ 979353 h 1516602"/>
                  <a:gd name="connsiteX27" fmla="*/ 191064 w 1034979"/>
                  <a:gd name="connsiteY27" fmla="*/ 985068 h 1516602"/>
                  <a:gd name="connsiteX28" fmla="*/ 208209 w 1034979"/>
                  <a:gd name="connsiteY28" fmla="*/ 990783 h 1516602"/>
                  <a:gd name="connsiteX29" fmla="*/ 213924 w 1034979"/>
                  <a:gd name="connsiteY29" fmla="*/ 992688 h 1516602"/>
                  <a:gd name="connsiteX30" fmla="*/ 229164 w 1034979"/>
                  <a:gd name="connsiteY30" fmla="*/ 996498 h 1516602"/>
                  <a:gd name="connsiteX31" fmla="*/ 248214 w 1034979"/>
                  <a:gd name="connsiteY31" fmla="*/ 1002213 h 1516602"/>
                  <a:gd name="connsiteX32" fmla="*/ 253929 w 1034979"/>
                  <a:gd name="connsiteY32" fmla="*/ 1006023 h 1516602"/>
                  <a:gd name="connsiteX33" fmla="*/ 267264 w 1034979"/>
                  <a:gd name="connsiteY33" fmla="*/ 1021263 h 1516602"/>
                  <a:gd name="connsiteX34" fmla="*/ 272979 w 1034979"/>
                  <a:gd name="connsiteY34" fmla="*/ 1040313 h 1516602"/>
                  <a:gd name="connsiteX35" fmla="*/ 274884 w 1034979"/>
                  <a:gd name="connsiteY35" fmla="*/ 1046028 h 1516602"/>
                  <a:gd name="connsiteX36" fmla="*/ 276789 w 1034979"/>
                  <a:gd name="connsiteY36" fmla="*/ 1051743 h 1516602"/>
                  <a:gd name="connsiteX37" fmla="*/ 278694 w 1034979"/>
                  <a:gd name="connsiteY37" fmla="*/ 1076508 h 1516602"/>
                  <a:gd name="connsiteX38" fmla="*/ 280599 w 1034979"/>
                  <a:gd name="connsiteY38" fmla="*/ 1082223 h 1516602"/>
                  <a:gd name="connsiteX39" fmla="*/ 278694 w 1034979"/>
                  <a:gd name="connsiteY39" fmla="*/ 1101273 h 1516602"/>
                  <a:gd name="connsiteX40" fmla="*/ 276789 w 1034979"/>
                  <a:gd name="connsiteY40" fmla="*/ 1110798 h 1516602"/>
                  <a:gd name="connsiteX41" fmla="*/ 263454 w 1034979"/>
                  <a:gd name="connsiteY41" fmla="*/ 1124133 h 1516602"/>
                  <a:gd name="connsiteX42" fmla="*/ 252024 w 1034979"/>
                  <a:gd name="connsiteY42" fmla="*/ 1131753 h 1516602"/>
                  <a:gd name="connsiteX43" fmla="*/ 240594 w 1034979"/>
                  <a:gd name="connsiteY43" fmla="*/ 1135563 h 1516602"/>
                  <a:gd name="connsiteX44" fmla="*/ 27234 w 1034979"/>
                  <a:gd name="connsiteY44" fmla="*/ 1154613 h 1516602"/>
                  <a:gd name="connsiteX45" fmla="*/ 15804 w 1034979"/>
                  <a:gd name="connsiteY45" fmla="*/ 1160328 h 1516602"/>
                  <a:gd name="connsiteX46" fmla="*/ 6279 w 1034979"/>
                  <a:gd name="connsiteY46" fmla="*/ 1169853 h 1516602"/>
                  <a:gd name="connsiteX47" fmla="*/ 4374 w 1034979"/>
                  <a:gd name="connsiteY47" fmla="*/ 1175568 h 1516602"/>
                  <a:gd name="connsiteX48" fmla="*/ 564 w 1034979"/>
                  <a:gd name="connsiteY48" fmla="*/ 1181283 h 1516602"/>
                  <a:gd name="connsiteX49" fmla="*/ 6279 w 1034979"/>
                  <a:gd name="connsiteY49" fmla="*/ 1213668 h 1516602"/>
                  <a:gd name="connsiteX50" fmla="*/ 11994 w 1034979"/>
                  <a:gd name="connsiteY50" fmla="*/ 1217478 h 1516602"/>
                  <a:gd name="connsiteX51" fmla="*/ 17709 w 1034979"/>
                  <a:gd name="connsiteY51" fmla="*/ 1219383 h 1516602"/>
                  <a:gd name="connsiteX52" fmla="*/ 145344 w 1034979"/>
                  <a:gd name="connsiteY52" fmla="*/ 1217478 h 1516602"/>
                  <a:gd name="connsiteX53" fmla="*/ 303459 w 1034979"/>
                  <a:gd name="connsiteY53" fmla="*/ 1209858 h 1516602"/>
                  <a:gd name="connsiteX54" fmla="*/ 318699 w 1034979"/>
                  <a:gd name="connsiteY54" fmla="*/ 1217478 h 1516602"/>
                  <a:gd name="connsiteX55" fmla="*/ 330129 w 1034979"/>
                  <a:gd name="connsiteY55" fmla="*/ 1223193 h 1516602"/>
                  <a:gd name="connsiteX56" fmla="*/ 333939 w 1034979"/>
                  <a:gd name="connsiteY56" fmla="*/ 1228908 h 1516602"/>
                  <a:gd name="connsiteX57" fmla="*/ 339654 w 1034979"/>
                  <a:gd name="connsiteY57" fmla="*/ 1230813 h 1516602"/>
                  <a:gd name="connsiteX58" fmla="*/ 351084 w 1034979"/>
                  <a:gd name="connsiteY58" fmla="*/ 1238433 h 1516602"/>
                  <a:gd name="connsiteX59" fmla="*/ 356799 w 1034979"/>
                  <a:gd name="connsiteY59" fmla="*/ 1242243 h 1516602"/>
                  <a:gd name="connsiteX60" fmla="*/ 360609 w 1034979"/>
                  <a:gd name="connsiteY60" fmla="*/ 1247958 h 1516602"/>
                  <a:gd name="connsiteX61" fmla="*/ 366324 w 1034979"/>
                  <a:gd name="connsiteY61" fmla="*/ 1259388 h 1516602"/>
                  <a:gd name="connsiteX62" fmla="*/ 362514 w 1034979"/>
                  <a:gd name="connsiteY62" fmla="*/ 1286058 h 1516602"/>
                  <a:gd name="connsiteX63" fmla="*/ 358704 w 1034979"/>
                  <a:gd name="connsiteY63" fmla="*/ 1291773 h 1516602"/>
                  <a:gd name="connsiteX64" fmla="*/ 356799 w 1034979"/>
                  <a:gd name="connsiteY64" fmla="*/ 1297488 h 1516602"/>
                  <a:gd name="connsiteX65" fmla="*/ 352989 w 1034979"/>
                  <a:gd name="connsiteY65" fmla="*/ 1303203 h 1516602"/>
                  <a:gd name="connsiteX66" fmla="*/ 351084 w 1034979"/>
                  <a:gd name="connsiteY66" fmla="*/ 1308918 h 1516602"/>
                  <a:gd name="connsiteX67" fmla="*/ 347274 w 1034979"/>
                  <a:gd name="connsiteY67" fmla="*/ 1314633 h 1516602"/>
                  <a:gd name="connsiteX68" fmla="*/ 330129 w 1034979"/>
                  <a:gd name="connsiteY68" fmla="*/ 1381308 h 1516602"/>
                  <a:gd name="connsiteX69" fmla="*/ 328224 w 1034979"/>
                  <a:gd name="connsiteY69" fmla="*/ 1432743 h 1516602"/>
                  <a:gd name="connsiteX70" fmla="*/ 330129 w 1034979"/>
                  <a:gd name="connsiteY70" fmla="*/ 1457508 h 1516602"/>
                  <a:gd name="connsiteX71" fmla="*/ 332034 w 1034979"/>
                  <a:gd name="connsiteY71" fmla="*/ 1463223 h 1516602"/>
                  <a:gd name="connsiteX72" fmla="*/ 335844 w 1034979"/>
                  <a:gd name="connsiteY72" fmla="*/ 1467033 h 1516602"/>
                  <a:gd name="connsiteX73" fmla="*/ 364419 w 1034979"/>
                  <a:gd name="connsiteY73" fmla="*/ 1512753 h 1516602"/>
                  <a:gd name="connsiteX74" fmla="*/ 387279 w 1034979"/>
                  <a:gd name="connsiteY74" fmla="*/ 1514658 h 1516602"/>
                  <a:gd name="connsiteX75" fmla="*/ 392994 w 1034979"/>
                  <a:gd name="connsiteY75" fmla="*/ 1508943 h 1516602"/>
                  <a:gd name="connsiteX76" fmla="*/ 394899 w 1034979"/>
                  <a:gd name="connsiteY76" fmla="*/ 1497513 h 1516602"/>
                  <a:gd name="connsiteX77" fmla="*/ 396804 w 1034979"/>
                  <a:gd name="connsiteY77" fmla="*/ 1491798 h 1516602"/>
                  <a:gd name="connsiteX78" fmla="*/ 398709 w 1034979"/>
                  <a:gd name="connsiteY78" fmla="*/ 1474653 h 1516602"/>
                  <a:gd name="connsiteX79" fmla="*/ 400614 w 1034979"/>
                  <a:gd name="connsiteY79" fmla="*/ 1461318 h 1516602"/>
                  <a:gd name="connsiteX80" fmla="*/ 404424 w 1034979"/>
                  <a:gd name="connsiteY80" fmla="*/ 1404168 h 1516602"/>
                  <a:gd name="connsiteX81" fmla="*/ 410139 w 1034979"/>
                  <a:gd name="connsiteY81" fmla="*/ 1392738 h 1516602"/>
                  <a:gd name="connsiteX82" fmla="*/ 413949 w 1034979"/>
                  <a:gd name="connsiteY82" fmla="*/ 1379403 h 1516602"/>
                  <a:gd name="connsiteX83" fmla="*/ 415854 w 1034979"/>
                  <a:gd name="connsiteY83" fmla="*/ 1373688 h 1516602"/>
                  <a:gd name="connsiteX84" fmla="*/ 417759 w 1034979"/>
                  <a:gd name="connsiteY84" fmla="*/ 1360353 h 1516602"/>
                  <a:gd name="connsiteX85" fmla="*/ 421569 w 1034979"/>
                  <a:gd name="connsiteY85" fmla="*/ 1348923 h 1516602"/>
                  <a:gd name="connsiteX86" fmla="*/ 427284 w 1034979"/>
                  <a:gd name="connsiteY86" fmla="*/ 1335588 h 1516602"/>
                  <a:gd name="connsiteX87" fmla="*/ 467289 w 1034979"/>
                  <a:gd name="connsiteY87" fmla="*/ 1265103 h 1516602"/>
                  <a:gd name="connsiteX88" fmla="*/ 528455 w 1034979"/>
                  <a:gd name="connsiteY88" fmla="*/ 1252334 h 1516602"/>
                  <a:gd name="connsiteX89" fmla="*/ 573969 w 1034979"/>
                  <a:gd name="connsiteY89" fmla="*/ 1236528 h 1516602"/>
                  <a:gd name="connsiteX90" fmla="*/ 585399 w 1034979"/>
                  <a:gd name="connsiteY90" fmla="*/ 1232718 h 1516602"/>
                  <a:gd name="connsiteX91" fmla="*/ 720654 w 1034979"/>
                  <a:gd name="connsiteY91" fmla="*/ 1316538 h 1516602"/>
                  <a:gd name="connsiteX92" fmla="*/ 733989 w 1034979"/>
                  <a:gd name="connsiteY92" fmla="*/ 1326063 h 1516602"/>
                  <a:gd name="connsiteX93" fmla="*/ 743514 w 1034979"/>
                  <a:gd name="connsiteY93" fmla="*/ 1327968 h 1516602"/>
                  <a:gd name="connsiteX94" fmla="*/ 749229 w 1034979"/>
                  <a:gd name="connsiteY94" fmla="*/ 1329873 h 1516602"/>
                  <a:gd name="connsiteX95" fmla="*/ 762564 w 1034979"/>
                  <a:gd name="connsiteY95" fmla="*/ 1335588 h 1516602"/>
                  <a:gd name="connsiteX96" fmla="*/ 777804 w 1034979"/>
                  <a:gd name="connsiteY96" fmla="*/ 1333683 h 1516602"/>
                  <a:gd name="connsiteX97" fmla="*/ 789234 w 1034979"/>
                  <a:gd name="connsiteY97" fmla="*/ 1327968 h 1516602"/>
                  <a:gd name="connsiteX98" fmla="*/ 794949 w 1034979"/>
                  <a:gd name="connsiteY98" fmla="*/ 1326063 h 1516602"/>
                  <a:gd name="connsiteX99" fmla="*/ 802569 w 1034979"/>
                  <a:gd name="connsiteY99" fmla="*/ 1308918 h 1516602"/>
                  <a:gd name="connsiteX100" fmla="*/ 800664 w 1034979"/>
                  <a:gd name="connsiteY100" fmla="*/ 1284153 h 1516602"/>
                  <a:gd name="connsiteX101" fmla="*/ 798759 w 1034979"/>
                  <a:gd name="connsiteY101" fmla="*/ 1278438 h 1516602"/>
                  <a:gd name="connsiteX102" fmla="*/ 796854 w 1034979"/>
                  <a:gd name="connsiteY102" fmla="*/ 1270818 h 1516602"/>
                  <a:gd name="connsiteX103" fmla="*/ 783519 w 1034979"/>
                  <a:gd name="connsiteY103" fmla="*/ 1253673 h 1516602"/>
                  <a:gd name="connsiteX104" fmla="*/ 773994 w 1034979"/>
                  <a:gd name="connsiteY104" fmla="*/ 1247958 h 1516602"/>
                  <a:gd name="connsiteX105" fmla="*/ 648264 w 1034979"/>
                  <a:gd name="connsiteY105" fmla="*/ 1156518 h 1516602"/>
                  <a:gd name="connsiteX106" fmla="*/ 644454 w 1034979"/>
                  <a:gd name="connsiteY106" fmla="*/ 1139373 h 1516602"/>
                  <a:gd name="connsiteX107" fmla="*/ 646359 w 1034979"/>
                  <a:gd name="connsiteY107" fmla="*/ 1131753 h 1516602"/>
                  <a:gd name="connsiteX108" fmla="*/ 650169 w 1034979"/>
                  <a:gd name="connsiteY108" fmla="*/ 1114608 h 1516602"/>
                  <a:gd name="connsiteX109" fmla="*/ 653979 w 1034979"/>
                  <a:gd name="connsiteY109" fmla="*/ 1108893 h 1516602"/>
                  <a:gd name="connsiteX110" fmla="*/ 655884 w 1034979"/>
                  <a:gd name="connsiteY110" fmla="*/ 1103178 h 1516602"/>
                  <a:gd name="connsiteX111" fmla="*/ 661599 w 1034979"/>
                  <a:gd name="connsiteY111" fmla="*/ 1101273 h 1516602"/>
                  <a:gd name="connsiteX112" fmla="*/ 671124 w 1034979"/>
                  <a:gd name="connsiteY112" fmla="*/ 1089843 h 1516602"/>
                  <a:gd name="connsiteX113" fmla="*/ 724464 w 1034979"/>
                  <a:gd name="connsiteY113" fmla="*/ 1082223 h 1516602"/>
                  <a:gd name="connsiteX114" fmla="*/ 842574 w 1034979"/>
                  <a:gd name="connsiteY114" fmla="*/ 1084128 h 1516602"/>
                  <a:gd name="connsiteX115" fmla="*/ 871149 w 1034979"/>
                  <a:gd name="connsiteY115" fmla="*/ 1086033 h 1516602"/>
                  <a:gd name="connsiteX116" fmla="*/ 899724 w 1034979"/>
                  <a:gd name="connsiteY116" fmla="*/ 1091748 h 1516602"/>
                  <a:gd name="connsiteX117" fmla="*/ 922584 w 1034979"/>
                  <a:gd name="connsiteY117" fmla="*/ 1095558 h 1516602"/>
                  <a:gd name="connsiteX118" fmla="*/ 951159 w 1034979"/>
                  <a:gd name="connsiteY118" fmla="*/ 1101273 h 1516602"/>
                  <a:gd name="connsiteX119" fmla="*/ 956874 w 1034979"/>
                  <a:gd name="connsiteY119" fmla="*/ 1101273 h 1516602"/>
                  <a:gd name="connsiteX120" fmla="*/ 1002594 w 1034979"/>
                  <a:gd name="connsiteY120" fmla="*/ 1099368 h 1516602"/>
                  <a:gd name="connsiteX121" fmla="*/ 1031169 w 1034979"/>
                  <a:gd name="connsiteY121" fmla="*/ 1091748 h 1516602"/>
                  <a:gd name="connsiteX122" fmla="*/ 1034979 w 1034979"/>
                  <a:gd name="connsiteY122" fmla="*/ 1086033 h 1516602"/>
                  <a:gd name="connsiteX123" fmla="*/ 1033074 w 1034979"/>
                  <a:gd name="connsiteY123" fmla="*/ 1066983 h 1516602"/>
                  <a:gd name="connsiteX124" fmla="*/ 1027359 w 1034979"/>
                  <a:gd name="connsiteY124" fmla="*/ 1063173 h 1516602"/>
                  <a:gd name="connsiteX125" fmla="*/ 1012119 w 1034979"/>
                  <a:gd name="connsiteY125" fmla="*/ 1061268 h 1516602"/>
                  <a:gd name="connsiteX126" fmla="*/ 1006404 w 1034979"/>
                  <a:gd name="connsiteY126" fmla="*/ 1059363 h 1516602"/>
                  <a:gd name="connsiteX127" fmla="*/ 998784 w 1034979"/>
                  <a:gd name="connsiteY127" fmla="*/ 1057458 h 1516602"/>
                  <a:gd name="connsiteX128" fmla="*/ 987354 w 1034979"/>
                  <a:gd name="connsiteY128" fmla="*/ 1049838 h 1516602"/>
                  <a:gd name="connsiteX129" fmla="*/ 975924 w 1034979"/>
                  <a:gd name="connsiteY129" fmla="*/ 1046028 h 1516602"/>
                  <a:gd name="connsiteX130" fmla="*/ 970209 w 1034979"/>
                  <a:gd name="connsiteY130" fmla="*/ 1044123 h 1516602"/>
                  <a:gd name="connsiteX131" fmla="*/ 962589 w 1034979"/>
                  <a:gd name="connsiteY131" fmla="*/ 1042218 h 1516602"/>
                  <a:gd name="connsiteX132" fmla="*/ 956874 w 1034979"/>
                  <a:gd name="connsiteY132" fmla="*/ 1040313 h 1516602"/>
                  <a:gd name="connsiteX133" fmla="*/ 935919 w 1034979"/>
                  <a:gd name="connsiteY133" fmla="*/ 1034598 h 1516602"/>
                  <a:gd name="connsiteX134" fmla="*/ 825429 w 1034979"/>
                  <a:gd name="connsiteY134" fmla="*/ 1034598 h 1516602"/>
                  <a:gd name="connsiteX135" fmla="*/ 730179 w 1034979"/>
                  <a:gd name="connsiteY135" fmla="*/ 1038408 h 1516602"/>
                  <a:gd name="connsiteX136" fmla="*/ 669219 w 1034979"/>
                  <a:gd name="connsiteY136" fmla="*/ 1046028 h 1516602"/>
                  <a:gd name="connsiteX137" fmla="*/ 646359 w 1034979"/>
                  <a:gd name="connsiteY137" fmla="*/ 1049838 h 1516602"/>
                  <a:gd name="connsiteX138" fmla="*/ 642549 w 1034979"/>
                  <a:gd name="connsiteY138" fmla="*/ 1038408 h 1516602"/>
                  <a:gd name="connsiteX139" fmla="*/ 640644 w 1034979"/>
                  <a:gd name="connsiteY139" fmla="*/ 1032693 h 1516602"/>
                  <a:gd name="connsiteX140" fmla="*/ 642549 w 1034979"/>
                  <a:gd name="connsiteY140" fmla="*/ 1015548 h 1516602"/>
                  <a:gd name="connsiteX141" fmla="*/ 644454 w 1034979"/>
                  <a:gd name="connsiteY141" fmla="*/ 1009833 h 1516602"/>
                  <a:gd name="connsiteX142" fmla="*/ 661599 w 1034979"/>
                  <a:gd name="connsiteY142" fmla="*/ 1000308 h 1516602"/>
                  <a:gd name="connsiteX143" fmla="*/ 673029 w 1034979"/>
                  <a:gd name="connsiteY143" fmla="*/ 992688 h 1516602"/>
                  <a:gd name="connsiteX144" fmla="*/ 674934 w 1034979"/>
                  <a:gd name="connsiteY144" fmla="*/ 986973 h 1516602"/>
                  <a:gd name="connsiteX145" fmla="*/ 680649 w 1034979"/>
                  <a:gd name="connsiteY145" fmla="*/ 985068 h 1516602"/>
                  <a:gd name="connsiteX146" fmla="*/ 686364 w 1034979"/>
                  <a:gd name="connsiteY146" fmla="*/ 981258 h 1516602"/>
                  <a:gd name="connsiteX147" fmla="*/ 695889 w 1034979"/>
                  <a:gd name="connsiteY147" fmla="*/ 971733 h 1516602"/>
                  <a:gd name="connsiteX148" fmla="*/ 705414 w 1034979"/>
                  <a:gd name="connsiteY148" fmla="*/ 960303 h 1516602"/>
                  <a:gd name="connsiteX149" fmla="*/ 716844 w 1034979"/>
                  <a:gd name="connsiteY149" fmla="*/ 952683 h 1516602"/>
                  <a:gd name="connsiteX150" fmla="*/ 732084 w 1034979"/>
                  <a:gd name="connsiteY150" fmla="*/ 939348 h 1516602"/>
                  <a:gd name="connsiteX151" fmla="*/ 741609 w 1034979"/>
                  <a:gd name="connsiteY151" fmla="*/ 927918 h 1516602"/>
                  <a:gd name="connsiteX152" fmla="*/ 753039 w 1034979"/>
                  <a:gd name="connsiteY152" fmla="*/ 918393 h 1516602"/>
                  <a:gd name="connsiteX153" fmla="*/ 758754 w 1034979"/>
                  <a:gd name="connsiteY153" fmla="*/ 906963 h 1516602"/>
                  <a:gd name="connsiteX154" fmla="*/ 760659 w 1034979"/>
                  <a:gd name="connsiteY154" fmla="*/ 901248 h 1516602"/>
                  <a:gd name="connsiteX155" fmla="*/ 766374 w 1034979"/>
                  <a:gd name="connsiteY155" fmla="*/ 889818 h 1516602"/>
                  <a:gd name="connsiteX156" fmla="*/ 764469 w 1034979"/>
                  <a:gd name="connsiteY156" fmla="*/ 874578 h 1516602"/>
                  <a:gd name="connsiteX157" fmla="*/ 758754 w 1034979"/>
                  <a:gd name="connsiteY157" fmla="*/ 872673 h 1516602"/>
                  <a:gd name="connsiteX158" fmla="*/ 737799 w 1034979"/>
                  <a:gd name="connsiteY158" fmla="*/ 874578 h 1516602"/>
                  <a:gd name="connsiteX159" fmla="*/ 732084 w 1034979"/>
                  <a:gd name="connsiteY159" fmla="*/ 878388 h 1516602"/>
                  <a:gd name="connsiteX160" fmla="*/ 699699 w 1034979"/>
                  <a:gd name="connsiteY160" fmla="*/ 899343 h 1516602"/>
                  <a:gd name="connsiteX161" fmla="*/ 595181 w 1034979"/>
                  <a:gd name="connsiteY161" fmla="*/ 957831 h 1516602"/>
                  <a:gd name="connsiteX162" fmla="*/ 507294 w 1034979"/>
                  <a:gd name="connsiteY162" fmla="*/ 847908 h 1516602"/>
                  <a:gd name="connsiteX163" fmla="*/ 503484 w 1034979"/>
                  <a:gd name="connsiteY163" fmla="*/ 358323 h 1516602"/>
                  <a:gd name="connsiteX164" fmla="*/ 499674 w 1034979"/>
                  <a:gd name="connsiteY164" fmla="*/ 66858 h 1516602"/>
                  <a:gd name="connsiteX165" fmla="*/ 490149 w 1034979"/>
                  <a:gd name="connsiteY165" fmla="*/ 40188 h 1516602"/>
                  <a:gd name="connsiteX166" fmla="*/ 488244 w 1034979"/>
                  <a:gd name="connsiteY166" fmla="*/ 34473 h 1516602"/>
                  <a:gd name="connsiteX167" fmla="*/ 484434 w 1034979"/>
                  <a:gd name="connsiteY167" fmla="*/ 28758 h 1516602"/>
                  <a:gd name="connsiteX168" fmla="*/ 478719 w 1034979"/>
                  <a:gd name="connsiteY168" fmla="*/ 17328 h 1516602"/>
                  <a:gd name="connsiteX169" fmla="*/ 473004 w 1034979"/>
                  <a:gd name="connsiteY169" fmla="*/ 13518 h 1516602"/>
                  <a:gd name="connsiteX170" fmla="*/ 469194 w 1034979"/>
                  <a:gd name="connsiteY170" fmla="*/ 7803 h 1516602"/>
                  <a:gd name="connsiteX171" fmla="*/ 429189 w 1034979"/>
                  <a:gd name="connsiteY171" fmla="*/ 11613 h 1516602"/>
                  <a:gd name="connsiteX172" fmla="*/ 425379 w 1034979"/>
                  <a:gd name="connsiteY172" fmla="*/ 78288 h 1516602"/>
                  <a:gd name="connsiteX173" fmla="*/ 425379 w 1034979"/>
                  <a:gd name="connsiteY173" fmla="*/ 84003 h 1516602"/>
                  <a:gd name="connsiteX174" fmla="*/ 429189 w 1034979"/>
                  <a:gd name="connsiteY174" fmla="*/ 238308 h 1516602"/>
                  <a:gd name="connsiteX175" fmla="*/ 440619 w 1034979"/>
                  <a:gd name="connsiteY175" fmla="*/ 421188 h 1516602"/>
                  <a:gd name="connsiteX176" fmla="*/ 435265 w 1034979"/>
                  <a:gd name="connsiteY176" fmla="*/ 718368 h 1516602"/>
                  <a:gd name="connsiteX177" fmla="*/ 435059 w 1034979"/>
                  <a:gd name="connsiteY177" fmla="*/ 799046 h 1516602"/>
                  <a:gd name="connsiteX178" fmla="*/ 430322 w 1034979"/>
                  <a:gd name="connsiteY178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253929 w 1034979"/>
                  <a:gd name="connsiteY6" fmla="*/ 958398 h 1516602"/>
                  <a:gd name="connsiteX7" fmla="*/ 242499 w 1034979"/>
                  <a:gd name="connsiteY7" fmla="*/ 954588 h 1516602"/>
                  <a:gd name="connsiteX8" fmla="*/ 236784 w 1034979"/>
                  <a:gd name="connsiteY8" fmla="*/ 952683 h 1516602"/>
                  <a:gd name="connsiteX9" fmla="*/ 231069 w 1034979"/>
                  <a:gd name="connsiteY9" fmla="*/ 950778 h 1516602"/>
                  <a:gd name="connsiteX10" fmla="*/ 219639 w 1034979"/>
                  <a:gd name="connsiteY10" fmla="*/ 948873 h 1516602"/>
                  <a:gd name="connsiteX11" fmla="*/ 213924 w 1034979"/>
                  <a:gd name="connsiteY11" fmla="*/ 946968 h 1516602"/>
                  <a:gd name="connsiteX12" fmla="*/ 206304 w 1034979"/>
                  <a:gd name="connsiteY12" fmla="*/ 945063 h 1516602"/>
                  <a:gd name="connsiteX13" fmla="*/ 194874 w 1034979"/>
                  <a:gd name="connsiteY13" fmla="*/ 941253 h 1516602"/>
                  <a:gd name="connsiteX14" fmla="*/ 189159 w 1034979"/>
                  <a:gd name="connsiteY14" fmla="*/ 939348 h 1516602"/>
                  <a:gd name="connsiteX15" fmla="*/ 181539 w 1034979"/>
                  <a:gd name="connsiteY15" fmla="*/ 937443 h 1516602"/>
                  <a:gd name="connsiteX16" fmla="*/ 170109 w 1034979"/>
                  <a:gd name="connsiteY16" fmla="*/ 931728 h 1516602"/>
                  <a:gd name="connsiteX17" fmla="*/ 164394 w 1034979"/>
                  <a:gd name="connsiteY17" fmla="*/ 927918 h 1516602"/>
                  <a:gd name="connsiteX18" fmla="*/ 116769 w 1034979"/>
                  <a:gd name="connsiteY18" fmla="*/ 903153 h 1516602"/>
                  <a:gd name="connsiteX19" fmla="*/ 59619 w 1034979"/>
                  <a:gd name="connsiteY19" fmla="*/ 874578 h 1516602"/>
                  <a:gd name="connsiteX20" fmla="*/ 46284 w 1034979"/>
                  <a:gd name="connsiteY20" fmla="*/ 895533 h 1516602"/>
                  <a:gd name="connsiteX21" fmla="*/ 50094 w 1034979"/>
                  <a:gd name="connsiteY21" fmla="*/ 933633 h 1516602"/>
                  <a:gd name="connsiteX22" fmla="*/ 53904 w 1034979"/>
                  <a:gd name="connsiteY22" fmla="*/ 939348 h 1516602"/>
                  <a:gd name="connsiteX23" fmla="*/ 59619 w 1034979"/>
                  <a:gd name="connsiteY23" fmla="*/ 943158 h 1516602"/>
                  <a:gd name="connsiteX24" fmla="*/ 63429 w 1034979"/>
                  <a:gd name="connsiteY24" fmla="*/ 948873 h 1516602"/>
                  <a:gd name="connsiteX25" fmla="*/ 80574 w 1034979"/>
                  <a:gd name="connsiteY25" fmla="*/ 958398 h 1516602"/>
                  <a:gd name="connsiteX26" fmla="*/ 166299 w 1034979"/>
                  <a:gd name="connsiteY26" fmla="*/ 979353 h 1516602"/>
                  <a:gd name="connsiteX27" fmla="*/ 191064 w 1034979"/>
                  <a:gd name="connsiteY27" fmla="*/ 985068 h 1516602"/>
                  <a:gd name="connsiteX28" fmla="*/ 208209 w 1034979"/>
                  <a:gd name="connsiteY28" fmla="*/ 990783 h 1516602"/>
                  <a:gd name="connsiteX29" fmla="*/ 213924 w 1034979"/>
                  <a:gd name="connsiteY29" fmla="*/ 992688 h 1516602"/>
                  <a:gd name="connsiteX30" fmla="*/ 229164 w 1034979"/>
                  <a:gd name="connsiteY30" fmla="*/ 996498 h 1516602"/>
                  <a:gd name="connsiteX31" fmla="*/ 248214 w 1034979"/>
                  <a:gd name="connsiteY31" fmla="*/ 1002213 h 1516602"/>
                  <a:gd name="connsiteX32" fmla="*/ 253929 w 1034979"/>
                  <a:gd name="connsiteY32" fmla="*/ 1006023 h 1516602"/>
                  <a:gd name="connsiteX33" fmla="*/ 267264 w 1034979"/>
                  <a:gd name="connsiteY33" fmla="*/ 1021263 h 1516602"/>
                  <a:gd name="connsiteX34" fmla="*/ 272979 w 1034979"/>
                  <a:gd name="connsiteY34" fmla="*/ 1040313 h 1516602"/>
                  <a:gd name="connsiteX35" fmla="*/ 274884 w 1034979"/>
                  <a:gd name="connsiteY35" fmla="*/ 1046028 h 1516602"/>
                  <a:gd name="connsiteX36" fmla="*/ 276789 w 1034979"/>
                  <a:gd name="connsiteY36" fmla="*/ 1051743 h 1516602"/>
                  <a:gd name="connsiteX37" fmla="*/ 278694 w 1034979"/>
                  <a:gd name="connsiteY37" fmla="*/ 1076508 h 1516602"/>
                  <a:gd name="connsiteX38" fmla="*/ 280599 w 1034979"/>
                  <a:gd name="connsiteY38" fmla="*/ 1082223 h 1516602"/>
                  <a:gd name="connsiteX39" fmla="*/ 278694 w 1034979"/>
                  <a:gd name="connsiteY39" fmla="*/ 1101273 h 1516602"/>
                  <a:gd name="connsiteX40" fmla="*/ 276789 w 1034979"/>
                  <a:gd name="connsiteY40" fmla="*/ 1110798 h 1516602"/>
                  <a:gd name="connsiteX41" fmla="*/ 263454 w 1034979"/>
                  <a:gd name="connsiteY41" fmla="*/ 1124133 h 1516602"/>
                  <a:gd name="connsiteX42" fmla="*/ 252024 w 1034979"/>
                  <a:gd name="connsiteY42" fmla="*/ 1131753 h 1516602"/>
                  <a:gd name="connsiteX43" fmla="*/ 240594 w 1034979"/>
                  <a:gd name="connsiteY43" fmla="*/ 1135563 h 1516602"/>
                  <a:gd name="connsiteX44" fmla="*/ 27234 w 1034979"/>
                  <a:gd name="connsiteY44" fmla="*/ 1154613 h 1516602"/>
                  <a:gd name="connsiteX45" fmla="*/ 15804 w 1034979"/>
                  <a:gd name="connsiteY45" fmla="*/ 1160328 h 1516602"/>
                  <a:gd name="connsiteX46" fmla="*/ 6279 w 1034979"/>
                  <a:gd name="connsiteY46" fmla="*/ 1169853 h 1516602"/>
                  <a:gd name="connsiteX47" fmla="*/ 4374 w 1034979"/>
                  <a:gd name="connsiteY47" fmla="*/ 1175568 h 1516602"/>
                  <a:gd name="connsiteX48" fmla="*/ 564 w 1034979"/>
                  <a:gd name="connsiteY48" fmla="*/ 1181283 h 1516602"/>
                  <a:gd name="connsiteX49" fmla="*/ 6279 w 1034979"/>
                  <a:gd name="connsiteY49" fmla="*/ 1213668 h 1516602"/>
                  <a:gd name="connsiteX50" fmla="*/ 11994 w 1034979"/>
                  <a:gd name="connsiteY50" fmla="*/ 1217478 h 1516602"/>
                  <a:gd name="connsiteX51" fmla="*/ 17709 w 1034979"/>
                  <a:gd name="connsiteY51" fmla="*/ 1219383 h 1516602"/>
                  <a:gd name="connsiteX52" fmla="*/ 145344 w 1034979"/>
                  <a:gd name="connsiteY52" fmla="*/ 1217478 h 1516602"/>
                  <a:gd name="connsiteX53" fmla="*/ 239202 w 1034979"/>
                  <a:gd name="connsiteY53" fmla="*/ 1214801 h 1516602"/>
                  <a:gd name="connsiteX54" fmla="*/ 318699 w 1034979"/>
                  <a:gd name="connsiteY54" fmla="*/ 1217478 h 1516602"/>
                  <a:gd name="connsiteX55" fmla="*/ 330129 w 1034979"/>
                  <a:gd name="connsiteY55" fmla="*/ 1223193 h 1516602"/>
                  <a:gd name="connsiteX56" fmla="*/ 333939 w 1034979"/>
                  <a:gd name="connsiteY56" fmla="*/ 1228908 h 1516602"/>
                  <a:gd name="connsiteX57" fmla="*/ 339654 w 1034979"/>
                  <a:gd name="connsiteY57" fmla="*/ 1230813 h 1516602"/>
                  <a:gd name="connsiteX58" fmla="*/ 351084 w 1034979"/>
                  <a:gd name="connsiteY58" fmla="*/ 1238433 h 1516602"/>
                  <a:gd name="connsiteX59" fmla="*/ 356799 w 1034979"/>
                  <a:gd name="connsiteY59" fmla="*/ 1242243 h 1516602"/>
                  <a:gd name="connsiteX60" fmla="*/ 360609 w 1034979"/>
                  <a:gd name="connsiteY60" fmla="*/ 1247958 h 1516602"/>
                  <a:gd name="connsiteX61" fmla="*/ 366324 w 1034979"/>
                  <a:gd name="connsiteY61" fmla="*/ 1259388 h 1516602"/>
                  <a:gd name="connsiteX62" fmla="*/ 362514 w 1034979"/>
                  <a:gd name="connsiteY62" fmla="*/ 1286058 h 1516602"/>
                  <a:gd name="connsiteX63" fmla="*/ 358704 w 1034979"/>
                  <a:gd name="connsiteY63" fmla="*/ 1291773 h 1516602"/>
                  <a:gd name="connsiteX64" fmla="*/ 356799 w 1034979"/>
                  <a:gd name="connsiteY64" fmla="*/ 1297488 h 1516602"/>
                  <a:gd name="connsiteX65" fmla="*/ 352989 w 1034979"/>
                  <a:gd name="connsiteY65" fmla="*/ 1303203 h 1516602"/>
                  <a:gd name="connsiteX66" fmla="*/ 351084 w 1034979"/>
                  <a:gd name="connsiteY66" fmla="*/ 1308918 h 1516602"/>
                  <a:gd name="connsiteX67" fmla="*/ 347274 w 1034979"/>
                  <a:gd name="connsiteY67" fmla="*/ 1314633 h 1516602"/>
                  <a:gd name="connsiteX68" fmla="*/ 330129 w 1034979"/>
                  <a:gd name="connsiteY68" fmla="*/ 1381308 h 1516602"/>
                  <a:gd name="connsiteX69" fmla="*/ 328224 w 1034979"/>
                  <a:gd name="connsiteY69" fmla="*/ 1432743 h 1516602"/>
                  <a:gd name="connsiteX70" fmla="*/ 330129 w 1034979"/>
                  <a:gd name="connsiteY70" fmla="*/ 1457508 h 1516602"/>
                  <a:gd name="connsiteX71" fmla="*/ 332034 w 1034979"/>
                  <a:gd name="connsiteY71" fmla="*/ 1463223 h 1516602"/>
                  <a:gd name="connsiteX72" fmla="*/ 335844 w 1034979"/>
                  <a:gd name="connsiteY72" fmla="*/ 1467033 h 1516602"/>
                  <a:gd name="connsiteX73" fmla="*/ 364419 w 1034979"/>
                  <a:gd name="connsiteY73" fmla="*/ 1512753 h 1516602"/>
                  <a:gd name="connsiteX74" fmla="*/ 387279 w 1034979"/>
                  <a:gd name="connsiteY74" fmla="*/ 1514658 h 1516602"/>
                  <a:gd name="connsiteX75" fmla="*/ 392994 w 1034979"/>
                  <a:gd name="connsiteY75" fmla="*/ 1508943 h 1516602"/>
                  <a:gd name="connsiteX76" fmla="*/ 394899 w 1034979"/>
                  <a:gd name="connsiteY76" fmla="*/ 1497513 h 1516602"/>
                  <a:gd name="connsiteX77" fmla="*/ 396804 w 1034979"/>
                  <a:gd name="connsiteY77" fmla="*/ 1491798 h 1516602"/>
                  <a:gd name="connsiteX78" fmla="*/ 398709 w 1034979"/>
                  <a:gd name="connsiteY78" fmla="*/ 1474653 h 1516602"/>
                  <a:gd name="connsiteX79" fmla="*/ 400614 w 1034979"/>
                  <a:gd name="connsiteY79" fmla="*/ 1461318 h 1516602"/>
                  <a:gd name="connsiteX80" fmla="*/ 404424 w 1034979"/>
                  <a:gd name="connsiteY80" fmla="*/ 1404168 h 1516602"/>
                  <a:gd name="connsiteX81" fmla="*/ 410139 w 1034979"/>
                  <a:gd name="connsiteY81" fmla="*/ 1392738 h 1516602"/>
                  <a:gd name="connsiteX82" fmla="*/ 413949 w 1034979"/>
                  <a:gd name="connsiteY82" fmla="*/ 1379403 h 1516602"/>
                  <a:gd name="connsiteX83" fmla="*/ 415854 w 1034979"/>
                  <a:gd name="connsiteY83" fmla="*/ 1373688 h 1516602"/>
                  <a:gd name="connsiteX84" fmla="*/ 417759 w 1034979"/>
                  <a:gd name="connsiteY84" fmla="*/ 1360353 h 1516602"/>
                  <a:gd name="connsiteX85" fmla="*/ 421569 w 1034979"/>
                  <a:gd name="connsiteY85" fmla="*/ 1348923 h 1516602"/>
                  <a:gd name="connsiteX86" fmla="*/ 427284 w 1034979"/>
                  <a:gd name="connsiteY86" fmla="*/ 1335588 h 1516602"/>
                  <a:gd name="connsiteX87" fmla="*/ 467289 w 1034979"/>
                  <a:gd name="connsiteY87" fmla="*/ 1265103 h 1516602"/>
                  <a:gd name="connsiteX88" fmla="*/ 528455 w 1034979"/>
                  <a:gd name="connsiteY88" fmla="*/ 1252334 h 1516602"/>
                  <a:gd name="connsiteX89" fmla="*/ 573969 w 1034979"/>
                  <a:gd name="connsiteY89" fmla="*/ 1236528 h 1516602"/>
                  <a:gd name="connsiteX90" fmla="*/ 585399 w 1034979"/>
                  <a:gd name="connsiteY90" fmla="*/ 1232718 h 1516602"/>
                  <a:gd name="connsiteX91" fmla="*/ 720654 w 1034979"/>
                  <a:gd name="connsiteY91" fmla="*/ 1316538 h 1516602"/>
                  <a:gd name="connsiteX92" fmla="*/ 733989 w 1034979"/>
                  <a:gd name="connsiteY92" fmla="*/ 1326063 h 1516602"/>
                  <a:gd name="connsiteX93" fmla="*/ 743514 w 1034979"/>
                  <a:gd name="connsiteY93" fmla="*/ 1327968 h 1516602"/>
                  <a:gd name="connsiteX94" fmla="*/ 749229 w 1034979"/>
                  <a:gd name="connsiteY94" fmla="*/ 1329873 h 1516602"/>
                  <a:gd name="connsiteX95" fmla="*/ 762564 w 1034979"/>
                  <a:gd name="connsiteY95" fmla="*/ 1335588 h 1516602"/>
                  <a:gd name="connsiteX96" fmla="*/ 777804 w 1034979"/>
                  <a:gd name="connsiteY96" fmla="*/ 1333683 h 1516602"/>
                  <a:gd name="connsiteX97" fmla="*/ 789234 w 1034979"/>
                  <a:gd name="connsiteY97" fmla="*/ 1327968 h 1516602"/>
                  <a:gd name="connsiteX98" fmla="*/ 794949 w 1034979"/>
                  <a:gd name="connsiteY98" fmla="*/ 1326063 h 1516602"/>
                  <a:gd name="connsiteX99" fmla="*/ 802569 w 1034979"/>
                  <a:gd name="connsiteY99" fmla="*/ 1308918 h 1516602"/>
                  <a:gd name="connsiteX100" fmla="*/ 800664 w 1034979"/>
                  <a:gd name="connsiteY100" fmla="*/ 1284153 h 1516602"/>
                  <a:gd name="connsiteX101" fmla="*/ 798759 w 1034979"/>
                  <a:gd name="connsiteY101" fmla="*/ 1278438 h 1516602"/>
                  <a:gd name="connsiteX102" fmla="*/ 796854 w 1034979"/>
                  <a:gd name="connsiteY102" fmla="*/ 1270818 h 1516602"/>
                  <a:gd name="connsiteX103" fmla="*/ 783519 w 1034979"/>
                  <a:gd name="connsiteY103" fmla="*/ 1253673 h 1516602"/>
                  <a:gd name="connsiteX104" fmla="*/ 773994 w 1034979"/>
                  <a:gd name="connsiteY104" fmla="*/ 1247958 h 1516602"/>
                  <a:gd name="connsiteX105" fmla="*/ 648264 w 1034979"/>
                  <a:gd name="connsiteY105" fmla="*/ 1156518 h 1516602"/>
                  <a:gd name="connsiteX106" fmla="*/ 644454 w 1034979"/>
                  <a:gd name="connsiteY106" fmla="*/ 1139373 h 1516602"/>
                  <a:gd name="connsiteX107" fmla="*/ 646359 w 1034979"/>
                  <a:gd name="connsiteY107" fmla="*/ 1131753 h 1516602"/>
                  <a:gd name="connsiteX108" fmla="*/ 650169 w 1034979"/>
                  <a:gd name="connsiteY108" fmla="*/ 1114608 h 1516602"/>
                  <a:gd name="connsiteX109" fmla="*/ 653979 w 1034979"/>
                  <a:gd name="connsiteY109" fmla="*/ 1108893 h 1516602"/>
                  <a:gd name="connsiteX110" fmla="*/ 655884 w 1034979"/>
                  <a:gd name="connsiteY110" fmla="*/ 1103178 h 1516602"/>
                  <a:gd name="connsiteX111" fmla="*/ 661599 w 1034979"/>
                  <a:gd name="connsiteY111" fmla="*/ 1101273 h 1516602"/>
                  <a:gd name="connsiteX112" fmla="*/ 671124 w 1034979"/>
                  <a:gd name="connsiteY112" fmla="*/ 1089843 h 1516602"/>
                  <a:gd name="connsiteX113" fmla="*/ 724464 w 1034979"/>
                  <a:gd name="connsiteY113" fmla="*/ 1082223 h 1516602"/>
                  <a:gd name="connsiteX114" fmla="*/ 842574 w 1034979"/>
                  <a:gd name="connsiteY114" fmla="*/ 1084128 h 1516602"/>
                  <a:gd name="connsiteX115" fmla="*/ 871149 w 1034979"/>
                  <a:gd name="connsiteY115" fmla="*/ 1086033 h 1516602"/>
                  <a:gd name="connsiteX116" fmla="*/ 899724 w 1034979"/>
                  <a:gd name="connsiteY116" fmla="*/ 1091748 h 1516602"/>
                  <a:gd name="connsiteX117" fmla="*/ 922584 w 1034979"/>
                  <a:gd name="connsiteY117" fmla="*/ 1095558 h 1516602"/>
                  <a:gd name="connsiteX118" fmla="*/ 951159 w 1034979"/>
                  <a:gd name="connsiteY118" fmla="*/ 1101273 h 1516602"/>
                  <a:gd name="connsiteX119" fmla="*/ 956874 w 1034979"/>
                  <a:gd name="connsiteY119" fmla="*/ 1101273 h 1516602"/>
                  <a:gd name="connsiteX120" fmla="*/ 1002594 w 1034979"/>
                  <a:gd name="connsiteY120" fmla="*/ 1099368 h 1516602"/>
                  <a:gd name="connsiteX121" fmla="*/ 1031169 w 1034979"/>
                  <a:gd name="connsiteY121" fmla="*/ 1091748 h 1516602"/>
                  <a:gd name="connsiteX122" fmla="*/ 1034979 w 1034979"/>
                  <a:gd name="connsiteY122" fmla="*/ 1086033 h 1516602"/>
                  <a:gd name="connsiteX123" fmla="*/ 1033074 w 1034979"/>
                  <a:gd name="connsiteY123" fmla="*/ 1066983 h 1516602"/>
                  <a:gd name="connsiteX124" fmla="*/ 1027359 w 1034979"/>
                  <a:gd name="connsiteY124" fmla="*/ 1063173 h 1516602"/>
                  <a:gd name="connsiteX125" fmla="*/ 1012119 w 1034979"/>
                  <a:gd name="connsiteY125" fmla="*/ 1061268 h 1516602"/>
                  <a:gd name="connsiteX126" fmla="*/ 1006404 w 1034979"/>
                  <a:gd name="connsiteY126" fmla="*/ 1059363 h 1516602"/>
                  <a:gd name="connsiteX127" fmla="*/ 998784 w 1034979"/>
                  <a:gd name="connsiteY127" fmla="*/ 1057458 h 1516602"/>
                  <a:gd name="connsiteX128" fmla="*/ 987354 w 1034979"/>
                  <a:gd name="connsiteY128" fmla="*/ 1049838 h 1516602"/>
                  <a:gd name="connsiteX129" fmla="*/ 975924 w 1034979"/>
                  <a:gd name="connsiteY129" fmla="*/ 1046028 h 1516602"/>
                  <a:gd name="connsiteX130" fmla="*/ 970209 w 1034979"/>
                  <a:gd name="connsiteY130" fmla="*/ 1044123 h 1516602"/>
                  <a:gd name="connsiteX131" fmla="*/ 962589 w 1034979"/>
                  <a:gd name="connsiteY131" fmla="*/ 1042218 h 1516602"/>
                  <a:gd name="connsiteX132" fmla="*/ 956874 w 1034979"/>
                  <a:gd name="connsiteY132" fmla="*/ 1040313 h 1516602"/>
                  <a:gd name="connsiteX133" fmla="*/ 935919 w 1034979"/>
                  <a:gd name="connsiteY133" fmla="*/ 1034598 h 1516602"/>
                  <a:gd name="connsiteX134" fmla="*/ 825429 w 1034979"/>
                  <a:gd name="connsiteY134" fmla="*/ 1034598 h 1516602"/>
                  <a:gd name="connsiteX135" fmla="*/ 730179 w 1034979"/>
                  <a:gd name="connsiteY135" fmla="*/ 1038408 h 1516602"/>
                  <a:gd name="connsiteX136" fmla="*/ 669219 w 1034979"/>
                  <a:gd name="connsiteY136" fmla="*/ 1046028 h 1516602"/>
                  <a:gd name="connsiteX137" fmla="*/ 646359 w 1034979"/>
                  <a:gd name="connsiteY137" fmla="*/ 1049838 h 1516602"/>
                  <a:gd name="connsiteX138" fmla="*/ 642549 w 1034979"/>
                  <a:gd name="connsiteY138" fmla="*/ 1038408 h 1516602"/>
                  <a:gd name="connsiteX139" fmla="*/ 640644 w 1034979"/>
                  <a:gd name="connsiteY139" fmla="*/ 1032693 h 1516602"/>
                  <a:gd name="connsiteX140" fmla="*/ 642549 w 1034979"/>
                  <a:gd name="connsiteY140" fmla="*/ 1015548 h 1516602"/>
                  <a:gd name="connsiteX141" fmla="*/ 644454 w 1034979"/>
                  <a:gd name="connsiteY141" fmla="*/ 1009833 h 1516602"/>
                  <a:gd name="connsiteX142" fmla="*/ 661599 w 1034979"/>
                  <a:gd name="connsiteY142" fmla="*/ 1000308 h 1516602"/>
                  <a:gd name="connsiteX143" fmla="*/ 673029 w 1034979"/>
                  <a:gd name="connsiteY143" fmla="*/ 992688 h 1516602"/>
                  <a:gd name="connsiteX144" fmla="*/ 674934 w 1034979"/>
                  <a:gd name="connsiteY144" fmla="*/ 986973 h 1516602"/>
                  <a:gd name="connsiteX145" fmla="*/ 680649 w 1034979"/>
                  <a:gd name="connsiteY145" fmla="*/ 985068 h 1516602"/>
                  <a:gd name="connsiteX146" fmla="*/ 686364 w 1034979"/>
                  <a:gd name="connsiteY146" fmla="*/ 981258 h 1516602"/>
                  <a:gd name="connsiteX147" fmla="*/ 695889 w 1034979"/>
                  <a:gd name="connsiteY147" fmla="*/ 971733 h 1516602"/>
                  <a:gd name="connsiteX148" fmla="*/ 705414 w 1034979"/>
                  <a:gd name="connsiteY148" fmla="*/ 960303 h 1516602"/>
                  <a:gd name="connsiteX149" fmla="*/ 716844 w 1034979"/>
                  <a:gd name="connsiteY149" fmla="*/ 952683 h 1516602"/>
                  <a:gd name="connsiteX150" fmla="*/ 732084 w 1034979"/>
                  <a:gd name="connsiteY150" fmla="*/ 939348 h 1516602"/>
                  <a:gd name="connsiteX151" fmla="*/ 741609 w 1034979"/>
                  <a:gd name="connsiteY151" fmla="*/ 927918 h 1516602"/>
                  <a:gd name="connsiteX152" fmla="*/ 753039 w 1034979"/>
                  <a:gd name="connsiteY152" fmla="*/ 918393 h 1516602"/>
                  <a:gd name="connsiteX153" fmla="*/ 758754 w 1034979"/>
                  <a:gd name="connsiteY153" fmla="*/ 906963 h 1516602"/>
                  <a:gd name="connsiteX154" fmla="*/ 760659 w 1034979"/>
                  <a:gd name="connsiteY154" fmla="*/ 901248 h 1516602"/>
                  <a:gd name="connsiteX155" fmla="*/ 766374 w 1034979"/>
                  <a:gd name="connsiteY155" fmla="*/ 889818 h 1516602"/>
                  <a:gd name="connsiteX156" fmla="*/ 764469 w 1034979"/>
                  <a:gd name="connsiteY156" fmla="*/ 874578 h 1516602"/>
                  <a:gd name="connsiteX157" fmla="*/ 758754 w 1034979"/>
                  <a:gd name="connsiteY157" fmla="*/ 872673 h 1516602"/>
                  <a:gd name="connsiteX158" fmla="*/ 737799 w 1034979"/>
                  <a:gd name="connsiteY158" fmla="*/ 874578 h 1516602"/>
                  <a:gd name="connsiteX159" fmla="*/ 732084 w 1034979"/>
                  <a:gd name="connsiteY159" fmla="*/ 878388 h 1516602"/>
                  <a:gd name="connsiteX160" fmla="*/ 699699 w 1034979"/>
                  <a:gd name="connsiteY160" fmla="*/ 899343 h 1516602"/>
                  <a:gd name="connsiteX161" fmla="*/ 595181 w 1034979"/>
                  <a:gd name="connsiteY161" fmla="*/ 957831 h 1516602"/>
                  <a:gd name="connsiteX162" fmla="*/ 507294 w 1034979"/>
                  <a:gd name="connsiteY162" fmla="*/ 847908 h 1516602"/>
                  <a:gd name="connsiteX163" fmla="*/ 503484 w 1034979"/>
                  <a:gd name="connsiteY163" fmla="*/ 358323 h 1516602"/>
                  <a:gd name="connsiteX164" fmla="*/ 499674 w 1034979"/>
                  <a:gd name="connsiteY164" fmla="*/ 66858 h 1516602"/>
                  <a:gd name="connsiteX165" fmla="*/ 490149 w 1034979"/>
                  <a:gd name="connsiteY165" fmla="*/ 40188 h 1516602"/>
                  <a:gd name="connsiteX166" fmla="*/ 488244 w 1034979"/>
                  <a:gd name="connsiteY166" fmla="*/ 34473 h 1516602"/>
                  <a:gd name="connsiteX167" fmla="*/ 484434 w 1034979"/>
                  <a:gd name="connsiteY167" fmla="*/ 28758 h 1516602"/>
                  <a:gd name="connsiteX168" fmla="*/ 478719 w 1034979"/>
                  <a:gd name="connsiteY168" fmla="*/ 17328 h 1516602"/>
                  <a:gd name="connsiteX169" fmla="*/ 473004 w 1034979"/>
                  <a:gd name="connsiteY169" fmla="*/ 13518 h 1516602"/>
                  <a:gd name="connsiteX170" fmla="*/ 469194 w 1034979"/>
                  <a:gd name="connsiteY170" fmla="*/ 7803 h 1516602"/>
                  <a:gd name="connsiteX171" fmla="*/ 429189 w 1034979"/>
                  <a:gd name="connsiteY171" fmla="*/ 11613 h 1516602"/>
                  <a:gd name="connsiteX172" fmla="*/ 425379 w 1034979"/>
                  <a:gd name="connsiteY172" fmla="*/ 78288 h 1516602"/>
                  <a:gd name="connsiteX173" fmla="*/ 425379 w 1034979"/>
                  <a:gd name="connsiteY173" fmla="*/ 84003 h 1516602"/>
                  <a:gd name="connsiteX174" fmla="*/ 429189 w 1034979"/>
                  <a:gd name="connsiteY174" fmla="*/ 238308 h 1516602"/>
                  <a:gd name="connsiteX175" fmla="*/ 440619 w 1034979"/>
                  <a:gd name="connsiteY175" fmla="*/ 421188 h 1516602"/>
                  <a:gd name="connsiteX176" fmla="*/ 435265 w 1034979"/>
                  <a:gd name="connsiteY176" fmla="*/ 718368 h 1516602"/>
                  <a:gd name="connsiteX177" fmla="*/ 435059 w 1034979"/>
                  <a:gd name="connsiteY177" fmla="*/ 799046 h 1516602"/>
                  <a:gd name="connsiteX178" fmla="*/ 430322 w 1034979"/>
                  <a:gd name="connsiteY178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253929 w 1034979"/>
                  <a:gd name="connsiteY6" fmla="*/ 958398 h 1516602"/>
                  <a:gd name="connsiteX7" fmla="*/ 242499 w 1034979"/>
                  <a:gd name="connsiteY7" fmla="*/ 954588 h 1516602"/>
                  <a:gd name="connsiteX8" fmla="*/ 236784 w 1034979"/>
                  <a:gd name="connsiteY8" fmla="*/ 952683 h 1516602"/>
                  <a:gd name="connsiteX9" fmla="*/ 231069 w 1034979"/>
                  <a:gd name="connsiteY9" fmla="*/ 950778 h 1516602"/>
                  <a:gd name="connsiteX10" fmla="*/ 219639 w 1034979"/>
                  <a:gd name="connsiteY10" fmla="*/ 948873 h 1516602"/>
                  <a:gd name="connsiteX11" fmla="*/ 213924 w 1034979"/>
                  <a:gd name="connsiteY11" fmla="*/ 946968 h 1516602"/>
                  <a:gd name="connsiteX12" fmla="*/ 206304 w 1034979"/>
                  <a:gd name="connsiteY12" fmla="*/ 945063 h 1516602"/>
                  <a:gd name="connsiteX13" fmla="*/ 194874 w 1034979"/>
                  <a:gd name="connsiteY13" fmla="*/ 941253 h 1516602"/>
                  <a:gd name="connsiteX14" fmla="*/ 189159 w 1034979"/>
                  <a:gd name="connsiteY14" fmla="*/ 939348 h 1516602"/>
                  <a:gd name="connsiteX15" fmla="*/ 181539 w 1034979"/>
                  <a:gd name="connsiteY15" fmla="*/ 937443 h 1516602"/>
                  <a:gd name="connsiteX16" fmla="*/ 170109 w 1034979"/>
                  <a:gd name="connsiteY16" fmla="*/ 931728 h 1516602"/>
                  <a:gd name="connsiteX17" fmla="*/ 116769 w 1034979"/>
                  <a:gd name="connsiteY17" fmla="*/ 903153 h 1516602"/>
                  <a:gd name="connsiteX18" fmla="*/ 59619 w 1034979"/>
                  <a:gd name="connsiteY18" fmla="*/ 874578 h 1516602"/>
                  <a:gd name="connsiteX19" fmla="*/ 46284 w 1034979"/>
                  <a:gd name="connsiteY19" fmla="*/ 895533 h 1516602"/>
                  <a:gd name="connsiteX20" fmla="*/ 50094 w 1034979"/>
                  <a:gd name="connsiteY20" fmla="*/ 933633 h 1516602"/>
                  <a:gd name="connsiteX21" fmla="*/ 53904 w 1034979"/>
                  <a:gd name="connsiteY21" fmla="*/ 939348 h 1516602"/>
                  <a:gd name="connsiteX22" fmla="*/ 59619 w 1034979"/>
                  <a:gd name="connsiteY22" fmla="*/ 943158 h 1516602"/>
                  <a:gd name="connsiteX23" fmla="*/ 63429 w 1034979"/>
                  <a:gd name="connsiteY23" fmla="*/ 948873 h 1516602"/>
                  <a:gd name="connsiteX24" fmla="*/ 80574 w 1034979"/>
                  <a:gd name="connsiteY24" fmla="*/ 958398 h 1516602"/>
                  <a:gd name="connsiteX25" fmla="*/ 166299 w 1034979"/>
                  <a:gd name="connsiteY25" fmla="*/ 979353 h 1516602"/>
                  <a:gd name="connsiteX26" fmla="*/ 191064 w 1034979"/>
                  <a:gd name="connsiteY26" fmla="*/ 985068 h 1516602"/>
                  <a:gd name="connsiteX27" fmla="*/ 208209 w 1034979"/>
                  <a:gd name="connsiteY27" fmla="*/ 990783 h 1516602"/>
                  <a:gd name="connsiteX28" fmla="*/ 213924 w 1034979"/>
                  <a:gd name="connsiteY28" fmla="*/ 992688 h 1516602"/>
                  <a:gd name="connsiteX29" fmla="*/ 229164 w 1034979"/>
                  <a:gd name="connsiteY29" fmla="*/ 996498 h 1516602"/>
                  <a:gd name="connsiteX30" fmla="*/ 248214 w 1034979"/>
                  <a:gd name="connsiteY30" fmla="*/ 1002213 h 1516602"/>
                  <a:gd name="connsiteX31" fmla="*/ 253929 w 1034979"/>
                  <a:gd name="connsiteY31" fmla="*/ 1006023 h 1516602"/>
                  <a:gd name="connsiteX32" fmla="*/ 267264 w 1034979"/>
                  <a:gd name="connsiteY32" fmla="*/ 1021263 h 1516602"/>
                  <a:gd name="connsiteX33" fmla="*/ 272979 w 1034979"/>
                  <a:gd name="connsiteY33" fmla="*/ 1040313 h 1516602"/>
                  <a:gd name="connsiteX34" fmla="*/ 274884 w 1034979"/>
                  <a:gd name="connsiteY34" fmla="*/ 1046028 h 1516602"/>
                  <a:gd name="connsiteX35" fmla="*/ 276789 w 1034979"/>
                  <a:gd name="connsiteY35" fmla="*/ 1051743 h 1516602"/>
                  <a:gd name="connsiteX36" fmla="*/ 278694 w 1034979"/>
                  <a:gd name="connsiteY36" fmla="*/ 1076508 h 1516602"/>
                  <a:gd name="connsiteX37" fmla="*/ 280599 w 1034979"/>
                  <a:gd name="connsiteY37" fmla="*/ 1082223 h 1516602"/>
                  <a:gd name="connsiteX38" fmla="*/ 278694 w 1034979"/>
                  <a:gd name="connsiteY38" fmla="*/ 1101273 h 1516602"/>
                  <a:gd name="connsiteX39" fmla="*/ 276789 w 1034979"/>
                  <a:gd name="connsiteY39" fmla="*/ 1110798 h 1516602"/>
                  <a:gd name="connsiteX40" fmla="*/ 263454 w 1034979"/>
                  <a:gd name="connsiteY40" fmla="*/ 1124133 h 1516602"/>
                  <a:gd name="connsiteX41" fmla="*/ 252024 w 1034979"/>
                  <a:gd name="connsiteY41" fmla="*/ 1131753 h 1516602"/>
                  <a:gd name="connsiteX42" fmla="*/ 240594 w 1034979"/>
                  <a:gd name="connsiteY42" fmla="*/ 1135563 h 1516602"/>
                  <a:gd name="connsiteX43" fmla="*/ 27234 w 1034979"/>
                  <a:gd name="connsiteY43" fmla="*/ 1154613 h 1516602"/>
                  <a:gd name="connsiteX44" fmla="*/ 15804 w 1034979"/>
                  <a:gd name="connsiteY44" fmla="*/ 1160328 h 1516602"/>
                  <a:gd name="connsiteX45" fmla="*/ 6279 w 1034979"/>
                  <a:gd name="connsiteY45" fmla="*/ 1169853 h 1516602"/>
                  <a:gd name="connsiteX46" fmla="*/ 4374 w 1034979"/>
                  <a:gd name="connsiteY46" fmla="*/ 1175568 h 1516602"/>
                  <a:gd name="connsiteX47" fmla="*/ 564 w 1034979"/>
                  <a:gd name="connsiteY47" fmla="*/ 1181283 h 1516602"/>
                  <a:gd name="connsiteX48" fmla="*/ 6279 w 1034979"/>
                  <a:gd name="connsiteY48" fmla="*/ 1213668 h 1516602"/>
                  <a:gd name="connsiteX49" fmla="*/ 11994 w 1034979"/>
                  <a:gd name="connsiteY49" fmla="*/ 1217478 h 1516602"/>
                  <a:gd name="connsiteX50" fmla="*/ 17709 w 1034979"/>
                  <a:gd name="connsiteY50" fmla="*/ 1219383 h 1516602"/>
                  <a:gd name="connsiteX51" fmla="*/ 145344 w 1034979"/>
                  <a:gd name="connsiteY51" fmla="*/ 1217478 h 1516602"/>
                  <a:gd name="connsiteX52" fmla="*/ 239202 w 1034979"/>
                  <a:gd name="connsiteY52" fmla="*/ 1214801 h 1516602"/>
                  <a:gd name="connsiteX53" fmla="*/ 318699 w 1034979"/>
                  <a:gd name="connsiteY53" fmla="*/ 1217478 h 1516602"/>
                  <a:gd name="connsiteX54" fmla="*/ 330129 w 1034979"/>
                  <a:gd name="connsiteY54" fmla="*/ 1223193 h 1516602"/>
                  <a:gd name="connsiteX55" fmla="*/ 333939 w 1034979"/>
                  <a:gd name="connsiteY55" fmla="*/ 1228908 h 1516602"/>
                  <a:gd name="connsiteX56" fmla="*/ 339654 w 1034979"/>
                  <a:gd name="connsiteY56" fmla="*/ 1230813 h 1516602"/>
                  <a:gd name="connsiteX57" fmla="*/ 351084 w 1034979"/>
                  <a:gd name="connsiteY57" fmla="*/ 1238433 h 1516602"/>
                  <a:gd name="connsiteX58" fmla="*/ 356799 w 1034979"/>
                  <a:gd name="connsiteY58" fmla="*/ 1242243 h 1516602"/>
                  <a:gd name="connsiteX59" fmla="*/ 360609 w 1034979"/>
                  <a:gd name="connsiteY59" fmla="*/ 1247958 h 1516602"/>
                  <a:gd name="connsiteX60" fmla="*/ 366324 w 1034979"/>
                  <a:gd name="connsiteY60" fmla="*/ 1259388 h 1516602"/>
                  <a:gd name="connsiteX61" fmla="*/ 362514 w 1034979"/>
                  <a:gd name="connsiteY61" fmla="*/ 1286058 h 1516602"/>
                  <a:gd name="connsiteX62" fmla="*/ 358704 w 1034979"/>
                  <a:gd name="connsiteY62" fmla="*/ 1291773 h 1516602"/>
                  <a:gd name="connsiteX63" fmla="*/ 356799 w 1034979"/>
                  <a:gd name="connsiteY63" fmla="*/ 1297488 h 1516602"/>
                  <a:gd name="connsiteX64" fmla="*/ 352989 w 1034979"/>
                  <a:gd name="connsiteY64" fmla="*/ 1303203 h 1516602"/>
                  <a:gd name="connsiteX65" fmla="*/ 351084 w 1034979"/>
                  <a:gd name="connsiteY65" fmla="*/ 1308918 h 1516602"/>
                  <a:gd name="connsiteX66" fmla="*/ 347274 w 1034979"/>
                  <a:gd name="connsiteY66" fmla="*/ 1314633 h 1516602"/>
                  <a:gd name="connsiteX67" fmla="*/ 330129 w 1034979"/>
                  <a:gd name="connsiteY67" fmla="*/ 1381308 h 1516602"/>
                  <a:gd name="connsiteX68" fmla="*/ 328224 w 1034979"/>
                  <a:gd name="connsiteY68" fmla="*/ 1432743 h 1516602"/>
                  <a:gd name="connsiteX69" fmla="*/ 330129 w 1034979"/>
                  <a:gd name="connsiteY69" fmla="*/ 1457508 h 1516602"/>
                  <a:gd name="connsiteX70" fmla="*/ 332034 w 1034979"/>
                  <a:gd name="connsiteY70" fmla="*/ 1463223 h 1516602"/>
                  <a:gd name="connsiteX71" fmla="*/ 335844 w 1034979"/>
                  <a:gd name="connsiteY71" fmla="*/ 1467033 h 1516602"/>
                  <a:gd name="connsiteX72" fmla="*/ 364419 w 1034979"/>
                  <a:gd name="connsiteY72" fmla="*/ 1512753 h 1516602"/>
                  <a:gd name="connsiteX73" fmla="*/ 387279 w 1034979"/>
                  <a:gd name="connsiteY73" fmla="*/ 1514658 h 1516602"/>
                  <a:gd name="connsiteX74" fmla="*/ 392994 w 1034979"/>
                  <a:gd name="connsiteY74" fmla="*/ 1508943 h 1516602"/>
                  <a:gd name="connsiteX75" fmla="*/ 394899 w 1034979"/>
                  <a:gd name="connsiteY75" fmla="*/ 1497513 h 1516602"/>
                  <a:gd name="connsiteX76" fmla="*/ 396804 w 1034979"/>
                  <a:gd name="connsiteY76" fmla="*/ 1491798 h 1516602"/>
                  <a:gd name="connsiteX77" fmla="*/ 398709 w 1034979"/>
                  <a:gd name="connsiteY77" fmla="*/ 1474653 h 1516602"/>
                  <a:gd name="connsiteX78" fmla="*/ 400614 w 1034979"/>
                  <a:gd name="connsiteY78" fmla="*/ 1461318 h 1516602"/>
                  <a:gd name="connsiteX79" fmla="*/ 404424 w 1034979"/>
                  <a:gd name="connsiteY79" fmla="*/ 1404168 h 1516602"/>
                  <a:gd name="connsiteX80" fmla="*/ 410139 w 1034979"/>
                  <a:gd name="connsiteY80" fmla="*/ 1392738 h 1516602"/>
                  <a:gd name="connsiteX81" fmla="*/ 413949 w 1034979"/>
                  <a:gd name="connsiteY81" fmla="*/ 1379403 h 1516602"/>
                  <a:gd name="connsiteX82" fmla="*/ 415854 w 1034979"/>
                  <a:gd name="connsiteY82" fmla="*/ 1373688 h 1516602"/>
                  <a:gd name="connsiteX83" fmla="*/ 417759 w 1034979"/>
                  <a:gd name="connsiteY83" fmla="*/ 1360353 h 1516602"/>
                  <a:gd name="connsiteX84" fmla="*/ 421569 w 1034979"/>
                  <a:gd name="connsiteY84" fmla="*/ 1348923 h 1516602"/>
                  <a:gd name="connsiteX85" fmla="*/ 427284 w 1034979"/>
                  <a:gd name="connsiteY85" fmla="*/ 1335588 h 1516602"/>
                  <a:gd name="connsiteX86" fmla="*/ 467289 w 1034979"/>
                  <a:gd name="connsiteY86" fmla="*/ 1265103 h 1516602"/>
                  <a:gd name="connsiteX87" fmla="*/ 528455 w 1034979"/>
                  <a:gd name="connsiteY87" fmla="*/ 1252334 h 1516602"/>
                  <a:gd name="connsiteX88" fmla="*/ 573969 w 1034979"/>
                  <a:gd name="connsiteY88" fmla="*/ 1236528 h 1516602"/>
                  <a:gd name="connsiteX89" fmla="*/ 585399 w 1034979"/>
                  <a:gd name="connsiteY89" fmla="*/ 1232718 h 1516602"/>
                  <a:gd name="connsiteX90" fmla="*/ 720654 w 1034979"/>
                  <a:gd name="connsiteY90" fmla="*/ 1316538 h 1516602"/>
                  <a:gd name="connsiteX91" fmla="*/ 733989 w 1034979"/>
                  <a:gd name="connsiteY91" fmla="*/ 1326063 h 1516602"/>
                  <a:gd name="connsiteX92" fmla="*/ 743514 w 1034979"/>
                  <a:gd name="connsiteY92" fmla="*/ 1327968 h 1516602"/>
                  <a:gd name="connsiteX93" fmla="*/ 749229 w 1034979"/>
                  <a:gd name="connsiteY93" fmla="*/ 1329873 h 1516602"/>
                  <a:gd name="connsiteX94" fmla="*/ 762564 w 1034979"/>
                  <a:gd name="connsiteY94" fmla="*/ 1335588 h 1516602"/>
                  <a:gd name="connsiteX95" fmla="*/ 777804 w 1034979"/>
                  <a:gd name="connsiteY95" fmla="*/ 1333683 h 1516602"/>
                  <a:gd name="connsiteX96" fmla="*/ 789234 w 1034979"/>
                  <a:gd name="connsiteY96" fmla="*/ 1327968 h 1516602"/>
                  <a:gd name="connsiteX97" fmla="*/ 794949 w 1034979"/>
                  <a:gd name="connsiteY97" fmla="*/ 1326063 h 1516602"/>
                  <a:gd name="connsiteX98" fmla="*/ 802569 w 1034979"/>
                  <a:gd name="connsiteY98" fmla="*/ 1308918 h 1516602"/>
                  <a:gd name="connsiteX99" fmla="*/ 800664 w 1034979"/>
                  <a:gd name="connsiteY99" fmla="*/ 1284153 h 1516602"/>
                  <a:gd name="connsiteX100" fmla="*/ 798759 w 1034979"/>
                  <a:gd name="connsiteY100" fmla="*/ 1278438 h 1516602"/>
                  <a:gd name="connsiteX101" fmla="*/ 796854 w 1034979"/>
                  <a:gd name="connsiteY101" fmla="*/ 1270818 h 1516602"/>
                  <a:gd name="connsiteX102" fmla="*/ 783519 w 1034979"/>
                  <a:gd name="connsiteY102" fmla="*/ 1253673 h 1516602"/>
                  <a:gd name="connsiteX103" fmla="*/ 773994 w 1034979"/>
                  <a:gd name="connsiteY103" fmla="*/ 1247958 h 1516602"/>
                  <a:gd name="connsiteX104" fmla="*/ 648264 w 1034979"/>
                  <a:gd name="connsiteY104" fmla="*/ 1156518 h 1516602"/>
                  <a:gd name="connsiteX105" fmla="*/ 644454 w 1034979"/>
                  <a:gd name="connsiteY105" fmla="*/ 1139373 h 1516602"/>
                  <a:gd name="connsiteX106" fmla="*/ 646359 w 1034979"/>
                  <a:gd name="connsiteY106" fmla="*/ 1131753 h 1516602"/>
                  <a:gd name="connsiteX107" fmla="*/ 650169 w 1034979"/>
                  <a:gd name="connsiteY107" fmla="*/ 1114608 h 1516602"/>
                  <a:gd name="connsiteX108" fmla="*/ 653979 w 1034979"/>
                  <a:gd name="connsiteY108" fmla="*/ 1108893 h 1516602"/>
                  <a:gd name="connsiteX109" fmla="*/ 655884 w 1034979"/>
                  <a:gd name="connsiteY109" fmla="*/ 1103178 h 1516602"/>
                  <a:gd name="connsiteX110" fmla="*/ 661599 w 1034979"/>
                  <a:gd name="connsiteY110" fmla="*/ 1101273 h 1516602"/>
                  <a:gd name="connsiteX111" fmla="*/ 671124 w 1034979"/>
                  <a:gd name="connsiteY111" fmla="*/ 1089843 h 1516602"/>
                  <a:gd name="connsiteX112" fmla="*/ 724464 w 1034979"/>
                  <a:gd name="connsiteY112" fmla="*/ 1082223 h 1516602"/>
                  <a:gd name="connsiteX113" fmla="*/ 842574 w 1034979"/>
                  <a:gd name="connsiteY113" fmla="*/ 1084128 h 1516602"/>
                  <a:gd name="connsiteX114" fmla="*/ 871149 w 1034979"/>
                  <a:gd name="connsiteY114" fmla="*/ 1086033 h 1516602"/>
                  <a:gd name="connsiteX115" fmla="*/ 899724 w 1034979"/>
                  <a:gd name="connsiteY115" fmla="*/ 1091748 h 1516602"/>
                  <a:gd name="connsiteX116" fmla="*/ 922584 w 1034979"/>
                  <a:gd name="connsiteY116" fmla="*/ 1095558 h 1516602"/>
                  <a:gd name="connsiteX117" fmla="*/ 951159 w 1034979"/>
                  <a:gd name="connsiteY117" fmla="*/ 1101273 h 1516602"/>
                  <a:gd name="connsiteX118" fmla="*/ 956874 w 1034979"/>
                  <a:gd name="connsiteY118" fmla="*/ 1101273 h 1516602"/>
                  <a:gd name="connsiteX119" fmla="*/ 1002594 w 1034979"/>
                  <a:gd name="connsiteY119" fmla="*/ 1099368 h 1516602"/>
                  <a:gd name="connsiteX120" fmla="*/ 1031169 w 1034979"/>
                  <a:gd name="connsiteY120" fmla="*/ 1091748 h 1516602"/>
                  <a:gd name="connsiteX121" fmla="*/ 1034979 w 1034979"/>
                  <a:gd name="connsiteY121" fmla="*/ 1086033 h 1516602"/>
                  <a:gd name="connsiteX122" fmla="*/ 1033074 w 1034979"/>
                  <a:gd name="connsiteY122" fmla="*/ 1066983 h 1516602"/>
                  <a:gd name="connsiteX123" fmla="*/ 1027359 w 1034979"/>
                  <a:gd name="connsiteY123" fmla="*/ 1063173 h 1516602"/>
                  <a:gd name="connsiteX124" fmla="*/ 1012119 w 1034979"/>
                  <a:gd name="connsiteY124" fmla="*/ 1061268 h 1516602"/>
                  <a:gd name="connsiteX125" fmla="*/ 1006404 w 1034979"/>
                  <a:gd name="connsiteY125" fmla="*/ 1059363 h 1516602"/>
                  <a:gd name="connsiteX126" fmla="*/ 998784 w 1034979"/>
                  <a:gd name="connsiteY126" fmla="*/ 1057458 h 1516602"/>
                  <a:gd name="connsiteX127" fmla="*/ 987354 w 1034979"/>
                  <a:gd name="connsiteY127" fmla="*/ 1049838 h 1516602"/>
                  <a:gd name="connsiteX128" fmla="*/ 975924 w 1034979"/>
                  <a:gd name="connsiteY128" fmla="*/ 1046028 h 1516602"/>
                  <a:gd name="connsiteX129" fmla="*/ 970209 w 1034979"/>
                  <a:gd name="connsiteY129" fmla="*/ 1044123 h 1516602"/>
                  <a:gd name="connsiteX130" fmla="*/ 962589 w 1034979"/>
                  <a:gd name="connsiteY130" fmla="*/ 1042218 h 1516602"/>
                  <a:gd name="connsiteX131" fmla="*/ 956874 w 1034979"/>
                  <a:gd name="connsiteY131" fmla="*/ 1040313 h 1516602"/>
                  <a:gd name="connsiteX132" fmla="*/ 935919 w 1034979"/>
                  <a:gd name="connsiteY132" fmla="*/ 1034598 h 1516602"/>
                  <a:gd name="connsiteX133" fmla="*/ 825429 w 1034979"/>
                  <a:gd name="connsiteY133" fmla="*/ 1034598 h 1516602"/>
                  <a:gd name="connsiteX134" fmla="*/ 730179 w 1034979"/>
                  <a:gd name="connsiteY134" fmla="*/ 1038408 h 1516602"/>
                  <a:gd name="connsiteX135" fmla="*/ 669219 w 1034979"/>
                  <a:gd name="connsiteY135" fmla="*/ 1046028 h 1516602"/>
                  <a:gd name="connsiteX136" fmla="*/ 646359 w 1034979"/>
                  <a:gd name="connsiteY136" fmla="*/ 1049838 h 1516602"/>
                  <a:gd name="connsiteX137" fmla="*/ 642549 w 1034979"/>
                  <a:gd name="connsiteY137" fmla="*/ 1038408 h 1516602"/>
                  <a:gd name="connsiteX138" fmla="*/ 640644 w 1034979"/>
                  <a:gd name="connsiteY138" fmla="*/ 1032693 h 1516602"/>
                  <a:gd name="connsiteX139" fmla="*/ 642549 w 1034979"/>
                  <a:gd name="connsiteY139" fmla="*/ 1015548 h 1516602"/>
                  <a:gd name="connsiteX140" fmla="*/ 644454 w 1034979"/>
                  <a:gd name="connsiteY140" fmla="*/ 1009833 h 1516602"/>
                  <a:gd name="connsiteX141" fmla="*/ 661599 w 1034979"/>
                  <a:gd name="connsiteY141" fmla="*/ 1000308 h 1516602"/>
                  <a:gd name="connsiteX142" fmla="*/ 673029 w 1034979"/>
                  <a:gd name="connsiteY142" fmla="*/ 992688 h 1516602"/>
                  <a:gd name="connsiteX143" fmla="*/ 674934 w 1034979"/>
                  <a:gd name="connsiteY143" fmla="*/ 986973 h 1516602"/>
                  <a:gd name="connsiteX144" fmla="*/ 680649 w 1034979"/>
                  <a:gd name="connsiteY144" fmla="*/ 985068 h 1516602"/>
                  <a:gd name="connsiteX145" fmla="*/ 686364 w 1034979"/>
                  <a:gd name="connsiteY145" fmla="*/ 981258 h 1516602"/>
                  <a:gd name="connsiteX146" fmla="*/ 695889 w 1034979"/>
                  <a:gd name="connsiteY146" fmla="*/ 971733 h 1516602"/>
                  <a:gd name="connsiteX147" fmla="*/ 705414 w 1034979"/>
                  <a:gd name="connsiteY147" fmla="*/ 960303 h 1516602"/>
                  <a:gd name="connsiteX148" fmla="*/ 716844 w 1034979"/>
                  <a:gd name="connsiteY148" fmla="*/ 952683 h 1516602"/>
                  <a:gd name="connsiteX149" fmla="*/ 732084 w 1034979"/>
                  <a:gd name="connsiteY149" fmla="*/ 939348 h 1516602"/>
                  <a:gd name="connsiteX150" fmla="*/ 741609 w 1034979"/>
                  <a:gd name="connsiteY150" fmla="*/ 927918 h 1516602"/>
                  <a:gd name="connsiteX151" fmla="*/ 753039 w 1034979"/>
                  <a:gd name="connsiteY151" fmla="*/ 918393 h 1516602"/>
                  <a:gd name="connsiteX152" fmla="*/ 758754 w 1034979"/>
                  <a:gd name="connsiteY152" fmla="*/ 906963 h 1516602"/>
                  <a:gd name="connsiteX153" fmla="*/ 760659 w 1034979"/>
                  <a:gd name="connsiteY153" fmla="*/ 901248 h 1516602"/>
                  <a:gd name="connsiteX154" fmla="*/ 766374 w 1034979"/>
                  <a:gd name="connsiteY154" fmla="*/ 889818 h 1516602"/>
                  <a:gd name="connsiteX155" fmla="*/ 764469 w 1034979"/>
                  <a:gd name="connsiteY155" fmla="*/ 874578 h 1516602"/>
                  <a:gd name="connsiteX156" fmla="*/ 758754 w 1034979"/>
                  <a:gd name="connsiteY156" fmla="*/ 872673 h 1516602"/>
                  <a:gd name="connsiteX157" fmla="*/ 737799 w 1034979"/>
                  <a:gd name="connsiteY157" fmla="*/ 874578 h 1516602"/>
                  <a:gd name="connsiteX158" fmla="*/ 732084 w 1034979"/>
                  <a:gd name="connsiteY158" fmla="*/ 878388 h 1516602"/>
                  <a:gd name="connsiteX159" fmla="*/ 699699 w 1034979"/>
                  <a:gd name="connsiteY159" fmla="*/ 899343 h 1516602"/>
                  <a:gd name="connsiteX160" fmla="*/ 595181 w 1034979"/>
                  <a:gd name="connsiteY160" fmla="*/ 957831 h 1516602"/>
                  <a:gd name="connsiteX161" fmla="*/ 507294 w 1034979"/>
                  <a:gd name="connsiteY161" fmla="*/ 847908 h 1516602"/>
                  <a:gd name="connsiteX162" fmla="*/ 503484 w 1034979"/>
                  <a:gd name="connsiteY162" fmla="*/ 358323 h 1516602"/>
                  <a:gd name="connsiteX163" fmla="*/ 499674 w 1034979"/>
                  <a:gd name="connsiteY163" fmla="*/ 66858 h 1516602"/>
                  <a:gd name="connsiteX164" fmla="*/ 490149 w 1034979"/>
                  <a:gd name="connsiteY164" fmla="*/ 40188 h 1516602"/>
                  <a:gd name="connsiteX165" fmla="*/ 488244 w 1034979"/>
                  <a:gd name="connsiteY165" fmla="*/ 34473 h 1516602"/>
                  <a:gd name="connsiteX166" fmla="*/ 484434 w 1034979"/>
                  <a:gd name="connsiteY166" fmla="*/ 28758 h 1516602"/>
                  <a:gd name="connsiteX167" fmla="*/ 478719 w 1034979"/>
                  <a:gd name="connsiteY167" fmla="*/ 17328 h 1516602"/>
                  <a:gd name="connsiteX168" fmla="*/ 473004 w 1034979"/>
                  <a:gd name="connsiteY168" fmla="*/ 13518 h 1516602"/>
                  <a:gd name="connsiteX169" fmla="*/ 469194 w 1034979"/>
                  <a:gd name="connsiteY169" fmla="*/ 7803 h 1516602"/>
                  <a:gd name="connsiteX170" fmla="*/ 429189 w 1034979"/>
                  <a:gd name="connsiteY170" fmla="*/ 11613 h 1516602"/>
                  <a:gd name="connsiteX171" fmla="*/ 425379 w 1034979"/>
                  <a:gd name="connsiteY171" fmla="*/ 78288 h 1516602"/>
                  <a:gd name="connsiteX172" fmla="*/ 425379 w 1034979"/>
                  <a:gd name="connsiteY172" fmla="*/ 84003 h 1516602"/>
                  <a:gd name="connsiteX173" fmla="*/ 429189 w 1034979"/>
                  <a:gd name="connsiteY173" fmla="*/ 238308 h 1516602"/>
                  <a:gd name="connsiteX174" fmla="*/ 440619 w 1034979"/>
                  <a:gd name="connsiteY174" fmla="*/ 421188 h 1516602"/>
                  <a:gd name="connsiteX175" fmla="*/ 435265 w 1034979"/>
                  <a:gd name="connsiteY175" fmla="*/ 718368 h 1516602"/>
                  <a:gd name="connsiteX176" fmla="*/ 435059 w 1034979"/>
                  <a:gd name="connsiteY176" fmla="*/ 799046 h 1516602"/>
                  <a:gd name="connsiteX177" fmla="*/ 430322 w 1034979"/>
                  <a:gd name="connsiteY177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253929 w 1034979"/>
                  <a:gd name="connsiteY6" fmla="*/ 958398 h 1516602"/>
                  <a:gd name="connsiteX7" fmla="*/ 242499 w 1034979"/>
                  <a:gd name="connsiteY7" fmla="*/ 954588 h 1516602"/>
                  <a:gd name="connsiteX8" fmla="*/ 236784 w 1034979"/>
                  <a:gd name="connsiteY8" fmla="*/ 952683 h 1516602"/>
                  <a:gd name="connsiteX9" fmla="*/ 231069 w 1034979"/>
                  <a:gd name="connsiteY9" fmla="*/ 950778 h 1516602"/>
                  <a:gd name="connsiteX10" fmla="*/ 219639 w 1034979"/>
                  <a:gd name="connsiteY10" fmla="*/ 948873 h 1516602"/>
                  <a:gd name="connsiteX11" fmla="*/ 213924 w 1034979"/>
                  <a:gd name="connsiteY11" fmla="*/ 946968 h 1516602"/>
                  <a:gd name="connsiteX12" fmla="*/ 206304 w 1034979"/>
                  <a:gd name="connsiteY12" fmla="*/ 945063 h 1516602"/>
                  <a:gd name="connsiteX13" fmla="*/ 194874 w 1034979"/>
                  <a:gd name="connsiteY13" fmla="*/ 941253 h 1516602"/>
                  <a:gd name="connsiteX14" fmla="*/ 189159 w 1034979"/>
                  <a:gd name="connsiteY14" fmla="*/ 939348 h 1516602"/>
                  <a:gd name="connsiteX15" fmla="*/ 181539 w 1034979"/>
                  <a:gd name="connsiteY15" fmla="*/ 937443 h 1516602"/>
                  <a:gd name="connsiteX16" fmla="*/ 116769 w 1034979"/>
                  <a:gd name="connsiteY16" fmla="*/ 903153 h 1516602"/>
                  <a:gd name="connsiteX17" fmla="*/ 59619 w 1034979"/>
                  <a:gd name="connsiteY17" fmla="*/ 874578 h 1516602"/>
                  <a:gd name="connsiteX18" fmla="*/ 46284 w 1034979"/>
                  <a:gd name="connsiteY18" fmla="*/ 895533 h 1516602"/>
                  <a:gd name="connsiteX19" fmla="*/ 50094 w 1034979"/>
                  <a:gd name="connsiteY19" fmla="*/ 933633 h 1516602"/>
                  <a:gd name="connsiteX20" fmla="*/ 53904 w 1034979"/>
                  <a:gd name="connsiteY20" fmla="*/ 939348 h 1516602"/>
                  <a:gd name="connsiteX21" fmla="*/ 59619 w 1034979"/>
                  <a:gd name="connsiteY21" fmla="*/ 943158 h 1516602"/>
                  <a:gd name="connsiteX22" fmla="*/ 63429 w 1034979"/>
                  <a:gd name="connsiteY22" fmla="*/ 948873 h 1516602"/>
                  <a:gd name="connsiteX23" fmla="*/ 80574 w 1034979"/>
                  <a:gd name="connsiteY23" fmla="*/ 958398 h 1516602"/>
                  <a:gd name="connsiteX24" fmla="*/ 166299 w 1034979"/>
                  <a:gd name="connsiteY24" fmla="*/ 979353 h 1516602"/>
                  <a:gd name="connsiteX25" fmla="*/ 191064 w 1034979"/>
                  <a:gd name="connsiteY25" fmla="*/ 985068 h 1516602"/>
                  <a:gd name="connsiteX26" fmla="*/ 208209 w 1034979"/>
                  <a:gd name="connsiteY26" fmla="*/ 990783 h 1516602"/>
                  <a:gd name="connsiteX27" fmla="*/ 213924 w 1034979"/>
                  <a:gd name="connsiteY27" fmla="*/ 992688 h 1516602"/>
                  <a:gd name="connsiteX28" fmla="*/ 229164 w 1034979"/>
                  <a:gd name="connsiteY28" fmla="*/ 996498 h 1516602"/>
                  <a:gd name="connsiteX29" fmla="*/ 248214 w 1034979"/>
                  <a:gd name="connsiteY29" fmla="*/ 1002213 h 1516602"/>
                  <a:gd name="connsiteX30" fmla="*/ 253929 w 1034979"/>
                  <a:gd name="connsiteY30" fmla="*/ 1006023 h 1516602"/>
                  <a:gd name="connsiteX31" fmla="*/ 267264 w 1034979"/>
                  <a:gd name="connsiteY31" fmla="*/ 1021263 h 1516602"/>
                  <a:gd name="connsiteX32" fmla="*/ 272979 w 1034979"/>
                  <a:gd name="connsiteY32" fmla="*/ 1040313 h 1516602"/>
                  <a:gd name="connsiteX33" fmla="*/ 274884 w 1034979"/>
                  <a:gd name="connsiteY33" fmla="*/ 1046028 h 1516602"/>
                  <a:gd name="connsiteX34" fmla="*/ 276789 w 1034979"/>
                  <a:gd name="connsiteY34" fmla="*/ 1051743 h 1516602"/>
                  <a:gd name="connsiteX35" fmla="*/ 278694 w 1034979"/>
                  <a:gd name="connsiteY35" fmla="*/ 1076508 h 1516602"/>
                  <a:gd name="connsiteX36" fmla="*/ 280599 w 1034979"/>
                  <a:gd name="connsiteY36" fmla="*/ 1082223 h 1516602"/>
                  <a:gd name="connsiteX37" fmla="*/ 278694 w 1034979"/>
                  <a:gd name="connsiteY37" fmla="*/ 1101273 h 1516602"/>
                  <a:gd name="connsiteX38" fmla="*/ 276789 w 1034979"/>
                  <a:gd name="connsiteY38" fmla="*/ 1110798 h 1516602"/>
                  <a:gd name="connsiteX39" fmla="*/ 263454 w 1034979"/>
                  <a:gd name="connsiteY39" fmla="*/ 1124133 h 1516602"/>
                  <a:gd name="connsiteX40" fmla="*/ 252024 w 1034979"/>
                  <a:gd name="connsiteY40" fmla="*/ 1131753 h 1516602"/>
                  <a:gd name="connsiteX41" fmla="*/ 240594 w 1034979"/>
                  <a:gd name="connsiteY41" fmla="*/ 1135563 h 1516602"/>
                  <a:gd name="connsiteX42" fmla="*/ 27234 w 1034979"/>
                  <a:gd name="connsiteY42" fmla="*/ 1154613 h 1516602"/>
                  <a:gd name="connsiteX43" fmla="*/ 15804 w 1034979"/>
                  <a:gd name="connsiteY43" fmla="*/ 1160328 h 1516602"/>
                  <a:gd name="connsiteX44" fmla="*/ 6279 w 1034979"/>
                  <a:gd name="connsiteY44" fmla="*/ 1169853 h 1516602"/>
                  <a:gd name="connsiteX45" fmla="*/ 4374 w 1034979"/>
                  <a:gd name="connsiteY45" fmla="*/ 1175568 h 1516602"/>
                  <a:gd name="connsiteX46" fmla="*/ 564 w 1034979"/>
                  <a:gd name="connsiteY46" fmla="*/ 1181283 h 1516602"/>
                  <a:gd name="connsiteX47" fmla="*/ 6279 w 1034979"/>
                  <a:gd name="connsiteY47" fmla="*/ 1213668 h 1516602"/>
                  <a:gd name="connsiteX48" fmla="*/ 11994 w 1034979"/>
                  <a:gd name="connsiteY48" fmla="*/ 1217478 h 1516602"/>
                  <a:gd name="connsiteX49" fmla="*/ 17709 w 1034979"/>
                  <a:gd name="connsiteY49" fmla="*/ 1219383 h 1516602"/>
                  <a:gd name="connsiteX50" fmla="*/ 145344 w 1034979"/>
                  <a:gd name="connsiteY50" fmla="*/ 1217478 h 1516602"/>
                  <a:gd name="connsiteX51" fmla="*/ 239202 w 1034979"/>
                  <a:gd name="connsiteY51" fmla="*/ 1214801 h 1516602"/>
                  <a:gd name="connsiteX52" fmla="*/ 318699 w 1034979"/>
                  <a:gd name="connsiteY52" fmla="*/ 1217478 h 1516602"/>
                  <a:gd name="connsiteX53" fmla="*/ 330129 w 1034979"/>
                  <a:gd name="connsiteY53" fmla="*/ 1223193 h 1516602"/>
                  <a:gd name="connsiteX54" fmla="*/ 333939 w 1034979"/>
                  <a:gd name="connsiteY54" fmla="*/ 1228908 h 1516602"/>
                  <a:gd name="connsiteX55" fmla="*/ 339654 w 1034979"/>
                  <a:gd name="connsiteY55" fmla="*/ 1230813 h 1516602"/>
                  <a:gd name="connsiteX56" fmla="*/ 351084 w 1034979"/>
                  <a:gd name="connsiteY56" fmla="*/ 1238433 h 1516602"/>
                  <a:gd name="connsiteX57" fmla="*/ 356799 w 1034979"/>
                  <a:gd name="connsiteY57" fmla="*/ 1242243 h 1516602"/>
                  <a:gd name="connsiteX58" fmla="*/ 360609 w 1034979"/>
                  <a:gd name="connsiteY58" fmla="*/ 1247958 h 1516602"/>
                  <a:gd name="connsiteX59" fmla="*/ 366324 w 1034979"/>
                  <a:gd name="connsiteY59" fmla="*/ 1259388 h 1516602"/>
                  <a:gd name="connsiteX60" fmla="*/ 362514 w 1034979"/>
                  <a:gd name="connsiteY60" fmla="*/ 1286058 h 1516602"/>
                  <a:gd name="connsiteX61" fmla="*/ 358704 w 1034979"/>
                  <a:gd name="connsiteY61" fmla="*/ 1291773 h 1516602"/>
                  <a:gd name="connsiteX62" fmla="*/ 356799 w 1034979"/>
                  <a:gd name="connsiteY62" fmla="*/ 1297488 h 1516602"/>
                  <a:gd name="connsiteX63" fmla="*/ 352989 w 1034979"/>
                  <a:gd name="connsiteY63" fmla="*/ 1303203 h 1516602"/>
                  <a:gd name="connsiteX64" fmla="*/ 351084 w 1034979"/>
                  <a:gd name="connsiteY64" fmla="*/ 1308918 h 1516602"/>
                  <a:gd name="connsiteX65" fmla="*/ 347274 w 1034979"/>
                  <a:gd name="connsiteY65" fmla="*/ 1314633 h 1516602"/>
                  <a:gd name="connsiteX66" fmla="*/ 330129 w 1034979"/>
                  <a:gd name="connsiteY66" fmla="*/ 1381308 h 1516602"/>
                  <a:gd name="connsiteX67" fmla="*/ 328224 w 1034979"/>
                  <a:gd name="connsiteY67" fmla="*/ 1432743 h 1516602"/>
                  <a:gd name="connsiteX68" fmla="*/ 330129 w 1034979"/>
                  <a:gd name="connsiteY68" fmla="*/ 1457508 h 1516602"/>
                  <a:gd name="connsiteX69" fmla="*/ 332034 w 1034979"/>
                  <a:gd name="connsiteY69" fmla="*/ 1463223 h 1516602"/>
                  <a:gd name="connsiteX70" fmla="*/ 335844 w 1034979"/>
                  <a:gd name="connsiteY70" fmla="*/ 1467033 h 1516602"/>
                  <a:gd name="connsiteX71" fmla="*/ 364419 w 1034979"/>
                  <a:gd name="connsiteY71" fmla="*/ 1512753 h 1516602"/>
                  <a:gd name="connsiteX72" fmla="*/ 387279 w 1034979"/>
                  <a:gd name="connsiteY72" fmla="*/ 1514658 h 1516602"/>
                  <a:gd name="connsiteX73" fmla="*/ 392994 w 1034979"/>
                  <a:gd name="connsiteY73" fmla="*/ 1508943 h 1516602"/>
                  <a:gd name="connsiteX74" fmla="*/ 394899 w 1034979"/>
                  <a:gd name="connsiteY74" fmla="*/ 1497513 h 1516602"/>
                  <a:gd name="connsiteX75" fmla="*/ 396804 w 1034979"/>
                  <a:gd name="connsiteY75" fmla="*/ 1491798 h 1516602"/>
                  <a:gd name="connsiteX76" fmla="*/ 398709 w 1034979"/>
                  <a:gd name="connsiteY76" fmla="*/ 1474653 h 1516602"/>
                  <a:gd name="connsiteX77" fmla="*/ 400614 w 1034979"/>
                  <a:gd name="connsiteY77" fmla="*/ 1461318 h 1516602"/>
                  <a:gd name="connsiteX78" fmla="*/ 404424 w 1034979"/>
                  <a:gd name="connsiteY78" fmla="*/ 1404168 h 1516602"/>
                  <a:gd name="connsiteX79" fmla="*/ 410139 w 1034979"/>
                  <a:gd name="connsiteY79" fmla="*/ 1392738 h 1516602"/>
                  <a:gd name="connsiteX80" fmla="*/ 413949 w 1034979"/>
                  <a:gd name="connsiteY80" fmla="*/ 1379403 h 1516602"/>
                  <a:gd name="connsiteX81" fmla="*/ 415854 w 1034979"/>
                  <a:gd name="connsiteY81" fmla="*/ 1373688 h 1516602"/>
                  <a:gd name="connsiteX82" fmla="*/ 417759 w 1034979"/>
                  <a:gd name="connsiteY82" fmla="*/ 1360353 h 1516602"/>
                  <a:gd name="connsiteX83" fmla="*/ 421569 w 1034979"/>
                  <a:gd name="connsiteY83" fmla="*/ 1348923 h 1516602"/>
                  <a:gd name="connsiteX84" fmla="*/ 427284 w 1034979"/>
                  <a:gd name="connsiteY84" fmla="*/ 1335588 h 1516602"/>
                  <a:gd name="connsiteX85" fmla="*/ 467289 w 1034979"/>
                  <a:gd name="connsiteY85" fmla="*/ 1265103 h 1516602"/>
                  <a:gd name="connsiteX86" fmla="*/ 528455 w 1034979"/>
                  <a:gd name="connsiteY86" fmla="*/ 1252334 h 1516602"/>
                  <a:gd name="connsiteX87" fmla="*/ 573969 w 1034979"/>
                  <a:gd name="connsiteY87" fmla="*/ 1236528 h 1516602"/>
                  <a:gd name="connsiteX88" fmla="*/ 585399 w 1034979"/>
                  <a:gd name="connsiteY88" fmla="*/ 1232718 h 1516602"/>
                  <a:gd name="connsiteX89" fmla="*/ 720654 w 1034979"/>
                  <a:gd name="connsiteY89" fmla="*/ 1316538 h 1516602"/>
                  <a:gd name="connsiteX90" fmla="*/ 733989 w 1034979"/>
                  <a:gd name="connsiteY90" fmla="*/ 1326063 h 1516602"/>
                  <a:gd name="connsiteX91" fmla="*/ 743514 w 1034979"/>
                  <a:gd name="connsiteY91" fmla="*/ 1327968 h 1516602"/>
                  <a:gd name="connsiteX92" fmla="*/ 749229 w 1034979"/>
                  <a:gd name="connsiteY92" fmla="*/ 1329873 h 1516602"/>
                  <a:gd name="connsiteX93" fmla="*/ 762564 w 1034979"/>
                  <a:gd name="connsiteY93" fmla="*/ 1335588 h 1516602"/>
                  <a:gd name="connsiteX94" fmla="*/ 777804 w 1034979"/>
                  <a:gd name="connsiteY94" fmla="*/ 1333683 h 1516602"/>
                  <a:gd name="connsiteX95" fmla="*/ 789234 w 1034979"/>
                  <a:gd name="connsiteY95" fmla="*/ 1327968 h 1516602"/>
                  <a:gd name="connsiteX96" fmla="*/ 794949 w 1034979"/>
                  <a:gd name="connsiteY96" fmla="*/ 1326063 h 1516602"/>
                  <a:gd name="connsiteX97" fmla="*/ 802569 w 1034979"/>
                  <a:gd name="connsiteY97" fmla="*/ 1308918 h 1516602"/>
                  <a:gd name="connsiteX98" fmla="*/ 800664 w 1034979"/>
                  <a:gd name="connsiteY98" fmla="*/ 1284153 h 1516602"/>
                  <a:gd name="connsiteX99" fmla="*/ 798759 w 1034979"/>
                  <a:gd name="connsiteY99" fmla="*/ 1278438 h 1516602"/>
                  <a:gd name="connsiteX100" fmla="*/ 796854 w 1034979"/>
                  <a:gd name="connsiteY100" fmla="*/ 1270818 h 1516602"/>
                  <a:gd name="connsiteX101" fmla="*/ 783519 w 1034979"/>
                  <a:gd name="connsiteY101" fmla="*/ 1253673 h 1516602"/>
                  <a:gd name="connsiteX102" fmla="*/ 773994 w 1034979"/>
                  <a:gd name="connsiteY102" fmla="*/ 1247958 h 1516602"/>
                  <a:gd name="connsiteX103" fmla="*/ 648264 w 1034979"/>
                  <a:gd name="connsiteY103" fmla="*/ 1156518 h 1516602"/>
                  <a:gd name="connsiteX104" fmla="*/ 644454 w 1034979"/>
                  <a:gd name="connsiteY104" fmla="*/ 1139373 h 1516602"/>
                  <a:gd name="connsiteX105" fmla="*/ 646359 w 1034979"/>
                  <a:gd name="connsiteY105" fmla="*/ 1131753 h 1516602"/>
                  <a:gd name="connsiteX106" fmla="*/ 650169 w 1034979"/>
                  <a:gd name="connsiteY106" fmla="*/ 1114608 h 1516602"/>
                  <a:gd name="connsiteX107" fmla="*/ 653979 w 1034979"/>
                  <a:gd name="connsiteY107" fmla="*/ 1108893 h 1516602"/>
                  <a:gd name="connsiteX108" fmla="*/ 655884 w 1034979"/>
                  <a:gd name="connsiteY108" fmla="*/ 1103178 h 1516602"/>
                  <a:gd name="connsiteX109" fmla="*/ 661599 w 1034979"/>
                  <a:gd name="connsiteY109" fmla="*/ 1101273 h 1516602"/>
                  <a:gd name="connsiteX110" fmla="*/ 671124 w 1034979"/>
                  <a:gd name="connsiteY110" fmla="*/ 1089843 h 1516602"/>
                  <a:gd name="connsiteX111" fmla="*/ 724464 w 1034979"/>
                  <a:gd name="connsiteY111" fmla="*/ 1082223 h 1516602"/>
                  <a:gd name="connsiteX112" fmla="*/ 842574 w 1034979"/>
                  <a:gd name="connsiteY112" fmla="*/ 1084128 h 1516602"/>
                  <a:gd name="connsiteX113" fmla="*/ 871149 w 1034979"/>
                  <a:gd name="connsiteY113" fmla="*/ 1086033 h 1516602"/>
                  <a:gd name="connsiteX114" fmla="*/ 899724 w 1034979"/>
                  <a:gd name="connsiteY114" fmla="*/ 1091748 h 1516602"/>
                  <a:gd name="connsiteX115" fmla="*/ 922584 w 1034979"/>
                  <a:gd name="connsiteY115" fmla="*/ 1095558 h 1516602"/>
                  <a:gd name="connsiteX116" fmla="*/ 951159 w 1034979"/>
                  <a:gd name="connsiteY116" fmla="*/ 1101273 h 1516602"/>
                  <a:gd name="connsiteX117" fmla="*/ 956874 w 1034979"/>
                  <a:gd name="connsiteY117" fmla="*/ 1101273 h 1516602"/>
                  <a:gd name="connsiteX118" fmla="*/ 1002594 w 1034979"/>
                  <a:gd name="connsiteY118" fmla="*/ 1099368 h 1516602"/>
                  <a:gd name="connsiteX119" fmla="*/ 1031169 w 1034979"/>
                  <a:gd name="connsiteY119" fmla="*/ 1091748 h 1516602"/>
                  <a:gd name="connsiteX120" fmla="*/ 1034979 w 1034979"/>
                  <a:gd name="connsiteY120" fmla="*/ 1086033 h 1516602"/>
                  <a:gd name="connsiteX121" fmla="*/ 1033074 w 1034979"/>
                  <a:gd name="connsiteY121" fmla="*/ 1066983 h 1516602"/>
                  <a:gd name="connsiteX122" fmla="*/ 1027359 w 1034979"/>
                  <a:gd name="connsiteY122" fmla="*/ 1063173 h 1516602"/>
                  <a:gd name="connsiteX123" fmla="*/ 1012119 w 1034979"/>
                  <a:gd name="connsiteY123" fmla="*/ 1061268 h 1516602"/>
                  <a:gd name="connsiteX124" fmla="*/ 1006404 w 1034979"/>
                  <a:gd name="connsiteY124" fmla="*/ 1059363 h 1516602"/>
                  <a:gd name="connsiteX125" fmla="*/ 998784 w 1034979"/>
                  <a:gd name="connsiteY125" fmla="*/ 1057458 h 1516602"/>
                  <a:gd name="connsiteX126" fmla="*/ 987354 w 1034979"/>
                  <a:gd name="connsiteY126" fmla="*/ 1049838 h 1516602"/>
                  <a:gd name="connsiteX127" fmla="*/ 975924 w 1034979"/>
                  <a:gd name="connsiteY127" fmla="*/ 1046028 h 1516602"/>
                  <a:gd name="connsiteX128" fmla="*/ 970209 w 1034979"/>
                  <a:gd name="connsiteY128" fmla="*/ 1044123 h 1516602"/>
                  <a:gd name="connsiteX129" fmla="*/ 962589 w 1034979"/>
                  <a:gd name="connsiteY129" fmla="*/ 1042218 h 1516602"/>
                  <a:gd name="connsiteX130" fmla="*/ 956874 w 1034979"/>
                  <a:gd name="connsiteY130" fmla="*/ 1040313 h 1516602"/>
                  <a:gd name="connsiteX131" fmla="*/ 935919 w 1034979"/>
                  <a:gd name="connsiteY131" fmla="*/ 1034598 h 1516602"/>
                  <a:gd name="connsiteX132" fmla="*/ 825429 w 1034979"/>
                  <a:gd name="connsiteY132" fmla="*/ 1034598 h 1516602"/>
                  <a:gd name="connsiteX133" fmla="*/ 730179 w 1034979"/>
                  <a:gd name="connsiteY133" fmla="*/ 1038408 h 1516602"/>
                  <a:gd name="connsiteX134" fmla="*/ 669219 w 1034979"/>
                  <a:gd name="connsiteY134" fmla="*/ 1046028 h 1516602"/>
                  <a:gd name="connsiteX135" fmla="*/ 646359 w 1034979"/>
                  <a:gd name="connsiteY135" fmla="*/ 1049838 h 1516602"/>
                  <a:gd name="connsiteX136" fmla="*/ 642549 w 1034979"/>
                  <a:gd name="connsiteY136" fmla="*/ 1038408 h 1516602"/>
                  <a:gd name="connsiteX137" fmla="*/ 640644 w 1034979"/>
                  <a:gd name="connsiteY137" fmla="*/ 1032693 h 1516602"/>
                  <a:gd name="connsiteX138" fmla="*/ 642549 w 1034979"/>
                  <a:gd name="connsiteY138" fmla="*/ 1015548 h 1516602"/>
                  <a:gd name="connsiteX139" fmla="*/ 644454 w 1034979"/>
                  <a:gd name="connsiteY139" fmla="*/ 1009833 h 1516602"/>
                  <a:gd name="connsiteX140" fmla="*/ 661599 w 1034979"/>
                  <a:gd name="connsiteY140" fmla="*/ 1000308 h 1516602"/>
                  <a:gd name="connsiteX141" fmla="*/ 673029 w 1034979"/>
                  <a:gd name="connsiteY141" fmla="*/ 992688 h 1516602"/>
                  <a:gd name="connsiteX142" fmla="*/ 674934 w 1034979"/>
                  <a:gd name="connsiteY142" fmla="*/ 986973 h 1516602"/>
                  <a:gd name="connsiteX143" fmla="*/ 680649 w 1034979"/>
                  <a:gd name="connsiteY143" fmla="*/ 985068 h 1516602"/>
                  <a:gd name="connsiteX144" fmla="*/ 686364 w 1034979"/>
                  <a:gd name="connsiteY144" fmla="*/ 981258 h 1516602"/>
                  <a:gd name="connsiteX145" fmla="*/ 695889 w 1034979"/>
                  <a:gd name="connsiteY145" fmla="*/ 971733 h 1516602"/>
                  <a:gd name="connsiteX146" fmla="*/ 705414 w 1034979"/>
                  <a:gd name="connsiteY146" fmla="*/ 960303 h 1516602"/>
                  <a:gd name="connsiteX147" fmla="*/ 716844 w 1034979"/>
                  <a:gd name="connsiteY147" fmla="*/ 952683 h 1516602"/>
                  <a:gd name="connsiteX148" fmla="*/ 732084 w 1034979"/>
                  <a:gd name="connsiteY148" fmla="*/ 939348 h 1516602"/>
                  <a:gd name="connsiteX149" fmla="*/ 741609 w 1034979"/>
                  <a:gd name="connsiteY149" fmla="*/ 927918 h 1516602"/>
                  <a:gd name="connsiteX150" fmla="*/ 753039 w 1034979"/>
                  <a:gd name="connsiteY150" fmla="*/ 918393 h 1516602"/>
                  <a:gd name="connsiteX151" fmla="*/ 758754 w 1034979"/>
                  <a:gd name="connsiteY151" fmla="*/ 906963 h 1516602"/>
                  <a:gd name="connsiteX152" fmla="*/ 760659 w 1034979"/>
                  <a:gd name="connsiteY152" fmla="*/ 901248 h 1516602"/>
                  <a:gd name="connsiteX153" fmla="*/ 766374 w 1034979"/>
                  <a:gd name="connsiteY153" fmla="*/ 889818 h 1516602"/>
                  <a:gd name="connsiteX154" fmla="*/ 764469 w 1034979"/>
                  <a:gd name="connsiteY154" fmla="*/ 874578 h 1516602"/>
                  <a:gd name="connsiteX155" fmla="*/ 758754 w 1034979"/>
                  <a:gd name="connsiteY155" fmla="*/ 872673 h 1516602"/>
                  <a:gd name="connsiteX156" fmla="*/ 737799 w 1034979"/>
                  <a:gd name="connsiteY156" fmla="*/ 874578 h 1516602"/>
                  <a:gd name="connsiteX157" fmla="*/ 732084 w 1034979"/>
                  <a:gd name="connsiteY157" fmla="*/ 878388 h 1516602"/>
                  <a:gd name="connsiteX158" fmla="*/ 699699 w 1034979"/>
                  <a:gd name="connsiteY158" fmla="*/ 899343 h 1516602"/>
                  <a:gd name="connsiteX159" fmla="*/ 595181 w 1034979"/>
                  <a:gd name="connsiteY159" fmla="*/ 957831 h 1516602"/>
                  <a:gd name="connsiteX160" fmla="*/ 507294 w 1034979"/>
                  <a:gd name="connsiteY160" fmla="*/ 847908 h 1516602"/>
                  <a:gd name="connsiteX161" fmla="*/ 503484 w 1034979"/>
                  <a:gd name="connsiteY161" fmla="*/ 358323 h 1516602"/>
                  <a:gd name="connsiteX162" fmla="*/ 499674 w 1034979"/>
                  <a:gd name="connsiteY162" fmla="*/ 66858 h 1516602"/>
                  <a:gd name="connsiteX163" fmla="*/ 490149 w 1034979"/>
                  <a:gd name="connsiteY163" fmla="*/ 40188 h 1516602"/>
                  <a:gd name="connsiteX164" fmla="*/ 488244 w 1034979"/>
                  <a:gd name="connsiteY164" fmla="*/ 34473 h 1516602"/>
                  <a:gd name="connsiteX165" fmla="*/ 484434 w 1034979"/>
                  <a:gd name="connsiteY165" fmla="*/ 28758 h 1516602"/>
                  <a:gd name="connsiteX166" fmla="*/ 478719 w 1034979"/>
                  <a:gd name="connsiteY166" fmla="*/ 17328 h 1516602"/>
                  <a:gd name="connsiteX167" fmla="*/ 473004 w 1034979"/>
                  <a:gd name="connsiteY167" fmla="*/ 13518 h 1516602"/>
                  <a:gd name="connsiteX168" fmla="*/ 469194 w 1034979"/>
                  <a:gd name="connsiteY168" fmla="*/ 7803 h 1516602"/>
                  <a:gd name="connsiteX169" fmla="*/ 429189 w 1034979"/>
                  <a:gd name="connsiteY169" fmla="*/ 11613 h 1516602"/>
                  <a:gd name="connsiteX170" fmla="*/ 425379 w 1034979"/>
                  <a:gd name="connsiteY170" fmla="*/ 78288 h 1516602"/>
                  <a:gd name="connsiteX171" fmla="*/ 425379 w 1034979"/>
                  <a:gd name="connsiteY171" fmla="*/ 84003 h 1516602"/>
                  <a:gd name="connsiteX172" fmla="*/ 429189 w 1034979"/>
                  <a:gd name="connsiteY172" fmla="*/ 238308 h 1516602"/>
                  <a:gd name="connsiteX173" fmla="*/ 440619 w 1034979"/>
                  <a:gd name="connsiteY173" fmla="*/ 421188 h 1516602"/>
                  <a:gd name="connsiteX174" fmla="*/ 435265 w 1034979"/>
                  <a:gd name="connsiteY174" fmla="*/ 718368 h 1516602"/>
                  <a:gd name="connsiteX175" fmla="*/ 435059 w 1034979"/>
                  <a:gd name="connsiteY175" fmla="*/ 799046 h 1516602"/>
                  <a:gd name="connsiteX176" fmla="*/ 430322 w 1034979"/>
                  <a:gd name="connsiteY176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253929 w 1034979"/>
                  <a:gd name="connsiteY6" fmla="*/ 958398 h 1516602"/>
                  <a:gd name="connsiteX7" fmla="*/ 242499 w 1034979"/>
                  <a:gd name="connsiteY7" fmla="*/ 954588 h 1516602"/>
                  <a:gd name="connsiteX8" fmla="*/ 236784 w 1034979"/>
                  <a:gd name="connsiteY8" fmla="*/ 952683 h 1516602"/>
                  <a:gd name="connsiteX9" fmla="*/ 231069 w 1034979"/>
                  <a:gd name="connsiteY9" fmla="*/ 950778 h 1516602"/>
                  <a:gd name="connsiteX10" fmla="*/ 219639 w 1034979"/>
                  <a:gd name="connsiteY10" fmla="*/ 948873 h 1516602"/>
                  <a:gd name="connsiteX11" fmla="*/ 213924 w 1034979"/>
                  <a:gd name="connsiteY11" fmla="*/ 946968 h 1516602"/>
                  <a:gd name="connsiteX12" fmla="*/ 206304 w 1034979"/>
                  <a:gd name="connsiteY12" fmla="*/ 945063 h 1516602"/>
                  <a:gd name="connsiteX13" fmla="*/ 194874 w 1034979"/>
                  <a:gd name="connsiteY13" fmla="*/ 941253 h 1516602"/>
                  <a:gd name="connsiteX14" fmla="*/ 181539 w 1034979"/>
                  <a:gd name="connsiteY14" fmla="*/ 937443 h 1516602"/>
                  <a:gd name="connsiteX15" fmla="*/ 116769 w 1034979"/>
                  <a:gd name="connsiteY15" fmla="*/ 903153 h 1516602"/>
                  <a:gd name="connsiteX16" fmla="*/ 59619 w 1034979"/>
                  <a:gd name="connsiteY16" fmla="*/ 874578 h 1516602"/>
                  <a:gd name="connsiteX17" fmla="*/ 46284 w 1034979"/>
                  <a:gd name="connsiteY17" fmla="*/ 895533 h 1516602"/>
                  <a:gd name="connsiteX18" fmla="*/ 50094 w 1034979"/>
                  <a:gd name="connsiteY18" fmla="*/ 933633 h 1516602"/>
                  <a:gd name="connsiteX19" fmla="*/ 53904 w 1034979"/>
                  <a:gd name="connsiteY19" fmla="*/ 939348 h 1516602"/>
                  <a:gd name="connsiteX20" fmla="*/ 59619 w 1034979"/>
                  <a:gd name="connsiteY20" fmla="*/ 943158 h 1516602"/>
                  <a:gd name="connsiteX21" fmla="*/ 63429 w 1034979"/>
                  <a:gd name="connsiteY21" fmla="*/ 948873 h 1516602"/>
                  <a:gd name="connsiteX22" fmla="*/ 80574 w 1034979"/>
                  <a:gd name="connsiteY22" fmla="*/ 958398 h 1516602"/>
                  <a:gd name="connsiteX23" fmla="*/ 166299 w 1034979"/>
                  <a:gd name="connsiteY23" fmla="*/ 979353 h 1516602"/>
                  <a:gd name="connsiteX24" fmla="*/ 191064 w 1034979"/>
                  <a:gd name="connsiteY24" fmla="*/ 985068 h 1516602"/>
                  <a:gd name="connsiteX25" fmla="*/ 208209 w 1034979"/>
                  <a:gd name="connsiteY25" fmla="*/ 990783 h 1516602"/>
                  <a:gd name="connsiteX26" fmla="*/ 213924 w 1034979"/>
                  <a:gd name="connsiteY26" fmla="*/ 992688 h 1516602"/>
                  <a:gd name="connsiteX27" fmla="*/ 229164 w 1034979"/>
                  <a:gd name="connsiteY27" fmla="*/ 996498 h 1516602"/>
                  <a:gd name="connsiteX28" fmla="*/ 248214 w 1034979"/>
                  <a:gd name="connsiteY28" fmla="*/ 1002213 h 1516602"/>
                  <a:gd name="connsiteX29" fmla="*/ 253929 w 1034979"/>
                  <a:gd name="connsiteY29" fmla="*/ 1006023 h 1516602"/>
                  <a:gd name="connsiteX30" fmla="*/ 267264 w 1034979"/>
                  <a:gd name="connsiteY30" fmla="*/ 1021263 h 1516602"/>
                  <a:gd name="connsiteX31" fmla="*/ 272979 w 1034979"/>
                  <a:gd name="connsiteY31" fmla="*/ 1040313 h 1516602"/>
                  <a:gd name="connsiteX32" fmla="*/ 274884 w 1034979"/>
                  <a:gd name="connsiteY32" fmla="*/ 1046028 h 1516602"/>
                  <a:gd name="connsiteX33" fmla="*/ 276789 w 1034979"/>
                  <a:gd name="connsiteY33" fmla="*/ 1051743 h 1516602"/>
                  <a:gd name="connsiteX34" fmla="*/ 278694 w 1034979"/>
                  <a:gd name="connsiteY34" fmla="*/ 1076508 h 1516602"/>
                  <a:gd name="connsiteX35" fmla="*/ 280599 w 1034979"/>
                  <a:gd name="connsiteY35" fmla="*/ 1082223 h 1516602"/>
                  <a:gd name="connsiteX36" fmla="*/ 278694 w 1034979"/>
                  <a:gd name="connsiteY36" fmla="*/ 1101273 h 1516602"/>
                  <a:gd name="connsiteX37" fmla="*/ 276789 w 1034979"/>
                  <a:gd name="connsiteY37" fmla="*/ 1110798 h 1516602"/>
                  <a:gd name="connsiteX38" fmla="*/ 263454 w 1034979"/>
                  <a:gd name="connsiteY38" fmla="*/ 1124133 h 1516602"/>
                  <a:gd name="connsiteX39" fmla="*/ 252024 w 1034979"/>
                  <a:gd name="connsiteY39" fmla="*/ 1131753 h 1516602"/>
                  <a:gd name="connsiteX40" fmla="*/ 240594 w 1034979"/>
                  <a:gd name="connsiteY40" fmla="*/ 1135563 h 1516602"/>
                  <a:gd name="connsiteX41" fmla="*/ 27234 w 1034979"/>
                  <a:gd name="connsiteY41" fmla="*/ 1154613 h 1516602"/>
                  <a:gd name="connsiteX42" fmla="*/ 15804 w 1034979"/>
                  <a:gd name="connsiteY42" fmla="*/ 1160328 h 1516602"/>
                  <a:gd name="connsiteX43" fmla="*/ 6279 w 1034979"/>
                  <a:gd name="connsiteY43" fmla="*/ 1169853 h 1516602"/>
                  <a:gd name="connsiteX44" fmla="*/ 4374 w 1034979"/>
                  <a:gd name="connsiteY44" fmla="*/ 1175568 h 1516602"/>
                  <a:gd name="connsiteX45" fmla="*/ 564 w 1034979"/>
                  <a:gd name="connsiteY45" fmla="*/ 1181283 h 1516602"/>
                  <a:gd name="connsiteX46" fmla="*/ 6279 w 1034979"/>
                  <a:gd name="connsiteY46" fmla="*/ 1213668 h 1516602"/>
                  <a:gd name="connsiteX47" fmla="*/ 11994 w 1034979"/>
                  <a:gd name="connsiteY47" fmla="*/ 1217478 h 1516602"/>
                  <a:gd name="connsiteX48" fmla="*/ 17709 w 1034979"/>
                  <a:gd name="connsiteY48" fmla="*/ 1219383 h 1516602"/>
                  <a:gd name="connsiteX49" fmla="*/ 145344 w 1034979"/>
                  <a:gd name="connsiteY49" fmla="*/ 1217478 h 1516602"/>
                  <a:gd name="connsiteX50" fmla="*/ 239202 w 1034979"/>
                  <a:gd name="connsiteY50" fmla="*/ 1214801 h 1516602"/>
                  <a:gd name="connsiteX51" fmla="*/ 318699 w 1034979"/>
                  <a:gd name="connsiteY51" fmla="*/ 1217478 h 1516602"/>
                  <a:gd name="connsiteX52" fmla="*/ 330129 w 1034979"/>
                  <a:gd name="connsiteY52" fmla="*/ 1223193 h 1516602"/>
                  <a:gd name="connsiteX53" fmla="*/ 333939 w 1034979"/>
                  <a:gd name="connsiteY53" fmla="*/ 1228908 h 1516602"/>
                  <a:gd name="connsiteX54" fmla="*/ 339654 w 1034979"/>
                  <a:gd name="connsiteY54" fmla="*/ 1230813 h 1516602"/>
                  <a:gd name="connsiteX55" fmla="*/ 351084 w 1034979"/>
                  <a:gd name="connsiteY55" fmla="*/ 1238433 h 1516602"/>
                  <a:gd name="connsiteX56" fmla="*/ 356799 w 1034979"/>
                  <a:gd name="connsiteY56" fmla="*/ 1242243 h 1516602"/>
                  <a:gd name="connsiteX57" fmla="*/ 360609 w 1034979"/>
                  <a:gd name="connsiteY57" fmla="*/ 1247958 h 1516602"/>
                  <a:gd name="connsiteX58" fmla="*/ 366324 w 1034979"/>
                  <a:gd name="connsiteY58" fmla="*/ 1259388 h 1516602"/>
                  <a:gd name="connsiteX59" fmla="*/ 362514 w 1034979"/>
                  <a:gd name="connsiteY59" fmla="*/ 1286058 h 1516602"/>
                  <a:gd name="connsiteX60" fmla="*/ 358704 w 1034979"/>
                  <a:gd name="connsiteY60" fmla="*/ 1291773 h 1516602"/>
                  <a:gd name="connsiteX61" fmla="*/ 356799 w 1034979"/>
                  <a:gd name="connsiteY61" fmla="*/ 1297488 h 1516602"/>
                  <a:gd name="connsiteX62" fmla="*/ 352989 w 1034979"/>
                  <a:gd name="connsiteY62" fmla="*/ 1303203 h 1516602"/>
                  <a:gd name="connsiteX63" fmla="*/ 351084 w 1034979"/>
                  <a:gd name="connsiteY63" fmla="*/ 1308918 h 1516602"/>
                  <a:gd name="connsiteX64" fmla="*/ 347274 w 1034979"/>
                  <a:gd name="connsiteY64" fmla="*/ 1314633 h 1516602"/>
                  <a:gd name="connsiteX65" fmla="*/ 330129 w 1034979"/>
                  <a:gd name="connsiteY65" fmla="*/ 1381308 h 1516602"/>
                  <a:gd name="connsiteX66" fmla="*/ 328224 w 1034979"/>
                  <a:gd name="connsiteY66" fmla="*/ 1432743 h 1516602"/>
                  <a:gd name="connsiteX67" fmla="*/ 330129 w 1034979"/>
                  <a:gd name="connsiteY67" fmla="*/ 1457508 h 1516602"/>
                  <a:gd name="connsiteX68" fmla="*/ 332034 w 1034979"/>
                  <a:gd name="connsiteY68" fmla="*/ 1463223 h 1516602"/>
                  <a:gd name="connsiteX69" fmla="*/ 335844 w 1034979"/>
                  <a:gd name="connsiteY69" fmla="*/ 1467033 h 1516602"/>
                  <a:gd name="connsiteX70" fmla="*/ 364419 w 1034979"/>
                  <a:gd name="connsiteY70" fmla="*/ 1512753 h 1516602"/>
                  <a:gd name="connsiteX71" fmla="*/ 387279 w 1034979"/>
                  <a:gd name="connsiteY71" fmla="*/ 1514658 h 1516602"/>
                  <a:gd name="connsiteX72" fmla="*/ 392994 w 1034979"/>
                  <a:gd name="connsiteY72" fmla="*/ 1508943 h 1516602"/>
                  <a:gd name="connsiteX73" fmla="*/ 394899 w 1034979"/>
                  <a:gd name="connsiteY73" fmla="*/ 1497513 h 1516602"/>
                  <a:gd name="connsiteX74" fmla="*/ 396804 w 1034979"/>
                  <a:gd name="connsiteY74" fmla="*/ 1491798 h 1516602"/>
                  <a:gd name="connsiteX75" fmla="*/ 398709 w 1034979"/>
                  <a:gd name="connsiteY75" fmla="*/ 1474653 h 1516602"/>
                  <a:gd name="connsiteX76" fmla="*/ 400614 w 1034979"/>
                  <a:gd name="connsiteY76" fmla="*/ 1461318 h 1516602"/>
                  <a:gd name="connsiteX77" fmla="*/ 404424 w 1034979"/>
                  <a:gd name="connsiteY77" fmla="*/ 1404168 h 1516602"/>
                  <a:gd name="connsiteX78" fmla="*/ 410139 w 1034979"/>
                  <a:gd name="connsiteY78" fmla="*/ 1392738 h 1516602"/>
                  <a:gd name="connsiteX79" fmla="*/ 413949 w 1034979"/>
                  <a:gd name="connsiteY79" fmla="*/ 1379403 h 1516602"/>
                  <a:gd name="connsiteX80" fmla="*/ 415854 w 1034979"/>
                  <a:gd name="connsiteY80" fmla="*/ 1373688 h 1516602"/>
                  <a:gd name="connsiteX81" fmla="*/ 417759 w 1034979"/>
                  <a:gd name="connsiteY81" fmla="*/ 1360353 h 1516602"/>
                  <a:gd name="connsiteX82" fmla="*/ 421569 w 1034979"/>
                  <a:gd name="connsiteY82" fmla="*/ 1348923 h 1516602"/>
                  <a:gd name="connsiteX83" fmla="*/ 427284 w 1034979"/>
                  <a:gd name="connsiteY83" fmla="*/ 1335588 h 1516602"/>
                  <a:gd name="connsiteX84" fmla="*/ 467289 w 1034979"/>
                  <a:gd name="connsiteY84" fmla="*/ 1265103 h 1516602"/>
                  <a:gd name="connsiteX85" fmla="*/ 528455 w 1034979"/>
                  <a:gd name="connsiteY85" fmla="*/ 1252334 h 1516602"/>
                  <a:gd name="connsiteX86" fmla="*/ 573969 w 1034979"/>
                  <a:gd name="connsiteY86" fmla="*/ 1236528 h 1516602"/>
                  <a:gd name="connsiteX87" fmla="*/ 585399 w 1034979"/>
                  <a:gd name="connsiteY87" fmla="*/ 1232718 h 1516602"/>
                  <a:gd name="connsiteX88" fmla="*/ 720654 w 1034979"/>
                  <a:gd name="connsiteY88" fmla="*/ 1316538 h 1516602"/>
                  <a:gd name="connsiteX89" fmla="*/ 733989 w 1034979"/>
                  <a:gd name="connsiteY89" fmla="*/ 1326063 h 1516602"/>
                  <a:gd name="connsiteX90" fmla="*/ 743514 w 1034979"/>
                  <a:gd name="connsiteY90" fmla="*/ 1327968 h 1516602"/>
                  <a:gd name="connsiteX91" fmla="*/ 749229 w 1034979"/>
                  <a:gd name="connsiteY91" fmla="*/ 1329873 h 1516602"/>
                  <a:gd name="connsiteX92" fmla="*/ 762564 w 1034979"/>
                  <a:gd name="connsiteY92" fmla="*/ 1335588 h 1516602"/>
                  <a:gd name="connsiteX93" fmla="*/ 777804 w 1034979"/>
                  <a:gd name="connsiteY93" fmla="*/ 1333683 h 1516602"/>
                  <a:gd name="connsiteX94" fmla="*/ 789234 w 1034979"/>
                  <a:gd name="connsiteY94" fmla="*/ 1327968 h 1516602"/>
                  <a:gd name="connsiteX95" fmla="*/ 794949 w 1034979"/>
                  <a:gd name="connsiteY95" fmla="*/ 1326063 h 1516602"/>
                  <a:gd name="connsiteX96" fmla="*/ 802569 w 1034979"/>
                  <a:gd name="connsiteY96" fmla="*/ 1308918 h 1516602"/>
                  <a:gd name="connsiteX97" fmla="*/ 800664 w 1034979"/>
                  <a:gd name="connsiteY97" fmla="*/ 1284153 h 1516602"/>
                  <a:gd name="connsiteX98" fmla="*/ 798759 w 1034979"/>
                  <a:gd name="connsiteY98" fmla="*/ 1278438 h 1516602"/>
                  <a:gd name="connsiteX99" fmla="*/ 796854 w 1034979"/>
                  <a:gd name="connsiteY99" fmla="*/ 1270818 h 1516602"/>
                  <a:gd name="connsiteX100" fmla="*/ 783519 w 1034979"/>
                  <a:gd name="connsiteY100" fmla="*/ 1253673 h 1516602"/>
                  <a:gd name="connsiteX101" fmla="*/ 773994 w 1034979"/>
                  <a:gd name="connsiteY101" fmla="*/ 1247958 h 1516602"/>
                  <a:gd name="connsiteX102" fmla="*/ 648264 w 1034979"/>
                  <a:gd name="connsiteY102" fmla="*/ 1156518 h 1516602"/>
                  <a:gd name="connsiteX103" fmla="*/ 644454 w 1034979"/>
                  <a:gd name="connsiteY103" fmla="*/ 1139373 h 1516602"/>
                  <a:gd name="connsiteX104" fmla="*/ 646359 w 1034979"/>
                  <a:gd name="connsiteY104" fmla="*/ 1131753 h 1516602"/>
                  <a:gd name="connsiteX105" fmla="*/ 650169 w 1034979"/>
                  <a:gd name="connsiteY105" fmla="*/ 1114608 h 1516602"/>
                  <a:gd name="connsiteX106" fmla="*/ 653979 w 1034979"/>
                  <a:gd name="connsiteY106" fmla="*/ 1108893 h 1516602"/>
                  <a:gd name="connsiteX107" fmla="*/ 655884 w 1034979"/>
                  <a:gd name="connsiteY107" fmla="*/ 1103178 h 1516602"/>
                  <a:gd name="connsiteX108" fmla="*/ 661599 w 1034979"/>
                  <a:gd name="connsiteY108" fmla="*/ 1101273 h 1516602"/>
                  <a:gd name="connsiteX109" fmla="*/ 671124 w 1034979"/>
                  <a:gd name="connsiteY109" fmla="*/ 1089843 h 1516602"/>
                  <a:gd name="connsiteX110" fmla="*/ 724464 w 1034979"/>
                  <a:gd name="connsiteY110" fmla="*/ 1082223 h 1516602"/>
                  <a:gd name="connsiteX111" fmla="*/ 842574 w 1034979"/>
                  <a:gd name="connsiteY111" fmla="*/ 1084128 h 1516602"/>
                  <a:gd name="connsiteX112" fmla="*/ 871149 w 1034979"/>
                  <a:gd name="connsiteY112" fmla="*/ 1086033 h 1516602"/>
                  <a:gd name="connsiteX113" fmla="*/ 899724 w 1034979"/>
                  <a:gd name="connsiteY113" fmla="*/ 1091748 h 1516602"/>
                  <a:gd name="connsiteX114" fmla="*/ 922584 w 1034979"/>
                  <a:gd name="connsiteY114" fmla="*/ 1095558 h 1516602"/>
                  <a:gd name="connsiteX115" fmla="*/ 951159 w 1034979"/>
                  <a:gd name="connsiteY115" fmla="*/ 1101273 h 1516602"/>
                  <a:gd name="connsiteX116" fmla="*/ 956874 w 1034979"/>
                  <a:gd name="connsiteY116" fmla="*/ 1101273 h 1516602"/>
                  <a:gd name="connsiteX117" fmla="*/ 1002594 w 1034979"/>
                  <a:gd name="connsiteY117" fmla="*/ 1099368 h 1516602"/>
                  <a:gd name="connsiteX118" fmla="*/ 1031169 w 1034979"/>
                  <a:gd name="connsiteY118" fmla="*/ 1091748 h 1516602"/>
                  <a:gd name="connsiteX119" fmla="*/ 1034979 w 1034979"/>
                  <a:gd name="connsiteY119" fmla="*/ 1086033 h 1516602"/>
                  <a:gd name="connsiteX120" fmla="*/ 1033074 w 1034979"/>
                  <a:gd name="connsiteY120" fmla="*/ 1066983 h 1516602"/>
                  <a:gd name="connsiteX121" fmla="*/ 1027359 w 1034979"/>
                  <a:gd name="connsiteY121" fmla="*/ 1063173 h 1516602"/>
                  <a:gd name="connsiteX122" fmla="*/ 1012119 w 1034979"/>
                  <a:gd name="connsiteY122" fmla="*/ 1061268 h 1516602"/>
                  <a:gd name="connsiteX123" fmla="*/ 1006404 w 1034979"/>
                  <a:gd name="connsiteY123" fmla="*/ 1059363 h 1516602"/>
                  <a:gd name="connsiteX124" fmla="*/ 998784 w 1034979"/>
                  <a:gd name="connsiteY124" fmla="*/ 1057458 h 1516602"/>
                  <a:gd name="connsiteX125" fmla="*/ 987354 w 1034979"/>
                  <a:gd name="connsiteY125" fmla="*/ 1049838 h 1516602"/>
                  <a:gd name="connsiteX126" fmla="*/ 975924 w 1034979"/>
                  <a:gd name="connsiteY126" fmla="*/ 1046028 h 1516602"/>
                  <a:gd name="connsiteX127" fmla="*/ 970209 w 1034979"/>
                  <a:gd name="connsiteY127" fmla="*/ 1044123 h 1516602"/>
                  <a:gd name="connsiteX128" fmla="*/ 962589 w 1034979"/>
                  <a:gd name="connsiteY128" fmla="*/ 1042218 h 1516602"/>
                  <a:gd name="connsiteX129" fmla="*/ 956874 w 1034979"/>
                  <a:gd name="connsiteY129" fmla="*/ 1040313 h 1516602"/>
                  <a:gd name="connsiteX130" fmla="*/ 935919 w 1034979"/>
                  <a:gd name="connsiteY130" fmla="*/ 1034598 h 1516602"/>
                  <a:gd name="connsiteX131" fmla="*/ 825429 w 1034979"/>
                  <a:gd name="connsiteY131" fmla="*/ 1034598 h 1516602"/>
                  <a:gd name="connsiteX132" fmla="*/ 730179 w 1034979"/>
                  <a:gd name="connsiteY132" fmla="*/ 1038408 h 1516602"/>
                  <a:gd name="connsiteX133" fmla="*/ 669219 w 1034979"/>
                  <a:gd name="connsiteY133" fmla="*/ 1046028 h 1516602"/>
                  <a:gd name="connsiteX134" fmla="*/ 646359 w 1034979"/>
                  <a:gd name="connsiteY134" fmla="*/ 1049838 h 1516602"/>
                  <a:gd name="connsiteX135" fmla="*/ 642549 w 1034979"/>
                  <a:gd name="connsiteY135" fmla="*/ 1038408 h 1516602"/>
                  <a:gd name="connsiteX136" fmla="*/ 640644 w 1034979"/>
                  <a:gd name="connsiteY136" fmla="*/ 1032693 h 1516602"/>
                  <a:gd name="connsiteX137" fmla="*/ 642549 w 1034979"/>
                  <a:gd name="connsiteY137" fmla="*/ 1015548 h 1516602"/>
                  <a:gd name="connsiteX138" fmla="*/ 644454 w 1034979"/>
                  <a:gd name="connsiteY138" fmla="*/ 1009833 h 1516602"/>
                  <a:gd name="connsiteX139" fmla="*/ 661599 w 1034979"/>
                  <a:gd name="connsiteY139" fmla="*/ 1000308 h 1516602"/>
                  <a:gd name="connsiteX140" fmla="*/ 673029 w 1034979"/>
                  <a:gd name="connsiteY140" fmla="*/ 992688 h 1516602"/>
                  <a:gd name="connsiteX141" fmla="*/ 674934 w 1034979"/>
                  <a:gd name="connsiteY141" fmla="*/ 986973 h 1516602"/>
                  <a:gd name="connsiteX142" fmla="*/ 680649 w 1034979"/>
                  <a:gd name="connsiteY142" fmla="*/ 985068 h 1516602"/>
                  <a:gd name="connsiteX143" fmla="*/ 686364 w 1034979"/>
                  <a:gd name="connsiteY143" fmla="*/ 981258 h 1516602"/>
                  <a:gd name="connsiteX144" fmla="*/ 695889 w 1034979"/>
                  <a:gd name="connsiteY144" fmla="*/ 971733 h 1516602"/>
                  <a:gd name="connsiteX145" fmla="*/ 705414 w 1034979"/>
                  <a:gd name="connsiteY145" fmla="*/ 960303 h 1516602"/>
                  <a:gd name="connsiteX146" fmla="*/ 716844 w 1034979"/>
                  <a:gd name="connsiteY146" fmla="*/ 952683 h 1516602"/>
                  <a:gd name="connsiteX147" fmla="*/ 732084 w 1034979"/>
                  <a:gd name="connsiteY147" fmla="*/ 939348 h 1516602"/>
                  <a:gd name="connsiteX148" fmla="*/ 741609 w 1034979"/>
                  <a:gd name="connsiteY148" fmla="*/ 927918 h 1516602"/>
                  <a:gd name="connsiteX149" fmla="*/ 753039 w 1034979"/>
                  <a:gd name="connsiteY149" fmla="*/ 918393 h 1516602"/>
                  <a:gd name="connsiteX150" fmla="*/ 758754 w 1034979"/>
                  <a:gd name="connsiteY150" fmla="*/ 906963 h 1516602"/>
                  <a:gd name="connsiteX151" fmla="*/ 760659 w 1034979"/>
                  <a:gd name="connsiteY151" fmla="*/ 901248 h 1516602"/>
                  <a:gd name="connsiteX152" fmla="*/ 766374 w 1034979"/>
                  <a:gd name="connsiteY152" fmla="*/ 889818 h 1516602"/>
                  <a:gd name="connsiteX153" fmla="*/ 764469 w 1034979"/>
                  <a:gd name="connsiteY153" fmla="*/ 874578 h 1516602"/>
                  <a:gd name="connsiteX154" fmla="*/ 758754 w 1034979"/>
                  <a:gd name="connsiteY154" fmla="*/ 872673 h 1516602"/>
                  <a:gd name="connsiteX155" fmla="*/ 737799 w 1034979"/>
                  <a:gd name="connsiteY155" fmla="*/ 874578 h 1516602"/>
                  <a:gd name="connsiteX156" fmla="*/ 732084 w 1034979"/>
                  <a:gd name="connsiteY156" fmla="*/ 878388 h 1516602"/>
                  <a:gd name="connsiteX157" fmla="*/ 699699 w 1034979"/>
                  <a:gd name="connsiteY157" fmla="*/ 899343 h 1516602"/>
                  <a:gd name="connsiteX158" fmla="*/ 595181 w 1034979"/>
                  <a:gd name="connsiteY158" fmla="*/ 957831 h 1516602"/>
                  <a:gd name="connsiteX159" fmla="*/ 507294 w 1034979"/>
                  <a:gd name="connsiteY159" fmla="*/ 847908 h 1516602"/>
                  <a:gd name="connsiteX160" fmla="*/ 503484 w 1034979"/>
                  <a:gd name="connsiteY160" fmla="*/ 358323 h 1516602"/>
                  <a:gd name="connsiteX161" fmla="*/ 499674 w 1034979"/>
                  <a:gd name="connsiteY161" fmla="*/ 66858 h 1516602"/>
                  <a:gd name="connsiteX162" fmla="*/ 490149 w 1034979"/>
                  <a:gd name="connsiteY162" fmla="*/ 40188 h 1516602"/>
                  <a:gd name="connsiteX163" fmla="*/ 488244 w 1034979"/>
                  <a:gd name="connsiteY163" fmla="*/ 34473 h 1516602"/>
                  <a:gd name="connsiteX164" fmla="*/ 484434 w 1034979"/>
                  <a:gd name="connsiteY164" fmla="*/ 28758 h 1516602"/>
                  <a:gd name="connsiteX165" fmla="*/ 478719 w 1034979"/>
                  <a:gd name="connsiteY165" fmla="*/ 17328 h 1516602"/>
                  <a:gd name="connsiteX166" fmla="*/ 473004 w 1034979"/>
                  <a:gd name="connsiteY166" fmla="*/ 13518 h 1516602"/>
                  <a:gd name="connsiteX167" fmla="*/ 469194 w 1034979"/>
                  <a:gd name="connsiteY167" fmla="*/ 7803 h 1516602"/>
                  <a:gd name="connsiteX168" fmla="*/ 429189 w 1034979"/>
                  <a:gd name="connsiteY168" fmla="*/ 11613 h 1516602"/>
                  <a:gd name="connsiteX169" fmla="*/ 425379 w 1034979"/>
                  <a:gd name="connsiteY169" fmla="*/ 78288 h 1516602"/>
                  <a:gd name="connsiteX170" fmla="*/ 425379 w 1034979"/>
                  <a:gd name="connsiteY170" fmla="*/ 84003 h 1516602"/>
                  <a:gd name="connsiteX171" fmla="*/ 429189 w 1034979"/>
                  <a:gd name="connsiteY171" fmla="*/ 238308 h 1516602"/>
                  <a:gd name="connsiteX172" fmla="*/ 440619 w 1034979"/>
                  <a:gd name="connsiteY172" fmla="*/ 421188 h 1516602"/>
                  <a:gd name="connsiteX173" fmla="*/ 435265 w 1034979"/>
                  <a:gd name="connsiteY173" fmla="*/ 718368 h 1516602"/>
                  <a:gd name="connsiteX174" fmla="*/ 435059 w 1034979"/>
                  <a:gd name="connsiteY174" fmla="*/ 799046 h 1516602"/>
                  <a:gd name="connsiteX175" fmla="*/ 430322 w 1034979"/>
                  <a:gd name="connsiteY175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253929 w 1034979"/>
                  <a:gd name="connsiteY6" fmla="*/ 958398 h 1516602"/>
                  <a:gd name="connsiteX7" fmla="*/ 242499 w 1034979"/>
                  <a:gd name="connsiteY7" fmla="*/ 954588 h 1516602"/>
                  <a:gd name="connsiteX8" fmla="*/ 236784 w 1034979"/>
                  <a:gd name="connsiteY8" fmla="*/ 952683 h 1516602"/>
                  <a:gd name="connsiteX9" fmla="*/ 231069 w 1034979"/>
                  <a:gd name="connsiteY9" fmla="*/ 950778 h 1516602"/>
                  <a:gd name="connsiteX10" fmla="*/ 219639 w 1034979"/>
                  <a:gd name="connsiteY10" fmla="*/ 948873 h 1516602"/>
                  <a:gd name="connsiteX11" fmla="*/ 213924 w 1034979"/>
                  <a:gd name="connsiteY11" fmla="*/ 946968 h 1516602"/>
                  <a:gd name="connsiteX12" fmla="*/ 206304 w 1034979"/>
                  <a:gd name="connsiteY12" fmla="*/ 945063 h 1516602"/>
                  <a:gd name="connsiteX13" fmla="*/ 181539 w 1034979"/>
                  <a:gd name="connsiteY13" fmla="*/ 937443 h 1516602"/>
                  <a:gd name="connsiteX14" fmla="*/ 116769 w 1034979"/>
                  <a:gd name="connsiteY14" fmla="*/ 903153 h 1516602"/>
                  <a:gd name="connsiteX15" fmla="*/ 59619 w 1034979"/>
                  <a:gd name="connsiteY15" fmla="*/ 874578 h 1516602"/>
                  <a:gd name="connsiteX16" fmla="*/ 46284 w 1034979"/>
                  <a:gd name="connsiteY16" fmla="*/ 895533 h 1516602"/>
                  <a:gd name="connsiteX17" fmla="*/ 50094 w 1034979"/>
                  <a:gd name="connsiteY17" fmla="*/ 933633 h 1516602"/>
                  <a:gd name="connsiteX18" fmla="*/ 53904 w 1034979"/>
                  <a:gd name="connsiteY18" fmla="*/ 939348 h 1516602"/>
                  <a:gd name="connsiteX19" fmla="*/ 59619 w 1034979"/>
                  <a:gd name="connsiteY19" fmla="*/ 943158 h 1516602"/>
                  <a:gd name="connsiteX20" fmla="*/ 63429 w 1034979"/>
                  <a:gd name="connsiteY20" fmla="*/ 948873 h 1516602"/>
                  <a:gd name="connsiteX21" fmla="*/ 80574 w 1034979"/>
                  <a:gd name="connsiteY21" fmla="*/ 958398 h 1516602"/>
                  <a:gd name="connsiteX22" fmla="*/ 166299 w 1034979"/>
                  <a:gd name="connsiteY22" fmla="*/ 979353 h 1516602"/>
                  <a:gd name="connsiteX23" fmla="*/ 191064 w 1034979"/>
                  <a:gd name="connsiteY23" fmla="*/ 985068 h 1516602"/>
                  <a:gd name="connsiteX24" fmla="*/ 208209 w 1034979"/>
                  <a:gd name="connsiteY24" fmla="*/ 990783 h 1516602"/>
                  <a:gd name="connsiteX25" fmla="*/ 213924 w 1034979"/>
                  <a:gd name="connsiteY25" fmla="*/ 992688 h 1516602"/>
                  <a:gd name="connsiteX26" fmla="*/ 229164 w 1034979"/>
                  <a:gd name="connsiteY26" fmla="*/ 996498 h 1516602"/>
                  <a:gd name="connsiteX27" fmla="*/ 248214 w 1034979"/>
                  <a:gd name="connsiteY27" fmla="*/ 1002213 h 1516602"/>
                  <a:gd name="connsiteX28" fmla="*/ 253929 w 1034979"/>
                  <a:gd name="connsiteY28" fmla="*/ 1006023 h 1516602"/>
                  <a:gd name="connsiteX29" fmla="*/ 267264 w 1034979"/>
                  <a:gd name="connsiteY29" fmla="*/ 1021263 h 1516602"/>
                  <a:gd name="connsiteX30" fmla="*/ 272979 w 1034979"/>
                  <a:gd name="connsiteY30" fmla="*/ 1040313 h 1516602"/>
                  <a:gd name="connsiteX31" fmla="*/ 274884 w 1034979"/>
                  <a:gd name="connsiteY31" fmla="*/ 1046028 h 1516602"/>
                  <a:gd name="connsiteX32" fmla="*/ 276789 w 1034979"/>
                  <a:gd name="connsiteY32" fmla="*/ 1051743 h 1516602"/>
                  <a:gd name="connsiteX33" fmla="*/ 278694 w 1034979"/>
                  <a:gd name="connsiteY33" fmla="*/ 1076508 h 1516602"/>
                  <a:gd name="connsiteX34" fmla="*/ 280599 w 1034979"/>
                  <a:gd name="connsiteY34" fmla="*/ 1082223 h 1516602"/>
                  <a:gd name="connsiteX35" fmla="*/ 278694 w 1034979"/>
                  <a:gd name="connsiteY35" fmla="*/ 1101273 h 1516602"/>
                  <a:gd name="connsiteX36" fmla="*/ 276789 w 1034979"/>
                  <a:gd name="connsiteY36" fmla="*/ 1110798 h 1516602"/>
                  <a:gd name="connsiteX37" fmla="*/ 263454 w 1034979"/>
                  <a:gd name="connsiteY37" fmla="*/ 1124133 h 1516602"/>
                  <a:gd name="connsiteX38" fmla="*/ 252024 w 1034979"/>
                  <a:gd name="connsiteY38" fmla="*/ 1131753 h 1516602"/>
                  <a:gd name="connsiteX39" fmla="*/ 240594 w 1034979"/>
                  <a:gd name="connsiteY39" fmla="*/ 1135563 h 1516602"/>
                  <a:gd name="connsiteX40" fmla="*/ 27234 w 1034979"/>
                  <a:gd name="connsiteY40" fmla="*/ 1154613 h 1516602"/>
                  <a:gd name="connsiteX41" fmla="*/ 15804 w 1034979"/>
                  <a:gd name="connsiteY41" fmla="*/ 1160328 h 1516602"/>
                  <a:gd name="connsiteX42" fmla="*/ 6279 w 1034979"/>
                  <a:gd name="connsiteY42" fmla="*/ 1169853 h 1516602"/>
                  <a:gd name="connsiteX43" fmla="*/ 4374 w 1034979"/>
                  <a:gd name="connsiteY43" fmla="*/ 1175568 h 1516602"/>
                  <a:gd name="connsiteX44" fmla="*/ 564 w 1034979"/>
                  <a:gd name="connsiteY44" fmla="*/ 1181283 h 1516602"/>
                  <a:gd name="connsiteX45" fmla="*/ 6279 w 1034979"/>
                  <a:gd name="connsiteY45" fmla="*/ 1213668 h 1516602"/>
                  <a:gd name="connsiteX46" fmla="*/ 11994 w 1034979"/>
                  <a:gd name="connsiteY46" fmla="*/ 1217478 h 1516602"/>
                  <a:gd name="connsiteX47" fmla="*/ 17709 w 1034979"/>
                  <a:gd name="connsiteY47" fmla="*/ 1219383 h 1516602"/>
                  <a:gd name="connsiteX48" fmla="*/ 145344 w 1034979"/>
                  <a:gd name="connsiteY48" fmla="*/ 1217478 h 1516602"/>
                  <a:gd name="connsiteX49" fmla="*/ 239202 w 1034979"/>
                  <a:gd name="connsiteY49" fmla="*/ 1214801 h 1516602"/>
                  <a:gd name="connsiteX50" fmla="*/ 318699 w 1034979"/>
                  <a:gd name="connsiteY50" fmla="*/ 1217478 h 1516602"/>
                  <a:gd name="connsiteX51" fmla="*/ 330129 w 1034979"/>
                  <a:gd name="connsiteY51" fmla="*/ 1223193 h 1516602"/>
                  <a:gd name="connsiteX52" fmla="*/ 333939 w 1034979"/>
                  <a:gd name="connsiteY52" fmla="*/ 1228908 h 1516602"/>
                  <a:gd name="connsiteX53" fmla="*/ 339654 w 1034979"/>
                  <a:gd name="connsiteY53" fmla="*/ 1230813 h 1516602"/>
                  <a:gd name="connsiteX54" fmla="*/ 351084 w 1034979"/>
                  <a:gd name="connsiteY54" fmla="*/ 1238433 h 1516602"/>
                  <a:gd name="connsiteX55" fmla="*/ 356799 w 1034979"/>
                  <a:gd name="connsiteY55" fmla="*/ 1242243 h 1516602"/>
                  <a:gd name="connsiteX56" fmla="*/ 360609 w 1034979"/>
                  <a:gd name="connsiteY56" fmla="*/ 1247958 h 1516602"/>
                  <a:gd name="connsiteX57" fmla="*/ 366324 w 1034979"/>
                  <a:gd name="connsiteY57" fmla="*/ 1259388 h 1516602"/>
                  <a:gd name="connsiteX58" fmla="*/ 362514 w 1034979"/>
                  <a:gd name="connsiteY58" fmla="*/ 1286058 h 1516602"/>
                  <a:gd name="connsiteX59" fmla="*/ 358704 w 1034979"/>
                  <a:gd name="connsiteY59" fmla="*/ 1291773 h 1516602"/>
                  <a:gd name="connsiteX60" fmla="*/ 356799 w 1034979"/>
                  <a:gd name="connsiteY60" fmla="*/ 1297488 h 1516602"/>
                  <a:gd name="connsiteX61" fmla="*/ 352989 w 1034979"/>
                  <a:gd name="connsiteY61" fmla="*/ 1303203 h 1516602"/>
                  <a:gd name="connsiteX62" fmla="*/ 351084 w 1034979"/>
                  <a:gd name="connsiteY62" fmla="*/ 1308918 h 1516602"/>
                  <a:gd name="connsiteX63" fmla="*/ 347274 w 1034979"/>
                  <a:gd name="connsiteY63" fmla="*/ 1314633 h 1516602"/>
                  <a:gd name="connsiteX64" fmla="*/ 330129 w 1034979"/>
                  <a:gd name="connsiteY64" fmla="*/ 1381308 h 1516602"/>
                  <a:gd name="connsiteX65" fmla="*/ 328224 w 1034979"/>
                  <a:gd name="connsiteY65" fmla="*/ 1432743 h 1516602"/>
                  <a:gd name="connsiteX66" fmla="*/ 330129 w 1034979"/>
                  <a:gd name="connsiteY66" fmla="*/ 1457508 h 1516602"/>
                  <a:gd name="connsiteX67" fmla="*/ 332034 w 1034979"/>
                  <a:gd name="connsiteY67" fmla="*/ 1463223 h 1516602"/>
                  <a:gd name="connsiteX68" fmla="*/ 335844 w 1034979"/>
                  <a:gd name="connsiteY68" fmla="*/ 1467033 h 1516602"/>
                  <a:gd name="connsiteX69" fmla="*/ 364419 w 1034979"/>
                  <a:gd name="connsiteY69" fmla="*/ 1512753 h 1516602"/>
                  <a:gd name="connsiteX70" fmla="*/ 387279 w 1034979"/>
                  <a:gd name="connsiteY70" fmla="*/ 1514658 h 1516602"/>
                  <a:gd name="connsiteX71" fmla="*/ 392994 w 1034979"/>
                  <a:gd name="connsiteY71" fmla="*/ 1508943 h 1516602"/>
                  <a:gd name="connsiteX72" fmla="*/ 394899 w 1034979"/>
                  <a:gd name="connsiteY72" fmla="*/ 1497513 h 1516602"/>
                  <a:gd name="connsiteX73" fmla="*/ 396804 w 1034979"/>
                  <a:gd name="connsiteY73" fmla="*/ 1491798 h 1516602"/>
                  <a:gd name="connsiteX74" fmla="*/ 398709 w 1034979"/>
                  <a:gd name="connsiteY74" fmla="*/ 1474653 h 1516602"/>
                  <a:gd name="connsiteX75" fmla="*/ 400614 w 1034979"/>
                  <a:gd name="connsiteY75" fmla="*/ 1461318 h 1516602"/>
                  <a:gd name="connsiteX76" fmla="*/ 404424 w 1034979"/>
                  <a:gd name="connsiteY76" fmla="*/ 1404168 h 1516602"/>
                  <a:gd name="connsiteX77" fmla="*/ 410139 w 1034979"/>
                  <a:gd name="connsiteY77" fmla="*/ 1392738 h 1516602"/>
                  <a:gd name="connsiteX78" fmla="*/ 413949 w 1034979"/>
                  <a:gd name="connsiteY78" fmla="*/ 1379403 h 1516602"/>
                  <a:gd name="connsiteX79" fmla="*/ 415854 w 1034979"/>
                  <a:gd name="connsiteY79" fmla="*/ 1373688 h 1516602"/>
                  <a:gd name="connsiteX80" fmla="*/ 417759 w 1034979"/>
                  <a:gd name="connsiteY80" fmla="*/ 1360353 h 1516602"/>
                  <a:gd name="connsiteX81" fmla="*/ 421569 w 1034979"/>
                  <a:gd name="connsiteY81" fmla="*/ 1348923 h 1516602"/>
                  <a:gd name="connsiteX82" fmla="*/ 427284 w 1034979"/>
                  <a:gd name="connsiteY82" fmla="*/ 1335588 h 1516602"/>
                  <a:gd name="connsiteX83" fmla="*/ 467289 w 1034979"/>
                  <a:gd name="connsiteY83" fmla="*/ 1265103 h 1516602"/>
                  <a:gd name="connsiteX84" fmla="*/ 528455 w 1034979"/>
                  <a:gd name="connsiteY84" fmla="*/ 1252334 h 1516602"/>
                  <a:gd name="connsiteX85" fmla="*/ 573969 w 1034979"/>
                  <a:gd name="connsiteY85" fmla="*/ 1236528 h 1516602"/>
                  <a:gd name="connsiteX86" fmla="*/ 585399 w 1034979"/>
                  <a:gd name="connsiteY86" fmla="*/ 1232718 h 1516602"/>
                  <a:gd name="connsiteX87" fmla="*/ 720654 w 1034979"/>
                  <a:gd name="connsiteY87" fmla="*/ 1316538 h 1516602"/>
                  <a:gd name="connsiteX88" fmla="*/ 733989 w 1034979"/>
                  <a:gd name="connsiteY88" fmla="*/ 1326063 h 1516602"/>
                  <a:gd name="connsiteX89" fmla="*/ 743514 w 1034979"/>
                  <a:gd name="connsiteY89" fmla="*/ 1327968 h 1516602"/>
                  <a:gd name="connsiteX90" fmla="*/ 749229 w 1034979"/>
                  <a:gd name="connsiteY90" fmla="*/ 1329873 h 1516602"/>
                  <a:gd name="connsiteX91" fmla="*/ 762564 w 1034979"/>
                  <a:gd name="connsiteY91" fmla="*/ 1335588 h 1516602"/>
                  <a:gd name="connsiteX92" fmla="*/ 777804 w 1034979"/>
                  <a:gd name="connsiteY92" fmla="*/ 1333683 h 1516602"/>
                  <a:gd name="connsiteX93" fmla="*/ 789234 w 1034979"/>
                  <a:gd name="connsiteY93" fmla="*/ 1327968 h 1516602"/>
                  <a:gd name="connsiteX94" fmla="*/ 794949 w 1034979"/>
                  <a:gd name="connsiteY94" fmla="*/ 1326063 h 1516602"/>
                  <a:gd name="connsiteX95" fmla="*/ 802569 w 1034979"/>
                  <a:gd name="connsiteY95" fmla="*/ 1308918 h 1516602"/>
                  <a:gd name="connsiteX96" fmla="*/ 800664 w 1034979"/>
                  <a:gd name="connsiteY96" fmla="*/ 1284153 h 1516602"/>
                  <a:gd name="connsiteX97" fmla="*/ 798759 w 1034979"/>
                  <a:gd name="connsiteY97" fmla="*/ 1278438 h 1516602"/>
                  <a:gd name="connsiteX98" fmla="*/ 796854 w 1034979"/>
                  <a:gd name="connsiteY98" fmla="*/ 1270818 h 1516602"/>
                  <a:gd name="connsiteX99" fmla="*/ 783519 w 1034979"/>
                  <a:gd name="connsiteY99" fmla="*/ 1253673 h 1516602"/>
                  <a:gd name="connsiteX100" fmla="*/ 773994 w 1034979"/>
                  <a:gd name="connsiteY100" fmla="*/ 1247958 h 1516602"/>
                  <a:gd name="connsiteX101" fmla="*/ 648264 w 1034979"/>
                  <a:gd name="connsiteY101" fmla="*/ 1156518 h 1516602"/>
                  <a:gd name="connsiteX102" fmla="*/ 644454 w 1034979"/>
                  <a:gd name="connsiteY102" fmla="*/ 1139373 h 1516602"/>
                  <a:gd name="connsiteX103" fmla="*/ 646359 w 1034979"/>
                  <a:gd name="connsiteY103" fmla="*/ 1131753 h 1516602"/>
                  <a:gd name="connsiteX104" fmla="*/ 650169 w 1034979"/>
                  <a:gd name="connsiteY104" fmla="*/ 1114608 h 1516602"/>
                  <a:gd name="connsiteX105" fmla="*/ 653979 w 1034979"/>
                  <a:gd name="connsiteY105" fmla="*/ 1108893 h 1516602"/>
                  <a:gd name="connsiteX106" fmla="*/ 655884 w 1034979"/>
                  <a:gd name="connsiteY106" fmla="*/ 1103178 h 1516602"/>
                  <a:gd name="connsiteX107" fmla="*/ 661599 w 1034979"/>
                  <a:gd name="connsiteY107" fmla="*/ 1101273 h 1516602"/>
                  <a:gd name="connsiteX108" fmla="*/ 671124 w 1034979"/>
                  <a:gd name="connsiteY108" fmla="*/ 1089843 h 1516602"/>
                  <a:gd name="connsiteX109" fmla="*/ 724464 w 1034979"/>
                  <a:gd name="connsiteY109" fmla="*/ 1082223 h 1516602"/>
                  <a:gd name="connsiteX110" fmla="*/ 842574 w 1034979"/>
                  <a:gd name="connsiteY110" fmla="*/ 1084128 h 1516602"/>
                  <a:gd name="connsiteX111" fmla="*/ 871149 w 1034979"/>
                  <a:gd name="connsiteY111" fmla="*/ 1086033 h 1516602"/>
                  <a:gd name="connsiteX112" fmla="*/ 899724 w 1034979"/>
                  <a:gd name="connsiteY112" fmla="*/ 1091748 h 1516602"/>
                  <a:gd name="connsiteX113" fmla="*/ 922584 w 1034979"/>
                  <a:gd name="connsiteY113" fmla="*/ 1095558 h 1516602"/>
                  <a:gd name="connsiteX114" fmla="*/ 951159 w 1034979"/>
                  <a:gd name="connsiteY114" fmla="*/ 1101273 h 1516602"/>
                  <a:gd name="connsiteX115" fmla="*/ 956874 w 1034979"/>
                  <a:gd name="connsiteY115" fmla="*/ 1101273 h 1516602"/>
                  <a:gd name="connsiteX116" fmla="*/ 1002594 w 1034979"/>
                  <a:gd name="connsiteY116" fmla="*/ 1099368 h 1516602"/>
                  <a:gd name="connsiteX117" fmla="*/ 1031169 w 1034979"/>
                  <a:gd name="connsiteY117" fmla="*/ 1091748 h 1516602"/>
                  <a:gd name="connsiteX118" fmla="*/ 1034979 w 1034979"/>
                  <a:gd name="connsiteY118" fmla="*/ 1086033 h 1516602"/>
                  <a:gd name="connsiteX119" fmla="*/ 1033074 w 1034979"/>
                  <a:gd name="connsiteY119" fmla="*/ 1066983 h 1516602"/>
                  <a:gd name="connsiteX120" fmla="*/ 1027359 w 1034979"/>
                  <a:gd name="connsiteY120" fmla="*/ 1063173 h 1516602"/>
                  <a:gd name="connsiteX121" fmla="*/ 1012119 w 1034979"/>
                  <a:gd name="connsiteY121" fmla="*/ 1061268 h 1516602"/>
                  <a:gd name="connsiteX122" fmla="*/ 1006404 w 1034979"/>
                  <a:gd name="connsiteY122" fmla="*/ 1059363 h 1516602"/>
                  <a:gd name="connsiteX123" fmla="*/ 998784 w 1034979"/>
                  <a:gd name="connsiteY123" fmla="*/ 1057458 h 1516602"/>
                  <a:gd name="connsiteX124" fmla="*/ 987354 w 1034979"/>
                  <a:gd name="connsiteY124" fmla="*/ 1049838 h 1516602"/>
                  <a:gd name="connsiteX125" fmla="*/ 975924 w 1034979"/>
                  <a:gd name="connsiteY125" fmla="*/ 1046028 h 1516602"/>
                  <a:gd name="connsiteX126" fmla="*/ 970209 w 1034979"/>
                  <a:gd name="connsiteY126" fmla="*/ 1044123 h 1516602"/>
                  <a:gd name="connsiteX127" fmla="*/ 962589 w 1034979"/>
                  <a:gd name="connsiteY127" fmla="*/ 1042218 h 1516602"/>
                  <a:gd name="connsiteX128" fmla="*/ 956874 w 1034979"/>
                  <a:gd name="connsiteY128" fmla="*/ 1040313 h 1516602"/>
                  <a:gd name="connsiteX129" fmla="*/ 935919 w 1034979"/>
                  <a:gd name="connsiteY129" fmla="*/ 1034598 h 1516602"/>
                  <a:gd name="connsiteX130" fmla="*/ 825429 w 1034979"/>
                  <a:gd name="connsiteY130" fmla="*/ 1034598 h 1516602"/>
                  <a:gd name="connsiteX131" fmla="*/ 730179 w 1034979"/>
                  <a:gd name="connsiteY131" fmla="*/ 1038408 h 1516602"/>
                  <a:gd name="connsiteX132" fmla="*/ 669219 w 1034979"/>
                  <a:gd name="connsiteY132" fmla="*/ 1046028 h 1516602"/>
                  <a:gd name="connsiteX133" fmla="*/ 646359 w 1034979"/>
                  <a:gd name="connsiteY133" fmla="*/ 1049838 h 1516602"/>
                  <a:gd name="connsiteX134" fmla="*/ 642549 w 1034979"/>
                  <a:gd name="connsiteY134" fmla="*/ 1038408 h 1516602"/>
                  <a:gd name="connsiteX135" fmla="*/ 640644 w 1034979"/>
                  <a:gd name="connsiteY135" fmla="*/ 1032693 h 1516602"/>
                  <a:gd name="connsiteX136" fmla="*/ 642549 w 1034979"/>
                  <a:gd name="connsiteY136" fmla="*/ 1015548 h 1516602"/>
                  <a:gd name="connsiteX137" fmla="*/ 644454 w 1034979"/>
                  <a:gd name="connsiteY137" fmla="*/ 1009833 h 1516602"/>
                  <a:gd name="connsiteX138" fmla="*/ 661599 w 1034979"/>
                  <a:gd name="connsiteY138" fmla="*/ 1000308 h 1516602"/>
                  <a:gd name="connsiteX139" fmla="*/ 673029 w 1034979"/>
                  <a:gd name="connsiteY139" fmla="*/ 992688 h 1516602"/>
                  <a:gd name="connsiteX140" fmla="*/ 674934 w 1034979"/>
                  <a:gd name="connsiteY140" fmla="*/ 986973 h 1516602"/>
                  <a:gd name="connsiteX141" fmla="*/ 680649 w 1034979"/>
                  <a:gd name="connsiteY141" fmla="*/ 985068 h 1516602"/>
                  <a:gd name="connsiteX142" fmla="*/ 686364 w 1034979"/>
                  <a:gd name="connsiteY142" fmla="*/ 981258 h 1516602"/>
                  <a:gd name="connsiteX143" fmla="*/ 695889 w 1034979"/>
                  <a:gd name="connsiteY143" fmla="*/ 971733 h 1516602"/>
                  <a:gd name="connsiteX144" fmla="*/ 705414 w 1034979"/>
                  <a:gd name="connsiteY144" fmla="*/ 960303 h 1516602"/>
                  <a:gd name="connsiteX145" fmla="*/ 716844 w 1034979"/>
                  <a:gd name="connsiteY145" fmla="*/ 952683 h 1516602"/>
                  <a:gd name="connsiteX146" fmla="*/ 732084 w 1034979"/>
                  <a:gd name="connsiteY146" fmla="*/ 939348 h 1516602"/>
                  <a:gd name="connsiteX147" fmla="*/ 741609 w 1034979"/>
                  <a:gd name="connsiteY147" fmla="*/ 927918 h 1516602"/>
                  <a:gd name="connsiteX148" fmla="*/ 753039 w 1034979"/>
                  <a:gd name="connsiteY148" fmla="*/ 918393 h 1516602"/>
                  <a:gd name="connsiteX149" fmla="*/ 758754 w 1034979"/>
                  <a:gd name="connsiteY149" fmla="*/ 906963 h 1516602"/>
                  <a:gd name="connsiteX150" fmla="*/ 760659 w 1034979"/>
                  <a:gd name="connsiteY150" fmla="*/ 901248 h 1516602"/>
                  <a:gd name="connsiteX151" fmla="*/ 766374 w 1034979"/>
                  <a:gd name="connsiteY151" fmla="*/ 889818 h 1516602"/>
                  <a:gd name="connsiteX152" fmla="*/ 764469 w 1034979"/>
                  <a:gd name="connsiteY152" fmla="*/ 874578 h 1516602"/>
                  <a:gd name="connsiteX153" fmla="*/ 758754 w 1034979"/>
                  <a:gd name="connsiteY153" fmla="*/ 872673 h 1516602"/>
                  <a:gd name="connsiteX154" fmla="*/ 737799 w 1034979"/>
                  <a:gd name="connsiteY154" fmla="*/ 874578 h 1516602"/>
                  <a:gd name="connsiteX155" fmla="*/ 732084 w 1034979"/>
                  <a:gd name="connsiteY155" fmla="*/ 878388 h 1516602"/>
                  <a:gd name="connsiteX156" fmla="*/ 699699 w 1034979"/>
                  <a:gd name="connsiteY156" fmla="*/ 899343 h 1516602"/>
                  <a:gd name="connsiteX157" fmla="*/ 595181 w 1034979"/>
                  <a:gd name="connsiteY157" fmla="*/ 957831 h 1516602"/>
                  <a:gd name="connsiteX158" fmla="*/ 507294 w 1034979"/>
                  <a:gd name="connsiteY158" fmla="*/ 847908 h 1516602"/>
                  <a:gd name="connsiteX159" fmla="*/ 503484 w 1034979"/>
                  <a:gd name="connsiteY159" fmla="*/ 358323 h 1516602"/>
                  <a:gd name="connsiteX160" fmla="*/ 499674 w 1034979"/>
                  <a:gd name="connsiteY160" fmla="*/ 66858 h 1516602"/>
                  <a:gd name="connsiteX161" fmla="*/ 490149 w 1034979"/>
                  <a:gd name="connsiteY161" fmla="*/ 40188 h 1516602"/>
                  <a:gd name="connsiteX162" fmla="*/ 488244 w 1034979"/>
                  <a:gd name="connsiteY162" fmla="*/ 34473 h 1516602"/>
                  <a:gd name="connsiteX163" fmla="*/ 484434 w 1034979"/>
                  <a:gd name="connsiteY163" fmla="*/ 28758 h 1516602"/>
                  <a:gd name="connsiteX164" fmla="*/ 478719 w 1034979"/>
                  <a:gd name="connsiteY164" fmla="*/ 17328 h 1516602"/>
                  <a:gd name="connsiteX165" fmla="*/ 473004 w 1034979"/>
                  <a:gd name="connsiteY165" fmla="*/ 13518 h 1516602"/>
                  <a:gd name="connsiteX166" fmla="*/ 469194 w 1034979"/>
                  <a:gd name="connsiteY166" fmla="*/ 7803 h 1516602"/>
                  <a:gd name="connsiteX167" fmla="*/ 429189 w 1034979"/>
                  <a:gd name="connsiteY167" fmla="*/ 11613 h 1516602"/>
                  <a:gd name="connsiteX168" fmla="*/ 425379 w 1034979"/>
                  <a:gd name="connsiteY168" fmla="*/ 78288 h 1516602"/>
                  <a:gd name="connsiteX169" fmla="*/ 425379 w 1034979"/>
                  <a:gd name="connsiteY169" fmla="*/ 84003 h 1516602"/>
                  <a:gd name="connsiteX170" fmla="*/ 429189 w 1034979"/>
                  <a:gd name="connsiteY170" fmla="*/ 238308 h 1516602"/>
                  <a:gd name="connsiteX171" fmla="*/ 440619 w 1034979"/>
                  <a:gd name="connsiteY171" fmla="*/ 421188 h 1516602"/>
                  <a:gd name="connsiteX172" fmla="*/ 435265 w 1034979"/>
                  <a:gd name="connsiteY172" fmla="*/ 718368 h 1516602"/>
                  <a:gd name="connsiteX173" fmla="*/ 435059 w 1034979"/>
                  <a:gd name="connsiteY173" fmla="*/ 799046 h 1516602"/>
                  <a:gd name="connsiteX174" fmla="*/ 430322 w 1034979"/>
                  <a:gd name="connsiteY174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253929 w 1034979"/>
                  <a:gd name="connsiteY6" fmla="*/ 958398 h 1516602"/>
                  <a:gd name="connsiteX7" fmla="*/ 242499 w 1034979"/>
                  <a:gd name="connsiteY7" fmla="*/ 954588 h 1516602"/>
                  <a:gd name="connsiteX8" fmla="*/ 236784 w 1034979"/>
                  <a:gd name="connsiteY8" fmla="*/ 952683 h 1516602"/>
                  <a:gd name="connsiteX9" fmla="*/ 231069 w 1034979"/>
                  <a:gd name="connsiteY9" fmla="*/ 950778 h 1516602"/>
                  <a:gd name="connsiteX10" fmla="*/ 219639 w 1034979"/>
                  <a:gd name="connsiteY10" fmla="*/ 948873 h 1516602"/>
                  <a:gd name="connsiteX11" fmla="*/ 213924 w 1034979"/>
                  <a:gd name="connsiteY11" fmla="*/ 946968 h 1516602"/>
                  <a:gd name="connsiteX12" fmla="*/ 181539 w 1034979"/>
                  <a:gd name="connsiteY12" fmla="*/ 937443 h 1516602"/>
                  <a:gd name="connsiteX13" fmla="*/ 116769 w 1034979"/>
                  <a:gd name="connsiteY13" fmla="*/ 903153 h 1516602"/>
                  <a:gd name="connsiteX14" fmla="*/ 59619 w 1034979"/>
                  <a:gd name="connsiteY14" fmla="*/ 874578 h 1516602"/>
                  <a:gd name="connsiteX15" fmla="*/ 46284 w 1034979"/>
                  <a:gd name="connsiteY15" fmla="*/ 895533 h 1516602"/>
                  <a:gd name="connsiteX16" fmla="*/ 50094 w 1034979"/>
                  <a:gd name="connsiteY16" fmla="*/ 933633 h 1516602"/>
                  <a:gd name="connsiteX17" fmla="*/ 53904 w 1034979"/>
                  <a:gd name="connsiteY17" fmla="*/ 939348 h 1516602"/>
                  <a:gd name="connsiteX18" fmla="*/ 59619 w 1034979"/>
                  <a:gd name="connsiteY18" fmla="*/ 943158 h 1516602"/>
                  <a:gd name="connsiteX19" fmla="*/ 63429 w 1034979"/>
                  <a:gd name="connsiteY19" fmla="*/ 948873 h 1516602"/>
                  <a:gd name="connsiteX20" fmla="*/ 80574 w 1034979"/>
                  <a:gd name="connsiteY20" fmla="*/ 958398 h 1516602"/>
                  <a:gd name="connsiteX21" fmla="*/ 166299 w 1034979"/>
                  <a:gd name="connsiteY21" fmla="*/ 979353 h 1516602"/>
                  <a:gd name="connsiteX22" fmla="*/ 191064 w 1034979"/>
                  <a:gd name="connsiteY22" fmla="*/ 985068 h 1516602"/>
                  <a:gd name="connsiteX23" fmla="*/ 208209 w 1034979"/>
                  <a:gd name="connsiteY23" fmla="*/ 990783 h 1516602"/>
                  <a:gd name="connsiteX24" fmla="*/ 213924 w 1034979"/>
                  <a:gd name="connsiteY24" fmla="*/ 992688 h 1516602"/>
                  <a:gd name="connsiteX25" fmla="*/ 229164 w 1034979"/>
                  <a:gd name="connsiteY25" fmla="*/ 996498 h 1516602"/>
                  <a:gd name="connsiteX26" fmla="*/ 248214 w 1034979"/>
                  <a:gd name="connsiteY26" fmla="*/ 1002213 h 1516602"/>
                  <a:gd name="connsiteX27" fmla="*/ 253929 w 1034979"/>
                  <a:gd name="connsiteY27" fmla="*/ 1006023 h 1516602"/>
                  <a:gd name="connsiteX28" fmla="*/ 267264 w 1034979"/>
                  <a:gd name="connsiteY28" fmla="*/ 1021263 h 1516602"/>
                  <a:gd name="connsiteX29" fmla="*/ 272979 w 1034979"/>
                  <a:gd name="connsiteY29" fmla="*/ 1040313 h 1516602"/>
                  <a:gd name="connsiteX30" fmla="*/ 274884 w 1034979"/>
                  <a:gd name="connsiteY30" fmla="*/ 1046028 h 1516602"/>
                  <a:gd name="connsiteX31" fmla="*/ 276789 w 1034979"/>
                  <a:gd name="connsiteY31" fmla="*/ 1051743 h 1516602"/>
                  <a:gd name="connsiteX32" fmla="*/ 278694 w 1034979"/>
                  <a:gd name="connsiteY32" fmla="*/ 1076508 h 1516602"/>
                  <a:gd name="connsiteX33" fmla="*/ 280599 w 1034979"/>
                  <a:gd name="connsiteY33" fmla="*/ 1082223 h 1516602"/>
                  <a:gd name="connsiteX34" fmla="*/ 278694 w 1034979"/>
                  <a:gd name="connsiteY34" fmla="*/ 1101273 h 1516602"/>
                  <a:gd name="connsiteX35" fmla="*/ 276789 w 1034979"/>
                  <a:gd name="connsiteY35" fmla="*/ 1110798 h 1516602"/>
                  <a:gd name="connsiteX36" fmla="*/ 263454 w 1034979"/>
                  <a:gd name="connsiteY36" fmla="*/ 1124133 h 1516602"/>
                  <a:gd name="connsiteX37" fmla="*/ 252024 w 1034979"/>
                  <a:gd name="connsiteY37" fmla="*/ 1131753 h 1516602"/>
                  <a:gd name="connsiteX38" fmla="*/ 240594 w 1034979"/>
                  <a:gd name="connsiteY38" fmla="*/ 1135563 h 1516602"/>
                  <a:gd name="connsiteX39" fmla="*/ 27234 w 1034979"/>
                  <a:gd name="connsiteY39" fmla="*/ 1154613 h 1516602"/>
                  <a:gd name="connsiteX40" fmla="*/ 15804 w 1034979"/>
                  <a:gd name="connsiteY40" fmla="*/ 1160328 h 1516602"/>
                  <a:gd name="connsiteX41" fmla="*/ 6279 w 1034979"/>
                  <a:gd name="connsiteY41" fmla="*/ 1169853 h 1516602"/>
                  <a:gd name="connsiteX42" fmla="*/ 4374 w 1034979"/>
                  <a:gd name="connsiteY42" fmla="*/ 1175568 h 1516602"/>
                  <a:gd name="connsiteX43" fmla="*/ 564 w 1034979"/>
                  <a:gd name="connsiteY43" fmla="*/ 1181283 h 1516602"/>
                  <a:gd name="connsiteX44" fmla="*/ 6279 w 1034979"/>
                  <a:gd name="connsiteY44" fmla="*/ 1213668 h 1516602"/>
                  <a:gd name="connsiteX45" fmla="*/ 11994 w 1034979"/>
                  <a:gd name="connsiteY45" fmla="*/ 1217478 h 1516602"/>
                  <a:gd name="connsiteX46" fmla="*/ 17709 w 1034979"/>
                  <a:gd name="connsiteY46" fmla="*/ 1219383 h 1516602"/>
                  <a:gd name="connsiteX47" fmla="*/ 145344 w 1034979"/>
                  <a:gd name="connsiteY47" fmla="*/ 1217478 h 1516602"/>
                  <a:gd name="connsiteX48" fmla="*/ 239202 w 1034979"/>
                  <a:gd name="connsiteY48" fmla="*/ 1214801 h 1516602"/>
                  <a:gd name="connsiteX49" fmla="*/ 318699 w 1034979"/>
                  <a:gd name="connsiteY49" fmla="*/ 1217478 h 1516602"/>
                  <a:gd name="connsiteX50" fmla="*/ 330129 w 1034979"/>
                  <a:gd name="connsiteY50" fmla="*/ 1223193 h 1516602"/>
                  <a:gd name="connsiteX51" fmla="*/ 333939 w 1034979"/>
                  <a:gd name="connsiteY51" fmla="*/ 1228908 h 1516602"/>
                  <a:gd name="connsiteX52" fmla="*/ 339654 w 1034979"/>
                  <a:gd name="connsiteY52" fmla="*/ 1230813 h 1516602"/>
                  <a:gd name="connsiteX53" fmla="*/ 351084 w 1034979"/>
                  <a:gd name="connsiteY53" fmla="*/ 1238433 h 1516602"/>
                  <a:gd name="connsiteX54" fmla="*/ 356799 w 1034979"/>
                  <a:gd name="connsiteY54" fmla="*/ 1242243 h 1516602"/>
                  <a:gd name="connsiteX55" fmla="*/ 360609 w 1034979"/>
                  <a:gd name="connsiteY55" fmla="*/ 1247958 h 1516602"/>
                  <a:gd name="connsiteX56" fmla="*/ 366324 w 1034979"/>
                  <a:gd name="connsiteY56" fmla="*/ 1259388 h 1516602"/>
                  <a:gd name="connsiteX57" fmla="*/ 362514 w 1034979"/>
                  <a:gd name="connsiteY57" fmla="*/ 1286058 h 1516602"/>
                  <a:gd name="connsiteX58" fmla="*/ 358704 w 1034979"/>
                  <a:gd name="connsiteY58" fmla="*/ 1291773 h 1516602"/>
                  <a:gd name="connsiteX59" fmla="*/ 356799 w 1034979"/>
                  <a:gd name="connsiteY59" fmla="*/ 1297488 h 1516602"/>
                  <a:gd name="connsiteX60" fmla="*/ 352989 w 1034979"/>
                  <a:gd name="connsiteY60" fmla="*/ 1303203 h 1516602"/>
                  <a:gd name="connsiteX61" fmla="*/ 351084 w 1034979"/>
                  <a:gd name="connsiteY61" fmla="*/ 1308918 h 1516602"/>
                  <a:gd name="connsiteX62" fmla="*/ 347274 w 1034979"/>
                  <a:gd name="connsiteY62" fmla="*/ 1314633 h 1516602"/>
                  <a:gd name="connsiteX63" fmla="*/ 330129 w 1034979"/>
                  <a:gd name="connsiteY63" fmla="*/ 1381308 h 1516602"/>
                  <a:gd name="connsiteX64" fmla="*/ 328224 w 1034979"/>
                  <a:gd name="connsiteY64" fmla="*/ 1432743 h 1516602"/>
                  <a:gd name="connsiteX65" fmla="*/ 330129 w 1034979"/>
                  <a:gd name="connsiteY65" fmla="*/ 1457508 h 1516602"/>
                  <a:gd name="connsiteX66" fmla="*/ 332034 w 1034979"/>
                  <a:gd name="connsiteY66" fmla="*/ 1463223 h 1516602"/>
                  <a:gd name="connsiteX67" fmla="*/ 335844 w 1034979"/>
                  <a:gd name="connsiteY67" fmla="*/ 1467033 h 1516602"/>
                  <a:gd name="connsiteX68" fmla="*/ 364419 w 1034979"/>
                  <a:gd name="connsiteY68" fmla="*/ 1512753 h 1516602"/>
                  <a:gd name="connsiteX69" fmla="*/ 387279 w 1034979"/>
                  <a:gd name="connsiteY69" fmla="*/ 1514658 h 1516602"/>
                  <a:gd name="connsiteX70" fmla="*/ 392994 w 1034979"/>
                  <a:gd name="connsiteY70" fmla="*/ 1508943 h 1516602"/>
                  <a:gd name="connsiteX71" fmla="*/ 394899 w 1034979"/>
                  <a:gd name="connsiteY71" fmla="*/ 1497513 h 1516602"/>
                  <a:gd name="connsiteX72" fmla="*/ 396804 w 1034979"/>
                  <a:gd name="connsiteY72" fmla="*/ 1491798 h 1516602"/>
                  <a:gd name="connsiteX73" fmla="*/ 398709 w 1034979"/>
                  <a:gd name="connsiteY73" fmla="*/ 1474653 h 1516602"/>
                  <a:gd name="connsiteX74" fmla="*/ 400614 w 1034979"/>
                  <a:gd name="connsiteY74" fmla="*/ 1461318 h 1516602"/>
                  <a:gd name="connsiteX75" fmla="*/ 404424 w 1034979"/>
                  <a:gd name="connsiteY75" fmla="*/ 1404168 h 1516602"/>
                  <a:gd name="connsiteX76" fmla="*/ 410139 w 1034979"/>
                  <a:gd name="connsiteY76" fmla="*/ 1392738 h 1516602"/>
                  <a:gd name="connsiteX77" fmla="*/ 413949 w 1034979"/>
                  <a:gd name="connsiteY77" fmla="*/ 1379403 h 1516602"/>
                  <a:gd name="connsiteX78" fmla="*/ 415854 w 1034979"/>
                  <a:gd name="connsiteY78" fmla="*/ 1373688 h 1516602"/>
                  <a:gd name="connsiteX79" fmla="*/ 417759 w 1034979"/>
                  <a:gd name="connsiteY79" fmla="*/ 1360353 h 1516602"/>
                  <a:gd name="connsiteX80" fmla="*/ 421569 w 1034979"/>
                  <a:gd name="connsiteY80" fmla="*/ 1348923 h 1516602"/>
                  <a:gd name="connsiteX81" fmla="*/ 427284 w 1034979"/>
                  <a:gd name="connsiteY81" fmla="*/ 1335588 h 1516602"/>
                  <a:gd name="connsiteX82" fmla="*/ 467289 w 1034979"/>
                  <a:gd name="connsiteY82" fmla="*/ 1265103 h 1516602"/>
                  <a:gd name="connsiteX83" fmla="*/ 528455 w 1034979"/>
                  <a:gd name="connsiteY83" fmla="*/ 1252334 h 1516602"/>
                  <a:gd name="connsiteX84" fmla="*/ 573969 w 1034979"/>
                  <a:gd name="connsiteY84" fmla="*/ 1236528 h 1516602"/>
                  <a:gd name="connsiteX85" fmla="*/ 585399 w 1034979"/>
                  <a:gd name="connsiteY85" fmla="*/ 1232718 h 1516602"/>
                  <a:gd name="connsiteX86" fmla="*/ 720654 w 1034979"/>
                  <a:gd name="connsiteY86" fmla="*/ 1316538 h 1516602"/>
                  <a:gd name="connsiteX87" fmla="*/ 733989 w 1034979"/>
                  <a:gd name="connsiteY87" fmla="*/ 1326063 h 1516602"/>
                  <a:gd name="connsiteX88" fmla="*/ 743514 w 1034979"/>
                  <a:gd name="connsiteY88" fmla="*/ 1327968 h 1516602"/>
                  <a:gd name="connsiteX89" fmla="*/ 749229 w 1034979"/>
                  <a:gd name="connsiteY89" fmla="*/ 1329873 h 1516602"/>
                  <a:gd name="connsiteX90" fmla="*/ 762564 w 1034979"/>
                  <a:gd name="connsiteY90" fmla="*/ 1335588 h 1516602"/>
                  <a:gd name="connsiteX91" fmla="*/ 777804 w 1034979"/>
                  <a:gd name="connsiteY91" fmla="*/ 1333683 h 1516602"/>
                  <a:gd name="connsiteX92" fmla="*/ 789234 w 1034979"/>
                  <a:gd name="connsiteY92" fmla="*/ 1327968 h 1516602"/>
                  <a:gd name="connsiteX93" fmla="*/ 794949 w 1034979"/>
                  <a:gd name="connsiteY93" fmla="*/ 1326063 h 1516602"/>
                  <a:gd name="connsiteX94" fmla="*/ 802569 w 1034979"/>
                  <a:gd name="connsiteY94" fmla="*/ 1308918 h 1516602"/>
                  <a:gd name="connsiteX95" fmla="*/ 800664 w 1034979"/>
                  <a:gd name="connsiteY95" fmla="*/ 1284153 h 1516602"/>
                  <a:gd name="connsiteX96" fmla="*/ 798759 w 1034979"/>
                  <a:gd name="connsiteY96" fmla="*/ 1278438 h 1516602"/>
                  <a:gd name="connsiteX97" fmla="*/ 796854 w 1034979"/>
                  <a:gd name="connsiteY97" fmla="*/ 1270818 h 1516602"/>
                  <a:gd name="connsiteX98" fmla="*/ 783519 w 1034979"/>
                  <a:gd name="connsiteY98" fmla="*/ 1253673 h 1516602"/>
                  <a:gd name="connsiteX99" fmla="*/ 773994 w 1034979"/>
                  <a:gd name="connsiteY99" fmla="*/ 1247958 h 1516602"/>
                  <a:gd name="connsiteX100" fmla="*/ 648264 w 1034979"/>
                  <a:gd name="connsiteY100" fmla="*/ 1156518 h 1516602"/>
                  <a:gd name="connsiteX101" fmla="*/ 644454 w 1034979"/>
                  <a:gd name="connsiteY101" fmla="*/ 1139373 h 1516602"/>
                  <a:gd name="connsiteX102" fmla="*/ 646359 w 1034979"/>
                  <a:gd name="connsiteY102" fmla="*/ 1131753 h 1516602"/>
                  <a:gd name="connsiteX103" fmla="*/ 650169 w 1034979"/>
                  <a:gd name="connsiteY103" fmla="*/ 1114608 h 1516602"/>
                  <a:gd name="connsiteX104" fmla="*/ 653979 w 1034979"/>
                  <a:gd name="connsiteY104" fmla="*/ 1108893 h 1516602"/>
                  <a:gd name="connsiteX105" fmla="*/ 655884 w 1034979"/>
                  <a:gd name="connsiteY105" fmla="*/ 1103178 h 1516602"/>
                  <a:gd name="connsiteX106" fmla="*/ 661599 w 1034979"/>
                  <a:gd name="connsiteY106" fmla="*/ 1101273 h 1516602"/>
                  <a:gd name="connsiteX107" fmla="*/ 671124 w 1034979"/>
                  <a:gd name="connsiteY107" fmla="*/ 1089843 h 1516602"/>
                  <a:gd name="connsiteX108" fmla="*/ 724464 w 1034979"/>
                  <a:gd name="connsiteY108" fmla="*/ 1082223 h 1516602"/>
                  <a:gd name="connsiteX109" fmla="*/ 842574 w 1034979"/>
                  <a:gd name="connsiteY109" fmla="*/ 1084128 h 1516602"/>
                  <a:gd name="connsiteX110" fmla="*/ 871149 w 1034979"/>
                  <a:gd name="connsiteY110" fmla="*/ 1086033 h 1516602"/>
                  <a:gd name="connsiteX111" fmla="*/ 899724 w 1034979"/>
                  <a:gd name="connsiteY111" fmla="*/ 1091748 h 1516602"/>
                  <a:gd name="connsiteX112" fmla="*/ 922584 w 1034979"/>
                  <a:gd name="connsiteY112" fmla="*/ 1095558 h 1516602"/>
                  <a:gd name="connsiteX113" fmla="*/ 951159 w 1034979"/>
                  <a:gd name="connsiteY113" fmla="*/ 1101273 h 1516602"/>
                  <a:gd name="connsiteX114" fmla="*/ 956874 w 1034979"/>
                  <a:gd name="connsiteY114" fmla="*/ 1101273 h 1516602"/>
                  <a:gd name="connsiteX115" fmla="*/ 1002594 w 1034979"/>
                  <a:gd name="connsiteY115" fmla="*/ 1099368 h 1516602"/>
                  <a:gd name="connsiteX116" fmla="*/ 1031169 w 1034979"/>
                  <a:gd name="connsiteY116" fmla="*/ 1091748 h 1516602"/>
                  <a:gd name="connsiteX117" fmla="*/ 1034979 w 1034979"/>
                  <a:gd name="connsiteY117" fmla="*/ 1086033 h 1516602"/>
                  <a:gd name="connsiteX118" fmla="*/ 1033074 w 1034979"/>
                  <a:gd name="connsiteY118" fmla="*/ 1066983 h 1516602"/>
                  <a:gd name="connsiteX119" fmla="*/ 1027359 w 1034979"/>
                  <a:gd name="connsiteY119" fmla="*/ 1063173 h 1516602"/>
                  <a:gd name="connsiteX120" fmla="*/ 1012119 w 1034979"/>
                  <a:gd name="connsiteY120" fmla="*/ 1061268 h 1516602"/>
                  <a:gd name="connsiteX121" fmla="*/ 1006404 w 1034979"/>
                  <a:gd name="connsiteY121" fmla="*/ 1059363 h 1516602"/>
                  <a:gd name="connsiteX122" fmla="*/ 998784 w 1034979"/>
                  <a:gd name="connsiteY122" fmla="*/ 1057458 h 1516602"/>
                  <a:gd name="connsiteX123" fmla="*/ 987354 w 1034979"/>
                  <a:gd name="connsiteY123" fmla="*/ 1049838 h 1516602"/>
                  <a:gd name="connsiteX124" fmla="*/ 975924 w 1034979"/>
                  <a:gd name="connsiteY124" fmla="*/ 1046028 h 1516602"/>
                  <a:gd name="connsiteX125" fmla="*/ 970209 w 1034979"/>
                  <a:gd name="connsiteY125" fmla="*/ 1044123 h 1516602"/>
                  <a:gd name="connsiteX126" fmla="*/ 962589 w 1034979"/>
                  <a:gd name="connsiteY126" fmla="*/ 1042218 h 1516602"/>
                  <a:gd name="connsiteX127" fmla="*/ 956874 w 1034979"/>
                  <a:gd name="connsiteY127" fmla="*/ 1040313 h 1516602"/>
                  <a:gd name="connsiteX128" fmla="*/ 935919 w 1034979"/>
                  <a:gd name="connsiteY128" fmla="*/ 1034598 h 1516602"/>
                  <a:gd name="connsiteX129" fmla="*/ 825429 w 1034979"/>
                  <a:gd name="connsiteY129" fmla="*/ 1034598 h 1516602"/>
                  <a:gd name="connsiteX130" fmla="*/ 730179 w 1034979"/>
                  <a:gd name="connsiteY130" fmla="*/ 1038408 h 1516602"/>
                  <a:gd name="connsiteX131" fmla="*/ 669219 w 1034979"/>
                  <a:gd name="connsiteY131" fmla="*/ 1046028 h 1516602"/>
                  <a:gd name="connsiteX132" fmla="*/ 646359 w 1034979"/>
                  <a:gd name="connsiteY132" fmla="*/ 1049838 h 1516602"/>
                  <a:gd name="connsiteX133" fmla="*/ 642549 w 1034979"/>
                  <a:gd name="connsiteY133" fmla="*/ 1038408 h 1516602"/>
                  <a:gd name="connsiteX134" fmla="*/ 640644 w 1034979"/>
                  <a:gd name="connsiteY134" fmla="*/ 1032693 h 1516602"/>
                  <a:gd name="connsiteX135" fmla="*/ 642549 w 1034979"/>
                  <a:gd name="connsiteY135" fmla="*/ 1015548 h 1516602"/>
                  <a:gd name="connsiteX136" fmla="*/ 644454 w 1034979"/>
                  <a:gd name="connsiteY136" fmla="*/ 1009833 h 1516602"/>
                  <a:gd name="connsiteX137" fmla="*/ 661599 w 1034979"/>
                  <a:gd name="connsiteY137" fmla="*/ 1000308 h 1516602"/>
                  <a:gd name="connsiteX138" fmla="*/ 673029 w 1034979"/>
                  <a:gd name="connsiteY138" fmla="*/ 992688 h 1516602"/>
                  <a:gd name="connsiteX139" fmla="*/ 674934 w 1034979"/>
                  <a:gd name="connsiteY139" fmla="*/ 986973 h 1516602"/>
                  <a:gd name="connsiteX140" fmla="*/ 680649 w 1034979"/>
                  <a:gd name="connsiteY140" fmla="*/ 985068 h 1516602"/>
                  <a:gd name="connsiteX141" fmla="*/ 686364 w 1034979"/>
                  <a:gd name="connsiteY141" fmla="*/ 981258 h 1516602"/>
                  <a:gd name="connsiteX142" fmla="*/ 695889 w 1034979"/>
                  <a:gd name="connsiteY142" fmla="*/ 971733 h 1516602"/>
                  <a:gd name="connsiteX143" fmla="*/ 705414 w 1034979"/>
                  <a:gd name="connsiteY143" fmla="*/ 960303 h 1516602"/>
                  <a:gd name="connsiteX144" fmla="*/ 716844 w 1034979"/>
                  <a:gd name="connsiteY144" fmla="*/ 952683 h 1516602"/>
                  <a:gd name="connsiteX145" fmla="*/ 732084 w 1034979"/>
                  <a:gd name="connsiteY145" fmla="*/ 939348 h 1516602"/>
                  <a:gd name="connsiteX146" fmla="*/ 741609 w 1034979"/>
                  <a:gd name="connsiteY146" fmla="*/ 927918 h 1516602"/>
                  <a:gd name="connsiteX147" fmla="*/ 753039 w 1034979"/>
                  <a:gd name="connsiteY147" fmla="*/ 918393 h 1516602"/>
                  <a:gd name="connsiteX148" fmla="*/ 758754 w 1034979"/>
                  <a:gd name="connsiteY148" fmla="*/ 906963 h 1516602"/>
                  <a:gd name="connsiteX149" fmla="*/ 760659 w 1034979"/>
                  <a:gd name="connsiteY149" fmla="*/ 901248 h 1516602"/>
                  <a:gd name="connsiteX150" fmla="*/ 766374 w 1034979"/>
                  <a:gd name="connsiteY150" fmla="*/ 889818 h 1516602"/>
                  <a:gd name="connsiteX151" fmla="*/ 764469 w 1034979"/>
                  <a:gd name="connsiteY151" fmla="*/ 874578 h 1516602"/>
                  <a:gd name="connsiteX152" fmla="*/ 758754 w 1034979"/>
                  <a:gd name="connsiteY152" fmla="*/ 872673 h 1516602"/>
                  <a:gd name="connsiteX153" fmla="*/ 737799 w 1034979"/>
                  <a:gd name="connsiteY153" fmla="*/ 874578 h 1516602"/>
                  <a:gd name="connsiteX154" fmla="*/ 732084 w 1034979"/>
                  <a:gd name="connsiteY154" fmla="*/ 878388 h 1516602"/>
                  <a:gd name="connsiteX155" fmla="*/ 699699 w 1034979"/>
                  <a:gd name="connsiteY155" fmla="*/ 899343 h 1516602"/>
                  <a:gd name="connsiteX156" fmla="*/ 595181 w 1034979"/>
                  <a:gd name="connsiteY156" fmla="*/ 957831 h 1516602"/>
                  <a:gd name="connsiteX157" fmla="*/ 507294 w 1034979"/>
                  <a:gd name="connsiteY157" fmla="*/ 847908 h 1516602"/>
                  <a:gd name="connsiteX158" fmla="*/ 503484 w 1034979"/>
                  <a:gd name="connsiteY158" fmla="*/ 358323 h 1516602"/>
                  <a:gd name="connsiteX159" fmla="*/ 499674 w 1034979"/>
                  <a:gd name="connsiteY159" fmla="*/ 66858 h 1516602"/>
                  <a:gd name="connsiteX160" fmla="*/ 490149 w 1034979"/>
                  <a:gd name="connsiteY160" fmla="*/ 40188 h 1516602"/>
                  <a:gd name="connsiteX161" fmla="*/ 488244 w 1034979"/>
                  <a:gd name="connsiteY161" fmla="*/ 34473 h 1516602"/>
                  <a:gd name="connsiteX162" fmla="*/ 484434 w 1034979"/>
                  <a:gd name="connsiteY162" fmla="*/ 28758 h 1516602"/>
                  <a:gd name="connsiteX163" fmla="*/ 478719 w 1034979"/>
                  <a:gd name="connsiteY163" fmla="*/ 17328 h 1516602"/>
                  <a:gd name="connsiteX164" fmla="*/ 473004 w 1034979"/>
                  <a:gd name="connsiteY164" fmla="*/ 13518 h 1516602"/>
                  <a:gd name="connsiteX165" fmla="*/ 469194 w 1034979"/>
                  <a:gd name="connsiteY165" fmla="*/ 7803 h 1516602"/>
                  <a:gd name="connsiteX166" fmla="*/ 429189 w 1034979"/>
                  <a:gd name="connsiteY166" fmla="*/ 11613 h 1516602"/>
                  <a:gd name="connsiteX167" fmla="*/ 425379 w 1034979"/>
                  <a:gd name="connsiteY167" fmla="*/ 78288 h 1516602"/>
                  <a:gd name="connsiteX168" fmla="*/ 425379 w 1034979"/>
                  <a:gd name="connsiteY168" fmla="*/ 84003 h 1516602"/>
                  <a:gd name="connsiteX169" fmla="*/ 429189 w 1034979"/>
                  <a:gd name="connsiteY169" fmla="*/ 238308 h 1516602"/>
                  <a:gd name="connsiteX170" fmla="*/ 440619 w 1034979"/>
                  <a:gd name="connsiteY170" fmla="*/ 421188 h 1516602"/>
                  <a:gd name="connsiteX171" fmla="*/ 435265 w 1034979"/>
                  <a:gd name="connsiteY171" fmla="*/ 718368 h 1516602"/>
                  <a:gd name="connsiteX172" fmla="*/ 435059 w 1034979"/>
                  <a:gd name="connsiteY172" fmla="*/ 799046 h 1516602"/>
                  <a:gd name="connsiteX173" fmla="*/ 430322 w 1034979"/>
                  <a:gd name="connsiteY173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253929 w 1034979"/>
                  <a:gd name="connsiteY6" fmla="*/ 958398 h 1516602"/>
                  <a:gd name="connsiteX7" fmla="*/ 242499 w 1034979"/>
                  <a:gd name="connsiteY7" fmla="*/ 954588 h 1516602"/>
                  <a:gd name="connsiteX8" fmla="*/ 236784 w 1034979"/>
                  <a:gd name="connsiteY8" fmla="*/ 952683 h 1516602"/>
                  <a:gd name="connsiteX9" fmla="*/ 231069 w 1034979"/>
                  <a:gd name="connsiteY9" fmla="*/ 950778 h 1516602"/>
                  <a:gd name="connsiteX10" fmla="*/ 219639 w 1034979"/>
                  <a:gd name="connsiteY10" fmla="*/ 948873 h 1516602"/>
                  <a:gd name="connsiteX11" fmla="*/ 181539 w 1034979"/>
                  <a:gd name="connsiteY11" fmla="*/ 937443 h 1516602"/>
                  <a:gd name="connsiteX12" fmla="*/ 116769 w 1034979"/>
                  <a:gd name="connsiteY12" fmla="*/ 903153 h 1516602"/>
                  <a:gd name="connsiteX13" fmla="*/ 59619 w 1034979"/>
                  <a:gd name="connsiteY13" fmla="*/ 874578 h 1516602"/>
                  <a:gd name="connsiteX14" fmla="*/ 46284 w 1034979"/>
                  <a:gd name="connsiteY14" fmla="*/ 895533 h 1516602"/>
                  <a:gd name="connsiteX15" fmla="*/ 50094 w 1034979"/>
                  <a:gd name="connsiteY15" fmla="*/ 933633 h 1516602"/>
                  <a:gd name="connsiteX16" fmla="*/ 53904 w 1034979"/>
                  <a:gd name="connsiteY16" fmla="*/ 939348 h 1516602"/>
                  <a:gd name="connsiteX17" fmla="*/ 59619 w 1034979"/>
                  <a:gd name="connsiteY17" fmla="*/ 943158 h 1516602"/>
                  <a:gd name="connsiteX18" fmla="*/ 63429 w 1034979"/>
                  <a:gd name="connsiteY18" fmla="*/ 948873 h 1516602"/>
                  <a:gd name="connsiteX19" fmla="*/ 80574 w 1034979"/>
                  <a:gd name="connsiteY19" fmla="*/ 958398 h 1516602"/>
                  <a:gd name="connsiteX20" fmla="*/ 166299 w 1034979"/>
                  <a:gd name="connsiteY20" fmla="*/ 979353 h 1516602"/>
                  <a:gd name="connsiteX21" fmla="*/ 191064 w 1034979"/>
                  <a:gd name="connsiteY21" fmla="*/ 985068 h 1516602"/>
                  <a:gd name="connsiteX22" fmla="*/ 208209 w 1034979"/>
                  <a:gd name="connsiteY22" fmla="*/ 990783 h 1516602"/>
                  <a:gd name="connsiteX23" fmla="*/ 213924 w 1034979"/>
                  <a:gd name="connsiteY23" fmla="*/ 992688 h 1516602"/>
                  <a:gd name="connsiteX24" fmla="*/ 229164 w 1034979"/>
                  <a:gd name="connsiteY24" fmla="*/ 996498 h 1516602"/>
                  <a:gd name="connsiteX25" fmla="*/ 248214 w 1034979"/>
                  <a:gd name="connsiteY25" fmla="*/ 1002213 h 1516602"/>
                  <a:gd name="connsiteX26" fmla="*/ 253929 w 1034979"/>
                  <a:gd name="connsiteY26" fmla="*/ 1006023 h 1516602"/>
                  <a:gd name="connsiteX27" fmla="*/ 267264 w 1034979"/>
                  <a:gd name="connsiteY27" fmla="*/ 1021263 h 1516602"/>
                  <a:gd name="connsiteX28" fmla="*/ 272979 w 1034979"/>
                  <a:gd name="connsiteY28" fmla="*/ 1040313 h 1516602"/>
                  <a:gd name="connsiteX29" fmla="*/ 274884 w 1034979"/>
                  <a:gd name="connsiteY29" fmla="*/ 1046028 h 1516602"/>
                  <a:gd name="connsiteX30" fmla="*/ 276789 w 1034979"/>
                  <a:gd name="connsiteY30" fmla="*/ 1051743 h 1516602"/>
                  <a:gd name="connsiteX31" fmla="*/ 278694 w 1034979"/>
                  <a:gd name="connsiteY31" fmla="*/ 1076508 h 1516602"/>
                  <a:gd name="connsiteX32" fmla="*/ 280599 w 1034979"/>
                  <a:gd name="connsiteY32" fmla="*/ 1082223 h 1516602"/>
                  <a:gd name="connsiteX33" fmla="*/ 278694 w 1034979"/>
                  <a:gd name="connsiteY33" fmla="*/ 1101273 h 1516602"/>
                  <a:gd name="connsiteX34" fmla="*/ 276789 w 1034979"/>
                  <a:gd name="connsiteY34" fmla="*/ 1110798 h 1516602"/>
                  <a:gd name="connsiteX35" fmla="*/ 263454 w 1034979"/>
                  <a:gd name="connsiteY35" fmla="*/ 1124133 h 1516602"/>
                  <a:gd name="connsiteX36" fmla="*/ 252024 w 1034979"/>
                  <a:gd name="connsiteY36" fmla="*/ 1131753 h 1516602"/>
                  <a:gd name="connsiteX37" fmla="*/ 240594 w 1034979"/>
                  <a:gd name="connsiteY37" fmla="*/ 1135563 h 1516602"/>
                  <a:gd name="connsiteX38" fmla="*/ 27234 w 1034979"/>
                  <a:gd name="connsiteY38" fmla="*/ 1154613 h 1516602"/>
                  <a:gd name="connsiteX39" fmla="*/ 15804 w 1034979"/>
                  <a:gd name="connsiteY39" fmla="*/ 1160328 h 1516602"/>
                  <a:gd name="connsiteX40" fmla="*/ 6279 w 1034979"/>
                  <a:gd name="connsiteY40" fmla="*/ 1169853 h 1516602"/>
                  <a:gd name="connsiteX41" fmla="*/ 4374 w 1034979"/>
                  <a:gd name="connsiteY41" fmla="*/ 1175568 h 1516602"/>
                  <a:gd name="connsiteX42" fmla="*/ 564 w 1034979"/>
                  <a:gd name="connsiteY42" fmla="*/ 1181283 h 1516602"/>
                  <a:gd name="connsiteX43" fmla="*/ 6279 w 1034979"/>
                  <a:gd name="connsiteY43" fmla="*/ 1213668 h 1516602"/>
                  <a:gd name="connsiteX44" fmla="*/ 11994 w 1034979"/>
                  <a:gd name="connsiteY44" fmla="*/ 1217478 h 1516602"/>
                  <a:gd name="connsiteX45" fmla="*/ 17709 w 1034979"/>
                  <a:gd name="connsiteY45" fmla="*/ 1219383 h 1516602"/>
                  <a:gd name="connsiteX46" fmla="*/ 145344 w 1034979"/>
                  <a:gd name="connsiteY46" fmla="*/ 1217478 h 1516602"/>
                  <a:gd name="connsiteX47" fmla="*/ 239202 w 1034979"/>
                  <a:gd name="connsiteY47" fmla="*/ 1214801 h 1516602"/>
                  <a:gd name="connsiteX48" fmla="*/ 318699 w 1034979"/>
                  <a:gd name="connsiteY48" fmla="*/ 1217478 h 1516602"/>
                  <a:gd name="connsiteX49" fmla="*/ 330129 w 1034979"/>
                  <a:gd name="connsiteY49" fmla="*/ 1223193 h 1516602"/>
                  <a:gd name="connsiteX50" fmla="*/ 333939 w 1034979"/>
                  <a:gd name="connsiteY50" fmla="*/ 1228908 h 1516602"/>
                  <a:gd name="connsiteX51" fmla="*/ 339654 w 1034979"/>
                  <a:gd name="connsiteY51" fmla="*/ 1230813 h 1516602"/>
                  <a:gd name="connsiteX52" fmla="*/ 351084 w 1034979"/>
                  <a:gd name="connsiteY52" fmla="*/ 1238433 h 1516602"/>
                  <a:gd name="connsiteX53" fmla="*/ 356799 w 1034979"/>
                  <a:gd name="connsiteY53" fmla="*/ 1242243 h 1516602"/>
                  <a:gd name="connsiteX54" fmla="*/ 360609 w 1034979"/>
                  <a:gd name="connsiteY54" fmla="*/ 1247958 h 1516602"/>
                  <a:gd name="connsiteX55" fmla="*/ 366324 w 1034979"/>
                  <a:gd name="connsiteY55" fmla="*/ 1259388 h 1516602"/>
                  <a:gd name="connsiteX56" fmla="*/ 362514 w 1034979"/>
                  <a:gd name="connsiteY56" fmla="*/ 1286058 h 1516602"/>
                  <a:gd name="connsiteX57" fmla="*/ 358704 w 1034979"/>
                  <a:gd name="connsiteY57" fmla="*/ 1291773 h 1516602"/>
                  <a:gd name="connsiteX58" fmla="*/ 356799 w 1034979"/>
                  <a:gd name="connsiteY58" fmla="*/ 1297488 h 1516602"/>
                  <a:gd name="connsiteX59" fmla="*/ 352989 w 1034979"/>
                  <a:gd name="connsiteY59" fmla="*/ 1303203 h 1516602"/>
                  <a:gd name="connsiteX60" fmla="*/ 351084 w 1034979"/>
                  <a:gd name="connsiteY60" fmla="*/ 1308918 h 1516602"/>
                  <a:gd name="connsiteX61" fmla="*/ 347274 w 1034979"/>
                  <a:gd name="connsiteY61" fmla="*/ 1314633 h 1516602"/>
                  <a:gd name="connsiteX62" fmla="*/ 330129 w 1034979"/>
                  <a:gd name="connsiteY62" fmla="*/ 1381308 h 1516602"/>
                  <a:gd name="connsiteX63" fmla="*/ 328224 w 1034979"/>
                  <a:gd name="connsiteY63" fmla="*/ 1432743 h 1516602"/>
                  <a:gd name="connsiteX64" fmla="*/ 330129 w 1034979"/>
                  <a:gd name="connsiteY64" fmla="*/ 1457508 h 1516602"/>
                  <a:gd name="connsiteX65" fmla="*/ 332034 w 1034979"/>
                  <a:gd name="connsiteY65" fmla="*/ 1463223 h 1516602"/>
                  <a:gd name="connsiteX66" fmla="*/ 335844 w 1034979"/>
                  <a:gd name="connsiteY66" fmla="*/ 1467033 h 1516602"/>
                  <a:gd name="connsiteX67" fmla="*/ 364419 w 1034979"/>
                  <a:gd name="connsiteY67" fmla="*/ 1512753 h 1516602"/>
                  <a:gd name="connsiteX68" fmla="*/ 387279 w 1034979"/>
                  <a:gd name="connsiteY68" fmla="*/ 1514658 h 1516602"/>
                  <a:gd name="connsiteX69" fmla="*/ 392994 w 1034979"/>
                  <a:gd name="connsiteY69" fmla="*/ 1508943 h 1516602"/>
                  <a:gd name="connsiteX70" fmla="*/ 394899 w 1034979"/>
                  <a:gd name="connsiteY70" fmla="*/ 1497513 h 1516602"/>
                  <a:gd name="connsiteX71" fmla="*/ 396804 w 1034979"/>
                  <a:gd name="connsiteY71" fmla="*/ 1491798 h 1516602"/>
                  <a:gd name="connsiteX72" fmla="*/ 398709 w 1034979"/>
                  <a:gd name="connsiteY72" fmla="*/ 1474653 h 1516602"/>
                  <a:gd name="connsiteX73" fmla="*/ 400614 w 1034979"/>
                  <a:gd name="connsiteY73" fmla="*/ 1461318 h 1516602"/>
                  <a:gd name="connsiteX74" fmla="*/ 404424 w 1034979"/>
                  <a:gd name="connsiteY74" fmla="*/ 1404168 h 1516602"/>
                  <a:gd name="connsiteX75" fmla="*/ 410139 w 1034979"/>
                  <a:gd name="connsiteY75" fmla="*/ 1392738 h 1516602"/>
                  <a:gd name="connsiteX76" fmla="*/ 413949 w 1034979"/>
                  <a:gd name="connsiteY76" fmla="*/ 1379403 h 1516602"/>
                  <a:gd name="connsiteX77" fmla="*/ 415854 w 1034979"/>
                  <a:gd name="connsiteY77" fmla="*/ 1373688 h 1516602"/>
                  <a:gd name="connsiteX78" fmla="*/ 417759 w 1034979"/>
                  <a:gd name="connsiteY78" fmla="*/ 1360353 h 1516602"/>
                  <a:gd name="connsiteX79" fmla="*/ 421569 w 1034979"/>
                  <a:gd name="connsiteY79" fmla="*/ 1348923 h 1516602"/>
                  <a:gd name="connsiteX80" fmla="*/ 427284 w 1034979"/>
                  <a:gd name="connsiteY80" fmla="*/ 1335588 h 1516602"/>
                  <a:gd name="connsiteX81" fmla="*/ 467289 w 1034979"/>
                  <a:gd name="connsiteY81" fmla="*/ 1265103 h 1516602"/>
                  <a:gd name="connsiteX82" fmla="*/ 528455 w 1034979"/>
                  <a:gd name="connsiteY82" fmla="*/ 1252334 h 1516602"/>
                  <a:gd name="connsiteX83" fmla="*/ 573969 w 1034979"/>
                  <a:gd name="connsiteY83" fmla="*/ 1236528 h 1516602"/>
                  <a:gd name="connsiteX84" fmla="*/ 585399 w 1034979"/>
                  <a:gd name="connsiteY84" fmla="*/ 1232718 h 1516602"/>
                  <a:gd name="connsiteX85" fmla="*/ 720654 w 1034979"/>
                  <a:gd name="connsiteY85" fmla="*/ 1316538 h 1516602"/>
                  <a:gd name="connsiteX86" fmla="*/ 733989 w 1034979"/>
                  <a:gd name="connsiteY86" fmla="*/ 1326063 h 1516602"/>
                  <a:gd name="connsiteX87" fmla="*/ 743514 w 1034979"/>
                  <a:gd name="connsiteY87" fmla="*/ 1327968 h 1516602"/>
                  <a:gd name="connsiteX88" fmla="*/ 749229 w 1034979"/>
                  <a:gd name="connsiteY88" fmla="*/ 1329873 h 1516602"/>
                  <a:gd name="connsiteX89" fmla="*/ 762564 w 1034979"/>
                  <a:gd name="connsiteY89" fmla="*/ 1335588 h 1516602"/>
                  <a:gd name="connsiteX90" fmla="*/ 777804 w 1034979"/>
                  <a:gd name="connsiteY90" fmla="*/ 1333683 h 1516602"/>
                  <a:gd name="connsiteX91" fmla="*/ 789234 w 1034979"/>
                  <a:gd name="connsiteY91" fmla="*/ 1327968 h 1516602"/>
                  <a:gd name="connsiteX92" fmla="*/ 794949 w 1034979"/>
                  <a:gd name="connsiteY92" fmla="*/ 1326063 h 1516602"/>
                  <a:gd name="connsiteX93" fmla="*/ 802569 w 1034979"/>
                  <a:gd name="connsiteY93" fmla="*/ 1308918 h 1516602"/>
                  <a:gd name="connsiteX94" fmla="*/ 800664 w 1034979"/>
                  <a:gd name="connsiteY94" fmla="*/ 1284153 h 1516602"/>
                  <a:gd name="connsiteX95" fmla="*/ 798759 w 1034979"/>
                  <a:gd name="connsiteY95" fmla="*/ 1278438 h 1516602"/>
                  <a:gd name="connsiteX96" fmla="*/ 796854 w 1034979"/>
                  <a:gd name="connsiteY96" fmla="*/ 1270818 h 1516602"/>
                  <a:gd name="connsiteX97" fmla="*/ 783519 w 1034979"/>
                  <a:gd name="connsiteY97" fmla="*/ 1253673 h 1516602"/>
                  <a:gd name="connsiteX98" fmla="*/ 773994 w 1034979"/>
                  <a:gd name="connsiteY98" fmla="*/ 1247958 h 1516602"/>
                  <a:gd name="connsiteX99" fmla="*/ 648264 w 1034979"/>
                  <a:gd name="connsiteY99" fmla="*/ 1156518 h 1516602"/>
                  <a:gd name="connsiteX100" fmla="*/ 644454 w 1034979"/>
                  <a:gd name="connsiteY100" fmla="*/ 1139373 h 1516602"/>
                  <a:gd name="connsiteX101" fmla="*/ 646359 w 1034979"/>
                  <a:gd name="connsiteY101" fmla="*/ 1131753 h 1516602"/>
                  <a:gd name="connsiteX102" fmla="*/ 650169 w 1034979"/>
                  <a:gd name="connsiteY102" fmla="*/ 1114608 h 1516602"/>
                  <a:gd name="connsiteX103" fmla="*/ 653979 w 1034979"/>
                  <a:gd name="connsiteY103" fmla="*/ 1108893 h 1516602"/>
                  <a:gd name="connsiteX104" fmla="*/ 655884 w 1034979"/>
                  <a:gd name="connsiteY104" fmla="*/ 1103178 h 1516602"/>
                  <a:gd name="connsiteX105" fmla="*/ 661599 w 1034979"/>
                  <a:gd name="connsiteY105" fmla="*/ 1101273 h 1516602"/>
                  <a:gd name="connsiteX106" fmla="*/ 671124 w 1034979"/>
                  <a:gd name="connsiteY106" fmla="*/ 1089843 h 1516602"/>
                  <a:gd name="connsiteX107" fmla="*/ 724464 w 1034979"/>
                  <a:gd name="connsiteY107" fmla="*/ 1082223 h 1516602"/>
                  <a:gd name="connsiteX108" fmla="*/ 842574 w 1034979"/>
                  <a:gd name="connsiteY108" fmla="*/ 1084128 h 1516602"/>
                  <a:gd name="connsiteX109" fmla="*/ 871149 w 1034979"/>
                  <a:gd name="connsiteY109" fmla="*/ 1086033 h 1516602"/>
                  <a:gd name="connsiteX110" fmla="*/ 899724 w 1034979"/>
                  <a:gd name="connsiteY110" fmla="*/ 1091748 h 1516602"/>
                  <a:gd name="connsiteX111" fmla="*/ 922584 w 1034979"/>
                  <a:gd name="connsiteY111" fmla="*/ 1095558 h 1516602"/>
                  <a:gd name="connsiteX112" fmla="*/ 951159 w 1034979"/>
                  <a:gd name="connsiteY112" fmla="*/ 1101273 h 1516602"/>
                  <a:gd name="connsiteX113" fmla="*/ 956874 w 1034979"/>
                  <a:gd name="connsiteY113" fmla="*/ 1101273 h 1516602"/>
                  <a:gd name="connsiteX114" fmla="*/ 1002594 w 1034979"/>
                  <a:gd name="connsiteY114" fmla="*/ 1099368 h 1516602"/>
                  <a:gd name="connsiteX115" fmla="*/ 1031169 w 1034979"/>
                  <a:gd name="connsiteY115" fmla="*/ 1091748 h 1516602"/>
                  <a:gd name="connsiteX116" fmla="*/ 1034979 w 1034979"/>
                  <a:gd name="connsiteY116" fmla="*/ 1086033 h 1516602"/>
                  <a:gd name="connsiteX117" fmla="*/ 1033074 w 1034979"/>
                  <a:gd name="connsiteY117" fmla="*/ 1066983 h 1516602"/>
                  <a:gd name="connsiteX118" fmla="*/ 1027359 w 1034979"/>
                  <a:gd name="connsiteY118" fmla="*/ 1063173 h 1516602"/>
                  <a:gd name="connsiteX119" fmla="*/ 1012119 w 1034979"/>
                  <a:gd name="connsiteY119" fmla="*/ 1061268 h 1516602"/>
                  <a:gd name="connsiteX120" fmla="*/ 1006404 w 1034979"/>
                  <a:gd name="connsiteY120" fmla="*/ 1059363 h 1516602"/>
                  <a:gd name="connsiteX121" fmla="*/ 998784 w 1034979"/>
                  <a:gd name="connsiteY121" fmla="*/ 1057458 h 1516602"/>
                  <a:gd name="connsiteX122" fmla="*/ 987354 w 1034979"/>
                  <a:gd name="connsiteY122" fmla="*/ 1049838 h 1516602"/>
                  <a:gd name="connsiteX123" fmla="*/ 975924 w 1034979"/>
                  <a:gd name="connsiteY123" fmla="*/ 1046028 h 1516602"/>
                  <a:gd name="connsiteX124" fmla="*/ 970209 w 1034979"/>
                  <a:gd name="connsiteY124" fmla="*/ 1044123 h 1516602"/>
                  <a:gd name="connsiteX125" fmla="*/ 962589 w 1034979"/>
                  <a:gd name="connsiteY125" fmla="*/ 1042218 h 1516602"/>
                  <a:gd name="connsiteX126" fmla="*/ 956874 w 1034979"/>
                  <a:gd name="connsiteY126" fmla="*/ 1040313 h 1516602"/>
                  <a:gd name="connsiteX127" fmla="*/ 935919 w 1034979"/>
                  <a:gd name="connsiteY127" fmla="*/ 1034598 h 1516602"/>
                  <a:gd name="connsiteX128" fmla="*/ 825429 w 1034979"/>
                  <a:gd name="connsiteY128" fmla="*/ 1034598 h 1516602"/>
                  <a:gd name="connsiteX129" fmla="*/ 730179 w 1034979"/>
                  <a:gd name="connsiteY129" fmla="*/ 1038408 h 1516602"/>
                  <a:gd name="connsiteX130" fmla="*/ 669219 w 1034979"/>
                  <a:gd name="connsiteY130" fmla="*/ 1046028 h 1516602"/>
                  <a:gd name="connsiteX131" fmla="*/ 646359 w 1034979"/>
                  <a:gd name="connsiteY131" fmla="*/ 1049838 h 1516602"/>
                  <a:gd name="connsiteX132" fmla="*/ 642549 w 1034979"/>
                  <a:gd name="connsiteY132" fmla="*/ 1038408 h 1516602"/>
                  <a:gd name="connsiteX133" fmla="*/ 640644 w 1034979"/>
                  <a:gd name="connsiteY133" fmla="*/ 1032693 h 1516602"/>
                  <a:gd name="connsiteX134" fmla="*/ 642549 w 1034979"/>
                  <a:gd name="connsiteY134" fmla="*/ 1015548 h 1516602"/>
                  <a:gd name="connsiteX135" fmla="*/ 644454 w 1034979"/>
                  <a:gd name="connsiteY135" fmla="*/ 1009833 h 1516602"/>
                  <a:gd name="connsiteX136" fmla="*/ 661599 w 1034979"/>
                  <a:gd name="connsiteY136" fmla="*/ 1000308 h 1516602"/>
                  <a:gd name="connsiteX137" fmla="*/ 673029 w 1034979"/>
                  <a:gd name="connsiteY137" fmla="*/ 992688 h 1516602"/>
                  <a:gd name="connsiteX138" fmla="*/ 674934 w 1034979"/>
                  <a:gd name="connsiteY138" fmla="*/ 986973 h 1516602"/>
                  <a:gd name="connsiteX139" fmla="*/ 680649 w 1034979"/>
                  <a:gd name="connsiteY139" fmla="*/ 985068 h 1516602"/>
                  <a:gd name="connsiteX140" fmla="*/ 686364 w 1034979"/>
                  <a:gd name="connsiteY140" fmla="*/ 981258 h 1516602"/>
                  <a:gd name="connsiteX141" fmla="*/ 695889 w 1034979"/>
                  <a:gd name="connsiteY141" fmla="*/ 971733 h 1516602"/>
                  <a:gd name="connsiteX142" fmla="*/ 705414 w 1034979"/>
                  <a:gd name="connsiteY142" fmla="*/ 960303 h 1516602"/>
                  <a:gd name="connsiteX143" fmla="*/ 716844 w 1034979"/>
                  <a:gd name="connsiteY143" fmla="*/ 952683 h 1516602"/>
                  <a:gd name="connsiteX144" fmla="*/ 732084 w 1034979"/>
                  <a:gd name="connsiteY144" fmla="*/ 939348 h 1516602"/>
                  <a:gd name="connsiteX145" fmla="*/ 741609 w 1034979"/>
                  <a:gd name="connsiteY145" fmla="*/ 927918 h 1516602"/>
                  <a:gd name="connsiteX146" fmla="*/ 753039 w 1034979"/>
                  <a:gd name="connsiteY146" fmla="*/ 918393 h 1516602"/>
                  <a:gd name="connsiteX147" fmla="*/ 758754 w 1034979"/>
                  <a:gd name="connsiteY147" fmla="*/ 906963 h 1516602"/>
                  <a:gd name="connsiteX148" fmla="*/ 760659 w 1034979"/>
                  <a:gd name="connsiteY148" fmla="*/ 901248 h 1516602"/>
                  <a:gd name="connsiteX149" fmla="*/ 766374 w 1034979"/>
                  <a:gd name="connsiteY149" fmla="*/ 889818 h 1516602"/>
                  <a:gd name="connsiteX150" fmla="*/ 764469 w 1034979"/>
                  <a:gd name="connsiteY150" fmla="*/ 874578 h 1516602"/>
                  <a:gd name="connsiteX151" fmla="*/ 758754 w 1034979"/>
                  <a:gd name="connsiteY151" fmla="*/ 872673 h 1516602"/>
                  <a:gd name="connsiteX152" fmla="*/ 737799 w 1034979"/>
                  <a:gd name="connsiteY152" fmla="*/ 874578 h 1516602"/>
                  <a:gd name="connsiteX153" fmla="*/ 732084 w 1034979"/>
                  <a:gd name="connsiteY153" fmla="*/ 878388 h 1516602"/>
                  <a:gd name="connsiteX154" fmla="*/ 699699 w 1034979"/>
                  <a:gd name="connsiteY154" fmla="*/ 899343 h 1516602"/>
                  <a:gd name="connsiteX155" fmla="*/ 595181 w 1034979"/>
                  <a:gd name="connsiteY155" fmla="*/ 957831 h 1516602"/>
                  <a:gd name="connsiteX156" fmla="*/ 507294 w 1034979"/>
                  <a:gd name="connsiteY156" fmla="*/ 847908 h 1516602"/>
                  <a:gd name="connsiteX157" fmla="*/ 503484 w 1034979"/>
                  <a:gd name="connsiteY157" fmla="*/ 358323 h 1516602"/>
                  <a:gd name="connsiteX158" fmla="*/ 499674 w 1034979"/>
                  <a:gd name="connsiteY158" fmla="*/ 66858 h 1516602"/>
                  <a:gd name="connsiteX159" fmla="*/ 490149 w 1034979"/>
                  <a:gd name="connsiteY159" fmla="*/ 40188 h 1516602"/>
                  <a:gd name="connsiteX160" fmla="*/ 488244 w 1034979"/>
                  <a:gd name="connsiteY160" fmla="*/ 34473 h 1516602"/>
                  <a:gd name="connsiteX161" fmla="*/ 484434 w 1034979"/>
                  <a:gd name="connsiteY161" fmla="*/ 28758 h 1516602"/>
                  <a:gd name="connsiteX162" fmla="*/ 478719 w 1034979"/>
                  <a:gd name="connsiteY162" fmla="*/ 17328 h 1516602"/>
                  <a:gd name="connsiteX163" fmla="*/ 473004 w 1034979"/>
                  <a:gd name="connsiteY163" fmla="*/ 13518 h 1516602"/>
                  <a:gd name="connsiteX164" fmla="*/ 469194 w 1034979"/>
                  <a:gd name="connsiteY164" fmla="*/ 7803 h 1516602"/>
                  <a:gd name="connsiteX165" fmla="*/ 429189 w 1034979"/>
                  <a:gd name="connsiteY165" fmla="*/ 11613 h 1516602"/>
                  <a:gd name="connsiteX166" fmla="*/ 425379 w 1034979"/>
                  <a:gd name="connsiteY166" fmla="*/ 78288 h 1516602"/>
                  <a:gd name="connsiteX167" fmla="*/ 425379 w 1034979"/>
                  <a:gd name="connsiteY167" fmla="*/ 84003 h 1516602"/>
                  <a:gd name="connsiteX168" fmla="*/ 429189 w 1034979"/>
                  <a:gd name="connsiteY168" fmla="*/ 238308 h 1516602"/>
                  <a:gd name="connsiteX169" fmla="*/ 440619 w 1034979"/>
                  <a:gd name="connsiteY169" fmla="*/ 421188 h 1516602"/>
                  <a:gd name="connsiteX170" fmla="*/ 435265 w 1034979"/>
                  <a:gd name="connsiteY170" fmla="*/ 718368 h 1516602"/>
                  <a:gd name="connsiteX171" fmla="*/ 435059 w 1034979"/>
                  <a:gd name="connsiteY171" fmla="*/ 799046 h 1516602"/>
                  <a:gd name="connsiteX172" fmla="*/ 430322 w 1034979"/>
                  <a:gd name="connsiteY172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253929 w 1034979"/>
                  <a:gd name="connsiteY6" fmla="*/ 958398 h 1516602"/>
                  <a:gd name="connsiteX7" fmla="*/ 242499 w 1034979"/>
                  <a:gd name="connsiteY7" fmla="*/ 954588 h 1516602"/>
                  <a:gd name="connsiteX8" fmla="*/ 236784 w 1034979"/>
                  <a:gd name="connsiteY8" fmla="*/ 952683 h 1516602"/>
                  <a:gd name="connsiteX9" fmla="*/ 231069 w 1034979"/>
                  <a:gd name="connsiteY9" fmla="*/ 950778 h 1516602"/>
                  <a:gd name="connsiteX10" fmla="*/ 181539 w 1034979"/>
                  <a:gd name="connsiteY10" fmla="*/ 937443 h 1516602"/>
                  <a:gd name="connsiteX11" fmla="*/ 116769 w 1034979"/>
                  <a:gd name="connsiteY11" fmla="*/ 903153 h 1516602"/>
                  <a:gd name="connsiteX12" fmla="*/ 59619 w 1034979"/>
                  <a:gd name="connsiteY12" fmla="*/ 874578 h 1516602"/>
                  <a:gd name="connsiteX13" fmla="*/ 46284 w 1034979"/>
                  <a:gd name="connsiteY13" fmla="*/ 895533 h 1516602"/>
                  <a:gd name="connsiteX14" fmla="*/ 50094 w 1034979"/>
                  <a:gd name="connsiteY14" fmla="*/ 933633 h 1516602"/>
                  <a:gd name="connsiteX15" fmla="*/ 53904 w 1034979"/>
                  <a:gd name="connsiteY15" fmla="*/ 939348 h 1516602"/>
                  <a:gd name="connsiteX16" fmla="*/ 59619 w 1034979"/>
                  <a:gd name="connsiteY16" fmla="*/ 943158 h 1516602"/>
                  <a:gd name="connsiteX17" fmla="*/ 63429 w 1034979"/>
                  <a:gd name="connsiteY17" fmla="*/ 948873 h 1516602"/>
                  <a:gd name="connsiteX18" fmla="*/ 80574 w 1034979"/>
                  <a:gd name="connsiteY18" fmla="*/ 958398 h 1516602"/>
                  <a:gd name="connsiteX19" fmla="*/ 166299 w 1034979"/>
                  <a:gd name="connsiteY19" fmla="*/ 979353 h 1516602"/>
                  <a:gd name="connsiteX20" fmla="*/ 191064 w 1034979"/>
                  <a:gd name="connsiteY20" fmla="*/ 985068 h 1516602"/>
                  <a:gd name="connsiteX21" fmla="*/ 208209 w 1034979"/>
                  <a:gd name="connsiteY21" fmla="*/ 990783 h 1516602"/>
                  <a:gd name="connsiteX22" fmla="*/ 213924 w 1034979"/>
                  <a:gd name="connsiteY22" fmla="*/ 992688 h 1516602"/>
                  <a:gd name="connsiteX23" fmla="*/ 229164 w 1034979"/>
                  <a:gd name="connsiteY23" fmla="*/ 996498 h 1516602"/>
                  <a:gd name="connsiteX24" fmla="*/ 248214 w 1034979"/>
                  <a:gd name="connsiteY24" fmla="*/ 1002213 h 1516602"/>
                  <a:gd name="connsiteX25" fmla="*/ 253929 w 1034979"/>
                  <a:gd name="connsiteY25" fmla="*/ 1006023 h 1516602"/>
                  <a:gd name="connsiteX26" fmla="*/ 267264 w 1034979"/>
                  <a:gd name="connsiteY26" fmla="*/ 1021263 h 1516602"/>
                  <a:gd name="connsiteX27" fmla="*/ 272979 w 1034979"/>
                  <a:gd name="connsiteY27" fmla="*/ 1040313 h 1516602"/>
                  <a:gd name="connsiteX28" fmla="*/ 274884 w 1034979"/>
                  <a:gd name="connsiteY28" fmla="*/ 1046028 h 1516602"/>
                  <a:gd name="connsiteX29" fmla="*/ 276789 w 1034979"/>
                  <a:gd name="connsiteY29" fmla="*/ 1051743 h 1516602"/>
                  <a:gd name="connsiteX30" fmla="*/ 278694 w 1034979"/>
                  <a:gd name="connsiteY30" fmla="*/ 1076508 h 1516602"/>
                  <a:gd name="connsiteX31" fmla="*/ 280599 w 1034979"/>
                  <a:gd name="connsiteY31" fmla="*/ 1082223 h 1516602"/>
                  <a:gd name="connsiteX32" fmla="*/ 278694 w 1034979"/>
                  <a:gd name="connsiteY32" fmla="*/ 1101273 h 1516602"/>
                  <a:gd name="connsiteX33" fmla="*/ 276789 w 1034979"/>
                  <a:gd name="connsiteY33" fmla="*/ 1110798 h 1516602"/>
                  <a:gd name="connsiteX34" fmla="*/ 263454 w 1034979"/>
                  <a:gd name="connsiteY34" fmla="*/ 1124133 h 1516602"/>
                  <a:gd name="connsiteX35" fmla="*/ 252024 w 1034979"/>
                  <a:gd name="connsiteY35" fmla="*/ 1131753 h 1516602"/>
                  <a:gd name="connsiteX36" fmla="*/ 240594 w 1034979"/>
                  <a:gd name="connsiteY36" fmla="*/ 1135563 h 1516602"/>
                  <a:gd name="connsiteX37" fmla="*/ 27234 w 1034979"/>
                  <a:gd name="connsiteY37" fmla="*/ 1154613 h 1516602"/>
                  <a:gd name="connsiteX38" fmla="*/ 15804 w 1034979"/>
                  <a:gd name="connsiteY38" fmla="*/ 1160328 h 1516602"/>
                  <a:gd name="connsiteX39" fmla="*/ 6279 w 1034979"/>
                  <a:gd name="connsiteY39" fmla="*/ 1169853 h 1516602"/>
                  <a:gd name="connsiteX40" fmla="*/ 4374 w 1034979"/>
                  <a:gd name="connsiteY40" fmla="*/ 1175568 h 1516602"/>
                  <a:gd name="connsiteX41" fmla="*/ 564 w 1034979"/>
                  <a:gd name="connsiteY41" fmla="*/ 1181283 h 1516602"/>
                  <a:gd name="connsiteX42" fmla="*/ 6279 w 1034979"/>
                  <a:gd name="connsiteY42" fmla="*/ 1213668 h 1516602"/>
                  <a:gd name="connsiteX43" fmla="*/ 11994 w 1034979"/>
                  <a:gd name="connsiteY43" fmla="*/ 1217478 h 1516602"/>
                  <a:gd name="connsiteX44" fmla="*/ 17709 w 1034979"/>
                  <a:gd name="connsiteY44" fmla="*/ 1219383 h 1516602"/>
                  <a:gd name="connsiteX45" fmla="*/ 145344 w 1034979"/>
                  <a:gd name="connsiteY45" fmla="*/ 1217478 h 1516602"/>
                  <a:gd name="connsiteX46" fmla="*/ 239202 w 1034979"/>
                  <a:gd name="connsiteY46" fmla="*/ 1214801 h 1516602"/>
                  <a:gd name="connsiteX47" fmla="*/ 318699 w 1034979"/>
                  <a:gd name="connsiteY47" fmla="*/ 1217478 h 1516602"/>
                  <a:gd name="connsiteX48" fmla="*/ 330129 w 1034979"/>
                  <a:gd name="connsiteY48" fmla="*/ 1223193 h 1516602"/>
                  <a:gd name="connsiteX49" fmla="*/ 333939 w 1034979"/>
                  <a:gd name="connsiteY49" fmla="*/ 1228908 h 1516602"/>
                  <a:gd name="connsiteX50" fmla="*/ 339654 w 1034979"/>
                  <a:gd name="connsiteY50" fmla="*/ 1230813 h 1516602"/>
                  <a:gd name="connsiteX51" fmla="*/ 351084 w 1034979"/>
                  <a:gd name="connsiteY51" fmla="*/ 1238433 h 1516602"/>
                  <a:gd name="connsiteX52" fmla="*/ 356799 w 1034979"/>
                  <a:gd name="connsiteY52" fmla="*/ 1242243 h 1516602"/>
                  <a:gd name="connsiteX53" fmla="*/ 360609 w 1034979"/>
                  <a:gd name="connsiteY53" fmla="*/ 1247958 h 1516602"/>
                  <a:gd name="connsiteX54" fmla="*/ 366324 w 1034979"/>
                  <a:gd name="connsiteY54" fmla="*/ 1259388 h 1516602"/>
                  <a:gd name="connsiteX55" fmla="*/ 362514 w 1034979"/>
                  <a:gd name="connsiteY55" fmla="*/ 1286058 h 1516602"/>
                  <a:gd name="connsiteX56" fmla="*/ 358704 w 1034979"/>
                  <a:gd name="connsiteY56" fmla="*/ 1291773 h 1516602"/>
                  <a:gd name="connsiteX57" fmla="*/ 356799 w 1034979"/>
                  <a:gd name="connsiteY57" fmla="*/ 1297488 h 1516602"/>
                  <a:gd name="connsiteX58" fmla="*/ 352989 w 1034979"/>
                  <a:gd name="connsiteY58" fmla="*/ 1303203 h 1516602"/>
                  <a:gd name="connsiteX59" fmla="*/ 351084 w 1034979"/>
                  <a:gd name="connsiteY59" fmla="*/ 1308918 h 1516602"/>
                  <a:gd name="connsiteX60" fmla="*/ 347274 w 1034979"/>
                  <a:gd name="connsiteY60" fmla="*/ 1314633 h 1516602"/>
                  <a:gd name="connsiteX61" fmla="*/ 330129 w 1034979"/>
                  <a:gd name="connsiteY61" fmla="*/ 1381308 h 1516602"/>
                  <a:gd name="connsiteX62" fmla="*/ 328224 w 1034979"/>
                  <a:gd name="connsiteY62" fmla="*/ 1432743 h 1516602"/>
                  <a:gd name="connsiteX63" fmla="*/ 330129 w 1034979"/>
                  <a:gd name="connsiteY63" fmla="*/ 1457508 h 1516602"/>
                  <a:gd name="connsiteX64" fmla="*/ 332034 w 1034979"/>
                  <a:gd name="connsiteY64" fmla="*/ 1463223 h 1516602"/>
                  <a:gd name="connsiteX65" fmla="*/ 335844 w 1034979"/>
                  <a:gd name="connsiteY65" fmla="*/ 1467033 h 1516602"/>
                  <a:gd name="connsiteX66" fmla="*/ 364419 w 1034979"/>
                  <a:gd name="connsiteY66" fmla="*/ 1512753 h 1516602"/>
                  <a:gd name="connsiteX67" fmla="*/ 387279 w 1034979"/>
                  <a:gd name="connsiteY67" fmla="*/ 1514658 h 1516602"/>
                  <a:gd name="connsiteX68" fmla="*/ 392994 w 1034979"/>
                  <a:gd name="connsiteY68" fmla="*/ 1508943 h 1516602"/>
                  <a:gd name="connsiteX69" fmla="*/ 394899 w 1034979"/>
                  <a:gd name="connsiteY69" fmla="*/ 1497513 h 1516602"/>
                  <a:gd name="connsiteX70" fmla="*/ 396804 w 1034979"/>
                  <a:gd name="connsiteY70" fmla="*/ 1491798 h 1516602"/>
                  <a:gd name="connsiteX71" fmla="*/ 398709 w 1034979"/>
                  <a:gd name="connsiteY71" fmla="*/ 1474653 h 1516602"/>
                  <a:gd name="connsiteX72" fmla="*/ 400614 w 1034979"/>
                  <a:gd name="connsiteY72" fmla="*/ 1461318 h 1516602"/>
                  <a:gd name="connsiteX73" fmla="*/ 404424 w 1034979"/>
                  <a:gd name="connsiteY73" fmla="*/ 1404168 h 1516602"/>
                  <a:gd name="connsiteX74" fmla="*/ 410139 w 1034979"/>
                  <a:gd name="connsiteY74" fmla="*/ 1392738 h 1516602"/>
                  <a:gd name="connsiteX75" fmla="*/ 413949 w 1034979"/>
                  <a:gd name="connsiteY75" fmla="*/ 1379403 h 1516602"/>
                  <a:gd name="connsiteX76" fmla="*/ 415854 w 1034979"/>
                  <a:gd name="connsiteY76" fmla="*/ 1373688 h 1516602"/>
                  <a:gd name="connsiteX77" fmla="*/ 417759 w 1034979"/>
                  <a:gd name="connsiteY77" fmla="*/ 1360353 h 1516602"/>
                  <a:gd name="connsiteX78" fmla="*/ 421569 w 1034979"/>
                  <a:gd name="connsiteY78" fmla="*/ 1348923 h 1516602"/>
                  <a:gd name="connsiteX79" fmla="*/ 427284 w 1034979"/>
                  <a:gd name="connsiteY79" fmla="*/ 1335588 h 1516602"/>
                  <a:gd name="connsiteX80" fmla="*/ 467289 w 1034979"/>
                  <a:gd name="connsiteY80" fmla="*/ 1265103 h 1516602"/>
                  <a:gd name="connsiteX81" fmla="*/ 528455 w 1034979"/>
                  <a:gd name="connsiteY81" fmla="*/ 1252334 h 1516602"/>
                  <a:gd name="connsiteX82" fmla="*/ 573969 w 1034979"/>
                  <a:gd name="connsiteY82" fmla="*/ 1236528 h 1516602"/>
                  <a:gd name="connsiteX83" fmla="*/ 585399 w 1034979"/>
                  <a:gd name="connsiteY83" fmla="*/ 1232718 h 1516602"/>
                  <a:gd name="connsiteX84" fmla="*/ 720654 w 1034979"/>
                  <a:gd name="connsiteY84" fmla="*/ 1316538 h 1516602"/>
                  <a:gd name="connsiteX85" fmla="*/ 733989 w 1034979"/>
                  <a:gd name="connsiteY85" fmla="*/ 1326063 h 1516602"/>
                  <a:gd name="connsiteX86" fmla="*/ 743514 w 1034979"/>
                  <a:gd name="connsiteY86" fmla="*/ 1327968 h 1516602"/>
                  <a:gd name="connsiteX87" fmla="*/ 749229 w 1034979"/>
                  <a:gd name="connsiteY87" fmla="*/ 1329873 h 1516602"/>
                  <a:gd name="connsiteX88" fmla="*/ 762564 w 1034979"/>
                  <a:gd name="connsiteY88" fmla="*/ 1335588 h 1516602"/>
                  <a:gd name="connsiteX89" fmla="*/ 777804 w 1034979"/>
                  <a:gd name="connsiteY89" fmla="*/ 1333683 h 1516602"/>
                  <a:gd name="connsiteX90" fmla="*/ 789234 w 1034979"/>
                  <a:gd name="connsiteY90" fmla="*/ 1327968 h 1516602"/>
                  <a:gd name="connsiteX91" fmla="*/ 794949 w 1034979"/>
                  <a:gd name="connsiteY91" fmla="*/ 1326063 h 1516602"/>
                  <a:gd name="connsiteX92" fmla="*/ 802569 w 1034979"/>
                  <a:gd name="connsiteY92" fmla="*/ 1308918 h 1516602"/>
                  <a:gd name="connsiteX93" fmla="*/ 800664 w 1034979"/>
                  <a:gd name="connsiteY93" fmla="*/ 1284153 h 1516602"/>
                  <a:gd name="connsiteX94" fmla="*/ 798759 w 1034979"/>
                  <a:gd name="connsiteY94" fmla="*/ 1278438 h 1516602"/>
                  <a:gd name="connsiteX95" fmla="*/ 796854 w 1034979"/>
                  <a:gd name="connsiteY95" fmla="*/ 1270818 h 1516602"/>
                  <a:gd name="connsiteX96" fmla="*/ 783519 w 1034979"/>
                  <a:gd name="connsiteY96" fmla="*/ 1253673 h 1516602"/>
                  <a:gd name="connsiteX97" fmla="*/ 773994 w 1034979"/>
                  <a:gd name="connsiteY97" fmla="*/ 1247958 h 1516602"/>
                  <a:gd name="connsiteX98" fmla="*/ 648264 w 1034979"/>
                  <a:gd name="connsiteY98" fmla="*/ 1156518 h 1516602"/>
                  <a:gd name="connsiteX99" fmla="*/ 644454 w 1034979"/>
                  <a:gd name="connsiteY99" fmla="*/ 1139373 h 1516602"/>
                  <a:gd name="connsiteX100" fmla="*/ 646359 w 1034979"/>
                  <a:gd name="connsiteY100" fmla="*/ 1131753 h 1516602"/>
                  <a:gd name="connsiteX101" fmla="*/ 650169 w 1034979"/>
                  <a:gd name="connsiteY101" fmla="*/ 1114608 h 1516602"/>
                  <a:gd name="connsiteX102" fmla="*/ 653979 w 1034979"/>
                  <a:gd name="connsiteY102" fmla="*/ 1108893 h 1516602"/>
                  <a:gd name="connsiteX103" fmla="*/ 655884 w 1034979"/>
                  <a:gd name="connsiteY103" fmla="*/ 1103178 h 1516602"/>
                  <a:gd name="connsiteX104" fmla="*/ 661599 w 1034979"/>
                  <a:gd name="connsiteY104" fmla="*/ 1101273 h 1516602"/>
                  <a:gd name="connsiteX105" fmla="*/ 671124 w 1034979"/>
                  <a:gd name="connsiteY105" fmla="*/ 1089843 h 1516602"/>
                  <a:gd name="connsiteX106" fmla="*/ 724464 w 1034979"/>
                  <a:gd name="connsiteY106" fmla="*/ 1082223 h 1516602"/>
                  <a:gd name="connsiteX107" fmla="*/ 842574 w 1034979"/>
                  <a:gd name="connsiteY107" fmla="*/ 1084128 h 1516602"/>
                  <a:gd name="connsiteX108" fmla="*/ 871149 w 1034979"/>
                  <a:gd name="connsiteY108" fmla="*/ 1086033 h 1516602"/>
                  <a:gd name="connsiteX109" fmla="*/ 899724 w 1034979"/>
                  <a:gd name="connsiteY109" fmla="*/ 1091748 h 1516602"/>
                  <a:gd name="connsiteX110" fmla="*/ 922584 w 1034979"/>
                  <a:gd name="connsiteY110" fmla="*/ 1095558 h 1516602"/>
                  <a:gd name="connsiteX111" fmla="*/ 951159 w 1034979"/>
                  <a:gd name="connsiteY111" fmla="*/ 1101273 h 1516602"/>
                  <a:gd name="connsiteX112" fmla="*/ 956874 w 1034979"/>
                  <a:gd name="connsiteY112" fmla="*/ 1101273 h 1516602"/>
                  <a:gd name="connsiteX113" fmla="*/ 1002594 w 1034979"/>
                  <a:gd name="connsiteY113" fmla="*/ 1099368 h 1516602"/>
                  <a:gd name="connsiteX114" fmla="*/ 1031169 w 1034979"/>
                  <a:gd name="connsiteY114" fmla="*/ 1091748 h 1516602"/>
                  <a:gd name="connsiteX115" fmla="*/ 1034979 w 1034979"/>
                  <a:gd name="connsiteY115" fmla="*/ 1086033 h 1516602"/>
                  <a:gd name="connsiteX116" fmla="*/ 1033074 w 1034979"/>
                  <a:gd name="connsiteY116" fmla="*/ 1066983 h 1516602"/>
                  <a:gd name="connsiteX117" fmla="*/ 1027359 w 1034979"/>
                  <a:gd name="connsiteY117" fmla="*/ 1063173 h 1516602"/>
                  <a:gd name="connsiteX118" fmla="*/ 1012119 w 1034979"/>
                  <a:gd name="connsiteY118" fmla="*/ 1061268 h 1516602"/>
                  <a:gd name="connsiteX119" fmla="*/ 1006404 w 1034979"/>
                  <a:gd name="connsiteY119" fmla="*/ 1059363 h 1516602"/>
                  <a:gd name="connsiteX120" fmla="*/ 998784 w 1034979"/>
                  <a:gd name="connsiteY120" fmla="*/ 1057458 h 1516602"/>
                  <a:gd name="connsiteX121" fmla="*/ 987354 w 1034979"/>
                  <a:gd name="connsiteY121" fmla="*/ 1049838 h 1516602"/>
                  <a:gd name="connsiteX122" fmla="*/ 975924 w 1034979"/>
                  <a:gd name="connsiteY122" fmla="*/ 1046028 h 1516602"/>
                  <a:gd name="connsiteX123" fmla="*/ 970209 w 1034979"/>
                  <a:gd name="connsiteY123" fmla="*/ 1044123 h 1516602"/>
                  <a:gd name="connsiteX124" fmla="*/ 962589 w 1034979"/>
                  <a:gd name="connsiteY124" fmla="*/ 1042218 h 1516602"/>
                  <a:gd name="connsiteX125" fmla="*/ 956874 w 1034979"/>
                  <a:gd name="connsiteY125" fmla="*/ 1040313 h 1516602"/>
                  <a:gd name="connsiteX126" fmla="*/ 935919 w 1034979"/>
                  <a:gd name="connsiteY126" fmla="*/ 1034598 h 1516602"/>
                  <a:gd name="connsiteX127" fmla="*/ 825429 w 1034979"/>
                  <a:gd name="connsiteY127" fmla="*/ 1034598 h 1516602"/>
                  <a:gd name="connsiteX128" fmla="*/ 730179 w 1034979"/>
                  <a:gd name="connsiteY128" fmla="*/ 1038408 h 1516602"/>
                  <a:gd name="connsiteX129" fmla="*/ 669219 w 1034979"/>
                  <a:gd name="connsiteY129" fmla="*/ 1046028 h 1516602"/>
                  <a:gd name="connsiteX130" fmla="*/ 646359 w 1034979"/>
                  <a:gd name="connsiteY130" fmla="*/ 1049838 h 1516602"/>
                  <a:gd name="connsiteX131" fmla="*/ 642549 w 1034979"/>
                  <a:gd name="connsiteY131" fmla="*/ 1038408 h 1516602"/>
                  <a:gd name="connsiteX132" fmla="*/ 640644 w 1034979"/>
                  <a:gd name="connsiteY132" fmla="*/ 1032693 h 1516602"/>
                  <a:gd name="connsiteX133" fmla="*/ 642549 w 1034979"/>
                  <a:gd name="connsiteY133" fmla="*/ 1015548 h 1516602"/>
                  <a:gd name="connsiteX134" fmla="*/ 644454 w 1034979"/>
                  <a:gd name="connsiteY134" fmla="*/ 1009833 h 1516602"/>
                  <a:gd name="connsiteX135" fmla="*/ 661599 w 1034979"/>
                  <a:gd name="connsiteY135" fmla="*/ 1000308 h 1516602"/>
                  <a:gd name="connsiteX136" fmla="*/ 673029 w 1034979"/>
                  <a:gd name="connsiteY136" fmla="*/ 992688 h 1516602"/>
                  <a:gd name="connsiteX137" fmla="*/ 674934 w 1034979"/>
                  <a:gd name="connsiteY137" fmla="*/ 986973 h 1516602"/>
                  <a:gd name="connsiteX138" fmla="*/ 680649 w 1034979"/>
                  <a:gd name="connsiteY138" fmla="*/ 985068 h 1516602"/>
                  <a:gd name="connsiteX139" fmla="*/ 686364 w 1034979"/>
                  <a:gd name="connsiteY139" fmla="*/ 981258 h 1516602"/>
                  <a:gd name="connsiteX140" fmla="*/ 695889 w 1034979"/>
                  <a:gd name="connsiteY140" fmla="*/ 971733 h 1516602"/>
                  <a:gd name="connsiteX141" fmla="*/ 705414 w 1034979"/>
                  <a:gd name="connsiteY141" fmla="*/ 960303 h 1516602"/>
                  <a:gd name="connsiteX142" fmla="*/ 716844 w 1034979"/>
                  <a:gd name="connsiteY142" fmla="*/ 952683 h 1516602"/>
                  <a:gd name="connsiteX143" fmla="*/ 732084 w 1034979"/>
                  <a:gd name="connsiteY143" fmla="*/ 939348 h 1516602"/>
                  <a:gd name="connsiteX144" fmla="*/ 741609 w 1034979"/>
                  <a:gd name="connsiteY144" fmla="*/ 927918 h 1516602"/>
                  <a:gd name="connsiteX145" fmla="*/ 753039 w 1034979"/>
                  <a:gd name="connsiteY145" fmla="*/ 918393 h 1516602"/>
                  <a:gd name="connsiteX146" fmla="*/ 758754 w 1034979"/>
                  <a:gd name="connsiteY146" fmla="*/ 906963 h 1516602"/>
                  <a:gd name="connsiteX147" fmla="*/ 760659 w 1034979"/>
                  <a:gd name="connsiteY147" fmla="*/ 901248 h 1516602"/>
                  <a:gd name="connsiteX148" fmla="*/ 766374 w 1034979"/>
                  <a:gd name="connsiteY148" fmla="*/ 889818 h 1516602"/>
                  <a:gd name="connsiteX149" fmla="*/ 764469 w 1034979"/>
                  <a:gd name="connsiteY149" fmla="*/ 874578 h 1516602"/>
                  <a:gd name="connsiteX150" fmla="*/ 758754 w 1034979"/>
                  <a:gd name="connsiteY150" fmla="*/ 872673 h 1516602"/>
                  <a:gd name="connsiteX151" fmla="*/ 737799 w 1034979"/>
                  <a:gd name="connsiteY151" fmla="*/ 874578 h 1516602"/>
                  <a:gd name="connsiteX152" fmla="*/ 732084 w 1034979"/>
                  <a:gd name="connsiteY152" fmla="*/ 878388 h 1516602"/>
                  <a:gd name="connsiteX153" fmla="*/ 699699 w 1034979"/>
                  <a:gd name="connsiteY153" fmla="*/ 899343 h 1516602"/>
                  <a:gd name="connsiteX154" fmla="*/ 595181 w 1034979"/>
                  <a:gd name="connsiteY154" fmla="*/ 957831 h 1516602"/>
                  <a:gd name="connsiteX155" fmla="*/ 507294 w 1034979"/>
                  <a:gd name="connsiteY155" fmla="*/ 847908 h 1516602"/>
                  <a:gd name="connsiteX156" fmla="*/ 503484 w 1034979"/>
                  <a:gd name="connsiteY156" fmla="*/ 358323 h 1516602"/>
                  <a:gd name="connsiteX157" fmla="*/ 499674 w 1034979"/>
                  <a:gd name="connsiteY157" fmla="*/ 66858 h 1516602"/>
                  <a:gd name="connsiteX158" fmla="*/ 490149 w 1034979"/>
                  <a:gd name="connsiteY158" fmla="*/ 40188 h 1516602"/>
                  <a:gd name="connsiteX159" fmla="*/ 488244 w 1034979"/>
                  <a:gd name="connsiteY159" fmla="*/ 34473 h 1516602"/>
                  <a:gd name="connsiteX160" fmla="*/ 484434 w 1034979"/>
                  <a:gd name="connsiteY160" fmla="*/ 28758 h 1516602"/>
                  <a:gd name="connsiteX161" fmla="*/ 478719 w 1034979"/>
                  <a:gd name="connsiteY161" fmla="*/ 17328 h 1516602"/>
                  <a:gd name="connsiteX162" fmla="*/ 473004 w 1034979"/>
                  <a:gd name="connsiteY162" fmla="*/ 13518 h 1516602"/>
                  <a:gd name="connsiteX163" fmla="*/ 469194 w 1034979"/>
                  <a:gd name="connsiteY163" fmla="*/ 7803 h 1516602"/>
                  <a:gd name="connsiteX164" fmla="*/ 429189 w 1034979"/>
                  <a:gd name="connsiteY164" fmla="*/ 11613 h 1516602"/>
                  <a:gd name="connsiteX165" fmla="*/ 425379 w 1034979"/>
                  <a:gd name="connsiteY165" fmla="*/ 78288 h 1516602"/>
                  <a:gd name="connsiteX166" fmla="*/ 425379 w 1034979"/>
                  <a:gd name="connsiteY166" fmla="*/ 84003 h 1516602"/>
                  <a:gd name="connsiteX167" fmla="*/ 429189 w 1034979"/>
                  <a:gd name="connsiteY167" fmla="*/ 238308 h 1516602"/>
                  <a:gd name="connsiteX168" fmla="*/ 440619 w 1034979"/>
                  <a:gd name="connsiteY168" fmla="*/ 421188 h 1516602"/>
                  <a:gd name="connsiteX169" fmla="*/ 435265 w 1034979"/>
                  <a:gd name="connsiteY169" fmla="*/ 718368 h 1516602"/>
                  <a:gd name="connsiteX170" fmla="*/ 435059 w 1034979"/>
                  <a:gd name="connsiteY170" fmla="*/ 799046 h 1516602"/>
                  <a:gd name="connsiteX171" fmla="*/ 430322 w 1034979"/>
                  <a:gd name="connsiteY171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253929 w 1034979"/>
                  <a:gd name="connsiteY6" fmla="*/ 958398 h 1516602"/>
                  <a:gd name="connsiteX7" fmla="*/ 242499 w 1034979"/>
                  <a:gd name="connsiteY7" fmla="*/ 954588 h 1516602"/>
                  <a:gd name="connsiteX8" fmla="*/ 236784 w 1034979"/>
                  <a:gd name="connsiteY8" fmla="*/ 952683 h 1516602"/>
                  <a:gd name="connsiteX9" fmla="*/ 181539 w 1034979"/>
                  <a:gd name="connsiteY9" fmla="*/ 937443 h 1516602"/>
                  <a:gd name="connsiteX10" fmla="*/ 116769 w 1034979"/>
                  <a:gd name="connsiteY10" fmla="*/ 903153 h 1516602"/>
                  <a:gd name="connsiteX11" fmla="*/ 59619 w 1034979"/>
                  <a:gd name="connsiteY11" fmla="*/ 874578 h 1516602"/>
                  <a:gd name="connsiteX12" fmla="*/ 46284 w 1034979"/>
                  <a:gd name="connsiteY12" fmla="*/ 895533 h 1516602"/>
                  <a:gd name="connsiteX13" fmla="*/ 50094 w 1034979"/>
                  <a:gd name="connsiteY13" fmla="*/ 933633 h 1516602"/>
                  <a:gd name="connsiteX14" fmla="*/ 53904 w 1034979"/>
                  <a:gd name="connsiteY14" fmla="*/ 939348 h 1516602"/>
                  <a:gd name="connsiteX15" fmla="*/ 59619 w 1034979"/>
                  <a:gd name="connsiteY15" fmla="*/ 943158 h 1516602"/>
                  <a:gd name="connsiteX16" fmla="*/ 63429 w 1034979"/>
                  <a:gd name="connsiteY16" fmla="*/ 948873 h 1516602"/>
                  <a:gd name="connsiteX17" fmla="*/ 80574 w 1034979"/>
                  <a:gd name="connsiteY17" fmla="*/ 958398 h 1516602"/>
                  <a:gd name="connsiteX18" fmla="*/ 166299 w 1034979"/>
                  <a:gd name="connsiteY18" fmla="*/ 979353 h 1516602"/>
                  <a:gd name="connsiteX19" fmla="*/ 191064 w 1034979"/>
                  <a:gd name="connsiteY19" fmla="*/ 985068 h 1516602"/>
                  <a:gd name="connsiteX20" fmla="*/ 208209 w 1034979"/>
                  <a:gd name="connsiteY20" fmla="*/ 990783 h 1516602"/>
                  <a:gd name="connsiteX21" fmla="*/ 213924 w 1034979"/>
                  <a:gd name="connsiteY21" fmla="*/ 992688 h 1516602"/>
                  <a:gd name="connsiteX22" fmla="*/ 229164 w 1034979"/>
                  <a:gd name="connsiteY22" fmla="*/ 996498 h 1516602"/>
                  <a:gd name="connsiteX23" fmla="*/ 248214 w 1034979"/>
                  <a:gd name="connsiteY23" fmla="*/ 1002213 h 1516602"/>
                  <a:gd name="connsiteX24" fmla="*/ 253929 w 1034979"/>
                  <a:gd name="connsiteY24" fmla="*/ 1006023 h 1516602"/>
                  <a:gd name="connsiteX25" fmla="*/ 267264 w 1034979"/>
                  <a:gd name="connsiteY25" fmla="*/ 1021263 h 1516602"/>
                  <a:gd name="connsiteX26" fmla="*/ 272979 w 1034979"/>
                  <a:gd name="connsiteY26" fmla="*/ 1040313 h 1516602"/>
                  <a:gd name="connsiteX27" fmla="*/ 274884 w 1034979"/>
                  <a:gd name="connsiteY27" fmla="*/ 1046028 h 1516602"/>
                  <a:gd name="connsiteX28" fmla="*/ 276789 w 1034979"/>
                  <a:gd name="connsiteY28" fmla="*/ 1051743 h 1516602"/>
                  <a:gd name="connsiteX29" fmla="*/ 278694 w 1034979"/>
                  <a:gd name="connsiteY29" fmla="*/ 1076508 h 1516602"/>
                  <a:gd name="connsiteX30" fmla="*/ 280599 w 1034979"/>
                  <a:gd name="connsiteY30" fmla="*/ 1082223 h 1516602"/>
                  <a:gd name="connsiteX31" fmla="*/ 278694 w 1034979"/>
                  <a:gd name="connsiteY31" fmla="*/ 1101273 h 1516602"/>
                  <a:gd name="connsiteX32" fmla="*/ 276789 w 1034979"/>
                  <a:gd name="connsiteY32" fmla="*/ 1110798 h 1516602"/>
                  <a:gd name="connsiteX33" fmla="*/ 263454 w 1034979"/>
                  <a:gd name="connsiteY33" fmla="*/ 1124133 h 1516602"/>
                  <a:gd name="connsiteX34" fmla="*/ 252024 w 1034979"/>
                  <a:gd name="connsiteY34" fmla="*/ 1131753 h 1516602"/>
                  <a:gd name="connsiteX35" fmla="*/ 240594 w 1034979"/>
                  <a:gd name="connsiteY35" fmla="*/ 1135563 h 1516602"/>
                  <a:gd name="connsiteX36" fmla="*/ 27234 w 1034979"/>
                  <a:gd name="connsiteY36" fmla="*/ 1154613 h 1516602"/>
                  <a:gd name="connsiteX37" fmla="*/ 15804 w 1034979"/>
                  <a:gd name="connsiteY37" fmla="*/ 1160328 h 1516602"/>
                  <a:gd name="connsiteX38" fmla="*/ 6279 w 1034979"/>
                  <a:gd name="connsiteY38" fmla="*/ 1169853 h 1516602"/>
                  <a:gd name="connsiteX39" fmla="*/ 4374 w 1034979"/>
                  <a:gd name="connsiteY39" fmla="*/ 1175568 h 1516602"/>
                  <a:gd name="connsiteX40" fmla="*/ 564 w 1034979"/>
                  <a:gd name="connsiteY40" fmla="*/ 1181283 h 1516602"/>
                  <a:gd name="connsiteX41" fmla="*/ 6279 w 1034979"/>
                  <a:gd name="connsiteY41" fmla="*/ 1213668 h 1516602"/>
                  <a:gd name="connsiteX42" fmla="*/ 11994 w 1034979"/>
                  <a:gd name="connsiteY42" fmla="*/ 1217478 h 1516602"/>
                  <a:gd name="connsiteX43" fmla="*/ 17709 w 1034979"/>
                  <a:gd name="connsiteY43" fmla="*/ 1219383 h 1516602"/>
                  <a:gd name="connsiteX44" fmla="*/ 145344 w 1034979"/>
                  <a:gd name="connsiteY44" fmla="*/ 1217478 h 1516602"/>
                  <a:gd name="connsiteX45" fmla="*/ 239202 w 1034979"/>
                  <a:gd name="connsiteY45" fmla="*/ 1214801 h 1516602"/>
                  <a:gd name="connsiteX46" fmla="*/ 318699 w 1034979"/>
                  <a:gd name="connsiteY46" fmla="*/ 1217478 h 1516602"/>
                  <a:gd name="connsiteX47" fmla="*/ 330129 w 1034979"/>
                  <a:gd name="connsiteY47" fmla="*/ 1223193 h 1516602"/>
                  <a:gd name="connsiteX48" fmla="*/ 333939 w 1034979"/>
                  <a:gd name="connsiteY48" fmla="*/ 1228908 h 1516602"/>
                  <a:gd name="connsiteX49" fmla="*/ 339654 w 1034979"/>
                  <a:gd name="connsiteY49" fmla="*/ 1230813 h 1516602"/>
                  <a:gd name="connsiteX50" fmla="*/ 351084 w 1034979"/>
                  <a:gd name="connsiteY50" fmla="*/ 1238433 h 1516602"/>
                  <a:gd name="connsiteX51" fmla="*/ 356799 w 1034979"/>
                  <a:gd name="connsiteY51" fmla="*/ 1242243 h 1516602"/>
                  <a:gd name="connsiteX52" fmla="*/ 360609 w 1034979"/>
                  <a:gd name="connsiteY52" fmla="*/ 1247958 h 1516602"/>
                  <a:gd name="connsiteX53" fmla="*/ 366324 w 1034979"/>
                  <a:gd name="connsiteY53" fmla="*/ 1259388 h 1516602"/>
                  <a:gd name="connsiteX54" fmla="*/ 362514 w 1034979"/>
                  <a:gd name="connsiteY54" fmla="*/ 1286058 h 1516602"/>
                  <a:gd name="connsiteX55" fmla="*/ 358704 w 1034979"/>
                  <a:gd name="connsiteY55" fmla="*/ 1291773 h 1516602"/>
                  <a:gd name="connsiteX56" fmla="*/ 356799 w 1034979"/>
                  <a:gd name="connsiteY56" fmla="*/ 1297488 h 1516602"/>
                  <a:gd name="connsiteX57" fmla="*/ 352989 w 1034979"/>
                  <a:gd name="connsiteY57" fmla="*/ 1303203 h 1516602"/>
                  <a:gd name="connsiteX58" fmla="*/ 351084 w 1034979"/>
                  <a:gd name="connsiteY58" fmla="*/ 1308918 h 1516602"/>
                  <a:gd name="connsiteX59" fmla="*/ 347274 w 1034979"/>
                  <a:gd name="connsiteY59" fmla="*/ 1314633 h 1516602"/>
                  <a:gd name="connsiteX60" fmla="*/ 330129 w 1034979"/>
                  <a:gd name="connsiteY60" fmla="*/ 1381308 h 1516602"/>
                  <a:gd name="connsiteX61" fmla="*/ 328224 w 1034979"/>
                  <a:gd name="connsiteY61" fmla="*/ 1432743 h 1516602"/>
                  <a:gd name="connsiteX62" fmla="*/ 330129 w 1034979"/>
                  <a:gd name="connsiteY62" fmla="*/ 1457508 h 1516602"/>
                  <a:gd name="connsiteX63" fmla="*/ 332034 w 1034979"/>
                  <a:gd name="connsiteY63" fmla="*/ 1463223 h 1516602"/>
                  <a:gd name="connsiteX64" fmla="*/ 335844 w 1034979"/>
                  <a:gd name="connsiteY64" fmla="*/ 1467033 h 1516602"/>
                  <a:gd name="connsiteX65" fmla="*/ 364419 w 1034979"/>
                  <a:gd name="connsiteY65" fmla="*/ 1512753 h 1516602"/>
                  <a:gd name="connsiteX66" fmla="*/ 387279 w 1034979"/>
                  <a:gd name="connsiteY66" fmla="*/ 1514658 h 1516602"/>
                  <a:gd name="connsiteX67" fmla="*/ 392994 w 1034979"/>
                  <a:gd name="connsiteY67" fmla="*/ 1508943 h 1516602"/>
                  <a:gd name="connsiteX68" fmla="*/ 394899 w 1034979"/>
                  <a:gd name="connsiteY68" fmla="*/ 1497513 h 1516602"/>
                  <a:gd name="connsiteX69" fmla="*/ 396804 w 1034979"/>
                  <a:gd name="connsiteY69" fmla="*/ 1491798 h 1516602"/>
                  <a:gd name="connsiteX70" fmla="*/ 398709 w 1034979"/>
                  <a:gd name="connsiteY70" fmla="*/ 1474653 h 1516602"/>
                  <a:gd name="connsiteX71" fmla="*/ 400614 w 1034979"/>
                  <a:gd name="connsiteY71" fmla="*/ 1461318 h 1516602"/>
                  <a:gd name="connsiteX72" fmla="*/ 404424 w 1034979"/>
                  <a:gd name="connsiteY72" fmla="*/ 1404168 h 1516602"/>
                  <a:gd name="connsiteX73" fmla="*/ 410139 w 1034979"/>
                  <a:gd name="connsiteY73" fmla="*/ 1392738 h 1516602"/>
                  <a:gd name="connsiteX74" fmla="*/ 413949 w 1034979"/>
                  <a:gd name="connsiteY74" fmla="*/ 1379403 h 1516602"/>
                  <a:gd name="connsiteX75" fmla="*/ 415854 w 1034979"/>
                  <a:gd name="connsiteY75" fmla="*/ 1373688 h 1516602"/>
                  <a:gd name="connsiteX76" fmla="*/ 417759 w 1034979"/>
                  <a:gd name="connsiteY76" fmla="*/ 1360353 h 1516602"/>
                  <a:gd name="connsiteX77" fmla="*/ 421569 w 1034979"/>
                  <a:gd name="connsiteY77" fmla="*/ 1348923 h 1516602"/>
                  <a:gd name="connsiteX78" fmla="*/ 427284 w 1034979"/>
                  <a:gd name="connsiteY78" fmla="*/ 1335588 h 1516602"/>
                  <a:gd name="connsiteX79" fmla="*/ 467289 w 1034979"/>
                  <a:gd name="connsiteY79" fmla="*/ 1265103 h 1516602"/>
                  <a:gd name="connsiteX80" fmla="*/ 528455 w 1034979"/>
                  <a:gd name="connsiteY80" fmla="*/ 1252334 h 1516602"/>
                  <a:gd name="connsiteX81" fmla="*/ 573969 w 1034979"/>
                  <a:gd name="connsiteY81" fmla="*/ 1236528 h 1516602"/>
                  <a:gd name="connsiteX82" fmla="*/ 585399 w 1034979"/>
                  <a:gd name="connsiteY82" fmla="*/ 1232718 h 1516602"/>
                  <a:gd name="connsiteX83" fmla="*/ 720654 w 1034979"/>
                  <a:gd name="connsiteY83" fmla="*/ 1316538 h 1516602"/>
                  <a:gd name="connsiteX84" fmla="*/ 733989 w 1034979"/>
                  <a:gd name="connsiteY84" fmla="*/ 1326063 h 1516602"/>
                  <a:gd name="connsiteX85" fmla="*/ 743514 w 1034979"/>
                  <a:gd name="connsiteY85" fmla="*/ 1327968 h 1516602"/>
                  <a:gd name="connsiteX86" fmla="*/ 749229 w 1034979"/>
                  <a:gd name="connsiteY86" fmla="*/ 1329873 h 1516602"/>
                  <a:gd name="connsiteX87" fmla="*/ 762564 w 1034979"/>
                  <a:gd name="connsiteY87" fmla="*/ 1335588 h 1516602"/>
                  <a:gd name="connsiteX88" fmla="*/ 777804 w 1034979"/>
                  <a:gd name="connsiteY88" fmla="*/ 1333683 h 1516602"/>
                  <a:gd name="connsiteX89" fmla="*/ 789234 w 1034979"/>
                  <a:gd name="connsiteY89" fmla="*/ 1327968 h 1516602"/>
                  <a:gd name="connsiteX90" fmla="*/ 794949 w 1034979"/>
                  <a:gd name="connsiteY90" fmla="*/ 1326063 h 1516602"/>
                  <a:gd name="connsiteX91" fmla="*/ 802569 w 1034979"/>
                  <a:gd name="connsiteY91" fmla="*/ 1308918 h 1516602"/>
                  <a:gd name="connsiteX92" fmla="*/ 800664 w 1034979"/>
                  <a:gd name="connsiteY92" fmla="*/ 1284153 h 1516602"/>
                  <a:gd name="connsiteX93" fmla="*/ 798759 w 1034979"/>
                  <a:gd name="connsiteY93" fmla="*/ 1278438 h 1516602"/>
                  <a:gd name="connsiteX94" fmla="*/ 796854 w 1034979"/>
                  <a:gd name="connsiteY94" fmla="*/ 1270818 h 1516602"/>
                  <a:gd name="connsiteX95" fmla="*/ 783519 w 1034979"/>
                  <a:gd name="connsiteY95" fmla="*/ 1253673 h 1516602"/>
                  <a:gd name="connsiteX96" fmla="*/ 773994 w 1034979"/>
                  <a:gd name="connsiteY96" fmla="*/ 1247958 h 1516602"/>
                  <a:gd name="connsiteX97" fmla="*/ 648264 w 1034979"/>
                  <a:gd name="connsiteY97" fmla="*/ 1156518 h 1516602"/>
                  <a:gd name="connsiteX98" fmla="*/ 644454 w 1034979"/>
                  <a:gd name="connsiteY98" fmla="*/ 1139373 h 1516602"/>
                  <a:gd name="connsiteX99" fmla="*/ 646359 w 1034979"/>
                  <a:gd name="connsiteY99" fmla="*/ 1131753 h 1516602"/>
                  <a:gd name="connsiteX100" fmla="*/ 650169 w 1034979"/>
                  <a:gd name="connsiteY100" fmla="*/ 1114608 h 1516602"/>
                  <a:gd name="connsiteX101" fmla="*/ 653979 w 1034979"/>
                  <a:gd name="connsiteY101" fmla="*/ 1108893 h 1516602"/>
                  <a:gd name="connsiteX102" fmla="*/ 655884 w 1034979"/>
                  <a:gd name="connsiteY102" fmla="*/ 1103178 h 1516602"/>
                  <a:gd name="connsiteX103" fmla="*/ 661599 w 1034979"/>
                  <a:gd name="connsiteY103" fmla="*/ 1101273 h 1516602"/>
                  <a:gd name="connsiteX104" fmla="*/ 671124 w 1034979"/>
                  <a:gd name="connsiteY104" fmla="*/ 1089843 h 1516602"/>
                  <a:gd name="connsiteX105" fmla="*/ 724464 w 1034979"/>
                  <a:gd name="connsiteY105" fmla="*/ 1082223 h 1516602"/>
                  <a:gd name="connsiteX106" fmla="*/ 842574 w 1034979"/>
                  <a:gd name="connsiteY106" fmla="*/ 1084128 h 1516602"/>
                  <a:gd name="connsiteX107" fmla="*/ 871149 w 1034979"/>
                  <a:gd name="connsiteY107" fmla="*/ 1086033 h 1516602"/>
                  <a:gd name="connsiteX108" fmla="*/ 899724 w 1034979"/>
                  <a:gd name="connsiteY108" fmla="*/ 1091748 h 1516602"/>
                  <a:gd name="connsiteX109" fmla="*/ 922584 w 1034979"/>
                  <a:gd name="connsiteY109" fmla="*/ 1095558 h 1516602"/>
                  <a:gd name="connsiteX110" fmla="*/ 951159 w 1034979"/>
                  <a:gd name="connsiteY110" fmla="*/ 1101273 h 1516602"/>
                  <a:gd name="connsiteX111" fmla="*/ 956874 w 1034979"/>
                  <a:gd name="connsiteY111" fmla="*/ 1101273 h 1516602"/>
                  <a:gd name="connsiteX112" fmla="*/ 1002594 w 1034979"/>
                  <a:gd name="connsiteY112" fmla="*/ 1099368 h 1516602"/>
                  <a:gd name="connsiteX113" fmla="*/ 1031169 w 1034979"/>
                  <a:gd name="connsiteY113" fmla="*/ 1091748 h 1516602"/>
                  <a:gd name="connsiteX114" fmla="*/ 1034979 w 1034979"/>
                  <a:gd name="connsiteY114" fmla="*/ 1086033 h 1516602"/>
                  <a:gd name="connsiteX115" fmla="*/ 1033074 w 1034979"/>
                  <a:gd name="connsiteY115" fmla="*/ 1066983 h 1516602"/>
                  <a:gd name="connsiteX116" fmla="*/ 1027359 w 1034979"/>
                  <a:gd name="connsiteY116" fmla="*/ 1063173 h 1516602"/>
                  <a:gd name="connsiteX117" fmla="*/ 1012119 w 1034979"/>
                  <a:gd name="connsiteY117" fmla="*/ 1061268 h 1516602"/>
                  <a:gd name="connsiteX118" fmla="*/ 1006404 w 1034979"/>
                  <a:gd name="connsiteY118" fmla="*/ 1059363 h 1516602"/>
                  <a:gd name="connsiteX119" fmla="*/ 998784 w 1034979"/>
                  <a:gd name="connsiteY119" fmla="*/ 1057458 h 1516602"/>
                  <a:gd name="connsiteX120" fmla="*/ 987354 w 1034979"/>
                  <a:gd name="connsiteY120" fmla="*/ 1049838 h 1516602"/>
                  <a:gd name="connsiteX121" fmla="*/ 975924 w 1034979"/>
                  <a:gd name="connsiteY121" fmla="*/ 1046028 h 1516602"/>
                  <a:gd name="connsiteX122" fmla="*/ 970209 w 1034979"/>
                  <a:gd name="connsiteY122" fmla="*/ 1044123 h 1516602"/>
                  <a:gd name="connsiteX123" fmla="*/ 962589 w 1034979"/>
                  <a:gd name="connsiteY123" fmla="*/ 1042218 h 1516602"/>
                  <a:gd name="connsiteX124" fmla="*/ 956874 w 1034979"/>
                  <a:gd name="connsiteY124" fmla="*/ 1040313 h 1516602"/>
                  <a:gd name="connsiteX125" fmla="*/ 935919 w 1034979"/>
                  <a:gd name="connsiteY125" fmla="*/ 1034598 h 1516602"/>
                  <a:gd name="connsiteX126" fmla="*/ 825429 w 1034979"/>
                  <a:gd name="connsiteY126" fmla="*/ 1034598 h 1516602"/>
                  <a:gd name="connsiteX127" fmla="*/ 730179 w 1034979"/>
                  <a:gd name="connsiteY127" fmla="*/ 1038408 h 1516602"/>
                  <a:gd name="connsiteX128" fmla="*/ 669219 w 1034979"/>
                  <a:gd name="connsiteY128" fmla="*/ 1046028 h 1516602"/>
                  <a:gd name="connsiteX129" fmla="*/ 646359 w 1034979"/>
                  <a:gd name="connsiteY129" fmla="*/ 1049838 h 1516602"/>
                  <a:gd name="connsiteX130" fmla="*/ 642549 w 1034979"/>
                  <a:gd name="connsiteY130" fmla="*/ 1038408 h 1516602"/>
                  <a:gd name="connsiteX131" fmla="*/ 640644 w 1034979"/>
                  <a:gd name="connsiteY131" fmla="*/ 1032693 h 1516602"/>
                  <a:gd name="connsiteX132" fmla="*/ 642549 w 1034979"/>
                  <a:gd name="connsiteY132" fmla="*/ 1015548 h 1516602"/>
                  <a:gd name="connsiteX133" fmla="*/ 644454 w 1034979"/>
                  <a:gd name="connsiteY133" fmla="*/ 1009833 h 1516602"/>
                  <a:gd name="connsiteX134" fmla="*/ 661599 w 1034979"/>
                  <a:gd name="connsiteY134" fmla="*/ 1000308 h 1516602"/>
                  <a:gd name="connsiteX135" fmla="*/ 673029 w 1034979"/>
                  <a:gd name="connsiteY135" fmla="*/ 992688 h 1516602"/>
                  <a:gd name="connsiteX136" fmla="*/ 674934 w 1034979"/>
                  <a:gd name="connsiteY136" fmla="*/ 986973 h 1516602"/>
                  <a:gd name="connsiteX137" fmla="*/ 680649 w 1034979"/>
                  <a:gd name="connsiteY137" fmla="*/ 985068 h 1516602"/>
                  <a:gd name="connsiteX138" fmla="*/ 686364 w 1034979"/>
                  <a:gd name="connsiteY138" fmla="*/ 981258 h 1516602"/>
                  <a:gd name="connsiteX139" fmla="*/ 695889 w 1034979"/>
                  <a:gd name="connsiteY139" fmla="*/ 971733 h 1516602"/>
                  <a:gd name="connsiteX140" fmla="*/ 705414 w 1034979"/>
                  <a:gd name="connsiteY140" fmla="*/ 960303 h 1516602"/>
                  <a:gd name="connsiteX141" fmla="*/ 716844 w 1034979"/>
                  <a:gd name="connsiteY141" fmla="*/ 952683 h 1516602"/>
                  <a:gd name="connsiteX142" fmla="*/ 732084 w 1034979"/>
                  <a:gd name="connsiteY142" fmla="*/ 939348 h 1516602"/>
                  <a:gd name="connsiteX143" fmla="*/ 741609 w 1034979"/>
                  <a:gd name="connsiteY143" fmla="*/ 927918 h 1516602"/>
                  <a:gd name="connsiteX144" fmla="*/ 753039 w 1034979"/>
                  <a:gd name="connsiteY144" fmla="*/ 918393 h 1516602"/>
                  <a:gd name="connsiteX145" fmla="*/ 758754 w 1034979"/>
                  <a:gd name="connsiteY145" fmla="*/ 906963 h 1516602"/>
                  <a:gd name="connsiteX146" fmla="*/ 760659 w 1034979"/>
                  <a:gd name="connsiteY146" fmla="*/ 901248 h 1516602"/>
                  <a:gd name="connsiteX147" fmla="*/ 766374 w 1034979"/>
                  <a:gd name="connsiteY147" fmla="*/ 889818 h 1516602"/>
                  <a:gd name="connsiteX148" fmla="*/ 764469 w 1034979"/>
                  <a:gd name="connsiteY148" fmla="*/ 874578 h 1516602"/>
                  <a:gd name="connsiteX149" fmla="*/ 758754 w 1034979"/>
                  <a:gd name="connsiteY149" fmla="*/ 872673 h 1516602"/>
                  <a:gd name="connsiteX150" fmla="*/ 737799 w 1034979"/>
                  <a:gd name="connsiteY150" fmla="*/ 874578 h 1516602"/>
                  <a:gd name="connsiteX151" fmla="*/ 732084 w 1034979"/>
                  <a:gd name="connsiteY151" fmla="*/ 878388 h 1516602"/>
                  <a:gd name="connsiteX152" fmla="*/ 699699 w 1034979"/>
                  <a:gd name="connsiteY152" fmla="*/ 899343 h 1516602"/>
                  <a:gd name="connsiteX153" fmla="*/ 595181 w 1034979"/>
                  <a:gd name="connsiteY153" fmla="*/ 957831 h 1516602"/>
                  <a:gd name="connsiteX154" fmla="*/ 507294 w 1034979"/>
                  <a:gd name="connsiteY154" fmla="*/ 847908 h 1516602"/>
                  <a:gd name="connsiteX155" fmla="*/ 503484 w 1034979"/>
                  <a:gd name="connsiteY155" fmla="*/ 358323 h 1516602"/>
                  <a:gd name="connsiteX156" fmla="*/ 499674 w 1034979"/>
                  <a:gd name="connsiteY156" fmla="*/ 66858 h 1516602"/>
                  <a:gd name="connsiteX157" fmla="*/ 490149 w 1034979"/>
                  <a:gd name="connsiteY157" fmla="*/ 40188 h 1516602"/>
                  <a:gd name="connsiteX158" fmla="*/ 488244 w 1034979"/>
                  <a:gd name="connsiteY158" fmla="*/ 34473 h 1516602"/>
                  <a:gd name="connsiteX159" fmla="*/ 484434 w 1034979"/>
                  <a:gd name="connsiteY159" fmla="*/ 28758 h 1516602"/>
                  <a:gd name="connsiteX160" fmla="*/ 478719 w 1034979"/>
                  <a:gd name="connsiteY160" fmla="*/ 17328 h 1516602"/>
                  <a:gd name="connsiteX161" fmla="*/ 473004 w 1034979"/>
                  <a:gd name="connsiteY161" fmla="*/ 13518 h 1516602"/>
                  <a:gd name="connsiteX162" fmla="*/ 469194 w 1034979"/>
                  <a:gd name="connsiteY162" fmla="*/ 7803 h 1516602"/>
                  <a:gd name="connsiteX163" fmla="*/ 429189 w 1034979"/>
                  <a:gd name="connsiteY163" fmla="*/ 11613 h 1516602"/>
                  <a:gd name="connsiteX164" fmla="*/ 425379 w 1034979"/>
                  <a:gd name="connsiteY164" fmla="*/ 78288 h 1516602"/>
                  <a:gd name="connsiteX165" fmla="*/ 425379 w 1034979"/>
                  <a:gd name="connsiteY165" fmla="*/ 84003 h 1516602"/>
                  <a:gd name="connsiteX166" fmla="*/ 429189 w 1034979"/>
                  <a:gd name="connsiteY166" fmla="*/ 238308 h 1516602"/>
                  <a:gd name="connsiteX167" fmla="*/ 440619 w 1034979"/>
                  <a:gd name="connsiteY167" fmla="*/ 421188 h 1516602"/>
                  <a:gd name="connsiteX168" fmla="*/ 435265 w 1034979"/>
                  <a:gd name="connsiteY168" fmla="*/ 718368 h 1516602"/>
                  <a:gd name="connsiteX169" fmla="*/ 435059 w 1034979"/>
                  <a:gd name="connsiteY169" fmla="*/ 799046 h 1516602"/>
                  <a:gd name="connsiteX170" fmla="*/ 430322 w 1034979"/>
                  <a:gd name="connsiteY170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253929 w 1034979"/>
                  <a:gd name="connsiteY6" fmla="*/ 958398 h 1516602"/>
                  <a:gd name="connsiteX7" fmla="*/ 242499 w 1034979"/>
                  <a:gd name="connsiteY7" fmla="*/ 954588 h 1516602"/>
                  <a:gd name="connsiteX8" fmla="*/ 181539 w 1034979"/>
                  <a:gd name="connsiteY8" fmla="*/ 937443 h 1516602"/>
                  <a:gd name="connsiteX9" fmla="*/ 116769 w 1034979"/>
                  <a:gd name="connsiteY9" fmla="*/ 903153 h 1516602"/>
                  <a:gd name="connsiteX10" fmla="*/ 59619 w 1034979"/>
                  <a:gd name="connsiteY10" fmla="*/ 874578 h 1516602"/>
                  <a:gd name="connsiteX11" fmla="*/ 46284 w 1034979"/>
                  <a:gd name="connsiteY11" fmla="*/ 895533 h 1516602"/>
                  <a:gd name="connsiteX12" fmla="*/ 50094 w 1034979"/>
                  <a:gd name="connsiteY12" fmla="*/ 933633 h 1516602"/>
                  <a:gd name="connsiteX13" fmla="*/ 53904 w 1034979"/>
                  <a:gd name="connsiteY13" fmla="*/ 939348 h 1516602"/>
                  <a:gd name="connsiteX14" fmla="*/ 59619 w 1034979"/>
                  <a:gd name="connsiteY14" fmla="*/ 943158 h 1516602"/>
                  <a:gd name="connsiteX15" fmla="*/ 63429 w 1034979"/>
                  <a:gd name="connsiteY15" fmla="*/ 948873 h 1516602"/>
                  <a:gd name="connsiteX16" fmla="*/ 80574 w 1034979"/>
                  <a:gd name="connsiteY16" fmla="*/ 958398 h 1516602"/>
                  <a:gd name="connsiteX17" fmla="*/ 166299 w 1034979"/>
                  <a:gd name="connsiteY17" fmla="*/ 979353 h 1516602"/>
                  <a:gd name="connsiteX18" fmla="*/ 191064 w 1034979"/>
                  <a:gd name="connsiteY18" fmla="*/ 985068 h 1516602"/>
                  <a:gd name="connsiteX19" fmla="*/ 208209 w 1034979"/>
                  <a:gd name="connsiteY19" fmla="*/ 990783 h 1516602"/>
                  <a:gd name="connsiteX20" fmla="*/ 213924 w 1034979"/>
                  <a:gd name="connsiteY20" fmla="*/ 992688 h 1516602"/>
                  <a:gd name="connsiteX21" fmla="*/ 229164 w 1034979"/>
                  <a:gd name="connsiteY21" fmla="*/ 996498 h 1516602"/>
                  <a:gd name="connsiteX22" fmla="*/ 248214 w 1034979"/>
                  <a:gd name="connsiteY22" fmla="*/ 1002213 h 1516602"/>
                  <a:gd name="connsiteX23" fmla="*/ 253929 w 1034979"/>
                  <a:gd name="connsiteY23" fmla="*/ 1006023 h 1516602"/>
                  <a:gd name="connsiteX24" fmla="*/ 267264 w 1034979"/>
                  <a:gd name="connsiteY24" fmla="*/ 1021263 h 1516602"/>
                  <a:gd name="connsiteX25" fmla="*/ 272979 w 1034979"/>
                  <a:gd name="connsiteY25" fmla="*/ 1040313 h 1516602"/>
                  <a:gd name="connsiteX26" fmla="*/ 274884 w 1034979"/>
                  <a:gd name="connsiteY26" fmla="*/ 1046028 h 1516602"/>
                  <a:gd name="connsiteX27" fmla="*/ 276789 w 1034979"/>
                  <a:gd name="connsiteY27" fmla="*/ 1051743 h 1516602"/>
                  <a:gd name="connsiteX28" fmla="*/ 278694 w 1034979"/>
                  <a:gd name="connsiteY28" fmla="*/ 1076508 h 1516602"/>
                  <a:gd name="connsiteX29" fmla="*/ 280599 w 1034979"/>
                  <a:gd name="connsiteY29" fmla="*/ 1082223 h 1516602"/>
                  <a:gd name="connsiteX30" fmla="*/ 278694 w 1034979"/>
                  <a:gd name="connsiteY30" fmla="*/ 1101273 h 1516602"/>
                  <a:gd name="connsiteX31" fmla="*/ 276789 w 1034979"/>
                  <a:gd name="connsiteY31" fmla="*/ 1110798 h 1516602"/>
                  <a:gd name="connsiteX32" fmla="*/ 263454 w 1034979"/>
                  <a:gd name="connsiteY32" fmla="*/ 1124133 h 1516602"/>
                  <a:gd name="connsiteX33" fmla="*/ 252024 w 1034979"/>
                  <a:gd name="connsiteY33" fmla="*/ 1131753 h 1516602"/>
                  <a:gd name="connsiteX34" fmla="*/ 240594 w 1034979"/>
                  <a:gd name="connsiteY34" fmla="*/ 1135563 h 1516602"/>
                  <a:gd name="connsiteX35" fmla="*/ 27234 w 1034979"/>
                  <a:gd name="connsiteY35" fmla="*/ 1154613 h 1516602"/>
                  <a:gd name="connsiteX36" fmla="*/ 15804 w 1034979"/>
                  <a:gd name="connsiteY36" fmla="*/ 1160328 h 1516602"/>
                  <a:gd name="connsiteX37" fmla="*/ 6279 w 1034979"/>
                  <a:gd name="connsiteY37" fmla="*/ 1169853 h 1516602"/>
                  <a:gd name="connsiteX38" fmla="*/ 4374 w 1034979"/>
                  <a:gd name="connsiteY38" fmla="*/ 1175568 h 1516602"/>
                  <a:gd name="connsiteX39" fmla="*/ 564 w 1034979"/>
                  <a:gd name="connsiteY39" fmla="*/ 1181283 h 1516602"/>
                  <a:gd name="connsiteX40" fmla="*/ 6279 w 1034979"/>
                  <a:gd name="connsiteY40" fmla="*/ 1213668 h 1516602"/>
                  <a:gd name="connsiteX41" fmla="*/ 11994 w 1034979"/>
                  <a:gd name="connsiteY41" fmla="*/ 1217478 h 1516602"/>
                  <a:gd name="connsiteX42" fmla="*/ 17709 w 1034979"/>
                  <a:gd name="connsiteY42" fmla="*/ 1219383 h 1516602"/>
                  <a:gd name="connsiteX43" fmla="*/ 145344 w 1034979"/>
                  <a:gd name="connsiteY43" fmla="*/ 1217478 h 1516602"/>
                  <a:gd name="connsiteX44" fmla="*/ 239202 w 1034979"/>
                  <a:gd name="connsiteY44" fmla="*/ 1214801 h 1516602"/>
                  <a:gd name="connsiteX45" fmla="*/ 318699 w 1034979"/>
                  <a:gd name="connsiteY45" fmla="*/ 1217478 h 1516602"/>
                  <a:gd name="connsiteX46" fmla="*/ 330129 w 1034979"/>
                  <a:gd name="connsiteY46" fmla="*/ 1223193 h 1516602"/>
                  <a:gd name="connsiteX47" fmla="*/ 333939 w 1034979"/>
                  <a:gd name="connsiteY47" fmla="*/ 1228908 h 1516602"/>
                  <a:gd name="connsiteX48" fmla="*/ 339654 w 1034979"/>
                  <a:gd name="connsiteY48" fmla="*/ 1230813 h 1516602"/>
                  <a:gd name="connsiteX49" fmla="*/ 351084 w 1034979"/>
                  <a:gd name="connsiteY49" fmla="*/ 1238433 h 1516602"/>
                  <a:gd name="connsiteX50" fmla="*/ 356799 w 1034979"/>
                  <a:gd name="connsiteY50" fmla="*/ 1242243 h 1516602"/>
                  <a:gd name="connsiteX51" fmla="*/ 360609 w 1034979"/>
                  <a:gd name="connsiteY51" fmla="*/ 1247958 h 1516602"/>
                  <a:gd name="connsiteX52" fmla="*/ 366324 w 1034979"/>
                  <a:gd name="connsiteY52" fmla="*/ 1259388 h 1516602"/>
                  <a:gd name="connsiteX53" fmla="*/ 362514 w 1034979"/>
                  <a:gd name="connsiteY53" fmla="*/ 1286058 h 1516602"/>
                  <a:gd name="connsiteX54" fmla="*/ 358704 w 1034979"/>
                  <a:gd name="connsiteY54" fmla="*/ 1291773 h 1516602"/>
                  <a:gd name="connsiteX55" fmla="*/ 356799 w 1034979"/>
                  <a:gd name="connsiteY55" fmla="*/ 1297488 h 1516602"/>
                  <a:gd name="connsiteX56" fmla="*/ 352989 w 1034979"/>
                  <a:gd name="connsiteY56" fmla="*/ 1303203 h 1516602"/>
                  <a:gd name="connsiteX57" fmla="*/ 351084 w 1034979"/>
                  <a:gd name="connsiteY57" fmla="*/ 1308918 h 1516602"/>
                  <a:gd name="connsiteX58" fmla="*/ 347274 w 1034979"/>
                  <a:gd name="connsiteY58" fmla="*/ 1314633 h 1516602"/>
                  <a:gd name="connsiteX59" fmla="*/ 330129 w 1034979"/>
                  <a:gd name="connsiteY59" fmla="*/ 1381308 h 1516602"/>
                  <a:gd name="connsiteX60" fmla="*/ 328224 w 1034979"/>
                  <a:gd name="connsiteY60" fmla="*/ 1432743 h 1516602"/>
                  <a:gd name="connsiteX61" fmla="*/ 330129 w 1034979"/>
                  <a:gd name="connsiteY61" fmla="*/ 1457508 h 1516602"/>
                  <a:gd name="connsiteX62" fmla="*/ 332034 w 1034979"/>
                  <a:gd name="connsiteY62" fmla="*/ 1463223 h 1516602"/>
                  <a:gd name="connsiteX63" fmla="*/ 335844 w 1034979"/>
                  <a:gd name="connsiteY63" fmla="*/ 1467033 h 1516602"/>
                  <a:gd name="connsiteX64" fmla="*/ 364419 w 1034979"/>
                  <a:gd name="connsiteY64" fmla="*/ 1512753 h 1516602"/>
                  <a:gd name="connsiteX65" fmla="*/ 387279 w 1034979"/>
                  <a:gd name="connsiteY65" fmla="*/ 1514658 h 1516602"/>
                  <a:gd name="connsiteX66" fmla="*/ 392994 w 1034979"/>
                  <a:gd name="connsiteY66" fmla="*/ 1508943 h 1516602"/>
                  <a:gd name="connsiteX67" fmla="*/ 394899 w 1034979"/>
                  <a:gd name="connsiteY67" fmla="*/ 1497513 h 1516602"/>
                  <a:gd name="connsiteX68" fmla="*/ 396804 w 1034979"/>
                  <a:gd name="connsiteY68" fmla="*/ 1491798 h 1516602"/>
                  <a:gd name="connsiteX69" fmla="*/ 398709 w 1034979"/>
                  <a:gd name="connsiteY69" fmla="*/ 1474653 h 1516602"/>
                  <a:gd name="connsiteX70" fmla="*/ 400614 w 1034979"/>
                  <a:gd name="connsiteY70" fmla="*/ 1461318 h 1516602"/>
                  <a:gd name="connsiteX71" fmla="*/ 404424 w 1034979"/>
                  <a:gd name="connsiteY71" fmla="*/ 1404168 h 1516602"/>
                  <a:gd name="connsiteX72" fmla="*/ 410139 w 1034979"/>
                  <a:gd name="connsiteY72" fmla="*/ 1392738 h 1516602"/>
                  <a:gd name="connsiteX73" fmla="*/ 413949 w 1034979"/>
                  <a:gd name="connsiteY73" fmla="*/ 1379403 h 1516602"/>
                  <a:gd name="connsiteX74" fmla="*/ 415854 w 1034979"/>
                  <a:gd name="connsiteY74" fmla="*/ 1373688 h 1516602"/>
                  <a:gd name="connsiteX75" fmla="*/ 417759 w 1034979"/>
                  <a:gd name="connsiteY75" fmla="*/ 1360353 h 1516602"/>
                  <a:gd name="connsiteX76" fmla="*/ 421569 w 1034979"/>
                  <a:gd name="connsiteY76" fmla="*/ 1348923 h 1516602"/>
                  <a:gd name="connsiteX77" fmla="*/ 427284 w 1034979"/>
                  <a:gd name="connsiteY77" fmla="*/ 1335588 h 1516602"/>
                  <a:gd name="connsiteX78" fmla="*/ 467289 w 1034979"/>
                  <a:gd name="connsiteY78" fmla="*/ 1265103 h 1516602"/>
                  <a:gd name="connsiteX79" fmla="*/ 528455 w 1034979"/>
                  <a:gd name="connsiteY79" fmla="*/ 1252334 h 1516602"/>
                  <a:gd name="connsiteX80" fmla="*/ 573969 w 1034979"/>
                  <a:gd name="connsiteY80" fmla="*/ 1236528 h 1516602"/>
                  <a:gd name="connsiteX81" fmla="*/ 585399 w 1034979"/>
                  <a:gd name="connsiteY81" fmla="*/ 1232718 h 1516602"/>
                  <a:gd name="connsiteX82" fmla="*/ 720654 w 1034979"/>
                  <a:gd name="connsiteY82" fmla="*/ 1316538 h 1516602"/>
                  <a:gd name="connsiteX83" fmla="*/ 733989 w 1034979"/>
                  <a:gd name="connsiteY83" fmla="*/ 1326063 h 1516602"/>
                  <a:gd name="connsiteX84" fmla="*/ 743514 w 1034979"/>
                  <a:gd name="connsiteY84" fmla="*/ 1327968 h 1516602"/>
                  <a:gd name="connsiteX85" fmla="*/ 749229 w 1034979"/>
                  <a:gd name="connsiteY85" fmla="*/ 1329873 h 1516602"/>
                  <a:gd name="connsiteX86" fmla="*/ 762564 w 1034979"/>
                  <a:gd name="connsiteY86" fmla="*/ 1335588 h 1516602"/>
                  <a:gd name="connsiteX87" fmla="*/ 777804 w 1034979"/>
                  <a:gd name="connsiteY87" fmla="*/ 1333683 h 1516602"/>
                  <a:gd name="connsiteX88" fmla="*/ 789234 w 1034979"/>
                  <a:gd name="connsiteY88" fmla="*/ 1327968 h 1516602"/>
                  <a:gd name="connsiteX89" fmla="*/ 794949 w 1034979"/>
                  <a:gd name="connsiteY89" fmla="*/ 1326063 h 1516602"/>
                  <a:gd name="connsiteX90" fmla="*/ 802569 w 1034979"/>
                  <a:gd name="connsiteY90" fmla="*/ 1308918 h 1516602"/>
                  <a:gd name="connsiteX91" fmla="*/ 800664 w 1034979"/>
                  <a:gd name="connsiteY91" fmla="*/ 1284153 h 1516602"/>
                  <a:gd name="connsiteX92" fmla="*/ 798759 w 1034979"/>
                  <a:gd name="connsiteY92" fmla="*/ 1278438 h 1516602"/>
                  <a:gd name="connsiteX93" fmla="*/ 796854 w 1034979"/>
                  <a:gd name="connsiteY93" fmla="*/ 1270818 h 1516602"/>
                  <a:gd name="connsiteX94" fmla="*/ 783519 w 1034979"/>
                  <a:gd name="connsiteY94" fmla="*/ 1253673 h 1516602"/>
                  <a:gd name="connsiteX95" fmla="*/ 773994 w 1034979"/>
                  <a:gd name="connsiteY95" fmla="*/ 1247958 h 1516602"/>
                  <a:gd name="connsiteX96" fmla="*/ 648264 w 1034979"/>
                  <a:gd name="connsiteY96" fmla="*/ 1156518 h 1516602"/>
                  <a:gd name="connsiteX97" fmla="*/ 644454 w 1034979"/>
                  <a:gd name="connsiteY97" fmla="*/ 1139373 h 1516602"/>
                  <a:gd name="connsiteX98" fmla="*/ 646359 w 1034979"/>
                  <a:gd name="connsiteY98" fmla="*/ 1131753 h 1516602"/>
                  <a:gd name="connsiteX99" fmla="*/ 650169 w 1034979"/>
                  <a:gd name="connsiteY99" fmla="*/ 1114608 h 1516602"/>
                  <a:gd name="connsiteX100" fmla="*/ 653979 w 1034979"/>
                  <a:gd name="connsiteY100" fmla="*/ 1108893 h 1516602"/>
                  <a:gd name="connsiteX101" fmla="*/ 655884 w 1034979"/>
                  <a:gd name="connsiteY101" fmla="*/ 1103178 h 1516602"/>
                  <a:gd name="connsiteX102" fmla="*/ 661599 w 1034979"/>
                  <a:gd name="connsiteY102" fmla="*/ 1101273 h 1516602"/>
                  <a:gd name="connsiteX103" fmla="*/ 671124 w 1034979"/>
                  <a:gd name="connsiteY103" fmla="*/ 1089843 h 1516602"/>
                  <a:gd name="connsiteX104" fmla="*/ 724464 w 1034979"/>
                  <a:gd name="connsiteY104" fmla="*/ 1082223 h 1516602"/>
                  <a:gd name="connsiteX105" fmla="*/ 842574 w 1034979"/>
                  <a:gd name="connsiteY105" fmla="*/ 1084128 h 1516602"/>
                  <a:gd name="connsiteX106" fmla="*/ 871149 w 1034979"/>
                  <a:gd name="connsiteY106" fmla="*/ 1086033 h 1516602"/>
                  <a:gd name="connsiteX107" fmla="*/ 899724 w 1034979"/>
                  <a:gd name="connsiteY107" fmla="*/ 1091748 h 1516602"/>
                  <a:gd name="connsiteX108" fmla="*/ 922584 w 1034979"/>
                  <a:gd name="connsiteY108" fmla="*/ 1095558 h 1516602"/>
                  <a:gd name="connsiteX109" fmla="*/ 951159 w 1034979"/>
                  <a:gd name="connsiteY109" fmla="*/ 1101273 h 1516602"/>
                  <a:gd name="connsiteX110" fmla="*/ 956874 w 1034979"/>
                  <a:gd name="connsiteY110" fmla="*/ 1101273 h 1516602"/>
                  <a:gd name="connsiteX111" fmla="*/ 1002594 w 1034979"/>
                  <a:gd name="connsiteY111" fmla="*/ 1099368 h 1516602"/>
                  <a:gd name="connsiteX112" fmla="*/ 1031169 w 1034979"/>
                  <a:gd name="connsiteY112" fmla="*/ 1091748 h 1516602"/>
                  <a:gd name="connsiteX113" fmla="*/ 1034979 w 1034979"/>
                  <a:gd name="connsiteY113" fmla="*/ 1086033 h 1516602"/>
                  <a:gd name="connsiteX114" fmla="*/ 1033074 w 1034979"/>
                  <a:gd name="connsiteY114" fmla="*/ 1066983 h 1516602"/>
                  <a:gd name="connsiteX115" fmla="*/ 1027359 w 1034979"/>
                  <a:gd name="connsiteY115" fmla="*/ 1063173 h 1516602"/>
                  <a:gd name="connsiteX116" fmla="*/ 1012119 w 1034979"/>
                  <a:gd name="connsiteY116" fmla="*/ 1061268 h 1516602"/>
                  <a:gd name="connsiteX117" fmla="*/ 1006404 w 1034979"/>
                  <a:gd name="connsiteY117" fmla="*/ 1059363 h 1516602"/>
                  <a:gd name="connsiteX118" fmla="*/ 998784 w 1034979"/>
                  <a:gd name="connsiteY118" fmla="*/ 1057458 h 1516602"/>
                  <a:gd name="connsiteX119" fmla="*/ 987354 w 1034979"/>
                  <a:gd name="connsiteY119" fmla="*/ 1049838 h 1516602"/>
                  <a:gd name="connsiteX120" fmla="*/ 975924 w 1034979"/>
                  <a:gd name="connsiteY120" fmla="*/ 1046028 h 1516602"/>
                  <a:gd name="connsiteX121" fmla="*/ 970209 w 1034979"/>
                  <a:gd name="connsiteY121" fmla="*/ 1044123 h 1516602"/>
                  <a:gd name="connsiteX122" fmla="*/ 962589 w 1034979"/>
                  <a:gd name="connsiteY122" fmla="*/ 1042218 h 1516602"/>
                  <a:gd name="connsiteX123" fmla="*/ 956874 w 1034979"/>
                  <a:gd name="connsiteY123" fmla="*/ 1040313 h 1516602"/>
                  <a:gd name="connsiteX124" fmla="*/ 935919 w 1034979"/>
                  <a:gd name="connsiteY124" fmla="*/ 1034598 h 1516602"/>
                  <a:gd name="connsiteX125" fmla="*/ 825429 w 1034979"/>
                  <a:gd name="connsiteY125" fmla="*/ 1034598 h 1516602"/>
                  <a:gd name="connsiteX126" fmla="*/ 730179 w 1034979"/>
                  <a:gd name="connsiteY126" fmla="*/ 1038408 h 1516602"/>
                  <a:gd name="connsiteX127" fmla="*/ 669219 w 1034979"/>
                  <a:gd name="connsiteY127" fmla="*/ 1046028 h 1516602"/>
                  <a:gd name="connsiteX128" fmla="*/ 646359 w 1034979"/>
                  <a:gd name="connsiteY128" fmla="*/ 1049838 h 1516602"/>
                  <a:gd name="connsiteX129" fmla="*/ 642549 w 1034979"/>
                  <a:gd name="connsiteY129" fmla="*/ 1038408 h 1516602"/>
                  <a:gd name="connsiteX130" fmla="*/ 640644 w 1034979"/>
                  <a:gd name="connsiteY130" fmla="*/ 1032693 h 1516602"/>
                  <a:gd name="connsiteX131" fmla="*/ 642549 w 1034979"/>
                  <a:gd name="connsiteY131" fmla="*/ 1015548 h 1516602"/>
                  <a:gd name="connsiteX132" fmla="*/ 644454 w 1034979"/>
                  <a:gd name="connsiteY132" fmla="*/ 1009833 h 1516602"/>
                  <a:gd name="connsiteX133" fmla="*/ 661599 w 1034979"/>
                  <a:gd name="connsiteY133" fmla="*/ 1000308 h 1516602"/>
                  <a:gd name="connsiteX134" fmla="*/ 673029 w 1034979"/>
                  <a:gd name="connsiteY134" fmla="*/ 992688 h 1516602"/>
                  <a:gd name="connsiteX135" fmla="*/ 674934 w 1034979"/>
                  <a:gd name="connsiteY135" fmla="*/ 986973 h 1516602"/>
                  <a:gd name="connsiteX136" fmla="*/ 680649 w 1034979"/>
                  <a:gd name="connsiteY136" fmla="*/ 985068 h 1516602"/>
                  <a:gd name="connsiteX137" fmla="*/ 686364 w 1034979"/>
                  <a:gd name="connsiteY137" fmla="*/ 981258 h 1516602"/>
                  <a:gd name="connsiteX138" fmla="*/ 695889 w 1034979"/>
                  <a:gd name="connsiteY138" fmla="*/ 971733 h 1516602"/>
                  <a:gd name="connsiteX139" fmla="*/ 705414 w 1034979"/>
                  <a:gd name="connsiteY139" fmla="*/ 960303 h 1516602"/>
                  <a:gd name="connsiteX140" fmla="*/ 716844 w 1034979"/>
                  <a:gd name="connsiteY140" fmla="*/ 952683 h 1516602"/>
                  <a:gd name="connsiteX141" fmla="*/ 732084 w 1034979"/>
                  <a:gd name="connsiteY141" fmla="*/ 939348 h 1516602"/>
                  <a:gd name="connsiteX142" fmla="*/ 741609 w 1034979"/>
                  <a:gd name="connsiteY142" fmla="*/ 927918 h 1516602"/>
                  <a:gd name="connsiteX143" fmla="*/ 753039 w 1034979"/>
                  <a:gd name="connsiteY143" fmla="*/ 918393 h 1516602"/>
                  <a:gd name="connsiteX144" fmla="*/ 758754 w 1034979"/>
                  <a:gd name="connsiteY144" fmla="*/ 906963 h 1516602"/>
                  <a:gd name="connsiteX145" fmla="*/ 760659 w 1034979"/>
                  <a:gd name="connsiteY145" fmla="*/ 901248 h 1516602"/>
                  <a:gd name="connsiteX146" fmla="*/ 766374 w 1034979"/>
                  <a:gd name="connsiteY146" fmla="*/ 889818 h 1516602"/>
                  <a:gd name="connsiteX147" fmla="*/ 764469 w 1034979"/>
                  <a:gd name="connsiteY147" fmla="*/ 874578 h 1516602"/>
                  <a:gd name="connsiteX148" fmla="*/ 758754 w 1034979"/>
                  <a:gd name="connsiteY148" fmla="*/ 872673 h 1516602"/>
                  <a:gd name="connsiteX149" fmla="*/ 737799 w 1034979"/>
                  <a:gd name="connsiteY149" fmla="*/ 874578 h 1516602"/>
                  <a:gd name="connsiteX150" fmla="*/ 732084 w 1034979"/>
                  <a:gd name="connsiteY150" fmla="*/ 878388 h 1516602"/>
                  <a:gd name="connsiteX151" fmla="*/ 699699 w 1034979"/>
                  <a:gd name="connsiteY151" fmla="*/ 899343 h 1516602"/>
                  <a:gd name="connsiteX152" fmla="*/ 595181 w 1034979"/>
                  <a:gd name="connsiteY152" fmla="*/ 957831 h 1516602"/>
                  <a:gd name="connsiteX153" fmla="*/ 507294 w 1034979"/>
                  <a:gd name="connsiteY153" fmla="*/ 847908 h 1516602"/>
                  <a:gd name="connsiteX154" fmla="*/ 503484 w 1034979"/>
                  <a:gd name="connsiteY154" fmla="*/ 358323 h 1516602"/>
                  <a:gd name="connsiteX155" fmla="*/ 499674 w 1034979"/>
                  <a:gd name="connsiteY155" fmla="*/ 66858 h 1516602"/>
                  <a:gd name="connsiteX156" fmla="*/ 490149 w 1034979"/>
                  <a:gd name="connsiteY156" fmla="*/ 40188 h 1516602"/>
                  <a:gd name="connsiteX157" fmla="*/ 488244 w 1034979"/>
                  <a:gd name="connsiteY157" fmla="*/ 34473 h 1516602"/>
                  <a:gd name="connsiteX158" fmla="*/ 484434 w 1034979"/>
                  <a:gd name="connsiteY158" fmla="*/ 28758 h 1516602"/>
                  <a:gd name="connsiteX159" fmla="*/ 478719 w 1034979"/>
                  <a:gd name="connsiteY159" fmla="*/ 17328 h 1516602"/>
                  <a:gd name="connsiteX160" fmla="*/ 473004 w 1034979"/>
                  <a:gd name="connsiteY160" fmla="*/ 13518 h 1516602"/>
                  <a:gd name="connsiteX161" fmla="*/ 469194 w 1034979"/>
                  <a:gd name="connsiteY161" fmla="*/ 7803 h 1516602"/>
                  <a:gd name="connsiteX162" fmla="*/ 429189 w 1034979"/>
                  <a:gd name="connsiteY162" fmla="*/ 11613 h 1516602"/>
                  <a:gd name="connsiteX163" fmla="*/ 425379 w 1034979"/>
                  <a:gd name="connsiteY163" fmla="*/ 78288 h 1516602"/>
                  <a:gd name="connsiteX164" fmla="*/ 425379 w 1034979"/>
                  <a:gd name="connsiteY164" fmla="*/ 84003 h 1516602"/>
                  <a:gd name="connsiteX165" fmla="*/ 429189 w 1034979"/>
                  <a:gd name="connsiteY165" fmla="*/ 238308 h 1516602"/>
                  <a:gd name="connsiteX166" fmla="*/ 440619 w 1034979"/>
                  <a:gd name="connsiteY166" fmla="*/ 421188 h 1516602"/>
                  <a:gd name="connsiteX167" fmla="*/ 435265 w 1034979"/>
                  <a:gd name="connsiteY167" fmla="*/ 718368 h 1516602"/>
                  <a:gd name="connsiteX168" fmla="*/ 435059 w 1034979"/>
                  <a:gd name="connsiteY168" fmla="*/ 799046 h 1516602"/>
                  <a:gd name="connsiteX169" fmla="*/ 430322 w 1034979"/>
                  <a:gd name="connsiteY169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253929 w 1034979"/>
                  <a:gd name="connsiteY6" fmla="*/ 958398 h 1516602"/>
                  <a:gd name="connsiteX7" fmla="*/ 181539 w 1034979"/>
                  <a:gd name="connsiteY7" fmla="*/ 937443 h 1516602"/>
                  <a:gd name="connsiteX8" fmla="*/ 116769 w 1034979"/>
                  <a:gd name="connsiteY8" fmla="*/ 903153 h 1516602"/>
                  <a:gd name="connsiteX9" fmla="*/ 59619 w 1034979"/>
                  <a:gd name="connsiteY9" fmla="*/ 874578 h 1516602"/>
                  <a:gd name="connsiteX10" fmla="*/ 46284 w 1034979"/>
                  <a:gd name="connsiteY10" fmla="*/ 895533 h 1516602"/>
                  <a:gd name="connsiteX11" fmla="*/ 50094 w 1034979"/>
                  <a:gd name="connsiteY11" fmla="*/ 933633 h 1516602"/>
                  <a:gd name="connsiteX12" fmla="*/ 53904 w 1034979"/>
                  <a:gd name="connsiteY12" fmla="*/ 939348 h 1516602"/>
                  <a:gd name="connsiteX13" fmla="*/ 59619 w 1034979"/>
                  <a:gd name="connsiteY13" fmla="*/ 943158 h 1516602"/>
                  <a:gd name="connsiteX14" fmla="*/ 63429 w 1034979"/>
                  <a:gd name="connsiteY14" fmla="*/ 948873 h 1516602"/>
                  <a:gd name="connsiteX15" fmla="*/ 80574 w 1034979"/>
                  <a:gd name="connsiteY15" fmla="*/ 958398 h 1516602"/>
                  <a:gd name="connsiteX16" fmla="*/ 166299 w 1034979"/>
                  <a:gd name="connsiteY16" fmla="*/ 979353 h 1516602"/>
                  <a:gd name="connsiteX17" fmla="*/ 191064 w 1034979"/>
                  <a:gd name="connsiteY17" fmla="*/ 985068 h 1516602"/>
                  <a:gd name="connsiteX18" fmla="*/ 208209 w 1034979"/>
                  <a:gd name="connsiteY18" fmla="*/ 990783 h 1516602"/>
                  <a:gd name="connsiteX19" fmla="*/ 213924 w 1034979"/>
                  <a:gd name="connsiteY19" fmla="*/ 992688 h 1516602"/>
                  <a:gd name="connsiteX20" fmla="*/ 229164 w 1034979"/>
                  <a:gd name="connsiteY20" fmla="*/ 996498 h 1516602"/>
                  <a:gd name="connsiteX21" fmla="*/ 248214 w 1034979"/>
                  <a:gd name="connsiteY21" fmla="*/ 1002213 h 1516602"/>
                  <a:gd name="connsiteX22" fmla="*/ 253929 w 1034979"/>
                  <a:gd name="connsiteY22" fmla="*/ 1006023 h 1516602"/>
                  <a:gd name="connsiteX23" fmla="*/ 267264 w 1034979"/>
                  <a:gd name="connsiteY23" fmla="*/ 1021263 h 1516602"/>
                  <a:gd name="connsiteX24" fmla="*/ 272979 w 1034979"/>
                  <a:gd name="connsiteY24" fmla="*/ 1040313 h 1516602"/>
                  <a:gd name="connsiteX25" fmla="*/ 274884 w 1034979"/>
                  <a:gd name="connsiteY25" fmla="*/ 1046028 h 1516602"/>
                  <a:gd name="connsiteX26" fmla="*/ 276789 w 1034979"/>
                  <a:gd name="connsiteY26" fmla="*/ 1051743 h 1516602"/>
                  <a:gd name="connsiteX27" fmla="*/ 278694 w 1034979"/>
                  <a:gd name="connsiteY27" fmla="*/ 1076508 h 1516602"/>
                  <a:gd name="connsiteX28" fmla="*/ 280599 w 1034979"/>
                  <a:gd name="connsiteY28" fmla="*/ 1082223 h 1516602"/>
                  <a:gd name="connsiteX29" fmla="*/ 278694 w 1034979"/>
                  <a:gd name="connsiteY29" fmla="*/ 1101273 h 1516602"/>
                  <a:gd name="connsiteX30" fmla="*/ 276789 w 1034979"/>
                  <a:gd name="connsiteY30" fmla="*/ 1110798 h 1516602"/>
                  <a:gd name="connsiteX31" fmla="*/ 263454 w 1034979"/>
                  <a:gd name="connsiteY31" fmla="*/ 1124133 h 1516602"/>
                  <a:gd name="connsiteX32" fmla="*/ 252024 w 1034979"/>
                  <a:gd name="connsiteY32" fmla="*/ 1131753 h 1516602"/>
                  <a:gd name="connsiteX33" fmla="*/ 240594 w 1034979"/>
                  <a:gd name="connsiteY33" fmla="*/ 1135563 h 1516602"/>
                  <a:gd name="connsiteX34" fmla="*/ 27234 w 1034979"/>
                  <a:gd name="connsiteY34" fmla="*/ 1154613 h 1516602"/>
                  <a:gd name="connsiteX35" fmla="*/ 15804 w 1034979"/>
                  <a:gd name="connsiteY35" fmla="*/ 1160328 h 1516602"/>
                  <a:gd name="connsiteX36" fmla="*/ 6279 w 1034979"/>
                  <a:gd name="connsiteY36" fmla="*/ 1169853 h 1516602"/>
                  <a:gd name="connsiteX37" fmla="*/ 4374 w 1034979"/>
                  <a:gd name="connsiteY37" fmla="*/ 1175568 h 1516602"/>
                  <a:gd name="connsiteX38" fmla="*/ 564 w 1034979"/>
                  <a:gd name="connsiteY38" fmla="*/ 1181283 h 1516602"/>
                  <a:gd name="connsiteX39" fmla="*/ 6279 w 1034979"/>
                  <a:gd name="connsiteY39" fmla="*/ 1213668 h 1516602"/>
                  <a:gd name="connsiteX40" fmla="*/ 11994 w 1034979"/>
                  <a:gd name="connsiteY40" fmla="*/ 1217478 h 1516602"/>
                  <a:gd name="connsiteX41" fmla="*/ 17709 w 1034979"/>
                  <a:gd name="connsiteY41" fmla="*/ 1219383 h 1516602"/>
                  <a:gd name="connsiteX42" fmla="*/ 145344 w 1034979"/>
                  <a:gd name="connsiteY42" fmla="*/ 1217478 h 1516602"/>
                  <a:gd name="connsiteX43" fmla="*/ 239202 w 1034979"/>
                  <a:gd name="connsiteY43" fmla="*/ 1214801 h 1516602"/>
                  <a:gd name="connsiteX44" fmla="*/ 318699 w 1034979"/>
                  <a:gd name="connsiteY44" fmla="*/ 1217478 h 1516602"/>
                  <a:gd name="connsiteX45" fmla="*/ 330129 w 1034979"/>
                  <a:gd name="connsiteY45" fmla="*/ 1223193 h 1516602"/>
                  <a:gd name="connsiteX46" fmla="*/ 333939 w 1034979"/>
                  <a:gd name="connsiteY46" fmla="*/ 1228908 h 1516602"/>
                  <a:gd name="connsiteX47" fmla="*/ 339654 w 1034979"/>
                  <a:gd name="connsiteY47" fmla="*/ 1230813 h 1516602"/>
                  <a:gd name="connsiteX48" fmla="*/ 351084 w 1034979"/>
                  <a:gd name="connsiteY48" fmla="*/ 1238433 h 1516602"/>
                  <a:gd name="connsiteX49" fmla="*/ 356799 w 1034979"/>
                  <a:gd name="connsiteY49" fmla="*/ 1242243 h 1516602"/>
                  <a:gd name="connsiteX50" fmla="*/ 360609 w 1034979"/>
                  <a:gd name="connsiteY50" fmla="*/ 1247958 h 1516602"/>
                  <a:gd name="connsiteX51" fmla="*/ 366324 w 1034979"/>
                  <a:gd name="connsiteY51" fmla="*/ 1259388 h 1516602"/>
                  <a:gd name="connsiteX52" fmla="*/ 362514 w 1034979"/>
                  <a:gd name="connsiteY52" fmla="*/ 1286058 h 1516602"/>
                  <a:gd name="connsiteX53" fmla="*/ 358704 w 1034979"/>
                  <a:gd name="connsiteY53" fmla="*/ 1291773 h 1516602"/>
                  <a:gd name="connsiteX54" fmla="*/ 356799 w 1034979"/>
                  <a:gd name="connsiteY54" fmla="*/ 1297488 h 1516602"/>
                  <a:gd name="connsiteX55" fmla="*/ 352989 w 1034979"/>
                  <a:gd name="connsiteY55" fmla="*/ 1303203 h 1516602"/>
                  <a:gd name="connsiteX56" fmla="*/ 351084 w 1034979"/>
                  <a:gd name="connsiteY56" fmla="*/ 1308918 h 1516602"/>
                  <a:gd name="connsiteX57" fmla="*/ 347274 w 1034979"/>
                  <a:gd name="connsiteY57" fmla="*/ 1314633 h 1516602"/>
                  <a:gd name="connsiteX58" fmla="*/ 330129 w 1034979"/>
                  <a:gd name="connsiteY58" fmla="*/ 1381308 h 1516602"/>
                  <a:gd name="connsiteX59" fmla="*/ 328224 w 1034979"/>
                  <a:gd name="connsiteY59" fmla="*/ 1432743 h 1516602"/>
                  <a:gd name="connsiteX60" fmla="*/ 330129 w 1034979"/>
                  <a:gd name="connsiteY60" fmla="*/ 1457508 h 1516602"/>
                  <a:gd name="connsiteX61" fmla="*/ 332034 w 1034979"/>
                  <a:gd name="connsiteY61" fmla="*/ 1463223 h 1516602"/>
                  <a:gd name="connsiteX62" fmla="*/ 335844 w 1034979"/>
                  <a:gd name="connsiteY62" fmla="*/ 1467033 h 1516602"/>
                  <a:gd name="connsiteX63" fmla="*/ 364419 w 1034979"/>
                  <a:gd name="connsiteY63" fmla="*/ 1512753 h 1516602"/>
                  <a:gd name="connsiteX64" fmla="*/ 387279 w 1034979"/>
                  <a:gd name="connsiteY64" fmla="*/ 1514658 h 1516602"/>
                  <a:gd name="connsiteX65" fmla="*/ 392994 w 1034979"/>
                  <a:gd name="connsiteY65" fmla="*/ 1508943 h 1516602"/>
                  <a:gd name="connsiteX66" fmla="*/ 394899 w 1034979"/>
                  <a:gd name="connsiteY66" fmla="*/ 1497513 h 1516602"/>
                  <a:gd name="connsiteX67" fmla="*/ 396804 w 1034979"/>
                  <a:gd name="connsiteY67" fmla="*/ 1491798 h 1516602"/>
                  <a:gd name="connsiteX68" fmla="*/ 398709 w 1034979"/>
                  <a:gd name="connsiteY68" fmla="*/ 1474653 h 1516602"/>
                  <a:gd name="connsiteX69" fmla="*/ 400614 w 1034979"/>
                  <a:gd name="connsiteY69" fmla="*/ 1461318 h 1516602"/>
                  <a:gd name="connsiteX70" fmla="*/ 404424 w 1034979"/>
                  <a:gd name="connsiteY70" fmla="*/ 1404168 h 1516602"/>
                  <a:gd name="connsiteX71" fmla="*/ 410139 w 1034979"/>
                  <a:gd name="connsiteY71" fmla="*/ 1392738 h 1516602"/>
                  <a:gd name="connsiteX72" fmla="*/ 413949 w 1034979"/>
                  <a:gd name="connsiteY72" fmla="*/ 1379403 h 1516602"/>
                  <a:gd name="connsiteX73" fmla="*/ 415854 w 1034979"/>
                  <a:gd name="connsiteY73" fmla="*/ 1373688 h 1516602"/>
                  <a:gd name="connsiteX74" fmla="*/ 417759 w 1034979"/>
                  <a:gd name="connsiteY74" fmla="*/ 1360353 h 1516602"/>
                  <a:gd name="connsiteX75" fmla="*/ 421569 w 1034979"/>
                  <a:gd name="connsiteY75" fmla="*/ 1348923 h 1516602"/>
                  <a:gd name="connsiteX76" fmla="*/ 427284 w 1034979"/>
                  <a:gd name="connsiteY76" fmla="*/ 1335588 h 1516602"/>
                  <a:gd name="connsiteX77" fmla="*/ 467289 w 1034979"/>
                  <a:gd name="connsiteY77" fmla="*/ 1265103 h 1516602"/>
                  <a:gd name="connsiteX78" fmla="*/ 528455 w 1034979"/>
                  <a:gd name="connsiteY78" fmla="*/ 1252334 h 1516602"/>
                  <a:gd name="connsiteX79" fmla="*/ 573969 w 1034979"/>
                  <a:gd name="connsiteY79" fmla="*/ 1236528 h 1516602"/>
                  <a:gd name="connsiteX80" fmla="*/ 585399 w 1034979"/>
                  <a:gd name="connsiteY80" fmla="*/ 1232718 h 1516602"/>
                  <a:gd name="connsiteX81" fmla="*/ 720654 w 1034979"/>
                  <a:gd name="connsiteY81" fmla="*/ 1316538 h 1516602"/>
                  <a:gd name="connsiteX82" fmla="*/ 733989 w 1034979"/>
                  <a:gd name="connsiteY82" fmla="*/ 1326063 h 1516602"/>
                  <a:gd name="connsiteX83" fmla="*/ 743514 w 1034979"/>
                  <a:gd name="connsiteY83" fmla="*/ 1327968 h 1516602"/>
                  <a:gd name="connsiteX84" fmla="*/ 749229 w 1034979"/>
                  <a:gd name="connsiteY84" fmla="*/ 1329873 h 1516602"/>
                  <a:gd name="connsiteX85" fmla="*/ 762564 w 1034979"/>
                  <a:gd name="connsiteY85" fmla="*/ 1335588 h 1516602"/>
                  <a:gd name="connsiteX86" fmla="*/ 777804 w 1034979"/>
                  <a:gd name="connsiteY86" fmla="*/ 1333683 h 1516602"/>
                  <a:gd name="connsiteX87" fmla="*/ 789234 w 1034979"/>
                  <a:gd name="connsiteY87" fmla="*/ 1327968 h 1516602"/>
                  <a:gd name="connsiteX88" fmla="*/ 794949 w 1034979"/>
                  <a:gd name="connsiteY88" fmla="*/ 1326063 h 1516602"/>
                  <a:gd name="connsiteX89" fmla="*/ 802569 w 1034979"/>
                  <a:gd name="connsiteY89" fmla="*/ 1308918 h 1516602"/>
                  <a:gd name="connsiteX90" fmla="*/ 800664 w 1034979"/>
                  <a:gd name="connsiteY90" fmla="*/ 1284153 h 1516602"/>
                  <a:gd name="connsiteX91" fmla="*/ 798759 w 1034979"/>
                  <a:gd name="connsiteY91" fmla="*/ 1278438 h 1516602"/>
                  <a:gd name="connsiteX92" fmla="*/ 796854 w 1034979"/>
                  <a:gd name="connsiteY92" fmla="*/ 1270818 h 1516602"/>
                  <a:gd name="connsiteX93" fmla="*/ 783519 w 1034979"/>
                  <a:gd name="connsiteY93" fmla="*/ 1253673 h 1516602"/>
                  <a:gd name="connsiteX94" fmla="*/ 773994 w 1034979"/>
                  <a:gd name="connsiteY94" fmla="*/ 1247958 h 1516602"/>
                  <a:gd name="connsiteX95" fmla="*/ 648264 w 1034979"/>
                  <a:gd name="connsiteY95" fmla="*/ 1156518 h 1516602"/>
                  <a:gd name="connsiteX96" fmla="*/ 644454 w 1034979"/>
                  <a:gd name="connsiteY96" fmla="*/ 1139373 h 1516602"/>
                  <a:gd name="connsiteX97" fmla="*/ 646359 w 1034979"/>
                  <a:gd name="connsiteY97" fmla="*/ 1131753 h 1516602"/>
                  <a:gd name="connsiteX98" fmla="*/ 650169 w 1034979"/>
                  <a:gd name="connsiteY98" fmla="*/ 1114608 h 1516602"/>
                  <a:gd name="connsiteX99" fmla="*/ 653979 w 1034979"/>
                  <a:gd name="connsiteY99" fmla="*/ 1108893 h 1516602"/>
                  <a:gd name="connsiteX100" fmla="*/ 655884 w 1034979"/>
                  <a:gd name="connsiteY100" fmla="*/ 1103178 h 1516602"/>
                  <a:gd name="connsiteX101" fmla="*/ 661599 w 1034979"/>
                  <a:gd name="connsiteY101" fmla="*/ 1101273 h 1516602"/>
                  <a:gd name="connsiteX102" fmla="*/ 671124 w 1034979"/>
                  <a:gd name="connsiteY102" fmla="*/ 1089843 h 1516602"/>
                  <a:gd name="connsiteX103" fmla="*/ 724464 w 1034979"/>
                  <a:gd name="connsiteY103" fmla="*/ 1082223 h 1516602"/>
                  <a:gd name="connsiteX104" fmla="*/ 842574 w 1034979"/>
                  <a:gd name="connsiteY104" fmla="*/ 1084128 h 1516602"/>
                  <a:gd name="connsiteX105" fmla="*/ 871149 w 1034979"/>
                  <a:gd name="connsiteY105" fmla="*/ 1086033 h 1516602"/>
                  <a:gd name="connsiteX106" fmla="*/ 899724 w 1034979"/>
                  <a:gd name="connsiteY106" fmla="*/ 1091748 h 1516602"/>
                  <a:gd name="connsiteX107" fmla="*/ 922584 w 1034979"/>
                  <a:gd name="connsiteY107" fmla="*/ 1095558 h 1516602"/>
                  <a:gd name="connsiteX108" fmla="*/ 951159 w 1034979"/>
                  <a:gd name="connsiteY108" fmla="*/ 1101273 h 1516602"/>
                  <a:gd name="connsiteX109" fmla="*/ 956874 w 1034979"/>
                  <a:gd name="connsiteY109" fmla="*/ 1101273 h 1516602"/>
                  <a:gd name="connsiteX110" fmla="*/ 1002594 w 1034979"/>
                  <a:gd name="connsiteY110" fmla="*/ 1099368 h 1516602"/>
                  <a:gd name="connsiteX111" fmla="*/ 1031169 w 1034979"/>
                  <a:gd name="connsiteY111" fmla="*/ 1091748 h 1516602"/>
                  <a:gd name="connsiteX112" fmla="*/ 1034979 w 1034979"/>
                  <a:gd name="connsiteY112" fmla="*/ 1086033 h 1516602"/>
                  <a:gd name="connsiteX113" fmla="*/ 1033074 w 1034979"/>
                  <a:gd name="connsiteY113" fmla="*/ 1066983 h 1516602"/>
                  <a:gd name="connsiteX114" fmla="*/ 1027359 w 1034979"/>
                  <a:gd name="connsiteY114" fmla="*/ 1063173 h 1516602"/>
                  <a:gd name="connsiteX115" fmla="*/ 1012119 w 1034979"/>
                  <a:gd name="connsiteY115" fmla="*/ 1061268 h 1516602"/>
                  <a:gd name="connsiteX116" fmla="*/ 1006404 w 1034979"/>
                  <a:gd name="connsiteY116" fmla="*/ 1059363 h 1516602"/>
                  <a:gd name="connsiteX117" fmla="*/ 998784 w 1034979"/>
                  <a:gd name="connsiteY117" fmla="*/ 1057458 h 1516602"/>
                  <a:gd name="connsiteX118" fmla="*/ 987354 w 1034979"/>
                  <a:gd name="connsiteY118" fmla="*/ 1049838 h 1516602"/>
                  <a:gd name="connsiteX119" fmla="*/ 975924 w 1034979"/>
                  <a:gd name="connsiteY119" fmla="*/ 1046028 h 1516602"/>
                  <a:gd name="connsiteX120" fmla="*/ 970209 w 1034979"/>
                  <a:gd name="connsiteY120" fmla="*/ 1044123 h 1516602"/>
                  <a:gd name="connsiteX121" fmla="*/ 962589 w 1034979"/>
                  <a:gd name="connsiteY121" fmla="*/ 1042218 h 1516602"/>
                  <a:gd name="connsiteX122" fmla="*/ 956874 w 1034979"/>
                  <a:gd name="connsiteY122" fmla="*/ 1040313 h 1516602"/>
                  <a:gd name="connsiteX123" fmla="*/ 935919 w 1034979"/>
                  <a:gd name="connsiteY123" fmla="*/ 1034598 h 1516602"/>
                  <a:gd name="connsiteX124" fmla="*/ 825429 w 1034979"/>
                  <a:gd name="connsiteY124" fmla="*/ 1034598 h 1516602"/>
                  <a:gd name="connsiteX125" fmla="*/ 730179 w 1034979"/>
                  <a:gd name="connsiteY125" fmla="*/ 1038408 h 1516602"/>
                  <a:gd name="connsiteX126" fmla="*/ 669219 w 1034979"/>
                  <a:gd name="connsiteY126" fmla="*/ 1046028 h 1516602"/>
                  <a:gd name="connsiteX127" fmla="*/ 646359 w 1034979"/>
                  <a:gd name="connsiteY127" fmla="*/ 1049838 h 1516602"/>
                  <a:gd name="connsiteX128" fmla="*/ 642549 w 1034979"/>
                  <a:gd name="connsiteY128" fmla="*/ 1038408 h 1516602"/>
                  <a:gd name="connsiteX129" fmla="*/ 640644 w 1034979"/>
                  <a:gd name="connsiteY129" fmla="*/ 1032693 h 1516602"/>
                  <a:gd name="connsiteX130" fmla="*/ 642549 w 1034979"/>
                  <a:gd name="connsiteY130" fmla="*/ 1015548 h 1516602"/>
                  <a:gd name="connsiteX131" fmla="*/ 644454 w 1034979"/>
                  <a:gd name="connsiteY131" fmla="*/ 1009833 h 1516602"/>
                  <a:gd name="connsiteX132" fmla="*/ 661599 w 1034979"/>
                  <a:gd name="connsiteY132" fmla="*/ 1000308 h 1516602"/>
                  <a:gd name="connsiteX133" fmla="*/ 673029 w 1034979"/>
                  <a:gd name="connsiteY133" fmla="*/ 992688 h 1516602"/>
                  <a:gd name="connsiteX134" fmla="*/ 674934 w 1034979"/>
                  <a:gd name="connsiteY134" fmla="*/ 986973 h 1516602"/>
                  <a:gd name="connsiteX135" fmla="*/ 680649 w 1034979"/>
                  <a:gd name="connsiteY135" fmla="*/ 985068 h 1516602"/>
                  <a:gd name="connsiteX136" fmla="*/ 686364 w 1034979"/>
                  <a:gd name="connsiteY136" fmla="*/ 981258 h 1516602"/>
                  <a:gd name="connsiteX137" fmla="*/ 695889 w 1034979"/>
                  <a:gd name="connsiteY137" fmla="*/ 971733 h 1516602"/>
                  <a:gd name="connsiteX138" fmla="*/ 705414 w 1034979"/>
                  <a:gd name="connsiteY138" fmla="*/ 960303 h 1516602"/>
                  <a:gd name="connsiteX139" fmla="*/ 716844 w 1034979"/>
                  <a:gd name="connsiteY139" fmla="*/ 952683 h 1516602"/>
                  <a:gd name="connsiteX140" fmla="*/ 732084 w 1034979"/>
                  <a:gd name="connsiteY140" fmla="*/ 939348 h 1516602"/>
                  <a:gd name="connsiteX141" fmla="*/ 741609 w 1034979"/>
                  <a:gd name="connsiteY141" fmla="*/ 927918 h 1516602"/>
                  <a:gd name="connsiteX142" fmla="*/ 753039 w 1034979"/>
                  <a:gd name="connsiteY142" fmla="*/ 918393 h 1516602"/>
                  <a:gd name="connsiteX143" fmla="*/ 758754 w 1034979"/>
                  <a:gd name="connsiteY143" fmla="*/ 906963 h 1516602"/>
                  <a:gd name="connsiteX144" fmla="*/ 760659 w 1034979"/>
                  <a:gd name="connsiteY144" fmla="*/ 901248 h 1516602"/>
                  <a:gd name="connsiteX145" fmla="*/ 766374 w 1034979"/>
                  <a:gd name="connsiteY145" fmla="*/ 889818 h 1516602"/>
                  <a:gd name="connsiteX146" fmla="*/ 764469 w 1034979"/>
                  <a:gd name="connsiteY146" fmla="*/ 874578 h 1516602"/>
                  <a:gd name="connsiteX147" fmla="*/ 758754 w 1034979"/>
                  <a:gd name="connsiteY147" fmla="*/ 872673 h 1516602"/>
                  <a:gd name="connsiteX148" fmla="*/ 737799 w 1034979"/>
                  <a:gd name="connsiteY148" fmla="*/ 874578 h 1516602"/>
                  <a:gd name="connsiteX149" fmla="*/ 732084 w 1034979"/>
                  <a:gd name="connsiteY149" fmla="*/ 878388 h 1516602"/>
                  <a:gd name="connsiteX150" fmla="*/ 699699 w 1034979"/>
                  <a:gd name="connsiteY150" fmla="*/ 899343 h 1516602"/>
                  <a:gd name="connsiteX151" fmla="*/ 595181 w 1034979"/>
                  <a:gd name="connsiteY151" fmla="*/ 957831 h 1516602"/>
                  <a:gd name="connsiteX152" fmla="*/ 507294 w 1034979"/>
                  <a:gd name="connsiteY152" fmla="*/ 847908 h 1516602"/>
                  <a:gd name="connsiteX153" fmla="*/ 503484 w 1034979"/>
                  <a:gd name="connsiteY153" fmla="*/ 358323 h 1516602"/>
                  <a:gd name="connsiteX154" fmla="*/ 499674 w 1034979"/>
                  <a:gd name="connsiteY154" fmla="*/ 66858 h 1516602"/>
                  <a:gd name="connsiteX155" fmla="*/ 490149 w 1034979"/>
                  <a:gd name="connsiteY155" fmla="*/ 40188 h 1516602"/>
                  <a:gd name="connsiteX156" fmla="*/ 488244 w 1034979"/>
                  <a:gd name="connsiteY156" fmla="*/ 34473 h 1516602"/>
                  <a:gd name="connsiteX157" fmla="*/ 484434 w 1034979"/>
                  <a:gd name="connsiteY157" fmla="*/ 28758 h 1516602"/>
                  <a:gd name="connsiteX158" fmla="*/ 478719 w 1034979"/>
                  <a:gd name="connsiteY158" fmla="*/ 17328 h 1516602"/>
                  <a:gd name="connsiteX159" fmla="*/ 473004 w 1034979"/>
                  <a:gd name="connsiteY159" fmla="*/ 13518 h 1516602"/>
                  <a:gd name="connsiteX160" fmla="*/ 469194 w 1034979"/>
                  <a:gd name="connsiteY160" fmla="*/ 7803 h 1516602"/>
                  <a:gd name="connsiteX161" fmla="*/ 429189 w 1034979"/>
                  <a:gd name="connsiteY161" fmla="*/ 11613 h 1516602"/>
                  <a:gd name="connsiteX162" fmla="*/ 425379 w 1034979"/>
                  <a:gd name="connsiteY162" fmla="*/ 78288 h 1516602"/>
                  <a:gd name="connsiteX163" fmla="*/ 425379 w 1034979"/>
                  <a:gd name="connsiteY163" fmla="*/ 84003 h 1516602"/>
                  <a:gd name="connsiteX164" fmla="*/ 429189 w 1034979"/>
                  <a:gd name="connsiteY164" fmla="*/ 238308 h 1516602"/>
                  <a:gd name="connsiteX165" fmla="*/ 440619 w 1034979"/>
                  <a:gd name="connsiteY165" fmla="*/ 421188 h 1516602"/>
                  <a:gd name="connsiteX166" fmla="*/ 435265 w 1034979"/>
                  <a:gd name="connsiteY166" fmla="*/ 718368 h 1516602"/>
                  <a:gd name="connsiteX167" fmla="*/ 435059 w 1034979"/>
                  <a:gd name="connsiteY167" fmla="*/ 799046 h 1516602"/>
                  <a:gd name="connsiteX168" fmla="*/ 430322 w 1034979"/>
                  <a:gd name="connsiteY168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181539 w 1034979"/>
                  <a:gd name="connsiteY6" fmla="*/ 937443 h 1516602"/>
                  <a:gd name="connsiteX7" fmla="*/ 116769 w 1034979"/>
                  <a:gd name="connsiteY7" fmla="*/ 903153 h 1516602"/>
                  <a:gd name="connsiteX8" fmla="*/ 59619 w 1034979"/>
                  <a:gd name="connsiteY8" fmla="*/ 874578 h 1516602"/>
                  <a:gd name="connsiteX9" fmla="*/ 46284 w 1034979"/>
                  <a:gd name="connsiteY9" fmla="*/ 895533 h 1516602"/>
                  <a:gd name="connsiteX10" fmla="*/ 50094 w 1034979"/>
                  <a:gd name="connsiteY10" fmla="*/ 933633 h 1516602"/>
                  <a:gd name="connsiteX11" fmla="*/ 53904 w 1034979"/>
                  <a:gd name="connsiteY11" fmla="*/ 939348 h 1516602"/>
                  <a:gd name="connsiteX12" fmla="*/ 59619 w 1034979"/>
                  <a:gd name="connsiteY12" fmla="*/ 943158 h 1516602"/>
                  <a:gd name="connsiteX13" fmla="*/ 63429 w 1034979"/>
                  <a:gd name="connsiteY13" fmla="*/ 948873 h 1516602"/>
                  <a:gd name="connsiteX14" fmla="*/ 80574 w 1034979"/>
                  <a:gd name="connsiteY14" fmla="*/ 958398 h 1516602"/>
                  <a:gd name="connsiteX15" fmla="*/ 166299 w 1034979"/>
                  <a:gd name="connsiteY15" fmla="*/ 979353 h 1516602"/>
                  <a:gd name="connsiteX16" fmla="*/ 191064 w 1034979"/>
                  <a:gd name="connsiteY16" fmla="*/ 985068 h 1516602"/>
                  <a:gd name="connsiteX17" fmla="*/ 208209 w 1034979"/>
                  <a:gd name="connsiteY17" fmla="*/ 990783 h 1516602"/>
                  <a:gd name="connsiteX18" fmla="*/ 213924 w 1034979"/>
                  <a:gd name="connsiteY18" fmla="*/ 992688 h 1516602"/>
                  <a:gd name="connsiteX19" fmla="*/ 229164 w 1034979"/>
                  <a:gd name="connsiteY19" fmla="*/ 996498 h 1516602"/>
                  <a:gd name="connsiteX20" fmla="*/ 248214 w 1034979"/>
                  <a:gd name="connsiteY20" fmla="*/ 1002213 h 1516602"/>
                  <a:gd name="connsiteX21" fmla="*/ 253929 w 1034979"/>
                  <a:gd name="connsiteY21" fmla="*/ 1006023 h 1516602"/>
                  <a:gd name="connsiteX22" fmla="*/ 267264 w 1034979"/>
                  <a:gd name="connsiteY22" fmla="*/ 1021263 h 1516602"/>
                  <a:gd name="connsiteX23" fmla="*/ 272979 w 1034979"/>
                  <a:gd name="connsiteY23" fmla="*/ 1040313 h 1516602"/>
                  <a:gd name="connsiteX24" fmla="*/ 274884 w 1034979"/>
                  <a:gd name="connsiteY24" fmla="*/ 1046028 h 1516602"/>
                  <a:gd name="connsiteX25" fmla="*/ 276789 w 1034979"/>
                  <a:gd name="connsiteY25" fmla="*/ 1051743 h 1516602"/>
                  <a:gd name="connsiteX26" fmla="*/ 278694 w 1034979"/>
                  <a:gd name="connsiteY26" fmla="*/ 1076508 h 1516602"/>
                  <a:gd name="connsiteX27" fmla="*/ 280599 w 1034979"/>
                  <a:gd name="connsiteY27" fmla="*/ 1082223 h 1516602"/>
                  <a:gd name="connsiteX28" fmla="*/ 278694 w 1034979"/>
                  <a:gd name="connsiteY28" fmla="*/ 1101273 h 1516602"/>
                  <a:gd name="connsiteX29" fmla="*/ 276789 w 1034979"/>
                  <a:gd name="connsiteY29" fmla="*/ 1110798 h 1516602"/>
                  <a:gd name="connsiteX30" fmla="*/ 263454 w 1034979"/>
                  <a:gd name="connsiteY30" fmla="*/ 1124133 h 1516602"/>
                  <a:gd name="connsiteX31" fmla="*/ 252024 w 1034979"/>
                  <a:gd name="connsiteY31" fmla="*/ 1131753 h 1516602"/>
                  <a:gd name="connsiteX32" fmla="*/ 240594 w 1034979"/>
                  <a:gd name="connsiteY32" fmla="*/ 1135563 h 1516602"/>
                  <a:gd name="connsiteX33" fmla="*/ 27234 w 1034979"/>
                  <a:gd name="connsiteY33" fmla="*/ 1154613 h 1516602"/>
                  <a:gd name="connsiteX34" fmla="*/ 15804 w 1034979"/>
                  <a:gd name="connsiteY34" fmla="*/ 1160328 h 1516602"/>
                  <a:gd name="connsiteX35" fmla="*/ 6279 w 1034979"/>
                  <a:gd name="connsiteY35" fmla="*/ 1169853 h 1516602"/>
                  <a:gd name="connsiteX36" fmla="*/ 4374 w 1034979"/>
                  <a:gd name="connsiteY36" fmla="*/ 1175568 h 1516602"/>
                  <a:gd name="connsiteX37" fmla="*/ 564 w 1034979"/>
                  <a:gd name="connsiteY37" fmla="*/ 1181283 h 1516602"/>
                  <a:gd name="connsiteX38" fmla="*/ 6279 w 1034979"/>
                  <a:gd name="connsiteY38" fmla="*/ 1213668 h 1516602"/>
                  <a:gd name="connsiteX39" fmla="*/ 11994 w 1034979"/>
                  <a:gd name="connsiteY39" fmla="*/ 1217478 h 1516602"/>
                  <a:gd name="connsiteX40" fmla="*/ 17709 w 1034979"/>
                  <a:gd name="connsiteY40" fmla="*/ 1219383 h 1516602"/>
                  <a:gd name="connsiteX41" fmla="*/ 145344 w 1034979"/>
                  <a:gd name="connsiteY41" fmla="*/ 1217478 h 1516602"/>
                  <a:gd name="connsiteX42" fmla="*/ 239202 w 1034979"/>
                  <a:gd name="connsiteY42" fmla="*/ 1214801 h 1516602"/>
                  <a:gd name="connsiteX43" fmla="*/ 318699 w 1034979"/>
                  <a:gd name="connsiteY43" fmla="*/ 1217478 h 1516602"/>
                  <a:gd name="connsiteX44" fmla="*/ 330129 w 1034979"/>
                  <a:gd name="connsiteY44" fmla="*/ 1223193 h 1516602"/>
                  <a:gd name="connsiteX45" fmla="*/ 333939 w 1034979"/>
                  <a:gd name="connsiteY45" fmla="*/ 1228908 h 1516602"/>
                  <a:gd name="connsiteX46" fmla="*/ 339654 w 1034979"/>
                  <a:gd name="connsiteY46" fmla="*/ 1230813 h 1516602"/>
                  <a:gd name="connsiteX47" fmla="*/ 351084 w 1034979"/>
                  <a:gd name="connsiteY47" fmla="*/ 1238433 h 1516602"/>
                  <a:gd name="connsiteX48" fmla="*/ 356799 w 1034979"/>
                  <a:gd name="connsiteY48" fmla="*/ 1242243 h 1516602"/>
                  <a:gd name="connsiteX49" fmla="*/ 360609 w 1034979"/>
                  <a:gd name="connsiteY49" fmla="*/ 1247958 h 1516602"/>
                  <a:gd name="connsiteX50" fmla="*/ 366324 w 1034979"/>
                  <a:gd name="connsiteY50" fmla="*/ 1259388 h 1516602"/>
                  <a:gd name="connsiteX51" fmla="*/ 362514 w 1034979"/>
                  <a:gd name="connsiteY51" fmla="*/ 1286058 h 1516602"/>
                  <a:gd name="connsiteX52" fmla="*/ 358704 w 1034979"/>
                  <a:gd name="connsiteY52" fmla="*/ 1291773 h 1516602"/>
                  <a:gd name="connsiteX53" fmla="*/ 356799 w 1034979"/>
                  <a:gd name="connsiteY53" fmla="*/ 1297488 h 1516602"/>
                  <a:gd name="connsiteX54" fmla="*/ 352989 w 1034979"/>
                  <a:gd name="connsiteY54" fmla="*/ 1303203 h 1516602"/>
                  <a:gd name="connsiteX55" fmla="*/ 351084 w 1034979"/>
                  <a:gd name="connsiteY55" fmla="*/ 1308918 h 1516602"/>
                  <a:gd name="connsiteX56" fmla="*/ 347274 w 1034979"/>
                  <a:gd name="connsiteY56" fmla="*/ 1314633 h 1516602"/>
                  <a:gd name="connsiteX57" fmla="*/ 330129 w 1034979"/>
                  <a:gd name="connsiteY57" fmla="*/ 1381308 h 1516602"/>
                  <a:gd name="connsiteX58" fmla="*/ 328224 w 1034979"/>
                  <a:gd name="connsiteY58" fmla="*/ 1432743 h 1516602"/>
                  <a:gd name="connsiteX59" fmla="*/ 330129 w 1034979"/>
                  <a:gd name="connsiteY59" fmla="*/ 1457508 h 1516602"/>
                  <a:gd name="connsiteX60" fmla="*/ 332034 w 1034979"/>
                  <a:gd name="connsiteY60" fmla="*/ 1463223 h 1516602"/>
                  <a:gd name="connsiteX61" fmla="*/ 335844 w 1034979"/>
                  <a:gd name="connsiteY61" fmla="*/ 1467033 h 1516602"/>
                  <a:gd name="connsiteX62" fmla="*/ 364419 w 1034979"/>
                  <a:gd name="connsiteY62" fmla="*/ 1512753 h 1516602"/>
                  <a:gd name="connsiteX63" fmla="*/ 387279 w 1034979"/>
                  <a:gd name="connsiteY63" fmla="*/ 1514658 h 1516602"/>
                  <a:gd name="connsiteX64" fmla="*/ 392994 w 1034979"/>
                  <a:gd name="connsiteY64" fmla="*/ 1508943 h 1516602"/>
                  <a:gd name="connsiteX65" fmla="*/ 394899 w 1034979"/>
                  <a:gd name="connsiteY65" fmla="*/ 1497513 h 1516602"/>
                  <a:gd name="connsiteX66" fmla="*/ 396804 w 1034979"/>
                  <a:gd name="connsiteY66" fmla="*/ 1491798 h 1516602"/>
                  <a:gd name="connsiteX67" fmla="*/ 398709 w 1034979"/>
                  <a:gd name="connsiteY67" fmla="*/ 1474653 h 1516602"/>
                  <a:gd name="connsiteX68" fmla="*/ 400614 w 1034979"/>
                  <a:gd name="connsiteY68" fmla="*/ 1461318 h 1516602"/>
                  <a:gd name="connsiteX69" fmla="*/ 404424 w 1034979"/>
                  <a:gd name="connsiteY69" fmla="*/ 1404168 h 1516602"/>
                  <a:gd name="connsiteX70" fmla="*/ 410139 w 1034979"/>
                  <a:gd name="connsiteY70" fmla="*/ 1392738 h 1516602"/>
                  <a:gd name="connsiteX71" fmla="*/ 413949 w 1034979"/>
                  <a:gd name="connsiteY71" fmla="*/ 1379403 h 1516602"/>
                  <a:gd name="connsiteX72" fmla="*/ 415854 w 1034979"/>
                  <a:gd name="connsiteY72" fmla="*/ 1373688 h 1516602"/>
                  <a:gd name="connsiteX73" fmla="*/ 417759 w 1034979"/>
                  <a:gd name="connsiteY73" fmla="*/ 1360353 h 1516602"/>
                  <a:gd name="connsiteX74" fmla="*/ 421569 w 1034979"/>
                  <a:gd name="connsiteY74" fmla="*/ 1348923 h 1516602"/>
                  <a:gd name="connsiteX75" fmla="*/ 427284 w 1034979"/>
                  <a:gd name="connsiteY75" fmla="*/ 1335588 h 1516602"/>
                  <a:gd name="connsiteX76" fmla="*/ 467289 w 1034979"/>
                  <a:gd name="connsiteY76" fmla="*/ 1265103 h 1516602"/>
                  <a:gd name="connsiteX77" fmla="*/ 528455 w 1034979"/>
                  <a:gd name="connsiteY77" fmla="*/ 1252334 h 1516602"/>
                  <a:gd name="connsiteX78" fmla="*/ 573969 w 1034979"/>
                  <a:gd name="connsiteY78" fmla="*/ 1236528 h 1516602"/>
                  <a:gd name="connsiteX79" fmla="*/ 585399 w 1034979"/>
                  <a:gd name="connsiteY79" fmla="*/ 1232718 h 1516602"/>
                  <a:gd name="connsiteX80" fmla="*/ 720654 w 1034979"/>
                  <a:gd name="connsiteY80" fmla="*/ 1316538 h 1516602"/>
                  <a:gd name="connsiteX81" fmla="*/ 733989 w 1034979"/>
                  <a:gd name="connsiteY81" fmla="*/ 1326063 h 1516602"/>
                  <a:gd name="connsiteX82" fmla="*/ 743514 w 1034979"/>
                  <a:gd name="connsiteY82" fmla="*/ 1327968 h 1516602"/>
                  <a:gd name="connsiteX83" fmla="*/ 749229 w 1034979"/>
                  <a:gd name="connsiteY83" fmla="*/ 1329873 h 1516602"/>
                  <a:gd name="connsiteX84" fmla="*/ 762564 w 1034979"/>
                  <a:gd name="connsiteY84" fmla="*/ 1335588 h 1516602"/>
                  <a:gd name="connsiteX85" fmla="*/ 777804 w 1034979"/>
                  <a:gd name="connsiteY85" fmla="*/ 1333683 h 1516602"/>
                  <a:gd name="connsiteX86" fmla="*/ 789234 w 1034979"/>
                  <a:gd name="connsiteY86" fmla="*/ 1327968 h 1516602"/>
                  <a:gd name="connsiteX87" fmla="*/ 794949 w 1034979"/>
                  <a:gd name="connsiteY87" fmla="*/ 1326063 h 1516602"/>
                  <a:gd name="connsiteX88" fmla="*/ 802569 w 1034979"/>
                  <a:gd name="connsiteY88" fmla="*/ 1308918 h 1516602"/>
                  <a:gd name="connsiteX89" fmla="*/ 800664 w 1034979"/>
                  <a:gd name="connsiteY89" fmla="*/ 1284153 h 1516602"/>
                  <a:gd name="connsiteX90" fmla="*/ 798759 w 1034979"/>
                  <a:gd name="connsiteY90" fmla="*/ 1278438 h 1516602"/>
                  <a:gd name="connsiteX91" fmla="*/ 796854 w 1034979"/>
                  <a:gd name="connsiteY91" fmla="*/ 1270818 h 1516602"/>
                  <a:gd name="connsiteX92" fmla="*/ 783519 w 1034979"/>
                  <a:gd name="connsiteY92" fmla="*/ 1253673 h 1516602"/>
                  <a:gd name="connsiteX93" fmla="*/ 773994 w 1034979"/>
                  <a:gd name="connsiteY93" fmla="*/ 1247958 h 1516602"/>
                  <a:gd name="connsiteX94" fmla="*/ 648264 w 1034979"/>
                  <a:gd name="connsiteY94" fmla="*/ 1156518 h 1516602"/>
                  <a:gd name="connsiteX95" fmla="*/ 644454 w 1034979"/>
                  <a:gd name="connsiteY95" fmla="*/ 1139373 h 1516602"/>
                  <a:gd name="connsiteX96" fmla="*/ 646359 w 1034979"/>
                  <a:gd name="connsiteY96" fmla="*/ 1131753 h 1516602"/>
                  <a:gd name="connsiteX97" fmla="*/ 650169 w 1034979"/>
                  <a:gd name="connsiteY97" fmla="*/ 1114608 h 1516602"/>
                  <a:gd name="connsiteX98" fmla="*/ 653979 w 1034979"/>
                  <a:gd name="connsiteY98" fmla="*/ 1108893 h 1516602"/>
                  <a:gd name="connsiteX99" fmla="*/ 655884 w 1034979"/>
                  <a:gd name="connsiteY99" fmla="*/ 1103178 h 1516602"/>
                  <a:gd name="connsiteX100" fmla="*/ 661599 w 1034979"/>
                  <a:gd name="connsiteY100" fmla="*/ 1101273 h 1516602"/>
                  <a:gd name="connsiteX101" fmla="*/ 671124 w 1034979"/>
                  <a:gd name="connsiteY101" fmla="*/ 1089843 h 1516602"/>
                  <a:gd name="connsiteX102" fmla="*/ 724464 w 1034979"/>
                  <a:gd name="connsiteY102" fmla="*/ 1082223 h 1516602"/>
                  <a:gd name="connsiteX103" fmla="*/ 842574 w 1034979"/>
                  <a:gd name="connsiteY103" fmla="*/ 1084128 h 1516602"/>
                  <a:gd name="connsiteX104" fmla="*/ 871149 w 1034979"/>
                  <a:gd name="connsiteY104" fmla="*/ 1086033 h 1516602"/>
                  <a:gd name="connsiteX105" fmla="*/ 899724 w 1034979"/>
                  <a:gd name="connsiteY105" fmla="*/ 1091748 h 1516602"/>
                  <a:gd name="connsiteX106" fmla="*/ 922584 w 1034979"/>
                  <a:gd name="connsiteY106" fmla="*/ 1095558 h 1516602"/>
                  <a:gd name="connsiteX107" fmla="*/ 951159 w 1034979"/>
                  <a:gd name="connsiteY107" fmla="*/ 1101273 h 1516602"/>
                  <a:gd name="connsiteX108" fmla="*/ 956874 w 1034979"/>
                  <a:gd name="connsiteY108" fmla="*/ 1101273 h 1516602"/>
                  <a:gd name="connsiteX109" fmla="*/ 1002594 w 1034979"/>
                  <a:gd name="connsiteY109" fmla="*/ 1099368 h 1516602"/>
                  <a:gd name="connsiteX110" fmla="*/ 1031169 w 1034979"/>
                  <a:gd name="connsiteY110" fmla="*/ 1091748 h 1516602"/>
                  <a:gd name="connsiteX111" fmla="*/ 1034979 w 1034979"/>
                  <a:gd name="connsiteY111" fmla="*/ 1086033 h 1516602"/>
                  <a:gd name="connsiteX112" fmla="*/ 1033074 w 1034979"/>
                  <a:gd name="connsiteY112" fmla="*/ 1066983 h 1516602"/>
                  <a:gd name="connsiteX113" fmla="*/ 1027359 w 1034979"/>
                  <a:gd name="connsiteY113" fmla="*/ 1063173 h 1516602"/>
                  <a:gd name="connsiteX114" fmla="*/ 1012119 w 1034979"/>
                  <a:gd name="connsiteY114" fmla="*/ 1061268 h 1516602"/>
                  <a:gd name="connsiteX115" fmla="*/ 1006404 w 1034979"/>
                  <a:gd name="connsiteY115" fmla="*/ 1059363 h 1516602"/>
                  <a:gd name="connsiteX116" fmla="*/ 998784 w 1034979"/>
                  <a:gd name="connsiteY116" fmla="*/ 1057458 h 1516602"/>
                  <a:gd name="connsiteX117" fmla="*/ 987354 w 1034979"/>
                  <a:gd name="connsiteY117" fmla="*/ 1049838 h 1516602"/>
                  <a:gd name="connsiteX118" fmla="*/ 975924 w 1034979"/>
                  <a:gd name="connsiteY118" fmla="*/ 1046028 h 1516602"/>
                  <a:gd name="connsiteX119" fmla="*/ 970209 w 1034979"/>
                  <a:gd name="connsiteY119" fmla="*/ 1044123 h 1516602"/>
                  <a:gd name="connsiteX120" fmla="*/ 962589 w 1034979"/>
                  <a:gd name="connsiteY120" fmla="*/ 1042218 h 1516602"/>
                  <a:gd name="connsiteX121" fmla="*/ 956874 w 1034979"/>
                  <a:gd name="connsiteY121" fmla="*/ 1040313 h 1516602"/>
                  <a:gd name="connsiteX122" fmla="*/ 935919 w 1034979"/>
                  <a:gd name="connsiteY122" fmla="*/ 1034598 h 1516602"/>
                  <a:gd name="connsiteX123" fmla="*/ 825429 w 1034979"/>
                  <a:gd name="connsiteY123" fmla="*/ 1034598 h 1516602"/>
                  <a:gd name="connsiteX124" fmla="*/ 730179 w 1034979"/>
                  <a:gd name="connsiteY124" fmla="*/ 1038408 h 1516602"/>
                  <a:gd name="connsiteX125" fmla="*/ 669219 w 1034979"/>
                  <a:gd name="connsiteY125" fmla="*/ 1046028 h 1516602"/>
                  <a:gd name="connsiteX126" fmla="*/ 646359 w 1034979"/>
                  <a:gd name="connsiteY126" fmla="*/ 1049838 h 1516602"/>
                  <a:gd name="connsiteX127" fmla="*/ 642549 w 1034979"/>
                  <a:gd name="connsiteY127" fmla="*/ 1038408 h 1516602"/>
                  <a:gd name="connsiteX128" fmla="*/ 640644 w 1034979"/>
                  <a:gd name="connsiteY128" fmla="*/ 1032693 h 1516602"/>
                  <a:gd name="connsiteX129" fmla="*/ 642549 w 1034979"/>
                  <a:gd name="connsiteY129" fmla="*/ 1015548 h 1516602"/>
                  <a:gd name="connsiteX130" fmla="*/ 644454 w 1034979"/>
                  <a:gd name="connsiteY130" fmla="*/ 1009833 h 1516602"/>
                  <a:gd name="connsiteX131" fmla="*/ 661599 w 1034979"/>
                  <a:gd name="connsiteY131" fmla="*/ 1000308 h 1516602"/>
                  <a:gd name="connsiteX132" fmla="*/ 673029 w 1034979"/>
                  <a:gd name="connsiteY132" fmla="*/ 992688 h 1516602"/>
                  <a:gd name="connsiteX133" fmla="*/ 674934 w 1034979"/>
                  <a:gd name="connsiteY133" fmla="*/ 986973 h 1516602"/>
                  <a:gd name="connsiteX134" fmla="*/ 680649 w 1034979"/>
                  <a:gd name="connsiteY134" fmla="*/ 985068 h 1516602"/>
                  <a:gd name="connsiteX135" fmla="*/ 686364 w 1034979"/>
                  <a:gd name="connsiteY135" fmla="*/ 981258 h 1516602"/>
                  <a:gd name="connsiteX136" fmla="*/ 695889 w 1034979"/>
                  <a:gd name="connsiteY136" fmla="*/ 971733 h 1516602"/>
                  <a:gd name="connsiteX137" fmla="*/ 705414 w 1034979"/>
                  <a:gd name="connsiteY137" fmla="*/ 960303 h 1516602"/>
                  <a:gd name="connsiteX138" fmla="*/ 716844 w 1034979"/>
                  <a:gd name="connsiteY138" fmla="*/ 952683 h 1516602"/>
                  <a:gd name="connsiteX139" fmla="*/ 732084 w 1034979"/>
                  <a:gd name="connsiteY139" fmla="*/ 939348 h 1516602"/>
                  <a:gd name="connsiteX140" fmla="*/ 741609 w 1034979"/>
                  <a:gd name="connsiteY140" fmla="*/ 927918 h 1516602"/>
                  <a:gd name="connsiteX141" fmla="*/ 753039 w 1034979"/>
                  <a:gd name="connsiteY141" fmla="*/ 918393 h 1516602"/>
                  <a:gd name="connsiteX142" fmla="*/ 758754 w 1034979"/>
                  <a:gd name="connsiteY142" fmla="*/ 906963 h 1516602"/>
                  <a:gd name="connsiteX143" fmla="*/ 760659 w 1034979"/>
                  <a:gd name="connsiteY143" fmla="*/ 901248 h 1516602"/>
                  <a:gd name="connsiteX144" fmla="*/ 766374 w 1034979"/>
                  <a:gd name="connsiteY144" fmla="*/ 889818 h 1516602"/>
                  <a:gd name="connsiteX145" fmla="*/ 764469 w 1034979"/>
                  <a:gd name="connsiteY145" fmla="*/ 874578 h 1516602"/>
                  <a:gd name="connsiteX146" fmla="*/ 758754 w 1034979"/>
                  <a:gd name="connsiteY146" fmla="*/ 872673 h 1516602"/>
                  <a:gd name="connsiteX147" fmla="*/ 737799 w 1034979"/>
                  <a:gd name="connsiteY147" fmla="*/ 874578 h 1516602"/>
                  <a:gd name="connsiteX148" fmla="*/ 732084 w 1034979"/>
                  <a:gd name="connsiteY148" fmla="*/ 878388 h 1516602"/>
                  <a:gd name="connsiteX149" fmla="*/ 699699 w 1034979"/>
                  <a:gd name="connsiteY149" fmla="*/ 899343 h 1516602"/>
                  <a:gd name="connsiteX150" fmla="*/ 595181 w 1034979"/>
                  <a:gd name="connsiteY150" fmla="*/ 957831 h 1516602"/>
                  <a:gd name="connsiteX151" fmla="*/ 507294 w 1034979"/>
                  <a:gd name="connsiteY151" fmla="*/ 847908 h 1516602"/>
                  <a:gd name="connsiteX152" fmla="*/ 503484 w 1034979"/>
                  <a:gd name="connsiteY152" fmla="*/ 358323 h 1516602"/>
                  <a:gd name="connsiteX153" fmla="*/ 499674 w 1034979"/>
                  <a:gd name="connsiteY153" fmla="*/ 66858 h 1516602"/>
                  <a:gd name="connsiteX154" fmla="*/ 490149 w 1034979"/>
                  <a:gd name="connsiteY154" fmla="*/ 40188 h 1516602"/>
                  <a:gd name="connsiteX155" fmla="*/ 488244 w 1034979"/>
                  <a:gd name="connsiteY155" fmla="*/ 34473 h 1516602"/>
                  <a:gd name="connsiteX156" fmla="*/ 484434 w 1034979"/>
                  <a:gd name="connsiteY156" fmla="*/ 28758 h 1516602"/>
                  <a:gd name="connsiteX157" fmla="*/ 478719 w 1034979"/>
                  <a:gd name="connsiteY157" fmla="*/ 17328 h 1516602"/>
                  <a:gd name="connsiteX158" fmla="*/ 473004 w 1034979"/>
                  <a:gd name="connsiteY158" fmla="*/ 13518 h 1516602"/>
                  <a:gd name="connsiteX159" fmla="*/ 469194 w 1034979"/>
                  <a:gd name="connsiteY159" fmla="*/ 7803 h 1516602"/>
                  <a:gd name="connsiteX160" fmla="*/ 429189 w 1034979"/>
                  <a:gd name="connsiteY160" fmla="*/ 11613 h 1516602"/>
                  <a:gd name="connsiteX161" fmla="*/ 425379 w 1034979"/>
                  <a:gd name="connsiteY161" fmla="*/ 78288 h 1516602"/>
                  <a:gd name="connsiteX162" fmla="*/ 425379 w 1034979"/>
                  <a:gd name="connsiteY162" fmla="*/ 84003 h 1516602"/>
                  <a:gd name="connsiteX163" fmla="*/ 429189 w 1034979"/>
                  <a:gd name="connsiteY163" fmla="*/ 238308 h 1516602"/>
                  <a:gd name="connsiteX164" fmla="*/ 440619 w 1034979"/>
                  <a:gd name="connsiteY164" fmla="*/ 421188 h 1516602"/>
                  <a:gd name="connsiteX165" fmla="*/ 435265 w 1034979"/>
                  <a:gd name="connsiteY165" fmla="*/ 718368 h 1516602"/>
                  <a:gd name="connsiteX166" fmla="*/ 435059 w 1034979"/>
                  <a:gd name="connsiteY166" fmla="*/ 799046 h 1516602"/>
                  <a:gd name="connsiteX167" fmla="*/ 430322 w 1034979"/>
                  <a:gd name="connsiteY167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181539 w 1034979"/>
                  <a:gd name="connsiteY6" fmla="*/ 937443 h 1516602"/>
                  <a:gd name="connsiteX7" fmla="*/ 116769 w 1034979"/>
                  <a:gd name="connsiteY7" fmla="*/ 903153 h 1516602"/>
                  <a:gd name="connsiteX8" fmla="*/ 59619 w 1034979"/>
                  <a:gd name="connsiteY8" fmla="*/ 874578 h 1516602"/>
                  <a:gd name="connsiteX9" fmla="*/ 46284 w 1034979"/>
                  <a:gd name="connsiteY9" fmla="*/ 895533 h 1516602"/>
                  <a:gd name="connsiteX10" fmla="*/ 50094 w 1034979"/>
                  <a:gd name="connsiteY10" fmla="*/ 933633 h 1516602"/>
                  <a:gd name="connsiteX11" fmla="*/ 53904 w 1034979"/>
                  <a:gd name="connsiteY11" fmla="*/ 939348 h 1516602"/>
                  <a:gd name="connsiteX12" fmla="*/ 59619 w 1034979"/>
                  <a:gd name="connsiteY12" fmla="*/ 943158 h 1516602"/>
                  <a:gd name="connsiteX13" fmla="*/ 63429 w 1034979"/>
                  <a:gd name="connsiteY13" fmla="*/ 948873 h 1516602"/>
                  <a:gd name="connsiteX14" fmla="*/ 80574 w 1034979"/>
                  <a:gd name="connsiteY14" fmla="*/ 958398 h 1516602"/>
                  <a:gd name="connsiteX15" fmla="*/ 166299 w 1034979"/>
                  <a:gd name="connsiteY15" fmla="*/ 979353 h 1516602"/>
                  <a:gd name="connsiteX16" fmla="*/ 191064 w 1034979"/>
                  <a:gd name="connsiteY16" fmla="*/ 985068 h 1516602"/>
                  <a:gd name="connsiteX17" fmla="*/ 208209 w 1034979"/>
                  <a:gd name="connsiteY17" fmla="*/ 990783 h 1516602"/>
                  <a:gd name="connsiteX18" fmla="*/ 213924 w 1034979"/>
                  <a:gd name="connsiteY18" fmla="*/ 992688 h 1516602"/>
                  <a:gd name="connsiteX19" fmla="*/ 229164 w 1034979"/>
                  <a:gd name="connsiteY19" fmla="*/ 996498 h 1516602"/>
                  <a:gd name="connsiteX20" fmla="*/ 248214 w 1034979"/>
                  <a:gd name="connsiteY20" fmla="*/ 1002213 h 1516602"/>
                  <a:gd name="connsiteX21" fmla="*/ 253929 w 1034979"/>
                  <a:gd name="connsiteY21" fmla="*/ 1006023 h 1516602"/>
                  <a:gd name="connsiteX22" fmla="*/ 267264 w 1034979"/>
                  <a:gd name="connsiteY22" fmla="*/ 1021263 h 1516602"/>
                  <a:gd name="connsiteX23" fmla="*/ 272979 w 1034979"/>
                  <a:gd name="connsiteY23" fmla="*/ 1040313 h 1516602"/>
                  <a:gd name="connsiteX24" fmla="*/ 274884 w 1034979"/>
                  <a:gd name="connsiteY24" fmla="*/ 1046028 h 1516602"/>
                  <a:gd name="connsiteX25" fmla="*/ 276789 w 1034979"/>
                  <a:gd name="connsiteY25" fmla="*/ 1051743 h 1516602"/>
                  <a:gd name="connsiteX26" fmla="*/ 278694 w 1034979"/>
                  <a:gd name="connsiteY26" fmla="*/ 1076508 h 1516602"/>
                  <a:gd name="connsiteX27" fmla="*/ 280599 w 1034979"/>
                  <a:gd name="connsiteY27" fmla="*/ 1082223 h 1516602"/>
                  <a:gd name="connsiteX28" fmla="*/ 278694 w 1034979"/>
                  <a:gd name="connsiteY28" fmla="*/ 1101273 h 1516602"/>
                  <a:gd name="connsiteX29" fmla="*/ 276789 w 1034979"/>
                  <a:gd name="connsiteY29" fmla="*/ 1110798 h 1516602"/>
                  <a:gd name="connsiteX30" fmla="*/ 263454 w 1034979"/>
                  <a:gd name="connsiteY30" fmla="*/ 1124133 h 1516602"/>
                  <a:gd name="connsiteX31" fmla="*/ 252024 w 1034979"/>
                  <a:gd name="connsiteY31" fmla="*/ 1131753 h 1516602"/>
                  <a:gd name="connsiteX32" fmla="*/ 240594 w 1034979"/>
                  <a:gd name="connsiteY32" fmla="*/ 1135563 h 1516602"/>
                  <a:gd name="connsiteX33" fmla="*/ 27234 w 1034979"/>
                  <a:gd name="connsiteY33" fmla="*/ 1154613 h 1516602"/>
                  <a:gd name="connsiteX34" fmla="*/ 15804 w 1034979"/>
                  <a:gd name="connsiteY34" fmla="*/ 1160328 h 1516602"/>
                  <a:gd name="connsiteX35" fmla="*/ 6279 w 1034979"/>
                  <a:gd name="connsiteY35" fmla="*/ 1169853 h 1516602"/>
                  <a:gd name="connsiteX36" fmla="*/ 4374 w 1034979"/>
                  <a:gd name="connsiteY36" fmla="*/ 1175568 h 1516602"/>
                  <a:gd name="connsiteX37" fmla="*/ 564 w 1034979"/>
                  <a:gd name="connsiteY37" fmla="*/ 1181283 h 1516602"/>
                  <a:gd name="connsiteX38" fmla="*/ 6279 w 1034979"/>
                  <a:gd name="connsiteY38" fmla="*/ 1213668 h 1516602"/>
                  <a:gd name="connsiteX39" fmla="*/ 11994 w 1034979"/>
                  <a:gd name="connsiteY39" fmla="*/ 1217478 h 1516602"/>
                  <a:gd name="connsiteX40" fmla="*/ 17709 w 1034979"/>
                  <a:gd name="connsiteY40" fmla="*/ 1219383 h 1516602"/>
                  <a:gd name="connsiteX41" fmla="*/ 145344 w 1034979"/>
                  <a:gd name="connsiteY41" fmla="*/ 1217478 h 1516602"/>
                  <a:gd name="connsiteX42" fmla="*/ 239202 w 1034979"/>
                  <a:gd name="connsiteY42" fmla="*/ 1214801 h 1516602"/>
                  <a:gd name="connsiteX43" fmla="*/ 318699 w 1034979"/>
                  <a:gd name="connsiteY43" fmla="*/ 1217478 h 1516602"/>
                  <a:gd name="connsiteX44" fmla="*/ 330129 w 1034979"/>
                  <a:gd name="connsiteY44" fmla="*/ 1223193 h 1516602"/>
                  <a:gd name="connsiteX45" fmla="*/ 333939 w 1034979"/>
                  <a:gd name="connsiteY45" fmla="*/ 1228908 h 1516602"/>
                  <a:gd name="connsiteX46" fmla="*/ 339654 w 1034979"/>
                  <a:gd name="connsiteY46" fmla="*/ 1230813 h 1516602"/>
                  <a:gd name="connsiteX47" fmla="*/ 351084 w 1034979"/>
                  <a:gd name="connsiteY47" fmla="*/ 1238433 h 1516602"/>
                  <a:gd name="connsiteX48" fmla="*/ 356799 w 1034979"/>
                  <a:gd name="connsiteY48" fmla="*/ 1242243 h 1516602"/>
                  <a:gd name="connsiteX49" fmla="*/ 360609 w 1034979"/>
                  <a:gd name="connsiteY49" fmla="*/ 1247958 h 1516602"/>
                  <a:gd name="connsiteX50" fmla="*/ 366324 w 1034979"/>
                  <a:gd name="connsiteY50" fmla="*/ 1259388 h 1516602"/>
                  <a:gd name="connsiteX51" fmla="*/ 362514 w 1034979"/>
                  <a:gd name="connsiteY51" fmla="*/ 1286058 h 1516602"/>
                  <a:gd name="connsiteX52" fmla="*/ 358704 w 1034979"/>
                  <a:gd name="connsiteY52" fmla="*/ 1291773 h 1516602"/>
                  <a:gd name="connsiteX53" fmla="*/ 356799 w 1034979"/>
                  <a:gd name="connsiteY53" fmla="*/ 1297488 h 1516602"/>
                  <a:gd name="connsiteX54" fmla="*/ 352989 w 1034979"/>
                  <a:gd name="connsiteY54" fmla="*/ 1303203 h 1516602"/>
                  <a:gd name="connsiteX55" fmla="*/ 351084 w 1034979"/>
                  <a:gd name="connsiteY55" fmla="*/ 1308918 h 1516602"/>
                  <a:gd name="connsiteX56" fmla="*/ 347274 w 1034979"/>
                  <a:gd name="connsiteY56" fmla="*/ 1314633 h 1516602"/>
                  <a:gd name="connsiteX57" fmla="*/ 330129 w 1034979"/>
                  <a:gd name="connsiteY57" fmla="*/ 1381308 h 1516602"/>
                  <a:gd name="connsiteX58" fmla="*/ 328224 w 1034979"/>
                  <a:gd name="connsiteY58" fmla="*/ 1432743 h 1516602"/>
                  <a:gd name="connsiteX59" fmla="*/ 330129 w 1034979"/>
                  <a:gd name="connsiteY59" fmla="*/ 1457508 h 1516602"/>
                  <a:gd name="connsiteX60" fmla="*/ 332034 w 1034979"/>
                  <a:gd name="connsiteY60" fmla="*/ 1463223 h 1516602"/>
                  <a:gd name="connsiteX61" fmla="*/ 335844 w 1034979"/>
                  <a:gd name="connsiteY61" fmla="*/ 1467033 h 1516602"/>
                  <a:gd name="connsiteX62" fmla="*/ 364419 w 1034979"/>
                  <a:gd name="connsiteY62" fmla="*/ 1512753 h 1516602"/>
                  <a:gd name="connsiteX63" fmla="*/ 387279 w 1034979"/>
                  <a:gd name="connsiteY63" fmla="*/ 1514658 h 1516602"/>
                  <a:gd name="connsiteX64" fmla="*/ 392994 w 1034979"/>
                  <a:gd name="connsiteY64" fmla="*/ 1508943 h 1516602"/>
                  <a:gd name="connsiteX65" fmla="*/ 394899 w 1034979"/>
                  <a:gd name="connsiteY65" fmla="*/ 1497513 h 1516602"/>
                  <a:gd name="connsiteX66" fmla="*/ 396804 w 1034979"/>
                  <a:gd name="connsiteY66" fmla="*/ 1491798 h 1516602"/>
                  <a:gd name="connsiteX67" fmla="*/ 398709 w 1034979"/>
                  <a:gd name="connsiteY67" fmla="*/ 1474653 h 1516602"/>
                  <a:gd name="connsiteX68" fmla="*/ 400614 w 1034979"/>
                  <a:gd name="connsiteY68" fmla="*/ 1461318 h 1516602"/>
                  <a:gd name="connsiteX69" fmla="*/ 404424 w 1034979"/>
                  <a:gd name="connsiteY69" fmla="*/ 1404168 h 1516602"/>
                  <a:gd name="connsiteX70" fmla="*/ 410139 w 1034979"/>
                  <a:gd name="connsiteY70" fmla="*/ 1392738 h 1516602"/>
                  <a:gd name="connsiteX71" fmla="*/ 413949 w 1034979"/>
                  <a:gd name="connsiteY71" fmla="*/ 1379403 h 1516602"/>
                  <a:gd name="connsiteX72" fmla="*/ 415854 w 1034979"/>
                  <a:gd name="connsiteY72" fmla="*/ 1373688 h 1516602"/>
                  <a:gd name="connsiteX73" fmla="*/ 417759 w 1034979"/>
                  <a:gd name="connsiteY73" fmla="*/ 1360353 h 1516602"/>
                  <a:gd name="connsiteX74" fmla="*/ 421569 w 1034979"/>
                  <a:gd name="connsiteY74" fmla="*/ 1348923 h 1516602"/>
                  <a:gd name="connsiteX75" fmla="*/ 427284 w 1034979"/>
                  <a:gd name="connsiteY75" fmla="*/ 1335588 h 1516602"/>
                  <a:gd name="connsiteX76" fmla="*/ 467289 w 1034979"/>
                  <a:gd name="connsiteY76" fmla="*/ 1265103 h 1516602"/>
                  <a:gd name="connsiteX77" fmla="*/ 528455 w 1034979"/>
                  <a:gd name="connsiteY77" fmla="*/ 1252334 h 1516602"/>
                  <a:gd name="connsiteX78" fmla="*/ 573969 w 1034979"/>
                  <a:gd name="connsiteY78" fmla="*/ 1236528 h 1516602"/>
                  <a:gd name="connsiteX79" fmla="*/ 585399 w 1034979"/>
                  <a:gd name="connsiteY79" fmla="*/ 1232718 h 1516602"/>
                  <a:gd name="connsiteX80" fmla="*/ 720654 w 1034979"/>
                  <a:gd name="connsiteY80" fmla="*/ 1316538 h 1516602"/>
                  <a:gd name="connsiteX81" fmla="*/ 733989 w 1034979"/>
                  <a:gd name="connsiteY81" fmla="*/ 1326063 h 1516602"/>
                  <a:gd name="connsiteX82" fmla="*/ 743514 w 1034979"/>
                  <a:gd name="connsiteY82" fmla="*/ 1327968 h 1516602"/>
                  <a:gd name="connsiteX83" fmla="*/ 749229 w 1034979"/>
                  <a:gd name="connsiteY83" fmla="*/ 1329873 h 1516602"/>
                  <a:gd name="connsiteX84" fmla="*/ 762564 w 1034979"/>
                  <a:gd name="connsiteY84" fmla="*/ 1335588 h 1516602"/>
                  <a:gd name="connsiteX85" fmla="*/ 777804 w 1034979"/>
                  <a:gd name="connsiteY85" fmla="*/ 1333683 h 1516602"/>
                  <a:gd name="connsiteX86" fmla="*/ 789234 w 1034979"/>
                  <a:gd name="connsiteY86" fmla="*/ 1327968 h 1516602"/>
                  <a:gd name="connsiteX87" fmla="*/ 794949 w 1034979"/>
                  <a:gd name="connsiteY87" fmla="*/ 1326063 h 1516602"/>
                  <a:gd name="connsiteX88" fmla="*/ 802569 w 1034979"/>
                  <a:gd name="connsiteY88" fmla="*/ 1308918 h 1516602"/>
                  <a:gd name="connsiteX89" fmla="*/ 800664 w 1034979"/>
                  <a:gd name="connsiteY89" fmla="*/ 1284153 h 1516602"/>
                  <a:gd name="connsiteX90" fmla="*/ 798759 w 1034979"/>
                  <a:gd name="connsiteY90" fmla="*/ 1278438 h 1516602"/>
                  <a:gd name="connsiteX91" fmla="*/ 796854 w 1034979"/>
                  <a:gd name="connsiteY91" fmla="*/ 1270818 h 1516602"/>
                  <a:gd name="connsiteX92" fmla="*/ 783519 w 1034979"/>
                  <a:gd name="connsiteY92" fmla="*/ 1253673 h 1516602"/>
                  <a:gd name="connsiteX93" fmla="*/ 773994 w 1034979"/>
                  <a:gd name="connsiteY93" fmla="*/ 1247958 h 1516602"/>
                  <a:gd name="connsiteX94" fmla="*/ 648264 w 1034979"/>
                  <a:gd name="connsiteY94" fmla="*/ 1156518 h 1516602"/>
                  <a:gd name="connsiteX95" fmla="*/ 644454 w 1034979"/>
                  <a:gd name="connsiteY95" fmla="*/ 1139373 h 1516602"/>
                  <a:gd name="connsiteX96" fmla="*/ 646359 w 1034979"/>
                  <a:gd name="connsiteY96" fmla="*/ 1131753 h 1516602"/>
                  <a:gd name="connsiteX97" fmla="*/ 650169 w 1034979"/>
                  <a:gd name="connsiteY97" fmla="*/ 1114608 h 1516602"/>
                  <a:gd name="connsiteX98" fmla="*/ 653979 w 1034979"/>
                  <a:gd name="connsiteY98" fmla="*/ 1108893 h 1516602"/>
                  <a:gd name="connsiteX99" fmla="*/ 655884 w 1034979"/>
                  <a:gd name="connsiteY99" fmla="*/ 1103178 h 1516602"/>
                  <a:gd name="connsiteX100" fmla="*/ 661599 w 1034979"/>
                  <a:gd name="connsiteY100" fmla="*/ 1101273 h 1516602"/>
                  <a:gd name="connsiteX101" fmla="*/ 671124 w 1034979"/>
                  <a:gd name="connsiteY101" fmla="*/ 1089843 h 1516602"/>
                  <a:gd name="connsiteX102" fmla="*/ 724464 w 1034979"/>
                  <a:gd name="connsiteY102" fmla="*/ 1082223 h 1516602"/>
                  <a:gd name="connsiteX103" fmla="*/ 842574 w 1034979"/>
                  <a:gd name="connsiteY103" fmla="*/ 1084128 h 1516602"/>
                  <a:gd name="connsiteX104" fmla="*/ 871149 w 1034979"/>
                  <a:gd name="connsiteY104" fmla="*/ 1086033 h 1516602"/>
                  <a:gd name="connsiteX105" fmla="*/ 899724 w 1034979"/>
                  <a:gd name="connsiteY105" fmla="*/ 1091748 h 1516602"/>
                  <a:gd name="connsiteX106" fmla="*/ 922584 w 1034979"/>
                  <a:gd name="connsiteY106" fmla="*/ 1095558 h 1516602"/>
                  <a:gd name="connsiteX107" fmla="*/ 951159 w 1034979"/>
                  <a:gd name="connsiteY107" fmla="*/ 1101273 h 1516602"/>
                  <a:gd name="connsiteX108" fmla="*/ 956874 w 1034979"/>
                  <a:gd name="connsiteY108" fmla="*/ 1101273 h 1516602"/>
                  <a:gd name="connsiteX109" fmla="*/ 1002594 w 1034979"/>
                  <a:gd name="connsiteY109" fmla="*/ 1099368 h 1516602"/>
                  <a:gd name="connsiteX110" fmla="*/ 1031169 w 1034979"/>
                  <a:gd name="connsiteY110" fmla="*/ 1091748 h 1516602"/>
                  <a:gd name="connsiteX111" fmla="*/ 1034979 w 1034979"/>
                  <a:gd name="connsiteY111" fmla="*/ 1086033 h 1516602"/>
                  <a:gd name="connsiteX112" fmla="*/ 1033074 w 1034979"/>
                  <a:gd name="connsiteY112" fmla="*/ 1066983 h 1516602"/>
                  <a:gd name="connsiteX113" fmla="*/ 1027359 w 1034979"/>
                  <a:gd name="connsiteY113" fmla="*/ 1063173 h 1516602"/>
                  <a:gd name="connsiteX114" fmla="*/ 1012119 w 1034979"/>
                  <a:gd name="connsiteY114" fmla="*/ 1061268 h 1516602"/>
                  <a:gd name="connsiteX115" fmla="*/ 1006404 w 1034979"/>
                  <a:gd name="connsiteY115" fmla="*/ 1059363 h 1516602"/>
                  <a:gd name="connsiteX116" fmla="*/ 998784 w 1034979"/>
                  <a:gd name="connsiteY116" fmla="*/ 1057458 h 1516602"/>
                  <a:gd name="connsiteX117" fmla="*/ 987354 w 1034979"/>
                  <a:gd name="connsiteY117" fmla="*/ 1049838 h 1516602"/>
                  <a:gd name="connsiteX118" fmla="*/ 975924 w 1034979"/>
                  <a:gd name="connsiteY118" fmla="*/ 1046028 h 1516602"/>
                  <a:gd name="connsiteX119" fmla="*/ 970209 w 1034979"/>
                  <a:gd name="connsiteY119" fmla="*/ 1044123 h 1516602"/>
                  <a:gd name="connsiteX120" fmla="*/ 962589 w 1034979"/>
                  <a:gd name="connsiteY120" fmla="*/ 1042218 h 1516602"/>
                  <a:gd name="connsiteX121" fmla="*/ 956874 w 1034979"/>
                  <a:gd name="connsiteY121" fmla="*/ 1040313 h 1516602"/>
                  <a:gd name="connsiteX122" fmla="*/ 935919 w 1034979"/>
                  <a:gd name="connsiteY122" fmla="*/ 1034598 h 1516602"/>
                  <a:gd name="connsiteX123" fmla="*/ 825429 w 1034979"/>
                  <a:gd name="connsiteY123" fmla="*/ 1034598 h 1516602"/>
                  <a:gd name="connsiteX124" fmla="*/ 730179 w 1034979"/>
                  <a:gd name="connsiteY124" fmla="*/ 1038408 h 1516602"/>
                  <a:gd name="connsiteX125" fmla="*/ 669219 w 1034979"/>
                  <a:gd name="connsiteY125" fmla="*/ 1046028 h 1516602"/>
                  <a:gd name="connsiteX126" fmla="*/ 646359 w 1034979"/>
                  <a:gd name="connsiteY126" fmla="*/ 1049838 h 1516602"/>
                  <a:gd name="connsiteX127" fmla="*/ 642549 w 1034979"/>
                  <a:gd name="connsiteY127" fmla="*/ 1038408 h 1516602"/>
                  <a:gd name="connsiteX128" fmla="*/ 640644 w 1034979"/>
                  <a:gd name="connsiteY128" fmla="*/ 1032693 h 1516602"/>
                  <a:gd name="connsiteX129" fmla="*/ 642549 w 1034979"/>
                  <a:gd name="connsiteY129" fmla="*/ 1015548 h 1516602"/>
                  <a:gd name="connsiteX130" fmla="*/ 644454 w 1034979"/>
                  <a:gd name="connsiteY130" fmla="*/ 1009833 h 1516602"/>
                  <a:gd name="connsiteX131" fmla="*/ 661599 w 1034979"/>
                  <a:gd name="connsiteY131" fmla="*/ 1000308 h 1516602"/>
                  <a:gd name="connsiteX132" fmla="*/ 673029 w 1034979"/>
                  <a:gd name="connsiteY132" fmla="*/ 992688 h 1516602"/>
                  <a:gd name="connsiteX133" fmla="*/ 674934 w 1034979"/>
                  <a:gd name="connsiteY133" fmla="*/ 986973 h 1516602"/>
                  <a:gd name="connsiteX134" fmla="*/ 680649 w 1034979"/>
                  <a:gd name="connsiteY134" fmla="*/ 985068 h 1516602"/>
                  <a:gd name="connsiteX135" fmla="*/ 686364 w 1034979"/>
                  <a:gd name="connsiteY135" fmla="*/ 981258 h 1516602"/>
                  <a:gd name="connsiteX136" fmla="*/ 695889 w 1034979"/>
                  <a:gd name="connsiteY136" fmla="*/ 971733 h 1516602"/>
                  <a:gd name="connsiteX137" fmla="*/ 705414 w 1034979"/>
                  <a:gd name="connsiteY137" fmla="*/ 960303 h 1516602"/>
                  <a:gd name="connsiteX138" fmla="*/ 716844 w 1034979"/>
                  <a:gd name="connsiteY138" fmla="*/ 952683 h 1516602"/>
                  <a:gd name="connsiteX139" fmla="*/ 732084 w 1034979"/>
                  <a:gd name="connsiteY139" fmla="*/ 939348 h 1516602"/>
                  <a:gd name="connsiteX140" fmla="*/ 741609 w 1034979"/>
                  <a:gd name="connsiteY140" fmla="*/ 927918 h 1516602"/>
                  <a:gd name="connsiteX141" fmla="*/ 753039 w 1034979"/>
                  <a:gd name="connsiteY141" fmla="*/ 918393 h 1516602"/>
                  <a:gd name="connsiteX142" fmla="*/ 758754 w 1034979"/>
                  <a:gd name="connsiteY142" fmla="*/ 906963 h 1516602"/>
                  <a:gd name="connsiteX143" fmla="*/ 760659 w 1034979"/>
                  <a:gd name="connsiteY143" fmla="*/ 901248 h 1516602"/>
                  <a:gd name="connsiteX144" fmla="*/ 766374 w 1034979"/>
                  <a:gd name="connsiteY144" fmla="*/ 889818 h 1516602"/>
                  <a:gd name="connsiteX145" fmla="*/ 764469 w 1034979"/>
                  <a:gd name="connsiteY145" fmla="*/ 874578 h 1516602"/>
                  <a:gd name="connsiteX146" fmla="*/ 758754 w 1034979"/>
                  <a:gd name="connsiteY146" fmla="*/ 872673 h 1516602"/>
                  <a:gd name="connsiteX147" fmla="*/ 737799 w 1034979"/>
                  <a:gd name="connsiteY147" fmla="*/ 874578 h 1516602"/>
                  <a:gd name="connsiteX148" fmla="*/ 732084 w 1034979"/>
                  <a:gd name="connsiteY148" fmla="*/ 878388 h 1516602"/>
                  <a:gd name="connsiteX149" fmla="*/ 699699 w 1034979"/>
                  <a:gd name="connsiteY149" fmla="*/ 899343 h 1516602"/>
                  <a:gd name="connsiteX150" fmla="*/ 595181 w 1034979"/>
                  <a:gd name="connsiteY150" fmla="*/ 957831 h 1516602"/>
                  <a:gd name="connsiteX151" fmla="*/ 507294 w 1034979"/>
                  <a:gd name="connsiteY151" fmla="*/ 847908 h 1516602"/>
                  <a:gd name="connsiteX152" fmla="*/ 503484 w 1034979"/>
                  <a:gd name="connsiteY152" fmla="*/ 358323 h 1516602"/>
                  <a:gd name="connsiteX153" fmla="*/ 499674 w 1034979"/>
                  <a:gd name="connsiteY153" fmla="*/ 66858 h 1516602"/>
                  <a:gd name="connsiteX154" fmla="*/ 490149 w 1034979"/>
                  <a:gd name="connsiteY154" fmla="*/ 40188 h 1516602"/>
                  <a:gd name="connsiteX155" fmla="*/ 488244 w 1034979"/>
                  <a:gd name="connsiteY155" fmla="*/ 34473 h 1516602"/>
                  <a:gd name="connsiteX156" fmla="*/ 484434 w 1034979"/>
                  <a:gd name="connsiteY156" fmla="*/ 28758 h 1516602"/>
                  <a:gd name="connsiteX157" fmla="*/ 478719 w 1034979"/>
                  <a:gd name="connsiteY157" fmla="*/ 17328 h 1516602"/>
                  <a:gd name="connsiteX158" fmla="*/ 473004 w 1034979"/>
                  <a:gd name="connsiteY158" fmla="*/ 13518 h 1516602"/>
                  <a:gd name="connsiteX159" fmla="*/ 469194 w 1034979"/>
                  <a:gd name="connsiteY159" fmla="*/ 7803 h 1516602"/>
                  <a:gd name="connsiteX160" fmla="*/ 429189 w 1034979"/>
                  <a:gd name="connsiteY160" fmla="*/ 11613 h 1516602"/>
                  <a:gd name="connsiteX161" fmla="*/ 425379 w 1034979"/>
                  <a:gd name="connsiteY161" fmla="*/ 78288 h 1516602"/>
                  <a:gd name="connsiteX162" fmla="*/ 425379 w 1034979"/>
                  <a:gd name="connsiteY162" fmla="*/ 84003 h 1516602"/>
                  <a:gd name="connsiteX163" fmla="*/ 429189 w 1034979"/>
                  <a:gd name="connsiteY163" fmla="*/ 238308 h 1516602"/>
                  <a:gd name="connsiteX164" fmla="*/ 440619 w 1034979"/>
                  <a:gd name="connsiteY164" fmla="*/ 421188 h 1516602"/>
                  <a:gd name="connsiteX165" fmla="*/ 435265 w 1034979"/>
                  <a:gd name="connsiteY165" fmla="*/ 718368 h 1516602"/>
                  <a:gd name="connsiteX166" fmla="*/ 435059 w 1034979"/>
                  <a:gd name="connsiteY166" fmla="*/ 799046 h 1516602"/>
                  <a:gd name="connsiteX167" fmla="*/ 430322 w 1034979"/>
                  <a:gd name="connsiteY167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181539 w 1034979"/>
                  <a:gd name="connsiteY6" fmla="*/ 937443 h 1516602"/>
                  <a:gd name="connsiteX7" fmla="*/ 116769 w 1034979"/>
                  <a:gd name="connsiteY7" fmla="*/ 903153 h 1516602"/>
                  <a:gd name="connsiteX8" fmla="*/ 59619 w 1034979"/>
                  <a:gd name="connsiteY8" fmla="*/ 874578 h 1516602"/>
                  <a:gd name="connsiteX9" fmla="*/ 46284 w 1034979"/>
                  <a:gd name="connsiteY9" fmla="*/ 895533 h 1516602"/>
                  <a:gd name="connsiteX10" fmla="*/ 50094 w 1034979"/>
                  <a:gd name="connsiteY10" fmla="*/ 933633 h 1516602"/>
                  <a:gd name="connsiteX11" fmla="*/ 53904 w 1034979"/>
                  <a:gd name="connsiteY11" fmla="*/ 939348 h 1516602"/>
                  <a:gd name="connsiteX12" fmla="*/ 59619 w 1034979"/>
                  <a:gd name="connsiteY12" fmla="*/ 943158 h 1516602"/>
                  <a:gd name="connsiteX13" fmla="*/ 63429 w 1034979"/>
                  <a:gd name="connsiteY13" fmla="*/ 948873 h 1516602"/>
                  <a:gd name="connsiteX14" fmla="*/ 80574 w 1034979"/>
                  <a:gd name="connsiteY14" fmla="*/ 958398 h 1516602"/>
                  <a:gd name="connsiteX15" fmla="*/ 166299 w 1034979"/>
                  <a:gd name="connsiteY15" fmla="*/ 979353 h 1516602"/>
                  <a:gd name="connsiteX16" fmla="*/ 191064 w 1034979"/>
                  <a:gd name="connsiteY16" fmla="*/ 985068 h 1516602"/>
                  <a:gd name="connsiteX17" fmla="*/ 208209 w 1034979"/>
                  <a:gd name="connsiteY17" fmla="*/ 990783 h 1516602"/>
                  <a:gd name="connsiteX18" fmla="*/ 213924 w 1034979"/>
                  <a:gd name="connsiteY18" fmla="*/ 992688 h 1516602"/>
                  <a:gd name="connsiteX19" fmla="*/ 229164 w 1034979"/>
                  <a:gd name="connsiteY19" fmla="*/ 996498 h 1516602"/>
                  <a:gd name="connsiteX20" fmla="*/ 248214 w 1034979"/>
                  <a:gd name="connsiteY20" fmla="*/ 1002213 h 1516602"/>
                  <a:gd name="connsiteX21" fmla="*/ 253929 w 1034979"/>
                  <a:gd name="connsiteY21" fmla="*/ 1006023 h 1516602"/>
                  <a:gd name="connsiteX22" fmla="*/ 267264 w 1034979"/>
                  <a:gd name="connsiteY22" fmla="*/ 1021263 h 1516602"/>
                  <a:gd name="connsiteX23" fmla="*/ 272979 w 1034979"/>
                  <a:gd name="connsiteY23" fmla="*/ 1040313 h 1516602"/>
                  <a:gd name="connsiteX24" fmla="*/ 274884 w 1034979"/>
                  <a:gd name="connsiteY24" fmla="*/ 1046028 h 1516602"/>
                  <a:gd name="connsiteX25" fmla="*/ 276789 w 1034979"/>
                  <a:gd name="connsiteY25" fmla="*/ 1051743 h 1516602"/>
                  <a:gd name="connsiteX26" fmla="*/ 278694 w 1034979"/>
                  <a:gd name="connsiteY26" fmla="*/ 1076508 h 1516602"/>
                  <a:gd name="connsiteX27" fmla="*/ 280599 w 1034979"/>
                  <a:gd name="connsiteY27" fmla="*/ 1082223 h 1516602"/>
                  <a:gd name="connsiteX28" fmla="*/ 278694 w 1034979"/>
                  <a:gd name="connsiteY28" fmla="*/ 1101273 h 1516602"/>
                  <a:gd name="connsiteX29" fmla="*/ 276789 w 1034979"/>
                  <a:gd name="connsiteY29" fmla="*/ 1110798 h 1516602"/>
                  <a:gd name="connsiteX30" fmla="*/ 263454 w 1034979"/>
                  <a:gd name="connsiteY30" fmla="*/ 1124133 h 1516602"/>
                  <a:gd name="connsiteX31" fmla="*/ 252024 w 1034979"/>
                  <a:gd name="connsiteY31" fmla="*/ 1131753 h 1516602"/>
                  <a:gd name="connsiteX32" fmla="*/ 240594 w 1034979"/>
                  <a:gd name="connsiteY32" fmla="*/ 1135563 h 1516602"/>
                  <a:gd name="connsiteX33" fmla="*/ 27234 w 1034979"/>
                  <a:gd name="connsiteY33" fmla="*/ 1154613 h 1516602"/>
                  <a:gd name="connsiteX34" fmla="*/ 15804 w 1034979"/>
                  <a:gd name="connsiteY34" fmla="*/ 1160328 h 1516602"/>
                  <a:gd name="connsiteX35" fmla="*/ 6279 w 1034979"/>
                  <a:gd name="connsiteY35" fmla="*/ 1169853 h 1516602"/>
                  <a:gd name="connsiteX36" fmla="*/ 4374 w 1034979"/>
                  <a:gd name="connsiteY36" fmla="*/ 1175568 h 1516602"/>
                  <a:gd name="connsiteX37" fmla="*/ 564 w 1034979"/>
                  <a:gd name="connsiteY37" fmla="*/ 1181283 h 1516602"/>
                  <a:gd name="connsiteX38" fmla="*/ 6279 w 1034979"/>
                  <a:gd name="connsiteY38" fmla="*/ 1213668 h 1516602"/>
                  <a:gd name="connsiteX39" fmla="*/ 11994 w 1034979"/>
                  <a:gd name="connsiteY39" fmla="*/ 1217478 h 1516602"/>
                  <a:gd name="connsiteX40" fmla="*/ 17709 w 1034979"/>
                  <a:gd name="connsiteY40" fmla="*/ 1219383 h 1516602"/>
                  <a:gd name="connsiteX41" fmla="*/ 145344 w 1034979"/>
                  <a:gd name="connsiteY41" fmla="*/ 1217478 h 1516602"/>
                  <a:gd name="connsiteX42" fmla="*/ 239202 w 1034979"/>
                  <a:gd name="connsiteY42" fmla="*/ 1214801 h 1516602"/>
                  <a:gd name="connsiteX43" fmla="*/ 318699 w 1034979"/>
                  <a:gd name="connsiteY43" fmla="*/ 1217478 h 1516602"/>
                  <a:gd name="connsiteX44" fmla="*/ 330129 w 1034979"/>
                  <a:gd name="connsiteY44" fmla="*/ 1223193 h 1516602"/>
                  <a:gd name="connsiteX45" fmla="*/ 333939 w 1034979"/>
                  <a:gd name="connsiteY45" fmla="*/ 1228908 h 1516602"/>
                  <a:gd name="connsiteX46" fmla="*/ 339654 w 1034979"/>
                  <a:gd name="connsiteY46" fmla="*/ 1230813 h 1516602"/>
                  <a:gd name="connsiteX47" fmla="*/ 351084 w 1034979"/>
                  <a:gd name="connsiteY47" fmla="*/ 1238433 h 1516602"/>
                  <a:gd name="connsiteX48" fmla="*/ 356799 w 1034979"/>
                  <a:gd name="connsiteY48" fmla="*/ 1242243 h 1516602"/>
                  <a:gd name="connsiteX49" fmla="*/ 360609 w 1034979"/>
                  <a:gd name="connsiteY49" fmla="*/ 1247958 h 1516602"/>
                  <a:gd name="connsiteX50" fmla="*/ 366324 w 1034979"/>
                  <a:gd name="connsiteY50" fmla="*/ 1259388 h 1516602"/>
                  <a:gd name="connsiteX51" fmla="*/ 362514 w 1034979"/>
                  <a:gd name="connsiteY51" fmla="*/ 1286058 h 1516602"/>
                  <a:gd name="connsiteX52" fmla="*/ 358704 w 1034979"/>
                  <a:gd name="connsiteY52" fmla="*/ 1291773 h 1516602"/>
                  <a:gd name="connsiteX53" fmla="*/ 356799 w 1034979"/>
                  <a:gd name="connsiteY53" fmla="*/ 1297488 h 1516602"/>
                  <a:gd name="connsiteX54" fmla="*/ 352989 w 1034979"/>
                  <a:gd name="connsiteY54" fmla="*/ 1303203 h 1516602"/>
                  <a:gd name="connsiteX55" fmla="*/ 351084 w 1034979"/>
                  <a:gd name="connsiteY55" fmla="*/ 1308918 h 1516602"/>
                  <a:gd name="connsiteX56" fmla="*/ 347274 w 1034979"/>
                  <a:gd name="connsiteY56" fmla="*/ 1314633 h 1516602"/>
                  <a:gd name="connsiteX57" fmla="*/ 330129 w 1034979"/>
                  <a:gd name="connsiteY57" fmla="*/ 1381308 h 1516602"/>
                  <a:gd name="connsiteX58" fmla="*/ 328224 w 1034979"/>
                  <a:gd name="connsiteY58" fmla="*/ 1432743 h 1516602"/>
                  <a:gd name="connsiteX59" fmla="*/ 330129 w 1034979"/>
                  <a:gd name="connsiteY59" fmla="*/ 1457508 h 1516602"/>
                  <a:gd name="connsiteX60" fmla="*/ 332034 w 1034979"/>
                  <a:gd name="connsiteY60" fmla="*/ 1463223 h 1516602"/>
                  <a:gd name="connsiteX61" fmla="*/ 335844 w 1034979"/>
                  <a:gd name="connsiteY61" fmla="*/ 1467033 h 1516602"/>
                  <a:gd name="connsiteX62" fmla="*/ 364419 w 1034979"/>
                  <a:gd name="connsiteY62" fmla="*/ 1512753 h 1516602"/>
                  <a:gd name="connsiteX63" fmla="*/ 387279 w 1034979"/>
                  <a:gd name="connsiteY63" fmla="*/ 1514658 h 1516602"/>
                  <a:gd name="connsiteX64" fmla="*/ 392994 w 1034979"/>
                  <a:gd name="connsiteY64" fmla="*/ 1508943 h 1516602"/>
                  <a:gd name="connsiteX65" fmla="*/ 394899 w 1034979"/>
                  <a:gd name="connsiteY65" fmla="*/ 1497513 h 1516602"/>
                  <a:gd name="connsiteX66" fmla="*/ 396804 w 1034979"/>
                  <a:gd name="connsiteY66" fmla="*/ 1491798 h 1516602"/>
                  <a:gd name="connsiteX67" fmla="*/ 398709 w 1034979"/>
                  <a:gd name="connsiteY67" fmla="*/ 1474653 h 1516602"/>
                  <a:gd name="connsiteX68" fmla="*/ 400614 w 1034979"/>
                  <a:gd name="connsiteY68" fmla="*/ 1461318 h 1516602"/>
                  <a:gd name="connsiteX69" fmla="*/ 404424 w 1034979"/>
                  <a:gd name="connsiteY69" fmla="*/ 1404168 h 1516602"/>
                  <a:gd name="connsiteX70" fmla="*/ 410139 w 1034979"/>
                  <a:gd name="connsiteY70" fmla="*/ 1392738 h 1516602"/>
                  <a:gd name="connsiteX71" fmla="*/ 413949 w 1034979"/>
                  <a:gd name="connsiteY71" fmla="*/ 1379403 h 1516602"/>
                  <a:gd name="connsiteX72" fmla="*/ 415854 w 1034979"/>
                  <a:gd name="connsiteY72" fmla="*/ 1373688 h 1516602"/>
                  <a:gd name="connsiteX73" fmla="*/ 417759 w 1034979"/>
                  <a:gd name="connsiteY73" fmla="*/ 1360353 h 1516602"/>
                  <a:gd name="connsiteX74" fmla="*/ 421569 w 1034979"/>
                  <a:gd name="connsiteY74" fmla="*/ 1348923 h 1516602"/>
                  <a:gd name="connsiteX75" fmla="*/ 427284 w 1034979"/>
                  <a:gd name="connsiteY75" fmla="*/ 1335588 h 1516602"/>
                  <a:gd name="connsiteX76" fmla="*/ 467289 w 1034979"/>
                  <a:gd name="connsiteY76" fmla="*/ 1265103 h 1516602"/>
                  <a:gd name="connsiteX77" fmla="*/ 528455 w 1034979"/>
                  <a:gd name="connsiteY77" fmla="*/ 1252334 h 1516602"/>
                  <a:gd name="connsiteX78" fmla="*/ 573969 w 1034979"/>
                  <a:gd name="connsiteY78" fmla="*/ 1236528 h 1516602"/>
                  <a:gd name="connsiteX79" fmla="*/ 720654 w 1034979"/>
                  <a:gd name="connsiteY79" fmla="*/ 1316538 h 1516602"/>
                  <a:gd name="connsiteX80" fmla="*/ 733989 w 1034979"/>
                  <a:gd name="connsiteY80" fmla="*/ 1326063 h 1516602"/>
                  <a:gd name="connsiteX81" fmla="*/ 743514 w 1034979"/>
                  <a:gd name="connsiteY81" fmla="*/ 1327968 h 1516602"/>
                  <a:gd name="connsiteX82" fmla="*/ 749229 w 1034979"/>
                  <a:gd name="connsiteY82" fmla="*/ 1329873 h 1516602"/>
                  <a:gd name="connsiteX83" fmla="*/ 762564 w 1034979"/>
                  <a:gd name="connsiteY83" fmla="*/ 1335588 h 1516602"/>
                  <a:gd name="connsiteX84" fmla="*/ 777804 w 1034979"/>
                  <a:gd name="connsiteY84" fmla="*/ 1333683 h 1516602"/>
                  <a:gd name="connsiteX85" fmla="*/ 789234 w 1034979"/>
                  <a:gd name="connsiteY85" fmla="*/ 1327968 h 1516602"/>
                  <a:gd name="connsiteX86" fmla="*/ 794949 w 1034979"/>
                  <a:gd name="connsiteY86" fmla="*/ 1326063 h 1516602"/>
                  <a:gd name="connsiteX87" fmla="*/ 802569 w 1034979"/>
                  <a:gd name="connsiteY87" fmla="*/ 1308918 h 1516602"/>
                  <a:gd name="connsiteX88" fmla="*/ 800664 w 1034979"/>
                  <a:gd name="connsiteY88" fmla="*/ 1284153 h 1516602"/>
                  <a:gd name="connsiteX89" fmla="*/ 798759 w 1034979"/>
                  <a:gd name="connsiteY89" fmla="*/ 1278438 h 1516602"/>
                  <a:gd name="connsiteX90" fmla="*/ 796854 w 1034979"/>
                  <a:gd name="connsiteY90" fmla="*/ 1270818 h 1516602"/>
                  <a:gd name="connsiteX91" fmla="*/ 783519 w 1034979"/>
                  <a:gd name="connsiteY91" fmla="*/ 1253673 h 1516602"/>
                  <a:gd name="connsiteX92" fmla="*/ 773994 w 1034979"/>
                  <a:gd name="connsiteY92" fmla="*/ 1247958 h 1516602"/>
                  <a:gd name="connsiteX93" fmla="*/ 648264 w 1034979"/>
                  <a:gd name="connsiteY93" fmla="*/ 1156518 h 1516602"/>
                  <a:gd name="connsiteX94" fmla="*/ 644454 w 1034979"/>
                  <a:gd name="connsiteY94" fmla="*/ 1139373 h 1516602"/>
                  <a:gd name="connsiteX95" fmla="*/ 646359 w 1034979"/>
                  <a:gd name="connsiteY95" fmla="*/ 1131753 h 1516602"/>
                  <a:gd name="connsiteX96" fmla="*/ 650169 w 1034979"/>
                  <a:gd name="connsiteY96" fmla="*/ 1114608 h 1516602"/>
                  <a:gd name="connsiteX97" fmla="*/ 653979 w 1034979"/>
                  <a:gd name="connsiteY97" fmla="*/ 1108893 h 1516602"/>
                  <a:gd name="connsiteX98" fmla="*/ 655884 w 1034979"/>
                  <a:gd name="connsiteY98" fmla="*/ 1103178 h 1516602"/>
                  <a:gd name="connsiteX99" fmla="*/ 661599 w 1034979"/>
                  <a:gd name="connsiteY99" fmla="*/ 1101273 h 1516602"/>
                  <a:gd name="connsiteX100" fmla="*/ 671124 w 1034979"/>
                  <a:gd name="connsiteY100" fmla="*/ 1089843 h 1516602"/>
                  <a:gd name="connsiteX101" fmla="*/ 724464 w 1034979"/>
                  <a:gd name="connsiteY101" fmla="*/ 1082223 h 1516602"/>
                  <a:gd name="connsiteX102" fmla="*/ 842574 w 1034979"/>
                  <a:gd name="connsiteY102" fmla="*/ 1084128 h 1516602"/>
                  <a:gd name="connsiteX103" fmla="*/ 871149 w 1034979"/>
                  <a:gd name="connsiteY103" fmla="*/ 1086033 h 1516602"/>
                  <a:gd name="connsiteX104" fmla="*/ 899724 w 1034979"/>
                  <a:gd name="connsiteY104" fmla="*/ 1091748 h 1516602"/>
                  <a:gd name="connsiteX105" fmla="*/ 922584 w 1034979"/>
                  <a:gd name="connsiteY105" fmla="*/ 1095558 h 1516602"/>
                  <a:gd name="connsiteX106" fmla="*/ 951159 w 1034979"/>
                  <a:gd name="connsiteY106" fmla="*/ 1101273 h 1516602"/>
                  <a:gd name="connsiteX107" fmla="*/ 956874 w 1034979"/>
                  <a:gd name="connsiteY107" fmla="*/ 1101273 h 1516602"/>
                  <a:gd name="connsiteX108" fmla="*/ 1002594 w 1034979"/>
                  <a:gd name="connsiteY108" fmla="*/ 1099368 h 1516602"/>
                  <a:gd name="connsiteX109" fmla="*/ 1031169 w 1034979"/>
                  <a:gd name="connsiteY109" fmla="*/ 1091748 h 1516602"/>
                  <a:gd name="connsiteX110" fmla="*/ 1034979 w 1034979"/>
                  <a:gd name="connsiteY110" fmla="*/ 1086033 h 1516602"/>
                  <a:gd name="connsiteX111" fmla="*/ 1033074 w 1034979"/>
                  <a:gd name="connsiteY111" fmla="*/ 1066983 h 1516602"/>
                  <a:gd name="connsiteX112" fmla="*/ 1027359 w 1034979"/>
                  <a:gd name="connsiteY112" fmla="*/ 1063173 h 1516602"/>
                  <a:gd name="connsiteX113" fmla="*/ 1012119 w 1034979"/>
                  <a:gd name="connsiteY113" fmla="*/ 1061268 h 1516602"/>
                  <a:gd name="connsiteX114" fmla="*/ 1006404 w 1034979"/>
                  <a:gd name="connsiteY114" fmla="*/ 1059363 h 1516602"/>
                  <a:gd name="connsiteX115" fmla="*/ 998784 w 1034979"/>
                  <a:gd name="connsiteY115" fmla="*/ 1057458 h 1516602"/>
                  <a:gd name="connsiteX116" fmla="*/ 987354 w 1034979"/>
                  <a:gd name="connsiteY116" fmla="*/ 1049838 h 1516602"/>
                  <a:gd name="connsiteX117" fmla="*/ 975924 w 1034979"/>
                  <a:gd name="connsiteY117" fmla="*/ 1046028 h 1516602"/>
                  <a:gd name="connsiteX118" fmla="*/ 970209 w 1034979"/>
                  <a:gd name="connsiteY118" fmla="*/ 1044123 h 1516602"/>
                  <a:gd name="connsiteX119" fmla="*/ 962589 w 1034979"/>
                  <a:gd name="connsiteY119" fmla="*/ 1042218 h 1516602"/>
                  <a:gd name="connsiteX120" fmla="*/ 956874 w 1034979"/>
                  <a:gd name="connsiteY120" fmla="*/ 1040313 h 1516602"/>
                  <a:gd name="connsiteX121" fmla="*/ 935919 w 1034979"/>
                  <a:gd name="connsiteY121" fmla="*/ 1034598 h 1516602"/>
                  <a:gd name="connsiteX122" fmla="*/ 825429 w 1034979"/>
                  <a:gd name="connsiteY122" fmla="*/ 1034598 h 1516602"/>
                  <a:gd name="connsiteX123" fmla="*/ 730179 w 1034979"/>
                  <a:gd name="connsiteY123" fmla="*/ 1038408 h 1516602"/>
                  <a:gd name="connsiteX124" fmla="*/ 669219 w 1034979"/>
                  <a:gd name="connsiteY124" fmla="*/ 1046028 h 1516602"/>
                  <a:gd name="connsiteX125" fmla="*/ 646359 w 1034979"/>
                  <a:gd name="connsiteY125" fmla="*/ 1049838 h 1516602"/>
                  <a:gd name="connsiteX126" fmla="*/ 642549 w 1034979"/>
                  <a:gd name="connsiteY126" fmla="*/ 1038408 h 1516602"/>
                  <a:gd name="connsiteX127" fmla="*/ 640644 w 1034979"/>
                  <a:gd name="connsiteY127" fmla="*/ 1032693 h 1516602"/>
                  <a:gd name="connsiteX128" fmla="*/ 642549 w 1034979"/>
                  <a:gd name="connsiteY128" fmla="*/ 1015548 h 1516602"/>
                  <a:gd name="connsiteX129" fmla="*/ 644454 w 1034979"/>
                  <a:gd name="connsiteY129" fmla="*/ 1009833 h 1516602"/>
                  <a:gd name="connsiteX130" fmla="*/ 661599 w 1034979"/>
                  <a:gd name="connsiteY130" fmla="*/ 1000308 h 1516602"/>
                  <a:gd name="connsiteX131" fmla="*/ 673029 w 1034979"/>
                  <a:gd name="connsiteY131" fmla="*/ 992688 h 1516602"/>
                  <a:gd name="connsiteX132" fmla="*/ 674934 w 1034979"/>
                  <a:gd name="connsiteY132" fmla="*/ 986973 h 1516602"/>
                  <a:gd name="connsiteX133" fmla="*/ 680649 w 1034979"/>
                  <a:gd name="connsiteY133" fmla="*/ 985068 h 1516602"/>
                  <a:gd name="connsiteX134" fmla="*/ 686364 w 1034979"/>
                  <a:gd name="connsiteY134" fmla="*/ 981258 h 1516602"/>
                  <a:gd name="connsiteX135" fmla="*/ 695889 w 1034979"/>
                  <a:gd name="connsiteY135" fmla="*/ 971733 h 1516602"/>
                  <a:gd name="connsiteX136" fmla="*/ 705414 w 1034979"/>
                  <a:gd name="connsiteY136" fmla="*/ 960303 h 1516602"/>
                  <a:gd name="connsiteX137" fmla="*/ 716844 w 1034979"/>
                  <a:gd name="connsiteY137" fmla="*/ 952683 h 1516602"/>
                  <a:gd name="connsiteX138" fmla="*/ 732084 w 1034979"/>
                  <a:gd name="connsiteY138" fmla="*/ 939348 h 1516602"/>
                  <a:gd name="connsiteX139" fmla="*/ 741609 w 1034979"/>
                  <a:gd name="connsiteY139" fmla="*/ 927918 h 1516602"/>
                  <a:gd name="connsiteX140" fmla="*/ 753039 w 1034979"/>
                  <a:gd name="connsiteY140" fmla="*/ 918393 h 1516602"/>
                  <a:gd name="connsiteX141" fmla="*/ 758754 w 1034979"/>
                  <a:gd name="connsiteY141" fmla="*/ 906963 h 1516602"/>
                  <a:gd name="connsiteX142" fmla="*/ 760659 w 1034979"/>
                  <a:gd name="connsiteY142" fmla="*/ 901248 h 1516602"/>
                  <a:gd name="connsiteX143" fmla="*/ 766374 w 1034979"/>
                  <a:gd name="connsiteY143" fmla="*/ 889818 h 1516602"/>
                  <a:gd name="connsiteX144" fmla="*/ 764469 w 1034979"/>
                  <a:gd name="connsiteY144" fmla="*/ 874578 h 1516602"/>
                  <a:gd name="connsiteX145" fmla="*/ 758754 w 1034979"/>
                  <a:gd name="connsiteY145" fmla="*/ 872673 h 1516602"/>
                  <a:gd name="connsiteX146" fmla="*/ 737799 w 1034979"/>
                  <a:gd name="connsiteY146" fmla="*/ 874578 h 1516602"/>
                  <a:gd name="connsiteX147" fmla="*/ 732084 w 1034979"/>
                  <a:gd name="connsiteY147" fmla="*/ 878388 h 1516602"/>
                  <a:gd name="connsiteX148" fmla="*/ 699699 w 1034979"/>
                  <a:gd name="connsiteY148" fmla="*/ 899343 h 1516602"/>
                  <a:gd name="connsiteX149" fmla="*/ 595181 w 1034979"/>
                  <a:gd name="connsiteY149" fmla="*/ 957831 h 1516602"/>
                  <a:gd name="connsiteX150" fmla="*/ 507294 w 1034979"/>
                  <a:gd name="connsiteY150" fmla="*/ 847908 h 1516602"/>
                  <a:gd name="connsiteX151" fmla="*/ 503484 w 1034979"/>
                  <a:gd name="connsiteY151" fmla="*/ 358323 h 1516602"/>
                  <a:gd name="connsiteX152" fmla="*/ 499674 w 1034979"/>
                  <a:gd name="connsiteY152" fmla="*/ 66858 h 1516602"/>
                  <a:gd name="connsiteX153" fmla="*/ 490149 w 1034979"/>
                  <a:gd name="connsiteY153" fmla="*/ 40188 h 1516602"/>
                  <a:gd name="connsiteX154" fmla="*/ 488244 w 1034979"/>
                  <a:gd name="connsiteY154" fmla="*/ 34473 h 1516602"/>
                  <a:gd name="connsiteX155" fmla="*/ 484434 w 1034979"/>
                  <a:gd name="connsiteY155" fmla="*/ 28758 h 1516602"/>
                  <a:gd name="connsiteX156" fmla="*/ 478719 w 1034979"/>
                  <a:gd name="connsiteY156" fmla="*/ 17328 h 1516602"/>
                  <a:gd name="connsiteX157" fmla="*/ 473004 w 1034979"/>
                  <a:gd name="connsiteY157" fmla="*/ 13518 h 1516602"/>
                  <a:gd name="connsiteX158" fmla="*/ 469194 w 1034979"/>
                  <a:gd name="connsiteY158" fmla="*/ 7803 h 1516602"/>
                  <a:gd name="connsiteX159" fmla="*/ 429189 w 1034979"/>
                  <a:gd name="connsiteY159" fmla="*/ 11613 h 1516602"/>
                  <a:gd name="connsiteX160" fmla="*/ 425379 w 1034979"/>
                  <a:gd name="connsiteY160" fmla="*/ 78288 h 1516602"/>
                  <a:gd name="connsiteX161" fmla="*/ 425379 w 1034979"/>
                  <a:gd name="connsiteY161" fmla="*/ 84003 h 1516602"/>
                  <a:gd name="connsiteX162" fmla="*/ 429189 w 1034979"/>
                  <a:gd name="connsiteY162" fmla="*/ 238308 h 1516602"/>
                  <a:gd name="connsiteX163" fmla="*/ 440619 w 1034979"/>
                  <a:gd name="connsiteY163" fmla="*/ 421188 h 1516602"/>
                  <a:gd name="connsiteX164" fmla="*/ 435265 w 1034979"/>
                  <a:gd name="connsiteY164" fmla="*/ 718368 h 1516602"/>
                  <a:gd name="connsiteX165" fmla="*/ 435059 w 1034979"/>
                  <a:gd name="connsiteY165" fmla="*/ 799046 h 1516602"/>
                  <a:gd name="connsiteX166" fmla="*/ 430322 w 1034979"/>
                  <a:gd name="connsiteY166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181539 w 1034979"/>
                  <a:gd name="connsiteY6" fmla="*/ 937443 h 1516602"/>
                  <a:gd name="connsiteX7" fmla="*/ 116769 w 1034979"/>
                  <a:gd name="connsiteY7" fmla="*/ 903153 h 1516602"/>
                  <a:gd name="connsiteX8" fmla="*/ 59619 w 1034979"/>
                  <a:gd name="connsiteY8" fmla="*/ 874578 h 1516602"/>
                  <a:gd name="connsiteX9" fmla="*/ 46284 w 1034979"/>
                  <a:gd name="connsiteY9" fmla="*/ 895533 h 1516602"/>
                  <a:gd name="connsiteX10" fmla="*/ 50094 w 1034979"/>
                  <a:gd name="connsiteY10" fmla="*/ 933633 h 1516602"/>
                  <a:gd name="connsiteX11" fmla="*/ 53904 w 1034979"/>
                  <a:gd name="connsiteY11" fmla="*/ 939348 h 1516602"/>
                  <a:gd name="connsiteX12" fmla="*/ 59619 w 1034979"/>
                  <a:gd name="connsiteY12" fmla="*/ 943158 h 1516602"/>
                  <a:gd name="connsiteX13" fmla="*/ 63429 w 1034979"/>
                  <a:gd name="connsiteY13" fmla="*/ 948873 h 1516602"/>
                  <a:gd name="connsiteX14" fmla="*/ 80574 w 1034979"/>
                  <a:gd name="connsiteY14" fmla="*/ 958398 h 1516602"/>
                  <a:gd name="connsiteX15" fmla="*/ 166299 w 1034979"/>
                  <a:gd name="connsiteY15" fmla="*/ 979353 h 1516602"/>
                  <a:gd name="connsiteX16" fmla="*/ 191064 w 1034979"/>
                  <a:gd name="connsiteY16" fmla="*/ 985068 h 1516602"/>
                  <a:gd name="connsiteX17" fmla="*/ 208209 w 1034979"/>
                  <a:gd name="connsiteY17" fmla="*/ 990783 h 1516602"/>
                  <a:gd name="connsiteX18" fmla="*/ 213924 w 1034979"/>
                  <a:gd name="connsiteY18" fmla="*/ 992688 h 1516602"/>
                  <a:gd name="connsiteX19" fmla="*/ 229164 w 1034979"/>
                  <a:gd name="connsiteY19" fmla="*/ 996498 h 1516602"/>
                  <a:gd name="connsiteX20" fmla="*/ 248214 w 1034979"/>
                  <a:gd name="connsiteY20" fmla="*/ 1002213 h 1516602"/>
                  <a:gd name="connsiteX21" fmla="*/ 253929 w 1034979"/>
                  <a:gd name="connsiteY21" fmla="*/ 1006023 h 1516602"/>
                  <a:gd name="connsiteX22" fmla="*/ 267264 w 1034979"/>
                  <a:gd name="connsiteY22" fmla="*/ 1021263 h 1516602"/>
                  <a:gd name="connsiteX23" fmla="*/ 272979 w 1034979"/>
                  <a:gd name="connsiteY23" fmla="*/ 1040313 h 1516602"/>
                  <a:gd name="connsiteX24" fmla="*/ 274884 w 1034979"/>
                  <a:gd name="connsiteY24" fmla="*/ 1046028 h 1516602"/>
                  <a:gd name="connsiteX25" fmla="*/ 276789 w 1034979"/>
                  <a:gd name="connsiteY25" fmla="*/ 1051743 h 1516602"/>
                  <a:gd name="connsiteX26" fmla="*/ 278694 w 1034979"/>
                  <a:gd name="connsiteY26" fmla="*/ 1076508 h 1516602"/>
                  <a:gd name="connsiteX27" fmla="*/ 280599 w 1034979"/>
                  <a:gd name="connsiteY27" fmla="*/ 1082223 h 1516602"/>
                  <a:gd name="connsiteX28" fmla="*/ 278694 w 1034979"/>
                  <a:gd name="connsiteY28" fmla="*/ 1101273 h 1516602"/>
                  <a:gd name="connsiteX29" fmla="*/ 276789 w 1034979"/>
                  <a:gd name="connsiteY29" fmla="*/ 1110798 h 1516602"/>
                  <a:gd name="connsiteX30" fmla="*/ 263454 w 1034979"/>
                  <a:gd name="connsiteY30" fmla="*/ 1124133 h 1516602"/>
                  <a:gd name="connsiteX31" fmla="*/ 252024 w 1034979"/>
                  <a:gd name="connsiteY31" fmla="*/ 1131753 h 1516602"/>
                  <a:gd name="connsiteX32" fmla="*/ 240594 w 1034979"/>
                  <a:gd name="connsiteY32" fmla="*/ 1135563 h 1516602"/>
                  <a:gd name="connsiteX33" fmla="*/ 27234 w 1034979"/>
                  <a:gd name="connsiteY33" fmla="*/ 1154613 h 1516602"/>
                  <a:gd name="connsiteX34" fmla="*/ 15804 w 1034979"/>
                  <a:gd name="connsiteY34" fmla="*/ 1160328 h 1516602"/>
                  <a:gd name="connsiteX35" fmla="*/ 6279 w 1034979"/>
                  <a:gd name="connsiteY35" fmla="*/ 1169853 h 1516602"/>
                  <a:gd name="connsiteX36" fmla="*/ 4374 w 1034979"/>
                  <a:gd name="connsiteY36" fmla="*/ 1175568 h 1516602"/>
                  <a:gd name="connsiteX37" fmla="*/ 564 w 1034979"/>
                  <a:gd name="connsiteY37" fmla="*/ 1181283 h 1516602"/>
                  <a:gd name="connsiteX38" fmla="*/ 6279 w 1034979"/>
                  <a:gd name="connsiteY38" fmla="*/ 1213668 h 1516602"/>
                  <a:gd name="connsiteX39" fmla="*/ 11994 w 1034979"/>
                  <a:gd name="connsiteY39" fmla="*/ 1217478 h 1516602"/>
                  <a:gd name="connsiteX40" fmla="*/ 17709 w 1034979"/>
                  <a:gd name="connsiteY40" fmla="*/ 1219383 h 1516602"/>
                  <a:gd name="connsiteX41" fmla="*/ 145344 w 1034979"/>
                  <a:gd name="connsiteY41" fmla="*/ 1217478 h 1516602"/>
                  <a:gd name="connsiteX42" fmla="*/ 239202 w 1034979"/>
                  <a:gd name="connsiteY42" fmla="*/ 1214801 h 1516602"/>
                  <a:gd name="connsiteX43" fmla="*/ 318699 w 1034979"/>
                  <a:gd name="connsiteY43" fmla="*/ 1217478 h 1516602"/>
                  <a:gd name="connsiteX44" fmla="*/ 330129 w 1034979"/>
                  <a:gd name="connsiteY44" fmla="*/ 1223193 h 1516602"/>
                  <a:gd name="connsiteX45" fmla="*/ 333939 w 1034979"/>
                  <a:gd name="connsiteY45" fmla="*/ 1228908 h 1516602"/>
                  <a:gd name="connsiteX46" fmla="*/ 339654 w 1034979"/>
                  <a:gd name="connsiteY46" fmla="*/ 1230813 h 1516602"/>
                  <a:gd name="connsiteX47" fmla="*/ 351084 w 1034979"/>
                  <a:gd name="connsiteY47" fmla="*/ 1238433 h 1516602"/>
                  <a:gd name="connsiteX48" fmla="*/ 356799 w 1034979"/>
                  <a:gd name="connsiteY48" fmla="*/ 1242243 h 1516602"/>
                  <a:gd name="connsiteX49" fmla="*/ 360609 w 1034979"/>
                  <a:gd name="connsiteY49" fmla="*/ 1247958 h 1516602"/>
                  <a:gd name="connsiteX50" fmla="*/ 366324 w 1034979"/>
                  <a:gd name="connsiteY50" fmla="*/ 1259388 h 1516602"/>
                  <a:gd name="connsiteX51" fmla="*/ 362514 w 1034979"/>
                  <a:gd name="connsiteY51" fmla="*/ 1286058 h 1516602"/>
                  <a:gd name="connsiteX52" fmla="*/ 358704 w 1034979"/>
                  <a:gd name="connsiteY52" fmla="*/ 1291773 h 1516602"/>
                  <a:gd name="connsiteX53" fmla="*/ 356799 w 1034979"/>
                  <a:gd name="connsiteY53" fmla="*/ 1297488 h 1516602"/>
                  <a:gd name="connsiteX54" fmla="*/ 352989 w 1034979"/>
                  <a:gd name="connsiteY54" fmla="*/ 1303203 h 1516602"/>
                  <a:gd name="connsiteX55" fmla="*/ 351084 w 1034979"/>
                  <a:gd name="connsiteY55" fmla="*/ 1308918 h 1516602"/>
                  <a:gd name="connsiteX56" fmla="*/ 347274 w 1034979"/>
                  <a:gd name="connsiteY56" fmla="*/ 1314633 h 1516602"/>
                  <a:gd name="connsiteX57" fmla="*/ 330129 w 1034979"/>
                  <a:gd name="connsiteY57" fmla="*/ 1381308 h 1516602"/>
                  <a:gd name="connsiteX58" fmla="*/ 328224 w 1034979"/>
                  <a:gd name="connsiteY58" fmla="*/ 1432743 h 1516602"/>
                  <a:gd name="connsiteX59" fmla="*/ 330129 w 1034979"/>
                  <a:gd name="connsiteY59" fmla="*/ 1457508 h 1516602"/>
                  <a:gd name="connsiteX60" fmla="*/ 332034 w 1034979"/>
                  <a:gd name="connsiteY60" fmla="*/ 1463223 h 1516602"/>
                  <a:gd name="connsiteX61" fmla="*/ 335844 w 1034979"/>
                  <a:gd name="connsiteY61" fmla="*/ 1467033 h 1516602"/>
                  <a:gd name="connsiteX62" fmla="*/ 364419 w 1034979"/>
                  <a:gd name="connsiteY62" fmla="*/ 1512753 h 1516602"/>
                  <a:gd name="connsiteX63" fmla="*/ 387279 w 1034979"/>
                  <a:gd name="connsiteY63" fmla="*/ 1514658 h 1516602"/>
                  <a:gd name="connsiteX64" fmla="*/ 392994 w 1034979"/>
                  <a:gd name="connsiteY64" fmla="*/ 1508943 h 1516602"/>
                  <a:gd name="connsiteX65" fmla="*/ 394899 w 1034979"/>
                  <a:gd name="connsiteY65" fmla="*/ 1497513 h 1516602"/>
                  <a:gd name="connsiteX66" fmla="*/ 396804 w 1034979"/>
                  <a:gd name="connsiteY66" fmla="*/ 1491798 h 1516602"/>
                  <a:gd name="connsiteX67" fmla="*/ 398709 w 1034979"/>
                  <a:gd name="connsiteY67" fmla="*/ 1474653 h 1516602"/>
                  <a:gd name="connsiteX68" fmla="*/ 400614 w 1034979"/>
                  <a:gd name="connsiteY68" fmla="*/ 1461318 h 1516602"/>
                  <a:gd name="connsiteX69" fmla="*/ 404424 w 1034979"/>
                  <a:gd name="connsiteY69" fmla="*/ 1404168 h 1516602"/>
                  <a:gd name="connsiteX70" fmla="*/ 410139 w 1034979"/>
                  <a:gd name="connsiteY70" fmla="*/ 1392738 h 1516602"/>
                  <a:gd name="connsiteX71" fmla="*/ 413949 w 1034979"/>
                  <a:gd name="connsiteY71" fmla="*/ 1379403 h 1516602"/>
                  <a:gd name="connsiteX72" fmla="*/ 415854 w 1034979"/>
                  <a:gd name="connsiteY72" fmla="*/ 1373688 h 1516602"/>
                  <a:gd name="connsiteX73" fmla="*/ 417759 w 1034979"/>
                  <a:gd name="connsiteY73" fmla="*/ 1360353 h 1516602"/>
                  <a:gd name="connsiteX74" fmla="*/ 421569 w 1034979"/>
                  <a:gd name="connsiteY74" fmla="*/ 1348923 h 1516602"/>
                  <a:gd name="connsiteX75" fmla="*/ 427284 w 1034979"/>
                  <a:gd name="connsiteY75" fmla="*/ 1335588 h 1516602"/>
                  <a:gd name="connsiteX76" fmla="*/ 467289 w 1034979"/>
                  <a:gd name="connsiteY76" fmla="*/ 1265103 h 1516602"/>
                  <a:gd name="connsiteX77" fmla="*/ 528455 w 1034979"/>
                  <a:gd name="connsiteY77" fmla="*/ 1252334 h 1516602"/>
                  <a:gd name="connsiteX78" fmla="*/ 601154 w 1034979"/>
                  <a:gd name="connsiteY78" fmla="*/ 1221700 h 1516602"/>
                  <a:gd name="connsiteX79" fmla="*/ 720654 w 1034979"/>
                  <a:gd name="connsiteY79" fmla="*/ 1316538 h 1516602"/>
                  <a:gd name="connsiteX80" fmla="*/ 733989 w 1034979"/>
                  <a:gd name="connsiteY80" fmla="*/ 1326063 h 1516602"/>
                  <a:gd name="connsiteX81" fmla="*/ 743514 w 1034979"/>
                  <a:gd name="connsiteY81" fmla="*/ 1327968 h 1516602"/>
                  <a:gd name="connsiteX82" fmla="*/ 749229 w 1034979"/>
                  <a:gd name="connsiteY82" fmla="*/ 1329873 h 1516602"/>
                  <a:gd name="connsiteX83" fmla="*/ 762564 w 1034979"/>
                  <a:gd name="connsiteY83" fmla="*/ 1335588 h 1516602"/>
                  <a:gd name="connsiteX84" fmla="*/ 777804 w 1034979"/>
                  <a:gd name="connsiteY84" fmla="*/ 1333683 h 1516602"/>
                  <a:gd name="connsiteX85" fmla="*/ 789234 w 1034979"/>
                  <a:gd name="connsiteY85" fmla="*/ 1327968 h 1516602"/>
                  <a:gd name="connsiteX86" fmla="*/ 794949 w 1034979"/>
                  <a:gd name="connsiteY86" fmla="*/ 1326063 h 1516602"/>
                  <a:gd name="connsiteX87" fmla="*/ 802569 w 1034979"/>
                  <a:gd name="connsiteY87" fmla="*/ 1308918 h 1516602"/>
                  <a:gd name="connsiteX88" fmla="*/ 800664 w 1034979"/>
                  <a:gd name="connsiteY88" fmla="*/ 1284153 h 1516602"/>
                  <a:gd name="connsiteX89" fmla="*/ 798759 w 1034979"/>
                  <a:gd name="connsiteY89" fmla="*/ 1278438 h 1516602"/>
                  <a:gd name="connsiteX90" fmla="*/ 796854 w 1034979"/>
                  <a:gd name="connsiteY90" fmla="*/ 1270818 h 1516602"/>
                  <a:gd name="connsiteX91" fmla="*/ 783519 w 1034979"/>
                  <a:gd name="connsiteY91" fmla="*/ 1253673 h 1516602"/>
                  <a:gd name="connsiteX92" fmla="*/ 773994 w 1034979"/>
                  <a:gd name="connsiteY92" fmla="*/ 1247958 h 1516602"/>
                  <a:gd name="connsiteX93" fmla="*/ 648264 w 1034979"/>
                  <a:gd name="connsiteY93" fmla="*/ 1156518 h 1516602"/>
                  <a:gd name="connsiteX94" fmla="*/ 644454 w 1034979"/>
                  <a:gd name="connsiteY94" fmla="*/ 1139373 h 1516602"/>
                  <a:gd name="connsiteX95" fmla="*/ 646359 w 1034979"/>
                  <a:gd name="connsiteY95" fmla="*/ 1131753 h 1516602"/>
                  <a:gd name="connsiteX96" fmla="*/ 650169 w 1034979"/>
                  <a:gd name="connsiteY96" fmla="*/ 1114608 h 1516602"/>
                  <a:gd name="connsiteX97" fmla="*/ 653979 w 1034979"/>
                  <a:gd name="connsiteY97" fmla="*/ 1108893 h 1516602"/>
                  <a:gd name="connsiteX98" fmla="*/ 655884 w 1034979"/>
                  <a:gd name="connsiteY98" fmla="*/ 1103178 h 1516602"/>
                  <a:gd name="connsiteX99" fmla="*/ 661599 w 1034979"/>
                  <a:gd name="connsiteY99" fmla="*/ 1101273 h 1516602"/>
                  <a:gd name="connsiteX100" fmla="*/ 671124 w 1034979"/>
                  <a:gd name="connsiteY100" fmla="*/ 1089843 h 1516602"/>
                  <a:gd name="connsiteX101" fmla="*/ 724464 w 1034979"/>
                  <a:gd name="connsiteY101" fmla="*/ 1082223 h 1516602"/>
                  <a:gd name="connsiteX102" fmla="*/ 842574 w 1034979"/>
                  <a:gd name="connsiteY102" fmla="*/ 1084128 h 1516602"/>
                  <a:gd name="connsiteX103" fmla="*/ 871149 w 1034979"/>
                  <a:gd name="connsiteY103" fmla="*/ 1086033 h 1516602"/>
                  <a:gd name="connsiteX104" fmla="*/ 899724 w 1034979"/>
                  <a:gd name="connsiteY104" fmla="*/ 1091748 h 1516602"/>
                  <a:gd name="connsiteX105" fmla="*/ 922584 w 1034979"/>
                  <a:gd name="connsiteY105" fmla="*/ 1095558 h 1516602"/>
                  <a:gd name="connsiteX106" fmla="*/ 951159 w 1034979"/>
                  <a:gd name="connsiteY106" fmla="*/ 1101273 h 1516602"/>
                  <a:gd name="connsiteX107" fmla="*/ 956874 w 1034979"/>
                  <a:gd name="connsiteY107" fmla="*/ 1101273 h 1516602"/>
                  <a:gd name="connsiteX108" fmla="*/ 1002594 w 1034979"/>
                  <a:gd name="connsiteY108" fmla="*/ 1099368 h 1516602"/>
                  <a:gd name="connsiteX109" fmla="*/ 1031169 w 1034979"/>
                  <a:gd name="connsiteY109" fmla="*/ 1091748 h 1516602"/>
                  <a:gd name="connsiteX110" fmla="*/ 1034979 w 1034979"/>
                  <a:gd name="connsiteY110" fmla="*/ 1086033 h 1516602"/>
                  <a:gd name="connsiteX111" fmla="*/ 1033074 w 1034979"/>
                  <a:gd name="connsiteY111" fmla="*/ 1066983 h 1516602"/>
                  <a:gd name="connsiteX112" fmla="*/ 1027359 w 1034979"/>
                  <a:gd name="connsiteY112" fmla="*/ 1063173 h 1516602"/>
                  <a:gd name="connsiteX113" fmla="*/ 1012119 w 1034979"/>
                  <a:gd name="connsiteY113" fmla="*/ 1061268 h 1516602"/>
                  <a:gd name="connsiteX114" fmla="*/ 1006404 w 1034979"/>
                  <a:gd name="connsiteY114" fmla="*/ 1059363 h 1516602"/>
                  <a:gd name="connsiteX115" fmla="*/ 998784 w 1034979"/>
                  <a:gd name="connsiteY115" fmla="*/ 1057458 h 1516602"/>
                  <a:gd name="connsiteX116" fmla="*/ 987354 w 1034979"/>
                  <a:gd name="connsiteY116" fmla="*/ 1049838 h 1516602"/>
                  <a:gd name="connsiteX117" fmla="*/ 975924 w 1034979"/>
                  <a:gd name="connsiteY117" fmla="*/ 1046028 h 1516602"/>
                  <a:gd name="connsiteX118" fmla="*/ 970209 w 1034979"/>
                  <a:gd name="connsiteY118" fmla="*/ 1044123 h 1516602"/>
                  <a:gd name="connsiteX119" fmla="*/ 962589 w 1034979"/>
                  <a:gd name="connsiteY119" fmla="*/ 1042218 h 1516602"/>
                  <a:gd name="connsiteX120" fmla="*/ 956874 w 1034979"/>
                  <a:gd name="connsiteY120" fmla="*/ 1040313 h 1516602"/>
                  <a:gd name="connsiteX121" fmla="*/ 935919 w 1034979"/>
                  <a:gd name="connsiteY121" fmla="*/ 1034598 h 1516602"/>
                  <a:gd name="connsiteX122" fmla="*/ 825429 w 1034979"/>
                  <a:gd name="connsiteY122" fmla="*/ 1034598 h 1516602"/>
                  <a:gd name="connsiteX123" fmla="*/ 730179 w 1034979"/>
                  <a:gd name="connsiteY123" fmla="*/ 1038408 h 1516602"/>
                  <a:gd name="connsiteX124" fmla="*/ 669219 w 1034979"/>
                  <a:gd name="connsiteY124" fmla="*/ 1046028 h 1516602"/>
                  <a:gd name="connsiteX125" fmla="*/ 646359 w 1034979"/>
                  <a:gd name="connsiteY125" fmla="*/ 1049838 h 1516602"/>
                  <a:gd name="connsiteX126" fmla="*/ 642549 w 1034979"/>
                  <a:gd name="connsiteY126" fmla="*/ 1038408 h 1516602"/>
                  <a:gd name="connsiteX127" fmla="*/ 640644 w 1034979"/>
                  <a:gd name="connsiteY127" fmla="*/ 1032693 h 1516602"/>
                  <a:gd name="connsiteX128" fmla="*/ 642549 w 1034979"/>
                  <a:gd name="connsiteY128" fmla="*/ 1015548 h 1516602"/>
                  <a:gd name="connsiteX129" fmla="*/ 644454 w 1034979"/>
                  <a:gd name="connsiteY129" fmla="*/ 1009833 h 1516602"/>
                  <a:gd name="connsiteX130" fmla="*/ 661599 w 1034979"/>
                  <a:gd name="connsiteY130" fmla="*/ 1000308 h 1516602"/>
                  <a:gd name="connsiteX131" fmla="*/ 673029 w 1034979"/>
                  <a:gd name="connsiteY131" fmla="*/ 992688 h 1516602"/>
                  <a:gd name="connsiteX132" fmla="*/ 674934 w 1034979"/>
                  <a:gd name="connsiteY132" fmla="*/ 986973 h 1516602"/>
                  <a:gd name="connsiteX133" fmla="*/ 680649 w 1034979"/>
                  <a:gd name="connsiteY133" fmla="*/ 985068 h 1516602"/>
                  <a:gd name="connsiteX134" fmla="*/ 686364 w 1034979"/>
                  <a:gd name="connsiteY134" fmla="*/ 981258 h 1516602"/>
                  <a:gd name="connsiteX135" fmla="*/ 695889 w 1034979"/>
                  <a:gd name="connsiteY135" fmla="*/ 971733 h 1516602"/>
                  <a:gd name="connsiteX136" fmla="*/ 705414 w 1034979"/>
                  <a:gd name="connsiteY136" fmla="*/ 960303 h 1516602"/>
                  <a:gd name="connsiteX137" fmla="*/ 716844 w 1034979"/>
                  <a:gd name="connsiteY137" fmla="*/ 952683 h 1516602"/>
                  <a:gd name="connsiteX138" fmla="*/ 732084 w 1034979"/>
                  <a:gd name="connsiteY138" fmla="*/ 939348 h 1516602"/>
                  <a:gd name="connsiteX139" fmla="*/ 741609 w 1034979"/>
                  <a:gd name="connsiteY139" fmla="*/ 927918 h 1516602"/>
                  <a:gd name="connsiteX140" fmla="*/ 753039 w 1034979"/>
                  <a:gd name="connsiteY140" fmla="*/ 918393 h 1516602"/>
                  <a:gd name="connsiteX141" fmla="*/ 758754 w 1034979"/>
                  <a:gd name="connsiteY141" fmla="*/ 906963 h 1516602"/>
                  <a:gd name="connsiteX142" fmla="*/ 760659 w 1034979"/>
                  <a:gd name="connsiteY142" fmla="*/ 901248 h 1516602"/>
                  <a:gd name="connsiteX143" fmla="*/ 766374 w 1034979"/>
                  <a:gd name="connsiteY143" fmla="*/ 889818 h 1516602"/>
                  <a:gd name="connsiteX144" fmla="*/ 764469 w 1034979"/>
                  <a:gd name="connsiteY144" fmla="*/ 874578 h 1516602"/>
                  <a:gd name="connsiteX145" fmla="*/ 758754 w 1034979"/>
                  <a:gd name="connsiteY145" fmla="*/ 872673 h 1516602"/>
                  <a:gd name="connsiteX146" fmla="*/ 737799 w 1034979"/>
                  <a:gd name="connsiteY146" fmla="*/ 874578 h 1516602"/>
                  <a:gd name="connsiteX147" fmla="*/ 732084 w 1034979"/>
                  <a:gd name="connsiteY147" fmla="*/ 878388 h 1516602"/>
                  <a:gd name="connsiteX148" fmla="*/ 699699 w 1034979"/>
                  <a:gd name="connsiteY148" fmla="*/ 899343 h 1516602"/>
                  <a:gd name="connsiteX149" fmla="*/ 595181 w 1034979"/>
                  <a:gd name="connsiteY149" fmla="*/ 957831 h 1516602"/>
                  <a:gd name="connsiteX150" fmla="*/ 507294 w 1034979"/>
                  <a:gd name="connsiteY150" fmla="*/ 847908 h 1516602"/>
                  <a:gd name="connsiteX151" fmla="*/ 503484 w 1034979"/>
                  <a:gd name="connsiteY151" fmla="*/ 358323 h 1516602"/>
                  <a:gd name="connsiteX152" fmla="*/ 499674 w 1034979"/>
                  <a:gd name="connsiteY152" fmla="*/ 66858 h 1516602"/>
                  <a:gd name="connsiteX153" fmla="*/ 490149 w 1034979"/>
                  <a:gd name="connsiteY153" fmla="*/ 40188 h 1516602"/>
                  <a:gd name="connsiteX154" fmla="*/ 488244 w 1034979"/>
                  <a:gd name="connsiteY154" fmla="*/ 34473 h 1516602"/>
                  <a:gd name="connsiteX155" fmla="*/ 484434 w 1034979"/>
                  <a:gd name="connsiteY155" fmla="*/ 28758 h 1516602"/>
                  <a:gd name="connsiteX156" fmla="*/ 478719 w 1034979"/>
                  <a:gd name="connsiteY156" fmla="*/ 17328 h 1516602"/>
                  <a:gd name="connsiteX157" fmla="*/ 473004 w 1034979"/>
                  <a:gd name="connsiteY157" fmla="*/ 13518 h 1516602"/>
                  <a:gd name="connsiteX158" fmla="*/ 469194 w 1034979"/>
                  <a:gd name="connsiteY158" fmla="*/ 7803 h 1516602"/>
                  <a:gd name="connsiteX159" fmla="*/ 429189 w 1034979"/>
                  <a:gd name="connsiteY159" fmla="*/ 11613 h 1516602"/>
                  <a:gd name="connsiteX160" fmla="*/ 425379 w 1034979"/>
                  <a:gd name="connsiteY160" fmla="*/ 78288 h 1516602"/>
                  <a:gd name="connsiteX161" fmla="*/ 425379 w 1034979"/>
                  <a:gd name="connsiteY161" fmla="*/ 84003 h 1516602"/>
                  <a:gd name="connsiteX162" fmla="*/ 429189 w 1034979"/>
                  <a:gd name="connsiteY162" fmla="*/ 238308 h 1516602"/>
                  <a:gd name="connsiteX163" fmla="*/ 440619 w 1034979"/>
                  <a:gd name="connsiteY163" fmla="*/ 421188 h 1516602"/>
                  <a:gd name="connsiteX164" fmla="*/ 435265 w 1034979"/>
                  <a:gd name="connsiteY164" fmla="*/ 718368 h 1516602"/>
                  <a:gd name="connsiteX165" fmla="*/ 435059 w 1034979"/>
                  <a:gd name="connsiteY165" fmla="*/ 799046 h 1516602"/>
                  <a:gd name="connsiteX166" fmla="*/ 430322 w 1034979"/>
                  <a:gd name="connsiteY166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181539 w 1034979"/>
                  <a:gd name="connsiteY6" fmla="*/ 937443 h 1516602"/>
                  <a:gd name="connsiteX7" fmla="*/ 116769 w 1034979"/>
                  <a:gd name="connsiteY7" fmla="*/ 903153 h 1516602"/>
                  <a:gd name="connsiteX8" fmla="*/ 59619 w 1034979"/>
                  <a:gd name="connsiteY8" fmla="*/ 874578 h 1516602"/>
                  <a:gd name="connsiteX9" fmla="*/ 46284 w 1034979"/>
                  <a:gd name="connsiteY9" fmla="*/ 895533 h 1516602"/>
                  <a:gd name="connsiteX10" fmla="*/ 50094 w 1034979"/>
                  <a:gd name="connsiteY10" fmla="*/ 933633 h 1516602"/>
                  <a:gd name="connsiteX11" fmla="*/ 53904 w 1034979"/>
                  <a:gd name="connsiteY11" fmla="*/ 939348 h 1516602"/>
                  <a:gd name="connsiteX12" fmla="*/ 59619 w 1034979"/>
                  <a:gd name="connsiteY12" fmla="*/ 943158 h 1516602"/>
                  <a:gd name="connsiteX13" fmla="*/ 63429 w 1034979"/>
                  <a:gd name="connsiteY13" fmla="*/ 948873 h 1516602"/>
                  <a:gd name="connsiteX14" fmla="*/ 80574 w 1034979"/>
                  <a:gd name="connsiteY14" fmla="*/ 958398 h 1516602"/>
                  <a:gd name="connsiteX15" fmla="*/ 166299 w 1034979"/>
                  <a:gd name="connsiteY15" fmla="*/ 979353 h 1516602"/>
                  <a:gd name="connsiteX16" fmla="*/ 191064 w 1034979"/>
                  <a:gd name="connsiteY16" fmla="*/ 985068 h 1516602"/>
                  <a:gd name="connsiteX17" fmla="*/ 208209 w 1034979"/>
                  <a:gd name="connsiteY17" fmla="*/ 990783 h 1516602"/>
                  <a:gd name="connsiteX18" fmla="*/ 213924 w 1034979"/>
                  <a:gd name="connsiteY18" fmla="*/ 992688 h 1516602"/>
                  <a:gd name="connsiteX19" fmla="*/ 229164 w 1034979"/>
                  <a:gd name="connsiteY19" fmla="*/ 996498 h 1516602"/>
                  <a:gd name="connsiteX20" fmla="*/ 248214 w 1034979"/>
                  <a:gd name="connsiteY20" fmla="*/ 1002213 h 1516602"/>
                  <a:gd name="connsiteX21" fmla="*/ 253929 w 1034979"/>
                  <a:gd name="connsiteY21" fmla="*/ 1006023 h 1516602"/>
                  <a:gd name="connsiteX22" fmla="*/ 267264 w 1034979"/>
                  <a:gd name="connsiteY22" fmla="*/ 1021263 h 1516602"/>
                  <a:gd name="connsiteX23" fmla="*/ 272979 w 1034979"/>
                  <a:gd name="connsiteY23" fmla="*/ 1040313 h 1516602"/>
                  <a:gd name="connsiteX24" fmla="*/ 274884 w 1034979"/>
                  <a:gd name="connsiteY24" fmla="*/ 1046028 h 1516602"/>
                  <a:gd name="connsiteX25" fmla="*/ 276789 w 1034979"/>
                  <a:gd name="connsiteY25" fmla="*/ 1051743 h 1516602"/>
                  <a:gd name="connsiteX26" fmla="*/ 278694 w 1034979"/>
                  <a:gd name="connsiteY26" fmla="*/ 1076508 h 1516602"/>
                  <a:gd name="connsiteX27" fmla="*/ 280599 w 1034979"/>
                  <a:gd name="connsiteY27" fmla="*/ 1082223 h 1516602"/>
                  <a:gd name="connsiteX28" fmla="*/ 278694 w 1034979"/>
                  <a:gd name="connsiteY28" fmla="*/ 1101273 h 1516602"/>
                  <a:gd name="connsiteX29" fmla="*/ 276789 w 1034979"/>
                  <a:gd name="connsiteY29" fmla="*/ 1110798 h 1516602"/>
                  <a:gd name="connsiteX30" fmla="*/ 263454 w 1034979"/>
                  <a:gd name="connsiteY30" fmla="*/ 1124133 h 1516602"/>
                  <a:gd name="connsiteX31" fmla="*/ 252024 w 1034979"/>
                  <a:gd name="connsiteY31" fmla="*/ 1131753 h 1516602"/>
                  <a:gd name="connsiteX32" fmla="*/ 240594 w 1034979"/>
                  <a:gd name="connsiteY32" fmla="*/ 1135563 h 1516602"/>
                  <a:gd name="connsiteX33" fmla="*/ 27234 w 1034979"/>
                  <a:gd name="connsiteY33" fmla="*/ 1154613 h 1516602"/>
                  <a:gd name="connsiteX34" fmla="*/ 15804 w 1034979"/>
                  <a:gd name="connsiteY34" fmla="*/ 1160328 h 1516602"/>
                  <a:gd name="connsiteX35" fmla="*/ 6279 w 1034979"/>
                  <a:gd name="connsiteY35" fmla="*/ 1169853 h 1516602"/>
                  <a:gd name="connsiteX36" fmla="*/ 4374 w 1034979"/>
                  <a:gd name="connsiteY36" fmla="*/ 1175568 h 1516602"/>
                  <a:gd name="connsiteX37" fmla="*/ 564 w 1034979"/>
                  <a:gd name="connsiteY37" fmla="*/ 1181283 h 1516602"/>
                  <a:gd name="connsiteX38" fmla="*/ 6279 w 1034979"/>
                  <a:gd name="connsiteY38" fmla="*/ 1213668 h 1516602"/>
                  <a:gd name="connsiteX39" fmla="*/ 11994 w 1034979"/>
                  <a:gd name="connsiteY39" fmla="*/ 1217478 h 1516602"/>
                  <a:gd name="connsiteX40" fmla="*/ 17709 w 1034979"/>
                  <a:gd name="connsiteY40" fmla="*/ 1219383 h 1516602"/>
                  <a:gd name="connsiteX41" fmla="*/ 145344 w 1034979"/>
                  <a:gd name="connsiteY41" fmla="*/ 1217478 h 1516602"/>
                  <a:gd name="connsiteX42" fmla="*/ 239202 w 1034979"/>
                  <a:gd name="connsiteY42" fmla="*/ 1214801 h 1516602"/>
                  <a:gd name="connsiteX43" fmla="*/ 318699 w 1034979"/>
                  <a:gd name="connsiteY43" fmla="*/ 1217478 h 1516602"/>
                  <a:gd name="connsiteX44" fmla="*/ 330129 w 1034979"/>
                  <a:gd name="connsiteY44" fmla="*/ 1223193 h 1516602"/>
                  <a:gd name="connsiteX45" fmla="*/ 333939 w 1034979"/>
                  <a:gd name="connsiteY45" fmla="*/ 1228908 h 1516602"/>
                  <a:gd name="connsiteX46" fmla="*/ 339654 w 1034979"/>
                  <a:gd name="connsiteY46" fmla="*/ 1230813 h 1516602"/>
                  <a:gd name="connsiteX47" fmla="*/ 351084 w 1034979"/>
                  <a:gd name="connsiteY47" fmla="*/ 1238433 h 1516602"/>
                  <a:gd name="connsiteX48" fmla="*/ 356799 w 1034979"/>
                  <a:gd name="connsiteY48" fmla="*/ 1242243 h 1516602"/>
                  <a:gd name="connsiteX49" fmla="*/ 360609 w 1034979"/>
                  <a:gd name="connsiteY49" fmla="*/ 1247958 h 1516602"/>
                  <a:gd name="connsiteX50" fmla="*/ 366324 w 1034979"/>
                  <a:gd name="connsiteY50" fmla="*/ 1259388 h 1516602"/>
                  <a:gd name="connsiteX51" fmla="*/ 362514 w 1034979"/>
                  <a:gd name="connsiteY51" fmla="*/ 1286058 h 1516602"/>
                  <a:gd name="connsiteX52" fmla="*/ 358704 w 1034979"/>
                  <a:gd name="connsiteY52" fmla="*/ 1291773 h 1516602"/>
                  <a:gd name="connsiteX53" fmla="*/ 356799 w 1034979"/>
                  <a:gd name="connsiteY53" fmla="*/ 1297488 h 1516602"/>
                  <a:gd name="connsiteX54" fmla="*/ 352989 w 1034979"/>
                  <a:gd name="connsiteY54" fmla="*/ 1303203 h 1516602"/>
                  <a:gd name="connsiteX55" fmla="*/ 351084 w 1034979"/>
                  <a:gd name="connsiteY55" fmla="*/ 1308918 h 1516602"/>
                  <a:gd name="connsiteX56" fmla="*/ 347274 w 1034979"/>
                  <a:gd name="connsiteY56" fmla="*/ 1314633 h 1516602"/>
                  <a:gd name="connsiteX57" fmla="*/ 330129 w 1034979"/>
                  <a:gd name="connsiteY57" fmla="*/ 1381308 h 1516602"/>
                  <a:gd name="connsiteX58" fmla="*/ 328224 w 1034979"/>
                  <a:gd name="connsiteY58" fmla="*/ 1432743 h 1516602"/>
                  <a:gd name="connsiteX59" fmla="*/ 330129 w 1034979"/>
                  <a:gd name="connsiteY59" fmla="*/ 1457508 h 1516602"/>
                  <a:gd name="connsiteX60" fmla="*/ 332034 w 1034979"/>
                  <a:gd name="connsiteY60" fmla="*/ 1463223 h 1516602"/>
                  <a:gd name="connsiteX61" fmla="*/ 335844 w 1034979"/>
                  <a:gd name="connsiteY61" fmla="*/ 1467033 h 1516602"/>
                  <a:gd name="connsiteX62" fmla="*/ 364419 w 1034979"/>
                  <a:gd name="connsiteY62" fmla="*/ 1512753 h 1516602"/>
                  <a:gd name="connsiteX63" fmla="*/ 387279 w 1034979"/>
                  <a:gd name="connsiteY63" fmla="*/ 1514658 h 1516602"/>
                  <a:gd name="connsiteX64" fmla="*/ 392994 w 1034979"/>
                  <a:gd name="connsiteY64" fmla="*/ 1508943 h 1516602"/>
                  <a:gd name="connsiteX65" fmla="*/ 394899 w 1034979"/>
                  <a:gd name="connsiteY65" fmla="*/ 1497513 h 1516602"/>
                  <a:gd name="connsiteX66" fmla="*/ 396804 w 1034979"/>
                  <a:gd name="connsiteY66" fmla="*/ 1491798 h 1516602"/>
                  <a:gd name="connsiteX67" fmla="*/ 398709 w 1034979"/>
                  <a:gd name="connsiteY67" fmla="*/ 1474653 h 1516602"/>
                  <a:gd name="connsiteX68" fmla="*/ 400614 w 1034979"/>
                  <a:gd name="connsiteY68" fmla="*/ 1461318 h 1516602"/>
                  <a:gd name="connsiteX69" fmla="*/ 404424 w 1034979"/>
                  <a:gd name="connsiteY69" fmla="*/ 1404168 h 1516602"/>
                  <a:gd name="connsiteX70" fmla="*/ 410139 w 1034979"/>
                  <a:gd name="connsiteY70" fmla="*/ 1392738 h 1516602"/>
                  <a:gd name="connsiteX71" fmla="*/ 413949 w 1034979"/>
                  <a:gd name="connsiteY71" fmla="*/ 1379403 h 1516602"/>
                  <a:gd name="connsiteX72" fmla="*/ 415854 w 1034979"/>
                  <a:gd name="connsiteY72" fmla="*/ 1373688 h 1516602"/>
                  <a:gd name="connsiteX73" fmla="*/ 417759 w 1034979"/>
                  <a:gd name="connsiteY73" fmla="*/ 1360353 h 1516602"/>
                  <a:gd name="connsiteX74" fmla="*/ 421569 w 1034979"/>
                  <a:gd name="connsiteY74" fmla="*/ 1348923 h 1516602"/>
                  <a:gd name="connsiteX75" fmla="*/ 427284 w 1034979"/>
                  <a:gd name="connsiteY75" fmla="*/ 1335588 h 1516602"/>
                  <a:gd name="connsiteX76" fmla="*/ 467289 w 1034979"/>
                  <a:gd name="connsiteY76" fmla="*/ 1265103 h 1516602"/>
                  <a:gd name="connsiteX77" fmla="*/ 528455 w 1034979"/>
                  <a:gd name="connsiteY77" fmla="*/ 1252334 h 1516602"/>
                  <a:gd name="connsiteX78" fmla="*/ 601154 w 1034979"/>
                  <a:gd name="connsiteY78" fmla="*/ 1221700 h 1516602"/>
                  <a:gd name="connsiteX79" fmla="*/ 720654 w 1034979"/>
                  <a:gd name="connsiteY79" fmla="*/ 1316538 h 1516602"/>
                  <a:gd name="connsiteX80" fmla="*/ 733989 w 1034979"/>
                  <a:gd name="connsiteY80" fmla="*/ 1326063 h 1516602"/>
                  <a:gd name="connsiteX81" fmla="*/ 743514 w 1034979"/>
                  <a:gd name="connsiteY81" fmla="*/ 1327968 h 1516602"/>
                  <a:gd name="connsiteX82" fmla="*/ 749229 w 1034979"/>
                  <a:gd name="connsiteY82" fmla="*/ 1329873 h 1516602"/>
                  <a:gd name="connsiteX83" fmla="*/ 762564 w 1034979"/>
                  <a:gd name="connsiteY83" fmla="*/ 1335588 h 1516602"/>
                  <a:gd name="connsiteX84" fmla="*/ 777804 w 1034979"/>
                  <a:gd name="connsiteY84" fmla="*/ 1333683 h 1516602"/>
                  <a:gd name="connsiteX85" fmla="*/ 789234 w 1034979"/>
                  <a:gd name="connsiteY85" fmla="*/ 1327968 h 1516602"/>
                  <a:gd name="connsiteX86" fmla="*/ 794949 w 1034979"/>
                  <a:gd name="connsiteY86" fmla="*/ 1326063 h 1516602"/>
                  <a:gd name="connsiteX87" fmla="*/ 802569 w 1034979"/>
                  <a:gd name="connsiteY87" fmla="*/ 1308918 h 1516602"/>
                  <a:gd name="connsiteX88" fmla="*/ 800664 w 1034979"/>
                  <a:gd name="connsiteY88" fmla="*/ 1284153 h 1516602"/>
                  <a:gd name="connsiteX89" fmla="*/ 798759 w 1034979"/>
                  <a:gd name="connsiteY89" fmla="*/ 1278438 h 1516602"/>
                  <a:gd name="connsiteX90" fmla="*/ 796854 w 1034979"/>
                  <a:gd name="connsiteY90" fmla="*/ 1270818 h 1516602"/>
                  <a:gd name="connsiteX91" fmla="*/ 783519 w 1034979"/>
                  <a:gd name="connsiteY91" fmla="*/ 1253673 h 1516602"/>
                  <a:gd name="connsiteX92" fmla="*/ 773994 w 1034979"/>
                  <a:gd name="connsiteY92" fmla="*/ 1247958 h 1516602"/>
                  <a:gd name="connsiteX93" fmla="*/ 648264 w 1034979"/>
                  <a:gd name="connsiteY93" fmla="*/ 1156518 h 1516602"/>
                  <a:gd name="connsiteX94" fmla="*/ 644454 w 1034979"/>
                  <a:gd name="connsiteY94" fmla="*/ 1139373 h 1516602"/>
                  <a:gd name="connsiteX95" fmla="*/ 646359 w 1034979"/>
                  <a:gd name="connsiteY95" fmla="*/ 1131753 h 1516602"/>
                  <a:gd name="connsiteX96" fmla="*/ 650169 w 1034979"/>
                  <a:gd name="connsiteY96" fmla="*/ 1114608 h 1516602"/>
                  <a:gd name="connsiteX97" fmla="*/ 653979 w 1034979"/>
                  <a:gd name="connsiteY97" fmla="*/ 1108893 h 1516602"/>
                  <a:gd name="connsiteX98" fmla="*/ 655884 w 1034979"/>
                  <a:gd name="connsiteY98" fmla="*/ 1103178 h 1516602"/>
                  <a:gd name="connsiteX99" fmla="*/ 661599 w 1034979"/>
                  <a:gd name="connsiteY99" fmla="*/ 1101273 h 1516602"/>
                  <a:gd name="connsiteX100" fmla="*/ 671124 w 1034979"/>
                  <a:gd name="connsiteY100" fmla="*/ 1089843 h 1516602"/>
                  <a:gd name="connsiteX101" fmla="*/ 724464 w 1034979"/>
                  <a:gd name="connsiteY101" fmla="*/ 1082223 h 1516602"/>
                  <a:gd name="connsiteX102" fmla="*/ 842574 w 1034979"/>
                  <a:gd name="connsiteY102" fmla="*/ 1084128 h 1516602"/>
                  <a:gd name="connsiteX103" fmla="*/ 871149 w 1034979"/>
                  <a:gd name="connsiteY103" fmla="*/ 1086033 h 1516602"/>
                  <a:gd name="connsiteX104" fmla="*/ 899724 w 1034979"/>
                  <a:gd name="connsiteY104" fmla="*/ 1091748 h 1516602"/>
                  <a:gd name="connsiteX105" fmla="*/ 922584 w 1034979"/>
                  <a:gd name="connsiteY105" fmla="*/ 1095558 h 1516602"/>
                  <a:gd name="connsiteX106" fmla="*/ 951159 w 1034979"/>
                  <a:gd name="connsiteY106" fmla="*/ 1101273 h 1516602"/>
                  <a:gd name="connsiteX107" fmla="*/ 956874 w 1034979"/>
                  <a:gd name="connsiteY107" fmla="*/ 1101273 h 1516602"/>
                  <a:gd name="connsiteX108" fmla="*/ 1002594 w 1034979"/>
                  <a:gd name="connsiteY108" fmla="*/ 1099368 h 1516602"/>
                  <a:gd name="connsiteX109" fmla="*/ 1031169 w 1034979"/>
                  <a:gd name="connsiteY109" fmla="*/ 1091748 h 1516602"/>
                  <a:gd name="connsiteX110" fmla="*/ 1034979 w 1034979"/>
                  <a:gd name="connsiteY110" fmla="*/ 1086033 h 1516602"/>
                  <a:gd name="connsiteX111" fmla="*/ 1033074 w 1034979"/>
                  <a:gd name="connsiteY111" fmla="*/ 1066983 h 1516602"/>
                  <a:gd name="connsiteX112" fmla="*/ 1027359 w 1034979"/>
                  <a:gd name="connsiteY112" fmla="*/ 1063173 h 1516602"/>
                  <a:gd name="connsiteX113" fmla="*/ 1012119 w 1034979"/>
                  <a:gd name="connsiteY113" fmla="*/ 1061268 h 1516602"/>
                  <a:gd name="connsiteX114" fmla="*/ 1006404 w 1034979"/>
                  <a:gd name="connsiteY114" fmla="*/ 1059363 h 1516602"/>
                  <a:gd name="connsiteX115" fmla="*/ 998784 w 1034979"/>
                  <a:gd name="connsiteY115" fmla="*/ 1057458 h 1516602"/>
                  <a:gd name="connsiteX116" fmla="*/ 987354 w 1034979"/>
                  <a:gd name="connsiteY116" fmla="*/ 1049838 h 1516602"/>
                  <a:gd name="connsiteX117" fmla="*/ 975924 w 1034979"/>
                  <a:gd name="connsiteY117" fmla="*/ 1046028 h 1516602"/>
                  <a:gd name="connsiteX118" fmla="*/ 970209 w 1034979"/>
                  <a:gd name="connsiteY118" fmla="*/ 1044123 h 1516602"/>
                  <a:gd name="connsiteX119" fmla="*/ 962589 w 1034979"/>
                  <a:gd name="connsiteY119" fmla="*/ 1042218 h 1516602"/>
                  <a:gd name="connsiteX120" fmla="*/ 956874 w 1034979"/>
                  <a:gd name="connsiteY120" fmla="*/ 1040313 h 1516602"/>
                  <a:gd name="connsiteX121" fmla="*/ 935919 w 1034979"/>
                  <a:gd name="connsiteY121" fmla="*/ 1034598 h 1516602"/>
                  <a:gd name="connsiteX122" fmla="*/ 825429 w 1034979"/>
                  <a:gd name="connsiteY122" fmla="*/ 1034598 h 1516602"/>
                  <a:gd name="connsiteX123" fmla="*/ 730179 w 1034979"/>
                  <a:gd name="connsiteY123" fmla="*/ 1038408 h 1516602"/>
                  <a:gd name="connsiteX124" fmla="*/ 669219 w 1034979"/>
                  <a:gd name="connsiteY124" fmla="*/ 1046028 h 1516602"/>
                  <a:gd name="connsiteX125" fmla="*/ 646359 w 1034979"/>
                  <a:gd name="connsiteY125" fmla="*/ 1049838 h 1516602"/>
                  <a:gd name="connsiteX126" fmla="*/ 642549 w 1034979"/>
                  <a:gd name="connsiteY126" fmla="*/ 1038408 h 1516602"/>
                  <a:gd name="connsiteX127" fmla="*/ 640644 w 1034979"/>
                  <a:gd name="connsiteY127" fmla="*/ 1032693 h 1516602"/>
                  <a:gd name="connsiteX128" fmla="*/ 642549 w 1034979"/>
                  <a:gd name="connsiteY128" fmla="*/ 1015548 h 1516602"/>
                  <a:gd name="connsiteX129" fmla="*/ 644454 w 1034979"/>
                  <a:gd name="connsiteY129" fmla="*/ 1009833 h 1516602"/>
                  <a:gd name="connsiteX130" fmla="*/ 661599 w 1034979"/>
                  <a:gd name="connsiteY130" fmla="*/ 1000308 h 1516602"/>
                  <a:gd name="connsiteX131" fmla="*/ 673029 w 1034979"/>
                  <a:gd name="connsiteY131" fmla="*/ 992688 h 1516602"/>
                  <a:gd name="connsiteX132" fmla="*/ 674934 w 1034979"/>
                  <a:gd name="connsiteY132" fmla="*/ 986973 h 1516602"/>
                  <a:gd name="connsiteX133" fmla="*/ 680649 w 1034979"/>
                  <a:gd name="connsiteY133" fmla="*/ 985068 h 1516602"/>
                  <a:gd name="connsiteX134" fmla="*/ 686364 w 1034979"/>
                  <a:gd name="connsiteY134" fmla="*/ 981258 h 1516602"/>
                  <a:gd name="connsiteX135" fmla="*/ 695889 w 1034979"/>
                  <a:gd name="connsiteY135" fmla="*/ 971733 h 1516602"/>
                  <a:gd name="connsiteX136" fmla="*/ 705414 w 1034979"/>
                  <a:gd name="connsiteY136" fmla="*/ 960303 h 1516602"/>
                  <a:gd name="connsiteX137" fmla="*/ 716844 w 1034979"/>
                  <a:gd name="connsiteY137" fmla="*/ 952683 h 1516602"/>
                  <a:gd name="connsiteX138" fmla="*/ 732084 w 1034979"/>
                  <a:gd name="connsiteY138" fmla="*/ 939348 h 1516602"/>
                  <a:gd name="connsiteX139" fmla="*/ 741609 w 1034979"/>
                  <a:gd name="connsiteY139" fmla="*/ 927918 h 1516602"/>
                  <a:gd name="connsiteX140" fmla="*/ 753039 w 1034979"/>
                  <a:gd name="connsiteY140" fmla="*/ 918393 h 1516602"/>
                  <a:gd name="connsiteX141" fmla="*/ 758754 w 1034979"/>
                  <a:gd name="connsiteY141" fmla="*/ 906963 h 1516602"/>
                  <a:gd name="connsiteX142" fmla="*/ 760659 w 1034979"/>
                  <a:gd name="connsiteY142" fmla="*/ 901248 h 1516602"/>
                  <a:gd name="connsiteX143" fmla="*/ 766374 w 1034979"/>
                  <a:gd name="connsiteY143" fmla="*/ 889818 h 1516602"/>
                  <a:gd name="connsiteX144" fmla="*/ 764469 w 1034979"/>
                  <a:gd name="connsiteY144" fmla="*/ 874578 h 1516602"/>
                  <a:gd name="connsiteX145" fmla="*/ 758754 w 1034979"/>
                  <a:gd name="connsiteY145" fmla="*/ 872673 h 1516602"/>
                  <a:gd name="connsiteX146" fmla="*/ 737799 w 1034979"/>
                  <a:gd name="connsiteY146" fmla="*/ 874578 h 1516602"/>
                  <a:gd name="connsiteX147" fmla="*/ 732084 w 1034979"/>
                  <a:gd name="connsiteY147" fmla="*/ 878388 h 1516602"/>
                  <a:gd name="connsiteX148" fmla="*/ 699699 w 1034979"/>
                  <a:gd name="connsiteY148" fmla="*/ 899343 h 1516602"/>
                  <a:gd name="connsiteX149" fmla="*/ 595181 w 1034979"/>
                  <a:gd name="connsiteY149" fmla="*/ 957831 h 1516602"/>
                  <a:gd name="connsiteX150" fmla="*/ 507294 w 1034979"/>
                  <a:gd name="connsiteY150" fmla="*/ 847908 h 1516602"/>
                  <a:gd name="connsiteX151" fmla="*/ 503484 w 1034979"/>
                  <a:gd name="connsiteY151" fmla="*/ 358323 h 1516602"/>
                  <a:gd name="connsiteX152" fmla="*/ 499674 w 1034979"/>
                  <a:gd name="connsiteY152" fmla="*/ 66858 h 1516602"/>
                  <a:gd name="connsiteX153" fmla="*/ 490149 w 1034979"/>
                  <a:gd name="connsiteY153" fmla="*/ 40188 h 1516602"/>
                  <a:gd name="connsiteX154" fmla="*/ 488244 w 1034979"/>
                  <a:gd name="connsiteY154" fmla="*/ 34473 h 1516602"/>
                  <a:gd name="connsiteX155" fmla="*/ 484434 w 1034979"/>
                  <a:gd name="connsiteY155" fmla="*/ 28758 h 1516602"/>
                  <a:gd name="connsiteX156" fmla="*/ 478719 w 1034979"/>
                  <a:gd name="connsiteY156" fmla="*/ 17328 h 1516602"/>
                  <a:gd name="connsiteX157" fmla="*/ 473004 w 1034979"/>
                  <a:gd name="connsiteY157" fmla="*/ 13518 h 1516602"/>
                  <a:gd name="connsiteX158" fmla="*/ 469194 w 1034979"/>
                  <a:gd name="connsiteY158" fmla="*/ 7803 h 1516602"/>
                  <a:gd name="connsiteX159" fmla="*/ 429189 w 1034979"/>
                  <a:gd name="connsiteY159" fmla="*/ 11613 h 1516602"/>
                  <a:gd name="connsiteX160" fmla="*/ 425379 w 1034979"/>
                  <a:gd name="connsiteY160" fmla="*/ 78288 h 1516602"/>
                  <a:gd name="connsiteX161" fmla="*/ 425379 w 1034979"/>
                  <a:gd name="connsiteY161" fmla="*/ 84003 h 1516602"/>
                  <a:gd name="connsiteX162" fmla="*/ 429189 w 1034979"/>
                  <a:gd name="connsiteY162" fmla="*/ 238308 h 1516602"/>
                  <a:gd name="connsiteX163" fmla="*/ 440619 w 1034979"/>
                  <a:gd name="connsiteY163" fmla="*/ 421188 h 1516602"/>
                  <a:gd name="connsiteX164" fmla="*/ 435265 w 1034979"/>
                  <a:gd name="connsiteY164" fmla="*/ 718368 h 1516602"/>
                  <a:gd name="connsiteX165" fmla="*/ 435059 w 1034979"/>
                  <a:gd name="connsiteY165" fmla="*/ 799046 h 1516602"/>
                  <a:gd name="connsiteX166" fmla="*/ 430322 w 1034979"/>
                  <a:gd name="connsiteY166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181539 w 1034979"/>
                  <a:gd name="connsiteY6" fmla="*/ 937443 h 1516602"/>
                  <a:gd name="connsiteX7" fmla="*/ 116769 w 1034979"/>
                  <a:gd name="connsiteY7" fmla="*/ 903153 h 1516602"/>
                  <a:gd name="connsiteX8" fmla="*/ 59619 w 1034979"/>
                  <a:gd name="connsiteY8" fmla="*/ 874578 h 1516602"/>
                  <a:gd name="connsiteX9" fmla="*/ 46284 w 1034979"/>
                  <a:gd name="connsiteY9" fmla="*/ 895533 h 1516602"/>
                  <a:gd name="connsiteX10" fmla="*/ 50094 w 1034979"/>
                  <a:gd name="connsiteY10" fmla="*/ 933633 h 1516602"/>
                  <a:gd name="connsiteX11" fmla="*/ 53904 w 1034979"/>
                  <a:gd name="connsiteY11" fmla="*/ 939348 h 1516602"/>
                  <a:gd name="connsiteX12" fmla="*/ 59619 w 1034979"/>
                  <a:gd name="connsiteY12" fmla="*/ 943158 h 1516602"/>
                  <a:gd name="connsiteX13" fmla="*/ 63429 w 1034979"/>
                  <a:gd name="connsiteY13" fmla="*/ 948873 h 1516602"/>
                  <a:gd name="connsiteX14" fmla="*/ 80574 w 1034979"/>
                  <a:gd name="connsiteY14" fmla="*/ 958398 h 1516602"/>
                  <a:gd name="connsiteX15" fmla="*/ 166299 w 1034979"/>
                  <a:gd name="connsiteY15" fmla="*/ 979353 h 1516602"/>
                  <a:gd name="connsiteX16" fmla="*/ 191064 w 1034979"/>
                  <a:gd name="connsiteY16" fmla="*/ 985068 h 1516602"/>
                  <a:gd name="connsiteX17" fmla="*/ 208209 w 1034979"/>
                  <a:gd name="connsiteY17" fmla="*/ 990783 h 1516602"/>
                  <a:gd name="connsiteX18" fmla="*/ 213924 w 1034979"/>
                  <a:gd name="connsiteY18" fmla="*/ 992688 h 1516602"/>
                  <a:gd name="connsiteX19" fmla="*/ 229164 w 1034979"/>
                  <a:gd name="connsiteY19" fmla="*/ 996498 h 1516602"/>
                  <a:gd name="connsiteX20" fmla="*/ 248214 w 1034979"/>
                  <a:gd name="connsiteY20" fmla="*/ 1002213 h 1516602"/>
                  <a:gd name="connsiteX21" fmla="*/ 253929 w 1034979"/>
                  <a:gd name="connsiteY21" fmla="*/ 1006023 h 1516602"/>
                  <a:gd name="connsiteX22" fmla="*/ 267264 w 1034979"/>
                  <a:gd name="connsiteY22" fmla="*/ 1021263 h 1516602"/>
                  <a:gd name="connsiteX23" fmla="*/ 272979 w 1034979"/>
                  <a:gd name="connsiteY23" fmla="*/ 1040313 h 1516602"/>
                  <a:gd name="connsiteX24" fmla="*/ 274884 w 1034979"/>
                  <a:gd name="connsiteY24" fmla="*/ 1046028 h 1516602"/>
                  <a:gd name="connsiteX25" fmla="*/ 276789 w 1034979"/>
                  <a:gd name="connsiteY25" fmla="*/ 1051743 h 1516602"/>
                  <a:gd name="connsiteX26" fmla="*/ 278694 w 1034979"/>
                  <a:gd name="connsiteY26" fmla="*/ 1076508 h 1516602"/>
                  <a:gd name="connsiteX27" fmla="*/ 280599 w 1034979"/>
                  <a:gd name="connsiteY27" fmla="*/ 1082223 h 1516602"/>
                  <a:gd name="connsiteX28" fmla="*/ 278694 w 1034979"/>
                  <a:gd name="connsiteY28" fmla="*/ 1101273 h 1516602"/>
                  <a:gd name="connsiteX29" fmla="*/ 276789 w 1034979"/>
                  <a:gd name="connsiteY29" fmla="*/ 1110798 h 1516602"/>
                  <a:gd name="connsiteX30" fmla="*/ 263454 w 1034979"/>
                  <a:gd name="connsiteY30" fmla="*/ 1124133 h 1516602"/>
                  <a:gd name="connsiteX31" fmla="*/ 252024 w 1034979"/>
                  <a:gd name="connsiteY31" fmla="*/ 1131753 h 1516602"/>
                  <a:gd name="connsiteX32" fmla="*/ 240594 w 1034979"/>
                  <a:gd name="connsiteY32" fmla="*/ 1135563 h 1516602"/>
                  <a:gd name="connsiteX33" fmla="*/ 27234 w 1034979"/>
                  <a:gd name="connsiteY33" fmla="*/ 1154613 h 1516602"/>
                  <a:gd name="connsiteX34" fmla="*/ 15804 w 1034979"/>
                  <a:gd name="connsiteY34" fmla="*/ 1160328 h 1516602"/>
                  <a:gd name="connsiteX35" fmla="*/ 6279 w 1034979"/>
                  <a:gd name="connsiteY35" fmla="*/ 1169853 h 1516602"/>
                  <a:gd name="connsiteX36" fmla="*/ 4374 w 1034979"/>
                  <a:gd name="connsiteY36" fmla="*/ 1175568 h 1516602"/>
                  <a:gd name="connsiteX37" fmla="*/ 564 w 1034979"/>
                  <a:gd name="connsiteY37" fmla="*/ 1181283 h 1516602"/>
                  <a:gd name="connsiteX38" fmla="*/ 6279 w 1034979"/>
                  <a:gd name="connsiteY38" fmla="*/ 1213668 h 1516602"/>
                  <a:gd name="connsiteX39" fmla="*/ 11994 w 1034979"/>
                  <a:gd name="connsiteY39" fmla="*/ 1217478 h 1516602"/>
                  <a:gd name="connsiteX40" fmla="*/ 17709 w 1034979"/>
                  <a:gd name="connsiteY40" fmla="*/ 1219383 h 1516602"/>
                  <a:gd name="connsiteX41" fmla="*/ 145344 w 1034979"/>
                  <a:gd name="connsiteY41" fmla="*/ 1217478 h 1516602"/>
                  <a:gd name="connsiteX42" fmla="*/ 239202 w 1034979"/>
                  <a:gd name="connsiteY42" fmla="*/ 1214801 h 1516602"/>
                  <a:gd name="connsiteX43" fmla="*/ 318699 w 1034979"/>
                  <a:gd name="connsiteY43" fmla="*/ 1217478 h 1516602"/>
                  <a:gd name="connsiteX44" fmla="*/ 330129 w 1034979"/>
                  <a:gd name="connsiteY44" fmla="*/ 1223193 h 1516602"/>
                  <a:gd name="connsiteX45" fmla="*/ 333939 w 1034979"/>
                  <a:gd name="connsiteY45" fmla="*/ 1228908 h 1516602"/>
                  <a:gd name="connsiteX46" fmla="*/ 339654 w 1034979"/>
                  <a:gd name="connsiteY46" fmla="*/ 1230813 h 1516602"/>
                  <a:gd name="connsiteX47" fmla="*/ 351084 w 1034979"/>
                  <a:gd name="connsiteY47" fmla="*/ 1238433 h 1516602"/>
                  <a:gd name="connsiteX48" fmla="*/ 356799 w 1034979"/>
                  <a:gd name="connsiteY48" fmla="*/ 1242243 h 1516602"/>
                  <a:gd name="connsiteX49" fmla="*/ 360609 w 1034979"/>
                  <a:gd name="connsiteY49" fmla="*/ 1247958 h 1516602"/>
                  <a:gd name="connsiteX50" fmla="*/ 366324 w 1034979"/>
                  <a:gd name="connsiteY50" fmla="*/ 1259388 h 1516602"/>
                  <a:gd name="connsiteX51" fmla="*/ 362514 w 1034979"/>
                  <a:gd name="connsiteY51" fmla="*/ 1286058 h 1516602"/>
                  <a:gd name="connsiteX52" fmla="*/ 358704 w 1034979"/>
                  <a:gd name="connsiteY52" fmla="*/ 1291773 h 1516602"/>
                  <a:gd name="connsiteX53" fmla="*/ 356799 w 1034979"/>
                  <a:gd name="connsiteY53" fmla="*/ 1297488 h 1516602"/>
                  <a:gd name="connsiteX54" fmla="*/ 352989 w 1034979"/>
                  <a:gd name="connsiteY54" fmla="*/ 1303203 h 1516602"/>
                  <a:gd name="connsiteX55" fmla="*/ 351084 w 1034979"/>
                  <a:gd name="connsiteY55" fmla="*/ 1308918 h 1516602"/>
                  <a:gd name="connsiteX56" fmla="*/ 347274 w 1034979"/>
                  <a:gd name="connsiteY56" fmla="*/ 1314633 h 1516602"/>
                  <a:gd name="connsiteX57" fmla="*/ 330129 w 1034979"/>
                  <a:gd name="connsiteY57" fmla="*/ 1381308 h 1516602"/>
                  <a:gd name="connsiteX58" fmla="*/ 328224 w 1034979"/>
                  <a:gd name="connsiteY58" fmla="*/ 1432743 h 1516602"/>
                  <a:gd name="connsiteX59" fmla="*/ 330129 w 1034979"/>
                  <a:gd name="connsiteY59" fmla="*/ 1457508 h 1516602"/>
                  <a:gd name="connsiteX60" fmla="*/ 332034 w 1034979"/>
                  <a:gd name="connsiteY60" fmla="*/ 1463223 h 1516602"/>
                  <a:gd name="connsiteX61" fmla="*/ 335844 w 1034979"/>
                  <a:gd name="connsiteY61" fmla="*/ 1467033 h 1516602"/>
                  <a:gd name="connsiteX62" fmla="*/ 364419 w 1034979"/>
                  <a:gd name="connsiteY62" fmla="*/ 1512753 h 1516602"/>
                  <a:gd name="connsiteX63" fmla="*/ 387279 w 1034979"/>
                  <a:gd name="connsiteY63" fmla="*/ 1514658 h 1516602"/>
                  <a:gd name="connsiteX64" fmla="*/ 392994 w 1034979"/>
                  <a:gd name="connsiteY64" fmla="*/ 1508943 h 1516602"/>
                  <a:gd name="connsiteX65" fmla="*/ 394899 w 1034979"/>
                  <a:gd name="connsiteY65" fmla="*/ 1497513 h 1516602"/>
                  <a:gd name="connsiteX66" fmla="*/ 396804 w 1034979"/>
                  <a:gd name="connsiteY66" fmla="*/ 1491798 h 1516602"/>
                  <a:gd name="connsiteX67" fmla="*/ 398709 w 1034979"/>
                  <a:gd name="connsiteY67" fmla="*/ 1474653 h 1516602"/>
                  <a:gd name="connsiteX68" fmla="*/ 400614 w 1034979"/>
                  <a:gd name="connsiteY68" fmla="*/ 1461318 h 1516602"/>
                  <a:gd name="connsiteX69" fmla="*/ 404424 w 1034979"/>
                  <a:gd name="connsiteY69" fmla="*/ 1404168 h 1516602"/>
                  <a:gd name="connsiteX70" fmla="*/ 410139 w 1034979"/>
                  <a:gd name="connsiteY70" fmla="*/ 1392738 h 1516602"/>
                  <a:gd name="connsiteX71" fmla="*/ 413949 w 1034979"/>
                  <a:gd name="connsiteY71" fmla="*/ 1379403 h 1516602"/>
                  <a:gd name="connsiteX72" fmla="*/ 415854 w 1034979"/>
                  <a:gd name="connsiteY72" fmla="*/ 1373688 h 1516602"/>
                  <a:gd name="connsiteX73" fmla="*/ 417759 w 1034979"/>
                  <a:gd name="connsiteY73" fmla="*/ 1360353 h 1516602"/>
                  <a:gd name="connsiteX74" fmla="*/ 421569 w 1034979"/>
                  <a:gd name="connsiteY74" fmla="*/ 1348923 h 1516602"/>
                  <a:gd name="connsiteX75" fmla="*/ 427284 w 1034979"/>
                  <a:gd name="connsiteY75" fmla="*/ 1335588 h 1516602"/>
                  <a:gd name="connsiteX76" fmla="*/ 467289 w 1034979"/>
                  <a:gd name="connsiteY76" fmla="*/ 1265103 h 1516602"/>
                  <a:gd name="connsiteX77" fmla="*/ 528455 w 1034979"/>
                  <a:gd name="connsiteY77" fmla="*/ 1252334 h 1516602"/>
                  <a:gd name="connsiteX78" fmla="*/ 601154 w 1034979"/>
                  <a:gd name="connsiteY78" fmla="*/ 1221700 h 1516602"/>
                  <a:gd name="connsiteX79" fmla="*/ 720654 w 1034979"/>
                  <a:gd name="connsiteY79" fmla="*/ 1316538 h 1516602"/>
                  <a:gd name="connsiteX80" fmla="*/ 733989 w 1034979"/>
                  <a:gd name="connsiteY80" fmla="*/ 1326063 h 1516602"/>
                  <a:gd name="connsiteX81" fmla="*/ 743514 w 1034979"/>
                  <a:gd name="connsiteY81" fmla="*/ 1327968 h 1516602"/>
                  <a:gd name="connsiteX82" fmla="*/ 749229 w 1034979"/>
                  <a:gd name="connsiteY82" fmla="*/ 1329873 h 1516602"/>
                  <a:gd name="connsiteX83" fmla="*/ 762564 w 1034979"/>
                  <a:gd name="connsiteY83" fmla="*/ 1335588 h 1516602"/>
                  <a:gd name="connsiteX84" fmla="*/ 777804 w 1034979"/>
                  <a:gd name="connsiteY84" fmla="*/ 1333683 h 1516602"/>
                  <a:gd name="connsiteX85" fmla="*/ 789234 w 1034979"/>
                  <a:gd name="connsiteY85" fmla="*/ 1327968 h 1516602"/>
                  <a:gd name="connsiteX86" fmla="*/ 794949 w 1034979"/>
                  <a:gd name="connsiteY86" fmla="*/ 1326063 h 1516602"/>
                  <a:gd name="connsiteX87" fmla="*/ 802569 w 1034979"/>
                  <a:gd name="connsiteY87" fmla="*/ 1308918 h 1516602"/>
                  <a:gd name="connsiteX88" fmla="*/ 800664 w 1034979"/>
                  <a:gd name="connsiteY88" fmla="*/ 1284153 h 1516602"/>
                  <a:gd name="connsiteX89" fmla="*/ 798759 w 1034979"/>
                  <a:gd name="connsiteY89" fmla="*/ 1278438 h 1516602"/>
                  <a:gd name="connsiteX90" fmla="*/ 796854 w 1034979"/>
                  <a:gd name="connsiteY90" fmla="*/ 1270818 h 1516602"/>
                  <a:gd name="connsiteX91" fmla="*/ 783519 w 1034979"/>
                  <a:gd name="connsiteY91" fmla="*/ 1253673 h 1516602"/>
                  <a:gd name="connsiteX92" fmla="*/ 773994 w 1034979"/>
                  <a:gd name="connsiteY92" fmla="*/ 1247958 h 1516602"/>
                  <a:gd name="connsiteX93" fmla="*/ 648264 w 1034979"/>
                  <a:gd name="connsiteY93" fmla="*/ 1156518 h 1516602"/>
                  <a:gd name="connsiteX94" fmla="*/ 644454 w 1034979"/>
                  <a:gd name="connsiteY94" fmla="*/ 1139373 h 1516602"/>
                  <a:gd name="connsiteX95" fmla="*/ 646359 w 1034979"/>
                  <a:gd name="connsiteY95" fmla="*/ 1131753 h 1516602"/>
                  <a:gd name="connsiteX96" fmla="*/ 650169 w 1034979"/>
                  <a:gd name="connsiteY96" fmla="*/ 1114608 h 1516602"/>
                  <a:gd name="connsiteX97" fmla="*/ 653979 w 1034979"/>
                  <a:gd name="connsiteY97" fmla="*/ 1108893 h 1516602"/>
                  <a:gd name="connsiteX98" fmla="*/ 655884 w 1034979"/>
                  <a:gd name="connsiteY98" fmla="*/ 1103178 h 1516602"/>
                  <a:gd name="connsiteX99" fmla="*/ 661599 w 1034979"/>
                  <a:gd name="connsiteY99" fmla="*/ 1101273 h 1516602"/>
                  <a:gd name="connsiteX100" fmla="*/ 671124 w 1034979"/>
                  <a:gd name="connsiteY100" fmla="*/ 1089843 h 1516602"/>
                  <a:gd name="connsiteX101" fmla="*/ 724464 w 1034979"/>
                  <a:gd name="connsiteY101" fmla="*/ 1082223 h 1516602"/>
                  <a:gd name="connsiteX102" fmla="*/ 842574 w 1034979"/>
                  <a:gd name="connsiteY102" fmla="*/ 1084128 h 1516602"/>
                  <a:gd name="connsiteX103" fmla="*/ 871149 w 1034979"/>
                  <a:gd name="connsiteY103" fmla="*/ 1086033 h 1516602"/>
                  <a:gd name="connsiteX104" fmla="*/ 899724 w 1034979"/>
                  <a:gd name="connsiteY104" fmla="*/ 1091748 h 1516602"/>
                  <a:gd name="connsiteX105" fmla="*/ 922584 w 1034979"/>
                  <a:gd name="connsiteY105" fmla="*/ 1095558 h 1516602"/>
                  <a:gd name="connsiteX106" fmla="*/ 951159 w 1034979"/>
                  <a:gd name="connsiteY106" fmla="*/ 1101273 h 1516602"/>
                  <a:gd name="connsiteX107" fmla="*/ 956874 w 1034979"/>
                  <a:gd name="connsiteY107" fmla="*/ 1101273 h 1516602"/>
                  <a:gd name="connsiteX108" fmla="*/ 1002594 w 1034979"/>
                  <a:gd name="connsiteY108" fmla="*/ 1099368 h 1516602"/>
                  <a:gd name="connsiteX109" fmla="*/ 1031169 w 1034979"/>
                  <a:gd name="connsiteY109" fmla="*/ 1091748 h 1516602"/>
                  <a:gd name="connsiteX110" fmla="*/ 1034979 w 1034979"/>
                  <a:gd name="connsiteY110" fmla="*/ 1086033 h 1516602"/>
                  <a:gd name="connsiteX111" fmla="*/ 1033074 w 1034979"/>
                  <a:gd name="connsiteY111" fmla="*/ 1066983 h 1516602"/>
                  <a:gd name="connsiteX112" fmla="*/ 1027359 w 1034979"/>
                  <a:gd name="connsiteY112" fmla="*/ 1063173 h 1516602"/>
                  <a:gd name="connsiteX113" fmla="*/ 1012119 w 1034979"/>
                  <a:gd name="connsiteY113" fmla="*/ 1061268 h 1516602"/>
                  <a:gd name="connsiteX114" fmla="*/ 1006404 w 1034979"/>
                  <a:gd name="connsiteY114" fmla="*/ 1059363 h 1516602"/>
                  <a:gd name="connsiteX115" fmla="*/ 998784 w 1034979"/>
                  <a:gd name="connsiteY115" fmla="*/ 1057458 h 1516602"/>
                  <a:gd name="connsiteX116" fmla="*/ 987354 w 1034979"/>
                  <a:gd name="connsiteY116" fmla="*/ 1049838 h 1516602"/>
                  <a:gd name="connsiteX117" fmla="*/ 975924 w 1034979"/>
                  <a:gd name="connsiteY117" fmla="*/ 1046028 h 1516602"/>
                  <a:gd name="connsiteX118" fmla="*/ 970209 w 1034979"/>
                  <a:gd name="connsiteY118" fmla="*/ 1044123 h 1516602"/>
                  <a:gd name="connsiteX119" fmla="*/ 962589 w 1034979"/>
                  <a:gd name="connsiteY119" fmla="*/ 1042218 h 1516602"/>
                  <a:gd name="connsiteX120" fmla="*/ 956874 w 1034979"/>
                  <a:gd name="connsiteY120" fmla="*/ 1040313 h 1516602"/>
                  <a:gd name="connsiteX121" fmla="*/ 935919 w 1034979"/>
                  <a:gd name="connsiteY121" fmla="*/ 1034598 h 1516602"/>
                  <a:gd name="connsiteX122" fmla="*/ 825429 w 1034979"/>
                  <a:gd name="connsiteY122" fmla="*/ 1034598 h 1516602"/>
                  <a:gd name="connsiteX123" fmla="*/ 730179 w 1034979"/>
                  <a:gd name="connsiteY123" fmla="*/ 1038408 h 1516602"/>
                  <a:gd name="connsiteX124" fmla="*/ 669219 w 1034979"/>
                  <a:gd name="connsiteY124" fmla="*/ 1046028 h 1516602"/>
                  <a:gd name="connsiteX125" fmla="*/ 646359 w 1034979"/>
                  <a:gd name="connsiteY125" fmla="*/ 1049838 h 1516602"/>
                  <a:gd name="connsiteX126" fmla="*/ 642549 w 1034979"/>
                  <a:gd name="connsiteY126" fmla="*/ 1038408 h 1516602"/>
                  <a:gd name="connsiteX127" fmla="*/ 640644 w 1034979"/>
                  <a:gd name="connsiteY127" fmla="*/ 1032693 h 1516602"/>
                  <a:gd name="connsiteX128" fmla="*/ 642549 w 1034979"/>
                  <a:gd name="connsiteY128" fmla="*/ 1015548 h 1516602"/>
                  <a:gd name="connsiteX129" fmla="*/ 644454 w 1034979"/>
                  <a:gd name="connsiteY129" fmla="*/ 1009833 h 1516602"/>
                  <a:gd name="connsiteX130" fmla="*/ 661599 w 1034979"/>
                  <a:gd name="connsiteY130" fmla="*/ 1000308 h 1516602"/>
                  <a:gd name="connsiteX131" fmla="*/ 673029 w 1034979"/>
                  <a:gd name="connsiteY131" fmla="*/ 992688 h 1516602"/>
                  <a:gd name="connsiteX132" fmla="*/ 674934 w 1034979"/>
                  <a:gd name="connsiteY132" fmla="*/ 986973 h 1516602"/>
                  <a:gd name="connsiteX133" fmla="*/ 680649 w 1034979"/>
                  <a:gd name="connsiteY133" fmla="*/ 985068 h 1516602"/>
                  <a:gd name="connsiteX134" fmla="*/ 686364 w 1034979"/>
                  <a:gd name="connsiteY134" fmla="*/ 981258 h 1516602"/>
                  <a:gd name="connsiteX135" fmla="*/ 695889 w 1034979"/>
                  <a:gd name="connsiteY135" fmla="*/ 971733 h 1516602"/>
                  <a:gd name="connsiteX136" fmla="*/ 705414 w 1034979"/>
                  <a:gd name="connsiteY136" fmla="*/ 960303 h 1516602"/>
                  <a:gd name="connsiteX137" fmla="*/ 716844 w 1034979"/>
                  <a:gd name="connsiteY137" fmla="*/ 952683 h 1516602"/>
                  <a:gd name="connsiteX138" fmla="*/ 732084 w 1034979"/>
                  <a:gd name="connsiteY138" fmla="*/ 939348 h 1516602"/>
                  <a:gd name="connsiteX139" fmla="*/ 741609 w 1034979"/>
                  <a:gd name="connsiteY139" fmla="*/ 927918 h 1516602"/>
                  <a:gd name="connsiteX140" fmla="*/ 753039 w 1034979"/>
                  <a:gd name="connsiteY140" fmla="*/ 918393 h 1516602"/>
                  <a:gd name="connsiteX141" fmla="*/ 758754 w 1034979"/>
                  <a:gd name="connsiteY141" fmla="*/ 906963 h 1516602"/>
                  <a:gd name="connsiteX142" fmla="*/ 760659 w 1034979"/>
                  <a:gd name="connsiteY142" fmla="*/ 901248 h 1516602"/>
                  <a:gd name="connsiteX143" fmla="*/ 766374 w 1034979"/>
                  <a:gd name="connsiteY143" fmla="*/ 889818 h 1516602"/>
                  <a:gd name="connsiteX144" fmla="*/ 764469 w 1034979"/>
                  <a:gd name="connsiteY144" fmla="*/ 874578 h 1516602"/>
                  <a:gd name="connsiteX145" fmla="*/ 758754 w 1034979"/>
                  <a:gd name="connsiteY145" fmla="*/ 872673 h 1516602"/>
                  <a:gd name="connsiteX146" fmla="*/ 737799 w 1034979"/>
                  <a:gd name="connsiteY146" fmla="*/ 874578 h 1516602"/>
                  <a:gd name="connsiteX147" fmla="*/ 732084 w 1034979"/>
                  <a:gd name="connsiteY147" fmla="*/ 878388 h 1516602"/>
                  <a:gd name="connsiteX148" fmla="*/ 699699 w 1034979"/>
                  <a:gd name="connsiteY148" fmla="*/ 899343 h 1516602"/>
                  <a:gd name="connsiteX149" fmla="*/ 595181 w 1034979"/>
                  <a:gd name="connsiteY149" fmla="*/ 957831 h 1516602"/>
                  <a:gd name="connsiteX150" fmla="*/ 507294 w 1034979"/>
                  <a:gd name="connsiteY150" fmla="*/ 847908 h 1516602"/>
                  <a:gd name="connsiteX151" fmla="*/ 503484 w 1034979"/>
                  <a:gd name="connsiteY151" fmla="*/ 358323 h 1516602"/>
                  <a:gd name="connsiteX152" fmla="*/ 499674 w 1034979"/>
                  <a:gd name="connsiteY152" fmla="*/ 66858 h 1516602"/>
                  <a:gd name="connsiteX153" fmla="*/ 490149 w 1034979"/>
                  <a:gd name="connsiteY153" fmla="*/ 40188 h 1516602"/>
                  <a:gd name="connsiteX154" fmla="*/ 488244 w 1034979"/>
                  <a:gd name="connsiteY154" fmla="*/ 34473 h 1516602"/>
                  <a:gd name="connsiteX155" fmla="*/ 484434 w 1034979"/>
                  <a:gd name="connsiteY155" fmla="*/ 28758 h 1516602"/>
                  <a:gd name="connsiteX156" fmla="*/ 478719 w 1034979"/>
                  <a:gd name="connsiteY156" fmla="*/ 17328 h 1516602"/>
                  <a:gd name="connsiteX157" fmla="*/ 473004 w 1034979"/>
                  <a:gd name="connsiteY157" fmla="*/ 13518 h 1516602"/>
                  <a:gd name="connsiteX158" fmla="*/ 469194 w 1034979"/>
                  <a:gd name="connsiteY158" fmla="*/ 7803 h 1516602"/>
                  <a:gd name="connsiteX159" fmla="*/ 429189 w 1034979"/>
                  <a:gd name="connsiteY159" fmla="*/ 11613 h 1516602"/>
                  <a:gd name="connsiteX160" fmla="*/ 425379 w 1034979"/>
                  <a:gd name="connsiteY160" fmla="*/ 78288 h 1516602"/>
                  <a:gd name="connsiteX161" fmla="*/ 425379 w 1034979"/>
                  <a:gd name="connsiteY161" fmla="*/ 84003 h 1516602"/>
                  <a:gd name="connsiteX162" fmla="*/ 429189 w 1034979"/>
                  <a:gd name="connsiteY162" fmla="*/ 238308 h 1516602"/>
                  <a:gd name="connsiteX163" fmla="*/ 440619 w 1034979"/>
                  <a:gd name="connsiteY163" fmla="*/ 421188 h 1516602"/>
                  <a:gd name="connsiteX164" fmla="*/ 435265 w 1034979"/>
                  <a:gd name="connsiteY164" fmla="*/ 718368 h 1516602"/>
                  <a:gd name="connsiteX165" fmla="*/ 435059 w 1034979"/>
                  <a:gd name="connsiteY165" fmla="*/ 799046 h 1516602"/>
                  <a:gd name="connsiteX166" fmla="*/ 430322 w 1034979"/>
                  <a:gd name="connsiteY166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181539 w 1034979"/>
                  <a:gd name="connsiteY6" fmla="*/ 937443 h 1516602"/>
                  <a:gd name="connsiteX7" fmla="*/ 116769 w 1034979"/>
                  <a:gd name="connsiteY7" fmla="*/ 903153 h 1516602"/>
                  <a:gd name="connsiteX8" fmla="*/ 59619 w 1034979"/>
                  <a:gd name="connsiteY8" fmla="*/ 874578 h 1516602"/>
                  <a:gd name="connsiteX9" fmla="*/ 46284 w 1034979"/>
                  <a:gd name="connsiteY9" fmla="*/ 895533 h 1516602"/>
                  <a:gd name="connsiteX10" fmla="*/ 50094 w 1034979"/>
                  <a:gd name="connsiteY10" fmla="*/ 933633 h 1516602"/>
                  <a:gd name="connsiteX11" fmla="*/ 53904 w 1034979"/>
                  <a:gd name="connsiteY11" fmla="*/ 939348 h 1516602"/>
                  <a:gd name="connsiteX12" fmla="*/ 59619 w 1034979"/>
                  <a:gd name="connsiteY12" fmla="*/ 943158 h 1516602"/>
                  <a:gd name="connsiteX13" fmla="*/ 63429 w 1034979"/>
                  <a:gd name="connsiteY13" fmla="*/ 948873 h 1516602"/>
                  <a:gd name="connsiteX14" fmla="*/ 80574 w 1034979"/>
                  <a:gd name="connsiteY14" fmla="*/ 958398 h 1516602"/>
                  <a:gd name="connsiteX15" fmla="*/ 166299 w 1034979"/>
                  <a:gd name="connsiteY15" fmla="*/ 979353 h 1516602"/>
                  <a:gd name="connsiteX16" fmla="*/ 191064 w 1034979"/>
                  <a:gd name="connsiteY16" fmla="*/ 985068 h 1516602"/>
                  <a:gd name="connsiteX17" fmla="*/ 208209 w 1034979"/>
                  <a:gd name="connsiteY17" fmla="*/ 990783 h 1516602"/>
                  <a:gd name="connsiteX18" fmla="*/ 213924 w 1034979"/>
                  <a:gd name="connsiteY18" fmla="*/ 992688 h 1516602"/>
                  <a:gd name="connsiteX19" fmla="*/ 229164 w 1034979"/>
                  <a:gd name="connsiteY19" fmla="*/ 996498 h 1516602"/>
                  <a:gd name="connsiteX20" fmla="*/ 248214 w 1034979"/>
                  <a:gd name="connsiteY20" fmla="*/ 1002213 h 1516602"/>
                  <a:gd name="connsiteX21" fmla="*/ 253929 w 1034979"/>
                  <a:gd name="connsiteY21" fmla="*/ 1006023 h 1516602"/>
                  <a:gd name="connsiteX22" fmla="*/ 267264 w 1034979"/>
                  <a:gd name="connsiteY22" fmla="*/ 1021263 h 1516602"/>
                  <a:gd name="connsiteX23" fmla="*/ 272979 w 1034979"/>
                  <a:gd name="connsiteY23" fmla="*/ 1040313 h 1516602"/>
                  <a:gd name="connsiteX24" fmla="*/ 274884 w 1034979"/>
                  <a:gd name="connsiteY24" fmla="*/ 1046028 h 1516602"/>
                  <a:gd name="connsiteX25" fmla="*/ 276789 w 1034979"/>
                  <a:gd name="connsiteY25" fmla="*/ 1051743 h 1516602"/>
                  <a:gd name="connsiteX26" fmla="*/ 278694 w 1034979"/>
                  <a:gd name="connsiteY26" fmla="*/ 1076508 h 1516602"/>
                  <a:gd name="connsiteX27" fmla="*/ 280599 w 1034979"/>
                  <a:gd name="connsiteY27" fmla="*/ 1082223 h 1516602"/>
                  <a:gd name="connsiteX28" fmla="*/ 278694 w 1034979"/>
                  <a:gd name="connsiteY28" fmla="*/ 1101273 h 1516602"/>
                  <a:gd name="connsiteX29" fmla="*/ 276789 w 1034979"/>
                  <a:gd name="connsiteY29" fmla="*/ 1110798 h 1516602"/>
                  <a:gd name="connsiteX30" fmla="*/ 263454 w 1034979"/>
                  <a:gd name="connsiteY30" fmla="*/ 1124133 h 1516602"/>
                  <a:gd name="connsiteX31" fmla="*/ 252024 w 1034979"/>
                  <a:gd name="connsiteY31" fmla="*/ 1131753 h 1516602"/>
                  <a:gd name="connsiteX32" fmla="*/ 240594 w 1034979"/>
                  <a:gd name="connsiteY32" fmla="*/ 1135563 h 1516602"/>
                  <a:gd name="connsiteX33" fmla="*/ 27234 w 1034979"/>
                  <a:gd name="connsiteY33" fmla="*/ 1154613 h 1516602"/>
                  <a:gd name="connsiteX34" fmla="*/ 15804 w 1034979"/>
                  <a:gd name="connsiteY34" fmla="*/ 1160328 h 1516602"/>
                  <a:gd name="connsiteX35" fmla="*/ 6279 w 1034979"/>
                  <a:gd name="connsiteY35" fmla="*/ 1169853 h 1516602"/>
                  <a:gd name="connsiteX36" fmla="*/ 4374 w 1034979"/>
                  <a:gd name="connsiteY36" fmla="*/ 1175568 h 1516602"/>
                  <a:gd name="connsiteX37" fmla="*/ 564 w 1034979"/>
                  <a:gd name="connsiteY37" fmla="*/ 1181283 h 1516602"/>
                  <a:gd name="connsiteX38" fmla="*/ 6279 w 1034979"/>
                  <a:gd name="connsiteY38" fmla="*/ 1213668 h 1516602"/>
                  <a:gd name="connsiteX39" fmla="*/ 11994 w 1034979"/>
                  <a:gd name="connsiteY39" fmla="*/ 1217478 h 1516602"/>
                  <a:gd name="connsiteX40" fmla="*/ 17709 w 1034979"/>
                  <a:gd name="connsiteY40" fmla="*/ 1219383 h 1516602"/>
                  <a:gd name="connsiteX41" fmla="*/ 145344 w 1034979"/>
                  <a:gd name="connsiteY41" fmla="*/ 1217478 h 1516602"/>
                  <a:gd name="connsiteX42" fmla="*/ 239202 w 1034979"/>
                  <a:gd name="connsiteY42" fmla="*/ 1214801 h 1516602"/>
                  <a:gd name="connsiteX43" fmla="*/ 318699 w 1034979"/>
                  <a:gd name="connsiteY43" fmla="*/ 1217478 h 1516602"/>
                  <a:gd name="connsiteX44" fmla="*/ 330129 w 1034979"/>
                  <a:gd name="connsiteY44" fmla="*/ 1223193 h 1516602"/>
                  <a:gd name="connsiteX45" fmla="*/ 333939 w 1034979"/>
                  <a:gd name="connsiteY45" fmla="*/ 1228908 h 1516602"/>
                  <a:gd name="connsiteX46" fmla="*/ 339654 w 1034979"/>
                  <a:gd name="connsiteY46" fmla="*/ 1230813 h 1516602"/>
                  <a:gd name="connsiteX47" fmla="*/ 351084 w 1034979"/>
                  <a:gd name="connsiteY47" fmla="*/ 1238433 h 1516602"/>
                  <a:gd name="connsiteX48" fmla="*/ 356799 w 1034979"/>
                  <a:gd name="connsiteY48" fmla="*/ 1242243 h 1516602"/>
                  <a:gd name="connsiteX49" fmla="*/ 360609 w 1034979"/>
                  <a:gd name="connsiteY49" fmla="*/ 1247958 h 1516602"/>
                  <a:gd name="connsiteX50" fmla="*/ 366324 w 1034979"/>
                  <a:gd name="connsiteY50" fmla="*/ 1259388 h 1516602"/>
                  <a:gd name="connsiteX51" fmla="*/ 362514 w 1034979"/>
                  <a:gd name="connsiteY51" fmla="*/ 1286058 h 1516602"/>
                  <a:gd name="connsiteX52" fmla="*/ 358704 w 1034979"/>
                  <a:gd name="connsiteY52" fmla="*/ 1291773 h 1516602"/>
                  <a:gd name="connsiteX53" fmla="*/ 356799 w 1034979"/>
                  <a:gd name="connsiteY53" fmla="*/ 1297488 h 1516602"/>
                  <a:gd name="connsiteX54" fmla="*/ 352989 w 1034979"/>
                  <a:gd name="connsiteY54" fmla="*/ 1303203 h 1516602"/>
                  <a:gd name="connsiteX55" fmla="*/ 351084 w 1034979"/>
                  <a:gd name="connsiteY55" fmla="*/ 1308918 h 1516602"/>
                  <a:gd name="connsiteX56" fmla="*/ 347274 w 1034979"/>
                  <a:gd name="connsiteY56" fmla="*/ 1314633 h 1516602"/>
                  <a:gd name="connsiteX57" fmla="*/ 330129 w 1034979"/>
                  <a:gd name="connsiteY57" fmla="*/ 1381308 h 1516602"/>
                  <a:gd name="connsiteX58" fmla="*/ 328224 w 1034979"/>
                  <a:gd name="connsiteY58" fmla="*/ 1432743 h 1516602"/>
                  <a:gd name="connsiteX59" fmla="*/ 330129 w 1034979"/>
                  <a:gd name="connsiteY59" fmla="*/ 1457508 h 1516602"/>
                  <a:gd name="connsiteX60" fmla="*/ 332034 w 1034979"/>
                  <a:gd name="connsiteY60" fmla="*/ 1463223 h 1516602"/>
                  <a:gd name="connsiteX61" fmla="*/ 335844 w 1034979"/>
                  <a:gd name="connsiteY61" fmla="*/ 1467033 h 1516602"/>
                  <a:gd name="connsiteX62" fmla="*/ 364419 w 1034979"/>
                  <a:gd name="connsiteY62" fmla="*/ 1512753 h 1516602"/>
                  <a:gd name="connsiteX63" fmla="*/ 387279 w 1034979"/>
                  <a:gd name="connsiteY63" fmla="*/ 1514658 h 1516602"/>
                  <a:gd name="connsiteX64" fmla="*/ 392994 w 1034979"/>
                  <a:gd name="connsiteY64" fmla="*/ 1508943 h 1516602"/>
                  <a:gd name="connsiteX65" fmla="*/ 394899 w 1034979"/>
                  <a:gd name="connsiteY65" fmla="*/ 1497513 h 1516602"/>
                  <a:gd name="connsiteX66" fmla="*/ 396804 w 1034979"/>
                  <a:gd name="connsiteY66" fmla="*/ 1491798 h 1516602"/>
                  <a:gd name="connsiteX67" fmla="*/ 398709 w 1034979"/>
                  <a:gd name="connsiteY67" fmla="*/ 1474653 h 1516602"/>
                  <a:gd name="connsiteX68" fmla="*/ 400614 w 1034979"/>
                  <a:gd name="connsiteY68" fmla="*/ 1461318 h 1516602"/>
                  <a:gd name="connsiteX69" fmla="*/ 404424 w 1034979"/>
                  <a:gd name="connsiteY69" fmla="*/ 1404168 h 1516602"/>
                  <a:gd name="connsiteX70" fmla="*/ 410139 w 1034979"/>
                  <a:gd name="connsiteY70" fmla="*/ 1392738 h 1516602"/>
                  <a:gd name="connsiteX71" fmla="*/ 413949 w 1034979"/>
                  <a:gd name="connsiteY71" fmla="*/ 1379403 h 1516602"/>
                  <a:gd name="connsiteX72" fmla="*/ 415854 w 1034979"/>
                  <a:gd name="connsiteY72" fmla="*/ 1373688 h 1516602"/>
                  <a:gd name="connsiteX73" fmla="*/ 417759 w 1034979"/>
                  <a:gd name="connsiteY73" fmla="*/ 1360353 h 1516602"/>
                  <a:gd name="connsiteX74" fmla="*/ 421569 w 1034979"/>
                  <a:gd name="connsiteY74" fmla="*/ 1348923 h 1516602"/>
                  <a:gd name="connsiteX75" fmla="*/ 427284 w 1034979"/>
                  <a:gd name="connsiteY75" fmla="*/ 1335588 h 1516602"/>
                  <a:gd name="connsiteX76" fmla="*/ 467289 w 1034979"/>
                  <a:gd name="connsiteY76" fmla="*/ 1265103 h 1516602"/>
                  <a:gd name="connsiteX77" fmla="*/ 528455 w 1034979"/>
                  <a:gd name="connsiteY77" fmla="*/ 1252334 h 1516602"/>
                  <a:gd name="connsiteX78" fmla="*/ 601154 w 1034979"/>
                  <a:gd name="connsiteY78" fmla="*/ 1221700 h 1516602"/>
                  <a:gd name="connsiteX79" fmla="*/ 720654 w 1034979"/>
                  <a:gd name="connsiteY79" fmla="*/ 1316538 h 1516602"/>
                  <a:gd name="connsiteX80" fmla="*/ 733989 w 1034979"/>
                  <a:gd name="connsiteY80" fmla="*/ 1326063 h 1516602"/>
                  <a:gd name="connsiteX81" fmla="*/ 743514 w 1034979"/>
                  <a:gd name="connsiteY81" fmla="*/ 1327968 h 1516602"/>
                  <a:gd name="connsiteX82" fmla="*/ 749229 w 1034979"/>
                  <a:gd name="connsiteY82" fmla="*/ 1329873 h 1516602"/>
                  <a:gd name="connsiteX83" fmla="*/ 762564 w 1034979"/>
                  <a:gd name="connsiteY83" fmla="*/ 1335588 h 1516602"/>
                  <a:gd name="connsiteX84" fmla="*/ 777804 w 1034979"/>
                  <a:gd name="connsiteY84" fmla="*/ 1333683 h 1516602"/>
                  <a:gd name="connsiteX85" fmla="*/ 789234 w 1034979"/>
                  <a:gd name="connsiteY85" fmla="*/ 1327968 h 1516602"/>
                  <a:gd name="connsiteX86" fmla="*/ 794949 w 1034979"/>
                  <a:gd name="connsiteY86" fmla="*/ 1326063 h 1516602"/>
                  <a:gd name="connsiteX87" fmla="*/ 802569 w 1034979"/>
                  <a:gd name="connsiteY87" fmla="*/ 1308918 h 1516602"/>
                  <a:gd name="connsiteX88" fmla="*/ 800664 w 1034979"/>
                  <a:gd name="connsiteY88" fmla="*/ 1284153 h 1516602"/>
                  <a:gd name="connsiteX89" fmla="*/ 798759 w 1034979"/>
                  <a:gd name="connsiteY89" fmla="*/ 1278438 h 1516602"/>
                  <a:gd name="connsiteX90" fmla="*/ 796854 w 1034979"/>
                  <a:gd name="connsiteY90" fmla="*/ 1270818 h 1516602"/>
                  <a:gd name="connsiteX91" fmla="*/ 783519 w 1034979"/>
                  <a:gd name="connsiteY91" fmla="*/ 1253673 h 1516602"/>
                  <a:gd name="connsiteX92" fmla="*/ 773994 w 1034979"/>
                  <a:gd name="connsiteY92" fmla="*/ 1247958 h 1516602"/>
                  <a:gd name="connsiteX93" fmla="*/ 648264 w 1034979"/>
                  <a:gd name="connsiteY93" fmla="*/ 1156518 h 1516602"/>
                  <a:gd name="connsiteX94" fmla="*/ 644454 w 1034979"/>
                  <a:gd name="connsiteY94" fmla="*/ 1139373 h 1516602"/>
                  <a:gd name="connsiteX95" fmla="*/ 646359 w 1034979"/>
                  <a:gd name="connsiteY95" fmla="*/ 1131753 h 1516602"/>
                  <a:gd name="connsiteX96" fmla="*/ 650169 w 1034979"/>
                  <a:gd name="connsiteY96" fmla="*/ 1114608 h 1516602"/>
                  <a:gd name="connsiteX97" fmla="*/ 653979 w 1034979"/>
                  <a:gd name="connsiteY97" fmla="*/ 1108893 h 1516602"/>
                  <a:gd name="connsiteX98" fmla="*/ 655884 w 1034979"/>
                  <a:gd name="connsiteY98" fmla="*/ 1103178 h 1516602"/>
                  <a:gd name="connsiteX99" fmla="*/ 661599 w 1034979"/>
                  <a:gd name="connsiteY99" fmla="*/ 1101273 h 1516602"/>
                  <a:gd name="connsiteX100" fmla="*/ 671124 w 1034979"/>
                  <a:gd name="connsiteY100" fmla="*/ 1089843 h 1516602"/>
                  <a:gd name="connsiteX101" fmla="*/ 724464 w 1034979"/>
                  <a:gd name="connsiteY101" fmla="*/ 1082223 h 1516602"/>
                  <a:gd name="connsiteX102" fmla="*/ 842574 w 1034979"/>
                  <a:gd name="connsiteY102" fmla="*/ 1084128 h 1516602"/>
                  <a:gd name="connsiteX103" fmla="*/ 871149 w 1034979"/>
                  <a:gd name="connsiteY103" fmla="*/ 1086033 h 1516602"/>
                  <a:gd name="connsiteX104" fmla="*/ 899724 w 1034979"/>
                  <a:gd name="connsiteY104" fmla="*/ 1091748 h 1516602"/>
                  <a:gd name="connsiteX105" fmla="*/ 922584 w 1034979"/>
                  <a:gd name="connsiteY105" fmla="*/ 1095558 h 1516602"/>
                  <a:gd name="connsiteX106" fmla="*/ 951159 w 1034979"/>
                  <a:gd name="connsiteY106" fmla="*/ 1101273 h 1516602"/>
                  <a:gd name="connsiteX107" fmla="*/ 956874 w 1034979"/>
                  <a:gd name="connsiteY107" fmla="*/ 1101273 h 1516602"/>
                  <a:gd name="connsiteX108" fmla="*/ 1002594 w 1034979"/>
                  <a:gd name="connsiteY108" fmla="*/ 1099368 h 1516602"/>
                  <a:gd name="connsiteX109" fmla="*/ 1031169 w 1034979"/>
                  <a:gd name="connsiteY109" fmla="*/ 1091748 h 1516602"/>
                  <a:gd name="connsiteX110" fmla="*/ 1034979 w 1034979"/>
                  <a:gd name="connsiteY110" fmla="*/ 1086033 h 1516602"/>
                  <a:gd name="connsiteX111" fmla="*/ 1033074 w 1034979"/>
                  <a:gd name="connsiteY111" fmla="*/ 1066983 h 1516602"/>
                  <a:gd name="connsiteX112" fmla="*/ 1027359 w 1034979"/>
                  <a:gd name="connsiteY112" fmla="*/ 1063173 h 1516602"/>
                  <a:gd name="connsiteX113" fmla="*/ 1012119 w 1034979"/>
                  <a:gd name="connsiteY113" fmla="*/ 1061268 h 1516602"/>
                  <a:gd name="connsiteX114" fmla="*/ 1006404 w 1034979"/>
                  <a:gd name="connsiteY114" fmla="*/ 1059363 h 1516602"/>
                  <a:gd name="connsiteX115" fmla="*/ 998784 w 1034979"/>
                  <a:gd name="connsiteY115" fmla="*/ 1057458 h 1516602"/>
                  <a:gd name="connsiteX116" fmla="*/ 987354 w 1034979"/>
                  <a:gd name="connsiteY116" fmla="*/ 1049838 h 1516602"/>
                  <a:gd name="connsiteX117" fmla="*/ 975924 w 1034979"/>
                  <a:gd name="connsiteY117" fmla="*/ 1046028 h 1516602"/>
                  <a:gd name="connsiteX118" fmla="*/ 970209 w 1034979"/>
                  <a:gd name="connsiteY118" fmla="*/ 1044123 h 1516602"/>
                  <a:gd name="connsiteX119" fmla="*/ 962589 w 1034979"/>
                  <a:gd name="connsiteY119" fmla="*/ 1042218 h 1516602"/>
                  <a:gd name="connsiteX120" fmla="*/ 956874 w 1034979"/>
                  <a:gd name="connsiteY120" fmla="*/ 1040313 h 1516602"/>
                  <a:gd name="connsiteX121" fmla="*/ 935919 w 1034979"/>
                  <a:gd name="connsiteY121" fmla="*/ 1034598 h 1516602"/>
                  <a:gd name="connsiteX122" fmla="*/ 825429 w 1034979"/>
                  <a:gd name="connsiteY122" fmla="*/ 1034598 h 1516602"/>
                  <a:gd name="connsiteX123" fmla="*/ 730179 w 1034979"/>
                  <a:gd name="connsiteY123" fmla="*/ 1038408 h 1516602"/>
                  <a:gd name="connsiteX124" fmla="*/ 669219 w 1034979"/>
                  <a:gd name="connsiteY124" fmla="*/ 1046028 h 1516602"/>
                  <a:gd name="connsiteX125" fmla="*/ 646359 w 1034979"/>
                  <a:gd name="connsiteY125" fmla="*/ 1049838 h 1516602"/>
                  <a:gd name="connsiteX126" fmla="*/ 642549 w 1034979"/>
                  <a:gd name="connsiteY126" fmla="*/ 1038408 h 1516602"/>
                  <a:gd name="connsiteX127" fmla="*/ 640644 w 1034979"/>
                  <a:gd name="connsiteY127" fmla="*/ 1032693 h 1516602"/>
                  <a:gd name="connsiteX128" fmla="*/ 642549 w 1034979"/>
                  <a:gd name="connsiteY128" fmla="*/ 1015548 h 1516602"/>
                  <a:gd name="connsiteX129" fmla="*/ 644454 w 1034979"/>
                  <a:gd name="connsiteY129" fmla="*/ 1009833 h 1516602"/>
                  <a:gd name="connsiteX130" fmla="*/ 661599 w 1034979"/>
                  <a:gd name="connsiteY130" fmla="*/ 1000308 h 1516602"/>
                  <a:gd name="connsiteX131" fmla="*/ 673029 w 1034979"/>
                  <a:gd name="connsiteY131" fmla="*/ 992688 h 1516602"/>
                  <a:gd name="connsiteX132" fmla="*/ 674934 w 1034979"/>
                  <a:gd name="connsiteY132" fmla="*/ 986973 h 1516602"/>
                  <a:gd name="connsiteX133" fmla="*/ 680649 w 1034979"/>
                  <a:gd name="connsiteY133" fmla="*/ 985068 h 1516602"/>
                  <a:gd name="connsiteX134" fmla="*/ 686364 w 1034979"/>
                  <a:gd name="connsiteY134" fmla="*/ 981258 h 1516602"/>
                  <a:gd name="connsiteX135" fmla="*/ 695889 w 1034979"/>
                  <a:gd name="connsiteY135" fmla="*/ 971733 h 1516602"/>
                  <a:gd name="connsiteX136" fmla="*/ 705414 w 1034979"/>
                  <a:gd name="connsiteY136" fmla="*/ 960303 h 1516602"/>
                  <a:gd name="connsiteX137" fmla="*/ 716844 w 1034979"/>
                  <a:gd name="connsiteY137" fmla="*/ 952683 h 1516602"/>
                  <a:gd name="connsiteX138" fmla="*/ 732084 w 1034979"/>
                  <a:gd name="connsiteY138" fmla="*/ 939348 h 1516602"/>
                  <a:gd name="connsiteX139" fmla="*/ 741609 w 1034979"/>
                  <a:gd name="connsiteY139" fmla="*/ 927918 h 1516602"/>
                  <a:gd name="connsiteX140" fmla="*/ 753039 w 1034979"/>
                  <a:gd name="connsiteY140" fmla="*/ 918393 h 1516602"/>
                  <a:gd name="connsiteX141" fmla="*/ 758754 w 1034979"/>
                  <a:gd name="connsiteY141" fmla="*/ 906963 h 1516602"/>
                  <a:gd name="connsiteX142" fmla="*/ 760659 w 1034979"/>
                  <a:gd name="connsiteY142" fmla="*/ 901248 h 1516602"/>
                  <a:gd name="connsiteX143" fmla="*/ 766374 w 1034979"/>
                  <a:gd name="connsiteY143" fmla="*/ 889818 h 1516602"/>
                  <a:gd name="connsiteX144" fmla="*/ 764469 w 1034979"/>
                  <a:gd name="connsiteY144" fmla="*/ 874578 h 1516602"/>
                  <a:gd name="connsiteX145" fmla="*/ 758754 w 1034979"/>
                  <a:gd name="connsiteY145" fmla="*/ 872673 h 1516602"/>
                  <a:gd name="connsiteX146" fmla="*/ 737799 w 1034979"/>
                  <a:gd name="connsiteY146" fmla="*/ 874578 h 1516602"/>
                  <a:gd name="connsiteX147" fmla="*/ 732084 w 1034979"/>
                  <a:gd name="connsiteY147" fmla="*/ 878388 h 1516602"/>
                  <a:gd name="connsiteX148" fmla="*/ 699699 w 1034979"/>
                  <a:gd name="connsiteY148" fmla="*/ 899343 h 1516602"/>
                  <a:gd name="connsiteX149" fmla="*/ 595181 w 1034979"/>
                  <a:gd name="connsiteY149" fmla="*/ 957831 h 1516602"/>
                  <a:gd name="connsiteX150" fmla="*/ 507294 w 1034979"/>
                  <a:gd name="connsiteY150" fmla="*/ 847908 h 1516602"/>
                  <a:gd name="connsiteX151" fmla="*/ 503484 w 1034979"/>
                  <a:gd name="connsiteY151" fmla="*/ 358323 h 1516602"/>
                  <a:gd name="connsiteX152" fmla="*/ 499674 w 1034979"/>
                  <a:gd name="connsiteY152" fmla="*/ 66858 h 1516602"/>
                  <a:gd name="connsiteX153" fmla="*/ 490149 w 1034979"/>
                  <a:gd name="connsiteY153" fmla="*/ 40188 h 1516602"/>
                  <a:gd name="connsiteX154" fmla="*/ 488244 w 1034979"/>
                  <a:gd name="connsiteY154" fmla="*/ 34473 h 1516602"/>
                  <a:gd name="connsiteX155" fmla="*/ 484434 w 1034979"/>
                  <a:gd name="connsiteY155" fmla="*/ 28758 h 1516602"/>
                  <a:gd name="connsiteX156" fmla="*/ 478719 w 1034979"/>
                  <a:gd name="connsiteY156" fmla="*/ 17328 h 1516602"/>
                  <a:gd name="connsiteX157" fmla="*/ 473004 w 1034979"/>
                  <a:gd name="connsiteY157" fmla="*/ 13518 h 1516602"/>
                  <a:gd name="connsiteX158" fmla="*/ 469194 w 1034979"/>
                  <a:gd name="connsiteY158" fmla="*/ 7803 h 1516602"/>
                  <a:gd name="connsiteX159" fmla="*/ 429189 w 1034979"/>
                  <a:gd name="connsiteY159" fmla="*/ 11613 h 1516602"/>
                  <a:gd name="connsiteX160" fmla="*/ 425379 w 1034979"/>
                  <a:gd name="connsiteY160" fmla="*/ 78288 h 1516602"/>
                  <a:gd name="connsiteX161" fmla="*/ 425379 w 1034979"/>
                  <a:gd name="connsiteY161" fmla="*/ 84003 h 1516602"/>
                  <a:gd name="connsiteX162" fmla="*/ 429189 w 1034979"/>
                  <a:gd name="connsiteY162" fmla="*/ 238308 h 1516602"/>
                  <a:gd name="connsiteX163" fmla="*/ 440619 w 1034979"/>
                  <a:gd name="connsiteY163" fmla="*/ 421188 h 1516602"/>
                  <a:gd name="connsiteX164" fmla="*/ 435265 w 1034979"/>
                  <a:gd name="connsiteY164" fmla="*/ 718368 h 1516602"/>
                  <a:gd name="connsiteX165" fmla="*/ 435059 w 1034979"/>
                  <a:gd name="connsiteY165" fmla="*/ 799046 h 1516602"/>
                  <a:gd name="connsiteX166" fmla="*/ 430322 w 1034979"/>
                  <a:gd name="connsiteY166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39654 w 1034979"/>
                  <a:gd name="connsiteY2" fmla="*/ 956493 h 1516602"/>
                  <a:gd name="connsiteX3" fmla="*/ 328224 w 1034979"/>
                  <a:gd name="connsiteY3" fmla="*/ 960303 h 1516602"/>
                  <a:gd name="connsiteX4" fmla="*/ 312984 w 1034979"/>
                  <a:gd name="connsiteY4" fmla="*/ 966018 h 1516602"/>
                  <a:gd name="connsiteX5" fmla="*/ 265359 w 1034979"/>
                  <a:gd name="connsiteY5" fmla="*/ 962208 h 1516602"/>
                  <a:gd name="connsiteX6" fmla="*/ 181539 w 1034979"/>
                  <a:gd name="connsiteY6" fmla="*/ 937443 h 1516602"/>
                  <a:gd name="connsiteX7" fmla="*/ 116769 w 1034979"/>
                  <a:gd name="connsiteY7" fmla="*/ 903153 h 1516602"/>
                  <a:gd name="connsiteX8" fmla="*/ 59619 w 1034979"/>
                  <a:gd name="connsiteY8" fmla="*/ 874578 h 1516602"/>
                  <a:gd name="connsiteX9" fmla="*/ 46284 w 1034979"/>
                  <a:gd name="connsiteY9" fmla="*/ 895533 h 1516602"/>
                  <a:gd name="connsiteX10" fmla="*/ 50094 w 1034979"/>
                  <a:gd name="connsiteY10" fmla="*/ 933633 h 1516602"/>
                  <a:gd name="connsiteX11" fmla="*/ 53904 w 1034979"/>
                  <a:gd name="connsiteY11" fmla="*/ 939348 h 1516602"/>
                  <a:gd name="connsiteX12" fmla="*/ 59619 w 1034979"/>
                  <a:gd name="connsiteY12" fmla="*/ 943158 h 1516602"/>
                  <a:gd name="connsiteX13" fmla="*/ 63429 w 1034979"/>
                  <a:gd name="connsiteY13" fmla="*/ 948873 h 1516602"/>
                  <a:gd name="connsiteX14" fmla="*/ 80574 w 1034979"/>
                  <a:gd name="connsiteY14" fmla="*/ 958398 h 1516602"/>
                  <a:gd name="connsiteX15" fmla="*/ 166299 w 1034979"/>
                  <a:gd name="connsiteY15" fmla="*/ 979353 h 1516602"/>
                  <a:gd name="connsiteX16" fmla="*/ 191064 w 1034979"/>
                  <a:gd name="connsiteY16" fmla="*/ 985068 h 1516602"/>
                  <a:gd name="connsiteX17" fmla="*/ 208209 w 1034979"/>
                  <a:gd name="connsiteY17" fmla="*/ 990783 h 1516602"/>
                  <a:gd name="connsiteX18" fmla="*/ 213924 w 1034979"/>
                  <a:gd name="connsiteY18" fmla="*/ 992688 h 1516602"/>
                  <a:gd name="connsiteX19" fmla="*/ 229164 w 1034979"/>
                  <a:gd name="connsiteY19" fmla="*/ 996498 h 1516602"/>
                  <a:gd name="connsiteX20" fmla="*/ 248214 w 1034979"/>
                  <a:gd name="connsiteY20" fmla="*/ 1002213 h 1516602"/>
                  <a:gd name="connsiteX21" fmla="*/ 253929 w 1034979"/>
                  <a:gd name="connsiteY21" fmla="*/ 1006023 h 1516602"/>
                  <a:gd name="connsiteX22" fmla="*/ 267264 w 1034979"/>
                  <a:gd name="connsiteY22" fmla="*/ 1021263 h 1516602"/>
                  <a:gd name="connsiteX23" fmla="*/ 272979 w 1034979"/>
                  <a:gd name="connsiteY23" fmla="*/ 1040313 h 1516602"/>
                  <a:gd name="connsiteX24" fmla="*/ 274884 w 1034979"/>
                  <a:gd name="connsiteY24" fmla="*/ 1046028 h 1516602"/>
                  <a:gd name="connsiteX25" fmla="*/ 276789 w 1034979"/>
                  <a:gd name="connsiteY25" fmla="*/ 1051743 h 1516602"/>
                  <a:gd name="connsiteX26" fmla="*/ 278694 w 1034979"/>
                  <a:gd name="connsiteY26" fmla="*/ 1076508 h 1516602"/>
                  <a:gd name="connsiteX27" fmla="*/ 280599 w 1034979"/>
                  <a:gd name="connsiteY27" fmla="*/ 1082223 h 1516602"/>
                  <a:gd name="connsiteX28" fmla="*/ 278694 w 1034979"/>
                  <a:gd name="connsiteY28" fmla="*/ 1101273 h 1516602"/>
                  <a:gd name="connsiteX29" fmla="*/ 276789 w 1034979"/>
                  <a:gd name="connsiteY29" fmla="*/ 1110798 h 1516602"/>
                  <a:gd name="connsiteX30" fmla="*/ 263454 w 1034979"/>
                  <a:gd name="connsiteY30" fmla="*/ 1124133 h 1516602"/>
                  <a:gd name="connsiteX31" fmla="*/ 252024 w 1034979"/>
                  <a:gd name="connsiteY31" fmla="*/ 1131753 h 1516602"/>
                  <a:gd name="connsiteX32" fmla="*/ 240594 w 1034979"/>
                  <a:gd name="connsiteY32" fmla="*/ 1135563 h 1516602"/>
                  <a:gd name="connsiteX33" fmla="*/ 27234 w 1034979"/>
                  <a:gd name="connsiteY33" fmla="*/ 1154613 h 1516602"/>
                  <a:gd name="connsiteX34" fmla="*/ 15804 w 1034979"/>
                  <a:gd name="connsiteY34" fmla="*/ 1160328 h 1516602"/>
                  <a:gd name="connsiteX35" fmla="*/ 6279 w 1034979"/>
                  <a:gd name="connsiteY35" fmla="*/ 1169853 h 1516602"/>
                  <a:gd name="connsiteX36" fmla="*/ 4374 w 1034979"/>
                  <a:gd name="connsiteY36" fmla="*/ 1175568 h 1516602"/>
                  <a:gd name="connsiteX37" fmla="*/ 564 w 1034979"/>
                  <a:gd name="connsiteY37" fmla="*/ 1181283 h 1516602"/>
                  <a:gd name="connsiteX38" fmla="*/ 6279 w 1034979"/>
                  <a:gd name="connsiteY38" fmla="*/ 1213668 h 1516602"/>
                  <a:gd name="connsiteX39" fmla="*/ 11994 w 1034979"/>
                  <a:gd name="connsiteY39" fmla="*/ 1217478 h 1516602"/>
                  <a:gd name="connsiteX40" fmla="*/ 17709 w 1034979"/>
                  <a:gd name="connsiteY40" fmla="*/ 1219383 h 1516602"/>
                  <a:gd name="connsiteX41" fmla="*/ 145344 w 1034979"/>
                  <a:gd name="connsiteY41" fmla="*/ 1217478 h 1516602"/>
                  <a:gd name="connsiteX42" fmla="*/ 239202 w 1034979"/>
                  <a:gd name="connsiteY42" fmla="*/ 1214801 h 1516602"/>
                  <a:gd name="connsiteX43" fmla="*/ 318699 w 1034979"/>
                  <a:gd name="connsiteY43" fmla="*/ 1217478 h 1516602"/>
                  <a:gd name="connsiteX44" fmla="*/ 330129 w 1034979"/>
                  <a:gd name="connsiteY44" fmla="*/ 1223193 h 1516602"/>
                  <a:gd name="connsiteX45" fmla="*/ 333939 w 1034979"/>
                  <a:gd name="connsiteY45" fmla="*/ 1228908 h 1516602"/>
                  <a:gd name="connsiteX46" fmla="*/ 339654 w 1034979"/>
                  <a:gd name="connsiteY46" fmla="*/ 1230813 h 1516602"/>
                  <a:gd name="connsiteX47" fmla="*/ 351084 w 1034979"/>
                  <a:gd name="connsiteY47" fmla="*/ 1238433 h 1516602"/>
                  <a:gd name="connsiteX48" fmla="*/ 356799 w 1034979"/>
                  <a:gd name="connsiteY48" fmla="*/ 1242243 h 1516602"/>
                  <a:gd name="connsiteX49" fmla="*/ 360609 w 1034979"/>
                  <a:gd name="connsiteY49" fmla="*/ 1247958 h 1516602"/>
                  <a:gd name="connsiteX50" fmla="*/ 366324 w 1034979"/>
                  <a:gd name="connsiteY50" fmla="*/ 1259388 h 1516602"/>
                  <a:gd name="connsiteX51" fmla="*/ 362514 w 1034979"/>
                  <a:gd name="connsiteY51" fmla="*/ 1286058 h 1516602"/>
                  <a:gd name="connsiteX52" fmla="*/ 358704 w 1034979"/>
                  <a:gd name="connsiteY52" fmla="*/ 1291773 h 1516602"/>
                  <a:gd name="connsiteX53" fmla="*/ 356799 w 1034979"/>
                  <a:gd name="connsiteY53" fmla="*/ 1297488 h 1516602"/>
                  <a:gd name="connsiteX54" fmla="*/ 352989 w 1034979"/>
                  <a:gd name="connsiteY54" fmla="*/ 1303203 h 1516602"/>
                  <a:gd name="connsiteX55" fmla="*/ 351084 w 1034979"/>
                  <a:gd name="connsiteY55" fmla="*/ 1308918 h 1516602"/>
                  <a:gd name="connsiteX56" fmla="*/ 347274 w 1034979"/>
                  <a:gd name="connsiteY56" fmla="*/ 1314633 h 1516602"/>
                  <a:gd name="connsiteX57" fmla="*/ 330129 w 1034979"/>
                  <a:gd name="connsiteY57" fmla="*/ 1381308 h 1516602"/>
                  <a:gd name="connsiteX58" fmla="*/ 328224 w 1034979"/>
                  <a:gd name="connsiteY58" fmla="*/ 1432743 h 1516602"/>
                  <a:gd name="connsiteX59" fmla="*/ 330129 w 1034979"/>
                  <a:gd name="connsiteY59" fmla="*/ 1457508 h 1516602"/>
                  <a:gd name="connsiteX60" fmla="*/ 332034 w 1034979"/>
                  <a:gd name="connsiteY60" fmla="*/ 1463223 h 1516602"/>
                  <a:gd name="connsiteX61" fmla="*/ 335844 w 1034979"/>
                  <a:gd name="connsiteY61" fmla="*/ 1467033 h 1516602"/>
                  <a:gd name="connsiteX62" fmla="*/ 364419 w 1034979"/>
                  <a:gd name="connsiteY62" fmla="*/ 1512753 h 1516602"/>
                  <a:gd name="connsiteX63" fmla="*/ 387279 w 1034979"/>
                  <a:gd name="connsiteY63" fmla="*/ 1514658 h 1516602"/>
                  <a:gd name="connsiteX64" fmla="*/ 392994 w 1034979"/>
                  <a:gd name="connsiteY64" fmla="*/ 1508943 h 1516602"/>
                  <a:gd name="connsiteX65" fmla="*/ 394899 w 1034979"/>
                  <a:gd name="connsiteY65" fmla="*/ 1497513 h 1516602"/>
                  <a:gd name="connsiteX66" fmla="*/ 396804 w 1034979"/>
                  <a:gd name="connsiteY66" fmla="*/ 1491798 h 1516602"/>
                  <a:gd name="connsiteX67" fmla="*/ 398709 w 1034979"/>
                  <a:gd name="connsiteY67" fmla="*/ 1474653 h 1516602"/>
                  <a:gd name="connsiteX68" fmla="*/ 400614 w 1034979"/>
                  <a:gd name="connsiteY68" fmla="*/ 1461318 h 1516602"/>
                  <a:gd name="connsiteX69" fmla="*/ 404424 w 1034979"/>
                  <a:gd name="connsiteY69" fmla="*/ 1404168 h 1516602"/>
                  <a:gd name="connsiteX70" fmla="*/ 410139 w 1034979"/>
                  <a:gd name="connsiteY70" fmla="*/ 1392738 h 1516602"/>
                  <a:gd name="connsiteX71" fmla="*/ 413949 w 1034979"/>
                  <a:gd name="connsiteY71" fmla="*/ 1379403 h 1516602"/>
                  <a:gd name="connsiteX72" fmla="*/ 415854 w 1034979"/>
                  <a:gd name="connsiteY72" fmla="*/ 1373688 h 1516602"/>
                  <a:gd name="connsiteX73" fmla="*/ 417759 w 1034979"/>
                  <a:gd name="connsiteY73" fmla="*/ 1360353 h 1516602"/>
                  <a:gd name="connsiteX74" fmla="*/ 421569 w 1034979"/>
                  <a:gd name="connsiteY74" fmla="*/ 1348923 h 1516602"/>
                  <a:gd name="connsiteX75" fmla="*/ 427284 w 1034979"/>
                  <a:gd name="connsiteY75" fmla="*/ 1335588 h 1516602"/>
                  <a:gd name="connsiteX76" fmla="*/ 467289 w 1034979"/>
                  <a:gd name="connsiteY76" fmla="*/ 1265103 h 1516602"/>
                  <a:gd name="connsiteX77" fmla="*/ 528455 w 1034979"/>
                  <a:gd name="connsiteY77" fmla="*/ 1230091 h 1516602"/>
                  <a:gd name="connsiteX78" fmla="*/ 601154 w 1034979"/>
                  <a:gd name="connsiteY78" fmla="*/ 1221700 h 1516602"/>
                  <a:gd name="connsiteX79" fmla="*/ 720654 w 1034979"/>
                  <a:gd name="connsiteY79" fmla="*/ 1316538 h 1516602"/>
                  <a:gd name="connsiteX80" fmla="*/ 733989 w 1034979"/>
                  <a:gd name="connsiteY80" fmla="*/ 1326063 h 1516602"/>
                  <a:gd name="connsiteX81" fmla="*/ 743514 w 1034979"/>
                  <a:gd name="connsiteY81" fmla="*/ 1327968 h 1516602"/>
                  <a:gd name="connsiteX82" fmla="*/ 749229 w 1034979"/>
                  <a:gd name="connsiteY82" fmla="*/ 1329873 h 1516602"/>
                  <a:gd name="connsiteX83" fmla="*/ 762564 w 1034979"/>
                  <a:gd name="connsiteY83" fmla="*/ 1335588 h 1516602"/>
                  <a:gd name="connsiteX84" fmla="*/ 777804 w 1034979"/>
                  <a:gd name="connsiteY84" fmla="*/ 1333683 h 1516602"/>
                  <a:gd name="connsiteX85" fmla="*/ 789234 w 1034979"/>
                  <a:gd name="connsiteY85" fmla="*/ 1327968 h 1516602"/>
                  <a:gd name="connsiteX86" fmla="*/ 794949 w 1034979"/>
                  <a:gd name="connsiteY86" fmla="*/ 1326063 h 1516602"/>
                  <a:gd name="connsiteX87" fmla="*/ 802569 w 1034979"/>
                  <a:gd name="connsiteY87" fmla="*/ 1308918 h 1516602"/>
                  <a:gd name="connsiteX88" fmla="*/ 800664 w 1034979"/>
                  <a:gd name="connsiteY88" fmla="*/ 1284153 h 1516602"/>
                  <a:gd name="connsiteX89" fmla="*/ 798759 w 1034979"/>
                  <a:gd name="connsiteY89" fmla="*/ 1278438 h 1516602"/>
                  <a:gd name="connsiteX90" fmla="*/ 796854 w 1034979"/>
                  <a:gd name="connsiteY90" fmla="*/ 1270818 h 1516602"/>
                  <a:gd name="connsiteX91" fmla="*/ 783519 w 1034979"/>
                  <a:gd name="connsiteY91" fmla="*/ 1253673 h 1516602"/>
                  <a:gd name="connsiteX92" fmla="*/ 773994 w 1034979"/>
                  <a:gd name="connsiteY92" fmla="*/ 1247958 h 1516602"/>
                  <a:gd name="connsiteX93" fmla="*/ 648264 w 1034979"/>
                  <a:gd name="connsiteY93" fmla="*/ 1156518 h 1516602"/>
                  <a:gd name="connsiteX94" fmla="*/ 644454 w 1034979"/>
                  <a:gd name="connsiteY94" fmla="*/ 1139373 h 1516602"/>
                  <a:gd name="connsiteX95" fmla="*/ 646359 w 1034979"/>
                  <a:gd name="connsiteY95" fmla="*/ 1131753 h 1516602"/>
                  <a:gd name="connsiteX96" fmla="*/ 650169 w 1034979"/>
                  <a:gd name="connsiteY96" fmla="*/ 1114608 h 1516602"/>
                  <a:gd name="connsiteX97" fmla="*/ 653979 w 1034979"/>
                  <a:gd name="connsiteY97" fmla="*/ 1108893 h 1516602"/>
                  <a:gd name="connsiteX98" fmla="*/ 655884 w 1034979"/>
                  <a:gd name="connsiteY98" fmla="*/ 1103178 h 1516602"/>
                  <a:gd name="connsiteX99" fmla="*/ 661599 w 1034979"/>
                  <a:gd name="connsiteY99" fmla="*/ 1101273 h 1516602"/>
                  <a:gd name="connsiteX100" fmla="*/ 671124 w 1034979"/>
                  <a:gd name="connsiteY100" fmla="*/ 1089843 h 1516602"/>
                  <a:gd name="connsiteX101" fmla="*/ 724464 w 1034979"/>
                  <a:gd name="connsiteY101" fmla="*/ 1082223 h 1516602"/>
                  <a:gd name="connsiteX102" fmla="*/ 842574 w 1034979"/>
                  <a:gd name="connsiteY102" fmla="*/ 1084128 h 1516602"/>
                  <a:gd name="connsiteX103" fmla="*/ 871149 w 1034979"/>
                  <a:gd name="connsiteY103" fmla="*/ 1086033 h 1516602"/>
                  <a:gd name="connsiteX104" fmla="*/ 899724 w 1034979"/>
                  <a:gd name="connsiteY104" fmla="*/ 1091748 h 1516602"/>
                  <a:gd name="connsiteX105" fmla="*/ 922584 w 1034979"/>
                  <a:gd name="connsiteY105" fmla="*/ 1095558 h 1516602"/>
                  <a:gd name="connsiteX106" fmla="*/ 951159 w 1034979"/>
                  <a:gd name="connsiteY106" fmla="*/ 1101273 h 1516602"/>
                  <a:gd name="connsiteX107" fmla="*/ 956874 w 1034979"/>
                  <a:gd name="connsiteY107" fmla="*/ 1101273 h 1516602"/>
                  <a:gd name="connsiteX108" fmla="*/ 1002594 w 1034979"/>
                  <a:gd name="connsiteY108" fmla="*/ 1099368 h 1516602"/>
                  <a:gd name="connsiteX109" fmla="*/ 1031169 w 1034979"/>
                  <a:gd name="connsiteY109" fmla="*/ 1091748 h 1516602"/>
                  <a:gd name="connsiteX110" fmla="*/ 1034979 w 1034979"/>
                  <a:gd name="connsiteY110" fmla="*/ 1086033 h 1516602"/>
                  <a:gd name="connsiteX111" fmla="*/ 1033074 w 1034979"/>
                  <a:gd name="connsiteY111" fmla="*/ 1066983 h 1516602"/>
                  <a:gd name="connsiteX112" fmla="*/ 1027359 w 1034979"/>
                  <a:gd name="connsiteY112" fmla="*/ 1063173 h 1516602"/>
                  <a:gd name="connsiteX113" fmla="*/ 1012119 w 1034979"/>
                  <a:gd name="connsiteY113" fmla="*/ 1061268 h 1516602"/>
                  <a:gd name="connsiteX114" fmla="*/ 1006404 w 1034979"/>
                  <a:gd name="connsiteY114" fmla="*/ 1059363 h 1516602"/>
                  <a:gd name="connsiteX115" fmla="*/ 998784 w 1034979"/>
                  <a:gd name="connsiteY115" fmla="*/ 1057458 h 1516602"/>
                  <a:gd name="connsiteX116" fmla="*/ 987354 w 1034979"/>
                  <a:gd name="connsiteY116" fmla="*/ 1049838 h 1516602"/>
                  <a:gd name="connsiteX117" fmla="*/ 975924 w 1034979"/>
                  <a:gd name="connsiteY117" fmla="*/ 1046028 h 1516602"/>
                  <a:gd name="connsiteX118" fmla="*/ 970209 w 1034979"/>
                  <a:gd name="connsiteY118" fmla="*/ 1044123 h 1516602"/>
                  <a:gd name="connsiteX119" fmla="*/ 962589 w 1034979"/>
                  <a:gd name="connsiteY119" fmla="*/ 1042218 h 1516602"/>
                  <a:gd name="connsiteX120" fmla="*/ 956874 w 1034979"/>
                  <a:gd name="connsiteY120" fmla="*/ 1040313 h 1516602"/>
                  <a:gd name="connsiteX121" fmla="*/ 935919 w 1034979"/>
                  <a:gd name="connsiteY121" fmla="*/ 1034598 h 1516602"/>
                  <a:gd name="connsiteX122" fmla="*/ 825429 w 1034979"/>
                  <a:gd name="connsiteY122" fmla="*/ 1034598 h 1516602"/>
                  <a:gd name="connsiteX123" fmla="*/ 730179 w 1034979"/>
                  <a:gd name="connsiteY123" fmla="*/ 1038408 h 1516602"/>
                  <a:gd name="connsiteX124" fmla="*/ 669219 w 1034979"/>
                  <a:gd name="connsiteY124" fmla="*/ 1046028 h 1516602"/>
                  <a:gd name="connsiteX125" fmla="*/ 646359 w 1034979"/>
                  <a:gd name="connsiteY125" fmla="*/ 1049838 h 1516602"/>
                  <a:gd name="connsiteX126" fmla="*/ 642549 w 1034979"/>
                  <a:gd name="connsiteY126" fmla="*/ 1038408 h 1516602"/>
                  <a:gd name="connsiteX127" fmla="*/ 640644 w 1034979"/>
                  <a:gd name="connsiteY127" fmla="*/ 1032693 h 1516602"/>
                  <a:gd name="connsiteX128" fmla="*/ 642549 w 1034979"/>
                  <a:gd name="connsiteY128" fmla="*/ 1015548 h 1516602"/>
                  <a:gd name="connsiteX129" fmla="*/ 644454 w 1034979"/>
                  <a:gd name="connsiteY129" fmla="*/ 1009833 h 1516602"/>
                  <a:gd name="connsiteX130" fmla="*/ 661599 w 1034979"/>
                  <a:gd name="connsiteY130" fmla="*/ 1000308 h 1516602"/>
                  <a:gd name="connsiteX131" fmla="*/ 673029 w 1034979"/>
                  <a:gd name="connsiteY131" fmla="*/ 992688 h 1516602"/>
                  <a:gd name="connsiteX132" fmla="*/ 674934 w 1034979"/>
                  <a:gd name="connsiteY132" fmla="*/ 986973 h 1516602"/>
                  <a:gd name="connsiteX133" fmla="*/ 680649 w 1034979"/>
                  <a:gd name="connsiteY133" fmla="*/ 985068 h 1516602"/>
                  <a:gd name="connsiteX134" fmla="*/ 686364 w 1034979"/>
                  <a:gd name="connsiteY134" fmla="*/ 981258 h 1516602"/>
                  <a:gd name="connsiteX135" fmla="*/ 695889 w 1034979"/>
                  <a:gd name="connsiteY135" fmla="*/ 971733 h 1516602"/>
                  <a:gd name="connsiteX136" fmla="*/ 705414 w 1034979"/>
                  <a:gd name="connsiteY136" fmla="*/ 960303 h 1516602"/>
                  <a:gd name="connsiteX137" fmla="*/ 716844 w 1034979"/>
                  <a:gd name="connsiteY137" fmla="*/ 952683 h 1516602"/>
                  <a:gd name="connsiteX138" fmla="*/ 732084 w 1034979"/>
                  <a:gd name="connsiteY138" fmla="*/ 939348 h 1516602"/>
                  <a:gd name="connsiteX139" fmla="*/ 741609 w 1034979"/>
                  <a:gd name="connsiteY139" fmla="*/ 927918 h 1516602"/>
                  <a:gd name="connsiteX140" fmla="*/ 753039 w 1034979"/>
                  <a:gd name="connsiteY140" fmla="*/ 918393 h 1516602"/>
                  <a:gd name="connsiteX141" fmla="*/ 758754 w 1034979"/>
                  <a:gd name="connsiteY141" fmla="*/ 906963 h 1516602"/>
                  <a:gd name="connsiteX142" fmla="*/ 760659 w 1034979"/>
                  <a:gd name="connsiteY142" fmla="*/ 901248 h 1516602"/>
                  <a:gd name="connsiteX143" fmla="*/ 766374 w 1034979"/>
                  <a:gd name="connsiteY143" fmla="*/ 889818 h 1516602"/>
                  <a:gd name="connsiteX144" fmla="*/ 764469 w 1034979"/>
                  <a:gd name="connsiteY144" fmla="*/ 874578 h 1516602"/>
                  <a:gd name="connsiteX145" fmla="*/ 758754 w 1034979"/>
                  <a:gd name="connsiteY145" fmla="*/ 872673 h 1516602"/>
                  <a:gd name="connsiteX146" fmla="*/ 737799 w 1034979"/>
                  <a:gd name="connsiteY146" fmla="*/ 874578 h 1516602"/>
                  <a:gd name="connsiteX147" fmla="*/ 732084 w 1034979"/>
                  <a:gd name="connsiteY147" fmla="*/ 878388 h 1516602"/>
                  <a:gd name="connsiteX148" fmla="*/ 699699 w 1034979"/>
                  <a:gd name="connsiteY148" fmla="*/ 899343 h 1516602"/>
                  <a:gd name="connsiteX149" fmla="*/ 595181 w 1034979"/>
                  <a:gd name="connsiteY149" fmla="*/ 957831 h 1516602"/>
                  <a:gd name="connsiteX150" fmla="*/ 507294 w 1034979"/>
                  <a:gd name="connsiteY150" fmla="*/ 847908 h 1516602"/>
                  <a:gd name="connsiteX151" fmla="*/ 503484 w 1034979"/>
                  <a:gd name="connsiteY151" fmla="*/ 358323 h 1516602"/>
                  <a:gd name="connsiteX152" fmla="*/ 499674 w 1034979"/>
                  <a:gd name="connsiteY152" fmla="*/ 66858 h 1516602"/>
                  <a:gd name="connsiteX153" fmla="*/ 490149 w 1034979"/>
                  <a:gd name="connsiteY153" fmla="*/ 40188 h 1516602"/>
                  <a:gd name="connsiteX154" fmla="*/ 488244 w 1034979"/>
                  <a:gd name="connsiteY154" fmla="*/ 34473 h 1516602"/>
                  <a:gd name="connsiteX155" fmla="*/ 484434 w 1034979"/>
                  <a:gd name="connsiteY155" fmla="*/ 28758 h 1516602"/>
                  <a:gd name="connsiteX156" fmla="*/ 478719 w 1034979"/>
                  <a:gd name="connsiteY156" fmla="*/ 17328 h 1516602"/>
                  <a:gd name="connsiteX157" fmla="*/ 473004 w 1034979"/>
                  <a:gd name="connsiteY157" fmla="*/ 13518 h 1516602"/>
                  <a:gd name="connsiteX158" fmla="*/ 469194 w 1034979"/>
                  <a:gd name="connsiteY158" fmla="*/ 7803 h 1516602"/>
                  <a:gd name="connsiteX159" fmla="*/ 429189 w 1034979"/>
                  <a:gd name="connsiteY159" fmla="*/ 11613 h 1516602"/>
                  <a:gd name="connsiteX160" fmla="*/ 425379 w 1034979"/>
                  <a:gd name="connsiteY160" fmla="*/ 78288 h 1516602"/>
                  <a:gd name="connsiteX161" fmla="*/ 425379 w 1034979"/>
                  <a:gd name="connsiteY161" fmla="*/ 84003 h 1516602"/>
                  <a:gd name="connsiteX162" fmla="*/ 429189 w 1034979"/>
                  <a:gd name="connsiteY162" fmla="*/ 238308 h 1516602"/>
                  <a:gd name="connsiteX163" fmla="*/ 440619 w 1034979"/>
                  <a:gd name="connsiteY163" fmla="*/ 421188 h 1516602"/>
                  <a:gd name="connsiteX164" fmla="*/ 435265 w 1034979"/>
                  <a:gd name="connsiteY164" fmla="*/ 718368 h 1516602"/>
                  <a:gd name="connsiteX165" fmla="*/ 435059 w 1034979"/>
                  <a:gd name="connsiteY165" fmla="*/ 799046 h 1516602"/>
                  <a:gd name="connsiteX166" fmla="*/ 430322 w 1034979"/>
                  <a:gd name="connsiteY166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28224 w 1034979"/>
                  <a:gd name="connsiteY2" fmla="*/ 960303 h 1516602"/>
                  <a:gd name="connsiteX3" fmla="*/ 312984 w 1034979"/>
                  <a:gd name="connsiteY3" fmla="*/ 966018 h 1516602"/>
                  <a:gd name="connsiteX4" fmla="*/ 265359 w 1034979"/>
                  <a:gd name="connsiteY4" fmla="*/ 962208 h 1516602"/>
                  <a:gd name="connsiteX5" fmla="*/ 181539 w 1034979"/>
                  <a:gd name="connsiteY5" fmla="*/ 937443 h 1516602"/>
                  <a:gd name="connsiteX6" fmla="*/ 116769 w 1034979"/>
                  <a:gd name="connsiteY6" fmla="*/ 903153 h 1516602"/>
                  <a:gd name="connsiteX7" fmla="*/ 59619 w 1034979"/>
                  <a:gd name="connsiteY7" fmla="*/ 874578 h 1516602"/>
                  <a:gd name="connsiteX8" fmla="*/ 46284 w 1034979"/>
                  <a:gd name="connsiteY8" fmla="*/ 895533 h 1516602"/>
                  <a:gd name="connsiteX9" fmla="*/ 50094 w 1034979"/>
                  <a:gd name="connsiteY9" fmla="*/ 933633 h 1516602"/>
                  <a:gd name="connsiteX10" fmla="*/ 53904 w 1034979"/>
                  <a:gd name="connsiteY10" fmla="*/ 939348 h 1516602"/>
                  <a:gd name="connsiteX11" fmla="*/ 59619 w 1034979"/>
                  <a:gd name="connsiteY11" fmla="*/ 943158 h 1516602"/>
                  <a:gd name="connsiteX12" fmla="*/ 63429 w 1034979"/>
                  <a:gd name="connsiteY12" fmla="*/ 948873 h 1516602"/>
                  <a:gd name="connsiteX13" fmla="*/ 80574 w 1034979"/>
                  <a:gd name="connsiteY13" fmla="*/ 958398 h 1516602"/>
                  <a:gd name="connsiteX14" fmla="*/ 166299 w 1034979"/>
                  <a:gd name="connsiteY14" fmla="*/ 979353 h 1516602"/>
                  <a:gd name="connsiteX15" fmla="*/ 191064 w 1034979"/>
                  <a:gd name="connsiteY15" fmla="*/ 985068 h 1516602"/>
                  <a:gd name="connsiteX16" fmla="*/ 208209 w 1034979"/>
                  <a:gd name="connsiteY16" fmla="*/ 990783 h 1516602"/>
                  <a:gd name="connsiteX17" fmla="*/ 213924 w 1034979"/>
                  <a:gd name="connsiteY17" fmla="*/ 992688 h 1516602"/>
                  <a:gd name="connsiteX18" fmla="*/ 229164 w 1034979"/>
                  <a:gd name="connsiteY18" fmla="*/ 996498 h 1516602"/>
                  <a:gd name="connsiteX19" fmla="*/ 248214 w 1034979"/>
                  <a:gd name="connsiteY19" fmla="*/ 1002213 h 1516602"/>
                  <a:gd name="connsiteX20" fmla="*/ 253929 w 1034979"/>
                  <a:gd name="connsiteY20" fmla="*/ 1006023 h 1516602"/>
                  <a:gd name="connsiteX21" fmla="*/ 267264 w 1034979"/>
                  <a:gd name="connsiteY21" fmla="*/ 1021263 h 1516602"/>
                  <a:gd name="connsiteX22" fmla="*/ 272979 w 1034979"/>
                  <a:gd name="connsiteY22" fmla="*/ 1040313 h 1516602"/>
                  <a:gd name="connsiteX23" fmla="*/ 274884 w 1034979"/>
                  <a:gd name="connsiteY23" fmla="*/ 1046028 h 1516602"/>
                  <a:gd name="connsiteX24" fmla="*/ 276789 w 1034979"/>
                  <a:gd name="connsiteY24" fmla="*/ 1051743 h 1516602"/>
                  <a:gd name="connsiteX25" fmla="*/ 278694 w 1034979"/>
                  <a:gd name="connsiteY25" fmla="*/ 1076508 h 1516602"/>
                  <a:gd name="connsiteX26" fmla="*/ 280599 w 1034979"/>
                  <a:gd name="connsiteY26" fmla="*/ 1082223 h 1516602"/>
                  <a:gd name="connsiteX27" fmla="*/ 278694 w 1034979"/>
                  <a:gd name="connsiteY27" fmla="*/ 1101273 h 1516602"/>
                  <a:gd name="connsiteX28" fmla="*/ 276789 w 1034979"/>
                  <a:gd name="connsiteY28" fmla="*/ 1110798 h 1516602"/>
                  <a:gd name="connsiteX29" fmla="*/ 263454 w 1034979"/>
                  <a:gd name="connsiteY29" fmla="*/ 1124133 h 1516602"/>
                  <a:gd name="connsiteX30" fmla="*/ 252024 w 1034979"/>
                  <a:gd name="connsiteY30" fmla="*/ 1131753 h 1516602"/>
                  <a:gd name="connsiteX31" fmla="*/ 240594 w 1034979"/>
                  <a:gd name="connsiteY31" fmla="*/ 1135563 h 1516602"/>
                  <a:gd name="connsiteX32" fmla="*/ 27234 w 1034979"/>
                  <a:gd name="connsiteY32" fmla="*/ 1154613 h 1516602"/>
                  <a:gd name="connsiteX33" fmla="*/ 15804 w 1034979"/>
                  <a:gd name="connsiteY33" fmla="*/ 1160328 h 1516602"/>
                  <a:gd name="connsiteX34" fmla="*/ 6279 w 1034979"/>
                  <a:gd name="connsiteY34" fmla="*/ 1169853 h 1516602"/>
                  <a:gd name="connsiteX35" fmla="*/ 4374 w 1034979"/>
                  <a:gd name="connsiteY35" fmla="*/ 1175568 h 1516602"/>
                  <a:gd name="connsiteX36" fmla="*/ 564 w 1034979"/>
                  <a:gd name="connsiteY36" fmla="*/ 1181283 h 1516602"/>
                  <a:gd name="connsiteX37" fmla="*/ 6279 w 1034979"/>
                  <a:gd name="connsiteY37" fmla="*/ 1213668 h 1516602"/>
                  <a:gd name="connsiteX38" fmla="*/ 11994 w 1034979"/>
                  <a:gd name="connsiteY38" fmla="*/ 1217478 h 1516602"/>
                  <a:gd name="connsiteX39" fmla="*/ 17709 w 1034979"/>
                  <a:gd name="connsiteY39" fmla="*/ 1219383 h 1516602"/>
                  <a:gd name="connsiteX40" fmla="*/ 145344 w 1034979"/>
                  <a:gd name="connsiteY40" fmla="*/ 1217478 h 1516602"/>
                  <a:gd name="connsiteX41" fmla="*/ 239202 w 1034979"/>
                  <a:gd name="connsiteY41" fmla="*/ 1214801 h 1516602"/>
                  <a:gd name="connsiteX42" fmla="*/ 318699 w 1034979"/>
                  <a:gd name="connsiteY42" fmla="*/ 1217478 h 1516602"/>
                  <a:gd name="connsiteX43" fmla="*/ 330129 w 1034979"/>
                  <a:gd name="connsiteY43" fmla="*/ 1223193 h 1516602"/>
                  <a:gd name="connsiteX44" fmla="*/ 333939 w 1034979"/>
                  <a:gd name="connsiteY44" fmla="*/ 1228908 h 1516602"/>
                  <a:gd name="connsiteX45" fmla="*/ 339654 w 1034979"/>
                  <a:gd name="connsiteY45" fmla="*/ 1230813 h 1516602"/>
                  <a:gd name="connsiteX46" fmla="*/ 351084 w 1034979"/>
                  <a:gd name="connsiteY46" fmla="*/ 1238433 h 1516602"/>
                  <a:gd name="connsiteX47" fmla="*/ 356799 w 1034979"/>
                  <a:gd name="connsiteY47" fmla="*/ 1242243 h 1516602"/>
                  <a:gd name="connsiteX48" fmla="*/ 360609 w 1034979"/>
                  <a:gd name="connsiteY48" fmla="*/ 1247958 h 1516602"/>
                  <a:gd name="connsiteX49" fmla="*/ 366324 w 1034979"/>
                  <a:gd name="connsiteY49" fmla="*/ 1259388 h 1516602"/>
                  <a:gd name="connsiteX50" fmla="*/ 362514 w 1034979"/>
                  <a:gd name="connsiteY50" fmla="*/ 1286058 h 1516602"/>
                  <a:gd name="connsiteX51" fmla="*/ 358704 w 1034979"/>
                  <a:gd name="connsiteY51" fmla="*/ 1291773 h 1516602"/>
                  <a:gd name="connsiteX52" fmla="*/ 356799 w 1034979"/>
                  <a:gd name="connsiteY52" fmla="*/ 1297488 h 1516602"/>
                  <a:gd name="connsiteX53" fmla="*/ 352989 w 1034979"/>
                  <a:gd name="connsiteY53" fmla="*/ 1303203 h 1516602"/>
                  <a:gd name="connsiteX54" fmla="*/ 351084 w 1034979"/>
                  <a:gd name="connsiteY54" fmla="*/ 1308918 h 1516602"/>
                  <a:gd name="connsiteX55" fmla="*/ 347274 w 1034979"/>
                  <a:gd name="connsiteY55" fmla="*/ 1314633 h 1516602"/>
                  <a:gd name="connsiteX56" fmla="*/ 330129 w 1034979"/>
                  <a:gd name="connsiteY56" fmla="*/ 1381308 h 1516602"/>
                  <a:gd name="connsiteX57" fmla="*/ 328224 w 1034979"/>
                  <a:gd name="connsiteY57" fmla="*/ 1432743 h 1516602"/>
                  <a:gd name="connsiteX58" fmla="*/ 330129 w 1034979"/>
                  <a:gd name="connsiteY58" fmla="*/ 1457508 h 1516602"/>
                  <a:gd name="connsiteX59" fmla="*/ 332034 w 1034979"/>
                  <a:gd name="connsiteY59" fmla="*/ 1463223 h 1516602"/>
                  <a:gd name="connsiteX60" fmla="*/ 335844 w 1034979"/>
                  <a:gd name="connsiteY60" fmla="*/ 1467033 h 1516602"/>
                  <a:gd name="connsiteX61" fmla="*/ 364419 w 1034979"/>
                  <a:gd name="connsiteY61" fmla="*/ 1512753 h 1516602"/>
                  <a:gd name="connsiteX62" fmla="*/ 387279 w 1034979"/>
                  <a:gd name="connsiteY62" fmla="*/ 1514658 h 1516602"/>
                  <a:gd name="connsiteX63" fmla="*/ 392994 w 1034979"/>
                  <a:gd name="connsiteY63" fmla="*/ 1508943 h 1516602"/>
                  <a:gd name="connsiteX64" fmla="*/ 394899 w 1034979"/>
                  <a:gd name="connsiteY64" fmla="*/ 1497513 h 1516602"/>
                  <a:gd name="connsiteX65" fmla="*/ 396804 w 1034979"/>
                  <a:gd name="connsiteY65" fmla="*/ 1491798 h 1516602"/>
                  <a:gd name="connsiteX66" fmla="*/ 398709 w 1034979"/>
                  <a:gd name="connsiteY66" fmla="*/ 1474653 h 1516602"/>
                  <a:gd name="connsiteX67" fmla="*/ 400614 w 1034979"/>
                  <a:gd name="connsiteY67" fmla="*/ 1461318 h 1516602"/>
                  <a:gd name="connsiteX68" fmla="*/ 404424 w 1034979"/>
                  <a:gd name="connsiteY68" fmla="*/ 1404168 h 1516602"/>
                  <a:gd name="connsiteX69" fmla="*/ 410139 w 1034979"/>
                  <a:gd name="connsiteY69" fmla="*/ 1392738 h 1516602"/>
                  <a:gd name="connsiteX70" fmla="*/ 413949 w 1034979"/>
                  <a:gd name="connsiteY70" fmla="*/ 1379403 h 1516602"/>
                  <a:gd name="connsiteX71" fmla="*/ 415854 w 1034979"/>
                  <a:gd name="connsiteY71" fmla="*/ 1373688 h 1516602"/>
                  <a:gd name="connsiteX72" fmla="*/ 417759 w 1034979"/>
                  <a:gd name="connsiteY72" fmla="*/ 1360353 h 1516602"/>
                  <a:gd name="connsiteX73" fmla="*/ 421569 w 1034979"/>
                  <a:gd name="connsiteY73" fmla="*/ 1348923 h 1516602"/>
                  <a:gd name="connsiteX74" fmla="*/ 427284 w 1034979"/>
                  <a:gd name="connsiteY74" fmla="*/ 1335588 h 1516602"/>
                  <a:gd name="connsiteX75" fmla="*/ 467289 w 1034979"/>
                  <a:gd name="connsiteY75" fmla="*/ 1265103 h 1516602"/>
                  <a:gd name="connsiteX76" fmla="*/ 528455 w 1034979"/>
                  <a:gd name="connsiteY76" fmla="*/ 1230091 h 1516602"/>
                  <a:gd name="connsiteX77" fmla="*/ 601154 w 1034979"/>
                  <a:gd name="connsiteY77" fmla="*/ 1221700 h 1516602"/>
                  <a:gd name="connsiteX78" fmla="*/ 720654 w 1034979"/>
                  <a:gd name="connsiteY78" fmla="*/ 1316538 h 1516602"/>
                  <a:gd name="connsiteX79" fmla="*/ 733989 w 1034979"/>
                  <a:gd name="connsiteY79" fmla="*/ 1326063 h 1516602"/>
                  <a:gd name="connsiteX80" fmla="*/ 743514 w 1034979"/>
                  <a:gd name="connsiteY80" fmla="*/ 1327968 h 1516602"/>
                  <a:gd name="connsiteX81" fmla="*/ 749229 w 1034979"/>
                  <a:gd name="connsiteY81" fmla="*/ 1329873 h 1516602"/>
                  <a:gd name="connsiteX82" fmla="*/ 762564 w 1034979"/>
                  <a:gd name="connsiteY82" fmla="*/ 1335588 h 1516602"/>
                  <a:gd name="connsiteX83" fmla="*/ 777804 w 1034979"/>
                  <a:gd name="connsiteY83" fmla="*/ 1333683 h 1516602"/>
                  <a:gd name="connsiteX84" fmla="*/ 789234 w 1034979"/>
                  <a:gd name="connsiteY84" fmla="*/ 1327968 h 1516602"/>
                  <a:gd name="connsiteX85" fmla="*/ 794949 w 1034979"/>
                  <a:gd name="connsiteY85" fmla="*/ 1326063 h 1516602"/>
                  <a:gd name="connsiteX86" fmla="*/ 802569 w 1034979"/>
                  <a:gd name="connsiteY86" fmla="*/ 1308918 h 1516602"/>
                  <a:gd name="connsiteX87" fmla="*/ 800664 w 1034979"/>
                  <a:gd name="connsiteY87" fmla="*/ 1284153 h 1516602"/>
                  <a:gd name="connsiteX88" fmla="*/ 798759 w 1034979"/>
                  <a:gd name="connsiteY88" fmla="*/ 1278438 h 1516602"/>
                  <a:gd name="connsiteX89" fmla="*/ 796854 w 1034979"/>
                  <a:gd name="connsiteY89" fmla="*/ 1270818 h 1516602"/>
                  <a:gd name="connsiteX90" fmla="*/ 783519 w 1034979"/>
                  <a:gd name="connsiteY90" fmla="*/ 1253673 h 1516602"/>
                  <a:gd name="connsiteX91" fmla="*/ 773994 w 1034979"/>
                  <a:gd name="connsiteY91" fmla="*/ 1247958 h 1516602"/>
                  <a:gd name="connsiteX92" fmla="*/ 648264 w 1034979"/>
                  <a:gd name="connsiteY92" fmla="*/ 1156518 h 1516602"/>
                  <a:gd name="connsiteX93" fmla="*/ 644454 w 1034979"/>
                  <a:gd name="connsiteY93" fmla="*/ 1139373 h 1516602"/>
                  <a:gd name="connsiteX94" fmla="*/ 646359 w 1034979"/>
                  <a:gd name="connsiteY94" fmla="*/ 1131753 h 1516602"/>
                  <a:gd name="connsiteX95" fmla="*/ 650169 w 1034979"/>
                  <a:gd name="connsiteY95" fmla="*/ 1114608 h 1516602"/>
                  <a:gd name="connsiteX96" fmla="*/ 653979 w 1034979"/>
                  <a:gd name="connsiteY96" fmla="*/ 1108893 h 1516602"/>
                  <a:gd name="connsiteX97" fmla="*/ 655884 w 1034979"/>
                  <a:gd name="connsiteY97" fmla="*/ 1103178 h 1516602"/>
                  <a:gd name="connsiteX98" fmla="*/ 661599 w 1034979"/>
                  <a:gd name="connsiteY98" fmla="*/ 1101273 h 1516602"/>
                  <a:gd name="connsiteX99" fmla="*/ 671124 w 1034979"/>
                  <a:gd name="connsiteY99" fmla="*/ 1089843 h 1516602"/>
                  <a:gd name="connsiteX100" fmla="*/ 724464 w 1034979"/>
                  <a:gd name="connsiteY100" fmla="*/ 1082223 h 1516602"/>
                  <a:gd name="connsiteX101" fmla="*/ 842574 w 1034979"/>
                  <a:gd name="connsiteY101" fmla="*/ 1084128 h 1516602"/>
                  <a:gd name="connsiteX102" fmla="*/ 871149 w 1034979"/>
                  <a:gd name="connsiteY102" fmla="*/ 1086033 h 1516602"/>
                  <a:gd name="connsiteX103" fmla="*/ 899724 w 1034979"/>
                  <a:gd name="connsiteY103" fmla="*/ 1091748 h 1516602"/>
                  <a:gd name="connsiteX104" fmla="*/ 922584 w 1034979"/>
                  <a:gd name="connsiteY104" fmla="*/ 1095558 h 1516602"/>
                  <a:gd name="connsiteX105" fmla="*/ 951159 w 1034979"/>
                  <a:gd name="connsiteY105" fmla="*/ 1101273 h 1516602"/>
                  <a:gd name="connsiteX106" fmla="*/ 956874 w 1034979"/>
                  <a:gd name="connsiteY106" fmla="*/ 1101273 h 1516602"/>
                  <a:gd name="connsiteX107" fmla="*/ 1002594 w 1034979"/>
                  <a:gd name="connsiteY107" fmla="*/ 1099368 h 1516602"/>
                  <a:gd name="connsiteX108" fmla="*/ 1031169 w 1034979"/>
                  <a:gd name="connsiteY108" fmla="*/ 1091748 h 1516602"/>
                  <a:gd name="connsiteX109" fmla="*/ 1034979 w 1034979"/>
                  <a:gd name="connsiteY109" fmla="*/ 1086033 h 1516602"/>
                  <a:gd name="connsiteX110" fmla="*/ 1033074 w 1034979"/>
                  <a:gd name="connsiteY110" fmla="*/ 1066983 h 1516602"/>
                  <a:gd name="connsiteX111" fmla="*/ 1027359 w 1034979"/>
                  <a:gd name="connsiteY111" fmla="*/ 1063173 h 1516602"/>
                  <a:gd name="connsiteX112" fmla="*/ 1012119 w 1034979"/>
                  <a:gd name="connsiteY112" fmla="*/ 1061268 h 1516602"/>
                  <a:gd name="connsiteX113" fmla="*/ 1006404 w 1034979"/>
                  <a:gd name="connsiteY113" fmla="*/ 1059363 h 1516602"/>
                  <a:gd name="connsiteX114" fmla="*/ 998784 w 1034979"/>
                  <a:gd name="connsiteY114" fmla="*/ 1057458 h 1516602"/>
                  <a:gd name="connsiteX115" fmla="*/ 987354 w 1034979"/>
                  <a:gd name="connsiteY115" fmla="*/ 1049838 h 1516602"/>
                  <a:gd name="connsiteX116" fmla="*/ 975924 w 1034979"/>
                  <a:gd name="connsiteY116" fmla="*/ 1046028 h 1516602"/>
                  <a:gd name="connsiteX117" fmla="*/ 970209 w 1034979"/>
                  <a:gd name="connsiteY117" fmla="*/ 1044123 h 1516602"/>
                  <a:gd name="connsiteX118" fmla="*/ 962589 w 1034979"/>
                  <a:gd name="connsiteY118" fmla="*/ 1042218 h 1516602"/>
                  <a:gd name="connsiteX119" fmla="*/ 956874 w 1034979"/>
                  <a:gd name="connsiteY119" fmla="*/ 1040313 h 1516602"/>
                  <a:gd name="connsiteX120" fmla="*/ 935919 w 1034979"/>
                  <a:gd name="connsiteY120" fmla="*/ 1034598 h 1516602"/>
                  <a:gd name="connsiteX121" fmla="*/ 825429 w 1034979"/>
                  <a:gd name="connsiteY121" fmla="*/ 1034598 h 1516602"/>
                  <a:gd name="connsiteX122" fmla="*/ 730179 w 1034979"/>
                  <a:gd name="connsiteY122" fmla="*/ 1038408 h 1516602"/>
                  <a:gd name="connsiteX123" fmla="*/ 669219 w 1034979"/>
                  <a:gd name="connsiteY123" fmla="*/ 1046028 h 1516602"/>
                  <a:gd name="connsiteX124" fmla="*/ 646359 w 1034979"/>
                  <a:gd name="connsiteY124" fmla="*/ 1049838 h 1516602"/>
                  <a:gd name="connsiteX125" fmla="*/ 642549 w 1034979"/>
                  <a:gd name="connsiteY125" fmla="*/ 1038408 h 1516602"/>
                  <a:gd name="connsiteX126" fmla="*/ 640644 w 1034979"/>
                  <a:gd name="connsiteY126" fmla="*/ 1032693 h 1516602"/>
                  <a:gd name="connsiteX127" fmla="*/ 642549 w 1034979"/>
                  <a:gd name="connsiteY127" fmla="*/ 1015548 h 1516602"/>
                  <a:gd name="connsiteX128" fmla="*/ 644454 w 1034979"/>
                  <a:gd name="connsiteY128" fmla="*/ 1009833 h 1516602"/>
                  <a:gd name="connsiteX129" fmla="*/ 661599 w 1034979"/>
                  <a:gd name="connsiteY129" fmla="*/ 1000308 h 1516602"/>
                  <a:gd name="connsiteX130" fmla="*/ 673029 w 1034979"/>
                  <a:gd name="connsiteY130" fmla="*/ 992688 h 1516602"/>
                  <a:gd name="connsiteX131" fmla="*/ 674934 w 1034979"/>
                  <a:gd name="connsiteY131" fmla="*/ 986973 h 1516602"/>
                  <a:gd name="connsiteX132" fmla="*/ 680649 w 1034979"/>
                  <a:gd name="connsiteY132" fmla="*/ 985068 h 1516602"/>
                  <a:gd name="connsiteX133" fmla="*/ 686364 w 1034979"/>
                  <a:gd name="connsiteY133" fmla="*/ 981258 h 1516602"/>
                  <a:gd name="connsiteX134" fmla="*/ 695889 w 1034979"/>
                  <a:gd name="connsiteY134" fmla="*/ 971733 h 1516602"/>
                  <a:gd name="connsiteX135" fmla="*/ 705414 w 1034979"/>
                  <a:gd name="connsiteY135" fmla="*/ 960303 h 1516602"/>
                  <a:gd name="connsiteX136" fmla="*/ 716844 w 1034979"/>
                  <a:gd name="connsiteY136" fmla="*/ 952683 h 1516602"/>
                  <a:gd name="connsiteX137" fmla="*/ 732084 w 1034979"/>
                  <a:gd name="connsiteY137" fmla="*/ 939348 h 1516602"/>
                  <a:gd name="connsiteX138" fmla="*/ 741609 w 1034979"/>
                  <a:gd name="connsiteY138" fmla="*/ 927918 h 1516602"/>
                  <a:gd name="connsiteX139" fmla="*/ 753039 w 1034979"/>
                  <a:gd name="connsiteY139" fmla="*/ 918393 h 1516602"/>
                  <a:gd name="connsiteX140" fmla="*/ 758754 w 1034979"/>
                  <a:gd name="connsiteY140" fmla="*/ 906963 h 1516602"/>
                  <a:gd name="connsiteX141" fmla="*/ 760659 w 1034979"/>
                  <a:gd name="connsiteY141" fmla="*/ 901248 h 1516602"/>
                  <a:gd name="connsiteX142" fmla="*/ 766374 w 1034979"/>
                  <a:gd name="connsiteY142" fmla="*/ 889818 h 1516602"/>
                  <a:gd name="connsiteX143" fmla="*/ 764469 w 1034979"/>
                  <a:gd name="connsiteY143" fmla="*/ 874578 h 1516602"/>
                  <a:gd name="connsiteX144" fmla="*/ 758754 w 1034979"/>
                  <a:gd name="connsiteY144" fmla="*/ 872673 h 1516602"/>
                  <a:gd name="connsiteX145" fmla="*/ 737799 w 1034979"/>
                  <a:gd name="connsiteY145" fmla="*/ 874578 h 1516602"/>
                  <a:gd name="connsiteX146" fmla="*/ 732084 w 1034979"/>
                  <a:gd name="connsiteY146" fmla="*/ 878388 h 1516602"/>
                  <a:gd name="connsiteX147" fmla="*/ 699699 w 1034979"/>
                  <a:gd name="connsiteY147" fmla="*/ 899343 h 1516602"/>
                  <a:gd name="connsiteX148" fmla="*/ 595181 w 1034979"/>
                  <a:gd name="connsiteY148" fmla="*/ 957831 h 1516602"/>
                  <a:gd name="connsiteX149" fmla="*/ 507294 w 1034979"/>
                  <a:gd name="connsiteY149" fmla="*/ 847908 h 1516602"/>
                  <a:gd name="connsiteX150" fmla="*/ 503484 w 1034979"/>
                  <a:gd name="connsiteY150" fmla="*/ 358323 h 1516602"/>
                  <a:gd name="connsiteX151" fmla="*/ 499674 w 1034979"/>
                  <a:gd name="connsiteY151" fmla="*/ 66858 h 1516602"/>
                  <a:gd name="connsiteX152" fmla="*/ 490149 w 1034979"/>
                  <a:gd name="connsiteY152" fmla="*/ 40188 h 1516602"/>
                  <a:gd name="connsiteX153" fmla="*/ 488244 w 1034979"/>
                  <a:gd name="connsiteY153" fmla="*/ 34473 h 1516602"/>
                  <a:gd name="connsiteX154" fmla="*/ 484434 w 1034979"/>
                  <a:gd name="connsiteY154" fmla="*/ 28758 h 1516602"/>
                  <a:gd name="connsiteX155" fmla="*/ 478719 w 1034979"/>
                  <a:gd name="connsiteY155" fmla="*/ 17328 h 1516602"/>
                  <a:gd name="connsiteX156" fmla="*/ 473004 w 1034979"/>
                  <a:gd name="connsiteY156" fmla="*/ 13518 h 1516602"/>
                  <a:gd name="connsiteX157" fmla="*/ 469194 w 1034979"/>
                  <a:gd name="connsiteY157" fmla="*/ 7803 h 1516602"/>
                  <a:gd name="connsiteX158" fmla="*/ 429189 w 1034979"/>
                  <a:gd name="connsiteY158" fmla="*/ 11613 h 1516602"/>
                  <a:gd name="connsiteX159" fmla="*/ 425379 w 1034979"/>
                  <a:gd name="connsiteY159" fmla="*/ 78288 h 1516602"/>
                  <a:gd name="connsiteX160" fmla="*/ 425379 w 1034979"/>
                  <a:gd name="connsiteY160" fmla="*/ 84003 h 1516602"/>
                  <a:gd name="connsiteX161" fmla="*/ 429189 w 1034979"/>
                  <a:gd name="connsiteY161" fmla="*/ 238308 h 1516602"/>
                  <a:gd name="connsiteX162" fmla="*/ 440619 w 1034979"/>
                  <a:gd name="connsiteY162" fmla="*/ 421188 h 1516602"/>
                  <a:gd name="connsiteX163" fmla="*/ 435265 w 1034979"/>
                  <a:gd name="connsiteY163" fmla="*/ 718368 h 1516602"/>
                  <a:gd name="connsiteX164" fmla="*/ 435059 w 1034979"/>
                  <a:gd name="connsiteY164" fmla="*/ 799046 h 1516602"/>
                  <a:gd name="connsiteX165" fmla="*/ 430322 w 1034979"/>
                  <a:gd name="connsiteY165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65359 w 1034979"/>
                  <a:gd name="connsiteY3" fmla="*/ 962208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191064 w 1034979"/>
                  <a:gd name="connsiteY14" fmla="*/ 985068 h 1516602"/>
                  <a:gd name="connsiteX15" fmla="*/ 208209 w 1034979"/>
                  <a:gd name="connsiteY15" fmla="*/ 990783 h 1516602"/>
                  <a:gd name="connsiteX16" fmla="*/ 213924 w 1034979"/>
                  <a:gd name="connsiteY16" fmla="*/ 992688 h 1516602"/>
                  <a:gd name="connsiteX17" fmla="*/ 229164 w 1034979"/>
                  <a:gd name="connsiteY17" fmla="*/ 996498 h 1516602"/>
                  <a:gd name="connsiteX18" fmla="*/ 248214 w 1034979"/>
                  <a:gd name="connsiteY18" fmla="*/ 1002213 h 1516602"/>
                  <a:gd name="connsiteX19" fmla="*/ 253929 w 1034979"/>
                  <a:gd name="connsiteY19" fmla="*/ 1006023 h 1516602"/>
                  <a:gd name="connsiteX20" fmla="*/ 267264 w 1034979"/>
                  <a:gd name="connsiteY20" fmla="*/ 1021263 h 1516602"/>
                  <a:gd name="connsiteX21" fmla="*/ 272979 w 1034979"/>
                  <a:gd name="connsiteY21" fmla="*/ 1040313 h 1516602"/>
                  <a:gd name="connsiteX22" fmla="*/ 274884 w 1034979"/>
                  <a:gd name="connsiteY22" fmla="*/ 1046028 h 1516602"/>
                  <a:gd name="connsiteX23" fmla="*/ 276789 w 1034979"/>
                  <a:gd name="connsiteY23" fmla="*/ 1051743 h 1516602"/>
                  <a:gd name="connsiteX24" fmla="*/ 278694 w 1034979"/>
                  <a:gd name="connsiteY24" fmla="*/ 1076508 h 1516602"/>
                  <a:gd name="connsiteX25" fmla="*/ 280599 w 1034979"/>
                  <a:gd name="connsiteY25" fmla="*/ 1082223 h 1516602"/>
                  <a:gd name="connsiteX26" fmla="*/ 278694 w 1034979"/>
                  <a:gd name="connsiteY26" fmla="*/ 1101273 h 1516602"/>
                  <a:gd name="connsiteX27" fmla="*/ 276789 w 1034979"/>
                  <a:gd name="connsiteY27" fmla="*/ 1110798 h 1516602"/>
                  <a:gd name="connsiteX28" fmla="*/ 263454 w 1034979"/>
                  <a:gd name="connsiteY28" fmla="*/ 1124133 h 1516602"/>
                  <a:gd name="connsiteX29" fmla="*/ 252024 w 1034979"/>
                  <a:gd name="connsiteY29" fmla="*/ 1131753 h 1516602"/>
                  <a:gd name="connsiteX30" fmla="*/ 240594 w 1034979"/>
                  <a:gd name="connsiteY30" fmla="*/ 1135563 h 1516602"/>
                  <a:gd name="connsiteX31" fmla="*/ 27234 w 1034979"/>
                  <a:gd name="connsiteY31" fmla="*/ 1154613 h 1516602"/>
                  <a:gd name="connsiteX32" fmla="*/ 15804 w 1034979"/>
                  <a:gd name="connsiteY32" fmla="*/ 1160328 h 1516602"/>
                  <a:gd name="connsiteX33" fmla="*/ 6279 w 1034979"/>
                  <a:gd name="connsiteY33" fmla="*/ 1169853 h 1516602"/>
                  <a:gd name="connsiteX34" fmla="*/ 4374 w 1034979"/>
                  <a:gd name="connsiteY34" fmla="*/ 1175568 h 1516602"/>
                  <a:gd name="connsiteX35" fmla="*/ 564 w 1034979"/>
                  <a:gd name="connsiteY35" fmla="*/ 1181283 h 1516602"/>
                  <a:gd name="connsiteX36" fmla="*/ 6279 w 1034979"/>
                  <a:gd name="connsiteY36" fmla="*/ 1213668 h 1516602"/>
                  <a:gd name="connsiteX37" fmla="*/ 11994 w 1034979"/>
                  <a:gd name="connsiteY37" fmla="*/ 1217478 h 1516602"/>
                  <a:gd name="connsiteX38" fmla="*/ 17709 w 1034979"/>
                  <a:gd name="connsiteY38" fmla="*/ 1219383 h 1516602"/>
                  <a:gd name="connsiteX39" fmla="*/ 145344 w 1034979"/>
                  <a:gd name="connsiteY39" fmla="*/ 1217478 h 1516602"/>
                  <a:gd name="connsiteX40" fmla="*/ 239202 w 1034979"/>
                  <a:gd name="connsiteY40" fmla="*/ 1214801 h 1516602"/>
                  <a:gd name="connsiteX41" fmla="*/ 318699 w 1034979"/>
                  <a:gd name="connsiteY41" fmla="*/ 1217478 h 1516602"/>
                  <a:gd name="connsiteX42" fmla="*/ 330129 w 1034979"/>
                  <a:gd name="connsiteY42" fmla="*/ 1223193 h 1516602"/>
                  <a:gd name="connsiteX43" fmla="*/ 333939 w 1034979"/>
                  <a:gd name="connsiteY43" fmla="*/ 1228908 h 1516602"/>
                  <a:gd name="connsiteX44" fmla="*/ 339654 w 1034979"/>
                  <a:gd name="connsiteY44" fmla="*/ 1230813 h 1516602"/>
                  <a:gd name="connsiteX45" fmla="*/ 351084 w 1034979"/>
                  <a:gd name="connsiteY45" fmla="*/ 1238433 h 1516602"/>
                  <a:gd name="connsiteX46" fmla="*/ 356799 w 1034979"/>
                  <a:gd name="connsiteY46" fmla="*/ 1242243 h 1516602"/>
                  <a:gd name="connsiteX47" fmla="*/ 360609 w 1034979"/>
                  <a:gd name="connsiteY47" fmla="*/ 1247958 h 1516602"/>
                  <a:gd name="connsiteX48" fmla="*/ 366324 w 1034979"/>
                  <a:gd name="connsiteY48" fmla="*/ 1259388 h 1516602"/>
                  <a:gd name="connsiteX49" fmla="*/ 362514 w 1034979"/>
                  <a:gd name="connsiteY49" fmla="*/ 1286058 h 1516602"/>
                  <a:gd name="connsiteX50" fmla="*/ 358704 w 1034979"/>
                  <a:gd name="connsiteY50" fmla="*/ 1291773 h 1516602"/>
                  <a:gd name="connsiteX51" fmla="*/ 356799 w 1034979"/>
                  <a:gd name="connsiteY51" fmla="*/ 1297488 h 1516602"/>
                  <a:gd name="connsiteX52" fmla="*/ 352989 w 1034979"/>
                  <a:gd name="connsiteY52" fmla="*/ 1303203 h 1516602"/>
                  <a:gd name="connsiteX53" fmla="*/ 351084 w 1034979"/>
                  <a:gd name="connsiteY53" fmla="*/ 1308918 h 1516602"/>
                  <a:gd name="connsiteX54" fmla="*/ 347274 w 1034979"/>
                  <a:gd name="connsiteY54" fmla="*/ 1314633 h 1516602"/>
                  <a:gd name="connsiteX55" fmla="*/ 330129 w 1034979"/>
                  <a:gd name="connsiteY55" fmla="*/ 1381308 h 1516602"/>
                  <a:gd name="connsiteX56" fmla="*/ 328224 w 1034979"/>
                  <a:gd name="connsiteY56" fmla="*/ 1432743 h 1516602"/>
                  <a:gd name="connsiteX57" fmla="*/ 330129 w 1034979"/>
                  <a:gd name="connsiteY57" fmla="*/ 1457508 h 1516602"/>
                  <a:gd name="connsiteX58" fmla="*/ 332034 w 1034979"/>
                  <a:gd name="connsiteY58" fmla="*/ 1463223 h 1516602"/>
                  <a:gd name="connsiteX59" fmla="*/ 335844 w 1034979"/>
                  <a:gd name="connsiteY59" fmla="*/ 1467033 h 1516602"/>
                  <a:gd name="connsiteX60" fmla="*/ 364419 w 1034979"/>
                  <a:gd name="connsiteY60" fmla="*/ 1512753 h 1516602"/>
                  <a:gd name="connsiteX61" fmla="*/ 387279 w 1034979"/>
                  <a:gd name="connsiteY61" fmla="*/ 1514658 h 1516602"/>
                  <a:gd name="connsiteX62" fmla="*/ 392994 w 1034979"/>
                  <a:gd name="connsiteY62" fmla="*/ 1508943 h 1516602"/>
                  <a:gd name="connsiteX63" fmla="*/ 394899 w 1034979"/>
                  <a:gd name="connsiteY63" fmla="*/ 1497513 h 1516602"/>
                  <a:gd name="connsiteX64" fmla="*/ 396804 w 1034979"/>
                  <a:gd name="connsiteY64" fmla="*/ 1491798 h 1516602"/>
                  <a:gd name="connsiteX65" fmla="*/ 398709 w 1034979"/>
                  <a:gd name="connsiteY65" fmla="*/ 1474653 h 1516602"/>
                  <a:gd name="connsiteX66" fmla="*/ 400614 w 1034979"/>
                  <a:gd name="connsiteY66" fmla="*/ 1461318 h 1516602"/>
                  <a:gd name="connsiteX67" fmla="*/ 404424 w 1034979"/>
                  <a:gd name="connsiteY67" fmla="*/ 1404168 h 1516602"/>
                  <a:gd name="connsiteX68" fmla="*/ 410139 w 1034979"/>
                  <a:gd name="connsiteY68" fmla="*/ 1392738 h 1516602"/>
                  <a:gd name="connsiteX69" fmla="*/ 413949 w 1034979"/>
                  <a:gd name="connsiteY69" fmla="*/ 1379403 h 1516602"/>
                  <a:gd name="connsiteX70" fmla="*/ 415854 w 1034979"/>
                  <a:gd name="connsiteY70" fmla="*/ 1373688 h 1516602"/>
                  <a:gd name="connsiteX71" fmla="*/ 417759 w 1034979"/>
                  <a:gd name="connsiteY71" fmla="*/ 1360353 h 1516602"/>
                  <a:gd name="connsiteX72" fmla="*/ 421569 w 1034979"/>
                  <a:gd name="connsiteY72" fmla="*/ 1348923 h 1516602"/>
                  <a:gd name="connsiteX73" fmla="*/ 427284 w 1034979"/>
                  <a:gd name="connsiteY73" fmla="*/ 1335588 h 1516602"/>
                  <a:gd name="connsiteX74" fmla="*/ 467289 w 1034979"/>
                  <a:gd name="connsiteY74" fmla="*/ 1265103 h 1516602"/>
                  <a:gd name="connsiteX75" fmla="*/ 528455 w 1034979"/>
                  <a:gd name="connsiteY75" fmla="*/ 1230091 h 1516602"/>
                  <a:gd name="connsiteX76" fmla="*/ 601154 w 1034979"/>
                  <a:gd name="connsiteY76" fmla="*/ 1221700 h 1516602"/>
                  <a:gd name="connsiteX77" fmla="*/ 720654 w 1034979"/>
                  <a:gd name="connsiteY77" fmla="*/ 1316538 h 1516602"/>
                  <a:gd name="connsiteX78" fmla="*/ 733989 w 1034979"/>
                  <a:gd name="connsiteY78" fmla="*/ 1326063 h 1516602"/>
                  <a:gd name="connsiteX79" fmla="*/ 743514 w 1034979"/>
                  <a:gd name="connsiteY79" fmla="*/ 1327968 h 1516602"/>
                  <a:gd name="connsiteX80" fmla="*/ 749229 w 1034979"/>
                  <a:gd name="connsiteY80" fmla="*/ 1329873 h 1516602"/>
                  <a:gd name="connsiteX81" fmla="*/ 762564 w 1034979"/>
                  <a:gd name="connsiteY81" fmla="*/ 1335588 h 1516602"/>
                  <a:gd name="connsiteX82" fmla="*/ 777804 w 1034979"/>
                  <a:gd name="connsiteY82" fmla="*/ 1333683 h 1516602"/>
                  <a:gd name="connsiteX83" fmla="*/ 789234 w 1034979"/>
                  <a:gd name="connsiteY83" fmla="*/ 1327968 h 1516602"/>
                  <a:gd name="connsiteX84" fmla="*/ 794949 w 1034979"/>
                  <a:gd name="connsiteY84" fmla="*/ 1326063 h 1516602"/>
                  <a:gd name="connsiteX85" fmla="*/ 802569 w 1034979"/>
                  <a:gd name="connsiteY85" fmla="*/ 1308918 h 1516602"/>
                  <a:gd name="connsiteX86" fmla="*/ 800664 w 1034979"/>
                  <a:gd name="connsiteY86" fmla="*/ 1284153 h 1516602"/>
                  <a:gd name="connsiteX87" fmla="*/ 798759 w 1034979"/>
                  <a:gd name="connsiteY87" fmla="*/ 1278438 h 1516602"/>
                  <a:gd name="connsiteX88" fmla="*/ 796854 w 1034979"/>
                  <a:gd name="connsiteY88" fmla="*/ 1270818 h 1516602"/>
                  <a:gd name="connsiteX89" fmla="*/ 783519 w 1034979"/>
                  <a:gd name="connsiteY89" fmla="*/ 1253673 h 1516602"/>
                  <a:gd name="connsiteX90" fmla="*/ 773994 w 1034979"/>
                  <a:gd name="connsiteY90" fmla="*/ 1247958 h 1516602"/>
                  <a:gd name="connsiteX91" fmla="*/ 648264 w 1034979"/>
                  <a:gd name="connsiteY91" fmla="*/ 1156518 h 1516602"/>
                  <a:gd name="connsiteX92" fmla="*/ 644454 w 1034979"/>
                  <a:gd name="connsiteY92" fmla="*/ 1139373 h 1516602"/>
                  <a:gd name="connsiteX93" fmla="*/ 646359 w 1034979"/>
                  <a:gd name="connsiteY93" fmla="*/ 1131753 h 1516602"/>
                  <a:gd name="connsiteX94" fmla="*/ 650169 w 1034979"/>
                  <a:gd name="connsiteY94" fmla="*/ 1114608 h 1516602"/>
                  <a:gd name="connsiteX95" fmla="*/ 653979 w 1034979"/>
                  <a:gd name="connsiteY95" fmla="*/ 1108893 h 1516602"/>
                  <a:gd name="connsiteX96" fmla="*/ 655884 w 1034979"/>
                  <a:gd name="connsiteY96" fmla="*/ 1103178 h 1516602"/>
                  <a:gd name="connsiteX97" fmla="*/ 661599 w 1034979"/>
                  <a:gd name="connsiteY97" fmla="*/ 1101273 h 1516602"/>
                  <a:gd name="connsiteX98" fmla="*/ 671124 w 1034979"/>
                  <a:gd name="connsiteY98" fmla="*/ 1089843 h 1516602"/>
                  <a:gd name="connsiteX99" fmla="*/ 724464 w 1034979"/>
                  <a:gd name="connsiteY99" fmla="*/ 1082223 h 1516602"/>
                  <a:gd name="connsiteX100" fmla="*/ 842574 w 1034979"/>
                  <a:gd name="connsiteY100" fmla="*/ 1084128 h 1516602"/>
                  <a:gd name="connsiteX101" fmla="*/ 871149 w 1034979"/>
                  <a:gd name="connsiteY101" fmla="*/ 1086033 h 1516602"/>
                  <a:gd name="connsiteX102" fmla="*/ 899724 w 1034979"/>
                  <a:gd name="connsiteY102" fmla="*/ 1091748 h 1516602"/>
                  <a:gd name="connsiteX103" fmla="*/ 922584 w 1034979"/>
                  <a:gd name="connsiteY103" fmla="*/ 1095558 h 1516602"/>
                  <a:gd name="connsiteX104" fmla="*/ 951159 w 1034979"/>
                  <a:gd name="connsiteY104" fmla="*/ 1101273 h 1516602"/>
                  <a:gd name="connsiteX105" fmla="*/ 956874 w 1034979"/>
                  <a:gd name="connsiteY105" fmla="*/ 1101273 h 1516602"/>
                  <a:gd name="connsiteX106" fmla="*/ 1002594 w 1034979"/>
                  <a:gd name="connsiteY106" fmla="*/ 1099368 h 1516602"/>
                  <a:gd name="connsiteX107" fmla="*/ 1031169 w 1034979"/>
                  <a:gd name="connsiteY107" fmla="*/ 1091748 h 1516602"/>
                  <a:gd name="connsiteX108" fmla="*/ 1034979 w 1034979"/>
                  <a:gd name="connsiteY108" fmla="*/ 1086033 h 1516602"/>
                  <a:gd name="connsiteX109" fmla="*/ 1033074 w 1034979"/>
                  <a:gd name="connsiteY109" fmla="*/ 1066983 h 1516602"/>
                  <a:gd name="connsiteX110" fmla="*/ 1027359 w 1034979"/>
                  <a:gd name="connsiteY110" fmla="*/ 1063173 h 1516602"/>
                  <a:gd name="connsiteX111" fmla="*/ 1012119 w 1034979"/>
                  <a:gd name="connsiteY111" fmla="*/ 1061268 h 1516602"/>
                  <a:gd name="connsiteX112" fmla="*/ 1006404 w 1034979"/>
                  <a:gd name="connsiteY112" fmla="*/ 1059363 h 1516602"/>
                  <a:gd name="connsiteX113" fmla="*/ 998784 w 1034979"/>
                  <a:gd name="connsiteY113" fmla="*/ 1057458 h 1516602"/>
                  <a:gd name="connsiteX114" fmla="*/ 987354 w 1034979"/>
                  <a:gd name="connsiteY114" fmla="*/ 1049838 h 1516602"/>
                  <a:gd name="connsiteX115" fmla="*/ 975924 w 1034979"/>
                  <a:gd name="connsiteY115" fmla="*/ 1046028 h 1516602"/>
                  <a:gd name="connsiteX116" fmla="*/ 970209 w 1034979"/>
                  <a:gd name="connsiteY116" fmla="*/ 1044123 h 1516602"/>
                  <a:gd name="connsiteX117" fmla="*/ 962589 w 1034979"/>
                  <a:gd name="connsiteY117" fmla="*/ 1042218 h 1516602"/>
                  <a:gd name="connsiteX118" fmla="*/ 956874 w 1034979"/>
                  <a:gd name="connsiteY118" fmla="*/ 1040313 h 1516602"/>
                  <a:gd name="connsiteX119" fmla="*/ 935919 w 1034979"/>
                  <a:gd name="connsiteY119" fmla="*/ 1034598 h 1516602"/>
                  <a:gd name="connsiteX120" fmla="*/ 825429 w 1034979"/>
                  <a:gd name="connsiteY120" fmla="*/ 1034598 h 1516602"/>
                  <a:gd name="connsiteX121" fmla="*/ 730179 w 1034979"/>
                  <a:gd name="connsiteY121" fmla="*/ 1038408 h 1516602"/>
                  <a:gd name="connsiteX122" fmla="*/ 669219 w 1034979"/>
                  <a:gd name="connsiteY122" fmla="*/ 1046028 h 1516602"/>
                  <a:gd name="connsiteX123" fmla="*/ 646359 w 1034979"/>
                  <a:gd name="connsiteY123" fmla="*/ 1049838 h 1516602"/>
                  <a:gd name="connsiteX124" fmla="*/ 642549 w 1034979"/>
                  <a:gd name="connsiteY124" fmla="*/ 1038408 h 1516602"/>
                  <a:gd name="connsiteX125" fmla="*/ 640644 w 1034979"/>
                  <a:gd name="connsiteY125" fmla="*/ 1032693 h 1516602"/>
                  <a:gd name="connsiteX126" fmla="*/ 642549 w 1034979"/>
                  <a:gd name="connsiteY126" fmla="*/ 1015548 h 1516602"/>
                  <a:gd name="connsiteX127" fmla="*/ 644454 w 1034979"/>
                  <a:gd name="connsiteY127" fmla="*/ 1009833 h 1516602"/>
                  <a:gd name="connsiteX128" fmla="*/ 661599 w 1034979"/>
                  <a:gd name="connsiteY128" fmla="*/ 1000308 h 1516602"/>
                  <a:gd name="connsiteX129" fmla="*/ 673029 w 1034979"/>
                  <a:gd name="connsiteY129" fmla="*/ 992688 h 1516602"/>
                  <a:gd name="connsiteX130" fmla="*/ 674934 w 1034979"/>
                  <a:gd name="connsiteY130" fmla="*/ 986973 h 1516602"/>
                  <a:gd name="connsiteX131" fmla="*/ 680649 w 1034979"/>
                  <a:gd name="connsiteY131" fmla="*/ 985068 h 1516602"/>
                  <a:gd name="connsiteX132" fmla="*/ 686364 w 1034979"/>
                  <a:gd name="connsiteY132" fmla="*/ 981258 h 1516602"/>
                  <a:gd name="connsiteX133" fmla="*/ 695889 w 1034979"/>
                  <a:gd name="connsiteY133" fmla="*/ 971733 h 1516602"/>
                  <a:gd name="connsiteX134" fmla="*/ 705414 w 1034979"/>
                  <a:gd name="connsiteY134" fmla="*/ 960303 h 1516602"/>
                  <a:gd name="connsiteX135" fmla="*/ 716844 w 1034979"/>
                  <a:gd name="connsiteY135" fmla="*/ 952683 h 1516602"/>
                  <a:gd name="connsiteX136" fmla="*/ 732084 w 1034979"/>
                  <a:gd name="connsiteY136" fmla="*/ 939348 h 1516602"/>
                  <a:gd name="connsiteX137" fmla="*/ 741609 w 1034979"/>
                  <a:gd name="connsiteY137" fmla="*/ 927918 h 1516602"/>
                  <a:gd name="connsiteX138" fmla="*/ 753039 w 1034979"/>
                  <a:gd name="connsiteY138" fmla="*/ 918393 h 1516602"/>
                  <a:gd name="connsiteX139" fmla="*/ 758754 w 1034979"/>
                  <a:gd name="connsiteY139" fmla="*/ 906963 h 1516602"/>
                  <a:gd name="connsiteX140" fmla="*/ 760659 w 1034979"/>
                  <a:gd name="connsiteY140" fmla="*/ 901248 h 1516602"/>
                  <a:gd name="connsiteX141" fmla="*/ 766374 w 1034979"/>
                  <a:gd name="connsiteY141" fmla="*/ 889818 h 1516602"/>
                  <a:gd name="connsiteX142" fmla="*/ 764469 w 1034979"/>
                  <a:gd name="connsiteY142" fmla="*/ 874578 h 1516602"/>
                  <a:gd name="connsiteX143" fmla="*/ 758754 w 1034979"/>
                  <a:gd name="connsiteY143" fmla="*/ 872673 h 1516602"/>
                  <a:gd name="connsiteX144" fmla="*/ 737799 w 1034979"/>
                  <a:gd name="connsiteY144" fmla="*/ 874578 h 1516602"/>
                  <a:gd name="connsiteX145" fmla="*/ 732084 w 1034979"/>
                  <a:gd name="connsiteY145" fmla="*/ 878388 h 1516602"/>
                  <a:gd name="connsiteX146" fmla="*/ 699699 w 1034979"/>
                  <a:gd name="connsiteY146" fmla="*/ 899343 h 1516602"/>
                  <a:gd name="connsiteX147" fmla="*/ 595181 w 1034979"/>
                  <a:gd name="connsiteY147" fmla="*/ 957831 h 1516602"/>
                  <a:gd name="connsiteX148" fmla="*/ 507294 w 1034979"/>
                  <a:gd name="connsiteY148" fmla="*/ 847908 h 1516602"/>
                  <a:gd name="connsiteX149" fmla="*/ 503484 w 1034979"/>
                  <a:gd name="connsiteY149" fmla="*/ 358323 h 1516602"/>
                  <a:gd name="connsiteX150" fmla="*/ 499674 w 1034979"/>
                  <a:gd name="connsiteY150" fmla="*/ 66858 h 1516602"/>
                  <a:gd name="connsiteX151" fmla="*/ 490149 w 1034979"/>
                  <a:gd name="connsiteY151" fmla="*/ 40188 h 1516602"/>
                  <a:gd name="connsiteX152" fmla="*/ 488244 w 1034979"/>
                  <a:gd name="connsiteY152" fmla="*/ 34473 h 1516602"/>
                  <a:gd name="connsiteX153" fmla="*/ 484434 w 1034979"/>
                  <a:gd name="connsiteY153" fmla="*/ 28758 h 1516602"/>
                  <a:gd name="connsiteX154" fmla="*/ 478719 w 1034979"/>
                  <a:gd name="connsiteY154" fmla="*/ 17328 h 1516602"/>
                  <a:gd name="connsiteX155" fmla="*/ 473004 w 1034979"/>
                  <a:gd name="connsiteY155" fmla="*/ 13518 h 1516602"/>
                  <a:gd name="connsiteX156" fmla="*/ 469194 w 1034979"/>
                  <a:gd name="connsiteY156" fmla="*/ 7803 h 1516602"/>
                  <a:gd name="connsiteX157" fmla="*/ 429189 w 1034979"/>
                  <a:gd name="connsiteY157" fmla="*/ 11613 h 1516602"/>
                  <a:gd name="connsiteX158" fmla="*/ 425379 w 1034979"/>
                  <a:gd name="connsiteY158" fmla="*/ 78288 h 1516602"/>
                  <a:gd name="connsiteX159" fmla="*/ 425379 w 1034979"/>
                  <a:gd name="connsiteY159" fmla="*/ 84003 h 1516602"/>
                  <a:gd name="connsiteX160" fmla="*/ 429189 w 1034979"/>
                  <a:gd name="connsiteY160" fmla="*/ 238308 h 1516602"/>
                  <a:gd name="connsiteX161" fmla="*/ 440619 w 1034979"/>
                  <a:gd name="connsiteY161" fmla="*/ 421188 h 1516602"/>
                  <a:gd name="connsiteX162" fmla="*/ 435265 w 1034979"/>
                  <a:gd name="connsiteY162" fmla="*/ 718368 h 1516602"/>
                  <a:gd name="connsiteX163" fmla="*/ 435059 w 1034979"/>
                  <a:gd name="connsiteY163" fmla="*/ 799046 h 1516602"/>
                  <a:gd name="connsiteX164" fmla="*/ 430322 w 1034979"/>
                  <a:gd name="connsiteY164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191064 w 1034979"/>
                  <a:gd name="connsiteY14" fmla="*/ 985068 h 1516602"/>
                  <a:gd name="connsiteX15" fmla="*/ 208209 w 1034979"/>
                  <a:gd name="connsiteY15" fmla="*/ 990783 h 1516602"/>
                  <a:gd name="connsiteX16" fmla="*/ 213924 w 1034979"/>
                  <a:gd name="connsiteY16" fmla="*/ 992688 h 1516602"/>
                  <a:gd name="connsiteX17" fmla="*/ 229164 w 1034979"/>
                  <a:gd name="connsiteY17" fmla="*/ 996498 h 1516602"/>
                  <a:gd name="connsiteX18" fmla="*/ 248214 w 1034979"/>
                  <a:gd name="connsiteY18" fmla="*/ 1002213 h 1516602"/>
                  <a:gd name="connsiteX19" fmla="*/ 253929 w 1034979"/>
                  <a:gd name="connsiteY19" fmla="*/ 1006023 h 1516602"/>
                  <a:gd name="connsiteX20" fmla="*/ 267264 w 1034979"/>
                  <a:gd name="connsiteY20" fmla="*/ 1021263 h 1516602"/>
                  <a:gd name="connsiteX21" fmla="*/ 272979 w 1034979"/>
                  <a:gd name="connsiteY21" fmla="*/ 1040313 h 1516602"/>
                  <a:gd name="connsiteX22" fmla="*/ 274884 w 1034979"/>
                  <a:gd name="connsiteY22" fmla="*/ 1046028 h 1516602"/>
                  <a:gd name="connsiteX23" fmla="*/ 276789 w 1034979"/>
                  <a:gd name="connsiteY23" fmla="*/ 1051743 h 1516602"/>
                  <a:gd name="connsiteX24" fmla="*/ 278694 w 1034979"/>
                  <a:gd name="connsiteY24" fmla="*/ 1076508 h 1516602"/>
                  <a:gd name="connsiteX25" fmla="*/ 280599 w 1034979"/>
                  <a:gd name="connsiteY25" fmla="*/ 1082223 h 1516602"/>
                  <a:gd name="connsiteX26" fmla="*/ 278694 w 1034979"/>
                  <a:gd name="connsiteY26" fmla="*/ 1101273 h 1516602"/>
                  <a:gd name="connsiteX27" fmla="*/ 276789 w 1034979"/>
                  <a:gd name="connsiteY27" fmla="*/ 1110798 h 1516602"/>
                  <a:gd name="connsiteX28" fmla="*/ 263454 w 1034979"/>
                  <a:gd name="connsiteY28" fmla="*/ 1124133 h 1516602"/>
                  <a:gd name="connsiteX29" fmla="*/ 252024 w 1034979"/>
                  <a:gd name="connsiteY29" fmla="*/ 1131753 h 1516602"/>
                  <a:gd name="connsiteX30" fmla="*/ 240594 w 1034979"/>
                  <a:gd name="connsiteY30" fmla="*/ 1135563 h 1516602"/>
                  <a:gd name="connsiteX31" fmla="*/ 27234 w 1034979"/>
                  <a:gd name="connsiteY31" fmla="*/ 1154613 h 1516602"/>
                  <a:gd name="connsiteX32" fmla="*/ 15804 w 1034979"/>
                  <a:gd name="connsiteY32" fmla="*/ 1160328 h 1516602"/>
                  <a:gd name="connsiteX33" fmla="*/ 6279 w 1034979"/>
                  <a:gd name="connsiteY33" fmla="*/ 1169853 h 1516602"/>
                  <a:gd name="connsiteX34" fmla="*/ 4374 w 1034979"/>
                  <a:gd name="connsiteY34" fmla="*/ 1175568 h 1516602"/>
                  <a:gd name="connsiteX35" fmla="*/ 564 w 1034979"/>
                  <a:gd name="connsiteY35" fmla="*/ 1181283 h 1516602"/>
                  <a:gd name="connsiteX36" fmla="*/ 6279 w 1034979"/>
                  <a:gd name="connsiteY36" fmla="*/ 1213668 h 1516602"/>
                  <a:gd name="connsiteX37" fmla="*/ 11994 w 1034979"/>
                  <a:gd name="connsiteY37" fmla="*/ 1217478 h 1516602"/>
                  <a:gd name="connsiteX38" fmla="*/ 17709 w 1034979"/>
                  <a:gd name="connsiteY38" fmla="*/ 1219383 h 1516602"/>
                  <a:gd name="connsiteX39" fmla="*/ 145344 w 1034979"/>
                  <a:gd name="connsiteY39" fmla="*/ 1217478 h 1516602"/>
                  <a:gd name="connsiteX40" fmla="*/ 239202 w 1034979"/>
                  <a:gd name="connsiteY40" fmla="*/ 1214801 h 1516602"/>
                  <a:gd name="connsiteX41" fmla="*/ 318699 w 1034979"/>
                  <a:gd name="connsiteY41" fmla="*/ 1217478 h 1516602"/>
                  <a:gd name="connsiteX42" fmla="*/ 330129 w 1034979"/>
                  <a:gd name="connsiteY42" fmla="*/ 1223193 h 1516602"/>
                  <a:gd name="connsiteX43" fmla="*/ 333939 w 1034979"/>
                  <a:gd name="connsiteY43" fmla="*/ 1228908 h 1516602"/>
                  <a:gd name="connsiteX44" fmla="*/ 339654 w 1034979"/>
                  <a:gd name="connsiteY44" fmla="*/ 1230813 h 1516602"/>
                  <a:gd name="connsiteX45" fmla="*/ 351084 w 1034979"/>
                  <a:gd name="connsiteY45" fmla="*/ 1238433 h 1516602"/>
                  <a:gd name="connsiteX46" fmla="*/ 356799 w 1034979"/>
                  <a:gd name="connsiteY46" fmla="*/ 1242243 h 1516602"/>
                  <a:gd name="connsiteX47" fmla="*/ 360609 w 1034979"/>
                  <a:gd name="connsiteY47" fmla="*/ 1247958 h 1516602"/>
                  <a:gd name="connsiteX48" fmla="*/ 366324 w 1034979"/>
                  <a:gd name="connsiteY48" fmla="*/ 1259388 h 1516602"/>
                  <a:gd name="connsiteX49" fmla="*/ 362514 w 1034979"/>
                  <a:gd name="connsiteY49" fmla="*/ 1286058 h 1516602"/>
                  <a:gd name="connsiteX50" fmla="*/ 358704 w 1034979"/>
                  <a:gd name="connsiteY50" fmla="*/ 1291773 h 1516602"/>
                  <a:gd name="connsiteX51" fmla="*/ 356799 w 1034979"/>
                  <a:gd name="connsiteY51" fmla="*/ 1297488 h 1516602"/>
                  <a:gd name="connsiteX52" fmla="*/ 352989 w 1034979"/>
                  <a:gd name="connsiteY52" fmla="*/ 1303203 h 1516602"/>
                  <a:gd name="connsiteX53" fmla="*/ 351084 w 1034979"/>
                  <a:gd name="connsiteY53" fmla="*/ 1308918 h 1516602"/>
                  <a:gd name="connsiteX54" fmla="*/ 347274 w 1034979"/>
                  <a:gd name="connsiteY54" fmla="*/ 1314633 h 1516602"/>
                  <a:gd name="connsiteX55" fmla="*/ 330129 w 1034979"/>
                  <a:gd name="connsiteY55" fmla="*/ 1381308 h 1516602"/>
                  <a:gd name="connsiteX56" fmla="*/ 328224 w 1034979"/>
                  <a:gd name="connsiteY56" fmla="*/ 1432743 h 1516602"/>
                  <a:gd name="connsiteX57" fmla="*/ 330129 w 1034979"/>
                  <a:gd name="connsiteY57" fmla="*/ 1457508 h 1516602"/>
                  <a:gd name="connsiteX58" fmla="*/ 332034 w 1034979"/>
                  <a:gd name="connsiteY58" fmla="*/ 1463223 h 1516602"/>
                  <a:gd name="connsiteX59" fmla="*/ 335844 w 1034979"/>
                  <a:gd name="connsiteY59" fmla="*/ 1467033 h 1516602"/>
                  <a:gd name="connsiteX60" fmla="*/ 364419 w 1034979"/>
                  <a:gd name="connsiteY60" fmla="*/ 1512753 h 1516602"/>
                  <a:gd name="connsiteX61" fmla="*/ 387279 w 1034979"/>
                  <a:gd name="connsiteY61" fmla="*/ 1514658 h 1516602"/>
                  <a:gd name="connsiteX62" fmla="*/ 392994 w 1034979"/>
                  <a:gd name="connsiteY62" fmla="*/ 1508943 h 1516602"/>
                  <a:gd name="connsiteX63" fmla="*/ 394899 w 1034979"/>
                  <a:gd name="connsiteY63" fmla="*/ 1497513 h 1516602"/>
                  <a:gd name="connsiteX64" fmla="*/ 396804 w 1034979"/>
                  <a:gd name="connsiteY64" fmla="*/ 1491798 h 1516602"/>
                  <a:gd name="connsiteX65" fmla="*/ 398709 w 1034979"/>
                  <a:gd name="connsiteY65" fmla="*/ 1474653 h 1516602"/>
                  <a:gd name="connsiteX66" fmla="*/ 400614 w 1034979"/>
                  <a:gd name="connsiteY66" fmla="*/ 1461318 h 1516602"/>
                  <a:gd name="connsiteX67" fmla="*/ 404424 w 1034979"/>
                  <a:gd name="connsiteY67" fmla="*/ 1404168 h 1516602"/>
                  <a:gd name="connsiteX68" fmla="*/ 410139 w 1034979"/>
                  <a:gd name="connsiteY68" fmla="*/ 1392738 h 1516602"/>
                  <a:gd name="connsiteX69" fmla="*/ 413949 w 1034979"/>
                  <a:gd name="connsiteY69" fmla="*/ 1379403 h 1516602"/>
                  <a:gd name="connsiteX70" fmla="*/ 415854 w 1034979"/>
                  <a:gd name="connsiteY70" fmla="*/ 1373688 h 1516602"/>
                  <a:gd name="connsiteX71" fmla="*/ 417759 w 1034979"/>
                  <a:gd name="connsiteY71" fmla="*/ 1360353 h 1516602"/>
                  <a:gd name="connsiteX72" fmla="*/ 421569 w 1034979"/>
                  <a:gd name="connsiteY72" fmla="*/ 1348923 h 1516602"/>
                  <a:gd name="connsiteX73" fmla="*/ 427284 w 1034979"/>
                  <a:gd name="connsiteY73" fmla="*/ 1335588 h 1516602"/>
                  <a:gd name="connsiteX74" fmla="*/ 467289 w 1034979"/>
                  <a:gd name="connsiteY74" fmla="*/ 1265103 h 1516602"/>
                  <a:gd name="connsiteX75" fmla="*/ 528455 w 1034979"/>
                  <a:gd name="connsiteY75" fmla="*/ 1230091 h 1516602"/>
                  <a:gd name="connsiteX76" fmla="*/ 601154 w 1034979"/>
                  <a:gd name="connsiteY76" fmla="*/ 1221700 h 1516602"/>
                  <a:gd name="connsiteX77" fmla="*/ 720654 w 1034979"/>
                  <a:gd name="connsiteY77" fmla="*/ 1316538 h 1516602"/>
                  <a:gd name="connsiteX78" fmla="*/ 733989 w 1034979"/>
                  <a:gd name="connsiteY78" fmla="*/ 1326063 h 1516602"/>
                  <a:gd name="connsiteX79" fmla="*/ 743514 w 1034979"/>
                  <a:gd name="connsiteY79" fmla="*/ 1327968 h 1516602"/>
                  <a:gd name="connsiteX80" fmla="*/ 749229 w 1034979"/>
                  <a:gd name="connsiteY80" fmla="*/ 1329873 h 1516602"/>
                  <a:gd name="connsiteX81" fmla="*/ 762564 w 1034979"/>
                  <a:gd name="connsiteY81" fmla="*/ 1335588 h 1516602"/>
                  <a:gd name="connsiteX82" fmla="*/ 777804 w 1034979"/>
                  <a:gd name="connsiteY82" fmla="*/ 1333683 h 1516602"/>
                  <a:gd name="connsiteX83" fmla="*/ 789234 w 1034979"/>
                  <a:gd name="connsiteY83" fmla="*/ 1327968 h 1516602"/>
                  <a:gd name="connsiteX84" fmla="*/ 794949 w 1034979"/>
                  <a:gd name="connsiteY84" fmla="*/ 1326063 h 1516602"/>
                  <a:gd name="connsiteX85" fmla="*/ 802569 w 1034979"/>
                  <a:gd name="connsiteY85" fmla="*/ 1308918 h 1516602"/>
                  <a:gd name="connsiteX86" fmla="*/ 800664 w 1034979"/>
                  <a:gd name="connsiteY86" fmla="*/ 1284153 h 1516602"/>
                  <a:gd name="connsiteX87" fmla="*/ 798759 w 1034979"/>
                  <a:gd name="connsiteY87" fmla="*/ 1278438 h 1516602"/>
                  <a:gd name="connsiteX88" fmla="*/ 796854 w 1034979"/>
                  <a:gd name="connsiteY88" fmla="*/ 1270818 h 1516602"/>
                  <a:gd name="connsiteX89" fmla="*/ 783519 w 1034979"/>
                  <a:gd name="connsiteY89" fmla="*/ 1253673 h 1516602"/>
                  <a:gd name="connsiteX90" fmla="*/ 773994 w 1034979"/>
                  <a:gd name="connsiteY90" fmla="*/ 1247958 h 1516602"/>
                  <a:gd name="connsiteX91" fmla="*/ 648264 w 1034979"/>
                  <a:gd name="connsiteY91" fmla="*/ 1156518 h 1516602"/>
                  <a:gd name="connsiteX92" fmla="*/ 644454 w 1034979"/>
                  <a:gd name="connsiteY92" fmla="*/ 1139373 h 1516602"/>
                  <a:gd name="connsiteX93" fmla="*/ 646359 w 1034979"/>
                  <a:gd name="connsiteY93" fmla="*/ 1131753 h 1516602"/>
                  <a:gd name="connsiteX94" fmla="*/ 650169 w 1034979"/>
                  <a:gd name="connsiteY94" fmla="*/ 1114608 h 1516602"/>
                  <a:gd name="connsiteX95" fmla="*/ 653979 w 1034979"/>
                  <a:gd name="connsiteY95" fmla="*/ 1108893 h 1516602"/>
                  <a:gd name="connsiteX96" fmla="*/ 655884 w 1034979"/>
                  <a:gd name="connsiteY96" fmla="*/ 1103178 h 1516602"/>
                  <a:gd name="connsiteX97" fmla="*/ 661599 w 1034979"/>
                  <a:gd name="connsiteY97" fmla="*/ 1101273 h 1516602"/>
                  <a:gd name="connsiteX98" fmla="*/ 671124 w 1034979"/>
                  <a:gd name="connsiteY98" fmla="*/ 1089843 h 1516602"/>
                  <a:gd name="connsiteX99" fmla="*/ 724464 w 1034979"/>
                  <a:gd name="connsiteY99" fmla="*/ 1082223 h 1516602"/>
                  <a:gd name="connsiteX100" fmla="*/ 842574 w 1034979"/>
                  <a:gd name="connsiteY100" fmla="*/ 1084128 h 1516602"/>
                  <a:gd name="connsiteX101" fmla="*/ 871149 w 1034979"/>
                  <a:gd name="connsiteY101" fmla="*/ 1086033 h 1516602"/>
                  <a:gd name="connsiteX102" fmla="*/ 899724 w 1034979"/>
                  <a:gd name="connsiteY102" fmla="*/ 1091748 h 1516602"/>
                  <a:gd name="connsiteX103" fmla="*/ 922584 w 1034979"/>
                  <a:gd name="connsiteY103" fmla="*/ 1095558 h 1516602"/>
                  <a:gd name="connsiteX104" fmla="*/ 951159 w 1034979"/>
                  <a:gd name="connsiteY104" fmla="*/ 1101273 h 1516602"/>
                  <a:gd name="connsiteX105" fmla="*/ 956874 w 1034979"/>
                  <a:gd name="connsiteY105" fmla="*/ 1101273 h 1516602"/>
                  <a:gd name="connsiteX106" fmla="*/ 1002594 w 1034979"/>
                  <a:gd name="connsiteY106" fmla="*/ 1099368 h 1516602"/>
                  <a:gd name="connsiteX107" fmla="*/ 1031169 w 1034979"/>
                  <a:gd name="connsiteY107" fmla="*/ 1091748 h 1516602"/>
                  <a:gd name="connsiteX108" fmla="*/ 1034979 w 1034979"/>
                  <a:gd name="connsiteY108" fmla="*/ 1086033 h 1516602"/>
                  <a:gd name="connsiteX109" fmla="*/ 1033074 w 1034979"/>
                  <a:gd name="connsiteY109" fmla="*/ 1066983 h 1516602"/>
                  <a:gd name="connsiteX110" fmla="*/ 1027359 w 1034979"/>
                  <a:gd name="connsiteY110" fmla="*/ 1063173 h 1516602"/>
                  <a:gd name="connsiteX111" fmla="*/ 1012119 w 1034979"/>
                  <a:gd name="connsiteY111" fmla="*/ 1061268 h 1516602"/>
                  <a:gd name="connsiteX112" fmla="*/ 1006404 w 1034979"/>
                  <a:gd name="connsiteY112" fmla="*/ 1059363 h 1516602"/>
                  <a:gd name="connsiteX113" fmla="*/ 998784 w 1034979"/>
                  <a:gd name="connsiteY113" fmla="*/ 1057458 h 1516602"/>
                  <a:gd name="connsiteX114" fmla="*/ 987354 w 1034979"/>
                  <a:gd name="connsiteY114" fmla="*/ 1049838 h 1516602"/>
                  <a:gd name="connsiteX115" fmla="*/ 975924 w 1034979"/>
                  <a:gd name="connsiteY115" fmla="*/ 1046028 h 1516602"/>
                  <a:gd name="connsiteX116" fmla="*/ 970209 w 1034979"/>
                  <a:gd name="connsiteY116" fmla="*/ 1044123 h 1516602"/>
                  <a:gd name="connsiteX117" fmla="*/ 962589 w 1034979"/>
                  <a:gd name="connsiteY117" fmla="*/ 1042218 h 1516602"/>
                  <a:gd name="connsiteX118" fmla="*/ 956874 w 1034979"/>
                  <a:gd name="connsiteY118" fmla="*/ 1040313 h 1516602"/>
                  <a:gd name="connsiteX119" fmla="*/ 935919 w 1034979"/>
                  <a:gd name="connsiteY119" fmla="*/ 1034598 h 1516602"/>
                  <a:gd name="connsiteX120" fmla="*/ 825429 w 1034979"/>
                  <a:gd name="connsiteY120" fmla="*/ 1034598 h 1516602"/>
                  <a:gd name="connsiteX121" fmla="*/ 730179 w 1034979"/>
                  <a:gd name="connsiteY121" fmla="*/ 1038408 h 1516602"/>
                  <a:gd name="connsiteX122" fmla="*/ 669219 w 1034979"/>
                  <a:gd name="connsiteY122" fmla="*/ 1046028 h 1516602"/>
                  <a:gd name="connsiteX123" fmla="*/ 646359 w 1034979"/>
                  <a:gd name="connsiteY123" fmla="*/ 1049838 h 1516602"/>
                  <a:gd name="connsiteX124" fmla="*/ 642549 w 1034979"/>
                  <a:gd name="connsiteY124" fmla="*/ 1038408 h 1516602"/>
                  <a:gd name="connsiteX125" fmla="*/ 640644 w 1034979"/>
                  <a:gd name="connsiteY125" fmla="*/ 1032693 h 1516602"/>
                  <a:gd name="connsiteX126" fmla="*/ 642549 w 1034979"/>
                  <a:gd name="connsiteY126" fmla="*/ 1015548 h 1516602"/>
                  <a:gd name="connsiteX127" fmla="*/ 644454 w 1034979"/>
                  <a:gd name="connsiteY127" fmla="*/ 1009833 h 1516602"/>
                  <a:gd name="connsiteX128" fmla="*/ 661599 w 1034979"/>
                  <a:gd name="connsiteY128" fmla="*/ 1000308 h 1516602"/>
                  <a:gd name="connsiteX129" fmla="*/ 673029 w 1034979"/>
                  <a:gd name="connsiteY129" fmla="*/ 992688 h 1516602"/>
                  <a:gd name="connsiteX130" fmla="*/ 674934 w 1034979"/>
                  <a:gd name="connsiteY130" fmla="*/ 986973 h 1516602"/>
                  <a:gd name="connsiteX131" fmla="*/ 680649 w 1034979"/>
                  <a:gd name="connsiteY131" fmla="*/ 985068 h 1516602"/>
                  <a:gd name="connsiteX132" fmla="*/ 686364 w 1034979"/>
                  <a:gd name="connsiteY132" fmla="*/ 981258 h 1516602"/>
                  <a:gd name="connsiteX133" fmla="*/ 695889 w 1034979"/>
                  <a:gd name="connsiteY133" fmla="*/ 971733 h 1516602"/>
                  <a:gd name="connsiteX134" fmla="*/ 705414 w 1034979"/>
                  <a:gd name="connsiteY134" fmla="*/ 960303 h 1516602"/>
                  <a:gd name="connsiteX135" fmla="*/ 716844 w 1034979"/>
                  <a:gd name="connsiteY135" fmla="*/ 952683 h 1516602"/>
                  <a:gd name="connsiteX136" fmla="*/ 732084 w 1034979"/>
                  <a:gd name="connsiteY136" fmla="*/ 939348 h 1516602"/>
                  <a:gd name="connsiteX137" fmla="*/ 741609 w 1034979"/>
                  <a:gd name="connsiteY137" fmla="*/ 927918 h 1516602"/>
                  <a:gd name="connsiteX138" fmla="*/ 753039 w 1034979"/>
                  <a:gd name="connsiteY138" fmla="*/ 918393 h 1516602"/>
                  <a:gd name="connsiteX139" fmla="*/ 758754 w 1034979"/>
                  <a:gd name="connsiteY139" fmla="*/ 906963 h 1516602"/>
                  <a:gd name="connsiteX140" fmla="*/ 760659 w 1034979"/>
                  <a:gd name="connsiteY140" fmla="*/ 901248 h 1516602"/>
                  <a:gd name="connsiteX141" fmla="*/ 766374 w 1034979"/>
                  <a:gd name="connsiteY141" fmla="*/ 889818 h 1516602"/>
                  <a:gd name="connsiteX142" fmla="*/ 764469 w 1034979"/>
                  <a:gd name="connsiteY142" fmla="*/ 874578 h 1516602"/>
                  <a:gd name="connsiteX143" fmla="*/ 758754 w 1034979"/>
                  <a:gd name="connsiteY143" fmla="*/ 872673 h 1516602"/>
                  <a:gd name="connsiteX144" fmla="*/ 737799 w 1034979"/>
                  <a:gd name="connsiteY144" fmla="*/ 874578 h 1516602"/>
                  <a:gd name="connsiteX145" fmla="*/ 732084 w 1034979"/>
                  <a:gd name="connsiteY145" fmla="*/ 878388 h 1516602"/>
                  <a:gd name="connsiteX146" fmla="*/ 699699 w 1034979"/>
                  <a:gd name="connsiteY146" fmla="*/ 899343 h 1516602"/>
                  <a:gd name="connsiteX147" fmla="*/ 595181 w 1034979"/>
                  <a:gd name="connsiteY147" fmla="*/ 957831 h 1516602"/>
                  <a:gd name="connsiteX148" fmla="*/ 507294 w 1034979"/>
                  <a:gd name="connsiteY148" fmla="*/ 847908 h 1516602"/>
                  <a:gd name="connsiteX149" fmla="*/ 503484 w 1034979"/>
                  <a:gd name="connsiteY149" fmla="*/ 358323 h 1516602"/>
                  <a:gd name="connsiteX150" fmla="*/ 499674 w 1034979"/>
                  <a:gd name="connsiteY150" fmla="*/ 66858 h 1516602"/>
                  <a:gd name="connsiteX151" fmla="*/ 490149 w 1034979"/>
                  <a:gd name="connsiteY151" fmla="*/ 40188 h 1516602"/>
                  <a:gd name="connsiteX152" fmla="*/ 488244 w 1034979"/>
                  <a:gd name="connsiteY152" fmla="*/ 34473 h 1516602"/>
                  <a:gd name="connsiteX153" fmla="*/ 484434 w 1034979"/>
                  <a:gd name="connsiteY153" fmla="*/ 28758 h 1516602"/>
                  <a:gd name="connsiteX154" fmla="*/ 478719 w 1034979"/>
                  <a:gd name="connsiteY154" fmla="*/ 17328 h 1516602"/>
                  <a:gd name="connsiteX155" fmla="*/ 473004 w 1034979"/>
                  <a:gd name="connsiteY155" fmla="*/ 13518 h 1516602"/>
                  <a:gd name="connsiteX156" fmla="*/ 469194 w 1034979"/>
                  <a:gd name="connsiteY156" fmla="*/ 7803 h 1516602"/>
                  <a:gd name="connsiteX157" fmla="*/ 429189 w 1034979"/>
                  <a:gd name="connsiteY157" fmla="*/ 11613 h 1516602"/>
                  <a:gd name="connsiteX158" fmla="*/ 425379 w 1034979"/>
                  <a:gd name="connsiteY158" fmla="*/ 78288 h 1516602"/>
                  <a:gd name="connsiteX159" fmla="*/ 425379 w 1034979"/>
                  <a:gd name="connsiteY159" fmla="*/ 84003 h 1516602"/>
                  <a:gd name="connsiteX160" fmla="*/ 429189 w 1034979"/>
                  <a:gd name="connsiteY160" fmla="*/ 238308 h 1516602"/>
                  <a:gd name="connsiteX161" fmla="*/ 440619 w 1034979"/>
                  <a:gd name="connsiteY161" fmla="*/ 421188 h 1516602"/>
                  <a:gd name="connsiteX162" fmla="*/ 435265 w 1034979"/>
                  <a:gd name="connsiteY162" fmla="*/ 718368 h 1516602"/>
                  <a:gd name="connsiteX163" fmla="*/ 435059 w 1034979"/>
                  <a:gd name="connsiteY163" fmla="*/ 799046 h 1516602"/>
                  <a:gd name="connsiteX164" fmla="*/ 430322 w 1034979"/>
                  <a:gd name="connsiteY164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191064 w 1034979"/>
                  <a:gd name="connsiteY14" fmla="*/ 985068 h 1516602"/>
                  <a:gd name="connsiteX15" fmla="*/ 208209 w 1034979"/>
                  <a:gd name="connsiteY15" fmla="*/ 990783 h 1516602"/>
                  <a:gd name="connsiteX16" fmla="*/ 213924 w 1034979"/>
                  <a:gd name="connsiteY16" fmla="*/ 992688 h 1516602"/>
                  <a:gd name="connsiteX17" fmla="*/ 229164 w 1034979"/>
                  <a:gd name="connsiteY17" fmla="*/ 996498 h 1516602"/>
                  <a:gd name="connsiteX18" fmla="*/ 248214 w 1034979"/>
                  <a:gd name="connsiteY18" fmla="*/ 1002213 h 1516602"/>
                  <a:gd name="connsiteX19" fmla="*/ 267264 w 1034979"/>
                  <a:gd name="connsiteY19" fmla="*/ 1021263 h 1516602"/>
                  <a:gd name="connsiteX20" fmla="*/ 272979 w 1034979"/>
                  <a:gd name="connsiteY20" fmla="*/ 1040313 h 1516602"/>
                  <a:gd name="connsiteX21" fmla="*/ 274884 w 1034979"/>
                  <a:gd name="connsiteY21" fmla="*/ 1046028 h 1516602"/>
                  <a:gd name="connsiteX22" fmla="*/ 276789 w 1034979"/>
                  <a:gd name="connsiteY22" fmla="*/ 1051743 h 1516602"/>
                  <a:gd name="connsiteX23" fmla="*/ 278694 w 1034979"/>
                  <a:gd name="connsiteY23" fmla="*/ 1076508 h 1516602"/>
                  <a:gd name="connsiteX24" fmla="*/ 280599 w 1034979"/>
                  <a:gd name="connsiteY24" fmla="*/ 1082223 h 1516602"/>
                  <a:gd name="connsiteX25" fmla="*/ 278694 w 1034979"/>
                  <a:gd name="connsiteY25" fmla="*/ 1101273 h 1516602"/>
                  <a:gd name="connsiteX26" fmla="*/ 276789 w 1034979"/>
                  <a:gd name="connsiteY26" fmla="*/ 1110798 h 1516602"/>
                  <a:gd name="connsiteX27" fmla="*/ 263454 w 1034979"/>
                  <a:gd name="connsiteY27" fmla="*/ 1124133 h 1516602"/>
                  <a:gd name="connsiteX28" fmla="*/ 252024 w 1034979"/>
                  <a:gd name="connsiteY28" fmla="*/ 1131753 h 1516602"/>
                  <a:gd name="connsiteX29" fmla="*/ 240594 w 1034979"/>
                  <a:gd name="connsiteY29" fmla="*/ 1135563 h 1516602"/>
                  <a:gd name="connsiteX30" fmla="*/ 27234 w 1034979"/>
                  <a:gd name="connsiteY30" fmla="*/ 1154613 h 1516602"/>
                  <a:gd name="connsiteX31" fmla="*/ 15804 w 1034979"/>
                  <a:gd name="connsiteY31" fmla="*/ 1160328 h 1516602"/>
                  <a:gd name="connsiteX32" fmla="*/ 6279 w 1034979"/>
                  <a:gd name="connsiteY32" fmla="*/ 1169853 h 1516602"/>
                  <a:gd name="connsiteX33" fmla="*/ 4374 w 1034979"/>
                  <a:gd name="connsiteY33" fmla="*/ 1175568 h 1516602"/>
                  <a:gd name="connsiteX34" fmla="*/ 564 w 1034979"/>
                  <a:gd name="connsiteY34" fmla="*/ 1181283 h 1516602"/>
                  <a:gd name="connsiteX35" fmla="*/ 6279 w 1034979"/>
                  <a:gd name="connsiteY35" fmla="*/ 1213668 h 1516602"/>
                  <a:gd name="connsiteX36" fmla="*/ 11994 w 1034979"/>
                  <a:gd name="connsiteY36" fmla="*/ 1217478 h 1516602"/>
                  <a:gd name="connsiteX37" fmla="*/ 17709 w 1034979"/>
                  <a:gd name="connsiteY37" fmla="*/ 1219383 h 1516602"/>
                  <a:gd name="connsiteX38" fmla="*/ 145344 w 1034979"/>
                  <a:gd name="connsiteY38" fmla="*/ 1217478 h 1516602"/>
                  <a:gd name="connsiteX39" fmla="*/ 239202 w 1034979"/>
                  <a:gd name="connsiteY39" fmla="*/ 1214801 h 1516602"/>
                  <a:gd name="connsiteX40" fmla="*/ 318699 w 1034979"/>
                  <a:gd name="connsiteY40" fmla="*/ 1217478 h 1516602"/>
                  <a:gd name="connsiteX41" fmla="*/ 330129 w 1034979"/>
                  <a:gd name="connsiteY41" fmla="*/ 1223193 h 1516602"/>
                  <a:gd name="connsiteX42" fmla="*/ 333939 w 1034979"/>
                  <a:gd name="connsiteY42" fmla="*/ 1228908 h 1516602"/>
                  <a:gd name="connsiteX43" fmla="*/ 339654 w 1034979"/>
                  <a:gd name="connsiteY43" fmla="*/ 1230813 h 1516602"/>
                  <a:gd name="connsiteX44" fmla="*/ 351084 w 1034979"/>
                  <a:gd name="connsiteY44" fmla="*/ 1238433 h 1516602"/>
                  <a:gd name="connsiteX45" fmla="*/ 356799 w 1034979"/>
                  <a:gd name="connsiteY45" fmla="*/ 1242243 h 1516602"/>
                  <a:gd name="connsiteX46" fmla="*/ 360609 w 1034979"/>
                  <a:gd name="connsiteY46" fmla="*/ 1247958 h 1516602"/>
                  <a:gd name="connsiteX47" fmla="*/ 366324 w 1034979"/>
                  <a:gd name="connsiteY47" fmla="*/ 1259388 h 1516602"/>
                  <a:gd name="connsiteX48" fmla="*/ 362514 w 1034979"/>
                  <a:gd name="connsiteY48" fmla="*/ 1286058 h 1516602"/>
                  <a:gd name="connsiteX49" fmla="*/ 358704 w 1034979"/>
                  <a:gd name="connsiteY49" fmla="*/ 1291773 h 1516602"/>
                  <a:gd name="connsiteX50" fmla="*/ 356799 w 1034979"/>
                  <a:gd name="connsiteY50" fmla="*/ 1297488 h 1516602"/>
                  <a:gd name="connsiteX51" fmla="*/ 352989 w 1034979"/>
                  <a:gd name="connsiteY51" fmla="*/ 1303203 h 1516602"/>
                  <a:gd name="connsiteX52" fmla="*/ 351084 w 1034979"/>
                  <a:gd name="connsiteY52" fmla="*/ 1308918 h 1516602"/>
                  <a:gd name="connsiteX53" fmla="*/ 347274 w 1034979"/>
                  <a:gd name="connsiteY53" fmla="*/ 1314633 h 1516602"/>
                  <a:gd name="connsiteX54" fmla="*/ 330129 w 1034979"/>
                  <a:gd name="connsiteY54" fmla="*/ 1381308 h 1516602"/>
                  <a:gd name="connsiteX55" fmla="*/ 328224 w 1034979"/>
                  <a:gd name="connsiteY55" fmla="*/ 1432743 h 1516602"/>
                  <a:gd name="connsiteX56" fmla="*/ 330129 w 1034979"/>
                  <a:gd name="connsiteY56" fmla="*/ 1457508 h 1516602"/>
                  <a:gd name="connsiteX57" fmla="*/ 332034 w 1034979"/>
                  <a:gd name="connsiteY57" fmla="*/ 1463223 h 1516602"/>
                  <a:gd name="connsiteX58" fmla="*/ 335844 w 1034979"/>
                  <a:gd name="connsiteY58" fmla="*/ 1467033 h 1516602"/>
                  <a:gd name="connsiteX59" fmla="*/ 364419 w 1034979"/>
                  <a:gd name="connsiteY59" fmla="*/ 1512753 h 1516602"/>
                  <a:gd name="connsiteX60" fmla="*/ 387279 w 1034979"/>
                  <a:gd name="connsiteY60" fmla="*/ 1514658 h 1516602"/>
                  <a:gd name="connsiteX61" fmla="*/ 392994 w 1034979"/>
                  <a:gd name="connsiteY61" fmla="*/ 1508943 h 1516602"/>
                  <a:gd name="connsiteX62" fmla="*/ 394899 w 1034979"/>
                  <a:gd name="connsiteY62" fmla="*/ 1497513 h 1516602"/>
                  <a:gd name="connsiteX63" fmla="*/ 396804 w 1034979"/>
                  <a:gd name="connsiteY63" fmla="*/ 1491798 h 1516602"/>
                  <a:gd name="connsiteX64" fmla="*/ 398709 w 1034979"/>
                  <a:gd name="connsiteY64" fmla="*/ 1474653 h 1516602"/>
                  <a:gd name="connsiteX65" fmla="*/ 400614 w 1034979"/>
                  <a:gd name="connsiteY65" fmla="*/ 1461318 h 1516602"/>
                  <a:gd name="connsiteX66" fmla="*/ 404424 w 1034979"/>
                  <a:gd name="connsiteY66" fmla="*/ 1404168 h 1516602"/>
                  <a:gd name="connsiteX67" fmla="*/ 410139 w 1034979"/>
                  <a:gd name="connsiteY67" fmla="*/ 1392738 h 1516602"/>
                  <a:gd name="connsiteX68" fmla="*/ 413949 w 1034979"/>
                  <a:gd name="connsiteY68" fmla="*/ 1379403 h 1516602"/>
                  <a:gd name="connsiteX69" fmla="*/ 415854 w 1034979"/>
                  <a:gd name="connsiteY69" fmla="*/ 1373688 h 1516602"/>
                  <a:gd name="connsiteX70" fmla="*/ 417759 w 1034979"/>
                  <a:gd name="connsiteY70" fmla="*/ 1360353 h 1516602"/>
                  <a:gd name="connsiteX71" fmla="*/ 421569 w 1034979"/>
                  <a:gd name="connsiteY71" fmla="*/ 1348923 h 1516602"/>
                  <a:gd name="connsiteX72" fmla="*/ 427284 w 1034979"/>
                  <a:gd name="connsiteY72" fmla="*/ 1335588 h 1516602"/>
                  <a:gd name="connsiteX73" fmla="*/ 467289 w 1034979"/>
                  <a:gd name="connsiteY73" fmla="*/ 1265103 h 1516602"/>
                  <a:gd name="connsiteX74" fmla="*/ 528455 w 1034979"/>
                  <a:gd name="connsiteY74" fmla="*/ 1230091 h 1516602"/>
                  <a:gd name="connsiteX75" fmla="*/ 601154 w 1034979"/>
                  <a:gd name="connsiteY75" fmla="*/ 1221700 h 1516602"/>
                  <a:gd name="connsiteX76" fmla="*/ 720654 w 1034979"/>
                  <a:gd name="connsiteY76" fmla="*/ 1316538 h 1516602"/>
                  <a:gd name="connsiteX77" fmla="*/ 733989 w 1034979"/>
                  <a:gd name="connsiteY77" fmla="*/ 1326063 h 1516602"/>
                  <a:gd name="connsiteX78" fmla="*/ 743514 w 1034979"/>
                  <a:gd name="connsiteY78" fmla="*/ 1327968 h 1516602"/>
                  <a:gd name="connsiteX79" fmla="*/ 749229 w 1034979"/>
                  <a:gd name="connsiteY79" fmla="*/ 1329873 h 1516602"/>
                  <a:gd name="connsiteX80" fmla="*/ 762564 w 1034979"/>
                  <a:gd name="connsiteY80" fmla="*/ 1335588 h 1516602"/>
                  <a:gd name="connsiteX81" fmla="*/ 777804 w 1034979"/>
                  <a:gd name="connsiteY81" fmla="*/ 1333683 h 1516602"/>
                  <a:gd name="connsiteX82" fmla="*/ 789234 w 1034979"/>
                  <a:gd name="connsiteY82" fmla="*/ 1327968 h 1516602"/>
                  <a:gd name="connsiteX83" fmla="*/ 794949 w 1034979"/>
                  <a:gd name="connsiteY83" fmla="*/ 1326063 h 1516602"/>
                  <a:gd name="connsiteX84" fmla="*/ 802569 w 1034979"/>
                  <a:gd name="connsiteY84" fmla="*/ 1308918 h 1516602"/>
                  <a:gd name="connsiteX85" fmla="*/ 800664 w 1034979"/>
                  <a:gd name="connsiteY85" fmla="*/ 1284153 h 1516602"/>
                  <a:gd name="connsiteX86" fmla="*/ 798759 w 1034979"/>
                  <a:gd name="connsiteY86" fmla="*/ 1278438 h 1516602"/>
                  <a:gd name="connsiteX87" fmla="*/ 796854 w 1034979"/>
                  <a:gd name="connsiteY87" fmla="*/ 1270818 h 1516602"/>
                  <a:gd name="connsiteX88" fmla="*/ 783519 w 1034979"/>
                  <a:gd name="connsiteY88" fmla="*/ 1253673 h 1516602"/>
                  <a:gd name="connsiteX89" fmla="*/ 773994 w 1034979"/>
                  <a:gd name="connsiteY89" fmla="*/ 1247958 h 1516602"/>
                  <a:gd name="connsiteX90" fmla="*/ 648264 w 1034979"/>
                  <a:gd name="connsiteY90" fmla="*/ 1156518 h 1516602"/>
                  <a:gd name="connsiteX91" fmla="*/ 644454 w 1034979"/>
                  <a:gd name="connsiteY91" fmla="*/ 1139373 h 1516602"/>
                  <a:gd name="connsiteX92" fmla="*/ 646359 w 1034979"/>
                  <a:gd name="connsiteY92" fmla="*/ 1131753 h 1516602"/>
                  <a:gd name="connsiteX93" fmla="*/ 650169 w 1034979"/>
                  <a:gd name="connsiteY93" fmla="*/ 1114608 h 1516602"/>
                  <a:gd name="connsiteX94" fmla="*/ 653979 w 1034979"/>
                  <a:gd name="connsiteY94" fmla="*/ 1108893 h 1516602"/>
                  <a:gd name="connsiteX95" fmla="*/ 655884 w 1034979"/>
                  <a:gd name="connsiteY95" fmla="*/ 1103178 h 1516602"/>
                  <a:gd name="connsiteX96" fmla="*/ 661599 w 1034979"/>
                  <a:gd name="connsiteY96" fmla="*/ 1101273 h 1516602"/>
                  <a:gd name="connsiteX97" fmla="*/ 671124 w 1034979"/>
                  <a:gd name="connsiteY97" fmla="*/ 1089843 h 1516602"/>
                  <a:gd name="connsiteX98" fmla="*/ 724464 w 1034979"/>
                  <a:gd name="connsiteY98" fmla="*/ 1082223 h 1516602"/>
                  <a:gd name="connsiteX99" fmla="*/ 842574 w 1034979"/>
                  <a:gd name="connsiteY99" fmla="*/ 1084128 h 1516602"/>
                  <a:gd name="connsiteX100" fmla="*/ 871149 w 1034979"/>
                  <a:gd name="connsiteY100" fmla="*/ 1086033 h 1516602"/>
                  <a:gd name="connsiteX101" fmla="*/ 899724 w 1034979"/>
                  <a:gd name="connsiteY101" fmla="*/ 1091748 h 1516602"/>
                  <a:gd name="connsiteX102" fmla="*/ 922584 w 1034979"/>
                  <a:gd name="connsiteY102" fmla="*/ 1095558 h 1516602"/>
                  <a:gd name="connsiteX103" fmla="*/ 951159 w 1034979"/>
                  <a:gd name="connsiteY103" fmla="*/ 1101273 h 1516602"/>
                  <a:gd name="connsiteX104" fmla="*/ 956874 w 1034979"/>
                  <a:gd name="connsiteY104" fmla="*/ 1101273 h 1516602"/>
                  <a:gd name="connsiteX105" fmla="*/ 1002594 w 1034979"/>
                  <a:gd name="connsiteY105" fmla="*/ 1099368 h 1516602"/>
                  <a:gd name="connsiteX106" fmla="*/ 1031169 w 1034979"/>
                  <a:gd name="connsiteY106" fmla="*/ 1091748 h 1516602"/>
                  <a:gd name="connsiteX107" fmla="*/ 1034979 w 1034979"/>
                  <a:gd name="connsiteY107" fmla="*/ 1086033 h 1516602"/>
                  <a:gd name="connsiteX108" fmla="*/ 1033074 w 1034979"/>
                  <a:gd name="connsiteY108" fmla="*/ 1066983 h 1516602"/>
                  <a:gd name="connsiteX109" fmla="*/ 1027359 w 1034979"/>
                  <a:gd name="connsiteY109" fmla="*/ 1063173 h 1516602"/>
                  <a:gd name="connsiteX110" fmla="*/ 1012119 w 1034979"/>
                  <a:gd name="connsiteY110" fmla="*/ 1061268 h 1516602"/>
                  <a:gd name="connsiteX111" fmla="*/ 1006404 w 1034979"/>
                  <a:gd name="connsiteY111" fmla="*/ 1059363 h 1516602"/>
                  <a:gd name="connsiteX112" fmla="*/ 998784 w 1034979"/>
                  <a:gd name="connsiteY112" fmla="*/ 1057458 h 1516602"/>
                  <a:gd name="connsiteX113" fmla="*/ 987354 w 1034979"/>
                  <a:gd name="connsiteY113" fmla="*/ 1049838 h 1516602"/>
                  <a:gd name="connsiteX114" fmla="*/ 975924 w 1034979"/>
                  <a:gd name="connsiteY114" fmla="*/ 1046028 h 1516602"/>
                  <a:gd name="connsiteX115" fmla="*/ 970209 w 1034979"/>
                  <a:gd name="connsiteY115" fmla="*/ 1044123 h 1516602"/>
                  <a:gd name="connsiteX116" fmla="*/ 962589 w 1034979"/>
                  <a:gd name="connsiteY116" fmla="*/ 1042218 h 1516602"/>
                  <a:gd name="connsiteX117" fmla="*/ 956874 w 1034979"/>
                  <a:gd name="connsiteY117" fmla="*/ 1040313 h 1516602"/>
                  <a:gd name="connsiteX118" fmla="*/ 935919 w 1034979"/>
                  <a:gd name="connsiteY118" fmla="*/ 1034598 h 1516602"/>
                  <a:gd name="connsiteX119" fmla="*/ 825429 w 1034979"/>
                  <a:gd name="connsiteY119" fmla="*/ 1034598 h 1516602"/>
                  <a:gd name="connsiteX120" fmla="*/ 730179 w 1034979"/>
                  <a:gd name="connsiteY120" fmla="*/ 1038408 h 1516602"/>
                  <a:gd name="connsiteX121" fmla="*/ 669219 w 1034979"/>
                  <a:gd name="connsiteY121" fmla="*/ 1046028 h 1516602"/>
                  <a:gd name="connsiteX122" fmla="*/ 646359 w 1034979"/>
                  <a:gd name="connsiteY122" fmla="*/ 1049838 h 1516602"/>
                  <a:gd name="connsiteX123" fmla="*/ 642549 w 1034979"/>
                  <a:gd name="connsiteY123" fmla="*/ 1038408 h 1516602"/>
                  <a:gd name="connsiteX124" fmla="*/ 640644 w 1034979"/>
                  <a:gd name="connsiteY124" fmla="*/ 1032693 h 1516602"/>
                  <a:gd name="connsiteX125" fmla="*/ 642549 w 1034979"/>
                  <a:gd name="connsiteY125" fmla="*/ 1015548 h 1516602"/>
                  <a:gd name="connsiteX126" fmla="*/ 644454 w 1034979"/>
                  <a:gd name="connsiteY126" fmla="*/ 1009833 h 1516602"/>
                  <a:gd name="connsiteX127" fmla="*/ 661599 w 1034979"/>
                  <a:gd name="connsiteY127" fmla="*/ 1000308 h 1516602"/>
                  <a:gd name="connsiteX128" fmla="*/ 673029 w 1034979"/>
                  <a:gd name="connsiteY128" fmla="*/ 992688 h 1516602"/>
                  <a:gd name="connsiteX129" fmla="*/ 674934 w 1034979"/>
                  <a:gd name="connsiteY129" fmla="*/ 986973 h 1516602"/>
                  <a:gd name="connsiteX130" fmla="*/ 680649 w 1034979"/>
                  <a:gd name="connsiteY130" fmla="*/ 985068 h 1516602"/>
                  <a:gd name="connsiteX131" fmla="*/ 686364 w 1034979"/>
                  <a:gd name="connsiteY131" fmla="*/ 981258 h 1516602"/>
                  <a:gd name="connsiteX132" fmla="*/ 695889 w 1034979"/>
                  <a:gd name="connsiteY132" fmla="*/ 971733 h 1516602"/>
                  <a:gd name="connsiteX133" fmla="*/ 705414 w 1034979"/>
                  <a:gd name="connsiteY133" fmla="*/ 960303 h 1516602"/>
                  <a:gd name="connsiteX134" fmla="*/ 716844 w 1034979"/>
                  <a:gd name="connsiteY134" fmla="*/ 952683 h 1516602"/>
                  <a:gd name="connsiteX135" fmla="*/ 732084 w 1034979"/>
                  <a:gd name="connsiteY135" fmla="*/ 939348 h 1516602"/>
                  <a:gd name="connsiteX136" fmla="*/ 741609 w 1034979"/>
                  <a:gd name="connsiteY136" fmla="*/ 927918 h 1516602"/>
                  <a:gd name="connsiteX137" fmla="*/ 753039 w 1034979"/>
                  <a:gd name="connsiteY137" fmla="*/ 918393 h 1516602"/>
                  <a:gd name="connsiteX138" fmla="*/ 758754 w 1034979"/>
                  <a:gd name="connsiteY138" fmla="*/ 906963 h 1516602"/>
                  <a:gd name="connsiteX139" fmla="*/ 760659 w 1034979"/>
                  <a:gd name="connsiteY139" fmla="*/ 901248 h 1516602"/>
                  <a:gd name="connsiteX140" fmla="*/ 766374 w 1034979"/>
                  <a:gd name="connsiteY140" fmla="*/ 889818 h 1516602"/>
                  <a:gd name="connsiteX141" fmla="*/ 764469 w 1034979"/>
                  <a:gd name="connsiteY141" fmla="*/ 874578 h 1516602"/>
                  <a:gd name="connsiteX142" fmla="*/ 758754 w 1034979"/>
                  <a:gd name="connsiteY142" fmla="*/ 872673 h 1516602"/>
                  <a:gd name="connsiteX143" fmla="*/ 737799 w 1034979"/>
                  <a:gd name="connsiteY143" fmla="*/ 874578 h 1516602"/>
                  <a:gd name="connsiteX144" fmla="*/ 732084 w 1034979"/>
                  <a:gd name="connsiteY144" fmla="*/ 878388 h 1516602"/>
                  <a:gd name="connsiteX145" fmla="*/ 699699 w 1034979"/>
                  <a:gd name="connsiteY145" fmla="*/ 899343 h 1516602"/>
                  <a:gd name="connsiteX146" fmla="*/ 595181 w 1034979"/>
                  <a:gd name="connsiteY146" fmla="*/ 957831 h 1516602"/>
                  <a:gd name="connsiteX147" fmla="*/ 507294 w 1034979"/>
                  <a:gd name="connsiteY147" fmla="*/ 847908 h 1516602"/>
                  <a:gd name="connsiteX148" fmla="*/ 503484 w 1034979"/>
                  <a:gd name="connsiteY148" fmla="*/ 358323 h 1516602"/>
                  <a:gd name="connsiteX149" fmla="*/ 499674 w 1034979"/>
                  <a:gd name="connsiteY149" fmla="*/ 66858 h 1516602"/>
                  <a:gd name="connsiteX150" fmla="*/ 490149 w 1034979"/>
                  <a:gd name="connsiteY150" fmla="*/ 40188 h 1516602"/>
                  <a:gd name="connsiteX151" fmla="*/ 488244 w 1034979"/>
                  <a:gd name="connsiteY151" fmla="*/ 34473 h 1516602"/>
                  <a:gd name="connsiteX152" fmla="*/ 484434 w 1034979"/>
                  <a:gd name="connsiteY152" fmla="*/ 28758 h 1516602"/>
                  <a:gd name="connsiteX153" fmla="*/ 478719 w 1034979"/>
                  <a:gd name="connsiteY153" fmla="*/ 17328 h 1516602"/>
                  <a:gd name="connsiteX154" fmla="*/ 473004 w 1034979"/>
                  <a:gd name="connsiteY154" fmla="*/ 13518 h 1516602"/>
                  <a:gd name="connsiteX155" fmla="*/ 469194 w 1034979"/>
                  <a:gd name="connsiteY155" fmla="*/ 7803 h 1516602"/>
                  <a:gd name="connsiteX156" fmla="*/ 429189 w 1034979"/>
                  <a:gd name="connsiteY156" fmla="*/ 11613 h 1516602"/>
                  <a:gd name="connsiteX157" fmla="*/ 425379 w 1034979"/>
                  <a:gd name="connsiteY157" fmla="*/ 78288 h 1516602"/>
                  <a:gd name="connsiteX158" fmla="*/ 425379 w 1034979"/>
                  <a:gd name="connsiteY158" fmla="*/ 84003 h 1516602"/>
                  <a:gd name="connsiteX159" fmla="*/ 429189 w 1034979"/>
                  <a:gd name="connsiteY159" fmla="*/ 238308 h 1516602"/>
                  <a:gd name="connsiteX160" fmla="*/ 440619 w 1034979"/>
                  <a:gd name="connsiteY160" fmla="*/ 421188 h 1516602"/>
                  <a:gd name="connsiteX161" fmla="*/ 435265 w 1034979"/>
                  <a:gd name="connsiteY161" fmla="*/ 718368 h 1516602"/>
                  <a:gd name="connsiteX162" fmla="*/ 435059 w 1034979"/>
                  <a:gd name="connsiteY162" fmla="*/ 799046 h 1516602"/>
                  <a:gd name="connsiteX163" fmla="*/ 430322 w 1034979"/>
                  <a:gd name="connsiteY163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191064 w 1034979"/>
                  <a:gd name="connsiteY14" fmla="*/ 985068 h 1516602"/>
                  <a:gd name="connsiteX15" fmla="*/ 208209 w 1034979"/>
                  <a:gd name="connsiteY15" fmla="*/ 990783 h 1516602"/>
                  <a:gd name="connsiteX16" fmla="*/ 213924 w 1034979"/>
                  <a:gd name="connsiteY16" fmla="*/ 992688 h 1516602"/>
                  <a:gd name="connsiteX17" fmla="*/ 229164 w 1034979"/>
                  <a:gd name="connsiteY17" fmla="*/ 996498 h 1516602"/>
                  <a:gd name="connsiteX18" fmla="*/ 267264 w 1034979"/>
                  <a:gd name="connsiteY18" fmla="*/ 1021263 h 1516602"/>
                  <a:gd name="connsiteX19" fmla="*/ 272979 w 1034979"/>
                  <a:gd name="connsiteY19" fmla="*/ 1040313 h 1516602"/>
                  <a:gd name="connsiteX20" fmla="*/ 274884 w 1034979"/>
                  <a:gd name="connsiteY20" fmla="*/ 1046028 h 1516602"/>
                  <a:gd name="connsiteX21" fmla="*/ 276789 w 1034979"/>
                  <a:gd name="connsiteY21" fmla="*/ 1051743 h 1516602"/>
                  <a:gd name="connsiteX22" fmla="*/ 278694 w 1034979"/>
                  <a:gd name="connsiteY22" fmla="*/ 1076508 h 1516602"/>
                  <a:gd name="connsiteX23" fmla="*/ 280599 w 1034979"/>
                  <a:gd name="connsiteY23" fmla="*/ 1082223 h 1516602"/>
                  <a:gd name="connsiteX24" fmla="*/ 278694 w 1034979"/>
                  <a:gd name="connsiteY24" fmla="*/ 1101273 h 1516602"/>
                  <a:gd name="connsiteX25" fmla="*/ 276789 w 1034979"/>
                  <a:gd name="connsiteY25" fmla="*/ 1110798 h 1516602"/>
                  <a:gd name="connsiteX26" fmla="*/ 263454 w 1034979"/>
                  <a:gd name="connsiteY26" fmla="*/ 1124133 h 1516602"/>
                  <a:gd name="connsiteX27" fmla="*/ 252024 w 1034979"/>
                  <a:gd name="connsiteY27" fmla="*/ 1131753 h 1516602"/>
                  <a:gd name="connsiteX28" fmla="*/ 240594 w 1034979"/>
                  <a:gd name="connsiteY28" fmla="*/ 1135563 h 1516602"/>
                  <a:gd name="connsiteX29" fmla="*/ 27234 w 1034979"/>
                  <a:gd name="connsiteY29" fmla="*/ 1154613 h 1516602"/>
                  <a:gd name="connsiteX30" fmla="*/ 15804 w 1034979"/>
                  <a:gd name="connsiteY30" fmla="*/ 1160328 h 1516602"/>
                  <a:gd name="connsiteX31" fmla="*/ 6279 w 1034979"/>
                  <a:gd name="connsiteY31" fmla="*/ 1169853 h 1516602"/>
                  <a:gd name="connsiteX32" fmla="*/ 4374 w 1034979"/>
                  <a:gd name="connsiteY32" fmla="*/ 1175568 h 1516602"/>
                  <a:gd name="connsiteX33" fmla="*/ 564 w 1034979"/>
                  <a:gd name="connsiteY33" fmla="*/ 1181283 h 1516602"/>
                  <a:gd name="connsiteX34" fmla="*/ 6279 w 1034979"/>
                  <a:gd name="connsiteY34" fmla="*/ 1213668 h 1516602"/>
                  <a:gd name="connsiteX35" fmla="*/ 11994 w 1034979"/>
                  <a:gd name="connsiteY35" fmla="*/ 1217478 h 1516602"/>
                  <a:gd name="connsiteX36" fmla="*/ 17709 w 1034979"/>
                  <a:gd name="connsiteY36" fmla="*/ 1219383 h 1516602"/>
                  <a:gd name="connsiteX37" fmla="*/ 145344 w 1034979"/>
                  <a:gd name="connsiteY37" fmla="*/ 1217478 h 1516602"/>
                  <a:gd name="connsiteX38" fmla="*/ 239202 w 1034979"/>
                  <a:gd name="connsiteY38" fmla="*/ 1214801 h 1516602"/>
                  <a:gd name="connsiteX39" fmla="*/ 318699 w 1034979"/>
                  <a:gd name="connsiteY39" fmla="*/ 1217478 h 1516602"/>
                  <a:gd name="connsiteX40" fmla="*/ 330129 w 1034979"/>
                  <a:gd name="connsiteY40" fmla="*/ 1223193 h 1516602"/>
                  <a:gd name="connsiteX41" fmla="*/ 333939 w 1034979"/>
                  <a:gd name="connsiteY41" fmla="*/ 1228908 h 1516602"/>
                  <a:gd name="connsiteX42" fmla="*/ 339654 w 1034979"/>
                  <a:gd name="connsiteY42" fmla="*/ 1230813 h 1516602"/>
                  <a:gd name="connsiteX43" fmla="*/ 351084 w 1034979"/>
                  <a:gd name="connsiteY43" fmla="*/ 1238433 h 1516602"/>
                  <a:gd name="connsiteX44" fmla="*/ 356799 w 1034979"/>
                  <a:gd name="connsiteY44" fmla="*/ 1242243 h 1516602"/>
                  <a:gd name="connsiteX45" fmla="*/ 360609 w 1034979"/>
                  <a:gd name="connsiteY45" fmla="*/ 1247958 h 1516602"/>
                  <a:gd name="connsiteX46" fmla="*/ 366324 w 1034979"/>
                  <a:gd name="connsiteY46" fmla="*/ 1259388 h 1516602"/>
                  <a:gd name="connsiteX47" fmla="*/ 362514 w 1034979"/>
                  <a:gd name="connsiteY47" fmla="*/ 1286058 h 1516602"/>
                  <a:gd name="connsiteX48" fmla="*/ 358704 w 1034979"/>
                  <a:gd name="connsiteY48" fmla="*/ 1291773 h 1516602"/>
                  <a:gd name="connsiteX49" fmla="*/ 356799 w 1034979"/>
                  <a:gd name="connsiteY49" fmla="*/ 1297488 h 1516602"/>
                  <a:gd name="connsiteX50" fmla="*/ 352989 w 1034979"/>
                  <a:gd name="connsiteY50" fmla="*/ 1303203 h 1516602"/>
                  <a:gd name="connsiteX51" fmla="*/ 351084 w 1034979"/>
                  <a:gd name="connsiteY51" fmla="*/ 1308918 h 1516602"/>
                  <a:gd name="connsiteX52" fmla="*/ 347274 w 1034979"/>
                  <a:gd name="connsiteY52" fmla="*/ 1314633 h 1516602"/>
                  <a:gd name="connsiteX53" fmla="*/ 330129 w 1034979"/>
                  <a:gd name="connsiteY53" fmla="*/ 1381308 h 1516602"/>
                  <a:gd name="connsiteX54" fmla="*/ 328224 w 1034979"/>
                  <a:gd name="connsiteY54" fmla="*/ 1432743 h 1516602"/>
                  <a:gd name="connsiteX55" fmla="*/ 330129 w 1034979"/>
                  <a:gd name="connsiteY55" fmla="*/ 1457508 h 1516602"/>
                  <a:gd name="connsiteX56" fmla="*/ 332034 w 1034979"/>
                  <a:gd name="connsiteY56" fmla="*/ 1463223 h 1516602"/>
                  <a:gd name="connsiteX57" fmla="*/ 335844 w 1034979"/>
                  <a:gd name="connsiteY57" fmla="*/ 1467033 h 1516602"/>
                  <a:gd name="connsiteX58" fmla="*/ 364419 w 1034979"/>
                  <a:gd name="connsiteY58" fmla="*/ 1512753 h 1516602"/>
                  <a:gd name="connsiteX59" fmla="*/ 387279 w 1034979"/>
                  <a:gd name="connsiteY59" fmla="*/ 1514658 h 1516602"/>
                  <a:gd name="connsiteX60" fmla="*/ 392994 w 1034979"/>
                  <a:gd name="connsiteY60" fmla="*/ 1508943 h 1516602"/>
                  <a:gd name="connsiteX61" fmla="*/ 394899 w 1034979"/>
                  <a:gd name="connsiteY61" fmla="*/ 1497513 h 1516602"/>
                  <a:gd name="connsiteX62" fmla="*/ 396804 w 1034979"/>
                  <a:gd name="connsiteY62" fmla="*/ 1491798 h 1516602"/>
                  <a:gd name="connsiteX63" fmla="*/ 398709 w 1034979"/>
                  <a:gd name="connsiteY63" fmla="*/ 1474653 h 1516602"/>
                  <a:gd name="connsiteX64" fmla="*/ 400614 w 1034979"/>
                  <a:gd name="connsiteY64" fmla="*/ 1461318 h 1516602"/>
                  <a:gd name="connsiteX65" fmla="*/ 404424 w 1034979"/>
                  <a:gd name="connsiteY65" fmla="*/ 1404168 h 1516602"/>
                  <a:gd name="connsiteX66" fmla="*/ 410139 w 1034979"/>
                  <a:gd name="connsiteY66" fmla="*/ 1392738 h 1516602"/>
                  <a:gd name="connsiteX67" fmla="*/ 413949 w 1034979"/>
                  <a:gd name="connsiteY67" fmla="*/ 1379403 h 1516602"/>
                  <a:gd name="connsiteX68" fmla="*/ 415854 w 1034979"/>
                  <a:gd name="connsiteY68" fmla="*/ 1373688 h 1516602"/>
                  <a:gd name="connsiteX69" fmla="*/ 417759 w 1034979"/>
                  <a:gd name="connsiteY69" fmla="*/ 1360353 h 1516602"/>
                  <a:gd name="connsiteX70" fmla="*/ 421569 w 1034979"/>
                  <a:gd name="connsiteY70" fmla="*/ 1348923 h 1516602"/>
                  <a:gd name="connsiteX71" fmla="*/ 427284 w 1034979"/>
                  <a:gd name="connsiteY71" fmla="*/ 1335588 h 1516602"/>
                  <a:gd name="connsiteX72" fmla="*/ 467289 w 1034979"/>
                  <a:gd name="connsiteY72" fmla="*/ 1265103 h 1516602"/>
                  <a:gd name="connsiteX73" fmla="*/ 528455 w 1034979"/>
                  <a:gd name="connsiteY73" fmla="*/ 1230091 h 1516602"/>
                  <a:gd name="connsiteX74" fmla="*/ 601154 w 1034979"/>
                  <a:gd name="connsiteY74" fmla="*/ 1221700 h 1516602"/>
                  <a:gd name="connsiteX75" fmla="*/ 720654 w 1034979"/>
                  <a:gd name="connsiteY75" fmla="*/ 1316538 h 1516602"/>
                  <a:gd name="connsiteX76" fmla="*/ 733989 w 1034979"/>
                  <a:gd name="connsiteY76" fmla="*/ 1326063 h 1516602"/>
                  <a:gd name="connsiteX77" fmla="*/ 743514 w 1034979"/>
                  <a:gd name="connsiteY77" fmla="*/ 1327968 h 1516602"/>
                  <a:gd name="connsiteX78" fmla="*/ 749229 w 1034979"/>
                  <a:gd name="connsiteY78" fmla="*/ 1329873 h 1516602"/>
                  <a:gd name="connsiteX79" fmla="*/ 762564 w 1034979"/>
                  <a:gd name="connsiteY79" fmla="*/ 1335588 h 1516602"/>
                  <a:gd name="connsiteX80" fmla="*/ 777804 w 1034979"/>
                  <a:gd name="connsiteY80" fmla="*/ 1333683 h 1516602"/>
                  <a:gd name="connsiteX81" fmla="*/ 789234 w 1034979"/>
                  <a:gd name="connsiteY81" fmla="*/ 1327968 h 1516602"/>
                  <a:gd name="connsiteX82" fmla="*/ 794949 w 1034979"/>
                  <a:gd name="connsiteY82" fmla="*/ 1326063 h 1516602"/>
                  <a:gd name="connsiteX83" fmla="*/ 802569 w 1034979"/>
                  <a:gd name="connsiteY83" fmla="*/ 1308918 h 1516602"/>
                  <a:gd name="connsiteX84" fmla="*/ 800664 w 1034979"/>
                  <a:gd name="connsiteY84" fmla="*/ 1284153 h 1516602"/>
                  <a:gd name="connsiteX85" fmla="*/ 798759 w 1034979"/>
                  <a:gd name="connsiteY85" fmla="*/ 1278438 h 1516602"/>
                  <a:gd name="connsiteX86" fmla="*/ 796854 w 1034979"/>
                  <a:gd name="connsiteY86" fmla="*/ 1270818 h 1516602"/>
                  <a:gd name="connsiteX87" fmla="*/ 783519 w 1034979"/>
                  <a:gd name="connsiteY87" fmla="*/ 1253673 h 1516602"/>
                  <a:gd name="connsiteX88" fmla="*/ 773994 w 1034979"/>
                  <a:gd name="connsiteY88" fmla="*/ 1247958 h 1516602"/>
                  <a:gd name="connsiteX89" fmla="*/ 648264 w 1034979"/>
                  <a:gd name="connsiteY89" fmla="*/ 1156518 h 1516602"/>
                  <a:gd name="connsiteX90" fmla="*/ 644454 w 1034979"/>
                  <a:gd name="connsiteY90" fmla="*/ 1139373 h 1516602"/>
                  <a:gd name="connsiteX91" fmla="*/ 646359 w 1034979"/>
                  <a:gd name="connsiteY91" fmla="*/ 1131753 h 1516602"/>
                  <a:gd name="connsiteX92" fmla="*/ 650169 w 1034979"/>
                  <a:gd name="connsiteY92" fmla="*/ 1114608 h 1516602"/>
                  <a:gd name="connsiteX93" fmla="*/ 653979 w 1034979"/>
                  <a:gd name="connsiteY93" fmla="*/ 1108893 h 1516602"/>
                  <a:gd name="connsiteX94" fmla="*/ 655884 w 1034979"/>
                  <a:gd name="connsiteY94" fmla="*/ 1103178 h 1516602"/>
                  <a:gd name="connsiteX95" fmla="*/ 661599 w 1034979"/>
                  <a:gd name="connsiteY95" fmla="*/ 1101273 h 1516602"/>
                  <a:gd name="connsiteX96" fmla="*/ 671124 w 1034979"/>
                  <a:gd name="connsiteY96" fmla="*/ 1089843 h 1516602"/>
                  <a:gd name="connsiteX97" fmla="*/ 724464 w 1034979"/>
                  <a:gd name="connsiteY97" fmla="*/ 1082223 h 1516602"/>
                  <a:gd name="connsiteX98" fmla="*/ 842574 w 1034979"/>
                  <a:gd name="connsiteY98" fmla="*/ 1084128 h 1516602"/>
                  <a:gd name="connsiteX99" fmla="*/ 871149 w 1034979"/>
                  <a:gd name="connsiteY99" fmla="*/ 1086033 h 1516602"/>
                  <a:gd name="connsiteX100" fmla="*/ 899724 w 1034979"/>
                  <a:gd name="connsiteY100" fmla="*/ 1091748 h 1516602"/>
                  <a:gd name="connsiteX101" fmla="*/ 922584 w 1034979"/>
                  <a:gd name="connsiteY101" fmla="*/ 1095558 h 1516602"/>
                  <a:gd name="connsiteX102" fmla="*/ 951159 w 1034979"/>
                  <a:gd name="connsiteY102" fmla="*/ 1101273 h 1516602"/>
                  <a:gd name="connsiteX103" fmla="*/ 956874 w 1034979"/>
                  <a:gd name="connsiteY103" fmla="*/ 1101273 h 1516602"/>
                  <a:gd name="connsiteX104" fmla="*/ 1002594 w 1034979"/>
                  <a:gd name="connsiteY104" fmla="*/ 1099368 h 1516602"/>
                  <a:gd name="connsiteX105" fmla="*/ 1031169 w 1034979"/>
                  <a:gd name="connsiteY105" fmla="*/ 1091748 h 1516602"/>
                  <a:gd name="connsiteX106" fmla="*/ 1034979 w 1034979"/>
                  <a:gd name="connsiteY106" fmla="*/ 1086033 h 1516602"/>
                  <a:gd name="connsiteX107" fmla="*/ 1033074 w 1034979"/>
                  <a:gd name="connsiteY107" fmla="*/ 1066983 h 1516602"/>
                  <a:gd name="connsiteX108" fmla="*/ 1027359 w 1034979"/>
                  <a:gd name="connsiteY108" fmla="*/ 1063173 h 1516602"/>
                  <a:gd name="connsiteX109" fmla="*/ 1012119 w 1034979"/>
                  <a:gd name="connsiteY109" fmla="*/ 1061268 h 1516602"/>
                  <a:gd name="connsiteX110" fmla="*/ 1006404 w 1034979"/>
                  <a:gd name="connsiteY110" fmla="*/ 1059363 h 1516602"/>
                  <a:gd name="connsiteX111" fmla="*/ 998784 w 1034979"/>
                  <a:gd name="connsiteY111" fmla="*/ 1057458 h 1516602"/>
                  <a:gd name="connsiteX112" fmla="*/ 987354 w 1034979"/>
                  <a:gd name="connsiteY112" fmla="*/ 1049838 h 1516602"/>
                  <a:gd name="connsiteX113" fmla="*/ 975924 w 1034979"/>
                  <a:gd name="connsiteY113" fmla="*/ 1046028 h 1516602"/>
                  <a:gd name="connsiteX114" fmla="*/ 970209 w 1034979"/>
                  <a:gd name="connsiteY114" fmla="*/ 1044123 h 1516602"/>
                  <a:gd name="connsiteX115" fmla="*/ 962589 w 1034979"/>
                  <a:gd name="connsiteY115" fmla="*/ 1042218 h 1516602"/>
                  <a:gd name="connsiteX116" fmla="*/ 956874 w 1034979"/>
                  <a:gd name="connsiteY116" fmla="*/ 1040313 h 1516602"/>
                  <a:gd name="connsiteX117" fmla="*/ 935919 w 1034979"/>
                  <a:gd name="connsiteY117" fmla="*/ 1034598 h 1516602"/>
                  <a:gd name="connsiteX118" fmla="*/ 825429 w 1034979"/>
                  <a:gd name="connsiteY118" fmla="*/ 1034598 h 1516602"/>
                  <a:gd name="connsiteX119" fmla="*/ 730179 w 1034979"/>
                  <a:gd name="connsiteY119" fmla="*/ 1038408 h 1516602"/>
                  <a:gd name="connsiteX120" fmla="*/ 669219 w 1034979"/>
                  <a:gd name="connsiteY120" fmla="*/ 1046028 h 1516602"/>
                  <a:gd name="connsiteX121" fmla="*/ 646359 w 1034979"/>
                  <a:gd name="connsiteY121" fmla="*/ 1049838 h 1516602"/>
                  <a:gd name="connsiteX122" fmla="*/ 642549 w 1034979"/>
                  <a:gd name="connsiteY122" fmla="*/ 1038408 h 1516602"/>
                  <a:gd name="connsiteX123" fmla="*/ 640644 w 1034979"/>
                  <a:gd name="connsiteY123" fmla="*/ 1032693 h 1516602"/>
                  <a:gd name="connsiteX124" fmla="*/ 642549 w 1034979"/>
                  <a:gd name="connsiteY124" fmla="*/ 1015548 h 1516602"/>
                  <a:gd name="connsiteX125" fmla="*/ 644454 w 1034979"/>
                  <a:gd name="connsiteY125" fmla="*/ 1009833 h 1516602"/>
                  <a:gd name="connsiteX126" fmla="*/ 661599 w 1034979"/>
                  <a:gd name="connsiteY126" fmla="*/ 1000308 h 1516602"/>
                  <a:gd name="connsiteX127" fmla="*/ 673029 w 1034979"/>
                  <a:gd name="connsiteY127" fmla="*/ 992688 h 1516602"/>
                  <a:gd name="connsiteX128" fmla="*/ 674934 w 1034979"/>
                  <a:gd name="connsiteY128" fmla="*/ 986973 h 1516602"/>
                  <a:gd name="connsiteX129" fmla="*/ 680649 w 1034979"/>
                  <a:gd name="connsiteY129" fmla="*/ 985068 h 1516602"/>
                  <a:gd name="connsiteX130" fmla="*/ 686364 w 1034979"/>
                  <a:gd name="connsiteY130" fmla="*/ 981258 h 1516602"/>
                  <a:gd name="connsiteX131" fmla="*/ 695889 w 1034979"/>
                  <a:gd name="connsiteY131" fmla="*/ 971733 h 1516602"/>
                  <a:gd name="connsiteX132" fmla="*/ 705414 w 1034979"/>
                  <a:gd name="connsiteY132" fmla="*/ 960303 h 1516602"/>
                  <a:gd name="connsiteX133" fmla="*/ 716844 w 1034979"/>
                  <a:gd name="connsiteY133" fmla="*/ 952683 h 1516602"/>
                  <a:gd name="connsiteX134" fmla="*/ 732084 w 1034979"/>
                  <a:gd name="connsiteY134" fmla="*/ 939348 h 1516602"/>
                  <a:gd name="connsiteX135" fmla="*/ 741609 w 1034979"/>
                  <a:gd name="connsiteY135" fmla="*/ 927918 h 1516602"/>
                  <a:gd name="connsiteX136" fmla="*/ 753039 w 1034979"/>
                  <a:gd name="connsiteY136" fmla="*/ 918393 h 1516602"/>
                  <a:gd name="connsiteX137" fmla="*/ 758754 w 1034979"/>
                  <a:gd name="connsiteY137" fmla="*/ 906963 h 1516602"/>
                  <a:gd name="connsiteX138" fmla="*/ 760659 w 1034979"/>
                  <a:gd name="connsiteY138" fmla="*/ 901248 h 1516602"/>
                  <a:gd name="connsiteX139" fmla="*/ 766374 w 1034979"/>
                  <a:gd name="connsiteY139" fmla="*/ 889818 h 1516602"/>
                  <a:gd name="connsiteX140" fmla="*/ 764469 w 1034979"/>
                  <a:gd name="connsiteY140" fmla="*/ 874578 h 1516602"/>
                  <a:gd name="connsiteX141" fmla="*/ 758754 w 1034979"/>
                  <a:gd name="connsiteY141" fmla="*/ 872673 h 1516602"/>
                  <a:gd name="connsiteX142" fmla="*/ 737799 w 1034979"/>
                  <a:gd name="connsiteY142" fmla="*/ 874578 h 1516602"/>
                  <a:gd name="connsiteX143" fmla="*/ 732084 w 1034979"/>
                  <a:gd name="connsiteY143" fmla="*/ 878388 h 1516602"/>
                  <a:gd name="connsiteX144" fmla="*/ 699699 w 1034979"/>
                  <a:gd name="connsiteY144" fmla="*/ 899343 h 1516602"/>
                  <a:gd name="connsiteX145" fmla="*/ 595181 w 1034979"/>
                  <a:gd name="connsiteY145" fmla="*/ 957831 h 1516602"/>
                  <a:gd name="connsiteX146" fmla="*/ 507294 w 1034979"/>
                  <a:gd name="connsiteY146" fmla="*/ 847908 h 1516602"/>
                  <a:gd name="connsiteX147" fmla="*/ 503484 w 1034979"/>
                  <a:gd name="connsiteY147" fmla="*/ 358323 h 1516602"/>
                  <a:gd name="connsiteX148" fmla="*/ 499674 w 1034979"/>
                  <a:gd name="connsiteY148" fmla="*/ 66858 h 1516602"/>
                  <a:gd name="connsiteX149" fmla="*/ 490149 w 1034979"/>
                  <a:gd name="connsiteY149" fmla="*/ 40188 h 1516602"/>
                  <a:gd name="connsiteX150" fmla="*/ 488244 w 1034979"/>
                  <a:gd name="connsiteY150" fmla="*/ 34473 h 1516602"/>
                  <a:gd name="connsiteX151" fmla="*/ 484434 w 1034979"/>
                  <a:gd name="connsiteY151" fmla="*/ 28758 h 1516602"/>
                  <a:gd name="connsiteX152" fmla="*/ 478719 w 1034979"/>
                  <a:gd name="connsiteY152" fmla="*/ 17328 h 1516602"/>
                  <a:gd name="connsiteX153" fmla="*/ 473004 w 1034979"/>
                  <a:gd name="connsiteY153" fmla="*/ 13518 h 1516602"/>
                  <a:gd name="connsiteX154" fmla="*/ 469194 w 1034979"/>
                  <a:gd name="connsiteY154" fmla="*/ 7803 h 1516602"/>
                  <a:gd name="connsiteX155" fmla="*/ 429189 w 1034979"/>
                  <a:gd name="connsiteY155" fmla="*/ 11613 h 1516602"/>
                  <a:gd name="connsiteX156" fmla="*/ 425379 w 1034979"/>
                  <a:gd name="connsiteY156" fmla="*/ 78288 h 1516602"/>
                  <a:gd name="connsiteX157" fmla="*/ 425379 w 1034979"/>
                  <a:gd name="connsiteY157" fmla="*/ 84003 h 1516602"/>
                  <a:gd name="connsiteX158" fmla="*/ 429189 w 1034979"/>
                  <a:gd name="connsiteY158" fmla="*/ 238308 h 1516602"/>
                  <a:gd name="connsiteX159" fmla="*/ 440619 w 1034979"/>
                  <a:gd name="connsiteY159" fmla="*/ 421188 h 1516602"/>
                  <a:gd name="connsiteX160" fmla="*/ 435265 w 1034979"/>
                  <a:gd name="connsiteY160" fmla="*/ 718368 h 1516602"/>
                  <a:gd name="connsiteX161" fmla="*/ 435059 w 1034979"/>
                  <a:gd name="connsiteY161" fmla="*/ 799046 h 1516602"/>
                  <a:gd name="connsiteX162" fmla="*/ 430322 w 1034979"/>
                  <a:gd name="connsiteY162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191064 w 1034979"/>
                  <a:gd name="connsiteY14" fmla="*/ 985068 h 1516602"/>
                  <a:gd name="connsiteX15" fmla="*/ 208209 w 1034979"/>
                  <a:gd name="connsiteY15" fmla="*/ 990783 h 1516602"/>
                  <a:gd name="connsiteX16" fmla="*/ 213924 w 1034979"/>
                  <a:gd name="connsiteY16" fmla="*/ 992688 h 1516602"/>
                  <a:gd name="connsiteX17" fmla="*/ 267264 w 1034979"/>
                  <a:gd name="connsiteY17" fmla="*/ 1021263 h 1516602"/>
                  <a:gd name="connsiteX18" fmla="*/ 272979 w 1034979"/>
                  <a:gd name="connsiteY18" fmla="*/ 1040313 h 1516602"/>
                  <a:gd name="connsiteX19" fmla="*/ 274884 w 1034979"/>
                  <a:gd name="connsiteY19" fmla="*/ 1046028 h 1516602"/>
                  <a:gd name="connsiteX20" fmla="*/ 276789 w 1034979"/>
                  <a:gd name="connsiteY20" fmla="*/ 1051743 h 1516602"/>
                  <a:gd name="connsiteX21" fmla="*/ 278694 w 1034979"/>
                  <a:gd name="connsiteY21" fmla="*/ 1076508 h 1516602"/>
                  <a:gd name="connsiteX22" fmla="*/ 280599 w 1034979"/>
                  <a:gd name="connsiteY22" fmla="*/ 1082223 h 1516602"/>
                  <a:gd name="connsiteX23" fmla="*/ 278694 w 1034979"/>
                  <a:gd name="connsiteY23" fmla="*/ 1101273 h 1516602"/>
                  <a:gd name="connsiteX24" fmla="*/ 276789 w 1034979"/>
                  <a:gd name="connsiteY24" fmla="*/ 1110798 h 1516602"/>
                  <a:gd name="connsiteX25" fmla="*/ 263454 w 1034979"/>
                  <a:gd name="connsiteY25" fmla="*/ 1124133 h 1516602"/>
                  <a:gd name="connsiteX26" fmla="*/ 252024 w 1034979"/>
                  <a:gd name="connsiteY26" fmla="*/ 1131753 h 1516602"/>
                  <a:gd name="connsiteX27" fmla="*/ 240594 w 1034979"/>
                  <a:gd name="connsiteY27" fmla="*/ 1135563 h 1516602"/>
                  <a:gd name="connsiteX28" fmla="*/ 27234 w 1034979"/>
                  <a:gd name="connsiteY28" fmla="*/ 1154613 h 1516602"/>
                  <a:gd name="connsiteX29" fmla="*/ 15804 w 1034979"/>
                  <a:gd name="connsiteY29" fmla="*/ 1160328 h 1516602"/>
                  <a:gd name="connsiteX30" fmla="*/ 6279 w 1034979"/>
                  <a:gd name="connsiteY30" fmla="*/ 1169853 h 1516602"/>
                  <a:gd name="connsiteX31" fmla="*/ 4374 w 1034979"/>
                  <a:gd name="connsiteY31" fmla="*/ 1175568 h 1516602"/>
                  <a:gd name="connsiteX32" fmla="*/ 564 w 1034979"/>
                  <a:gd name="connsiteY32" fmla="*/ 1181283 h 1516602"/>
                  <a:gd name="connsiteX33" fmla="*/ 6279 w 1034979"/>
                  <a:gd name="connsiteY33" fmla="*/ 1213668 h 1516602"/>
                  <a:gd name="connsiteX34" fmla="*/ 11994 w 1034979"/>
                  <a:gd name="connsiteY34" fmla="*/ 1217478 h 1516602"/>
                  <a:gd name="connsiteX35" fmla="*/ 17709 w 1034979"/>
                  <a:gd name="connsiteY35" fmla="*/ 1219383 h 1516602"/>
                  <a:gd name="connsiteX36" fmla="*/ 145344 w 1034979"/>
                  <a:gd name="connsiteY36" fmla="*/ 1217478 h 1516602"/>
                  <a:gd name="connsiteX37" fmla="*/ 239202 w 1034979"/>
                  <a:gd name="connsiteY37" fmla="*/ 1214801 h 1516602"/>
                  <a:gd name="connsiteX38" fmla="*/ 318699 w 1034979"/>
                  <a:gd name="connsiteY38" fmla="*/ 1217478 h 1516602"/>
                  <a:gd name="connsiteX39" fmla="*/ 330129 w 1034979"/>
                  <a:gd name="connsiteY39" fmla="*/ 1223193 h 1516602"/>
                  <a:gd name="connsiteX40" fmla="*/ 333939 w 1034979"/>
                  <a:gd name="connsiteY40" fmla="*/ 1228908 h 1516602"/>
                  <a:gd name="connsiteX41" fmla="*/ 339654 w 1034979"/>
                  <a:gd name="connsiteY41" fmla="*/ 1230813 h 1516602"/>
                  <a:gd name="connsiteX42" fmla="*/ 351084 w 1034979"/>
                  <a:gd name="connsiteY42" fmla="*/ 1238433 h 1516602"/>
                  <a:gd name="connsiteX43" fmla="*/ 356799 w 1034979"/>
                  <a:gd name="connsiteY43" fmla="*/ 1242243 h 1516602"/>
                  <a:gd name="connsiteX44" fmla="*/ 360609 w 1034979"/>
                  <a:gd name="connsiteY44" fmla="*/ 1247958 h 1516602"/>
                  <a:gd name="connsiteX45" fmla="*/ 366324 w 1034979"/>
                  <a:gd name="connsiteY45" fmla="*/ 1259388 h 1516602"/>
                  <a:gd name="connsiteX46" fmla="*/ 362514 w 1034979"/>
                  <a:gd name="connsiteY46" fmla="*/ 1286058 h 1516602"/>
                  <a:gd name="connsiteX47" fmla="*/ 358704 w 1034979"/>
                  <a:gd name="connsiteY47" fmla="*/ 1291773 h 1516602"/>
                  <a:gd name="connsiteX48" fmla="*/ 356799 w 1034979"/>
                  <a:gd name="connsiteY48" fmla="*/ 1297488 h 1516602"/>
                  <a:gd name="connsiteX49" fmla="*/ 352989 w 1034979"/>
                  <a:gd name="connsiteY49" fmla="*/ 1303203 h 1516602"/>
                  <a:gd name="connsiteX50" fmla="*/ 351084 w 1034979"/>
                  <a:gd name="connsiteY50" fmla="*/ 1308918 h 1516602"/>
                  <a:gd name="connsiteX51" fmla="*/ 347274 w 1034979"/>
                  <a:gd name="connsiteY51" fmla="*/ 1314633 h 1516602"/>
                  <a:gd name="connsiteX52" fmla="*/ 330129 w 1034979"/>
                  <a:gd name="connsiteY52" fmla="*/ 1381308 h 1516602"/>
                  <a:gd name="connsiteX53" fmla="*/ 328224 w 1034979"/>
                  <a:gd name="connsiteY53" fmla="*/ 1432743 h 1516602"/>
                  <a:gd name="connsiteX54" fmla="*/ 330129 w 1034979"/>
                  <a:gd name="connsiteY54" fmla="*/ 1457508 h 1516602"/>
                  <a:gd name="connsiteX55" fmla="*/ 332034 w 1034979"/>
                  <a:gd name="connsiteY55" fmla="*/ 1463223 h 1516602"/>
                  <a:gd name="connsiteX56" fmla="*/ 335844 w 1034979"/>
                  <a:gd name="connsiteY56" fmla="*/ 1467033 h 1516602"/>
                  <a:gd name="connsiteX57" fmla="*/ 364419 w 1034979"/>
                  <a:gd name="connsiteY57" fmla="*/ 1512753 h 1516602"/>
                  <a:gd name="connsiteX58" fmla="*/ 387279 w 1034979"/>
                  <a:gd name="connsiteY58" fmla="*/ 1514658 h 1516602"/>
                  <a:gd name="connsiteX59" fmla="*/ 392994 w 1034979"/>
                  <a:gd name="connsiteY59" fmla="*/ 1508943 h 1516602"/>
                  <a:gd name="connsiteX60" fmla="*/ 394899 w 1034979"/>
                  <a:gd name="connsiteY60" fmla="*/ 1497513 h 1516602"/>
                  <a:gd name="connsiteX61" fmla="*/ 396804 w 1034979"/>
                  <a:gd name="connsiteY61" fmla="*/ 1491798 h 1516602"/>
                  <a:gd name="connsiteX62" fmla="*/ 398709 w 1034979"/>
                  <a:gd name="connsiteY62" fmla="*/ 1474653 h 1516602"/>
                  <a:gd name="connsiteX63" fmla="*/ 400614 w 1034979"/>
                  <a:gd name="connsiteY63" fmla="*/ 1461318 h 1516602"/>
                  <a:gd name="connsiteX64" fmla="*/ 404424 w 1034979"/>
                  <a:gd name="connsiteY64" fmla="*/ 1404168 h 1516602"/>
                  <a:gd name="connsiteX65" fmla="*/ 410139 w 1034979"/>
                  <a:gd name="connsiteY65" fmla="*/ 1392738 h 1516602"/>
                  <a:gd name="connsiteX66" fmla="*/ 413949 w 1034979"/>
                  <a:gd name="connsiteY66" fmla="*/ 1379403 h 1516602"/>
                  <a:gd name="connsiteX67" fmla="*/ 415854 w 1034979"/>
                  <a:gd name="connsiteY67" fmla="*/ 1373688 h 1516602"/>
                  <a:gd name="connsiteX68" fmla="*/ 417759 w 1034979"/>
                  <a:gd name="connsiteY68" fmla="*/ 1360353 h 1516602"/>
                  <a:gd name="connsiteX69" fmla="*/ 421569 w 1034979"/>
                  <a:gd name="connsiteY69" fmla="*/ 1348923 h 1516602"/>
                  <a:gd name="connsiteX70" fmla="*/ 427284 w 1034979"/>
                  <a:gd name="connsiteY70" fmla="*/ 1335588 h 1516602"/>
                  <a:gd name="connsiteX71" fmla="*/ 467289 w 1034979"/>
                  <a:gd name="connsiteY71" fmla="*/ 1265103 h 1516602"/>
                  <a:gd name="connsiteX72" fmla="*/ 528455 w 1034979"/>
                  <a:gd name="connsiteY72" fmla="*/ 1230091 h 1516602"/>
                  <a:gd name="connsiteX73" fmla="*/ 601154 w 1034979"/>
                  <a:gd name="connsiteY73" fmla="*/ 1221700 h 1516602"/>
                  <a:gd name="connsiteX74" fmla="*/ 720654 w 1034979"/>
                  <a:gd name="connsiteY74" fmla="*/ 1316538 h 1516602"/>
                  <a:gd name="connsiteX75" fmla="*/ 733989 w 1034979"/>
                  <a:gd name="connsiteY75" fmla="*/ 1326063 h 1516602"/>
                  <a:gd name="connsiteX76" fmla="*/ 743514 w 1034979"/>
                  <a:gd name="connsiteY76" fmla="*/ 1327968 h 1516602"/>
                  <a:gd name="connsiteX77" fmla="*/ 749229 w 1034979"/>
                  <a:gd name="connsiteY77" fmla="*/ 1329873 h 1516602"/>
                  <a:gd name="connsiteX78" fmla="*/ 762564 w 1034979"/>
                  <a:gd name="connsiteY78" fmla="*/ 1335588 h 1516602"/>
                  <a:gd name="connsiteX79" fmla="*/ 777804 w 1034979"/>
                  <a:gd name="connsiteY79" fmla="*/ 1333683 h 1516602"/>
                  <a:gd name="connsiteX80" fmla="*/ 789234 w 1034979"/>
                  <a:gd name="connsiteY80" fmla="*/ 1327968 h 1516602"/>
                  <a:gd name="connsiteX81" fmla="*/ 794949 w 1034979"/>
                  <a:gd name="connsiteY81" fmla="*/ 1326063 h 1516602"/>
                  <a:gd name="connsiteX82" fmla="*/ 802569 w 1034979"/>
                  <a:gd name="connsiteY82" fmla="*/ 1308918 h 1516602"/>
                  <a:gd name="connsiteX83" fmla="*/ 800664 w 1034979"/>
                  <a:gd name="connsiteY83" fmla="*/ 1284153 h 1516602"/>
                  <a:gd name="connsiteX84" fmla="*/ 798759 w 1034979"/>
                  <a:gd name="connsiteY84" fmla="*/ 1278438 h 1516602"/>
                  <a:gd name="connsiteX85" fmla="*/ 796854 w 1034979"/>
                  <a:gd name="connsiteY85" fmla="*/ 1270818 h 1516602"/>
                  <a:gd name="connsiteX86" fmla="*/ 783519 w 1034979"/>
                  <a:gd name="connsiteY86" fmla="*/ 1253673 h 1516602"/>
                  <a:gd name="connsiteX87" fmla="*/ 773994 w 1034979"/>
                  <a:gd name="connsiteY87" fmla="*/ 1247958 h 1516602"/>
                  <a:gd name="connsiteX88" fmla="*/ 648264 w 1034979"/>
                  <a:gd name="connsiteY88" fmla="*/ 1156518 h 1516602"/>
                  <a:gd name="connsiteX89" fmla="*/ 644454 w 1034979"/>
                  <a:gd name="connsiteY89" fmla="*/ 1139373 h 1516602"/>
                  <a:gd name="connsiteX90" fmla="*/ 646359 w 1034979"/>
                  <a:gd name="connsiteY90" fmla="*/ 1131753 h 1516602"/>
                  <a:gd name="connsiteX91" fmla="*/ 650169 w 1034979"/>
                  <a:gd name="connsiteY91" fmla="*/ 1114608 h 1516602"/>
                  <a:gd name="connsiteX92" fmla="*/ 653979 w 1034979"/>
                  <a:gd name="connsiteY92" fmla="*/ 1108893 h 1516602"/>
                  <a:gd name="connsiteX93" fmla="*/ 655884 w 1034979"/>
                  <a:gd name="connsiteY93" fmla="*/ 1103178 h 1516602"/>
                  <a:gd name="connsiteX94" fmla="*/ 661599 w 1034979"/>
                  <a:gd name="connsiteY94" fmla="*/ 1101273 h 1516602"/>
                  <a:gd name="connsiteX95" fmla="*/ 671124 w 1034979"/>
                  <a:gd name="connsiteY95" fmla="*/ 1089843 h 1516602"/>
                  <a:gd name="connsiteX96" fmla="*/ 724464 w 1034979"/>
                  <a:gd name="connsiteY96" fmla="*/ 1082223 h 1516602"/>
                  <a:gd name="connsiteX97" fmla="*/ 842574 w 1034979"/>
                  <a:gd name="connsiteY97" fmla="*/ 1084128 h 1516602"/>
                  <a:gd name="connsiteX98" fmla="*/ 871149 w 1034979"/>
                  <a:gd name="connsiteY98" fmla="*/ 1086033 h 1516602"/>
                  <a:gd name="connsiteX99" fmla="*/ 899724 w 1034979"/>
                  <a:gd name="connsiteY99" fmla="*/ 1091748 h 1516602"/>
                  <a:gd name="connsiteX100" fmla="*/ 922584 w 1034979"/>
                  <a:gd name="connsiteY100" fmla="*/ 1095558 h 1516602"/>
                  <a:gd name="connsiteX101" fmla="*/ 951159 w 1034979"/>
                  <a:gd name="connsiteY101" fmla="*/ 1101273 h 1516602"/>
                  <a:gd name="connsiteX102" fmla="*/ 956874 w 1034979"/>
                  <a:gd name="connsiteY102" fmla="*/ 1101273 h 1516602"/>
                  <a:gd name="connsiteX103" fmla="*/ 1002594 w 1034979"/>
                  <a:gd name="connsiteY103" fmla="*/ 1099368 h 1516602"/>
                  <a:gd name="connsiteX104" fmla="*/ 1031169 w 1034979"/>
                  <a:gd name="connsiteY104" fmla="*/ 1091748 h 1516602"/>
                  <a:gd name="connsiteX105" fmla="*/ 1034979 w 1034979"/>
                  <a:gd name="connsiteY105" fmla="*/ 1086033 h 1516602"/>
                  <a:gd name="connsiteX106" fmla="*/ 1033074 w 1034979"/>
                  <a:gd name="connsiteY106" fmla="*/ 1066983 h 1516602"/>
                  <a:gd name="connsiteX107" fmla="*/ 1027359 w 1034979"/>
                  <a:gd name="connsiteY107" fmla="*/ 1063173 h 1516602"/>
                  <a:gd name="connsiteX108" fmla="*/ 1012119 w 1034979"/>
                  <a:gd name="connsiteY108" fmla="*/ 1061268 h 1516602"/>
                  <a:gd name="connsiteX109" fmla="*/ 1006404 w 1034979"/>
                  <a:gd name="connsiteY109" fmla="*/ 1059363 h 1516602"/>
                  <a:gd name="connsiteX110" fmla="*/ 998784 w 1034979"/>
                  <a:gd name="connsiteY110" fmla="*/ 1057458 h 1516602"/>
                  <a:gd name="connsiteX111" fmla="*/ 987354 w 1034979"/>
                  <a:gd name="connsiteY111" fmla="*/ 1049838 h 1516602"/>
                  <a:gd name="connsiteX112" fmla="*/ 975924 w 1034979"/>
                  <a:gd name="connsiteY112" fmla="*/ 1046028 h 1516602"/>
                  <a:gd name="connsiteX113" fmla="*/ 970209 w 1034979"/>
                  <a:gd name="connsiteY113" fmla="*/ 1044123 h 1516602"/>
                  <a:gd name="connsiteX114" fmla="*/ 962589 w 1034979"/>
                  <a:gd name="connsiteY114" fmla="*/ 1042218 h 1516602"/>
                  <a:gd name="connsiteX115" fmla="*/ 956874 w 1034979"/>
                  <a:gd name="connsiteY115" fmla="*/ 1040313 h 1516602"/>
                  <a:gd name="connsiteX116" fmla="*/ 935919 w 1034979"/>
                  <a:gd name="connsiteY116" fmla="*/ 1034598 h 1516602"/>
                  <a:gd name="connsiteX117" fmla="*/ 825429 w 1034979"/>
                  <a:gd name="connsiteY117" fmla="*/ 1034598 h 1516602"/>
                  <a:gd name="connsiteX118" fmla="*/ 730179 w 1034979"/>
                  <a:gd name="connsiteY118" fmla="*/ 1038408 h 1516602"/>
                  <a:gd name="connsiteX119" fmla="*/ 669219 w 1034979"/>
                  <a:gd name="connsiteY119" fmla="*/ 1046028 h 1516602"/>
                  <a:gd name="connsiteX120" fmla="*/ 646359 w 1034979"/>
                  <a:gd name="connsiteY120" fmla="*/ 1049838 h 1516602"/>
                  <a:gd name="connsiteX121" fmla="*/ 642549 w 1034979"/>
                  <a:gd name="connsiteY121" fmla="*/ 1038408 h 1516602"/>
                  <a:gd name="connsiteX122" fmla="*/ 640644 w 1034979"/>
                  <a:gd name="connsiteY122" fmla="*/ 1032693 h 1516602"/>
                  <a:gd name="connsiteX123" fmla="*/ 642549 w 1034979"/>
                  <a:gd name="connsiteY123" fmla="*/ 1015548 h 1516602"/>
                  <a:gd name="connsiteX124" fmla="*/ 644454 w 1034979"/>
                  <a:gd name="connsiteY124" fmla="*/ 1009833 h 1516602"/>
                  <a:gd name="connsiteX125" fmla="*/ 661599 w 1034979"/>
                  <a:gd name="connsiteY125" fmla="*/ 1000308 h 1516602"/>
                  <a:gd name="connsiteX126" fmla="*/ 673029 w 1034979"/>
                  <a:gd name="connsiteY126" fmla="*/ 992688 h 1516602"/>
                  <a:gd name="connsiteX127" fmla="*/ 674934 w 1034979"/>
                  <a:gd name="connsiteY127" fmla="*/ 986973 h 1516602"/>
                  <a:gd name="connsiteX128" fmla="*/ 680649 w 1034979"/>
                  <a:gd name="connsiteY128" fmla="*/ 985068 h 1516602"/>
                  <a:gd name="connsiteX129" fmla="*/ 686364 w 1034979"/>
                  <a:gd name="connsiteY129" fmla="*/ 981258 h 1516602"/>
                  <a:gd name="connsiteX130" fmla="*/ 695889 w 1034979"/>
                  <a:gd name="connsiteY130" fmla="*/ 971733 h 1516602"/>
                  <a:gd name="connsiteX131" fmla="*/ 705414 w 1034979"/>
                  <a:gd name="connsiteY131" fmla="*/ 960303 h 1516602"/>
                  <a:gd name="connsiteX132" fmla="*/ 716844 w 1034979"/>
                  <a:gd name="connsiteY132" fmla="*/ 952683 h 1516602"/>
                  <a:gd name="connsiteX133" fmla="*/ 732084 w 1034979"/>
                  <a:gd name="connsiteY133" fmla="*/ 939348 h 1516602"/>
                  <a:gd name="connsiteX134" fmla="*/ 741609 w 1034979"/>
                  <a:gd name="connsiteY134" fmla="*/ 927918 h 1516602"/>
                  <a:gd name="connsiteX135" fmla="*/ 753039 w 1034979"/>
                  <a:gd name="connsiteY135" fmla="*/ 918393 h 1516602"/>
                  <a:gd name="connsiteX136" fmla="*/ 758754 w 1034979"/>
                  <a:gd name="connsiteY136" fmla="*/ 906963 h 1516602"/>
                  <a:gd name="connsiteX137" fmla="*/ 760659 w 1034979"/>
                  <a:gd name="connsiteY137" fmla="*/ 901248 h 1516602"/>
                  <a:gd name="connsiteX138" fmla="*/ 766374 w 1034979"/>
                  <a:gd name="connsiteY138" fmla="*/ 889818 h 1516602"/>
                  <a:gd name="connsiteX139" fmla="*/ 764469 w 1034979"/>
                  <a:gd name="connsiteY139" fmla="*/ 874578 h 1516602"/>
                  <a:gd name="connsiteX140" fmla="*/ 758754 w 1034979"/>
                  <a:gd name="connsiteY140" fmla="*/ 872673 h 1516602"/>
                  <a:gd name="connsiteX141" fmla="*/ 737799 w 1034979"/>
                  <a:gd name="connsiteY141" fmla="*/ 874578 h 1516602"/>
                  <a:gd name="connsiteX142" fmla="*/ 732084 w 1034979"/>
                  <a:gd name="connsiteY142" fmla="*/ 878388 h 1516602"/>
                  <a:gd name="connsiteX143" fmla="*/ 699699 w 1034979"/>
                  <a:gd name="connsiteY143" fmla="*/ 899343 h 1516602"/>
                  <a:gd name="connsiteX144" fmla="*/ 595181 w 1034979"/>
                  <a:gd name="connsiteY144" fmla="*/ 957831 h 1516602"/>
                  <a:gd name="connsiteX145" fmla="*/ 507294 w 1034979"/>
                  <a:gd name="connsiteY145" fmla="*/ 847908 h 1516602"/>
                  <a:gd name="connsiteX146" fmla="*/ 503484 w 1034979"/>
                  <a:gd name="connsiteY146" fmla="*/ 358323 h 1516602"/>
                  <a:gd name="connsiteX147" fmla="*/ 499674 w 1034979"/>
                  <a:gd name="connsiteY147" fmla="*/ 66858 h 1516602"/>
                  <a:gd name="connsiteX148" fmla="*/ 490149 w 1034979"/>
                  <a:gd name="connsiteY148" fmla="*/ 40188 h 1516602"/>
                  <a:gd name="connsiteX149" fmla="*/ 488244 w 1034979"/>
                  <a:gd name="connsiteY149" fmla="*/ 34473 h 1516602"/>
                  <a:gd name="connsiteX150" fmla="*/ 484434 w 1034979"/>
                  <a:gd name="connsiteY150" fmla="*/ 28758 h 1516602"/>
                  <a:gd name="connsiteX151" fmla="*/ 478719 w 1034979"/>
                  <a:gd name="connsiteY151" fmla="*/ 17328 h 1516602"/>
                  <a:gd name="connsiteX152" fmla="*/ 473004 w 1034979"/>
                  <a:gd name="connsiteY152" fmla="*/ 13518 h 1516602"/>
                  <a:gd name="connsiteX153" fmla="*/ 469194 w 1034979"/>
                  <a:gd name="connsiteY153" fmla="*/ 7803 h 1516602"/>
                  <a:gd name="connsiteX154" fmla="*/ 429189 w 1034979"/>
                  <a:gd name="connsiteY154" fmla="*/ 11613 h 1516602"/>
                  <a:gd name="connsiteX155" fmla="*/ 425379 w 1034979"/>
                  <a:gd name="connsiteY155" fmla="*/ 78288 h 1516602"/>
                  <a:gd name="connsiteX156" fmla="*/ 425379 w 1034979"/>
                  <a:gd name="connsiteY156" fmla="*/ 84003 h 1516602"/>
                  <a:gd name="connsiteX157" fmla="*/ 429189 w 1034979"/>
                  <a:gd name="connsiteY157" fmla="*/ 238308 h 1516602"/>
                  <a:gd name="connsiteX158" fmla="*/ 440619 w 1034979"/>
                  <a:gd name="connsiteY158" fmla="*/ 421188 h 1516602"/>
                  <a:gd name="connsiteX159" fmla="*/ 435265 w 1034979"/>
                  <a:gd name="connsiteY159" fmla="*/ 718368 h 1516602"/>
                  <a:gd name="connsiteX160" fmla="*/ 435059 w 1034979"/>
                  <a:gd name="connsiteY160" fmla="*/ 799046 h 1516602"/>
                  <a:gd name="connsiteX161" fmla="*/ 430322 w 1034979"/>
                  <a:gd name="connsiteY161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191064 w 1034979"/>
                  <a:gd name="connsiteY14" fmla="*/ 985068 h 1516602"/>
                  <a:gd name="connsiteX15" fmla="*/ 208209 w 1034979"/>
                  <a:gd name="connsiteY15" fmla="*/ 990783 h 1516602"/>
                  <a:gd name="connsiteX16" fmla="*/ 267264 w 1034979"/>
                  <a:gd name="connsiteY16" fmla="*/ 1021263 h 1516602"/>
                  <a:gd name="connsiteX17" fmla="*/ 272979 w 1034979"/>
                  <a:gd name="connsiteY17" fmla="*/ 1040313 h 1516602"/>
                  <a:gd name="connsiteX18" fmla="*/ 274884 w 1034979"/>
                  <a:gd name="connsiteY18" fmla="*/ 1046028 h 1516602"/>
                  <a:gd name="connsiteX19" fmla="*/ 276789 w 1034979"/>
                  <a:gd name="connsiteY19" fmla="*/ 1051743 h 1516602"/>
                  <a:gd name="connsiteX20" fmla="*/ 278694 w 1034979"/>
                  <a:gd name="connsiteY20" fmla="*/ 1076508 h 1516602"/>
                  <a:gd name="connsiteX21" fmla="*/ 280599 w 1034979"/>
                  <a:gd name="connsiteY21" fmla="*/ 1082223 h 1516602"/>
                  <a:gd name="connsiteX22" fmla="*/ 278694 w 1034979"/>
                  <a:gd name="connsiteY22" fmla="*/ 1101273 h 1516602"/>
                  <a:gd name="connsiteX23" fmla="*/ 276789 w 1034979"/>
                  <a:gd name="connsiteY23" fmla="*/ 1110798 h 1516602"/>
                  <a:gd name="connsiteX24" fmla="*/ 263454 w 1034979"/>
                  <a:gd name="connsiteY24" fmla="*/ 1124133 h 1516602"/>
                  <a:gd name="connsiteX25" fmla="*/ 252024 w 1034979"/>
                  <a:gd name="connsiteY25" fmla="*/ 1131753 h 1516602"/>
                  <a:gd name="connsiteX26" fmla="*/ 240594 w 1034979"/>
                  <a:gd name="connsiteY26" fmla="*/ 1135563 h 1516602"/>
                  <a:gd name="connsiteX27" fmla="*/ 27234 w 1034979"/>
                  <a:gd name="connsiteY27" fmla="*/ 1154613 h 1516602"/>
                  <a:gd name="connsiteX28" fmla="*/ 15804 w 1034979"/>
                  <a:gd name="connsiteY28" fmla="*/ 1160328 h 1516602"/>
                  <a:gd name="connsiteX29" fmla="*/ 6279 w 1034979"/>
                  <a:gd name="connsiteY29" fmla="*/ 1169853 h 1516602"/>
                  <a:gd name="connsiteX30" fmla="*/ 4374 w 1034979"/>
                  <a:gd name="connsiteY30" fmla="*/ 1175568 h 1516602"/>
                  <a:gd name="connsiteX31" fmla="*/ 564 w 1034979"/>
                  <a:gd name="connsiteY31" fmla="*/ 1181283 h 1516602"/>
                  <a:gd name="connsiteX32" fmla="*/ 6279 w 1034979"/>
                  <a:gd name="connsiteY32" fmla="*/ 1213668 h 1516602"/>
                  <a:gd name="connsiteX33" fmla="*/ 11994 w 1034979"/>
                  <a:gd name="connsiteY33" fmla="*/ 1217478 h 1516602"/>
                  <a:gd name="connsiteX34" fmla="*/ 17709 w 1034979"/>
                  <a:gd name="connsiteY34" fmla="*/ 1219383 h 1516602"/>
                  <a:gd name="connsiteX35" fmla="*/ 145344 w 1034979"/>
                  <a:gd name="connsiteY35" fmla="*/ 1217478 h 1516602"/>
                  <a:gd name="connsiteX36" fmla="*/ 239202 w 1034979"/>
                  <a:gd name="connsiteY36" fmla="*/ 1214801 h 1516602"/>
                  <a:gd name="connsiteX37" fmla="*/ 318699 w 1034979"/>
                  <a:gd name="connsiteY37" fmla="*/ 1217478 h 1516602"/>
                  <a:gd name="connsiteX38" fmla="*/ 330129 w 1034979"/>
                  <a:gd name="connsiteY38" fmla="*/ 1223193 h 1516602"/>
                  <a:gd name="connsiteX39" fmla="*/ 333939 w 1034979"/>
                  <a:gd name="connsiteY39" fmla="*/ 1228908 h 1516602"/>
                  <a:gd name="connsiteX40" fmla="*/ 339654 w 1034979"/>
                  <a:gd name="connsiteY40" fmla="*/ 1230813 h 1516602"/>
                  <a:gd name="connsiteX41" fmla="*/ 351084 w 1034979"/>
                  <a:gd name="connsiteY41" fmla="*/ 1238433 h 1516602"/>
                  <a:gd name="connsiteX42" fmla="*/ 356799 w 1034979"/>
                  <a:gd name="connsiteY42" fmla="*/ 1242243 h 1516602"/>
                  <a:gd name="connsiteX43" fmla="*/ 360609 w 1034979"/>
                  <a:gd name="connsiteY43" fmla="*/ 1247958 h 1516602"/>
                  <a:gd name="connsiteX44" fmla="*/ 366324 w 1034979"/>
                  <a:gd name="connsiteY44" fmla="*/ 1259388 h 1516602"/>
                  <a:gd name="connsiteX45" fmla="*/ 362514 w 1034979"/>
                  <a:gd name="connsiteY45" fmla="*/ 1286058 h 1516602"/>
                  <a:gd name="connsiteX46" fmla="*/ 358704 w 1034979"/>
                  <a:gd name="connsiteY46" fmla="*/ 1291773 h 1516602"/>
                  <a:gd name="connsiteX47" fmla="*/ 356799 w 1034979"/>
                  <a:gd name="connsiteY47" fmla="*/ 1297488 h 1516602"/>
                  <a:gd name="connsiteX48" fmla="*/ 352989 w 1034979"/>
                  <a:gd name="connsiteY48" fmla="*/ 1303203 h 1516602"/>
                  <a:gd name="connsiteX49" fmla="*/ 351084 w 1034979"/>
                  <a:gd name="connsiteY49" fmla="*/ 1308918 h 1516602"/>
                  <a:gd name="connsiteX50" fmla="*/ 347274 w 1034979"/>
                  <a:gd name="connsiteY50" fmla="*/ 1314633 h 1516602"/>
                  <a:gd name="connsiteX51" fmla="*/ 330129 w 1034979"/>
                  <a:gd name="connsiteY51" fmla="*/ 1381308 h 1516602"/>
                  <a:gd name="connsiteX52" fmla="*/ 328224 w 1034979"/>
                  <a:gd name="connsiteY52" fmla="*/ 1432743 h 1516602"/>
                  <a:gd name="connsiteX53" fmla="*/ 330129 w 1034979"/>
                  <a:gd name="connsiteY53" fmla="*/ 1457508 h 1516602"/>
                  <a:gd name="connsiteX54" fmla="*/ 332034 w 1034979"/>
                  <a:gd name="connsiteY54" fmla="*/ 1463223 h 1516602"/>
                  <a:gd name="connsiteX55" fmla="*/ 335844 w 1034979"/>
                  <a:gd name="connsiteY55" fmla="*/ 1467033 h 1516602"/>
                  <a:gd name="connsiteX56" fmla="*/ 364419 w 1034979"/>
                  <a:gd name="connsiteY56" fmla="*/ 1512753 h 1516602"/>
                  <a:gd name="connsiteX57" fmla="*/ 387279 w 1034979"/>
                  <a:gd name="connsiteY57" fmla="*/ 1514658 h 1516602"/>
                  <a:gd name="connsiteX58" fmla="*/ 392994 w 1034979"/>
                  <a:gd name="connsiteY58" fmla="*/ 1508943 h 1516602"/>
                  <a:gd name="connsiteX59" fmla="*/ 394899 w 1034979"/>
                  <a:gd name="connsiteY59" fmla="*/ 1497513 h 1516602"/>
                  <a:gd name="connsiteX60" fmla="*/ 396804 w 1034979"/>
                  <a:gd name="connsiteY60" fmla="*/ 1491798 h 1516602"/>
                  <a:gd name="connsiteX61" fmla="*/ 398709 w 1034979"/>
                  <a:gd name="connsiteY61" fmla="*/ 1474653 h 1516602"/>
                  <a:gd name="connsiteX62" fmla="*/ 400614 w 1034979"/>
                  <a:gd name="connsiteY62" fmla="*/ 1461318 h 1516602"/>
                  <a:gd name="connsiteX63" fmla="*/ 404424 w 1034979"/>
                  <a:gd name="connsiteY63" fmla="*/ 1404168 h 1516602"/>
                  <a:gd name="connsiteX64" fmla="*/ 410139 w 1034979"/>
                  <a:gd name="connsiteY64" fmla="*/ 1392738 h 1516602"/>
                  <a:gd name="connsiteX65" fmla="*/ 413949 w 1034979"/>
                  <a:gd name="connsiteY65" fmla="*/ 1379403 h 1516602"/>
                  <a:gd name="connsiteX66" fmla="*/ 415854 w 1034979"/>
                  <a:gd name="connsiteY66" fmla="*/ 1373688 h 1516602"/>
                  <a:gd name="connsiteX67" fmla="*/ 417759 w 1034979"/>
                  <a:gd name="connsiteY67" fmla="*/ 1360353 h 1516602"/>
                  <a:gd name="connsiteX68" fmla="*/ 421569 w 1034979"/>
                  <a:gd name="connsiteY68" fmla="*/ 1348923 h 1516602"/>
                  <a:gd name="connsiteX69" fmla="*/ 427284 w 1034979"/>
                  <a:gd name="connsiteY69" fmla="*/ 1335588 h 1516602"/>
                  <a:gd name="connsiteX70" fmla="*/ 467289 w 1034979"/>
                  <a:gd name="connsiteY70" fmla="*/ 1265103 h 1516602"/>
                  <a:gd name="connsiteX71" fmla="*/ 528455 w 1034979"/>
                  <a:gd name="connsiteY71" fmla="*/ 1230091 h 1516602"/>
                  <a:gd name="connsiteX72" fmla="*/ 601154 w 1034979"/>
                  <a:gd name="connsiteY72" fmla="*/ 1221700 h 1516602"/>
                  <a:gd name="connsiteX73" fmla="*/ 720654 w 1034979"/>
                  <a:gd name="connsiteY73" fmla="*/ 1316538 h 1516602"/>
                  <a:gd name="connsiteX74" fmla="*/ 733989 w 1034979"/>
                  <a:gd name="connsiteY74" fmla="*/ 1326063 h 1516602"/>
                  <a:gd name="connsiteX75" fmla="*/ 743514 w 1034979"/>
                  <a:gd name="connsiteY75" fmla="*/ 1327968 h 1516602"/>
                  <a:gd name="connsiteX76" fmla="*/ 749229 w 1034979"/>
                  <a:gd name="connsiteY76" fmla="*/ 1329873 h 1516602"/>
                  <a:gd name="connsiteX77" fmla="*/ 762564 w 1034979"/>
                  <a:gd name="connsiteY77" fmla="*/ 1335588 h 1516602"/>
                  <a:gd name="connsiteX78" fmla="*/ 777804 w 1034979"/>
                  <a:gd name="connsiteY78" fmla="*/ 1333683 h 1516602"/>
                  <a:gd name="connsiteX79" fmla="*/ 789234 w 1034979"/>
                  <a:gd name="connsiteY79" fmla="*/ 1327968 h 1516602"/>
                  <a:gd name="connsiteX80" fmla="*/ 794949 w 1034979"/>
                  <a:gd name="connsiteY80" fmla="*/ 1326063 h 1516602"/>
                  <a:gd name="connsiteX81" fmla="*/ 802569 w 1034979"/>
                  <a:gd name="connsiteY81" fmla="*/ 1308918 h 1516602"/>
                  <a:gd name="connsiteX82" fmla="*/ 800664 w 1034979"/>
                  <a:gd name="connsiteY82" fmla="*/ 1284153 h 1516602"/>
                  <a:gd name="connsiteX83" fmla="*/ 798759 w 1034979"/>
                  <a:gd name="connsiteY83" fmla="*/ 1278438 h 1516602"/>
                  <a:gd name="connsiteX84" fmla="*/ 796854 w 1034979"/>
                  <a:gd name="connsiteY84" fmla="*/ 1270818 h 1516602"/>
                  <a:gd name="connsiteX85" fmla="*/ 783519 w 1034979"/>
                  <a:gd name="connsiteY85" fmla="*/ 1253673 h 1516602"/>
                  <a:gd name="connsiteX86" fmla="*/ 773994 w 1034979"/>
                  <a:gd name="connsiteY86" fmla="*/ 1247958 h 1516602"/>
                  <a:gd name="connsiteX87" fmla="*/ 648264 w 1034979"/>
                  <a:gd name="connsiteY87" fmla="*/ 1156518 h 1516602"/>
                  <a:gd name="connsiteX88" fmla="*/ 644454 w 1034979"/>
                  <a:gd name="connsiteY88" fmla="*/ 1139373 h 1516602"/>
                  <a:gd name="connsiteX89" fmla="*/ 646359 w 1034979"/>
                  <a:gd name="connsiteY89" fmla="*/ 1131753 h 1516602"/>
                  <a:gd name="connsiteX90" fmla="*/ 650169 w 1034979"/>
                  <a:gd name="connsiteY90" fmla="*/ 1114608 h 1516602"/>
                  <a:gd name="connsiteX91" fmla="*/ 653979 w 1034979"/>
                  <a:gd name="connsiteY91" fmla="*/ 1108893 h 1516602"/>
                  <a:gd name="connsiteX92" fmla="*/ 655884 w 1034979"/>
                  <a:gd name="connsiteY92" fmla="*/ 1103178 h 1516602"/>
                  <a:gd name="connsiteX93" fmla="*/ 661599 w 1034979"/>
                  <a:gd name="connsiteY93" fmla="*/ 1101273 h 1516602"/>
                  <a:gd name="connsiteX94" fmla="*/ 671124 w 1034979"/>
                  <a:gd name="connsiteY94" fmla="*/ 1089843 h 1516602"/>
                  <a:gd name="connsiteX95" fmla="*/ 724464 w 1034979"/>
                  <a:gd name="connsiteY95" fmla="*/ 1082223 h 1516602"/>
                  <a:gd name="connsiteX96" fmla="*/ 842574 w 1034979"/>
                  <a:gd name="connsiteY96" fmla="*/ 1084128 h 1516602"/>
                  <a:gd name="connsiteX97" fmla="*/ 871149 w 1034979"/>
                  <a:gd name="connsiteY97" fmla="*/ 1086033 h 1516602"/>
                  <a:gd name="connsiteX98" fmla="*/ 899724 w 1034979"/>
                  <a:gd name="connsiteY98" fmla="*/ 1091748 h 1516602"/>
                  <a:gd name="connsiteX99" fmla="*/ 922584 w 1034979"/>
                  <a:gd name="connsiteY99" fmla="*/ 1095558 h 1516602"/>
                  <a:gd name="connsiteX100" fmla="*/ 951159 w 1034979"/>
                  <a:gd name="connsiteY100" fmla="*/ 1101273 h 1516602"/>
                  <a:gd name="connsiteX101" fmla="*/ 956874 w 1034979"/>
                  <a:gd name="connsiteY101" fmla="*/ 1101273 h 1516602"/>
                  <a:gd name="connsiteX102" fmla="*/ 1002594 w 1034979"/>
                  <a:gd name="connsiteY102" fmla="*/ 1099368 h 1516602"/>
                  <a:gd name="connsiteX103" fmla="*/ 1031169 w 1034979"/>
                  <a:gd name="connsiteY103" fmla="*/ 1091748 h 1516602"/>
                  <a:gd name="connsiteX104" fmla="*/ 1034979 w 1034979"/>
                  <a:gd name="connsiteY104" fmla="*/ 1086033 h 1516602"/>
                  <a:gd name="connsiteX105" fmla="*/ 1033074 w 1034979"/>
                  <a:gd name="connsiteY105" fmla="*/ 1066983 h 1516602"/>
                  <a:gd name="connsiteX106" fmla="*/ 1027359 w 1034979"/>
                  <a:gd name="connsiteY106" fmla="*/ 1063173 h 1516602"/>
                  <a:gd name="connsiteX107" fmla="*/ 1012119 w 1034979"/>
                  <a:gd name="connsiteY107" fmla="*/ 1061268 h 1516602"/>
                  <a:gd name="connsiteX108" fmla="*/ 1006404 w 1034979"/>
                  <a:gd name="connsiteY108" fmla="*/ 1059363 h 1516602"/>
                  <a:gd name="connsiteX109" fmla="*/ 998784 w 1034979"/>
                  <a:gd name="connsiteY109" fmla="*/ 1057458 h 1516602"/>
                  <a:gd name="connsiteX110" fmla="*/ 987354 w 1034979"/>
                  <a:gd name="connsiteY110" fmla="*/ 1049838 h 1516602"/>
                  <a:gd name="connsiteX111" fmla="*/ 975924 w 1034979"/>
                  <a:gd name="connsiteY111" fmla="*/ 1046028 h 1516602"/>
                  <a:gd name="connsiteX112" fmla="*/ 970209 w 1034979"/>
                  <a:gd name="connsiteY112" fmla="*/ 1044123 h 1516602"/>
                  <a:gd name="connsiteX113" fmla="*/ 962589 w 1034979"/>
                  <a:gd name="connsiteY113" fmla="*/ 1042218 h 1516602"/>
                  <a:gd name="connsiteX114" fmla="*/ 956874 w 1034979"/>
                  <a:gd name="connsiteY114" fmla="*/ 1040313 h 1516602"/>
                  <a:gd name="connsiteX115" fmla="*/ 935919 w 1034979"/>
                  <a:gd name="connsiteY115" fmla="*/ 1034598 h 1516602"/>
                  <a:gd name="connsiteX116" fmla="*/ 825429 w 1034979"/>
                  <a:gd name="connsiteY116" fmla="*/ 1034598 h 1516602"/>
                  <a:gd name="connsiteX117" fmla="*/ 730179 w 1034979"/>
                  <a:gd name="connsiteY117" fmla="*/ 1038408 h 1516602"/>
                  <a:gd name="connsiteX118" fmla="*/ 669219 w 1034979"/>
                  <a:gd name="connsiteY118" fmla="*/ 1046028 h 1516602"/>
                  <a:gd name="connsiteX119" fmla="*/ 646359 w 1034979"/>
                  <a:gd name="connsiteY119" fmla="*/ 1049838 h 1516602"/>
                  <a:gd name="connsiteX120" fmla="*/ 642549 w 1034979"/>
                  <a:gd name="connsiteY120" fmla="*/ 1038408 h 1516602"/>
                  <a:gd name="connsiteX121" fmla="*/ 640644 w 1034979"/>
                  <a:gd name="connsiteY121" fmla="*/ 1032693 h 1516602"/>
                  <a:gd name="connsiteX122" fmla="*/ 642549 w 1034979"/>
                  <a:gd name="connsiteY122" fmla="*/ 1015548 h 1516602"/>
                  <a:gd name="connsiteX123" fmla="*/ 644454 w 1034979"/>
                  <a:gd name="connsiteY123" fmla="*/ 1009833 h 1516602"/>
                  <a:gd name="connsiteX124" fmla="*/ 661599 w 1034979"/>
                  <a:gd name="connsiteY124" fmla="*/ 1000308 h 1516602"/>
                  <a:gd name="connsiteX125" fmla="*/ 673029 w 1034979"/>
                  <a:gd name="connsiteY125" fmla="*/ 992688 h 1516602"/>
                  <a:gd name="connsiteX126" fmla="*/ 674934 w 1034979"/>
                  <a:gd name="connsiteY126" fmla="*/ 986973 h 1516602"/>
                  <a:gd name="connsiteX127" fmla="*/ 680649 w 1034979"/>
                  <a:gd name="connsiteY127" fmla="*/ 985068 h 1516602"/>
                  <a:gd name="connsiteX128" fmla="*/ 686364 w 1034979"/>
                  <a:gd name="connsiteY128" fmla="*/ 981258 h 1516602"/>
                  <a:gd name="connsiteX129" fmla="*/ 695889 w 1034979"/>
                  <a:gd name="connsiteY129" fmla="*/ 971733 h 1516602"/>
                  <a:gd name="connsiteX130" fmla="*/ 705414 w 1034979"/>
                  <a:gd name="connsiteY130" fmla="*/ 960303 h 1516602"/>
                  <a:gd name="connsiteX131" fmla="*/ 716844 w 1034979"/>
                  <a:gd name="connsiteY131" fmla="*/ 952683 h 1516602"/>
                  <a:gd name="connsiteX132" fmla="*/ 732084 w 1034979"/>
                  <a:gd name="connsiteY132" fmla="*/ 939348 h 1516602"/>
                  <a:gd name="connsiteX133" fmla="*/ 741609 w 1034979"/>
                  <a:gd name="connsiteY133" fmla="*/ 927918 h 1516602"/>
                  <a:gd name="connsiteX134" fmla="*/ 753039 w 1034979"/>
                  <a:gd name="connsiteY134" fmla="*/ 918393 h 1516602"/>
                  <a:gd name="connsiteX135" fmla="*/ 758754 w 1034979"/>
                  <a:gd name="connsiteY135" fmla="*/ 906963 h 1516602"/>
                  <a:gd name="connsiteX136" fmla="*/ 760659 w 1034979"/>
                  <a:gd name="connsiteY136" fmla="*/ 901248 h 1516602"/>
                  <a:gd name="connsiteX137" fmla="*/ 766374 w 1034979"/>
                  <a:gd name="connsiteY137" fmla="*/ 889818 h 1516602"/>
                  <a:gd name="connsiteX138" fmla="*/ 764469 w 1034979"/>
                  <a:gd name="connsiteY138" fmla="*/ 874578 h 1516602"/>
                  <a:gd name="connsiteX139" fmla="*/ 758754 w 1034979"/>
                  <a:gd name="connsiteY139" fmla="*/ 872673 h 1516602"/>
                  <a:gd name="connsiteX140" fmla="*/ 737799 w 1034979"/>
                  <a:gd name="connsiteY140" fmla="*/ 874578 h 1516602"/>
                  <a:gd name="connsiteX141" fmla="*/ 732084 w 1034979"/>
                  <a:gd name="connsiteY141" fmla="*/ 878388 h 1516602"/>
                  <a:gd name="connsiteX142" fmla="*/ 699699 w 1034979"/>
                  <a:gd name="connsiteY142" fmla="*/ 899343 h 1516602"/>
                  <a:gd name="connsiteX143" fmla="*/ 595181 w 1034979"/>
                  <a:gd name="connsiteY143" fmla="*/ 957831 h 1516602"/>
                  <a:gd name="connsiteX144" fmla="*/ 507294 w 1034979"/>
                  <a:gd name="connsiteY144" fmla="*/ 847908 h 1516602"/>
                  <a:gd name="connsiteX145" fmla="*/ 503484 w 1034979"/>
                  <a:gd name="connsiteY145" fmla="*/ 358323 h 1516602"/>
                  <a:gd name="connsiteX146" fmla="*/ 499674 w 1034979"/>
                  <a:gd name="connsiteY146" fmla="*/ 66858 h 1516602"/>
                  <a:gd name="connsiteX147" fmla="*/ 490149 w 1034979"/>
                  <a:gd name="connsiteY147" fmla="*/ 40188 h 1516602"/>
                  <a:gd name="connsiteX148" fmla="*/ 488244 w 1034979"/>
                  <a:gd name="connsiteY148" fmla="*/ 34473 h 1516602"/>
                  <a:gd name="connsiteX149" fmla="*/ 484434 w 1034979"/>
                  <a:gd name="connsiteY149" fmla="*/ 28758 h 1516602"/>
                  <a:gd name="connsiteX150" fmla="*/ 478719 w 1034979"/>
                  <a:gd name="connsiteY150" fmla="*/ 17328 h 1516602"/>
                  <a:gd name="connsiteX151" fmla="*/ 473004 w 1034979"/>
                  <a:gd name="connsiteY151" fmla="*/ 13518 h 1516602"/>
                  <a:gd name="connsiteX152" fmla="*/ 469194 w 1034979"/>
                  <a:gd name="connsiteY152" fmla="*/ 7803 h 1516602"/>
                  <a:gd name="connsiteX153" fmla="*/ 429189 w 1034979"/>
                  <a:gd name="connsiteY153" fmla="*/ 11613 h 1516602"/>
                  <a:gd name="connsiteX154" fmla="*/ 425379 w 1034979"/>
                  <a:gd name="connsiteY154" fmla="*/ 78288 h 1516602"/>
                  <a:gd name="connsiteX155" fmla="*/ 425379 w 1034979"/>
                  <a:gd name="connsiteY155" fmla="*/ 84003 h 1516602"/>
                  <a:gd name="connsiteX156" fmla="*/ 429189 w 1034979"/>
                  <a:gd name="connsiteY156" fmla="*/ 238308 h 1516602"/>
                  <a:gd name="connsiteX157" fmla="*/ 440619 w 1034979"/>
                  <a:gd name="connsiteY157" fmla="*/ 421188 h 1516602"/>
                  <a:gd name="connsiteX158" fmla="*/ 435265 w 1034979"/>
                  <a:gd name="connsiteY158" fmla="*/ 718368 h 1516602"/>
                  <a:gd name="connsiteX159" fmla="*/ 435059 w 1034979"/>
                  <a:gd name="connsiteY159" fmla="*/ 799046 h 1516602"/>
                  <a:gd name="connsiteX160" fmla="*/ 430322 w 1034979"/>
                  <a:gd name="connsiteY160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191064 w 1034979"/>
                  <a:gd name="connsiteY14" fmla="*/ 985068 h 1516602"/>
                  <a:gd name="connsiteX15" fmla="*/ 267264 w 1034979"/>
                  <a:gd name="connsiteY15" fmla="*/ 1021263 h 1516602"/>
                  <a:gd name="connsiteX16" fmla="*/ 272979 w 1034979"/>
                  <a:gd name="connsiteY16" fmla="*/ 1040313 h 1516602"/>
                  <a:gd name="connsiteX17" fmla="*/ 274884 w 1034979"/>
                  <a:gd name="connsiteY17" fmla="*/ 1046028 h 1516602"/>
                  <a:gd name="connsiteX18" fmla="*/ 276789 w 1034979"/>
                  <a:gd name="connsiteY18" fmla="*/ 1051743 h 1516602"/>
                  <a:gd name="connsiteX19" fmla="*/ 278694 w 1034979"/>
                  <a:gd name="connsiteY19" fmla="*/ 1076508 h 1516602"/>
                  <a:gd name="connsiteX20" fmla="*/ 280599 w 1034979"/>
                  <a:gd name="connsiteY20" fmla="*/ 1082223 h 1516602"/>
                  <a:gd name="connsiteX21" fmla="*/ 278694 w 1034979"/>
                  <a:gd name="connsiteY21" fmla="*/ 1101273 h 1516602"/>
                  <a:gd name="connsiteX22" fmla="*/ 276789 w 1034979"/>
                  <a:gd name="connsiteY22" fmla="*/ 1110798 h 1516602"/>
                  <a:gd name="connsiteX23" fmla="*/ 263454 w 1034979"/>
                  <a:gd name="connsiteY23" fmla="*/ 1124133 h 1516602"/>
                  <a:gd name="connsiteX24" fmla="*/ 252024 w 1034979"/>
                  <a:gd name="connsiteY24" fmla="*/ 1131753 h 1516602"/>
                  <a:gd name="connsiteX25" fmla="*/ 240594 w 1034979"/>
                  <a:gd name="connsiteY25" fmla="*/ 1135563 h 1516602"/>
                  <a:gd name="connsiteX26" fmla="*/ 27234 w 1034979"/>
                  <a:gd name="connsiteY26" fmla="*/ 1154613 h 1516602"/>
                  <a:gd name="connsiteX27" fmla="*/ 15804 w 1034979"/>
                  <a:gd name="connsiteY27" fmla="*/ 1160328 h 1516602"/>
                  <a:gd name="connsiteX28" fmla="*/ 6279 w 1034979"/>
                  <a:gd name="connsiteY28" fmla="*/ 1169853 h 1516602"/>
                  <a:gd name="connsiteX29" fmla="*/ 4374 w 1034979"/>
                  <a:gd name="connsiteY29" fmla="*/ 1175568 h 1516602"/>
                  <a:gd name="connsiteX30" fmla="*/ 564 w 1034979"/>
                  <a:gd name="connsiteY30" fmla="*/ 1181283 h 1516602"/>
                  <a:gd name="connsiteX31" fmla="*/ 6279 w 1034979"/>
                  <a:gd name="connsiteY31" fmla="*/ 1213668 h 1516602"/>
                  <a:gd name="connsiteX32" fmla="*/ 11994 w 1034979"/>
                  <a:gd name="connsiteY32" fmla="*/ 1217478 h 1516602"/>
                  <a:gd name="connsiteX33" fmla="*/ 17709 w 1034979"/>
                  <a:gd name="connsiteY33" fmla="*/ 1219383 h 1516602"/>
                  <a:gd name="connsiteX34" fmla="*/ 145344 w 1034979"/>
                  <a:gd name="connsiteY34" fmla="*/ 1217478 h 1516602"/>
                  <a:gd name="connsiteX35" fmla="*/ 239202 w 1034979"/>
                  <a:gd name="connsiteY35" fmla="*/ 1214801 h 1516602"/>
                  <a:gd name="connsiteX36" fmla="*/ 318699 w 1034979"/>
                  <a:gd name="connsiteY36" fmla="*/ 1217478 h 1516602"/>
                  <a:gd name="connsiteX37" fmla="*/ 330129 w 1034979"/>
                  <a:gd name="connsiteY37" fmla="*/ 1223193 h 1516602"/>
                  <a:gd name="connsiteX38" fmla="*/ 333939 w 1034979"/>
                  <a:gd name="connsiteY38" fmla="*/ 1228908 h 1516602"/>
                  <a:gd name="connsiteX39" fmla="*/ 339654 w 1034979"/>
                  <a:gd name="connsiteY39" fmla="*/ 1230813 h 1516602"/>
                  <a:gd name="connsiteX40" fmla="*/ 351084 w 1034979"/>
                  <a:gd name="connsiteY40" fmla="*/ 1238433 h 1516602"/>
                  <a:gd name="connsiteX41" fmla="*/ 356799 w 1034979"/>
                  <a:gd name="connsiteY41" fmla="*/ 1242243 h 1516602"/>
                  <a:gd name="connsiteX42" fmla="*/ 360609 w 1034979"/>
                  <a:gd name="connsiteY42" fmla="*/ 1247958 h 1516602"/>
                  <a:gd name="connsiteX43" fmla="*/ 366324 w 1034979"/>
                  <a:gd name="connsiteY43" fmla="*/ 1259388 h 1516602"/>
                  <a:gd name="connsiteX44" fmla="*/ 362514 w 1034979"/>
                  <a:gd name="connsiteY44" fmla="*/ 1286058 h 1516602"/>
                  <a:gd name="connsiteX45" fmla="*/ 358704 w 1034979"/>
                  <a:gd name="connsiteY45" fmla="*/ 1291773 h 1516602"/>
                  <a:gd name="connsiteX46" fmla="*/ 356799 w 1034979"/>
                  <a:gd name="connsiteY46" fmla="*/ 1297488 h 1516602"/>
                  <a:gd name="connsiteX47" fmla="*/ 352989 w 1034979"/>
                  <a:gd name="connsiteY47" fmla="*/ 1303203 h 1516602"/>
                  <a:gd name="connsiteX48" fmla="*/ 351084 w 1034979"/>
                  <a:gd name="connsiteY48" fmla="*/ 1308918 h 1516602"/>
                  <a:gd name="connsiteX49" fmla="*/ 347274 w 1034979"/>
                  <a:gd name="connsiteY49" fmla="*/ 1314633 h 1516602"/>
                  <a:gd name="connsiteX50" fmla="*/ 330129 w 1034979"/>
                  <a:gd name="connsiteY50" fmla="*/ 1381308 h 1516602"/>
                  <a:gd name="connsiteX51" fmla="*/ 328224 w 1034979"/>
                  <a:gd name="connsiteY51" fmla="*/ 1432743 h 1516602"/>
                  <a:gd name="connsiteX52" fmla="*/ 330129 w 1034979"/>
                  <a:gd name="connsiteY52" fmla="*/ 1457508 h 1516602"/>
                  <a:gd name="connsiteX53" fmla="*/ 332034 w 1034979"/>
                  <a:gd name="connsiteY53" fmla="*/ 1463223 h 1516602"/>
                  <a:gd name="connsiteX54" fmla="*/ 335844 w 1034979"/>
                  <a:gd name="connsiteY54" fmla="*/ 1467033 h 1516602"/>
                  <a:gd name="connsiteX55" fmla="*/ 364419 w 1034979"/>
                  <a:gd name="connsiteY55" fmla="*/ 1512753 h 1516602"/>
                  <a:gd name="connsiteX56" fmla="*/ 387279 w 1034979"/>
                  <a:gd name="connsiteY56" fmla="*/ 1514658 h 1516602"/>
                  <a:gd name="connsiteX57" fmla="*/ 392994 w 1034979"/>
                  <a:gd name="connsiteY57" fmla="*/ 1508943 h 1516602"/>
                  <a:gd name="connsiteX58" fmla="*/ 394899 w 1034979"/>
                  <a:gd name="connsiteY58" fmla="*/ 1497513 h 1516602"/>
                  <a:gd name="connsiteX59" fmla="*/ 396804 w 1034979"/>
                  <a:gd name="connsiteY59" fmla="*/ 1491798 h 1516602"/>
                  <a:gd name="connsiteX60" fmla="*/ 398709 w 1034979"/>
                  <a:gd name="connsiteY60" fmla="*/ 1474653 h 1516602"/>
                  <a:gd name="connsiteX61" fmla="*/ 400614 w 1034979"/>
                  <a:gd name="connsiteY61" fmla="*/ 1461318 h 1516602"/>
                  <a:gd name="connsiteX62" fmla="*/ 404424 w 1034979"/>
                  <a:gd name="connsiteY62" fmla="*/ 1404168 h 1516602"/>
                  <a:gd name="connsiteX63" fmla="*/ 410139 w 1034979"/>
                  <a:gd name="connsiteY63" fmla="*/ 1392738 h 1516602"/>
                  <a:gd name="connsiteX64" fmla="*/ 413949 w 1034979"/>
                  <a:gd name="connsiteY64" fmla="*/ 1379403 h 1516602"/>
                  <a:gd name="connsiteX65" fmla="*/ 415854 w 1034979"/>
                  <a:gd name="connsiteY65" fmla="*/ 1373688 h 1516602"/>
                  <a:gd name="connsiteX66" fmla="*/ 417759 w 1034979"/>
                  <a:gd name="connsiteY66" fmla="*/ 1360353 h 1516602"/>
                  <a:gd name="connsiteX67" fmla="*/ 421569 w 1034979"/>
                  <a:gd name="connsiteY67" fmla="*/ 1348923 h 1516602"/>
                  <a:gd name="connsiteX68" fmla="*/ 427284 w 1034979"/>
                  <a:gd name="connsiteY68" fmla="*/ 1335588 h 1516602"/>
                  <a:gd name="connsiteX69" fmla="*/ 467289 w 1034979"/>
                  <a:gd name="connsiteY69" fmla="*/ 1265103 h 1516602"/>
                  <a:gd name="connsiteX70" fmla="*/ 528455 w 1034979"/>
                  <a:gd name="connsiteY70" fmla="*/ 1230091 h 1516602"/>
                  <a:gd name="connsiteX71" fmla="*/ 601154 w 1034979"/>
                  <a:gd name="connsiteY71" fmla="*/ 1221700 h 1516602"/>
                  <a:gd name="connsiteX72" fmla="*/ 720654 w 1034979"/>
                  <a:gd name="connsiteY72" fmla="*/ 1316538 h 1516602"/>
                  <a:gd name="connsiteX73" fmla="*/ 733989 w 1034979"/>
                  <a:gd name="connsiteY73" fmla="*/ 1326063 h 1516602"/>
                  <a:gd name="connsiteX74" fmla="*/ 743514 w 1034979"/>
                  <a:gd name="connsiteY74" fmla="*/ 1327968 h 1516602"/>
                  <a:gd name="connsiteX75" fmla="*/ 749229 w 1034979"/>
                  <a:gd name="connsiteY75" fmla="*/ 1329873 h 1516602"/>
                  <a:gd name="connsiteX76" fmla="*/ 762564 w 1034979"/>
                  <a:gd name="connsiteY76" fmla="*/ 1335588 h 1516602"/>
                  <a:gd name="connsiteX77" fmla="*/ 777804 w 1034979"/>
                  <a:gd name="connsiteY77" fmla="*/ 1333683 h 1516602"/>
                  <a:gd name="connsiteX78" fmla="*/ 789234 w 1034979"/>
                  <a:gd name="connsiteY78" fmla="*/ 1327968 h 1516602"/>
                  <a:gd name="connsiteX79" fmla="*/ 794949 w 1034979"/>
                  <a:gd name="connsiteY79" fmla="*/ 1326063 h 1516602"/>
                  <a:gd name="connsiteX80" fmla="*/ 802569 w 1034979"/>
                  <a:gd name="connsiteY80" fmla="*/ 1308918 h 1516602"/>
                  <a:gd name="connsiteX81" fmla="*/ 800664 w 1034979"/>
                  <a:gd name="connsiteY81" fmla="*/ 1284153 h 1516602"/>
                  <a:gd name="connsiteX82" fmla="*/ 798759 w 1034979"/>
                  <a:gd name="connsiteY82" fmla="*/ 1278438 h 1516602"/>
                  <a:gd name="connsiteX83" fmla="*/ 796854 w 1034979"/>
                  <a:gd name="connsiteY83" fmla="*/ 1270818 h 1516602"/>
                  <a:gd name="connsiteX84" fmla="*/ 783519 w 1034979"/>
                  <a:gd name="connsiteY84" fmla="*/ 1253673 h 1516602"/>
                  <a:gd name="connsiteX85" fmla="*/ 773994 w 1034979"/>
                  <a:gd name="connsiteY85" fmla="*/ 1247958 h 1516602"/>
                  <a:gd name="connsiteX86" fmla="*/ 648264 w 1034979"/>
                  <a:gd name="connsiteY86" fmla="*/ 1156518 h 1516602"/>
                  <a:gd name="connsiteX87" fmla="*/ 644454 w 1034979"/>
                  <a:gd name="connsiteY87" fmla="*/ 1139373 h 1516602"/>
                  <a:gd name="connsiteX88" fmla="*/ 646359 w 1034979"/>
                  <a:gd name="connsiteY88" fmla="*/ 1131753 h 1516602"/>
                  <a:gd name="connsiteX89" fmla="*/ 650169 w 1034979"/>
                  <a:gd name="connsiteY89" fmla="*/ 1114608 h 1516602"/>
                  <a:gd name="connsiteX90" fmla="*/ 653979 w 1034979"/>
                  <a:gd name="connsiteY90" fmla="*/ 1108893 h 1516602"/>
                  <a:gd name="connsiteX91" fmla="*/ 655884 w 1034979"/>
                  <a:gd name="connsiteY91" fmla="*/ 1103178 h 1516602"/>
                  <a:gd name="connsiteX92" fmla="*/ 661599 w 1034979"/>
                  <a:gd name="connsiteY92" fmla="*/ 1101273 h 1516602"/>
                  <a:gd name="connsiteX93" fmla="*/ 671124 w 1034979"/>
                  <a:gd name="connsiteY93" fmla="*/ 1089843 h 1516602"/>
                  <a:gd name="connsiteX94" fmla="*/ 724464 w 1034979"/>
                  <a:gd name="connsiteY94" fmla="*/ 1082223 h 1516602"/>
                  <a:gd name="connsiteX95" fmla="*/ 842574 w 1034979"/>
                  <a:gd name="connsiteY95" fmla="*/ 1084128 h 1516602"/>
                  <a:gd name="connsiteX96" fmla="*/ 871149 w 1034979"/>
                  <a:gd name="connsiteY96" fmla="*/ 1086033 h 1516602"/>
                  <a:gd name="connsiteX97" fmla="*/ 899724 w 1034979"/>
                  <a:gd name="connsiteY97" fmla="*/ 1091748 h 1516602"/>
                  <a:gd name="connsiteX98" fmla="*/ 922584 w 1034979"/>
                  <a:gd name="connsiteY98" fmla="*/ 1095558 h 1516602"/>
                  <a:gd name="connsiteX99" fmla="*/ 951159 w 1034979"/>
                  <a:gd name="connsiteY99" fmla="*/ 1101273 h 1516602"/>
                  <a:gd name="connsiteX100" fmla="*/ 956874 w 1034979"/>
                  <a:gd name="connsiteY100" fmla="*/ 1101273 h 1516602"/>
                  <a:gd name="connsiteX101" fmla="*/ 1002594 w 1034979"/>
                  <a:gd name="connsiteY101" fmla="*/ 1099368 h 1516602"/>
                  <a:gd name="connsiteX102" fmla="*/ 1031169 w 1034979"/>
                  <a:gd name="connsiteY102" fmla="*/ 1091748 h 1516602"/>
                  <a:gd name="connsiteX103" fmla="*/ 1034979 w 1034979"/>
                  <a:gd name="connsiteY103" fmla="*/ 1086033 h 1516602"/>
                  <a:gd name="connsiteX104" fmla="*/ 1033074 w 1034979"/>
                  <a:gd name="connsiteY104" fmla="*/ 1066983 h 1516602"/>
                  <a:gd name="connsiteX105" fmla="*/ 1027359 w 1034979"/>
                  <a:gd name="connsiteY105" fmla="*/ 1063173 h 1516602"/>
                  <a:gd name="connsiteX106" fmla="*/ 1012119 w 1034979"/>
                  <a:gd name="connsiteY106" fmla="*/ 1061268 h 1516602"/>
                  <a:gd name="connsiteX107" fmla="*/ 1006404 w 1034979"/>
                  <a:gd name="connsiteY107" fmla="*/ 1059363 h 1516602"/>
                  <a:gd name="connsiteX108" fmla="*/ 998784 w 1034979"/>
                  <a:gd name="connsiteY108" fmla="*/ 1057458 h 1516602"/>
                  <a:gd name="connsiteX109" fmla="*/ 987354 w 1034979"/>
                  <a:gd name="connsiteY109" fmla="*/ 1049838 h 1516602"/>
                  <a:gd name="connsiteX110" fmla="*/ 975924 w 1034979"/>
                  <a:gd name="connsiteY110" fmla="*/ 1046028 h 1516602"/>
                  <a:gd name="connsiteX111" fmla="*/ 970209 w 1034979"/>
                  <a:gd name="connsiteY111" fmla="*/ 1044123 h 1516602"/>
                  <a:gd name="connsiteX112" fmla="*/ 962589 w 1034979"/>
                  <a:gd name="connsiteY112" fmla="*/ 1042218 h 1516602"/>
                  <a:gd name="connsiteX113" fmla="*/ 956874 w 1034979"/>
                  <a:gd name="connsiteY113" fmla="*/ 1040313 h 1516602"/>
                  <a:gd name="connsiteX114" fmla="*/ 935919 w 1034979"/>
                  <a:gd name="connsiteY114" fmla="*/ 1034598 h 1516602"/>
                  <a:gd name="connsiteX115" fmla="*/ 825429 w 1034979"/>
                  <a:gd name="connsiteY115" fmla="*/ 1034598 h 1516602"/>
                  <a:gd name="connsiteX116" fmla="*/ 730179 w 1034979"/>
                  <a:gd name="connsiteY116" fmla="*/ 1038408 h 1516602"/>
                  <a:gd name="connsiteX117" fmla="*/ 669219 w 1034979"/>
                  <a:gd name="connsiteY117" fmla="*/ 1046028 h 1516602"/>
                  <a:gd name="connsiteX118" fmla="*/ 646359 w 1034979"/>
                  <a:gd name="connsiteY118" fmla="*/ 1049838 h 1516602"/>
                  <a:gd name="connsiteX119" fmla="*/ 642549 w 1034979"/>
                  <a:gd name="connsiteY119" fmla="*/ 1038408 h 1516602"/>
                  <a:gd name="connsiteX120" fmla="*/ 640644 w 1034979"/>
                  <a:gd name="connsiteY120" fmla="*/ 1032693 h 1516602"/>
                  <a:gd name="connsiteX121" fmla="*/ 642549 w 1034979"/>
                  <a:gd name="connsiteY121" fmla="*/ 1015548 h 1516602"/>
                  <a:gd name="connsiteX122" fmla="*/ 644454 w 1034979"/>
                  <a:gd name="connsiteY122" fmla="*/ 1009833 h 1516602"/>
                  <a:gd name="connsiteX123" fmla="*/ 661599 w 1034979"/>
                  <a:gd name="connsiteY123" fmla="*/ 1000308 h 1516602"/>
                  <a:gd name="connsiteX124" fmla="*/ 673029 w 1034979"/>
                  <a:gd name="connsiteY124" fmla="*/ 992688 h 1516602"/>
                  <a:gd name="connsiteX125" fmla="*/ 674934 w 1034979"/>
                  <a:gd name="connsiteY125" fmla="*/ 986973 h 1516602"/>
                  <a:gd name="connsiteX126" fmla="*/ 680649 w 1034979"/>
                  <a:gd name="connsiteY126" fmla="*/ 985068 h 1516602"/>
                  <a:gd name="connsiteX127" fmla="*/ 686364 w 1034979"/>
                  <a:gd name="connsiteY127" fmla="*/ 981258 h 1516602"/>
                  <a:gd name="connsiteX128" fmla="*/ 695889 w 1034979"/>
                  <a:gd name="connsiteY128" fmla="*/ 971733 h 1516602"/>
                  <a:gd name="connsiteX129" fmla="*/ 705414 w 1034979"/>
                  <a:gd name="connsiteY129" fmla="*/ 960303 h 1516602"/>
                  <a:gd name="connsiteX130" fmla="*/ 716844 w 1034979"/>
                  <a:gd name="connsiteY130" fmla="*/ 952683 h 1516602"/>
                  <a:gd name="connsiteX131" fmla="*/ 732084 w 1034979"/>
                  <a:gd name="connsiteY131" fmla="*/ 939348 h 1516602"/>
                  <a:gd name="connsiteX132" fmla="*/ 741609 w 1034979"/>
                  <a:gd name="connsiteY132" fmla="*/ 927918 h 1516602"/>
                  <a:gd name="connsiteX133" fmla="*/ 753039 w 1034979"/>
                  <a:gd name="connsiteY133" fmla="*/ 918393 h 1516602"/>
                  <a:gd name="connsiteX134" fmla="*/ 758754 w 1034979"/>
                  <a:gd name="connsiteY134" fmla="*/ 906963 h 1516602"/>
                  <a:gd name="connsiteX135" fmla="*/ 760659 w 1034979"/>
                  <a:gd name="connsiteY135" fmla="*/ 901248 h 1516602"/>
                  <a:gd name="connsiteX136" fmla="*/ 766374 w 1034979"/>
                  <a:gd name="connsiteY136" fmla="*/ 889818 h 1516602"/>
                  <a:gd name="connsiteX137" fmla="*/ 764469 w 1034979"/>
                  <a:gd name="connsiteY137" fmla="*/ 874578 h 1516602"/>
                  <a:gd name="connsiteX138" fmla="*/ 758754 w 1034979"/>
                  <a:gd name="connsiteY138" fmla="*/ 872673 h 1516602"/>
                  <a:gd name="connsiteX139" fmla="*/ 737799 w 1034979"/>
                  <a:gd name="connsiteY139" fmla="*/ 874578 h 1516602"/>
                  <a:gd name="connsiteX140" fmla="*/ 732084 w 1034979"/>
                  <a:gd name="connsiteY140" fmla="*/ 878388 h 1516602"/>
                  <a:gd name="connsiteX141" fmla="*/ 699699 w 1034979"/>
                  <a:gd name="connsiteY141" fmla="*/ 899343 h 1516602"/>
                  <a:gd name="connsiteX142" fmla="*/ 595181 w 1034979"/>
                  <a:gd name="connsiteY142" fmla="*/ 957831 h 1516602"/>
                  <a:gd name="connsiteX143" fmla="*/ 507294 w 1034979"/>
                  <a:gd name="connsiteY143" fmla="*/ 847908 h 1516602"/>
                  <a:gd name="connsiteX144" fmla="*/ 503484 w 1034979"/>
                  <a:gd name="connsiteY144" fmla="*/ 358323 h 1516602"/>
                  <a:gd name="connsiteX145" fmla="*/ 499674 w 1034979"/>
                  <a:gd name="connsiteY145" fmla="*/ 66858 h 1516602"/>
                  <a:gd name="connsiteX146" fmla="*/ 490149 w 1034979"/>
                  <a:gd name="connsiteY146" fmla="*/ 40188 h 1516602"/>
                  <a:gd name="connsiteX147" fmla="*/ 488244 w 1034979"/>
                  <a:gd name="connsiteY147" fmla="*/ 34473 h 1516602"/>
                  <a:gd name="connsiteX148" fmla="*/ 484434 w 1034979"/>
                  <a:gd name="connsiteY148" fmla="*/ 28758 h 1516602"/>
                  <a:gd name="connsiteX149" fmla="*/ 478719 w 1034979"/>
                  <a:gd name="connsiteY149" fmla="*/ 17328 h 1516602"/>
                  <a:gd name="connsiteX150" fmla="*/ 473004 w 1034979"/>
                  <a:gd name="connsiteY150" fmla="*/ 13518 h 1516602"/>
                  <a:gd name="connsiteX151" fmla="*/ 469194 w 1034979"/>
                  <a:gd name="connsiteY151" fmla="*/ 7803 h 1516602"/>
                  <a:gd name="connsiteX152" fmla="*/ 429189 w 1034979"/>
                  <a:gd name="connsiteY152" fmla="*/ 11613 h 1516602"/>
                  <a:gd name="connsiteX153" fmla="*/ 425379 w 1034979"/>
                  <a:gd name="connsiteY153" fmla="*/ 78288 h 1516602"/>
                  <a:gd name="connsiteX154" fmla="*/ 425379 w 1034979"/>
                  <a:gd name="connsiteY154" fmla="*/ 84003 h 1516602"/>
                  <a:gd name="connsiteX155" fmla="*/ 429189 w 1034979"/>
                  <a:gd name="connsiteY155" fmla="*/ 238308 h 1516602"/>
                  <a:gd name="connsiteX156" fmla="*/ 440619 w 1034979"/>
                  <a:gd name="connsiteY156" fmla="*/ 421188 h 1516602"/>
                  <a:gd name="connsiteX157" fmla="*/ 435265 w 1034979"/>
                  <a:gd name="connsiteY157" fmla="*/ 718368 h 1516602"/>
                  <a:gd name="connsiteX158" fmla="*/ 435059 w 1034979"/>
                  <a:gd name="connsiteY158" fmla="*/ 799046 h 1516602"/>
                  <a:gd name="connsiteX159" fmla="*/ 430322 w 1034979"/>
                  <a:gd name="connsiteY159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2979 w 1034979"/>
                  <a:gd name="connsiteY15" fmla="*/ 1040313 h 1516602"/>
                  <a:gd name="connsiteX16" fmla="*/ 274884 w 1034979"/>
                  <a:gd name="connsiteY16" fmla="*/ 1046028 h 1516602"/>
                  <a:gd name="connsiteX17" fmla="*/ 276789 w 1034979"/>
                  <a:gd name="connsiteY17" fmla="*/ 1051743 h 1516602"/>
                  <a:gd name="connsiteX18" fmla="*/ 278694 w 1034979"/>
                  <a:gd name="connsiteY18" fmla="*/ 1076508 h 1516602"/>
                  <a:gd name="connsiteX19" fmla="*/ 280599 w 1034979"/>
                  <a:gd name="connsiteY19" fmla="*/ 1082223 h 1516602"/>
                  <a:gd name="connsiteX20" fmla="*/ 278694 w 1034979"/>
                  <a:gd name="connsiteY20" fmla="*/ 1101273 h 1516602"/>
                  <a:gd name="connsiteX21" fmla="*/ 276789 w 1034979"/>
                  <a:gd name="connsiteY21" fmla="*/ 1110798 h 1516602"/>
                  <a:gd name="connsiteX22" fmla="*/ 263454 w 1034979"/>
                  <a:gd name="connsiteY22" fmla="*/ 1124133 h 1516602"/>
                  <a:gd name="connsiteX23" fmla="*/ 252024 w 1034979"/>
                  <a:gd name="connsiteY23" fmla="*/ 1131753 h 1516602"/>
                  <a:gd name="connsiteX24" fmla="*/ 240594 w 1034979"/>
                  <a:gd name="connsiteY24" fmla="*/ 1135563 h 1516602"/>
                  <a:gd name="connsiteX25" fmla="*/ 27234 w 1034979"/>
                  <a:gd name="connsiteY25" fmla="*/ 1154613 h 1516602"/>
                  <a:gd name="connsiteX26" fmla="*/ 15804 w 1034979"/>
                  <a:gd name="connsiteY26" fmla="*/ 1160328 h 1516602"/>
                  <a:gd name="connsiteX27" fmla="*/ 6279 w 1034979"/>
                  <a:gd name="connsiteY27" fmla="*/ 1169853 h 1516602"/>
                  <a:gd name="connsiteX28" fmla="*/ 4374 w 1034979"/>
                  <a:gd name="connsiteY28" fmla="*/ 1175568 h 1516602"/>
                  <a:gd name="connsiteX29" fmla="*/ 564 w 1034979"/>
                  <a:gd name="connsiteY29" fmla="*/ 1181283 h 1516602"/>
                  <a:gd name="connsiteX30" fmla="*/ 6279 w 1034979"/>
                  <a:gd name="connsiteY30" fmla="*/ 1213668 h 1516602"/>
                  <a:gd name="connsiteX31" fmla="*/ 11994 w 1034979"/>
                  <a:gd name="connsiteY31" fmla="*/ 1217478 h 1516602"/>
                  <a:gd name="connsiteX32" fmla="*/ 17709 w 1034979"/>
                  <a:gd name="connsiteY32" fmla="*/ 1219383 h 1516602"/>
                  <a:gd name="connsiteX33" fmla="*/ 145344 w 1034979"/>
                  <a:gd name="connsiteY33" fmla="*/ 1217478 h 1516602"/>
                  <a:gd name="connsiteX34" fmla="*/ 239202 w 1034979"/>
                  <a:gd name="connsiteY34" fmla="*/ 1214801 h 1516602"/>
                  <a:gd name="connsiteX35" fmla="*/ 318699 w 1034979"/>
                  <a:gd name="connsiteY35" fmla="*/ 1217478 h 1516602"/>
                  <a:gd name="connsiteX36" fmla="*/ 330129 w 1034979"/>
                  <a:gd name="connsiteY36" fmla="*/ 1223193 h 1516602"/>
                  <a:gd name="connsiteX37" fmla="*/ 333939 w 1034979"/>
                  <a:gd name="connsiteY37" fmla="*/ 1228908 h 1516602"/>
                  <a:gd name="connsiteX38" fmla="*/ 339654 w 1034979"/>
                  <a:gd name="connsiteY38" fmla="*/ 1230813 h 1516602"/>
                  <a:gd name="connsiteX39" fmla="*/ 351084 w 1034979"/>
                  <a:gd name="connsiteY39" fmla="*/ 1238433 h 1516602"/>
                  <a:gd name="connsiteX40" fmla="*/ 356799 w 1034979"/>
                  <a:gd name="connsiteY40" fmla="*/ 1242243 h 1516602"/>
                  <a:gd name="connsiteX41" fmla="*/ 360609 w 1034979"/>
                  <a:gd name="connsiteY41" fmla="*/ 1247958 h 1516602"/>
                  <a:gd name="connsiteX42" fmla="*/ 366324 w 1034979"/>
                  <a:gd name="connsiteY42" fmla="*/ 1259388 h 1516602"/>
                  <a:gd name="connsiteX43" fmla="*/ 362514 w 1034979"/>
                  <a:gd name="connsiteY43" fmla="*/ 1286058 h 1516602"/>
                  <a:gd name="connsiteX44" fmla="*/ 358704 w 1034979"/>
                  <a:gd name="connsiteY44" fmla="*/ 1291773 h 1516602"/>
                  <a:gd name="connsiteX45" fmla="*/ 356799 w 1034979"/>
                  <a:gd name="connsiteY45" fmla="*/ 1297488 h 1516602"/>
                  <a:gd name="connsiteX46" fmla="*/ 352989 w 1034979"/>
                  <a:gd name="connsiteY46" fmla="*/ 1303203 h 1516602"/>
                  <a:gd name="connsiteX47" fmla="*/ 351084 w 1034979"/>
                  <a:gd name="connsiteY47" fmla="*/ 1308918 h 1516602"/>
                  <a:gd name="connsiteX48" fmla="*/ 347274 w 1034979"/>
                  <a:gd name="connsiteY48" fmla="*/ 1314633 h 1516602"/>
                  <a:gd name="connsiteX49" fmla="*/ 330129 w 1034979"/>
                  <a:gd name="connsiteY49" fmla="*/ 1381308 h 1516602"/>
                  <a:gd name="connsiteX50" fmla="*/ 328224 w 1034979"/>
                  <a:gd name="connsiteY50" fmla="*/ 1432743 h 1516602"/>
                  <a:gd name="connsiteX51" fmla="*/ 330129 w 1034979"/>
                  <a:gd name="connsiteY51" fmla="*/ 1457508 h 1516602"/>
                  <a:gd name="connsiteX52" fmla="*/ 332034 w 1034979"/>
                  <a:gd name="connsiteY52" fmla="*/ 1463223 h 1516602"/>
                  <a:gd name="connsiteX53" fmla="*/ 335844 w 1034979"/>
                  <a:gd name="connsiteY53" fmla="*/ 1467033 h 1516602"/>
                  <a:gd name="connsiteX54" fmla="*/ 364419 w 1034979"/>
                  <a:gd name="connsiteY54" fmla="*/ 1512753 h 1516602"/>
                  <a:gd name="connsiteX55" fmla="*/ 387279 w 1034979"/>
                  <a:gd name="connsiteY55" fmla="*/ 1514658 h 1516602"/>
                  <a:gd name="connsiteX56" fmla="*/ 392994 w 1034979"/>
                  <a:gd name="connsiteY56" fmla="*/ 1508943 h 1516602"/>
                  <a:gd name="connsiteX57" fmla="*/ 394899 w 1034979"/>
                  <a:gd name="connsiteY57" fmla="*/ 1497513 h 1516602"/>
                  <a:gd name="connsiteX58" fmla="*/ 396804 w 1034979"/>
                  <a:gd name="connsiteY58" fmla="*/ 1491798 h 1516602"/>
                  <a:gd name="connsiteX59" fmla="*/ 398709 w 1034979"/>
                  <a:gd name="connsiteY59" fmla="*/ 1474653 h 1516602"/>
                  <a:gd name="connsiteX60" fmla="*/ 400614 w 1034979"/>
                  <a:gd name="connsiteY60" fmla="*/ 1461318 h 1516602"/>
                  <a:gd name="connsiteX61" fmla="*/ 404424 w 1034979"/>
                  <a:gd name="connsiteY61" fmla="*/ 1404168 h 1516602"/>
                  <a:gd name="connsiteX62" fmla="*/ 410139 w 1034979"/>
                  <a:gd name="connsiteY62" fmla="*/ 1392738 h 1516602"/>
                  <a:gd name="connsiteX63" fmla="*/ 413949 w 1034979"/>
                  <a:gd name="connsiteY63" fmla="*/ 1379403 h 1516602"/>
                  <a:gd name="connsiteX64" fmla="*/ 415854 w 1034979"/>
                  <a:gd name="connsiteY64" fmla="*/ 1373688 h 1516602"/>
                  <a:gd name="connsiteX65" fmla="*/ 417759 w 1034979"/>
                  <a:gd name="connsiteY65" fmla="*/ 1360353 h 1516602"/>
                  <a:gd name="connsiteX66" fmla="*/ 421569 w 1034979"/>
                  <a:gd name="connsiteY66" fmla="*/ 1348923 h 1516602"/>
                  <a:gd name="connsiteX67" fmla="*/ 427284 w 1034979"/>
                  <a:gd name="connsiteY67" fmla="*/ 1335588 h 1516602"/>
                  <a:gd name="connsiteX68" fmla="*/ 467289 w 1034979"/>
                  <a:gd name="connsiteY68" fmla="*/ 1265103 h 1516602"/>
                  <a:gd name="connsiteX69" fmla="*/ 528455 w 1034979"/>
                  <a:gd name="connsiteY69" fmla="*/ 1230091 h 1516602"/>
                  <a:gd name="connsiteX70" fmla="*/ 601154 w 1034979"/>
                  <a:gd name="connsiteY70" fmla="*/ 1221700 h 1516602"/>
                  <a:gd name="connsiteX71" fmla="*/ 720654 w 1034979"/>
                  <a:gd name="connsiteY71" fmla="*/ 1316538 h 1516602"/>
                  <a:gd name="connsiteX72" fmla="*/ 733989 w 1034979"/>
                  <a:gd name="connsiteY72" fmla="*/ 1326063 h 1516602"/>
                  <a:gd name="connsiteX73" fmla="*/ 743514 w 1034979"/>
                  <a:gd name="connsiteY73" fmla="*/ 1327968 h 1516602"/>
                  <a:gd name="connsiteX74" fmla="*/ 749229 w 1034979"/>
                  <a:gd name="connsiteY74" fmla="*/ 1329873 h 1516602"/>
                  <a:gd name="connsiteX75" fmla="*/ 762564 w 1034979"/>
                  <a:gd name="connsiteY75" fmla="*/ 1335588 h 1516602"/>
                  <a:gd name="connsiteX76" fmla="*/ 777804 w 1034979"/>
                  <a:gd name="connsiteY76" fmla="*/ 1333683 h 1516602"/>
                  <a:gd name="connsiteX77" fmla="*/ 789234 w 1034979"/>
                  <a:gd name="connsiteY77" fmla="*/ 1327968 h 1516602"/>
                  <a:gd name="connsiteX78" fmla="*/ 794949 w 1034979"/>
                  <a:gd name="connsiteY78" fmla="*/ 1326063 h 1516602"/>
                  <a:gd name="connsiteX79" fmla="*/ 802569 w 1034979"/>
                  <a:gd name="connsiteY79" fmla="*/ 1308918 h 1516602"/>
                  <a:gd name="connsiteX80" fmla="*/ 800664 w 1034979"/>
                  <a:gd name="connsiteY80" fmla="*/ 1284153 h 1516602"/>
                  <a:gd name="connsiteX81" fmla="*/ 798759 w 1034979"/>
                  <a:gd name="connsiteY81" fmla="*/ 1278438 h 1516602"/>
                  <a:gd name="connsiteX82" fmla="*/ 796854 w 1034979"/>
                  <a:gd name="connsiteY82" fmla="*/ 1270818 h 1516602"/>
                  <a:gd name="connsiteX83" fmla="*/ 783519 w 1034979"/>
                  <a:gd name="connsiteY83" fmla="*/ 1253673 h 1516602"/>
                  <a:gd name="connsiteX84" fmla="*/ 773994 w 1034979"/>
                  <a:gd name="connsiteY84" fmla="*/ 1247958 h 1516602"/>
                  <a:gd name="connsiteX85" fmla="*/ 648264 w 1034979"/>
                  <a:gd name="connsiteY85" fmla="*/ 1156518 h 1516602"/>
                  <a:gd name="connsiteX86" fmla="*/ 644454 w 1034979"/>
                  <a:gd name="connsiteY86" fmla="*/ 1139373 h 1516602"/>
                  <a:gd name="connsiteX87" fmla="*/ 646359 w 1034979"/>
                  <a:gd name="connsiteY87" fmla="*/ 1131753 h 1516602"/>
                  <a:gd name="connsiteX88" fmla="*/ 650169 w 1034979"/>
                  <a:gd name="connsiteY88" fmla="*/ 1114608 h 1516602"/>
                  <a:gd name="connsiteX89" fmla="*/ 653979 w 1034979"/>
                  <a:gd name="connsiteY89" fmla="*/ 1108893 h 1516602"/>
                  <a:gd name="connsiteX90" fmla="*/ 655884 w 1034979"/>
                  <a:gd name="connsiteY90" fmla="*/ 1103178 h 1516602"/>
                  <a:gd name="connsiteX91" fmla="*/ 661599 w 1034979"/>
                  <a:gd name="connsiteY91" fmla="*/ 1101273 h 1516602"/>
                  <a:gd name="connsiteX92" fmla="*/ 671124 w 1034979"/>
                  <a:gd name="connsiteY92" fmla="*/ 1089843 h 1516602"/>
                  <a:gd name="connsiteX93" fmla="*/ 724464 w 1034979"/>
                  <a:gd name="connsiteY93" fmla="*/ 1082223 h 1516602"/>
                  <a:gd name="connsiteX94" fmla="*/ 842574 w 1034979"/>
                  <a:gd name="connsiteY94" fmla="*/ 1084128 h 1516602"/>
                  <a:gd name="connsiteX95" fmla="*/ 871149 w 1034979"/>
                  <a:gd name="connsiteY95" fmla="*/ 1086033 h 1516602"/>
                  <a:gd name="connsiteX96" fmla="*/ 899724 w 1034979"/>
                  <a:gd name="connsiteY96" fmla="*/ 1091748 h 1516602"/>
                  <a:gd name="connsiteX97" fmla="*/ 922584 w 1034979"/>
                  <a:gd name="connsiteY97" fmla="*/ 1095558 h 1516602"/>
                  <a:gd name="connsiteX98" fmla="*/ 951159 w 1034979"/>
                  <a:gd name="connsiteY98" fmla="*/ 1101273 h 1516602"/>
                  <a:gd name="connsiteX99" fmla="*/ 956874 w 1034979"/>
                  <a:gd name="connsiteY99" fmla="*/ 1101273 h 1516602"/>
                  <a:gd name="connsiteX100" fmla="*/ 1002594 w 1034979"/>
                  <a:gd name="connsiteY100" fmla="*/ 1099368 h 1516602"/>
                  <a:gd name="connsiteX101" fmla="*/ 1031169 w 1034979"/>
                  <a:gd name="connsiteY101" fmla="*/ 1091748 h 1516602"/>
                  <a:gd name="connsiteX102" fmla="*/ 1034979 w 1034979"/>
                  <a:gd name="connsiteY102" fmla="*/ 1086033 h 1516602"/>
                  <a:gd name="connsiteX103" fmla="*/ 1033074 w 1034979"/>
                  <a:gd name="connsiteY103" fmla="*/ 1066983 h 1516602"/>
                  <a:gd name="connsiteX104" fmla="*/ 1027359 w 1034979"/>
                  <a:gd name="connsiteY104" fmla="*/ 1063173 h 1516602"/>
                  <a:gd name="connsiteX105" fmla="*/ 1012119 w 1034979"/>
                  <a:gd name="connsiteY105" fmla="*/ 1061268 h 1516602"/>
                  <a:gd name="connsiteX106" fmla="*/ 1006404 w 1034979"/>
                  <a:gd name="connsiteY106" fmla="*/ 1059363 h 1516602"/>
                  <a:gd name="connsiteX107" fmla="*/ 998784 w 1034979"/>
                  <a:gd name="connsiteY107" fmla="*/ 1057458 h 1516602"/>
                  <a:gd name="connsiteX108" fmla="*/ 987354 w 1034979"/>
                  <a:gd name="connsiteY108" fmla="*/ 1049838 h 1516602"/>
                  <a:gd name="connsiteX109" fmla="*/ 975924 w 1034979"/>
                  <a:gd name="connsiteY109" fmla="*/ 1046028 h 1516602"/>
                  <a:gd name="connsiteX110" fmla="*/ 970209 w 1034979"/>
                  <a:gd name="connsiteY110" fmla="*/ 1044123 h 1516602"/>
                  <a:gd name="connsiteX111" fmla="*/ 962589 w 1034979"/>
                  <a:gd name="connsiteY111" fmla="*/ 1042218 h 1516602"/>
                  <a:gd name="connsiteX112" fmla="*/ 956874 w 1034979"/>
                  <a:gd name="connsiteY112" fmla="*/ 1040313 h 1516602"/>
                  <a:gd name="connsiteX113" fmla="*/ 935919 w 1034979"/>
                  <a:gd name="connsiteY113" fmla="*/ 1034598 h 1516602"/>
                  <a:gd name="connsiteX114" fmla="*/ 825429 w 1034979"/>
                  <a:gd name="connsiteY114" fmla="*/ 1034598 h 1516602"/>
                  <a:gd name="connsiteX115" fmla="*/ 730179 w 1034979"/>
                  <a:gd name="connsiteY115" fmla="*/ 1038408 h 1516602"/>
                  <a:gd name="connsiteX116" fmla="*/ 669219 w 1034979"/>
                  <a:gd name="connsiteY116" fmla="*/ 1046028 h 1516602"/>
                  <a:gd name="connsiteX117" fmla="*/ 646359 w 1034979"/>
                  <a:gd name="connsiteY117" fmla="*/ 1049838 h 1516602"/>
                  <a:gd name="connsiteX118" fmla="*/ 642549 w 1034979"/>
                  <a:gd name="connsiteY118" fmla="*/ 1038408 h 1516602"/>
                  <a:gd name="connsiteX119" fmla="*/ 640644 w 1034979"/>
                  <a:gd name="connsiteY119" fmla="*/ 1032693 h 1516602"/>
                  <a:gd name="connsiteX120" fmla="*/ 642549 w 1034979"/>
                  <a:gd name="connsiteY120" fmla="*/ 1015548 h 1516602"/>
                  <a:gd name="connsiteX121" fmla="*/ 644454 w 1034979"/>
                  <a:gd name="connsiteY121" fmla="*/ 1009833 h 1516602"/>
                  <a:gd name="connsiteX122" fmla="*/ 661599 w 1034979"/>
                  <a:gd name="connsiteY122" fmla="*/ 1000308 h 1516602"/>
                  <a:gd name="connsiteX123" fmla="*/ 673029 w 1034979"/>
                  <a:gd name="connsiteY123" fmla="*/ 992688 h 1516602"/>
                  <a:gd name="connsiteX124" fmla="*/ 674934 w 1034979"/>
                  <a:gd name="connsiteY124" fmla="*/ 986973 h 1516602"/>
                  <a:gd name="connsiteX125" fmla="*/ 680649 w 1034979"/>
                  <a:gd name="connsiteY125" fmla="*/ 985068 h 1516602"/>
                  <a:gd name="connsiteX126" fmla="*/ 686364 w 1034979"/>
                  <a:gd name="connsiteY126" fmla="*/ 981258 h 1516602"/>
                  <a:gd name="connsiteX127" fmla="*/ 695889 w 1034979"/>
                  <a:gd name="connsiteY127" fmla="*/ 971733 h 1516602"/>
                  <a:gd name="connsiteX128" fmla="*/ 705414 w 1034979"/>
                  <a:gd name="connsiteY128" fmla="*/ 960303 h 1516602"/>
                  <a:gd name="connsiteX129" fmla="*/ 716844 w 1034979"/>
                  <a:gd name="connsiteY129" fmla="*/ 952683 h 1516602"/>
                  <a:gd name="connsiteX130" fmla="*/ 732084 w 1034979"/>
                  <a:gd name="connsiteY130" fmla="*/ 939348 h 1516602"/>
                  <a:gd name="connsiteX131" fmla="*/ 741609 w 1034979"/>
                  <a:gd name="connsiteY131" fmla="*/ 927918 h 1516602"/>
                  <a:gd name="connsiteX132" fmla="*/ 753039 w 1034979"/>
                  <a:gd name="connsiteY132" fmla="*/ 918393 h 1516602"/>
                  <a:gd name="connsiteX133" fmla="*/ 758754 w 1034979"/>
                  <a:gd name="connsiteY133" fmla="*/ 906963 h 1516602"/>
                  <a:gd name="connsiteX134" fmla="*/ 760659 w 1034979"/>
                  <a:gd name="connsiteY134" fmla="*/ 901248 h 1516602"/>
                  <a:gd name="connsiteX135" fmla="*/ 766374 w 1034979"/>
                  <a:gd name="connsiteY135" fmla="*/ 889818 h 1516602"/>
                  <a:gd name="connsiteX136" fmla="*/ 764469 w 1034979"/>
                  <a:gd name="connsiteY136" fmla="*/ 874578 h 1516602"/>
                  <a:gd name="connsiteX137" fmla="*/ 758754 w 1034979"/>
                  <a:gd name="connsiteY137" fmla="*/ 872673 h 1516602"/>
                  <a:gd name="connsiteX138" fmla="*/ 737799 w 1034979"/>
                  <a:gd name="connsiteY138" fmla="*/ 874578 h 1516602"/>
                  <a:gd name="connsiteX139" fmla="*/ 732084 w 1034979"/>
                  <a:gd name="connsiteY139" fmla="*/ 878388 h 1516602"/>
                  <a:gd name="connsiteX140" fmla="*/ 699699 w 1034979"/>
                  <a:gd name="connsiteY140" fmla="*/ 899343 h 1516602"/>
                  <a:gd name="connsiteX141" fmla="*/ 595181 w 1034979"/>
                  <a:gd name="connsiteY141" fmla="*/ 957831 h 1516602"/>
                  <a:gd name="connsiteX142" fmla="*/ 507294 w 1034979"/>
                  <a:gd name="connsiteY142" fmla="*/ 847908 h 1516602"/>
                  <a:gd name="connsiteX143" fmla="*/ 503484 w 1034979"/>
                  <a:gd name="connsiteY143" fmla="*/ 358323 h 1516602"/>
                  <a:gd name="connsiteX144" fmla="*/ 499674 w 1034979"/>
                  <a:gd name="connsiteY144" fmla="*/ 66858 h 1516602"/>
                  <a:gd name="connsiteX145" fmla="*/ 490149 w 1034979"/>
                  <a:gd name="connsiteY145" fmla="*/ 40188 h 1516602"/>
                  <a:gd name="connsiteX146" fmla="*/ 488244 w 1034979"/>
                  <a:gd name="connsiteY146" fmla="*/ 34473 h 1516602"/>
                  <a:gd name="connsiteX147" fmla="*/ 484434 w 1034979"/>
                  <a:gd name="connsiteY147" fmla="*/ 28758 h 1516602"/>
                  <a:gd name="connsiteX148" fmla="*/ 478719 w 1034979"/>
                  <a:gd name="connsiteY148" fmla="*/ 17328 h 1516602"/>
                  <a:gd name="connsiteX149" fmla="*/ 473004 w 1034979"/>
                  <a:gd name="connsiteY149" fmla="*/ 13518 h 1516602"/>
                  <a:gd name="connsiteX150" fmla="*/ 469194 w 1034979"/>
                  <a:gd name="connsiteY150" fmla="*/ 7803 h 1516602"/>
                  <a:gd name="connsiteX151" fmla="*/ 429189 w 1034979"/>
                  <a:gd name="connsiteY151" fmla="*/ 11613 h 1516602"/>
                  <a:gd name="connsiteX152" fmla="*/ 425379 w 1034979"/>
                  <a:gd name="connsiteY152" fmla="*/ 78288 h 1516602"/>
                  <a:gd name="connsiteX153" fmla="*/ 425379 w 1034979"/>
                  <a:gd name="connsiteY153" fmla="*/ 84003 h 1516602"/>
                  <a:gd name="connsiteX154" fmla="*/ 429189 w 1034979"/>
                  <a:gd name="connsiteY154" fmla="*/ 238308 h 1516602"/>
                  <a:gd name="connsiteX155" fmla="*/ 440619 w 1034979"/>
                  <a:gd name="connsiteY155" fmla="*/ 421188 h 1516602"/>
                  <a:gd name="connsiteX156" fmla="*/ 435265 w 1034979"/>
                  <a:gd name="connsiteY156" fmla="*/ 718368 h 1516602"/>
                  <a:gd name="connsiteX157" fmla="*/ 435059 w 1034979"/>
                  <a:gd name="connsiteY157" fmla="*/ 799046 h 1516602"/>
                  <a:gd name="connsiteX158" fmla="*/ 430322 w 1034979"/>
                  <a:gd name="connsiteY158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2979 w 1034979"/>
                  <a:gd name="connsiteY15" fmla="*/ 1040313 h 1516602"/>
                  <a:gd name="connsiteX16" fmla="*/ 274884 w 1034979"/>
                  <a:gd name="connsiteY16" fmla="*/ 1046028 h 1516602"/>
                  <a:gd name="connsiteX17" fmla="*/ 278694 w 1034979"/>
                  <a:gd name="connsiteY17" fmla="*/ 1076508 h 1516602"/>
                  <a:gd name="connsiteX18" fmla="*/ 280599 w 1034979"/>
                  <a:gd name="connsiteY18" fmla="*/ 1082223 h 1516602"/>
                  <a:gd name="connsiteX19" fmla="*/ 278694 w 1034979"/>
                  <a:gd name="connsiteY19" fmla="*/ 1101273 h 1516602"/>
                  <a:gd name="connsiteX20" fmla="*/ 276789 w 1034979"/>
                  <a:gd name="connsiteY20" fmla="*/ 1110798 h 1516602"/>
                  <a:gd name="connsiteX21" fmla="*/ 263454 w 1034979"/>
                  <a:gd name="connsiteY21" fmla="*/ 1124133 h 1516602"/>
                  <a:gd name="connsiteX22" fmla="*/ 252024 w 1034979"/>
                  <a:gd name="connsiteY22" fmla="*/ 1131753 h 1516602"/>
                  <a:gd name="connsiteX23" fmla="*/ 240594 w 1034979"/>
                  <a:gd name="connsiteY23" fmla="*/ 1135563 h 1516602"/>
                  <a:gd name="connsiteX24" fmla="*/ 27234 w 1034979"/>
                  <a:gd name="connsiteY24" fmla="*/ 1154613 h 1516602"/>
                  <a:gd name="connsiteX25" fmla="*/ 15804 w 1034979"/>
                  <a:gd name="connsiteY25" fmla="*/ 1160328 h 1516602"/>
                  <a:gd name="connsiteX26" fmla="*/ 6279 w 1034979"/>
                  <a:gd name="connsiteY26" fmla="*/ 1169853 h 1516602"/>
                  <a:gd name="connsiteX27" fmla="*/ 4374 w 1034979"/>
                  <a:gd name="connsiteY27" fmla="*/ 1175568 h 1516602"/>
                  <a:gd name="connsiteX28" fmla="*/ 564 w 1034979"/>
                  <a:gd name="connsiteY28" fmla="*/ 1181283 h 1516602"/>
                  <a:gd name="connsiteX29" fmla="*/ 6279 w 1034979"/>
                  <a:gd name="connsiteY29" fmla="*/ 1213668 h 1516602"/>
                  <a:gd name="connsiteX30" fmla="*/ 11994 w 1034979"/>
                  <a:gd name="connsiteY30" fmla="*/ 1217478 h 1516602"/>
                  <a:gd name="connsiteX31" fmla="*/ 17709 w 1034979"/>
                  <a:gd name="connsiteY31" fmla="*/ 1219383 h 1516602"/>
                  <a:gd name="connsiteX32" fmla="*/ 145344 w 1034979"/>
                  <a:gd name="connsiteY32" fmla="*/ 1217478 h 1516602"/>
                  <a:gd name="connsiteX33" fmla="*/ 239202 w 1034979"/>
                  <a:gd name="connsiteY33" fmla="*/ 1214801 h 1516602"/>
                  <a:gd name="connsiteX34" fmla="*/ 318699 w 1034979"/>
                  <a:gd name="connsiteY34" fmla="*/ 1217478 h 1516602"/>
                  <a:gd name="connsiteX35" fmla="*/ 330129 w 1034979"/>
                  <a:gd name="connsiteY35" fmla="*/ 1223193 h 1516602"/>
                  <a:gd name="connsiteX36" fmla="*/ 333939 w 1034979"/>
                  <a:gd name="connsiteY36" fmla="*/ 1228908 h 1516602"/>
                  <a:gd name="connsiteX37" fmla="*/ 339654 w 1034979"/>
                  <a:gd name="connsiteY37" fmla="*/ 1230813 h 1516602"/>
                  <a:gd name="connsiteX38" fmla="*/ 351084 w 1034979"/>
                  <a:gd name="connsiteY38" fmla="*/ 1238433 h 1516602"/>
                  <a:gd name="connsiteX39" fmla="*/ 356799 w 1034979"/>
                  <a:gd name="connsiteY39" fmla="*/ 1242243 h 1516602"/>
                  <a:gd name="connsiteX40" fmla="*/ 360609 w 1034979"/>
                  <a:gd name="connsiteY40" fmla="*/ 1247958 h 1516602"/>
                  <a:gd name="connsiteX41" fmla="*/ 366324 w 1034979"/>
                  <a:gd name="connsiteY41" fmla="*/ 1259388 h 1516602"/>
                  <a:gd name="connsiteX42" fmla="*/ 362514 w 1034979"/>
                  <a:gd name="connsiteY42" fmla="*/ 1286058 h 1516602"/>
                  <a:gd name="connsiteX43" fmla="*/ 358704 w 1034979"/>
                  <a:gd name="connsiteY43" fmla="*/ 1291773 h 1516602"/>
                  <a:gd name="connsiteX44" fmla="*/ 356799 w 1034979"/>
                  <a:gd name="connsiteY44" fmla="*/ 1297488 h 1516602"/>
                  <a:gd name="connsiteX45" fmla="*/ 352989 w 1034979"/>
                  <a:gd name="connsiteY45" fmla="*/ 1303203 h 1516602"/>
                  <a:gd name="connsiteX46" fmla="*/ 351084 w 1034979"/>
                  <a:gd name="connsiteY46" fmla="*/ 1308918 h 1516602"/>
                  <a:gd name="connsiteX47" fmla="*/ 347274 w 1034979"/>
                  <a:gd name="connsiteY47" fmla="*/ 1314633 h 1516602"/>
                  <a:gd name="connsiteX48" fmla="*/ 330129 w 1034979"/>
                  <a:gd name="connsiteY48" fmla="*/ 1381308 h 1516602"/>
                  <a:gd name="connsiteX49" fmla="*/ 328224 w 1034979"/>
                  <a:gd name="connsiteY49" fmla="*/ 1432743 h 1516602"/>
                  <a:gd name="connsiteX50" fmla="*/ 330129 w 1034979"/>
                  <a:gd name="connsiteY50" fmla="*/ 1457508 h 1516602"/>
                  <a:gd name="connsiteX51" fmla="*/ 332034 w 1034979"/>
                  <a:gd name="connsiteY51" fmla="*/ 1463223 h 1516602"/>
                  <a:gd name="connsiteX52" fmla="*/ 335844 w 1034979"/>
                  <a:gd name="connsiteY52" fmla="*/ 1467033 h 1516602"/>
                  <a:gd name="connsiteX53" fmla="*/ 364419 w 1034979"/>
                  <a:gd name="connsiteY53" fmla="*/ 1512753 h 1516602"/>
                  <a:gd name="connsiteX54" fmla="*/ 387279 w 1034979"/>
                  <a:gd name="connsiteY54" fmla="*/ 1514658 h 1516602"/>
                  <a:gd name="connsiteX55" fmla="*/ 392994 w 1034979"/>
                  <a:gd name="connsiteY55" fmla="*/ 1508943 h 1516602"/>
                  <a:gd name="connsiteX56" fmla="*/ 394899 w 1034979"/>
                  <a:gd name="connsiteY56" fmla="*/ 1497513 h 1516602"/>
                  <a:gd name="connsiteX57" fmla="*/ 396804 w 1034979"/>
                  <a:gd name="connsiteY57" fmla="*/ 1491798 h 1516602"/>
                  <a:gd name="connsiteX58" fmla="*/ 398709 w 1034979"/>
                  <a:gd name="connsiteY58" fmla="*/ 1474653 h 1516602"/>
                  <a:gd name="connsiteX59" fmla="*/ 400614 w 1034979"/>
                  <a:gd name="connsiteY59" fmla="*/ 1461318 h 1516602"/>
                  <a:gd name="connsiteX60" fmla="*/ 404424 w 1034979"/>
                  <a:gd name="connsiteY60" fmla="*/ 1404168 h 1516602"/>
                  <a:gd name="connsiteX61" fmla="*/ 410139 w 1034979"/>
                  <a:gd name="connsiteY61" fmla="*/ 1392738 h 1516602"/>
                  <a:gd name="connsiteX62" fmla="*/ 413949 w 1034979"/>
                  <a:gd name="connsiteY62" fmla="*/ 1379403 h 1516602"/>
                  <a:gd name="connsiteX63" fmla="*/ 415854 w 1034979"/>
                  <a:gd name="connsiteY63" fmla="*/ 1373688 h 1516602"/>
                  <a:gd name="connsiteX64" fmla="*/ 417759 w 1034979"/>
                  <a:gd name="connsiteY64" fmla="*/ 1360353 h 1516602"/>
                  <a:gd name="connsiteX65" fmla="*/ 421569 w 1034979"/>
                  <a:gd name="connsiteY65" fmla="*/ 1348923 h 1516602"/>
                  <a:gd name="connsiteX66" fmla="*/ 427284 w 1034979"/>
                  <a:gd name="connsiteY66" fmla="*/ 1335588 h 1516602"/>
                  <a:gd name="connsiteX67" fmla="*/ 467289 w 1034979"/>
                  <a:gd name="connsiteY67" fmla="*/ 1265103 h 1516602"/>
                  <a:gd name="connsiteX68" fmla="*/ 528455 w 1034979"/>
                  <a:gd name="connsiteY68" fmla="*/ 1230091 h 1516602"/>
                  <a:gd name="connsiteX69" fmla="*/ 601154 w 1034979"/>
                  <a:gd name="connsiteY69" fmla="*/ 1221700 h 1516602"/>
                  <a:gd name="connsiteX70" fmla="*/ 720654 w 1034979"/>
                  <a:gd name="connsiteY70" fmla="*/ 1316538 h 1516602"/>
                  <a:gd name="connsiteX71" fmla="*/ 733989 w 1034979"/>
                  <a:gd name="connsiteY71" fmla="*/ 1326063 h 1516602"/>
                  <a:gd name="connsiteX72" fmla="*/ 743514 w 1034979"/>
                  <a:gd name="connsiteY72" fmla="*/ 1327968 h 1516602"/>
                  <a:gd name="connsiteX73" fmla="*/ 749229 w 1034979"/>
                  <a:gd name="connsiteY73" fmla="*/ 1329873 h 1516602"/>
                  <a:gd name="connsiteX74" fmla="*/ 762564 w 1034979"/>
                  <a:gd name="connsiteY74" fmla="*/ 1335588 h 1516602"/>
                  <a:gd name="connsiteX75" fmla="*/ 777804 w 1034979"/>
                  <a:gd name="connsiteY75" fmla="*/ 1333683 h 1516602"/>
                  <a:gd name="connsiteX76" fmla="*/ 789234 w 1034979"/>
                  <a:gd name="connsiteY76" fmla="*/ 1327968 h 1516602"/>
                  <a:gd name="connsiteX77" fmla="*/ 794949 w 1034979"/>
                  <a:gd name="connsiteY77" fmla="*/ 1326063 h 1516602"/>
                  <a:gd name="connsiteX78" fmla="*/ 802569 w 1034979"/>
                  <a:gd name="connsiteY78" fmla="*/ 1308918 h 1516602"/>
                  <a:gd name="connsiteX79" fmla="*/ 800664 w 1034979"/>
                  <a:gd name="connsiteY79" fmla="*/ 1284153 h 1516602"/>
                  <a:gd name="connsiteX80" fmla="*/ 798759 w 1034979"/>
                  <a:gd name="connsiteY80" fmla="*/ 1278438 h 1516602"/>
                  <a:gd name="connsiteX81" fmla="*/ 796854 w 1034979"/>
                  <a:gd name="connsiteY81" fmla="*/ 1270818 h 1516602"/>
                  <a:gd name="connsiteX82" fmla="*/ 783519 w 1034979"/>
                  <a:gd name="connsiteY82" fmla="*/ 1253673 h 1516602"/>
                  <a:gd name="connsiteX83" fmla="*/ 773994 w 1034979"/>
                  <a:gd name="connsiteY83" fmla="*/ 1247958 h 1516602"/>
                  <a:gd name="connsiteX84" fmla="*/ 648264 w 1034979"/>
                  <a:gd name="connsiteY84" fmla="*/ 1156518 h 1516602"/>
                  <a:gd name="connsiteX85" fmla="*/ 644454 w 1034979"/>
                  <a:gd name="connsiteY85" fmla="*/ 1139373 h 1516602"/>
                  <a:gd name="connsiteX86" fmla="*/ 646359 w 1034979"/>
                  <a:gd name="connsiteY86" fmla="*/ 1131753 h 1516602"/>
                  <a:gd name="connsiteX87" fmla="*/ 650169 w 1034979"/>
                  <a:gd name="connsiteY87" fmla="*/ 1114608 h 1516602"/>
                  <a:gd name="connsiteX88" fmla="*/ 653979 w 1034979"/>
                  <a:gd name="connsiteY88" fmla="*/ 1108893 h 1516602"/>
                  <a:gd name="connsiteX89" fmla="*/ 655884 w 1034979"/>
                  <a:gd name="connsiteY89" fmla="*/ 1103178 h 1516602"/>
                  <a:gd name="connsiteX90" fmla="*/ 661599 w 1034979"/>
                  <a:gd name="connsiteY90" fmla="*/ 1101273 h 1516602"/>
                  <a:gd name="connsiteX91" fmla="*/ 671124 w 1034979"/>
                  <a:gd name="connsiteY91" fmla="*/ 1089843 h 1516602"/>
                  <a:gd name="connsiteX92" fmla="*/ 724464 w 1034979"/>
                  <a:gd name="connsiteY92" fmla="*/ 1082223 h 1516602"/>
                  <a:gd name="connsiteX93" fmla="*/ 842574 w 1034979"/>
                  <a:gd name="connsiteY93" fmla="*/ 1084128 h 1516602"/>
                  <a:gd name="connsiteX94" fmla="*/ 871149 w 1034979"/>
                  <a:gd name="connsiteY94" fmla="*/ 1086033 h 1516602"/>
                  <a:gd name="connsiteX95" fmla="*/ 899724 w 1034979"/>
                  <a:gd name="connsiteY95" fmla="*/ 1091748 h 1516602"/>
                  <a:gd name="connsiteX96" fmla="*/ 922584 w 1034979"/>
                  <a:gd name="connsiteY96" fmla="*/ 1095558 h 1516602"/>
                  <a:gd name="connsiteX97" fmla="*/ 951159 w 1034979"/>
                  <a:gd name="connsiteY97" fmla="*/ 1101273 h 1516602"/>
                  <a:gd name="connsiteX98" fmla="*/ 956874 w 1034979"/>
                  <a:gd name="connsiteY98" fmla="*/ 1101273 h 1516602"/>
                  <a:gd name="connsiteX99" fmla="*/ 1002594 w 1034979"/>
                  <a:gd name="connsiteY99" fmla="*/ 1099368 h 1516602"/>
                  <a:gd name="connsiteX100" fmla="*/ 1031169 w 1034979"/>
                  <a:gd name="connsiteY100" fmla="*/ 1091748 h 1516602"/>
                  <a:gd name="connsiteX101" fmla="*/ 1034979 w 1034979"/>
                  <a:gd name="connsiteY101" fmla="*/ 1086033 h 1516602"/>
                  <a:gd name="connsiteX102" fmla="*/ 1033074 w 1034979"/>
                  <a:gd name="connsiteY102" fmla="*/ 1066983 h 1516602"/>
                  <a:gd name="connsiteX103" fmla="*/ 1027359 w 1034979"/>
                  <a:gd name="connsiteY103" fmla="*/ 1063173 h 1516602"/>
                  <a:gd name="connsiteX104" fmla="*/ 1012119 w 1034979"/>
                  <a:gd name="connsiteY104" fmla="*/ 1061268 h 1516602"/>
                  <a:gd name="connsiteX105" fmla="*/ 1006404 w 1034979"/>
                  <a:gd name="connsiteY105" fmla="*/ 1059363 h 1516602"/>
                  <a:gd name="connsiteX106" fmla="*/ 998784 w 1034979"/>
                  <a:gd name="connsiteY106" fmla="*/ 1057458 h 1516602"/>
                  <a:gd name="connsiteX107" fmla="*/ 987354 w 1034979"/>
                  <a:gd name="connsiteY107" fmla="*/ 1049838 h 1516602"/>
                  <a:gd name="connsiteX108" fmla="*/ 975924 w 1034979"/>
                  <a:gd name="connsiteY108" fmla="*/ 1046028 h 1516602"/>
                  <a:gd name="connsiteX109" fmla="*/ 970209 w 1034979"/>
                  <a:gd name="connsiteY109" fmla="*/ 1044123 h 1516602"/>
                  <a:gd name="connsiteX110" fmla="*/ 962589 w 1034979"/>
                  <a:gd name="connsiteY110" fmla="*/ 1042218 h 1516602"/>
                  <a:gd name="connsiteX111" fmla="*/ 956874 w 1034979"/>
                  <a:gd name="connsiteY111" fmla="*/ 1040313 h 1516602"/>
                  <a:gd name="connsiteX112" fmla="*/ 935919 w 1034979"/>
                  <a:gd name="connsiteY112" fmla="*/ 1034598 h 1516602"/>
                  <a:gd name="connsiteX113" fmla="*/ 825429 w 1034979"/>
                  <a:gd name="connsiteY113" fmla="*/ 1034598 h 1516602"/>
                  <a:gd name="connsiteX114" fmla="*/ 730179 w 1034979"/>
                  <a:gd name="connsiteY114" fmla="*/ 1038408 h 1516602"/>
                  <a:gd name="connsiteX115" fmla="*/ 669219 w 1034979"/>
                  <a:gd name="connsiteY115" fmla="*/ 1046028 h 1516602"/>
                  <a:gd name="connsiteX116" fmla="*/ 646359 w 1034979"/>
                  <a:gd name="connsiteY116" fmla="*/ 1049838 h 1516602"/>
                  <a:gd name="connsiteX117" fmla="*/ 642549 w 1034979"/>
                  <a:gd name="connsiteY117" fmla="*/ 1038408 h 1516602"/>
                  <a:gd name="connsiteX118" fmla="*/ 640644 w 1034979"/>
                  <a:gd name="connsiteY118" fmla="*/ 1032693 h 1516602"/>
                  <a:gd name="connsiteX119" fmla="*/ 642549 w 1034979"/>
                  <a:gd name="connsiteY119" fmla="*/ 1015548 h 1516602"/>
                  <a:gd name="connsiteX120" fmla="*/ 644454 w 1034979"/>
                  <a:gd name="connsiteY120" fmla="*/ 1009833 h 1516602"/>
                  <a:gd name="connsiteX121" fmla="*/ 661599 w 1034979"/>
                  <a:gd name="connsiteY121" fmla="*/ 1000308 h 1516602"/>
                  <a:gd name="connsiteX122" fmla="*/ 673029 w 1034979"/>
                  <a:gd name="connsiteY122" fmla="*/ 992688 h 1516602"/>
                  <a:gd name="connsiteX123" fmla="*/ 674934 w 1034979"/>
                  <a:gd name="connsiteY123" fmla="*/ 986973 h 1516602"/>
                  <a:gd name="connsiteX124" fmla="*/ 680649 w 1034979"/>
                  <a:gd name="connsiteY124" fmla="*/ 985068 h 1516602"/>
                  <a:gd name="connsiteX125" fmla="*/ 686364 w 1034979"/>
                  <a:gd name="connsiteY125" fmla="*/ 981258 h 1516602"/>
                  <a:gd name="connsiteX126" fmla="*/ 695889 w 1034979"/>
                  <a:gd name="connsiteY126" fmla="*/ 971733 h 1516602"/>
                  <a:gd name="connsiteX127" fmla="*/ 705414 w 1034979"/>
                  <a:gd name="connsiteY127" fmla="*/ 960303 h 1516602"/>
                  <a:gd name="connsiteX128" fmla="*/ 716844 w 1034979"/>
                  <a:gd name="connsiteY128" fmla="*/ 952683 h 1516602"/>
                  <a:gd name="connsiteX129" fmla="*/ 732084 w 1034979"/>
                  <a:gd name="connsiteY129" fmla="*/ 939348 h 1516602"/>
                  <a:gd name="connsiteX130" fmla="*/ 741609 w 1034979"/>
                  <a:gd name="connsiteY130" fmla="*/ 927918 h 1516602"/>
                  <a:gd name="connsiteX131" fmla="*/ 753039 w 1034979"/>
                  <a:gd name="connsiteY131" fmla="*/ 918393 h 1516602"/>
                  <a:gd name="connsiteX132" fmla="*/ 758754 w 1034979"/>
                  <a:gd name="connsiteY132" fmla="*/ 906963 h 1516602"/>
                  <a:gd name="connsiteX133" fmla="*/ 760659 w 1034979"/>
                  <a:gd name="connsiteY133" fmla="*/ 901248 h 1516602"/>
                  <a:gd name="connsiteX134" fmla="*/ 766374 w 1034979"/>
                  <a:gd name="connsiteY134" fmla="*/ 889818 h 1516602"/>
                  <a:gd name="connsiteX135" fmla="*/ 764469 w 1034979"/>
                  <a:gd name="connsiteY135" fmla="*/ 874578 h 1516602"/>
                  <a:gd name="connsiteX136" fmla="*/ 758754 w 1034979"/>
                  <a:gd name="connsiteY136" fmla="*/ 872673 h 1516602"/>
                  <a:gd name="connsiteX137" fmla="*/ 737799 w 1034979"/>
                  <a:gd name="connsiteY137" fmla="*/ 874578 h 1516602"/>
                  <a:gd name="connsiteX138" fmla="*/ 732084 w 1034979"/>
                  <a:gd name="connsiteY138" fmla="*/ 878388 h 1516602"/>
                  <a:gd name="connsiteX139" fmla="*/ 699699 w 1034979"/>
                  <a:gd name="connsiteY139" fmla="*/ 899343 h 1516602"/>
                  <a:gd name="connsiteX140" fmla="*/ 595181 w 1034979"/>
                  <a:gd name="connsiteY140" fmla="*/ 957831 h 1516602"/>
                  <a:gd name="connsiteX141" fmla="*/ 507294 w 1034979"/>
                  <a:gd name="connsiteY141" fmla="*/ 847908 h 1516602"/>
                  <a:gd name="connsiteX142" fmla="*/ 503484 w 1034979"/>
                  <a:gd name="connsiteY142" fmla="*/ 358323 h 1516602"/>
                  <a:gd name="connsiteX143" fmla="*/ 499674 w 1034979"/>
                  <a:gd name="connsiteY143" fmla="*/ 66858 h 1516602"/>
                  <a:gd name="connsiteX144" fmla="*/ 490149 w 1034979"/>
                  <a:gd name="connsiteY144" fmla="*/ 40188 h 1516602"/>
                  <a:gd name="connsiteX145" fmla="*/ 488244 w 1034979"/>
                  <a:gd name="connsiteY145" fmla="*/ 34473 h 1516602"/>
                  <a:gd name="connsiteX146" fmla="*/ 484434 w 1034979"/>
                  <a:gd name="connsiteY146" fmla="*/ 28758 h 1516602"/>
                  <a:gd name="connsiteX147" fmla="*/ 478719 w 1034979"/>
                  <a:gd name="connsiteY147" fmla="*/ 17328 h 1516602"/>
                  <a:gd name="connsiteX148" fmla="*/ 473004 w 1034979"/>
                  <a:gd name="connsiteY148" fmla="*/ 13518 h 1516602"/>
                  <a:gd name="connsiteX149" fmla="*/ 469194 w 1034979"/>
                  <a:gd name="connsiteY149" fmla="*/ 7803 h 1516602"/>
                  <a:gd name="connsiteX150" fmla="*/ 429189 w 1034979"/>
                  <a:gd name="connsiteY150" fmla="*/ 11613 h 1516602"/>
                  <a:gd name="connsiteX151" fmla="*/ 425379 w 1034979"/>
                  <a:gd name="connsiteY151" fmla="*/ 78288 h 1516602"/>
                  <a:gd name="connsiteX152" fmla="*/ 425379 w 1034979"/>
                  <a:gd name="connsiteY152" fmla="*/ 84003 h 1516602"/>
                  <a:gd name="connsiteX153" fmla="*/ 429189 w 1034979"/>
                  <a:gd name="connsiteY153" fmla="*/ 238308 h 1516602"/>
                  <a:gd name="connsiteX154" fmla="*/ 440619 w 1034979"/>
                  <a:gd name="connsiteY154" fmla="*/ 421188 h 1516602"/>
                  <a:gd name="connsiteX155" fmla="*/ 435265 w 1034979"/>
                  <a:gd name="connsiteY155" fmla="*/ 718368 h 1516602"/>
                  <a:gd name="connsiteX156" fmla="*/ 435059 w 1034979"/>
                  <a:gd name="connsiteY156" fmla="*/ 799046 h 1516602"/>
                  <a:gd name="connsiteX157" fmla="*/ 430322 w 1034979"/>
                  <a:gd name="connsiteY157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2979 w 1034979"/>
                  <a:gd name="connsiteY15" fmla="*/ 1040313 h 1516602"/>
                  <a:gd name="connsiteX16" fmla="*/ 278694 w 1034979"/>
                  <a:gd name="connsiteY16" fmla="*/ 1076508 h 1516602"/>
                  <a:gd name="connsiteX17" fmla="*/ 280599 w 1034979"/>
                  <a:gd name="connsiteY17" fmla="*/ 1082223 h 1516602"/>
                  <a:gd name="connsiteX18" fmla="*/ 278694 w 1034979"/>
                  <a:gd name="connsiteY18" fmla="*/ 1101273 h 1516602"/>
                  <a:gd name="connsiteX19" fmla="*/ 276789 w 1034979"/>
                  <a:gd name="connsiteY19" fmla="*/ 1110798 h 1516602"/>
                  <a:gd name="connsiteX20" fmla="*/ 263454 w 1034979"/>
                  <a:gd name="connsiteY20" fmla="*/ 1124133 h 1516602"/>
                  <a:gd name="connsiteX21" fmla="*/ 252024 w 1034979"/>
                  <a:gd name="connsiteY21" fmla="*/ 1131753 h 1516602"/>
                  <a:gd name="connsiteX22" fmla="*/ 240594 w 1034979"/>
                  <a:gd name="connsiteY22" fmla="*/ 1135563 h 1516602"/>
                  <a:gd name="connsiteX23" fmla="*/ 27234 w 1034979"/>
                  <a:gd name="connsiteY23" fmla="*/ 1154613 h 1516602"/>
                  <a:gd name="connsiteX24" fmla="*/ 15804 w 1034979"/>
                  <a:gd name="connsiteY24" fmla="*/ 1160328 h 1516602"/>
                  <a:gd name="connsiteX25" fmla="*/ 6279 w 1034979"/>
                  <a:gd name="connsiteY25" fmla="*/ 1169853 h 1516602"/>
                  <a:gd name="connsiteX26" fmla="*/ 4374 w 1034979"/>
                  <a:gd name="connsiteY26" fmla="*/ 1175568 h 1516602"/>
                  <a:gd name="connsiteX27" fmla="*/ 564 w 1034979"/>
                  <a:gd name="connsiteY27" fmla="*/ 1181283 h 1516602"/>
                  <a:gd name="connsiteX28" fmla="*/ 6279 w 1034979"/>
                  <a:gd name="connsiteY28" fmla="*/ 1213668 h 1516602"/>
                  <a:gd name="connsiteX29" fmla="*/ 11994 w 1034979"/>
                  <a:gd name="connsiteY29" fmla="*/ 1217478 h 1516602"/>
                  <a:gd name="connsiteX30" fmla="*/ 17709 w 1034979"/>
                  <a:gd name="connsiteY30" fmla="*/ 1219383 h 1516602"/>
                  <a:gd name="connsiteX31" fmla="*/ 145344 w 1034979"/>
                  <a:gd name="connsiteY31" fmla="*/ 1217478 h 1516602"/>
                  <a:gd name="connsiteX32" fmla="*/ 239202 w 1034979"/>
                  <a:gd name="connsiteY32" fmla="*/ 1214801 h 1516602"/>
                  <a:gd name="connsiteX33" fmla="*/ 318699 w 1034979"/>
                  <a:gd name="connsiteY33" fmla="*/ 1217478 h 1516602"/>
                  <a:gd name="connsiteX34" fmla="*/ 330129 w 1034979"/>
                  <a:gd name="connsiteY34" fmla="*/ 1223193 h 1516602"/>
                  <a:gd name="connsiteX35" fmla="*/ 333939 w 1034979"/>
                  <a:gd name="connsiteY35" fmla="*/ 1228908 h 1516602"/>
                  <a:gd name="connsiteX36" fmla="*/ 339654 w 1034979"/>
                  <a:gd name="connsiteY36" fmla="*/ 1230813 h 1516602"/>
                  <a:gd name="connsiteX37" fmla="*/ 351084 w 1034979"/>
                  <a:gd name="connsiteY37" fmla="*/ 1238433 h 1516602"/>
                  <a:gd name="connsiteX38" fmla="*/ 356799 w 1034979"/>
                  <a:gd name="connsiteY38" fmla="*/ 1242243 h 1516602"/>
                  <a:gd name="connsiteX39" fmla="*/ 360609 w 1034979"/>
                  <a:gd name="connsiteY39" fmla="*/ 1247958 h 1516602"/>
                  <a:gd name="connsiteX40" fmla="*/ 366324 w 1034979"/>
                  <a:gd name="connsiteY40" fmla="*/ 1259388 h 1516602"/>
                  <a:gd name="connsiteX41" fmla="*/ 362514 w 1034979"/>
                  <a:gd name="connsiteY41" fmla="*/ 1286058 h 1516602"/>
                  <a:gd name="connsiteX42" fmla="*/ 358704 w 1034979"/>
                  <a:gd name="connsiteY42" fmla="*/ 1291773 h 1516602"/>
                  <a:gd name="connsiteX43" fmla="*/ 356799 w 1034979"/>
                  <a:gd name="connsiteY43" fmla="*/ 1297488 h 1516602"/>
                  <a:gd name="connsiteX44" fmla="*/ 352989 w 1034979"/>
                  <a:gd name="connsiteY44" fmla="*/ 1303203 h 1516602"/>
                  <a:gd name="connsiteX45" fmla="*/ 351084 w 1034979"/>
                  <a:gd name="connsiteY45" fmla="*/ 1308918 h 1516602"/>
                  <a:gd name="connsiteX46" fmla="*/ 347274 w 1034979"/>
                  <a:gd name="connsiteY46" fmla="*/ 1314633 h 1516602"/>
                  <a:gd name="connsiteX47" fmla="*/ 330129 w 1034979"/>
                  <a:gd name="connsiteY47" fmla="*/ 1381308 h 1516602"/>
                  <a:gd name="connsiteX48" fmla="*/ 328224 w 1034979"/>
                  <a:gd name="connsiteY48" fmla="*/ 1432743 h 1516602"/>
                  <a:gd name="connsiteX49" fmla="*/ 330129 w 1034979"/>
                  <a:gd name="connsiteY49" fmla="*/ 1457508 h 1516602"/>
                  <a:gd name="connsiteX50" fmla="*/ 332034 w 1034979"/>
                  <a:gd name="connsiteY50" fmla="*/ 1463223 h 1516602"/>
                  <a:gd name="connsiteX51" fmla="*/ 335844 w 1034979"/>
                  <a:gd name="connsiteY51" fmla="*/ 1467033 h 1516602"/>
                  <a:gd name="connsiteX52" fmla="*/ 364419 w 1034979"/>
                  <a:gd name="connsiteY52" fmla="*/ 1512753 h 1516602"/>
                  <a:gd name="connsiteX53" fmla="*/ 387279 w 1034979"/>
                  <a:gd name="connsiteY53" fmla="*/ 1514658 h 1516602"/>
                  <a:gd name="connsiteX54" fmla="*/ 392994 w 1034979"/>
                  <a:gd name="connsiteY54" fmla="*/ 1508943 h 1516602"/>
                  <a:gd name="connsiteX55" fmla="*/ 394899 w 1034979"/>
                  <a:gd name="connsiteY55" fmla="*/ 1497513 h 1516602"/>
                  <a:gd name="connsiteX56" fmla="*/ 396804 w 1034979"/>
                  <a:gd name="connsiteY56" fmla="*/ 1491798 h 1516602"/>
                  <a:gd name="connsiteX57" fmla="*/ 398709 w 1034979"/>
                  <a:gd name="connsiteY57" fmla="*/ 1474653 h 1516602"/>
                  <a:gd name="connsiteX58" fmla="*/ 400614 w 1034979"/>
                  <a:gd name="connsiteY58" fmla="*/ 1461318 h 1516602"/>
                  <a:gd name="connsiteX59" fmla="*/ 404424 w 1034979"/>
                  <a:gd name="connsiteY59" fmla="*/ 1404168 h 1516602"/>
                  <a:gd name="connsiteX60" fmla="*/ 410139 w 1034979"/>
                  <a:gd name="connsiteY60" fmla="*/ 1392738 h 1516602"/>
                  <a:gd name="connsiteX61" fmla="*/ 413949 w 1034979"/>
                  <a:gd name="connsiteY61" fmla="*/ 1379403 h 1516602"/>
                  <a:gd name="connsiteX62" fmla="*/ 415854 w 1034979"/>
                  <a:gd name="connsiteY62" fmla="*/ 1373688 h 1516602"/>
                  <a:gd name="connsiteX63" fmla="*/ 417759 w 1034979"/>
                  <a:gd name="connsiteY63" fmla="*/ 1360353 h 1516602"/>
                  <a:gd name="connsiteX64" fmla="*/ 421569 w 1034979"/>
                  <a:gd name="connsiteY64" fmla="*/ 1348923 h 1516602"/>
                  <a:gd name="connsiteX65" fmla="*/ 427284 w 1034979"/>
                  <a:gd name="connsiteY65" fmla="*/ 1335588 h 1516602"/>
                  <a:gd name="connsiteX66" fmla="*/ 467289 w 1034979"/>
                  <a:gd name="connsiteY66" fmla="*/ 1265103 h 1516602"/>
                  <a:gd name="connsiteX67" fmla="*/ 528455 w 1034979"/>
                  <a:gd name="connsiteY67" fmla="*/ 1230091 h 1516602"/>
                  <a:gd name="connsiteX68" fmla="*/ 601154 w 1034979"/>
                  <a:gd name="connsiteY68" fmla="*/ 1221700 h 1516602"/>
                  <a:gd name="connsiteX69" fmla="*/ 720654 w 1034979"/>
                  <a:gd name="connsiteY69" fmla="*/ 1316538 h 1516602"/>
                  <a:gd name="connsiteX70" fmla="*/ 733989 w 1034979"/>
                  <a:gd name="connsiteY70" fmla="*/ 1326063 h 1516602"/>
                  <a:gd name="connsiteX71" fmla="*/ 743514 w 1034979"/>
                  <a:gd name="connsiteY71" fmla="*/ 1327968 h 1516602"/>
                  <a:gd name="connsiteX72" fmla="*/ 749229 w 1034979"/>
                  <a:gd name="connsiteY72" fmla="*/ 1329873 h 1516602"/>
                  <a:gd name="connsiteX73" fmla="*/ 762564 w 1034979"/>
                  <a:gd name="connsiteY73" fmla="*/ 1335588 h 1516602"/>
                  <a:gd name="connsiteX74" fmla="*/ 777804 w 1034979"/>
                  <a:gd name="connsiteY74" fmla="*/ 1333683 h 1516602"/>
                  <a:gd name="connsiteX75" fmla="*/ 789234 w 1034979"/>
                  <a:gd name="connsiteY75" fmla="*/ 1327968 h 1516602"/>
                  <a:gd name="connsiteX76" fmla="*/ 794949 w 1034979"/>
                  <a:gd name="connsiteY76" fmla="*/ 1326063 h 1516602"/>
                  <a:gd name="connsiteX77" fmla="*/ 802569 w 1034979"/>
                  <a:gd name="connsiteY77" fmla="*/ 1308918 h 1516602"/>
                  <a:gd name="connsiteX78" fmla="*/ 800664 w 1034979"/>
                  <a:gd name="connsiteY78" fmla="*/ 1284153 h 1516602"/>
                  <a:gd name="connsiteX79" fmla="*/ 798759 w 1034979"/>
                  <a:gd name="connsiteY79" fmla="*/ 1278438 h 1516602"/>
                  <a:gd name="connsiteX80" fmla="*/ 796854 w 1034979"/>
                  <a:gd name="connsiteY80" fmla="*/ 1270818 h 1516602"/>
                  <a:gd name="connsiteX81" fmla="*/ 783519 w 1034979"/>
                  <a:gd name="connsiteY81" fmla="*/ 1253673 h 1516602"/>
                  <a:gd name="connsiteX82" fmla="*/ 773994 w 1034979"/>
                  <a:gd name="connsiteY82" fmla="*/ 1247958 h 1516602"/>
                  <a:gd name="connsiteX83" fmla="*/ 648264 w 1034979"/>
                  <a:gd name="connsiteY83" fmla="*/ 1156518 h 1516602"/>
                  <a:gd name="connsiteX84" fmla="*/ 644454 w 1034979"/>
                  <a:gd name="connsiteY84" fmla="*/ 1139373 h 1516602"/>
                  <a:gd name="connsiteX85" fmla="*/ 646359 w 1034979"/>
                  <a:gd name="connsiteY85" fmla="*/ 1131753 h 1516602"/>
                  <a:gd name="connsiteX86" fmla="*/ 650169 w 1034979"/>
                  <a:gd name="connsiteY86" fmla="*/ 1114608 h 1516602"/>
                  <a:gd name="connsiteX87" fmla="*/ 653979 w 1034979"/>
                  <a:gd name="connsiteY87" fmla="*/ 1108893 h 1516602"/>
                  <a:gd name="connsiteX88" fmla="*/ 655884 w 1034979"/>
                  <a:gd name="connsiteY88" fmla="*/ 1103178 h 1516602"/>
                  <a:gd name="connsiteX89" fmla="*/ 661599 w 1034979"/>
                  <a:gd name="connsiteY89" fmla="*/ 1101273 h 1516602"/>
                  <a:gd name="connsiteX90" fmla="*/ 671124 w 1034979"/>
                  <a:gd name="connsiteY90" fmla="*/ 1089843 h 1516602"/>
                  <a:gd name="connsiteX91" fmla="*/ 724464 w 1034979"/>
                  <a:gd name="connsiteY91" fmla="*/ 1082223 h 1516602"/>
                  <a:gd name="connsiteX92" fmla="*/ 842574 w 1034979"/>
                  <a:gd name="connsiteY92" fmla="*/ 1084128 h 1516602"/>
                  <a:gd name="connsiteX93" fmla="*/ 871149 w 1034979"/>
                  <a:gd name="connsiteY93" fmla="*/ 1086033 h 1516602"/>
                  <a:gd name="connsiteX94" fmla="*/ 899724 w 1034979"/>
                  <a:gd name="connsiteY94" fmla="*/ 1091748 h 1516602"/>
                  <a:gd name="connsiteX95" fmla="*/ 922584 w 1034979"/>
                  <a:gd name="connsiteY95" fmla="*/ 1095558 h 1516602"/>
                  <a:gd name="connsiteX96" fmla="*/ 951159 w 1034979"/>
                  <a:gd name="connsiteY96" fmla="*/ 1101273 h 1516602"/>
                  <a:gd name="connsiteX97" fmla="*/ 956874 w 1034979"/>
                  <a:gd name="connsiteY97" fmla="*/ 1101273 h 1516602"/>
                  <a:gd name="connsiteX98" fmla="*/ 1002594 w 1034979"/>
                  <a:gd name="connsiteY98" fmla="*/ 1099368 h 1516602"/>
                  <a:gd name="connsiteX99" fmla="*/ 1031169 w 1034979"/>
                  <a:gd name="connsiteY99" fmla="*/ 1091748 h 1516602"/>
                  <a:gd name="connsiteX100" fmla="*/ 1034979 w 1034979"/>
                  <a:gd name="connsiteY100" fmla="*/ 1086033 h 1516602"/>
                  <a:gd name="connsiteX101" fmla="*/ 1033074 w 1034979"/>
                  <a:gd name="connsiteY101" fmla="*/ 1066983 h 1516602"/>
                  <a:gd name="connsiteX102" fmla="*/ 1027359 w 1034979"/>
                  <a:gd name="connsiteY102" fmla="*/ 1063173 h 1516602"/>
                  <a:gd name="connsiteX103" fmla="*/ 1012119 w 1034979"/>
                  <a:gd name="connsiteY103" fmla="*/ 1061268 h 1516602"/>
                  <a:gd name="connsiteX104" fmla="*/ 1006404 w 1034979"/>
                  <a:gd name="connsiteY104" fmla="*/ 1059363 h 1516602"/>
                  <a:gd name="connsiteX105" fmla="*/ 998784 w 1034979"/>
                  <a:gd name="connsiteY105" fmla="*/ 1057458 h 1516602"/>
                  <a:gd name="connsiteX106" fmla="*/ 987354 w 1034979"/>
                  <a:gd name="connsiteY106" fmla="*/ 1049838 h 1516602"/>
                  <a:gd name="connsiteX107" fmla="*/ 975924 w 1034979"/>
                  <a:gd name="connsiteY107" fmla="*/ 1046028 h 1516602"/>
                  <a:gd name="connsiteX108" fmla="*/ 970209 w 1034979"/>
                  <a:gd name="connsiteY108" fmla="*/ 1044123 h 1516602"/>
                  <a:gd name="connsiteX109" fmla="*/ 962589 w 1034979"/>
                  <a:gd name="connsiteY109" fmla="*/ 1042218 h 1516602"/>
                  <a:gd name="connsiteX110" fmla="*/ 956874 w 1034979"/>
                  <a:gd name="connsiteY110" fmla="*/ 1040313 h 1516602"/>
                  <a:gd name="connsiteX111" fmla="*/ 935919 w 1034979"/>
                  <a:gd name="connsiteY111" fmla="*/ 1034598 h 1516602"/>
                  <a:gd name="connsiteX112" fmla="*/ 825429 w 1034979"/>
                  <a:gd name="connsiteY112" fmla="*/ 1034598 h 1516602"/>
                  <a:gd name="connsiteX113" fmla="*/ 730179 w 1034979"/>
                  <a:gd name="connsiteY113" fmla="*/ 1038408 h 1516602"/>
                  <a:gd name="connsiteX114" fmla="*/ 669219 w 1034979"/>
                  <a:gd name="connsiteY114" fmla="*/ 1046028 h 1516602"/>
                  <a:gd name="connsiteX115" fmla="*/ 646359 w 1034979"/>
                  <a:gd name="connsiteY115" fmla="*/ 1049838 h 1516602"/>
                  <a:gd name="connsiteX116" fmla="*/ 642549 w 1034979"/>
                  <a:gd name="connsiteY116" fmla="*/ 1038408 h 1516602"/>
                  <a:gd name="connsiteX117" fmla="*/ 640644 w 1034979"/>
                  <a:gd name="connsiteY117" fmla="*/ 1032693 h 1516602"/>
                  <a:gd name="connsiteX118" fmla="*/ 642549 w 1034979"/>
                  <a:gd name="connsiteY118" fmla="*/ 1015548 h 1516602"/>
                  <a:gd name="connsiteX119" fmla="*/ 644454 w 1034979"/>
                  <a:gd name="connsiteY119" fmla="*/ 1009833 h 1516602"/>
                  <a:gd name="connsiteX120" fmla="*/ 661599 w 1034979"/>
                  <a:gd name="connsiteY120" fmla="*/ 1000308 h 1516602"/>
                  <a:gd name="connsiteX121" fmla="*/ 673029 w 1034979"/>
                  <a:gd name="connsiteY121" fmla="*/ 992688 h 1516602"/>
                  <a:gd name="connsiteX122" fmla="*/ 674934 w 1034979"/>
                  <a:gd name="connsiteY122" fmla="*/ 986973 h 1516602"/>
                  <a:gd name="connsiteX123" fmla="*/ 680649 w 1034979"/>
                  <a:gd name="connsiteY123" fmla="*/ 985068 h 1516602"/>
                  <a:gd name="connsiteX124" fmla="*/ 686364 w 1034979"/>
                  <a:gd name="connsiteY124" fmla="*/ 981258 h 1516602"/>
                  <a:gd name="connsiteX125" fmla="*/ 695889 w 1034979"/>
                  <a:gd name="connsiteY125" fmla="*/ 971733 h 1516602"/>
                  <a:gd name="connsiteX126" fmla="*/ 705414 w 1034979"/>
                  <a:gd name="connsiteY126" fmla="*/ 960303 h 1516602"/>
                  <a:gd name="connsiteX127" fmla="*/ 716844 w 1034979"/>
                  <a:gd name="connsiteY127" fmla="*/ 952683 h 1516602"/>
                  <a:gd name="connsiteX128" fmla="*/ 732084 w 1034979"/>
                  <a:gd name="connsiteY128" fmla="*/ 939348 h 1516602"/>
                  <a:gd name="connsiteX129" fmla="*/ 741609 w 1034979"/>
                  <a:gd name="connsiteY129" fmla="*/ 927918 h 1516602"/>
                  <a:gd name="connsiteX130" fmla="*/ 753039 w 1034979"/>
                  <a:gd name="connsiteY130" fmla="*/ 918393 h 1516602"/>
                  <a:gd name="connsiteX131" fmla="*/ 758754 w 1034979"/>
                  <a:gd name="connsiteY131" fmla="*/ 906963 h 1516602"/>
                  <a:gd name="connsiteX132" fmla="*/ 760659 w 1034979"/>
                  <a:gd name="connsiteY132" fmla="*/ 901248 h 1516602"/>
                  <a:gd name="connsiteX133" fmla="*/ 766374 w 1034979"/>
                  <a:gd name="connsiteY133" fmla="*/ 889818 h 1516602"/>
                  <a:gd name="connsiteX134" fmla="*/ 764469 w 1034979"/>
                  <a:gd name="connsiteY134" fmla="*/ 874578 h 1516602"/>
                  <a:gd name="connsiteX135" fmla="*/ 758754 w 1034979"/>
                  <a:gd name="connsiteY135" fmla="*/ 872673 h 1516602"/>
                  <a:gd name="connsiteX136" fmla="*/ 737799 w 1034979"/>
                  <a:gd name="connsiteY136" fmla="*/ 874578 h 1516602"/>
                  <a:gd name="connsiteX137" fmla="*/ 732084 w 1034979"/>
                  <a:gd name="connsiteY137" fmla="*/ 878388 h 1516602"/>
                  <a:gd name="connsiteX138" fmla="*/ 699699 w 1034979"/>
                  <a:gd name="connsiteY138" fmla="*/ 899343 h 1516602"/>
                  <a:gd name="connsiteX139" fmla="*/ 595181 w 1034979"/>
                  <a:gd name="connsiteY139" fmla="*/ 957831 h 1516602"/>
                  <a:gd name="connsiteX140" fmla="*/ 507294 w 1034979"/>
                  <a:gd name="connsiteY140" fmla="*/ 847908 h 1516602"/>
                  <a:gd name="connsiteX141" fmla="*/ 503484 w 1034979"/>
                  <a:gd name="connsiteY141" fmla="*/ 358323 h 1516602"/>
                  <a:gd name="connsiteX142" fmla="*/ 499674 w 1034979"/>
                  <a:gd name="connsiteY142" fmla="*/ 66858 h 1516602"/>
                  <a:gd name="connsiteX143" fmla="*/ 490149 w 1034979"/>
                  <a:gd name="connsiteY143" fmla="*/ 40188 h 1516602"/>
                  <a:gd name="connsiteX144" fmla="*/ 488244 w 1034979"/>
                  <a:gd name="connsiteY144" fmla="*/ 34473 h 1516602"/>
                  <a:gd name="connsiteX145" fmla="*/ 484434 w 1034979"/>
                  <a:gd name="connsiteY145" fmla="*/ 28758 h 1516602"/>
                  <a:gd name="connsiteX146" fmla="*/ 478719 w 1034979"/>
                  <a:gd name="connsiteY146" fmla="*/ 17328 h 1516602"/>
                  <a:gd name="connsiteX147" fmla="*/ 473004 w 1034979"/>
                  <a:gd name="connsiteY147" fmla="*/ 13518 h 1516602"/>
                  <a:gd name="connsiteX148" fmla="*/ 469194 w 1034979"/>
                  <a:gd name="connsiteY148" fmla="*/ 7803 h 1516602"/>
                  <a:gd name="connsiteX149" fmla="*/ 429189 w 1034979"/>
                  <a:gd name="connsiteY149" fmla="*/ 11613 h 1516602"/>
                  <a:gd name="connsiteX150" fmla="*/ 425379 w 1034979"/>
                  <a:gd name="connsiteY150" fmla="*/ 78288 h 1516602"/>
                  <a:gd name="connsiteX151" fmla="*/ 425379 w 1034979"/>
                  <a:gd name="connsiteY151" fmla="*/ 84003 h 1516602"/>
                  <a:gd name="connsiteX152" fmla="*/ 429189 w 1034979"/>
                  <a:gd name="connsiteY152" fmla="*/ 238308 h 1516602"/>
                  <a:gd name="connsiteX153" fmla="*/ 440619 w 1034979"/>
                  <a:gd name="connsiteY153" fmla="*/ 421188 h 1516602"/>
                  <a:gd name="connsiteX154" fmla="*/ 435265 w 1034979"/>
                  <a:gd name="connsiteY154" fmla="*/ 718368 h 1516602"/>
                  <a:gd name="connsiteX155" fmla="*/ 435059 w 1034979"/>
                  <a:gd name="connsiteY155" fmla="*/ 799046 h 1516602"/>
                  <a:gd name="connsiteX156" fmla="*/ 430322 w 1034979"/>
                  <a:gd name="connsiteY156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8694 w 1034979"/>
                  <a:gd name="connsiteY15" fmla="*/ 1076508 h 1516602"/>
                  <a:gd name="connsiteX16" fmla="*/ 280599 w 1034979"/>
                  <a:gd name="connsiteY16" fmla="*/ 1082223 h 1516602"/>
                  <a:gd name="connsiteX17" fmla="*/ 278694 w 1034979"/>
                  <a:gd name="connsiteY17" fmla="*/ 1101273 h 1516602"/>
                  <a:gd name="connsiteX18" fmla="*/ 276789 w 1034979"/>
                  <a:gd name="connsiteY18" fmla="*/ 1110798 h 1516602"/>
                  <a:gd name="connsiteX19" fmla="*/ 263454 w 1034979"/>
                  <a:gd name="connsiteY19" fmla="*/ 1124133 h 1516602"/>
                  <a:gd name="connsiteX20" fmla="*/ 252024 w 1034979"/>
                  <a:gd name="connsiteY20" fmla="*/ 1131753 h 1516602"/>
                  <a:gd name="connsiteX21" fmla="*/ 240594 w 1034979"/>
                  <a:gd name="connsiteY21" fmla="*/ 1135563 h 1516602"/>
                  <a:gd name="connsiteX22" fmla="*/ 27234 w 1034979"/>
                  <a:gd name="connsiteY22" fmla="*/ 1154613 h 1516602"/>
                  <a:gd name="connsiteX23" fmla="*/ 15804 w 1034979"/>
                  <a:gd name="connsiteY23" fmla="*/ 1160328 h 1516602"/>
                  <a:gd name="connsiteX24" fmla="*/ 6279 w 1034979"/>
                  <a:gd name="connsiteY24" fmla="*/ 1169853 h 1516602"/>
                  <a:gd name="connsiteX25" fmla="*/ 4374 w 1034979"/>
                  <a:gd name="connsiteY25" fmla="*/ 1175568 h 1516602"/>
                  <a:gd name="connsiteX26" fmla="*/ 564 w 1034979"/>
                  <a:gd name="connsiteY26" fmla="*/ 1181283 h 1516602"/>
                  <a:gd name="connsiteX27" fmla="*/ 6279 w 1034979"/>
                  <a:gd name="connsiteY27" fmla="*/ 1213668 h 1516602"/>
                  <a:gd name="connsiteX28" fmla="*/ 11994 w 1034979"/>
                  <a:gd name="connsiteY28" fmla="*/ 1217478 h 1516602"/>
                  <a:gd name="connsiteX29" fmla="*/ 17709 w 1034979"/>
                  <a:gd name="connsiteY29" fmla="*/ 1219383 h 1516602"/>
                  <a:gd name="connsiteX30" fmla="*/ 145344 w 1034979"/>
                  <a:gd name="connsiteY30" fmla="*/ 1217478 h 1516602"/>
                  <a:gd name="connsiteX31" fmla="*/ 239202 w 1034979"/>
                  <a:gd name="connsiteY31" fmla="*/ 1214801 h 1516602"/>
                  <a:gd name="connsiteX32" fmla="*/ 318699 w 1034979"/>
                  <a:gd name="connsiteY32" fmla="*/ 1217478 h 1516602"/>
                  <a:gd name="connsiteX33" fmla="*/ 330129 w 1034979"/>
                  <a:gd name="connsiteY33" fmla="*/ 1223193 h 1516602"/>
                  <a:gd name="connsiteX34" fmla="*/ 333939 w 1034979"/>
                  <a:gd name="connsiteY34" fmla="*/ 1228908 h 1516602"/>
                  <a:gd name="connsiteX35" fmla="*/ 339654 w 1034979"/>
                  <a:gd name="connsiteY35" fmla="*/ 1230813 h 1516602"/>
                  <a:gd name="connsiteX36" fmla="*/ 351084 w 1034979"/>
                  <a:gd name="connsiteY36" fmla="*/ 1238433 h 1516602"/>
                  <a:gd name="connsiteX37" fmla="*/ 356799 w 1034979"/>
                  <a:gd name="connsiteY37" fmla="*/ 1242243 h 1516602"/>
                  <a:gd name="connsiteX38" fmla="*/ 360609 w 1034979"/>
                  <a:gd name="connsiteY38" fmla="*/ 1247958 h 1516602"/>
                  <a:gd name="connsiteX39" fmla="*/ 366324 w 1034979"/>
                  <a:gd name="connsiteY39" fmla="*/ 1259388 h 1516602"/>
                  <a:gd name="connsiteX40" fmla="*/ 362514 w 1034979"/>
                  <a:gd name="connsiteY40" fmla="*/ 1286058 h 1516602"/>
                  <a:gd name="connsiteX41" fmla="*/ 358704 w 1034979"/>
                  <a:gd name="connsiteY41" fmla="*/ 1291773 h 1516602"/>
                  <a:gd name="connsiteX42" fmla="*/ 356799 w 1034979"/>
                  <a:gd name="connsiteY42" fmla="*/ 1297488 h 1516602"/>
                  <a:gd name="connsiteX43" fmla="*/ 352989 w 1034979"/>
                  <a:gd name="connsiteY43" fmla="*/ 1303203 h 1516602"/>
                  <a:gd name="connsiteX44" fmla="*/ 351084 w 1034979"/>
                  <a:gd name="connsiteY44" fmla="*/ 1308918 h 1516602"/>
                  <a:gd name="connsiteX45" fmla="*/ 347274 w 1034979"/>
                  <a:gd name="connsiteY45" fmla="*/ 1314633 h 1516602"/>
                  <a:gd name="connsiteX46" fmla="*/ 330129 w 1034979"/>
                  <a:gd name="connsiteY46" fmla="*/ 1381308 h 1516602"/>
                  <a:gd name="connsiteX47" fmla="*/ 328224 w 1034979"/>
                  <a:gd name="connsiteY47" fmla="*/ 1432743 h 1516602"/>
                  <a:gd name="connsiteX48" fmla="*/ 330129 w 1034979"/>
                  <a:gd name="connsiteY48" fmla="*/ 1457508 h 1516602"/>
                  <a:gd name="connsiteX49" fmla="*/ 332034 w 1034979"/>
                  <a:gd name="connsiteY49" fmla="*/ 1463223 h 1516602"/>
                  <a:gd name="connsiteX50" fmla="*/ 335844 w 1034979"/>
                  <a:gd name="connsiteY50" fmla="*/ 1467033 h 1516602"/>
                  <a:gd name="connsiteX51" fmla="*/ 364419 w 1034979"/>
                  <a:gd name="connsiteY51" fmla="*/ 1512753 h 1516602"/>
                  <a:gd name="connsiteX52" fmla="*/ 387279 w 1034979"/>
                  <a:gd name="connsiteY52" fmla="*/ 1514658 h 1516602"/>
                  <a:gd name="connsiteX53" fmla="*/ 392994 w 1034979"/>
                  <a:gd name="connsiteY53" fmla="*/ 1508943 h 1516602"/>
                  <a:gd name="connsiteX54" fmla="*/ 394899 w 1034979"/>
                  <a:gd name="connsiteY54" fmla="*/ 1497513 h 1516602"/>
                  <a:gd name="connsiteX55" fmla="*/ 396804 w 1034979"/>
                  <a:gd name="connsiteY55" fmla="*/ 1491798 h 1516602"/>
                  <a:gd name="connsiteX56" fmla="*/ 398709 w 1034979"/>
                  <a:gd name="connsiteY56" fmla="*/ 1474653 h 1516602"/>
                  <a:gd name="connsiteX57" fmla="*/ 400614 w 1034979"/>
                  <a:gd name="connsiteY57" fmla="*/ 1461318 h 1516602"/>
                  <a:gd name="connsiteX58" fmla="*/ 404424 w 1034979"/>
                  <a:gd name="connsiteY58" fmla="*/ 1404168 h 1516602"/>
                  <a:gd name="connsiteX59" fmla="*/ 410139 w 1034979"/>
                  <a:gd name="connsiteY59" fmla="*/ 1392738 h 1516602"/>
                  <a:gd name="connsiteX60" fmla="*/ 413949 w 1034979"/>
                  <a:gd name="connsiteY60" fmla="*/ 1379403 h 1516602"/>
                  <a:gd name="connsiteX61" fmla="*/ 415854 w 1034979"/>
                  <a:gd name="connsiteY61" fmla="*/ 1373688 h 1516602"/>
                  <a:gd name="connsiteX62" fmla="*/ 417759 w 1034979"/>
                  <a:gd name="connsiteY62" fmla="*/ 1360353 h 1516602"/>
                  <a:gd name="connsiteX63" fmla="*/ 421569 w 1034979"/>
                  <a:gd name="connsiteY63" fmla="*/ 1348923 h 1516602"/>
                  <a:gd name="connsiteX64" fmla="*/ 427284 w 1034979"/>
                  <a:gd name="connsiteY64" fmla="*/ 1335588 h 1516602"/>
                  <a:gd name="connsiteX65" fmla="*/ 467289 w 1034979"/>
                  <a:gd name="connsiteY65" fmla="*/ 1265103 h 1516602"/>
                  <a:gd name="connsiteX66" fmla="*/ 528455 w 1034979"/>
                  <a:gd name="connsiteY66" fmla="*/ 1230091 h 1516602"/>
                  <a:gd name="connsiteX67" fmla="*/ 601154 w 1034979"/>
                  <a:gd name="connsiteY67" fmla="*/ 1221700 h 1516602"/>
                  <a:gd name="connsiteX68" fmla="*/ 720654 w 1034979"/>
                  <a:gd name="connsiteY68" fmla="*/ 1316538 h 1516602"/>
                  <a:gd name="connsiteX69" fmla="*/ 733989 w 1034979"/>
                  <a:gd name="connsiteY69" fmla="*/ 1326063 h 1516602"/>
                  <a:gd name="connsiteX70" fmla="*/ 743514 w 1034979"/>
                  <a:gd name="connsiteY70" fmla="*/ 1327968 h 1516602"/>
                  <a:gd name="connsiteX71" fmla="*/ 749229 w 1034979"/>
                  <a:gd name="connsiteY71" fmla="*/ 1329873 h 1516602"/>
                  <a:gd name="connsiteX72" fmla="*/ 762564 w 1034979"/>
                  <a:gd name="connsiteY72" fmla="*/ 1335588 h 1516602"/>
                  <a:gd name="connsiteX73" fmla="*/ 777804 w 1034979"/>
                  <a:gd name="connsiteY73" fmla="*/ 1333683 h 1516602"/>
                  <a:gd name="connsiteX74" fmla="*/ 789234 w 1034979"/>
                  <a:gd name="connsiteY74" fmla="*/ 1327968 h 1516602"/>
                  <a:gd name="connsiteX75" fmla="*/ 794949 w 1034979"/>
                  <a:gd name="connsiteY75" fmla="*/ 1326063 h 1516602"/>
                  <a:gd name="connsiteX76" fmla="*/ 802569 w 1034979"/>
                  <a:gd name="connsiteY76" fmla="*/ 1308918 h 1516602"/>
                  <a:gd name="connsiteX77" fmla="*/ 800664 w 1034979"/>
                  <a:gd name="connsiteY77" fmla="*/ 1284153 h 1516602"/>
                  <a:gd name="connsiteX78" fmla="*/ 798759 w 1034979"/>
                  <a:gd name="connsiteY78" fmla="*/ 1278438 h 1516602"/>
                  <a:gd name="connsiteX79" fmla="*/ 796854 w 1034979"/>
                  <a:gd name="connsiteY79" fmla="*/ 1270818 h 1516602"/>
                  <a:gd name="connsiteX80" fmla="*/ 783519 w 1034979"/>
                  <a:gd name="connsiteY80" fmla="*/ 1253673 h 1516602"/>
                  <a:gd name="connsiteX81" fmla="*/ 773994 w 1034979"/>
                  <a:gd name="connsiteY81" fmla="*/ 1247958 h 1516602"/>
                  <a:gd name="connsiteX82" fmla="*/ 648264 w 1034979"/>
                  <a:gd name="connsiteY82" fmla="*/ 1156518 h 1516602"/>
                  <a:gd name="connsiteX83" fmla="*/ 644454 w 1034979"/>
                  <a:gd name="connsiteY83" fmla="*/ 1139373 h 1516602"/>
                  <a:gd name="connsiteX84" fmla="*/ 646359 w 1034979"/>
                  <a:gd name="connsiteY84" fmla="*/ 1131753 h 1516602"/>
                  <a:gd name="connsiteX85" fmla="*/ 650169 w 1034979"/>
                  <a:gd name="connsiteY85" fmla="*/ 1114608 h 1516602"/>
                  <a:gd name="connsiteX86" fmla="*/ 653979 w 1034979"/>
                  <a:gd name="connsiteY86" fmla="*/ 1108893 h 1516602"/>
                  <a:gd name="connsiteX87" fmla="*/ 655884 w 1034979"/>
                  <a:gd name="connsiteY87" fmla="*/ 1103178 h 1516602"/>
                  <a:gd name="connsiteX88" fmla="*/ 661599 w 1034979"/>
                  <a:gd name="connsiteY88" fmla="*/ 1101273 h 1516602"/>
                  <a:gd name="connsiteX89" fmla="*/ 671124 w 1034979"/>
                  <a:gd name="connsiteY89" fmla="*/ 1089843 h 1516602"/>
                  <a:gd name="connsiteX90" fmla="*/ 724464 w 1034979"/>
                  <a:gd name="connsiteY90" fmla="*/ 1082223 h 1516602"/>
                  <a:gd name="connsiteX91" fmla="*/ 842574 w 1034979"/>
                  <a:gd name="connsiteY91" fmla="*/ 1084128 h 1516602"/>
                  <a:gd name="connsiteX92" fmla="*/ 871149 w 1034979"/>
                  <a:gd name="connsiteY92" fmla="*/ 1086033 h 1516602"/>
                  <a:gd name="connsiteX93" fmla="*/ 899724 w 1034979"/>
                  <a:gd name="connsiteY93" fmla="*/ 1091748 h 1516602"/>
                  <a:gd name="connsiteX94" fmla="*/ 922584 w 1034979"/>
                  <a:gd name="connsiteY94" fmla="*/ 1095558 h 1516602"/>
                  <a:gd name="connsiteX95" fmla="*/ 951159 w 1034979"/>
                  <a:gd name="connsiteY95" fmla="*/ 1101273 h 1516602"/>
                  <a:gd name="connsiteX96" fmla="*/ 956874 w 1034979"/>
                  <a:gd name="connsiteY96" fmla="*/ 1101273 h 1516602"/>
                  <a:gd name="connsiteX97" fmla="*/ 1002594 w 1034979"/>
                  <a:gd name="connsiteY97" fmla="*/ 1099368 h 1516602"/>
                  <a:gd name="connsiteX98" fmla="*/ 1031169 w 1034979"/>
                  <a:gd name="connsiteY98" fmla="*/ 1091748 h 1516602"/>
                  <a:gd name="connsiteX99" fmla="*/ 1034979 w 1034979"/>
                  <a:gd name="connsiteY99" fmla="*/ 1086033 h 1516602"/>
                  <a:gd name="connsiteX100" fmla="*/ 1033074 w 1034979"/>
                  <a:gd name="connsiteY100" fmla="*/ 1066983 h 1516602"/>
                  <a:gd name="connsiteX101" fmla="*/ 1027359 w 1034979"/>
                  <a:gd name="connsiteY101" fmla="*/ 1063173 h 1516602"/>
                  <a:gd name="connsiteX102" fmla="*/ 1012119 w 1034979"/>
                  <a:gd name="connsiteY102" fmla="*/ 1061268 h 1516602"/>
                  <a:gd name="connsiteX103" fmla="*/ 1006404 w 1034979"/>
                  <a:gd name="connsiteY103" fmla="*/ 1059363 h 1516602"/>
                  <a:gd name="connsiteX104" fmla="*/ 998784 w 1034979"/>
                  <a:gd name="connsiteY104" fmla="*/ 1057458 h 1516602"/>
                  <a:gd name="connsiteX105" fmla="*/ 987354 w 1034979"/>
                  <a:gd name="connsiteY105" fmla="*/ 1049838 h 1516602"/>
                  <a:gd name="connsiteX106" fmla="*/ 975924 w 1034979"/>
                  <a:gd name="connsiteY106" fmla="*/ 1046028 h 1516602"/>
                  <a:gd name="connsiteX107" fmla="*/ 970209 w 1034979"/>
                  <a:gd name="connsiteY107" fmla="*/ 1044123 h 1516602"/>
                  <a:gd name="connsiteX108" fmla="*/ 962589 w 1034979"/>
                  <a:gd name="connsiteY108" fmla="*/ 1042218 h 1516602"/>
                  <a:gd name="connsiteX109" fmla="*/ 956874 w 1034979"/>
                  <a:gd name="connsiteY109" fmla="*/ 1040313 h 1516602"/>
                  <a:gd name="connsiteX110" fmla="*/ 935919 w 1034979"/>
                  <a:gd name="connsiteY110" fmla="*/ 1034598 h 1516602"/>
                  <a:gd name="connsiteX111" fmla="*/ 825429 w 1034979"/>
                  <a:gd name="connsiteY111" fmla="*/ 1034598 h 1516602"/>
                  <a:gd name="connsiteX112" fmla="*/ 730179 w 1034979"/>
                  <a:gd name="connsiteY112" fmla="*/ 1038408 h 1516602"/>
                  <a:gd name="connsiteX113" fmla="*/ 669219 w 1034979"/>
                  <a:gd name="connsiteY113" fmla="*/ 1046028 h 1516602"/>
                  <a:gd name="connsiteX114" fmla="*/ 646359 w 1034979"/>
                  <a:gd name="connsiteY114" fmla="*/ 1049838 h 1516602"/>
                  <a:gd name="connsiteX115" fmla="*/ 642549 w 1034979"/>
                  <a:gd name="connsiteY115" fmla="*/ 1038408 h 1516602"/>
                  <a:gd name="connsiteX116" fmla="*/ 640644 w 1034979"/>
                  <a:gd name="connsiteY116" fmla="*/ 1032693 h 1516602"/>
                  <a:gd name="connsiteX117" fmla="*/ 642549 w 1034979"/>
                  <a:gd name="connsiteY117" fmla="*/ 1015548 h 1516602"/>
                  <a:gd name="connsiteX118" fmla="*/ 644454 w 1034979"/>
                  <a:gd name="connsiteY118" fmla="*/ 1009833 h 1516602"/>
                  <a:gd name="connsiteX119" fmla="*/ 661599 w 1034979"/>
                  <a:gd name="connsiteY119" fmla="*/ 1000308 h 1516602"/>
                  <a:gd name="connsiteX120" fmla="*/ 673029 w 1034979"/>
                  <a:gd name="connsiteY120" fmla="*/ 992688 h 1516602"/>
                  <a:gd name="connsiteX121" fmla="*/ 674934 w 1034979"/>
                  <a:gd name="connsiteY121" fmla="*/ 986973 h 1516602"/>
                  <a:gd name="connsiteX122" fmla="*/ 680649 w 1034979"/>
                  <a:gd name="connsiteY122" fmla="*/ 985068 h 1516602"/>
                  <a:gd name="connsiteX123" fmla="*/ 686364 w 1034979"/>
                  <a:gd name="connsiteY123" fmla="*/ 981258 h 1516602"/>
                  <a:gd name="connsiteX124" fmla="*/ 695889 w 1034979"/>
                  <a:gd name="connsiteY124" fmla="*/ 971733 h 1516602"/>
                  <a:gd name="connsiteX125" fmla="*/ 705414 w 1034979"/>
                  <a:gd name="connsiteY125" fmla="*/ 960303 h 1516602"/>
                  <a:gd name="connsiteX126" fmla="*/ 716844 w 1034979"/>
                  <a:gd name="connsiteY126" fmla="*/ 952683 h 1516602"/>
                  <a:gd name="connsiteX127" fmla="*/ 732084 w 1034979"/>
                  <a:gd name="connsiteY127" fmla="*/ 939348 h 1516602"/>
                  <a:gd name="connsiteX128" fmla="*/ 741609 w 1034979"/>
                  <a:gd name="connsiteY128" fmla="*/ 927918 h 1516602"/>
                  <a:gd name="connsiteX129" fmla="*/ 753039 w 1034979"/>
                  <a:gd name="connsiteY129" fmla="*/ 918393 h 1516602"/>
                  <a:gd name="connsiteX130" fmla="*/ 758754 w 1034979"/>
                  <a:gd name="connsiteY130" fmla="*/ 906963 h 1516602"/>
                  <a:gd name="connsiteX131" fmla="*/ 760659 w 1034979"/>
                  <a:gd name="connsiteY131" fmla="*/ 901248 h 1516602"/>
                  <a:gd name="connsiteX132" fmla="*/ 766374 w 1034979"/>
                  <a:gd name="connsiteY132" fmla="*/ 889818 h 1516602"/>
                  <a:gd name="connsiteX133" fmla="*/ 764469 w 1034979"/>
                  <a:gd name="connsiteY133" fmla="*/ 874578 h 1516602"/>
                  <a:gd name="connsiteX134" fmla="*/ 758754 w 1034979"/>
                  <a:gd name="connsiteY134" fmla="*/ 872673 h 1516602"/>
                  <a:gd name="connsiteX135" fmla="*/ 737799 w 1034979"/>
                  <a:gd name="connsiteY135" fmla="*/ 874578 h 1516602"/>
                  <a:gd name="connsiteX136" fmla="*/ 732084 w 1034979"/>
                  <a:gd name="connsiteY136" fmla="*/ 878388 h 1516602"/>
                  <a:gd name="connsiteX137" fmla="*/ 699699 w 1034979"/>
                  <a:gd name="connsiteY137" fmla="*/ 899343 h 1516602"/>
                  <a:gd name="connsiteX138" fmla="*/ 595181 w 1034979"/>
                  <a:gd name="connsiteY138" fmla="*/ 957831 h 1516602"/>
                  <a:gd name="connsiteX139" fmla="*/ 507294 w 1034979"/>
                  <a:gd name="connsiteY139" fmla="*/ 847908 h 1516602"/>
                  <a:gd name="connsiteX140" fmla="*/ 503484 w 1034979"/>
                  <a:gd name="connsiteY140" fmla="*/ 358323 h 1516602"/>
                  <a:gd name="connsiteX141" fmla="*/ 499674 w 1034979"/>
                  <a:gd name="connsiteY141" fmla="*/ 66858 h 1516602"/>
                  <a:gd name="connsiteX142" fmla="*/ 490149 w 1034979"/>
                  <a:gd name="connsiteY142" fmla="*/ 40188 h 1516602"/>
                  <a:gd name="connsiteX143" fmla="*/ 488244 w 1034979"/>
                  <a:gd name="connsiteY143" fmla="*/ 34473 h 1516602"/>
                  <a:gd name="connsiteX144" fmla="*/ 484434 w 1034979"/>
                  <a:gd name="connsiteY144" fmla="*/ 28758 h 1516602"/>
                  <a:gd name="connsiteX145" fmla="*/ 478719 w 1034979"/>
                  <a:gd name="connsiteY145" fmla="*/ 17328 h 1516602"/>
                  <a:gd name="connsiteX146" fmla="*/ 473004 w 1034979"/>
                  <a:gd name="connsiteY146" fmla="*/ 13518 h 1516602"/>
                  <a:gd name="connsiteX147" fmla="*/ 469194 w 1034979"/>
                  <a:gd name="connsiteY147" fmla="*/ 7803 h 1516602"/>
                  <a:gd name="connsiteX148" fmla="*/ 429189 w 1034979"/>
                  <a:gd name="connsiteY148" fmla="*/ 11613 h 1516602"/>
                  <a:gd name="connsiteX149" fmla="*/ 425379 w 1034979"/>
                  <a:gd name="connsiteY149" fmla="*/ 78288 h 1516602"/>
                  <a:gd name="connsiteX150" fmla="*/ 425379 w 1034979"/>
                  <a:gd name="connsiteY150" fmla="*/ 84003 h 1516602"/>
                  <a:gd name="connsiteX151" fmla="*/ 429189 w 1034979"/>
                  <a:gd name="connsiteY151" fmla="*/ 238308 h 1516602"/>
                  <a:gd name="connsiteX152" fmla="*/ 440619 w 1034979"/>
                  <a:gd name="connsiteY152" fmla="*/ 421188 h 1516602"/>
                  <a:gd name="connsiteX153" fmla="*/ 435265 w 1034979"/>
                  <a:gd name="connsiteY153" fmla="*/ 718368 h 1516602"/>
                  <a:gd name="connsiteX154" fmla="*/ 435059 w 1034979"/>
                  <a:gd name="connsiteY154" fmla="*/ 799046 h 1516602"/>
                  <a:gd name="connsiteX155" fmla="*/ 430322 w 1034979"/>
                  <a:gd name="connsiteY155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8694 w 1034979"/>
                  <a:gd name="connsiteY15" fmla="*/ 1076508 h 1516602"/>
                  <a:gd name="connsiteX16" fmla="*/ 278694 w 1034979"/>
                  <a:gd name="connsiteY16" fmla="*/ 1101273 h 1516602"/>
                  <a:gd name="connsiteX17" fmla="*/ 276789 w 1034979"/>
                  <a:gd name="connsiteY17" fmla="*/ 1110798 h 1516602"/>
                  <a:gd name="connsiteX18" fmla="*/ 263454 w 1034979"/>
                  <a:gd name="connsiteY18" fmla="*/ 1124133 h 1516602"/>
                  <a:gd name="connsiteX19" fmla="*/ 252024 w 1034979"/>
                  <a:gd name="connsiteY19" fmla="*/ 1131753 h 1516602"/>
                  <a:gd name="connsiteX20" fmla="*/ 240594 w 1034979"/>
                  <a:gd name="connsiteY20" fmla="*/ 1135563 h 1516602"/>
                  <a:gd name="connsiteX21" fmla="*/ 27234 w 1034979"/>
                  <a:gd name="connsiteY21" fmla="*/ 1154613 h 1516602"/>
                  <a:gd name="connsiteX22" fmla="*/ 15804 w 1034979"/>
                  <a:gd name="connsiteY22" fmla="*/ 1160328 h 1516602"/>
                  <a:gd name="connsiteX23" fmla="*/ 6279 w 1034979"/>
                  <a:gd name="connsiteY23" fmla="*/ 1169853 h 1516602"/>
                  <a:gd name="connsiteX24" fmla="*/ 4374 w 1034979"/>
                  <a:gd name="connsiteY24" fmla="*/ 1175568 h 1516602"/>
                  <a:gd name="connsiteX25" fmla="*/ 564 w 1034979"/>
                  <a:gd name="connsiteY25" fmla="*/ 1181283 h 1516602"/>
                  <a:gd name="connsiteX26" fmla="*/ 6279 w 1034979"/>
                  <a:gd name="connsiteY26" fmla="*/ 1213668 h 1516602"/>
                  <a:gd name="connsiteX27" fmla="*/ 11994 w 1034979"/>
                  <a:gd name="connsiteY27" fmla="*/ 1217478 h 1516602"/>
                  <a:gd name="connsiteX28" fmla="*/ 17709 w 1034979"/>
                  <a:gd name="connsiteY28" fmla="*/ 1219383 h 1516602"/>
                  <a:gd name="connsiteX29" fmla="*/ 145344 w 1034979"/>
                  <a:gd name="connsiteY29" fmla="*/ 1217478 h 1516602"/>
                  <a:gd name="connsiteX30" fmla="*/ 239202 w 1034979"/>
                  <a:gd name="connsiteY30" fmla="*/ 1214801 h 1516602"/>
                  <a:gd name="connsiteX31" fmla="*/ 318699 w 1034979"/>
                  <a:gd name="connsiteY31" fmla="*/ 1217478 h 1516602"/>
                  <a:gd name="connsiteX32" fmla="*/ 330129 w 1034979"/>
                  <a:gd name="connsiteY32" fmla="*/ 1223193 h 1516602"/>
                  <a:gd name="connsiteX33" fmla="*/ 333939 w 1034979"/>
                  <a:gd name="connsiteY33" fmla="*/ 1228908 h 1516602"/>
                  <a:gd name="connsiteX34" fmla="*/ 339654 w 1034979"/>
                  <a:gd name="connsiteY34" fmla="*/ 1230813 h 1516602"/>
                  <a:gd name="connsiteX35" fmla="*/ 351084 w 1034979"/>
                  <a:gd name="connsiteY35" fmla="*/ 1238433 h 1516602"/>
                  <a:gd name="connsiteX36" fmla="*/ 356799 w 1034979"/>
                  <a:gd name="connsiteY36" fmla="*/ 1242243 h 1516602"/>
                  <a:gd name="connsiteX37" fmla="*/ 360609 w 1034979"/>
                  <a:gd name="connsiteY37" fmla="*/ 1247958 h 1516602"/>
                  <a:gd name="connsiteX38" fmla="*/ 366324 w 1034979"/>
                  <a:gd name="connsiteY38" fmla="*/ 1259388 h 1516602"/>
                  <a:gd name="connsiteX39" fmla="*/ 362514 w 1034979"/>
                  <a:gd name="connsiteY39" fmla="*/ 1286058 h 1516602"/>
                  <a:gd name="connsiteX40" fmla="*/ 358704 w 1034979"/>
                  <a:gd name="connsiteY40" fmla="*/ 1291773 h 1516602"/>
                  <a:gd name="connsiteX41" fmla="*/ 356799 w 1034979"/>
                  <a:gd name="connsiteY41" fmla="*/ 1297488 h 1516602"/>
                  <a:gd name="connsiteX42" fmla="*/ 352989 w 1034979"/>
                  <a:gd name="connsiteY42" fmla="*/ 1303203 h 1516602"/>
                  <a:gd name="connsiteX43" fmla="*/ 351084 w 1034979"/>
                  <a:gd name="connsiteY43" fmla="*/ 1308918 h 1516602"/>
                  <a:gd name="connsiteX44" fmla="*/ 347274 w 1034979"/>
                  <a:gd name="connsiteY44" fmla="*/ 1314633 h 1516602"/>
                  <a:gd name="connsiteX45" fmla="*/ 330129 w 1034979"/>
                  <a:gd name="connsiteY45" fmla="*/ 1381308 h 1516602"/>
                  <a:gd name="connsiteX46" fmla="*/ 328224 w 1034979"/>
                  <a:gd name="connsiteY46" fmla="*/ 1432743 h 1516602"/>
                  <a:gd name="connsiteX47" fmla="*/ 330129 w 1034979"/>
                  <a:gd name="connsiteY47" fmla="*/ 1457508 h 1516602"/>
                  <a:gd name="connsiteX48" fmla="*/ 332034 w 1034979"/>
                  <a:gd name="connsiteY48" fmla="*/ 1463223 h 1516602"/>
                  <a:gd name="connsiteX49" fmla="*/ 335844 w 1034979"/>
                  <a:gd name="connsiteY49" fmla="*/ 1467033 h 1516602"/>
                  <a:gd name="connsiteX50" fmla="*/ 364419 w 1034979"/>
                  <a:gd name="connsiteY50" fmla="*/ 1512753 h 1516602"/>
                  <a:gd name="connsiteX51" fmla="*/ 387279 w 1034979"/>
                  <a:gd name="connsiteY51" fmla="*/ 1514658 h 1516602"/>
                  <a:gd name="connsiteX52" fmla="*/ 392994 w 1034979"/>
                  <a:gd name="connsiteY52" fmla="*/ 1508943 h 1516602"/>
                  <a:gd name="connsiteX53" fmla="*/ 394899 w 1034979"/>
                  <a:gd name="connsiteY53" fmla="*/ 1497513 h 1516602"/>
                  <a:gd name="connsiteX54" fmla="*/ 396804 w 1034979"/>
                  <a:gd name="connsiteY54" fmla="*/ 1491798 h 1516602"/>
                  <a:gd name="connsiteX55" fmla="*/ 398709 w 1034979"/>
                  <a:gd name="connsiteY55" fmla="*/ 1474653 h 1516602"/>
                  <a:gd name="connsiteX56" fmla="*/ 400614 w 1034979"/>
                  <a:gd name="connsiteY56" fmla="*/ 1461318 h 1516602"/>
                  <a:gd name="connsiteX57" fmla="*/ 404424 w 1034979"/>
                  <a:gd name="connsiteY57" fmla="*/ 1404168 h 1516602"/>
                  <a:gd name="connsiteX58" fmla="*/ 410139 w 1034979"/>
                  <a:gd name="connsiteY58" fmla="*/ 1392738 h 1516602"/>
                  <a:gd name="connsiteX59" fmla="*/ 413949 w 1034979"/>
                  <a:gd name="connsiteY59" fmla="*/ 1379403 h 1516602"/>
                  <a:gd name="connsiteX60" fmla="*/ 415854 w 1034979"/>
                  <a:gd name="connsiteY60" fmla="*/ 1373688 h 1516602"/>
                  <a:gd name="connsiteX61" fmla="*/ 417759 w 1034979"/>
                  <a:gd name="connsiteY61" fmla="*/ 1360353 h 1516602"/>
                  <a:gd name="connsiteX62" fmla="*/ 421569 w 1034979"/>
                  <a:gd name="connsiteY62" fmla="*/ 1348923 h 1516602"/>
                  <a:gd name="connsiteX63" fmla="*/ 427284 w 1034979"/>
                  <a:gd name="connsiteY63" fmla="*/ 1335588 h 1516602"/>
                  <a:gd name="connsiteX64" fmla="*/ 467289 w 1034979"/>
                  <a:gd name="connsiteY64" fmla="*/ 1265103 h 1516602"/>
                  <a:gd name="connsiteX65" fmla="*/ 528455 w 1034979"/>
                  <a:gd name="connsiteY65" fmla="*/ 1230091 h 1516602"/>
                  <a:gd name="connsiteX66" fmla="*/ 601154 w 1034979"/>
                  <a:gd name="connsiteY66" fmla="*/ 1221700 h 1516602"/>
                  <a:gd name="connsiteX67" fmla="*/ 720654 w 1034979"/>
                  <a:gd name="connsiteY67" fmla="*/ 1316538 h 1516602"/>
                  <a:gd name="connsiteX68" fmla="*/ 733989 w 1034979"/>
                  <a:gd name="connsiteY68" fmla="*/ 1326063 h 1516602"/>
                  <a:gd name="connsiteX69" fmla="*/ 743514 w 1034979"/>
                  <a:gd name="connsiteY69" fmla="*/ 1327968 h 1516602"/>
                  <a:gd name="connsiteX70" fmla="*/ 749229 w 1034979"/>
                  <a:gd name="connsiteY70" fmla="*/ 1329873 h 1516602"/>
                  <a:gd name="connsiteX71" fmla="*/ 762564 w 1034979"/>
                  <a:gd name="connsiteY71" fmla="*/ 1335588 h 1516602"/>
                  <a:gd name="connsiteX72" fmla="*/ 777804 w 1034979"/>
                  <a:gd name="connsiteY72" fmla="*/ 1333683 h 1516602"/>
                  <a:gd name="connsiteX73" fmla="*/ 789234 w 1034979"/>
                  <a:gd name="connsiteY73" fmla="*/ 1327968 h 1516602"/>
                  <a:gd name="connsiteX74" fmla="*/ 794949 w 1034979"/>
                  <a:gd name="connsiteY74" fmla="*/ 1326063 h 1516602"/>
                  <a:gd name="connsiteX75" fmla="*/ 802569 w 1034979"/>
                  <a:gd name="connsiteY75" fmla="*/ 1308918 h 1516602"/>
                  <a:gd name="connsiteX76" fmla="*/ 800664 w 1034979"/>
                  <a:gd name="connsiteY76" fmla="*/ 1284153 h 1516602"/>
                  <a:gd name="connsiteX77" fmla="*/ 798759 w 1034979"/>
                  <a:gd name="connsiteY77" fmla="*/ 1278438 h 1516602"/>
                  <a:gd name="connsiteX78" fmla="*/ 796854 w 1034979"/>
                  <a:gd name="connsiteY78" fmla="*/ 1270818 h 1516602"/>
                  <a:gd name="connsiteX79" fmla="*/ 783519 w 1034979"/>
                  <a:gd name="connsiteY79" fmla="*/ 1253673 h 1516602"/>
                  <a:gd name="connsiteX80" fmla="*/ 773994 w 1034979"/>
                  <a:gd name="connsiteY80" fmla="*/ 1247958 h 1516602"/>
                  <a:gd name="connsiteX81" fmla="*/ 648264 w 1034979"/>
                  <a:gd name="connsiteY81" fmla="*/ 1156518 h 1516602"/>
                  <a:gd name="connsiteX82" fmla="*/ 644454 w 1034979"/>
                  <a:gd name="connsiteY82" fmla="*/ 1139373 h 1516602"/>
                  <a:gd name="connsiteX83" fmla="*/ 646359 w 1034979"/>
                  <a:gd name="connsiteY83" fmla="*/ 1131753 h 1516602"/>
                  <a:gd name="connsiteX84" fmla="*/ 650169 w 1034979"/>
                  <a:gd name="connsiteY84" fmla="*/ 1114608 h 1516602"/>
                  <a:gd name="connsiteX85" fmla="*/ 653979 w 1034979"/>
                  <a:gd name="connsiteY85" fmla="*/ 1108893 h 1516602"/>
                  <a:gd name="connsiteX86" fmla="*/ 655884 w 1034979"/>
                  <a:gd name="connsiteY86" fmla="*/ 1103178 h 1516602"/>
                  <a:gd name="connsiteX87" fmla="*/ 661599 w 1034979"/>
                  <a:gd name="connsiteY87" fmla="*/ 1101273 h 1516602"/>
                  <a:gd name="connsiteX88" fmla="*/ 671124 w 1034979"/>
                  <a:gd name="connsiteY88" fmla="*/ 1089843 h 1516602"/>
                  <a:gd name="connsiteX89" fmla="*/ 724464 w 1034979"/>
                  <a:gd name="connsiteY89" fmla="*/ 1082223 h 1516602"/>
                  <a:gd name="connsiteX90" fmla="*/ 842574 w 1034979"/>
                  <a:gd name="connsiteY90" fmla="*/ 1084128 h 1516602"/>
                  <a:gd name="connsiteX91" fmla="*/ 871149 w 1034979"/>
                  <a:gd name="connsiteY91" fmla="*/ 1086033 h 1516602"/>
                  <a:gd name="connsiteX92" fmla="*/ 899724 w 1034979"/>
                  <a:gd name="connsiteY92" fmla="*/ 1091748 h 1516602"/>
                  <a:gd name="connsiteX93" fmla="*/ 922584 w 1034979"/>
                  <a:gd name="connsiteY93" fmla="*/ 1095558 h 1516602"/>
                  <a:gd name="connsiteX94" fmla="*/ 951159 w 1034979"/>
                  <a:gd name="connsiteY94" fmla="*/ 1101273 h 1516602"/>
                  <a:gd name="connsiteX95" fmla="*/ 956874 w 1034979"/>
                  <a:gd name="connsiteY95" fmla="*/ 1101273 h 1516602"/>
                  <a:gd name="connsiteX96" fmla="*/ 1002594 w 1034979"/>
                  <a:gd name="connsiteY96" fmla="*/ 1099368 h 1516602"/>
                  <a:gd name="connsiteX97" fmla="*/ 1031169 w 1034979"/>
                  <a:gd name="connsiteY97" fmla="*/ 1091748 h 1516602"/>
                  <a:gd name="connsiteX98" fmla="*/ 1034979 w 1034979"/>
                  <a:gd name="connsiteY98" fmla="*/ 1086033 h 1516602"/>
                  <a:gd name="connsiteX99" fmla="*/ 1033074 w 1034979"/>
                  <a:gd name="connsiteY99" fmla="*/ 1066983 h 1516602"/>
                  <a:gd name="connsiteX100" fmla="*/ 1027359 w 1034979"/>
                  <a:gd name="connsiteY100" fmla="*/ 1063173 h 1516602"/>
                  <a:gd name="connsiteX101" fmla="*/ 1012119 w 1034979"/>
                  <a:gd name="connsiteY101" fmla="*/ 1061268 h 1516602"/>
                  <a:gd name="connsiteX102" fmla="*/ 1006404 w 1034979"/>
                  <a:gd name="connsiteY102" fmla="*/ 1059363 h 1516602"/>
                  <a:gd name="connsiteX103" fmla="*/ 998784 w 1034979"/>
                  <a:gd name="connsiteY103" fmla="*/ 1057458 h 1516602"/>
                  <a:gd name="connsiteX104" fmla="*/ 987354 w 1034979"/>
                  <a:gd name="connsiteY104" fmla="*/ 1049838 h 1516602"/>
                  <a:gd name="connsiteX105" fmla="*/ 975924 w 1034979"/>
                  <a:gd name="connsiteY105" fmla="*/ 1046028 h 1516602"/>
                  <a:gd name="connsiteX106" fmla="*/ 970209 w 1034979"/>
                  <a:gd name="connsiteY106" fmla="*/ 1044123 h 1516602"/>
                  <a:gd name="connsiteX107" fmla="*/ 962589 w 1034979"/>
                  <a:gd name="connsiteY107" fmla="*/ 1042218 h 1516602"/>
                  <a:gd name="connsiteX108" fmla="*/ 956874 w 1034979"/>
                  <a:gd name="connsiteY108" fmla="*/ 1040313 h 1516602"/>
                  <a:gd name="connsiteX109" fmla="*/ 935919 w 1034979"/>
                  <a:gd name="connsiteY109" fmla="*/ 1034598 h 1516602"/>
                  <a:gd name="connsiteX110" fmla="*/ 825429 w 1034979"/>
                  <a:gd name="connsiteY110" fmla="*/ 1034598 h 1516602"/>
                  <a:gd name="connsiteX111" fmla="*/ 730179 w 1034979"/>
                  <a:gd name="connsiteY111" fmla="*/ 1038408 h 1516602"/>
                  <a:gd name="connsiteX112" fmla="*/ 669219 w 1034979"/>
                  <a:gd name="connsiteY112" fmla="*/ 1046028 h 1516602"/>
                  <a:gd name="connsiteX113" fmla="*/ 646359 w 1034979"/>
                  <a:gd name="connsiteY113" fmla="*/ 1049838 h 1516602"/>
                  <a:gd name="connsiteX114" fmla="*/ 642549 w 1034979"/>
                  <a:gd name="connsiteY114" fmla="*/ 1038408 h 1516602"/>
                  <a:gd name="connsiteX115" fmla="*/ 640644 w 1034979"/>
                  <a:gd name="connsiteY115" fmla="*/ 1032693 h 1516602"/>
                  <a:gd name="connsiteX116" fmla="*/ 642549 w 1034979"/>
                  <a:gd name="connsiteY116" fmla="*/ 1015548 h 1516602"/>
                  <a:gd name="connsiteX117" fmla="*/ 644454 w 1034979"/>
                  <a:gd name="connsiteY117" fmla="*/ 1009833 h 1516602"/>
                  <a:gd name="connsiteX118" fmla="*/ 661599 w 1034979"/>
                  <a:gd name="connsiteY118" fmla="*/ 1000308 h 1516602"/>
                  <a:gd name="connsiteX119" fmla="*/ 673029 w 1034979"/>
                  <a:gd name="connsiteY119" fmla="*/ 992688 h 1516602"/>
                  <a:gd name="connsiteX120" fmla="*/ 674934 w 1034979"/>
                  <a:gd name="connsiteY120" fmla="*/ 986973 h 1516602"/>
                  <a:gd name="connsiteX121" fmla="*/ 680649 w 1034979"/>
                  <a:gd name="connsiteY121" fmla="*/ 985068 h 1516602"/>
                  <a:gd name="connsiteX122" fmla="*/ 686364 w 1034979"/>
                  <a:gd name="connsiteY122" fmla="*/ 981258 h 1516602"/>
                  <a:gd name="connsiteX123" fmla="*/ 695889 w 1034979"/>
                  <a:gd name="connsiteY123" fmla="*/ 971733 h 1516602"/>
                  <a:gd name="connsiteX124" fmla="*/ 705414 w 1034979"/>
                  <a:gd name="connsiteY124" fmla="*/ 960303 h 1516602"/>
                  <a:gd name="connsiteX125" fmla="*/ 716844 w 1034979"/>
                  <a:gd name="connsiteY125" fmla="*/ 952683 h 1516602"/>
                  <a:gd name="connsiteX126" fmla="*/ 732084 w 1034979"/>
                  <a:gd name="connsiteY126" fmla="*/ 939348 h 1516602"/>
                  <a:gd name="connsiteX127" fmla="*/ 741609 w 1034979"/>
                  <a:gd name="connsiteY127" fmla="*/ 927918 h 1516602"/>
                  <a:gd name="connsiteX128" fmla="*/ 753039 w 1034979"/>
                  <a:gd name="connsiteY128" fmla="*/ 918393 h 1516602"/>
                  <a:gd name="connsiteX129" fmla="*/ 758754 w 1034979"/>
                  <a:gd name="connsiteY129" fmla="*/ 906963 h 1516602"/>
                  <a:gd name="connsiteX130" fmla="*/ 760659 w 1034979"/>
                  <a:gd name="connsiteY130" fmla="*/ 901248 h 1516602"/>
                  <a:gd name="connsiteX131" fmla="*/ 766374 w 1034979"/>
                  <a:gd name="connsiteY131" fmla="*/ 889818 h 1516602"/>
                  <a:gd name="connsiteX132" fmla="*/ 764469 w 1034979"/>
                  <a:gd name="connsiteY132" fmla="*/ 874578 h 1516602"/>
                  <a:gd name="connsiteX133" fmla="*/ 758754 w 1034979"/>
                  <a:gd name="connsiteY133" fmla="*/ 872673 h 1516602"/>
                  <a:gd name="connsiteX134" fmla="*/ 737799 w 1034979"/>
                  <a:gd name="connsiteY134" fmla="*/ 874578 h 1516602"/>
                  <a:gd name="connsiteX135" fmla="*/ 732084 w 1034979"/>
                  <a:gd name="connsiteY135" fmla="*/ 878388 h 1516602"/>
                  <a:gd name="connsiteX136" fmla="*/ 699699 w 1034979"/>
                  <a:gd name="connsiteY136" fmla="*/ 899343 h 1516602"/>
                  <a:gd name="connsiteX137" fmla="*/ 595181 w 1034979"/>
                  <a:gd name="connsiteY137" fmla="*/ 957831 h 1516602"/>
                  <a:gd name="connsiteX138" fmla="*/ 507294 w 1034979"/>
                  <a:gd name="connsiteY138" fmla="*/ 847908 h 1516602"/>
                  <a:gd name="connsiteX139" fmla="*/ 503484 w 1034979"/>
                  <a:gd name="connsiteY139" fmla="*/ 358323 h 1516602"/>
                  <a:gd name="connsiteX140" fmla="*/ 499674 w 1034979"/>
                  <a:gd name="connsiteY140" fmla="*/ 66858 h 1516602"/>
                  <a:gd name="connsiteX141" fmla="*/ 490149 w 1034979"/>
                  <a:gd name="connsiteY141" fmla="*/ 40188 h 1516602"/>
                  <a:gd name="connsiteX142" fmla="*/ 488244 w 1034979"/>
                  <a:gd name="connsiteY142" fmla="*/ 34473 h 1516602"/>
                  <a:gd name="connsiteX143" fmla="*/ 484434 w 1034979"/>
                  <a:gd name="connsiteY143" fmla="*/ 28758 h 1516602"/>
                  <a:gd name="connsiteX144" fmla="*/ 478719 w 1034979"/>
                  <a:gd name="connsiteY144" fmla="*/ 17328 h 1516602"/>
                  <a:gd name="connsiteX145" fmla="*/ 473004 w 1034979"/>
                  <a:gd name="connsiteY145" fmla="*/ 13518 h 1516602"/>
                  <a:gd name="connsiteX146" fmla="*/ 469194 w 1034979"/>
                  <a:gd name="connsiteY146" fmla="*/ 7803 h 1516602"/>
                  <a:gd name="connsiteX147" fmla="*/ 429189 w 1034979"/>
                  <a:gd name="connsiteY147" fmla="*/ 11613 h 1516602"/>
                  <a:gd name="connsiteX148" fmla="*/ 425379 w 1034979"/>
                  <a:gd name="connsiteY148" fmla="*/ 78288 h 1516602"/>
                  <a:gd name="connsiteX149" fmla="*/ 425379 w 1034979"/>
                  <a:gd name="connsiteY149" fmla="*/ 84003 h 1516602"/>
                  <a:gd name="connsiteX150" fmla="*/ 429189 w 1034979"/>
                  <a:gd name="connsiteY150" fmla="*/ 238308 h 1516602"/>
                  <a:gd name="connsiteX151" fmla="*/ 440619 w 1034979"/>
                  <a:gd name="connsiteY151" fmla="*/ 421188 h 1516602"/>
                  <a:gd name="connsiteX152" fmla="*/ 435265 w 1034979"/>
                  <a:gd name="connsiteY152" fmla="*/ 718368 h 1516602"/>
                  <a:gd name="connsiteX153" fmla="*/ 435059 w 1034979"/>
                  <a:gd name="connsiteY153" fmla="*/ 799046 h 1516602"/>
                  <a:gd name="connsiteX154" fmla="*/ 430322 w 1034979"/>
                  <a:gd name="connsiteY154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8694 w 1034979"/>
                  <a:gd name="connsiteY15" fmla="*/ 1076508 h 1516602"/>
                  <a:gd name="connsiteX16" fmla="*/ 276789 w 1034979"/>
                  <a:gd name="connsiteY16" fmla="*/ 1110798 h 1516602"/>
                  <a:gd name="connsiteX17" fmla="*/ 263454 w 1034979"/>
                  <a:gd name="connsiteY17" fmla="*/ 1124133 h 1516602"/>
                  <a:gd name="connsiteX18" fmla="*/ 252024 w 1034979"/>
                  <a:gd name="connsiteY18" fmla="*/ 1131753 h 1516602"/>
                  <a:gd name="connsiteX19" fmla="*/ 240594 w 1034979"/>
                  <a:gd name="connsiteY19" fmla="*/ 1135563 h 1516602"/>
                  <a:gd name="connsiteX20" fmla="*/ 27234 w 1034979"/>
                  <a:gd name="connsiteY20" fmla="*/ 1154613 h 1516602"/>
                  <a:gd name="connsiteX21" fmla="*/ 15804 w 1034979"/>
                  <a:gd name="connsiteY21" fmla="*/ 1160328 h 1516602"/>
                  <a:gd name="connsiteX22" fmla="*/ 6279 w 1034979"/>
                  <a:gd name="connsiteY22" fmla="*/ 1169853 h 1516602"/>
                  <a:gd name="connsiteX23" fmla="*/ 4374 w 1034979"/>
                  <a:gd name="connsiteY23" fmla="*/ 1175568 h 1516602"/>
                  <a:gd name="connsiteX24" fmla="*/ 564 w 1034979"/>
                  <a:gd name="connsiteY24" fmla="*/ 1181283 h 1516602"/>
                  <a:gd name="connsiteX25" fmla="*/ 6279 w 1034979"/>
                  <a:gd name="connsiteY25" fmla="*/ 1213668 h 1516602"/>
                  <a:gd name="connsiteX26" fmla="*/ 11994 w 1034979"/>
                  <a:gd name="connsiteY26" fmla="*/ 1217478 h 1516602"/>
                  <a:gd name="connsiteX27" fmla="*/ 17709 w 1034979"/>
                  <a:gd name="connsiteY27" fmla="*/ 1219383 h 1516602"/>
                  <a:gd name="connsiteX28" fmla="*/ 145344 w 1034979"/>
                  <a:gd name="connsiteY28" fmla="*/ 1217478 h 1516602"/>
                  <a:gd name="connsiteX29" fmla="*/ 239202 w 1034979"/>
                  <a:gd name="connsiteY29" fmla="*/ 1214801 h 1516602"/>
                  <a:gd name="connsiteX30" fmla="*/ 318699 w 1034979"/>
                  <a:gd name="connsiteY30" fmla="*/ 1217478 h 1516602"/>
                  <a:gd name="connsiteX31" fmla="*/ 330129 w 1034979"/>
                  <a:gd name="connsiteY31" fmla="*/ 1223193 h 1516602"/>
                  <a:gd name="connsiteX32" fmla="*/ 333939 w 1034979"/>
                  <a:gd name="connsiteY32" fmla="*/ 1228908 h 1516602"/>
                  <a:gd name="connsiteX33" fmla="*/ 339654 w 1034979"/>
                  <a:gd name="connsiteY33" fmla="*/ 1230813 h 1516602"/>
                  <a:gd name="connsiteX34" fmla="*/ 351084 w 1034979"/>
                  <a:gd name="connsiteY34" fmla="*/ 1238433 h 1516602"/>
                  <a:gd name="connsiteX35" fmla="*/ 356799 w 1034979"/>
                  <a:gd name="connsiteY35" fmla="*/ 1242243 h 1516602"/>
                  <a:gd name="connsiteX36" fmla="*/ 360609 w 1034979"/>
                  <a:gd name="connsiteY36" fmla="*/ 1247958 h 1516602"/>
                  <a:gd name="connsiteX37" fmla="*/ 366324 w 1034979"/>
                  <a:gd name="connsiteY37" fmla="*/ 1259388 h 1516602"/>
                  <a:gd name="connsiteX38" fmla="*/ 362514 w 1034979"/>
                  <a:gd name="connsiteY38" fmla="*/ 1286058 h 1516602"/>
                  <a:gd name="connsiteX39" fmla="*/ 358704 w 1034979"/>
                  <a:gd name="connsiteY39" fmla="*/ 1291773 h 1516602"/>
                  <a:gd name="connsiteX40" fmla="*/ 356799 w 1034979"/>
                  <a:gd name="connsiteY40" fmla="*/ 1297488 h 1516602"/>
                  <a:gd name="connsiteX41" fmla="*/ 352989 w 1034979"/>
                  <a:gd name="connsiteY41" fmla="*/ 1303203 h 1516602"/>
                  <a:gd name="connsiteX42" fmla="*/ 351084 w 1034979"/>
                  <a:gd name="connsiteY42" fmla="*/ 1308918 h 1516602"/>
                  <a:gd name="connsiteX43" fmla="*/ 347274 w 1034979"/>
                  <a:gd name="connsiteY43" fmla="*/ 1314633 h 1516602"/>
                  <a:gd name="connsiteX44" fmla="*/ 330129 w 1034979"/>
                  <a:gd name="connsiteY44" fmla="*/ 1381308 h 1516602"/>
                  <a:gd name="connsiteX45" fmla="*/ 328224 w 1034979"/>
                  <a:gd name="connsiteY45" fmla="*/ 1432743 h 1516602"/>
                  <a:gd name="connsiteX46" fmla="*/ 330129 w 1034979"/>
                  <a:gd name="connsiteY46" fmla="*/ 1457508 h 1516602"/>
                  <a:gd name="connsiteX47" fmla="*/ 332034 w 1034979"/>
                  <a:gd name="connsiteY47" fmla="*/ 1463223 h 1516602"/>
                  <a:gd name="connsiteX48" fmla="*/ 335844 w 1034979"/>
                  <a:gd name="connsiteY48" fmla="*/ 1467033 h 1516602"/>
                  <a:gd name="connsiteX49" fmla="*/ 364419 w 1034979"/>
                  <a:gd name="connsiteY49" fmla="*/ 1512753 h 1516602"/>
                  <a:gd name="connsiteX50" fmla="*/ 387279 w 1034979"/>
                  <a:gd name="connsiteY50" fmla="*/ 1514658 h 1516602"/>
                  <a:gd name="connsiteX51" fmla="*/ 392994 w 1034979"/>
                  <a:gd name="connsiteY51" fmla="*/ 1508943 h 1516602"/>
                  <a:gd name="connsiteX52" fmla="*/ 394899 w 1034979"/>
                  <a:gd name="connsiteY52" fmla="*/ 1497513 h 1516602"/>
                  <a:gd name="connsiteX53" fmla="*/ 396804 w 1034979"/>
                  <a:gd name="connsiteY53" fmla="*/ 1491798 h 1516602"/>
                  <a:gd name="connsiteX54" fmla="*/ 398709 w 1034979"/>
                  <a:gd name="connsiteY54" fmla="*/ 1474653 h 1516602"/>
                  <a:gd name="connsiteX55" fmla="*/ 400614 w 1034979"/>
                  <a:gd name="connsiteY55" fmla="*/ 1461318 h 1516602"/>
                  <a:gd name="connsiteX56" fmla="*/ 404424 w 1034979"/>
                  <a:gd name="connsiteY56" fmla="*/ 1404168 h 1516602"/>
                  <a:gd name="connsiteX57" fmla="*/ 410139 w 1034979"/>
                  <a:gd name="connsiteY57" fmla="*/ 1392738 h 1516602"/>
                  <a:gd name="connsiteX58" fmla="*/ 413949 w 1034979"/>
                  <a:gd name="connsiteY58" fmla="*/ 1379403 h 1516602"/>
                  <a:gd name="connsiteX59" fmla="*/ 415854 w 1034979"/>
                  <a:gd name="connsiteY59" fmla="*/ 1373688 h 1516602"/>
                  <a:gd name="connsiteX60" fmla="*/ 417759 w 1034979"/>
                  <a:gd name="connsiteY60" fmla="*/ 1360353 h 1516602"/>
                  <a:gd name="connsiteX61" fmla="*/ 421569 w 1034979"/>
                  <a:gd name="connsiteY61" fmla="*/ 1348923 h 1516602"/>
                  <a:gd name="connsiteX62" fmla="*/ 427284 w 1034979"/>
                  <a:gd name="connsiteY62" fmla="*/ 1335588 h 1516602"/>
                  <a:gd name="connsiteX63" fmla="*/ 467289 w 1034979"/>
                  <a:gd name="connsiteY63" fmla="*/ 1265103 h 1516602"/>
                  <a:gd name="connsiteX64" fmla="*/ 528455 w 1034979"/>
                  <a:gd name="connsiteY64" fmla="*/ 1230091 h 1516602"/>
                  <a:gd name="connsiteX65" fmla="*/ 601154 w 1034979"/>
                  <a:gd name="connsiteY65" fmla="*/ 1221700 h 1516602"/>
                  <a:gd name="connsiteX66" fmla="*/ 720654 w 1034979"/>
                  <a:gd name="connsiteY66" fmla="*/ 1316538 h 1516602"/>
                  <a:gd name="connsiteX67" fmla="*/ 733989 w 1034979"/>
                  <a:gd name="connsiteY67" fmla="*/ 1326063 h 1516602"/>
                  <a:gd name="connsiteX68" fmla="*/ 743514 w 1034979"/>
                  <a:gd name="connsiteY68" fmla="*/ 1327968 h 1516602"/>
                  <a:gd name="connsiteX69" fmla="*/ 749229 w 1034979"/>
                  <a:gd name="connsiteY69" fmla="*/ 1329873 h 1516602"/>
                  <a:gd name="connsiteX70" fmla="*/ 762564 w 1034979"/>
                  <a:gd name="connsiteY70" fmla="*/ 1335588 h 1516602"/>
                  <a:gd name="connsiteX71" fmla="*/ 777804 w 1034979"/>
                  <a:gd name="connsiteY71" fmla="*/ 1333683 h 1516602"/>
                  <a:gd name="connsiteX72" fmla="*/ 789234 w 1034979"/>
                  <a:gd name="connsiteY72" fmla="*/ 1327968 h 1516602"/>
                  <a:gd name="connsiteX73" fmla="*/ 794949 w 1034979"/>
                  <a:gd name="connsiteY73" fmla="*/ 1326063 h 1516602"/>
                  <a:gd name="connsiteX74" fmla="*/ 802569 w 1034979"/>
                  <a:gd name="connsiteY74" fmla="*/ 1308918 h 1516602"/>
                  <a:gd name="connsiteX75" fmla="*/ 800664 w 1034979"/>
                  <a:gd name="connsiteY75" fmla="*/ 1284153 h 1516602"/>
                  <a:gd name="connsiteX76" fmla="*/ 798759 w 1034979"/>
                  <a:gd name="connsiteY76" fmla="*/ 1278438 h 1516602"/>
                  <a:gd name="connsiteX77" fmla="*/ 796854 w 1034979"/>
                  <a:gd name="connsiteY77" fmla="*/ 1270818 h 1516602"/>
                  <a:gd name="connsiteX78" fmla="*/ 783519 w 1034979"/>
                  <a:gd name="connsiteY78" fmla="*/ 1253673 h 1516602"/>
                  <a:gd name="connsiteX79" fmla="*/ 773994 w 1034979"/>
                  <a:gd name="connsiteY79" fmla="*/ 1247958 h 1516602"/>
                  <a:gd name="connsiteX80" fmla="*/ 648264 w 1034979"/>
                  <a:gd name="connsiteY80" fmla="*/ 1156518 h 1516602"/>
                  <a:gd name="connsiteX81" fmla="*/ 644454 w 1034979"/>
                  <a:gd name="connsiteY81" fmla="*/ 1139373 h 1516602"/>
                  <a:gd name="connsiteX82" fmla="*/ 646359 w 1034979"/>
                  <a:gd name="connsiteY82" fmla="*/ 1131753 h 1516602"/>
                  <a:gd name="connsiteX83" fmla="*/ 650169 w 1034979"/>
                  <a:gd name="connsiteY83" fmla="*/ 1114608 h 1516602"/>
                  <a:gd name="connsiteX84" fmla="*/ 653979 w 1034979"/>
                  <a:gd name="connsiteY84" fmla="*/ 1108893 h 1516602"/>
                  <a:gd name="connsiteX85" fmla="*/ 655884 w 1034979"/>
                  <a:gd name="connsiteY85" fmla="*/ 1103178 h 1516602"/>
                  <a:gd name="connsiteX86" fmla="*/ 661599 w 1034979"/>
                  <a:gd name="connsiteY86" fmla="*/ 1101273 h 1516602"/>
                  <a:gd name="connsiteX87" fmla="*/ 671124 w 1034979"/>
                  <a:gd name="connsiteY87" fmla="*/ 1089843 h 1516602"/>
                  <a:gd name="connsiteX88" fmla="*/ 724464 w 1034979"/>
                  <a:gd name="connsiteY88" fmla="*/ 1082223 h 1516602"/>
                  <a:gd name="connsiteX89" fmla="*/ 842574 w 1034979"/>
                  <a:gd name="connsiteY89" fmla="*/ 1084128 h 1516602"/>
                  <a:gd name="connsiteX90" fmla="*/ 871149 w 1034979"/>
                  <a:gd name="connsiteY90" fmla="*/ 1086033 h 1516602"/>
                  <a:gd name="connsiteX91" fmla="*/ 899724 w 1034979"/>
                  <a:gd name="connsiteY91" fmla="*/ 1091748 h 1516602"/>
                  <a:gd name="connsiteX92" fmla="*/ 922584 w 1034979"/>
                  <a:gd name="connsiteY92" fmla="*/ 1095558 h 1516602"/>
                  <a:gd name="connsiteX93" fmla="*/ 951159 w 1034979"/>
                  <a:gd name="connsiteY93" fmla="*/ 1101273 h 1516602"/>
                  <a:gd name="connsiteX94" fmla="*/ 956874 w 1034979"/>
                  <a:gd name="connsiteY94" fmla="*/ 1101273 h 1516602"/>
                  <a:gd name="connsiteX95" fmla="*/ 1002594 w 1034979"/>
                  <a:gd name="connsiteY95" fmla="*/ 1099368 h 1516602"/>
                  <a:gd name="connsiteX96" fmla="*/ 1031169 w 1034979"/>
                  <a:gd name="connsiteY96" fmla="*/ 1091748 h 1516602"/>
                  <a:gd name="connsiteX97" fmla="*/ 1034979 w 1034979"/>
                  <a:gd name="connsiteY97" fmla="*/ 1086033 h 1516602"/>
                  <a:gd name="connsiteX98" fmla="*/ 1033074 w 1034979"/>
                  <a:gd name="connsiteY98" fmla="*/ 1066983 h 1516602"/>
                  <a:gd name="connsiteX99" fmla="*/ 1027359 w 1034979"/>
                  <a:gd name="connsiteY99" fmla="*/ 1063173 h 1516602"/>
                  <a:gd name="connsiteX100" fmla="*/ 1012119 w 1034979"/>
                  <a:gd name="connsiteY100" fmla="*/ 1061268 h 1516602"/>
                  <a:gd name="connsiteX101" fmla="*/ 1006404 w 1034979"/>
                  <a:gd name="connsiteY101" fmla="*/ 1059363 h 1516602"/>
                  <a:gd name="connsiteX102" fmla="*/ 998784 w 1034979"/>
                  <a:gd name="connsiteY102" fmla="*/ 1057458 h 1516602"/>
                  <a:gd name="connsiteX103" fmla="*/ 987354 w 1034979"/>
                  <a:gd name="connsiteY103" fmla="*/ 1049838 h 1516602"/>
                  <a:gd name="connsiteX104" fmla="*/ 975924 w 1034979"/>
                  <a:gd name="connsiteY104" fmla="*/ 1046028 h 1516602"/>
                  <a:gd name="connsiteX105" fmla="*/ 970209 w 1034979"/>
                  <a:gd name="connsiteY105" fmla="*/ 1044123 h 1516602"/>
                  <a:gd name="connsiteX106" fmla="*/ 962589 w 1034979"/>
                  <a:gd name="connsiteY106" fmla="*/ 1042218 h 1516602"/>
                  <a:gd name="connsiteX107" fmla="*/ 956874 w 1034979"/>
                  <a:gd name="connsiteY107" fmla="*/ 1040313 h 1516602"/>
                  <a:gd name="connsiteX108" fmla="*/ 935919 w 1034979"/>
                  <a:gd name="connsiteY108" fmla="*/ 1034598 h 1516602"/>
                  <a:gd name="connsiteX109" fmla="*/ 825429 w 1034979"/>
                  <a:gd name="connsiteY109" fmla="*/ 1034598 h 1516602"/>
                  <a:gd name="connsiteX110" fmla="*/ 730179 w 1034979"/>
                  <a:gd name="connsiteY110" fmla="*/ 1038408 h 1516602"/>
                  <a:gd name="connsiteX111" fmla="*/ 669219 w 1034979"/>
                  <a:gd name="connsiteY111" fmla="*/ 1046028 h 1516602"/>
                  <a:gd name="connsiteX112" fmla="*/ 646359 w 1034979"/>
                  <a:gd name="connsiteY112" fmla="*/ 1049838 h 1516602"/>
                  <a:gd name="connsiteX113" fmla="*/ 642549 w 1034979"/>
                  <a:gd name="connsiteY113" fmla="*/ 1038408 h 1516602"/>
                  <a:gd name="connsiteX114" fmla="*/ 640644 w 1034979"/>
                  <a:gd name="connsiteY114" fmla="*/ 1032693 h 1516602"/>
                  <a:gd name="connsiteX115" fmla="*/ 642549 w 1034979"/>
                  <a:gd name="connsiteY115" fmla="*/ 1015548 h 1516602"/>
                  <a:gd name="connsiteX116" fmla="*/ 644454 w 1034979"/>
                  <a:gd name="connsiteY116" fmla="*/ 1009833 h 1516602"/>
                  <a:gd name="connsiteX117" fmla="*/ 661599 w 1034979"/>
                  <a:gd name="connsiteY117" fmla="*/ 1000308 h 1516602"/>
                  <a:gd name="connsiteX118" fmla="*/ 673029 w 1034979"/>
                  <a:gd name="connsiteY118" fmla="*/ 992688 h 1516602"/>
                  <a:gd name="connsiteX119" fmla="*/ 674934 w 1034979"/>
                  <a:gd name="connsiteY119" fmla="*/ 986973 h 1516602"/>
                  <a:gd name="connsiteX120" fmla="*/ 680649 w 1034979"/>
                  <a:gd name="connsiteY120" fmla="*/ 985068 h 1516602"/>
                  <a:gd name="connsiteX121" fmla="*/ 686364 w 1034979"/>
                  <a:gd name="connsiteY121" fmla="*/ 981258 h 1516602"/>
                  <a:gd name="connsiteX122" fmla="*/ 695889 w 1034979"/>
                  <a:gd name="connsiteY122" fmla="*/ 971733 h 1516602"/>
                  <a:gd name="connsiteX123" fmla="*/ 705414 w 1034979"/>
                  <a:gd name="connsiteY123" fmla="*/ 960303 h 1516602"/>
                  <a:gd name="connsiteX124" fmla="*/ 716844 w 1034979"/>
                  <a:gd name="connsiteY124" fmla="*/ 952683 h 1516602"/>
                  <a:gd name="connsiteX125" fmla="*/ 732084 w 1034979"/>
                  <a:gd name="connsiteY125" fmla="*/ 939348 h 1516602"/>
                  <a:gd name="connsiteX126" fmla="*/ 741609 w 1034979"/>
                  <a:gd name="connsiteY126" fmla="*/ 927918 h 1516602"/>
                  <a:gd name="connsiteX127" fmla="*/ 753039 w 1034979"/>
                  <a:gd name="connsiteY127" fmla="*/ 918393 h 1516602"/>
                  <a:gd name="connsiteX128" fmla="*/ 758754 w 1034979"/>
                  <a:gd name="connsiteY128" fmla="*/ 906963 h 1516602"/>
                  <a:gd name="connsiteX129" fmla="*/ 760659 w 1034979"/>
                  <a:gd name="connsiteY129" fmla="*/ 901248 h 1516602"/>
                  <a:gd name="connsiteX130" fmla="*/ 766374 w 1034979"/>
                  <a:gd name="connsiteY130" fmla="*/ 889818 h 1516602"/>
                  <a:gd name="connsiteX131" fmla="*/ 764469 w 1034979"/>
                  <a:gd name="connsiteY131" fmla="*/ 874578 h 1516602"/>
                  <a:gd name="connsiteX132" fmla="*/ 758754 w 1034979"/>
                  <a:gd name="connsiteY132" fmla="*/ 872673 h 1516602"/>
                  <a:gd name="connsiteX133" fmla="*/ 737799 w 1034979"/>
                  <a:gd name="connsiteY133" fmla="*/ 874578 h 1516602"/>
                  <a:gd name="connsiteX134" fmla="*/ 732084 w 1034979"/>
                  <a:gd name="connsiteY134" fmla="*/ 878388 h 1516602"/>
                  <a:gd name="connsiteX135" fmla="*/ 699699 w 1034979"/>
                  <a:gd name="connsiteY135" fmla="*/ 899343 h 1516602"/>
                  <a:gd name="connsiteX136" fmla="*/ 595181 w 1034979"/>
                  <a:gd name="connsiteY136" fmla="*/ 957831 h 1516602"/>
                  <a:gd name="connsiteX137" fmla="*/ 507294 w 1034979"/>
                  <a:gd name="connsiteY137" fmla="*/ 847908 h 1516602"/>
                  <a:gd name="connsiteX138" fmla="*/ 503484 w 1034979"/>
                  <a:gd name="connsiteY138" fmla="*/ 358323 h 1516602"/>
                  <a:gd name="connsiteX139" fmla="*/ 499674 w 1034979"/>
                  <a:gd name="connsiteY139" fmla="*/ 66858 h 1516602"/>
                  <a:gd name="connsiteX140" fmla="*/ 490149 w 1034979"/>
                  <a:gd name="connsiteY140" fmla="*/ 40188 h 1516602"/>
                  <a:gd name="connsiteX141" fmla="*/ 488244 w 1034979"/>
                  <a:gd name="connsiteY141" fmla="*/ 34473 h 1516602"/>
                  <a:gd name="connsiteX142" fmla="*/ 484434 w 1034979"/>
                  <a:gd name="connsiteY142" fmla="*/ 28758 h 1516602"/>
                  <a:gd name="connsiteX143" fmla="*/ 478719 w 1034979"/>
                  <a:gd name="connsiteY143" fmla="*/ 17328 h 1516602"/>
                  <a:gd name="connsiteX144" fmla="*/ 473004 w 1034979"/>
                  <a:gd name="connsiteY144" fmla="*/ 13518 h 1516602"/>
                  <a:gd name="connsiteX145" fmla="*/ 469194 w 1034979"/>
                  <a:gd name="connsiteY145" fmla="*/ 7803 h 1516602"/>
                  <a:gd name="connsiteX146" fmla="*/ 429189 w 1034979"/>
                  <a:gd name="connsiteY146" fmla="*/ 11613 h 1516602"/>
                  <a:gd name="connsiteX147" fmla="*/ 425379 w 1034979"/>
                  <a:gd name="connsiteY147" fmla="*/ 78288 h 1516602"/>
                  <a:gd name="connsiteX148" fmla="*/ 425379 w 1034979"/>
                  <a:gd name="connsiteY148" fmla="*/ 84003 h 1516602"/>
                  <a:gd name="connsiteX149" fmla="*/ 429189 w 1034979"/>
                  <a:gd name="connsiteY149" fmla="*/ 238308 h 1516602"/>
                  <a:gd name="connsiteX150" fmla="*/ 440619 w 1034979"/>
                  <a:gd name="connsiteY150" fmla="*/ 421188 h 1516602"/>
                  <a:gd name="connsiteX151" fmla="*/ 435265 w 1034979"/>
                  <a:gd name="connsiteY151" fmla="*/ 718368 h 1516602"/>
                  <a:gd name="connsiteX152" fmla="*/ 435059 w 1034979"/>
                  <a:gd name="connsiteY152" fmla="*/ 799046 h 1516602"/>
                  <a:gd name="connsiteX153" fmla="*/ 430322 w 1034979"/>
                  <a:gd name="connsiteY153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8694 w 1034979"/>
                  <a:gd name="connsiteY15" fmla="*/ 1076508 h 1516602"/>
                  <a:gd name="connsiteX16" fmla="*/ 276789 w 1034979"/>
                  <a:gd name="connsiteY16" fmla="*/ 1110798 h 1516602"/>
                  <a:gd name="connsiteX17" fmla="*/ 252024 w 1034979"/>
                  <a:gd name="connsiteY17" fmla="*/ 1131753 h 1516602"/>
                  <a:gd name="connsiteX18" fmla="*/ 240594 w 1034979"/>
                  <a:gd name="connsiteY18" fmla="*/ 1135563 h 1516602"/>
                  <a:gd name="connsiteX19" fmla="*/ 27234 w 1034979"/>
                  <a:gd name="connsiteY19" fmla="*/ 1154613 h 1516602"/>
                  <a:gd name="connsiteX20" fmla="*/ 15804 w 1034979"/>
                  <a:gd name="connsiteY20" fmla="*/ 1160328 h 1516602"/>
                  <a:gd name="connsiteX21" fmla="*/ 6279 w 1034979"/>
                  <a:gd name="connsiteY21" fmla="*/ 1169853 h 1516602"/>
                  <a:gd name="connsiteX22" fmla="*/ 4374 w 1034979"/>
                  <a:gd name="connsiteY22" fmla="*/ 1175568 h 1516602"/>
                  <a:gd name="connsiteX23" fmla="*/ 564 w 1034979"/>
                  <a:gd name="connsiteY23" fmla="*/ 1181283 h 1516602"/>
                  <a:gd name="connsiteX24" fmla="*/ 6279 w 1034979"/>
                  <a:gd name="connsiteY24" fmla="*/ 1213668 h 1516602"/>
                  <a:gd name="connsiteX25" fmla="*/ 11994 w 1034979"/>
                  <a:gd name="connsiteY25" fmla="*/ 1217478 h 1516602"/>
                  <a:gd name="connsiteX26" fmla="*/ 17709 w 1034979"/>
                  <a:gd name="connsiteY26" fmla="*/ 1219383 h 1516602"/>
                  <a:gd name="connsiteX27" fmla="*/ 145344 w 1034979"/>
                  <a:gd name="connsiteY27" fmla="*/ 1217478 h 1516602"/>
                  <a:gd name="connsiteX28" fmla="*/ 239202 w 1034979"/>
                  <a:gd name="connsiteY28" fmla="*/ 1214801 h 1516602"/>
                  <a:gd name="connsiteX29" fmla="*/ 318699 w 1034979"/>
                  <a:gd name="connsiteY29" fmla="*/ 1217478 h 1516602"/>
                  <a:gd name="connsiteX30" fmla="*/ 330129 w 1034979"/>
                  <a:gd name="connsiteY30" fmla="*/ 1223193 h 1516602"/>
                  <a:gd name="connsiteX31" fmla="*/ 333939 w 1034979"/>
                  <a:gd name="connsiteY31" fmla="*/ 1228908 h 1516602"/>
                  <a:gd name="connsiteX32" fmla="*/ 339654 w 1034979"/>
                  <a:gd name="connsiteY32" fmla="*/ 1230813 h 1516602"/>
                  <a:gd name="connsiteX33" fmla="*/ 351084 w 1034979"/>
                  <a:gd name="connsiteY33" fmla="*/ 1238433 h 1516602"/>
                  <a:gd name="connsiteX34" fmla="*/ 356799 w 1034979"/>
                  <a:gd name="connsiteY34" fmla="*/ 1242243 h 1516602"/>
                  <a:gd name="connsiteX35" fmla="*/ 360609 w 1034979"/>
                  <a:gd name="connsiteY35" fmla="*/ 1247958 h 1516602"/>
                  <a:gd name="connsiteX36" fmla="*/ 366324 w 1034979"/>
                  <a:gd name="connsiteY36" fmla="*/ 1259388 h 1516602"/>
                  <a:gd name="connsiteX37" fmla="*/ 362514 w 1034979"/>
                  <a:gd name="connsiteY37" fmla="*/ 1286058 h 1516602"/>
                  <a:gd name="connsiteX38" fmla="*/ 358704 w 1034979"/>
                  <a:gd name="connsiteY38" fmla="*/ 1291773 h 1516602"/>
                  <a:gd name="connsiteX39" fmla="*/ 356799 w 1034979"/>
                  <a:gd name="connsiteY39" fmla="*/ 1297488 h 1516602"/>
                  <a:gd name="connsiteX40" fmla="*/ 352989 w 1034979"/>
                  <a:gd name="connsiteY40" fmla="*/ 1303203 h 1516602"/>
                  <a:gd name="connsiteX41" fmla="*/ 351084 w 1034979"/>
                  <a:gd name="connsiteY41" fmla="*/ 1308918 h 1516602"/>
                  <a:gd name="connsiteX42" fmla="*/ 347274 w 1034979"/>
                  <a:gd name="connsiteY42" fmla="*/ 1314633 h 1516602"/>
                  <a:gd name="connsiteX43" fmla="*/ 330129 w 1034979"/>
                  <a:gd name="connsiteY43" fmla="*/ 1381308 h 1516602"/>
                  <a:gd name="connsiteX44" fmla="*/ 328224 w 1034979"/>
                  <a:gd name="connsiteY44" fmla="*/ 1432743 h 1516602"/>
                  <a:gd name="connsiteX45" fmla="*/ 330129 w 1034979"/>
                  <a:gd name="connsiteY45" fmla="*/ 1457508 h 1516602"/>
                  <a:gd name="connsiteX46" fmla="*/ 332034 w 1034979"/>
                  <a:gd name="connsiteY46" fmla="*/ 1463223 h 1516602"/>
                  <a:gd name="connsiteX47" fmla="*/ 335844 w 1034979"/>
                  <a:gd name="connsiteY47" fmla="*/ 1467033 h 1516602"/>
                  <a:gd name="connsiteX48" fmla="*/ 364419 w 1034979"/>
                  <a:gd name="connsiteY48" fmla="*/ 1512753 h 1516602"/>
                  <a:gd name="connsiteX49" fmla="*/ 387279 w 1034979"/>
                  <a:gd name="connsiteY49" fmla="*/ 1514658 h 1516602"/>
                  <a:gd name="connsiteX50" fmla="*/ 392994 w 1034979"/>
                  <a:gd name="connsiteY50" fmla="*/ 1508943 h 1516602"/>
                  <a:gd name="connsiteX51" fmla="*/ 394899 w 1034979"/>
                  <a:gd name="connsiteY51" fmla="*/ 1497513 h 1516602"/>
                  <a:gd name="connsiteX52" fmla="*/ 396804 w 1034979"/>
                  <a:gd name="connsiteY52" fmla="*/ 1491798 h 1516602"/>
                  <a:gd name="connsiteX53" fmla="*/ 398709 w 1034979"/>
                  <a:gd name="connsiteY53" fmla="*/ 1474653 h 1516602"/>
                  <a:gd name="connsiteX54" fmla="*/ 400614 w 1034979"/>
                  <a:gd name="connsiteY54" fmla="*/ 1461318 h 1516602"/>
                  <a:gd name="connsiteX55" fmla="*/ 404424 w 1034979"/>
                  <a:gd name="connsiteY55" fmla="*/ 1404168 h 1516602"/>
                  <a:gd name="connsiteX56" fmla="*/ 410139 w 1034979"/>
                  <a:gd name="connsiteY56" fmla="*/ 1392738 h 1516602"/>
                  <a:gd name="connsiteX57" fmla="*/ 413949 w 1034979"/>
                  <a:gd name="connsiteY57" fmla="*/ 1379403 h 1516602"/>
                  <a:gd name="connsiteX58" fmla="*/ 415854 w 1034979"/>
                  <a:gd name="connsiteY58" fmla="*/ 1373688 h 1516602"/>
                  <a:gd name="connsiteX59" fmla="*/ 417759 w 1034979"/>
                  <a:gd name="connsiteY59" fmla="*/ 1360353 h 1516602"/>
                  <a:gd name="connsiteX60" fmla="*/ 421569 w 1034979"/>
                  <a:gd name="connsiteY60" fmla="*/ 1348923 h 1516602"/>
                  <a:gd name="connsiteX61" fmla="*/ 427284 w 1034979"/>
                  <a:gd name="connsiteY61" fmla="*/ 1335588 h 1516602"/>
                  <a:gd name="connsiteX62" fmla="*/ 467289 w 1034979"/>
                  <a:gd name="connsiteY62" fmla="*/ 1265103 h 1516602"/>
                  <a:gd name="connsiteX63" fmla="*/ 528455 w 1034979"/>
                  <a:gd name="connsiteY63" fmla="*/ 1230091 h 1516602"/>
                  <a:gd name="connsiteX64" fmla="*/ 601154 w 1034979"/>
                  <a:gd name="connsiteY64" fmla="*/ 1221700 h 1516602"/>
                  <a:gd name="connsiteX65" fmla="*/ 720654 w 1034979"/>
                  <a:gd name="connsiteY65" fmla="*/ 1316538 h 1516602"/>
                  <a:gd name="connsiteX66" fmla="*/ 733989 w 1034979"/>
                  <a:gd name="connsiteY66" fmla="*/ 1326063 h 1516602"/>
                  <a:gd name="connsiteX67" fmla="*/ 743514 w 1034979"/>
                  <a:gd name="connsiteY67" fmla="*/ 1327968 h 1516602"/>
                  <a:gd name="connsiteX68" fmla="*/ 749229 w 1034979"/>
                  <a:gd name="connsiteY68" fmla="*/ 1329873 h 1516602"/>
                  <a:gd name="connsiteX69" fmla="*/ 762564 w 1034979"/>
                  <a:gd name="connsiteY69" fmla="*/ 1335588 h 1516602"/>
                  <a:gd name="connsiteX70" fmla="*/ 777804 w 1034979"/>
                  <a:gd name="connsiteY70" fmla="*/ 1333683 h 1516602"/>
                  <a:gd name="connsiteX71" fmla="*/ 789234 w 1034979"/>
                  <a:gd name="connsiteY71" fmla="*/ 1327968 h 1516602"/>
                  <a:gd name="connsiteX72" fmla="*/ 794949 w 1034979"/>
                  <a:gd name="connsiteY72" fmla="*/ 1326063 h 1516602"/>
                  <a:gd name="connsiteX73" fmla="*/ 802569 w 1034979"/>
                  <a:gd name="connsiteY73" fmla="*/ 1308918 h 1516602"/>
                  <a:gd name="connsiteX74" fmla="*/ 800664 w 1034979"/>
                  <a:gd name="connsiteY74" fmla="*/ 1284153 h 1516602"/>
                  <a:gd name="connsiteX75" fmla="*/ 798759 w 1034979"/>
                  <a:gd name="connsiteY75" fmla="*/ 1278438 h 1516602"/>
                  <a:gd name="connsiteX76" fmla="*/ 796854 w 1034979"/>
                  <a:gd name="connsiteY76" fmla="*/ 1270818 h 1516602"/>
                  <a:gd name="connsiteX77" fmla="*/ 783519 w 1034979"/>
                  <a:gd name="connsiteY77" fmla="*/ 1253673 h 1516602"/>
                  <a:gd name="connsiteX78" fmla="*/ 773994 w 1034979"/>
                  <a:gd name="connsiteY78" fmla="*/ 1247958 h 1516602"/>
                  <a:gd name="connsiteX79" fmla="*/ 648264 w 1034979"/>
                  <a:gd name="connsiteY79" fmla="*/ 1156518 h 1516602"/>
                  <a:gd name="connsiteX80" fmla="*/ 644454 w 1034979"/>
                  <a:gd name="connsiteY80" fmla="*/ 1139373 h 1516602"/>
                  <a:gd name="connsiteX81" fmla="*/ 646359 w 1034979"/>
                  <a:gd name="connsiteY81" fmla="*/ 1131753 h 1516602"/>
                  <a:gd name="connsiteX82" fmla="*/ 650169 w 1034979"/>
                  <a:gd name="connsiteY82" fmla="*/ 1114608 h 1516602"/>
                  <a:gd name="connsiteX83" fmla="*/ 653979 w 1034979"/>
                  <a:gd name="connsiteY83" fmla="*/ 1108893 h 1516602"/>
                  <a:gd name="connsiteX84" fmla="*/ 655884 w 1034979"/>
                  <a:gd name="connsiteY84" fmla="*/ 1103178 h 1516602"/>
                  <a:gd name="connsiteX85" fmla="*/ 661599 w 1034979"/>
                  <a:gd name="connsiteY85" fmla="*/ 1101273 h 1516602"/>
                  <a:gd name="connsiteX86" fmla="*/ 671124 w 1034979"/>
                  <a:gd name="connsiteY86" fmla="*/ 1089843 h 1516602"/>
                  <a:gd name="connsiteX87" fmla="*/ 724464 w 1034979"/>
                  <a:gd name="connsiteY87" fmla="*/ 1082223 h 1516602"/>
                  <a:gd name="connsiteX88" fmla="*/ 842574 w 1034979"/>
                  <a:gd name="connsiteY88" fmla="*/ 1084128 h 1516602"/>
                  <a:gd name="connsiteX89" fmla="*/ 871149 w 1034979"/>
                  <a:gd name="connsiteY89" fmla="*/ 1086033 h 1516602"/>
                  <a:gd name="connsiteX90" fmla="*/ 899724 w 1034979"/>
                  <a:gd name="connsiteY90" fmla="*/ 1091748 h 1516602"/>
                  <a:gd name="connsiteX91" fmla="*/ 922584 w 1034979"/>
                  <a:gd name="connsiteY91" fmla="*/ 1095558 h 1516602"/>
                  <a:gd name="connsiteX92" fmla="*/ 951159 w 1034979"/>
                  <a:gd name="connsiteY92" fmla="*/ 1101273 h 1516602"/>
                  <a:gd name="connsiteX93" fmla="*/ 956874 w 1034979"/>
                  <a:gd name="connsiteY93" fmla="*/ 1101273 h 1516602"/>
                  <a:gd name="connsiteX94" fmla="*/ 1002594 w 1034979"/>
                  <a:gd name="connsiteY94" fmla="*/ 1099368 h 1516602"/>
                  <a:gd name="connsiteX95" fmla="*/ 1031169 w 1034979"/>
                  <a:gd name="connsiteY95" fmla="*/ 1091748 h 1516602"/>
                  <a:gd name="connsiteX96" fmla="*/ 1034979 w 1034979"/>
                  <a:gd name="connsiteY96" fmla="*/ 1086033 h 1516602"/>
                  <a:gd name="connsiteX97" fmla="*/ 1033074 w 1034979"/>
                  <a:gd name="connsiteY97" fmla="*/ 1066983 h 1516602"/>
                  <a:gd name="connsiteX98" fmla="*/ 1027359 w 1034979"/>
                  <a:gd name="connsiteY98" fmla="*/ 1063173 h 1516602"/>
                  <a:gd name="connsiteX99" fmla="*/ 1012119 w 1034979"/>
                  <a:gd name="connsiteY99" fmla="*/ 1061268 h 1516602"/>
                  <a:gd name="connsiteX100" fmla="*/ 1006404 w 1034979"/>
                  <a:gd name="connsiteY100" fmla="*/ 1059363 h 1516602"/>
                  <a:gd name="connsiteX101" fmla="*/ 998784 w 1034979"/>
                  <a:gd name="connsiteY101" fmla="*/ 1057458 h 1516602"/>
                  <a:gd name="connsiteX102" fmla="*/ 987354 w 1034979"/>
                  <a:gd name="connsiteY102" fmla="*/ 1049838 h 1516602"/>
                  <a:gd name="connsiteX103" fmla="*/ 975924 w 1034979"/>
                  <a:gd name="connsiteY103" fmla="*/ 1046028 h 1516602"/>
                  <a:gd name="connsiteX104" fmla="*/ 970209 w 1034979"/>
                  <a:gd name="connsiteY104" fmla="*/ 1044123 h 1516602"/>
                  <a:gd name="connsiteX105" fmla="*/ 962589 w 1034979"/>
                  <a:gd name="connsiteY105" fmla="*/ 1042218 h 1516602"/>
                  <a:gd name="connsiteX106" fmla="*/ 956874 w 1034979"/>
                  <a:gd name="connsiteY106" fmla="*/ 1040313 h 1516602"/>
                  <a:gd name="connsiteX107" fmla="*/ 935919 w 1034979"/>
                  <a:gd name="connsiteY107" fmla="*/ 1034598 h 1516602"/>
                  <a:gd name="connsiteX108" fmla="*/ 825429 w 1034979"/>
                  <a:gd name="connsiteY108" fmla="*/ 1034598 h 1516602"/>
                  <a:gd name="connsiteX109" fmla="*/ 730179 w 1034979"/>
                  <a:gd name="connsiteY109" fmla="*/ 1038408 h 1516602"/>
                  <a:gd name="connsiteX110" fmla="*/ 669219 w 1034979"/>
                  <a:gd name="connsiteY110" fmla="*/ 1046028 h 1516602"/>
                  <a:gd name="connsiteX111" fmla="*/ 646359 w 1034979"/>
                  <a:gd name="connsiteY111" fmla="*/ 1049838 h 1516602"/>
                  <a:gd name="connsiteX112" fmla="*/ 642549 w 1034979"/>
                  <a:gd name="connsiteY112" fmla="*/ 1038408 h 1516602"/>
                  <a:gd name="connsiteX113" fmla="*/ 640644 w 1034979"/>
                  <a:gd name="connsiteY113" fmla="*/ 1032693 h 1516602"/>
                  <a:gd name="connsiteX114" fmla="*/ 642549 w 1034979"/>
                  <a:gd name="connsiteY114" fmla="*/ 1015548 h 1516602"/>
                  <a:gd name="connsiteX115" fmla="*/ 644454 w 1034979"/>
                  <a:gd name="connsiteY115" fmla="*/ 1009833 h 1516602"/>
                  <a:gd name="connsiteX116" fmla="*/ 661599 w 1034979"/>
                  <a:gd name="connsiteY116" fmla="*/ 1000308 h 1516602"/>
                  <a:gd name="connsiteX117" fmla="*/ 673029 w 1034979"/>
                  <a:gd name="connsiteY117" fmla="*/ 992688 h 1516602"/>
                  <a:gd name="connsiteX118" fmla="*/ 674934 w 1034979"/>
                  <a:gd name="connsiteY118" fmla="*/ 986973 h 1516602"/>
                  <a:gd name="connsiteX119" fmla="*/ 680649 w 1034979"/>
                  <a:gd name="connsiteY119" fmla="*/ 985068 h 1516602"/>
                  <a:gd name="connsiteX120" fmla="*/ 686364 w 1034979"/>
                  <a:gd name="connsiteY120" fmla="*/ 981258 h 1516602"/>
                  <a:gd name="connsiteX121" fmla="*/ 695889 w 1034979"/>
                  <a:gd name="connsiteY121" fmla="*/ 971733 h 1516602"/>
                  <a:gd name="connsiteX122" fmla="*/ 705414 w 1034979"/>
                  <a:gd name="connsiteY122" fmla="*/ 960303 h 1516602"/>
                  <a:gd name="connsiteX123" fmla="*/ 716844 w 1034979"/>
                  <a:gd name="connsiteY123" fmla="*/ 952683 h 1516602"/>
                  <a:gd name="connsiteX124" fmla="*/ 732084 w 1034979"/>
                  <a:gd name="connsiteY124" fmla="*/ 939348 h 1516602"/>
                  <a:gd name="connsiteX125" fmla="*/ 741609 w 1034979"/>
                  <a:gd name="connsiteY125" fmla="*/ 927918 h 1516602"/>
                  <a:gd name="connsiteX126" fmla="*/ 753039 w 1034979"/>
                  <a:gd name="connsiteY126" fmla="*/ 918393 h 1516602"/>
                  <a:gd name="connsiteX127" fmla="*/ 758754 w 1034979"/>
                  <a:gd name="connsiteY127" fmla="*/ 906963 h 1516602"/>
                  <a:gd name="connsiteX128" fmla="*/ 760659 w 1034979"/>
                  <a:gd name="connsiteY128" fmla="*/ 901248 h 1516602"/>
                  <a:gd name="connsiteX129" fmla="*/ 766374 w 1034979"/>
                  <a:gd name="connsiteY129" fmla="*/ 889818 h 1516602"/>
                  <a:gd name="connsiteX130" fmla="*/ 764469 w 1034979"/>
                  <a:gd name="connsiteY130" fmla="*/ 874578 h 1516602"/>
                  <a:gd name="connsiteX131" fmla="*/ 758754 w 1034979"/>
                  <a:gd name="connsiteY131" fmla="*/ 872673 h 1516602"/>
                  <a:gd name="connsiteX132" fmla="*/ 737799 w 1034979"/>
                  <a:gd name="connsiteY132" fmla="*/ 874578 h 1516602"/>
                  <a:gd name="connsiteX133" fmla="*/ 732084 w 1034979"/>
                  <a:gd name="connsiteY133" fmla="*/ 878388 h 1516602"/>
                  <a:gd name="connsiteX134" fmla="*/ 699699 w 1034979"/>
                  <a:gd name="connsiteY134" fmla="*/ 899343 h 1516602"/>
                  <a:gd name="connsiteX135" fmla="*/ 595181 w 1034979"/>
                  <a:gd name="connsiteY135" fmla="*/ 957831 h 1516602"/>
                  <a:gd name="connsiteX136" fmla="*/ 507294 w 1034979"/>
                  <a:gd name="connsiteY136" fmla="*/ 847908 h 1516602"/>
                  <a:gd name="connsiteX137" fmla="*/ 503484 w 1034979"/>
                  <a:gd name="connsiteY137" fmla="*/ 358323 h 1516602"/>
                  <a:gd name="connsiteX138" fmla="*/ 499674 w 1034979"/>
                  <a:gd name="connsiteY138" fmla="*/ 66858 h 1516602"/>
                  <a:gd name="connsiteX139" fmla="*/ 490149 w 1034979"/>
                  <a:gd name="connsiteY139" fmla="*/ 40188 h 1516602"/>
                  <a:gd name="connsiteX140" fmla="*/ 488244 w 1034979"/>
                  <a:gd name="connsiteY140" fmla="*/ 34473 h 1516602"/>
                  <a:gd name="connsiteX141" fmla="*/ 484434 w 1034979"/>
                  <a:gd name="connsiteY141" fmla="*/ 28758 h 1516602"/>
                  <a:gd name="connsiteX142" fmla="*/ 478719 w 1034979"/>
                  <a:gd name="connsiteY142" fmla="*/ 17328 h 1516602"/>
                  <a:gd name="connsiteX143" fmla="*/ 473004 w 1034979"/>
                  <a:gd name="connsiteY143" fmla="*/ 13518 h 1516602"/>
                  <a:gd name="connsiteX144" fmla="*/ 469194 w 1034979"/>
                  <a:gd name="connsiteY144" fmla="*/ 7803 h 1516602"/>
                  <a:gd name="connsiteX145" fmla="*/ 429189 w 1034979"/>
                  <a:gd name="connsiteY145" fmla="*/ 11613 h 1516602"/>
                  <a:gd name="connsiteX146" fmla="*/ 425379 w 1034979"/>
                  <a:gd name="connsiteY146" fmla="*/ 78288 h 1516602"/>
                  <a:gd name="connsiteX147" fmla="*/ 425379 w 1034979"/>
                  <a:gd name="connsiteY147" fmla="*/ 84003 h 1516602"/>
                  <a:gd name="connsiteX148" fmla="*/ 429189 w 1034979"/>
                  <a:gd name="connsiteY148" fmla="*/ 238308 h 1516602"/>
                  <a:gd name="connsiteX149" fmla="*/ 440619 w 1034979"/>
                  <a:gd name="connsiteY149" fmla="*/ 421188 h 1516602"/>
                  <a:gd name="connsiteX150" fmla="*/ 435265 w 1034979"/>
                  <a:gd name="connsiteY150" fmla="*/ 718368 h 1516602"/>
                  <a:gd name="connsiteX151" fmla="*/ 435059 w 1034979"/>
                  <a:gd name="connsiteY151" fmla="*/ 799046 h 1516602"/>
                  <a:gd name="connsiteX152" fmla="*/ 430322 w 1034979"/>
                  <a:gd name="connsiteY152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8694 w 1034979"/>
                  <a:gd name="connsiteY15" fmla="*/ 1076508 h 1516602"/>
                  <a:gd name="connsiteX16" fmla="*/ 252024 w 1034979"/>
                  <a:gd name="connsiteY16" fmla="*/ 1131753 h 1516602"/>
                  <a:gd name="connsiteX17" fmla="*/ 240594 w 1034979"/>
                  <a:gd name="connsiteY17" fmla="*/ 1135563 h 1516602"/>
                  <a:gd name="connsiteX18" fmla="*/ 27234 w 1034979"/>
                  <a:gd name="connsiteY18" fmla="*/ 1154613 h 1516602"/>
                  <a:gd name="connsiteX19" fmla="*/ 15804 w 1034979"/>
                  <a:gd name="connsiteY19" fmla="*/ 1160328 h 1516602"/>
                  <a:gd name="connsiteX20" fmla="*/ 6279 w 1034979"/>
                  <a:gd name="connsiteY20" fmla="*/ 1169853 h 1516602"/>
                  <a:gd name="connsiteX21" fmla="*/ 4374 w 1034979"/>
                  <a:gd name="connsiteY21" fmla="*/ 1175568 h 1516602"/>
                  <a:gd name="connsiteX22" fmla="*/ 564 w 1034979"/>
                  <a:gd name="connsiteY22" fmla="*/ 1181283 h 1516602"/>
                  <a:gd name="connsiteX23" fmla="*/ 6279 w 1034979"/>
                  <a:gd name="connsiteY23" fmla="*/ 1213668 h 1516602"/>
                  <a:gd name="connsiteX24" fmla="*/ 11994 w 1034979"/>
                  <a:gd name="connsiteY24" fmla="*/ 1217478 h 1516602"/>
                  <a:gd name="connsiteX25" fmla="*/ 17709 w 1034979"/>
                  <a:gd name="connsiteY25" fmla="*/ 1219383 h 1516602"/>
                  <a:gd name="connsiteX26" fmla="*/ 145344 w 1034979"/>
                  <a:gd name="connsiteY26" fmla="*/ 1217478 h 1516602"/>
                  <a:gd name="connsiteX27" fmla="*/ 239202 w 1034979"/>
                  <a:gd name="connsiteY27" fmla="*/ 1214801 h 1516602"/>
                  <a:gd name="connsiteX28" fmla="*/ 318699 w 1034979"/>
                  <a:gd name="connsiteY28" fmla="*/ 1217478 h 1516602"/>
                  <a:gd name="connsiteX29" fmla="*/ 330129 w 1034979"/>
                  <a:gd name="connsiteY29" fmla="*/ 1223193 h 1516602"/>
                  <a:gd name="connsiteX30" fmla="*/ 333939 w 1034979"/>
                  <a:gd name="connsiteY30" fmla="*/ 1228908 h 1516602"/>
                  <a:gd name="connsiteX31" fmla="*/ 339654 w 1034979"/>
                  <a:gd name="connsiteY31" fmla="*/ 1230813 h 1516602"/>
                  <a:gd name="connsiteX32" fmla="*/ 351084 w 1034979"/>
                  <a:gd name="connsiteY32" fmla="*/ 1238433 h 1516602"/>
                  <a:gd name="connsiteX33" fmla="*/ 356799 w 1034979"/>
                  <a:gd name="connsiteY33" fmla="*/ 1242243 h 1516602"/>
                  <a:gd name="connsiteX34" fmla="*/ 360609 w 1034979"/>
                  <a:gd name="connsiteY34" fmla="*/ 1247958 h 1516602"/>
                  <a:gd name="connsiteX35" fmla="*/ 366324 w 1034979"/>
                  <a:gd name="connsiteY35" fmla="*/ 1259388 h 1516602"/>
                  <a:gd name="connsiteX36" fmla="*/ 362514 w 1034979"/>
                  <a:gd name="connsiteY36" fmla="*/ 1286058 h 1516602"/>
                  <a:gd name="connsiteX37" fmla="*/ 358704 w 1034979"/>
                  <a:gd name="connsiteY37" fmla="*/ 1291773 h 1516602"/>
                  <a:gd name="connsiteX38" fmla="*/ 356799 w 1034979"/>
                  <a:gd name="connsiteY38" fmla="*/ 1297488 h 1516602"/>
                  <a:gd name="connsiteX39" fmla="*/ 352989 w 1034979"/>
                  <a:gd name="connsiteY39" fmla="*/ 1303203 h 1516602"/>
                  <a:gd name="connsiteX40" fmla="*/ 351084 w 1034979"/>
                  <a:gd name="connsiteY40" fmla="*/ 1308918 h 1516602"/>
                  <a:gd name="connsiteX41" fmla="*/ 347274 w 1034979"/>
                  <a:gd name="connsiteY41" fmla="*/ 1314633 h 1516602"/>
                  <a:gd name="connsiteX42" fmla="*/ 330129 w 1034979"/>
                  <a:gd name="connsiteY42" fmla="*/ 1381308 h 1516602"/>
                  <a:gd name="connsiteX43" fmla="*/ 328224 w 1034979"/>
                  <a:gd name="connsiteY43" fmla="*/ 1432743 h 1516602"/>
                  <a:gd name="connsiteX44" fmla="*/ 330129 w 1034979"/>
                  <a:gd name="connsiteY44" fmla="*/ 1457508 h 1516602"/>
                  <a:gd name="connsiteX45" fmla="*/ 332034 w 1034979"/>
                  <a:gd name="connsiteY45" fmla="*/ 1463223 h 1516602"/>
                  <a:gd name="connsiteX46" fmla="*/ 335844 w 1034979"/>
                  <a:gd name="connsiteY46" fmla="*/ 1467033 h 1516602"/>
                  <a:gd name="connsiteX47" fmla="*/ 364419 w 1034979"/>
                  <a:gd name="connsiteY47" fmla="*/ 1512753 h 1516602"/>
                  <a:gd name="connsiteX48" fmla="*/ 387279 w 1034979"/>
                  <a:gd name="connsiteY48" fmla="*/ 1514658 h 1516602"/>
                  <a:gd name="connsiteX49" fmla="*/ 392994 w 1034979"/>
                  <a:gd name="connsiteY49" fmla="*/ 1508943 h 1516602"/>
                  <a:gd name="connsiteX50" fmla="*/ 394899 w 1034979"/>
                  <a:gd name="connsiteY50" fmla="*/ 1497513 h 1516602"/>
                  <a:gd name="connsiteX51" fmla="*/ 396804 w 1034979"/>
                  <a:gd name="connsiteY51" fmla="*/ 1491798 h 1516602"/>
                  <a:gd name="connsiteX52" fmla="*/ 398709 w 1034979"/>
                  <a:gd name="connsiteY52" fmla="*/ 1474653 h 1516602"/>
                  <a:gd name="connsiteX53" fmla="*/ 400614 w 1034979"/>
                  <a:gd name="connsiteY53" fmla="*/ 1461318 h 1516602"/>
                  <a:gd name="connsiteX54" fmla="*/ 404424 w 1034979"/>
                  <a:gd name="connsiteY54" fmla="*/ 1404168 h 1516602"/>
                  <a:gd name="connsiteX55" fmla="*/ 410139 w 1034979"/>
                  <a:gd name="connsiteY55" fmla="*/ 1392738 h 1516602"/>
                  <a:gd name="connsiteX56" fmla="*/ 413949 w 1034979"/>
                  <a:gd name="connsiteY56" fmla="*/ 1379403 h 1516602"/>
                  <a:gd name="connsiteX57" fmla="*/ 415854 w 1034979"/>
                  <a:gd name="connsiteY57" fmla="*/ 1373688 h 1516602"/>
                  <a:gd name="connsiteX58" fmla="*/ 417759 w 1034979"/>
                  <a:gd name="connsiteY58" fmla="*/ 1360353 h 1516602"/>
                  <a:gd name="connsiteX59" fmla="*/ 421569 w 1034979"/>
                  <a:gd name="connsiteY59" fmla="*/ 1348923 h 1516602"/>
                  <a:gd name="connsiteX60" fmla="*/ 427284 w 1034979"/>
                  <a:gd name="connsiteY60" fmla="*/ 1335588 h 1516602"/>
                  <a:gd name="connsiteX61" fmla="*/ 467289 w 1034979"/>
                  <a:gd name="connsiteY61" fmla="*/ 1265103 h 1516602"/>
                  <a:gd name="connsiteX62" fmla="*/ 528455 w 1034979"/>
                  <a:gd name="connsiteY62" fmla="*/ 1230091 h 1516602"/>
                  <a:gd name="connsiteX63" fmla="*/ 601154 w 1034979"/>
                  <a:gd name="connsiteY63" fmla="*/ 1221700 h 1516602"/>
                  <a:gd name="connsiteX64" fmla="*/ 720654 w 1034979"/>
                  <a:gd name="connsiteY64" fmla="*/ 1316538 h 1516602"/>
                  <a:gd name="connsiteX65" fmla="*/ 733989 w 1034979"/>
                  <a:gd name="connsiteY65" fmla="*/ 1326063 h 1516602"/>
                  <a:gd name="connsiteX66" fmla="*/ 743514 w 1034979"/>
                  <a:gd name="connsiteY66" fmla="*/ 1327968 h 1516602"/>
                  <a:gd name="connsiteX67" fmla="*/ 749229 w 1034979"/>
                  <a:gd name="connsiteY67" fmla="*/ 1329873 h 1516602"/>
                  <a:gd name="connsiteX68" fmla="*/ 762564 w 1034979"/>
                  <a:gd name="connsiteY68" fmla="*/ 1335588 h 1516602"/>
                  <a:gd name="connsiteX69" fmla="*/ 777804 w 1034979"/>
                  <a:gd name="connsiteY69" fmla="*/ 1333683 h 1516602"/>
                  <a:gd name="connsiteX70" fmla="*/ 789234 w 1034979"/>
                  <a:gd name="connsiteY70" fmla="*/ 1327968 h 1516602"/>
                  <a:gd name="connsiteX71" fmla="*/ 794949 w 1034979"/>
                  <a:gd name="connsiteY71" fmla="*/ 1326063 h 1516602"/>
                  <a:gd name="connsiteX72" fmla="*/ 802569 w 1034979"/>
                  <a:gd name="connsiteY72" fmla="*/ 1308918 h 1516602"/>
                  <a:gd name="connsiteX73" fmla="*/ 800664 w 1034979"/>
                  <a:gd name="connsiteY73" fmla="*/ 1284153 h 1516602"/>
                  <a:gd name="connsiteX74" fmla="*/ 798759 w 1034979"/>
                  <a:gd name="connsiteY74" fmla="*/ 1278438 h 1516602"/>
                  <a:gd name="connsiteX75" fmla="*/ 796854 w 1034979"/>
                  <a:gd name="connsiteY75" fmla="*/ 1270818 h 1516602"/>
                  <a:gd name="connsiteX76" fmla="*/ 783519 w 1034979"/>
                  <a:gd name="connsiteY76" fmla="*/ 1253673 h 1516602"/>
                  <a:gd name="connsiteX77" fmla="*/ 773994 w 1034979"/>
                  <a:gd name="connsiteY77" fmla="*/ 1247958 h 1516602"/>
                  <a:gd name="connsiteX78" fmla="*/ 648264 w 1034979"/>
                  <a:gd name="connsiteY78" fmla="*/ 1156518 h 1516602"/>
                  <a:gd name="connsiteX79" fmla="*/ 644454 w 1034979"/>
                  <a:gd name="connsiteY79" fmla="*/ 1139373 h 1516602"/>
                  <a:gd name="connsiteX80" fmla="*/ 646359 w 1034979"/>
                  <a:gd name="connsiteY80" fmla="*/ 1131753 h 1516602"/>
                  <a:gd name="connsiteX81" fmla="*/ 650169 w 1034979"/>
                  <a:gd name="connsiteY81" fmla="*/ 1114608 h 1516602"/>
                  <a:gd name="connsiteX82" fmla="*/ 653979 w 1034979"/>
                  <a:gd name="connsiteY82" fmla="*/ 1108893 h 1516602"/>
                  <a:gd name="connsiteX83" fmla="*/ 655884 w 1034979"/>
                  <a:gd name="connsiteY83" fmla="*/ 1103178 h 1516602"/>
                  <a:gd name="connsiteX84" fmla="*/ 661599 w 1034979"/>
                  <a:gd name="connsiteY84" fmla="*/ 1101273 h 1516602"/>
                  <a:gd name="connsiteX85" fmla="*/ 671124 w 1034979"/>
                  <a:gd name="connsiteY85" fmla="*/ 1089843 h 1516602"/>
                  <a:gd name="connsiteX86" fmla="*/ 724464 w 1034979"/>
                  <a:gd name="connsiteY86" fmla="*/ 1082223 h 1516602"/>
                  <a:gd name="connsiteX87" fmla="*/ 842574 w 1034979"/>
                  <a:gd name="connsiteY87" fmla="*/ 1084128 h 1516602"/>
                  <a:gd name="connsiteX88" fmla="*/ 871149 w 1034979"/>
                  <a:gd name="connsiteY88" fmla="*/ 1086033 h 1516602"/>
                  <a:gd name="connsiteX89" fmla="*/ 899724 w 1034979"/>
                  <a:gd name="connsiteY89" fmla="*/ 1091748 h 1516602"/>
                  <a:gd name="connsiteX90" fmla="*/ 922584 w 1034979"/>
                  <a:gd name="connsiteY90" fmla="*/ 1095558 h 1516602"/>
                  <a:gd name="connsiteX91" fmla="*/ 951159 w 1034979"/>
                  <a:gd name="connsiteY91" fmla="*/ 1101273 h 1516602"/>
                  <a:gd name="connsiteX92" fmla="*/ 956874 w 1034979"/>
                  <a:gd name="connsiteY92" fmla="*/ 1101273 h 1516602"/>
                  <a:gd name="connsiteX93" fmla="*/ 1002594 w 1034979"/>
                  <a:gd name="connsiteY93" fmla="*/ 1099368 h 1516602"/>
                  <a:gd name="connsiteX94" fmla="*/ 1031169 w 1034979"/>
                  <a:gd name="connsiteY94" fmla="*/ 1091748 h 1516602"/>
                  <a:gd name="connsiteX95" fmla="*/ 1034979 w 1034979"/>
                  <a:gd name="connsiteY95" fmla="*/ 1086033 h 1516602"/>
                  <a:gd name="connsiteX96" fmla="*/ 1033074 w 1034979"/>
                  <a:gd name="connsiteY96" fmla="*/ 1066983 h 1516602"/>
                  <a:gd name="connsiteX97" fmla="*/ 1027359 w 1034979"/>
                  <a:gd name="connsiteY97" fmla="*/ 1063173 h 1516602"/>
                  <a:gd name="connsiteX98" fmla="*/ 1012119 w 1034979"/>
                  <a:gd name="connsiteY98" fmla="*/ 1061268 h 1516602"/>
                  <a:gd name="connsiteX99" fmla="*/ 1006404 w 1034979"/>
                  <a:gd name="connsiteY99" fmla="*/ 1059363 h 1516602"/>
                  <a:gd name="connsiteX100" fmla="*/ 998784 w 1034979"/>
                  <a:gd name="connsiteY100" fmla="*/ 1057458 h 1516602"/>
                  <a:gd name="connsiteX101" fmla="*/ 987354 w 1034979"/>
                  <a:gd name="connsiteY101" fmla="*/ 1049838 h 1516602"/>
                  <a:gd name="connsiteX102" fmla="*/ 975924 w 1034979"/>
                  <a:gd name="connsiteY102" fmla="*/ 1046028 h 1516602"/>
                  <a:gd name="connsiteX103" fmla="*/ 970209 w 1034979"/>
                  <a:gd name="connsiteY103" fmla="*/ 1044123 h 1516602"/>
                  <a:gd name="connsiteX104" fmla="*/ 962589 w 1034979"/>
                  <a:gd name="connsiteY104" fmla="*/ 1042218 h 1516602"/>
                  <a:gd name="connsiteX105" fmla="*/ 956874 w 1034979"/>
                  <a:gd name="connsiteY105" fmla="*/ 1040313 h 1516602"/>
                  <a:gd name="connsiteX106" fmla="*/ 935919 w 1034979"/>
                  <a:gd name="connsiteY106" fmla="*/ 1034598 h 1516602"/>
                  <a:gd name="connsiteX107" fmla="*/ 825429 w 1034979"/>
                  <a:gd name="connsiteY107" fmla="*/ 1034598 h 1516602"/>
                  <a:gd name="connsiteX108" fmla="*/ 730179 w 1034979"/>
                  <a:gd name="connsiteY108" fmla="*/ 1038408 h 1516602"/>
                  <a:gd name="connsiteX109" fmla="*/ 669219 w 1034979"/>
                  <a:gd name="connsiteY109" fmla="*/ 1046028 h 1516602"/>
                  <a:gd name="connsiteX110" fmla="*/ 646359 w 1034979"/>
                  <a:gd name="connsiteY110" fmla="*/ 1049838 h 1516602"/>
                  <a:gd name="connsiteX111" fmla="*/ 642549 w 1034979"/>
                  <a:gd name="connsiteY111" fmla="*/ 1038408 h 1516602"/>
                  <a:gd name="connsiteX112" fmla="*/ 640644 w 1034979"/>
                  <a:gd name="connsiteY112" fmla="*/ 1032693 h 1516602"/>
                  <a:gd name="connsiteX113" fmla="*/ 642549 w 1034979"/>
                  <a:gd name="connsiteY113" fmla="*/ 1015548 h 1516602"/>
                  <a:gd name="connsiteX114" fmla="*/ 644454 w 1034979"/>
                  <a:gd name="connsiteY114" fmla="*/ 1009833 h 1516602"/>
                  <a:gd name="connsiteX115" fmla="*/ 661599 w 1034979"/>
                  <a:gd name="connsiteY115" fmla="*/ 1000308 h 1516602"/>
                  <a:gd name="connsiteX116" fmla="*/ 673029 w 1034979"/>
                  <a:gd name="connsiteY116" fmla="*/ 992688 h 1516602"/>
                  <a:gd name="connsiteX117" fmla="*/ 674934 w 1034979"/>
                  <a:gd name="connsiteY117" fmla="*/ 986973 h 1516602"/>
                  <a:gd name="connsiteX118" fmla="*/ 680649 w 1034979"/>
                  <a:gd name="connsiteY118" fmla="*/ 985068 h 1516602"/>
                  <a:gd name="connsiteX119" fmla="*/ 686364 w 1034979"/>
                  <a:gd name="connsiteY119" fmla="*/ 981258 h 1516602"/>
                  <a:gd name="connsiteX120" fmla="*/ 695889 w 1034979"/>
                  <a:gd name="connsiteY120" fmla="*/ 971733 h 1516602"/>
                  <a:gd name="connsiteX121" fmla="*/ 705414 w 1034979"/>
                  <a:gd name="connsiteY121" fmla="*/ 960303 h 1516602"/>
                  <a:gd name="connsiteX122" fmla="*/ 716844 w 1034979"/>
                  <a:gd name="connsiteY122" fmla="*/ 952683 h 1516602"/>
                  <a:gd name="connsiteX123" fmla="*/ 732084 w 1034979"/>
                  <a:gd name="connsiteY123" fmla="*/ 939348 h 1516602"/>
                  <a:gd name="connsiteX124" fmla="*/ 741609 w 1034979"/>
                  <a:gd name="connsiteY124" fmla="*/ 927918 h 1516602"/>
                  <a:gd name="connsiteX125" fmla="*/ 753039 w 1034979"/>
                  <a:gd name="connsiteY125" fmla="*/ 918393 h 1516602"/>
                  <a:gd name="connsiteX126" fmla="*/ 758754 w 1034979"/>
                  <a:gd name="connsiteY126" fmla="*/ 906963 h 1516602"/>
                  <a:gd name="connsiteX127" fmla="*/ 760659 w 1034979"/>
                  <a:gd name="connsiteY127" fmla="*/ 901248 h 1516602"/>
                  <a:gd name="connsiteX128" fmla="*/ 766374 w 1034979"/>
                  <a:gd name="connsiteY128" fmla="*/ 889818 h 1516602"/>
                  <a:gd name="connsiteX129" fmla="*/ 764469 w 1034979"/>
                  <a:gd name="connsiteY129" fmla="*/ 874578 h 1516602"/>
                  <a:gd name="connsiteX130" fmla="*/ 758754 w 1034979"/>
                  <a:gd name="connsiteY130" fmla="*/ 872673 h 1516602"/>
                  <a:gd name="connsiteX131" fmla="*/ 737799 w 1034979"/>
                  <a:gd name="connsiteY131" fmla="*/ 874578 h 1516602"/>
                  <a:gd name="connsiteX132" fmla="*/ 732084 w 1034979"/>
                  <a:gd name="connsiteY132" fmla="*/ 878388 h 1516602"/>
                  <a:gd name="connsiteX133" fmla="*/ 699699 w 1034979"/>
                  <a:gd name="connsiteY133" fmla="*/ 899343 h 1516602"/>
                  <a:gd name="connsiteX134" fmla="*/ 595181 w 1034979"/>
                  <a:gd name="connsiteY134" fmla="*/ 957831 h 1516602"/>
                  <a:gd name="connsiteX135" fmla="*/ 507294 w 1034979"/>
                  <a:gd name="connsiteY135" fmla="*/ 847908 h 1516602"/>
                  <a:gd name="connsiteX136" fmla="*/ 503484 w 1034979"/>
                  <a:gd name="connsiteY136" fmla="*/ 358323 h 1516602"/>
                  <a:gd name="connsiteX137" fmla="*/ 499674 w 1034979"/>
                  <a:gd name="connsiteY137" fmla="*/ 66858 h 1516602"/>
                  <a:gd name="connsiteX138" fmla="*/ 490149 w 1034979"/>
                  <a:gd name="connsiteY138" fmla="*/ 40188 h 1516602"/>
                  <a:gd name="connsiteX139" fmla="*/ 488244 w 1034979"/>
                  <a:gd name="connsiteY139" fmla="*/ 34473 h 1516602"/>
                  <a:gd name="connsiteX140" fmla="*/ 484434 w 1034979"/>
                  <a:gd name="connsiteY140" fmla="*/ 28758 h 1516602"/>
                  <a:gd name="connsiteX141" fmla="*/ 478719 w 1034979"/>
                  <a:gd name="connsiteY141" fmla="*/ 17328 h 1516602"/>
                  <a:gd name="connsiteX142" fmla="*/ 473004 w 1034979"/>
                  <a:gd name="connsiteY142" fmla="*/ 13518 h 1516602"/>
                  <a:gd name="connsiteX143" fmla="*/ 469194 w 1034979"/>
                  <a:gd name="connsiteY143" fmla="*/ 7803 h 1516602"/>
                  <a:gd name="connsiteX144" fmla="*/ 429189 w 1034979"/>
                  <a:gd name="connsiteY144" fmla="*/ 11613 h 1516602"/>
                  <a:gd name="connsiteX145" fmla="*/ 425379 w 1034979"/>
                  <a:gd name="connsiteY145" fmla="*/ 78288 h 1516602"/>
                  <a:gd name="connsiteX146" fmla="*/ 425379 w 1034979"/>
                  <a:gd name="connsiteY146" fmla="*/ 84003 h 1516602"/>
                  <a:gd name="connsiteX147" fmla="*/ 429189 w 1034979"/>
                  <a:gd name="connsiteY147" fmla="*/ 238308 h 1516602"/>
                  <a:gd name="connsiteX148" fmla="*/ 440619 w 1034979"/>
                  <a:gd name="connsiteY148" fmla="*/ 421188 h 1516602"/>
                  <a:gd name="connsiteX149" fmla="*/ 435265 w 1034979"/>
                  <a:gd name="connsiteY149" fmla="*/ 718368 h 1516602"/>
                  <a:gd name="connsiteX150" fmla="*/ 435059 w 1034979"/>
                  <a:gd name="connsiteY150" fmla="*/ 799046 h 1516602"/>
                  <a:gd name="connsiteX151" fmla="*/ 430322 w 1034979"/>
                  <a:gd name="connsiteY151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8694 w 1034979"/>
                  <a:gd name="connsiteY15" fmla="*/ 1076508 h 1516602"/>
                  <a:gd name="connsiteX16" fmla="*/ 252024 w 1034979"/>
                  <a:gd name="connsiteY16" fmla="*/ 1131753 h 1516602"/>
                  <a:gd name="connsiteX17" fmla="*/ 240594 w 1034979"/>
                  <a:gd name="connsiteY17" fmla="*/ 1135563 h 1516602"/>
                  <a:gd name="connsiteX18" fmla="*/ 27234 w 1034979"/>
                  <a:gd name="connsiteY18" fmla="*/ 1154613 h 1516602"/>
                  <a:gd name="connsiteX19" fmla="*/ 15804 w 1034979"/>
                  <a:gd name="connsiteY19" fmla="*/ 1160328 h 1516602"/>
                  <a:gd name="connsiteX20" fmla="*/ 6279 w 1034979"/>
                  <a:gd name="connsiteY20" fmla="*/ 1169853 h 1516602"/>
                  <a:gd name="connsiteX21" fmla="*/ 4374 w 1034979"/>
                  <a:gd name="connsiteY21" fmla="*/ 1175568 h 1516602"/>
                  <a:gd name="connsiteX22" fmla="*/ 564 w 1034979"/>
                  <a:gd name="connsiteY22" fmla="*/ 1181283 h 1516602"/>
                  <a:gd name="connsiteX23" fmla="*/ 6279 w 1034979"/>
                  <a:gd name="connsiteY23" fmla="*/ 1213668 h 1516602"/>
                  <a:gd name="connsiteX24" fmla="*/ 11994 w 1034979"/>
                  <a:gd name="connsiteY24" fmla="*/ 1217478 h 1516602"/>
                  <a:gd name="connsiteX25" fmla="*/ 17709 w 1034979"/>
                  <a:gd name="connsiteY25" fmla="*/ 1219383 h 1516602"/>
                  <a:gd name="connsiteX26" fmla="*/ 145344 w 1034979"/>
                  <a:gd name="connsiteY26" fmla="*/ 1217478 h 1516602"/>
                  <a:gd name="connsiteX27" fmla="*/ 239202 w 1034979"/>
                  <a:gd name="connsiteY27" fmla="*/ 1214801 h 1516602"/>
                  <a:gd name="connsiteX28" fmla="*/ 318699 w 1034979"/>
                  <a:gd name="connsiteY28" fmla="*/ 1217478 h 1516602"/>
                  <a:gd name="connsiteX29" fmla="*/ 330129 w 1034979"/>
                  <a:gd name="connsiteY29" fmla="*/ 1223193 h 1516602"/>
                  <a:gd name="connsiteX30" fmla="*/ 333939 w 1034979"/>
                  <a:gd name="connsiteY30" fmla="*/ 1228908 h 1516602"/>
                  <a:gd name="connsiteX31" fmla="*/ 339654 w 1034979"/>
                  <a:gd name="connsiteY31" fmla="*/ 1230813 h 1516602"/>
                  <a:gd name="connsiteX32" fmla="*/ 351084 w 1034979"/>
                  <a:gd name="connsiteY32" fmla="*/ 1238433 h 1516602"/>
                  <a:gd name="connsiteX33" fmla="*/ 356799 w 1034979"/>
                  <a:gd name="connsiteY33" fmla="*/ 1242243 h 1516602"/>
                  <a:gd name="connsiteX34" fmla="*/ 360609 w 1034979"/>
                  <a:gd name="connsiteY34" fmla="*/ 1247958 h 1516602"/>
                  <a:gd name="connsiteX35" fmla="*/ 366324 w 1034979"/>
                  <a:gd name="connsiteY35" fmla="*/ 1259388 h 1516602"/>
                  <a:gd name="connsiteX36" fmla="*/ 362514 w 1034979"/>
                  <a:gd name="connsiteY36" fmla="*/ 1286058 h 1516602"/>
                  <a:gd name="connsiteX37" fmla="*/ 358704 w 1034979"/>
                  <a:gd name="connsiteY37" fmla="*/ 1291773 h 1516602"/>
                  <a:gd name="connsiteX38" fmla="*/ 356799 w 1034979"/>
                  <a:gd name="connsiteY38" fmla="*/ 1297488 h 1516602"/>
                  <a:gd name="connsiteX39" fmla="*/ 352989 w 1034979"/>
                  <a:gd name="connsiteY39" fmla="*/ 1303203 h 1516602"/>
                  <a:gd name="connsiteX40" fmla="*/ 351084 w 1034979"/>
                  <a:gd name="connsiteY40" fmla="*/ 1308918 h 1516602"/>
                  <a:gd name="connsiteX41" fmla="*/ 347274 w 1034979"/>
                  <a:gd name="connsiteY41" fmla="*/ 1314633 h 1516602"/>
                  <a:gd name="connsiteX42" fmla="*/ 330129 w 1034979"/>
                  <a:gd name="connsiteY42" fmla="*/ 1381308 h 1516602"/>
                  <a:gd name="connsiteX43" fmla="*/ 328224 w 1034979"/>
                  <a:gd name="connsiteY43" fmla="*/ 1432743 h 1516602"/>
                  <a:gd name="connsiteX44" fmla="*/ 330129 w 1034979"/>
                  <a:gd name="connsiteY44" fmla="*/ 1457508 h 1516602"/>
                  <a:gd name="connsiteX45" fmla="*/ 332034 w 1034979"/>
                  <a:gd name="connsiteY45" fmla="*/ 1463223 h 1516602"/>
                  <a:gd name="connsiteX46" fmla="*/ 335844 w 1034979"/>
                  <a:gd name="connsiteY46" fmla="*/ 1467033 h 1516602"/>
                  <a:gd name="connsiteX47" fmla="*/ 364419 w 1034979"/>
                  <a:gd name="connsiteY47" fmla="*/ 1512753 h 1516602"/>
                  <a:gd name="connsiteX48" fmla="*/ 387279 w 1034979"/>
                  <a:gd name="connsiteY48" fmla="*/ 1514658 h 1516602"/>
                  <a:gd name="connsiteX49" fmla="*/ 392994 w 1034979"/>
                  <a:gd name="connsiteY49" fmla="*/ 1508943 h 1516602"/>
                  <a:gd name="connsiteX50" fmla="*/ 394899 w 1034979"/>
                  <a:gd name="connsiteY50" fmla="*/ 1497513 h 1516602"/>
                  <a:gd name="connsiteX51" fmla="*/ 396804 w 1034979"/>
                  <a:gd name="connsiteY51" fmla="*/ 1491798 h 1516602"/>
                  <a:gd name="connsiteX52" fmla="*/ 398709 w 1034979"/>
                  <a:gd name="connsiteY52" fmla="*/ 1474653 h 1516602"/>
                  <a:gd name="connsiteX53" fmla="*/ 400614 w 1034979"/>
                  <a:gd name="connsiteY53" fmla="*/ 1461318 h 1516602"/>
                  <a:gd name="connsiteX54" fmla="*/ 404424 w 1034979"/>
                  <a:gd name="connsiteY54" fmla="*/ 1404168 h 1516602"/>
                  <a:gd name="connsiteX55" fmla="*/ 410139 w 1034979"/>
                  <a:gd name="connsiteY55" fmla="*/ 1392738 h 1516602"/>
                  <a:gd name="connsiteX56" fmla="*/ 413949 w 1034979"/>
                  <a:gd name="connsiteY56" fmla="*/ 1379403 h 1516602"/>
                  <a:gd name="connsiteX57" fmla="*/ 415854 w 1034979"/>
                  <a:gd name="connsiteY57" fmla="*/ 1373688 h 1516602"/>
                  <a:gd name="connsiteX58" fmla="*/ 417759 w 1034979"/>
                  <a:gd name="connsiteY58" fmla="*/ 1360353 h 1516602"/>
                  <a:gd name="connsiteX59" fmla="*/ 421569 w 1034979"/>
                  <a:gd name="connsiteY59" fmla="*/ 1348923 h 1516602"/>
                  <a:gd name="connsiteX60" fmla="*/ 427284 w 1034979"/>
                  <a:gd name="connsiteY60" fmla="*/ 1335588 h 1516602"/>
                  <a:gd name="connsiteX61" fmla="*/ 467289 w 1034979"/>
                  <a:gd name="connsiteY61" fmla="*/ 1265103 h 1516602"/>
                  <a:gd name="connsiteX62" fmla="*/ 528455 w 1034979"/>
                  <a:gd name="connsiteY62" fmla="*/ 1230091 h 1516602"/>
                  <a:gd name="connsiteX63" fmla="*/ 601154 w 1034979"/>
                  <a:gd name="connsiteY63" fmla="*/ 1221700 h 1516602"/>
                  <a:gd name="connsiteX64" fmla="*/ 720654 w 1034979"/>
                  <a:gd name="connsiteY64" fmla="*/ 1316538 h 1516602"/>
                  <a:gd name="connsiteX65" fmla="*/ 733989 w 1034979"/>
                  <a:gd name="connsiteY65" fmla="*/ 1326063 h 1516602"/>
                  <a:gd name="connsiteX66" fmla="*/ 743514 w 1034979"/>
                  <a:gd name="connsiteY66" fmla="*/ 1327968 h 1516602"/>
                  <a:gd name="connsiteX67" fmla="*/ 749229 w 1034979"/>
                  <a:gd name="connsiteY67" fmla="*/ 1329873 h 1516602"/>
                  <a:gd name="connsiteX68" fmla="*/ 762564 w 1034979"/>
                  <a:gd name="connsiteY68" fmla="*/ 1335588 h 1516602"/>
                  <a:gd name="connsiteX69" fmla="*/ 777804 w 1034979"/>
                  <a:gd name="connsiteY69" fmla="*/ 1333683 h 1516602"/>
                  <a:gd name="connsiteX70" fmla="*/ 789234 w 1034979"/>
                  <a:gd name="connsiteY70" fmla="*/ 1327968 h 1516602"/>
                  <a:gd name="connsiteX71" fmla="*/ 794949 w 1034979"/>
                  <a:gd name="connsiteY71" fmla="*/ 1326063 h 1516602"/>
                  <a:gd name="connsiteX72" fmla="*/ 802569 w 1034979"/>
                  <a:gd name="connsiteY72" fmla="*/ 1308918 h 1516602"/>
                  <a:gd name="connsiteX73" fmla="*/ 800664 w 1034979"/>
                  <a:gd name="connsiteY73" fmla="*/ 1284153 h 1516602"/>
                  <a:gd name="connsiteX74" fmla="*/ 798759 w 1034979"/>
                  <a:gd name="connsiteY74" fmla="*/ 1278438 h 1516602"/>
                  <a:gd name="connsiteX75" fmla="*/ 796854 w 1034979"/>
                  <a:gd name="connsiteY75" fmla="*/ 1270818 h 1516602"/>
                  <a:gd name="connsiteX76" fmla="*/ 783519 w 1034979"/>
                  <a:gd name="connsiteY76" fmla="*/ 1253673 h 1516602"/>
                  <a:gd name="connsiteX77" fmla="*/ 773994 w 1034979"/>
                  <a:gd name="connsiteY77" fmla="*/ 1247958 h 1516602"/>
                  <a:gd name="connsiteX78" fmla="*/ 648264 w 1034979"/>
                  <a:gd name="connsiteY78" fmla="*/ 1156518 h 1516602"/>
                  <a:gd name="connsiteX79" fmla="*/ 644454 w 1034979"/>
                  <a:gd name="connsiteY79" fmla="*/ 1139373 h 1516602"/>
                  <a:gd name="connsiteX80" fmla="*/ 646359 w 1034979"/>
                  <a:gd name="connsiteY80" fmla="*/ 1131753 h 1516602"/>
                  <a:gd name="connsiteX81" fmla="*/ 650169 w 1034979"/>
                  <a:gd name="connsiteY81" fmla="*/ 1114608 h 1516602"/>
                  <a:gd name="connsiteX82" fmla="*/ 653979 w 1034979"/>
                  <a:gd name="connsiteY82" fmla="*/ 1108893 h 1516602"/>
                  <a:gd name="connsiteX83" fmla="*/ 655884 w 1034979"/>
                  <a:gd name="connsiteY83" fmla="*/ 1103178 h 1516602"/>
                  <a:gd name="connsiteX84" fmla="*/ 661599 w 1034979"/>
                  <a:gd name="connsiteY84" fmla="*/ 1101273 h 1516602"/>
                  <a:gd name="connsiteX85" fmla="*/ 671124 w 1034979"/>
                  <a:gd name="connsiteY85" fmla="*/ 1089843 h 1516602"/>
                  <a:gd name="connsiteX86" fmla="*/ 724464 w 1034979"/>
                  <a:gd name="connsiteY86" fmla="*/ 1082223 h 1516602"/>
                  <a:gd name="connsiteX87" fmla="*/ 842574 w 1034979"/>
                  <a:gd name="connsiteY87" fmla="*/ 1084128 h 1516602"/>
                  <a:gd name="connsiteX88" fmla="*/ 871149 w 1034979"/>
                  <a:gd name="connsiteY88" fmla="*/ 1086033 h 1516602"/>
                  <a:gd name="connsiteX89" fmla="*/ 899724 w 1034979"/>
                  <a:gd name="connsiteY89" fmla="*/ 1091748 h 1516602"/>
                  <a:gd name="connsiteX90" fmla="*/ 922584 w 1034979"/>
                  <a:gd name="connsiteY90" fmla="*/ 1095558 h 1516602"/>
                  <a:gd name="connsiteX91" fmla="*/ 951159 w 1034979"/>
                  <a:gd name="connsiteY91" fmla="*/ 1101273 h 1516602"/>
                  <a:gd name="connsiteX92" fmla="*/ 956874 w 1034979"/>
                  <a:gd name="connsiteY92" fmla="*/ 1101273 h 1516602"/>
                  <a:gd name="connsiteX93" fmla="*/ 1002594 w 1034979"/>
                  <a:gd name="connsiteY93" fmla="*/ 1099368 h 1516602"/>
                  <a:gd name="connsiteX94" fmla="*/ 1031169 w 1034979"/>
                  <a:gd name="connsiteY94" fmla="*/ 1091748 h 1516602"/>
                  <a:gd name="connsiteX95" fmla="*/ 1034979 w 1034979"/>
                  <a:gd name="connsiteY95" fmla="*/ 1086033 h 1516602"/>
                  <a:gd name="connsiteX96" fmla="*/ 1033074 w 1034979"/>
                  <a:gd name="connsiteY96" fmla="*/ 1066983 h 1516602"/>
                  <a:gd name="connsiteX97" fmla="*/ 1027359 w 1034979"/>
                  <a:gd name="connsiteY97" fmla="*/ 1063173 h 1516602"/>
                  <a:gd name="connsiteX98" fmla="*/ 1012119 w 1034979"/>
                  <a:gd name="connsiteY98" fmla="*/ 1061268 h 1516602"/>
                  <a:gd name="connsiteX99" fmla="*/ 1006404 w 1034979"/>
                  <a:gd name="connsiteY99" fmla="*/ 1059363 h 1516602"/>
                  <a:gd name="connsiteX100" fmla="*/ 998784 w 1034979"/>
                  <a:gd name="connsiteY100" fmla="*/ 1057458 h 1516602"/>
                  <a:gd name="connsiteX101" fmla="*/ 987354 w 1034979"/>
                  <a:gd name="connsiteY101" fmla="*/ 1049838 h 1516602"/>
                  <a:gd name="connsiteX102" fmla="*/ 975924 w 1034979"/>
                  <a:gd name="connsiteY102" fmla="*/ 1046028 h 1516602"/>
                  <a:gd name="connsiteX103" fmla="*/ 970209 w 1034979"/>
                  <a:gd name="connsiteY103" fmla="*/ 1044123 h 1516602"/>
                  <a:gd name="connsiteX104" fmla="*/ 962589 w 1034979"/>
                  <a:gd name="connsiteY104" fmla="*/ 1042218 h 1516602"/>
                  <a:gd name="connsiteX105" fmla="*/ 956874 w 1034979"/>
                  <a:gd name="connsiteY105" fmla="*/ 1040313 h 1516602"/>
                  <a:gd name="connsiteX106" fmla="*/ 935919 w 1034979"/>
                  <a:gd name="connsiteY106" fmla="*/ 1034598 h 1516602"/>
                  <a:gd name="connsiteX107" fmla="*/ 825429 w 1034979"/>
                  <a:gd name="connsiteY107" fmla="*/ 1034598 h 1516602"/>
                  <a:gd name="connsiteX108" fmla="*/ 730179 w 1034979"/>
                  <a:gd name="connsiteY108" fmla="*/ 1038408 h 1516602"/>
                  <a:gd name="connsiteX109" fmla="*/ 669219 w 1034979"/>
                  <a:gd name="connsiteY109" fmla="*/ 1046028 h 1516602"/>
                  <a:gd name="connsiteX110" fmla="*/ 646359 w 1034979"/>
                  <a:gd name="connsiteY110" fmla="*/ 1049838 h 1516602"/>
                  <a:gd name="connsiteX111" fmla="*/ 642549 w 1034979"/>
                  <a:gd name="connsiteY111" fmla="*/ 1038408 h 1516602"/>
                  <a:gd name="connsiteX112" fmla="*/ 640644 w 1034979"/>
                  <a:gd name="connsiteY112" fmla="*/ 1032693 h 1516602"/>
                  <a:gd name="connsiteX113" fmla="*/ 642549 w 1034979"/>
                  <a:gd name="connsiteY113" fmla="*/ 1015548 h 1516602"/>
                  <a:gd name="connsiteX114" fmla="*/ 644454 w 1034979"/>
                  <a:gd name="connsiteY114" fmla="*/ 1009833 h 1516602"/>
                  <a:gd name="connsiteX115" fmla="*/ 661599 w 1034979"/>
                  <a:gd name="connsiteY115" fmla="*/ 1000308 h 1516602"/>
                  <a:gd name="connsiteX116" fmla="*/ 673029 w 1034979"/>
                  <a:gd name="connsiteY116" fmla="*/ 992688 h 1516602"/>
                  <a:gd name="connsiteX117" fmla="*/ 674934 w 1034979"/>
                  <a:gd name="connsiteY117" fmla="*/ 986973 h 1516602"/>
                  <a:gd name="connsiteX118" fmla="*/ 680649 w 1034979"/>
                  <a:gd name="connsiteY118" fmla="*/ 985068 h 1516602"/>
                  <a:gd name="connsiteX119" fmla="*/ 686364 w 1034979"/>
                  <a:gd name="connsiteY119" fmla="*/ 981258 h 1516602"/>
                  <a:gd name="connsiteX120" fmla="*/ 695889 w 1034979"/>
                  <a:gd name="connsiteY120" fmla="*/ 971733 h 1516602"/>
                  <a:gd name="connsiteX121" fmla="*/ 705414 w 1034979"/>
                  <a:gd name="connsiteY121" fmla="*/ 960303 h 1516602"/>
                  <a:gd name="connsiteX122" fmla="*/ 716844 w 1034979"/>
                  <a:gd name="connsiteY122" fmla="*/ 952683 h 1516602"/>
                  <a:gd name="connsiteX123" fmla="*/ 732084 w 1034979"/>
                  <a:gd name="connsiteY123" fmla="*/ 939348 h 1516602"/>
                  <a:gd name="connsiteX124" fmla="*/ 741609 w 1034979"/>
                  <a:gd name="connsiteY124" fmla="*/ 927918 h 1516602"/>
                  <a:gd name="connsiteX125" fmla="*/ 753039 w 1034979"/>
                  <a:gd name="connsiteY125" fmla="*/ 918393 h 1516602"/>
                  <a:gd name="connsiteX126" fmla="*/ 758754 w 1034979"/>
                  <a:gd name="connsiteY126" fmla="*/ 906963 h 1516602"/>
                  <a:gd name="connsiteX127" fmla="*/ 760659 w 1034979"/>
                  <a:gd name="connsiteY127" fmla="*/ 901248 h 1516602"/>
                  <a:gd name="connsiteX128" fmla="*/ 766374 w 1034979"/>
                  <a:gd name="connsiteY128" fmla="*/ 889818 h 1516602"/>
                  <a:gd name="connsiteX129" fmla="*/ 764469 w 1034979"/>
                  <a:gd name="connsiteY129" fmla="*/ 874578 h 1516602"/>
                  <a:gd name="connsiteX130" fmla="*/ 758754 w 1034979"/>
                  <a:gd name="connsiteY130" fmla="*/ 872673 h 1516602"/>
                  <a:gd name="connsiteX131" fmla="*/ 737799 w 1034979"/>
                  <a:gd name="connsiteY131" fmla="*/ 874578 h 1516602"/>
                  <a:gd name="connsiteX132" fmla="*/ 732084 w 1034979"/>
                  <a:gd name="connsiteY132" fmla="*/ 878388 h 1516602"/>
                  <a:gd name="connsiteX133" fmla="*/ 699699 w 1034979"/>
                  <a:gd name="connsiteY133" fmla="*/ 899343 h 1516602"/>
                  <a:gd name="connsiteX134" fmla="*/ 595181 w 1034979"/>
                  <a:gd name="connsiteY134" fmla="*/ 957831 h 1516602"/>
                  <a:gd name="connsiteX135" fmla="*/ 507294 w 1034979"/>
                  <a:gd name="connsiteY135" fmla="*/ 847908 h 1516602"/>
                  <a:gd name="connsiteX136" fmla="*/ 503484 w 1034979"/>
                  <a:gd name="connsiteY136" fmla="*/ 358323 h 1516602"/>
                  <a:gd name="connsiteX137" fmla="*/ 499674 w 1034979"/>
                  <a:gd name="connsiteY137" fmla="*/ 66858 h 1516602"/>
                  <a:gd name="connsiteX138" fmla="*/ 490149 w 1034979"/>
                  <a:gd name="connsiteY138" fmla="*/ 40188 h 1516602"/>
                  <a:gd name="connsiteX139" fmla="*/ 488244 w 1034979"/>
                  <a:gd name="connsiteY139" fmla="*/ 34473 h 1516602"/>
                  <a:gd name="connsiteX140" fmla="*/ 484434 w 1034979"/>
                  <a:gd name="connsiteY140" fmla="*/ 28758 h 1516602"/>
                  <a:gd name="connsiteX141" fmla="*/ 478719 w 1034979"/>
                  <a:gd name="connsiteY141" fmla="*/ 17328 h 1516602"/>
                  <a:gd name="connsiteX142" fmla="*/ 473004 w 1034979"/>
                  <a:gd name="connsiteY142" fmla="*/ 13518 h 1516602"/>
                  <a:gd name="connsiteX143" fmla="*/ 469194 w 1034979"/>
                  <a:gd name="connsiteY143" fmla="*/ 7803 h 1516602"/>
                  <a:gd name="connsiteX144" fmla="*/ 429189 w 1034979"/>
                  <a:gd name="connsiteY144" fmla="*/ 11613 h 1516602"/>
                  <a:gd name="connsiteX145" fmla="*/ 425379 w 1034979"/>
                  <a:gd name="connsiteY145" fmla="*/ 78288 h 1516602"/>
                  <a:gd name="connsiteX146" fmla="*/ 425379 w 1034979"/>
                  <a:gd name="connsiteY146" fmla="*/ 84003 h 1516602"/>
                  <a:gd name="connsiteX147" fmla="*/ 429189 w 1034979"/>
                  <a:gd name="connsiteY147" fmla="*/ 238308 h 1516602"/>
                  <a:gd name="connsiteX148" fmla="*/ 440619 w 1034979"/>
                  <a:gd name="connsiteY148" fmla="*/ 421188 h 1516602"/>
                  <a:gd name="connsiteX149" fmla="*/ 435265 w 1034979"/>
                  <a:gd name="connsiteY149" fmla="*/ 718368 h 1516602"/>
                  <a:gd name="connsiteX150" fmla="*/ 435059 w 1034979"/>
                  <a:gd name="connsiteY150" fmla="*/ 799046 h 1516602"/>
                  <a:gd name="connsiteX151" fmla="*/ 430322 w 1034979"/>
                  <a:gd name="connsiteY151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8694 w 1034979"/>
                  <a:gd name="connsiteY15" fmla="*/ 1076508 h 1516602"/>
                  <a:gd name="connsiteX16" fmla="*/ 252024 w 1034979"/>
                  <a:gd name="connsiteY16" fmla="*/ 1131753 h 1516602"/>
                  <a:gd name="connsiteX17" fmla="*/ 240594 w 1034979"/>
                  <a:gd name="connsiteY17" fmla="*/ 1135563 h 1516602"/>
                  <a:gd name="connsiteX18" fmla="*/ 27234 w 1034979"/>
                  <a:gd name="connsiteY18" fmla="*/ 1154613 h 1516602"/>
                  <a:gd name="connsiteX19" fmla="*/ 15804 w 1034979"/>
                  <a:gd name="connsiteY19" fmla="*/ 1160328 h 1516602"/>
                  <a:gd name="connsiteX20" fmla="*/ 6279 w 1034979"/>
                  <a:gd name="connsiteY20" fmla="*/ 1169853 h 1516602"/>
                  <a:gd name="connsiteX21" fmla="*/ 4374 w 1034979"/>
                  <a:gd name="connsiteY21" fmla="*/ 1175568 h 1516602"/>
                  <a:gd name="connsiteX22" fmla="*/ 564 w 1034979"/>
                  <a:gd name="connsiteY22" fmla="*/ 1181283 h 1516602"/>
                  <a:gd name="connsiteX23" fmla="*/ 6279 w 1034979"/>
                  <a:gd name="connsiteY23" fmla="*/ 1213668 h 1516602"/>
                  <a:gd name="connsiteX24" fmla="*/ 11994 w 1034979"/>
                  <a:gd name="connsiteY24" fmla="*/ 1217478 h 1516602"/>
                  <a:gd name="connsiteX25" fmla="*/ 17709 w 1034979"/>
                  <a:gd name="connsiteY25" fmla="*/ 1219383 h 1516602"/>
                  <a:gd name="connsiteX26" fmla="*/ 145344 w 1034979"/>
                  <a:gd name="connsiteY26" fmla="*/ 1217478 h 1516602"/>
                  <a:gd name="connsiteX27" fmla="*/ 239202 w 1034979"/>
                  <a:gd name="connsiteY27" fmla="*/ 1214801 h 1516602"/>
                  <a:gd name="connsiteX28" fmla="*/ 318699 w 1034979"/>
                  <a:gd name="connsiteY28" fmla="*/ 1217478 h 1516602"/>
                  <a:gd name="connsiteX29" fmla="*/ 330129 w 1034979"/>
                  <a:gd name="connsiteY29" fmla="*/ 1223193 h 1516602"/>
                  <a:gd name="connsiteX30" fmla="*/ 333939 w 1034979"/>
                  <a:gd name="connsiteY30" fmla="*/ 1228908 h 1516602"/>
                  <a:gd name="connsiteX31" fmla="*/ 339654 w 1034979"/>
                  <a:gd name="connsiteY31" fmla="*/ 1230813 h 1516602"/>
                  <a:gd name="connsiteX32" fmla="*/ 351084 w 1034979"/>
                  <a:gd name="connsiteY32" fmla="*/ 1238433 h 1516602"/>
                  <a:gd name="connsiteX33" fmla="*/ 356799 w 1034979"/>
                  <a:gd name="connsiteY33" fmla="*/ 1242243 h 1516602"/>
                  <a:gd name="connsiteX34" fmla="*/ 360609 w 1034979"/>
                  <a:gd name="connsiteY34" fmla="*/ 1247958 h 1516602"/>
                  <a:gd name="connsiteX35" fmla="*/ 366324 w 1034979"/>
                  <a:gd name="connsiteY35" fmla="*/ 1259388 h 1516602"/>
                  <a:gd name="connsiteX36" fmla="*/ 362514 w 1034979"/>
                  <a:gd name="connsiteY36" fmla="*/ 1286058 h 1516602"/>
                  <a:gd name="connsiteX37" fmla="*/ 358704 w 1034979"/>
                  <a:gd name="connsiteY37" fmla="*/ 1291773 h 1516602"/>
                  <a:gd name="connsiteX38" fmla="*/ 356799 w 1034979"/>
                  <a:gd name="connsiteY38" fmla="*/ 1297488 h 1516602"/>
                  <a:gd name="connsiteX39" fmla="*/ 352989 w 1034979"/>
                  <a:gd name="connsiteY39" fmla="*/ 1303203 h 1516602"/>
                  <a:gd name="connsiteX40" fmla="*/ 351084 w 1034979"/>
                  <a:gd name="connsiteY40" fmla="*/ 1308918 h 1516602"/>
                  <a:gd name="connsiteX41" fmla="*/ 347274 w 1034979"/>
                  <a:gd name="connsiteY41" fmla="*/ 1314633 h 1516602"/>
                  <a:gd name="connsiteX42" fmla="*/ 330129 w 1034979"/>
                  <a:gd name="connsiteY42" fmla="*/ 1381308 h 1516602"/>
                  <a:gd name="connsiteX43" fmla="*/ 328224 w 1034979"/>
                  <a:gd name="connsiteY43" fmla="*/ 1432743 h 1516602"/>
                  <a:gd name="connsiteX44" fmla="*/ 330129 w 1034979"/>
                  <a:gd name="connsiteY44" fmla="*/ 1457508 h 1516602"/>
                  <a:gd name="connsiteX45" fmla="*/ 332034 w 1034979"/>
                  <a:gd name="connsiteY45" fmla="*/ 1463223 h 1516602"/>
                  <a:gd name="connsiteX46" fmla="*/ 335844 w 1034979"/>
                  <a:gd name="connsiteY46" fmla="*/ 1467033 h 1516602"/>
                  <a:gd name="connsiteX47" fmla="*/ 364419 w 1034979"/>
                  <a:gd name="connsiteY47" fmla="*/ 1512753 h 1516602"/>
                  <a:gd name="connsiteX48" fmla="*/ 387279 w 1034979"/>
                  <a:gd name="connsiteY48" fmla="*/ 1514658 h 1516602"/>
                  <a:gd name="connsiteX49" fmla="*/ 392994 w 1034979"/>
                  <a:gd name="connsiteY49" fmla="*/ 1508943 h 1516602"/>
                  <a:gd name="connsiteX50" fmla="*/ 394899 w 1034979"/>
                  <a:gd name="connsiteY50" fmla="*/ 1497513 h 1516602"/>
                  <a:gd name="connsiteX51" fmla="*/ 396804 w 1034979"/>
                  <a:gd name="connsiteY51" fmla="*/ 1491798 h 1516602"/>
                  <a:gd name="connsiteX52" fmla="*/ 398709 w 1034979"/>
                  <a:gd name="connsiteY52" fmla="*/ 1474653 h 1516602"/>
                  <a:gd name="connsiteX53" fmla="*/ 400614 w 1034979"/>
                  <a:gd name="connsiteY53" fmla="*/ 1461318 h 1516602"/>
                  <a:gd name="connsiteX54" fmla="*/ 404424 w 1034979"/>
                  <a:gd name="connsiteY54" fmla="*/ 1404168 h 1516602"/>
                  <a:gd name="connsiteX55" fmla="*/ 410139 w 1034979"/>
                  <a:gd name="connsiteY55" fmla="*/ 1392738 h 1516602"/>
                  <a:gd name="connsiteX56" fmla="*/ 413949 w 1034979"/>
                  <a:gd name="connsiteY56" fmla="*/ 1379403 h 1516602"/>
                  <a:gd name="connsiteX57" fmla="*/ 415854 w 1034979"/>
                  <a:gd name="connsiteY57" fmla="*/ 1373688 h 1516602"/>
                  <a:gd name="connsiteX58" fmla="*/ 417759 w 1034979"/>
                  <a:gd name="connsiteY58" fmla="*/ 1360353 h 1516602"/>
                  <a:gd name="connsiteX59" fmla="*/ 421569 w 1034979"/>
                  <a:gd name="connsiteY59" fmla="*/ 1348923 h 1516602"/>
                  <a:gd name="connsiteX60" fmla="*/ 427284 w 1034979"/>
                  <a:gd name="connsiteY60" fmla="*/ 1335588 h 1516602"/>
                  <a:gd name="connsiteX61" fmla="*/ 467289 w 1034979"/>
                  <a:gd name="connsiteY61" fmla="*/ 1265103 h 1516602"/>
                  <a:gd name="connsiteX62" fmla="*/ 528455 w 1034979"/>
                  <a:gd name="connsiteY62" fmla="*/ 1230091 h 1516602"/>
                  <a:gd name="connsiteX63" fmla="*/ 601154 w 1034979"/>
                  <a:gd name="connsiteY63" fmla="*/ 1221700 h 1516602"/>
                  <a:gd name="connsiteX64" fmla="*/ 720654 w 1034979"/>
                  <a:gd name="connsiteY64" fmla="*/ 1316538 h 1516602"/>
                  <a:gd name="connsiteX65" fmla="*/ 733989 w 1034979"/>
                  <a:gd name="connsiteY65" fmla="*/ 1326063 h 1516602"/>
                  <a:gd name="connsiteX66" fmla="*/ 743514 w 1034979"/>
                  <a:gd name="connsiteY66" fmla="*/ 1327968 h 1516602"/>
                  <a:gd name="connsiteX67" fmla="*/ 749229 w 1034979"/>
                  <a:gd name="connsiteY67" fmla="*/ 1329873 h 1516602"/>
                  <a:gd name="connsiteX68" fmla="*/ 762564 w 1034979"/>
                  <a:gd name="connsiteY68" fmla="*/ 1335588 h 1516602"/>
                  <a:gd name="connsiteX69" fmla="*/ 777804 w 1034979"/>
                  <a:gd name="connsiteY69" fmla="*/ 1333683 h 1516602"/>
                  <a:gd name="connsiteX70" fmla="*/ 789234 w 1034979"/>
                  <a:gd name="connsiteY70" fmla="*/ 1327968 h 1516602"/>
                  <a:gd name="connsiteX71" fmla="*/ 794949 w 1034979"/>
                  <a:gd name="connsiteY71" fmla="*/ 1326063 h 1516602"/>
                  <a:gd name="connsiteX72" fmla="*/ 802569 w 1034979"/>
                  <a:gd name="connsiteY72" fmla="*/ 1308918 h 1516602"/>
                  <a:gd name="connsiteX73" fmla="*/ 800664 w 1034979"/>
                  <a:gd name="connsiteY73" fmla="*/ 1284153 h 1516602"/>
                  <a:gd name="connsiteX74" fmla="*/ 798759 w 1034979"/>
                  <a:gd name="connsiteY74" fmla="*/ 1278438 h 1516602"/>
                  <a:gd name="connsiteX75" fmla="*/ 796854 w 1034979"/>
                  <a:gd name="connsiteY75" fmla="*/ 1270818 h 1516602"/>
                  <a:gd name="connsiteX76" fmla="*/ 783519 w 1034979"/>
                  <a:gd name="connsiteY76" fmla="*/ 1253673 h 1516602"/>
                  <a:gd name="connsiteX77" fmla="*/ 773994 w 1034979"/>
                  <a:gd name="connsiteY77" fmla="*/ 1247958 h 1516602"/>
                  <a:gd name="connsiteX78" fmla="*/ 648264 w 1034979"/>
                  <a:gd name="connsiteY78" fmla="*/ 1156518 h 1516602"/>
                  <a:gd name="connsiteX79" fmla="*/ 644454 w 1034979"/>
                  <a:gd name="connsiteY79" fmla="*/ 1139373 h 1516602"/>
                  <a:gd name="connsiteX80" fmla="*/ 646359 w 1034979"/>
                  <a:gd name="connsiteY80" fmla="*/ 1131753 h 1516602"/>
                  <a:gd name="connsiteX81" fmla="*/ 650169 w 1034979"/>
                  <a:gd name="connsiteY81" fmla="*/ 1114608 h 1516602"/>
                  <a:gd name="connsiteX82" fmla="*/ 653979 w 1034979"/>
                  <a:gd name="connsiteY82" fmla="*/ 1108893 h 1516602"/>
                  <a:gd name="connsiteX83" fmla="*/ 655884 w 1034979"/>
                  <a:gd name="connsiteY83" fmla="*/ 1103178 h 1516602"/>
                  <a:gd name="connsiteX84" fmla="*/ 661599 w 1034979"/>
                  <a:gd name="connsiteY84" fmla="*/ 1101273 h 1516602"/>
                  <a:gd name="connsiteX85" fmla="*/ 671124 w 1034979"/>
                  <a:gd name="connsiteY85" fmla="*/ 1089843 h 1516602"/>
                  <a:gd name="connsiteX86" fmla="*/ 724464 w 1034979"/>
                  <a:gd name="connsiteY86" fmla="*/ 1082223 h 1516602"/>
                  <a:gd name="connsiteX87" fmla="*/ 842574 w 1034979"/>
                  <a:gd name="connsiteY87" fmla="*/ 1084128 h 1516602"/>
                  <a:gd name="connsiteX88" fmla="*/ 871149 w 1034979"/>
                  <a:gd name="connsiteY88" fmla="*/ 1086033 h 1516602"/>
                  <a:gd name="connsiteX89" fmla="*/ 899724 w 1034979"/>
                  <a:gd name="connsiteY89" fmla="*/ 1091748 h 1516602"/>
                  <a:gd name="connsiteX90" fmla="*/ 922584 w 1034979"/>
                  <a:gd name="connsiteY90" fmla="*/ 1095558 h 1516602"/>
                  <a:gd name="connsiteX91" fmla="*/ 951159 w 1034979"/>
                  <a:gd name="connsiteY91" fmla="*/ 1101273 h 1516602"/>
                  <a:gd name="connsiteX92" fmla="*/ 956874 w 1034979"/>
                  <a:gd name="connsiteY92" fmla="*/ 1101273 h 1516602"/>
                  <a:gd name="connsiteX93" fmla="*/ 1002594 w 1034979"/>
                  <a:gd name="connsiteY93" fmla="*/ 1099368 h 1516602"/>
                  <a:gd name="connsiteX94" fmla="*/ 1031169 w 1034979"/>
                  <a:gd name="connsiteY94" fmla="*/ 1091748 h 1516602"/>
                  <a:gd name="connsiteX95" fmla="*/ 1034979 w 1034979"/>
                  <a:gd name="connsiteY95" fmla="*/ 1086033 h 1516602"/>
                  <a:gd name="connsiteX96" fmla="*/ 1033074 w 1034979"/>
                  <a:gd name="connsiteY96" fmla="*/ 1066983 h 1516602"/>
                  <a:gd name="connsiteX97" fmla="*/ 1027359 w 1034979"/>
                  <a:gd name="connsiteY97" fmla="*/ 1063173 h 1516602"/>
                  <a:gd name="connsiteX98" fmla="*/ 1012119 w 1034979"/>
                  <a:gd name="connsiteY98" fmla="*/ 1061268 h 1516602"/>
                  <a:gd name="connsiteX99" fmla="*/ 1006404 w 1034979"/>
                  <a:gd name="connsiteY99" fmla="*/ 1059363 h 1516602"/>
                  <a:gd name="connsiteX100" fmla="*/ 998784 w 1034979"/>
                  <a:gd name="connsiteY100" fmla="*/ 1057458 h 1516602"/>
                  <a:gd name="connsiteX101" fmla="*/ 987354 w 1034979"/>
                  <a:gd name="connsiteY101" fmla="*/ 1049838 h 1516602"/>
                  <a:gd name="connsiteX102" fmla="*/ 975924 w 1034979"/>
                  <a:gd name="connsiteY102" fmla="*/ 1046028 h 1516602"/>
                  <a:gd name="connsiteX103" fmla="*/ 970209 w 1034979"/>
                  <a:gd name="connsiteY103" fmla="*/ 1044123 h 1516602"/>
                  <a:gd name="connsiteX104" fmla="*/ 962589 w 1034979"/>
                  <a:gd name="connsiteY104" fmla="*/ 1042218 h 1516602"/>
                  <a:gd name="connsiteX105" fmla="*/ 956874 w 1034979"/>
                  <a:gd name="connsiteY105" fmla="*/ 1040313 h 1516602"/>
                  <a:gd name="connsiteX106" fmla="*/ 935919 w 1034979"/>
                  <a:gd name="connsiteY106" fmla="*/ 1034598 h 1516602"/>
                  <a:gd name="connsiteX107" fmla="*/ 825429 w 1034979"/>
                  <a:gd name="connsiteY107" fmla="*/ 1034598 h 1516602"/>
                  <a:gd name="connsiteX108" fmla="*/ 730179 w 1034979"/>
                  <a:gd name="connsiteY108" fmla="*/ 1038408 h 1516602"/>
                  <a:gd name="connsiteX109" fmla="*/ 669219 w 1034979"/>
                  <a:gd name="connsiteY109" fmla="*/ 1046028 h 1516602"/>
                  <a:gd name="connsiteX110" fmla="*/ 646359 w 1034979"/>
                  <a:gd name="connsiteY110" fmla="*/ 1049838 h 1516602"/>
                  <a:gd name="connsiteX111" fmla="*/ 642549 w 1034979"/>
                  <a:gd name="connsiteY111" fmla="*/ 1038408 h 1516602"/>
                  <a:gd name="connsiteX112" fmla="*/ 640644 w 1034979"/>
                  <a:gd name="connsiteY112" fmla="*/ 1032693 h 1516602"/>
                  <a:gd name="connsiteX113" fmla="*/ 642549 w 1034979"/>
                  <a:gd name="connsiteY113" fmla="*/ 1015548 h 1516602"/>
                  <a:gd name="connsiteX114" fmla="*/ 644454 w 1034979"/>
                  <a:gd name="connsiteY114" fmla="*/ 1009833 h 1516602"/>
                  <a:gd name="connsiteX115" fmla="*/ 661599 w 1034979"/>
                  <a:gd name="connsiteY115" fmla="*/ 1000308 h 1516602"/>
                  <a:gd name="connsiteX116" fmla="*/ 673029 w 1034979"/>
                  <a:gd name="connsiteY116" fmla="*/ 992688 h 1516602"/>
                  <a:gd name="connsiteX117" fmla="*/ 674934 w 1034979"/>
                  <a:gd name="connsiteY117" fmla="*/ 986973 h 1516602"/>
                  <a:gd name="connsiteX118" fmla="*/ 680649 w 1034979"/>
                  <a:gd name="connsiteY118" fmla="*/ 985068 h 1516602"/>
                  <a:gd name="connsiteX119" fmla="*/ 686364 w 1034979"/>
                  <a:gd name="connsiteY119" fmla="*/ 981258 h 1516602"/>
                  <a:gd name="connsiteX120" fmla="*/ 695889 w 1034979"/>
                  <a:gd name="connsiteY120" fmla="*/ 971733 h 1516602"/>
                  <a:gd name="connsiteX121" fmla="*/ 705414 w 1034979"/>
                  <a:gd name="connsiteY121" fmla="*/ 960303 h 1516602"/>
                  <a:gd name="connsiteX122" fmla="*/ 716844 w 1034979"/>
                  <a:gd name="connsiteY122" fmla="*/ 952683 h 1516602"/>
                  <a:gd name="connsiteX123" fmla="*/ 732084 w 1034979"/>
                  <a:gd name="connsiteY123" fmla="*/ 939348 h 1516602"/>
                  <a:gd name="connsiteX124" fmla="*/ 741609 w 1034979"/>
                  <a:gd name="connsiteY124" fmla="*/ 927918 h 1516602"/>
                  <a:gd name="connsiteX125" fmla="*/ 753039 w 1034979"/>
                  <a:gd name="connsiteY125" fmla="*/ 918393 h 1516602"/>
                  <a:gd name="connsiteX126" fmla="*/ 758754 w 1034979"/>
                  <a:gd name="connsiteY126" fmla="*/ 906963 h 1516602"/>
                  <a:gd name="connsiteX127" fmla="*/ 760659 w 1034979"/>
                  <a:gd name="connsiteY127" fmla="*/ 901248 h 1516602"/>
                  <a:gd name="connsiteX128" fmla="*/ 766374 w 1034979"/>
                  <a:gd name="connsiteY128" fmla="*/ 889818 h 1516602"/>
                  <a:gd name="connsiteX129" fmla="*/ 764469 w 1034979"/>
                  <a:gd name="connsiteY129" fmla="*/ 874578 h 1516602"/>
                  <a:gd name="connsiteX130" fmla="*/ 758754 w 1034979"/>
                  <a:gd name="connsiteY130" fmla="*/ 872673 h 1516602"/>
                  <a:gd name="connsiteX131" fmla="*/ 737799 w 1034979"/>
                  <a:gd name="connsiteY131" fmla="*/ 874578 h 1516602"/>
                  <a:gd name="connsiteX132" fmla="*/ 732084 w 1034979"/>
                  <a:gd name="connsiteY132" fmla="*/ 878388 h 1516602"/>
                  <a:gd name="connsiteX133" fmla="*/ 699699 w 1034979"/>
                  <a:gd name="connsiteY133" fmla="*/ 899343 h 1516602"/>
                  <a:gd name="connsiteX134" fmla="*/ 595181 w 1034979"/>
                  <a:gd name="connsiteY134" fmla="*/ 957831 h 1516602"/>
                  <a:gd name="connsiteX135" fmla="*/ 507294 w 1034979"/>
                  <a:gd name="connsiteY135" fmla="*/ 847908 h 1516602"/>
                  <a:gd name="connsiteX136" fmla="*/ 503484 w 1034979"/>
                  <a:gd name="connsiteY136" fmla="*/ 358323 h 1516602"/>
                  <a:gd name="connsiteX137" fmla="*/ 499674 w 1034979"/>
                  <a:gd name="connsiteY137" fmla="*/ 66858 h 1516602"/>
                  <a:gd name="connsiteX138" fmla="*/ 490149 w 1034979"/>
                  <a:gd name="connsiteY138" fmla="*/ 40188 h 1516602"/>
                  <a:gd name="connsiteX139" fmla="*/ 488244 w 1034979"/>
                  <a:gd name="connsiteY139" fmla="*/ 34473 h 1516602"/>
                  <a:gd name="connsiteX140" fmla="*/ 484434 w 1034979"/>
                  <a:gd name="connsiteY140" fmla="*/ 28758 h 1516602"/>
                  <a:gd name="connsiteX141" fmla="*/ 478719 w 1034979"/>
                  <a:gd name="connsiteY141" fmla="*/ 17328 h 1516602"/>
                  <a:gd name="connsiteX142" fmla="*/ 473004 w 1034979"/>
                  <a:gd name="connsiteY142" fmla="*/ 13518 h 1516602"/>
                  <a:gd name="connsiteX143" fmla="*/ 469194 w 1034979"/>
                  <a:gd name="connsiteY143" fmla="*/ 7803 h 1516602"/>
                  <a:gd name="connsiteX144" fmla="*/ 429189 w 1034979"/>
                  <a:gd name="connsiteY144" fmla="*/ 11613 h 1516602"/>
                  <a:gd name="connsiteX145" fmla="*/ 425379 w 1034979"/>
                  <a:gd name="connsiteY145" fmla="*/ 78288 h 1516602"/>
                  <a:gd name="connsiteX146" fmla="*/ 425379 w 1034979"/>
                  <a:gd name="connsiteY146" fmla="*/ 84003 h 1516602"/>
                  <a:gd name="connsiteX147" fmla="*/ 429189 w 1034979"/>
                  <a:gd name="connsiteY147" fmla="*/ 238308 h 1516602"/>
                  <a:gd name="connsiteX148" fmla="*/ 440619 w 1034979"/>
                  <a:gd name="connsiteY148" fmla="*/ 421188 h 1516602"/>
                  <a:gd name="connsiteX149" fmla="*/ 435265 w 1034979"/>
                  <a:gd name="connsiteY149" fmla="*/ 718368 h 1516602"/>
                  <a:gd name="connsiteX150" fmla="*/ 435059 w 1034979"/>
                  <a:gd name="connsiteY150" fmla="*/ 799046 h 1516602"/>
                  <a:gd name="connsiteX151" fmla="*/ 430322 w 1034979"/>
                  <a:gd name="connsiteY151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8694 w 1034979"/>
                  <a:gd name="connsiteY15" fmla="*/ 1076508 h 1516602"/>
                  <a:gd name="connsiteX16" fmla="*/ 252024 w 1034979"/>
                  <a:gd name="connsiteY16" fmla="*/ 1131753 h 1516602"/>
                  <a:gd name="connsiteX17" fmla="*/ 240594 w 1034979"/>
                  <a:gd name="connsiteY17" fmla="*/ 1135563 h 1516602"/>
                  <a:gd name="connsiteX18" fmla="*/ 27234 w 1034979"/>
                  <a:gd name="connsiteY18" fmla="*/ 1154613 h 1516602"/>
                  <a:gd name="connsiteX19" fmla="*/ 15804 w 1034979"/>
                  <a:gd name="connsiteY19" fmla="*/ 1160328 h 1516602"/>
                  <a:gd name="connsiteX20" fmla="*/ 6279 w 1034979"/>
                  <a:gd name="connsiteY20" fmla="*/ 1169853 h 1516602"/>
                  <a:gd name="connsiteX21" fmla="*/ 4374 w 1034979"/>
                  <a:gd name="connsiteY21" fmla="*/ 1175568 h 1516602"/>
                  <a:gd name="connsiteX22" fmla="*/ 564 w 1034979"/>
                  <a:gd name="connsiteY22" fmla="*/ 1181283 h 1516602"/>
                  <a:gd name="connsiteX23" fmla="*/ 6279 w 1034979"/>
                  <a:gd name="connsiteY23" fmla="*/ 1213668 h 1516602"/>
                  <a:gd name="connsiteX24" fmla="*/ 11994 w 1034979"/>
                  <a:gd name="connsiteY24" fmla="*/ 1217478 h 1516602"/>
                  <a:gd name="connsiteX25" fmla="*/ 17709 w 1034979"/>
                  <a:gd name="connsiteY25" fmla="*/ 1219383 h 1516602"/>
                  <a:gd name="connsiteX26" fmla="*/ 145344 w 1034979"/>
                  <a:gd name="connsiteY26" fmla="*/ 1217478 h 1516602"/>
                  <a:gd name="connsiteX27" fmla="*/ 239202 w 1034979"/>
                  <a:gd name="connsiteY27" fmla="*/ 1214801 h 1516602"/>
                  <a:gd name="connsiteX28" fmla="*/ 318699 w 1034979"/>
                  <a:gd name="connsiteY28" fmla="*/ 1217478 h 1516602"/>
                  <a:gd name="connsiteX29" fmla="*/ 330129 w 1034979"/>
                  <a:gd name="connsiteY29" fmla="*/ 1223193 h 1516602"/>
                  <a:gd name="connsiteX30" fmla="*/ 333939 w 1034979"/>
                  <a:gd name="connsiteY30" fmla="*/ 1228908 h 1516602"/>
                  <a:gd name="connsiteX31" fmla="*/ 339654 w 1034979"/>
                  <a:gd name="connsiteY31" fmla="*/ 1230813 h 1516602"/>
                  <a:gd name="connsiteX32" fmla="*/ 351084 w 1034979"/>
                  <a:gd name="connsiteY32" fmla="*/ 1238433 h 1516602"/>
                  <a:gd name="connsiteX33" fmla="*/ 356799 w 1034979"/>
                  <a:gd name="connsiteY33" fmla="*/ 1242243 h 1516602"/>
                  <a:gd name="connsiteX34" fmla="*/ 360609 w 1034979"/>
                  <a:gd name="connsiteY34" fmla="*/ 1247958 h 1516602"/>
                  <a:gd name="connsiteX35" fmla="*/ 366324 w 1034979"/>
                  <a:gd name="connsiteY35" fmla="*/ 1259388 h 1516602"/>
                  <a:gd name="connsiteX36" fmla="*/ 362514 w 1034979"/>
                  <a:gd name="connsiteY36" fmla="*/ 1286058 h 1516602"/>
                  <a:gd name="connsiteX37" fmla="*/ 358704 w 1034979"/>
                  <a:gd name="connsiteY37" fmla="*/ 1291773 h 1516602"/>
                  <a:gd name="connsiteX38" fmla="*/ 356799 w 1034979"/>
                  <a:gd name="connsiteY38" fmla="*/ 1297488 h 1516602"/>
                  <a:gd name="connsiteX39" fmla="*/ 352989 w 1034979"/>
                  <a:gd name="connsiteY39" fmla="*/ 1303203 h 1516602"/>
                  <a:gd name="connsiteX40" fmla="*/ 351084 w 1034979"/>
                  <a:gd name="connsiteY40" fmla="*/ 1308918 h 1516602"/>
                  <a:gd name="connsiteX41" fmla="*/ 347274 w 1034979"/>
                  <a:gd name="connsiteY41" fmla="*/ 1314633 h 1516602"/>
                  <a:gd name="connsiteX42" fmla="*/ 330129 w 1034979"/>
                  <a:gd name="connsiteY42" fmla="*/ 1381308 h 1516602"/>
                  <a:gd name="connsiteX43" fmla="*/ 328224 w 1034979"/>
                  <a:gd name="connsiteY43" fmla="*/ 1432743 h 1516602"/>
                  <a:gd name="connsiteX44" fmla="*/ 330129 w 1034979"/>
                  <a:gd name="connsiteY44" fmla="*/ 1457508 h 1516602"/>
                  <a:gd name="connsiteX45" fmla="*/ 332034 w 1034979"/>
                  <a:gd name="connsiteY45" fmla="*/ 1463223 h 1516602"/>
                  <a:gd name="connsiteX46" fmla="*/ 335844 w 1034979"/>
                  <a:gd name="connsiteY46" fmla="*/ 1467033 h 1516602"/>
                  <a:gd name="connsiteX47" fmla="*/ 364419 w 1034979"/>
                  <a:gd name="connsiteY47" fmla="*/ 1512753 h 1516602"/>
                  <a:gd name="connsiteX48" fmla="*/ 387279 w 1034979"/>
                  <a:gd name="connsiteY48" fmla="*/ 1514658 h 1516602"/>
                  <a:gd name="connsiteX49" fmla="*/ 392994 w 1034979"/>
                  <a:gd name="connsiteY49" fmla="*/ 1508943 h 1516602"/>
                  <a:gd name="connsiteX50" fmla="*/ 394899 w 1034979"/>
                  <a:gd name="connsiteY50" fmla="*/ 1497513 h 1516602"/>
                  <a:gd name="connsiteX51" fmla="*/ 396804 w 1034979"/>
                  <a:gd name="connsiteY51" fmla="*/ 1491798 h 1516602"/>
                  <a:gd name="connsiteX52" fmla="*/ 398709 w 1034979"/>
                  <a:gd name="connsiteY52" fmla="*/ 1474653 h 1516602"/>
                  <a:gd name="connsiteX53" fmla="*/ 400614 w 1034979"/>
                  <a:gd name="connsiteY53" fmla="*/ 1461318 h 1516602"/>
                  <a:gd name="connsiteX54" fmla="*/ 404424 w 1034979"/>
                  <a:gd name="connsiteY54" fmla="*/ 1404168 h 1516602"/>
                  <a:gd name="connsiteX55" fmla="*/ 410139 w 1034979"/>
                  <a:gd name="connsiteY55" fmla="*/ 1392738 h 1516602"/>
                  <a:gd name="connsiteX56" fmla="*/ 413949 w 1034979"/>
                  <a:gd name="connsiteY56" fmla="*/ 1379403 h 1516602"/>
                  <a:gd name="connsiteX57" fmla="*/ 415854 w 1034979"/>
                  <a:gd name="connsiteY57" fmla="*/ 1373688 h 1516602"/>
                  <a:gd name="connsiteX58" fmla="*/ 417759 w 1034979"/>
                  <a:gd name="connsiteY58" fmla="*/ 1360353 h 1516602"/>
                  <a:gd name="connsiteX59" fmla="*/ 421569 w 1034979"/>
                  <a:gd name="connsiteY59" fmla="*/ 1348923 h 1516602"/>
                  <a:gd name="connsiteX60" fmla="*/ 427284 w 1034979"/>
                  <a:gd name="connsiteY60" fmla="*/ 1335588 h 1516602"/>
                  <a:gd name="connsiteX61" fmla="*/ 467289 w 1034979"/>
                  <a:gd name="connsiteY61" fmla="*/ 1265103 h 1516602"/>
                  <a:gd name="connsiteX62" fmla="*/ 528455 w 1034979"/>
                  <a:gd name="connsiteY62" fmla="*/ 1230091 h 1516602"/>
                  <a:gd name="connsiteX63" fmla="*/ 601154 w 1034979"/>
                  <a:gd name="connsiteY63" fmla="*/ 1221700 h 1516602"/>
                  <a:gd name="connsiteX64" fmla="*/ 720654 w 1034979"/>
                  <a:gd name="connsiteY64" fmla="*/ 1316538 h 1516602"/>
                  <a:gd name="connsiteX65" fmla="*/ 733989 w 1034979"/>
                  <a:gd name="connsiteY65" fmla="*/ 1326063 h 1516602"/>
                  <a:gd name="connsiteX66" fmla="*/ 743514 w 1034979"/>
                  <a:gd name="connsiteY66" fmla="*/ 1327968 h 1516602"/>
                  <a:gd name="connsiteX67" fmla="*/ 749229 w 1034979"/>
                  <a:gd name="connsiteY67" fmla="*/ 1329873 h 1516602"/>
                  <a:gd name="connsiteX68" fmla="*/ 762564 w 1034979"/>
                  <a:gd name="connsiteY68" fmla="*/ 1335588 h 1516602"/>
                  <a:gd name="connsiteX69" fmla="*/ 777804 w 1034979"/>
                  <a:gd name="connsiteY69" fmla="*/ 1333683 h 1516602"/>
                  <a:gd name="connsiteX70" fmla="*/ 789234 w 1034979"/>
                  <a:gd name="connsiteY70" fmla="*/ 1327968 h 1516602"/>
                  <a:gd name="connsiteX71" fmla="*/ 794949 w 1034979"/>
                  <a:gd name="connsiteY71" fmla="*/ 1326063 h 1516602"/>
                  <a:gd name="connsiteX72" fmla="*/ 802569 w 1034979"/>
                  <a:gd name="connsiteY72" fmla="*/ 1308918 h 1516602"/>
                  <a:gd name="connsiteX73" fmla="*/ 800664 w 1034979"/>
                  <a:gd name="connsiteY73" fmla="*/ 1284153 h 1516602"/>
                  <a:gd name="connsiteX74" fmla="*/ 798759 w 1034979"/>
                  <a:gd name="connsiteY74" fmla="*/ 1278438 h 1516602"/>
                  <a:gd name="connsiteX75" fmla="*/ 796854 w 1034979"/>
                  <a:gd name="connsiteY75" fmla="*/ 1270818 h 1516602"/>
                  <a:gd name="connsiteX76" fmla="*/ 783519 w 1034979"/>
                  <a:gd name="connsiteY76" fmla="*/ 1253673 h 1516602"/>
                  <a:gd name="connsiteX77" fmla="*/ 773994 w 1034979"/>
                  <a:gd name="connsiteY77" fmla="*/ 1247958 h 1516602"/>
                  <a:gd name="connsiteX78" fmla="*/ 648264 w 1034979"/>
                  <a:gd name="connsiteY78" fmla="*/ 1156518 h 1516602"/>
                  <a:gd name="connsiteX79" fmla="*/ 644454 w 1034979"/>
                  <a:gd name="connsiteY79" fmla="*/ 1139373 h 1516602"/>
                  <a:gd name="connsiteX80" fmla="*/ 646359 w 1034979"/>
                  <a:gd name="connsiteY80" fmla="*/ 1131753 h 1516602"/>
                  <a:gd name="connsiteX81" fmla="*/ 650169 w 1034979"/>
                  <a:gd name="connsiteY81" fmla="*/ 1114608 h 1516602"/>
                  <a:gd name="connsiteX82" fmla="*/ 653979 w 1034979"/>
                  <a:gd name="connsiteY82" fmla="*/ 1108893 h 1516602"/>
                  <a:gd name="connsiteX83" fmla="*/ 655884 w 1034979"/>
                  <a:gd name="connsiteY83" fmla="*/ 1103178 h 1516602"/>
                  <a:gd name="connsiteX84" fmla="*/ 661599 w 1034979"/>
                  <a:gd name="connsiteY84" fmla="*/ 1101273 h 1516602"/>
                  <a:gd name="connsiteX85" fmla="*/ 671124 w 1034979"/>
                  <a:gd name="connsiteY85" fmla="*/ 1089843 h 1516602"/>
                  <a:gd name="connsiteX86" fmla="*/ 724464 w 1034979"/>
                  <a:gd name="connsiteY86" fmla="*/ 1082223 h 1516602"/>
                  <a:gd name="connsiteX87" fmla="*/ 842574 w 1034979"/>
                  <a:gd name="connsiteY87" fmla="*/ 1084128 h 1516602"/>
                  <a:gd name="connsiteX88" fmla="*/ 871149 w 1034979"/>
                  <a:gd name="connsiteY88" fmla="*/ 1086033 h 1516602"/>
                  <a:gd name="connsiteX89" fmla="*/ 899724 w 1034979"/>
                  <a:gd name="connsiteY89" fmla="*/ 1091748 h 1516602"/>
                  <a:gd name="connsiteX90" fmla="*/ 922584 w 1034979"/>
                  <a:gd name="connsiteY90" fmla="*/ 1095558 h 1516602"/>
                  <a:gd name="connsiteX91" fmla="*/ 951159 w 1034979"/>
                  <a:gd name="connsiteY91" fmla="*/ 1101273 h 1516602"/>
                  <a:gd name="connsiteX92" fmla="*/ 956874 w 1034979"/>
                  <a:gd name="connsiteY92" fmla="*/ 1101273 h 1516602"/>
                  <a:gd name="connsiteX93" fmla="*/ 1002594 w 1034979"/>
                  <a:gd name="connsiteY93" fmla="*/ 1099368 h 1516602"/>
                  <a:gd name="connsiteX94" fmla="*/ 1031169 w 1034979"/>
                  <a:gd name="connsiteY94" fmla="*/ 1091748 h 1516602"/>
                  <a:gd name="connsiteX95" fmla="*/ 1034979 w 1034979"/>
                  <a:gd name="connsiteY95" fmla="*/ 1086033 h 1516602"/>
                  <a:gd name="connsiteX96" fmla="*/ 1033074 w 1034979"/>
                  <a:gd name="connsiteY96" fmla="*/ 1066983 h 1516602"/>
                  <a:gd name="connsiteX97" fmla="*/ 1027359 w 1034979"/>
                  <a:gd name="connsiteY97" fmla="*/ 1063173 h 1516602"/>
                  <a:gd name="connsiteX98" fmla="*/ 1012119 w 1034979"/>
                  <a:gd name="connsiteY98" fmla="*/ 1061268 h 1516602"/>
                  <a:gd name="connsiteX99" fmla="*/ 1006404 w 1034979"/>
                  <a:gd name="connsiteY99" fmla="*/ 1059363 h 1516602"/>
                  <a:gd name="connsiteX100" fmla="*/ 998784 w 1034979"/>
                  <a:gd name="connsiteY100" fmla="*/ 1057458 h 1516602"/>
                  <a:gd name="connsiteX101" fmla="*/ 987354 w 1034979"/>
                  <a:gd name="connsiteY101" fmla="*/ 1049838 h 1516602"/>
                  <a:gd name="connsiteX102" fmla="*/ 975924 w 1034979"/>
                  <a:gd name="connsiteY102" fmla="*/ 1046028 h 1516602"/>
                  <a:gd name="connsiteX103" fmla="*/ 970209 w 1034979"/>
                  <a:gd name="connsiteY103" fmla="*/ 1044123 h 1516602"/>
                  <a:gd name="connsiteX104" fmla="*/ 962589 w 1034979"/>
                  <a:gd name="connsiteY104" fmla="*/ 1042218 h 1516602"/>
                  <a:gd name="connsiteX105" fmla="*/ 956874 w 1034979"/>
                  <a:gd name="connsiteY105" fmla="*/ 1040313 h 1516602"/>
                  <a:gd name="connsiteX106" fmla="*/ 935919 w 1034979"/>
                  <a:gd name="connsiteY106" fmla="*/ 1034598 h 1516602"/>
                  <a:gd name="connsiteX107" fmla="*/ 825429 w 1034979"/>
                  <a:gd name="connsiteY107" fmla="*/ 1034598 h 1516602"/>
                  <a:gd name="connsiteX108" fmla="*/ 730179 w 1034979"/>
                  <a:gd name="connsiteY108" fmla="*/ 1038408 h 1516602"/>
                  <a:gd name="connsiteX109" fmla="*/ 669219 w 1034979"/>
                  <a:gd name="connsiteY109" fmla="*/ 1046028 h 1516602"/>
                  <a:gd name="connsiteX110" fmla="*/ 646359 w 1034979"/>
                  <a:gd name="connsiteY110" fmla="*/ 1049838 h 1516602"/>
                  <a:gd name="connsiteX111" fmla="*/ 642549 w 1034979"/>
                  <a:gd name="connsiteY111" fmla="*/ 1038408 h 1516602"/>
                  <a:gd name="connsiteX112" fmla="*/ 640644 w 1034979"/>
                  <a:gd name="connsiteY112" fmla="*/ 1032693 h 1516602"/>
                  <a:gd name="connsiteX113" fmla="*/ 642549 w 1034979"/>
                  <a:gd name="connsiteY113" fmla="*/ 1015548 h 1516602"/>
                  <a:gd name="connsiteX114" fmla="*/ 644454 w 1034979"/>
                  <a:gd name="connsiteY114" fmla="*/ 1009833 h 1516602"/>
                  <a:gd name="connsiteX115" fmla="*/ 661599 w 1034979"/>
                  <a:gd name="connsiteY115" fmla="*/ 1000308 h 1516602"/>
                  <a:gd name="connsiteX116" fmla="*/ 673029 w 1034979"/>
                  <a:gd name="connsiteY116" fmla="*/ 992688 h 1516602"/>
                  <a:gd name="connsiteX117" fmla="*/ 674934 w 1034979"/>
                  <a:gd name="connsiteY117" fmla="*/ 986973 h 1516602"/>
                  <a:gd name="connsiteX118" fmla="*/ 680649 w 1034979"/>
                  <a:gd name="connsiteY118" fmla="*/ 985068 h 1516602"/>
                  <a:gd name="connsiteX119" fmla="*/ 686364 w 1034979"/>
                  <a:gd name="connsiteY119" fmla="*/ 981258 h 1516602"/>
                  <a:gd name="connsiteX120" fmla="*/ 695889 w 1034979"/>
                  <a:gd name="connsiteY120" fmla="*/ 971733 h 1516602"/>
                  <a:gd name="connsiteX121" fmla="*/ 705414 w 1034979"/>
                  <a:gd name="connsiteY121" fmla="*/ 960303 h 1516602"/>
                  <a:gd name="connsiteX122" fmla="*/ 716844 w 1034979"/>
                  <a:gd name="connsiteY122" fmla="*/ 952683 h 1516602"/>
                  <a:gd name="connsiteX123" fmla="*/ 732084 w 1034979"/>
                  <a:gd name="connsiteY123" fmla="*/ 939348 h 1516602"/>
                  <a:gd name="connsiteX124" fmla="*/ 741609 w 1034979"/>
                  <a:gd name="connsiteY124" fmla="*/ 927918 h 1516602"/>
                  <a:gd name="connsiteX125" fmla="*/ 753039 w 1034979"/>
                  <a:gd name="connsiteY125" fmla="*/ 918393 h 1516602"/>
                  <a:gd name="connsiteX126" fmla="*/ 758754 w 1034979"/>
                  <a:gd name="connsiteY126" fmla="*/ 906963 h 1516602"/>
                  <a:gd name="connsiteX127" fmla="*/ 760659 w 1034979"/>
                  <a:gd name="connsiteY127" fmla="*/ 901248 h 1516602"/>
                  <a:gd name="connsiteX128" fmla="*/ 766374 w 1034979"/>
                  <a:gd name="connsiteY128" fmla="*/ 889818 h 1516602"/>
                  <a:gd name="connsiteX129" fmla="*/ 764469 w 1034979"/>
                  <a:gd name="connsiteY129" fmla="*/ 874578 h 1516602"/>
                  <a:gd name="connsiteX130" fmla="*/ 758754 w 1034979"/>
                  <a:gd name="connsiteY130" fmla="*/ 872673 h 1516602"/>
                  <a:gd name="connsiteX131" fmla="*/ 737799 w 1034979"/>
                  <a:gd name="connsiteY131" fmla="*/ 874578 h 1516602"/>
                  <a:gd name="connsiteX132" fmla="*/ 732084 w 1034979"/>
                  <a:gd name="connsiteY132" fmla="*/ 878388 h 1516602"/>
                  <a:gd name="connsiteX133" fmla="*/ 699699 w 1034979"/>
                  <a:gd name="connsiteY133" fmla="*/ 899343 h 1516602"/>
                  <a:gd name="connsiteX134" fmla="*/ 595181 w 1034979"/>
                  <a:gd name="connsiteY134" fmla="*/ 957831 h 1516602"/>
                  <a:gd name="connsiteX135" fmla="*/ 507294 w 1034979"/>
                  <a:gd name="connsiteY135" fmla="*/ 847908 h 1516602"/>
                  <a:gd name="connsiteX136" fmla="*/ 503484 w 1034979"/>
                  <a:gd name="connsiteY136" fmla="*/ 358323 h 1516602"/>
                  <a:gd name="connsiteX137" fmla="*/ 499674 w 1034979"/>
                  <a:gd name="connsiteY137" fmla="*/ 66858 h 1516602"/>
                  <a:gd name="connsiteX138" fmla="*/ 490149 w 1034979"/>
                  <a:gd name="connsiteY138" fmla="*/ 40188 h 1516602"/>
                  <a:gd name="connsiteX139" fmla="*/ 488244 w 1034979"/>
                  <a:gd name="connsiteY139" fmla="*/ 34473 h 1516602"/>
                  <a:gd name="connsiteX140" fmla="*/ 484434 w 1034979"/>
                  <a:gd name="connsiteY140" fmla="*/ 28758 h 1516602"/>
                  <a:gd name="connsiteX141" fmla="*/ 478719 w 1034979"/>
                  <a:gd name="connsiteY141" fmla="*/ 17328 h 1516602"/>
                  <a:gd name="connsiteX142" fmla="*/ 473004 w 1034979"/>
                  <a:gd name="connsiteY142" fmla="*/ 13518 h 1516602"/>
                  <a:gd name="connsiteX143" fmla="*/ 469194 w 1034979"/>
                  <a:gd name="connsiteY143" fmla="*/ 7803 h 1516602"/>
                  <a:gd name="connsiteX144" fmla="*/ 429189 w 1034979"/>
                  <a:gd name="connsiteY144" fmla="*/ 11613 h 1516602"/>
                  <a:gd name="connsiteX145" fmla="*/ 425379 w 1034979"/>
                  <a:gd name="connsiteY145" fmla="*/ 78288 h 1516602"/>
                  <a:gd name="connsiteX146" fmla="*/ 425379 w 1034979"/>
                  <a:gd name="connsiteY146" fmla="*/ 84003 h 1516602"/>
                  <a:gd name="connsiteX147" fmla="*/ 429189 w 1034979"/>
                  <a:gd name="connsiteY147" fmla="*/ 238308 h 1516602"/>
                  <a:gd name="connsiteX148" fmla="*/ 440619 w 1034979"/>
                  <a:gd name="connsiteY148" fmla="*/ 421188 h 1516602"/>
                  <a:gd name="connsiteX149" fmla="*/ 435265 w 1034979"/>
                  <a:gd name="connsiteY149" fmla="*/ 718368 h 1516602"/>
                  <a:gd name="connsiteX150" fmla="*/ 435059 w 1034979"/>
                  <a:gd name="connsiteY150" fmla="*/ 799046 h 1516602"/>
                  <a:gd name="connsiteX151" fmla="*/ 430322 w 1034979"/>
                  <a:gd name="connsiteY151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8694 w 1034979"/>
                  <a:gd name="connsiteY15" fmla="*/ 1076508 h 1516602"/>
                  <a:gd name="connsiteX16" fmla="*/ 264381 w 1034979"/>
                  <a:gd name="connsiteY16" fmla="*/ 1119397 h 1516602"/>
                  <a:gd name="connsiteX17" fmla="*/ 240594 w 1034979"/>
                  <a:gd name="connsiteY17" fmla="*/ 1135563 h 1516602"/>
                  <a:gd name="connsiteX18" fmla="*/ 27234 w 1034979"/>
                  <a:gd name="connsiteY18" fmla="*/ 1154613 h 1516602"/>
                  <a:gd name="connsiteX19" fmla="*/ 15804 w 1034979"/>
                  <a:gd name="connsiteY19" fmla="*/ 1160328 h 1516602"/>
                  <a:gd name="connsiteX20" fmla="*/ 6279 w 1034979"/>
                  <a:gd name="connsiteY20" fmla="*/ 1169853 h 1516602"/>
                  <a:gd name="connsiteX21" fmla="*/ 4374 w 1034979"/>
                  <a:gd name="connsiteY21" fmla="*/ 1175568 h 1516602"/>
                  <a:gd name="connsiteX22" fmla="*/ 564 w 1034979"/>
                  <a:gd name="connsiteY22" fmla="*/ 1181283 h 1516602"/>
                  <a:gd name="connsiteX23" fmla="*/ 6279 w 1034979"/>
                  <a:gd name="connsiteY23" fmla="*/ 1213668 h 1516602"/>
                  <a:gd name="connsiteX24" fmla="*/ 11994 w 1034979"/>
                  <a:gd name="connsiteY24" fmla="*/ 1217478 h 1516602"/>
                  <a:gd name="connsiteX25" fmla="*/ 17709 w 1034979"/>
                  <a:gd name="connsiteY25" fmla="*/ 1219383 h 1516602"/>
                  <a:gd name="connsiteX26" fmla="*/ 145344 w 1034979"/>
                  <a:gd name="connsiteY26" fmla="*/ 1217478 h 1516602"/>
                  <a:gd name="connsiteX27" fmla="*/ 239202 w 1034979"/>
                  <a:gd name="connsiteY27" fmla="*/ 1214801 h 1516602"/>
                  <a:gd name="connsiteX28" fmla="*/ 318699 w 1034979"/>
                  <a:gd name="connsiteY28" fmla="*/ 1217478 h 1516602"/>
                  <a:gd name="connsiteX29" fmla="*/ 330129 w 1034979"/>
                  <a:gd name="connsiteY29" fmla="*/ 1223193 h 1516602"/>
                  <a:gd name="connsiteX30" fmla="*/ 333939 w 1034979"/>
                  <a:gd name="connsiteY30" fmla="*/ 1228908 h 1516602"/>
                  <a:gd name="connsiteX31" fmla="*/ 339654 w 1034979"/>
                  <a:gd name="connsiteY31" fmla="*/ 1230813 h 1516602"/>
                  <a:gd name="connsiteX32" fmla="*/ 351084 w 1034979"/>
                  <a:gd name="connsiteY32" fmla="*/ 1238433 h 1516602"/>
                  <a:gd name="connsiteX33" fmla="*/ 356799 w 1034979"/>
                  <a:gd name="connsiteY33" fmla="*/ 1242243 h 1516602"/>
                  <a:gd name="connsiteX34" fmla="*/ 360609 w 1034979"/>
                  <a:gd name="connsiteY34" fmla="*/ 1247958 h 1516602"/>
                  <a:gd name="connsiteX35" fmla="*/ 366324 w 1034979"/>
                  <a:gd name="connsiteY35" fmla="*/ 1259388 h 1516602"/>
                  <a:gd name="connsiteX36" fmla="*/ 362514 w 1034979"/>
                  <a:gd name="connsiteY36" fmla="*/ 1286058 h 1516602"/>
                  <a:gd name="connsiteX37" fmla="*/ 358704 w 1034979"/>
                  <a:gd name="connsiteY37" fmla="*/ 1291773 h 1516602"/>
                  <a:gd name="connsiteX38" fmla="*/ 356799 w 1034979"/>
                  <a:gd name="connsiteY38" fmla="*/ 1297488 h 1516602"/>
                  <a:gd name="connsiteX39" fmla="*/ 352989 w 1034979"/>
                  <a:gd name="connsiteY39" fmla="*/ 1303203 h 1516602"/>
                  <a:gd name="connsiteX40" fmla="*/ 351084 w 1034979"/>
                  <a:gd name="connsiteY40" fmla="*/ 1308918 h 1516602"/>
                  <a:gd name="connsiteX41" fmla="*/ 347274 w 1034979"/>
                  <a:gd name="connsiteY41" fmla="*/ 1314633 h 1516602"/>
                  <a:gd name="connsiteX42" fmla="*/ 330129 w 1034979"/>
                  <a:gd name="connsiteY42" fmla="*/ 1381308 h 1516602"/>
                  <a:gd name="connsiteX43" fmla="*/ 328224 w 1034979"/>
                  <a:gd name="connsiteY43" fmla="*/ 1432743 h 1516602"/>
                  <a:gd name="connsiteX44" fmla="*/ 330129 w 1034979"/>
                  <a:gd name="connsiteY44" fmla="*/ 1457508 h 1516602"/>
                  <a:gd name="connsiteX45" fmla="*/ 332034 w 1034979"/>
                  <a:gd name="connsiteY45" fmla="*/ 1463223 h 1516602"/>
                  <a:gd name="connsiteX46" fmla="*/ 335844 w 1034979"/>
                  <a:gd name="connsiteY46" fmla="*/ 1467033 h 1516602"/>
                  <a:gd name="connsiteX47" fmla="*/ 364419 w 1034979"/>
                  <a:gd name="connsiteY47" fmla="*/ 1512753 h 1516602"/>
                  <a:gd name="connsiteX48" fmla="*/ 387279 w 1034979"/>
                  <a:gd name="connsiteY48" fmla="*/ 1514658 h 1516602"/>
                  <a:gd name="connsiteX49" fmla="*/ 392994 w 1034979"/>
                  <a:gd name="connsiteY49" fmla="*/ 1508943 h 1516602"/>
                  <a:gd name="connsiteX50" fmla="*/ 394899 w 1034979"/>
                  <a:gd name="connsiteY50" fmla="*/ 1497513 h 1516602"/>
                  <a:gd name="connsiteX51" fmla="*/ 396804 w 1034979"/>
                  <a:gd name="connsiteY51" fmla="*/ 1491798 h 1516602"/>
                  <a:gd name="connsiteX52" fmla="*/ 398709 w 1034979"/>
                  <a:gd name="connsiteY52" fmla="*/ 1474653 h 1516602"/>
                  <a:gd name="connsiteX53" fmla="*/ 400614 w 1034979"/>
                  <a:gd name="connsiteY53" fmla="*/ 1461318 h 1516602"/>
                  <a:gd name="connsiteX54" fmla="*/ 404424 w 1034979"/>
                  <a:gd name="connsiteY54" fmla="*/ 1404168 h 1516602"/>
                  <a:gd name="connsiteX55" fmla="*/ 410139 w 1034979"/>
                  <a:gd name="connsiteY55" fmla="*/ 1392738 h 1516602"/>
                  <a:gd name="connsiteX56" fmla="*/ 413949 w 1034979"/>
                  <a:gd name="connsiteY56" fmla="*/ 1379403 h 1516602"/>
                  <a:gd name="connsiteX57" fmla="*/ 415854 w 1034979"/>
                  <a:gd name="connsiteY57" fmla="*/ 1373688 h 1516602"/>
                  <a:gd name="connsiteX58" fmla="*/ 417759 w 1034979"/>
                  <a:gd name="connsiteY58" fmla="*/ 1360353 h 1516602"/>
                  <a:gd name="connsiteX59" fmla="*/ 421569 w 1034979"/>
                  <a:gd name="connsiteY59" fmla="*/ 1348923 h 1516602"/>
                  <a:gd name="connsiteX60" fmla="*/ 427284 w 1034979"/>
                  <a:gd name="connsiteY60" fmla="*/ 1335588 h 1516602"/>
                  <a:gd name="connsiteX61" fmla="*/ 467289 w 1034979"/>
                  <a:gd name="connsiteY61" fmla="*/ 1265103 h 1516602"/>
                  <a:gd name="connsiteX62" fmla="*/ 528455 w 1034979"/>
                  <a:gd name="connsiteY62" fmla="*/ 1230091 h 1516602"/>
                  <a:gd name="connsiteX63" fmla="*/ 601154 w 1034979"/>
                  <a:gd name="connsiteY63" fmla="*/ 1221700 h 1516602"/>
                  <a:gd name="connsiteX64" fmla="*/ 720654 w 1034979"/>
                  <a:gd name="connsiteY64" fmla="*/ 1316538 h 1516602"/>
                  <a:gd name="connsiteX65" fmla="*/ 733989 w 1034979"/>
                  <a:gd name="connsiteY65" fmla="*/ 1326063 h 1516602"/>
                  <a:gd name="connsiteX66" fmla="*/ 743514 w 1034979"/>
                  <a:gd name="connsiteY66" fmla="*/ 1327968 h 1516602"/>
                  <a:gd name="connsiteX67" fmla="*/ 749229 w 1034979"/>
                  <a:gd name="connsiteY67" fmla="*/ 1329873 h 1516602"/>
                  <a:gd name="connsiteX68" fmla="*/ 762564 w 1034979"/>
                  <a:gd name="connsiteY68" fmla="*/ 1335588 h 1516602"/>
                  <a:gd name="connsiteX69" fmla="*/ 777804 w 1034979"/>
                  <a:gd name="connsiteY69" fmla="*/ 1333683 h 1516602"/>
                  <a:gd name="connsiteX70" fmla="*/ 789234 w 1034979"/>
                  <a:gd name="connsiteY70" fmla="*/ 1327968 h 1516602"/>
                  <a:gd name="connsiteX71" fmla="*/ 794949 w 1034979"/>
                  <a:gd name="connsiteY71" fmla="*/ 1326063 h 1516602"/>
                  <a:gd name="connsiteX72" fmla="*/ 802569 w 1034979"/>
                  <a:gd name="connsiteY72" fmla="*/ 1308918 h 1516602"/>
                  <a:gd name="connsiteX73" fmla="*/ 800664 w 1034979"/>
                  <a:gd name="connsiteY73" fmla="*/ 1284153 h 1516602"/>
                  <a:gd name="connsiteX74" fmla="*/ 798759 w 1034979"/>
                  <a:gd name="connsiteY74" fmla="*/ 1278438 h 1516602"/>
                  <a:gd name="connsiteX75" fmla="*/ 796854 w 1034979"/>
                  <a:gd name="connsiteY75" fmla="*/ 1270818 h 1516602"/>
                  <a:gd name="connsiteX76" fmla="*/ 783519 w 1034979"/>
                  <a:gd name="connsiteY76" fmla="*/ 1253673 h 1516602"/>
                  <a:gd name="connsiteX77" fmla="*/ 773994 w 1034979"/>
                  <a:gd name="connsiteY77" fmla="*/ 1247958 h 1516602"/>
                  <a:gd name="connsiteX78" fmla="*/ 648264 w 1034979"/>
                  <a:gd name="connsiteY78" fmla="*/ 1156518 h 1516602"/>
                  <a:gd name="connsiteX79" fmla="*/ 644454 w 1034979"/>
                  <a:gd name="connsiteY79" fmla="*/ 1139373 h 1516602"/>
                  <a:gd name="connsiteX80" fmla="*/ 646359 w 1034979"/>
                  <a:gd name="connsiteY80" fmla="*/ 1131753 h 1516602"/>
                  <a:gd name="connsiteX81" fmla="*/ 650169 w 1034979"/>
                  <a:gd name="connsiteY81" fmla="*/ 1114608 h 1516602"/>
                  <a:gd name="connsiteX82" fmla="*/ 653979 w 1034979"/>
                  <a:gd name="connsiteY82" fmla="*/ 1108893 h 1516602"/>
                  <a:gd name="connsiteX83" fmla="*/ 655884 w 1034979"/>
                  <a:gd name="connsiteY83" fmla="*/ 1103178 h 1516602"/>
                  <a:gd name="connsiteX84" fmla="*/ 661599 w 1034979"/>
                  <a:gd name="connsiteY84" fmla="*/ 1101273 h 1516602"/>
                  <a:gd name="connsiteX85" fmla="*/ 671124 w 1034979"/>
                  <a:gd name="connsiteY85" fmla="*/ 1089843 h 1516602"/>
                  <a:gd name="connsiteX86" fmla="*/ 724464 w 1034979"/>
                  <a:gd name="connsiteY86" fmla="*/ 1082223 h 1516602"/>
                  <a:gd name="connsiteX87" fmla="*/ 842574 w 1034979"/>
                  <a:gd name="connsiteY87" fmla="*/ 1084128 h 1516602"/>
                  <a:gd name="connsiteX88" fmla="*/ 871149 w 1034979"/>
                  <a:gd name="connsiteY88" fmla="*/ 1086033 h 1516602"/>
                  <a:gd name="connsiteX89" fmla="*/ 899724 w 1034979"/>
                  <a:gd name="connsiteY89" fmla="*/ 1091748 h 1516602"/>
                  <a:gd name="connsiteX90" fmla="*/ 922584 w 1034979"/>
                  <a:gd name="connsiteY90" fmla="*/ 1095558 h 1516602"/>
                  <a:gd name="connsiteX91" fmla="*/ 951159 w 1034979"/>
                  <a:gd name="connsiteY91" fmla="*/ 1101273 h 1516602"/>
                  <a:gd name="connsiteX92" fmla="*/ 956874 w 1034979"/>
                  <a:gd name="connsiteY92" fmla="*/ 1101273 h 1516602"/>
                  <a:gd name="connsiteX93" fmla="*/ 1002594 w 1034979"/>
                  <a:gd name="connsiteY93" fmla="*/ 1099368 h 1516602"/>
                  <a:gd name="connsiteX94" fmla="*/ 1031169 w 1034979"/>
                  <a:gd name="connsiteY94" fmla="*/ 1091748 h 1516602"/>
                  <a:gd name="connsiteX95" fmla="*/ 1034979 w 1034979"/>
                  <a:gd name="connsiteY95" fmla="*/ 1086033 h 1516602"/>
                  <a:gd name="connsiteX96" fmla="*/ 1033074 w 1034979"/>
                  <a:gd name="connsiteY96" fmla="*/ 1066983 h 1516602"/>
                  <a:gd name="connsiteX97" fmla="*/ 1027359 w 1034979"/>
                  <a:gd name="connsiteY97" fmla="*/ 1063173 h 1516602"/>
                  <a:gd name="connsiteX98" fmla="*/ 1012119 w 1034979"/>
                  <a:gd name="connsiteY98" fmla="*/ 1061268 h 1516602"/>
                  <a:gd name="connsiteX99" fmla="*/ 1006404 w 1034979"/>
                  <a:gd name="connsiteY99" fmla="*/ 1059363 h 1516602"/>
                  <a:gd name="connsiteX100" fmla="*/ 998784 w 1034979"/>
                  <a:gd name="connsiteY100" fmla="*/ 1057458 h 1516602"/>
                  <a:gd name="connsiteX101" fmla="*/ 987354 w 1034979"/>
                  <a:gd name="connsiteY101" fmla="*/ 1049838 h 1516602"/>
                  <a:gd name="connsiteX102" fmla="*/ 975924 w 1034979"/>
                  <a:gd name="connsiteY102" fmla="*/ 1046028 h 1516602"/>
                  <a:gd name="connsiteX103" fmla="*/ 970209 w 1034979"/>
                  <a:gd name="connsiteY103" fmla="*/ 1044123 h 1516602"/>
                  <a:gd name="connsiteX104" fmla="*/ 962589 w 1034979"/>
                  <a:gd name="connsiteY104" fmla="*/ 1042218 h 1516602"/>
                  <a:gd name="connsiteX105" fmla="*/ 956874 w 1034979"/>
                  <a:gd name="connsiteY105" fmla="*/ 1040313 h 1516602"/>
                  <a:gd name="connsiteX106" fmla="*/ 935919 w 1034979"/>
                  <a:gd name="connsiteY106" fmla="*/ 1034598 h 1516602"/>
                  <a:gd name="connsiteX107" fmla="*/ 825429 w 1034979"/>
                  <a:gd name="connsiteY107" fmla="*/ 1034598 h 1516602"/>
                  <a:gd name="connsiteX108" fmla="*/ 730179 w 1034979"/>
                  <a:gd name="connsiteY108" fmla="*/ 1038408 h 1516602"/>
                  <a:gd name="connsiteX109" fmla="*/ 669219 w 1034979"/>
                  <a:gd name="connsiteY109" fmla="*/ 1046028 h 1516602"/>
                  <a:gd name="connsiteX110" fmla="*/ 646359 w 1034979"/>
                  <a:gd name="connsiteY110" fmla="*/ 1049838 h 1516602"/>
                  <a:gd name="connsiteX111" fmla="*/ 642549 w 1034979"/>
                  <a:gd name="connsiteY111" fmla="*/ 1038408 h 1516602"/>
                  <a:gd name="connsiteX112" fmla="*/ 640644 w 1034979"/>
                  <a:gd name="connsiteY112" fmla="*/ 1032693 h 1516602"/>
                  <a:gd name="connsiteX113" fmla="*/ 642549 w 1034979"/>
                  <a:gd name="connsiteY113" fmla="*/ 1015548 h 1516602"/>
                  <a:gd name="connsiteX114" fmla="*/ 644454 w 1034979"/>
                  <a:gd name="connsiteY114" fmla="*/ 1009833 h 1516602"/>
                  <a:gd name="connsiteX115" fmla="*/ 661599 w 1034979"/>
                  <a:gd name="connsiteY115" fmla="*/ 1000308 h 1516602"/>
                  <a:gd name="connsiteX116" fmla="*/ 673029 w 1034979"/>
                  <a:gd name="connsiteY116" fmla="*/ 992688 h 1516602"/>
                  <a:gd name="connsiteX117" fmla="*/ 674934 w 1034979"/>
                  <a:gd name="connsiteY117" fmla="*/ 986973 h 1516602"/>
                  <a:gd name="connsiteX118" fmla="*/ 680649 w 1034979"/>
                  <a:gd name="connsiteY118" fmla="*/ 985068 h 1516602"/>
                  <a:gd name="connsiteX119" fmla="*/ 686364 w 1034979"/>
                  <a:gd name="connsiteY119" fmla="*/ 981258 h 1516602"/>
                  <a:gd name="connsiteX120" fmla="*/ 695889 w 1034979"/>
                  <a:gd name="connsiteY120" fmla="*/ 971733 h 1516602"/>
                  <a:gd name="connsiteX121" fmla="*/ 705414 w 1034979"/>
                  <a:gd name="connsiteY121" fmla="*/ 960303 h 1516602"/>
                  <a:gd name="connsiteX122" fmla="*/ 716844 w 1034979"/>
                  <a:gd name="connsiteY122" fmla="*/ 952683 h 1516602"/>
                  <a:gd name="connsiteX123" fmla="*/ 732084 w 1034979"/>
                  <a:gd name="connsiteY123" fmla="*/ 939348 h 1516602"/>
                  <a:gd name="connsiteX124" fmla="*/ 741609 w 1034979"/>
                  <a:gd name="connsiteY124" fmla="*/ 927918 h 1516602"/>
                  <a:gd name="connsiteX125" fmla="*/ 753039 w 1034979"/>
                  <a:gd name="connsiteY125" fmla="*/ 918393 h 1516602"/>
                  <a:gd name="connsiteX126" fmla="*/ 758754 w 1034979"/>
                  <a:gd name="connsiteY126" fmla="*/ 906963 h 1516602"/>
                  <a:gd name="connsiteX127" fmla="*/ 760659 w 1034979"/>
                  <a:gd name="connsiteY127" fmla="*/ 901248 h 1516602"/>
                  <a:gd name="connsiteX128" fmla="*/ 766374 w 1034979"/>
                  <a:gd name="connsiteY128" fmla="*/ 889818 h 1516602"/>
                  <a:gd name="connsiteX129" fmla="*/ 764469 w 1034979"/>
                  <a:gd name="connsiteY129" fmla="*/ 874578 h 1516602"/>
                  <a:gd name="connsiteX130" fmla="*/ 758754 w 1034979"/>
                  <a:gd name="connsiteY130" fmla="*/ 872673 h 1516602"/>
                  <a:gd name="connsiteX131" fmla="*/ 737799 w 1034979"/>
                  <a:gd name="connsiteY131" fmla="*/ 874578 h 1516602"/>
                  <a:gd name="connsiteX132" fmla="*/ 732084 w 1034979"/>
                  <a:gd name="connsiteY132" fmla="*/ 878388 h 1516602"/>
                  <a:gd name="connsiteX133" fmla="*/ 699699 w 1034979"/>
                  <a:gd name="connsiteY133" fmla="*/ 899343 h 1516602"/>
                  <a:gd name="connsiteX134" fmla="*/ 595181 w 1034979"/>
                  <a:gd name="connsiteY134" fmla="*/ 957831 h 1516602"/>
                  <a:gd name="connsiteX135" fmla="*/ 507294 w 1034979"/>
                  <a:gd name="connsiteY135" fmla="*/ 847908 h 1516602"/>
                  <a:gd name="connsiteX136" fmla="*/ 503484 w 1034979"/>
                  <a:gd name="connsiteY136" fmla="*/ 358323 h 1516602"/>
                  <a:gd name="connsiteX137" fmla="*/ 499674 w 1034979"/>
                  <a:gd name="connsiteY137" fmla="*/ 66858 h 1516602"/>
                  <a:gd name="connsiteX138" fmla="*/ 490149 w 1034979"/>
                  <a:gd name="connsiteY138" fmla="*/ 40188 h 1516602"/>
                  <a:gd name="connsiteX139" fmla="*/ 488244 w 1034979"/>
                  <a:gd name="connsiteY139" fmla="*/ 34473 h 1516602"/>
                  <a:gd name="connsiteX140" fmla="*/ 484434 w 1034979"/>
                  <a:gd name="connsiteY140" fmla="*/ 28758 h 1516602"/>
                  <a:gd name="connsiteX141" fmla="*/ 478719 w 1034979"/>
                  <a:gd name="connsiteY141" fmla="*/ 17328 h 1516602"/>
                  <a:gd name="connsiteX142" fmla="*/ 473004 w 1034979"/>
                  <a:gd name="connsiteY142" fmla="*/ 13518 h 1516602"/>
                  <a:gd name="connsiteX143" fmla="*/ 469194 w 1034979"/>
                  <a:gd name="connsiteY143" fmla="*/ 7803 h 1516602"/>
                  <a:gd name="connsiteX144" fmla="*/ 429189 w 1034979"/>
                  <a:gd name="connsiteY144" fmla="*/ 11613 h 1516602"/>
                  <a:gd name="connsiteX145" fmla="*/ 425379 w 1034979"/>
                  <a:gd name="connsiteY145" fmla="*/ 78288 h 1516602"/>
                  <a:gd name="connsiteX146" fmla="*/ 425379 w 1034979"/>
                  <a:gd name="connsiteY146" fmla="*/ 84003 h 1516602"/>
                  <a:gd name="connsiteX147" fmla="*/ 429189 w 1034979"/>
                  <a:gd name="connsiteY147" fmla="*/ 238308 h 1516602"/>
                  <a:gd name="connsiteX148" fmla="*/ 440619 w 1034979"/>
                  <a:gd name="connsiteY148" fmla="*/ 421188 h 1516602"/>
                  <a:gd name="connsiteX149" fmla="*/ 435265 w 1034979"/>
                  <a:gd name="connsiteY149" fmla="*/ 718368 h 1516602"/>
                  <a:gd name="connsiteX150" fmla="*/ 435059 w 1034979"/>
                  <a:gd name="connsiteY150" fmla="*/ 799046 h 1516602"/>
                  <a:gd name="connsiteX151" fmla="*/ 430322 w 1034979"/>
                  <a:gd name="connsiteY151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8694 w 1034979"/>
                  <a:gd name="connsiteY15" fmla="*/ 1076508 h 1516602"/>
                  <a:gd name="connsiteX16" fmla="*/ 264381 w 1034979"/>
                  <a:gd name="connsiteY16" fmla="*/ 1119397 h 1516602"/>
                  <a:gd name="connsiteX17" fmla="*/ 208466 w 1034979"/>
                  <a:gd name="connsiteY17" fmla="*/ 1147920 h 1516602"/>
                  <a:gd name="connsiteX18" fmla="*/ 27234 w 1034979"/>
                  <a:gd name="connsiteY18" fmla="*/ 1154613 h 1516602"/>
                  <a:gd name="connsiteX19" fmla="*/ 15804 w 1034979"/>
                  <a:gd name="connsiteY19" fmla="*/ 1160328 h 1516602"/>
                  <a:gd name="connsiteX20" fmla="*/ 6279 w 1034979"/>
                  <a:gd name="connsiteY20" fmla="*/ 1169853 h 1516602"/>
                  <a:gd name="connsiteX21" fmla="*/ 4374 w 1034979"/>
                  <a:gd name="connsiteY21" fmla="*/ 1175568 h 1516602"/>
                  <a:gd name="connsiteX22" fmla="*/ 564 w 1034979"/>
                  <a:gd name="connsiteY22" fmla="*/ 1181283 h 1516602"/>
                  <a:gd name="connsiteX23" fmla="*/ 6279 w 1034979"/>
                  <a:gd name="connsiteY23" fmla="*/ 1213668 h 1516602"/>
                  <a:gd name="connsiteX24" fmla="*/ 11994 w 1034979"/>
                  <a:gd name="connsiteY24" fmla="*/ 1217478 h 1516602"/>
                  <a:gd name="connsiteX25" fmla="*/ 17709 w 1034979"/>
                  <a:gd name="connsiteY25" fmla="*/ 1219383 h 1516602"/>
                  <a:gd name="connsiteX26" fmla="*/ 145344 w 1034979"/>
                  <a:gd name="connsiteY26" fmla="*/ 1217478 h 1516602"/>
                  <a:gd name="connsiteX27" fmla="*/ 239202 w 1034979"/>
                  <a:gd name="connsiteY27" fmla="*/ 1214801 h 1516602"/>
                  <a:gd name="connsiteX28" fmla="*/ 318699 w 1034979"/>
                  <a:gd name="connsiteY28" fmla="*/ 1217478 h 1516602"/>
                  <a:gd name="connsiteX29" fmla="*/ 330129 w 1034979"/>
                  <a:gd name="connsiteY29" fmla="*/ 1223193 h 1516602"/>
                  <a:gd name="connsiteX30" fmla="*/ 333939 w 1034979"/>
                  <a:gd name="connsiteY30" fmla="*/ 1228908 h 1516602"/>
                  <a:gd name="connsiteX31" fmla="*/ 339654 w 1034979"/>
                  <a:gd name="connsiteY31" fmla="*/ 1230813 h 1516602"/>
                  <a:gd name="connsiteX32" fmla="*/ 351084 w 1034979"/>
                  <a:gd name="connsiteY32" fmla="*/ 1238433 h 1516602"/>
                  <a:gd name="connsiteX33" fmla="*/ 356799 w 1034979"/>
                  <a:gd name="connsiteY33" fmla="*/ 1242243 h 1516602"/>
                  <a:gd name="connsiteX34" fmla="*/ 360609 w 1034979"/>
                  <a:gd name="connsiteY34" fmla="*/ 1247958 h 1516602"/>
                  <a:gd name="connsiteX35" fmla="*/ 366324 w 1034979"/>
                  <a:gd name="connsiteY35" fmla="*/ 1259388 h 1516602"/>
                  <a:gd name="connsiteX36" fmla="*/ 362514 w 1034979"/>
                  <a:gd name="connsiteY36" fmla="*/ 1286058 h 1516602"/>
                  <a:gd name="connsiteX37" fmla="*/ 358704 w 1034979"/>
                  <a:gd name="connsiteY37" fmla="*/ 1291773 h 1516602"/>
                  <a:gd name="connsiteX38" fmla="*/ 356799 w 1034979"/>
                  <a:gd name="connsiteY38" fmla="*/ 1297488 h 1516602"/>
                  <a:gd name="connsiteX39" fmla="*/ 352989 w 1034979"/>
                  <a:gd name="connsiteY39" fmla="*/ 1303203 h 1516602"/>
                  <a:gd name="connsiteX40" fmla="*/ 351084 w 1034979"/>
                  <a:gd name="connsiteY40" fmla="*/ 1308918 h 1516602"/>
                  <a:gd name="connsiteX41" fmla="*/ 347274 w 1034979"/>
                  <a:gd name="connsiteY41" fmla="*/ 1314633 h 1516602"/>
                  <a:gd name="connsiteX42" fmla="*/ 330129 w 1034979"/>
                  <a:gd name="connsiteY42" fmla="*/ 1381308 h 1516602"/>
                  <a:gd name="connsiteX43" fmla="*/ 328224 w 1034979"/>
                  <a:gd name="connsiteY43" fmla="*/ 1432743 h 1516602"/>
                  <a:gd name="connsiteX44" fmla="*/ 330129 w 1034979"/>
                  <a:gd name="connsiteY44" fmla="*/ 1457508 h 1516602"/>
                  <a:gd name="connsiteX45" fmla="*/ 332034 w 1034979"/>
                  <a:gd name="connsiteY45" fmla="*/ 1463223 h 1516602"/>
                  <a:gd name="connsiteX46" fmla="*/ 335844 w 1034979"/>
                  <a:gd name="connsiteY46" fmla="*/ 1467033 h 1516602"/>
                  <a:gd name="connsiteX47" fmla="*/ 364419 w 1034979"/>
                  <a:gd name="connsiteY47" fmla="*/ 1512753 h 1516602"/>
                  <a:gd name="connsiteX48" fmla="*/ 387279 w 1034979"/>
                  <a:gd name="connsiteY48" fmla="*/ 1514658 h 1516602"/>
                  <a:gd name="connsiteX49" fmla="*/ 392994 w 1034979"/>
                  <a:gd name="connsiteY49" fmla="*/ 1508943 h 1516602"/>
                  <a:gd name="connsiteX50" fmla="*/ 394899 w 1034979"/>
                  <a:gd name="connsiteY50" fmla="*/ 1497513 h 1516602"/>
                  <a:gd name="connsiteX51" fmla="*/ 396804 w 1034979"/>
                  <a:gd name="connsiteY51" fmla="*/ 1491798 h 1516602"/>
                  <a:gd name="connsiteX52" fmla="*/ 398709 w 1034979"/>
                  <a:gd name="connsiteY52" fmla="*/ 1474653 h 1516602"/>
                  <a:gd name="connsiteX53" fmla="*/ 400614 w 1034979"/>
                  <a:gd name="connsiteY53" fmla="*/ 1461318 h 1516602"/>
                  <a:gd name="connsiteX54" fmla="*/ 404424 w 1034979"/>
                  <a:gd name="connsiteY54" fmla="*/ 1404168 h 1516602"/>
                  <a:gd name="connsiteX55" fmla="*/ 410139 w 1034979"/>
                  <a:gd name="connsiteY55" fmla="*/ 1392738 h 1516602"/>
                  <a:gd name="connsiteX56" fmla="*/ 413949 w 1034979"/>
                  <a:gd name="connsiteY56" fmla="*/ 1379403 h 1516602"/>
                  <a:gd name="connsiteX57" fmla="*/ 415854 w 1034979"/>
                  <a:gd name="connsiteY57" fmla="*/ 1373688 h 1516602"/>
                  <a:gd name="connsiteX58" fmla="*/ 417759 w 1034979"/>
                  <a:gd name="connsiteY58" fmla="*/ 1360353 h 1516602"/>
                  <a:gd name="connsiteX59" fmla="*/ 421569 w 1034979"/>
                  <a:gd name="connsiteY59" fmla="*/ 1348923 h 1516602"/>
                  <a:gd name="connsiteX60" fmla="*/ 427284 w 1034979"/>
                  <a:gd name="connsiteY60" fmla="*/ 1335588 h 1516602"/>
                  <a:gd name="connsiteX61" fmla="*/ 467289 w 1034979"/>
                  <a:gd name="connsiteY61" fmla="*/ 1265103 h 1516602"/>
                  <a:gd name="connsiteX62" fmla="*/ 528455 w 1034979"/>
                  <a:gd name="connsiteY62" fmla="*/ 1230091 h 1516602"/>
                  <a:gd name="connsiteX63" fmla="*/ 601154 w 1034979"/>
                  <a:gd name="connsiteY63" fmla="*/ 1221700 h 1516602"/>
                  <a:gd name="connsiteX64" fmla="*/ 720654 w 1034979"/>
                  <a:gd name="connsiteY64" fmla="*/ 1316538 h 1516602"/>
                  <a:gd name="connsiteX65" fmla="*/ 733989 w 1034979"/>
                  <a:gd name="connsiteY65" fmla="*/ 1326063 h 1516602"/>
                  <a:gd name="connsiteX66" fmla="*/ 743514 w 1034979"/>
                  <a:gd name="connsiteY66" fmla="*/ 1327968 h 1516602"/>
                  <a:gd name="connsiteX67" fmla="*/ 749229 w 1034979"/>
                  <a:gd name="connsiteY67" fmla="*/ 1329873 h 1516602"/>
                  <a:gd name="connsiteX68" fmla="*/ 762564 w 1034979"/>
                  <a:gd name="connsiteY68" fmla="*/ 1335588 h 1516602"/>
                  <a:gd name="connsiteX69" fmla="*/ 777804 w 1034979"/>
                  <a:gd name="connsiteY69" fmla="*/ 1333683 h 1516602"/>
                  <a:gd name="connsiteX70" fmla="*/ 789234 w 1034979"/>
                  <a:gd name="connsiteY70" fmla="*/ 1327968 h 1516602"/>
                  <a:gd name="connsiteX71" fmla="*/ 794949 w 1034979"/>
                  <a:gd name="connsiteY71" fmla="*/ 1326063 h 1516602"/>
                  <a:gd name="connsiteX72" fmla="*/ 802569 w 1034979"/>
                  <a:gd name="connsiteY72" fmla="*/ 1308918 h 1516602"/>
                  <a:gd name="connsiteX73" fmla="*/ 800664 w 1034979"/>
                  <a:gd name="connsiteY73" fmla="*/ 1284153 h 1516602"/>
                  <a:gd name="connsiteX74" fmla="*/ 798759 w 1034979"/>
                  <a:gd name="connsiteY74" fmla="*/ 1278438 h 1516602"/>
                  <a:gd name="connsiteX75" fmla="*/ 796854 w 1034979"/>
                  <a:gd name="connsiteY75" fmla="*/ 1270818 h 1516602"/>
                  <a:gd name="connsiteX76" fmla="*/ 783519 w 1034979"/>
                  <a:gd name="connsiteY76" fmla="*/ 1253673 h 1516602"/>
                  <a:gd name="connsiteX77" fmla="*/ 773994 w 1034979"/>
                  <a:gd name="connsiteY77" fmla="*/ 1247958 h 1516602"/>
                  <a:gd name="connsiteX78" fmla="*/ 648264 w 1034979"/>
                  <a:gd name="connsiteY78" fmla="*/ 1156518 h 1516602"/>
                  <a:gd name="connsiteX79" fmla="*/ 644454 w 1034979"/>
                  <a:gd name="connsiteY79" fmla="*/ 1139373 h 1516602"/>
                  <a:gd name="connsiteX80" fmla="*/ 646359 w 1034979"/>
                  <a:gd name="connsiteY80" fmla="*/ 1131753 h 1516602"/>
                  <a:gd name="connsiteX81" fmla="*/ 650169 w 1034979"/>
                  <a:gd name="connsiteY81" fmla="*/ 1114608 h 1516602"/>
                  <a:gd name="connsiteX82" fmla="*/ 653979 w 1034979"/>
                  <a:gd name="connsiteY82" fmla="*/ 1108893 h 1516602"/>
                  <a:gd name="connsiteX83" fmla="*/ 655884 w 1034979"/>
                  <a:gd name="connsiteY83" fmla="*/ 1103178 h 1516602"/>
                  <a:gd name="connsiteX84" fmla="*/ 661599 w 1034979"/>
                  <a:gd name="connsiteY84" fmla="*/ 1101273 h 1516602"/>
                  <a:gd name="connsiteX85" fmla="*/ 671124 w 1034979"/>
                  <a:gd name="connsiteY85" fmla="*/ 1089843 h 1516602"/>
                  <a:gd name="connsiteX86" fmla="*/ 724464 w 1034979"/>
                  <a:gd name="connsiteY86" fmla="*/ 1082223 h 1516602"/>
                  <a:gd name="connsiteX87" fmla="*/ 842574 w 1034979"/>
                  <a:gd name="connsiteY87" fmla="*/ 1084128 h 1516602"/>
                  <a:gd name="connsiteX88" fmla="*/ 871149 w 1034979"/>
                  <a:gd name="connsiteY88" fmla="*/ 1086033 h 1516602"/>
                  <a:gd name="connsiteX89" fmla="*/ 899724 w 1034979"/>
                  <a:gd name="connsiteY89" fmla="*/ 1091748 h 1516602"/>
                  <a:gd name="connsiteX90" fmla="*/ 922584 w 1034979"/>
                  <a:gd name="connsiteY90" fmla="*/ 1095558 h 1516602"/>
                  <a:gd name="connsiteX91" fmla="*/ 951159 w 1034979"/>
                  <a:gd name="connsiteY91" fmla="*/ 1101273 h 1516602"/>
                  <a:gd name="connsiteX92" fmla="*/ 956874 w 1034979"/>
                  <a:gd name="connsiteY92" fmla="*/ 1101273 h 1516602"/>
                  <a:gd name="connsiteX93" fmla="*/ 1002594 w 1034979"/>
                  <a:gd name="connsiteY93" fmla="*/ 1099368 h 1516602"/>
                  <a:gd name="connsiteX94" fmla="*/ 1031169 w 1034979"/>
                  <a:gd name="connsiteY94" fmla="*/ 1091748 h 1516602"/>
                  <a:gd name="connsiteX95" fmla="*/ 1034979 w 1034979"/>
                  <a:gd name="connsiteY95" fmla="*/ 1086033 h 1516602"/>
                  <a:gd name="connsiteX96" fmla="*/ 1033074 w 1034979"/>
                  <a:gd name="connsiteY96" fmla="*/ 1066983 h 1516602"/>
                  <a:gd name="connsiteX97" fmla="*/ 1027359 w 1034979"/>
                  <a:gd name="connsiteY97" fmla="*/ 1063173 h 1516602"/>
                  <a:gd name="connsiteX98" fmla="*/ 1012119 w 1034979"/>
                  <a:gd name="connsiteY98" fmla="*/ 1061268 h 1516602"/>
                  <a:gd name="connsiteX99" fmla="*/ 1006404 w 1034979"/>
                  <a:gd name="connsiteY99" fmla="*/ 1059363 h 1516602"/>
                  <a:gd name="connsiteX100" fmla="*/ 998784 w 1034979"/>
                  <a:gd name="connsiteY100" fmla="*/ 1057458 h 1516602"/>
                  <a:gd name="connsiteX101" fmla="*/ 987354 w 1034979"/>
                  <a:gd name="connsiteY101" fmla="*/ 1049838 h 1516602"/>
                  <a:gd name="connsiteX102" fmla="*/ 975924 w 1034979"/>
                  <a:gd name="connsiteY102" fmla="*/ 1046028 h 1516602"/>
                  <a:gd name="connsiteX103" fmla="*/ 970209 w 1034979"/>
                  <a:gd name="connsiteY103" fmla="*/ 1044123 h 1516602"/>
                  <a:gd name="connsiteX104" fmla="*/ 962589 w 1034979"/>
                  <a:gd name="connsiteY104" fmla="*/ 1042218 h 1516602"/>
                  <a:gd name="connsiteX105" fmla="*/ 956874 w 1034979"/>
                  <a:gd name="connsiteY105" fmla="*/ 1040313 h 1516602"/>
                  <a:gd name="connsiteX106" fmla="*/ 935919 w 1034979"/>
                  <a:gd name="connsiteY106" fmla="*/ 1034598 h 1516602"/>
                  <a:gd name="connsiteX107" fmla="*/ 825429 w 1034979"/>
                  <a:gd name="connsiteY107" fmla="*/ 1034598 h 1516602"/>
                  <a:gd name="connsiteX108" fmla="*/ 730179 w 1034979"/>
                  <a:gd name="connsiteY108" fmla="*/ 1038408 h 1516602"/>
                  <a:gd name="connsiteX109" fmla="*/ 669219 w 1034979"/>
                  <a:gd name="connsiteY109" fmla="*/ 1046028 h 1516602"/>
                  <a:gd name="connsiteX110" fmla="*/ 646359 w 1034979"/>
                  <a:gd name="connsiteY110" fmla="*/ 1049838 h 1516602"/>
                  <a:gd name="connsiteX111" fmla="*/ 642549 w 1034979"/>
                  <a:gd name="connsiteY111" fmla="*/ 1038408 h 1516602"/>
                  <a:gd name="connsiteX112" fmla="*/ 640644 w 1034979"/>
                  <a:gd name="connsiteY112" fmla="*/ 1032693 h 1516602"/>
                  <a:gd name="connsiteX113" fmla="*/ 642549 w 1034979"/>
                  <a:gd name="connsiteY113" fmla="*/ 1015548 h 1516602"/>
                  <a:gd name="connsiteX114" fmla="*/ 644454 w 1034979"/>
                  <a:gd name="connsiteY114" fmla="*/ 1009833 h 1516602"/>
                  <a:gd name="connsiteX115" fmla="*/ 661599 w 1034979"/>
                  <a:gd name="connsiteY115" fmla="*/ 1000308 h 1516602"/>
                  <a:gd name="connsiteX116" fmla="*/ 673029 w 1034979"/>
                  <a:gd name="connsiteY116" fmla="*/ 992688 h 1516602"/>
                  <a:gd name="connsiteX117" fmla="*/ 674934 w 1034979"/>
                  <a:gd name="connsiteY117" fmla="*/ 986973 h 1516602"/>
                  <a:gd name="connsiteX118" fmla="*/ 680649 w 1034979"/>
                  <a:gd name="connsiteY118" fmla="*/ 985068 h 1516602"/>
                  <a:gd name="connsiteX119" fmla="*/ 686364 w 1034979"/>
                  <a:gd name="connsiteY119" fmla="*/ 981258 h 1516602"/>
                  <a:gd name="connsiteX120" fmla="*/ 695889 w 1034979"/>
                  <a:gd name="connsiteY120" fmla="*/ 971733 h 1516602"/>
                  <a:gd name="connsiteX121" fmla="*/ 705414 w 1034979"/>
                  <a:gd name="connsiteY121" fmla="*/ 960303 h 1516602"/>
                  <a:gd name="connsiteX122" fmla="*/ 716844 w 1034979"/>
                  <a:gd name="connsiteY122" fmla="*/ 952683 h 1516602"/>
                  <a:gd name="connsiteX123" fmla="*/ 732084 w 1034979"/>
                  <a:gd name="connsiteY123" fmla="*/ 939348 h 1516602"/>
                  <a:gd name="connsiteX124" fmla="*/ 741609 w 1034979"/>
                  <a:gd name="connsiteY124" fmla="*/ 927918 h 1516602"/>
                  <a:gd name="connsiteX125" fmla="*/ 753039 w 1034979"/>
                  <a:gd name="connsiteY125" fmla="*/ 918393 h 1516602"/>
                  <a:gd name="connsiteX126" fmla="*/ 758754 w 1034979"/>
                  <a:gd name="connsiteY126" fmla="*/ 906963 h 1516602"/>
                  <a:gd name="connsiteX127" fmla="*/ 760659 w 1034979"/>
                  <a:gd name="connsiteY127" fmla="*/ 901248 h 1516602"/>
                  <a:gd name="connsiteX128" fmla="*/ 766374 w 1034979"/>
                  <a:gd name="connsiteY128" fmla="*/ 889818 h 1516602"/>
                  <a:gd name="connsiteX129" fmla="*/ 764469 w 1034979"/>
                  <a:gd name="connsiteY129" fmla="*/ 874578 h 1516602"/>
                  <a:gd name="connsiteX130" fmla="*/ 758754 w 1034979"/>
                  <a:gd name="connsiteY130" fmla="*/ 872673 h 1516602"/>
                  <a:gd name="connsiteX131" fmla="*/ 737799 w 1034979"/>
                  <a:gd name="connsiteY131" fmla="*/ 874578 h 1516602"/>
                  <a:gd name="connsiteX132" fmla="*/ 732084 w 1034979"/>
                  <a:gd name="connsiteY132" fmla="*/ 878388 h 1516602"/>
                  <a:gd name="connsiteX133" fmla="*/ 699699 w 1034979"/>
                  <a:gd name="connsiteY133" fmla="*/ 899343 h 1516602"/>
                  <a:gd name="connsiteX134" fmla="*/ 595181 w 1034979"/>
                  <a:gd name="connsiteY134" fmla="*/ 957831 h 1516602"/>
                  <a:gd name="connsiteX135" fmla="*/ 507294 w 1034979"/>
                  <a:gd name="connsiteY135" fmla="*/ 847908 h 1516602"/>
                  <a:gd name="connsiteX136" fmla="*/ 503484 w 1034979"/>
                  <a:gd name="connsiteY136" fmla="*/ 358323 h 1516602"/>
                  <a:gd name="connsiteX137" fmla="*/ 499674 w 1034979"/>
                  <a:gd name="connsiteY137" fmla="*/ 66858 h 1516602"/>
                  <a:gd name="connsiteX138" fmla="*/ 490149 w 1034979"/>
                  <a:gd name="connsiteY138" fmla="*/ 40188 h 1516602"/>
                  <a:gd name="connsiteX139" fmla="*/ 488244 w 1034979"/>
                  <a:gd name="connsiteY139" fmla="*/ 34473 h 1516602"/>
                  <a:gd name="connsiteX140" fmla="*/ 484434 w 1034979"/>
                  <a:gd name="connsiteY140" fmla="*/ 28758 h 1516602"/>
                  <a:gd name="connsiteX141" fmla="*/ 478719 w 1034979"/>
                  <a:gd name="connsiteY141" fmla="*/ 17328 h 1516602"/>
                  <a:gd name="connsiteX142" fmla="*/ 473004 w 1034979"/>
                  <a:gd name="connsiteY142" fmla="*/ 13518 h 1516602"/>
                  <a:gd name="connsiteX143" fmla="*/ 469194 w 1034979"/>
                  <a:gd name="connsiteY143" fmla="*/ 7803 h 1516602"/>
                  <a:gd name="connsiteX144" fmla="*/ 429189 w 1034979"/>
                  <a:gd name="connsiteY144" fmla="*/ 11613 h 1516602"/>
                  <a:gd name="connsiteX145" fmla="*/ 425379 w 1034979"/>
                  <a:gd name="connsiteY145" fmla="*/ 78288 h 1516602"/>
                  <a:gd name="connsiteX146" fmla="*/ 425379 w 1034979"/>
                  <a:gd name="connsiteY146" fmla="*/ 84003 h 1516602"/>
                  <a:gd name="connsiteX147" fmla="*/ 429189 w 1034979"/>
                  <a:gd name="connsiteY147" fmla="*/ 238308 h 1516602"/>
                  <a:gd name="connsiteX148" fmla="*/ 440619 w 1034979"/>
                  <a:gd name="connsiteY148" fmla="*/ 421188 h 1516602"/>
                  <a:gd name="connsiteX149" fmla="*/ 435265 w 1034979"/>
                  <a:gd name="connsiteY149" fmla="*/ 718368 h 1516602"/>
                  <a:gd name="connsiteX150" fmla="*/ 435059 w 1034979"/>
                  <a:gd name="connsiteY150" fmla="*/ 799046 h 1516602"/>
                  <a:gd name="connsiteX151" fmla="*/ 430322 w 1034979"/>
                  <a:gd name="connsiteY151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8694 w 1034979"/>
                  <a:gd name="connsiteY15" fmla="*/ 1076508 h 1516602"/>
                  <a:gd name="connsiteX16" fmla="*/ 264381 w 1034979"/>
                  <a:gd name="connsiteY16" fmla="*/ 1119397 h 1516602"/>
                  <a:gd name="connsiteX17" fmla="*/ 186224 w 1034979"/>
                  <a:gd name="connsiteY17" fmla="*/ 1150391 h 1516602"/>
                  <a:gd name="connsiteX18" fmla="*/ 27234 w 1034979"/>
                  <a:gd name="connsiteY18" fmla="*/ 1154613 h 1516602"/>
                  <a:gd name="connsiteX19" fmla="*/ 15804 w 1034979"/>
                  <a:gd name="connsiteY19" fmla="*/ 1160328 h 1516602"/>
                  <a:gd name="connsiteX20" fmla="*/ 6279 w 1034979"/>
                  <a:gd name="connsiteY20" fmla="*/ 1169853 h 1516602"/>
                  <a:gd name="connsiteX21" fmla="*/ 4374 w 1034979"/>
                  <a:gd name="connsiteY21" fmla="*/ 1175568 h 1516602"/>
                  <a:gd name="connsiteX22" fmla="*/ 564 w 1034979"/>
                  <a:gd name="connsiteY22" fmla="*/ 1181283 h 1516602"/>
                  <a:gd name="connsiteX23" fmla="*/ 6279 w 1034979"/>
                  <a:gd name="connsiteY23" fmla="*/ 1213668 h 1516602"/>
                  <a:gd name="connsiteX24" fmla="*/ 11994 w 1034979"/>
                  <a:gd name="connsiteY24" fmla="*/ 1217478 h 1516602"/>
                  <a:gd name="connsiteX25" fmla="*/ 17709 w 1034979"/>
                  <a:gd name="connsiteY25" fmla="*/ 1219383 h 1516602"/>
                  <a:gd name="connsiteX26" fmla="*/ 145344 w 1034979"/>
                  <a:gd name="connsiteY26" fmla="*/ 1217478 h 1516602"/>
                  <a:gd name="connsiteX27" fmla="*/ 239202 w 1034979"/>
                  <a:gd name="connsiteY27" fmla="*/ 1214801 h 1516602"/>
                  <a:gd name="connsiteX28" fmla="*/ 318699 w 1034979"/>
                  <a:gd name="connsiteY28" fmla="*/ 1217478 h 1516602"/>
                  <a:gd name="connsiteX29" fmla="*/ 330129 w 1034979"/>
                  <a:gd name="connsiteY29" fmla="*/ 1223193 h 1516602"/>
                  <a:gd name="connsiteX30" fmla="*/ 333939 w 1034979"/>
                  <a:gd name="connsiteY30" fmla="*/ 1228908 h 1516602"/>
                  <a:gd name="connsiteX31" fmla="*/ 339654 w 1034979"/>
                  <a:gd name="connsiteY31" fmla="*/ 1230813 h 1516602"/>
                  <a:gd name="connsiteX32" fmla="*/ 351084 w 1034979"/>
                  <a:gd name="connsiteY32" fmla="*/ 1238433 h 1516602"/>
                  <a:gd name="connsiteX33" fmla="*/ 356799 w 1034979"/>
                  <a:gd name="connsiteY33" fmla="*/ 1242243 h 1516602"/>
                  <a:gd name="connsiteX34" fmla="*/ 360609 w 1034979"/>
                  <a:gd name="connsiteY34" fmla="*/ 1247958 h 1516602"/>
                  <a:gd name="connsiteX35" fmla="*/ 366324 w 1034979"/>
                  <a:gd name="connsiteY35" fmla="*/ 1259388 h 1516602"/>
                  <a:gd name="connsiteX36" fmla="*/ 362514 w 1034979"/>
                  <a:gd name="connsiteY36" fmla="*/ 1286058 h 1516602"/>
                  <a:gd name="connsiteX37" fmla="*/ 358704 w 1034979"/>
                  <a:gd name="connsiteY37" fmla="*/ 1291773 h 1516602"/>
                  <a:gd name="connsiteX38" fmla="*/ 356799 w 1034979"/>
                  <a:gd name="connsiteY38" fmla="*/ 1297488 h 1516602"/>
                  <a:gd name="connsiteX39" fmla="*/ 352989 w 1034979"/>
                  <a:gd name="connsiteY39" fmla="*/ 1303203 h 1516602"/>
                  <a:gd name="connsiteX40" fmla="*/ 351084 w 1034979"/>
                  <a:gd name="connsiteY40" fmla="*/ 1308918 h 1516602"/>
                  <a:gd name="connsiteX41" fmla="*/ 347274 w 1034979"/>
                  <a:gd name="connsiteY41" fmla="*/ 1314633 h 1516602"/>
                  <a:gd name="connsiteX42" fmla="*/ 330129 w 1034979"/>
                  <a:gd name="connsiteY42" fmla="*/ 1381308 h 1516602"/>
                  <a:gd name="connsiteX43" fmla="*/ 328224 w 1034979"/>
                  <a:gd name="connsiteY43" fmla="*/ 1432743 h 1516602"/>
                  <a:gd name="connsiteX44" fmla="*/ 330129 w 1034979"/>
                  <a:gd name="connsiteY44" fmla="*/ 1457508 h 1516602"/>
                  <a:gd name="connsiteX45" fmla="*/ 332034 w 1034979"/>
                  <a:gd name="connsiteY45" fmla="*/ 1463223 h 1516602"/>
                  <a:gd name="connsiteX46" fmla="*/ 335844 w 1034979"/>
                  <a:gd name="connsiteY46" fmla="*/ 1467033 h 1516602"/>
                  <a:gd name="connsiteX47" fmla="*/ 364419 w 1034979"/>
                  <a:gd name="connsiteY47" fmla="*/ 1512753 h 1516602"/>
                  <a:gd name="connsiteX48" fmla="*/ 387279 w 1034979"/>
                  <a:gd name="connsiteY48" fmla="*/ 1514658 h 1516602"/>
                  <a:gd name="connsiteX49" fmla="*/ 392994 w 1034979"/>
                  <a:gd name="connsiteY49" fmla="*/ 1508943 h 1516602"/>
                  <a:gd name="connsiteX50" fmla="*/ 394899 w 1034979"/>
                  <a:gd name="connsiteY50" fmla="*/ 1497513 h 1516602"/>
                  <a:gd name="connsiteX51" fmla="*/ 396804 w 1034979"/>
                  <a:gd name="connsiteY51" fmla="*/ 1491798 h 1516602"/>
                  <a:gd name="connsiteX52" fmla="*/ 398709 w 1034979"/>
                  <a:gd name="connsiteY52" fmla="*/ 1474653 h 1516602"/>
                  <a:gd name="connsiteX53" fmla="*/ 400614 w 1034979"/>
                  <a:gd name="connsiteY53" fmla="*/ 1461318 h 1516602"/>
                  <a:gd name="connsiteX54" fmla="*/ 404424 w 1034979"/>
                  <a:gd name="connsiteY54" fmla="*/ 1404168 h 1516602"/>
                  <a:gd name="connsiteX55" fmla="*/ 410139 w 1034979"/>
                  <a:gd name="connsiteY55" fmla="*/ 1392738 h 1516602"/>
                  <a:gd name="connsiteX56" fmla="*/ 413949 w 1034979"/>
                  <a:gd name="connsiteY56" fmla="*/ 1379403 h 1516602"/>
                  <a:gd name="connsiteX57" fmla="*/ 415854 w 1034979"/>
                  <a:gd name="connsiteY57" fmla="*/ 1373688 h 1516602"/>
                  <a:gd name="connsiteX58" fmla="*/ 417759 w 1034979"/>
                  <a:gd name="connsiteY58" fmla="*/ 1360353 h 1516602"/>
                  <a:gd name="connsiteX59" fmla="*/ 421569 w 1034979"/>
                  <a:gd name="connsiteY59" fmla="*/ 1348923 h 1516602"/>
                  <a:gd name="connsiteX60" fmla="*/ 427284 w 1034979"/>
                  <a:gd name="connsiteY60" fmla="*/ 1335588 h 1516602"/>
                  <a:gd name="connsiteX61" fmla="*/ 467289 w 1034979"/>
                  <a:gd name="connsiteY61" fmla="*/ 1265103 h 1516602"/>
                  <a:gd name="connsiteX62" fmla="*/ 528455 w 1034979"/>
                  <a:gd name="connsiteY62" fmla="*/ 1230091 h 1516602"/>
                  <a:gd name="connsiteX63" fmla="*/ 601154 w 1034979"/>
                  <a:gd name="connsiteY63" fmla="*/ 1221700 h 1516602"/>
                  <a:gd name="connsiteX64" fmla="*/ 720654 w 1034979"/>
                  <a:gd name="connsiteY64" fmla="*/ 1316538 h 1516602"/>
                  <a:gd name="connsiteX65" fmla="*/ 733989 w 1034979"/>
                  <a:gd name="connsiteY65" fmla="*/ 1326063 h 1516602"/>
                  <a:gd name="connsiteX66" fmla="*/ 743514 w 1034979"/>
                  <a:gd name="connsiteY66" fmla="*/ 1327968 h 1516602"/>
                  <a:gd name="connsiteX67" fmla="*/ 749229 w 1034979"/>
                  <a:gd name="connsiteY67" fmla="*/ 1329873 h 1516602"/>
                  <a:gd name="connsiteX68" fmla="*/ 762564 w 1034979"/>
                  <a:gd name="connsiteY68" fmla="*/ 1335588 h 1516602"/>
                  <a:gd name="connsiteX69" fmla="*/ 777804 w 1034979"/>
                  <a:gd name="connsiteY69" fmla="*/ 1333683 h 1516602"/>
                  <a:gd name="connsiteX70" fmla="*/ 789234 w 1034979"/>
                  <a:gd name="connsiteY70" fmla="*/ 1327968 h 1516602"/>
                  <a:gd name="connsiteX71" fmla="*/ 794949 w 1034979"/>
                  <a:gd name="connsiteY71" fmla="*/ 1326063 h 1516602"/>
                  <a:gd name="connsiteX72" fmla="*/ 802569 w 1034979"/>
                  <a:gd name="connsiteY72" fmla="*/ 1308918 h 1516602"/>
                  <a:gd name="connsiteX73" fmla="*/ 800664 w 1034979"/>
                  <a:gd name="connsiteY73" fmla="*/ 1284153 h 1516602"/>
                  <a:gd name="connsiteX74" fmla="*/ 798759 w 1034979"/>
                  <a:gd name="connsiteY74" fmla="*/ 1278438 h 1516602"/>
                  <a:gd name="connsiteX75" fmla="*/ 796854 w 1034979"/>
                  <a:gd name="connsiteY75" fmla="*/ 1270818 h 1516602"/>
                  <a:gd name="connsiteX76" fmla="*/ 783519 w 1034979"/>
                  <a:gd name="connsiteY76" fmla="*/ 1253673 h 1516602"/>
                  <a:gd name="connsiteX77" fmla="*/ 773994 w 1034979"/>
                  <a:gd name="connsiteY77" fmla="*/ 1247958 h 1516602"/>
                  <a:gd name="connsiteX78" fmla="*/ 648264 w 1034979"/>
                  <a:gd name="connsiteY78" fmla="*/ 1156518 h 1516602"/>
                  <a:gd name="connsiteX79" fmla="*/ 644454 w 1034979"/>
                  <a:gd name="connsiteY79" fmla="*/ 1139373 h 1516602"/>
                  <a:gd name="connsiteX80" fmla="*/ 646359 w 1034979"/>
                  <a:gd name="connsiteY80" fmla="*/ 1131753 h 1516602"/>
                  <a:gd name="connsiteX81" fmla="*/ 650169 w 1034979"/>
                  <a:gd name="connsiteY81" fmla="*/ 1114608 h 1516602"/>
                  <a:gd name="connsiteX82" fmla="*/ 653979 w 1034979"/>
                  <a:gd name="connsiteY82" fmla="*/ 1108893 h 1516602"/>
                  <a:gd name="connsiteX83" fmla="*/ 655884 w 1034979"/>
                  <a:gd name="connsiteY83" fmla="*/ 1103178 h 1516602"/>
                  <a:gd name="connsiteX84" fmla="*/ 661599 w 1034979"/>
                  <a:gd name="connsiteY84" fmla="*/ 1101273 h 1516602"/>
                  <a:gd name="connsiteX85" fmla="*/ 671124 w 1034979"/>
                  <a:gd name="connsiteY85" fmla="*/ 1089843 h 1516602"/>
                  <a:gd name="connsiteX86" fmla="*/ 724464 w 1034979"/>
                  <a:gd name="connsiteY86" fmla="*/ 1082223 h 1516602"/>
                  <a:gd name="connsiteX87" fmla="*/ 842574 w 1034979"/>
                  <a:gd name="connsiteY87" fmla="*/ 1084128 h 1516602"/>
                  <a:gd name="connsiteX88" fmla="*/ 871149 w 1034979"/>
                  <a:gd name="connsiteY88" fmla="*/ 1086033 h 1516602"/>
                  <a:gd name="connsiteX89" fmla="*/ 899724 w 1034979"/>
                  <a:gd name="connsiteY89" fmla="*/ 1091748 h 1516602"/>
                  <a:gd name="connsiteX90" fmla="*/ 922584 w 1034979"/>
                  <a:gd name="connsiteY90" fmla="*/ 1095558 h 1516602"/>
                  <a:gd name="connsiteX91" fmla="*/ 951159 w 1034979"/>
                  <a:gd name="connsiteY91" fmla="*/ 1101273 h 1516602"/>
                  <a:gd name="connsiteX92" fmla="*/ 956874 w 1034979"/>
                  <a:gd name="connsiteY92" fmla="*/ 1101273 h 1516602"/>
                  <a:gd name="connsiteX93" fmla="*/ 1002594 w 1034979"/>
                  <a:gd name="connsiteY93" fmla="*/ 1099368 h 1516602"/>
                  <a:gd name="connsiteX94" fmla="*/ 1031169 w 1034979"/>
                  <a:gd name="connsiteY94" fmla="*/ 1091748 h 1516602"/>
                  <a:gd name="connsiteX95" fmla="*/ 1034979 w 1034979"/>
                  <a:gd name="connsiteY95" fmla="*/ 1086033 h 1516602"/>
                  <a:gd name="connsiteX96" fmla="*/ 1033074 w 1034979"/>
                  <a:gd name="connsiteY96" fmla="*/ 1066983 h 1516602"/>
                  <a:gd name="connsiteX97" fmla="*/ 1027359 w 1034979"/>
                  <a:gd name="connsiteY97" fmla="*/ 1063173 h 1516602"/>
                  <a:gd name="connsiteX98" fmla="*/ 1012119 w 1034979"/>
                  <a:gd name="connsiteY98" fmla="*/ 1061268 h 1516602"/>
                  <a:gd name="connsiteX99" fmla="*/ 1006404 w 1034979"/>
                  <a:gd name="connsiteY99" fmla="*/ 1059363 h 1516602"/>
                  <a:gd name="connsiteX100" fmla="*/ 998784 w 1034979"/>
                  <a:gd name="connsiteY100" fmla="*/ 1057458 h 1516602"/>
                  <a:gd name="connsiteX101" fmla="*/ 987354 w 1034979"/>
                  <a:gd name="connsiteY101" fmla="*/ 1049838 h 1516602"/>
                  <a:gd name="connsiteX102" fmla="*/ 975924 w 1034979"/>
                  <a:gd name="connsiteY102" fmla="*/ 1046028 h 1516602"/>
                  <a:gd name="connsiteX103" fmla="*/ 970209 w 1034979"/>
                  <a:gd name="connsiteY103" fmla="*/ 1044123 h 1516602"/>
                  <a:gd name="connsiteX104" fmla="*/ 962589 w 1034979"/>
                  <a:gd name="connsiteY104" fmla="*/ 1042218 h 1516602"/>
                  <a:gd name="connsiteX105" fmla="*/ 956874 w 1034979"/>
                  <a:gd name="connsiteY105" fmla="*/ 1040313 h 1516602"/>
                  <a:gd name="connsiteX106" fmla="*/ 935919 w 1034979"/>
                  <a:gd name="connsiteY106" fmla="*/ 1034598 h 1516602"/>
                  <a:gd name="connsiteX107" fmla="*/ 825429 w 1034979"/>
                  <a:gd name="connsiteY107" fmla="*/ 1034598 h 1516602"/>
                  <a:gd name="connsiteX108" fmla="*/ 730179 w 1034979"/>
                  <a:gd name="connsiteY108" fmla="*/ 1038408 h 1516602"/>
                  <a:gd name="connsiteX109" fmla="*/ 669219 w 1034979"/>
                  <a:gd name="connsiteY109" fmla="*/ 1046028 h 1516602"/>
                  <a:gd name="connsiteX110" fmla="*/ 646359 w 1034979"/>
                  <a:gd name="connsiteY110" fmla="*/ 1049838 h 1516602"/>
                  <a:gd name="connsiteX111" fmla="*/ 642549 w 1034979"/>
                  <a:gd name="connsiteY111" fmla="*/ 1038408 h 1516602"/>
                  <a:gd name="connsiteX112" fmla="*/ 640644 w 1034979"/>
                  <a:gd name="connsiteY112" fmla="*/ 1032693 h 1516602"/>
                  <a:gd name="connsiteX113" fmla="*/ 642549 w 1034979"/>
                  <a:gd name="connsiteY113" fmla="*/ 1015548 h 1516602"/>
                  <a:gd name="connsiteX114" fmla="*/ 644454 w 1034979"/>
                  <a:gd name="connsiteY114" fmla="*/ 1009833 h 1516602"/>
                  <a:gd name="connsiteX115" fmla="*/ 661599 w 1034979"/>
                  <a:gd name="connsiteY115" fmla="*/ 1000308 h 1516602"/>
                  <a:gd name="connsiteX116" fmla="*/ 673029 w 1034979"/>
                  <a:gd name="connsiteY116" fmla="*/ 992688 h 1516602"/>
                  <a:gd name="connsiteX117" fmla="*/ 674934 w 1034979"/>
                  <a:gd name="connsiteY117" fmla="*/ 986973 h 1516602"/>
                  <a:gd name="connsiteX118" fmla="*/ 680649 w 1034979"/>
                  <a:gd name="connsiteY118" fmla="*/ 985068 h 1516602"/>
                  <a:gd name="connsiteX119" fmla="*/ 686364 w 1034979"/>
                  <a:gd name="connsiteY119" fmla="*/ 981258 h 1516602"/>
                  <a:gd name="connsiteX120" fmla="*/ 695889 w 1034979"/>
                  <a:gd name="connsiteY120" fmla="*/ 971733 h 1516602"/>
                  <a:gd name="connsiteX121" fmla="*/ 705414 w 1034979"/>
                  <a:gd name="connsiteY121" fmla="*/ 960303 h 1516602"/>
                  <a:gd name="connsiteX122" fmla="*/ 716844 w 1034979"/>
                  <a:gd name="connsiteY122" fmla="*/ 952683 h 1516602"/>
                  <a:gd name="connsiteX123" fmla="*/ 732084 w 1034979"/>
                  <a:gd name="connsiteY123" fmla="*/ 939348 h 1516602"/>
                  <a:gd name="connsiteX124" fmla="*/ 741609 w 1034979"/>
                  <a:gd name="connsiteY124" fmla="*/ 927918 h 1516602"/>
                  <a:gd name="connsiteX125" fmla="*/ 753039 w 1034979"/>
                  <a:gd name="connsiteY125" fmla="*/ 918393 h 1516602"/>
                  <a:gd name="connsiteX126" fmla="*/ 758754 w 1034979"/>
                  <a:gd name="connsiteY126" fmla="*/ 906963 h 1516602"/>
                  <a:gd name="connsiteX127" fmla="*/ 760659 w 1034979"/>
                  <a:gd name="connsiteY127" fmla="*/ 901248 h 1516602"/>
                  <a:gd name="connsiteX128" fmla="*/ 766374 w 1034979"/>
                  <a:gd name="connsiteY128" fmla="*/ 889818 h 1516602"/>
                  <a:gd name="connsiteX129" fmla="*/ 764469 w 1034979"/>
                  <a:gd name="connsiteY129" fmla="*/ 874578 h 1516602"/>
                  <a:gd name="connsiteX130" fmla="*/ 758754 w 1034979"/>
                  <a:gd name="connsiteY130" fmla="*/ 872673 h 1516602"/>
                  <a:gd name="connsiteX131" fmla="*/ 737799 w 1034979"/>
                  <a:gd name="connsiteY131" fmla="*/ 874578 h 1516602"/>
                  <a:gd name="connsiteX132" fmla="*/ 732084 w 1034979"/>
                  <a:gd name="connsiteY132" fmla="*/ 878388 h 1516602"/>
                  <a:gd name="connsiteX133" fmla="*/ 699699 w 1034979"/>
                  <a:gd name="connsiteY133" fmla="*/ 899343 h 1516602"/>
                  <a:gd name="connsiteX134" fmla="*/ 595181 w 1034979"/>
                  <a:gd name="connsiteY134" fmla="*/ 957831 h 1516602"/>
                  <a:gd name="connsiteX135" fmla="*/ 507294 w 1034979"/>
                  <a:gd name="connsiteY135" fmla="*/ 847908 h 1516602"/>
                  <a:gd name="connsiteX136" fmla="*/ 503484 w 1034979"/>
                  <a:gd name="connsiteY136" fmla="*/ 358323 h 1516602"/>
                  <a:gd name="connsiteX137" fmla="*/ 499674 w 1034979"/>
                  <a:gd name="connsiteY137" fmla="*/ 66858 h 1516602"/>
                  <a:gd name="connsiteX138" fmla="*/ 490149 w 1034979"/>
                  <a:gd name="connsiteY138" fmla="*/ 40188 h 1516602"/>
                  <a:gd name="connsiteX139" fmla="*/ 488244 w 1034979"/>
                  <a:gd name="connsiteY139" fmla="*/ 34473 h 1516602"/>
                  <a:gd name="connsiteX140" fmla="*/ 484434 w 1034979"/>
                  <a:gd name="connsiteY140" fmla="*/ 28758 h 1516602"/>
                  <a:gd name="connsiteX141" fmla="*/ 478719 w 1034979"/>
                  <a:gd name="connsiteY141" fmla="*/ 17328 h 1516602"/>
                  <a:gd name="connsiteX142" fmla="*/ 473004 w 1034979"/>
                  <a:gd name="connsiteY142" fmla="*/ 13518 h 1516602"/>
                  <a:gd name="connsiteX143" fmla="*/ 469194 w 1034979"/>
                  <a:gd name="connsiteY143" fmla="*/ 7803 h 1516602"/>
                  <a:gd name="connsiteX144" fmla="*/ 429189 w 1034979"/>
                  <a:gd name="connsiteY144" fmla="*/ 11613 h 1516602"/>
                  <a:gd name="connsiteX145" fmla="*/ 425379 w 1034979"/>
                  <a:gd name="connsiteY145" fmla="*/ 78288 h 1516602"/>
                  <a:gd name="connsiteX146" fmla="*/ 425379 w 1034979"/>
                  <a:gd name="connsiteY146" fmla="*/ 84003 h 1516602"/>
                  <a:gd name="connsiteX147" fmla="*/ 429189 w 1034979"/>
                  <a:gd name="connsiteY147" fmla="*/ 238308 h 1516602"/>
                  <a:gd name="connsiteX148" fmla="*/ 440619 w 1034979"/>
                  <a:gd name="connsiteY148" fmla="*/ 421188 h 1516602"/>
                  <a:gd name="connsiteX149" fmla="*/ 435265 w 1034979"/>
                  <a:gd name="connsiteY149" fmla="*/ 718368 h 1516602"/>
                  <a:gd name="connsiteX150" fmla="*/ 435059 w 1034979"/>
                  <a:gd name="connsiteY150" fmla="*/ 799046 h 1516602"/>
                  <a:gd name="connsiteX151" fmla="*/ 430322 w 1034979"/>
                  <a:gd name="connsiteY151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8694 w 1034979"/>
                  <a:gd name="connsiteY15" fmla="*/ 1076508 h 1516602"/>
                  <a:gd name="connsiteX16" fmla="*/ 264381 w 1034979"/>
                  <a:gd name="connsiteY16" fmla="*/ 1119397 h 1516602"/>
                  <a:gd name="connsiteX17" fmla="*/ 186224 w 1034979"/>
                  <a:gd name="connsiteY17" fmla="*/ 1150391 h 1516602"/>
                  <a:gd name="connsiteX18" fmla="*/ 27234 w 1034979"/>
                  <a:gd name="connsiteY18" fmla="*/ 1154613 h 1516602"/>
                  <a:gd name="connsiteX19" fmla="*/ 15804 w 1034979"/>
                  <a:gd name="connsiteY19" fmla="*/ 1160328 h 1516602"/>
                  <a:gd name="connsiteX20" fmla="*/ 6279 w 1034979"/>
                  <a:gd name="connsiteY20" fmla="*/ 1169853 h 1516602"/>
                  <a:gd name="connsiteX21" fmla="*/ 4374 w 1034979"/>
                  <a:gd name="connsiteY21" fmla="*/ 1175568 h 1516602"/>
                  <a:gd name="connsiteX22" fmla="*/ 564 w 1034979"/>
                  <a:gd name="connsiteY22" fmla="*/ 1181283 h 1516602"/>
                  <a:gd name="connsiteX23" fmla="*/ 6279 w 1034979"/>
                  <a:gd name="connsiteY23" fmla="*/ 1213668 h 1516602"/>
                  <a:gd name="connsiteX24" fmla="*/ 11994 w 1034979"/>
                  <a:gd name="connsiteY24" fmla="*/ 1217478 h 1516602"/>
                  <a:gd name="connsiteX25" fmla="*/ 17709 w 1034979"/>
                  <a:gd name="connsiteY25" fmla="*/ 1219383 h 1516602"/>
                  <a:gd name="connsiteX26" fmla="*/ 145344 w 1034979"/>
                  <a:gd name="connsiteY26" fmla="*/ 1217478 h 1516602"/>
                  <a:gd name="connsiteX27" fmla="*/ 239202 w 1034979"/>
                  <a:gd name="connsiteY27" fmla="*/ 1214801 h 1516602"/>
                  <a:gd name="connsiteX28" fmla="*/ 318699 w 1034979"/>
                  <a:gd name="connsiteY28" fmla="*/ 1217478 h 1516602"/>
                  <a:gd name="connsiteX29" fmla="*/ 330129 w 1034979"/>
                  <a:gd name="connsiteY29" fmla="*/ 1223193 h 1516602"/>
                  <a:gd name="connsiteX30" fmla="*/ 333939 w 1034979"/>
                  <a:gd name="connsiteY30" fmla="*/ 1228908 h 1516602"/>
                  <a:gd name="connsiteX31" fmla="*/ 339654 w 1034979"/>
                  <a:gd name="connsiteY31" fmla="*/ 1230813 h 1516602"/>
                  <a:gd name="connsiteX32" fmla="*/ 351084 w 1034979"/>
                  <a:gd name="connsiteY32" fmla="*/ 1238433 h 1516602"/>
                  <a:gd name="connsiteX33" fmla="*/ 356799 w 1034979"/>
                  <a:gd name="connsiteY33" fmla="*/ 1242243 h 1516602"/>
                  <a:gd name="connsiteX34" fmla="*/ 360609 w 1034979"/>
                  <a:gd name="connsiteY34" fmla="*/ 1247958 h 1516602"/>
                  <a:gd name="connsiteX35" fmla="*/ 366324 w 1034979"/>
                  <a:gd name="connsiteY35" fmla="*/ 1259388 h 1516602"/>
                  <a:gd name="connsiteX36" fmla="*/ 362514 w 1034979"/>
                  <a:gd name="connsiteY36" fmla="*/ 1286058 h 1516602"/>
                  <a:gd name="connsiteX37" fmla="*/ 358704 w 1034979"/>
                  <a:gd name="connsiteY37" fmla="*/ 1291773 h 1516602"/>
                  <a:gd name="connsiteX38" fmla="*/ 356799 w 1034979"/>
                  <a:gd name="connsiteY38" fmla="*/ 1297488 h 1516602"/>
                  <a:gd name="connsiteX39" fmla="*/ 352989 w 1034979"/>
                  <a:gd name="connsiteY39" fmla="*/ 1303203 h 1516602"/>
                  <a:gd name="connsiteX40" fmla="*/ 351084 w 1034979"/>
                  <a:gd name="connsiteY40" fmla="*/ 1308918 h 1516602"/>
                  <a:gd name="connsiteX41" fmla="*/ 347274 w 1034979"/>
                  <a:gd name="connsiteY41" fmla="*/ 1314633 h 1516602"/>
                  <a:gd name="connsiteX42" fmla="*/ 330129 w 1034979"/>
                  <a:gd name="connsiteY42" fmla="*/ 1381308 h 1516602"/>
                  <a:gd name="connsiteX43" fmla="*/ 328224 w 1034979"/>
                  <a:gd name="connsiteY43" fmla="*/ 1432743 h 1516602"/>
                  <a:gd name="connsiteX44" fmla="*/ 330129 w 1034979"/>
                  <a:gd name="connsiteY44" fmla="*/ 1457508 h 1516602"/>
                  <a:gd name="connsiteX45" fmla="*/ 332034 w 1034979"/>
                  <a:gd name="connsiteY45" fmla="*/ 1463223 h 1516602"/>
                  <a:gd name="connsiteX46" fmla="*/ 335844 w 1034979"/>
                  <a:gd name="connsiteY46" fmla="*/ 1467033 h 1516602"/>
                  <a:gd name="connsiteX47" fmla="*/ 364419 w 1034979"/>
                  <a:gd name="connsiteY47" fmla="*/ 1512753 h 1516602"/>
                  <a:gd name="connsiteX48" fmla="*/ 387279 w 1034979"/>
                  <a:gd name="connsiteY48" fmla="*/ 1514658 h 1516602"/>
                  <a:gd name="connsiteX49" fmla="*/ 392994 w 1034979"/>
                  <a:gd name="connsiteY49" fmla="*/ 1508943 h 1516602"/>
                  <a:gd name="connsiteX50" fmla="*/ 394899 w 1034979"/>
                  <a:gd name="connsiteY50" fmla="*/ 1497513 h 1516602"/>
                  <a:gd name="connsiteX51" fmla="*/ 396804 w 1034979"/>
                  <a:gd name="connsiteY51" fmla="*/ 1491798 h 1516602"/>
                  <a:gd name="connsiteX52" fmla="*/ 398709 w 1034979"/>
                  <a:gd name="connsiteY52" fmla="*/ 1474653 h 1516602"/>
                  <a:gd name="connsiteX53" fmla="*/ 400614 w 1034979"/>
                  <a:gd name="connsiteY53" fmla="*/ 1461318 h 1516602"/>
                  <a:gd name="connsiteX54" fmla="*/ 404424 w 1034979"/>
                  <a:gd name="connsiteY54" fmla="*/ 1404168 h 1516602"/>
                  <a:gd name="connsiteX55" fmla="*/ 410139 w 1034979"/>
                  <a:gd name="connsiteY55" fmla="*/ 1392738 h 1516602"/>
                  <a:gd name="connsiteX56" fmla="*/ 413949 w 1034979"/>
                  <a:gd name="connsiteY56" fmla="*/ 1379403 h 1516602"/>
                  <a:gd name="connsiteX57" fmla="*/ 415854 w 1034979"/>
                  <a:gd name="connsiteY57" fmla="*/ 1373688 h 1516602"/>
                  <a:gd name="connsiteX58" fmla="*/ 417759 w 1034979"/>
                  <a:gd name="connsiteY58" fmla="*/ 1360353 h 1516602"/>
                  <a:gd name="connsiteX59" fmla="*/ 421569 w 1034979"/>
                  <a:gd name="connsiteY59" fmla="*/ 1348923 h 1516602"/>
                  <a:gd name="connsiteX60" fmla="*/ 427284 w 1034979"/>
                  <a:gd name="connsiteY60" fmla="*/ 1335588 h 1516602"/>
                  <a:gd name="connsiteX61" fmla="*/ 467289 w 1034979"/>
                  <a:gd name="connsiteY61" fmla="*/ 1265103 h 1516602"/>
                  <a:gd name="connsiteX62" fmla="*/ 528455 w 1034979"/>
                  <a:gd name="connsiteY62" fmla="*/ 1230091 h 1516602"/>
                  <a:gd name="connsiteX63" fmla="*/ 601154 w 1034979"/>
                  <a:gd name="connsiteY63" fmla="*/ 1221700 h 1516602"/>
                  <a:gd name="connsiteX64" fmla="*/ 720654 w 1034979"/>
                  <a:gd name="connsiteY64" fmla="*/ 1316538 h 1516602"/>
                  <a:gd name="connsiteX65" fmla="*/ 733989 w 1034979"/>
                  <a:gd name="connsiteY65" fmla="*/ 1326063 h 1516602"/>
                  <a:gd name="connsiteX66" fmla="*/ 743514 w 1034979"/>
                  <a:gd name="connsiteY66" fmla="*/ 1327968 h 1516602"/>
                  <a:gd name="connsiteX67" fmla="*/ 749229 w 1034979"/>
                  <a:gd name="connsiteY67" fmla="*/ 1329873 h 1516602"/>
                  <a:gd name="connsiteX68" fmla="*/ 762564 w 1034979"/>
                  <a:gd name="connsiteY68" fmla="*/ 1335588 h 1516602"/>
                  <a:gd name="connsiteX69" fmla="*/ 777804 w 1034979"/>
                  <a:gd name="connsiteY69" fmla="*/ 1333683 h 1516602"/>
                  <a:gd name="connsiteX70" fmla="*/ 789234 w 1034979"/>
                  <a:gd name="connsiteY70" fmla="*/ 1327968 h 1516602"/>
                  <a:gd name="connsiteX71" fmla="*/ 794949 w 1034979"/>
                  <a:gd name="connsiteY71" fmla="*/ 1326063 h 1516602"/>
                  <a:gd name="connsiteX72" fmla="*/ 802569 w 1034979"/>
                  <a:gd name="connsiteY72" fmla="*/ 1308918 h 1516602"/>
                  <a:gd name="connsiteX73" fmla="*/ 800664 w 1034979"/>
                  <a:gd name="connsiteY73" fmla="*/ 1284153 h 1516602"/>
                  <a:gd name="connsiteX74" fmla="*/ 798759 w 1034979"/>
                  <a:gd name="connsiteY74" fmla="*/ 1278438 h 1516602"/>
                  <a:gd name="connsiteX75" fmla="*/ 796854 w 1034979"/>
                  <a:gd name="connsiteY75" fmla="*/ 1270818 h 1516602"/>
                  <a:gd name="connsiteX76" fmla="*/ 783519 w 1034979"/>
                  <a:gd name="connsiteY76" fmla="*/ 1253673 h 1516602"/>
                  <a:gd name="connsiteX77" fmla="*/ 773994 w 1034979"/>
                  <a:gd name="connsiteY77" fmla="*/ 1247958 h 1516602"/>
                  <a:gd name="connsiteX78" fmla="*/ 648264 w 1034979"/>
                  <a:gd name="connsiteY78" fmla="*/ 1156518 h 1516602"/>
                  <a:gd name="connsiteX79" fmla="*/ 644454 w 1034979"/>
                  <a:gd name="connsiteY79" fmla="*/ 1139373 h 1516602"/>
                  <a:gd name="connsiteX80" fmla="*/ 646359 w 1034979"/>
                  <a:gd name="connsiteY80" fmla="*/ 1131753 h 1516602"/>
                  <a:gd name="connsiteX81" fmla="*/ 650169 w 1034979"/>
                  <a:gd name="connsiteY81" fmla="*/ 1114608 h 1516602"/>
                  <a:gd name="connsiteX82" fmla="*/ 653979 w 1034979"/>
                  <a:gd name="connsiteY82" fmla="*/ 1108893 h 1516602"/>
                  <a:gd name="connsiteX83" fmla="*/ 655884 w 1034979"/>
                  <a:gd name="connsiteY83" fmla="*/ 1103178 h 1516602"/>
                  <a:gd name="connsiteX84" fmla="*/ 661599 w 1034979"/>
                  <a:gd name="connsiteY84" fmla="*/ 1101273 h 1516602"/>
                  <a:gd name="connsiteX85" fmla="*/ 671124 w 1034979"/>
                  <a:gd name="connsiteY85" fmla="*/ 1089843 h 1516602"/>
                  <a:gd name="connsiteX86" fmla="*/ 724464 w 1034979"/>
                  <a:gd name="connsiteY86" fmla="*/ 1082223 h 1516602"/>
                  <a:gd name="connsiteX87" fmla="*/ 842574 w 1034979"/>
                  <a:gd name="connsiteY87" fmla="*/ 1084128 h 1516602"/>
                  <a:gd name="connsiteX88" fmla="*/ 871149 w 1034979"/>
                  <a:gd name="connsiteY88" fmla="*/ 1086033 h 1516602"/>
                  <a:gd name="connsiteX89" fmla="*/ 899724 w 1034979"/>
                  <a:gd name="connsiteY89" fmla="*/ 1091748 h 1516602"/>
                  <a:gd name="connsiteX90" fmla="*/ 922584 w 1034979"/>
                  <a:gd name="connsiteY90" fmla="*/ 1095558 h 1516602"/>
                  <a:gd name="connsiteX91" fmla="*/ 951159 w 1034979"/>
                  <a:gd name="connsiteY91" fmla="*/ 1101273 h 1516602"/>
                  <a:gd name="connsiteX92" fmla="*/ 956874 w 1034979"/>
                  <a:gd name="connsiteY92" fmla="*/ 1101273 h 1516602"/>
                  <a:gd name="connsiteX93" fmla="*/ 1002594 w 1034979"/>
                  <a:gd name="connsiteY93" fmla="*/ 1099368 h 1516602"/>
                  <a:gd name="connsiteX94" fmla="*/ 1031169 w 1034979"/>
                  <a:gd name="connsiteY94" fmla="*/ 1091748 h 1516602"/>
                  <a:gd name="connsiteX95" fmla="*/ 1034979 w 1034979"/>
                  <a:gd name="connsiteY95" fmla="*/ 1086033 h 1516602"/>
                  <a:gd name="connsiteX96" fmla="*/ 1033074 w 1034979"/>
                  <a:gd name="connsiteY96" fmla="*/ 1066983 h 1516602"/>
                  <a:gd name="connsiteX97" fmla="*/ 1027359 w 1034979"/>
                  <a:gd name="connsiteY97" fmla="*/ 1063173 h 1516602"/>
                  <a:gd name="connsiteX98" fmla="*/ 1012119 w 1034979"/>
                  <a:gd name="connsiteY98" fmla="*/ 1061268 h 1516602"/>
                  <a:gd name="connsiteX99" fmla="*/ 1006404 w 1034979"/>
                  <a:gd name="connsiteY99" fmla="*/ 1059363 h 1516602"/>
                  <a:gd name="connsiteX100" fmla="*/ 998784 w 1034979"/>
                  <a:gd name="connsiteY100" fmla="*/ 1057458 h 1516602"/>
                  <a:gd name="connsiteX101" fmla="*/ 987354 w 1034979"/>
                  <a:gd name="connsiteY101" fmla="*/ 1049838 h 1516602"/>
                  <a:gd name="connsiteX102" fmla="*/ 975924 w 1034979"/>
                  <a:gd name="connsiteY102" fmla="*/ 1046028 h 1516602"/>
                  <a:gd name="connsiteX103" fmla="*/ 970209 w 1034979"/>
                  <a:gd name="connsiteY103" fmla="*/ 1044123 h 1516602"/>
                  <a:gd name="connsiteX104" fmla="*/ 962589 w 1034979"/>
                  <a:gd name="connsiteY104" fmla="*/ 1042218 h 1516602"/>
                  <a:gd name="connsiteX105" fmla="*/ 956874 w 1034979"/>
                  <a:gd name="connsiteY105" fmla="*/ 1040313 h 1516602"/>
                  <a:gd name="connsiteX106" fmla="*/ 935919 w 1034979"/>
                  <a:gd name="connsiteY106" fmla="*/ 1034598 h 1516602"/>
                  <a:gd name="connsiteX107" fmla="*/ 825429 w 1034979"/>
                  <a:gd name="connsiteY107" fmla="*/ 1034598 h 1516602"/>
                  <a:gd name="connsiteX108" fmla="*/ 730179 w 1034979"/>
                  <a:gd name="connsiteY108" fmla="*/ 1038408 h 1516602"/>
                  <a:gd name="connsiteX109" fmla="*/ 669219 w 1034979"/>
                  <a:gd name="connsiteY109" fmla="*/ 1046028 h 1516602"/>
                  <a:gd name="connsiteX110" fmla="*/ 646359 w 1034979"/>
                  <a:gd name="connsiteY110" fmla="*/ 1049838 h 1516602"/>
                  <a:gd name="connsiteX111" fmla="*/ 642549 w 1034979"/>
                  <a:gd name="connsiteY111" fmla="*/ 1038408 h 1516602"/>
                  <a:gd name="connsiteX112" fmla="*/ 640644 w 1034979"/>
                  <a:gd name="connsiteY112" fmla="*/ 1032693 h 1516602"/>
                  <a:gd name="connsiteX113" fmla="*/ 642549 w 1034979"/>
                  <a:gd name="connsiteY113" fmla="*/ 1015548 h 1516602"/>
                  <a:gd name="connsiteX114" fmla="*/ 644454 w 1034979"/>
                  <a:gd name="connsiteY114" fmla="*/ 1009833 h 1516602"/>
                  <a:gd name="connsiteX115" fmla="*/ 661599 w 1034979"/>
                  <a:gd name="connsiteY115" fmla="*/ 1000308 h 1516602"/>
                  <a:gd name="connsiteX116" fmla="*/ 673029 w 1034979"/>
                  <a:gd name="connsiteY116" fmla="*/ 992688 h 1516602"/>
                  <a:gd name="connsiteX117" fmla="*/ 674934 w 1034979"/>
                  <a:gd name="connsiteY117" fmla="*/ 986973 h 1516602"/>
                  <a:gd name="connsiteX118" fmla="*/ 680649 w 1034979"/>
                  <a:gd name="connsiteY118" fmla="*/ 985068 h 1516602"/>
                  <a:gd name="connsiteX119" fmla="*/ 686364 w 1034979"/>
                  <a:gd name="connsiteY119" fmla="*/ 981258 h 1516602"/>
                  <a:gd name="connsiteX120" fmla="*/ 695889 w 1034979"/>
                  <a:gd name="connsiteY120" fmla="*/ 971733 h 1516602"/>
                  <a:gd name="connsiteX121" fmla="*/ 705414 w 1034979"/>
                  <a:gd name="connsiteY121" fmla="*/ 960303 h 1516602"/>
                  <a:gd name="connsiteX122" fmla="*/ 716844 w 1034979"/>
                  <a:gd name="connsiteY122" fmla="*/ 952683 h 1516602"/>
                  <a:gd name="connsiteX123" fmla="*/ 732084 w 1034979"/>
                  <a:gd name="connsiteY123" fmla="*/ 939348 h 1516602"/>
                  <a:gd name="connsiteX124" fmla="*/ 741609 w 1034979"/>
                  <a:gd name="connsiteY124" fmla="*/ 927918 h 1516602"/>
                  <a:gd name="connsiteX125" fmla="*/ 753039 w 1034979"/>
                  <a:gd name="connsiteY125" fmla="*/ 918393 h 1516602"/>
                  <a:gd name="connsiteX126" fmla="*/ 758754 w 1034979"/>
                  <a:gd name="connsiteY126" fmla="*/ 906963 h 1516602"/>
                  <a:gd name="connsiteX127" fmla="*/ 760659 w 1034979"/>
                  <a:gd name="connsiteY127" fmla="*/ 901248 h 1516602"/>
                  <a:gd name="connsiteX128" fmla="*/ 766374 w 1034979"/>
                  <a:gd name="connsiteY128" fmla="*/ 889818 h 1516602"/>
                  <a:gd name="connsiteX129" fmla="*/ 764469 w 1034979"/>
                  <a:gd name="connsiteY129" fmla="*/ 874578 h 1516602"/>
                  <a:gd name="connsiteX130" fmla="*/ 758754 w 1034979"/>
                  <a:gd name="connsiteY130" fmla="*/ 872673 h 1516602"/>
                  <a:gd name="connsiteX131" fmla="*/ 737799 w 1034979"/>
                  <a:gd name="connsiteY131" fmla="*/ 874578 h 1516602"/>
                  <a:gd name="connsiteX132" fmla="*/ 732084 w 1034979"/>
                  <a:gd name="connsiteY132" fmla="*/ 878388 h 1516602"/>
                  <a:gd name="connsiteX133" fmla="*/ 699699 w 1034979"/>
                  <a:gd name="connsiteY133" fmla="*/ 899343 h 1516602"/>
                  <a:gd name="connsiteX134" fmla="*/ 595181 w 1034979"/>
                  <a:gd name="connsiteY134" fmla="*/ 957831 h 1516602"/>
                  <a:gd name="connsiteX135" fmla="*/ 507294 w 1034979"/>
                  <a:gd name="connsiteY135" fmla="*/ 847908 h 1516602"/>
                  <a:gd name="connsiteX136" fmla="*/ 503484 w 1034979"/>
                  <a:gd name="connsiteY136" fmla="*/ 358323 h 1516602"/>
                  <a:gd name="connsiteX137" fmla="*/ 499674 w 1034979"/>
                  <a:gd name="connsiteY137" fmla="*/ 66858 h 1516602"/>
                  <a:gd name="connsiteX138" fmla="*/ 490149 w 1034979"/>
                  <a:gd name="connsiteY138" fmla="*/ 40188 h 1516602"/>
                  <a:gd name="connsiteX139" fmla="*/ 488244 w 1034979"/>
                  <a:gd name="connsiteY139" fmla="*/ 34473 h 1516602"/>
                  <a:gd name="connsiteX140" fmla="*/ 484434 w 1034979"/>
                  <a:gd name="connsiteY140" fmla="*/ 28758 h 1516602"/>
                  <a:gd name="connsiteX141" fmla="*/ 478719 w 1034979"/>
                  <a:gd name="connsiteY141" fmla="*/ 17328 h 1516602"/>
                  <a:gd name="connsiteX142" fmla="*/ 473004 w 1034979"/>
                  <a:gd name="connsiteY142" fmla="*/ 13518 h 1516602"/>
                  <a:gd name="connsiteX143" fmla="*/ 469194 w 1034979"/>
                  <a:gd name="connsiteY143" fmla="*/ 7803 h 1516602"/>
                  <a:gd name="connsiteX144" fmla="*/ 429189 w 1034979"/>
                  <a:gd name="connsiteY144" fmla="*/ 11613 h 1516602"/>
                  <a:gd name="connsiteX145" fmla="*/ 425379 w 1034979"/>
                  <a:gd name="connsiteY145" fmla="*/ 78288 h 1516602"/>
                  <a:gd name="connsiteX146" fmla="*/ 425379 w 1034979"/>
                  <a:gd name="connsiteY146" fmla="*/ 84003 h 1516602"/>
                  <a:gd name="connsiteX147" fmla="*/ 429189 w 1034979"/>
                  <a:gd name="connsiteY147" fmla="*/ 238308 h 1516602"/>
                  <a:gd name="connsiteX148" fmla="*/ 440619 w 1034979"/>
                  <a:gd name="connsiteY148" fmla="*/ 421188 h 1516602"/>
                  <a:gd name="connsiteX149" fmla="*/ 435265 w 1034979"/>
                  <a:gd name="connsiteY149" fmla="*/ 718368 h 1516602"/>
                  <a:gd name="connsiteX150" fmla="*/ 435059 w 1034979"/>
                  <a:gd name="connsiteY150" fmla="*/ 799046 h 1516602"/>
                  <a:gd name="connsiteX151" fmla="*/ 430322 w 1034979"/>
                  <a:gd name="connsiteY151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8694 w 1034979"/>
                  <a:gd name="connsiteY15" fmla="*/ 1076508 h 1516602"/>
                  <a:gd name="connsiteX16" fmla="*/ 264381 w 1034979"/>
                  <a:gd name="connsiteY16" fmla="*/ 1119397 h 1516602"/>
                  <a:gd name="connsiteX17" fmla="*/ 186224 w 1034979"/>
                  <a:gd name="connsiteY17" fmla="*/ 1150391 h 1516602"/>
                  <a:gd name="connsiteX18" fmla="*/ 27234 w 1034979"/>
                  <a:gd name="connsiteY18" fmla="*/ 1154613 h 1516602"/>
                  <a:gd name="connsiteX19" fmla="*/ 15804 w 1034979"/>
                  <a:gd name="connsiteY19" fmla="*/ 1160328 h 1516602"/>
                  <a:gd name="connsiteX20" fmla="*/ 6279 w 1034979"/>
                  <a:gd name="connsiteY20" fmla="*/ 1169853 h 1516602"/>
                  <a:gd name="connsiteX21" fmla="*/ 4374 w 1034979"/>
                  <a:gd name="connsiteY21" fmla="*/ 1175568 h 1516602"/>
                  <a:gd name="connsiteX22" fmla="*/ 564 w 1034979"/>
                  <a:gd name="connsiteY22" fmla="*/ 1181283 h 1516602"/>
                  <a:gd name="connsiteX23" fmla="*/ 6279 w 1034979"/>
                  <a:gd name="connsiteY23" fmla="*/ 1213668 h 1516602"/>
                  <a:gd name="connsiteX24" fmla="*/ 11994 w 1034979"/>
                  <a:gd name="connsiteY24" fmla="*/ 1217478 h 1516602"/>
                  <a:gd name="connsiteX25" fmla="*/ 17709 w 1034979"/>
                  <a:gd name="connsiteY25" fmla="*/ 1219383 h 1516602"/>
                  <a:gd name="connsiteX26" fmla="*/ 145344 w 1034979"/>
                  <a:gd name="connsiteY26" fmla="*/ 1217478 h 1516602"/>
                  <a:gd name="connsiteX27" fmla="*/ 239202 w 1034979"/>
                  <a:gd name="connsiteY27" fmla="*/ 1214801 h 1516602"/>
                  <a:gd name="connsiteX28" fmla="*/ 318699 w 1034979"/>
                  <a:gd name="connsiteY28" fmla="*/ 1217478 h 1516602"/>
                  <a:gd name="connsiteX29" fmla="*/ 330129 w 1034979"/>
                  <a:gd name="connsiteY29" fmla="*/ 1223193 h 1516602"/>
                  <a:gd name="connsiteX30" fmla="*/ 333939 w 1034979"/>
                  <a:gd name="connsiteY30" fmla="*/ 1228908 h 1516602"/>
                  <a:gd name="connsiteX31" fmla="*/ 339654 w 1034979"/>
                  <a:gd name="connsiteY31" fmla="*/ 1230813 h 1516602"/>
                  <a:gd name="connsiteX32" fmla="*/ 351084 w 1034979"/>
                  <a:gd name="connsiteY32" fmla="*/ 1238433 h 1516602"/>
                  <a:gd name="connsiteX33" fmla="*/ 356799 w 1034979"/>
                  <a:gd name="connsiteY33" fmla="*/ 1242243 h 1516602"/>
                  <a:gd name="connsiteX34" fmla="*/ 360609 w 1034979"/>
                  <a:gd name="connsiteY34" fmla="*/ 1247958 h 1516602"/>
                  <a:gd name="connsiteX35" fmla="*/ 366324 w 1034979"/>
                  <a:gd name="connsiteY35" fmla="*/ 1259388 h 1516602"/>
                  <a:gd name="connsiteX36" fmla="*/ 362514 w 1034979"/>
                  <a:gd name="connsiteY36" fmla="*/ 1286058 h 1516602"/>
                  <a:gd name="connsiteX37" fmla="*/ 358704 w 1034979"/>
                  <a:gd name="connsiteY37" fmla="*/ 1291773 h 1516602"/>
                  <a:gd name="connsiteX38" fmla="*/ 356799 w 1034979"/>
                  <a:gd name="connsiteY38" fmla="*/ 1297488 h 1516602"/>
                  <a:gd name="connsiteX39" fmla="*/ 352989 w 1034979"/>
                  <a:gd name="connsiteY39" fmla="*/ 1303203 h 1516602"/>
                  <a:gd name="connsiteX40" fmla="*/ 351084 w 1034979"/>
                  <a:gd name="connsiteY40" fmla="*/ 1308918 h 1516602"/>
                  <a:gd name="connsiteX41" fmla="*/ 347274 w 1034979"/>
                  <a:gd name="connsiteY41" fmla="*/ 1314633 h 1516602"/>
                  <a:gd name="connsiteX42" fmla="*/ 330129 w 1034979"/>
                  <a:gd name="connsiteY42" fmla="*/ 1381308 h 1516602"/>
                  <a:gd name="connsiteX43" fmla="*/ 328224 w 1034979"/>
                  <a:gd name="connsiteY43" fmla="*/ 1432743 h 1516602"/>
                  <a:gd name="connsiteX44" fmla="*/ 330129 w 1034979"/>
                  <a:gd name="connsiteY44" fmla="*/ 1457508 h 1516602"/>
                  <a:gd name="connsiteX45" fmla="*/ 332034 w 1034979"/>
                  <a:gd name="connsiteY45" fmla="*/ 1463223 h 1516602"/>
                  <a:gd name="connsiteX46" fmla="*/ 335844 w 1034979"/>
                  <a:gd name="connsiteY46" fmla="*/ 1467033 h 1516602"/>
                  <a:gd name="connsiteX47" fmla="*/ 364419 w 1034979"/>
                  <a:gd name="connsiteY47" fmla="*/ 1512753 h 1516602"/>
                  <a:gd name="connsiteX48" fmla="*/ 387279 w 1034979"/>
                  <a:gd name="connsiteY48" fmla="*/ 1514658 h 1516602"/>
                  <a:gd name="connsiteX49" fmla="*/ 392994 w 1034979"/>
                  <a:gd name="connsiteY49" fmla="*/ 1508943 h 1516602"/>
                  <a:gd name="connsiteX50" fmla="*/ 394899 w 1034979"/>
                  <a:gd name="connsiteY50" fmla="*/ 1497513 h 1516602"/>
                  <a:gd name="connsiteX51" fmla="*/ 396804 w 1034979"/>
                  <a:gd name="connsiteY51" fmla="*/ 1491798 h 1516602"/>
                  <a:gd name="connsiteX52" fmla="*/ 398709 w 1034979"/>
                  <a:gd name="connsiteY52" fmla="*/ 1474653 h 1516602"/>
                  <a:gd name="connsiteX53" fmla="*/ 400614 w 1034979"/>
                  <a:gd name="connsiteY53" fmla="*/ 1461318 h 1516602"/>
                  <a:gd name="connsiteX54" fmla="*/ 404424 w 1034979"/>
                  <a:gd name="connsiteY54" fmla="*/ 1404168 h 1516602"/>
                  <a:gd name="connsiteX55" fmla="*/ 410139 w 1034979"/>
                  <a:gd name="connsiteY55" fmla="*/ 1392738 h 1516602"/>
                  <a:gd name="connsiteX56" fmla="*/ 413949 w 1034979"/>
                  <a:gd name="connsiteY56" fmla="*/ 1379403 h 1516602"/>
                  <a:gd name="connsiteX57" fmla="*/ 415854 w 1034979"/>
                  <a:gd name="connsiteY57" fmla="*/ 1373688 h 1516602"/>
                  <a:gd name="connsiteX58" fmla="*/ 417759 w 1034979"/>
                  <a:gd name="connsiteY58" fmla="*/ 1360353 h 1516602"/>
                  <a:gd name="connsiteX59" fmla="*/ 421569 w 1034979"/>
                  <a:gd name="connsiteY59" fmla="*/ 1348923 h 1516602"/>
                  <a:gd name="connsiteX60" fmla="*/ 427284 w 1034979"/>
                  <a:gd name="connsiteY60" fmla="*/ 1335588 h 1516602"/>
                  <a:gd name="connsiteX61" fmla="*/ 467289 w 1034979"/>
                  <a:gd name="connsiteY61" fmla="*/ 1265103 h 1516602"/>
                  <a:gd name="connsiteX62" fmla="*/ 528455 w 1034979"/>
                  <a:gd name="connsiteY62" fmla="*/ 1230091 h 1516602"/>
                  <a:gd name="connsiteX63" fmla="*/ 601154 w 1034979"/>
                  <a:gd name="connsiteY63" fmla="*/ 1221700 h 1516602"/>
                  <a:gd name="connsiteX64" fmla="*/ 720654 w 1034979"/>
                  <a:gd name="connsiteY64" fmla="*/ 1316538 h 1516602"/>
                  <a:gd name="connsiteX65" fmla="*/ 733989 w 1034979"/>
                  <a:gd name="connsiteY65" fmla="*/ 1326063 h 1516602"/>
                  <a:gd name="connsiteX66" fmla="*/ 743514 w 1034979"/>
                  <a:gd name="connsiteY66" fmla="*/ 1327968 h 1516602"/>
                  <a:gd name="connsiteX67" fmla="*/ 749229 w 1034979"/>
                  <a:gd name="connsiteY67" fmla="*/ 1329873 h 1516602"/>
                  <a:gd name="connsiteX68" fmla="*/ 762564 w 1034979"/>
                  <a:gd name="connsiteY68" fmla="*/ 1335588 h 1516602"/>
                  <a:gd name="connsiteX69" fmla="*/ 777804 w 1034979"/>
                  <a:gd name="connsiteY69" fmla="*/ 1333683 h 1516602"/>
                  <a:gd name="connsiteX70" fmla="*/ 789234 w 1034979"/>
                  <a:gd name="connsiteY70" fmla="*/ 1327968 h 1516602"/>
                  <a:gd name="connsiteX71" fmla="*/ 794949 w 1034979"/>
                  <a:gd name="connsiteY71" fmla="*/ 1326063 h 1516602"/>
                  <a:gd name="connsiteX72" fmla="*/ 802569 w 1034979"/>
                  <a:gd name="connsiteY72" fmla="*/ 1308918 h 1516602"/>
                  <a:gd name="connsiteX73" fmla="*/ 800664 w 1034979"/>
                  <a:gd name="connsiteY73" fmla="*/ 1284153 h 1516602"/>
                  <a:gd name="connsiteX74" fmla="*/ 798759 w 1034979"/>
                  <a:gd name="connsiteY74" fmla="*/ 1278438 h 1516602"/>
                  <a:gd name="connsiteX75" fmla="*/ 796854 w 1034979"/>
                  <a:gd name="connsiteY75" fmla="*/ 1270818 h 1516602"/>
                  <a:gd name="connsiteX76" fmla="*/ 783519 w 1034979"/>
                  <a:gd name="connsiteY76" fmla="*/ 1253673 h 1516602"/>
                  <a:gd name="connsiteX77" fmla="*/ 773994 w 1034979"/>
                  <a:gd name="connsiteY77" fmla="*/ 1247958 h 1516602"/>
                  <a:gd name="connsiteX78" fmla="*/ 648264 w 1034979"/>
                  <a:gd name="connsiteY78" fmla="*/ 1156518 h 1516602"/>
                  <a:gd name="connsiteX79" fmla="*/ 644454 w 1034979"/>
                  <a:gd name="connsiteY79" fmla="*/ 1139373 h 1516602"/>
                  <a:gd name="connsiteX80" fmla="*/ 646359 w 1034979"/>
                  <a:gd name="connsiteY80" fmla="*/ 1131753 h 1516602"/>
                  <a:gd name="connsiteX81" fmla="*/ 650169 w 1034979"/>
                  <a:gd name="connsiteY81" fmla="*/ 1114608 h 1516602"/>
                  <a:gd name="connsiteX82" fmla="*/ 653979 w 1034979"/>
                  <a:gd name="connsiteY82" fmla="*/ 1108893 h 1516602"/>
                  <a:gd name="connsiteX83" fmla="*/ 655884 w 1034979"/>
                  <a:gd name="connsiteY83" fmla="*/ 1103178 h 1516602"/>
                  <a:gd name="connsiteX84" fmla="*/ 661599 w 1034979"/>
                  <a:gd name="connsiteY84" fmla="*/ 1101273 h 1516602"/>
                  <a:gd name="connsiteX85" fmla="*/ 671124 w 1034979"/>
                  <a:gd name="connsiteY85" fmla="*/ 1089843 h 1516602"/>
                  <a:gd name="connsiteX86" fmla="*/ 724464 w 1034979"/>
                  <a:gd name="connsiteY86" fmla="*/ 1082223 h 1516602"/>
                  <a:gd name="connsiteX87" fmla="*/ 842574 w 1034979"/>
                  <a:gd name="connsiteY87" fmla="*/ 1084128 h 1516602"/>
                  <a:gd name="connsiteX88" fmla="*/ 871149 w 1034979"/>
                  <a:gd name="connsiteY88" fmla="*/ 1086033 h 1516602"/>
                  <a:gd name="connsiteX89" fmla="*/ 899724 w 1034979"/>
                  <a:gd name="connsiteY89" fmla="*/ 1091748 h 1516602"/>
                  <a:gd name="connsiteX90" fmla="*/ 922584 w 1034979"/>
                  <a:gd name="connsiteY90" fmla="*/ 1095558 h 1516602"/>
                  <a:gd name="connsiteX91" fmla="*/ 951159 w 1034979"/>
                  <a:gd name="connsiteY91" fmla="*/ 1101273 h 1516602"/>
                  <a:gd name="connsiteX92" fmla="*/ 956874 w 1034979"/>
                  <a:gd name="connsiteY92" fmla="*/ 1101273 h 1516602"/>
                  <a:gd name="connsiteX93" fmla="*/ 1002594 w 1034979"/>
                  <a:gd name="connsiteY93" fmla="*/ 1099368 h 1516602"/>
                  <a:gd name="connsiteX94" fmla="*/ 1031169 w 1034979"/>
                  <a:gd name="connsiteY94" fmla="*/ 1091748 h 1516602"/>
                  <a:gd name="connsiteX95" fmla="*/ 1034979 w 1034979"/>
                  <a:gd name="connsiteY95" fmla="*/ 1086033 h 1516602"/>
                  <a:gd name="connsiteX96" fmla="*/ 1033074 w 1034979"/>
                  <a:gd name="connsiteY96" fmla="*/ 1066983 h 1516602"/>
                  <a:gd name="connsiteX97" fmla="*/ 1027359 w 1034979"/>
                  <a:gd name="connsiteY97" fmla="*/ 1063173 h 1516602"/>
                  <a:gd name="connsiteX98" fmla="*/ 1012119 w 1034979"/>
                  <a:gd name="connsiteY98" fmla="*/ 1061268 h 1516602"/>
                  <a:gd name="connsiteX99" fmla="*/ 1006404 w 1034979"/>
                  <a:gd name="connsiteY99" fmla="*/ 1059363 h 1516602"/>
                  <a:gd name="connsiteX100" fmla="*/ 998784 w 1034979"/>
                  <a:gd name="connsiteY100" fmla="*/ 1057458 h 1516602"/>
                  <a:gd name="connsiteX101" fmla="*/ 987354 w 1034979"/>
                  <a:gd name="connsiteY101" fmla="*/ 1049838 h 1516602"/>
                  <a:gd name="connsiteX102" fmla="*/ 975924 w 1034979"/>
                  <a:gd name="connsiteY102" fmla="*/ 1046028 h 1516602"/>
                  <a:gd name="connsiteX103" fmla="*/ 970209 w 1034979"/>
                  <a:gd name="connsiteY103" fmla="*/ 1044123 h 1516602"/>
                  <a:gd name="connsiteX104" fmla="*/ 962589 w 1034979"/>
                  <a:gd name="connsiteY104" fmla="*/ 1042218 h 1516602"/>
                  <a:gd name="connsiteX105" fmla="*/ 935919 w 1034979"/>
                  <a:gd name="connsiteY105" fmla="*/ 1034598 h 1516602"/>
                  <a:gd name="connsiteX106" fmla="*/ 825429 w 1034979"/>
                  <a:gd name="connsiteY106" fmla="*/ 1034598 h 1516602"/>
                  <a:gd name="connsiteX107" fmla="*/ 730179 w 1034979"/>
                  <a:gd name="connsiteY107" fmla="*/ 1038408 h 1516602"/>
                  <a:gd name="connsiteX108" fmla="*/ 669219 w 1034979"/>
                  <a:gd name="connsiteY108" fmla="*/ 1046028 h 1516602"/>
                  <a:gd name="connsiteX109" fmla="*/ 646359 w 1034979"/>
                  <a:gd name="connsiteY109" fmla="*/ 1049838 h 1516602"/>
                  <a:gd name="connsiteX110" fmla="*/ 642549 w 1034979"/>
                  <a:gd name="connsiteY110" fmla="*/ 1038408 h 1516602"/>
                  <a:gd name="connsiteX111" fmla="*/ 640644 w 1034979"/>
                  <a:gd name="connsiteY111" fmla="*/ 1032693 h 1516602"/>
                  <a:gd name="connsiteX112" fmla="*/ 642549 w 1034979"/>
                  <a:gd name="connsiteY112" fmla="*/ 1015548 h 1516602"/>
                  <a:gd name="connsiteX113" fmla="*/ 644454 w 1034979"/>
                  <a:gd name="connsiteY113" fmla="*/ 1009833 h 1516602"/>
                  <a:gd name="connsiteX114" fmla="*/ 661599 w 1034979"/>
                  <a:gd name="connsiteY114" fmla="*/ 1000308 h 1516602"/>
                  <a:gd name="connsiteX115" fmla="*/ 673029 w 1034979"/>
                  <a:gd name="connsiteY115" fmla="*/ 992688 h 1516602"/>
                  <a:gd name="connsiteX116" fmla="*/ 674934 w 1034979"/>
                  <a:gd name="connsiteY116" fmla="*/ 986973 h 1516602"/>
                  <a:gd name="connsiteX117" fmla="*/ 680649 w 1034979"/>
                  <a:gd name="connsiteY117" fmla="*/ 985068 h 1516602"/>
                  <a:gd name="connsiteX118" fmla="*/ 686364 w 1034979"/>
                  <a:gd name="connsiteY118" fmla="*/ 981258 h 1516602"/>
                  <a:gd name="connsiteX119" fmla="*/ 695889 w 1034979"/>
                  <a:gd name="connsiteY119" fmla="*/ 971733 h 1516602"/>
                  <a:gd name="connsiteX120" fmla="*/ 705414 w 1034979"/>
                  <a:gd name="connsiteY120" fmla="*/ 960303 h 1516602"/>
                  <a:gd name="connsiteX121" fmla="*/ 716844 w 1034979"/>
                  <a:gd name="connsiteY121" fmla="*/ 952683 h 1516602"/>
                  <a:gd name="connsiteX122" fmla="*/ 732084 w 1034979"/>
                  <a:gd name="connsiteY122" fmla="*/ 939348 h 1516602"/>
                  <a:gd name="connsiteX123" fmla="*/ 741609 w 1034979"/>
                  <a:gd name="connsiteY123" fmla="*/ 927918 h 1516602"/>
                  <a:gd name="connsiteX124" fmla="*/ 753039 w 1034979"/>
                  <a:gd name="connsiteY124" fmla="*/ 918393 h 1516602"/>
                  <a:gd name="connsiteX125" fmla="*/ 758754 w 1034979"/>
                  <a:gd name="connsiteY125" fmla="*/ 906963 h 1516602"/>
                  <a:gd name="connsiteX126" fmla="*/ 760659 w 1034979"/>
                  <a:gd name="connsiteY126" fmla="*/ 901248 h 1516602"/>
                  <a:gd name="connsiteX127" fmla="*/ 766374 w 1034979"/>
                  <a:gd name="connsiteY127" fmla="*/ 889818 h 1516602"/>
                  <a:gd name="connsiteX128" fmla="*/ 764469 w 1034979"/>
                  <a:gd name="connsiteY128" fmla="*/ 874578 h 1516602"/>
                  <a:gd name="connsiteX129" fmla="*/ 758754 w 1034979"/>
                  <a:gd name="connsiteY129" fmla="*/ 872673 h 1516602"/>
                  <a:gd name="connsiteX130" fmla="*/ 737799 w 1034979"/>
                  <a:gd name="connsiteY130" fmla="*/ 874578 h 1516602"/>
                  <a:gd name="connsiteX131" fmla="*/ 732084 w 1034979"/>
                  <a:gd name="connsiteY131" fmla="*/ 878388 h 1516602"/>
                  <a:gd name="connsiteX132" fmla="*/ 699699 w 1034979"/>
                  <a:gd name="connsiteY132" fmla="*/ 899343 h 1516602"/>
                  <a:gd name="connsiteX133" fmla="*/ 595181 w 1034979"/>
                  <a:gd name="connsiteY133" fmla="*/ 957831 h 1516602"/>
                  <a:gd name="connsiteX134" fmla="*/ 507294 w 1034979"/>
                  <a:gd name="connsiteY134" fmla="*/ 847908 h 1516602"/>
                  <a:gd name="connsiteX135" fmla="*/ 503484 w 1034979"/>
                  <a:gd name="connsiteY135" fmla="*/ 358323 h 1516602"/>
                  <a:gd name="connsiteX136" fmla="*/ 499674 w 1034979"/>
                  <a:gd name="connsiteY136" fmla="*/ 66858 h 1516602"/>
                  <a:gd name="connsiteX137" fmla="*/ 490149 w 1034979"/>
                  <a:gd name="connsiteY137" fmla="*/ 40188 h 1516602"/>
                  <a:gd name="connsiteX138" fmla="*/ 488244 w 1034979"/>
                  <a:gd name="connsiteY138" fmla="*/ 34473 h 1516602"/>
                  <a:gd name="connsiteX139" fmla="*/ 484434 w 1034979"/>
                  <a:gd name="connsiteY139" fmla="*/ 28758 h 1516602"/>
                  <a:gd name="connsiteX140" fmla="*/ 478719 w 1034979"/>
                  <a:gd name="connsiteY140" fmla="*/ 17328 h 1516602"/>
                  <a:gd name="connsiteX141" fmla="*/ 473004 w 1034979"/>
                  <a:gd name="connsiteY141" fmla="*/ 13518 h 1516602"/>
                  <a:gd name="connsiteX142" fmla="*/ 469194 w 1034979"/>
                  <a:gd name="connsiteY142" fmla="*/ 7803 h 1516602"/>
                  <a:gd name="connsiteX143" fmla="*/ 429189 w 1034979"/>
                  <a:gd name="connsiteY143" fmla="*/ 11613 h 1516602"/>
                  <a:gd name="connsiteX144" fmla="*/ 425379 w 1034979"/>
                  <a:gd name="connsiteY144" fmla="*/ 78288 h 1516602"/>
                  <a:gd name="connsiteX145" fmla="*/ 425379 w 1034979"/>
                  <a:gd name="connsiteY145" fmla="*/ 84003 h 1516602"/>
                  <a:gd name="connsiteX146" fmla="*/ 429189 w 1034979"/>
                  <a:gd name="connsiteY146" fmla="*/ 238308 h 1516602"/>
                  <a:gd name="connsiteX147" fmla="*/ 440619 w 1034979"/>
                  <a:gd name="connsiteY147" fmla="*/ 421188 h 1516602"/>
                  <a:gd name="connsiteX148" fmla="*/ 435265 w 1034979"/>
                  <a:gd name="connsiteY148" fmla="*/ 718368 h 1516602"/>
                  <a:gd name="connsiteX149" fmla="*/ 435059 w 1034979"/>
                  <a:gd name="connsiteY149" fmla="*/ 799046 h 1516602"/>
                  <a:gd name="connsiteX150" fmla="*/ 430322 w 1034979"/>
                  <a:gd name="connsiteY150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8694 w 1034979"/>
                  <a:gd name="connsiteY15" fmla="*/ 1076508 h 1516602"/>
                  <a:gd name="connsiteX16" fmla="*/ 264381 w 1034979"/>
                  <a:gd name="connsiteY16" fmla="*/ 1119397 h 1516602"/>
                  <a:gd name="connsiteX17" fmla="*/ 186224 w 1034979"/>
                  <a:gd name="connsiteY17" fmla="*/ 1150391 h 1516602"/>
                  <a:gd name="connsiteX18" fmla="*/ 27234 w 1034979"/>
                  <a:gd name="connsiteY18" fmla="*/ 1154613 h 1516602"/>
                  <a:gd name="connsiteX19" fmla="*/ 15804 w 1034979"/>
                  <a:gd name="connsiteY19" fmla="*/ 1160328 h 1516602"/>
                  <a:gd name="connsiteX20" fmla="*/ 6279 w 1034979"/>
                  <a:gd name="connsiteY20" fmla="*/ 1169853 h 1516602"/>
                  <a:gd name="connsiteX21" fmla="*/ 4374 w 1034979"/>
                  <a:gd name="connsiteY21" fmla="*/ 1175568 h 1516602"/>
                  <a:gd name="connsiteX22" fmla="*/ 564 w 1034979"/>
                  <a:gd name="connsiteY22" fmla="*/ 1181283 h 1516602"/>
                  <a:gd name="connsiteX23" fmla="*/ 6279 w 1034979"/>
                  <a:gd name="connsiteY23" fmla="*/ 1213668 h 1516602"/>
                  <a:gd name="connsiteX24" fmla="*/ 11994 w 1034979"/>
                  <a:gd name="connsiteY24" fmla="*/ 1217478 h 1516602"/>
                  <a:gd name="connsiteX25" fmla="*/ 17709 w 1034979"/>
                  <a:gd name="connsiteY25" fmla="*/ 1219383 h 1516602"/>
                  <a:gd name="connsiteX26" fmla="*/ 145344 w 1034979"/>
                  <a:gd name="connsiteY26" fmla="*/ 1217478 h 1516602"/>
                  <a:gd name="connsiteX27" fmla="*/ 239202 w 1034979"/>
                  <a:gd name="connsiteY27" fmla="*/ 1214801 h 1516602"/>
                  <a:gd name="connsiteX28" fmla="*/ 318699 w 1034979"/>
                  <a:gd name="connsiteY28" fmla="*/ 1217478 h 1516602"/>
                  <a:gd name="connsiteX29" fmla="*/ 330129 w 1034979"/>
                  <a:gd name="connsiteY29" fmla="*/ 1223193 h 1516602"/>
                  <a:gd name="connsiteX30" fmla="*/ 333939 w 1034979"/>
                  <a:gd name="connsiteY30" fmla="*/ 1228908 h 1516602"/>
                  <a:gd name="connsiteX31" fmla="*/ 339654 w 1034979"/>
                  <a:gd name="connsiteY31" fmla="*/ 1230813 h 1516602"/>
                  <a:gd name="connsiteX32" fmla="*/ 351084 w 1034979"/>
                  <a:gd name="connsiteY32" fmla="*/ 1238433 h 1516602"/>
                  <a:gd name="connsiteX33" fmla="*/ 356799 w 1034979"/>
                  <a:gd name="connsiteY33" fmla="*/ 1242243 h 1516602"/>
                  <a:gd name="connsiteX34" fmla="*/ 360609 w 1034979"/>
                  <a:gd name="connsiteY34" fmla="*/ 1247958 h 1516602"/>
                  <a:gd name="connsiteX35" fmla="*/ 366324 w 1034979"/>
                  <a:gd name="connsiteY35" fmla="*/ 1259388 h 1516602"/>
                  <a:gd name="connsiteX36" fmla="*/ 362514 w 1034979"/>
                  <a:gd name="connsiteY36" fmla="*/ 1286058 h 1516602"/>
                  <a:gd name="connsiteX37" fmla="*/ 358704 w 1034979"/>
                  <a:gd name="connsiteY37" fmla="*/ 1291773 h 1516602"/>
                  <a:gd name="connsiteX38" fmla="*/ 356799 w 1034979"/>
                  <a:gd name="connsiteY38" fmla="*/ 1297488 h 1516602"/>
                  <a:gd name="connsiteX39" fmla="*/ 352989 w 1034979"/>
                  <a:gd name="connsiteY39" fmla="*/ 1303203 h 1516602"/>
                  <a:gd name="connsiteX40" fmla="*/ 351084 w 1034979"/>
                  <a:gd name="connsiteY40" fmla="*/ 1308918 h 1516602"/>
                  <a:gd name="connsiteX41" fmla="*/ 347274 w 1034979"/>
                  <a:gd name="connsiteY41" fmla="*/ 1314633 h 1516602"/>
                  <a:gd name="connsiteX42" fmla="*/ 330129 w 1034979"/>
                  <a:gd name="connsiteY42" fmla="*/ 1381308 h 1516602"/>
                  <a:gd name="connsiteX43" fmla="*/ 328224 w 1034979"/>
                  <a:gd name="connsiteY43" fmla="*/ 1432743 h 1516602"/>
                  <a:gd name="connsiteX44" fmla="*/ 330129 w 1034979"/>
                  <a:gd name="connsiteY44" fmla="*/ 1457508 h 1516602"/>
                  <a:gd name="connsiteX45" fmla="*/ 332034 w 1034979"/>
                  <a:gd name="connsiteY45" fmla="*/ 1463223 h 1516602"/>
                  <a:gd name="connsiteX46" fmla="*/ 335844 w 1034979"/>
                  <a:gd name="connsiteY46" fmla="*/ 1467033 h 1516602"/>
                  <a:gd name="connsiteX47" fmla="*/ 364419 w 1034979"/>
                  <a:gd name="connsiteY47" fmla="*/ 1512753 h 1516602"/>
                  <a:gd name="connsiteX48" fmla="*/ 387279 w 1034979"/>
                  <a:gd name="connsiteY48" fmla="*/ 1514658 h 1516602"/>
                  <a:gd name="connsiteX49" fmla="*/ 392994 w 1034979"/>
                  <a:gd name="connsiteY49" fmla="*/ 1508943 h 1516602"/>
                  <a:gd name="connsiteX50" fmla="*/ 394899 w 1034979"/>
                  <a:gd name="connsiteY50" fmla="*/ 1497513 h 1516602"/>
                  <a:gd name="connsiteX51" fmla="*/ 396804 w 1034979"/>
                  <a:gd name="connsiteY51" fmla="*/ 1491798 h 1516602"/>
                  <a:gd name="connsiteX52" fmla="*/ 398709 w 1034979"/>
                  <a:gd name="connsiteY52" fmla="*/ 1474653 h 1516602"/>
                  <a:gd name="connsiteX53" fmla="*/ 400614 w 1034979"/>
                  <a:gd name="connsiteY53" fmla="*/ 1461318 h 1516602"/>
                  <a:gd name="connsiteX54" fmla="*/ 404424 w 1034979"/>
                  <a:gd name="connsiteY54" fmla="*/ 1404168 h 1516602"/>
                  <a:gd name="connsiteX55" fmla="*/ 410139 w 1034979"/>
                  <a:gd name="connsiteY55" fmla="*/ 1392738 h 1516602"/>
                  <a:gd name="connsiteX56" fmla="*/ 413949 w 1034979"/>
                  <a:gd name="connsiteY56" fmla="*/ 1379403 h 1516602"/>
                  <a:gd name="connsiteX57" fmla="*/ 415854 w 1034979"/>
                  <a:gd name="connsiteY57" fmla="*/ 1373688 h 1516602"/>
                  <a:gd name="connsiteX58" fmla="*/ 417759 w 1034979"/>
                  <a:gd name="connsiteY58" fmla="*/ 1360353 h 1516602"/>
                  <a:gd name="connsiteX59" fmla="*/ 421569 w 1034979"/>
                  <a:gd name="connsiteY59" fmla="*/ 1348923 h 1516602"/>
                  <a:gd name="connsiteX60" fmla="*/ 427284 w 1034979"/>
                  <a:gd name="connsiteY60" fmla="*/ 1335588 h 1516602"/>
                  <a:gd name="connsiteX61" fmla="*/ 467289 w 1034979"/>
                  <a:gd name="connsiteY61" fmla="*/ 1265103 h 1516602"/>
                  <a:gd name="connsiteX62" fmla="*/ 528455 w 1034979"/>
                  <a:gd name="connsiteY62" fmla="*/ 1230091 h 1516602"/>
                  <a:gd name="connsiteX63" fmla="*/ 601154 w 1034979"/>
                  <a:gd name="connsiteY63" fmla="*/ 1221700 h 1516602"/>
                  <a:gd name="connsiteX64" fmla="*/ 720654 w 1034979"/>
                  <a:gd name="connsiteY64" fmla="*/ 1316538 h 1516602"/>
                  <a:gd name="connsiteX65" fmla="*/ 733989 w 1034979"/>
                  <a:gd name="connsiteY65" fmla="*/ 1326063 h 1516602"/>
                  <a:gd name="connsiteX66" fmla="*/ 743514 w 1034979"/>
                  <a:gd name="connsiteY66" fmla="*/ 1327968 h 1516602"/>
                  <a:gd name="connsiteX67" fmla="*/ 749229 w 1034979"/>
                  <a:gd name="connsiteY67" fmla="*/ 1329873 h 1516602"/>
                  <a:gd name="connsiteX68" fmla="*/ 762564 w 1034979"/>
                  <a:gd name="connsiteY68" fmla="*/ 1335588 h 1516602"/>
                  <a:gd name="connsiteX69" fmla="*/ 777804 w 1034979"/>
                  <a:gd name="connsiteY69" fmla="*/ 1333683 h 1516602"/>
                  <a:gd name="connsiteX70" fmla="*/ 789234 w 1034979"/>
                  <a:gd name="connsiteY70" fmla="*/ 1327968 h 1516602"/>
                  <a:gd name="connsiteX71" fmla="*/ 794949 w 1034979"/>
                  <a:gd name="connsiteY71" fmla="*/ 1326063 h 1516602"/>
                  <a:gd name="connsiteX72" fmla="*/ 802569 w 1034979"/>
                  <a:gd name="connsiteY72" fmla="*/ 1308918 h 1516602"/>
                  <a:gd name="connsiteX73" fmla="*/ 800664 w 1034979"/>
                  <a:gd name="connsiteY73" fmla="*/ 1284153 h 1516602"/>
                  <a:gd name="connsiteX74" fmla="*/ 798759 w 1034979"/>
                  <a:gd name="connsiteY74" fmla="*/ 1278438 h 1516602"/>
                  <a:gd name="connsiteX75" fmla="*/ 796854 w 1034979"/>
                  <a:gd name="connsiteY75" fmla="*/ 1270818 h 1516602"/>
                  <a:gd name="connsiteX76" fmla="*/ 783519 w 1034979"/>
                  <a:gd name="connsiteY76" fmla="*/ 1253673 h 1516602"/>
                  <a:gd name="connsiteX77" fmla="*/ 773994 w 1034979"/>
                  <a:gd name="connsiteY77" fmla="*/ 1247958 h 1516602"/>
                  <a:gd name="connsiteX78" fmla="*/ 648264 w 1034979"/>
                  <a:gd name="connsiteY78" fmla="*/ 1156518 h 1516602"/>
                  <a:gd name="connsiteX79" fmla="*/ 644454 w 1034979"/>
                  <a:gd name="connsiteY79" fmla="*/ 1139373 h 1516602"/>
                  <a:gd name="connsiteX80" fmla="*/ 646359 w 1034979"/>
                  <a:gd name="connsiteY80" fmla="*/ 1131753 h 1516602"/>
                  <a:gd name="connsiteX81" fmla="*/ 650169 w 1034979"/>
                  <a:gd name="connsiteY81" fmla="*/ 1114608 h 1516602"/>
                  <a:gd name="connsiteX82" fmla="*/ 653979 w 1034979"/>
                  <a:gd name="connsiteY82" fmla="*/ 1108893 h 1516602"/>
                  <a:gd name="connsiteX83" fmla="*/ 655884 w 1034979"/>
                  <a:gd name="connsiteY83" fmla="*/ 1103178 h 1516602"/>
                  <a:gd name="connsiteX84" fmla="*/ 661599 w 1034979"/>
                  <a:gd name="connsiteY84" fmla="*/ 1101273 h 1516602"/>
                  <a:gd name="connsiteX85" fmla="*/ 671124 w 1034979"/>
                  <a:gd name="connsiteY85" fmla="*/ 1089843 h 1516602"/>
                  <a:gd name="connsiteX86" fmla="*/ 724464 w 1034979"/>
                  <a:gd name="connsiteY86" fmla="*/ 1082223 h 1516602"/>
                  <a:gd name="connsiteX87" fmla="*/ 842574 w 1034979"/>
                  <a:gd name="connsiteY87" fmla="*/ 1084128 h 1516602"/>
                  <a:gd name="connsiteX88" fmla="*/ 871149 w 1034979"/>
                  <a:gd name="connsiteY88" fmla="*/ 1086033 h 1516602"/>
                  <a:gd name="connsiteX89" fmla="*/ 899724 w 1034979"/>
                  <a:gd name="connsiteY89" fmla="*/ 1091748 h 1516602"/>
                  <a:gd name="connsiteX90" fmla="*/ 922584 w 1034979"/>
                  <a:gd name="connsiteY90" fmla="*/ 1095558 h 1516602"/>
                  <a:gd name="connsiteX91" fmla="*/ 951159 w 1034979"/>
                  <a:gd name="connsiteY91" fmla="*/ 1101273 h 1516602"/>
                  <a:gd name="connsiteX92" fmla="*/ 956874 w 1034979"/>
                  <a:gd name="connsiteY92" fmla="*/ 1101273 h 1516602"/>
                  <a:gd name="connsiteX93" fmla="*/ 1002594 w 1034979"/>
                  <a:gd name="connsiteY93" fmla="*/ 1099368 h 1516602"/>
                  <a:gd name="connsiteX94" fmla="*/ 1031169 w 1034979"/>
                  <a:gd name="connsiteY94" fmla="*/ 1091748 h 1516602"/>
                  <a:gd name="connsiteX95" fmla="*/ 1034979 w 1034979"/>
                  <a:gd name="connsiteY95" fmla="*/ 1086033 h 1516602"/>
                  <a:gd name="connsiteX96" fmla="*/ 1033074 w 1034979"/>
                  <a:gd name="connsiteY96" fmla="*/ 1066983 h 1516602"/>
                  <a:gd name="connsiteX97" fmla="*/ 1027359 w 1034979"/>
                  <a:gd name="connsiteY97" fmla="*/ 1063173 h 1516602"/>
                  <a:gd name="connsiteX98" fmla="*/ 1012119 w 1034979"/>
                  <a:gd name="connsiteY98" fmla="*/ 1061268 h 1516602"/>
                  <a:gd name="connsiteX99" fmla="*/ 1006404 w 1034979"/>
                  <a:gd name="connsiteY99" fmla="*/ 1059363 h 1516602"/>
                  <a:gd name="connsiteX100" fmla="*/ 998784 w 1034979"/>
                  <a:gd name="connsiteY100" fmla="*/ 1057458 h 1516602"/>
                  <a:gd name="connsiteX101" fmla="*/ 987354 w 1034979"/>
                  <a:gd name="connsiteY101" fmla="*/ 1049838 h 1516602"/>
                  <a:gd name="connsiteX102" fmla="*/ 970209 w 1034979"/>
                  <a:gd name="connsiteY102" fmla="*/ 1044123 h 1516602"/>
                  <a:gd name="connsiteX103" fmla="*/ 962589 w 1034979"/>
                  <a:gd name="connsiteY103" fmla="*/ 1042218 h 1516602"/>
                  <a:gd name="connsiteX104" fmla="*/ 935919 w 1034979"/>
                  <a:gd name="connsiteY104" fmla="*/ 1034598 h 1516602"/>
                  <a:gd name="connsiteX105" fmla="*/ 825429 w 1034979"/>
                  <a:gd name="connsiteY105" fmla="*/ 1034598 h 1516602"/>
                  <a:gd name="connsiteX106" fmla="*/ 730179 w 1034979"/>
                  <a:gd name="connsiteY106" fmla="*/ 1038408 h 1516602"/>
                  <a:gd name="connsiteX107" fmla="*/ 669219 w 1034979"/>
                  <a:gd name="connsiteY107" fmla="*/ 1046028 h 1516602"/>
                  <a:gd name="connsiteX108" fmla="*/ 646359 w 1034979"/>
                  <a:gd name="connsiteY108" fmla="*/ 1049838 h 1516602"/>
                  <a:gd name="connsiteX109" fmla="*/ 642549 w 1034979"/>
                  <a:gd name="connsiteY109" fmla="*/ 1038408 h 1516602"/>
                  <a:gd name="connsiteX110" fmla="*/ 640644 w 1034979"/>
                  <a:gd name="connsiteY110" fmla="*/ 1032693 h 1516602"/>
                  <a:gd name="connsiteX111" fmla="*/ 642549 w 1034979"/>
                  <a:gd name="connsiteY111" fmla="*/ 1015548 h 1516602"/>
                  <a:gd name="connsiteX112" fmla="*/ 644454 w 1034979"/>
                  <a:gd name="connsiteY112" fmla="*/ 1009833 h 1516602"/>
                  <a:gd name="connsiteX113" fmla="*/ 661599 w 1034979"/>
                  <a:gd name="connsiteY113" fmla="*/ 1000308 h 1516602"/>
                  <a:gd name="connsiteX114" fmla="*/ 673029 w 1034979"/>
                  <a:gd name="connsiteY114" fmla="*/ 992688 h 1516602"/>
                  <a:gd name="connsiteX115" fmla="*/ 674934 w 1034979"/>
                  <a:gd name="connsiteY115" fmla="*/ 986973 h 1516602"/>
                  <a:gd name="connsiteX116" fmla="*/ 680649 w 1034979"/>
                  <a:gd name="connsiteY116" fmla="*/ 985068 h 1516602"/>
                  <a:gd name="connsiteX117" fmla="*/ 686364 w 1034979"/>
                  <a:gd name="connsiteY117" fmla="*/ 981258 h 1516602"/>
                  <a:gd name="connsiteX118" fmla="*/ 695889 w 1034979"/>
                  <a:gd name="connsiteY118" fmla="*/ 971733 h 1516602"/>
                  <a:gd name="connsiteX119" fmla="*/ 705414 w 1034979"/>
                  <a:gd name="connsiteY119" fmla="*/ 960303 h 1516602"/>
                  <a:gd name="connsiteX120" fmla="*/ 716844 w 1034979"/>
                  <a:gd name="connsiteY120" fmla="*/ 952683 h 1516602"/>
                  <a:gd name="connsiteX121" fmla="*/ 732084 w 1034979"/>
                  <a:gd name="connsiteY121" fmla="*/ 939348 h 1516602"/>
                  <a:gd name="connsiteX122" fmla="*/ 741609 w 1034979"/>
                  <a:gd name="connsiteY122" fmla="*/ 927918 h 1516602"/>
                  <a:gd name="connsiteX123" fmla="*/ 753039 w 1034979"/>
                  <a:gd name="connsiteY123" fmla="*/ 918393 h 1516602"/>
                  <a:gd name="connsiteX124" fmla="*/ 758754 w 1034979"/>
                  <a:gd name="connsiteY124" fmla="*/ 906963 h 1516602"/>
                  <a:gd name="connsiteX125" fmla="*/ 760659 w 1034979"/>
                  <a:gd name="connsiteY125" fmla="*/ 901248 h 1516602"/>
                  <a:gd name="connsiteX126" fmla="*/ 766374 w 1034979"/>
                  <a:gd name="connsiteY126" fmla="*/ 889818 h 1516602"/>
                  <a:gd name="connsiteX127" fmla="*/ 764469 w 1034979"/>
                  <a:gd name="connsiteY127" fmla="*/ 874578 h 1516602"/>
                  <a:gd name="connsiteX128" fmla="*/ 758754 w 1034979"/>
                  <a:gd name="connsiteY128" fmla="*/ 872673 h 1516602"/>
                  <a:gd name="connsiteX129" fmla="*/ 737799 w 1034979"/>
                  <a:gd name="connsiteY129" fmla="*/ 874578 h 1516602"/>
                  <a:gd name="connsiteX130" fmla="*/ 732084 w 1034979"/>
                  <a:gd name="connsiteY130" fmla="*/ 878388 h 1516602"/>
                  <a:gd name="connsiteX131" fmla="*/ 699699 w 1034979"/>
                  <a:gd name="connsiteY131" fmla="*/ 899343 h 1516602"/>
                  <a:gd name="connsiteX132" fmla="*/ 595181 w 1034979"/>
                  <a:gd name="connsiteY132" fmla="*/ 957831 h 1516602"/>
                  <a:gd name="connsiteX133" fmla="*/ 507294 w 1034979"/>
                  <a:gd name="connsiteY133" fmla="*/ 847908 h 1516602"/>
                  <a:gd name="connsiteX134" fmla="*/ 503484 w 1034979"/>
                  <a:gd name="connsiteY134" fmla="*/ 358323 h 1516602"/>
                  <a:gd name="connsiteX135" fmla="*/ 499674 w 1034979"/>
                  <a:gd name="connsiteY135" fmla="*/ 66858 h 1516602"/>
                  <a:gd name="connsiteX136" fmla="*/ 490149 w 1034979"/>
                  <a:gd name="connsiteY136" fmla="*/ 40188 h 1516602"/>
                  <a:gd name="connsiteX137" fmla="*/ 488244 w 1034979"/>
                  <a:gd name="connsiteY137" fmla="*/ 34473 h 1516602"/>
                  <a:gd name="connsiteX138" fmla="*/ 484434 w 1034979"/>
                  <a:gd name="connsiteY138" fmla="*/ 28758 h 1516602"/>
                  <a:gd name="connsiteX139" fmla="*/ 478719 w 1034979"/>
                  <a:gd name="connsiteY139" fmla="*/ 17328 h 1516602"/>
                  <a:gd name="connsiteX140" fmla="*/ 473004 w 1034979"/>
                  <a:gd name="connsiteY140" fmla="*/ 13518 h 1516602"/>
                  <a:gd name="connsiteX141" fmla="*/ 469194 w 1034979"/>
                  <a:gd name="connsiteY141" fmla="*/ 7803 h 1516602"/>
                  <a:gd name="connsiteX142" fmla="*/ 429189 w 1034979"/>
                  <a:gd name="connsiteY142" fmla="*/ 11613 h 1516602"/>
                  <a:gd name="connsiteX143" fmla="*/ 425379 w 1034979"/>
                  <a:gd name="connsiteY143" fmla="*/ 78288 h 1516602"/>
                  <a:gd name="connsiteX144" fmla="*/ 425379 w 1034979"/>
                  <a:gd name="connsiteY144" fmla="*/ 84003 h 1516602"/>
                  <a:gd name="connsiteX145" fmla="*/ 429189 w 1034979"/>
                  <a:gd name="connsiteY145" fmla="*/ 238308 h 1516602"/>
                  <a:gd name="connsiteX146" fmla="*/ 440619 w 1034979"/>
                  <a:gd name="connsiteY146" fmla="*/ 421188 h 1516602"/>
                  <a:gd name="connsiteX147" fmla="*/ 435265 w 1034979"/>
                  <a:gd name="connsiteY147" fmla="*/ 718368 h 1516602"/>
                  <a:gd name="connsiteX148" fmla="*/ 435059 w 1034979"/>
                  <a:gd name="connsiteY148" fmla="*/ 799046 h 1516602"/>
                  <a:gd name="connsiteX149" fmla="*/ 430322 w 1034979"/>
                  <a:gd name="connsiteY149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8694 w 1034979"/>
                  <a:gd name="connsiteY15" fmla="*/ 1076508 h 1516602"/>
                  <a:gd name="connsiteX16" fmla="*/ 264381 w 1034979"/>
                  <a:gd name="connsiteY16" fmla="*/ 1119397 h 1516602"/>
                  <a:gd name="connsiteX17" fmla="*/ 186224 w 1034979"/>
                  <a:gd name="connsiteY17" fmla="*/ 1150391 h 1516602"/>
                  <a:gd name="connsiteX18" fmla="*/ 27234 w 1034979"/>
                  <a:gd name="connsiteY18" fmla="*/ 1154613 h 1516602"/>
                  <a:gd name="connsiteX19" fmla="*/ 15804 w 1034979"/>
                  <a:gd name="connsiteY19" fmla="*/ 1160328 h 1516602"/>
                  <a:gd name="connsiteX20" fmla="*/ 6279 w 1034979"/>
                  <a:gd name="connsiteY20" fmla="*/ 1169853 h 1516602"/>
                  <a:gd name="connsiteX21" fmla="*/ 4374 w 1034979"/>
                  <a:gd name="connsiteY21" fmla="*/ 1175568 h 1516602"/>
                  <a:gd name="connsiteX22" fmla="*/ 564 w 1034979"/>
                  <a:gd name="connsiteY22" fmla="*/ 1181283 h 1516602"/>
                  <a:gd name="connsiteX23" fmla="*/ 6279 w 1034979"/>
                  <a:gd name="connsiteY23" fmla="*/ 1213668 h 1516602"/>
                  <a:gd name="connsiteX24" fmla="*/ 11994 w 1034979"/>
                  <a:gd name="connsiteY24" fmla="*/ 1217478 h 1516602"/>
                  <a:gd name="connsiteX25" fmla="*/ 17709 w 1034979"/>
                  <a:gd name="connsiteY25" fmla="*/ 1219383 h 1516602"/>
                  <a:gd name="connsiteX26" fmla="*/ 145344 w 1034979"/>
                  <a:gd name="connsiteY26" fmla="*/ 1217478 h 1516602"/>
                  <a:gd name="connsiteX27" fmla="*/ 239202 w 1034979"/>
                  <a:gd name="connsiteY27" fmla="*/ 1214801 h 1516602"/>
                  <a:gd name="connsiteX28" fmla="*/ 318699 w 1034979"/>
                  <a:gd name="connsiteY28" fmla="*/ 1217478 h 1516602"/>
                  <a:gd name="connsiteX29" fmla="*/ 330129 w 1034979"/>
                  <a:gd name="connsiteY29" fmla="*/ 1223193 h 1516602"/>
                  <a:gd name="connsiteX30" fmla="*/ 333939 w 1034979"/>
                  <a:gd name="connsiteY30" fmla="*/ 1228908 h 1516602"/>
                  <a:gd name="connsiteX31" fmla="*/ 339654 w 1034979"/>
                  <a:gd name="connsiteY31" fmla="*/ 1230813 h 1516602"/>
                  <a:gd name="connsiteX32" fmla="*/ 351084 w 1034979"/>
                  <a:gd name="connsiteY32" fmla="*/ 1238433 h 1516602"/>
                  <a:gd name="connsiteX33" fmla="*/ 356799 w 1034979"/>
                  <a:gd name="connsiteY33" fmla="*/ 1242243 h 1516602"/>
                  <a:gd name="connsiteX34" fmla="*/ 360609 w 1034979"/>
                  <a:gd name="connsiteY34" fmla="*/ 1247958 h 1516602"/>
                  <a:gd name="connsiteX35" fmla="*/ 366324 w 1034979"/>
                  <a:gd name="connsiteY35" fmla="*/ 1259388 h 1516602"/>
                  <a:gd name="connsiteX36" fmla="*/ 362514 w 1034979"/>
                  <a:gd name="connsiteY36" fmla="*/ 1286058 h 1516602"/>
                  <a:gd name="connsiteX37" fmla="*/ 358704 w 1034979"/>
                  <a:gd name="connsiteY37" fmla="*/ 1291773 h 1516602"/>
                  <a:gd name="connsiteX38" fmla="*/ 356799 w 1034979"/>
                  <a:gd name="connsiteY38" fmla="*/ 1297488 h 1516602"/>
                  <a:gd name="connsiteX39" fmla="*/ 352989 w 1034979"/>
                  <a:gd name="connsiteY39" fmla="*/ 1303203 h 1516602"/>
                  <a:gd name="connsiteX40" fmla="*/ 351084 w 1034979"/>
                  <a:gd name="connsiteY40" fmla="*/ 1308918 h 1516602"/>
                  <a:gd name="connsiteX41" fmla="*/ 347274 w 1034979"/>
                  <a:gd name="connsiteY41" fmla="*/ 1314633 h 1516602"/>
                  <a:gd name="connsiteX42" fmla="*/ 330129 w 1034979"/>
                  <a:gd name="connsiteY42" fmla="*/ 1381308 h 1516602"/>
                  <a:gd name="connsiteX43" fmla="*/ 328224 w 1034979"/>
                  <a:gd name="connsiteY43" fmla="*/ 1432743 h 1516602"/>
                  <a:gd name="connsiteX44" fmla="*/ 330129 w 1034979"/>
                  <a:gd name="connsiteY44" fmla="*/ 1457508 h 1516602"/>
                  <a:gd name="connsiteX45" fmla="*/ 332034 w 1034979"/>
                  <a:gd name="connsiteY45" fmla="*/ 1463223 h 1516602"/>
                  <a:gd name="connsiteX46" fmla="*/ 335844 w 1034979"/>
                  <a:gd name="connsiteY46" fmla="*/ 1467033 h 1516602"/>
                  <a:gd name="connsiteX47" fmla="*/ 364419 w 1034979"/>
                  <a:gd name="connsiteY47" fmla="*/ 1512753 h 1516602"/>
                  <a:gd name="connsiteX48" fmla="*/ 387279 w 1034979"/>
                  <a:gd name="connsiteY48" fmla="*/ 1514658 h 1516602"/>
                  <a:gd name="connsiteX49" fmla="*/ 392994 w 1034979"/>
                  <a:gd name="connsiteY49" fmla="*/ 1508943 h 1516602"/>
                  <a:gd name="connsiteX50" fmla="*/ 394899 w 1034979"/>
                  <a:gd name="connsiteY50" fmla="*/ 1497513 h 1516602"/>
                  <a:gd name="connsiteX51" fmla="*/ 396804 w 1034979"/>
                  <a:gd name="connsiteY51" fmla="*/ 1491798 h 1516602"/>
                  <a:gd name="connsiteX52" fmla="*/ 398709 w 1034979"/>
                  <a:gd name="connsiteY52" fmla="*/ 1474653 h 1516602"/>
                  <a:gd name="connsiteX53" fmla="*/ 400614 w 1034979"/>
                  <a:gd name="connsiteY53" fmla="*/ 1461318 h 1516602"/>
                  <a:gd name="connsiteX54" fmla="*/ 404424 w 1034979"/>
                  <a:gd name="connsiteY54" fmla="*/ 1404168 h 1516602"/>
                  <a:gd name="connsiteX55" fmla="*/ 410139 w 1034979"/>
                  <a:gd name="connsiteY55" fmla="*/ 1392738 h 1516602"/>
                  <a:gd name="connsiteX56" fmla="*/ 413949 w 1034979"/>
                  <a:gd name="connsiteY56" fmla="*/ 1379403 h 1516602"/>
                  <a:gd name="connsiteX57" fmla="*/ 415854 w 1034979"/>
                  <a:gd name="connsiteY57" fmla="*/ 1373688 h 1516602"/>
                  <a:gd name="connsiteX58" fmla="*/ 417759 w 1034979"/>
                  <a:gd name="connsiteY58" fmla="*/ 1360353 h 1516602"/>
                  <a:gd name="connsiteX59" fmla="*/ 421569 w 1034979"/>
                  <a:gd name="connsiteY59" fmla="*/ 1348923 h 1516602"/>
                  <a:gd name="connsiteX60" fmla="*/ 427284 w 1034979"/>
                  <a:gd name="connsiteY60" fmla="*/ 1335588 h 1516602"/>
                  <a:gd name="connsiteX61" fmla="*/ 467289 w 1034979"/>
                  <a:gd name="connsiteY61" fmla="*/ 1265103 h 1516602"/>
                  <a:gd name="connsiteX62" fmla="*/ 528455 w 1034979"/>
                  <a:gd name="connsiteY62" fmla="*/ 1230091 h 1516602"/>
                  <a:gd name="connsiteX63" fmla="*/ 601154 w 1034979"/>
                  <a:gd name="connsiteY63" fmla="*/ 1221700 h 1516602"/>
                  <a:gd name="connsiteX64" fmla="*/ 720654 w 1034979"/>
                  <a:gd name="connsiteY64" fmla="*/ 1316538 h 1516602"/>
                  <a:gd name="connsiteX65" fmla="*/ 733989 w 1034979"/>
                  <a:gd name="connsiteY65" fmla="*/ 1326063 h 1516602"/>
                  <a:gd name="connsiteX66" fmla="*/ 743514 w 1034979"/>
                  <a:gd name="connsiteY66" fmla="*/ 1327968 h 1516602"/>
                  <a:gd name="connsiteX67" fmla="*/ 749229 w 1034979"/>
                  <a:gd name="connsiteY67" fmla="*/ 1329873 h 1516602"/>
                  <a:gd name="connsiteX68" fmla="*/ 762564 w 1034979"/>
                  <a:gd name="connsiteY68" fmla="*/ 1335588 h 1516602"/>
                  <a:gd name="connsiteX69" fmla="*/ 777804 w 1034979"/>
                  <a:gd name="connsiteY69" fmla="*/ 1333683 h 1516602"/>
                  <a:gd name="connsiteX70" fmla="*/ 789234 w 1034979"/>
                  <a:gd name="connsiteY70" fmla="*/ 1327968 h 1516602"/>
                  <a:gd name="connsiteX71" fmla="*/ 794949 w 1034979"/>
                  <a:gd name="connsiteY71" fmla="*/ 1326063 h 1516602"/>
                  <a:gd name="connsiteX72" fmla="*/ 802569 w 1034979"/>
                  <a:gd name="connsiteY72" fmla="*/ 1308918 h 1516602"/>
                  <a:gd name="connsiteX73" fmla="*/ 800664 w 1034979"/>
                  <a:gd name="connsiteY73" fmla="*/ 1284153 h 1516602"/>
                  <a:gd name="connsiteX74" fmla="*/ 798759 w 1034979"/>
                  <a:gd name="connsiteY74" fmla="*/ 1278438 h 1516602"/>
                  <a:gd name="connsiteX75" fmla="*/ 796854 w 1034979"/>
                  <a:gd name="connsiteY75" fmla="*/ 1270818 h 1516602"/>
                  <a:gd name="connsiteX76" fmla="*/ 783519 w 1034979"/>
                  <a:gd name="connsiteY76" fmla="*/ 1253673 h 1516602"/>
                  <a:gd name="connsiteX77" fmla="*/ 773994 w 1034979"/>
                  <a:gd name="connsiteY77" fmla="*/ 1247958 h 1516602"/>
                  <a:gd name="connsiteX78" fmla="*/ 648264 w 1034979"/>
                  <a:gd name="connsiteY78" fmla="*/ 1156518 h 1516602"/>
                  <a:gd name="connsiteX79" fmla="*/ 644454 w 1034979"/>
                  <a:gd name="connsiteY79" fmla="*/ 1139373 h 1516602"/>
                  <a:gd name="connsiteX80" fmla="*/ 646359 w 1034979"/>
                  <a:gd name="connsiteY80" fmla="*/ 1131753 h 1516602"/>
                  <a:gd name="connsiteX81" fmla="*/ 650169 w 1034979"/>
                  <a:gd name="connsiteY81" fmla="*/ 1114608 h 1516602"/>
                  <a:gd name="connsiteX82" fmla="*/ 653979 w 1034979"/>
                  <a:gd name="connsiteY82" fmla="*/ 1108893 h 1516602"/>
                  <a:gd name="connsiteX83" fmla="*/ 655884 w 1034979"/>
                  <a:gd name="connsiteY83" fmla="*/ 1103178 h 1516602"/>
                  <a:gd name="connsiteX84" fmla="*/ 661599 w 1034979"/>
                  <a:gd name="connsiteY84" fmla="*/ 1101273 h 1516602"/>
                  <a:gd name="connsiteX85" fmla="*/ 671124 w 1034979"/>
                  <a:gd name="connsiteY85" fmla="*/ 1089843 h 1516602"/>
                  <a:gd name="connsiteX86" fmla="*/ 724464 w 1034979"/>
                  <a:gd name="connsiteY86" fmla="*/ 1082223 h 1516602"/>
                  <a:gd name="connsiteX87" fmla="*/ 842574 w 1034979"/>
                  <a:gd name="connsiteY87" fmla="*/ 1084128 h 1516602"/>
                  <a:gd name="connsiteX88" fmla="*/ 871149 w 1034979"/>
                  <a:gd name="connsiteY88" fmla="*/ 1086033 h 1516602"/>
                  <a:gd name="connsiteX89" fmla="*/ 899724 w 1034979"/>
                  <a:gd name="connsiteY89" fmla="*/ 1091748 h 1516602"/>
                  <a:gd name="connsiteX90" fmla="*/ 922584 w 1034979"/>
                  <a:gd name="connsiteY90" fmla="*/ 1095558 h 1516602"/>
                  <a:gd name="connsiteX91" fmla="*/ 951159 w 1034979"/>
                  <a:gd name="connsiteY91" fmla="*/ 1101273 h 1516602"/>
                  <a:gd name="connsiteX92" fmla="*/ 956874 w 1034979"/>
                  <a:gd name="connsiteY92" fmla="*/ 1101273 h 1516602"/>
                  <a:gd name="connsiteX93" fmla="*/ 1002594 w 1034979"/>
                  <a:gd name="connsiteY93" fmla="*/ 1099368 h 1516602"/>
                  <a:gd name="connsiteX94" fmla="*/ 1031169 w 1034979"/>
                  <a:gd name="connsiteY94" fmla="*/ 1091748 h 1516602"/>
                  <a:gd name="connsiteX95" fmla="*/ 1034979 w 1034979"/>
                  <a:gd name="connsiteY95" fmla="*/ 1086033 h 1516602"/>
                  <a:gd name="connsiteX96" fmla="*/ 1033074 w 1034979"/>
                  <a:gd name="connsiteY96" fmla="*/ 1066983 h 1516602"/>
                  <a:gd name="connsiteX97" fmla="*/ 1027359 w 1034979"/>
                  <a:gd name="connsiteY97" fmla="*/ 1063173 h 1516602"/>
                  <a:gd name="connsiteX98" fmla="*/ 1012119 w 1034979"/>
                  <a:gd name="connsiteY98" fmla="*/ 1061268 h 1516602"/>
                  <a:gd name="connsiteX99" fmla="*/ 1006404 w 1034979"/>
                  <a:gd name="connsiteY99" fmla="*/ 1059363 h 1516602"/>
                  <a:gd name="connsiteX100" fmla="*/ 998784 w 1034979"/>
                  <a:gd name="connsiteY100" fmla="*/ 1057458 h 1516602"/>
                  <a:gd name="connsiteX101" fmla="*/ 970209 w 1034979"/>
                  <a:gd name="connsiteY101" fmla="*/ 1044123 h 1516602"/>
                  <a:gd name="connsiteX102" fmla="*/ 962589 w 1034979"/>
                  <a:gd name="connsiteY102" fmla="*/ 1042218 h 1516602"/>
                  <a:gd name="connsiteX103" fmla="*/ 935919 w 1034979"/>
                  <a:gd name="connsiteY103" fmla="*/ 1034598 h 1516602"/>
                  <a:gd name="connsiteX104" fmla="*/ 825429 w 1034979"/>
                  <a:gd name="connsiteY104" fmla="*/ 1034598 h 1516602"/>
                  <a:gd name="connsiteX105" fmla="*/ 730179 w 1034979"/>
                  <a:gd name="connsiteY105" fmla="*/ 1038408 h 1516602"/>
                  <a:gd name="connsiteX106" fmla="*/ 669219 w 1034979"/>
                  <a:gd name="connsiteY106" fmla="*/ 1046028 h 1516602"/>
                  <a:gd name="connsiteX107" fmla="*/ 646359 w 1034979"/>
                  <a:gd name="connsiteY107" fmla="*/ 1049838 h 1516602"/>
                  <a:gd name="connsiteX108" fmla="*/ 642549 w 1034979"/>
                  <a:gd name="connsiteY108" fmla="*/ 1038408 h 1516602"/>
                  <a:gd name="connsiteX109" fmla="*/ 640644 w 1034979"/>
                  <a:gd name="connsiteY109" fmla="*/ 1032693 h 1516602"/>
                  <a:gd name="connsiteX110" fmla="*/ 642549 w 1034979"/>
                  <a:gd name="connsiteY110" fmla="*/ 1015548 h 1516602"/>
                  <a:gd name="connsiteX111" fmla="*/ 644454 w 1034979"/>
                  <a:gd name="connsiteY111" fmla="*/ 1009833 h 1516602"/>
                  <a:gd name="connsiteX112" fmla="*/ 661599 w 1034979"/>
                  <a:gd name="connsiteY112" fmla="*/ 1000308 h 1516602"/>
                  <a:gd name="connsiteX113" fmla="*/ 673029 w 1034979"/>
                  <a:gd name="connsiteY113" fmla="*/ 992688 h 1516602"/>
                  <a:gd name="connsiteX114" fmla="*/ 674934 w 1034979"/>
                  <a:gd name="connsiteY114" fmla="*/ 986973 h 1516602"/>
                  <a:gd name="connsiteX115" fmla="*/ 680649 w 1034979"/>
                  <a:gd name="connsiteY115" fmla="*/ 985068 h 1516602"/>
                  <a:gd name="connsiteX116" fmla="*/ 686364 w 1034979"/>
                  <a:gd name="connsiteY116" fmla="*/ 981258 h 1516602"/>
                  <a:gd name="connsiteX117" fmla="*/ 695889 w 1034979"/>
                  <a:gd name="connsiteY117" fmla="*/ 971733 h 1516602"/>
                  <a:gd name="connsiteX118" fmla="*/ 705414 w 1034979"/>
                  <a:gd name="connsiteY118" fmla="*/ 960303 h 1516602"/>
                  <a:gd name="connsiteX119" fmla="*/ 716844 w 1034979"/>
                  <a:gd name="connsiteY119" fmla="*/ 952683 h 1516602"/>
                  <a:gd name="connsiteX120" fmla="*/ 732084 w 1034979"/>
                  <a:gd name="connsiteY120" fmla="*/ 939348 h 1516602"/>
                  <a:gd name="connsiteX121" fmla="*/ 741609 w 1034979"/>
                  <a:gd name="connsiteY121" fmla="*/ 927918 h 1516602"/>
                  <a:gd name="connsiteX122" fmla="*/ 753039 w 1034979"/>
                  <a:gd name="connsiteY122" fmla="*/ 918393 h 1516602"/>
                  <a:gd name="connsiteX123" fmla="*/ 758754 w 1034979"/>
                  <a:gd name="connsiteY123" fmla="*/ 906963 h 1516602"/>
                  <a:gd name="connsiteX124" fmla="*/ 760659 w 1034979"/>
                  <a:gd name="connsiteY124" fmla="*/ 901248 h 1516602"/>
                  <a:gd name="connsiteX125" fmla="*/ 766374 w 1034979"/>
                  <a:gd name="connsiteY125" fmla="*/ 889818 h 1516602"/>
                  <a:gd name="connsiteX126" fmla="*/ 764469 w 1034979"/>
                  <a:gd name="connsiteY126" fmla="*/ 874578 h 1516602"/>
                  <a:gd name="connsiteX127" fmla="*/ 758754 w 1034979"/>
                  <a:gd name="connsiteY127" fmla="*/ 872673 h 1516602"/>
                  <a:gd name="connsiteX128" fmla="*/ 737799 w 1034979"/>
                  <a:gd name="connsiteY128" fmla="*/ 874578 h 1516602"/>
                  <a:gd name="connsiteX129" fmla="*/ 732084 w 1034979"/>
                  <a:gd name="connsiteY129" fmla="*/ 878388 h 1516602"/>
                  <a:gd name="connsiteX130" fmla="*/ 699699 w 1034979"/>
                  <a:gd name="connsiteY130" fmla="*/ 899343 h 1516602"/>
                  <a:gd name="connsiteX131" fmla="*/ 595181 w 1034979"/>
                  <a:gd name="connsiteY131" fmla="*/ 957831 h 1516602"/>
                  <a:gd name="connsiteX132" fmla="*/ 507294 w 1034979"/>
                  <a:gd name="connsiteY132" fmla="*/ 847908 h 1516602"/>
                  <a:gd name="connsiteX133" fmla="*/ 503484 w 1034979"/>
                  <a:gd name="connsiteY133" fmla="*/ 358323 h 1516602"/>
                  <a:gd name="connsiteX134" fmla="*/ 499674 w 1034979"/>
                  <a:gd name="connsiteY134" fmla="*/ 66858 h 1516602"/>
                  <a:gd name="connsiteX135" fmla="*/ 490149 w 1034979"/>
                  <a:gd name="connsiteY135" fmla="*/ 40188 h 1516602"/>
                  <a:gd name="connsiteX136" fmla="*/ 488244 w 1034979"/>
                  <a:gd name="connsiteY136" fmla="*/ 34473 h 1516602"/>
                  <a:gd name="connsiteX137" fmla="*/ 484434 w 1034979"/>
                  <a:gd name="connsiteY137" fmla="*/ 28758 h 1516602"/>
                  <a:gd name="connsiteX138" fmla="*/ 478719 w 1034979"/>
                  <a:gd name="connsiteY138" fmla="*/ 17328 h 1516602"/>
                  <a:gd name="connsiteX139" fmla="*/ 473004 w 1034979"/>
                  <a:gd name="connsiteY139" fmla="*/ 13518 h 1516602"/>
                  <a:gd name="connsiteX140" fmla="*/ 469194 w 1034979"/>
                  <a:gd name="connsiteY140" fmla="*/ 7803 h 1516602"/>
                  <a:gd name="connsiteX141" fmla="*/ 429189 w 1034979"/>
                  <a:gd name="connsiteY141" fmla="*/ 11613 h 1516602"/>
                  <a:gd name="connsiteX142" fmla="*/ 425379 w 1034979"/>
                  <a:gd name="connsiteY142" fmla="*/ 78288 h 1516602"/>
                  <a:gd name="connsiteX143" fmla="*/ 425379 w 1034979"/>
                  <a:gd name="connsiteY143" fmla="*/ 84003 h 1516602"/>
                  <a:gd name="connsiteX144" fmla="*/ 429189 w 1034979"/>
                  <a:gd name="connsiteY144" fmla="*/ 238308 h 1516602"/>
                  <a:gd name="connsiteX145" fmla="*/ 440619 w 1034979"/>
                  <a:gd name="connsiteY145" fmla="*/ 421188 h 1516602"/>
                  <a:gd name="connsiteX146" fmla="*/ 435265 w 1034979"/>
                  <a:gd name="connsiteY146" fmla="*/ 718368 h 1516602"/>
                  <a:gd name="connsiteX147" fmla="*/ 435059 w 1034979"/>
                  <a:gd name="connsiteY147" fmla="*/ 799046 h 1516602"/>
                  <a:gd name="connsiteX148" fmla="*/ 430322 w 1034979"/>
                  <a:gd name="connsiteY148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8694 w 1034979"/>
                  <a:gd name="connsiteY15" fmla="*/ 1076508 h 1516602"/>
                  <a:gd name="connsiteX16" fmla="*/ 264381 w 1034979"/>
                  <a:gd name="connsiteY16" fmla="*/ 1119397 h 1516602"/>
                  <a:gd name="connsiteX17" fmla="*/ 186224 w 1034979"/>
                  <a:gd name="connsiteY17" fmla="*/ 1150391 h 1516602"/>
                  <a:gd name="connsiteX18" fmla="*/ 27234 w 1034979"/>
                  <a:gd name="connsiteY18" fmla="*/ 1154613 h 1516602"/>
                  <a:gd name="connsiteX19" fmla="*/ 15804 w 1034979"/>
                  <a:gd name="connsiteY19" fmla="*/ 1160328 h 1516602"/>
                  <a:gd name="connsiteX20" fmla="*/ 6279 w 1034979"/>
                  <a:gd name="connsiteY20" fmla="*/ 1169853 h 1516602"/>
                  <a:gd name="connsiteX21" fmla="*/ 4374 w 1034979"/>
                  <a:gd name="connsiteY21" fmla="*/ 1175568 h 1516602"/>
                  <a:gd name="connsiteX22" fmla="*/ 564 w 1034979"/>
                  <a:gd name="connsiteY22" fmla="*/ 1181283 h 1516602"/>
                  <a:gd name="connsiteX23" fmla="*/ 6279 w 1034979"/>
                  <a:gd name="connsiteY23" fmla="*/ 1213668 h 1516602"/>
                  <a:gd name="connsiteX24" fmla="*/ 11994 w 1034979"/>
                  <a:gd name="connsiteY24" fmla="*/ 1217478 h 1516602"/>
                  <a:gd name="connsiteX25" fmla="*/ 17709 w 1034979"/>
                  <a:gd name="connsiteY25" fmla="*/ 1219383 h 1516602"/>
                  <a:gd name="connsiteX26" fmla="*/ 145344 w 1034979"/>
                  <a:gd name="connsiteY26" fmla="*/ 1217478 h 1516602"/>
                  <a:gd name="connsiteX27" fmla="*/ 239202 w 1034979"/>
                  <a:gd name="connsiteY27" fmla="*/ 1214801 h 1516602"/>
                  <a:gd name="connsiteX28" fmla="*/ 318699 w 1034979"/>
                  <a:gd name="connsiteY28" fmla="*/ 1217478 h 1516602"/>
                  <a:gd name="connsiteX29" fmla="*/ 330129 w 1034979"/>
                  <a:gd name="connsiteY29" fmla="*/ 1223193 h 1516602"/>
                  <a:gd name="connsiteX30" fmla="*/ 333939 w 1034979"/>
                  <a:gd name="connsiteY30" fmla="*/ 1228908 h 1516602"/>
                  <a:gd name="connsiteX31" fmla="*/ 339654 w 1034979"/>
                  <a:gd name="connsiteY31" fmla="*/ 1230813 h 1516602"/>
                  <a:gd name="connsiteX32" fmla="*/ 351084 w 1034979"/>
                  <a:gd name="connsiteY32" fmla="*/ 1238433 h 1516602"/>
                  <a:gd name="connsiteX33" fmla="*/ 356799 w 1034979"/>
                  <a:gd name="connsiteY33" fmla="*/ 1242243 h 1516602"/>
                  <a:gd name="connsiteX34" fmla="*/ 360609 w 1034979"/>
                  <a:gd name="connsiteY34" fmla="*/ 1247958 h 1516602"/>
                  <a:gd name="connsiteX35" fmla="*/ 366324 w 1034979"/>
                  <a:gd name="connsiteY35" fmla="*/ 1259388 h 1516602"/>
                  <a:gd name="connsiteX36" fmla="*/ 362514 w 1034979"/>
                  <a:gd name="connsiteY36" fmla="*/ 1286058 h 1516602"/>
                  <a:gd name="connsiteX37" fmla="*/ 358704 w 1034979"/>
                  <a:gd name="connsiteY37" fmla="*/ 1291773 h 1516602"/>
                  <a:gd name="connsiteX38" fmla="*/ 356799 w 1034979"/>
                  <a:gd name="connsiteY38" fmla="*/ 1297488 h 1516602"/>
                  <a:gd name="connsiteX39" fmla="*/ 352989 w 1034979"/>
                  <a:gd name="connsiteY39" fmla="*/ 1303203 h 1516602"/>
                  <a:gd name="connsiteX40" fmla="*/ 351084 w 1034979"/>
                  <a:gd name="connsiteY40" fmla="*/ 1308918 h 1516602"/>
                  <a:gd name="connsiteX41" fmla="*/ 347274 w 1034979"/>
                  <a:gd name="connsiteY41" fmla="*/ 1314633 h 1516602"/>
                  <a:gd name="connsiteX42" fmla="*/ 330129 w 1034979"/>
                  <a:gd name="connsiteY42" fmla="*/ 1381308 h 1516602"/>
                  <a:gd name="connsiteX43" fmla="*/ 328224 w 1034979"/>
                  <a:gd name="connsiteY43" fmla="*/ 1432743 h 1516602"/>
                  <a:gd name="connsiteX44" fmla="*/ 330129 w 1034979"/>
                  <a:gd name="connsiteY44" fmla="*/ 1457508 h 1516602"/>
                  <a:gd name="connsiteX45" fmla="*/ 332034 w 1034979"/>
                  <a:gd name="connsiteY45" fmla="*/ 1463223 h 1516602"/>
                  <a:gd name="connsiteX46" fmla="*/ 335844 w 1034979"/>
                  <a:gd name="connsiteY46" fmla="*/ 1467033 h 1516602"/>
                  <a:gd name="connsiteX47" fmla="*/ 364419 w 1034979"/>
                  <a:gd name="connsiteY47" fmla="*/ 1512753 h 1516602"/>
                  <a:gd name="connsiteX48" fmla="*/ 387279 w 1034979"/>
                  <a:gd name="connsiteY48" fmla="*/ 1514658 h 1516602"/>
                  <a:gd name="connsiteX49" fmla="*/ 392994 w 1034979"/>
                  <a:gd name="connsiteY49" fmla="*/ 1508943 h 1516602"/>
                  <a:gd name="connsiteX50" fmla="*/ 394899 w 1034979"/>
                  <a:gd name="connsiteY50" fmla="*/ 1497513 h 1516602"/>
                  <a:gd name="connsiteX51" fmla="*/ 396804 w 1034979"/>
                  <a:gd name="connsiteY51" fmla="*/ 1491798 h 1516602"/>
                  <a:gd name="connsiteX52" fmla="*/ 398709 w 1034979"/>
                  <a:gd name="connsiteY52" fmla="*/ 1474653 h 1516602"/>
                  <a:gd name="connsiteX53" fmla="*/ 400614 w 1034979"/>
                  <a:gd name="connsiteY53" fmla="*/ 1461318 h 1516602"/>
                  <a:gd name="connsiteX54" fmla="*/ 404424 w 1034979"/>
                  <a:gd name="connsiteY54" fmla="*/ 1404168 h 1516602"/>
                  <a:gd name="connsiteX55" fmla="*/ 410139 w 1034979"/>
                  <a:gd name="connsiteY55" fmla="*/ 1392738 h 1516602"/>
                  <a:gd name="connsiteX56" fmla="*/ 413949 w 1034979"/>
                  <a:gd name="connsiteY56" fmla="*/ 1379403 h 1516602"/>
                  <a:gd name="connsiteX57" fmla="*/ 415854 w 1034979"/>
                  <a:gd name="connsiteY57" fmla="*/ 1373688 h 1516602"/>
                  <a:gd name="connsiteX58" fmla="*/ 417759 w 1034979"/>
                  <a:gd name="connsiteY58" fmla="*/ 1360353 h 1516602"/>
                  <a:gd name="connsiteX59" fmla="*/ 421569 w 1034979"/>
                  <a:gd name="connsiteY59" fmla="*/ 1348923 h 1516602"/>
                  <a:gd name="connsiteX60" fmla="*/ 427284 w 1034979"/>
                  <a:gd name="connsiteY60" fmla="*/ 1335588 h 1516602"/>
                  <a:gd name="connsiteX61" fmla="*/ 467289 w 1034979"/>
                  <a:gd name="connsiteY61" fmla="*/ 1265103 h 1516602"/>
                  <a:gd name="connsiteX62" fmla="*/ 528455 w 1034979"/>
                  <a:gd name="connsiteY62" fmla="*/ 1230091 h 1516602"/>
                  <a:gd name="connsiteX63" fmla="*/ 601154 w 1034979"/>
                  <a:gd name="connsiteY63" fmla="*/ 1221700 h 1516602"/>
                  <a:gd name="connsiteX64" fmla="*/ 720654 w 1034979"/>
                  <a:gd name="connsiteY64" fmla="*/ 1316538 h 1516602"/>
                  <a:gd name="connsiteX65" fmla="*/ 733989 w 1034979"/>
                  <a:gd name="connsiteY65" fmla="*/ 1326063 h 1516602"/>
                  <a:gd name="connsiteX66" fmla="*/ 743514 w 1034979"/>
                  <a:gd name="connsiteY66" fmla="*/ 1327968 h 1516602"/>
                  <a:gd name="connsiteX67" fmla="*/ 749229 w 1034979"/>
                  <a:gd name="connsiteY67" fmla="*/ 1329873 h 1516602"/>
                  <a:gd name="connsiteX68" fmla="*/ 762564 w 1034979"/>
                  <a:gd name="connsiteY68" fmla="*/ 1335588 h 1516602"/>
                  <a:gd name="connsiteX69" fmla="*/ 777804 w 1034979"/>
                  <a:gd name="connsiteY69" fmla="*/ 1333683 h 1516602"/>
                  <a:gd name="connsiteX70" fmla="*/ 789234 w 1034979"/>
                  <a:gd name="connsiteY70" fmla="*/ 1327968 h 1516602"/>
                  <a:gd name="connsiteX71" fmla="*/ 794949 w 1034979"/>
                  <a:gd name="connsiteY71" fmla="*/ 1326063 h 1516602"/>
                  <a:gd name="connsiteX72" fmla="*/ 802569 w 1034979"/>
                  <a:gd name="connsiteY72" fmla="*/ 1308918 h 1516602"/>
                  <a:gd name="connsiteX73" fmla="*/ 800664 w 1034979"/>
                  <a:gd name="connsiteY73" fmla="*/ 1284153 h 1516602"/>
                  <a:gd name="connsiteX74" fmla="*/ 798759 w 1034979"/>
                  <a:gd name="connsiteY74" fmla="*/ 1278438 h 1516602"/>
                  <a:gd name="connsiteX75" fmla="*/ 796854 w 1034979"/>
                  <a:gd name="connsiteY75" fmla="*/ 1270818 h 1516602"/>
                  <a:gd name="connsiteX76" fmla="*/ 783519 w 1034979"/>
                  <a:gd name="connsiteY76" fmla="*/ 1253673 h 1516602"/>
                  <a:gd name="connsiteX77" fmla="*/ 773994 w 1034979"/>
                  <a:gd name="connsiteY77" fmla="*/ 1247958 h 1516602"/>
                  <a:gd name="connsiteX78" fmla="*/ 648264 w 1034979"/>
                  <a:gd name="connsiteY78" fmla="*/ 1156518 h 1516602"/>
                  <a:gd name="connsiteX79" fmla="*/ 644454 w 1034979"/>
                  <a:gd name="connsiteY79" fmla="*/ 1139373 h 1516602"/>
                  <a:gd name="connsiteX80" fmla="*/ 646359 w 1034979"/>
                  <a:gd name="connsiteY80" fmla="*/ 1131753 h 1516602"/>
                  <a:gd name="connsiteX81" fmla="*/ 650169 w 1034979"/>
                  <a:gd name="connsiteY81" fmla="*/ 1114608 h 1516602"/>
                  <a:gd name="connsiteX82" fmla="*/ 653979 w 1034979"/>
                  <a:gd name="connsiteY82" fmla="*/ 1108893 h 1516602"/>
                  <a:gd name="connsiteX83" fmla="*/ 655884 w 1034979"/>
                  <a:gd name="connsiteY83" fmla="*/ 1103178 h 1516602"/>
                  <a:gd name="connsiteX84" fmla="*/ 661599 w 1034979"/>
                  <a:gd name="connsiteY84" fmla="*/ 1101273 h 1516602"/>
                  <a:gd name="connsiteX85" fmla="*/ 671124 w 1034979"/>
                  <a:gd name="connsiteY85" fmla="*/ 1089843 h 1516602"/>
                  <a:gd name="connsiteX86" fmla="*/ 724464 w 1034979"/>
                  <a:gd name="connsiteY86" fmla="*/ 1082223 h 1516602"/>
                  <a:gd name="connsiteX87" fmla="*/ 842574 w 1034979"/>
                  <a:gd name="connsiteY87" fmla="*/ 1084128 h 1516602"/>
                  <a:gd name="connsiteX88" fmla="*/ 871149 w 1034979"/>
                  <a:gd name="connsiteY88" fmla="*/ 1086033 h 1516602"/>
                  <a:gd name="connsiteX89" fmla="*/ 899724 w 1034979"/>
                  <a:gd name="connsiteY89" fmla="*/ 1091748 h 1516602"/>
                  <a:gd name="connsiteX90" fmla="*/ 922584 w 1034979"/>
                  <a:gd name="connsiteY90" fmla="*/ 1095558 h 1516602"/>
                  <a:gd name="connsiteX91" fmla="*/ 951159 w 1034979"/>
                  <a:gd name="connsiteY91" fmla="*/ 1101273 h 1516602"/>
                  <a:gd name="connsiteX92" fmla="*/ 956874 w 1034979"/>
                  <a:gd name="connsiteY92" fmla="*/ 1101273 h 1516602"/>
                  <a:gd name="connsiteX93" fmla="*/ 1002594 w 1034979"/>
                  <a:gd name="connsiteY93" fmla="*/ 1099368 h 1516602"/>
                  <a:gd name="connsiteX94" fmla="*/ 1031169 w 1034979"/>
                  <a:gd name="connsiteY94" fmla="*/ 1091748 h 1516602"/>
                  <a:gd name="connsiteX95" fmla="*/ 1034979 w 1034979"/>
                  <a:gd name="connsiteY95" fmla="*/ 1086033 h 1516602"/>
                  <a:gd name="connsiteX96" fmla="*/ 1033074 w 1034979"/>
                  <a:gd name="connsiteY96" fmla="*/ 1066983 h 1516602"/>
                  <a:gd name="connsiteX97" fmla="*/ 1027359 w 1034979"/>
                  <a:gd name="connsiteY97" fmla="*/ 1063173 h 1516602"/>
                  <a:gd name="connsiteX98" fmla="*/ 1012119 w 1034979"/>
                  <a:gd name="connsiteY98" fmla="*/ 1061268 h 1516602"/>
                  <a:gd name="connsiteX99" fmla="*/ 1006404 w 1034979"/>
                  <a:gd name="connsiteY99" fmla="*/ 1059363 h 1516602"/>
                  <a:gd name="connsiteX100" fmla="*/ 970209 w 1034979"/>
                  <a:gd name="connsiteY100" fmla="*/ 1044123 h 1516602"/>
                  <a:gd name="connsiteX101" fmla="*/ 962589 w 1034979"/>
                  <a:gd name="connsiteY101" fmla="*/ 1042218 h 1516602"/>
                  <a:gd name="connsiteX102" fmla="*/ 935919 w 1034979"/>
                  <a:gd name="connsiteY102" fmla="*/ 1034598 h 1516602"/>
                  <a:gd name="connsiteX103" fmla="*/ 825429 w 1034979"/>
                  <a:gd name="connsiteY103" fmla="*/ 1034598 h 1516602"/>
                  <a:gd name="connsiteX104" fmla="*/ 730179 w 1034979"/>
                  <a:gd name="connsiteY104" fmla="*/ 1038408 h 1516602"/>
                  <a:gd name="connsiteX105" fmla="*/ 669219 w 1034979"/>
                  <a:gd name="connsiteY105" fmla="*/ 1046028 h 1516602"/>
                  <a:gd name="connsiteX106" fmla="*/ 646359 w 1034979"/>
                  <a:gd name="connsiteY106" fmla="*/ 1049838 h 1516602"/>
                  <a:gd name="connsiteX107" fmla="*/ 642549 w 1034979"/>
                  <a:gd name="connsiteY107" fmla="*/ 1038408 h 1516602"/>
                  <a:gd name="connsiteX108" fmla="*/ 640644 w 1034979"/>
                  <a:gd name="connsiteY108" fmla="*/ 1032693 h 1516602"/>
                  <a:gd name="connsiteX109" fmla="*/ 642549 w 1034979"/>
                  <a:gd name="connsiteY109" fmla="*/ 1015548 h 1516602"/>
                  <a:gd name="connsiteX110" fmla="*/ 644454 w 1034979"/>
                  <a:gd name="connsiteY110" fmla="*/ 1009833 h 1516602"/>
                  <a:gd name="connsiteX111" fmla="*/ 661599 w 1034979"/>
                  <a:gd name="connsiteY111" fmla="*/ 1000308 h 1516602"/>
                  <a:gd name="connsiteX112" fmla="*/ 673029 w 1034979"/>
                  <a:gd name="connsiteY112" fmla="*/ 992688 h 1516602"/>
                  <a:gd name="connsiteX113" fmla="*/ 674934 w 1034979"/>
                  <a:gd name="connsiteY113" fmla="*/ 986973 h 1516602"/>
                  <a:gd name="connsiteX114" fmla="*/ 680649 w 1034979"/>
                  <a:gd name="connsiteY114" fmla="*/ 985068 h 1516602"/>
                  <a:gd name="connsiteX115" fmla="*/ 686364 w 1034979"/>
                  <a:gd name="connsiteY115" fmla="*/ 981258 h 1516602"/>
                  <a:gd name="connsiteX116" fmla="*/ 695889 w 1034979"/>
                  <a:gd name="connsiteY116" fmla="*/ 971733 h 1516602"/>
                  <a:gd name="connsiteX117" fmla="*/ 705414 w 1034979"/>
                  <a:gd name="connsiteY117" fmla="*/ 960303 h 1516602"/>
                  <a:gd name="connsiteX118" fmla="*/ 716844 w 1034979"/>
                  <a:gd name="connsiteY118" fmla="*/ 952683 h 1516602"/>
                  <a:gd name="connsiteX119" fmla="*/ 732084 w 1034979"/>
                  <a:gd name="connsiteY119" fmla="*/ 939348 h 1516602"/>
                  <a:gd name="connsiteX120" fmla="*/ 741609 w 1034979"/>
                  <a:gd name="connsiteY120" fmla="*/ 927918 h 1516602"/>
                  <a:gd name="connsiteX121" fmla="*/ 753039 w 1034979"/>
                  <a:gd name="connsiteY121" fmla="*/ 918393 h 1516602"/>
                  <a:gd name="connsiteX122" fmla="*/ 758754 w 1034979"/>
                  <a:gd name="connsiteY122" fmla="*/ 906963 h 1516602"/>
                  <a:gd name="connsiteX123" fmla="*/ 760659 w 1034979"/>
                  <a:gd name="connsiteY123" fmla="*/ 901248 h 1516602"/>
                  <a:gd name="connsiteX124" fmla="*/ 766374 w 1034979"/>
                  <a:gd name="connsiteY124" fmla="*/ 889818 h 1516602"/>
                  <a:gd name="connsiteX125" fmla="*/ 764469 w 1034979"/>
                  <a:gd name="connsiteY125" fmla="*/ 874578 h 1516602"/>
                  <a:gd name="connsiteX126" fmla="*/ 758754 w 1034979"/>
                  <a:gd name="connsiteY126" fmla="*/ 872673 h 1516602"/>
                  <a:gd name="connsiteX127" fmla="*/ 737799 w 1034979"/>
                  <a:gd name="connsiteY127" fmla="*/ 874578 h 1516602"/>
                  <a:gd name="connsiteX128" fmla="*/ 732084 w 1034979"/>
                  <a:gd name="connsiteY128" fmla="*/ 878388 h 1516602"/>
                  <a:gd name="connsiteX129" fmla="*/ 699699 w 1034979"/>
                  <a:gd name="connsiteY129" fmla="*/ 899343 h 1516602"/>
                  <a:gd name="connsiteX130" fmla="*/ 595181 w 1034979"/>
                  <a:gd name="connsiteY130" fmla="*/ 957831 h 1516602"/>
                  <a:gd name="connsiteX131" fmla="*/ 507294 w 1034979"/>
                  <a:gd name="connsiteY131" fmla="*/ 847908 h 1516602"/>
                  <a:gd name="connsiteX132" fmla="*/ 503484 w 1034979"/>
                  <a:gd name="connsiteY132" fmla="*/ 358323 h 1516602"/>
                  <a:gd name="connsiteX133" fmla="*/ 499674 w 1034979"/>
                  <a:gd name="connsiteY133" fmla="*/ 66858 h 1516602"/>
                  <a:gd name="connsiteX134" fmla="*/ 490149 w 1034979"/>
                  <a:gd name="connsiteY134" fmla="*/ 40188 h 1516602"/>
                  <a:gd name="connsiteX135" fmla="*/ 488244 w 1034979"/>
                  <a:gd name="connsiteY135" fmla="*/ 34473 h 1516602"/>
                  <a:gd name="connsiteX136" fmla="*/ 484434 w 1034979"/>
                  <a:gd name="connsiteY136" fmla="*/ 28758 h 1516602"/>
                  <a:gd name="connsiteX137" fmla="*/ 478719 w 1034979"/>
                  <a:gd name="connsiteY137" fmla="*/ 17328 h 1516602"/>
                  <a:gd name="connsiteX138" fmla="*/ 473004 w 1034979"/>
                  <a:gd name="connsiteY138" fmla="*/ 13518 h 1516602"/>
                  <a:gd name="connsiteX139" fmla="*/ 469194 w 1034979"/>
                  <a:gd name="connsiteY139" fmla="*/ 7803 h 1516602"/>
                  <a:gd name="connsiteX140" fmla="*/ 429189 w 1034979"/>
                  <a:gd name="connsiteY140" fmla="*/ 11613 h 1516602"/>
                  <a:gd name="connsiteX141" fmla="*/ 425379 w 1034979"/>
                  <a:gd name="connsiteY141" fmla="*/ 78288 h 1516602"/>
                  <a:gd name="connsiteX142" fmla="*/ 425379 w 1034979"/>
                  <a:gd name="connsiteY142" fmla="*/ 84003 h 1516602"/>
                  <a:gd name="connsiteX143" fmla="*/ 429189 w 1034979"/>
                  <a:gd name="connsiteY143" fmla="*/ 238308 h 1516602"/>
                  <a:gd name="connsiteX144" fmla="*/ 440619 w 1034979"/>
                  <a:gd name="connsiteY144" fmla="*/ 421188 h 1516602"/>
                  <a:gd name="connsiteX145" fmla="*/ 435265 w 1034979"/>
                  <a:gd name="connsiteY145" fmla="*/ 718368 h 1516602"/>
                  <a:gd name="connsiteX146" fmla="*/ 435059 w 1034979"/>
                  <a:gd name="connsiteY146" fmla="*/ 799046 h 1516602"/>
                  <a:gd name="connsiteX147" fmla="*/ 430322 w 1034979"/>
                  <a:gd name="connsiteY147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8694 w 1034979"/>
                  <a:gd name="connsiteY15" fmla="*/ 1076508 h 1516602"/>
                  <a:gd name="connsiteX16" fmla="*/ 264381 w 1034979"/>
                  <a:gd name="connsiteY16" fmla="*/ 1119397 h 1516602"/>
                  <a:gd name="connsiteX17" fmla="*/ 186224 w 1034979"/>
                  <a:gd name="connsiteY17" fmla="*/ 1150391 h 1516602"/>
                  <a:gd name="connsiteX18" fmla="*/ 27234 w 1034979"/>
                  <a:gd name="connsiteY18" fmla="*/ 1154613 h 1516602"/>
                  <a:gd name="connsiteX19" fmla="*/ 15804 w 1034979"/>
                  <a:gd name="connsiteY19" fmla="*/ 1160328 h 1516602"/>
                  <a:gd name="connsiteX20" fmla="*/ 6279 w 1034979"/>
                  <a:gd name="connsiteY20" fmla="*/ 1169853 h 1516602"/>
                  <a:gd name="connsiteX21" fmla="*/ 4374 w 1034979"/>
                  <a:gd name="connsiteY21" fmla="*/ 1175568 h 1516602"/>
                  <a:gd name="connsiteX22" fmla="*/ 564 w 1034979"/>
                  <a:gd name="connsiteY22" fmla="*/ 1181283 h 1516602"/>
                  <a:gd name="connsiteX23" fmla="*/ 6279 w 1034979"/>
                  <a:gd name="connsiteY23" fmla="*/ 1213668 h 1516602"/>
                  <a:gd name="connsiteX24" fmla="*/ 11994 w 1034979"/>
                  <a:gd name="connsiteY24" fmla="*/ 1217478 h 1516602"/>
                  <a:gd name="connsiteX25" fmla="*/ 17709 w 1034979"/>
                  <a:gd name="connsiteY25" fmla="*/ 1219383 h 1516602"/>
                  <a:gd name="connsiteX26" fmla="*/ 145344 w 1034979"/>
                  <a:gd name="connsiteY26" fmla="*/ 1217478 h 1516602"/>
                  <a:gd name="connsiteX27" fmla="*/ 239202 w 1034979"/>
                  <a:gd name="connsiteY27" fmla="*/ 1214801 h 1516602"/>
                  <a:gd name="connsiteX28" fmla="*/ 318699 w 1034979"/>
                  <a:gd name="connsiteY28" fmla="*/ 1217478 h 1516602"/>
                  <a:gd name="connsiteX29" fmla="*/ 330129 w 1034979"/>
                  <a:gd name="connsiteY29" fmla="*/ 1223193 h 1516602"/>
                  <a:gd name="connsiteX30" fmla="*/ 333939 w 1034979"/>
                  <a:gd name="connsiteY30" fmla="*/ 1228908 h 1516602"/>
                  <a:gd name="connsiteX31" fmla="*/ 339654 w 1034979"/>
                  <a:gd name="connsiteY31" fmla="*/ 1230813 h 1516602"/>
                  <a:gd name="connsiteX32" fmla="*/ 351084 w 1034979"/>
                  <a:gd name="connsiteY32" fmla="*/ 1238433 h 1516602"/>
                  <a:gd name="connsiteX33" fmla="*/ 356799 w 1034979"/>
                  <a:gd name="connsiteY33" fmla="*/ 1242243 h 1516602"/>
                  <a:gd name="connsiteX34" fmla="*/ 360609 w 1034979"/>
                  <a:gd name="connsiteY34" fmla="*/ 1247958 h 1516602"/>
                  <a:gd name="connsiteX35" fmla="*/ 366324 w 1034979"/>
                  <a:gd name="connsiteY35" fmla="*/ 1259388 h 1516602"/>
                  <a:gd name="connsiteX36" fmla="*/ 362514 w 1034979"/>
                  <a:gd name="connsiteY36" fmla="*/ 1286058 h 1516602"/>
                  <a:gd name="connsiteX37" fmla="*/ 358704 w 1034979"/>
                  <a:gd name="connsiteY37" fmla="*/ 1291773 h 1516602"/>
                  <a:gd name="connsiteX38" fmla="*/ 356799 w 1034979"/>
                  <a:gd name="connsiteY38" fmla="*/ 1297488 h 1516602"/>
                  <a:gd name="connsiteX39" fmla="*/ 352989 w 1034979"/>
                  <a:gd name="connsiteY39" fmla="*/ 1303203 h 1516602"/>
                  <a:gd name="connsiteX40" fmla="*/ 351084 w 1034979"/>
                  <a:gd name="connsiteY40" fmla="*/ 1308918 h 1516602"/>
                  <a:gd name="connsiteX41" fmla="*/ 347274 w 1034979"/>
                  <a:gd name="connsiteY41" fmla="*/ 1314633 h 1516602"/>
                  <a:gd name="connsiteX42" fmla="*/ 330129 w 1034979"/>
                  <a:gd name="connsiteY42" fmla="*/ 1381308 h 1516602"/>
                  <a:gd name="connsiteX43" fmla="*/ 328224 w 1034979"/>
                  <a:gd name="connsiteY43" fmla="*/ 1432743 h 1516602"/>
                  <a:gd name="connsiteX44" fmla="*/ 330129 w 1034979"/>
                  <a:gd name="connsiteY44" fmla="*/ 1457508 h 1516602"/>
                  <a:gd name="connsiteX45" fmla="*/ 332034 w 1034979"/>
                  <a:gd name="connsiteY45" fmla="*/ 1463223 h 1516602"/>
                  <a:gd name="connsiteX46" fmla="*/ 335844 w 1034979"/>
                  <a:gd name="connsiteY46" fmla="*/ 1467033 h 1516602"/>
                  <a:gd name="connsiteX47" fmla="*/ 364419 w 1034979"/>
                  <a:gd name="connsiteY47" fmla="*/ 1512753 h 1516602"/>
                  <a:gd name="connsiteX48" fmla="*/ 387279 w 1034979"/>
                  <a:gd name="connsiteY48" fmla="*/ 1514658 h 1516602"/>
                  <a:gd name="connsiteX49" fmla="*/ 392994 w 1034979"/>
                  <a:gd name="connsiteY49" fmla="*/ 1508943 h 1516602"/>
                  <a:gd name="connsiteX50" fmla="*/ 394899 w 1034979"/>
                  <a:gd name="connsiteY50" fmla="*/ 1497513 h 1516602"/>
                  <a:gd name="connsiteX51" fmla="*/ 396804 w 1034979"/>
                  <a:gd name="connsiteY51" fmla="*/ 1491798 h 1516602"/>
                  <a:gd name="connsiteX52" fmla="*/ 398709 w 1034979"/>
                  <a:gd name="connsiteY52" fmla="*/ 1474653 h 1516602"/>
                  <a:gd name="connsiteX53" fmla="*/ 400614 w 1034979"/>
                  <a:gd name="connsiteY53" fmla="*/ 1461318 h 1516602"/>
                  <a:gd name="connsiteX54" fmla="*/ 404424 w 1034979"/>
                  <a:gd name="connsiteY54" fmla="*/ 1404168 h 1516602"/>
                  <a:gd name="connsiteX55" fmla="*/ 410139 w 1034979"/>
                  <a:gd name="connsiteY55" fmla="*/ 1392738 h 1516602"/>
                  <a:gd name="connsiteX56" fmla="*/ 413949 w 1034979"/>
                  <a:gd name="connsiteY56" fmla="*/ 1379403 h 1516602"/>
                  <a:gd name="connsiteX57" fmla="*/ 415854 w 1034979"/>
                  <a:gd name="connsiteY57" fmla="*/ 1373688 h 1516602"/>
                  <a:gd name="connsiteX58" fmla="*/ 417759 w 1034979"/>
                  <a:gd name="connsiteY58" fmla="*/ 1360353 h 1516602"/>
                  <a:gd name="connsiteX59" fmla="*/ 421569 w 1034979"/>
                  <a:gd name="connsiteY59" fmla="*/ 1348923 h 1516602"/>
                  <a:gd name="connsiteX60" fmla="*/ 427284 w 1034979"/>
                  <a:gd name="connsiteY60" fmla="*/ 1335588 h 1516602"/>
                  <a:gd name="connsiteX61" fmla="*/ 467289 w 1034979"/>
                  <a:gd name="connsiteY61" fmla="*/ 1265103 h 1516602"/>
                  <a:gd name="connsiteX62" fmla="*/ 528455 w 1034979"/>
                  <a:gd name="connsiteY62" fmla="*/ 1230091 h 1516602"/>
                  <a:gd name="connsiteX63" fmla="*/ 601154 w 1034979"/>
                  <a:gd name="connsiteY63" fmla="*/ 1221700 h 1516602"/>
                  <a:gd name="connsiteX64" fmla="*/ 720654 w 1034979"/>
                  <a:gd name="connsiteY64" fmla="*/ 1316538 h 1516602"/>
                  <a:gd name="connsiteX65" fmla="*/ 733989 w 1034979"/>
                  <a:gd name="connsiteY65" fmla="*/ 1326063 h 1516602"/>
                  <a:gd name="connsiteX66" fmla="*/ 743514 w 1034979"/>
                  <a:gd name="connsiteY66" fmla="*/ 1327968 h 1516602"/>
                  <a:gd name="connsiteX67" fmla="*/ 749229 w 1034979"/>
                  <a:gd name="connsiteY67" fmla="*/ 1329873 h 1516602"/>
                  <a:gd name="connsiteX68" fmla="*/ 762564 w 1034979"/>
                  <a:gd name="connsiteY68" fmla="*/ 1335588 h 1516602"/>
                  <a:gd name="connsiteX69" fmla="*/ 777804 w 1034979"/>
                  <a:gd name="connsiteY69" fmla="*/ 1333683 h 1516602"/>
                  <a:gd name="connsiteX70" fmla="*/ 789234 w 1034979"/>
                  <a:gd name="connsiteY70" fmla="*/ 1327968 h 1516602"/>
                  <a:gd name="connsiteX71" fmla="*/ 794949 w 1034979"/>
                  <a:gd name="connsiteY71" fmla="*/ 1326063 h 1516602"/>
                  <a:gd name="connsiteX72" fmla="*/ 802569 w 1034979"/>
                  <a:gd name="connsiteY72" fmla="*/ 1308918 h 1516602"/>
                  <a:gd name="connsiteX73" fmla="*/ 800664 w 1034979"/>
                  <a:gd name="connsiteY73" fmla="*/ 1284153 h 1516602"/>
                  <a:gd name="connsiteX74" fmla="*/ 798759 w 1034979"/>
                  <a:gd name="connsiteY74" fmla="*/ 1278438 h 1516602"/>
                  <a:gd name="connsiteX75" fmla="*/ 796854 w 1034979"/>
                  <a:gd name="connsiteY75" fmla="*/ 1270818 h 1516602"/>
                  <a:gd name="connsiteX76" fmla="*/ 783519 w 1034979"/>
                  <a:gd name="connsiteY76" fmla="*/ 1253673 h 1516602"/>
                  <a:gd name="connsiteX77" fmla="*/ 773994 w 1034979"/>
                  <a:gd name="connsiteY77" fmla="*/ 1247958 h 1516602"/>
                  <a:gd name="connsiteX78" fmla="*/ 648264 w 1034979"/>
                  <a:gd name="connsiteY78" fmla="*/ 1156518 h 1516602"/>
                  <a:gd name="connsiteX79" fmla="*/ 644454 w 1034979"/>
                  <a:gd name="connsiteY79" fmla="*/ 1139373 h 1516602"/>
                  <a:gd name="connsiteX80" fmla="*/ 646359 w 1034979"/>
                  <a:gd name="connsiteY80" fmla="*/ 1131753 h 1516602"/>
                  <a:gd name="connsiteX81" fmla="*/ 650169 w 1034979"/>
                  <a:gd name="connsiteY81" fmla="*/ 1114608 h 1516602"/>
                  <a:gd name="connsiteX82" fmla="*/ 653979 w 1034979"/>
                  <a:gd name="connsiteY82" fmla="*/ 1108893 h 1516602"/>
                  <a:gd name="connsiteX83" fmla="*/ 655884 w 1034979"/>
                  <a:gd name="connsiteY83" fmla="*/ 1103178 h 1516602"/>
                  <a:gd name="connsiteX84" fmla="*/ 661599 w 1034979"/>
                  <a:gd name="connsiteY84" fmla="*/ 1101273 h 1516602"/>
                  <a:gd name="connsiteX85" fmla="*/ 671124 w 1034979"/>
                  <a:gd name="connsiteY85" fmla="*/ 1089843 h 1516602"/>
                  <a:gd name="connsiteX86" fmla="*/ 724464 w 1034979"/>
                  <a:gd name="connsiteY86" fmla="*/ 1082223 h 1516602"/>
                  <a:gd name="connsiteX87" fmla="*/ 842574 w 1034979"/>
                  <a:gd name="connsiteY87" fmla="*/ 1084128 h 1516602"/>
                  <a:gd name="connsiteX88" fmla="*/ 871149 w 1034979"/>
                  <a:gd name="connsiteY88" fmla="*/ 1086033 h 1516602"/>
                  <a:gd name="connsiteX89" fmla="*/ 899724 w 1034979"/>
                  <a:gd name="connsiteY89" fmla="*/ 1091748 h 1516602"/>
                  <a:gd name="connsiteX90" fmla="*/ 922584 w 1034979"/>
                  <a:gd name="connsiteY90" fmla="*/ 1095558 h 1516602"/>
                  <a:gd name="connsiteX91" fmla="*/ 951159 w 1034979"/>
                  <a:gd name="connsiteY91" fmla="*/ 1101273 h 1516602"/>
                  <a:gd name="connsiteX92" fmla="*/ 956874 w 1034979"/>
                  <a:gd name="connsiteY92" fmla="*/ 1101273 h 1516602"/>
                  <a:gd name="connsiteX93" fmla="*/ 1002594 w 1034979"/>
                  <a:gd name="connsiteY93" fmla="*/ 1099368 h 1516602"/>
                  <a:gd name="connsiteX94" fmla="*/ 1031169 w 1034979"/>
                  <a:gd name="connsiteY94" fmla="*/ 1091748 h 1516602"/>
                  <a:gd name="connsiteX95" fmla="*/ 1034979 w 1034979"/>
                  <a:gd name="connsiteY95" fmla="*/ 1086033 h 1516602"/>
                  <a:gd name="connsiteX96" fmla="*/ 1033074 w 1034979"/>
                  <a:gd name="connsiteY96" fmla="*/ 1066983 h 1516602"/>
                  <a:gd name="connsiteX97" fmla="*/ 1027359 w 1034979"/>
                  <a:gd name="connsiteY97" fmla="*/ 1063173 h 1516602"/>
                  <a:gd name="connsiteX98" fmla="*/ 1012119 w 1034979"/>
                  <a:gd name="connsiteY98" fmla="*/ 1061268 h 1516602"/>
                  <a:gd name="connsiteX99" fmla="*/ 970209 w 1034979"/>
                  <a:gd name="connsiteY99" fmla="*/ 1044123 h 1516602"/>
                  <a:gd name="connsiteX100" fmla="*/ 962589 w 1034979"/>
                  <a:gd name="connsiteY100" fmla="*/ 1042218 h 1516602"/>
                  <a:gd name="connsiteX101" fmla="*/ 935919 w 1034979"/>
                  <a:gd name="connsiteY101" fmla="*/ 1034598 h 1516602"/>
                  <a:gd name="connsiteX102" fmla="*/ 825429 w 1034979"/>
                  <a:gd name="connsiteY102" fmla="*/ 1034598 h 1516602"/>
                  <a:gd name="connsiteX103" fmla="*/ 730179 w 1034979"/>
                  <a:gd name="connsiteY103" fmla="*/ 1038408 h 1516602"/>
                  <a:gd name="connsiteX104" fmla="*/ 669219 w 1034979"/>
                  <a:gd name="connsiteY104" fmla="*/ 1046028 h 1516602"/>
                  <a:gd name="connsiteX105" fmla="*/ 646359 w 1034979"/>
                  <a:gd name="connsiteY105" fmla="*/ 1049838 h 1516602"/>
                  <a:gd name="connsiteX106" fmla="*/ 642549 w 1034979"/>
                  <a:gd name="connsiteY106" fmla="*/ 1038408 h 1516602"/>
                  <a:gd name="connsiteX107" fmla="*/ 640644 w 1034979"/>
                  <a:gd name="connsiteY107" fmla="*/ 1032693 h 1516602"/>
                  <a:gd name="connsiteX108" fmla="*/ 642549 w 1034979"/>
                  <a:gd name="connsiteY108" fmla="*/ 1015548 h 1516602"/>
                  <a:gd name="connsiteX109" fmla="*/ 644454 w 1034979"/>
                  <a:gd name="connsiteY109" fmla="*/ 1009833 h 1516602"/>
                  <a:gd name="connsiteX110" fmla="*/ 661599 w 1034979"/>
                  <a:gd name="connsiteY110" fmla="*/ 1000308 h 1516602"/>
                  <a:gd name="connsiteX111" fmla="*/ 673029 w 1034979"/>
                  <a:gd name="connsiteY111" fmla="*/ 992688 h 1516602"/>
                  <a:gd name="connsiteX112" fmla="*/ 674934 w 1034979"/>
                  <a:gd name="connsiteY112" fmla="*/ 986973 h 1516602"/>
                  <a:gd name="connsiteX113" fmla="*/ 680649 w 1034979"/>
                  <a:gd name="connsiteY113" fmla="*/ 985068 h 1516602"/>
                  <a:gd name="connsiteX114" fmla="*/ 686364 w 1034979"/>
                  <a:gd name="connsiteY114" fmla="*/ 981258 h 1516602"/>
                  <a:gd name="connsiteX115" fmla="*/ 695889 w 1034979"/>
                  <a:gd name="connsiteY115" fmla="*/ 971733 h 1516602"/>
                  <a:gd name="connsiteX116" fmla="*/ 705414 w 1034979"/>
                  <a:gd name="connsiteY116" fmla="*/ 960303 h 1516602"/>
                  <a:gd name="connsiteX117" fmla="*/ 716844 w 1034979"/>
                  <a:gd name="connsiteY117" fmla="*/ 952683 h 1516602"/>
                  <a:gd name="connsiteX118" fmla="*/ 732084 w 1034979"/>
                  <a:gd name="connsiteY118" fmla="*/ 939348 h 1516602"/>
                  <a:gd name="connsiteX119" fmla="*/ 741609 w 1034979"/>
                  <a:gd name="connsiteY119" fmla="*/ 927918 h 1516602"/>
                  <a:gd name="connsiteX120" fmla="*/ 753039 w 1034979"/>
                  <a:gd name="connsiteY120" fmla="*/ 918393 h 1516602"/>
                  <a:gd name="connsiteX121" fmla="*/ 758754 w 1034979"/>
                  <a:gd name="connsiteY121" fmla="*/ 906963 h 1516602"/>
                  <a:gd name="connsiteX122" fmla="*/ 760659 w 1034979"/>
                  <a:gd name="connsiteY122" fmla="*/ 901248 h 1516602"/>
                  <a:gd name="connsiteX123" fmla="*/ 766374 w 1034979"/>
                  <a:gd name="connsiteY123" fmla="*/ 889818 h 1516602"/>
                  <a:gd name="connsiteX124" fmla="*/ 764469 w 1034979"/>
                  <a:gd name="connsiteY124" fmla="*/ 874578 h 1516602"/>
                  <a:gd name="connsiteX125" fmla="*/ 758754 w 1034979"/>
                  <a:gd name="connsiteY125" fmla="*/ 872673 h 1516602"/>
                  <a:gd name="connsiteX126" fmla="*/ 737799 w 1034979"/>
                  <a:gd name="connsiteY126" fmla="*/ 874578 h 1516602"/>
                  <a:gd name="connsiteX127" fmla="*/ 732084 w 1034979"/>
                  <a:gd name="connsiteY127" fmla="*/ 878388 h 1516602"/>
                  <a:gd name="connsiteX128" fmla="*/ 699699 w 1034979"/>
                  <a:gd name="connsiteY128" fmla="*/ 899343 h 1516602"/>
                  <a:gd name="connsiteX129" fmla="*/ 595181 w 1034979"/>
                  <a:gd name="connsiteY129" fmla="*/ 957831 h 1516602"/>
                  <a:gd name="connsiteX130" fmla="*/ 507294 w 1034979"/>
                  <a:gd name="connsiteY130" fmla="*/ 847908 h 1516602"/>
                  <a:gd name="connsiteX131" fmla="*/ 503484 w 1034979"/>
                  <a:gd name="connsiteY131" fmla="*/ 358323 h 1516602"/>
                  <a:gd name="connsiteX132" fmla="*/ 499674 w 1034979"/>
                  <a:gd name="connsiteY132" fmla="*/ 66858 h 1516602"/>
                  <a:gd name="connsiteX133" fmla="*/ 490149 w 1034979"/>
                  <a:gd name="connsiteY133" fmla="*/ 40188 h 1516602"/>
                  <a:gd name="connsiteX134" fmla="*/ 488244 w 1034979"/>
                  <a:gd name="connsiteY134" fmla="*/ 34473 h 1516602"/>
                  <a:gd name="connsiteX135" fmla="*/ 484434 w 1034979"/>
                  <a:gd name="connsiteY135" fmla="*/ 28758 h 1516602"/>
                  <a:gd name="connsiteX136" fmla="*/ 478719 w 1034979"/>
                  <a:gd name="connsiteY136" fmla="*/ 17328 h 1516602"/>
                  <a:gd name="connsiteX137" fmla="*/ 473004 w 1034979"/>
                  <a:gd name="connsiteY137" fmla="*/ 13518 h 1516602"/>
                  <a:gd name="connsiteX138" fmla="*/ 469194 w 1034979"/>
                  <a:gd name="connsiteY138" fmla="*/ 7803 h 1516602"/>
                  <a:gd name="connsiteX139" fmla="*/ 429189 w 1034979"/>
                  <a:gd name="connsiteY139" fmla="*/ 11613 h 1516602"/>
                  <a:gd name="connsiteX140" fmla="*/ 425379 w 1034979"/>
                  <a:gd name="connsiteY140" fmla="*/ 78288 h 1516602"/>
                  <a:gd name="connsiteX141" fmla="*/ 425379 w 1034979"/>
                  <a:gd name="connsiteY141" fmla="*/ 84003 h 1516602"/>
                  <a:gd name="connsiteX142" fmla="*/ 429189 w 1034979"/>
                  <a:gd name="connsiteY142" fmla="*/ 238308 h 1516602"/>
                  <a:gd name="connsiteX143" fmla="*/ 440619 w 1034979"/>
                  <a:gd name="connsiteY143" fmla="*/ 421188 h 1516602"/>
                  <a:gd name="connsiteX144" fmla="*/ 435265 w 1034979"/>
                  <a:gd name="connsiteY144" fmla="*/ 718368 h 1516602"/>
                  <a:gd name="connsiteX145" fmla="*/ 435059 w 1034979"/>
                  <a:gd name="connsiteY145" fmla="*/ 799046 h 1516602"/>
                  <a:gd name="connsiteX146" fmla="*/ 430322 w 1034979"/>
                  <a:gd name="connsiteY146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8694 w 1034979"/>
                  <a:gd name="connsiteY15" fmla="*/ 1076508 h 1516602"/>
                  <a:gd name="connsiteX16" fmla="*/ 264381 w 1034979"/>
                  <a:gd name="connsiteY16" fmla="*/ 1119397 h 1516602"/>
                  <a:gd name="connsiteX17" fmla="*/ 186224 w 1034979"/>
                  <a:gd name="connsiteY17" fmla="*/ 1150391 h 1516602"/>
                  <a:gd name="connsiteX18" fmla="*/ 27234 w 1034979"/>
                  <a:gd name="connsiteY18" fmla="*/ 1154613 h 1516602"/>
                  <a:gd name="connsiteX19" fmla="*/ 15804 w 1034979"/>
                  <a:gd name="connsiteY19" fmla="*/ 1160328 h 1516602"/>
                  <a:gd name="connsiteX20" fmla="*/ 6279 w 1034979"/>
                  <a:gd name="connsiteY20" fmla="*/ 1169853 h 1516602"/>
                  <a:gd name="connsiteX21" fmla="*/ 4374 w 1034979"/>
                  <a:gd name="connsiteY21" fmla="*/ 1175568 h 1516602"/>
                  <a:gd name="connsiteX22" fmla="*/ 564 w 1034979"/>
                  <a:gd name="connsiteY22" fmla="*/ 1181283 h 1516602"/>
                  <a:gd name="connsiteX23" fmla="*/ 6279 w 1034979"/>
                  <a:gd name="connsiteY23" fmla="*/ 1213668 h 1516602"/>
                  <a:gd name="connsiteX24" fmla="*/ 11994 w 1034979"/>
                  <a:gd name="connsiteY24" fmla="*/ 1217478 h 1516602"/>
                  <a:gd name="connsiteX25" fmla="*/ 17709 w 1034979"/>
                  <a:gd name="connsiteY25" fmla="*/ 1219383 h 1516602"/>
                  <a:gd name="connsiteX26" fmla="*/ 145344 w 1034979"/>
                  <a:gd name="connsiteY26" fmla="*/ 1217478 h 1516602"/>
                  <a:gd name="connsiteX27" fmla="*/ 239202 w 1034979"/>
                  <a:gd name="connsiteY27" fmla="*/ 1214801 h 1516602"/>
                  <a:gd name="connsiteX28" fmla="*/ 318699 w 1034979"/>
                  <a:gd name="connsiteY28" fmla="*/ 1217478 h 1516602"/>
                  <a:gd name="connsiteX29" fmla="*/ 330129 w 1034979"/>
                  <a:gd name="connsiteY29" fmla="*/ 1223193 h 1516602"/>
                  <a:gd name="connsiteX30" fmla="*/ 333939 w 1034979"/>
                  <a:gd name="connsiteY30" fmla="*/ 1228908 h 1516602"/>
                  <a:gd name="connsiteX31" fmla="*/ 339654 w 1034979"/>
                  <a:gd name="connsiteY31" fmla="*/ 1230813 h 1516602"/>
                  <a:gd name="connsiteX32" fmla="*/ 351084 w 1034979"/>
                  <a:gd name="connsiteY32" fmla="*/ 1238433 h 1516602"/>
                  <a:gd name="connsiteX33" fmla="*/ 356799 w 1034979"/>
                  <a:gd name="connsiteY33" fmla="*/ 1242243 h 1516602"/>
                  <a:gd name="connsiteX34" fmla="*/ 360609 w 1034979"/>
                  <a:gd name="connsiteY34" fmla="*/ 1247958 h 1516602"/>
                  <a:gd name="connsiteX35" fmla="*/ 366324 w 1034979"/>
                  <a:gd name="connsiteY35" fmla="*/ 1259388 h 1516602"/>
                  <a:gd name="connsiteX36" fmla="*/ 362514 w 1034979"/>
                  <a:gd name="connsiteY36" fmla="*/ 1286058 h 1516602"/>
                  <a:gd name="connsiteX37" fmla="*/ 358704 w 1034979"/>
                  <a:gd name="connsiteY37" fmla="*/ 1291773 h 1516602"/>
                  <a:gd name="connsiteX38" fmla="*/ 356799 w 1034979"/>
                  <a:gd name="connsiteY38" fmla="*/ 1297488 h 1516602"/>
                  <a:gd name="connsiteX39" fmla="*/ 352989 w 1034979"/>
                  <a:gd name="connsiteY39" fmla="*/ 1303203 h 1516602"/>
                  <a:gd name="connsiteX40" fmla="*/ 351084 w 1034979"/>
                  <a:gd name="connsiteY40" fmla="*/ 1308918 h 1516602"/>
                  <a:gd name="connsiteX41" fmla="*/ 347274 w 1034979"/>
                  <a:gd name="connsiteY41" fmla="*/ 1314633 h 1516602"/>
                  <a:gd name="connsiteX42" fmla="*/ 330129 w 1034979"/>
                  <a:gd name="connsiteY42" fmla="*/ 1381308 h 1516602"/>
                  <a:gd name="connsiteX43" fmla="*/ 328224 w 1034979"/>
                  <a:gd name="connsiteY43" fmla="*/ 1432743 h 1516602"/>
                  <a:gd name="connsiteX44" fmla="*/ 330129 w 1034979"/>
                  <a:gd name="connsiteY44" fmla="*/ 1457508 h 1516602"/>
                  <a:gd name="connsiteX45" fmla="*/ 332034 w 1034979"/>
                  <a:gd name="connsiteY45" fmla="*/ 1463223 h 1516602"/>
                  <a:gd name="connsiteX46" fmla="*/ 335844 w 1034979"/>
                  <a:gd name="connsiteY46" fmla="*/ 1467033 h 1516602"/>
                  <a:gd name="connsiteX47" fmla="*/ 364419 w 1034979"/>
                  <a:gd name="connsiteY47" fmla="*/ 1512753 h 1516602"/>
                  <a:gd name="connsiteX48" fmla="*/ 387279 w 1034979"/>
                  <a:gd name="connsiteY48" fmla="*/ 1514658 h 1516602"/>
                  <a:gd name="connsiteX49" fmla="*/ 392994 w 1034979"/>
                  <a:gd name="connsiteY49" fmla="*/ 1508943 h 1516602"/>
                  <a:gd name="connsiteX50" fmla="*/ 394899 w 1034979"/>
                  <a:gd name="connsiteY50" fmla="*/ 1497513 h 1516602"/>
                  <a:gd name="connsiteX51" fmla="*/ 396804 w 1034979"/>
                  <a:gd name="connsiteY51" fmla="*/ 1491798 h 1516602"/>
                  <a:gd name="connsiteX52" fmla="*/ 398709 w 1034979"/>
                  <a:gd name="connsiteY52" fmla="*/ 1474653 h 1516602"/>
                  <a:gd name="connsiteX53" fmla="*/ 400614 w 1034979"/>
                  <a:gd name="connsiteY53" fmla="*/ 1461318 h 1516602"/>
                  <a:gd name="connsiteX54" fmla="*/ 404424 w 1034979"/>
                  <a:gd name="connsiteY54" fmla="*/ 1404168 h 1516602"/>
                  <a:gd name="connsiteX55" fmla="*/ 410139 w 1034979"/>
                  <a:gd name="connsiteY55" fmla="*/ 1392738 h 1516602"/>
                  <a:gd name="connsiteX56" fmla="*/ 413949 w 1034979"/>
                  <a:gd name="connsiteY56" fmla="*/ 1379403 h 1516602"/>
                  <a:gd name="connsiteX57" fmla="*/ 415854 w 1034979"/>
                  <a:gd name="connsiteY57" fmla="*/ 1373688 h 1516602"/>
                  <a:gd name="connsiteX58" fmla="*/ 417759 w 1034979"/>
                  <a:gd name="connsiteY58" fmla="*/ 1360353 h 1516602"/>
                  <a:gd name="connsiteX59" fmla="*/ 421569 w 1034979"/>
                  <a:gd name="connsiteY59" fmla="*/ 1348923 h 1516602"/>
                  <a:gd name="connsiteX60" fmla="*/ 427284 w 1034979"/>
                  <a:gd name="connsiteY60" fmla="*/ 1335588 h 1516602"/>
                  <a:gd name="connsiteX61" fmla="*/ 467289 w 1034979"/>
                  <a:gd name="connsiteY61" fmla="*/ 1265103 h 1516602"/>
                  <a:gd name="connsiteX62" fmla="*/ 528455 w 1034979"/>
                  <a:gd name="connsiteY62" fmla="*/ 1230091 h 1516602"/>
                  <a:gd name="connsiteX63" fmla="*/ 601154 w 1034979"/>
                  <a:gd name="connsiteY63" fmla="*/ 1221700 h 1516602"/>
                  <a:gd name="connsiteX64" fmla="*/ 720654 w 1034979"/>
                  <a:gd name="connsiteY64" fmla="*/ 1316538 h 1516602"/>
                  <a:gd name="connsiteX65" fmla="*/ 733989 w 1034979"/>
                  <a:gd name="connsiteY65" fmla="*/ 1326063 h 1516602"/>
                  <a:gd name="connsiteX66" fmla="*/ 743514 w 1034979"/>
                  <a:gd name="connsiteY66" fmla="*/ 1327968 h 1516602"/>
                  <a:gd name="connsiteX67" fmla="*/ 749229 w 1034979"/>
                  <a:gd name="connsiteY67" fmla="*/ 1329873 h 1516602"/>
                  <a:gd name="connsiteX68" fmla="*/ 762564 w 1034979"/>
                  <a:gd name="connsiteY68" fmla="*/ 1335588 h 1516602"/>
                  <a:gd name="connsiteX69" fmla="*/ 777804 w 1034979"/>
                  <a:gd name="connsiteY69" fmla="*/ 1333683 h 1516602"/>
                  <a:gd name="connsiteX70" fmla="*/ 789234 w 1034979"/>
                  <a:gd name="connsiteY70" fmla="*/ 1327968 h 1516602"/>
                  <a:gd name="connsiteX71" fmla="*/ 794949 w 1034979"/>
                  <a:gd name="connsiteY71" fmla="*/ 1326063 h 1516602"/>
                  <a:gd name="connsiteX72" fmla="*/ 802569 w 1034979"/>
                  <a:gd name="connsiteY72" fmla="*/ 1308918 h 1516602"/>
                  <a:gd name="connsiteX73" fmla="*/ 800664 w 1034979"/>
                  <a:gd name="connsiteY73" fmla="*/ 1284153 h 1516602"/>
                  <a:gd name="connsiteX74" fmla="*/ 798759 w 1034979"/>
                  <a:gd name="connsiteY74" fmla="*/ 1278438 h 1516602"/>
                  <a:gd name="connsiteX75" fmla="*/ 796854 w 1034979"/>
                  <a:gd name="connsiteY75" fmla="*/ 1270818 h 1516602"/>
                  <a:gd name="connsiteX76" fmla="*/ 783519 w 1034979"/>
                  <a:gd name="connsiteY76" fmla="*/ 1253673 h 1516602"/>
                  <a:gd name="connsiteX77" fmla="*/ 773994 w 1034979"/>
                  <a:gd name="connsiteY77" fmla="*/ 1247958 h 1516602"/>
                  <a:gd name="connsiteX78" fmla="*/ 648264 w 1034979"/>
                  <a:gd name="connsiteY78" fmla="*/ 1156518 h 1516602"/>
                  <a:gd name="connsiteX79" fmla="*/ 644454 w 1034979"/>
                  <a:gd name="connsiteY79" fmla="*/ 1139373 h 1516602"/>
                  <a:gd name="connsiteX80" fmla="*/ 646359 w 1034979"/>
                  <a:gd name="connsiteY80" fmla="*/ 1131753 h 1516602"/>
                  <a:gd name="connsiteX81" fmla="*/ 650169 w 1034979"/>
                  <a:gd name="connsiteY81" fmla="*/ 1114608 h 1516602"/>
                  <a:gd name="connsiteX82" fmla="*/ 653979 w 1034979"/>
                  <a:gd name="connsiteY82" fmla="*/ 1108893 h 1516602"/>
                  <a:gd name="connsiteX83" fmla="*/ 655884 w 1034979"/>
                  <a:gd name="connsiteY83" fmla="*/ 1103178 h 1516602"/>
                  <a:gd name="connsiteX84" fmla="*/ 661599 w 1034979"/>
                  <a:gd name="connsiteY84" fmla="*/ 1101273 h 1516602"/>
                  <a:gd name="connsiteX85" fmla="*/ 671124 w 1034979"/>
                  <a:gd name="connsiteY85" fmla="*/ 1089843 h 1516602"/>
                  <a:gd name="connsiteX86" fmla="*/ 724464 w 1034979"/>
                  <a:gd name="connsiteY86" fmla="*/ 1082223 h 1516602"/>
                  <a:gd name="connsiteX87" fmla="*/ 842574 w 1034979"/>
                  <a:gd name="connsiteY87" fmla="*/ 1084128 h 1516602"/>
                  <a:gd name="connsiteX88" fmla="*/ 871149 w 1034979"/>
                  <a:gd name="connsiteY88" fmla="*/ 1086033 h 1516602"/>
                  <a:gd name="connsiteX89" fmla="*/ 899724 w 1034979"/>
                  <a:gd name="connsiteY89" fmla="*/ 1091748 h 1516602"/>
                  <a:gd name="connsiteX90" fmla="*/ 922584 w 1034979"/>
                  <a:gd name="connsiteY90" fmla="*/ 1095558 h 1516602"/>
                  <a:gd name="connsiteX91" fmla="*/ 951159 w 1034979"/>
                  <a:gd name="connsiteY91" fmla="*/ 1101273 h 1516602"/>
                  <a:gd name="connsiteX92" fmla="*/ 956874 w 1034979"/>
                  <a:gd name="connsiteY92" fmla="*/ 1101273 h 1516602"/>
                  <a:gd name="connsiteX93" fmla="*/ 1002594 w 1034979"/>
                  <a:gd name="connsiteY93" fmla="*/ 1099368 h 1516602"/>
                  <a:gd name="connsiteX94" fmla="*/ 1031169 w 1034979"/>
                  <a:gd name="connsiteY94" fmla="*/ 1091748 h 1516602"/>
                  <a:gd name="connsiteX95" fmla="*/ 1034979 w 1034979"/>
                  <a:gd name="connsiteY95" fmla="*/ 1086033 h 1516602"/>
                  <a:gd name="connsiteX96" fmla="*/ 1033074 w 1034979"/>
                  <a:gd name="connsiteY96" fmla="*/ 1066983 h 1516602"/>
                  <a:gd name="connsiteX97" fmla="*/ 1027359 w 1034979"/>
                  <a:gd name="connsiteY97" fmla="*/ 1063173 h 1516602"/>
                  <a:gd name="connsiteX98" fmla="*/ 970209 w 1034979"/>
                  <a:gd name="connsiteY98" fmla="*/ 1044123 h 1516602"/>
                  <a:gd name="connsiteX99" fmla="*/ 962589 w 1034979"/>
                  <a:gd name="connsiteY99" fmla="*/ 1042218 h 1516602"/>
                  <a:gd name="connsiteX100" fmla="*/ 935919 w 1034979"/>
                  <a:gd name="connsiteY100" fmla="*/ 1034598 h 1516602"/>
                  <a:gd name="connsiteX101" fmla="*/ 825429 w 1034979"/>
                  <a:gd name="connsiteY101" fmla="*/ 1034598 h 1516602"/>
                  <a:gd name="connsiteX102" fmla="*/ 730179 w 1034979"/>
                  <a:gd name="connsiteY102" fmla="*/ 1038408 h 1516602"/>
                  <a:gd name="connsiteX103" fmla="*/ 669219 w 1034979"/>
                  <a:gd name="connsiteY103" fmla="*/ 1046028 h 1516602"/>
                  <a:gd name="connsiteX104" fmla="*/ 646359 w 1034979"/>
                  <a:gd name="connsiteY104" fmla="*/ 1049838 h 1516602"/>
                  <a:gd name="connsiteX105" fmla="*/ 642549 w 1034979"/>
                  <a:gd name="connsiteY105" fmla="*/ 1038408 h 1516602"/>
                  <a:gd name="connsiteX106" fmla="*/ 640644 w 1034979"/>
                  <a:gd name="connsiteY106" fmla="*/ 1032693 h 1516602"/>
                  <a:gd name="connsiteX107" fmla="*/ 642549 w 1034979"/>
                  <a:gd name="connsiteY107" fmla="*/ 1015548 h 1516602"/>
                  <a:gd name="connsiteX108" fmla="*/ 644454 w 1034979"/>
                  <a:gd name="connsiteY108" fmla="*/ 1009833 h 1516602"/>
                  <a:gd name="connsiteX109" fmla="*/ 661599 w 1034979"/>
                  <a:gd name="connsiteY109" fmla="*/ 1000308 h 1516602"/>
                  <a:gd name="connsiteX110" fmla="*/ 673029 w 1034979"/>
                  <a:gd name="connsiteY110" fmla="*/ 992688 h 1516602"/>
                  <a:gd name="connsiteX111" fmla="*/ 674934 w 1034979"/>
                  <a:gd name="connsiteY111" fmla="*/ 986973 h 1516602"/>
                  <a:gd name="connsiteX112" fmla="*/ 680649 w 1034979"/>
                  <a:gd name="connsiteY112" fmla="*/ 985068 h 1516602"/>
                  <a:gd name="connsiteX113" fmla="*/ 686364 w 1034979"/>
                  <a:gd name="connsiteY113" fmla="*/ 981258 h 1516602"/>
                  <a:gd name="connsiteX114" fmla="*/ 695889 w 1034979"/>
                  <a:gd name="connsiteY114" fmla="*/ 971733 h 1516602"/>
                  <a:gd name="connsiteX115" fmla="*/ 705414 w 1034979"/>
                  <a:gd name="connsiteY115" fmla="*/ 960303 h 1516602"/>
                  <a:gd name="connsiteX116" fmla="*/ 716844 w 1034979"/>
                  <a:gd name="connsiteY116" fmla="*/ 952683 h 1516602"/>
                  <a:gd name="connsiteX117" fmla="*/ 732084 w 1034979"/>
                  <a:gd name="connsiteY117" fmla="*/ 939348 h 1516602"/>
                  <a:gd name="connsiteX118" fmla="*/ 741609 w 1034979"/>
                  <a:gd name="connsiteY118" fmla="*/ 927918 h 1516602"/>
                  <a:gd name="connsiteX119" fmla="*/ 753039 w 1034979"/>
                  <a:gd name="connsiteY119" fmla="*/ 918393 h 1516602"/>
                  <a:gd name="connsiteX120" fmla="*/ 758754 w 1034979"/>
                  <a:gd name="connsiteY120" fmla="*/ 906963 h 1516602"/>
                  <a:gd name="connsiteX121" fmla="*/ 760659 w 1034979"/>
                  <a:gd name="connsiteY121" fmla="*/ 901248 h 1516602"/>
                  <a:gd name="connsiteX122" fmla="*/ 766374 w 1034979"/>
                  <a:gd name="connsiteY122" fmla="*/ 889818 h 1516602"/>
                  <a:gd name="connsiteX123" fmla="*/ 764469 w 1034979"/>
                  <a:gd name="connsiteY123" fmla="*/ 874578 h 1516602"/>
                  <a:gd name="connsiteX124" fmla="*/ 758754 w 1034979"/>
                  <a:gd name="connsiteY124" fmla="*/ 872673 h 1516602"/>
                  <a:gd name="connsiteX125" fmla="*/ 737799 w 1034979"/>
                  <a:gd name="connsiteY125" fmla="*/ 874578 h 1516602"/>
                  <a:gd name="connsiteX126" fmla="*/ 732084 w 1034979"/>
                  <a:gd name="connsiteY126" fmla="*/ 878388 h 1516602"/>
                  <a:gd name="connsiteX127" fmla="*/ 699699 w 1034979"/>
                  <a:gd name="connsiteY127" fmla="*/ 899343 h 1516602"/>
                  <a:gd name="connsiteX128" fmla="*/ 595181 w 1034979"/>
                  <a:gd name="connsiteY128" fmla="*/ 957831 h 1516602"/>
                  <a:gd name="connsiteX129" fmla="*/ 507294 w 1034979"/>
                  <a:gd name="connsiteY129" fmla="*/ 847908 h 1516602"/>
                  <a:gd name="connsiteX130" fmla="*/ 503484 w 1034979"/>
                  <a:gd name="connsiteY130" fmla="*/ 358323 h 1516602"/>
                  <a:gd name="connsiteX131" fmla="*/ 499674 w 1034979"/>
                  <a:gd name="connsiteY131" fmla="*/ 66858 h 1516602"/>
                  <a:gd name="connsiteX132" fmla="*/ 490149 w 1034979"/>
                  <a:gd name="connsiteY132" fmla="*/ 40188 h 1516602"/>
                  <a:gd name="connsiteX133" fmla="*/ 488244 w 1034979"/>
                  <a:gd name="connsiteY133" fmla="*/ 34473 h 1516602"/>
                  <a:gd name="connsiteX134" fmla="*/ 484434 w 1034979"/>
                  <a:gd name="connsiteY134" fmla="*/ 28758 h 1516602"/>
                  <a:gd name="connsiteX135" fmla="*/ 478719 w 1034979"/>
                  <a:gd name="connsiteY135" fmla="*/ 17328 h 1516602"/>
                  <a:gd name="connsiteX136" fmla="*/ 473004 w 1034979"/>
                  <a:gd name="connsiteY136" fmla="*/ 13518 h 1516602"/>
                  <a:gd name="connsiteX137" fmla="*/ 469194 w 1034979"/>
                  <a:gd name="connsiteY137" fmla="*/ 7803 h 1516602"/>
                  <a:gd name="connsiteX138" fmla="*/ 429189 w 1034979"/>
                  <a:gd name="connsiteY138" fmla="*/ 11613 h 1516602"/>
                  <a:gd name="connsiteX139" fmla="*/ 425379 w 1034979"/>
                  <a:gd name="connsiteY139" fmla="*/ 78288 h 1516602"/>
                  <a:gd name="connsiteX140" fmla="*/ 425379 w 1034979"/>
                  <a:gd name="connsiteY140" fmla="*/ 84003 h 1516602"/>
                  <a:gd name="connsiteX141" fmla="*/ 429189 w 1034979"/>
                  <a:gd name="connsiteY141" fmla="*/ 238308 h 1516602"/>
                  <a:gd name="connsiteX142" fmla="*/ 440619 w 1034979"/>
                  <a:gd name="connsiteY142" fmla="*/ 421188 h 1516602"/>
                  <a:gd name="connsiteX143" fmla="*/ 435265 w 1034979"/>
                  <a:gd name="connsiteY143" fmla="*/ 718368 h 1516602"/>
                  <a:gd name="connsiteX144" fmla="*/ 435059 w 1034979"/>
                  <a:gd name="connsiteY144" fmla="*/ 799046 h 1516602"/>
                  <a:gd name="connsiteX145" fmla="*/ 430322 w 1034979"/>
                  <a:gd name="connsiteY145" fmla="*/ 879006 h 1516602"/>
                  <a:gd name="connsiteX0" fmla="*/ 430322 w 1038255"/>
                  <a:gd name="connsiteY0" fmla="*/ 879006 h 1516602"/>
                  <a:gd name="connsiteX1" fmla="*/ 392427 w 1038255"/>
                  <a:gd name="connsiteY1" fmla="*/ 931934 h 1516602"/>
                  <a:gd name="connsiteX2" fmla="*/ 312984 w 1038255"/>
                  <a:gd name="connsiteY2" fmla="*/ 966018 h 1516602"/>
                  <a:gd name="connsiteX3" fmla="*/ 240645 w 1038255"/>
                  <a:gd name="connsiteY3" fmla="*/ 957266 h 1516602"/>
                  <a:gd name="connsiteX4" fmla="*/ 181539 w 1038255"/>
                  <a:gd name="connsiteY4" fmla="*/ 937443 h 1516602"/>
                  <a:gd name="connsiteX5" fmla="*/ 116769 w 1038255"/>
                  <a:gd name="connsiteY5" fmla="*/ 903153 h 1516602"/>
                  <a:gd name="connsiteX6" fmla="*/ 59619 w 1038255"/>
                  <a:gd name="connsiteY6" fmla="*/ 874578 h 1516602"/>
                  <a:gd name="connsiteX7" fmla="*/ 46284 w 1038255"/>
                  <a:gd name="connsiteY7" fmla="*/ 895533 h 1516602"/>
                  <a:gd name="connsiteX8" fmla="*/ 50094 w 1038255"/>
                  <a:gd name="connsiteY8" fmla="*/ 933633 h 1516602"/>
                  <a:gd name="connsiteX9" fmla="*/ 53904 w 1038255"/>
                  <a:gd name="connsiteY9" fmla="*/ 939348 h 1516602"/>
                  <a:gd name="connsiteX10" fmla="*/ 59619 w 1038255"/>
                  <a:gd name="connsiteY10" fmla="*/ 943158 h 1516602"/>
                  <a:gd name="connsiteX11" fmla="*/ 63429 w 1038255"/>
                  <a:gd name="connsiteY11" fmla="*/ 948873 h 1516602"/>
                  <a:gd name="connsiteX12" fmla="*/ 80574 w 1038255"/>
                  <a:gd name="connsiteY12" fmla="*/ 958398 h 1516602"/>
                  <a:gd name="connsiteX13" fmla="*/ 166299 w 1038255"/>
                  <a:gd name="connsiteY13" fmla="*/ 979353 h 1516602"/>
                  <a:gd name="connsiteX14" fmla="*/ 267264 w 1038255"/>
                  <a:gd name="connsiteY14" fmla="*/ 1021263 h 1516602"/>
                  <a:gd name="connsiteX15" fmla="*/ 278694 w 1038255"/>
                  <a:gd name="connsiteY15" fmla="*/ 1076508 h 1516602"/>
                  <a:gd name="connsiteX16" fmla="*/ 264381 w 1038255"/>
                  <a:gd name="connsiteY16" fmla="*/ 1119397 h 1516602"/>
                  <a:gd name="connsiteX17" fmla="*/ 186224 w 1038255"/>
                  <a:gd name="connsiteY17" fmla="*/ 1150391 h 1516602"/>
                  <a:gd name="connsiteX18" fmla="*/ 27234 w 1038255"/>
                  <a:gd name="connsiteY18" fmla="*/ 1154613 h 1516602"/>
                  <a:gd name="connsiteX19" fmla="*/ 15804 w 1038255"/>
                  <a:gd name="connsiteY19" fmla="*/ 1160328 h 1516602"/>
                  <a:gd name="connsiteX20" fmla="*/ 6279 w 1038255"/>
                  <a:gd name="connsiteY20" fmla="*/ 1169853 h 1516602"/>
                  <a:gd name="connsiteX21" fmla="*/ 4374 w 1038255"/>
                  <a:gd name="connsiteY21" fmla="*/ 1175568 h 1516602"/>
                  <a:gd name="connsiteX22" fmla="*/ 564 w 1038255"/>
                  <a:gd name="connsiteY22" fmla="*/ 1181283 h 1516602"/>
                  <a:gd name="connsiteX23" fmla="*/ 6279 w 1038255"/>
                  <a:gd name="connsiteY23" fmla="*/ 1213668 h 1516602"/>
                  <a:gd name="connsiteX24" fmla="*/ 11994 w 1038255"/>
                  <a:gd name="connsiteY24" fmla="*/ 1217478 h 1516602"/>
                  <a:gd name="connsiteX25" fmla="*/ 17709 w 1038255"/>
                  <a:gd name="connsiteY25" fmla="*/ 1219383 h 1516602"/>
                  <a:gd name="connsiteX26" fmla="*/ 145344 w 1038255"/>
                  <a:gd name="connsiteY26" fmla="*/ 1217478 h 1516602"/>
                  <a:gd name="connsiteX27" fmla="*/ 239202 w 1038255"/>
                  <a:gd name="connsiteY27" fmla="*/ 1214801 h 1516602"/>
                  <a:gd name="connsiteX28" fmla="*/ 318699 w 1038255"/>
                  <a:gd name="connsiteY28" fmla="*/ 1217478 h 1516602"/>
                  <a:gd name="connsiteX29" fmla="*/ 330129 w 1038255"/>
                  <a:gd name="connsiteY29" fmla="*/ 1223193 h 1516602"/>
                  <a:gd name="connsiteX30" fmla="*/ 333939 w 1038255"/>
                  <a:gd name="connsiteY30" fmla="*/ 1228908 h 1516602"/>
                  <a:gd name="connsiteX31" fmla="*/ 339654 w 1038255"/>
                  <a:gd name="connsiteY31" fmla="*/ 1230813 h 1516602"/>
                  <a:gd name="connsiteX32" fmla="*/ 351084 w 1038255"/>
                  <a:gd name="connsiteY32" fmla="*/ 1238433 h 1516602"/>
                  <a:gd name="connsiteX33" fmla="*/ 356799 w 1038255"/>
                  <a:gd name="connsiteY33" fmla="*/ 1242243 h 1516602"/>
                  <a:gd name="connsiteX34" fmla="*/ 360609 w 1038255"/>
                  <a:gd name="connsiteY34" fmla="*/ 1247958 h 1516602"/>
                  <a:gd name="connsiteX35" fmla="*/ 366324 w 1038255"/>
                  <a:gd name="connsiteY35" fmla="*/ 1259388 h 1516602"/>
                  <a:gd name="connsiteX36" fmla="*/ 362514 w 1038255"/>
                  <a:gd name="connsiteY36" fmla="*/ 1286058 h 1516602"/>
                  <a:gd name="connsiteX37" fmla="*/ 358704 w 1038255"/>
                  <a:gd name="connsiteY37" fmla="*/ 1291773 h 1516602"/>
                  <a:gd name="connsiteX38" fmla="*/ 356799 w 1038255"/>
                  <a:gd name="connsiteY38" fmla="*/ 1297488 h 1516602"/>
                  <a:gd name="connsiteX39" fmla="*/ 352989 w 1038255"/>
                  <a:gd name="connsiteY39" fmla="*/ 1303203 h 1516602"/>
                  <a:gd name="connsiteX40" fmla="*/ 351084 w 1038255"/>
                  <a:gd name="connsiteY40" fmla="*/ 1308918 h 1516602"/>
                  <a:gd name="connsiteX41" fmla="*/ 347274 w 1038255"/>
                  <a:gd name="connsiteY41" fmla="*/ 1314633 h 1516602"/>
                  <a:gd name="connsiteX42" fmla="*/ 330129 w 1038255"/>
                  <a:gd name="connsiteY42" fmla="*/ 1381308 h 1516602"/>
                  <a:gd name="connsiteX43" fmla="*/ 328224 w 1038255"/>
                  <a:gd name="connsiteY43" fmla="*/ 1432743 h 1516602"/>
                  <a:gd name="connsiteX44" fmla="*/ 330129 w 1038255"/>
                  <a:gd name="connsiteY44" fmla="*/ 1457508 h 1516602"/>
                  <a:gd name="connsiteX45" fmla="*/ 332034 w 1038255"/>
                  <a:gd name="connsiteY45" fmla="*/ 1463223 h 1516602"/>
                  <a:gd name="connsiteX46" fmla="*/ 335844 w 1038255"/>
                  <a:gd name="connsiteY46" fmla="*/ 1467033 h 1516602"/>
                  <a:gd name="connsiteX47" fmla="*/ 364419 w 1038255"/>
                  <a:gd name="connsiteY47" fmla="*/ 1512753 h 1516602"/>
                  <a:gd name="connsiteX48" fmla="*/ 387279 w 1038255"/>
                  <a:gd name="connsiteY48" fmla="*/ 1514658 h 1516602"/>
                  <a:gd name="connsiteX49" fmla="*/ 392994 w 1038255"/>
                  <a:gd name="connsiteY49" fmla="*/ 1508943 h 1516602"/>
                  <a:gd name="connsiteX50" fmla="*/ 394899 w 1038255"/>
                  <a:gd name="connsiteY50" fmla="*/ 1497513 h 1516602"/>
                  <a:gd name="connsiteX51" fmla="*/ 396804 w 1038255"/>
                  <a:gd name="connsiteY51" fmla="*/ 1491798 h 1516602"/>
                  <a:gd name="connsiteX52" fmla="*/ 398709 w 1038255"/>
                  <a:gd name="connsiteY52" fmla="*/ 1474653 h 1516602"/>
                  <a:gd name="connsiteX53" fmla="*/ 400614 w 1038255"/>
                  <a:gd name="connsiteY53" fmla="*/ 1461318 h 1516602"/>
                  <a:gd name="connsiteX54" fmla="*/ 404424 w 1038255"/>
                  <a:gd name="connsiteY54" fmla="*/ 1404168 h 1516602"/>
                  <a:gd name="connsiteX55" fmla="*/ 410139 w 1038255"/>
                  <a:gd name="connsiteY55" fmla="*/ 1392738 h 1516602"/>
                  <a:gd name="connsiteX56" fmla="*/ 413949 w 1038255"/>
                  <a:gd name="connsiteY56" fmla="*/ 1379403 h 1516602"/>
                  <a:gd name="connsiteX57" fmla="*/ 415854 w 1038255"/>
                  <a:gd name="connsiteY57" fmla="*/ 1373688 h 1516602"/>
                  <a:gd name="connsiteX58" fmla="*/ 417759 w 1038255"/>
                  <a:gd name="connsiteY58" fmla="*/ 1360353 h 1516602"/>
                  <a:gd name="connsiteX59" fmla="*/ 421569 w 1038255"/>
                  <a:gd name="connsiteY59" fmla="*/ 1348923 h 1516602"/>
                  <a:gd name="connsiteX60" fmla="*/ 427284 w 1038255"/>
                  <a:gd name="connsiteY60" fmla="*/ 1335588 h 1516602"/>
                  <a:gd name="connsiteX61" fmla="*/ 467289 w 1038255"/>
                  <a:gd name="connsiteY61" fmla="*/ 1265103 h 1516602"/>
                  <a:gd name="connsiteX62" fmla="*/ 528455 w 1038255"/>
                  <a:gd name="connsiteY62" fmla="*/ 1230091 h 1516602"/>
                  <a:gd name="connsiteX63" fmla="*/ 601154 w 1038255"/>
                  <a:gd name="connsiteY63" fmla="*/ 1221700 h 1516602"/>
                  <a:gd name="connsiteX64" fmla="*/ 720654 w 1038255"/>
                  <a:gd name="connsiteY64" fmla="*/ 1316538 h 1516602"/>
                  <a:gd name="connsiteX65" fmla="*/ 733989 w 1038255"/>
                  <a:gd name="connsiteY65" fmla="*/ 1326063 h 1516602"/>
                  <a:gd name="connsiteX66" fmla="*/ 743514 w 1038255"/>
                  <a:gd name="connsiteY66" fmla="*/ 1327968 h 1516602"/>
                  <a:gd name="connsiteX67" fmla="*/ 749229 w 1038255"/>
                  <a:gd name="connsiteY67" fmla="*/ 1329873 h 1516602"/>
                  <a:gd name="connsiteX68" fmla="*/ 762564 w 1038255"/>
                  <a:gd name="connsiteY68" fmla="*/ 1335588 h 1516602"/>
                  <a:gd name="connsiteX69" fmla="*/ 777804 w 1038255"/>
                  <a:gd name="connsiteY69" fmla="*/ 1333683 h 1516602"/>
                  <a:gd name="connsiteX70" fmla="*/ 789234 w 1038255"/>
                  <a:gd name="connsiteY70" fmla="*/ 1327968 h 1516602"/>
                  <a:gd name="connsiteX71" fmla="*/ 794949 w 1038255"/>
                  <a:gd name="connsiteY71" fmla="*/ 1326063 h 1516602"/>
                  <a:gd name="connsiteX72" fmla="*/ 802569 w 1038255"/>
                  <a:gd name="connsiteY72" fmla="*/ 1308918 h 1516602"/>
                  <a:gd name="connsiteX73" fmla="*/ 800664 w 1038255"/>
                  <a:gd name="connsiteY73" fmla="*/ 1284153 h 1516602"/>
                  <a:gd name="connsiteX74" fmla="*/ 798759 w 1038255"/>
                  <a:gd name="connsiteY74" fmla="*/ 1278438 h 1516602"/>
                  <a:gd name="connsiteX75" fmla="*/ 796854 w 1038255"/>
                  <a:gd name="connsiteY75" fmla="*/ 1270818 h 1516602"/>
                  <a:gd name="connsiteX76" fmla="*/ 783519 w 1038255"/>
                  <a:gd name="connsiteY76" fmla="*/ 1253673 h 1516602"/>
                  <a:gd name="connsiteX77" fmla="*/ 773994 w 1038255"/>
                  <a:gd name="connsiteY77" fmla="*/ 1247958 h 1516602"/>
                  <a:gd name="connsiteX78" fmla="*/ 648264 w 1038255"/>
                  <a:gd name="connsiteY78" fmla="*/ 1156518 h 1516602"/>
                  <a:gd name="connsiteX79" fmla="*/ 644454 w 1038255"/>
                  <a:gd name="connsiteY79" fmla="*/ 1139373 h 1516602"/>
                  <a:gd name="connsiteX80" fmla="*/ 646359 w 1038255"/>
                  <a:gd name="connsiteY80" fmla="*/ 1131753 h 1516602"/>
                  <a:gd name="connsiteX81" fmla="*/ 650169 w 1038255"/>
                  <a:gd name="connsiteY81" fmla="*/ 1114608 h 1516602"/>
                  <a:gd name="connsiteX82" fmla="*/ 653979 w 1038255"/>
                  <a:gd name="connsiteY82" fmla="*/ 1108893 h 1516602"/>
                  <a:gd name="connsiteX83" fmla="*/ 655884 w 1038255"/>
                  <a:gd name="connsiteY83" fmla="*/ 1103178 h 1516602"/>
                  <a:gd name="connsiteX84" fmla="*/ 661599 w 1038255"/>
                  <a:gd name="connsiteY84" fmla="*/ 1101273 h 1516602"/>
                  <a:gd name="connsiteX85" fmla="*/ 671124 w 1038255"/>
                  <a:gd name="connsiteY85" fmla="*/ 1089843 h 1516602"/>
                  <a:gd name="connsiteX86" fmla="*/ 724464 w 1038255"/>
                  <a:gd name="connsiteY86" fmla="*/ 1082223 h 1516602"/>
                  <a:gd name="connsiteX87" fmla="*/ 842574 w 1038255"/>
                  <a:gd name="connsiteY87" fmla="*/ 1084128 h 1516602"/>
                  <a:gd name="connsiteX88" fmla="*/ 871149 w 1038255"/>
                  <a:gd name="connsiteY88" fmla="*/ 1086033 h 1516602"/>
                  <a:gd name="connsiteX89" fmla="*/ 899724 w 1038255"/>
                  <a:gd name="connsiteY89" fmla="*/ 1091748 h 1516602"/>
                  <a:gd name="connsiteX90" fmla="*/ 922584 w 1038255"/>
                  <a:gd name="connsiteY90" fmla="*/ 1095558 h 1516602"/>
                  <a:gd name="connsiteX91" fmla="*/ 951159 w 1038255"/>
                  <a:gd name="connsiteY91" fmla="*/ 1101273 h 1516602"/>
                  <a:gd name="connsiteX92" fmla="*/ 956874 w 1038255"/>
                  <a:gd name="connsiteY92" fmla="*/ 1101273 h 1516602"/>
                  <a:gd name="connsiteX93" fmla="*/ 1002594 w 1038255"/>
                  <a:gd name="connsiteY93" fmla="*/ 1099368 h 1516602"/>
                  <a:gd name="connsiteX94" fmla="*/ 1031169 w 1038255"/>
                  <a:gd name="connsiteY94" fmla="*/ 1091748 h 1516602"/>
                  <a:gd name="connsiteX95" fmla="*/ 1034979 w 1038255"/>
                  <a:gd name="connsiteY95" fmla="*/ 1086033 h 1516602"/>
                  <a:gd name="connsiteX96" fmla="*/ 1033074 w 1038255"/>
                  <a:gd name="connsiteY96" fmla="*/ 1066983 h 1516602"/>
                  <a:gd name="connsiteX97" fmla="*/ 970209 w 1038255"/>
                  <a:gd name="connsiteY97" fmla="*/ 1044123 h 1516602"/>
                  <a:gd name="connsiteX98" fmla="*/ 962589 w 1038255"/>
                  <a:gd name="connsiteY98" fmla="*/ 1042218 h 1516602"/>
                  <a:gd name="connsiteX99" fmla="*/ 935919 w 1038255"/>
                  <a:gd name="connsiteY99" fmla="*/ 1034598 h 1516602"/>
                  <a:gd name="connsiteX100" fmla="*/ 825429 w 1038255"/>
                  <a:gd name="connsiteY100" fmla="*/ 1034598 h 1516602"/>
                  <a:gd name="connsiteX101" fmla="*/ 730179 w 1038255"/>
                  <a:gd name="connsiteY101" fmla="*/ 1038408 h 1516602"/>
                  <a:gd name="connsiteX102" fmla="*/ 669219 w 1038255"/>
                  <a:gd name="connsiteY102" fmla="*/ 1046028 h 1516602"/>
                  <a:gd name="connsiteX103" fmla="*/ 646359 w 1038255"/>
                  <a:gd name="connsiteY103" fmla="*/ 1049838 h 1516602"/>
                  <a:gd name="connsiteX104" fmla="*/ 642549 w 1038255"/>
                  <a:gd name="connsiteY104" fmla="*/ 1038408 h 1516602"/>
                  <a:gd name="connsiteX105" fmla="*/ 640644 w 1038255"/>
                  <a:gd name="connsiteY105" fmla="*/ 1032693 h 1516602"/>
                  <a:gd name="connsiteX106" fmla="*/ 642549 w 1038255"/>
                  <a:gd name="connsiteY106" fmla="*/ 1015548 h 1516602"/>
                  <a:gd name="connsiteX107" fmla="*/ 644454 w 1038255"/>
                  <a:gd name="connsiteY107" fmla="*/ 1009833 h 1516602"/>
                  <a:gd name="connsiteX108" fmla="*/ 661599 w 1038255"/>
                  <a:gd name="connsiteY108" fmla="*/ 1000308 h 1516602"/>
                  <a:gd name="connsiteX109" fmla="*/ 673029 w 1038255"/>
                  <a:gd name="connsiteY109" fmla="*/ 992688 h 1516602"/>
                  <a:gd name="connsiteX110" fmla="*/ 674934 w 1038255"/>
                  <a:gd name="connsiteY110" fmla="*/ 986973 h 1516602"/>
                  <a:gd name="connsiteX111" fmla="*/ 680649 w 1038255"/>
                  <a:gd name="connsiteY111" fmla="*/ 985068 h 1516602"/>
                  <a:gd name="connsiteX112" fmla="*/ 686364 w 1038255"/>
                  <a:gd name="connsiteY112" fmla="*/ 981258 h 1516602"/>
                  <a:gd name="connsiteX113" fmla="*/ 695889 w 1038255"/>
                  <a:gd name="connsiteY113" fmla="*/ 971733 h 1516602"/>
                  <a:gd name="connsiteX114" fmla="*/ 705414 w 1038255"/>
                  <a:gd name="connsiteY114" fmla="*/ 960303 h 1516602"/>
                  <a:gd name="connsiteX115" fmla="*/ 716844 w 1038255"/>
                  <a:gd name="connsiteY115" fmla="*/ 952683 h 1516602"/>
                  <a:gd name="connsiteX116" fmla="*/ 732084 w 1038255"/>
                  <a:gd name="connsiteY116" fmla="*/ 939348 h 1516602"/>
                  <a:gd name="connsiteX117" fmla="*/ 741609 w 1038255"/>
                  <a:gd name="connsiteY117" fmla="*/ 927918 h 1516602"/>
                  <a:gd name="connsiteX118" fmla="*/ 753039 w 1038255"/>
                  <a:gd name="connsiteY118" fmla="*/ 918393 h 1516602"/>
                  <a:gd name="connsiteX119" fmla="*/ 758754 w 1038255"/>
                  <a:gd name="connsiteY119" fmla="*/ 906963 h 1516602"/>
                  <a:gd name="connsiteX120" fmla="*/ 760659 w 1038255"/>
                  <a:gd name="connsiteY120" fmla="*/ 901248 h 1516602"/>
                  <a:gd name="connsiteX121" fmla="*/ 766374 w 1038255"/>
                  <a:gd name="connsiteY121" fmla="*/ 889818 h 1516602"/>
                  <a:gd name="connsiteX122" fmla="*/ 764469 w 1038255"/>
                  <a:gd name="connsiteY122" fmla="*/ 874578 h 1516602"/>
                  <a:gd name="connsiteX123" fmla="*/ 758754 w 1038255"/>
                  <a:gd name="connsiteY123" fmla="*/ 872673 h 1516602"/>
                  <a:gd name="connsiteX124" fmla="*/ 737799 w 1038255"/>
                  <a:gd name="connsiteY124" fmla="*/ 874578 h 1516602"/>
                  <a:gd name="connsiteX125" fmla="*/ 732084 w 1038255"/>
                  <a:gd name="connsiteY125" fmla="*/ 878388 h 1516602"/>
                  <a:gd name="connsiteX126" fmla="*/ 699699 w 1038255"/>
                  <a:gd name="connsiteY126" fmla="*/ 899343 h 1516602"/>
                  <a:gd name="connsiteX127" fmla="*/ 595181 w 1038255"/>
                  <a:gd name="connsiteY127" fmla="*/ 957831 h 1516602"/>
                  <a:gd name="connsiteX128" fmla="*/ 507294 w 1038255"/>
                  <a:gd name="connsiteY128" fmla="*/ 847908 h 1516602"/>
                  <a:gd name="connsiteX129" fmla="*/ 503484 w 1038255"/>
                  <a:gd name="connsiteY129" fmla="*/ 358323 h 1516602"/>
                  <a:gd name="connsiteX130" fmla="*/ 499674 w 1038255"/>
                  <a:gd name="connsiteY130" fmla="*/ 66858 h 1516602"/>
                  <a:gd name="connsiteX131" fmla="*/ 490149 w 1038255"/>
                  <a:gd name="connsiteY131" fmla="*/ 40188 h 1516602"/>
                  <a:gd name="connsiteX132" fmla="*/ 488244 w 1038255"/>
                  <a:gd name="connsiteY132" fmla="*/ 34473 h 1516602"/>
                  <a:gd name="connsiteX133" fmla="*/ 484434 w 1038255"/>
                  <a:gd name="connsiteY133" fmla="*/ 28758 h 1516602"/>
                  <a:gd name="connsiteX134" fmla="*/ 478719 w 1038255"/>
                  <a:gd name="connsiteY134" fmla="*/ 17328 h 1516602"/>
                  <a:gd name="connsiteX135" fmla="*/ 473004 w 1038255"/>
                  <a:gd name="connsiteY135" fmla="*/ 13518 h 1516602"/>
                  <a:gd name="connsiteX136" fmla="*/ 469194 w 1038255"/>
                  <a:gd name="connsiteY136" fmla="*/ 7803 h 1516602"/>
                  <a:gd name="connsiteX137" fmla="*/ 429189 w 1038255"/>
                  <a:gd name="connsiteY137" fmla="*/ 11613 h 1516602"/>
                  <a:gd name="connsiteX138" fmla="*/ 425379 w 1038255"/>
                  <a:gd name="connsiteY138" fmla="*/ 78288 h 1516602"/>
                  <a:gd name="connsiteX139" fmla="*/ 425379 w 1038255"/>
                  <a:gd name="connsiteY139" fmla="*/ 84003 h 1516602"/>
                  <a:gd name="connsiteX140" fmla="*/ 429189 w 1038255"/>
                  <a:gd name="connsiteY140" fmla="*/ 238308 h 1516602"/>
                  <a:gd name="connsiteX141" fmla="*/ 440619 w 1038255"/>
                  <a:gd name="connsiteY141" fmla="*/ 421188 h 1516602"/>
                  <a:gd name="connsiteX142" fmla="*/ 435265 w 1038255"/>
                  <a:gd name="connsiteY142" fmla="*/ 718368 h 1516602"/>
                  <a:gd name="connsiteX143" fmla="*/ 435059 w 1038255"/>
                  <a:gd name="connsiteY143" fmla="*/ 799046 h 1516602"/>
                  <a:gd name="connsiteX144" fmla="*/ 430322 w 1038255"/>
                  <a:gd name="connsiteY144" fmla="*/ 879006 h 1516602"/>
                  <a:gd name="connsiteX0" fmla="*/ 430322 w 1034979"/>
                  <a:gd name="connsiteY0" fmla="*/ 879006 h 1516602"/>
                  <a:gd name="connsiteX1" fmla="*/ 392427 w 1034979"/>
                  <a:gd name="connsiteY1" fmla="*/ 931934 h 1516602"/>
                  <a:gd name="connsiteX2" fmla="*/ 312984 w 1034979"/>
                  <a:gd name="connsiteY2" fmla="*/ 966018 h 1516602"/>
                  <a:gd name="connsiteX3" fmla="*/ 240645 w 1034979"/>
                  <a:gd name="connsiteY3" fmla="*/ 957266 h 1516602"/>
                  <a:gd name="connsiteX4" fmla="*/ 181539 w 1034979"/>
                  <a:gd name="connsiteY4" fmla="*/ 937443 h 1516602"/>
                  <a:gd name="connsiteX5" fmla="*/ 116769 w 1034979"/>
                  <a:gd name="connsiteY5" fmla="*/ 903153 h 1516602"/>
                  <a:gd name="connsiteX6" fmla="*/ 59619 w 1034979"/>
                  <a:gd name="connsiteY6" fmla="*/ 874578 h 1516602"/>
                  <a:gd name="connsiteX7" fmla="*/ 46284 w 1034979"/>
                  <a:gd name="connsiteY7" fmla="*/ 895533 h 1516602"/>
                  <a:gd name="connsiteX8" fmla="*/ 50094 w 1034979"/>
                  <a:gd name="connsiteY8" fmla="*/ 933633 h 1516602"/>
                  <a:gd name="connsiteX9" fmla="*/ 53904 w 1034979"/>
                  <a:gd name="connsiteY9" fmla="*/ 939348 h 1516602"/>
                  <a:gd name="connsiteX10" fmla="*/ 59619 w 1034979"/>
                  <a:gd name="connsiteY10" fmla="*/ 943158 h 1516602"/>
                  <a:gd name="connsiteX11" fmla="*/ 63429 w 1034979"/>
                  <a:gd name="connsiteY11" fmla="*/ 948873 h 1516602"/>
                  <a:gd name="connsiteX12" fmla="*/ 80574 w 1034979"/>
                  <a:gd name="connsiteY12" fmla="*/ 958398 h 1516602"/>
                  <a:gd name="connsiteX13" fmla="*/ 166299 w 1034979"/>
                  <a:gd name="connsiteY13" fmla="*/ 979353 h 1516602"/>
                  <a:gd name="connsiteX14" fmla="*/ 267264 w 1034979"/>
                  <a:gd name="connsiteY14" fmla="*/ 1021263 h 1516602"/>
                  <a:gd name="connsiteX15" fmla="*/ 278694 w 1034979"/>
                  <a:gd name="connsiteY15" fmla="*/ 1076508 h 1516602"/>
                  <a:gd name="connsiteX16" fmla="*/ 264381 w 1034979"/>
                  <a:gd name="connsiteY16" fmla="*/ 1119397 h 1516602"/>
                  <a:gd name="connsiteX17" fmla="*/ 186224 w 1034979"/>
                  <a:gd name="connsiteY17" fmla="*/ 1150391 h 1516602"/>
                  <a:gd name="connsiteX18" fmla="*/ 27234 w 1034979"/>
                  <a:gd name="connsiteY18" fmla="*/ 1154613 h 1516602"/>
                  <a:gd name="connsiteX19" fmla="*/ 15804 w 1034979"/>
                  <a:gd name="connsiteY19" fmla="*/ 1160328 h 1516602"/>
                  <a:gd name="connsiteX20" fmla="*/ 6279 w 1034979"/>
                  <a:gd name="connsiteY20" fmla="*/ 1169853 h 1516602"/>
                  <a:gd name="connsiteX21" fmla="*/ 4374 w 1034979"/>
                  <a:gd name="connsiteY21" fmla="*/ 1175568 h 1516602"/>
                  <a:gd name="connsiteX22" fmla="*/ 564 w 1034979"/>
                  <a:gd name="connsiteY22" fmla="*/ 1181283 h 1516602"/>
                  <a:gd name="connsiteX23" fmla="*/ 6279 w 1034979"/>
                  <a:gd name="connsiteY23" fmla="*/ 1213668 h 1516602"/>
                  <a:gd name="connsiteX24" fmla="*/ 11994 w 1034979"/>
                  <a:gd name="connsiteY24" fmla="*/ 1217478 h 1516602"/>
                  <a:gd name="connsiteX25" fmla="*/ 17709 w 1034979"/>
                  <a:gd name="connsiteY25" fmla="*/ 1219383 h 1516602"/>
                  <a:gd name="connsiteX26" fmla="*/ 145344 w 1034979"/>
                  <a:gd name="connsiteY26" fmla="*/ 1217478 h 1516602"/>
                  <a:gd name="connsiteX27" fmla="*/ 239202 w 1034979"/>
                  <a:gd name="connsiteY27" fmla="*/ 1214801 h 1516602"/>
                  <a:gd name="connsiteX28" fmla="*/ 318699 w 1034979"/>
                  <a:gd name="connsiteY28" fmla="*/ 1217478 h 1516602"/>
                  <a:gd name="connsiteX29" fmla="*/ 330129 w 1034979"/>
                  <a:gd name="connsiteY29" fmla="*/ 1223193 h 1516602"/>
                  <a:gd name="connsiteX30" fmla="*/ 333939 w 1034979"/>
                  <a:gd name="connsiteY30" fmla="*/ 1228908 h 1516602"/>
                  <a:gd name="connsiteX31" fmla="*/ 339654 w 1034979"/>
                  <a:gd name="connsiteY31" fmla="*/ 1230813 h 1516602"/>
                  <a:gd name="connsiteX32" fmla="*/ 351084 w 1034979"/>
                  <a:gd name="connsiteY32" fmla="*/ 1238433 h 1516602"/>
                  <a:gd name="connsiteX33" fmla="*/ 356799 w 1034979"/>
                  <a:gd name="connsiteY33" fmla="*/ 1242243 h 1516602"/>
                  <a:gd name="connsiteX34" fmla="*/ 360609 w 1034979"/>
                  <a:gd name="connsiteY34" fmla="*/ 1247958 h 1516602"/>
                  <a:gd name="connsiteX35" fmla="*/ 366324 w 1034979"/>
                  <a:gd name="connsiteY35" fmla="*/ 1259388 h 1516602"/>
                  <a:gd name="connsiteX36" fmla="*/ 362514 w 1034979"/>
                  <a:gd name="connsiteY36" fmla="*/ 1286058 h 1516602"/>
                  <a:gd name="connsiteX37" fmla="*/ 358704 w 1034979"/>
                  <a:gd name="connsiteY37" fmla="*/ 1291773 h 1516602"/>
                  <a:gd name="connsiteX38" fmla="*/ 356799 w 1034979"/>
                  <a:gd name="connsiteY38" fmla="*/ 1297488 h 1516602"/>
                  <a:gd name="connsiteX39" fmla="*/ 352989 w 1034979"/>
                  <a:gd name="connsiteY39" fmla="*/ 1303203 h 1516602"/>
                  <a:gd name="connsiteX40" fmla="*/ 351084 w 1034979"/>
                  <a:gd name="connsiteY40" fmla="*/ 1308918 h 1516602"/>
                  <a:gd name="connsiteX41" fmla="*/ 347274 w 1034979"/>
                  <a:gd name="connsiteY41" fmla="*/ 1314633 h 1516602"/>
                  <a:gd name="connsiteX42" fmla="*/ 330129 w 1034979"/>
                  <a:gd name="connsiteY42" fmla="*/ 1381308 h 1516602"/>
                  <a:gd name="connsiteX43" fmla="*/ 328224 w 1034979"/>
                  <a:gd name="connsiteY43" fmla="*/ 1432743 h 1516602"/>
                  <a:gd name="connsiteX44" fmla="*/ 330129 w 1034979"/>
                  <a:gd name="connsiteY44" fmla="*/ 1457508 h 1516602"/>
                  <a:gd name="connsiteX45" fmla="*/ 332034 w 1034979"/>
                  <a:gd name="connsiteY45" fmla="*/ 1463223 h 1516602"/>
                  <a:gd name="connsiteX46" fmla="*/ 335844 w 1034979"/>
                  <a:gd name="connsiteY46" fmla="*/ 1467033 h 1516602"/>
                  <a:gd name="connsiteX47" fmla="*/ 364419 w 1034979"/>
                  <a:gd name="connsiteY47" fmla="*/ 1512753 h 1516602"/>
                  <a:gd name="connsiteX48" fmla="*/ 387279 w 1034979"/>
                  <a:gd name="connsiteY48" fmla="*/ 1514658 h 1516602"/>
                  <a:gd name="connsiteX49" fmla="*/ 392994 w 1034979"/>
                  <a:gd name="connsiteY49" fmla="*/ 1508943 h 1516602"/>
                  <a:gd name="connsiteX50" fmla="*/ 394899 w 1034979"/>
                  <a:gd name="connsiteY50" fmla="*/ 1497513 h 1516602"/>
                  <a:gd name="connsiteX51" fmla="*/ 396804 w 1034979"/>
                  <a:gd name="connsiteY51" fmla="*/ 1491798 h 1516602"/>
                  <a:gd name="connsiteX52" fmla="*/ 398709 w 1034979"/>
                  <a:gd name="connsiteY52" fmla="*/ 1474653 h 1516602"/>
                  <a:gd name="connsiteX53" fmla="*/ 400614 w 1034979"/>
                  <a:gd name="connsiteY53" fmla="*/ 1461318 h 1516602"/>
                  <a:gd name="connsiteX54" fmla="*/ 404424 w 1034979"/>
                  <a:gd name="connsiteY54" fmla="*/ 1404168 h 1516602"/>
                  <a:gd name="connsiteX55" fmla="*/ 410139 w 1034979"/>
                  <a:gd name="connsiteY55" fmla="*/ 1392738 h 1516602"/>
                  <a:gd name="connsiteX56" fmla="*/ 413949 w 1034979"/>
                  <a:gd name="connsiteY56" fmla="*/ 1379403 h 1516602"/>
                  <a:gd name="connsiteX57" fmla="*/ 415854 w 1034979"/>
                  <a:gd name="connsiteY57" fmla="*/ 1373688 h 1516602"/>
                  <a:gd name="connsiteX58" fmla="*/ 417759 w 1034979"/>
                  <a:gd name="connsiteY58" fmla="*/ 1360353 h 1516602"/>
                  <a:gd name="connsiteX59" fmla="*/ 421569 w 1034979"/>
                  <a:gd name="connsiteY59" fmla="*/ 1348923 h 1516602"/>
                  <a:gd name="connsiteX60" fmla="*/ 427284 w 1034979"/>
                  <a:gd name="connsiteY60" fmla="*/ 1335588 h 1516602"/>
                  <a:gd name="connsiteX61" fmla="*/ 467289 w 1034979"/>
                  <a:gd name="connsiteY61" fmla="*/ 1265103 h 1516602"/>
                  <a:gd name="connsiteX62" fmla="*/ 528455 w 1034979"/>
                  <a:gd name="connsiteY62" fmla="*/ 1230091 h 1516602"/>
                  <a:gd name="connsiteX63" fmla="*/ 601154 w 1034979"/>
                  <a:gd name="connsiteY63" fmla="*/ 1221700 h 1516602"/>
                  <a:gd name="connsiteX64" fmla="*/ 720654 w 1034979"/>
                  <a:gd name="connsiteY64" fmla="*/ 1316538 h 1516602"/>
                  <a:gd name="connsiteX65" fmla="*/ 733989 w 1034979"/>
                  <a:gd name="connsiteY65" fmla="*/ 1326063 h 1516602"/>
                  <a:gd name="connsiteX66" fmla="*/ 743514 w 1034979"/>
                  <a:gd name="connsiteY66" fmla="*/ 1327968 h 1516602"/>
                  <a:gd name="connsiteX67" fmla="*/ 749229 w 1034979"/>
                  <a:gd name="connsiteY67" fmla="*/ 1329873 h 1516602"/>
                  <a:gd name="connsiteX68" fmla="*/ 762564 w 1034979"/>
                  <a:gd name="connsiteY68" fmla="*/ 1335588 h 1516602"/>
                  <a:gd name="connsiteX69" fmla="*/ 777804 w 1034979"/>
                  <a:gd name="connsiteY69" fmla="*/ 1333683 h 1516602"/>
                  <a:gd name="connsiteX70" fmla="*/ 789234 w 1034979"/>
                  <a:gd name="connsiteY70" fmla="*/ 1327968 h 1516602"/>
                  <a:gd name="connsiteX71" fmla="*/ 794949 w 1034979"/>
                  <a:gd name="connsiteY71" fmla="*/ 1326063 h 1516602"/>
                  <a:gd name="connsiteX72" fmla="*/ 802569 w 1034979"/>
                  <a:gd name="connsiteY72" fmla="*/ 1308918 h 1516602"/>
                  <a:gd name="connsiteX73" fmla="*/ 800664 w 1034979"/>
                  <a:gd name="connsiteY73" fmla="*/ 1284153 h 1516602"/>
                  <a:gd name="connsiteX74" fmla="*/ 798759 w 1034979"/>
                  <a:gd name="connsiteY74" fmla="*/ 1278438 h 1516602"/>
                  <a:gd name="connsiteX75" fmla="*/ 796854 w 1034979"/>
                  <a:gd name="connsiteY75" fmla="*/ 1270818 h 1516602"/>
                  <a:gd name="connsiteX76" fmla="*/ 783519 w 1034979"/>
                  <a:gd name="connsiteY76" fmla="*/ 1253673 h 1516602"/>
                  <a:gd name="connsiteX77" fmla="*/ 773994 w 1034979"/>
                  <a:gd name="connsiteY77" fmla="*/ 1247958 h 1516602"/>
                  <a:gd name="connsiteX78" fmla="*/ 648264 w 1034979"/>
                  <a:gd name="connsiteY78" fmla="*/ 1156518 h 1516602"/>
                  <a:gd name="connsiteX79" fmla="*/ 644454 w 1034979"/>
                  <a:gd name="connsiteY79" fmla="*/ 1139373 h 1516602"/>
                  <a:gd name="connsiteX80" fmla="*/ 646359 w 1034979"/>
                  <a:gd name="connsiteY80" fmla="*/ 1131753 h 1516602"/>
                  <a:gd name="connsiteX81" fmla="*/ 650169 w 1034979"/>
                  <a:gd name="connsiteY81" fmla="*/ 1114608 h 1516602"/>
                  <a:gd name="connsiteX82" fmla="*/ 653979 w 1034979"/>
                  <a:gd name="connsiteY82" fmla="*/ 1108893 h 1516602"/>
                  <a:gd name="connsiteX83" fmla="*/ 655884 w 1034979"/>
                  <a:gd name="connsiteY83" fmla="*/ 1103178 h 1516602"/>
                  <a:gd name="connsiteX84" fmla="*/ 661599 w 1034979"/>
                  <a:gd name="connsiteY84" fmla="*/ 1101273 h 1516602"/>
                  <a:gd name="connsiteX85" fmla="*/ 671124 w 1034979"/>
                  <a:gd name="connsiteY85" fmla="*/ 1089843 h 1516602"/>
                  <a:gd name="connsiteX86" fmla="*/ 724464 w 1034979"/>
                  <a:gd name="connsiteY86" fmla="*/ 1082223 h 1516602"/>
                  <a:gd name="connsiteX87" fmla="*/ 842574 w 1034979"/>
                  <a:gd name="connsiteY87" fmla="*/ 1084128 h 1516602"/>
                  <a:gd name="connsiteX88" fmla="*/ 871149 w 1034979"/>
                  <a:gd name="connsiteY88" fmla="*/ 1086033 h 1516602"/>
                  <a:gd name="connsiteX89" fmla="*/ 899724 w 1034979"/>
                  <a:gd name="connsiteY89" fmla="*/ 1091748 h 1516602"/>
                  <a:gd name="connsiteX90" fmla="*/ 922584 w 1034979"/>
                  <a:gd name="connsiteY90" fmla="*/ 1095558 h 1516602"/>
                  <a:gd name="connsiteX91" fmla="*/ 951159 w 1034979"/>
                  <a:gd name="connsiteY91" fmla="*/ 1101273 h 1516602"/>
                  <a:gd name="connsiteX92" fmla="*/ 956874 w 1034979"/>
                  <a:gd name="connsiteY92" fmla="*/ 1101273 h 1516602"/>
                  <a:gd name="connsiteX93" fmla="*/ 1002594 w 1034979"/>
                  <a:gd name="connsiteY93" fmla="*/ 1099368 h 1516602"/>
                  <a:gd name="connsiteX94" fmla="*/ 1031169 w 1034979"/>
                  <a:gd name="connsiteY94" fmla="*/ 1091748 h 1516602"/>
                  <a:gd name="connsiteX95" fmla="*/ 1034979 w 1034979"/>
                  <a:gd name="connsiteY95" fmla="*/ 1086033 h 1516602"/>
                  <a:gd name="connsiteX96" fmla="*/ 970209 w 1034979"/>
                  <a:gd name="connsiteY96" fmla="*/ 1044123 h 1516602"/>
                  <a:gd name="connsiteX97" fmla="*/ 962589 w 1034979"/>
                  <a:gd name="connsiteY97" fmla="*/ 1042218 h 1516602"/>
                  <a:gd name="connsiteX98" fmla="*/ 935919 w 1034979"/>
                  <a:gd name="connsiteY98" fmla="*/ 1034598 h 1516602"/>
                  <a:gd name="connsiteX99" fmla="*/ 825429 w 1034979"/>
                  <a:gd name="connsiteY99" fmla="*/ 1034598 h 1516602"/>
                  <a:gd name="connsiteX100" fmla="*/ 730179 w 1034979"/>
                  <a:gd name="connsiteY100" fmla="*/ 1038408 h 1516602"/>
                  <a:gd name="connsiteX101" fmla="*/ 669219 w 1034979"/>
                  <a:gd name="connsiteY101" fmla="*/ 1046028 h 1516602"/>
                  <a:gd name="connsiteX102" fmla="*/ 646359 w 1034979"/>
                  <a:gd name="connsiteY102" fmla="*/ 1049838 h 1516602"/>
                  <a:gd name="connsiteX103" fmla="*/ 642549 w 1034979"/>
                  <a:gd name="connsiteY103" fmla="*/ 1038408 h 1516602"/>
                  <a:gd name="connsiteX104" fmla="*/ 640644 w 1034979"/>
                  <a:gd name="connsiteY104" fmla="*/ 1032693 h 1516602"/>
                  <a:gd name="connsiteX105" fmla="*/ 642549 w 1034979"/>
                  <a:gd name="connsiteY105" fmla="*/ 1015548 h 1516602"/>
                  <a:gd name="connsiteX106" fmla="*/ 644454 w 1034979"/>
                  <a:gd name="connsiteY106" fmla="*/ 1009833 h 1516602"/>
                  <a:gd name="connsiteX107" fmla="*/ 661599 w 1034979"/>
                  <a:gd name="connsiteY107" fmla="*/ 1000308 h 1516602"/>
                  <a:gd name="connsiteX108" fmla="*/ 673029 w 1034979"/>
                  <a:gd name="connsiteY108" fmla="*/ 992688 h 1516602"/>
                  <a:gd name="connsiteX109" fmla="*/ 674934 w 1034979"/>
                  <a:gd name="connsiteY109" fmla="*/ 986973 h 1516602"/>
                  <a:gd name="connsiteX110" fmla="*/ 680649 w 1034979"/>
                  <a:gd name="connsiteY110" fmla="*/ 985068 h 1516602"/>
                  <a:gd name="connsiteX111" fmla="*/ 686364 w 1034979"/>
                  <a:gd name="connsiteY111" fmla="*/ 981258 h 1516602"/>
                  <a:gd name="connsiteX112" fmla="*/ 695889 w 1034979"/>
                  <a:gd name="connsiteY112" fmla="*/ 971733 h 1516602"/>
                  <a:gd name="connsiteX113" fmla="*/ 705414 w 1034979"/>
                  <a:gd name="connsiteY113" fmla="*/ 960303 h 1516602"/>
                  <a:gd name="connsiteX114" fmla="*/ 716844 w 1034979"/>
                  <a:gd name="connsiteY114" fmla="*/ 952683 h 1516602"/>
                  <a:gd name="connsiteX115" fmla="*/ 732084 w 1034979"/>
                  <a:gd name="connsiteY115" fmla="*/ 939348 h 1516602"/>
                  <a:gd name="connsiteX116" fmla="*/ 741609 w 1034979"/>
                  <a:gd name="connsiteY116" fmla="*/ 927918 h 1516602"/>
                  <a:gd name="connsiteX117" fmla="*/ 753039 w 1034979"/>
                  <a:gd name="connsiteY117" fmla="*/ 918393 h 1516602"/>
                  <a:gd name="connsiteX118" fmla="*/ 758754 w 1034979"/>
                  <a:gd name="connsiteY118" fmla="*/ 906963 h 1516602"/>
                  <a:gd name="connsiteX119" fmla="*/ 760659 w 1034979"/>
                  <a:gd name="connsiteY119" fmla="*/ 901248 h 1516602"/>
                  <a:gd name="connsiteX120" fmla="*/ 766374 w 1034979"/>
                  <a:gd name="connsiteY120" fmla="*/ 889818 h 1516602"/>
                  <a:gd name="connsiteX121" fmla="*/ 764469 w 1034979"/>
                  <a:gd name="connsiteY121" fmla="*/ 874578 h 1516602"/>
                  <a:gd name="connsiteX122" fmla="*/ 758754 w 1034979"/>
                  <a:gd name="connsiteY122" fmla="*/ 872673 h 1516602"/>
                  <a:gd name="connsiteX123" fmla="*/ 737799 w 1034979"/>
                  <a:gd name="connsiteY123" fmla="*/ 874578 h 1516602"/>
                  <a:gd name="connsiteX124" fmla="*/ 732084 w 1034979"/>
                  <a:gd name="connsiteY124" fmla="*/ 878388 h 1516602"/>
                  <a:gd name="connsiteX125" fmla="*/ 699699 w 1034979"/>
                  <a:gd name="connsiteY125" fmla="*/ 899343 h 1516602"/>
                  <a:gd name="connsiteX126" fmla="*/ 595181 w 1034979"/>
                  <a:gd name="connsiteY126" fmla="*/ 957831 h 1516602"/>
                  <a:gd name="connsiteX127" fmla="*/ 507294 w 1034979"/>
                  <a:gd name="connsiteY127" fmla="*/ 847908 h 1516602"/>
                  <a:gd name="connsiteX128" fmla="*/ 503484 w 1034979"/>
                  <a:gd name="connsiteY128" fmla="*/ 358323 h 1516602"/>
                  <a:gd name="connsiteX129" fmla="*/ 499674 w 1034979"/>
                  <a:gd name="connsiteY129" fmla="*/ 66858 h 1516602"/>
                  <a:gd name="connsiteX130" fmla="*/ 490149 w 1034979"/>
                  <a:gd name="connsiteY130" fmla="*/ 40188 h 1516602"/>
                  <a:gd name="connsiteX131" fmla="*/ 488244 w 1034979"/>
                  <a:gd name="connsiteY131" fmla="*/ 34473 h 1516602"/>
                  <a:gd name="connsiteX132" fmla="*/ 484434 w 1034979"/>
                  <a:gd name="connsiteY132" fmla="*/ 28758 h 1516602"/>
                  <a:gd name="connsiteX133" fmla="*/ 478719 w 1034979"/>
                  <a:gd name="connsiteY133" fmla="*/ 17328 h 1516602"/>
                  <a:gd name="connsiteX134" fmla="*/ 473004 w 1034979"/>
                  <a:gd name="connsiteY134" fmla="*/ 13518 h 1516602"/>
                  <a:gd name="connsiteX135" fmla="*/ 469194 w 1034979"/>
                  <a:gd name="connsiteY135" fmla="*/ 7803 h 1516602"/>
                  <a:gd name="connsiteX136" fmla="*/ 429189 w 1034979"/>
                  <a:gd name="connsiteY136" fmla="*/ 11613 h 1516602"/>
                  <a:gd name="connsiteX137" fmla="*/ 425379 w 1034979"/>
                  <a:gd name="connsiteY137" fmla="*/ 78288 h 1516602"/>
                  <a:gd name="connsiteX138" fmla="*/ 425379 w 1034979"/>
                  <a:gd name="connsiteY138" fmla="*/ 84003 h 1516602"/>
                  <a:gd name="connsiteX139" fmla="*/ 429189 w 1034979"/>
                  <a:gd name="connsiteY139" fmla="*/ 238308 h 1516602"/>
                  <a:gd name="connsiteX140" fmla="*/ 440619 w 1034979"/>
                  <a:gd name="connsiteY140" fmla="*/ 421188 h 1516602"/>
                  <a:gd name="connsiteX141" fmla="*/ 435265 w 1034979"/>
                  <a:gd name="connsiteY141" fmla="*/ 718368 h 1516602"/>
                  <a:gd name="connsiteX142" fmla="*/ 435059 w 1034979"/>
                  <a:gd name="connsiteY142" fmla="*/ 799046 h 1516602"/>
                  <a:gd name="connsiteX143" fmla="*/ 430322 w 1034979"/>
                  <a:gd name="connsiteY143" fmla="*/ 879006 h 1516602"/>
                  <a:gd name="connsiteX0" fmla="*/ 430322 w 1031824"/>
                  <a:gd name="connsiteY0" fmla="*/ 879006 h 1516602"/>
                  <a:gd name="connsiteX1" fmla="*/ 392427 w 1031824"/>
                  <a:gd name="connsiteY1" fmla="*/ 931934 h 1516602"/>
                  <a:gd name="connsiteX2" fmla="*/ 312984 w 1031824"/>
                  <a:gd name="connsiteY2" fmla="*/ 966018 h 1516602"/>
                  <a:gd name="connsiteX3" fmla="*/ 240645 w 1031824"/>
                  <a:gd name="connsiteY3" fmla="*/ 957266 h 1516602"/>
                  <a:gd name="connsiteX4" fmla="*/ 181539 w 1031824"/>
                  <a:gd name="connsiteY4" fmla="*/ 937443 h 1516602"/>
                  <a:gd name="connsiteX5" fmla="*/ 116769 w 1031824"/>
                  <a:gd name="connsiteY5" fmla="*/ 903153 h 1516602"/>
                  <a:gd name="connsiteX6" fmla="*/ 59619 w 1031824"/>
                  <a:gd name="connsiteY6" fmla="*/ 874578 h 1516602"/>
                  <a:gd name="connsiteX7" fmla="*/ 46284 w 1031824"/>
                  <a:gd name="connsiteY7" fmla="*/ 895533 h 1516602"/>
                  <a:gd name="connsiteX8" fmla="*/ 50094 w 1031824"/>
                  <a:gd name="connsiteY8" fmla="*/ 933633 h 1516602"/>
                  <a:gd name="connsiteX9" fmla="*/ 53904 w 1031824"/>
                  <a:gd name="connsiteY9" fmla="*/ 939348 h 1516602"/>
                  <a:gd name="connsiteX10" fmla="*/ 59619 w 1031824"/>
                  <a:gd name="connsiteY10" fmla="*/ 943158 h 1516602"/>
                  <a:gd name="connsiteX11" fmla="*/ 63429 w 1031824"/>
                  <a:gd name="connsiteY11" fmla="*/ 948873 h 1516602"/>
                  <a:gd name="connsiteX12" fmla="*/ 80574 w 1031824"/>
                  <a:gd name="connsiteY12" fmla="*/ 958398 h 1516602"/>
                  <a:gd name="connsiteX13" fmla="*/ 166299 w 1031824"/>
                  <a:gd name="connsiteY13" fmla="*/ 979353 h 1516602"/>
                  <a:gd name="connsiteX14" fmla="*/ 267264 w 1031824"/>
                  <a:gd name="connsiteY14" fmla="*/ 1021263 h 1516602"/>
                  <a:gd name="connsiteX15" fmla="*/ 278694 w 1031824"/>
                  <a:gd name="connsiteY15" fmla="*/ 1076508 h 1516602"/>
                  <a:gd name="connsiteX16" fmla="*/ 264381 w 1031824"/>
                  <a:gd name="connsiteY16" fmla="*/ 1119397 h 1516602"/>
                  <a:gd name="connsiteX17" fmla="*/ 186224 w 1031824"/>
                  <a:gd name="connsiteY17" fmla="*/ 1150391 h 1516602"/>
                  <a:gd name="connsiteX18" fmla="*/ 27234 w 1031824"/>
                  <a:gd name="connsiteY18" fmla="*/ 1154613 h 1516602"/>
                  <a:gd name="connsiteX19" fmla="*/ 15804 w 1031824"/>
                  <a:gd name="connsiteY19" fmla="*/ 1160328 h 1516602"/>
                  <a:gd name="connsiteX20" fmla="*/ 6279 w 1031824"/>
                  <a:gd name="connsiteY20" fmla="*/ 1169853 h 1516602"/>
                  <a:gd name="connsiteX21" fmla="*/ 4374 w 1031824"/>
                  <a:gd name="connsiteY21" fmla="*/ 1175568 h 1516602"/>
                  <a:gd name="connsiteX22" fmla="*/ 564 w 1031824"/>
                  <a:gd name="connsiteY22" fmla="*/ 1181283 h 1516602"/>
                  <a:gd name="connsiteX23" fmla="*/ 6279 w 1031824"/>
                  <a:gd name="connsiteY23" fmla="*/ 1213668 h 1516602"/>
                  <a:gd name="connsiteX24" fmla="*/ 11994 w 1031824"/>
                  <a:gd name="connsiteY24" fmla="*/ 1217478 h 1516602"/>
                  <a:gd name="connsiteX25" fmla="*/ 17709 w 1031824"/>
                  <a:gd name="connsiteY25" fmla="*/ 1219383 h 1516602"/>
                  <a:gd name="connsiteX26" fmla="*/ 145344 w 1031824"/>
                  <a:gd name="connsiteY26" fmla="*/ 1217478 h 1516602"/>
                  <a:gd name="connsiteX27" fmla="*/ 239202 w 1031824"/>
                  <a:gd name="connsiteY27" fmla="*/ 1214801 h 1516602"/>
                  <a:gd name="connsiteX28" fmla="*/ 318699 w 1031824"/>
                  <a:gd name="connsiteY28" fmla="*/ 1217478 h 1516602"/>
                  <a:gd name="connsiteX29" fmla="*/ 330129 w 1031824"/>
                  <a:gd name="connsiteY29" fmla="*/ 1223193 h 1516602"/>
                  <a:gd name="connsiteX30" fmla="*/ 333939 w 1031824"/>
                  <a:gd name="connsiteY30" fmla="*/ 1228908 h 1516602"/>
                  <a:gd name="connsiteX31" fmla="*/ 339654 w 1031824"/>
                  <a:gd name="connsiteY31" fmla="*/ 1230813 h 1516602"/>
                  <a:gd name="connsiteX32" fmla="*/ 351084 w 1031824"/>
                  <a:gd name="connsiteY32" fmla="*/ 1238433 h 1516602"/>
                  <a:gd name="connsiteX33" fmla="*/ 356799 w 1031824"/>
                  <a:gd name="connsiteY33" fmla="*/ 1242243 h 1516602"/>
                  <a:gd name="connsiteX34" fmla="*/ 360609 w 1031824"/>
                  <a:gd name="connsiteY34" fmla="*/ 1247958 h 1516602"/>
                  <a:gd name="connsiteX35" fmla="*/ 366324 w 1031824"/>
                  <a:gd name="connsiteY35" fmla="*/ 1259388 h 1516602"/>
                  <a:gd name="connsiteX36" fmla="*/ 362514 w 1031824"/>
                  <a:gd name="connsiteY36" fmla="*/ 1286058 h 1516602"/>
                  <a:gd name="connsiteX37" fmla="*/ 358704 w 1031824"/>
                  <a:gd name="connsiteY37" fmla="*/ 1291773 h 1516602"/>
                  <a:gd name="connsiteX38" fmla="*/ 356799 w 1031824"/>
                  <a:gd name="connsiteY38" fmla="*/ 1297488 h 1516602"/>
                  <a:gd name="connsiteX39" fmla="*/ 352989 w 1031824"/>
                  <a:gd name="connsiteY39" fmla="*/ 1303203 h 1516602"/>
                  <a:gd name="connsiteX40" fmla="*/ 351084 w 1031824"/>
                  <a:gd name="connsiteY40" fmla="*/ 1308918 h 1516602"/>
                  <a:gd name="connsiteX41" fmla="*/ 347274 w 1031824"/>
                  <a:gd name="connsiteY41" fmla="*/ 1314633 h 1516602"/>
                  <a:gd name="connsiteX42" fmla="*/ 330129 w 1031824"/>
                  <a:gd name="connsiteY42" fmla="*/ 1381308 h 1516602"/>
                  <a:gd name="connsiteX43" fmla="*/ 328224 w 1031824"/>
                  <a:gd name="connsiteY43" fmla="*/ 1432743 h 1516602"/>
                  <a:gd name="connsiteX44" fmla="*/ 330129 w 1031824"/>
                  <a:gd name="connsiteY44" fmla="*/ 1457508 h 1516602"/>
                  <a:gd name="connsiteX45" fmla="*/ 332034 w 1031824"/>
                  <a:gd name="connsiteY45" fmla="*/ 1463223 h 1516602"/>
                  <a:gd name="connsiteX46" fmla="*/ 335844 w 1031824"/>
                  <a:gd name="connsiteY46" fmla="*/ 1467033 h 1516602"/>
                  <a:gd name="connsiteX47" fmla="*/ 364419 w 1031824"/>
                  <a:gd name="connsiteY47" fmla="*/ 1512753 h 1516602"/>
                  <a:gd name="connsiteX48" fmla="*/ 387279 w 1031824"/>
                  <a:gd name="connsiteY48" fmla="*/ 1514658 h 1516602"/>
                  <a:gd name="connsiteX49" fmla="*/ 392994 w 1031824"/>
                  <a:gd name="connsiteY49" fmla="*/ 1508943 h 1516602"/>
                  <a:gd name="connsiteX50" fmla="*/ 394899 w 1031824"/>
                  <a:gd name="connsiteY50" fmla="*/ 1497513 h 1516602"/>
                  <a:gd name="connsiteX51" fmla="*/ 396804 w 1031824"/>
                  <a:gd name="connsiteY51" fmla="*/ 1491798 h 1516602"/>
                  <a:gd name="connsiteX52" fmla="*/ 398709 w 1031824"/>
                  <a:gd name="connsiteY52" fmla="*/ 1474653 h 1516602"/>
                  <a:gd name="connsiteX53" fmla="*/ 400614 w 1031824"/>
                  <a:gd name="connsiteY53" fmla="*/ 1461318 h 1516602"/>
                  <a:gd name="connsiteX54" fmla="*/ 404424 w 1031824"/>
                  <a:gd name="connsiteY54" fmla="*/ 1404168 h 1516602"/>
                  <a:gd name="connsiteX55" fmla="*/ 410139 w 1031824"/>
                  <a:gd name="connsiteY55" fmla="*/ 1392738 h 1516602"/>
                  <a:gd name="connsiteX56" fmla="*/ 413949 w 1031824"/>
                  <a:gd name="connsiteY56" fmla="*/ 1379403 h 1516602"/>
                  <a:gd name="connsiteX57" fmla="*/ 415854 w 1031824"/>
                  <a:gd name="connsiteY57" fmla="*/ 1373688 h 1516602"/>
                  <a:gd name="connsiteX58" fmla="*/ 417759 w 1031824"/>
                  <a:gd name="connsiteY58" fmla="*/ 1360353 h 1516602"/>
                  <a:gd name="connsiteX59" fmla="*/ 421569 w 1031824"/>
                  <a:gd name="connsiteY59" fmla="*/ 1348923 h 1516602"/>
                  <a:gd name="connsiteX60" fmla="*/ 427284 w 1031824"/>
                  <a:gd name="connsiteY60" fmla="*/ 1335588 h 1516602"/>
                  <a:gd name="connsiteX61" fmla="*/ 467289 w 1031824"/>
                  <a:gd name="connsiteY61" fmla="*/ 1265103 h 1516602"/>
                  <a:gd name="connsiteX62" fmla="*/ 528455 w 1031824"/>
                  <a:gd name="connsiteY62" fmla="*/ 1230091 h 1516602"/>
                  <a:gd name="connsiteX63" fmla="*/ 601154 w 1031824"/>
                  <a:gd name="connsiteY63" fmla="*/ 1221700 h 1516602"/>
                  <a:gd name="connsiteX64" fmla="*/ 720654 w 1031824"/>
                  <a:gd name="connsiteY64" fmla="*/ 1316538 h 1516602"/>
                  <a:gd name="connsiteX65" fmla="*/ 733989 w 1031824"/>
                  <a:gd name="connsiteY65" fmla="*/ 1326063 h 1516602"/>
                  <a:gd name="connsiteX66" fmla="*/ 743514 w 1031824"/>
                  <a:gd name="connsiteY66" fmla="*/ 1327968 h 1516602"/>
                  <a:gd name="connsiteX67" fmla="*/ 749229 w 1031824"/>
                  <a:gd name="connsiteY67" fmla="*/ 1329873 h 1516602"/>
                  <a:gd name="connsiteX68" fmla="*/ 762564 w 1031824"/>
                  <a:gd name="connsiteY68" fmla="*/ 1335588 h 1516602"/>
                  <a:gd name="connsiteX69" fmla="*/ 777804 w 1031824"/>
                  <a:gd name="connsiteY69" fmla="*/ 1333683 h 1516602"/>
                  <a:gd name="connsiteX70" fmla="*/ 789234 w 1031824"/>
                  <a:gd name="connsiteY70" fmla="*/ 1327968 h 1516602"/>
                  <a:gd name="connsiteX71" fmla="*/ 794949 w 1031824"/>
                  <a:gd name="connsiteY71" fmla="*/ 1326063 h 1516602"/>
                  <a:gd name="connsiteX72" fmla="*/ 802569 w 1031824"/>
                  <a:gd name="connsiteY72" fmla="*/ 1308918 h 1516602"/>
                  <a:gd name="connsiteX73" fmla="*/ 800664 w 1031824"/>
                  <a:gd name="connsiteY73" fmla="*/ 1284153 h 1516602"/>
                  <a:gd name="connsiteX74" fmla="*/ 798759 w 1031824"/>
                  <a:gd name="connsiteY74" fmla="*/ 1278438 h 1516602"/>
                  <a:gd name="connsiteX75" fmla="*/ 796854 w 1031824"/>
                  <a:gd name="connsiteY75" fmla="*/ 1270818 h 1516602"/>
                  <a:gd name="connsiteX76" fmla="*/ 783519 w 1031824"/>
                  <a:gd name="connsiteY76" fmla="*/ 1253673 h 1516602"/>
                  <a:gd name="connsiteX77" fmla="*/ 773994 w 1031824"/>
                  <a:gd name="connsiteY77" fmla="*/ 1247958 h 1516602"/>
                  <a:gd name="connsiteX78" fmla="*/ 648264 w 1031824"/>
                  <a:gd name="connsiteY78" fmla="*/ 1156518 h 1516602"/>
                  <a:gd name="connsiteX79" fmla="*/ 644454 w 1031824"/>
                  <a:gd name="connsiteY79" fmla="*/ 1139373 h 1516602"/>
                  <a:gd name="connsiteX80" fmla="*/ 646359 w 1031824"/>
                  <a:gd name="connsiteY80" fmla="*/ 1131753 h 1516602"/>
                  <a:gd name="connsiteX81" fmla="*/ 650169 w 1031824"/>
                  <a:gd name="connsiteY81" fmla="*/ 1114608 h 1516602"/>
                  <a:gd name="connsiteX82" fmla="*/ 653979 w 1031824"/>
                  <a:gd name="connsiteY82" fmla="*/ 1108893 h 1516602"/>
                  <a:gd name="connsiteX83" fmla="*/ 655884 w 1031824"/>
                  <a:gd name="connsiteY83" fmla="*/ 1103178 h 1516602"/>
                  <a:gd name="connsiteX84" fmla="*/ 661599 w 1031824"/>
                  <a:gd name="connsiteY84" fmla="*/ 1101273 h 1516602"/>
                  <a:gd name="connsiteX85" fmla="*/ 671124 w 1031824"/>
                  <a:gd name="connsiteY85" fmla="*/ 1089843 h 1516602"/>
                  <a:gd name="connsiteX86" fmla="*/ 724464 w 1031824"/>
                  <a:gd name="connsiteY86" fmla="*/ 1082223 h 1516602"/>
                  <a:gd name="connsiteX87" fmla="*/ 842574 w 1031824"/>
                  <a:gd name="connsiteY87" fmla="*/ 1084128 h 1516602"/>
                  <a:gd name="connsiteX88" fmla="*/ 871149 w 1031824"/>
                  <a:gd name="connsiteY88" fmla="*/ 1086033 h 1516602"/>
                  <a:gd name="connsiteX89" fmla="*/ 899724 w 1031824"/>
                  <a:gd name="connsiteY89" fmla="*/ 1091748 h 1516602"/>
                  <a:gd name="connsiteX90" fmla="*/ 922584 w 1031824"/>
                  <a:gd name="connsiteY90" fmla="*/ 1095558 h 1516602"/>
                  <a:gd name="connsiteX91" fmla="*/ 951159 w 1031824"/>
                  <a:gd name="connsiteY91" fmla="*/ 1101273 h 1516602"/>
                  <a:gd name="connsiteX92" fmla="*/ 956874 w 1031824"/>
                  <a:gd name="connsiteY92" fmla="*/ 1101273 h 1516602"/>
                  <a:gd name="connsiteX93" fmla="*/ 1002594 w 1031824"/>
                  <a:gd name="connsiteY93" fmla="*/ 1099368 h 1516602"/>
                  <a:gd name="connsiteX94" fmla="*/ 1031169 w 1031824"/>
                  <a:gd name="connsiteY94" fmla="*/ 1091748 h 1516602"/>
                  <a:gd name="connsiteX95" fmla="*/ 970209 w 1031824"/>
                  <a:gd name="connsiteY95" fmla="*/ 1044123 h 1516602"/>
                  <a:gd name="connsiteX96" fmla="*/ 962589 w 1031824"/>
                  <a:gd name="connsiteY96" fmla="*/ 1042218 h 1516602"/>
                  <a:gd name="connsiteX97" fmla="*/ 935919 w 1031824"/>
                  <a:gd name="connsiteY97" fmla="*/ 1034598 h 1516602"/>
                  <a:gd name="connsiteX98" fmla="*/ 825429 w 1031824"/>
                  <a:gd name="connsiteY98" fmla="*/ 1034598 h 1516602"/>
                  <a:gd name="connsiteX99" fmla="*/ 730179 w 1031824"/>
                  <a:gd name="connsiteY99" fmla="*/ 1038408 h 1516602"/>
                  <a:gd name="connsiteX100" fmla="*/ 669219 w 1031824"/>
                  <a:gd name="connsiteY100" fmla="*/ 1046028 h 1516602"/>
                  <a:gd name="connsiteX101" fmla="*/ 646359 w 1031824"/>
                  <a:gd name="connsiteY101" fmla="*/ 1049838 h 1516602"/>
                  <a:gd name="connsiteX102" fmla="*/ 642549 w 1031824"/>
                  <a:gd name="connsiteY102" fmla="*/ 1038408 h 1516602"/>
                  <a:gd name="connsiteX103" fmla="*/ 640644 w 1031824"/>
                  <a:gd name="connsiteY103" fmla="*/ 1032693 h 1516602"/>
                  <a:gd name="connsiteX104" fmla="*/ 642549 w 1031824"/>
                  <a:gd name="connsiteY104" fmla="*/ 1015548 h 1516602"/>
                  <a:gd name="connsiteX105" fmla="*/ 644454 w 1031824"/>
                  <a:gd name="connsiteY105" fmla="*/ 1009833 h 1516602"/>
                  <a:gd name="connsiteX106" fmla="*/ 661599 w 1031824"/>
                  <a:gd name="connsiteY106" fmla="*/ 1000308 h 1516602"/>
                  <a:gd name="connsiteX107" fmla="*/ 673029 w 1031824"/>
                  <a:gd name="connsiteY107" fmla="*/ 992688 h 1516602"/>
                  <a:gd name="connsiteX108" fmla="*/ 674934 w 1031824"/>
                  <a:gd name="connsiteY108" fmla="*/ 986973 h 1516602"/>
                  <a:gd name="connsiteX109" fmla="*/ 680649 w 1031824"/>
                  <a:gd name="connsiteY109" fmla="*/ 985068 h 1516602"/>
                  <a:gd name="connsiteX110" fmla="*/ 686364 w 1031824"/>
                  <a:gd name="connsiteY110" fmla="*/ 981258 h 1516602"/>
                  <a:gd name="connsiteX111" fmla="*/ 695889 w 1031824"/>
                  <a:gd name="connsiteY111" fmla="*/ 971733 h 1516602"/>
                  <a:gd name="connsiteX112" fmla="*/ 705414 w 1031824"/>
                  <a:gd name="connsiteY112" fmla="*/ 960303 h 1516602"/>
                  <a:gd name="connsiteX113" fmla="*/ 716844 w 1031824"/>
                  <a:gd name="connsiteY113" fmla="*/ 952683 h 1516602"/>
                  <a:gd name="connsiteX114" fmla="*/ 732084 w 1031824"/>
                  <a:gd name="connsiteY114" fmla="*/ 939348 h 1516602"/>
                  <a:gd name="connsiteX115" fmla="*/ 741609 w 1031824"/>
                  <a:gd name="connsiteY115" fmla="*/ 927918 h 1516602"/>
                  <a:gd name="connsiteX116" fmla="*/ 753039 w 1031824"/>
                  <a:gd name="connsiteY116" fmla="*/ 918393 h 1516602"/>
                  <a:gd name="connsiteX117" fmla="*/ 758754 w 1031824"/>
                  <a:gd name="connsiteY117" fmla="*/ 906963 h 1516602"/>
                  <a:gd name="connsiteX118" fmla="*/ 760659 w 1031824"/>
                  <a:gd name="connsiteY118" fmla="*/ 901248 h 1516602"/>
                  <a:gd name="connsiteX119" fmla="*/ 766374 w 1031824"/>
                  <a:gd name="connsiteY119" fmla="*/ 889818 h 1516602"/>
                  <a:gd name="connsiteX120" fmla="*/ 764469 w 1031824"/>
                  <a:gd name="connsiteY120" fmla="*/ 874578 h 1516602"/>
                  <a:gd name="connsiteX121" fmla="*/ 758754 w 1031824"/>
                  <a:gd name="connsiteY121" fmla="*/ 872673 h 1516602"/>
                  <a:gd name="connsiteX122" fmla="*/ 737799 w 1031824"/>
                  <a:gd name="connsiteY122" fmla="*/ 874578 h 1516602"/>
                  <a:gd name="connsiteX123" fmla="*/ 732084 w 1031824"/>
                  <a:gd name="connsiteY123" fmla="*/ 878388 h 1516602"/>
                  <a:gd name="connsiteX124" fmla="*/ 699699 w 1031824"/>
                  <a:gd name="connsiteY124" fmla="*/ 899343 h 1516602"/>
                  <a:gd name="connsiteX125" fmla="*/ 595181 w 1031824"/>
                  <a:gd name="connsiteY125" fmla="*/ 957831 h 1516602"/>
                  <a:gd name="connsiteX126" fmla="*/ 507294 w 1031824"/>
                  <a:gd name="connsiteY126" fmla="*/ 847908 h 1516602"/>
                  <a:gd name="connsiteX127" fmla="*/ 503484 w 1031824"/>
                  <a:gd name="connsiteY127" fmla="*/ 358323 h 1516602"/>
                  <a:gd name="connsiteX128" fmla="*/ 499674 w 1031824"/>
                  <a:gd name="connsiteY128" fmla="*/ 66858 h 1516602"/>
                  <a:gd name="connsiteX129" fmla="*/ 490149 w 1031824"/>
                  <a:gd name="connsiteY129" fmla="*/ 40188 h 1516602"/>
                  <a:gd name="connsiteX130" fmla="*/ 488244 w 1031824"/>
                  <a:gd name="connsiteY130" fmla="*/ 34473 h 1516602"/>
                  <a:gd name="connsiteX131" fmla="*/ 484434 w 1031824"/>
                  <a:gd name="connsiteY131" fmla="*/ 28758 h 1516602"/>
                  <a:gd name="connsiteX132" fmla="*/ 478719 w 1031824"/>
                  <a:gd name="connsiteY132" fmla="*/ 17328 h 1516602"/>
                  <a:gd name="connsiteX133" fmla="*/ 473004 w 1031824"/>
                  <a:gd name="connsiteY133" fmla="*/ 13518 h 1516602"/>
                  <a:gd name="connsiteX134" fmla="*/ 469194 w 1031824"/>
                  <a:gd name="connsiteY134" fmla="*/ 7803 h 1516602"/>
                  <a:gd name="connsiteX135" fmla="*/ 429189 w 1031824"/>
                  <a:gd name="connsiteY135" fmla="*/ 11613 h 1516602"/>
                  <a:gd name="connsiteX136" fmla="*/ 425379 w 1031824"/>
                  <a:gd name="connsiteY136" fmla="*/ 78288 h 1516602"/>
                  <a:gd name="connsiteX137" fmla="*/ 425379 w 1031824"/>
                  <a:gd name="connsiteY137" fmla="*/ 84003 h 1516602"/>
                  <a:gd name="connsiteX138" fmla="*/ 429189 w 1031824"/>
                  <a:gd name="connsiteY138" fmla="*/ 238308 h 1516602"/>
                  <a:gd name="connsiteX139" fmla="*/ 440619 w 1031824"/>
                  <a:gd name="connsiteY139" fmla="*/ 421188 h 1516602"/>
                  <a:gd name="connsiteX140" fmla="*/ 435265 w 1031824"/>
                  <a:gd name="connsiteY140" fmla="*/ 718368 h 1516602"/>
                  <a:gd name="connsiteX141" fmla="*/ 435059 w 1031824"/>
                  <a:gd name="connsiteY141" fmla="*/ 799046 h 1516602"/>
                  <a:gd name="connsiteX142" fmla="*/ 430322 w 1031824"/>
                  <a:gd name="connsiteY142" fmla="*/ 879006 h 1516602"/>
                  <a:gd name="connsiteX0" fmla="*/ 430322 w 1031824"/>
                  <a:gd name="connsiteY0" fmla="*/ 879006 h 1516602"/>
                  <a:gd name="connsiteX1" fmla="*/ 392427 w 1031824"/>
                  <a:gd name="connsiteY1" fmla="*/ 931934 h 1516602"/>
                  <a:gd name="connsiteX2" fmla="*/ 312984 w 1031824"/>
                  <a:gd name="connsiteY2" fmla="*/ 966018 h 1516602"/>
                  <a:gd name="connsiteX3" fmla="*/ 240645 w 1031824"/>
                  <a:gd name="connsiteY3" fmla="*/ 957266 h 1516602"/>
                  <a:gd name="connsiteX4" fmla="*/ 181539 w 1031824"/>
                  <a:gd name="connsiteY4" fmla="*/ 937443 h 1516602"/>
                  <a:gd name="connsiteX5" fmla="*/ 116769 w 1031824"/>
                  <a:gd name="connsiteY5" fmla="*/ 903153 h 1516602"/>
                  <a:gd name="connsiteX6" fmla="*/ 59619 w 1031824"/>
                  <a:gd name="connsiteY6" fmla="*/ 874578 h 1516602"/>
                  <a:gd name="connsiteX7" fmla="*/ 46284 w 1031824"/>
                  <a:gd name="connsiteY7" fmla="*/ 895533 h 1516602"/>
                  <a:gd name="connsiteX8" fmla="*/ 50094 w 1031824"/>
                  <a:gd name="connsiteY8" fmla="*/ 933633 h 1516602"/>
                  <a:gd name="connsiteX9" fmla="*/ 53904 w 1031824"/>
                  <a:gd name="connsiteY9" fmla="*/ 939348 h 1516602"/>
                  <a:gd name="connsiteX10" fmla="*/ 59619 w 1031824"/>
                  <a:gd name="connsiteY10" fmla="*/ 943158 h 1516602"/>
                  <a:gd name="connsiteX11" fmla="*/ 63429 w 1031824"/>
                  <a:gd name="connsiteY11" fmla="*/ 948873 h 1516602"/>
                  <a:gd name="connsiteX12" fmla="*/ 80574 w 1031824"/>
                  <a:gd name="connsiteY12" fmla="*/ 958398 h 1516602"/>
                  <a:gd name="connsiteX13" fmla="*/ 166299 w 1031824"/>
                  <a:gd name="connsiteY13" fmla="*/ 979353 h 1516602"/>
                  <a:gd name="connsiteX14" fmla="*/ 267264 w 1031824"/>
                  <a:gd name="connsiteY14" fmla="*/ 1021263 h 1516602"/>
                  <a:gd name="connsiteX15" fmla="*/ 278694 w 1031824"/>
                  <a:gd name="connsiteY15" fmla="*/ 1076508 h 1516602"/>
                  <a:gd name="connsiteX16" fmla="*/ 264381 w 1031824"/>
                  <a:gd name="connsiteY16" fmla="*/ 1119397 h 1516602"/>
                  <a:gd name="connsiteX17" fmla="*/ 186224 w 1031824"/>
                  <a:gd name="connsiteY17" fmla="*/ 1150391 h 1516602"/>
                  <a:gd name="connsiteX18" fmla="*/ 27234 w 1031824"/>
                  <a:gd name="connsiteY18" fmla="*/ 1154613 h 1516602"/>
                  <a:gd name="connsiteX19" fmla="*/ 15804 w 1031824"/>
                  <a:gd name="connsiteY19" fmla="*/ 1160328 h 1516602"/>
                  <a:gd name="connsiteX20" fmla="*/ 6279 w 1031824"/>
                  <a:gd name="connsiteY20" fmla="*/ 1169853 h 1516602"/>
                  <a:gd name="connsiteX21" fmla="*/ 4374 w 1031824"/>
                  <a:gd name="connsiteY21" fmla="*/ 1175568 h 1516602"/>
                  <a:gd name="connsiteX22" fmla="*/ 564 w 1031824"/>
                  <a:gd name="connsiteY22" fmla="*/ 1181283 h 1516602"/>
                  <a:gd name="connsiteX23" fmla="*/ 6279 w 1031824"/>
                  <a:gd name="connsiteY23" fmla="*/ 1213668 h 1516602"/>
                  <a:gd name="connsiteX24" fmla="*/ 11994 w 1031824"/>
                  <a:gd name="connsiteY24" fmla="*/ 1217478 h 1516602"/>
                  <a:gd name="connsiteX25" fmla="*/ 17709 w 1031824"/>
                  <a:gd name="connsiteY25" fmla="*/ 1219383 h 1516602"/>
                  <a:gd name="connsiteX26" fmla="*/ 145344 w 1031824"/>
                  <a:gd name="connsiteY26" fmla="*/ 1217478 h 1516602"/>
                  <a:gd name="connsiteX27" fmla="*/ 239202 w 1031824"/>
                  <a:gd name="connsiteY27" fmla="*/ 1214801 h 1516602"/>
                  <a:gd name="connsiteX28" fmla="*/ 318699 w 1031824"/>
                  <a:gd name="connsiteY28" fmla="*/ 1217478 h 1516602"/>
                  <a:gd name="connsiteX29" fmla="*/ 330129 w 1031824"/>
                  <a:gd name="connsiteY29" fmla="*/ 1223193 h 1516602"/>
                  <a:gd name="connsiteX30" fmla="*/ 333939 w 1031824"/>
                  <a:gd name="connsiteY30" fmla="*/ 1228908 h 1516602"/>
                  <a:gd name="connsiteX31" fmla="*/ 339654 w 1031824"/>
                  <a:gd name="connsiteY31" fmla="*/ 1230813 h 1516602"/>
                  <a:gd name="connsiteX32" fmla="*/ 351084 w 1031824"/>
                  <a:gd name="connsiteY32" fmla="*/ 1238433 h 1516602"/>
                  <a:gd name="connsiteX33" fmla="*/ 356799 w 1031824"/>
                  <a:gd name="connsiteY33" fmla="*/ 1242243 h 1516602"/>
                  <a:gd name="connsiteX34" fmla="*/ 360609 w 1031824"/>
                  <a:gd name="connsiteY34" fmla="*/ 1247958 h 1516602"/>
                  <a:gd name="connsiteX35" fmla="*/ 366324 w 1031824"/>
                  <a:gd name="connsiteY35" fmla="*/ 1259388 h 1516602"/>
                  <a:gd name="connsiteX36" fmla="*/ 362514 w 1031824"/>
                  <a:gd name="connsiteY36" fmla="*/ 1286058 h 1516602"/>
                  <a:gd name="connsiteX37" fmla="*/ 358704 w 1031824"/>
                  <a:gd name="connsiteY37" fmla="*/ 1291773 h 1516602"/>
                  <a:gd name="connsiteX38" fmla="*/ 356799 w 1031824"/>
                  <a:gd name="connsiteY38" fmla="*/ 1297488 h 1516602"/>
                  <a:gd name="connsiteX39" fmla="*/ 352989 w 1031824"/>
                  <a:gd name="connsiteY39" fmla="*/ 1303203 h 1516602"/>
                  <a:gd name="connsiteX40" fmla="*/ 351084 w 1031824"/>
                  <a:gd name="connsiteY40" fmla="*/ 1308918 h 1516602"/>
                  <a:gd name="connsiteX41" fmla="*/ 347274 w 1031824"/>
                  <a:gd name="connsiteY41" fmla="*/ 1314633 h 1516602"/>
                  <a:gd name="connsiteX42" fmla="*/ 330129 w 1031824"/>
                  <a:gd name="connsiteY42" fmla="*/ 1381308 h 1516602"/>
                  <a:gd name="connsiteX43" fmla="*/ 328224 w 1031824"/>
                  <a:gd name="connsiteY43" fmla="*/ 1432743 h 1516602"/>
                  <a:gd name="connsiteX44" fmla="*/ 330129 w 1031824"/>
                  <a:gd name="connsiteY44" fmla="*/ 1457508 h 1516602"/>
                  <a:gd name="connsiteX45" fmla="*/ 332034 w 1031824"/>
                  <a:gd name="connsiteY45" fmla="*/ 1463223 h 1516602"/>
                  <a:gd name="connsiteX46" fmla="*/ 335844 w 1031824"/>
                  <a:gd name="connsiteY46" fmla="*/ 1467033 h 1516602"/>
                  <a:gd name="connsiteX47" fmla="*/ 364419 w 1031824"/>
                  <a:gd name="connsiteY47" fmla="*/ 1512753 h 1516602"/>
                  <a:gd name="connsiteX48" fmla="*/ 387279 w 1031824"/>
                  <a:gd name="connsiteY48" fmla="*/ 1514658 h 1516602"/>
                  <a:gd name="connsiteX49" fmla="*/ 392994 w 1031824"/>
                  <a:gd name="connsiteY49" fmla="*/ 1508943 h 1516602"/>
                  <a:gd name="connsiteX50" fmla="*/ 394899 w 1031824"/>
                  <a:gd name="connsiteY50" fmla="*/ 1497513 h 1516602"/>
                  <a:gd name="connsiteX51" fmla="*/ 396804 w 1031824"/>
                  <a:gd name="connsiteY51" fmla="*/ 1491798 h 1516602"/>
                  <a:gd name="connsiteX52" fmla="*/ 398709 w 1031824"/>
                  <a:gd name="connsiteY52" fmla="*/ 1474653 h 1516602"/>
                  <a:gd name="connsiteX53" fmla="*/ 400614 w 1031824"/>
                  <a:gd name="connsiteY53" fmla="*/ 1461318 h 1516602"/>
                  <a:gd name="connsiteX54" fmla="*/ 404424 w 1031824"/>
                  <a:gd name="connsiteY54" fmla="*/ 1404168 h 1516602"/>
                  <a:gd name="connsiteX55" fmla="*/ 410139 w 1031824"/>
                  <a:gd name="connsiteY55" fmla="*/ 1392738 h 1516602"/>
                  <a:gd name="connsiteX56" fmla="*/ 413949 w 1031824"/>
                  <a:gd name="connsiteY56" fmla="*/ 1379403 h 1516602"/>
                  <a:gd name="connsiteX57" fmla="*/ 415854 w 1031824"/>
                  <a:gd name="connsiteY57" fmla="*/ 1373688 h 1516602"/>
                  <a:gd name="connsiteX58" fmla="*/ 417759 w 1031824"/>
                  <a:gd name="connsiteY58" fmla="*/ 1360353 h 1516602"/>
                  <a:gd name="connsiteX59" fmla="*/ 421569 w 1031824"/>
                  <a:gd name="connsiteY59" fmla="*/ 1348923 h 1516602"/>
                  <a:gd name="connsiteX60" fmla="*/ 427284 w 1031824"/>
                  <a:gd name="connsiteY60" fmla="*/ 1335588 h 1516602"/>
                  <a:gd name="connsiteX61" fmla="*/ 467289 w 1031824"/>
                  <a:gd name="connsiteY61" fmla="*/ 1265103 h 1516602"/>
                  <a:gd name="connsiteX62" fmla="*/ 528455 w 1031824"/>
                  <a:gd name="connsiteY62" fmla="*/ 1230091 h 1516602"/>
                  <a:gd name="connsiteX63" fmla="*/ 601154 w 1031824"/>
                  <a:gd name="connsiteY63" fmla="*/ 1221700 h 1516602"/>
                  <a:gd name="connsiteX64" fmla="*/ 720654 w 1031824"/>
                  <a:gd name="connsiteY64" fmla="*/ 1316538 h 1516602"/>
                  <a:gd name="connsiteX65" fmla="*/ 733989 w 1031824"/>
                  <a:gd name="connsiteY65" fmla="*/ 1326063 h 1516602"/>
                  <a:gd name="connsiteX66" fmla="*/ 743514 w 1031824"/>
                  <a:gd name="connsiteY66" fmla="*/ 1327968 h 1516602"/>
                  <a:gd name="connsiteX67" fmla="*/ 749229 w 1031824"/>
                  <a:gd name="connsiteY67" fmla="*/ 1329873 h 1516602"/>
                  <a:gd name="connsiteX68" fmla="*/ 762564 w 1031824"/>
                  <a:gd name="connsiteY68" fmla="*/ 1335588 h 1516602"/>
                  <a:gd name="connsiteX69" fmla="*/ 777804 w 1031824"/>
                  <a:gd name="connsiteY69" fmla="*/ 1333683 h 1516602"/>
                  <a:gd name="connsiteX70" fmla="*/ 789234 w 1031824"/>
                  <a:gd name="connsiteY70" fmla="*/ 1327968 h 1516602"/>
                  <a:gd name="connsiteX71" fmla="*/ 794949 w 1031824"/>
                  <a:gd name="connsiteY71" fmla="*/ 1326063 h 1516602"/>
                  <a:gd name="connsiteX72" fmla="*/ 802569 w 1031824"/>
                  <a:gd name="connsiteY72" fmla="*/ 1308918 h 1516602"/>
                  <a:gd name="connsiteX73" fmla="*/ 800664 w 1031824"/>
                  <a:gd name="connsiteY73" fmla="*/ 1284153 h 1516602"/>
                  <a:gd name="connsiteX74" fmla="*/ 798759 w 1031824"/>
                  <a:gd name="connsiteY74" fmla="*/ 1278438 h 1516602"/>
                  <a:gd name="connsiteX75" fmla="*/ 796854 w 1031824"/>
                  <a:gd name="connsiteY75" fmla="*/ 1270818 h 1516602"/>
                  <a:gd name="connsiteX76" fmla="*/ 783519 w 1031824"/>
                  <a:gd name="connsiteY76" fmla="*/ 1253673 h 1516602"/>
                  <a:gd name="connsiteX77" fmla="*/ 773994 w 1031824"/>
                  <a:gd name="connsiteY77" fmla="*/ 1247958 h 1516602"/>
                  <a:gd name="connsiteX78" fmla="*/ 648264 w 1031824"/>
                  <a:gd name="connsiteY78" fmla="*/ 1156518 h 1516602"/>
                  <a:gd name="connsiteX79" fmla="*/ 644454 w 1031824"/>
                  <a:gd name="connsiteY79" fmla="*/ 1139373 h 1516602"/>
                  <a:gd name="connsiteX80" fmla="*/ 646359 w 1031824"/>
                  <a:gd name="connsiteY80" fmla="*/ 1131753 h 1516602"/>
                  <a:gd name="connsiteX81" fmla="*/ 650169 w 1031824"/>
                  <a:gd name="connsiteY81" fmla="*/ 1114608 h 1516602"/>
                  <a:gd name="connsiteX82" fmla="*/ 653979 w 1031824"/>
                  <a:gd name="connsiteY82" fmla="*/ 1108893 h 1516602"/>
                  <a:gd name="connsiteX83" fmla="*/ 655884 w 1031824"/>
                  <a:gd name="connsiteY83" fmla="*/ 1103178 h 1516602"/>
                  <a:gd name="connsiteX84" fmla="*/ 661599 w 1031824"/>
                  <a:gd name="connsiteY84" fmla="*/ 1101273 h 1516602"/>
                  <a:gd name="connsiteX85" fmla="*/ 671124 w 1031824"/>
                  <a:gd name="connsiteY85" fmla="*/ 1089843 h 1516602"/>
                  <a:gd name="connsiteX86" fmla="*/ 724464 w 1031824"/>
                  <a:gd name="connsiteY86" fmla="*/ 1082223 h 1516602"/>
                  <a:gd name="connsiteX87" fmla="*/ 842574 w 1031824"/>
                  <a:gd name="connsiteY87" fmla="*/ 1084128 h 1516602"/>
                  <a:gd name="connsiteX88" fmla="*/ 871149 w 1031824"/>
                  <a:gd name="connsiteY88" fmla="*/ 1086033 h 1516602"/>
                  <a:gd name="connsiteX89" fmla="*/ 899724 w 1031824"/>
                  <a:gd name="connsiteY89" fmla="*/ 1091748 h 1516602"/>
                  <a:gd name="connsiteX90" fmla="*/ 922584 w 1031824"/>
                  <a:gd name="connsiteY90" fmla="*/ 1095558 h 1516602"/>
                  <a:gd name="connsiteX91" fmla="*/ 951159 w 1031824"/>
                  <a:gd name="connsiteY91" fmla="*/ 1101273 h 1516602"/>
                  <a:gd name="connsiteX92" fmla="*/ 956874 w 1031824"/>
                  <a:gd name="connsiteY92" fmla="*/ 1101273 h 1516602"/>
                  <a:gd name="connsiteX93" fmla="*/ 1002594 w 1031824"/>
                  <a:gd name="connsiteY93" fmla="*/ 1099368 h 1516602"/>
                  <a:gd name="connsiteX94" fmla="*/ 1031169 w 1031824"/>
                  <a:gd name="connsiteY94" fmla="*/ 1091748 h 1516602"/>
                  <a:gd name="connsiteX95" fmla="*/ 1003378 w 1031824"/>
                  <a:gd name="connsiteY95" fmla="*/ 1065958 h 1516602"/>
                  <a:gd name="connsiteX96" fmla="*/ 970209 w 1031824"/>
                  <a:gd name="connsiteY96" fmla="*/ 1044123 h 1516602"/>
                  <a:gd name="connsiteX97" fmla="*/ 962589 w 1031824"/>
                  <a:gd name="connsiteY97" fmla="*/ 1042218 h 1516602"/>
                  <a:gd name="connsiteX98" fmla="*/ 935919 w 1031824"/>
                  <a:gd name="connsiteY98" fmla="*/ 1034598 h 1516602"/>
                  <a:gd name="connsiteX99" fmla="*/ 825429 w 1031824"/>
                  <a:gd name="connsiteY99" fmla="*/ 1034598 h 1516602"/>
                  <a:gd name="connsiteX100" fmla="*/ 730179 w 1031824"/>
                  <a:gd name="connsiteY100" fmla="*/ 1038408 h 1516602"/>
                  <a:gd name="connsiteX101" fmla="*/ 669219 w 1031824"/>
                  <a:gd name="connsiteY101" fmla="*/ 1046028 h 1516602"/>
                  <a:gd name="connsiteX102" fmla="*/ 646359 w 1031824"/>
                  <a:gd name="connsiteY102" fmla="*/ 1049838 h 1516602"/>
                  <a:gd name="connsiteX103" fmla="*/ 642549 w 1031824"/>
                  <a:gd name="connsiteY103" fmla="*/ 1038408 h 1516602"/>
                  <a:gd name="connsiteX104" fmla="*/ 640644 w 1031824"/>
                  <a:gd name="connsiteY104" fmla="*/ 1032693 h 1516602"/>
                  <a:gd name="connsiteX105" fmla="*/ 642549 w 1031824"/>
                  <a:gd name="connsiteY105" fmla="*/ 1015548 h 1516602"/>
                  <a:gd name="connsiteX106" fmla="*/ 644454 w 1031824"/>
                  <a:gd name="connsiteY106" fmla="*/ 1009833 h 1516602"/>
                  <a:gd name="connsiteX107" fmla="*/ 661599 w 1031824"/>
                  <a:gd name="connsiteY107" fmla="*/ 1000308 h 1516602"/>
                  <a:gd name="connsiteX108" fmla="*/ 673029 w 1031824"/>
                  <a:gd name="connsiteY108" fmla="*/ 992688 h 1516602"/>
                  <a:gd name="connsiteX109" fmla="*/ 674934 w 1031824"/>
                  <a:gd name="connsiteY109" fmla="*/ 986973 h 1516602"/>
                  <a:gd name="connsiteX110" fmla="*/ 680649 w 1031824"/>
                  <a:gd name="connsiteY110" fmla="*/ 985068 h 1516602"/>
                  <a:gd name="connsiteX111" fmla="*/ 686364 w 1031824"/>
                  <a:gd name="connsiteY111" fmla="*/ 981258 h 1516602"/>
                  <a:gd name="connsiteX112" fmla="*/ 695889 w 1031824"/>
                  <a:gd name="connsiteY112" fmla="*/ 971733 h 1516602"/>
                  <a:gd name="connsiteX113" fmla="*/ 705414 w 1031824"/>
                  <a:gd name="connsiteY113" fmla="*/ 960303 h 1516602"/>
                  <a:gd name="connsiteX114" fmla="*/ 716844 w 1031824"/>
                  <a:gd name="connsiteY114" fmla="*/ 952683 h 1516602"/>
                  <a:gd name="connsiteX115" fmla="*/ 732084 w 1031824"/>
                  <a:gd name="connsiteY115" fmla="*/ 939348 h 1516602"/>
                  <a:gd name="connsiteX116" fmla="*/ 741609 w 1031824"/>
                  <a:gd name="connsiteY116" fmla="*/ 927918 h 1516602"/>
                  <a:gd name="connsiteX117" fmla="*/ 753039 w 1031824"/>
                  <a:gd name="connsiteY117" fmla="*/ 918393 h 1516602"/>
                  <a:gd name="connsiteX118" fmla="*/ 758754 w 1031824"/>
                  <a:gd name="connsiteY118" fmla="*/ 906963 h 1516602"/>
                  <a:gd name="connsiteX119" fmla="*/ 760659 w 1031824"/>
                  <a:gd name="connsiteY119" fmla="*/ 901248 h 1516602"/>
                  <a:gd name="connsiteX120" fmla="*/ 766374 w 1031824"/>
                  <a:gd name="connsiteY120" fmla="*/ 889818 h 1516602"/>
                  <a:gd name="connsiteX121" fmla="*/ 764469 w 1031824"/>
                  <a:gd name="connsiteY121" fmla="*/ 874578 h 1516602"/>
                  <a:gd name="connsiteX122" fmla="*/ 758754 w 1031824"/>
                  <a:gd name="connsiteY122" fmla="*/ 872673 h 1516602"/>
                  <a:gd name="connsiteX123" fmla="*/ 737799 w 1031824"/>
                  <a:gd name="connsiteY123" fmla="*/ 874578 h 1516602"/>
                  <a:gd name="connsiteX124" fmla="*/ 732084 w 1031824"/>
                  <a:gd name="connsiteY124" fmla="*/ 878388 h 1516602"/>
                  <a:gd name="connsiteX125" fmla="*/ 699699 w 1031824"/>
                  <a:gd name="connsiteY125" fmla="*/ 899343 h 1516602"/>
                  <a:gd name="connsiteX126" fmla="*/ 595181 w 1031824"/>
                  <a:gd name="connsiteY126" fmla="*/ 957831 h 1516602"/>
                  <a:gd name="connsiteX127" fmla="*/ 507294 w 1031824"/>
                  <a:gd name="connsiteY127" fmla="*/ 847908 h 1516602"/>
                  <a:gd name="connsiteX128" fmla="*/ 503484 w 1031824"/>
                  <a:gd name="connsiteY128" fmla="*/ 358323 h 1516602"/>
                  <a:gd name="connsiteX129" fmla="*/ 499674 w 1031824"/>
                  <a:gd name="connsiteY129" fmla="*/ 66858 h 1516602"/>
                  <a:gd name="connsiteX130" fmla="*/ 490149 w 1031824"/>
                  <a:gd name="connsiteY130" fmla="*/ 40188 h 1516602"/>
                  <a:gd name="connsiteX131" fmla="*/ 488244 w 1031824"/>
                  <a:gd name="connsiteY131" fmla="*/ 34473 h 1516602"/>
                  <a:gd name="connsiteX132" fmla="*/ 484434 w 1031824"/>
                  <a:gd name="connsiteY132" fmla="*/ 28758 h 1516602"/>
                  <a:gd name="connsiteX133" fmla="*/ 478719 w 1031824"/>
                  <a:gd name="connsiteY133" fmla="*/ 17328 h 1516602"/>
                  <a:gd name="connsiteX134" fmla="*/ 473004 w 1031824"/>
                  <a:gd name="connsiteY134" fmla="*/ 13518 h 1516602"/>
                  <a:gd name="connsiteX135" fmla="*/ 469194 w 1031824"/>
                  <a:gd name="connsiteY135" fmla="*/ 7803 h 1516602"/>
                  <a:gd name="connsiteX136" fmla="*/ 429189 w 1031824"/>
                  <a:gd name="connsiteY136" fmla="*/ 11613 h 1516602"/>
                  <a:gd name="connsiteX137" fmla="*/ 425379 w 1031824"/>
                  <a:gd name="connsiteY137" fmla="*/ 78288 h 1516602"/>
                  <a:gd name="connsiteX138" fmla="*/ 425379 w 1031824"/>
                  <a:gd name="connsiteY138" fmla="*/ 84003 h 1516602"/>
                  <a:gd name="connsiteX139" fmla="*/ 429189 w 1031824"/>
                  <a:gd name="connsiteY139" fmla="*/ 238308 h 1516602"/>
                  <a:gd name="connsiteX140" fmla="*/ 440619 w 1031824"/>
                  <a:gd name="connsiteY140" fmla="*/ 421188 h 1516602"/>
                  <a:gd name="connsiteX141" fmla="*/ 435265 w 1031824"/>
                  <a:gd name="connsiteY141" fmla="*/ 718368 h 1516602"/>
                  <a:gd name="connsiteX142" fmla="*/ 435059 w 1031824"/>
                  <a:gd name="connsiteY142" fmla="*/ 799046 h 1516602"/>
                  <a:gd name="connsiteX143" fmla="*/ 430322 w 1031824"/>
                  <a:gd name="connsiteY143" fmla="*/ 879006 h 1516602"/>
                  <a:gd name="connsiteX0" fmla="*/ 430322 w 1031824"/>
                  <a:gd name="connsiteY0" fmla="*/ 879006 h 1516602"/>
                  <a:gd name="connsiteX1" fmla="*/ 392427 w 1031824"/>
                  <a:gd name="connsiteY1" fmla="*/ 931934 h 1516602"/>
                  <a:gd name="connsiteX2" fmla="*/ 312984 w 1031824"/>
                  <a:gd name="connsiteY2" fmla="*/ 966018 h 1516602"/>
                  <a:gd name="connsiteX3" fmla="*/ 240645 w 1031824"/>
                  <a:gd name="connsiteY3" fmla="*/ 957266 h 1516602"/>
                  <a:gd name="connsiteX4" fmla="*/ 181539 w 1031824"/>
                  <a:gd name="connsiteY4" fmla="*/ 937443 h 1516602"/>
                  <a:gd name="connsiteX5" fmla="*/ 116769 w 1031824"/>
                  <a:gd name="connsiteY5" fmla="*/ 903153 h 1516602"/>
                  <a:gd name="connsiteX6" fmla="*/ 59619 w 1031824"/>
                  <a:gd name="connsiteY6" fmla="*/ 874578 h 1516602"/>
                  <a:gd name="connsiteX7" fmla="*/ 46284 w 1031824"/>
                  <a:gd name="connsiteY7" fmla="*/ 895533 h 1516602"/>
                  <a:gd name="connsiteX8" fmla="*/ 50094 w 1031824"/>
                  <a:gd name="connsiteY8" fmla="*/ 933633 h 1516602"/>
                  <a:gd name="connsiteX9" fmla="*/ 53904 w 1031824"/>
                  <a:gd name="connsiteY9" fmla="*/ 939348 h 1516602"/>
                  <a:gd name="connsiteX10" fmla="*/ 59619 w 1031824"/>
                  <a:gd name="connsiteY10" fmla="*/ 943158 h 1516602"/>
                  <a:gd name="connsiteX11" fmla="*/ 63429 w 1031824"/>
                  <a:gd name="connsiteY11" fmla="*/ 948873 h 1516602"/>
                  <a:gd name="connsiteX12" fmla="*/ 80574 w 1031824"/>
                  <a:gd name="connsiteY12" fmla="*/ 958398 h 1516602"/>
                  <a:gd name="connsiteX13" fmla="*/ 166299 w 1031824"/>
                  <a:gd name="connsiteY13" fmla="*/ 979353 h 1516602"/>
                  <a:gd name="connsiteX14" fmla="*/ 267264 w 1031824"/>
                  <a:gd name="connsiteY14" fmla="*/ 1021263 h 1516602"/>
                  <a:gd name="connsiteX15" fmla="*/ 278694 w 1031824"/>
                  <a:gd name="connsiteY15" fmla="*/ 1076508 h 1516602"/>
                  <a:gd name="connsiteX16" fmla="*/ 264381 w 1031824"/>
                  <a:gd name="connsiteY16" fmla="*/ 1119397 h 1516602"/>
                  <a:gd name="connsiteX17" fmla="*/ 186224 w 1031824"/>
                  <a:gd name="connsiteY17" fmla="*/ 1150391 h 1516602"/>
                  <a:gd name="connsiteX18" fmla="*/ 27234 w 1031824"/>
                  <a:gd name="connsiteY18" fmla="*/ 1154613 h 1516602"/>
                  <a:gd name="connsiteX19" fmla="*/ 15804 w 1031824"/>
                  <a:gd name="connsiteY19" fmla="*/ 1160328 h 1516602"/>
                  <a:gd name="connsiteX20" fmla="*/ 6279 w 1031824"/>
                  <a:gd name="connsiteY20" fmla="*/ 1169853 h 1516602"/>
                  <a:gd name="connsiteX21" fmla="*/ 4374 w 1031824"/>
                  <a:gd name="connsiteY21" fmla="*/ 1175568 h 1516602"/>
                  <a:gd name="connsiteX22" fmla="*/ 564 w 1031824"/>
                  <a:gd name="connsiteY22" fmla="*/ 1181283 h 1516602"/>
                  <a:gd name="connsiteX23" fmla="*/ 6279 w 1031824"/>
                  <a:gd name="connsiteY23" fmla="*/ 1213668 h 1516602"/>
                  <a:gd name="connsiteX24" fmla="*/ 11994 w 1031824"/>
                  <a:gd name="connsiteY24" fmla="*/ 1217478 h 1516602"/>
                  <a:gd name="connsiteX25" fmla="*/ 17709 w 1031824"/>
                  <a:gd name="connsiteY25" fmla="*/ 1219383 h 1516602"/>
                  <a:gd name="connsiteX26" fmla="*/ 145344 w 1031824"/>
                  <a:gd name="connsiteY26" fmla="*/ 1217478 h 1516602"/>
                  <a:gd name="connsiteX27" fmla="*/ 239202 w 1031824"/>
                  <a:gd name="connsiteY27" fmla="*/ 1214801 h 1516602"/>
                  <a:gd name="connsiteX28" fmla="*/ 318699 w 1031824"/>
                  <a:gd name="connsiteY28" fmla="*/ 1217478 h 1516602"/>
                  <a:gd name="connsiteX29" fmla="*/ 330129 w 1031824"/>
                  <a:gd name="connsiteY29" fmla="*/ 1223193 h 1516602"/>
                  <a:gd name="connsiteX30" fmla="*/ 333939 w 1031824"/>
                  <a:gd name="connsiteY30" fmla="*/ 1228908 h 1516602"/>
                  <a:gd name="connsiteX31" fmla="*/ 339654 w 1031824"/>
                  <a:gd name="connsiteY31" fmla="*/ 1230813 h 1516602"/>
                  <a:gd name="connsiteX32" fmla="*/ 351084 w 1031824"/>
                  <a:gd name="connsiteY32" fmla="*/ 1238433 h 1516602"/>
                  <a:gd name="connsiteX33" fmla="*/ 356799 w 1031824"/>
                  <a:gd name="connsiteY33" fmla="*/ 1242243 h 1516602"/>
                  <a:gd name="connsiteX34" fmla="*/ 360609 w 1031824"/>
                  <a:gd name="connsiteY34" fmla="*/ 1247958 h 1516602"/>
                  <a:gd name="connsiteX35" fmla="*/ 366324 w 1031824"/>
                  <a:gd name="connsiteY35" fmla="*/ 1259388 h 1516602"/>
                  <a:gd name="connsiteX36" fmla="*/ 362514 w 1031824"/>
                  <a:gd name="connsiteY36" fmla="*/ 1286058 h 1516602"/>
                  <a:gd name="connsiteX37" fmla="*/ 358704 w 1031824"/>
                  <a:gd name="connsiteY37" fmla="*/ 1291773 h 1516602"/>
                  <a:gd name="connsiteX38" fmla="*/ 356799 w 1031824"/>
                  <a:gd name="connsiteY38" fmla="*/ 1297488 h 1516602"/>
                  <a:gd name="connsiteX39" fmla="*/ 352989 w 1031824"/>
                  <a:gd name="connsiteY39" fmla="*/ 1303203 h 1516602"/>
                  <a:gd name="connsiteX40" fmla="*/ 351084 w 1031824"/>
                  <a:gd name="connsiteY40" fmla="*/ 1308918 h 1516602"/>
                  <a:gd name="connsiteX41" fmla="*/ 347274 w 1031824"/>
                  <a:gd name="connsiteY41" fmla="*/ 1314633 h 1516602"/>
                  <a:gd name="connsiteX42" fmla="*/ 330129 w 1031824"/>
                  <a:gd name="connsiteY42" fmla="*/ 1381308 h 1516602"/>
                  <a:gd name="connsiteX43" fmla="*/ 328224 w 1031824"/>
                  <a:gd name="connsiteY43" fmla="*/ 1432743 h 1516602"/>
                  <a:gd name="connsiteX44" fmla="*/ 330129 w 1031824"/>
                  <a:gd name="connsiteY44" fmla="*/ 1457508 h 1516602"/>
                  <a:gd name="connsiteX45" fmla="*/ 332034 w 1031824"/>
                  <a:gd name="connsiteY45" fmla="*/ 1463223 h 1516602"/>
                  <a:gd name="connsiteX46" fmla="*/ 335844 w 1031824"/>
                  <a:gd name="connsiteY46" fmla="*/ 1467033 h 1516602"/>
                  <a:gd name="connsiteX47" fmla="*/ 364419 w 1031824"/>
                  <a:gd name="connsiteY47" fmla="*/ 1512753 h 1516602"/>
                  <a:gd name="connsiteX48" fmla="*/ 387279 w 1031824"/>
                  <a:gd name="connsiteY48" fmla="*/ 1514658 h 1516602"/>
                  <a:gd name="connsiteX49" fmla="*/ 392994 w 1031824"/>
                  <a:gd name="connsiteY49" fmla="*/ 1508943 h 1516602"/>
                  <a:gd name="connsiteX50" fmla="*/ 394899 w 1031824"/>
                  <a:gd name="connsiteY50" fmla="*/ 1497513 h 1516602"/>
                  <a:gd name="connsiteX51" fmla="*/ 396804 w 1031824"/>
                  <a:gd name="connsiteY51" fmla="*/ 1491798 h 1516602"/>
                  <a:gd name="connsiteX52" fmla="*/ 398709 w 1031824"/>
                  <a:gd name="connsiteY52" fmla="*/ 1474653 h 1516602"/>
                  <a:gd name="connsiteX53" fmla="*/ 400614 w 1031824"/>
                  <a:gd name="connsiteY53" fmla="*/ 1461318 h 1516602"/>
                  <a:gd name="connsiteX54" fmla="*/ 404424 w 1031824"/>
                  <a:gd name="connsiteY54" fmla="*/ 1404168 h 1516602"/>
                  <a:gd name="connsiteX55" fmla="*/ 410139 w 1031824"/>
                  <a:gd name="connsiteY55" fmla="*/ 1392738 h 1516602"/>
                  <a:gd name="connsiteX56" fmla="*/ 413949 w 1031824"/>
                  <a:gd name="connsiteY56" fmla="*/ 1379403 h 1516602"/>
                  <a:gd name="connsiteX57" fmla="*/ 415854 w 1031824"/>
                  <a:gd name="connsiteY57" fmla="*/ 1373688 h 1516602"/>
                  <a:gd name="connsiteX58" fmla="*/ 417759 w 1031824"/>
                  <a:gd name="connsiteY58" fmla="*/ 1360353 h 1516602"/>
                  <a:gd name="connsiteX59" fmla="*/ 421569 w 1031824"/>
                  <a:gd name="connsiteY59" fmla="*/ 1348923 h 1516602"/>
                  <a:gd name="connsiteX60" fmla="*/ 427284 w 1031824"/>
                  <a:gd name="connsiteY60" fmla="*/ 1335588 h 1516602"/>
                  <a:gd name="connsiteX61" fmla="*/ 467289 w 1031824"/>
                  <a:gd name="connsiteY61" fmla="*/ 1265103 h 1516602"/>
                  <a:gd name="connsiteX62" fmla="*/ 528455 w 1031824"/>
                  <a:gd name="connsiteY62" fmla="*/ 1230091 h 1516602"/>
                  <a:gd name="connsiteX63" fmla="*/ 601154 w 1031824"/>
                  <a:gd name="connsiteY63" fmla="*/ 1221700 h 1516602"/>
                  <a:gd name="connsiteX64" fmla="*/ 720654 w 1031824"/>
                  <a:gd name="connsiteY64" fmla="*/ 1316538 h 1516602"/>
                  <a:gd name="connsiteX65" fmla="*/ 733989 w 1031824"/>
                  <a:gd name="connsiteY65" fmla="*/ 1326063 h 1516602"/>
                  <a:gd name="connsiteX66" fmla="*/ 743514 w 1031824"/>
                  <a:gd name="connsiteY66" fmla="*/ 1327968 h 1516602"/>
                  <a:gd name="connsiteX67" fmla="*/ 749229 w 1031824"/>
                  <a:gd name="connsiteY67" fmla="*/ 1329873 h 1516602"/>
                  <a:gd name="connsiteX68" fmla="*/ 762564 w 1031824"/>
                  <a:gd name="connsiteY68" fmla="*/ 1335588 h 1516602"/>
                  <a:gd name="connsiteX69" fmla="*/ 777804 w 1031824"/>
                  <a:gd name="connsiteY69" fmla="*/ 1333683 h 1516602"/>
                  <a:gd name="connsiteX70" fmla="*/ 789234 w 1031824"/>
                  <a:gd name="connsiteY70" fmla="*/ 1327968 h 1516602"/>
                  <a:gd name="connsiteX71" fmla="*/ 794949 w 1031824"/>
                  <a:gd name="connsiteY71" fmla="*/ 1326063 h 1516602"/>
                  <a:gd name="connsiteX72" fmla="*/ 802569 w 1031824"/>
                  <a:gd name="connsiteY72" fmla="*/ 1308918 h 1516602"/>
                  <a:gd name="connsiteX73" fmla="*/ 800664 w 1031824"/>
                  <a:gd name="connsiteY73" fmla="*/ 1284153 h 1516602"/>
                  <a:gd name="connsiteX74" fmla="*/ 798759 w 1031824"/>
                  <a:gd name="connsiteY74" fmla="*/ 1278438 h 1516602"/>
                  <a:gd name="connsiteX75" fmla="*/ 796854 w 1031824"/>
                  <a:gd name="connsiteY75" fmla="*/ 1270818 h 1516602"/>
                  <a:gd name="connsiteX76" fmla="*/ 783519 w 1031824"/>
                  <a:gd name="connsiteY76" fmla="*/ 1253673 h 1516602"/>
                  <a:gd name="connsiteX77" fmla="*/ 773994 w 1031824"/>
                  <a:gd name="connsiteY77" fmla="*/ 1247958 h 1516602"/>
                  <a:gd name="connsiteX78" fmla="*/ 648264 w 1031824"/>
                  <a:gd name="connsiteY78" fmla="*/ 1156518 h 1516602"/>
                  <a:gd name="connsiteX79" fmla="*/ 644454 w 1031824"/>
                  <a:gd name="connsiteY79" fmla="*/ 1139373 h 1516602"/>
                  <a:gd name="connsiteX80" fmla="*/ 646359 w 1031824"/>
                  <a:gd name="connsiteY80" fmla="*/ 1131753 h 1516602"/>
                  <a:gd name="connsiteX81" fmla="*/ 650169 w 1031824"/>
                  <a:gd name="connsiteY81" fmla="*/ 1114608 h 1516602"/>
                  <a:gd name="connsiteX82" fmla="*/ 653979 w 1031824"/>
                  <a:gd name="connsiteY82" fmla="*/ 1108893 h 1516602"/>
                  <a:gd name="connsiteX83" fmla="*/ 655884 w 1031824"/>
                  <a:gd name="connsiteY83" fmla="*/ 1103178 h 1516602"/>
                  <a:gd name="connsiteX84" fmla="*/ 661599 w 1031824"/>
                  <a:gd name="connsiteY84" fmla="*/ 1101273 h 1516602"/>
                  <a:gd name="connsiteX85" fmla="*/ 671124 w 1031824"/>
                  <a:gd name="connsiteY85" fmla="*/ 1089843 h 1516602"/>
                  <a:gd name="connsiteX86" fmla="*/ 724464 w 1031824"/>
                  <a:gd name="connsiteY86" fmla="*/ 1082223 h 1516602"/>
                  <a:gd name="connsiteX87" fmla="*/ 842574 w 1031824"/>
                  <a:gd name="connsiteY87" fmla="*/ 1084128 h 1516602"/>
                  <a:gd name="connsiteX88" fmla="*/ 871149 w 1031824"/>
                  <a:gd name="connsiteY88" fmla="*/ 1086033 h 1516602"/>
                  <a:gd name="connsiteX89" fmla="*/ 899724 w 1031824"/>
                  <a:gd name="connsiteY89" fmla="*/ 1091748 h 1516602"/>
                  <a:gd name="connsiteX90" fmla="*/ 922584 w 1031824"/>
                  <a:gd name="connsiteY90" fmla="*/ 1095558 h 1516602"/>
                  <a:gd name="connsiteX91" fmla="*/ 951159 w 1031824"/>
                  <a:gd name="connsiteY91" fmla="*/ 1101273 h 1516602"/>
                  <a:gd name="connsiteX92" fmla="*/ 956874 w 1031824"/>
                  <a:gd name="connsiteY92" fmla="*/ 1101273 h 1516602"/>
                  <a:gd name="connsiteX93" fmla="*/ 1002594 w 1031824"/>
                  <a:gd name="connsiteY93" fmla="*/ 1099368 h 1516602"/>
                  <a:gd name="connsiteX94" fmla="*/ 1031169 w 1031824"/>
                  <a:gd name="connsiteY94" fmla="*/ 1091748 h 1516602"/>
                  <a:gd name="connsiteX95" fmla="*/ 1003378 w 1031824"/>
                  <a:gd name="connsiteY95" fmla="*/ 1065958 h 1516602"/>
                  <a:gd name="connsiteX96" fmla="*/ 970209 w 1031824"/>
                  <a:gd name="connsiteY96" fmla="*/ 1044123 h 1516602"/>
                  <a:gd name="connsiteX97" fmla="*/ 962589 w 1031824"/>
                  <a:gd name="connsiteY97" fmla="*/ 1042218 h 1516602"/>
                  <a:gd name="connsiteX98" fmla="*/ 935919 w 1031824"/>
                  <a:gd name="connsiteY98" fmla="*/ 1034598 h 1516602"/>
                  <a:gd name="connsiteX99" fmla="*/ 825429 w 1031824"/>
                  <a:gd name="connsiteY99" fmla="*/ 1034598 h 1516602"/>
                  <a:gd name="connsiteX100" fmla="*/ 730179 w 1031824"/>
                  <a:gd name="connsiteY100" fmla="*/ 1038408 h 1516602"/>
                  <a:gd name="connsiteX101" fmla="*/ 669219 w 1031824"/>
                  <a:gd name="connsiteY101" fmla="*/ 1046028 h 1516602"/>
                  <a:gd name="connsiteX102" fmla="*/ 646359 w 1031824"/>
                  <a:gd name="connsiteY102" fmla="*/ 1049838 h 1516602"/>
                  <a:gd name="connsiteX103" fmla="*/ 642549 w 1031824"/>
                  <a:gd name="connsiteY103" fmla="*/ 1038408 h 1516602"/>
                  <a:gd name="connsiteX104" fmla="*/ 640644 w 1031824"/>
                  <a:gd name="connsiteY104" fmla="*/ 1032693 h 1516602"/>
                  <a:gd name="connsiteX105" fmla="*/ 642549 w 1031824"/>
                  <a:gd name="connsiteY105" fmla="*/ 1015548 h 1516602"/>
                  <a:gd name="connsiteX106" fmla="*/ 644454 w 1031824"/>
                  <a:gd name="connsiteY106" fmla="*/ 1009833 h 1516602"/>
                  <a:gd name="connsiteX107" fmla="*/ 661599 w 1031824"/>
                  <a:gd name="connsiteY107" fmla="*/ 1000308 h 1516602"/>
                  <a:gd name="connsiteX108" fmla="*/ 673029 w 1031824"/>
                  <a:gd name="connsiteY108" fmla="*/ 992688 h 1516602"/>
                  <a:gd name="connsiteX109" fmla="*/ 674934 w 1031824"/>
                  <a:gd name="connsiteY109" fmla="*/ 986973 h 1516602"/>
                  <a:gd name="connsiteX110" fmla="*/ 680649 w 1031824"/>
                  <a:gd name="connsiteY110" fmla="*/ 985068 h 1516602"/>
                  <a:gd name="connsiteX111" fmla="*/ 686364 w 1031824"/>
                  <a:gd name="connsiteY111" fmla="*/ 981258 h 1516602"/>
                  <a:gd name="connsiteX112" fmla="*/ 695889 w 1031824"/>
                  <a:gd name="connsiteY112" fmla="*/ 971733 h 1516602"/>
                  <a:gd name="connsiteX113" fmla="*/ 705414 w 1031824"/>
                  <a:gd name="connsiteY113" fmla="*/ 960303 h 1516602"/>
                  <a:gd name="connsiteX114" fmla="*/ 716844 w 1031824"/>
                  <a:gd name="connsiteY114" fmla="*/ 952683 h 1516602"/>
                  <a:gd name="connsiteX115" fmla="*/ 732084 w 1031824"/>
                  <a:gd name="connsiteY115" fmla="*/ 939348 h 1516602"/>
                  <a:gd name="connsiteX116" fmla="*/ 741609 w 1031824"/>
                  <a:gd name="connsiteY116" fmla="*/ 927918 h 1516602"/>
                  <a:gd name="connsiteX117" fmla="*/ 753039 w 1031824"/>
                  <a:gd name="connsiteY117" fmla="*/ 918393 h 1516602"/>
                  <a:gd name="connsiteX118" fmla="*/ 758754 w 1031824"/>
                  <a:gd name="connsiteY118" fmla="*/ 906963 h 1516602"/>
                  <a:gd name="connsiteX119" fmla="*/ 760659 w 1031824"/>
                  <a:gd name="connsiteY119" fmla="*/ 901248 h 1516602"/>
                  <a:gd name="connsiteX120" fmla="*/ 766374 w 1031824"/>
                  <a:gd name="connsiteY120" fmla="*/ 889818 h 1516602"/>
                  <a:gd name="connsiteX121" fmla="*/ 764469 w 1031824"/>
                  <a:gd name="connsiteY121" fmla="*/ 874578 h 1516602"/>
                  <a:gd name="connsiteX122" fmla="*/ 758754 w 1031824"/>
                  <a:gd name="connsiteY122" fmla="*/ 872673 h 1516602"/>
                  <a:gd name="connsiteX123" fmla="*/ 737799 w 1031824"/>
                  <a:gd name="connsiteY123" fmla="*/ 874578 h 1516602"/>
                  <a:gd name="connsiteX124" fmla="*/ 732084 w 1031824"/>
                  <a:gd name="connsiteY124" fmla="*/ 878388 h 1516602"/>
                  <a:gd name="connsiteX125" fmla="*/ 699699 w 1031824"/>
                  <a:gd name="connsiteY125" fmla="*/ 899343 h 1516602"/>
                  <a:gd name="connsiteX126" fmla="*/ 595181 w 1031824"/>
                  <a:gd name="connsiteY126" fmla="*/ 957831 h 1516602"/>
                  <a:gd name="connsiteX127" fmla="*/ 507294 w 1031824"/>
                  <a:gd name="connsiteY127" fmla="*/ 847908 h 1516602"/>
                  <a:gd name="connsiteX128" fmla="*/ 503484 w 1031824"/>
                  <a:gd name="connsiteY128" fmla="*/ 358323 h 1516602"/>
                  <a:gd name="connsiteX129" fmla="*/ 499674 w 1031824"/>
                  <a:gd name="connsiteY129" fmla="*/ 66858 h 1516602"/>
                  <a:gd name="connsiteX130" fmla="*/ 490149 w 1031824"/>
                  <a:gd name="connsiteY130" fmla="*/ 40188 h 1516602"/>
                  <a:gd name="connsiteX131" fmla="*/ 488244 w 1031824"/>
                  <a:gd name="connsiteY131" fmla="*/ 34473 h 1516602"/>
                  <a:gd name="connsiteX132" fmla="*/ 484434 w 1031824"/>
                  <a:gd name="connsiteY132" fmla="*/ 28758 h 1516602"/>
                  <a:gd name="connsiteX133" fmla="*/ 478719 w 1031824"/>
                  <a:gd name="connsiteY133" fmla="*/ 17328 h 1516602"/>
                  <a:gd name="connsiteX134" fmla="*/ 473004 w 1031824"/>
                  <a:gd name="connsiteY134" fmla="*/ 13518 h 1516602"/>
                  <a:gd name="connsiteX135" fmla="*/ 469194 w 1031824"/>
                  <a:gd name="connsiteY135" fmla="*/ 7803 h 1516602"/>
                  <a:gd name="connsiteX136" fmla="*/ 429189 w 1031824"/>
                  <a:gd name="connsiteY136" fmla="*/ 11613 h 1516602"/>
                  <a:gd name="connsiteX137" fmla="*/ 425379 w 1031824"/>
                  <a:gd name="connsiteY137" fmla="*/ 78288 h 1516602"/>
                  <a:gd name="connsiteX138" fmla="*/ 425379 w 1031824"/>
                  <a:gd name="connsiteY138" fmla="*/ 84003 h 1516602"/>
                  <a:gd name="connsiteX139" fmla="*/ 429189 w 1031824"/>
                  <a:gd name="connsiteY139" fmla="*/ 238308 h 1516602"/>
                  <a:gd name="connsiteX140" fmla="*/ 440619 w 1031824"/>
                  <a:gd name="connsiteY140" fmla="*/ 421188 h 1516602"/>
                  <a:gd name="connsiteX141" fmla="*/ 435265 w 1031824"/>
                  <a:gd name="connsiteY141" fmla="*/ 718368 h 1516602"/>
                  <a:gd name="connsiteX142" fmla="*/ 435059 w 1031824"/>
                  <a:gd name="connsiteY142" fmla="*/ 799046 h 1516602"/>
                  <a:gd name="connsiteX143" fmla="*/ 430322 w 1031824"/>
                  <a:gd name="connsiteY143" fmla="*/ 879006 h 1516602"/>
                  <a:gd name="connsiteX0" fmla="*/ 430322 w 1031169"/>
                  <a:gd name="connsiteY0" fmla="*/ 879006 h 1516602"/>
                  <a:gd name="connsiteX1" fmla="*/ 392427 w 1031169"/>
                  <a:gd name="connsiteY1" fmla="*/ 931934 h 1516602"/>
                  <a:gd name="connsiteX2" fmla="*/ 312984 w 1031169"/>
                  <a:gd name="connsiteY2" fmla="*/ 966018 h 1516602"/>
                  <a:gd name="connsiteX3" fmla="*/ 240645 w 1031169"/>
                  <a:gd name="connsiteY3" fmla="*/ 957266 h 1516602"/>
                  <a:gd name="connsiteX4" fmla="*/ 181539 w 1031169"/>
                  <a:gd name="connsiteY4" fmla="*/ 937443 h 1516602"/>
                  <a:gd name="connsiteX5" fmla="*/ 116769 w 1031169"/>
                  <a:gd name="connsiteY5" fmla="*/ 903153 h 1516602"/>
                  <a:gd name="connsiteX6" fmla="*/ 59619 w 1031169"/>
                  <a:gd name="connsiteY6" fmla="*/ 874578 h 1516602"/>
                  <a:gd name="connsiteX7" fmla="*/ 46284 w 1031169"/>
                  <a:gd name="connsiteY7" fmla="*/ 895533 h 1516602"/>
                  <a:gd name="connsiteX8" fmla="*/ 50094 w 1031169"/>
                  <a:gd name="connsiteY8" fmla="*/ 933633 h 1516602"/>
                  <a:gd name="connsiteX9" fmla="*/ 53904 w 1031169"/>
                  <a:gd name="connsiteY9" fmla="*/ 939348 h 1516602"/>
                  <a:gd name="connsiteX10" fmla="*/ 59619 w 1031169"/>
                  <a:gd name="connsiteY10" fmla="*/ 943158 h 1516602"/>
                  <a:gd name="connsiteX11" fmla="*/ 63429 w 1031169"/>
                  <a:gd name="connsiteY11" fmla="*/ 948873 h 1516602"/>
                  <a:gd name="connsiteX12" fmla="*/ 80574 w 1031169"/>
                  <a:gd name="connsiteY12" fmla="*/ 958398 h 1516602"/>
                  <a:gd name="connsiteX13" fmla="*/ 166299 w 1031169"/>
                  <a:gd name="connsiteY13" fmla="*/ 979353 h 1516602"/>
                  <a:gd name="connsiteX14" fmla="*/ 267264 w 1031169"/>
                  <a:gd name="connsiteY14" fmla="*/ 1021263 h 1516602"/>
                  <a:gd name="connsiteX15" fmla="*/ 278694 w 1031169"/>
                  <a:gd name="connsiteY15" fmla="*/ 1076508 h 1516602"/>
                  <a:gd name="connsiteX16" fmla="*/ 264381 w 1031169"/>
                  <a:gd name="connsiteY16" fmla="*/ 1119397 h 1516602"/>
                  <a:gd name="connsiteX17" fmla="*/ 186224 w 1031169"/>
                  <a:gd name="connsiteY17" fmla="*/ 1150391 h 1516602"/>
                  <a:gd name="connsiteX18" fmla="*/ 27234 w 1031169"/>
                  <a:gd name="connsiteY18" fmla="*/ 1154613 h 1516602"/>
                  <a:gd name="connsiteX19" fmla="*/ 15804 w 1031169"/>
                  <a:gd name="connsiteY19" fmla="*/ 1160328 h 1516602"/>
                  <a:gd name="connsiteX20" fmla="*/ 6279 w 1031169"/>
                  <a:gd name="connsiteY20" fmla="*/ 1169853 h 1516602"/>
                  <a:gd name="connsiteX21" fmla="*/ 4374 w 1031169"/>
                  <a:gd name="connsiteY21" fmla="*/ 1175568 h 1516602"/>
                  <a:gd name="connsiteX22" fmla="*/ 564 w 1031169"/>
                  <a:gd name="connsiteY22" fmla="*/ 1181283 h 1516602"/>
                  <a:gd name="connsiteX23" fmla="*/ 6279 w 1031169"/>
                  <a:gd name="connsiteY23" fmla="*/ 1213668 h 1516602"/>
                  <a:gd name="connsiteX24" fmla="*/ 11994 w 1031169"/>
                  <a:gd name="connsiteY24" fmla="*/ 1217478 h 1516602"/>
                  <a:gd name="connsiteX25" fmla="*/ 17709 w 1031169"/>
                  <a:gd name="connsiteY25" fmla="*/ 1219383 h 1516602"/>
                  <a:gd name="connsiteX26" fmla="*/ 145344 w 1031169"/>
                  <a:gd name="connsiteY26" fmla="*/ 1217478 h 1516602"/>
                  <a:gd name="connsiteX27" fmla="*/ 239202 w 1031169"/>
                  <a:gd name="connsiteY27" fmla="*/ 1214801 h 1516602"/>
                  <a:gd name="connsiteX28" fmla="*/ 318699 w 1031169"/>
                  <a:gd name="connsiteY28" fmla="*/ 1217478 h 1516602"/>
                  <a:gd name="connsiteX29" fmla="*/ 330129 w 1031169"/>
                  <a:gd name="connsiteY29" fmla="*/ 1223193 h 1516602"/>
                  <a:gd name="connsiteX30" fmla="*/ 333939 w 1031169"/>
                  <a:gd name="connsiteY30" fmla="*/ 1228908 h 1516602"/>
                  <a:gd name="connsiteX31" fmla="*/ 339654 w 1031169"/>
                  <a:gd name="connsiteY31" fmla="*/ 1230813 h 1516602"/>
                  <a:gd name="connsiteX32" fmla="*/ 351084 w 1031169"/>
                  <a:gd name="connsiteY32" fmla="*/ 1238433 h 1516602"/>
                  <a:gd name="connsiteX33" fmla="*/ 356799 w 1031169"/>
                  <a:gd name="connsiteY33" fmla="*/ 1242243 h 1516602"/>
                  <a:gd name="connsiteX34" fmla="*/ 360609 w 1031169"/>
                  <a:gd name="connsiteY34" fmla="*/ 1247958 h 1516602"/>
                  <a:gd name="connsiteX35" fmla="*/ 366324 w 1031169"/>
                  <a:gd name="connsiteY35" fmla="*/ 1259388 h 1516602"/>
                  <a:gd name="connsiteX36" fmla="*/ 362514 w 1031169"/>
                  <a:gd name="connsiteY36" fmla="*/ 1286058 h 1516602"/>
                  <a:gd name="connsiteX37" fmla="*/ 358704 w 1031169"/>
                  <a:gd name="connsiteY37" fmla="*/ 1291773 h 1516602"/>
                  <a:gd name="connsiteX38" fmla="*/ 356799 w 1031169"/>
                  <a:gd name="connsiteY38" fmla="*/ 1297488 h 1516602"/>
                  <a:gd name="connsiteX39" fmla="*/ 352989 w 1031169"/>
                  <a:gd name="connsiteY39" fmla="*/ 1303203 h 1516602"/>
                  <a:gd name="connsiteX40" fmla="*/ 351084 w 1031169"/>
                  <a:gd name="connsiteY40" fmla="*/ 1308918 h 1516602"/>
                  <a:gd name="connsiteX41" fmla="*/ 347274 w 1031169"/>
                  <a:gd name="connsiteY41" fmla="*/ 1314633 h 1516602"/>
                  <a:gd name="connsiteX42" fmla="*/ 330129 w 1031169"/>
                  <a:gd name="connsiteY42" fmla="*/ 1381308 h 1516602"/>
                  <a:gd name="connsiteX43" fmla="*/ 328224 w 1031169"/>
                  <a:gd name="connsiteY43" fmla="*/ 1432743 h 1516602"/>
                  <a:gd name="connsiteX44" fmla="*/ 330129 w 1031169"/>
                  <a:gd name="connsiteY44" fmla="*/ 1457508 h 1516602"/>
                  <a:gd name="connsiteX45" fmla="*/ 332034 w 1031169"/>
                  <a:gd name="connsiteY45" fmla="*/ 1463223 h 1516602"/>
                  <a:gd name="connsiteX46" fmla="*/ 335844 w 1031169"/>
                  <a:gd name="connsiteY46" fmla="*/ 1467033 h 1516602"/>
                  <a:gd name="connsiteX47" fmla="*/ 364419 w 1031169"/>
                  <a:gd name="connsiteY47" fmla="*/ 1512753 h 1516602"/>
                  <a:gd name="connsiteX48" fmla="*/ 387279 w 1031169"/>
                  <a:gd name="connsiteY48" fmla="*/ 1514658 h 1516602"/>
                  <a:gd name="connsiteX49" fmla="*/ 392994 w 1031169"/>
                  <a:gd name="connsiteY49" fmla="*/ 1508943 h 1516602"/>
                  <a:gd name="connsiteX50" fmla="*/ 394899 w 1031169"/>
                  <a:gd name="connsiteY50" fmla="*/ 1497513 h 1516602"/>
                  <a:gd name="connsiteX51" fmla="*/ 396804 w 1031169"/>
                  <a:gd name="connsiteY51" fmla="*/ 1491798 h 1516602"/>
                  <a:gd name="connsiteX52" fmla="*/ 398709 w 1031169"/>
                  <a:gd name="connsiteY52" fmla="*/ 1474653 h 1516602"/>
                  <a:gd name="connsiteX53" fmla="*/ 400614 w 1031169"/>
                  <a:gd name="connsiteY53" fmla="*/ 1461318 h 1516602"/>
                  <a:gd name="connsiteX54" fmla="*/ 404424 w 1031169"/>
                  <a:gd name="connsiteY54" fmla="*/ 1404168 h 1516602"/>
                  <a:gd name="connsiteX55" fmla="*/ 410139 w 1031169"/>
                  <a:gd name="connsiteY55" fmla="*/ 1392738 h 1516602"/>
                  <a:gd name="connsiteX56" fmla="*/ 413949 w 1031169"/>
                  <a:gd name="connsiteY56" fmla="*/ 1379403 h 1516602"/>
                  <a:gd name="connsiteX57" fmla="*/ 415854 w 1031169"/>
                  <a:gd name="connsiteY57" fmla="*/ 1373688 h 1516602"/>
                  <a:gd name="connsiteX58" fmla="*/ 417759 w 1031169"/>
                  <a:gd name="connsiteY58" fmla="*/ 1360353 h 1516602"/>
                  <a:gd name="connsiteX59" fmla="*/ 421569 w 1031169"/>
                  <a:gd name="connsiteY59" fmla="*/ 1348923 h 1516602"/>
                  <a:gd name="connsiteX60" fmla="*/ 427284 w 1031169"/>
                  <a:gd name="connsiteY60" fmla="*/ 1335588 h 1516602"/>
                  <a:gd name="connsiteX61" fmla="*/ 467289 w 1031169"/>
                  <a:gd name="connsiteY61" fmla="*/ 1265103 h 1516602"/>
                  <a:gd name="connsiteX62" fmla="*/ 528455 w 1031169"/>
                  <a:gd name="connsiteY62" fmla="*/ 1230091 h 1516602"/>
                  <a:gd name="connsiteX63" fmla="*/ 601154 w 1031169"/>
                  <a:gd name="connsiteY63" fmla="*/ 1221700 h 1516602"/>
                  <a:gd name="connsiteX64" fmla="*/ 720654 w 1031169"/>
                  <a:gd name="connsiteY64" fmla="*/ 1316538 h 1516602"/>
                  <a:gd name="connsiteX65" fmla="*/ 733989 w 1031169"/>
                  <a:gd name="connsiteY65" fmla="*/ 1326063 h 1516602"/>
                  <a:gd name="connsiteX66" fmla="*/ 743514 w 1031169"/>
                  <a:gd name="connsiteY66" fmla="*/ 1327968 h 1516602"/>
                  <a:gd name="connsiteX67" fmla="*/ 749229 w 1031169"/>
                  <a:gd name="connsiteY67" fmla="*/ 1329873 h 1516602"/>
                  <a:gd name="connsiteX68" fmla="*/ 762564 w 1031169"/>
                  <a:gd name="connsiteY68" fmla="*/ 1335588 h 1516602"/>
                  <a:gd name="connsiteX69" fmla="*/ 777804 w 1031169"/>
                  <a:gd name="connsiteY69" fmla="*/ 1333683 h 1516602"/>
                  <a:gd name="connsiteX70" fmla="*/ 789234 w 1031169"/>
                  <a:gd name="connsiteY70" fmla="*/ 1327968 h 1516602"/>
                  <a:gd name="connsiteX71" fmla="*/ 794949 w 1031169"/>
                  <a:gd name="connsiteY71" fmla="*/ 1326063 h 1516602"/>
                  <a:gd name="connsiteX72" fmla="*/ 802569 w 1031169"/>
                  <a:gd name="connsiteY72" fmla="*/ 1308918 h 1516602"/>
                  <a:gd name="connsiteX73" fmla="*/ 800664 w 1031169"/>
                  <a:gd name="connsiteY73" fmla="*/ 1284153 h 1516602"/>
                  <a:gd name="connsiteX74" fmla="*/ 798759 w 1031169"/>
                  <a:gd name="connsiteY74" fmla="*/ 1278438 h 1516602"/>
                  <a:gd name="connsiteX75" fmla="*/ 796854 w 1031169"/>
                  <a:gd name="connsiteY75" fmla="*/ 1270818 h 1516602"/>
                  <a:gd name="connsiteX76" fmla="*/ 783519 w 1031169"/>
                  <a:gd name="connsiteY76" fmla="*/ 1253673 h 1516602"/>
                  <a:gd name="connsiteX77" fmla="*/ 773994 w 1031169"/>
                  <a:gd name="connsiteY77" fmla="*/ 1247958 h 1516602"/>
                  <a:gd name="connsiteX78" fmla="*/ 648264 w 1031169"/>
                  <a:gd name="connsiteY78" fmla="*/ 1156518 h 1516602"/>
                  <a:gd name="connsiteX79" fmla="*/ 644454 w 1031169"/>
                  <a:gd name="connsiteY79" fmla="*/ 1139373 h 1516602"/>
                  <a:gd name="connsiteX80" fmla="*/ 646359 w 1031169"/>
                  <a:gd name="connsiteY80" fmla="*/ 1131753 h 1516602"/>
                  <a:gd name="connsiteX81" fmla="*/ 650169 w 1031169"/>
                  <a:gd name="connsiteY81" fmla="*/ 1114608 h 1516602"/>
                  <a:gd name="connsiteX82" fmla="*/ 653979 w 1031169"/>
                  <a:gd name="connsiteY82" fmla="*/ 1108893 h 1516602"/>
                  <a:gd name="connsiteX83" fmla="*/ 655884 w 1031169"/>
                  <a:gd name="connsiteY83" fmla="*/ 1103178 h 1516602"/>
                  <a:gd name="connsiteX84" fmla="*/ 661599 w 1031169"/>
                  <a:gd name="connsiteY84" fmla="*/ 1101273 h 1516602"/>
                  <a:gd name="connsiteX85" fmla="*/ 671124 w 1031169"/>
                  <a:gd name="connsiteY85" fmla="*/ 1089843 h 1516602"/>
                  <a:gd name="connsiteX86" fmla="*/ 724464 w 1031169"/>
                  <a:gd name="connsiteY86" fmla="*/ 1082223 h 1516602"/>
                  <a:gd name="connsiteX87" fmla="*/ 842574 w 1031169"/>
                  <a:gd name="connsiteY87" fmla="*/ 1084128 h 1516602"/>
                  <a:gd name="connsiteX88" fmla="*/ 871149 w 1031169"/>
                  <a:gd name="connsiteY88" fmla="*/ 1086033 h 1516602"/>
                  <a:gd name="connsiteX89" fmla="*/ 899724 w 1031169"/>
                  <a:gd name="connsiteY89" fmla="*/ 1091748 h 1516602"/>
                  <a:gd name="connsiteX90" fmla="*/ 922584 w 1031169"/>
                  <a:gd name="connsiteY90" fmla="*/ 1095558 h 1516602"/>
                  <a:gd name="connsiteX91" fmla="*/ 951159 w 1031169"/>
                  <a:gd name="connsiteY91" fmla="*/ 1101273 h 1516602"/>
                  <a:gd name="connsiteX92" fmla="*/ 956874 w 1031169"/>
                  <a:gd name="connsiteY92" fmla="*/ 1101273 h 1516602"/>
                  <a:gd name="connsiteX93" fmla="*/ 1002594 w 1031169"/>
                  <a:gd name="connsiteY93" fmla="*/ 1099368 h 1516602"/>
                  <a:gd name="connsiteX94" fmla="*/ 1031169 w 1031169"/>
                  <a:gd name="connsiteY94" fmla="*/ 1091748 h 1516602"/>
                  <a:gd name="connsiteX95" fmla="*/ 1003378 w 1031169"/>
                  <a:gd name="connsiteY95" fmla="*/ 1065958 h 1516602"/>
                  <a:gd name="connsiteX96" fmla="*/ 970209 w 1031169"/>
                  <a:gd name="connsiteY96" fmla="*/ 1044123 h 1516602"/>
                  <a:gd name="connsiteX97" fmla="*/ 962589 w 1031169"/>
                  <a:gd name="connsiteY97" fmla="*/ 1042218 h 1516602"/>
                  <a:gd name="connsiteX98" fmla="*/ 935919 w 1031169"/>
                  <a:gd name="connsiteY98" fmla="*/ 1034598 h 1516602"/>
                  <a:gd name="connsiteX99" fmla="*/ 825429 w 1031169"/>
                  <a:gd name="connsiteY99" fmla="*/ 1034598 h 1516602"/>
                  <a:gd name="connsiteX100" fmla="*/ 730179 w 1031169"/>
                  <a:gd name="connsiteY100" fmla="*/ 1038408 h 1516602"/>
                  <a:gd name="connsiteX101" fmla="*/ 669219 w 1031169"/>
                  <a:gd name="connsiteY101" fmla="*/ 1046028 h 1516602"/>
                  <a:gd name="connsiteX102" fmla="*/ 646359 w 1031169"/>
                  <a:gd name="connsiteY102" fmla="*/ 1049838 h 1516602"/>
                  <a:gd name="connsiteX103" fmla="*/ 642549 w 1031169"/>
                  <a:gd name="connsiteY103" fmla="*/ 1038408 h 1516602"/>
                  <a:gd name="connsiteX104" fmla="*/ 640644 w 1031169"/>
                  <a:gd name="connsiteY104" fmla="*/ 1032693 h 1516602"/>
                  <a:gd name="connsiteX105" fmla="*/ 642549 w 1031169"/>
                  <a:gd name="connsiteY105" fmla="*/ 1015548 h 1516602"/>
                  <a:gd name="connsiteX106" fmla="*/ 644454 w 1031169"/>
                  <a:gd name="connsiteY106" fmla="*/ 1009833 h 1516602"/>
                  <a:gd name="connsiteX107" fmla="*/ 661599 w 1031169"/>
                  <a:gd name="connsiteY107" fmla="*/ 1000308 h 1516602"/>
                  <a:gd name="connsiteX108" fmla="*/ 673029 w 1031169"/>
                  <a:gd name="connsiteY108" fmla="*/ 992688 h 1516602"/>
                  <a:gd name="connsiteX109" fmla="*/ 674934 w 1031169"/>
                  <a:gd name="connsiteY109" fmla="*/ 986973 h 1516602"/>
                  <a:gd name="connsiteX110" fmla="*/ 680649 w 1031169"/>
                  <a:gd name="connsiteY110" fmla="*/ 985068 h 1516602"/>
                  <a:gd name="connsiteX111" fmla="*/ 686364 w 1031169"/>
                  <a:gd name="connsiteY111" fmla="*/ 981258 h 1516602"/>
                  <a:gd name="connsiteX112" fmla="*/ 695889 w 1031169"/>
                  <a:gd name="connsiteY112" fmla="*/ 971733 h 1516602"/>
                  <a:gd name="connsiteX113" fmla="*/ 705414 w 1031169"/>
                  <a:gd name="connsiteY113" fmla="*/ 960303 h 1516602"/>
                  <a:gd name="connsiteX114" fmla="*/ 716844 w 1031169"/>
                  <a:gd name="connsiteY114" fmla="*/ 952683 h 1516602"/>
                  <a:gd name="connsiteX115" fmla="*/ 732084 w 1031169"/>
                  <a:gd name="connsiteY115" fmla="*/ 939348 h 1516602"/>
                  <a:gd name="connsiteX116" fmla="*/ 741609 w 1031169"/>
                  <a:gd name="connsiteY116" fmla="*/ 927918 h 1516602"/>
                  <a:gd name="connsiteX117" fmla="*/ 753039 w 1031169"/>
                  <a:gd name="connsiteY117" fmla="*/ 918393 h 1516602"/>
                  <a:gd name="connsiteX118" fmla="*/ 758754 w 1031169"/>
                  <a:gd name="connsiteY118" fmla="*/ 906963 h 1516602"/>
                  <a:gd name="connsiteX119" fmla="*/ 760659 w 1031169"/>
                  <a:gd name="connsiteY119" fmla="*/ 901248 h 1516602"/>
                  <a:gd name="connsiteX120" fmla="*/ 766374 w 1031169"/>
                  <a:gd name="connsiteY120" fmla="*/ 889818 h 1516602"/>
                  <a:gd name="connsiteX121" fmla="*/ 764469 w 1031169"/>
                  <a:gd name="connsiteY121" fmla="*/ 874578 h 1516602"/>
                  <a:gd name="connsiteX122" fmla="*/ 758754 w 1031169"/>
                  <a:gd name="connsiteY122" fmla="*/ 872673 h 1516602"/>
                  <a:gd name="connsiteX123" fmla="*/ 737799 w 1031169"/>
                  <a:gd name="connsiteY123" fmla="*/ 874578 h 1516602"/>
                  <a:gd name="connsiteX124" fmla="*/ 732084 w 1031169"/>
                  <a:gd name="connsiteY124" fmla="*/ 878388 h 1516602"/>
                  <a:gd name="connsiteX125" fmla="*/ 699699 w 1031169"/>
                  <a:gd name="connsiteY125" fmla="*/ 899343 h 1516602"/>
                  <a:gd name="connsiteX126" fmla="*/ 595181 w 1031169"/>
                  <a:gd name="connsiteY126" fmla="*/ 957831 h 1516602"/>
                  <a:gd name="connsiteX127" fmla="*/ 507294 w 1031169"/>
                  <a:gd name="connsiteY127" fmla="*/ 847908 h 1516602"/>
                  <a:gd name="connsiteX128" fmla="*/ 503484 w 1031169"/>
                  <a:gd name="connsiteY128" fmla="*/ 358323 h 1516602"/>
                  <a:gd name="connsiteX129" fmla="*/ 499674 w 1031169"/>
                  <a:gd name="connsiteY129" fmla="*/ 66858 h 1516602"/>
                  <a:gd name="connsiteX130" fmla="*/ 490149 w 1031169"/>
                  <a:gd name="connsiteY130" fmla="*/ 40188 h 1516602"/>
                  <a:gd name="connsiteX131" fmla="*/ 488244 w 1031169"/>
                  <a:gd name="connsiteY131" fmla="*/ 34473 h 1516602"/>
                  <a:gd name="connsiteX132" fmla="*/ 484434 w 1031169"/>
                  <a:gd name="connsiteY132" fmla="*/ 28758 h 1516602"/>
                  <a:gd name="connsiteX133" fmla="*/ 478719 w 1031169"/>
                  <a:gd name="connsiteY133" fmla="*/ 17328 h 1516602"/>
                  <a:gd name="connsiteX134" fmla="*/ 473004 w 1031169"/>
                  <a:gd name="connsiteY134" fmla="*/ 13518 h 1516602"/>
                  <a:gd name="connsiteX135" fmla="*/ 469194 w 1031169"/>
                  <a:gd name="connsiteY135" fmla="*/ 7803 h 1516602"/>
                  <a:gd name="connsiteX136" fmla="*/ 429189 w 1031169"/>
                  <a:gd name="connsiteY136" fmla="*/ 11613 h 1516602"/>
                  <a:gd name="connsiteX137" fmla="*/ 425379 w 1031169"/>
                  <a:gd name="connsiteY137" fmla="*/ 78288 h 1516602"/>
                  <a:gd name="connsiteX138" fmla="*/ 425379 w 1031169"/>
                  <a:gd name="connsiteY138" fmla="*/ 84003 h 1516602"/>
                  <a:gd name="connsiteX139" fmla="*/ 429189 w 1031169"/>
                  <a:gd name="connsiteY139" fmla="*/ 238308 h 1516602"/>
                  <a:gd name="connsiteX140" fmla="*/ 440619 w 1031169"/>
                  <a:gd name="connsiteY140" fmla="*/ 421188 h 1516602"/>
                  <a:gd name="connsiteX141" fmla="*/ 435265 w 1031169"/>
                  <a:gd name="connsiteY141" fmla="*/ 718368 h 1516602"/>
                  <a:gd name="connsiteX142" fmla="*/ 435059 w 1031169"/>
                  <a:gd name="connsiteY142" fmla="*/ 799046 h 1516602"/>
                  <a:gd name="connsiteX143" fmla="*/ 430322 w 1031169"/>
                  <a:gd name="connsiteY143" fmla="*/ 879006 h 1516602"/>
                  <a:gd name="connsiteX0" fmla="*/ 430322 w 1031169"/>
                  <a:gd name="connsiteY0" fmla="*/ 879006 h 1516602"/>
                  <a:gd name="connsiteX1" fmla="*/ 392427 w 1031169"/>
                  <a:gd name="connsiteY1" fmla="*/ 931934 h 1516602"/>
                  <a:gd name="connsiteX2" fmla="*/ 312984 w 1031169"/>
                  <a:gd name="connsiteY2" fmla="*/ 966018 h 1516602"/>
                  <a:gd name="connsiteX3" fmla="*/ 240645 w 1031169"/>
                  <a:gd name="connsiteY3" fmla="*/ 957266 h 1516602"/>
                  <a:gd name="connsiteX4" fmla="*/ 181539 w 1031169"/>
                  <a:gd name="connsiteY4" fmla="*/ 937443 h 1516602"/>
                  <a:gd name="connsiteX5" fmla="*/ 116769 w 1031169"/>
                  <a:gd name="connsiteY5" fmla="*/ 903153 h 1516602"/>
                  <a:gd name="connsiteX6" fmla="*/ 59619 w 1031169"/>
                  <a:gd name="connsiteY6" fmla="*/ 874578 h 1516602"/>
                  <a:gd name="connsiteX7" fmla="*/ 46284 w 1031169"/>
                  <a:gd name="connsiteY7" fmla="*/ 895533 h 1516602"/>
                  <a:gd name="connsiteX8" fmla="*/ 50094 w 1031169"/>
                  <a:gd name="connsiteY8" fmla="*/ 933633 h 1516602"/>
                  <a:gd name="connsiteX9" fmla="*/ 53904 w 1031169"/>
                  <a:gd name="connsiteY9" fmla="*/ 939348 h 1516602"/>
                  <a:gd name="connsiteX10" fmla="*/ 59619 w 1031169"/>
                  <a:gd name="connsiteY10" fmla="*/ 943158 h 1516602"/>
                  <a:gd name="connsiteX11" fmla="*/ 63429 w 1031169"/>
                  <a:gd name="connsiteY11" fmla="*/ 948873 h 1516602"/>
                  <a:gd name="connsiteX12" fmla="*/ 80574 w 1031169"/>
                  <a:gd name="connsiteY12" fmla="*/ 958398 h 1516602"/>
                  <a:gd name="connsiteX13" fmla="*/ 166299 w 1031169"/>
                  <a:gd name="connsiteY13" fmla="*/ 979353 h 1516602"/>
                  <a:gd name="connsiteX14" fmla="*/ 267264 w 1031169"/>
                  <a:gd name="connsiteY14" fmla="*/ 1021263 h 1516602"/>
                  <a:gd name="connsiteX15" fmla="*/ 278694 w 1031169"/>
                  <a:gd name="connsiteY15" fmla="*/ 1076508 h 1516602"/>
                  <a:gd name="connsiteX16" fmla="*/ 264381 w 1031169"/>
                  <a:gd name="connsiteY16" fmla="*/ 1119397 h 1516602"/>
                  <a:gd name="connsiteX17" fmla="*/ 186224 w 1031169"/>
                  <a:gd name="connsiteY17" fmla="*/ 1150391 h 1516602"/>
                  <a:gd name="connsiteX18" fmla="*/ 27234 w 1031169"/>
                  <a:gd name="connsiteY18" fmla="*/ 1154613 h 1516602"/>
                  <a:gd name="connsiteX19" fmla="*/ 15804 w 1031169"/>
                  <a:gd name="connsiteY19" fmla="*/ 1160328 h 1516602"/>
                  <a:gd name="connsiteX20" fmla="*/ 6279 w 1031169"/>
                  <a:gd name="connsiteY20" fmla="*/ 1169853 h 1516602"/>
                  <a:gd name="connsiteX21" fmla="*/ 4374 w 1031169"/>
                  <a:gd name="connsiteY21" fmla="*/ 1175568 h 1516602"/>
                  <a:gd name="connsiteX22" fmla="*/ 564 w 1031169"/>
                  <a:gd name="connsiteY22" fmla="*/ 1181283 h 1516602"/>
                  <a:gd name="connsiteX23" fmla="*/ 6279 w 1031169"/>
                  <a:gd name="connsiteY23" fmla="*/ 1213668 h 1516602"/>
                  <a:gd name="connsiteX24" fmla="*/ 11994 w 1031169"/>
                  <a:gd name="connsiteY24" fmla="*/ 1217478 h 1516602"/>
                  <a:gd name="connsiteX25" fmla="*/ 17709 w 1031169"/>
                  <a:gd name="connsiteY25" fmla="*/ 1219383 h 1516602"/>
                  <a:gd name="connsiteX26" fmla="*/ 145344 w 1031169"/>
                  <a:gd name="connsiteY26" fmla="*/ 1217478 h 1516602"/>
                  <a:gd name="connsiteX27" fmla="*/ 239202 w 1031169"/>
                  <a:gd name="connsiteY27" fmla="*/ 1214801 h 1516602"/>
                  <a:gd name="connsiteX28" fmla="*/ 318699 w 1031169"/>
                  <a:gd name="connsiteY28" fmla="*/ 1217478 h 1516602"/>
                  <a:gd name="connsiteX29" fmla="*/ 330129 w 1031169"/>
                  <a:gd name="connsiteY29" fmla="*/ 1223193 h 1516602"/>
                  <a:gd name="connsiteX30" fmla="*/ 333939 w 1031169"/>
                  <a:gd name="connsiteY30" fmla="*/ 1228908 h 1516602"/>
                  <a:gd name="connsiteX31" fmla="*/ 339654 w 1031169"/>
                  <a:gd name="connsiteY31" fmla="*/ 1230813 h 1516602"/>
                  <a:gd name="connsiteX32" fmla="*/ 351084 w 1031169"/>
                  <a:gd name="connsiteY32" fmla="*/ 1238433 h 1516602"/>
                  <a:gd name="connsiteX33" fmla="*/ 356799 w 1031169"/>
                  <a:gd name="connsiteY33" fmla="*/ 1242243 h 1516602"/>
                  <a:gd name="connsiteX34" fmla="*/ 360609 w 1031169"/>
                  <a:gd name="connsiteY34" fmla="*/ 1247958 h 1516602"/>
                  <a:gd name="connsiteX35" fmla="*/ 366324 w 1031169"/>
                  <a:gd name="connsiteY35" fmla="*/ 1259388 h 1516602"/>
                  <a:gd name="connsiteX36" fmla="*/ 362514 w 1031169"/>
                  <a:gd name="connsiteY36" fmla="*/ 1286058 h 1516602"/>
                  <a:gd name="connsiteX37" fmla="*/ 358704 w 1031169"/>
                  <a:gd name="connsiteY37" fmla="*/ 1291773 h 1516602"/>
                  <a:gd name="connsiteX38" fmla="*/ 356799 w 1031169"/>
                  <a:gd name="connsiteY38" fmla="*/ 1297488 h 1516602"/>
                  <a:gd name="connsiteX39" fmla="*/ 352989 w 1031169"/>
                  <a:gd name="connsiteY39" fmla="*/ 1303203 h 1516602"/>
                  <a:gd name="connsiteX40" fmla="*/ 351084 w 1031169"/>
                  <a:gd name="connsiteY40" fmla="*/ 1308918 h 1516602"/>
                  <a:gd name="connsiteX41" fmla="*/ 347274 w 1031169"/>
                  <a:gd name="connsiteY41" fmla="*/ 1314633 h 1516602"/>
                  <a:gd name="connsiteX42" fmla="*/ 330129 w 1031169"/>
                  <a:gd name="connsiteY42" fmla="*/ 1381308 h 1516602"/>
                  <a:gd name="connsiteX43" fmla="*/ 328224 w 1031169"/>
                  <a:gd name="connsiteY43" fmla="*/ 1432743 h 1516602"/>
                  <a:gd name="connsiteX44" fmla="*/ 330129 w 1031169"/>
                  <a:gd name="connsiteY44" fmla="*/ 1457508 h 1516602"/>
                  <a:gd name="connsiteX45" fmla="*/ 332034 w 1031169"/>
                  <a:gd name="connsiteY45" fmla="*/ 1463223 h 1516602"/>
                  <a:gd name="connsiteX46" fmla="*/ 335844 w 1031169"/>
                  <a:gd name="connsiteY46" fmla="*/ 1467033 h 1516602"/>
                  <a:gd name="connsiteX47" fmla="*/ 364419 w 1031169"/>
                  <a:gd name="connsiteY47" fmla="*/ 1512753 h 1516602"/>
                  <a:gd name="connsiteX48" fmla="*/ 387279 w 1031169"/>
                  <a:gd name="connsiteY48" fmla="*/ 1514658 h 1516602"/>
                  <a:gd name="connsiteX49" fmla="*/ 392994 w 1031169"/>
                  <a:gd name="connsiteY49" fmla="*/ 1508943 h 1516602"/>
                  <a:gd name="connsiteX50" fmla="*/ 394899 w 1031169"/>
                  <a:gd name="connsiteY50" fmla="*/ 1497513 h 1516602"/>
                  <a:gd name="connsiteX51" fmla="*/ 396804 w 1031169"/>
                  <a:gd name="connsiteY51" fmla="*/ 1491798 h 1516602"/>
                  <a:gd name="connsiteX52" fmla="*/ 398709 w 1031169"/>
                  <a:gd name="connsiteY52" fmla="*/ 1474653 h 1516602"/>
                  <a:gd name="connsiteX53" fmla="*/ 400614 w 1031169"/>
                  <a:gd name="connsiteY53" fmla="*/ 1461318 h 1516602"/>
                  <a:gd name="connsiteX54" fmla="*/ 404424 w 1031169"/>
                  <a:gd name="connsiteY54" fmla="*/ 1404168 h 1516602"/>
                  <a:gd name="connsiteX55" fmla="*/ 410139 w 1031169"/>
                  <a:gd name="connsiteY55" fmla="*/ 1392738 h 1516602"/>
                  <a:gd name="connsiteX56" fmla="*/ 413949 w 1031169"/>
                  <a:gd name="connsiteY56" fmla="*/ 1379403 h 1516602"/>
                  <a:gd name="connsiteX57" fmla="*/ 415854 w 1031169"/>
                  <a:gd name="connsiteY57" fmla="*/ 1373688 h 1516602"/>
                  <a:gd name="connsiteX58" fmla="*/ 417759 w 1031169"/>
                  <a:gd name="connsiteY58" fmla="*/ 1360353 h 1516602"/>
                  <a:gd name="connsiteX59" fmla="*/ 421569 w 1031169"/>
                  <a:gd name="connsiteY59" fmla="*/ 1348923 h 1516602"/>
                  <a:gd name="connsiteX60" fmla="*/ 427284 w 1031169"/>
                  <a:gd name="connsiteY60" fmla="*/ 1335588 h 1516602"/>
                  <a:gd name="connsiteX61" fmla="*/ 467289 w 1031169"/>
                  <a:gd name="connsiteY61" fmla="*/ 1265103 h 1516602"/>
                  <a:gd name="connsiteX62" fmla="*/ 528455 w 1031169"/>
                  <a:gd name="connsiteY62" fmla="*/ 1230091 h 1516602"/>
                  <a:gd name="connsiteX63" fmla="*/ 601154 w 1031169"/>
                  <a:gd name="connsiteY63" fmla="*/ 1221700 h 1516602"/>
                  <a:gd name="connsiteX64" fmla="*/ 720654 w 1031169"/>
                  <a:gd name="connsiteY64" fmla="*/ 1316538 h 1516602"/>
                  <a:gd name="connsiteX65" fmla="*/ 733989 w 1031169"/>
                  <a:gd name="connsiteY65" fmla="*/ 1326063 h 1516602"/>
                  <a:gd name="connsiteX66" fmla="*/ 743514 w 1031169"/>
                  <a:gd name="connsiteY66" fmla="*/ 1327968 h 1516602"/>
                  <a:gd name="connsiteX67" fmla="*/ 749229 w 1031169"/>
                  <a:gd name="connsiteY67" fmla="*/ 1329873 h 1516602"/>
                  <a:gd name="connsiteX68" fmla="*/ 762564 w 1031169"/>
                  <a:gd name="connsiteY68" fmla="*/ 1335588 h 1516602"/>
                  <a:gd name="connsiteX69" fmla="*/ 777804 w 1031169"/>
                  <a:gd name="connsiteY69" fmla="*/ 1333683 h 1516602"/>
                  <a:gd name="connsiteX70" fmla="*/ 789234 w 1031169"/>
                  <a:gd name="connsiteY70" fmla="*/ 1327968 h 1516602"/>
                  <a:gd name="connsiteX71" fmla="*/ 794949 w 1031169"/>
                  <a:gd name="connsiteY71" fmla="*/ 1326063 h 1516602"/>
                  <a:gd name="connsiteX72" fmla="*/ 802569 w 1031169"/>
                  <a:gd name="connsiteY72" fmla="*/ 1308918 h 1516602"/>
                  <a:gd name="connsiteX73" fmla="*/ 800664 w 1031169"/>
                  <a:gd name="connsiteY73" fmla="*/ 1284153 h 1516602"/>
                  <a:gd name="connsiteX74" fmla="*/ 798759 w 1031169"/>
                  <a:gd name="connsiteY74" fmla="*/ 1278438 h 1516602"/>
                  <a:gd name="connsiteX75" fmla="*/ 796854 w 1031169"/>
                  <a:gd name="connsiteY75" fmla="*/ 1270818 h 1516602"/>
                  <a:gd name="connsiteX76" fmla="*/ 783519 w 1031169"/>
                  <a:gd name="connsiteY76" fmla="*/ 1253673 h 1516602"/>
                  <a:gd name="connsiteX77" fmla="*/ 773994 w 1031169"/>
                  <a:gd name="connsiteY77" fmla="*/ 1247958 h 1516602"/>
                  <a:gd name="connsiteX78" fmla="*/ 648264 w 1031169"/>
                  <a:gd name="connsiteY78" fmla="*/ 1156518 h 1516602"/>
                  <a:gd name="connsiteX79" fmla="*/ 644454 w 1031169"/>
                  <a:gd name="connsiteY79" fmla="*/ 1139373 h 1516602"/>
                  <a:gd name="connsiteX80" fmla="*/ 646359 w 1031169"/>
                  <a:gd name="connsiteY80" fmla="*/ 1131753 h 1516602"/>
                  <a:gd name="connsiteX81" fmla="*/ 650169 w 1031169"/>
                  <a:gd name="connsiteY81" fmla="*/ 1114608 h 1516602"/>
                  <a:gd name="connsiteX82" fmla="*/ 653979 w 1031169"/>
                  <a:gd name="connsiteY82" fmla="*/ 1108893 h 1516602"/>
                  <a:gd name="connsiteX83" fmla="*/ 655884 w 1031169"/>
                  <a:gd name="connsiteY83" fmla="*/ 1103178 h 1516602"/>
                  <a:gd name="connsiteX84" fmla="*/ 661599 w 1031169"/>
                  <a:gd name="connsiteY84" fmla="*/ 1101273 h 1516602"/>
                  <a:gd name="connsiteX85" fmla="*/ 671124 w 1031169"/>
                  <a:gd name="connsiteY85" fmla="*/ 1089843 h 1516602"/>
                  <a:gd name="connsiteX86" fmla="*/ 724464 w 1031169"/>
                  <a:gd name="connsiteY86" fmla="*/ 1082223 h 1516602"/>
                  <a:gd name="connsiteX87" fmla="*/ 842574 w 1031169"/>
                  <a:gd name="connsiteY87" fmla="*/ 1084128 h 1516602"/>
                  <a:gd name="connsiteX88" fmla="*/ 871149 w 1031169"/>
                  <a:gd name="connsiteY88" fmla="*/ 1086033 h 1516602"/>
                  <a:gd name="connsiteX89" fmla="*/ 899724 w 1031169"/>
                  <a:gd name="connsiteY89" fmla="*/ 1091748 h 1516602"/>
                  <a:gd name="connsiteX90" fmla="*/ 922584 w 1031169"/>
                  <a:gd name="connsiteY90" fmla="*/ 1095558 h 1516602"/>
                  <a:gd name="connsiteX91" fmla="*/ 951159 w 1031169"/>
                  <a:gd name="connsiteY91" fmla="*/ 1101273 h 1516602"/>
                  <a:gd name="connsiteX92" fmla="*/ 956874 w 1031169"/>
                  <a:gd name="connsiteY92" fmla="*/ 1101273 h 1516602"/>
                  <a:gd name="connsiteX93" fmla="*/ 1002594 w 1031169"/>
                  <a:gd name="connsiteY93" fmla="*/ 1099368 h 1516602"/>
                  <a:gd name="connsiteX94" fmla="*/ 1031169 w 1031169"/>
                  <a:gd name="connsiteY94" fmla="*/ 1091748 h 1516602"/>
                  <a:gd name="connsiteX95" fmla="*/ 1003378 w 1031169"/>
                  <a:gd name="connsiteY95" fmla="*/ 1065958 h 1516602"/>
                  <a:gd name="connsiteX96" fmla="*/ 970209 w 1031169"/>
                  <a:gd name="connsiteY96" fmla="*/ 1044123 h 1516602"/>
                  <a:gd name="connsiteX97" fmla="*/ 962589 w 1031169"/>
                  <a:gd name="connsiteY97" fmla="*/ 1042218 h 1516602"/>
                  <a:gd name="connsiteX98" fmla="*/ 935919 w 1031169"/>
                  <a:gd name="connsiteY98" fmla="*/ 1034598 h 1516602"/>
                  <a:gd name="connsiteX99" fmla="*/ 825429 w 1031169"/>
                  <a:gd name="connsiteY99" fmla="*/ 1034598 h 1516602"/>
                  <a:gd name="connsiteX100" fmla="*/ 730179 w 1031169"/>
                  <a:gd name="connsiteY100" fmla="*/ 1038408 h 1516602"/>
                  <a:gd name="connsiteX101" fmla="*/ 669219 w 1031169"/>
                  <a:gd name="connsiteY101" fmla="*/ 1046028 h 1516602"/>
                  <a:gd name="connsiteX102" fmla="*/ 646359 w 1031169"/>
                  <a:gd name="connsiteY102" fmla="*/ 1049838 h 1516602"/>
                  <a:gd name="connsiteX103" fmla="*/ 642549 w 1031169"/>
                  <a:gd name="connsiteY103" fmla="*/ 1038408 h 1516602"/>
                  <a:gd name="connsiteX104" fmla="*/ 640644 w 1031169"/>
                  <a:gd name="connsiteY104" fmla="*/ 1032693 h 1516602"/>
                  <a:gd name="connsiteX105" fmla="*/ 642549 w 1031169"/>
                  <a:gd name="connsiteY105" fmla="*/ 1015548 h 1516602"/>
                  <a:gd name="connsiteX106" fmla="*/ 644454 w 1031169"/>
                  <a:gd name="connsiteY106" fmla="*/ 1009833 h 1516602"/>
                  <a:gd name="connsiteX107" fmla="*/ 661599 w 1031169"/>
                  <a:gd name="connsiteY107" fmla="*/ 1000308 h 1516602"/>
                  <a:gd name="connsiteX108" fmla="*/ 673029 w 1031169"/>
                  <a:gd name="connsiteY108" fmla="*/ 992688 h 1516602"/>
                  <a:gd name="connsiteX109" fmla="*/ 674934 w 1031169"/>
                  <a:gd name="connsiteY109" fmla="*/ 986973 h 1516602"/>
                  <a:gd name="connsiteX110" fmla="*/ 680649 w 1031169"/>
                  <a:gd name="connsiteY110" fmla="*/ 985068 h 1516602"/>
                  <a:gd name="connsiteX111" fmla="*/ 686364 w 1031169"/>
                  <a:gd name="connsiteY111" fmla="*/ 981258 h 1516602"/>
                  <a:gd name="connsiteX112" fmla="*/ 695889 w 1031169"/>
                  <a:gd name="connsiteY112" fmla="*/ 971733 h 1516602"/>
                  <a:gd name="connsiteX113" fmla="*/ 705414 w 1031169"/>
                  <a:gd name="connsiteY113" fmla="*/ 960303 h 1516602"/>
                  <a:gd name="connsiteX114" fmla="*/ 716844 w 1031169"/>
                  <a:gd name="connsiteY114" fmla="*/ 952683 h 1516602"/>
                  <a:gd name="connsiteX115" fmla="*/ 732084 w 1031169"/>
                  <a:gd name="connsiteY115" fmla="*/ 939348 h 1516602"/>
                  <a:gd name="connsiteX116" fmla="*/ 741609 w 1031169"/>
                  <a:gd name="connsiteY116" fmla="*/ 927918 h 1516602"/>
                  <a:gd name="connsiteX117" fmla="*/ 753039 w 1031169"/>
                  <a:gd name="connsiteY117" fmla="*/ 918393 h 1516602"/>
                  <a:gd name="connsiteX118" fmla="*/ 758754 w 1031169"/>
                  <a:gd name="connsiteY118" fmla="*/ 906963 h 1516602"/>
                  <a:gd name="connsiteX119" fmla="*/ 760659 w 1031169"/>
                  <a:gd name="connsiteY119" fmla="*/ 901248 h 1516602"/>
                  <a:gd name="connsiteX120" fmla="*/ 766374 w 1031169"/>
                  <a:gd name="connsiteY120" fmla="*/ 889818 h 1516602"/>
                  <a:gd name="connsiteX121" fmla="*/ 764469 w 1031169"/>
                  <a:gd name="connsiteY121" fmla="*/ 874578 h 1516602"/>
                  <a:gd name="connsiteX122" fmla="*/ 758754 w 1031169"/>
                  <a:gd name="connsiteY122" fmla="*/ 872673 h 1516602"/>
                  <a:gd name="connsiteX123" fmla="*/ 737799 w 1031169"/>
                  <a:gd name="connsiteY123" fmla="*/ 874578 h 1516602"/>
                  <a:gd name="connsiteX124" fmla="*/ 732084 w 1031169"/>
                  <a:gd name="connsiteY124" fmla="*/ 878388 h 1516602"/>
                  <a:gd name="connsiteX125" fmla="*/ 699699 w 1031169"/>
                  <a:gd name="connsiteY125" fmla="*/ 899343 h 1516602"/>
                  <a:gd name="connsiteX126" fmla="*/ 595181 w 1031169"/>
                  <a:gd name="connsiteY126" fmla="*/ 957831 h 1516602"/>
                  <a:gd name="connsiteX127" fmla="*/ 507294 w 1031169"/>
                  <a:gd name="connsiteY127" fmla="*/ 847908 h 1516602"/>
                  <a:gd name="connsiteX128" fmla="*/ 503484 w 1031169"/>
                  <a:gd name="connsiteY128" fmla="*/ 358323 h 1516602"/>
                  <a:gd name="connsiteX129" fmla="*/ 499674 w 1031169"/>
                  <a:gd name="connsiteY129" fmla="*/ 66858 h 1516602"/>
                  <a:gd name="connsiteX130" fmla="*/ 490149 w 1031169"/>
                  <a:gd name="connsiteY130" fmla="*/ 40188 h 1516602"/>
                  <a:gd name="connsiteX131" fmla="*/ 488244 w 1031169"/>
                  <a:gd name="connsiteY131" fmla="*/ 34473 h 1516602"/>
                  <a:gd name="connsiteX132" fmla="*/ 484434 w 1031169"/>
                  <a:gd name="connsiteY132" fmla="*/ 28758 h 1516602"/>
                  <a:gd name="connsiteX133" fmla="*/ 478719 w 1031169"/>
                  <a:gd name="connsiteY133" fmla="*/ 17328 h 1516602"/>
                  <a:gd name="connsiteX134" fmla="*/ 473004 w 1031169"/>
                  <a:gd name="connsiteY134" fmla="*/ 13518 h 1516602"/>
                  <a:gd name="connsiteX135" fmla="*/ 469194 w 1031169"/>
                  <a:gd name="connsiteY135" fmla="*/ 7803 h 1516602"/>
                  <a:gd name="connsiteX136" fmla="*/ 429189 w 1031169"/>
                  <a:gd name="connsiteY136" fmla="*/ 11613 h 1516602"/>
                  <a:gd name="connsiteX137" fmla="*/ 425379 w 1031169"/>
                  <a:gd name="connsiteY137" fmla="*/ 78288 h 1516602"/>
                  <a:gd name="connsiteX138" fmla="*/ 425379 w 1031169"/>
                  <a:gd name="connsiteY138" fmla="*/ 84003 h 1516602"/>
                  <a:gd name="connsiteX139" fmla="*/ 429189 w 1031169"/>
                  <a:gd name="connsiteY139" fmla="*/ 238308 h 1516602"/>
                  <a:gd name="connsiteX140" fmla="*/ 440619 w 1031169"/>
                  <a:gd name="connsiteY140" fmla="*/ 421188 h 1516602"/>
                  <a:gd name="connsiteX141" fmla="*/ 435265 w 1031169"/>
                  <a:gd name="connsiteY141" fmla="*/ 718368 h 1516602"/>
                  <a:gd name="connsiteX142" fmla="*/ 435059 w 1031169"/>
                  <a:gd name="connsiteY142" fmla="*/ 799046 h 1516602"/>
                  <a:gd name="connsiteX143" fmla="*/ 430322 w 1031169"/>
                  <a:gd name="connsiteY143" fmla="*/ 879006 h 1516602"/>
                  <a:gd name="connsiteX0" fmla="*/ 430322 w 1031169"/>
                  <a:gd name="connsiteY0" fmla="*/ 879006 h 1516602"/>
                  <a:gd name="connsiteX1" fmla="*/ 392427 w 1031169"/>
                  <a:gd name="connsiteY1" fmla="*/ 931934 h 1516602"/>
                  <a:gd name="connsiteX2" fmla="*/ 312984 w 1031169"/>
                  <a:gd name="connsiteY2" fmla="*/ 966018 h 1516602"/>
                  <a:gd name="connsiteX3" fmla="*/ 240645 w 1031169"/>
                  <a:gd name="connsiteY3" fmla="*/ 957266 h 1516602"/>
                  <a:gd name="connsiteX4" fmla="*/ 181539 w 1031169"/>
                  <a:gd name="connsiteY4" fmla="*/ 937443 h 1516602"/>
                  <a:gd name="connsiteX5" fmla="*/ 116769 w 1031169"/>
                  <a:gd name="connsiteY5" fmla="*/ 903153 h 1516602"/>
                  <a:gd name="connsiteX6" fmla="*/ 59619 w 1031169"/>
                  <a:gd name="connsiteY6" fmla="*/ 874578 h 1516602"/>
                  <a:gd name="connsiteX7" fmla="*/ 46284 w 1031169"/>
                  <a:gd name="connsiteY7" fmla="*/ 895533 h 1516602"/>
                  <a:gd name="connsiteX8" fmla="*/ 50094 w 1031169"/>
                  <a:gd name="connsiteY8" fmla="*/ 933633 h 1516602"/>
                  <a:gd name="connsiteX9" fmla="*/ 53904 w 1031169"/>
                  <a:gd name="connsiteY9" fmla="*/ 939348 h 1516602"/>
                  <a:gd name="connsiteX10" fmla="*/ 59619 w 1031169"/>
                  <a:gd name="connsiteY10" fmla="*/ 943158 h 1516602"/>
                  <a:gd name="connsiteX11" fmla="*/ 63429 w 1031169"/>
                  <a:gd name="connsiteY11" fmla="*/ 948873 h 1516602"/>
                  <a:gd name="connsiteX12" fmla="*/ 80574 w 1031169"/>
                  <a:gd name="connsiteY12" fmla="*/ 958398 h 1516602"/>
                  <a:gd name="connsiteX13" fmla="*/ 166299 w 1031169"/>
                  <a:gd name="connsiteY13" fmla="*/ 979353 h 1516602"/>
                  <a:gd name="connsiteX14" fmla="*/ 267264 w 1031169"/>
                  <a:gd name="connsiteY14" fmla="*/ 1021263 h 1516602"/>
                  <a:gd name="connsiteX15" fmla="*/ 278694 w 1031169"/>
                  <a:gd name="connsiteY15" fmla="*/ 1076508 h 1516602"/>
                  <a:gd name="connsiteX16" fmla="*/ 264381 w 1031169"/>
                  <a:gd name="connsiteY16" fmla="*/ 1119397 h 1516602"/>
                  <a:gd name="connsiteX17" fmla="*/ 186224 w 1031169"/>
                  <a:gd name="connsiteY17" fmla="*/ 1150391 h 1516602"/>
                  <a:gd name="connsiteX18" fmla="*/ 27234 w 1031169"/>
                  <a:gd name="connsiteY18" fmla="*/ 1154613 h 1516602"/>
                  <a:gd name="connsiteX19" fmla="*/ 15804 w 1031169"/>
                  <a:gd name="connsiteY19" fmla="*/ 1160328 h 1516602"/>
                  <a:gd name="connsiteX20" fmla="*/ 6279 w 1031169"/>
                  <a:gd name="connsiteY20" fmla="*/ 1169853 h 1516602"/>
                  <a:gd name="connsiteX21" fmla="*/ 4374 w 1031169"/>
                  <a:gd name="connsiteY21" fmla="*/ 1175568 h 1516602"/>
                  <a:gd name="connsiteX22" fmla="*/ 564 w 1031169"/>
                  <a:gd name="connsiteY22" fmla="*/ 1181283 h 1516602"/>
                  <a:gd name="connsiteX23" fmla="*/ 6279 w 1031169"/>
                  <a:gd name="connsiteY23" fmla="*/ 1213668 h 1516602"/>
                  <a:gd name="connsiteX24" fmla="*/ 11994 w 1031169"/>
                  <a:gd name="connsiteY24" fmla="*/ 1217478 h 1516602"/>
                  <a:gd name="connsiteX25" fmla="*/ 17709 w 1031169"/>
                  <a:gd name="connsiteY25" fmla="*/ 1219383 h 1516602"/>
                  <a:gd name="connsiteX26" fmla="*/ 145344 w 1031169"/>
                  <a:gd name="connsiteY26" fmla="*/ 1217478 h 1516602"/>
                  <a:gd name="connsiteX27" fmla="*/ 239202 w 1031169"/>
                  <a:gd name="connsiteY27" fmla="*/ 1214801 h 1516602"/>
                  <a:gd name="connsiteX28" fmla="*/ 318699 w 1031169"/>
                  <a:gd name="connsiteY28" fmla="*/ 1217478 h 1516602"/>
                  <a:gd name="connsiteX29" fmla="*/ 330129 w 1031169"/>
                  <a:gd name="connsiteY29" fmla="*/ 1223193 h 1516602"/>
                  <a:gd name="connsiteX30" fmla="*/ 333939 w 1031169"/>
                  <a:gd name="connsiteY30" fmla="*/ 1228908 h 1516602"/>
                  <a:gd name="connsiteX31" fmla="*/ 339654 w 1031169"/>
                  <a:gd name="connsiteY31" fmla="*/ 1230813 h 1516602"/>
                  <a:gd name="connsiteX32" fmla="*/ 351084 w 1031169"/>
                  <a:gd name="connsiteY32" fmla="*/ 1238433 h 1516602"/>
                  <a:gd name="connsiteX33" fmla="*/ 356799 w 1031169"/>
                  <a:gd name="connsiteY33" fmla="*/ 1242243 h 1516602"/>
                  <a:gd name="connsiteX34" fmla="*/ 360609 w 1031169"/>
                  <a:gd name="connsiteY34" fmla="*/ 1247958 h 1516602"/>
                  <a:gd name="connsiteX35" fmla="*/ 366324 w 1031169"/>
                  <a:gd name="connsiteY35" fmla="*/ 1259388 h 1516602"/>
                  <a:gd name="connsiteX36" fmla="*/ 362514 w 1031169"/>
                  <a:gd name="connsiteY36" fmla="*/ 1286058 h 1516602"/>
                  <a:gd name="connsiteX37" fmla="*/ 358704 w 1031169"/>
                  <a:gd name="connsiteY37" fmla="*/ 1291773 h 1516602"/>
                  <a:gd name="connsiteX38" fmla="*/ 356799 w 1031169"/>
                  <a:gd name="connsiteY38" fmla="*/ 1297488 h 1516602"/>
                  <a:gd name="connsiteX39" fmla="*/ 352989 w 1031169"/>
                  <a:gd name="connsiteY39" fmla="*/ 1303203 h 1516602"/>
                  <a:gd name="connsiteX40" fmla="*/ 351084 w 1031169"/>
                  <a:gd name="connsiteY40" fmla="*/ 1308918 h 1516602"/>
                  <a:gd name="connsiteX41" fmla="*/ 347274 w 1031169"/>
                  <a:gd name="connsiteY41" fmla="*/ 1314633 h 1516602"/>
                  <a:gd name="connsiteX42" fmla="*/ 330129 w 1031169"/>
                  <a:gd name="connsiteY42" fmla="*/ 1381308 h 1516602"/>
                  <a:gd name="connsiteX43" fmla="*/ 328224 w 1031169"/>
                  <a:gd name="connsiteY43" fmla="*/ 1432743 h 1516602"/>
                  <a:gd name="connsiteX44" fmla="*/ 330129 w 1031169"/>
                  <a:gd name="connsiteY44" fmla="*/ 1457508 h 1516602"/>
                  <a:gd name="connsiteX45" fmla="*/ 332034 w 1031169"/>
                  <a:gd name="connsiteY45" fmla="*/ 1463223 h 1516602"/>
                  <a:gd name="connsiteX46" fmla="*/ 335844 w 1031169"/>
                  <a:gd name="connsiteY46" fmla="*/ 1467033 h 1516602"/>
                  <a:gd name="connsiteX47" fmla="*/ 364419 w 1031169"/>
                  <a:gd name="connsiteY47" fmla="*/ 1512753 h 1516602"/>
                  <a:gd name="connsiteX48" fmla="*/ 387279 w 1031169"/>
                  <a:gd name="connsiteY48" fmla="*/ 1514658 h 1516602"/>
                  <a:gd name="connsiteX49" fmla="*/ 392994 w 1031169"/>
                  <a:gd name="connsiteY49" fmla="*/ 1508943 h 1516602"/>
                  <a:gd name="connsiteX50" fmla="*/ 394899 w 1031169"/>
                  <a:gd name="connsiteY50" fmla="*/ 1497513 h 1516602"/>
                  <a:gd name="connsiteX51" fmla="*/ 396804 w 1031169"/>
                  <a:gd name="connsiteY51" fmla="*/ 1491798 h 1516602"/>
                  <a:gd name="connsiteX52" fmla="*/ 398709 w 1031169"/>
                  <a:gd name="connsiteY52" fmla="*/ 1474653 h 1516602"/>
                  <a:gd name="connsiteX53" fmla="*/ 400614 w 1031169"/>
                  <a:gd name="connsiteY53" fmla="*/ 1461318 h 1516602"/>
                  <a:gd name="connsiteX54" fmla="*/ 404424 w 1031169"/>
                  <a:gd name="connsiteY54" fmla="*/ 1404168 h 1516602"/>
                  <a:gd name="connsiteX55" fmla="*/ 410139 w 1031169"/>
                  <a:gd name="connsiteY55" fmla="*/ 1392738 h 1516602"/>
                  <a:gd name="connsiteX56" fmla="*/ 413949 w 1031169"/>
                  <a:gd name="connsiteY56" fmla="*/ 1379403 h 1516602"/>
                  <a:gd name="connsiteX57" fmla="*/ 415854 w 1031169"/>
                  <a:gd name="connsiteY57" fmla="*/ 1373688 h 1516602"/>
                  <a:gd name="connsiteX58" fmla="*/ 417759 w 1031169"/>
                  <a:gd name="connsiteY58" fmla="*/ 1360353 h 1516602"/>
                  <a:gd name="connsiteX59" fmla="*/ 421569 w 1031169"/>
                  <a:gd name="connsiteY59" fmla="*/ 1348923 h 1516602"/>
                  <a:gd name="connsiteX60" fmla="*/ 427284 w 1031169"/>
                  <a:gd name="connsiteY60" fmla="*/ 1335588 h 1516602"/>
                  <a:gd name="connsiteX61" fmla="*/ 467289 w 1031169"/>
                  <a:gd name="connsiteY61" fmla="*/ 1265103 h 1516602"/>
                  <a:gd name="connsiteX62" fmla="*/ 528455 w 1031169"/>
                  <a:gd name="connsiteY62" fmla="*/ 1230091 h 1516602"/>
                  <a:gd name="connsiteX63" fmla="*/ 601154 w 1031169"/>
                  <a:gd name="connsiteY63" fmla="*/ 1221700 h 1516602"/>
                  <a:gd name="connsiteX64" fmla="*/ 720654 w 1031169"/>
                  <a:gd name="connsiteY64" fmla="*/ 1316538 h 1516602"/>
                  <a:gd name="connsiteX65" fmla="*/ 733989 w 1031169"/>
                  <a:gd name="connsiteY65" fmla="*/ 1326063 h 1516602"/>
                  <a:gd name="connsiteX66" fmla="*/ 743514 w 1031169"/>
                  <a:gd name="connsiteY66" fmla="*/ 1327968 h 1516602"/>
                  <a:gd name="connsiteX67" fmla="*/ 749229 w 1031169"/>
                  <a:gd name="connsiteY67" fmla="*/ 1329873 h 1516602"/>
                  <a:gd name="connsiteX68" fmla="*/ 762564 w 1031169"/>
                  <a:gd name="connsiteY68" fmla="*/ 1335588 h 1516602"/>
                  <a:gd name="connsiteX69" fmla="*/ 777804 w 1031169"/>
                  <a:gd name="connsiteY69" fmla="*/ 1333683 h 1516602"/>
                  <a:gd name="connsiteX70" fmla="*/ 789234 w 1031169"/>
                  <a:gd name="connsiteY70" fmla="*/ 1327968 h 1516602"/>
                  <a:gd name="connsiteX71" fmla="*/ 794949 w 1031169"/>
                  <a:gd name="connsiteY71" fmla="*/ 1326063 h 1516602"/>
                  <a:gd name="connsiteX72" fmla="*/ 802569 w 1031169"/>
                  <a:gd name="connsiteY72" fmla="*/ 1308918 h 1516602"/>
                  <a:gd name="connsiteX73" fmla="*/ 800664 w 1031169"/>
                  <a:gd name="connsiteY73" fmla="*/ 1284153 h 1516602"/>
                  <a:gd name="connsiteX74" fmla="*/ 798759 w 1031169"/>
                  <a:gd name="connsiteY74" fmla="*/ 1278438 h 1516602"/>
                  <a:gd name="connsiteX75" fmla="*/ 796854 w 1031169"/>
                  <a:gd name="connsiteY75" fmla="*/ 1270818 h 1516602"/>
                  <a:gd name="connsiteX76" fmla="*/ 783519 w 1031169"/>
                  <a:gd name="connsiteY76" fmla="*/ 1253673 h 1516602"/>
                  <a:gd name="connsiteX77" fmla="*/ 773994 w 1031169"/>
                  <a:gd name="connsiteY77" fmla="*/ 1247958 h 1516602"/>
                  <a:gd name="connsiteX78" fmla="*/ 648264 w 1031169"/>
                  <a:gd name="connsiteY78" fmla="*/ 1156518 h 1516602"/>
                  <a:gd name="connsiteX79" fmla="*/ 644454 w 1031169"/>
                  <a:gd name="connsiteY79" fmla="*/ 1139373 h 1516602"/>
                  <a:gd name="connsiteX80" fmla="*/ 646359 w 1031169"/>
                  <a:gd name="connsiteY80" fmla="*/ 1131753 h 1516602"/>
                  <a:gd name="connsiteX81" fmla="*/ 650169 w 1031169"/>
                  <a:gd name="connsiteY81" fmla="*/ 1114608 h 1516602"/>
                  <a:gd name="connsiteX82" fmla="*/ 653979 w 1031169"/>
                  <a:gd name="connsiteY82" fmla="*/ 1108893 h 1516602"/>
                  <a:gd name="connsiteX83" fmla="*/ 655884 w 1031169"/>
                  <a:gd name="connsiteY83" fmla="*/ 1103178 h 1516602"/>
                  <a:gd name="connsiteX84" fmla="*/ 661599 w 1031169"/>
                  <a:gd name="connsiteY84" fmla="*/ 1101273 h 1516602"/>
                  <a:gd name="connsiteX85" fmla="*/ 671124 w 1031169"/>
                  <a:gd name="connsiteY85" fmla="*/ 1089843 h 1516602"/>
                  <a:gd name="connsiteX86" fmla="*/ 724464 w 1031169"/>
                  <a:gd name="connsiteY86" fmla="*/ 1082223 h 1516602"/>
                  <a:gd name="connsiteX87" fmla="*/ 842574 w 1031169"/>
                  <a:gd name="connsiteY87" fmla="*/ 1084128 h 1516602"/>
                  <a:gd name="connsiteX88" fmla="*/ 871149 w 1031169"/>
                  <a:gd name="connsiteY88" fmla="*/ 1086033 h 1516602"/>
                  <a:gd name="connsiteX89" fmla="*/ 899724 w 1031169"/>
                  <a:gd name="connsiteY89" fmla="*/ 1091748 h 1516602"/>
                  <a:gd name="connsiteX90" fmla="*/ 922584 w 1031169"/>
                  <a:gd name="connsiteY90" fmla="*/ 1095558 h 1516602"/>
                  <a:gd name="connsiteX91" fmla="*/ 951159 w 1031169"/>
                  <a:gd name="connsiteY91" fmla="*/ 1101273 h 1516602"/>
                  <a:gd name="connsiteX92" fmla="*/ 956874 w 1031169"/>
                  <a:gd name="connsiteY92" fmla="*/ 1101273 h 1516602"/>
                  <a:gd name="connsiteX93" fmla="*/ 1002594 w 1031169"/>
                  <a:gd name="connsiteY93" fmla="*/ 1099368 h 1516602"/>
                  <a:gd name="connsiteX94" fmla="*/ 1031169 w 1031169"/>
                  <a:gd name="connsiteY94" fmla="*/ 1091748 h 1516602"/>
                  <a:gd name="connsiteX95" fmla="*/ 1003378 w 1031169"/>
                  <a:gd name="connsiteY95" fmla="*/ 1065958 h 1516602"/>
                  <a:gd name="connsiteX96" fmla="*/ 970209 w 1031169"/>
                  <a:gd name="connsiteY96" fmla="*/ 1044123 h 1516602"/>
                  <a:gd name="connsiteX97" fmla="*/ 962589 w 1031169"/>
                  <a:gd name="connsiteY97" fmla="*/ 1042218 h 1516602"/>
                  <a:gd name="connsiteX98" fmla="*/ 935919 w 1031169"/>
                  <a:gd name="connsiteY98" fmla="*/ 1034598 h 1516602"/>
                  <a:gd name="connsiteX99" fmla="*/ 825429 w 1031169"/>
                  <a:gd name="connsiteY99" fmla="*/ 1034598 h 1516602"/>
                  <a:gd name="connsiteX100" fmla="*/ 730179 w 1031169"/>
                  <a:gd name="connsiteY100" fmla="*/ 1038408 h 1516602"/>
                  <a:gd name="connsiteX101" fmla="*/ 669219 w 1031169"/>
                  <a:gd name="connsiteY101" fmla="*/ 1046028 h 1516602"/>
                  <a:gd name="connsiteX102" fmla="*/ 646359 w 1031169"/>
                  <a:gd name="connsiteY102" fmla="*/ 1049838 h 1516602"/>
                  <a:gd name="connsiteX103" fmla="*/ 642549 w 1031169"/>
                  <a:gd name="connsiteY103" fmla="*/ 1038408 h 1516602"/>
                  <a:gd name="connsiteX104" fmla="*/ 640644 w 1031169"/>
                  <a:gd name="connsiteY104" fmla="*/ 1032693 h 1516602"/>
                  <a:gd name="connsiteX105" fmla="*/ 642549 w 1031169"/>
                  <a:gd name="connsiteY105" fmla="*/ 1015548 h 1516602"/>
                  <a:gd name="connsiteX106" fmla="*/ 644454 w 1031169"/>
                  <a:gd name="connsiteY106" fmla="*/ 1009833 h 1516602"/>
                  <a:gd name="connsiteX107" fmla="*/ 673029 w 1031169"/>
                  <a:gd name="connsiteY107" fmla="*/ 992688 h 1516602"/>
                  <a:gd name="connsiteX108" fmla="*/ 674934 w 1031169"/>
                  <a:gd name="connsiteY108" fmla="*/ 986973 h 1516602"/>
                  <a:gd name="connsiteX109" fmla="*/ 680649 w 1031169"/>
                  <a:gd name="connsiteY109" fmla="*/ 985068 h 1516602"/>
                  <a:gd name="connsiteX110" fmla="*/ 686364 w 1031169"/>
                  <a:gd name="connsiteY110" fmla="*/ 981258 h 1516602"/>
                  <a:gd name="connsiteX111" fmla="*/ 695889 w 1031169"/>
                  <a:gd name="connsiteY111" fmla="*/ 971733 h 1516602"/>
                  <a:gd name="connsiteX112" fmla="*/ 705414 w 1031169"/>
                  <a:gd name="connsiteY112" fmla="*/ 960303 h 1516602"/>
                  <a:gd name="connsiteX113" fmla="*/ 716844 w 1031169"/>
                  <a:gd name="connsiteY113" fmla="*/ 952683 h 1516602"/>
                  <a:gd name="connsiteX114" fmla="*/ 732084 w 1031169"/>
                  <a:gd name="connsiteY114" fmla="*/ 939348 h 1516602"/>
                  <a:gd name="connsiteX115" fmla="*/ 741609 w 1031169"/>
                  <a:gd name="connsiteY115" fmla="*/ 927918 h 1516602"/>
                  <a:gd name="connsiteX116" fmla="*/ 753039 w 1031169"/>
                  <a:gd name="connsiteY116" fmla="*/ 918393 h 1516602"/>
                  <a:gd name="connsiteX117" fmla="*/ 758754 w 1031169"/>
                  <a:gd name="connsiteY117" fmla="*/ 906963 h 1516602"/>
                  <a:gd name="connsiteX118" fmla="*/ 760659 w 1031169"/>
                  <a:gd name="connsiteY118" fmla="*/ 901248 h 1516602"/>
                  <a:gd name="connsiteX119" fmla="*/ 766374 w 1031169"/>
                  <a:gd name="connsiteY119" fmla="*/ 889818 h 1516602"/>
                  <a:gd name="connsiteX120" fmla="*/ 764469 w 1031169"/>
                  <a:gd name="connsiteY120" fmla="*/ 874578 h 1516602"/>
                  <a:gd name="connsiteX121" fmla="*/ 758754 w 1031169"/>
                  <a:gd name="connsiteY121" fmla="*/ 872673 h 1516602"/>
                  <a:gd name="connsiteX122" fmla="*/ 737799 w 1031169"/>
                  <a:gd name="connsiteY122" fmla="*/ 874578 h 1516602"/>
                  <a:gd name="connsiteX123" fmla="*/ 732084 w 1031169"/>
                  <a:gd name="connsiteY123" fmla="*/ 878388 h 1516602"/>
                  <a:gd name="connsiteX124" fmla="*/ 699699 w 1031169"/>
                  <a:gd name="connsiteY124" fmla="*/ 899343 h 1516602"/>
                  <a:gd name="connsiteX125" fmla="*/ 595181 w 1031169"/>
                  <a:gd name="connsiteY125" fmla="*/ 957831 h 1516602"/>
                  <a:gd name="connsiteX126" fmla="*/ 507294 w 1031169"/>
                  <a:gd name="connsiteY126" fmla="*/ 847908 h 1516602"/>
                  <a:gd name="connsiteX127" fmla="*/ 503484 w 1031169"/>
                  <a:gd name="connsiteY127" fmla="*/ 358323 h 1516602"/>
                  <a:gd name="connsiteX128" fmla="*/ 499674 w 1031169"/>
                  <a:gd name="connsiteY128" fmla="*/ 66858 h 1516602"/>
                  <a:gd name="connsiteX129" fmla="*/ 490149 w 1031169"/>
                  <a:gd name="connsiteY129" fmla="*/ 40188 h 1516602"/>
                  <a:gd name="connsiteX130" fmla="*/ 488244 w 1031169"/>
                  <a:gd name="connsiteY130" fmla="*/ 34473 h 1516602"/>
                  <a:gd name="connsiteX131" fmla="*/ 484434 w 1031169"/>
                  <a:gd name="connsiteY131" fmla="*/ 28758 h 1516602"/>
                  <a:gd name="connsiteX132" fmla="*/ 478719 w 1031169"/>
                  <a:gd name="connsiteY132" fmla="*/ 17328 h 1516602"/>
                  <a:gd name="connsiteX133" fmla="*/ 473004 w 1031169"/>
                  <a:gd name="connsiteY133" fmla="*/ 13518 h 1516602"/>
                  <a:gd name="connsiteX134" fmla="*/ 469194 w 1031169"/>
                  <a:gd name="connsiteY134" fmla="*/ 7803 h 1516602"/>
                  <a:gd name="connsiteX135" fmla="*/ 429189 w 1031169"/>
                  <a:gd name="connsiteY135" fmla="*/ 11613 h 1516602"/>
                  <a:gd name="connsiteX136" fmla="*/ 425379 w 1031169"/>
                  <a:gd name="connsiteY136" fmla="*/ 78288 h 1516602"/>
                  <a:gd name="connsiteX137" fmla="*/ 425379 w 1031169"/>
                  <a:gd name="connsiteY137" fmla="*/ 84003 h 1516602"/>
                  <a:gd name="connsiteX138" fmla="*/ 429189 w 1031169"/>
                  <a:gd name="connsiteY138" fmla="*/ 238308 h 1516602"/>
                  <a:gd name="connsiteX139" fmla="*/ 440619 w 1031169"/>
                  <a:gd name="connsiteY139" fmla="*/ 421188 h 1516602"/>
                  <a:gd name="connsiteX140" fmla="*/ 435265 w 1031169"/>
                  <a:gd name="connsiteY140" fmla="*/ 718368 h 1516602"/>
                  <a:gd name="connsiteX141" fmla="*/ 435059 w 1031169"/>
                  <a:gd name="connsiteY141" fmla="*/ 799046 h 1516602"/>
                  <a:gd name="connsiteX142" fmla="*/ 430322 w 1031169"/>
                  <a:gd name="connsiteY142" fmla="*/ 879006 h 1516602"/>
                  <a:gd name="connsiteX0" fmla="*/ 430322 w 1031169"/>
                  <a:gd name="connsiteY0" fmla="*/ 879006 h 1516602"/>
                  <a:gd name="connsiteX1" fmla="*/ 392427 w 1031169"/>
                  <a:gd name="connsiteY1" fmla="*/ 931934 h 1516602"/>
                  <a:gd name="connsiteX2" fmla="*/ 312984 w 1031169"/>
                  <a:gd name="connsiteY2" fmla="*/ 966018 h 1516602"/>
                  <a:gd name="connsiteX3" fmla="*/ 240645 w 1031169"/>
                  <a:gd name="connsiteY3" fmla="*/ 957266 h 1516602"/>
                  <a:gd name="connsiteX4" fmla="*/ 181539 w 1031169"/>
                  <a:gd name="connsiteY4" fmla="*/ 937443 h 1516602"/>
                  <a:gd name="connsiteX5" fmla="*/ 116769 w 1031169"/>
                  <a:gd name="connsiteY5" fmla="*/ 903153 h 1516602"/>
                  <a:gd name="connsiteX6" fmla="*/ 59619 w 1031169"/>
                  <a:gd name="connsiteY6" fmla="*/ 874578 h 1516602"/>
                  <a:gd name="connsiteX7" fmla="*/ 46284 w 1031169"/>
                  <a:gd name="connsiteY7" fmla="*/ 895533 h 1516602"/>
                  <a:gd name="connsiteX8" fmla="*/ 50094 w 1031169"/>
                  <a:gd name="connsiteY8" fmla="*/ 933633 h 1516602"/>
                  <a:gd name="connsiteX9" fmla="*/ 53904 w 1031169"/>
                  <a:gd name="connsiteY9" fmla="*/ 939348 h 1516602"/>
                  <a:gd name="connsiteX10" fmla="*/ 59619 w 1031169"/>
                  <a:gd name="connsiteY10" fmla="*/ 943158 h 1516602"/>
                  <a:gd name="connsiteX11" fmla="*/ 63429 w 1031169"/>
                  <a:gd name="connsiteY11" fmla="*/ 948873 h 1516602"/>
                  <a:gd name="connsiteX12" fmla="*/ 80574 w 1031169"/>
                  <a:gd name="connsiteY12" fmla="*/ 958398 h 1516602"/>
                  <a:gd name="connsiteX13" fmla="*/ 166299 w 1031169"/>
                  <a:gd name="connsiteY13" fmla="*/ 979353 h 1516602"/>
                  <a:gd name="connsiteX14" fmla="*/ 267264 w 1031169"/>
                  <a:gd name="connsiteY14" fmla="*/ 1021263 h 1516602"/>
                  <a:gd name="connsiteX15" fmla="*/ 278694 w 1031169"/>
                  <a:gd name="connsiteY15" fmla="*/ 1076508 h 1516602"/>
                  <a:gd name="connsiteX16" fmla="*/ 264381 w 1031169"/>
                  <a:gd name="connsiteY16" fmla="*/ 1119397 h 1516602"/>
                  <a:gd name="connsiteX17" fmla="*/ 186224 w 1031169"/>
                  <a:gd name="connsiteY17" fmla="*/ 1150391 h 1516602"/>
                  <a:gd name="connsiteX18" fmla="*/ 27234 w 1031169"/>
                  <a:gd name="connsiteY18" fmla="*/ 1154613 h 1516602"/>
                  <a:gd name="connsiteX19" fmla="*/ 15804 w 1031169"/>
                  <a:gd name="connsiteY19" fmla="*/ 1160328 h 1516602"/>
                  <a:gd name="connsiteX20" fmla="*/ 6279 w 1031169"/>
                  <a:gd name="connsiteY20" fmla="*/ 1169853 h 1516602"/>
                  <a:gd name="connsiteX21" fmla="*/ 4374 w 1031169"/>
                  <a:gd name="connsiteY21" fmla="*/ 1175568 h 1516602"/>
                  <a:gd name="connsiteX22" fmla="*/ 564 w 1031169"/>
                  <a:gd name="connsiteY22" fmla="*/ 1181283 h 1516602"/>
                  <a:gd name="connsiteX23" fmla="*/ 6279 w 1031169"/>
                  <a:gd name="connsiteY23" fmla="*/ 1213668 h 1516602"/>
                  <a:gd name="connsiteX24" fmla="*/ 11994 w 1031169"/>
                  <a:gd name="connsiteY24" fmla="*/ 1217478 h 1516602"/>
                  <a:gd name="connsiteX25" fmla="*/ 17709 w 1031169"/>
                  <a:gd name="connsiteY25" fmla="*/ 1219383 h 1516602"/>
                  <a:gd name="connsiteX26" fmla="*/ 145344 w 1031169"/>
                  <a:gd name="connsiteY26" fmla="*/ 1217478 h 1516602"/>
                  <a:gd name="connsiteX27" fmla="*/ 239202 w 1031169"/>
                  <a:gd name="connsiteY27" fmla="*/ 1214801 h 1516602"/>
                  <a:gd name="connsiteX28" fmla="*/ 318699 w 1031169"/>
                  <a:gd name="connsiteY28" fmla="*/ 1217478 h 1516602"/>
                  <a:gd name="connsiteX29" fmla="*/ 330129 w 1031169"/>
                  <a:gd name="connsiteY29" fmla="*/ 1223193 h 1516602"/>
                  <a:gd name="connsiteX30" fmla="*/ 333939 w 1031169"/>
                  <a:gd name="connsiteY30" fmla="*/ 1228908 h 1516602"/>
                  <a:gd name="connsiteX31" fmla="*/ 339654 w 1031169"/>
                  <a:gd name="connsiteY31" fmla="*/ 1230813 h 1516602"/>
                  <a:gd name="connsiteX32" fmla="*/ 351084 w 1031169"/>
                  <a:gd name="connsiteY32" fmla="*/ 1238433 h 1516602"/>
                  <a:gd name="connsiteX33" fmla="*/ 356799 w 1031169"/>
                  <a:gd name="connsiteY33" fmla="*/ 1242243 h 1516602"/>
                  <a:gd name="connsiteX34" fmla="*/ 360609 w 1031169"/>
                  <a:gd name="connsiteY34" fmla="*/ 1247958 h 1516602"/>
                  <a:gd name="connsiteX35" fmla="*/ 366324 w 1031169"/>
                  <a:gd name="connsiteY35" fmla="*/ 1259388 h 1516602"/>
                  <a:gd name="connsiteX36" fmla="*/ 362514 w 1031169"/>
                  <a:gd name="connsiteY36" fmla="*/ 1286058 h 1516602"/>
                  <a:gd name="connsiteX37" fmla="*/ 358704 w 1031169"/>
                  <a:gd name="connsiteY37" fmla="*/ 1291773 h 1516602"/>
                  <a:gd name="connsiteX38" fmla="*/ 356799 w 1031169"/>
                  <a:gd name="connsiteY38" fmla="*/ 1297488 h 1516602"/>
                  <a:gd name="connsiteX39" fmla="*/ 352989 w 1031169"/>
                  <a:gd name="connsiteY39" fmla="*/ 1303203 h 1516602"/>
                  <a:gd name="connsiteX40" fmla="*/ 351084 w 1031169"/>
                  <a:gd name="connsiteY40" fmla="*/ 1308918 h 1516602"/>
                  <a:gd name="connsiteX41" fmla="*/ 347274 w 1031169"/>
                  <a:gd name="connsiteY41" fmla="*/ 1314633 h 1516602"/>
                  <a:gd name="connsiteX42" fmla="*/ 330129 w 1031169"/>
                  <a:gd name="connsiteY42" fmla="*/ 1381308 h 1516602"/>
                  <a:gd name="connsiteX43" fmla="*/ 328224 w 1031169"/>
                  <a:gd name="connsiteY43" fmla="*/ 1432743 h 1516602"/>
                  <a:gd name="connsiteX44" fmla="*/ 330129 w 1031169"/>
                  <a:gd name="connsiteY44" fmla="*/ 1457508 h 1516602"/>
                  <a:gd name="connsiteX45" fmla="*/ 332034 w 1031169"/>
                  <a:gd name="connsiteY45" fmla="*/ 1463223 h 1516602"/>
                  <a:gd name="connsiteX46" fmla="*/ 335844 w 1031169"/>
                  <a:gd name="connsiteY46" fmla="*/ 1467033 h 1516602"/>
                  <a:gd name="connsiteX47" fmla="*/ 364419 w 1031169"/>
                  <a:gd name="connsiteY47" fmla="*/ 1512753 h 1516602"/>
                  <a:gd name="connsiteX48" fmla="*/ 387279 w 1031169"/>
                  <a:gd name="connsiteY48" fmla="*/ 1514658 h 1516602"/>
                  <a:gd name="connsiteX49" fmla="*/ 392994 w 1031169"/>
                  <a:gd name="connsiteY49" fmla="*/ 1508943 h 1516602"/>
                  <a:gd name="connsiteX50" fmla="*/ 394899 w 1031169"/>
                  <a:gd name="connsiteY50" fmla="*/ 1497513 h 1516602"/>
                  <a:gd name="connsiteX51" fmla="*/ 396804 w 1031169"/>
                  <a:gd name="connsiteY51" fmla="*/ 1491798 h 1516602"/>
                  <a:gd name="connsiteX52" fmla="*/ 398709 w 1031169"/>
                  <a:gd name="connsiteY52" fmla="*/ 1474653 h 1516602"/>
                  <a:gd name="connsiteX53" fmla="*/ 400614 w 1031169"/>
                  <a:gd name="connsiteY53" fmla="*/ 1461318 h 1516602"/>
                  <a:gd name="connsiteX54" fmla="*/ 404424 w 1031169"/>
                  <a:gd name="connsiteY54" fmla="*/ 1404168 h 1516602"/>
                  <a:gd name="connsiteX55" fmla="*/ 410139 w 1031169"/>
                  <a:gd name="connsiteY55" fmla="*/ 1392738 h 1516602"/>
                  <a:gd name="connsiteX56" fmla="*/ 413949 w 1031169"/>
                  <a:gd name="connsiteY56" fmla="*/ 1379403 h 1516602"/>
                  <a:gd name="connsiteX57" fmla="*/ 415854 w 1031169"/>
                  <a:gd name="connsiteY57" fmla="*/ 1373688 h 1516602"/>
                  <a:gd name="connsiteX58" fmla="*/ 417759 w 1031169"/>
                  <a:gd name="connsiteY58" fmla="*/ 1360353 h 1516602"/>
                  <a:gd name="connsiteX59" fmla="*/ 421569 w 1031169"/>
                  <a:gd name="connsiteY59" fmla="*/ 1348923 h 1516602"/>
                  <a:gd name="connsiteX60" fmla="*/ 427284 w 1031169"/>
                  <a:gd name="connsiteY60" fmla="*/ 1335588 h 1516602"/>
                  <a:gd name="connsiteX61" fmla="*/ 467289 w 1031169"/>
                  <a:gd name="connsiteY61" fmla="*/ 1265103 h 1516602"/>
                  <a:gd name="connsiteX62" fmla="*/ 528455 w 1031169"/>
                  <a:gd name="connsiteY62" fmla="*/ 1230091 h 1516602"/>
                  <a:gd name="connsiteX63" fmla="*/ 601154 w 1031169"/>
                  <a:gd name="connsiteY63" fmla="*/ 1221700 h 1516602"/>
                  <a:gd name="connsiteX64" fmla="*/ 720654 w 1031169"/>
                  <a:gd name="connsiteY64" fmla="*/ 1316538 h 1516602"/>
                  <a:gd name="connsiteX65" fmla="*/ 733989 w 1031169"/>
                  <a:gd name="connsiteY65" fmla="*/ 1326063 h 1516602"/>
                  <a:gd name="connsiteX66" fmla="*/ 743514 w 1031169"/>
                  <a:gd name="connsiteY66" fmla="*/ 1327968 h 1516602"/>
                  <a:gd name="connsiteX67" fmla="*/ 749229 w 1031169"/>
                  <a:gd name="connsiteY67" fmla="*/ 1329873 h 1516602"/>
                  <a:gd name="connsiteX68" fmla="*/ 762564 w 1031169"/>
                  <a:gd name="connsiteY68" fmla="*/ 1335588 h 1516602"/>
                  <a:gd name="connsiteX69" fmla="*/ 777804 w 1031169"/>
                  <a:gd name="connsiteY69" fmla="*/ 1333683 h 1516602"/>
                  <a:gd name="connsiteX70" fmla="*/ 789234 w 1031169"/>
                  <a:gd name="connsiteY70" fmla="*/ 1327968 h 1516602"/>
                  <a:gd name="connsiteX71" fmla="*/ 794949 w 1031169"/>
                  <a:gd name="connsiteY71" fmla="*/ 1326063 h 1516602"/>
                  <a:gd name="connsiteX72" fmla="*/ 802569 w 1031169"/>
                  <a:gd name="connsiteY72" fmla="*/ 1308918 h 1516602"/>
                  <a:gd name="connsiteX73" fmla="*/ 800664 w 1031169"/>
                  <a:gd name="connsiteY73" fmla="*/ 1284153 h 1516602"/>
                  <a:gd name="connsiteX74" fmla="*/ 798759 w 1031169"/>
                  <a:gd name="connsiteY74" fmla="*/ 1278438 h 1516602"/>
                  <a:gd name="connsiteX75" fmla="*/ 796854 w 1031169"/>
                  <a:gd name="connsiteY75" fmla="*/ 1270818 h 1516602"/>
                  <a:gd name="connsiteX76" fmla="*/ 783519 w 1031169"/>
                  <a:gd name="connsiteY76" fmla="*/ 1253673 h 1516602"/>
                  <a:gd name="connsiteX77" fmla="*/ 773994 w 1031169"/>
                  <a:gd name="connsiteY77" fmla="*/ 1247958 h 1516602"/>
                  <a:gd name="connsiteX78" fmla="*/ 648264 w 1031169"/>
                  <a:gd name="connsiteY78" fmla="*/ 1156518 h 1516602"/>
                  <a:gd name="connsiteX79" fmla="*/ 644454 w 1031169"/>
                  <a:gd name="connsiteY79" fmla="*/ 1139373 h 1516602"/>
                  <a:gd name="connsiteX80" fmla="*/ 646359 w 1031169"/>
                  <a:gd name="connsiteY80" fmla="*/ 1131753 h 1516602"/>
                  <a:gd name="connsiteX81" fmla="*/ 650169 w 1031169"/>
                  <a:gd name="connsiteY81" fmla="*/ 1114608 h 1516602"/>
                  <a:gd name="connsiteX82" fmla="*/ 653979 w 1031169"/>
                  <a:gd name="connsiteY82" fmla="*/ 1108893 h 1516602"/>
                  <a:gd name="connsiteX83" fmla="*/ 655884 w 1031169"/>
                  <a:gd name="connsiteY83" fmla="*/ 1103178 h 1516602"/>
                  <a:gd name="connsiteX84" fmla="*/ 661599 w 1031169"/>
                  <a:gd name="connsiteY84" fmla="*/ 1101273 h 1516602"/>
                  <a:gd name="connsiteX85" fmla="*/ 671124 w 1031169"/>
                  <a:gd name="connsiteY85" fmla="*/ 1089843 h 1516602"/>
                  <a:gd name="connsiteX86" fmla="*/ 724464 w 1031169"/>
                  <a:gd name="connsiteY86" fmla="*/ 1082223 h 1516602"/>
                  <a:gd name="connsiteX87" fmla="*/ 842574 w 1031169"/>
                  <a:gd name="connsiteY87" fmla="*/ 1084128 h 1516602"/>
                  <a:gd name="connsiteX88" fmla="*/ 871149 w 1031169"/>
                  <a:gd name="connsiteY88" fmla="*/ 1086033 h 1516602"/>
                  <a:gd name="connsiteX89" fmla="*/ 899724 w 1031169"/>
                  <a:gd name="connsiteY89" fmla="*/ 1091748 h 1516602"/>
                  <a:gd name="connsiteX90" fmla="*/ 922584 w 1031169"/>
                  <a:gd name="connsiteY90" fmla="*/ 1095558 h 1516602"/>
                  <a:gd name="connsiteX91" fmla="*/ 951159 w 1031169"/>
                  <a:gd name="connsiteY91" fmla="*/ 1101273 h 1516602"/>
                  <a:gd name="connsiteX92" fmla="*/ 956874 w 1031169"/>
                  <a:gd name="connsiteY92" fmla="*/ 1101273 h 1516602"/>
                  <a:gd name="connsiteX93" fmla="*/ 1002594 w 1031169"/>
                  <a:gd name="connsiteY93" fmla="*/ 1099368 h 1516602"/>
                  <a:gd name="connsiteX94" fmla="*/ 1031169 w 1031169"/>
                  <a:gd name="connsiteY94" fmla="*/ 1091748 h 1516602"/>
                  <a:gd name="connsiteX95" fmla="*/ 1003378 w 1031169"/>
                  <a:gd name="connsiteY95" fmla="*/ 1065958 h 1516602"/>
                  <a:gd name="connsiteX96" fmla="*/ 970209 w 1031169"/>
                  <a:gd name="connsiteY96" fmla="*/ 1044123 h 1516602"/>
                  <a:gd name="connsiteX97" fmla="*/ 962589 w 1031169"/>
                  <a:gd name="connsiteY97" fmla="*/ 1042218 h 1516602"/>
                  <a:gd name="connsiteX98" fmla="*/ 935919 w 1031169"/>
                  <a:gd name="connsiteY98" fmla="*/ 1034598 h 1516602"/>
                  <a:gd name="connsiteX99" fmla="*/ 825429 w 1031169"/>
                  <a:gd name="connsiteY99" fmla="*/ 1034598 h 1516602"/>
                  <a:gd name="connsiteX100" fmla="*/ 730179 w 1031169"/>
                  <a:gd name="connsiteY100" fmla="*/ 1038408 h 1516602"/>
                  <a:gd name="connsiteX101" fmla="*/ 669219 w 1031169"/>
                  <a:gd name="connsiteY101" fmla="*/ 1046028 h 1516602"/>
                  <a:gd name="connsiteX102" fmla="*/ 646359 w 1031169"/>
                  <a:gd name="connsiteY102" fmla="*/ 1049838 h 1516602"/>
                  <a:gd name="connsiteX103" fmla="*/ 642549 w 1031169"/>
                  <a:gd name="connsiteY103" fmla="*/ 1038408 h 1516602"/>
                  <a:gd name="connsiteX104" fmla="*/ 640644 w 1031169"/>
                  <a:gd name="connsiteY104" fmla="*/ 1032693 h 1516602"/>
                  <a:gd name="connsiteX105" fmla="*/ 642549 w 1031169"/>
                  <a:gd name="connsiteY105" fmla="*/ 1015548 h 1516602"/>
                  <a:gd name="connsiteX106" fmla="*/ 673029 w 1031169"/>
                  <a:gd name="connsiteY106" fmla="*/ 992688 h 1516602"/>
                  <a:gd name="connsiteX107" fmla="*/ 674934 w 1031169"/>
                  <a:gd name="connsiteY107" fmla="*/ 986973 h 1516602"/>
                  <a:gd name="connsiteX108" fmla="*/ 680649 w 1031169"/>
                  <a:gd name="connsiteY108" fmla="*/ 985068 h 1516602"/>
                  <a:gd name="connsiteX109" fmla="*/ 686364 w 1031169"/>
                  <a:gd name="connsiteY109" fmla="*/ 981258 h 1516602"/>
                  <a:gd name="connsiteX110" fmla="*/ 695889 w 1031169"/>
                  <a:gd name="connsiteY110" fmla="*/ 971733 h 1516602"/>
                  <a:gd name="connsiteX111" fmla="*/ 705414 w 1031169"/>
                  <a:gd name="connsiteY111" fmla="*/ 960303 h 1516602"/>
                  <a:gd name="connsiteX112" fmla="*/ 716844 w 1031169"/>
                  <a:gd name="connsiteY112" fmla="*/ 952683 h 1516602"/>
                  <a:gd name="connsiteX113" fmla="*/ 732084 w 1031169"/>
                  <a:gd name="connsiteY113" fmla="*/ 939348 h 1516602"/>
                  <a:gd name="connsiteX114" fmla="*/ 741609 w 1031169"/>
                  <a:gd name="connsiteY114" fmla="*/ 927918 h 1516602"/>
                  <a:gd name="connsiteX115" fmla="*/ 753039 w 1031169"/>
                  <a:gd name="connsiteY115" fmla="*/ 918393 h 1516602"/>
                  <a:gd name="connsiteX116" fmla="*/ 758754 w 1031169"/>
                  <a:gd name="connsiteY116" fmla="*/ 906963 h 1516602"/>
                  <a:gd name="connsiteX117" fmla="*/ 760659 w 1031169"/>
                  <a:gd name="connsiteY117" fmla="*/ 901248 h 1516602"/>
                  <a:gd name="connsiteX118" fmla="*/ 766374 w 1031169"/>
                  <a:gd name="connsiteY118" fmla="*/ 889818 h 1516602"/>
                  <a:gd name="connsiteX119" fmla="*/ 764469 w 1031169"/>
                  <a:gd name="connsiteY119" fmla="*/ 874578 h 1516602"/>
                  <a:gd name="connsiteX120" fmla="*/ 758754 w 1031169"/>
                  <a:gd name="connsiteY120" fmla="*/ 872673 h 1516602"/>
                  <a:gd name="connsiteX121" fmla="*/ 737799 w 1031169"/>
                  <a:gd name="connsiteY121" fmla="*/ 874578 h 1516602"/>
                  <a:gd name="connsiteX122" fmla="*/ 732084 w 1031169"/>
                  <a:gd name="connsiteY122" fmla="*/ 878388 h 1516602"/>
                  <a:gd name="connsiteX123" fmla="*/ 699699 w 1031169"/>
                  <a:gd name="connsiteY123" fmla="*/ 899343 h 1516602"/>
                  <a:gd name="connsiteX124" fmla="*/ 595181 w 1031169"/>
                  <a:gd name="connsiteY124" fmla="*/ 957831 h 1516602"/>
                  <a:gd name="connsiteX125" fmla="*/ 507294 w 1031169"/>
                  <a:gd name="connsiteY125" fmla="*/ 847908 h 1516602"/>
                  <a:gd name="connsiteX126" fmla="*/ 503484 w 1031169"/>
                  <a:gd name="connsiteY126" fmla="*/ 358323 h 1516602"/>
                  <a:gd name="connsiteX127" fmla="*/ 499674 w 1031169"/>
                  <a:gd name="connsiteY127" fmla="*/ 66858 h 1516602"/>
                  <a:gd name="connsiteX128" fmla="*/ 490149 w 1031169"/>
                  <a:gd name="connsiteY128" fmla="*/ 40188 h 1516602"/>
                  <a:gd name="connsiteX129" fmla="*/ 488244 w 1031169"/>
                  <a:gd name="connsiteY129" fmla="*/ 34473 h 1516602"/>
                  <a:gd name="connsiteX130" fmla="*/ 484434 w 1031169"/>
                  <a:gd name="connsiteY130" fmla="*/ 28758 h 1516602"/>
                  <a:gd name="connsiteX131" fmla="*/ 478719 w 1031169"/>
                  <a:gd name="connsiteY131" fmla="*/ 17328 h 1516602"/>
                  <a:gd name="connsiteX132" fmla="*/ 473004 w 1031169"/>
                  <a:gd name="connsiteY132" fmla="*/ 13518 h 1516602"/>
                  <a:gd name="connsiteX133" fmla="*/ 469194 w 1031169"/>
                  <a:gd name="connsiteY133" fmla="*/ 7803 h 1516602"/>
                  <a:gd name="connsiteX134" fmla="*/ 429189 w 1031169"/>
                  <a:gd name="connsiteY134" fmla="*/ 11613 h 1516602"/>
                  <a:gd name="connsiteX135" fmla="*/ 425379 w 1031169"/>
                  <a:gd name="connsiteY135" fmla="*/ 78288 h 1516602"/>
                  <a:gd name="connsiteX136" fmla="*/ 425379 w 1031169"/>
                  <a:gd name="connsiteY136" fmla="*/ 84003 h 1516602"/>
                  <a:gd name="connsiteX137" fmla="*/ 429189 w 1031169"/>
                  <a:gd name="connsiteY137" fmla="*/ 238308 h 1516602"/>
                  <a:gd name="connsiteX138" fmla="*/ 440619 w 1031169"/>
                  <a:gd name="connsiteY138" fmla="*/ 421188 h 1516602"/>
                  <a:gd name="connsiteX139" fmla="*/ 435265 w 1031169"/>
                  <a:gd name="connsiteY139" fmla="*/ 718368 h 1516602"/>
                  <a:gd name="connsiteX140" fmla="*/ 435059 w 1031169"/>
                  <a:gd name="connsiteY140" fmla="*/ 799046 h 1516602"/>
                  <a:gd name="connsiteX141" fmla="*/ 430322 w 1031169"/>
                  <a:gd name="connsiteY141" fmla="*/ 879006 h 1516602"/>
                  <a:gd name="connsiteX0" fmla="*/ 430322 w 1031169"/>
                  <a:gd name="connsiteY0" fmla="*/ 879006 h 1516602"/>
                  <a:gd name="connsiteX1" fmla="*/ 392427 w 1031169"/>
                  <a:gd name="connsiteY1" fmla="*/ 931934 h 1516602"/>
                  <a:gd name="connsiteX2" fmla="*/ 312984 w 1031169"/>
                  <a:gd name="connsiteY2" fmla="*/ 966018 h 1516602"/>
                  <a:gd name="connsiteX3" fmla="*/ 240645 w 1031169"/>
                  <a:gd name="connsiteY3" fmla="*/ 957266 h 1516602"/>
                  <a:gd name="connsiteX4" fmla="*/ 181539 w 1031169"/>
                  <a:gd name="connsiteY4" fmla="*/ 937443 h 1516602"/>
                  <a:gd name="connsiteX5" fmla="*/ 116769 w 1031169"/>
                  <a:gd name="connsiteY5" fmla="*/ 903153 h 1516602"/>
                  <a:gd name="connsiteX6" fmla="*/ 59619 w 1031169"/>
                  <a:gd name="connsiteY6" fmla="*/ 874578 h 1516602"/>
                  <a:gd name="connsiteX7" fmla="*/ 46284 w 1031169"/>
                  <a:gd name="connsiteY7" fmla="*/ 895533 h 1516602"/>
                  <a:gd name="connsiteX8" fmla="*/ 50094 w 1031169"/>
                  <a:gd name="connsiteY8" fmla="*/ 933633 h 1516602"/>
                  <a:gd name="connsiteX9" fmla="*/ 53904 w 1031169"/>
                  <a:gd name="connsiteY9" fmla="*/ 939348 h 1516602"/>
                  <a:gd name="connsiteX10" fmla="*/ 59619 w 1031169"/>
                  <a:gd name="connsiteY10" fmla="*/ 943158 h 1516602"/>
                  <a:gd name="connsiteX11" fmla="*/ 63429 w 1031169"/>
                  <a:gd name="connsiteY11" fmla="*/ 948873 h 1516602"/>
                  <a:gd name="connsiteX12" fmla="*/ 80574 w 1031169"/>
                  <a:gd name="connsiteY12" fmla="*/ 958398 h 1516602"/>
                  <a:gd name="connsiteX13" fmla="*/ 166299 w 1031169"/>
                  <a:gd name="connsiteY13" fmla="*/ 979353 h 1516602"/>
                  <a:gd name="connsiteX14" fmla="*/ 267264 w 1031169"/>
                  <a:gd name="connsiteY14" fmla="*/ 1021263 h 1516602"/>
                  <a:gd name="connsiteX15" fmla="*/ 278694 w 1031169"/>
                  <a:gd name="connsiteY15" fmla="*/ 1076508 h 1516602"/>
                  <a:gd name="connsiteX16" fmla="*/ 264381 w 1031169"/>
                  <a:gd name="connsiteY16" fmla="*/ 1119397 h 1516602"/>
                  <a:gd name="connsiteX17" fmla="*/ 186224 w 1031169"/>
                  <a:gd name="connsiteY17" fmla="*/ 1150391 h 1516602"/>
                  <a:gd name="connsiteX18" fmla="*/ 27234 w 1031169"/>
                  <a:gd name="connsiteY18" fmla="*/ 1154613 h 1516602"/>
                  <a:gd name="connsiteX19" fmla="*/ 15804 w 1031169"/>
                  <a:gd name="connsiteY19" fmla="*/ 1160328 h 1516602"/>
                  <a:gd name="connsiteX20" fmla="*/ 6279 w 1031169"/>
                  <a:gd name="connsiteY20" fmla="*/ 1169853 h 1516602"/>
                  <a:gd name="connsiteX21" fmla="*/ 4374 w 1031169"/>
                  <a:gd name="connsiteY21" fmla="*/ 1175568 h 1516602"/>
                  <a:gd name="connsiteX22" fmla="*/ 564 w 1031169"/>
                  <a:gd name="connsiteY22" fmla="*/ 1181283 h 1516602"/>
                  <a:gd name="connsiteX23" fmla="*/ 6279 w 1031169"/>
                  <a:gd name="connsiteY23" fmla="*/ 1213668 h 1516602"/>
                  <a:gd name="connsiteX24" fmla="*/ 11994 w 1031169"/>
                  <a:gd name="connsiteY24" fmla="*/ 1217478 h 1516602"/>
                  <a:gd name="connsiteX25" fmla="*/ 17709 w 1031169"/>
                  <a:gd name="connsiteY25" fmla="*/ 1219383 h 1516602"/>
                  <a:gd name="connsiteX26" fmla="*/ 145344 w 1031169"/>
                  <a:gd name="connsiteY26" fmla="*/ 1217478 h 1516602"/>
                  <a:gd name="connsiteX27" fmla="*/ 239202 w 1031169"/>
                  <a:gd name="connsiteY27" fmla="*/ 1214801 h 1516602"/>
                  <a:gd name="connsiteX28" fmla="*/ 318699 w 1031169"/>
                  <a:gd name="connsiteY28" fmla="*/ 1217478 h 1516602"/>
                  <a:gd name="connsiteX29" fmla="*/ 330129 w 1031169"/>
                  <a:gd name="connsiteY29" fmla="*/ 1223193 h 1516602"/>
                  <a:gd name="connsiteX30" fmla="*/ 333939 w 1031169"/>
                  <a:gd name="connsiteY30" fmla="*/ 1228908 h 1516602"/>
                  <a:gd name="connsiteX31" fmla="*/ 339654 w 1031169"/>
                  <a:gd name="connsiteY31" fmla="*/ 1230813 h 1516602"/>
                  <a:gd name="connsiteX32" fmla="*/ 351084 w 1031169"/>
                  <a:gd name="connsiteY32" fmla="*/ 1238433 h 1516602"/>
                  <a:gd name="connsiteX33" fmla="*/ 356799 w 1031169"/>
                  <a:gd name="connsiteY33" fmla="*/ 1242243 h 1516602"/>
                  <a:gd name="connsiteX34" fmla="*/ 360609 w 1031169"/>
                  <a:gd name="connsiteY34" fmla="*/ 1247958 h 1516602"/>
                  <a:gd name="connsiteX35" fmla="*/ 366324 w 1031169"/>
                  <a:gd name="connsiteY35" fmla="*/ 1259388 h 1516602"/>
                  <a:gd name="connsiteX36" fmla="*/ 362514 w 1031169"/>
                  <a:gd name="connsiteY36" fmla="*/ 1286058 h 1516602"/>
                  <a:gd name="connsiteX37" fmla="*/ 358704 w 1031169"/>
                  <a:gd name="connsiteY37" fmla="*/ 1291773 h 1516602"/>
                  <a:gd name="connsiteX38" fmla="*/ 356799 w 1031169"/>
                  <a:gd name="connsiteY38" fmla="*/ 1297488 h 1516602"/>
                  <a:gd name="connsiteX39" fmla="*/ 352989 w 1031169"/>
                  <a:gd name="connsiteY39" fmla="*/ 1303203 h 1516602"/>
                  <a:gd name="connsiteX40" fmla="*/ 351084 w 1031169"/>
                  <a:gd name="connsiteY40" fmla="*/ 1308918 h 1516602"/>
                  <a:gd name="connsiteX41" fmla="*/ 347274 w 1031169"/>
                  <a:gd name="connsiteY41" fmla="*/ 1314633 h 1516602"/>
                  <a:gd name="connsiteX42" fmla="*/ 330129 w 1031169"/>
                  <a:gd name="connsiteY42" fmla="*/ 1381308 h 1516602"/>
                  <a:gd name="connsiteX43" fmla="*/ 328224 w 1031169"/>
                  <a:gd name="connsiteY43" fmla="*/ 1432743 h 1516602"/>
                  <a:gd name="connsiteX44" fmla="*/ 330129 w 1031169"/>
                  <a:gd name="connsiteY44" fmla="*/ 1457508 h 1516602"/>
                  <a:gd name="connsiteX45" fmla="*/ 332034 w 1031169"/>
                  <a:gd name="connsiteY45" fmla="*/ 1463223 h 1516602"/>
                  <a:gd name="connsiteX46" fmla="*/ 335844 w 1031169"/>
                  <a:gd name="connsiteY46" fmla="*/ 1467033 h 1516602"/>
                  <a:gd name="connsiteX47" fmla="*/ 364419 w 1031169"/>
                  <a:gd name="connsiteY47" fmla="*/ 1512753 h 1516602"/>
                  <a:gd name="connsiteX48" fmla="*/ 387279 w 1031169"/>
                  <a:gd name="connsiteY48" fmla="*/ 1514658 h 1516602"/>
                  <a:gd name="connsiteX49" fmla="*/ 392994 w 1031169"/>
                  <a:gd name="connsiteY49" fmla="*/ 1508943 h 1516602"/>
                  <a:gd name="connsiteX50" fmla="*/ 394899 w 1031169"/>
                  <a:gd name="connsiteY50" fmla="*/ 1497513 h 1516602"/>
                  <a:gd name="connsiteX51" fmla="*/ 396804 w 1031169"/>
                  <a:gd name="connsiteY51" fmla="*/ 1491798 h 1516602"/>
                  <a:gd name="connsiteX52" fmla="*/ 398709 w 1031169"/>
                  <a:gd name="connsiteY52" fmla="*/ 1474653 h 1516602"/>
                  <a:gd name="connsiteX53" fmla="*/ 400614 w 1031169"/>
                  <a:gd name="connsiteY53" fmla="*/ 1461318 h 1516602"/>
                  <a:gd name="connsiteX54" fmla="*/ 404424 w 1031169"/>
                  <a:gd name="connsiteY54" fmla="*/ 1404168 h 1516602"/>
                  <a:gd name="connsiteX55" fmla="*/ 410139 w 1031169"/>
                  <a:gd name="connsiteY55" fmla="*/ 1392738 h 1516602"/>
                  <a:gd name="connsiteX56" fmla="*/ 413949 w 1031169"/>
                  <a:gd name="connsiteY56" fmla="*/ 1379403 h 1516602"/>
                  <a:gd name="connsiteX57" fmla="*/ 415854 w 1031169"/>
                  <a:gd name="connsiteY57" fmla="*/ 1373688 h 1516602"/>
                  <a:gd name="connsiteX58" fmla="*/ 417759 w 1031169"/>
                  <a:gd name="connsiteY58" fmla="*/ 1360353 h 1516602"/>
                  <a:gd name="connsiteX59" fmla="*/ 421569 w 1031169"/>
                  <a:gd name="connsiteY59" fmla="*/ 1348923 h 1516602"/>
                  <a:gd name="connsiteX60" fmla="*/ 427284 w 1031169"/>
                  <a:gd name="connsiteY60" fmla="*/ 1335588 h 1516602"/>
                  <a:gd name="connsiteX61" fmla="*/ 467289 w 1031169"/>
                  <a:gd name="connsiteY61" fmla="*/ 1265103 h 1516602"/>
                  <a:gd name="connsiteX62" fmla="*/ 528455 w 1031169"/>
                  <a:gd name="connsiteY62" fmla="*/ 1230091 h 1516602"/>
                  <a:gd name="connsiteX63" fmla="*/ 601154 w 1031169"/>
                  <a:gd name="connsiteY63" fmla="*/ 1221700 h 1516602"/>
                  <a:gd name="connsiteX64" fmla="*/ 720654 w 1031169"/>
                  <a:gd name="connsiteY64" fmla="*/ 1316538 h 1516602"/>
                  <a:gd name="connsiteX65" fmla="*/ 733989 w 1031169"/>
                  <a:gd name="connsiteY65" fmla="*/ 1326063 h 1516602"/>
                  <a:gd name="connsiteX66" fmla="*/ 743514 w 1031169"/>
                  <a:gd name="connsiteY66" fmla="*/ 1327968 h 1516602"/>
                  <a:gd name="connsiteX67" fmla="*/ 749229 w 1031169"/>
                  <a:gd name="connsiteY67" fmla="*/ 1329873 h 1516602"/>
                  <a:gd name="connsiteX68" fmla="*/ 762564 w 1031169"/>
                  <a:gd name="connsiteY68" fmla="*/ 1335588 h 1516602"/>
                  <a:gd name="connsiteX69" fmla="*/ 777804 w 1031169"/>
                  <a:gd name="connsiteY69" fmla="*/ 1333683 h 1516602"/>
                  <a:gd name="connsiteX70" fmla="*/ 789234 w 1031169"/>
                  <a:gd name="connsiteY70" fmla="*/ 1327968 h 1516602"/>
                  <a:gd name="connsiteX71" fmla="*/ 794949 w 1031169"/>
                  <a:gd name="connsiteY71" fmla="*/ 1326063 h 1516602"/>
                  <a:gd name="connsiteX72" fmla="*/ 802569 w 1031169"/>
                  <a:gd name="connsiteY72" fmla="*/ 1308918 h 1516602"/>
                  <a:gd name="connsiteX73" fmla="*/ 800664 w 1031169"/>
                  <a:gd name="connsiteY73" fmla="*/ 1284153 h 1516602"/>
                  <a:gd name="connsiteX74" fmla="*/ 798759 w 1031169"/>
                  <a:gd name="connsiteY74" fmla="*/ 1278438 h 1516602"/>
                  <a:gd name="connsiteX75" fmla="*/ 796854 w 1031169"/>
                  <a:gd name="connsiteY75" fmla="*/ 1270818 h 1516602"/>
                  <a:gd name="connsiteX76" fmla="*/ 783519 w 1031169"/>
                  <a:gd name="connsiteY76" fmla="*/ 1253673 h 1516602"/>
                  <a:gd name="connsiteX77" fmla="*/ 773994 w 1031169"/>
                  <a:gd name="connsiteY77" fmla="*/ 1247958 h 1516602"/>
                  <a:gd name="connsiteX78" fmla="*/ 648264 w 1031169"/>
                  <a:gd name="connsiteY78" fmla="*/ 1156518 h 1516602"/>
                  <a:gd name="connsiteX79" fmla="*/ 644454 w 1031169"/>
                  <a:gd name="connsiteY79" fmla="*/ 1139373 h 1516602"/>
                  <a:gd name="connsiteX80" fmla="*/ 646359 w 1031169"/>
                  <a:gd name="connsiteY80" fmla="*/ 1131753 h 1516602"/>
                  <a:gd name="connsiteX81" fmla="*/ 650169 w 1031169"/>
                  <a:gd name="connsiteY81" fmla="*/ 1114608 h 1516602"/>
                  <a:gd name="connsiteX82" fmla="*/ 653979 w 1031169"/>
                  <a:gd name="connsiteY82" fmla="*/ 1108893 h 1516602"/>
                  <a:gd name="connsiteX83" fmla="*/ 655884 w 1031169"/>
                  <a:gd name="connsiteY83" fmla="*/ 1103178 h 1516602"/>
                  <a:gd name="connsiteX84" fmla="*/ 661599 w 1031169"/>
                  <a:gd name="connsiteY84" fmla="*/ 1101273 h 1516602"/>
                  <a:gd name="connsiteX85" fmla="*/ 671124 w 1031169"/>
                  <a:gd name="connsiteY85" fmla="*/ 1089843 h 1516602"/>
                  <a:gd name="connsiteX86" fmla="*/ 724464 w 1031169"/>
                  <a:gd name="connsiteY86" fmla="*/ 1082223 h 1516602"/>
                  <a:gd name="connsiteX87" fmla="*/ 842574 w 1031169"/>
                  <a:gd name="connsiteY87" fmla="*/ 1084128 h 1516602"/>
                  <a:gd name="connsiteX88" fmla="*/ 871149 w 1031169"/>
                  <a:gd name="connsiteY88" fmla="*/ 1086033 h 1516602"/>
                  <a:gd name="connsiteX89" fmla="*/ 899724 w 1031169"/>
                  <a:gd name="connsiteY89" fmla="*/ 1091748 h 1516602"/>
                  <a:gd name="connsiteX90" fmla="*/ 922584 w 1031169"/>
                  <a:gd name="connsiteY90" fmla="*/ 1095558 h 1516602"/>
                  <a:gd name="connsiteX91" fmla="*/ 951159 w 1031169"/>
                  <a:gd name="connsiteY91" fmla="*/ 1101273 h 1516602"/>
                  <a:gd name="connsiteX92" fmla="*/ 956874 w 1031169"/>
                  <a:gd name="connsiteY92" fmla="*/ 1101273 h 1516602"/>
                  <a:gd name="connsiteX93" fmla="*/ 1002594 w 1031169"/>
                  <a:gd name="connsiteY93" fmla="*/ 1099368 h 1516602"/>
                  <a:gd name="connsiteX94" fmla="*/ 1031169 w 1031169"/>
                  <a:gd name="connsiteY94" fmla="*/ 1091748 h 1516602"/>
                  <a:gd name="connsiteX95" fmla="*/ 1003378 w 1031169"/>
                  <a:gd name="connsiteY95" fmla="*/ 1065958 h 1516602"/>
                  <a:gd name="connsiteX96" fmla="*/ 970209 w 1031169"/>
                  <a:gd name="connsiteY96" fmla="*/ 1044123 h 1516602"/>
                  <a:gd name="connsiteX97" fmla="*/ 962589 w 1031169"/>
                  <a:gd name="connsiteY97" fmla="*/ 1042218 h 1516602"/>
                  <a:gd name="connsiteX98" fmla="*/ 935919 w 1031169"/>
                  <a:gd name="connsiteY98" fmla="*/ 1034598 h 1516602"/>
                  <a:gd name="connsiteX99" fmla="*/ 825429 w 1031169"/>
                  <a:gd name="connsiteY99" fmla="*/ 1034598 h 1516602"/>
                  <a:gd name="connsiteX100" fmla="*/ 730179 w 1031169"/>
                  <a:gd name="connsiteY100" fmla="*/ 1038408 h 1516602"/>
                  <a:gd name="connsiteX101" fmla="*/ 669219 w 1031169"/>
                  <a:gd name="connsiteY101" fmla="*/ 1046028 h 1516602"/>
                  <a:gd name="connsiteX102" fmla="*/ 646359 w 1031169"/>
                  <a:gd name="connsiteY102" fmla="*/ 1049838 h 1516602"/>
                  <a:gd name="connsiteX103" fmla="*/ 642549 w 1031169"/>
                  <a:gd name="connsiteY103" fmla="*/ 1038408 h 1516602"/>
                  <a:gd name="connsiteX104" fmla="*/ 640644 w 1031169"/>
                  <a:gd name="connsiteY104" fmla="*/ 1032693 h 1516602"/>
                  <a:gd name="connsiteX105" fmla="*/ 673029 w 1031169"/>
                  <a:gd name="connsiteY105" fmla="*/ 992688 h 1516602"/>
                  <a:gd name="connsiteX106" fmla="*/ 674934 w 1031169"/>
                  <a:gd name="connsiteY106" fmla="*/ 986973 h 1516602"/>
                  <a:gd name="connsiteX107" fmla="*/ 680649 w 1031169"/>
                  <a:gd name="connsiteY107" fmla="*/ 985068 h 1516602"/>
                  <a:gd name="connsiteX108" fmla="*/ 686364 w 1031169"/>
                  <a:gd name="connsiteY108" fmla="*/ 981258 h 1516602"/>
                  <a:gd name="connsiteX109" fmla="*/ 695889 w 1031169"/>
                  <a:gd name="connsiteY109" fmla="*/ 971733 h 1516602"/>
                  <a:gd name="connsiteX110" fmla="*/ 705414 w 1031169"/>
                  <a:gd name="connsiteY110" fmla="*/ 960303 h 1516602"/>
                  <a:gd name="connsiteX111" fmla="*/ 716844 w 1031169"/>
                  <a:gd name="connsiteY111" fmla="*/ 952683 h 1516602"/>
                  <a:gd name="connsiteX112" fmla="*/ 732084 w 1031169"/>
                  <a:gd name="connsiteY112" fmla="*/ 939348 h 1516602"/>
                  <a:gd name="connsiteX113" fmla="*/ 741609 w 1031169"/>
                  <a:gd name="connsiteY113" fmla="*/ 927918 h 1516602"/>
                  <a:gd name="connsiteX114" fmla="*/ 753039 w 1031169"/>
                  <a:gd name="connsiteY114" fmla="*/ 918393 h 1516602"/>
                  <a:gd name="connsiteX115" fmla="*/ 758754 w 1031169"/>
                  <a:gd name="connsiteY115" fmla="*/ 906963 h 1516602"/>
                  <a:gd name="connsiteX116" fmla="*/ 760659 w 1031169"/>
                  <a:gd name="connsiteY116" fmla="*/ 901248 h 1516602"/>
                  <a:gd name="connsiteX117" fmla="*/ 766374 w 1031169"/>
                  <a:gd name="connsiteY117" fmla="*/ 889818 h 1516602"/>
                  <a:gd name="connsiteX118" fmla="*/ 764469 w 1031169"/>
                  <a:gd name="connsiteY118" fmla="*/ 874578 h 1516602"/>
                  <a:gd name="connsiteX119" fmla="*/ 758754 w 1031169"/>
                  <a:gd name="connsiteY119" fmla="*/ 872673 h 1516602"/>
                  <a:gd name="connsiteX120" fmla="*/ 737799 w 1031169"/>
                  <a:gd name="connsiteY120" fmla="*/ 874578 h 1516602"/>
                  <a:gd name="connsiteX121" fmla="*/ 732084 w 1031169"/>
                  <a:gd name="connsiteY121" fmla="*/ 878388 h 1516602"/>
                  <a:gd name="connsiteX122" fmla="*/ 699699 w 1031169"/>
                  <a:gd name="connsiteY122" fmla="*/ 899343 h 1516602"/>
                  <a:gd name="connsiteX123" fmla="*/ 595181 w 1031169"/>
                  <a:gd name="connsiteY123" fmla="*/ 957831 h 1516602"/>
                  <a:gd name="connsiteX124" fmla="*/ 507294 w 1031169"/>
                  <a:gd name="connsiteY124" fmla="*/ 847908 h 1516602"/>
                  <a:gd name="connsiteX125" fmla="*/ 503484 w 1031169"/>
                  <a:gd name="connsiteY125" fmla="*/ 358323 h 1516602"/>
                  <a:gd name="connsiteX126" fmla="*/ 499674 w 1031169"/>
                  <a:gd name="connsiteY126" fmla="*/ 66858 h 1516602"/>
                  <a:gd name="connsiteX127" fmla="*/ 490149 w 1031169"/>
                  <a:gd name="connsiteY127" fmla="*/ 40188 h 1516602"/>
                  <a:gd name="connsiteX128" fmla="*/ 488244 w 1031169"/>
                  <a:gd name="connsiteY128" fmla="*/ 34473 h 1516602"/>
                  <a:gd name="connsiteX129" fmla="*/ 484434 w 1031169"/>
                  <a:gd name="connsiteY129" fmla="*/ 28758 h 1516602"/>
                  <a:gd name="connsiteX130" fmla="*/ 478719 w 1031169"/>
                  <a:gd name="connsiteY130" fmla="*/ 17328 h 1516602"/>
                  <a:gd name="connsiteX131" fmla="*/ 473004 w 1031169"/>
                  <a:gd name="connsiteY131" fmla="*/ 13518 h 1516602"/>
                  <a:gd name="connsiteX132" fmla="*/ 469194 w 1031169"/>
                  <a:gd name="connsiteY132" fmla="*/ 7803 h 1516602"/>
                  <a:gd name="connsiteX133" fmla="*/ 429189 w 1031169"/>
                  <a:gd name="connsiteY133" fmla="*/ 11613 h 1516602"/>
                  <a:gd name="connsiteX134" fmla="*/ 425379 w 1031169"/>
                  <a:gd name="connsiteY134" fmla="*/ 78288 h 1516602"/>
                  <a:gd name="connsiteX135" fmla="*/ 425379 w 1031169"/>
                  <a:gd name="connsiteY135" fmla="*/ 84003 h 1516602"/>
                  <a:gd name="connsiteX136" fmla="*/ 429189 w 1031169"/>
                  <a:gd name="connsiteY136" fmla="*/ 238308 h 1516602"/>
                  <a:gd name="connsiteX137" fmla="*/ 440619 w 1031169"/>
                  <a:gd name="connsiteY137" fmla="*/ 421188 h 1516602"/>
                  <a:gd name="connsiteX138" fmla="*/ 435265 w 1031169"/>
                  <a:gd name="connsiteY138" fmla="*/ 718368 h 1516602"/>
                  <a:gd name="connsiteX139" fmla="*/ 435059 w 1031169"/>
                  <a:gd name="connsiteY139" fmla="*/ 799046 h 1516602"/>
                  <a:gd name="connsiteX140" fmla="*/ 430322 w 1031169"/>
                  <a:gd name="connsiteY140" fmla="*/ 879006 h 1516602"/>
                  <a:gd name="connsiteX0" fmla="*/ 430322 w 1031169"/>
                  <a:gd name="connsiteY0" fmla="*/ 879006 h 1516602"/>
                  <a:gd name="connsiteX1" fmla="*/ 392427 w 1031169"/>
                  <a:gd name="connsiteY1" fmla="*/ 931934 h 1516602"/>
                  <a:gd name="connsiteX2" fmla="*/ 312984 w 1031169"/>
                  <a:gd name="connsiteY2" fmla="*/ 966018 h 1516602"/>
                  <a:gd name="connsiteX3" fmla="*/ 240645 w 1031169"/>
                  <a:gd name="connsiteY3" fmla="*/ 957266 h 1516602"/>
                  <a:gd name="connsiteX4" fmla="*/ 181539 w 1031169"/>
                  <a:gd name="connsiteY4" fmla="*/ 937443 h 1516602"/>
                  <a:gd name="connsiteX5" fmla="*/ 116769 w 1031169"/>
                  <a:gd name="connsiteY5" fmla="*/ 903153 h 1516602"/>
                  <a:gd name="connsiteX6" fmla="*/ 59619 w 1031169"/>
                  <a:gd name="connsiteY6" fmla="*/ 874578 h 1516602"/>
                  <a:gd name="connsiteX7" fmla="*/ 46284 w 1031169"/>
                  <a:gd name="connsiteY7" fmla="*/ 895533 h 1516602"/>
                  <a:gd name="connsiteX8" fmla="*/ 50094 w 1031169"/>
                  <a:gd name="connsiteY8" fmla="*/ 933633 h 1516602"/>
                  <a:gd name="connsiteX9" fmla="*/ 53904 w 1031169"/>
                  <a:gd name="connsiteY9" fmla="*/ 939348 h 1516602"/>
                  <a:gd name="connsiteX10" fmla="*/ 59619 w 1031169"/>
                  <a:gd name="connsiteY10" fmla="*/ 943158 h 1516602"/>
                  <a:gd name="connsiteX11" fmla="*/ 63429 w 1031169"/>
                  <a:gd name="connsiteY11" fmla="*/ 948873 h 1516602"/>
                  <a:gd name="connsiteX12" fmla="*/ 80574 w 1031169"/>
                  <a:gd name="connsiteY12" fmla="*/ 958398 h 1516602"/>
                  <a:gd name="connsiteX13" fmla="*/ 166299 w 1031169"/>
                  <a:gd name="connsiteY13" fmla="*/ 979353 h 1516602"/>
                  <a:gd name="connsiteX14" fmla="*/ 267264 w 1031169"/>
                  <a:gd name="connsiteY14" fmla="*/ 1021263 h 1516602"/>
                  <a:gd name="connsiteX15" fmla="*/ 278694 w 1031169"/>
                  <a:gd name="connsiteY15" fmla="*/ 1076508 h 1516602"/>
                  <a:gd name="connsiteX16" fmla="*/ 264381 w 1031169"/>
                  <a:gd name="connsiteY16" fmla="*/ 1119397 h 1516602"/>
                  <a:gd name="connsiteX17" fmla="*/ 186224 w 1031169"/>
                  <a:gd name="connsiteY17" fmla="*/ 1150391 h 1516602"/>
                  <a:gd name="connsiteX18" fmla="*/ 27234 w 1031169"/>
                  <a:gd name="connsiteY18" fmla="*/ 1154613 h 1516602"/>
                  <a:gd name="connsiteX19" fmla="*/ 15804 w 1031169"/>
                  <a:gd name="connsiteY19" fmla="*/ 1160328 h 1516602"/>
                  <a:gd name="connsiteX20" fmla="*/ 6279 w 1031169"/>
                  <a:gd name="connsiteY20" fmla="*/ 1169853 h 1516602"/>
                  <a:gd name="connsiteX21" fmla="*/ 4374 w 1031169"/>
                  <a:gd name="connsiteY21" fmla="*/ 1175568 h 1516602"/>
                  <a:gd name="connsiteX22" fmla="*/ 564 w 1031169"/>
                  <a:gd name="connsiteY22" fmla="*/ 1181283 h 1516602"/>
                  <a:gd name="connsiteX23" fmla="*/ 6279 w 1031169"/>
                  <a:gd name="connsiteY23" fmla="*/ 1213668 h 1516602"/>
                  <a:gd name="connsiteX24" fmla="*/ 11994 w 1031169"/>
                  <a:gd name="connsiteY24" fmla="*/ 1217478 h 1516602"/>
                  <a:gd name="connsiteX25" fmla="*/ 17709 w 1031169"/>
                  <a:gd name="connsiteY25" fmla="*/ 1219383 h 1516602"/>
                  <a:gd name="connsiteX26" fmla="*/ 145344 w 1031169"/>
                  <a:gd name="connsiteY26" fmla="*/ 1217478 h 1516602"/>
                  <a:gd name="connsiteX27" fmla="*/ 239202 w 1031169"/>
                  <a:gd name="connsiteY27" fmla="*/ 1214801 h 1516602"/>
                  <a:gd name="connsiteX28" fmla="*/ 318699 w 1031169"/>
                  <a:gd name="connsiteY28" fmla="*/ 1217478 h 1516602"/>
                  <a:gd name="connsiteX29" fmla="*/ 330129 w 1031169"/>
                  <a:gd name="connsiteY29" fmla="*/ 1223193 h 1516602"/>
                  <a:gd name="connsiteX30" fmla="*/ 333939 w 1031169"/>
                  <a:gd name="connsiteY30" fmla="*/ 1228908 h 1516602"/>
                  <a:gd name="connsiteX31" fmla="*/ 339654 w 1031169"/>
                  <a:gd name="connsiteY31" fmla="*/ 1230813 h 1516602"/>
                  <a:gd name="connsiteX32" fmla="*/ 351084 w 1031169"/>
                  <a:gd name="connsiteY32" fmla="*/ 1238433 h 1516602"/>
                  <a:gd name="connsiteX33" fmla="*/ 356799 w 1031169"/>
                  <a:gd name="connsiteY33" fmla="*/ 1242243 h 1516602"/>
                  <a:gd name="connsiteX34" fmla="*/ 360609 w 1031169"/>
                  <a:gd name="connsiteY34" fmla="*/ 1247958 h 1516602"/>
                  <a:gd name="connsiteX35" fmla="*/ 366324 w 1031169"/>
                  <a:gd name="connsiteY35" fmla="*/ 1259388 h 1516602"/>
                  <a:gd name="connsiteX36" fmla="*/ 362514 w 1031169"/>
                  <a:gd name="connsiteY36" fmla="*/ 1286058 h 1516602"/>
                  <a:gd name="connsiteX37" fmla="*/ 358704 w 1031169"/>
                  <a:gd name="connsiteY37" fmla="*/ 1291773 h 1516602"/>
                  <a:gd name="connsiteX38" fmla="*/ 356799 w 1031169"/>
                  <a:gd name="connsiteY38" fmla="*/ 1297488 h 1516602"/>
                  <a:gd name="connsiteX39" fmla="*/ 352989 w 1031169"/>
                  <a:gd name="connsiteY39" fmla="*/ 1303203 h 1516602"/>
                  <a:gd name="connsiteX40" fmla="*/ 351084 w 1031169"/>
                  <a:gd name="connsiteY40" fmla="*/ 1308918 h 1516602"/>
                  <a:gd name="connsiteX41" fmla="*/ 347274 w 1031169"/>
                  <a:gd name="connsiteY41" fmla="*/ 1314633 h 1516602"/>
                  <a:gd name="connsiteX42" fmla="*/ 330129 w 1031169"/>
                  <a:gd name="connsiteY42" fmla="*/ 1381308 h 1516602"/>
                  <a:gd name="connsiteX43" fmla="*/ 328224 w 1031169"/>
                  <a:gd name="connsiteY43" fmla="*/ 1432743 h 1516602"/>
                  <a:gd name="connsiteX44" fmla="*/ 330129 w 1031169"/>
                  <a:gd name="connsiteY44" fmla="*/ 1457508 h 1516602"/>
                  <a:gd name="connsiteX45" fmla="*/ 332034 w 1031169"/>
                  <a:gd name="connsiteY45" fmla="*/ 1463223 h 1516602"/>
                  <a:gd name="connsiteX46" fmla="*/ 335844 w 1031169"/>
                  <a:gd name="connsiteY46" fmla="*/ 1467033 h 1516602"/>
                  <a:gd name="connsiteX47" fmla="*/ 364419 w 1031169"/>
                  <a:gd name="connsiteY47" fmla="*/ 1512753 h 1516602"/>
                  <a:gd name="connsiteX48" fmla="*/ 387279 w 1031169"/>
                  <a:gd name="connsiteY48" fmla="*/ 1514658 h 1516602"/>
                  <a:gd name="connsiteX49" fmla="*/ 392994 w 1031169"/>
                  <a:gd name="connsiteY49" fmla="*/ 1508943 h 1516602"/>
                  <a:gd name="connsiteX50" fmla="*/ 394899 w 1031169"/>
                  <a:gd name="connsiteY50" fmla="*/ 1497513 h 1516602"/>
                  <a:gd name="connsiteX51" fmla="*/ 396804 w 1031169"/>
                  <a:gd name="connsiteY51" fmla="*/ 1491798 h 1516602"/>
                  <a:gd name="connsiteX52" fmla="*/ 398709 w 1031169"/>
                  <a:gd name="connsiteY52" fmla="*/ 1474653 h 1516602"/>
                  <a:gd name="connsiteX53" fmla="*/ 400614 w 1031169"/>
                  <a:gd name="connsiteY53" fmla="*/ 1461318 h 1516602"/>
                  <a:gd name="connsiteX54" fmla="*/ 404424 w 1031169"/>
                  <a:gd name="connsiteY54" fmla="*/ 1404168 h 1516602"/>
                  <a:gd name="connsiteX55" fmla="*/ 410139 w 1031169"/>
                  <a:gd name="connsiteY55" fmla="*/ 1392738 h 1516602"/>
                  <a:gd name="connsiteX56" fmla="*/ 413949 w 1031169"/>
                  <a:gd name="connsiteY56" fmla="*/ 1379403 h 1516602"/>
                  <a:gd name="connsiteX57" fmla="*/ 415854 w 1031169"/>
                  <a:gd name="connsiteY57" fmla="*/ 1373688 h 1516602"/>
                  <a:gd name="connsiteX58" fmla="*/ 417759 w 1031169"/>
                  <a:gd name="connsiteY58" fmla="*/ 1360353 h 1516602"/>
                  <a:gd name="connsiteX59" fmla="*/ 421569 w 1031169"/>
                  <a:gd name="connsiteY59" fmla="*/ 1348923 h 1516602"/>
                  <a:gd name="connsiteX60" fmla="*/ 427284 w 1031169"/>
                  <a:gd name="connsiteY60" fmla="*/ 1335588 h 1516602"/>
                  <a:gd name="connsiteX61" fmla="*/ 467289 w 1031169"/>
                  <a:gd name="connsiteY61" fmla="*/ 1265103 h 1516602"/>
                  <a:gd name="connsiteX62" fmla="*/ 528455 w 1031169"/>
                  <a:gd name="connsiteY62" fmla="*/ 1230091 h 1516602"/>
                  <a:gd name="connsiteX63" fmla="*/ 601154 w 1031169"/>
                  <a:gd name="connsiteY63" fmla="*/ 1221700 h 1516602"/>
                  <a:gd name="connsiteX64" fmla="*/ 720654 w 1031169"/>
                  <a:gd name="connsiteY64" fmla="*/ 1316538 h 1516602"/>
                  <a:gd name="connsiteX65" fmla="*/ 733989 w 1031169"/>
                  <a:gd name="connsiteY65" fmla="*/ 1326063 h 1516602"/>
                  <a:gd name="connsiteX66" fmla="*/ 743514 w 1031169"/>
                  <a:gd name="connsiteY66" fmla="*/ 1327968 h 1516602"/>
                  <a:gd name="connsiteX67" fmla="*/ 749229 w 1031169"/>
                  <a:gd name="connsiteY67" fmla="*/ 1329873 h 1516602"/>
                  <a:gd name="connsiteX68" fmla="*/ 762564 w 1031169"/>
                  <a:gd name="connsiteY68" fmla="*/ 1335588 h 1516602"/>
                  <a:gd name="connsiteX69" fmla="*/ 777804 w 1031169"/>
                  <a:gd name="connsiteY69" fmla="*/ 1333683 h 1516602"/>
                  <a:gd name="connsiteX70" fmla="*/ 789234 w 1031169"/>
                  <a:gd name="connsiteY70" fmla="*/ 1327968 h 1516602"/>
                  <a:gd name="connsiteX71" fmla="*/ 794949 w 1031169"/>
                  <a:gd name="connsiteY71" fmla="*/ 1326063 h 1516602"/>
                  <a:gd name="connsiteX72" fmla="*/ 802569 w 1031169"/>
                  <a:gd name="connsiteY72" fmla="*/ 1308918 h 1516602"/>
                  <a:gd name="connsiteX73" fmla="*/ 800664 w 1031169"/>
                  <a:gd name="connsiteY73" fmla="*/ 1284153 h 1516602"/>
                  <a:gd name="connsiteX74" fmla="*/ 798759 w 1031169"/>
                  <a:gd name="connsiteY74" fmla="*/ 1278438 h 1516602"/>
                  <a:gd name="connsiteX75" fmla="*/ 796854 w 1031169"/>
                  <a:gd name="connsiteY75" fmla="*/ 1270818 h 1516602"/>
                  <a:gd name="connsiteX76" fmla="*/ 783519 w 1031169"/>
                  <a:gd name="connsiteY76" fmla="*/ 1253673 h 1516602"/>
                  <a:gd name="connsiteX77" fmla="*/ 773994 w 1031169"/>
                  <a:gd name="connsiteY77" fmla="*/ 1247958 h 1516602"/>
                  <a:gd name="connsiteX78" fmla="*/ 648264 w 1031169"/>
                  <a:gd name="connsiteY78" fmla="*/ 1156518 h 1516602"/>
                  <a:gd name="connsiteX79" fmla="*/ 644454 w 1031169"/>
                  <a:gd name="connsiteY79" fmla="*/ 1139373 h 1516602"/>
                  <a:gd name="connsiteX80" fmla="*/ 646359 w 1031169"/>
                  <a:gd name="connsiteY80" fmla="*/ 1131753 h 1516602"/>
                  <a:gd name="connsiteX81" fmla="*/ 650169 w 1031169"/>
                  <a:gd name="connsiteY81" fmla="*/ 1114608 h 1516602"/>
                  <a:gd name="connsiteX82" fmla="*/ 653979 w 1031169"/>
                  <a:gd name="connsiteY82" fmla="*/ 1108893 h 1516602"/>
                  <a:gd name="connsiteX83" fmla="*/ 655884 w 1031169"/>
                  <a:gd name="connsiteY83" fmla="*/ 1103178 h 1516602"/>
                  <a:gd name="connsiteX84" fmla="*/ 661599 w 1031169"/>
                  <a:gd name="connsiteY84" fmla="*/ 1101273 h 1516602"/>
                  <a:gd name="connsiteX85" fmla="*/ 671124 w 1031169"/>
                  <a:gd name="connsiteY85" fmla="*/ 1089843 h 1516602"/>
                  <a:gd name="connsiteX86" fmla="*/ 724464 w 1031169"/>
                  <a:gd name="connsiteY86" fmla="*/ 1082223 h 1516602"/>
                  <a:gd name="connsiteX87" fmla="*/ 842574 w 1031169"/>
                  <a:gd name="connsiteY87" fmla="*/ 1084128 h 1516602"/>
                  <a:gd name="connsiteX88" fmla="*/ 871149 w 1031169"/>
                  <a:gd name="connsiteY88" fmla="*/ 1086033 h 1516602"/>
                  <a:gd name="connsiteX89" fmla="*/ 899724 w 1031169"/>
                  <a:gd name="connsiteY89" fmla="*/ 1091748 h 1516602"/>
                  <a:gd name="connsiteX90" fmla="*/ 922584 w 1031169"/>
                  <a:gd name="connsiteY90" fmla="*/ 1095558 h 1516602"/>
                  <a:gd name="connsiteX91" fmla="*/ 951159 w 1031169"/>
                  <a:gd name="connsiteY91" fmla="*/ 1101273 h 1516602"/>
                  <a:gd name="connsiteX92" fmla="*/ 956874 w 1031169"/>
                  <a:gd name="connsiteY92" fmla="*/ 1101273 h 1516602"/>
                  <a:gd name="connsiteX93" fmla="*/ 1002594 w 1031169"/>
                  <a:gd name="connsiteY93" fmla="*/ 1099368 h 1516602"/>
                  <a:gd name="connsiteX94" fmla="*/ 1031169 w 1031169"/>
                  <a:gd name="connsiteY94" fmla="*/ 1091748 h 1516602"/>
                  <a:gd name="connsiteX95" fmla="*/ 1003378 w 1031169"/>
                  <a:gd name="connsiteY95" fmla="*/ 1065958 h 1516602"/>
                  <a:gd name="connsiteX96" fmla="*/ 970209 w 1031169"/>
                  <a:gd name="connsiteY96" fmla="*/ 1044123 h 1516602"/>
                  <a:gd name="connsiteX97" fmla="*/ 962589 w 1031169"/>
                  <a:gd name="connsiteY97" fmla="*/ 1042218 h 1516602"/>
                  <a:gd name="connsiteX98" fmla="*/ 935919 w 1031169"/>
                  <a:gd name="connsiteY98" fmla="*/ 1034598 h 1516602"/>
                  <a:gd name="connsiteX99" fmla="*/ 825429 w 1031169"/>
                  <a:gd name="connsiteY99" fmla="*/ 1034598 h 1516602"/>
                  <a:gd name="connsiteX100" fmla="*/ 730179 w 1031169"/>
                  <a:gd name="connsiteY100" fmla="*/ 1038408 h 1516602"/>
                  <a:gd name="connsiteX101" fmla="*/ 669219 w 1031169"/>
                  <a:gd name="connsiteY101" fmla="*/ 1046028 h 1516602"/>
                  <a:gd name="connsiteX102" fmla="*/ 646359 w 1031169"/>
                  <a:gd name="connsiteY102" fmla="*/ 1049838 h 1516602"/>
                  <a:gd name="connsiteX103" fmla="*/ 642549 w 1031169"/>
                  <a:gd name="connsiteY103" fmla="*/ 1038408 h 1516602"/>
                  <a:gd name="connsiteX104" fmla="*/ 673029 w 1031169"/>
                  <a:gd name="connsiteY104" fmla="*/ 992688 h 1516602"/>
                  <a:gd name="connsiteX105" fmla="*/ 674934 w 1031169"/>
                  <a:gd name="connsiteY105" fmla="*/ 986973 h 1516602"/>
                  <a:gd name="connsiteX106" fmla="*/ 680649 w 1031169"/>
                  <a:gd name="connsiteY106" fmla="*/ 985068 h 1516602"/>
                  <a:gd name="connsiteX107" fmla="*/ 686364 w 1031169"/>
                  <a:gd name="connsiteY107" fmla="*/ 981258 h 1516602"/>
                  <a:gd name="connsiteX108" fmla="*/ 695889 w 1031169"/>
                  <a:gd name="connsiteY108" fmla="*/ 971733 h 1516602"/>
                  <a:gd name="connsiteX109" fmla="*/ 705414 w 1031169"/>
                  <a:gd name="connsiteY109" fmla="*/ 960303 h 1516602"/>
                  <a:gd name="connsiteX110" fmla="*/ 716844 w 1031169"/>
                  <a:gd name="connsiteY110" fmla="*/ 952683 h 1516602"/>
                  <a:gd name="connsiteX111" fmla="*/ 732084 w 1031169"/>
                  <a:gd name="connsiteY111" fmla="*/ 939348 h 1516602"/>
                  <a:gd name="connsiteX112" fmla="*/ 741609 w 1031169"/>
                  <a:gd name="connsiteY112" fmla="*/ 927918 h 1516602"/>
                  <a:gd name="connsiteX113" fmla="*/ 753039 w 1031169"/>
                  <a:gd name="connsiteY113" fmla="*/ 918393 h 1516602"/>
                  <a:gd name="connsiteX114" fmla="*/ 758754 w 1031169"/>
                  <a:gd name="connsiteY114" fmla="*/ 906963 h 1516602"/>
                  <a:gd name="connsiteX115" fmla="*/ 760659 w 1031169"/>
                  <a:gd name="connsiteY115" fmla="*/ 901248 h 1516602"/>
                  <a:gd name="connsiteX116" fmla="*/ 766374 w 1031169"/>
                  <a:gd name="connsiteY116" fmla="*/ 889818 h 1516602"/>
                  <a:gd name="connsiteX117" fmla="*/ 764469 w 1031169"/>
                  <a:gd name="connsiteY117" fmla="*/ 874578 h 1516602"/>
                  <a:gd name="connsiteX118" fmla="*/ 758754 w 1031169"/>
                  <a:gd name="connsiteY118" fmla="*/ 872673 h 1516602"/>
                  <a:gd name="connsiteX119" fmla="*/ 737799 w 1031169"/>
                  <a:gd name="connsiteY119" fmla="*/ 874578 h 1516602"/>
                  <a:gd name="connsiteX120" fmla="*/ 732084 w 1031169"/>
                  <a:gd name="connsiteY120" fmla="*/ 878388 h 1516602"/>
                  <a:gd name="connsiteX121" fmla="*/ 699699 w 1031169"/>
                  <a:gd name="connsiteY121" fmla="*/ 899343 h 1516602"/>
                  <a:gd name="connsiteX122" fmla="*/ 595181 w 1031169"/>
                  <a:gd name="connsiteY122" fmla="*/ 957831 h 1516602"/>
                  <a:gd name="connsiteX123" fmla="*/ 507294 w 1031169"/>
                  <a:gd name="connsiteY123" fmla="*/ 847908 h 1516602"/>
                  <a:gd name="connsiteX124" fmla="*/ 503484 w 1031169"/>
                  <a:gd name="connsiteY124" fmla="*/ 358323 h 1516602"/>
                  <a:gd name="connsiteX125" fmla="*/ 499674 w 1031169"/>
                  <a:gd name="connsiteY125" fmla="*/ 66858 h 1516602"/>
                  <a:gd name="connsiteX126" fmla="*/ 490149 w 1031169"/>
                  <a:gd name="connsiteY126" fmla="*/ 40188 h 1516602"/>
                  <a:gd name="connsiteX127" fmla="*/ 488244 w 1031169"/>
                  <a:gd name="connsiteY127" fmla="*/ 34473 h 1516602"/>
                  <a:gd name="connsiteX128" fmla="*/ 484434 w 1031169"/>
                  <a:gd name="connsiteY128" fmla="*/ 28758 h 1516602"/>
                  <a:gd name="connsiteX129" fmla="*/ 478719 w 1031169"/>
                  <a:gd name="connsiteY129" fmla="*/ 17328 h 1516602"/>
                  <a:gd name="connsiteX130" fmla="*/ 473004 w 1031169"/>
                  <a:gd name="connsiteY130" fmla="*/ 13518 h 1516602"/>
                  <a:gd name="connsiteX131" fmla="*/ 469194 w 1031169"/>
                  <a:gd name="connsiteY131" fmla="*/ 7803 h 1516602"/>
                  <a:gd name="connsiteX132" fmla="*/ 429189 w 1031169"/>
                  <a:gd name="connsiteY132" fmla="*/ 11613 h 1516602"/>
                  <a:gd name="connsiteX133" fmla="*/ 425379 w 1031169"/>
                  <a:gd name="connsiteY133" fmla="*/ 78288 h 1516602"/>
                  <a:gd name="connsiteX134" fmla="*/ 425379 w 1031169"/>
                  <a:gd name="connsiteY134" fmla="*/ 84003 h 1516602"/>
                  <a:gd name="connsiteX135" fmla="*/ 429189 w 1031169"/>
                  <a:gd name="connsiteY135" fmla="*/ 238308 h 1516602"/>
                  <a:gd name="connsiteX136" fmla="*/ 440619 w 1031169"/>
                  <a:gd name="connsiteY136" fmla="*/ 421188 h 1516602"/>
                  <a:gd name="connsiteX137" fmla="*/ 435265 w 1031169"/>
                  <a:gd name="connsiteY137" fmla="*/ 718368 h 1516602"/>
                  <a:gd name="connsiteX138" fmla="*/ 435059 w 1031169"/>
                  <a:gd name="connsiteY138" fmla="*/ 799046 h 1516602"/>
                  <a:gd name="connsiteX139" fmla="*/ 430322 w 1031169"/>
                  <a:gd name="connsiteY139" fmla="*/ 879006 h 1516602"/>
                  <a:gd name="connsiteX0" fmla="*/ 430322 w 1031169"/>
                  <a:gd name="connsiteY0" fmla="*/ 879006 h 1516602"/>
                  <a:gd name="connsiteX1" fmla="*/ 392427 w 1031169"/>
                  <a:gd name="connsiteY1" fmla="*/ 931934 h 1516602"/>
                  <a:gd name="connsiteX2" fmla="*/ 312984 w 1031169"/>
                  <a:gd name="connsiteY2" fmla="*/ 966018 h 1516602"/>
                  <a:gd name="connsiteX3" fmla="*/ 240645 w 1031169"/>
                  <a:gd name="connsiteY3" fmla="*/ 957266 h 1516602"/>
                  <a:gd name="connsiteX4" fmla="*/ 181539 w 1031169"/>
                  <a:gd name="connsiteY4" fmla="*/ 937443 h 1516602"/>
                  <a:gd name="connsiteX5" fmla="*/ 116769 w 1031169"/>
                  <a:gd name="connsiteY5" fmla="*/ 903153 h 1516602"/>
                  <a:gd name="connsiteX6" fmla="*/ 59619 w 1031169"/>
                  <a:gd name="connsiteY6" fmla="*/ 874578 h 1516602"/>
                  <a:gd name="connsiteX7" fmla="*/ 46284 w 1031169"/>
                  <a:gd name="connsiteY7" fmla="*/ 895533 h 1516602"/>
                  <a:gd name="connsiteX8" fmla="*/ 50094 w 1031169"/>
                  <a:gd name="connsiteY8" fmla="*/ 933633 h 1516602"/>
                  <a:gd name="connsiteX9" fmla="*/ 53904 w 1031169"/>
                  <a:gd name="connsiteY9" fmla="*/ 939348 h 1516602"/>
                  <a:gd name="connsiteX10" fmla="*/ 59619 w 1031169"/>
                  <a:gd name="connsiteY10" fmla="*/ 943158 h 1516602"/>
                  <a:gd name="connsiteX11" fmla="*/ 63429 w 1031169"/>
                  <a:gd name="connsiteY11" fmla="*/ 948873 h 1516602"/>
                  <a:gd name="connsiteX12" fmla="*/ 80574 w 1031169"/>
                  <a:gd name="connsiteY12" fmla="*/ 958398 h 1516602"/>
                  <a:gd name="connsiteX13" fmla="*/ 166299 w 1031169"/>
                  <a:gd name="connsiteY13" fmla="*/ 979353 h 1516602"/>
                  <a:gd name="connsiteX14" fmla="*/ 267264 w 1031169"/>
                  <a:gd name="connsiteY14" fmla="*/ 1021263 h 1516602"/>
                  <a:gd name="connsiteX15" fmla="*/ 278694 w 1031169"/>
                  <a:gd name="connsiteY15" fmla="*/ 1076508 h 1516602"/>
                  <a:gd name="connsiteX16" fmla="*/ 264381 w 1031169"/>
                  <a:gd name="connsiteY16" fmla="*/ 1119397 h 1516602"/>
                  <a:gd name="connsiteX17" fmla="*/ 186224 w 1031169"/>
                  <a:gd name="connsiteY17" fmla="*/ 1150391 h 1516602"/>
                  <a:gd name="connsiteX18" fmla="*/ 27234 w 1031169"/>
                  <a:gd name="connsiteY18" fmla="*/ 1154613 h 1516602"/>
                  <a:gd name="connsiteX19" fmla="*/ 15804 w 1031169"/>
                  <a:gd name="connsiteY19" fmla="*/ 1160328 h 1516602"/>
                  <a:gd name="connsiteX20" fmla="*/ 6279 w 1031169"/>
                  <a:gd name="connsiteY20" fmla="*/ 1169853 h 1516602"/>
                  <a:gd name="connsiteX21" fmla="*/ 4374 w 1031169"/>
                  <a:gd name="connsiteY21" fmla="*/ 1175568 h 1516602"/>
                  <a:gd name="connsiteX22" fmla="*/ 564 w 1031169"/>
                  <a:gd name="connsiteY22" fmla="*/ 1181283 h 1516602"/>
                  <a:gd name="connsiteX23" fmla="*/ 6279 w 1031169"/>
                  <a:gd name="connsiteY23" fmla="*/ 1213668 h 1516602"/>
                  <a:gd name="connsiteX24" fmla="*/ 11994 w 1031169"/>
                  <a:gd name="connsiteY24" fmla="*/ 1217478 h 1516602"/>
                  <a:gd name="connsiteX25" fmla="*/ 17709 w 1031169"/>
                  <a:gd name="connsiteY25" fmla="*/ 1219383 h 1516602"/>
                  <a:gd name="connsiteX26" fmla="*/ 145344 w 1031169"/>
                  <a:gd name="connsiteY26" fmla="*/ 1217478 h 1516602"/>
                  <a:gd name="connsiteX27" fmla="*/ 239202 w 1031169"/>
                  <a:gd name="connsiteY27" fmla="*/ 1214801 h 1516602"/>
                  <a:gd name="connsiteX28" fmla="*/ 318699 w 1031169"/>
                  <a:gd name="connsiteY28" fmla="*/ 1217478 h 1516602"/>
                  <a:gd name="connsiteX29" fmla="*/ 330129 w 1031169"/>
                  <a:gd name="connsiteY29" fmla="*/ 1223193 h 1516602"/>
                  <a:gd name="connsiteX30" fmla="*/ 333939 w 1031169"/>
                  <a:gd name="connsiteY30" fmla="*/ 1228908 h 1516602"/>
                  <a:gd name="connsiteX31" fmla="*/ 339654 w 1031169"/>
                  <a:gd name="connsiteY31" fmla="*/ 1230813 h 1516602"/>
                  <a:gd name="connsiteX32" fmla="*/ 351084 w 1031169"/>
                  <a:gd name="connsiteY32" fmla="*/ 1238433 h 1516602"/>
                  <a:gd name="connsiteX33" fmla="*/ 356799 w 1031169"/>
                  <a:gd name="connsiteY33" fmla="*/ 1242243 h 1516602"/>
                  <a:gd name="connsiteX34" fmla="*/ 360609 w 1031169"/>
                  <a:gd name="connsiteY34" fmla="*/ 1247958 h 1516602"/>
                  <a:gd name="connsiteX35" fmla="*/ 366324 w 1031169"/>
                  <a:gd name="connsiteY35" fmla="*/ 1259388 h 1516602"/>
                  <a:gd name="connsiteX36" fmla="*/ 362514 w 1031169"/>
                  <a:gd name="connsiteY36" fmla="*/ 1286058 h 1516602"/>
                  <a:gd name="connsiteX37" fmla="*/ 358704 w 1031169"/>
                  <a:gd name="connsiteY37" fmla="*/ 1291773 h 1516602"/>
                  <a:gd name="connsiteX38" fmla="*/ 356799 w 1031169"/>
                  <a:gd name="connsiteY38" fmla="*/ 1297488 h 1516602"/>
                  <a:gd name="connsiteX39" fmla="*/ 352989 w 1031169"/>
                  <a:gd name="connsiteY39" fmla="*/ 1303203 h 1516602"/>
                  <a:gd name="connsiteX40" fmla="*/ 351084 w 1031169"/>
                  <a:gd name="connsiteY40" fmla="*/ 1308918 h 1516602"/>
                  <a:gd name="connsiteX41" fmla="*/ 347274 w 1031169"/>
                  <a:gd name="connsiteY41" fmla="*/ 1314633 h 1516602"/>
                  <a:gd name="connsiteX42" fmla="*/ 330129 w 1031169"/>
                  <a:gd name="connsiteY42" fmla="*/ 1381308 h 1516602"/>
                  <a:gd name="connsiteX43" fmla="*/ 328224 w 1031169"/>
                  <a:gd name="connsiteY43" fmla="*/ 1432743 h 1516602"/>
                  <a:gd name="connsiteX44" fmla="*/ 330129 w 1031169"/>
                  <a:gd name="connsiteY44" fmla="*/ 1457508 h 1516602"/>
                  <a:gd name="connsiteX45" fmla="*/ 332034 w 1031169"/>
                  <a:gd name="connsiteY45" fmla="*/ 1463223 h 1516602"/>
                  <a:gd name="connsiteX46" fmla="*/ 335844 w 1031169"/>
                  <a:gd name="connsiteY46" fmla="*/ 1467033 h 1516602"/>
                  <a:gd name="connsiteX47" fmla="*/ 364419 w 1031169"/>
                  <a:gd name="connsiteY47" fmla="*/ 1512753 h 1516602"/>
                  <a:gd name="connsiteX48" fmla="*/ 387279 w 1031169"/>
                  <a:gd name="connsiteY48" fmla="*/ 1514658 h 1516602"/>
                  <a:gd name="connsiteX49" fmla="*/ 392994 w 1031169"/>
                  <a:gd name="connsiteY49" fmla="*/ 1508943 h 1516602"/>
                  <a:gd name="connsiteX50" fmla="*/ 394899 w 1031169"/>
                  <a:gd name="connsiteY50" fmla="*/ 1497513 h 1516602"/>
                  <a:gd name="connsiteX51" fmla="*/ 396804 w 1031169"/>
                  <a:gd name="connsiteY51" fmla="*/ 1491798 h 1516602"/>
                  <a:gd name="connsiteX52" fmla="*/ 398709 w 1031169"/>
                  <a:gd name="connsiteY52" fmla="*/ 1474653 h 1516602"/>
                  <a:gd name="connsiteX53" fmla="*/ 400614 w 1031169"/>
                  <a:gd name="connsiteY53" fmla="*/ 1461318 h 1516602"/>
                  <a:gd name="connsiteX54" fmla="*/ 404424 w 1031169"/>
                  <a:gd name="connsiteY54" fmla="*/ 1404168 h 1516602"/>
                  <a:gd name="connsiteX55" fmla="*/ 410139 w 1031169"/>
                  <a:gd name="connsiteY55" fmla="*/ 1392738 h 1516602"/>
                  <a:gd name="connsiteX56" fmla="*/ 413949 w 1031169"/>
                  <a:gd name="connsiteY56" fmla="*/ 1379403 h 1516602"/>
                  <a:gd name="connsiteX57" fmla="*/ 415854 w 1031169"/>
                  <a:gd name="connsiteY57" fmla="*/ 1373688 h 1516602"/>
                  <a:gd name="connsiteX58" fmla="*/ 417759 w 1031169"/>
                  <a:gd name="connsiteY58" fmla="*/ 1360353 h 1516602"/>
                  <a:gd name="connsiteX59" fmla="*/ 421569 w 1031169"/>
                  <a:gd name="connsiteY59" fmla="*/ 1348923 h 1516602"/>
                  <a:gd name="connsiteX60" fmla="*/ 427284 w 1031169"/>
                  <a:gd name="connsiteY60" fmla="*/ 1335588 h 1516602"/>
                  <a:gd name="connsiteX61" fmla="*/ 467289 w 1031169"/>
                  <a:gd name="connsiteY61" fmla="*/ 1265103 h 1516602"/>
                  <a:gd name="connsiteX62" fmla="*/ 528455 w 1031169"/>
                  <a:gd name="connsiteY62" fmla="*/ 1230091 h 1516602"/>
                  <a:gd name="connsiteX63" fmla="*/ 601154 w 1031169"/>
                  <a:gd name="connsiteY63" fmla="*/ 1221700 h 1516602"/>
                  <a:gd name="connsiteX64" fmla="*/ 720654 w 1031169"/>
                  <a:gd name="connsiteY64" fmla="*/ 1316538 h 1516602"/>
                  <a:gd name="connsiteX65" fmla="*/ 733989 w 1031169"/>
                  <a:gd name="connsiteY65" fmla="*/ 1326063 h 1516602"/>
                  <a:gd name="connsiteX66" fmla="*/ 743514 w 1031169"/>
                  <a:gd name="connsiteY66" fmla="*/ 1327968 h 1516602"/>
                  <a:gd name="connsiteX67" fmla="*/ 749229 w 1031169"/>
                  <a:gd name="connsiteY67" fmla="*/ 1329873 h 1516602"/>
                  <a:gd name="connsiteX68" fmla="*/ 762564 w 1031169"/>
                  <a:gd name="connsiteY68" fmla="*/ 1335588 h 1516602"/>
                  <a:gd name="connsiteX69" fmla="*/ 777804 w 1031169"/>
                  <a:gd name="connsiteY69" fmla="*/ 1333683 h 1516602"/>
                  <a:gd name="connsiteX70" fmla="*/ 789234 w 1031169"/>
                  <a:gd name="connsiteY70" fmla="*/ 1327968 h 1516602"/>
                  <a:gd name="connsiteX71" fmla="*/ 794949 w 1031169"/>
                  <a:gd name="connsiteY71" fmla="*/ 1326063 h 1516602"/>
                  <a:gd name="connsiteX72" fmla="*/ 802569 w 1031169"/>
                  <a:gd name="connsiteY72" fmla="*/ 1308918 h 1516602"/>
                  <a:gd name="connsiteX73" fmla="*/ 800664 w 1031169"/>
                  <a:gd name="connsiteY73" fmla="*/ 1284153 h 1516602"/>
                  <a:gd name="connsiteX74" fmla="*/ 798759 w 1031169"/>
                  <a:gd name="connsiteY74" fmla="*/ 1278438 h 1516602"/>
                  <a:gd name="connsiteX75" fmla="*/ 796854 w 1031169"/>
                  <a:gd name="connsiteY75" fmla="*/ 1270818 h 1516602"/>
                  <a:gd name="connsiteX76" fmla="*/ 783519 w 1031169"/>
                  <a:gd name="connsiteY76" fmla="*/ 1253673 h 1516602"/>
                  <a:gd name="connsiteX77" fmla="*/ 773994 w 1031169"/>
                  <a:gd name="connsiteY77" fmla="*/ 1247958 h 1516602"/>
                  <a:gd name="connsiteX78" fmla="*/ 648264 w 1031169"/>
                  <a:gd name="connsiteY78" fmla="*/ 1156518 h 1516602"/>
                  <a:gd name="connsiteX79" fmla="*/ 644454 w 1031169"/>
                  <a:gd name="connsiteY79" fmla="*/ 1139373 h 1516602"/>
                  <a:gd name="connsiteX80" fmla="*/ 646359 w 1031169"/>
                  <a:gd name="connsiteY80" fmla="*/ 1131753 h 1516602"/>
                  <a:gd name="connsiteX81" fmla="*/ 650169 w 1031169"/>
                  <a:gd name="connsiteY81" fmla="*/ 1114608 h 1516602"/>
                  <a:gd name="connsiteX82" fmla="*/ 653979 w 1031169"/>
                  <a:gd name="connsiteY82" fmla="*/ 1108893 h 1516602"/>
                  <a:gd name="connsiteX83" fmla="*/ 655884 w 1031169"/>
                  <a:gd name="connsiteY83" fmla="*/ 1103178 h 1516602"/>
                  <a:gd name="connsiteX84" fmla="*/ 661599 w 1031169"/>
                  <a:gd name="connsiteY84" fmla="*/ 1101273 h 1516602"/>
                  <a:gd name="connsiteX85" fmla="*/ 671124 w 1031169"/>
                  <a:gd name="connsiteY85" fmla="*/ 1089843 h 1516602"/>
                  <a:gd name="connsiteX86" fmla="*/ 724464 w 1031169"/>
                  <a:gd name="connsiteY86" fmla="*/ 1082223 h 1516602"/>
                  <a:gd name="connsiteX87" fmla="*/ 842574 w 1031169"/>
                  <a:gd name="connsiteY87" fmla="*/ 1084128 h 1516602"/>
                  <a:gd name="connsiteX88" fmla="*/ 871149 w 1031169"/>
                  <a:gd name="connsiteY88" fmla="*/ 1086033 h 1516602"/>
                  <a:gd name="connsiteX89" fmla="*/ 899724 w 1031169"/>
                  <a:gd name="connsiteY89" fmla="*/ 1091748 h 1516602"/>
                  <a:gd name="connsiteX90" fmla="*/ 922584 w 1031169"/>
                  <a:gd name="connsiteY90" fmla="*/ 1095558 h 1516602"/>
                  <a:gd name="connsiteX91" fmla="*/ 951159 w 1031169"/>
                  <a:gd name="connsiteY91" fmla="*/ 1101273 h 1516602"/>
                  <a:gd name="connsiteX92" fmla="*/ 956874 w 1031169"/>
                  <a:gd name="connsiteY92" fmla="*/ 1101273 h 1516602"/>
                  <a:gd name="connsiteX93" fmla="*/ 1002594 w 1031169"/>
                  <a:gd name="connsiteY93" fmla="*/ 1099368 h 1516602"/>
                  <a:gd name="connsiteX94" fmla="*/ 1031169 w 1031169"/>
                  <a:gd name="connsiteY94" fmla="*/ 1091748 h 1516602"/>
                  <a:gd name="connsiteX95" fmla="*/ 1003378 w 1031169"/>
                  <a:gd name="connsiteY95" fmla="*/ 1065958 h 1516602"/>
                  <a:gd name="connsiteX96" fmla="*/ 970209 w 1031169"/>
                  <a:gd name="connsiteY96" fmla="*/ 1044123 h 1516602"/>
                  <a:gd name="connsiteX97" fmla="*/ 962589 w 1031169"/>
                  <a:gd name="connsiteY97" fmla="*/ 1042218 h 1516602"/>
                  <a:gd name="connsiteX98" fmla="*/ 935919 w 1031169"/>
                  <a:gd name="connsiteY98" fmla="*/ 1034598 h 1516602"/>
                  <a:gd name="connsiteX99" fmla="*/ 825429 w 1031169"/>
                  <a:gd name="connsiteY99" fmla="*/ 1034598 h 1516602"/>
                  <a:gd name="connsiteX100" fmla="*/ 730179 w 1031169"/>
                  <a:gd name="connsiteY100" fmla="*/ 1038408 h 1516602"/>
                  <a:gd name="connsiteX101" fmla="*/ 669219 w 1031169"/>
                  <a:gd name="connsiteY101" fmla="*/ 1046028 h 1516602"/>
                  <a:gd name="connsiteX102" fmla="*/ 646359 w 1031169"/>
                  <a:gd name="connsiteY102" fmla="*/ 1049838 h 1516602"/>
                  <a:gd name="connsiteX103" fmla="*/ 640078 w 1031169"/>
                  <a:gd name="connsiteY103" fmla="*/ 1026051 h 1516602"/>
                  <a:gd name="connsiteX104" fmla="*/ 673029 w 1031169"/>
                  <a:gd name="connsiteY104" fmla="*/ 992688 h 1516602"/>
                  <a:gd name="connsiteX105" fmla="*/ 674934 w 1031169"/>
                  <a:gd name="connsiteY105" fmla="*/ 986973 h 1516602"/>
                  <a:gd name="connsiteX106" fmla="*/ 680649 w 1031169"/>
                  <a:gd name="connsiteY106" fmla="*/ 985068 h 1516602"/>
                  <a:gd name="connsiteX107" fmla="*/ 686364 w 1031169"/>
                  <a:gd name="connsiteY107" fmla="*/ 981258 h 1516602"/>
                  <a:gd name="connsiteX108" fmla="*/ 695889 w 1031169"/>
                  <a:gd name="connsiteY108" fmla="*/ 971733 h 1516602"/>
                  <a:gd name="connsiteX109" fmla="*/ 705414 w 1031169"/>
                  <a:gd name="connsiteY109" fmla="*/ 960303 h 1516602"/>
                  <a:gd name="connsiteX110" fmla="*/ 716844 w 1031169"/>
                  <a:gd name="connsiteY110" fmla="*/ 952683 h 1516602"/>
                  <a:gd name="connsiteX111" fmla="*/ 732084 w 1031169"/>
                  <a:gd name="connsiteY111" fmla="*/ 939348 h 1516602"/>
                  <a:gd name="connsiteX112" fmla="*/ 741609 w 1031169"/>
                  <a:gd name="connsiteY112" fmla="*/ 927918 h 1516602"/>
                  <a:gd name="connsiteX113" fmla="*/ 753039 w 1031169"/>
                  <a:gd name="connsiteY113" fmla="*/ 918393 h 1516602"/>
                  <a:gd name="connsiteX114" fmla="*/ 758754 w 1031169"/>
                  <a:gd name="connsiteY114" fmla="*/ 906963 h 1516602"/>
                  <a:gd name="connsiteX115" fmla="*/ 760659 w 1031169"/>
                  <a:gd name="connsiteY115" fmla="*/ 901248 h 1516602"/>
                  <a:gd name="connsiteX116" fmla="*/ 766374 w 1031169"/>
                  <a:gd name="connsiteY116" fmla="*/ 889818 h 1516602"/>
                  <a:gd name="connsiteX117" fmla="*/ 764469 w 1031169"/>
                  <a:gd name="connsiteY117" fmla="*/ 874578 h 1516602"/>
                  <a:gd name="connsiteX118" fmla="*/ 758754 w 1031169"/>
                  <a:gd name="connsiteY118" fmla="*/ 872673 h 1516602"/>
                  <a:gd name="connsiteX119" fmla="*/ 737799 w 1031169"/>
                  <a:gd name="connsiteY119" fmla="*/ 874578 h 1516602"/>
                  <a:gd name="connsiteX120" fmla="*/ 732084 w 1031169"/>
                  <a:gd name="connsiteY120" fmla="*/ 878388 h 1516602"/>
                  <a:gd name="connsiteX121" fmla="*/ 699699 w 1031169"/>
                  <a:gd name="connsiteY121" fmla="*/ 899343 h 1516602"/>
                  <a:gd name="connsiteX122" fmla="*/ 595181 w 1031169"/>
                  <a:gd name="connsiteY122" fmla="*/ 957831 h 1516602"/>
                  <a:gd name="connsiteX123" fmla="*/ 507294 w 1031169"/>
                  <a:gd name="connsiteY123" fmla="*/ 847908 h 1516602"/>
                  <a:gd name="connsiteX124" fmla="*/ 503484 w 1031169"/>
                  <a:gd name="connsiteY124" fmla="*/ 358323 h 1516602"/>
                  <a:gd name="connsiteX125" fmla="*/ 499674 w 1031169"/>
                  <a:gd name="connsiteY125" fmla="*/ 66858 h 1516602"/>
                  <a:gd name="connsiteX126" fmla="*/ 490149 w 1031169"/>
                  <a:gd name="connsiteY126" fmla="*/ 40188 h 1516602"/>
                  <a:gd name="connsiteX127" fmla="*/ 488244 w 1031169"/>
                  <a:gd name="connsiteY127" fmla="*/ 34473 h 1516602"/>
                  <a:gd name="connsiteX128" fmla="*/ 484434 w 1031169"/>
                  <a:gd name="connsiteY128" fmla="*/ 28758 h 1516602"/>
                  <a:gd name="connsiteX129" fmla="*/ 478719 w 1031169"/>
                  <a:gd name="connsiteY129" fmla="*/ 17328 h 1516602"/>
                  <a:gd name="connsiteX130" fmla="*/ 473004 w 1031169"/>
                  <a:gd name="connsiteY130" fmla="*/ 13518 h 1516602"/>
                  <a:gd name="connsiteX131" fmla="*/ 469194 w 1031169"/>
                  <a:gd name="connsiteY131" fmla="*/ 7803 h 1516602"/>
                  <a:gd name="connsiteX132" fmla="*/ 429189 w 1031169"/>
                  <a:gd name="connsiteY132" fmla="*/ 11613 h 1516602"/>
                  <a:gd name="connsiteX133" fmla="*/ 425379 w 1031169"/>
                  <a:gd name="connsiteY133" fmla="*/ 78288 h 1516602"/>
                  <a:gd name="connsiteX134" fmla="*/ 425379 w 1031169"/>
                  <a:gd name="connsiteY134" fmla="*/ 84003 h 1516602"/>
                  <a:gd name="connsiteX135" fmla="*/ 429189 w 1031169"/>
                  <a:gd name="connsiteY135" fmla="*/ 238308 h 1516602"/>
                  <a:gd name="connsiteX136" fmla="*/ 440619 w 1031169"/>
                  <a:gd name="connsiteY136" fmla="*/ 421188 h 1516602"/>
                  <a:gd name="connsiteX137" fmla="*/ 435265 w 1031169"/>
                  <a:gd name="connsiteY137" fmla="*/ 718368 h 1516602"/>
                  <a:gd name="connsiteX138" fmla="*/ 435059 w 1031169"/>
                  <a:gd name="connsiteY138" fmla="*/ 799046 h 1516602"/>
                  <a:gd name="connsiteX139" fmla="*/ 430322 w 1031169"/>
                  <a:gd name="connsiteY139" fmla="*/ 879006 h 1516602"/>
                  <a:gd name="connsiteX0" fmla="*/ 430322 w 1031169"/>
                  <a:gd name="connsiteY0" fmla="*/ 879006 h 1516602"/>
                  <a:gd name="connsiteX1" fmla="*/ 392427 w 1031169"/>
                  <a:gd name="connsiteY1" fmla="*/ 931934 h 1516602"/>
                  <a:gd name="connsiteX2" fmla="*/ 312984 w 1031169"/>
                  <a:gd name="connsiteY2" fmla="*/ 966018 h 1516602"/>
                  <a:gd name="connsiteX3" fmla="*/ 240645 w 1031169"/>
                  <a:gd name="connsiteY3" fmla="*/ 957266 h 1516602"/>
                  <a:gd name="connsiteX4" fmla="*/ 181539 w 1031169"/>
                  <a:gd name="connsiteY4" fmla="*/ 937443 h 1516602"/>
                  <a:gd name="connsiteX5" fmla="*/ 116769 w 1031169"/>
                  <a:gd name="connsiteY5" fmla="*/ 903153 h 1516602"/>
                  <a:gd name="connsiteX6" fmla="*/ 59619 w 1031169"/>
                  <a:gd name="connsiteY6" fmla="*/ 874578 h 1516602"/>
                  <a:gd name="connsiteX7" fmla="*/ 46284 w 1031169"/>
                  <a:gd name="connsiteY7" fmla="*/ 895533 h 1516602"/>
                  <a:gd name="connsiteX8" fmla="*/ 50094 w 1031169"/>
                  <a:gd name="connsiteY8" fmla="*/ 933633 h 1516602"/>
                  <a:gd name="connsiteX9" fmla="*/ 53904 w 1031169"/>
                  <a:gd name="connsiteY9" fmla="*/ 939348 h 1516602"/>
                  <a:gd name="connsiteX10" fmla="*/ 59619 w 1031169"/>
                  <a:gd name="connsiteY10" fmla="*/ 943158 h 1516602"/>
                  <a:gd name="connsiteX11" fmla="*/ 63429 w 1031169"/>
                  <a:gd name="connsiteY11" fmla="*/ 948873 h 1516602"/>
                  <a:gd name="connsiteX12" fmla="*/ 80574 w 1031169"/>
                  <a:gd name="connsiteY12" fmla="*/ 958398 h 1516602"/>
                  <a:gd name="connsiteX13" fmla="*/ 166299 w 1031169"/>
                  <a:gd name="connsiteY13" fmla="*/ 979353 h 1516602"/>
                  <a:gd name="connsiteX14" fmla="*/ 267264 w 1031169"/>
                  <a:gd name="connsiteY14" fmla="*/ 1021263 h 1516602"/>
                  <a:gd name="connsiteX15" fmla="*/ 278694 w 1031169"/>
                  <a:gd name="connsiteY15" fmla="*/ 1076508 h 1516602"/>
                  <a:gd name="connsiteX16" fmla="*/ 264381 w 1031169"/>
                  <a:gd name="connsiteY16" fmla="*/ 1119397 h 1516602"/>
                  <a:gd name="connsiteX17" fmla="*/ 186224 w 1031169"/>
                  <a:gd name="connsiteY17" fmla="*/ 1150391 h 1516602"/>
                  <a:gd name="connsiteX18" fmla="*/ 27234 w 1031169"/>
                  <a:gd name="connsiteY18" fmla="*/ 1154613 h 1516602"/>
                  <a:gd name="connsiteX19" fmla="*/ 15804 w 1031169"/>
                  <a:gd name="connsiteY19" fmla="*/ 1160328 h 1516602"/>
                  <a:gd name="connsiteX20" fmla="*/ 6279 w 1031169"/>
                  <a:gd name="connsiteY20" fmla="*/ 1169853 h 1516602"/>
                  <a:gd name="connsiteX21" fmla="*/ 4374 w 1031169"/>
                  <a:gd name="connsiteY21" fmla="*/ 1175568 h 1516602"/>
                  <a:gd name="connsiteX22" fmla="*/ 564 w 1031169"/>
                  <a:gd name="connsiteY22" fmla="*/ 1181283 h 1516602"/>
                  <a:gd name="connsiteX23" fmla="*/ 6279 w 1031169"/>
                  <a:gd name="connsiteY23" fmla="*/ 1213668 h 1516602"/>
                  <a:gd name="connsiteX24" fmla="*/ 11994 w 1031169"/>
                  <a:gd name="connsiteY24" fmla="*/ 1217478 h 1516602"/>
                  <a:gd name="connsiteX25" fmla="*/ 17709 w 1031169"/>
                  <a:gd name="connsiteY25" fmla="*/ 1219383 h 1516602"/>
                  <a:gd name="connsiteX26" fmla="*/ 145344 w 1031169"/>
                  <a:gd name="connsiteY26" fmla="*/ 1217478 h 1516602"/>
                  <a:gd name="connsiteX27" fmla="*/ 239202 w 1031169"/>
                  <a:gd name="connsiteY27" fmla="*/ 1214801 h 1516602"/>
                  <a:gd name="connsiteX28" fmla="*/ 318699 w 1031169"/>
                  <a:gd name="connsiteY28" fmla="*/ 1217478 h 1516602"/>
                  <a:gd name="connsiteX29" fmla="*/ 330129 w 1031169"/>
                  <a:gd name="connsiteY29" fmla="*/ 1223193 h 1516602"/>
                  <a:gd name="connsiteX30" fmla="*/ 333939 w 1031169"/>
                  <a:gd name="connsiteY30" fmla="*/ 1228908 h 1516602"/>
                  <a:gd name="connsiteX31" fmla="*/ 339654 w 1031169"/>
                  <a:gd name="connsiteY31" fmla="*/ 1230813 h 1516602"/>
                  <a:gd name="connsiteX32" fmla="*/ 351084 w 1031169"/>
                  <a:gd name="connsiteY32" fmla="*/ 1238433 h 1516602"/>
                  <a:gd name="connsiteX33" fmla="*/ 356799 w 1031169"/>
                  <a:gd name="connsiteY33" fmla="*/ 1242243 h 1516602"/>
                  <a:gd name="connsiteX34" fmla="*/ 360609 w 1031169"/>
                  <a:gd name="connsiteY34" fmla="*/ 1247958 h 1516602"/>
                  <a:gd name="connsiteX35" fmla="*/ 366324 w 1031169"/>
                  <a:gd name="connsiteY35" fmla="*/ 1259388 h 1516602"/>
                  <a:gd name="connsiteX36" fmla="*/ 362514 w 1031169"/>
                  <a:gd name="connsiteY36" fmla="*/ 1286058 h 1516602"/>
                  <a:gd name="connsiteX37" fmla="*/ 358704 w 1031169"/>
                  <a:gd name="connsiteY37" fmla="*/ 1291773 h 1516602"/>
                  <a:gd name="connsiteX38" fmla="*/ 356799 w 1031169"/>
                  <a:gd name="connsiteY38" fmla="*/ 1297488 h 1516602"/>
                  <a:gd name="connsiteX39" fmla="*/ 352989 w 1031169"/>
                  <a:gd name="connsiteY39" fmla="*/ 1303203 h 1516602"/>
                  <a:gd name="connsiteX40" fmla="*/ 351084 w 1031169"/>
                  <a:gd name="connsiteY40" fmla="*/ 1308918 h 1516602"/>
                  <a:gd name="connsiteX41" fmla="*/ 347274 w 1031169"/>
                  <a:gd name="connsiteY41" fmla="*/ 1314633 h 1516602"/>
                  <a:gd name="connsiteX42" fmla="*/ 330129 w 1031169"/>
                  <a:gd name="connsiteY42" fmla="*/ 1381308 h 1516602"/>
                  <a:gd name="connsiteX43" fmla="*/ 328224 w 1031169"/>
                  <a:gd name="connsiteY43" fmla="*/ 1432743 h 1516602"/>
                  <a:gd name="connsiteX44" fmla="*/ 330129 w 1031169"/>
                  <a:gd name="connsiteY44" fmla="*/ 1457508 h 1516602"/>
                  <a:gd name="connsiteX45" fmla="*/ 332034 w 1031169"/>
                  <a:gd name="connsiteY45" fmla="*/ 1463223 h 1516602"/>
                  <a:gd name="connsiteX46" fmla="*/ 335844 w 1031169"/>
                  <a:gd name="connsiteY46" fmla="*/ 1467033 h 1516602"/>
                  <a:gd name="connsiteX47" fmla="*/ 364419 w 1031169"/>
                  <a:gd name="connsiteY47" fmla="*/ 1512753 h 1516602"/>
                  <a:gd name="connsiteX48" fmla="*/ 387279 w 1031169"/>
                  <a:gd name="connsiteY48" fmla="*/ 1514658 h 1516602"/>
                  <a:gd name="connsiteX49" fmla="*/ 392994 w 1031169"/>
                  <a:gd name="connsiteY49" fmla="*/ 1508943 h 1516602"/>
                  <a:gd name="connsiteX50" fmla="*/ 394899 w 1031169"/>
                  <a:gd name="connsiteY50" fmla="*/ 1497513 h 1516602"/>
                  <a:gd name="connsiteX51" fmla="*/ 396804 w 1031169"/>
                  <a:gd name="connsiteY51" fmla="*/ 1491798 h 1516602"/>
                  <a:gd name="connsiteX52" fmla="*/ 398709 w 1031169"/>
                  <a:gd name="connsiteY52" fmla="*/ 1474653 h 1516602"/>
                  <a:gd name="connsiteX53" fmla="*/ 400614 w 1031169"/>
                  <a:gd name="connsiteY53" fmla="*/ 1461318 h 1516602"/>
                  <a:gd name="connsiteX54" fmla="*/ 404424 w 1031169"/>
                  <a:gd name="connsiteY54" fmla="*/ 1404168 h 1516602"/>
                  <a:gd name="connsiteX55" fmla="*/ 410139 w 1031169"/>
                  <a:gd name="connsiteY55" fmla="*/ 1392738 h 1516602"/>
                  <a:gd name="connsiteX56" fmla="*/ 413949 w 1031169"/>
                  <a:gd name="connsiteY56" fmla="*/ 1379403 h 1516602"/>
                  <a:gd name="connsiteX57" fmla="*/ 415854 w 1031169"/>
                  <a:gd name="connsiteY57" fmla="*/ 1373688 h 1516602"/>
                  <a:gd name="connsiteX58" fmla="*/ 417759 w 1031169"/>
                  <a:gd name="connsiteY58" fmla="*/ 1360353 h 1516602"/>
                  <a:gd name="connsiteX59" fmla="*/ 421569 w 1031169"/>
                  <a:gd name="connsiteY59" fmla="*/ 1348923 h 1516602"/>
                  <a:gd name="connsiteX60" fmla="*/ 427284 w 1031169"/>
                  <a:gd name="connsiteY60" fmla="*/ 1335588 h 1516602"/>
                  <a:gd name="connsiteX61" fmla="*/ 467289 w 1031169"/>
                  <a:gd name="connsiteY61" fmla="*/ 1265103 h 1516602"/>
                  <a:gd name="connsiteX62" fmla="*/ 528455 w 1031169"/>
                  <a:gd name="connsiteY62" fmla="*/ 1230091 h 1516602"/>
                  <a:gd name="connsiteX63" fmla="*/ 601154 w 1031169"/>
                  <a:gd name="connsiteY63" fmla="*/ 1221700 h 1516602"/>
                  <a:gd name="connsiteX64" fmla="*/ 720654 w 1031169"/>
                  <a:gd name="connsiteY64" fmla="*/ 1316538 h 1516602"/>
                  <a:gd name="connsiteX65" fmla="*/ 733989 w 1031169"/>
                  <a:gd name="connsiteY65" fmla="*/ 1326063 h 1516602"/>
                  <a:gd name="connsiteX66" fmla="*/ 743514 w 1031169"/>
                  <a:gd name="connsiteY66" fmla="*/ 1327968 h 1516602"/>
                  <a:gd name="connsiteX67" fmla="*/ 749229 w 1031169"/>
                  <a:gd name="connsiteY67" fmla="*/ 1329873 h 1516602"/>
                  <a:gd name="connsiteX68" fmla="*/ 762564 w 1031169"/>
                  <a:gd name="connsiteY68" fmla="*/ 1335588 h 1516602"/>
                  <a:gd name="connsiteX69" fmla="*/ 777804 w 1031169"/>
                  <a:gd name="connsiteY69" fmla="*/ 1333683 h 1516602"/>
                  <a:gd name="connsiteX70" fmla="*/ 789234 w 1031169"/>
                  <a:gd name="connsiteY70" fmla="*/ 1327968 h 1516602"/>
                  <a:gd name="connsiteX71" fmla="*/ 794949 w 1031169"/>
                  <a:gd name="connsiteY71" fmla="*/ 1326063 h 1516602"/>
                  <a:gd name="connsiteX72" fmla="*/ 802569 w 1031169"/>
                  <a:gd name="connsiteY72" fmla="*/ 1308918 h 1516602"/>
                  <a:gd name="connsiteX73" fmla="*/ 800664 w 1031169"/>
                  <a:gd name="connsiteY73" fmla="*/ 1284153 h 1516602"/>
                  <a:gd name="connsiteX74" fmla="*/ 798759 w 1031169"/>
                  <a:gd name="connsiteY74" fmla="*/ 1278438 h 1516602"/>
                  <a:gd name="connsiteX75" fmla="*/ 796854 w 1031169"/>
                  <a:gd name="connsiteY75" fmla="*/ 1270818 h 1516602"/>
                  <a:gd name="connsiteX76" fmla="*/ 783519 w 1031169"/>
                  <a:gd name="connsiteY76" fmla="*/ 1253673 h 1516602"/>
                  <a:gd name="connsiteX77" fmla="*/ 773994 w 1031169"/>
                  <a:gd name="connsiteY77" fmla="*/ 1247958 h 1516602"/>
                  <a:gd name="connsiteX78" fmla="*/ 648264 w 1031169"/>
                  <a:gd name="connsiteY78" fmla="*/ 1156518 h 1516602"/>
                  <a:gd name="connsiteX79" fmla="*/ 644454 w 1031169"/>
                  <a:gd name="connsiteY79" fmla="*/ 1139373 h 1516602"/>
                  <a:gd name="connsiteX80" fmla="*/ 646359 w 1031169"/>
                  <a:gd name="connsiteY80" fmla="*/ 1131753 h 1516602"/>
                  <a:gd name="connsiteX81" fmla="*/ 650169 w 1031169"/>
                  <a:gd name="connsiteY81" fmla="*/ 1114608 h 1516602"/>
                  <a:gd name="connsiteX82" fmla="*/ 653979 w 1031169"/>
                  <a:gd name="connsiteY82" fmla="*/ 1108893 h 1516602"/>
                  <a:gd name="connsiteX83" fmla="*/ 655884 w 1031169"/>
                  <a:gd name="connsiteY83" fmla="*/ 1103178 h 1516602"/>
                  <a:gd name="connsiteX84" fmla="*/ 661599 w 1031169"/>
                  <a:gd name="connsiteY84" fmla="*/ 1101273 h 1516602"/>
                  <a:gd name="connsiteX85" fmla="*/ 671124 w 1031169"/>
                  <a:gd name="connsiteY85" fmla="*/ 1089843 h 1516602"/>
                  <a:gd name="connsiteX86" fmla="*/ 724464 w 1031169"/>
                  <a:gd name="connsiteY86" fmla="*/ 1082223 h 1516602"/>
                  <a:gd name="connsiteX87" fmla="*/ 842574 w 1031169"/>
                  <a:gd name="connsiteY87" fmla="*/ 1084128 h 1516602"/>
                  <a:gd name="connsiteX88" fmla="*/ 871149 w 1031169"/>
                  <a:gd name="connsiteY88" fmla="*/ 1086033 h 1516602"/>
                  <a:gd name="connsiteX89" fmla="*/ 899724 w 1031169"/>
                  <a:gd name="connsiteY89" fmla="*/ 1091748 h 1516602"/>
                  <a:gd name="connsiteX90" fmla="*/ 922584 w 1031169"/>
                  <a:gd name="connsiteY90" fmla="*/ 1095558 h 1516602"/>
                  <a:gd name="connsiteX91" fmla="*/ 951159 w 1031169"/>
                  <a:gd name="connsiteY91" fmla="*/ 1101273 h 1516602"/>
                  <a:gd name="connsiteX92" fmla="*/ 956874 w 1031169"/>
                  <a:gd name="connsiteY92" fmla="*/ 1101273 h 1516602"/>
                  <a:gd name="connsiteX93" fmla="*/ 1002594 w 1031169"/>
                  <a:gd name="connsiteY93" fmla="*/ 1099368 h 1516602"/>
                  <a:gd name="connsiteX94" fmla="*/ 1031169 w 1031169"/>
                  <a:gd name="connsiteY94" fmla="*/ 1091748 h 1516602"/>
                  <a:gd name="connsiteX95" fmla="*/ 1003378 w 1031169"/>
                  <a:gd name="connsiteY95" fmla="*/ 1065958 h 1516602"/>
                  <a:gd name="connsiteX96" fmla="*/ 970209 w 1031169"/>
                  <a:gd name="connsiteY96" fmla="*/ 1044123 h 1516602"/>
                  <a:gd name="connsiteX97" fmla="*/ 962589 w 1031169"/>
                  <a:gd name="connsiteY97" fmla="*/ 1042218 h 1516602"/>
                  <a:gd name="connsiteX98" fmla="*/ 935919 w 1031169"/>
                  <a:gd name="connsiteY98" fmla="*/ 1034598 h 1516602"/>
                  <a:gd name="connsiteX99" fmla="*/ 825429 w 1031169"/>
                  <a:gd name="connsiteY99" fmla="*/ 1034598 h 1516602"/>
                  <a:gd name="connsiteX100" fmla="*/ 730179 w 1031169"/>
                  <a:gd name="connsiteY100" fmla="*/ 1038408 h 1516602"/>
                  <a:gd name="connsiteX101" fmla="*/ 669219 w 1031169"/>
                  <a:gd name="connsiteY101" fmla="*/ 1046028 h 1516602"/>
                  <a:gd name="connsiteX102" fmla="*/ 646360 w 1031169"/>
                  <a:gd name="connsiteY102" fmla="*/ 1049838 h 1516602"/>
                  <a:gd name="connsiteX103" fmla="*/ 640078 w 1031169"/>
                  <a:gd name="connsiteY103" fmla="*/ 1026051 h 1516602"/>
                  <a:gd name="connsiteX104" fmla="*/ 673029 w 1031169"/>
                  <a:gd name="connsiteY104" fmla="*/ 992688 h 1516602"/>
                  <a:gd name="connsiteX105" fmla="*/ 674934 w 1031169"/>
                  <a:gd name="connsiteY105" fmla="*/ 986973 h 1516602"/>
                  <a:gd name="connsiteX106" fmla="*/ 680649 w 1031169"/>
                  <a:gd name="connsiteY106" fmla="*/ 985068 h 1516602"/>
                  <a:gd name="connsiteX107" fmla="*/ 686364 w 1031169"/>
                  <a:gd name="connsiteY107" fmla="*/ 981258 h 1516602"/>
                  <a:gd name="connsiteX108" fmla="*/ 695889 w 1031169"/>
                  <a:gd name="connsiteY108" fmla="*/ 971733 h 1516602"/>
                  <a:gd name="connsiteX109" fmla="*/ 705414 w 1031169"/>
                  <a:gd name="connsiteY109" fmla="*/ 960303 h 1516602"/>
                  <a:gd name="connsiteX110" fmla="*/ 716844 w 1031169"/>
                  <a:gd name="connsiteY110" fmla="*/ 952683 h 1516602"/>
                  <a:gd name="connsiteX111" fmla="*/ 732084 w 1031169"/>
                  <a:gd name="connsiteY111" fmla="*/ 939348 h 1516602"/>
                  <a:gd name="connsiteX112" fmla="*/ 741609 w 1031169"/>
                  <a:gd name="connsiteY112" fmla="*/ 927918 h 1516602"/>
                  <a:gd name="connsiteX113" fmla="*/ 753039 w 1031169"/>
                  <a:gd name="connsiteY113" fmla="*/ 918393 h 1516602"/>
                  <a:gd name="connsiteX114" fmla="*/ 758754 w 1031169"/>
                  <a:gd name="connsiteY114" fmla="*/ 906963 h 1516602"/>
                  <a:gd name="connsiteX115" fmla="*/ 760659 w 1031169"/>
                  <a:gd name="connsiteY115" fmla="*/ 901248 h 1516602"/>
                  <a:gd name="connsiteX116" fmla="*/ 766374 w 1031169"/>
                  <a:gd name="connsiteY116" fmla="*/ 889818 h 1516602"/>
                  <a:gd name="connsiteX117" fmla="*/ 764469 w 1031169"/>
                  <a:gd name="connsiteY117" fmla="*/ 874578 h 1516602"/>
                  <a:gd name="connsiteX118" fmla="*/ 758754 w 1031169"/>
                  <a:gd name="connsiteY118" fmla="*/ 872673 h 1516602"/>
                  <a:gd name="connsiteX119" fmla="*/ 737799 w 1031169"/>
                  <a:gd name="connsiteY119" fmla="*/ 874578 h 1516602"/>
                  <a:gd name="connsiteX120" fmla="*/ 732084 w 1031169"/>
                  <a:gd name="connsiteY120" fmla="*/ 878388 h 1516602"/>
                  <a:gd name="connsiteX121" fmla="*/ 699699 w 1031169"/>
                  <a:gd name="connsiteY121" fmla="*/ 899343 h 1516602"/>
                  <a:gd name="connsiteX122" fmla="*/ 595181 w 1031169"/>
                  <a:gd name="connsiteY122" fmla="*/ 957831 h 1516602"/>
                  <a:gd name="connsiteX123" fmla="*/ 507294 w 1031169"/>
                  <a:gd name="connsiteY123" fmla="*/ 847908 h 1516602"/>
                  <a:gd name="connsiteX124" fmla="*/ 503484 w 1031169"/>
                  <a:gd name="connsiteY124" fmla="*/ 358323 h 1516602"/>
                  <a:gd name="connsiteX125" fmla="*/ 499674 w 1031169"/>
                  <a:gd name="connsiteY125" fmla="*/ 66858 h 1516602"/>
                  <a:gd name="connsiteX126" fmla="*/ 490149 w 1031169"/>
                  <a:gd name="connsiteY126" fmla="*/ 40188 h 1516602"/>
                  <a:gd name="connsiteX127" fmla="*/ 488244 w 1031169"/>
                  <a:gd name="connsiteY127" fmla="*/ 34473 h 1516602"/>
                  <a:gd name="connsiteX128" fmla="*/ 484434 w 1031169"/>
                  <a:gd name="connsiteY128" fmla="*/ 28758 h 1516602"/>
                  <a:gd name="connsiteX129" fmla="*/ 478719 w 1031169"/>
                  <a:gd name="connsiteY129" fmla="*/ 17328 h 1516602"/>
                  <a:gd name="connsiteX130" fmla="*/ 473004 w 1031169"/>
                  <a:gd name="connsiteY130" fmla="*/ 13518 h 1516602"/>
                  <a:gd name="connsiteX131" fmla="*/ 469194 w 1031169"/>
                  <a:gd name="connsiteY131" fmla="*/ 7803 h 1516602"/>
                  <a:gd name="connsiteX132" fmla="*/ 429189 w 1031169"/>
                  <a:gd name="connsiteY132" fmla="*/ 11613 h 1516602"/>
                  <a:gd name="connsiteX133" fmla="*/ 425379 w 1031169"/>
                  <a:gd name="connsiteY133" fmla="*/ 78288 h 1516602"/>
                  <a:gd name="connsiteX134" fmla="*/ 425379 w 1031169"/>
                  <a:gd name="connsiteY134" fmla="*/ 84003 h 1516602"/>
                  <a:gd name="connsiteX135" fmla="*/ 429189 w 1031169"/>
                  <a:gd name="connsiteY135" fmla="*/ 238308 h 1516602"/>
                  <a:gd name="connsiteX136" fmla="*/ 440619 w 1031169"/>
                  <a:gd name="connsiteY136" fmla="*/ 421188 h 1516602"/>
                  <a:gd name="connsiteX137" fmla="*/ 435265 w 1031169"/>
                  <a:gd name="connsiteY137" fmla="*/ 718368 h 1516602"/>
                  <a:gd name="connsiteX138" fmla="*/ 435059 w 1031169"/>
                  <a:gd name="connsiteY138" fmla="*/ 799046 h 1516602"/>
                  <a:gd name="connsiteX139" fmla="*/ 430322 w 1031169"/>
                  <a:gd name="connsiteY139" fmla="*/ 879006 h 1516602"/>
                  <a:gd name="connsiteX0" fmla="*/ 430322 w 1007920"/>
                  <a:gd name="connsiteY0" fmla="*/ 879006 h 1516602"/>
                  <a:gd name="connsiteX1" fmla="*/ 392427 w 1007920"/>
                  <a:gd name="connsiteY1" fmla="*/ 931934 h 1516602"/>
                  <a:gd name="connsiteX2" fmla="*/ 312984 w 1007920"/>
                  <a:gd name="connsiteY2" fmla="*/ 966018 h 1516602"/>
                  <a:gd name="connsiteX3" fmla="*/ 240645 w 1007920"/>
                  <a:gd name="connsiteY3" fmla="*/ 957266 h 1516602"/>
                  <a:gd name="connsiteX4" fmla="*/ 181539 w 1007920"/>
                  <a:gd name="connsiteY4" fmla="*/ 937443 h 1516602"/>
                  <a:gd name="connsiteX5" fmla="*/ 116769 w 1007920"/>
                  <a:gd name="connsiteY5" fmla="*/ 903153 h 1516602"/>
                  <a:gd name="connsiteX6" fmla="*/ 59619 w 1007920"/>
                  <a:gd name="connsiteY6" fmla="*/ 874578 h 1516602"/>
                  <a:gd name="connsiteX7" fmla="*/ 46284 w 1007920"/>
                  <a:gd name="connsiteY7" fmla="*/ 895533 h 1516602"/>
                  <a:gd name="connsiteX8" fmla="*/ 50094 w 1007920"/>
                  <a:gd name="connsiteY8" fmla="*/ 933633 h 1516602"/>
                  <a:gd name="connsiteX9" fmla="*/ 53904 w 1007920"/>
                  <a:gd name="connsiteY9" fmla="*/ 939348 h 1516602"/>
                  <a:gd name="connsiteX10" fmla="*/ 59619 w 1007920"/>
                  <a:gd name="connsiteY10" fmla="*/ 943158 h 1516602"/>
                  <a:gd name="connsiteX11" fmla="*/ 63429 w 1007920"/>
                  <a:gd name="connsiteY11" fmla="*/ 948873 h 1516602"/>
                  <a:gd name="connsiteX12" fmla="*/ 80574 w 1007920"/>
                  <a:gd name="connsiteY12" fmla="*/ 958398 h 1516602"/>
                  <a:gd name="connsiteX13" fmla="*/ 166299 w 1007920"/>
                  <a:gd name="connsiteY13" fmla="*/ 979353 h 1516602"/>
                  <a:gd name="connsiteX14" fmla="*/ 267264 w 1007920"/>
                  <a:gd name="connsiteY14" fmla="*/ 1021263 h 1516602"/>
                  <a:gd name="connsiteX15" fmla="*/ 278694 w 1007920"/>
                  <a:gd name="connsiteY15" fmla="*/ 1076508 h 1516602"/>
                  <a:gd name="connsiteX16" fmla="*/ 264381 w 1007920"/>
                  <a:gd name="connsiteY16" fmla="*/ 1119397 h 1516602"/>
                  <a:gd name="connsiteX17" fmla="*/ 186224 w 1007920"/>
                  <a:gd name="connsiteY17" fmla="*/ 1150391 h 1516602"/>
                  <a:gd name="connsiteX18" fmla="*/ 27234 w 1007920"/>
                  <a:gd name="connsiteY18" fmla="*/ 1154613 h 1516602"/>
                  <a:gd name="connsiteX19" fmla="*/ 15804 w 1007920"/>
                  <a:gd name="connsiteY19" fmla="*/ 1160328 h 1516602"/>
                  <a:gd name="connsiteX20" fmla="*/ 6279 w 1007920"/>
                  <a:gd name="connsiteY20" fmla="*/ 1169853 h 1516602"/>
                  <a:gd name="connsiteX21" fmla="*/ 4374 w 1007920"/>
                  <a:gd name="connsiteY21" fmla="*/ 1175568 h 1516602"/>
                  <a:gd name="connsiteX22" fmla="*/ 564 w 1007920"/>
                  <a:gd name="connsiteY22" fmla="*/ 1181283 h 1516602"/>
                  <a:gd name="connsiteX23" fmla="*/ 6279 w 1007920"/>
                  <a:gd name="connsiteY23" fmla="*/ 1213668 h 1516602"/>
                  <a:gd name="connsiteX24" fmla="*/ 11994 w 1007920"/>
                  <a:gd name="connsiteY24" fmla="*/ 1217478 h 1516602"/>
                  <a:gd name="connsiteX25" fmla="*/ 17709 w 1007920"/>
                  <a:gd name="connsiteY25" fmla="*/ 1219383 h 1516602"/>
                  <a:gd name="connsiteX26" fmla="*/ 145344 w 1007920"/>
                  <a:gd name="connsiteY26" fmla="*/ 1217478 h 1516602"/>
                  <a:gd name="connsiteX27" fmla="*/ 239202 w 1007920"/>
                  <a:gd name="connsiteY27" fmla="*/ 1214801 h 1516602"/>
                  <a:gd name="connsiteX28" fmla="*/ 318699 w 1007920"/>
                  <a:gd name="connsiteY28" fmla="*/ 1217478 h 1516602"/>
                  <a:gd name="connsiteX29" fmla="*/ 330129 w 1007920"/>
                  <a:gd name="connsiteY29" fmla="*/ 1223193 h 1516602"/>
                  <a:gd name="connsiteX30" fmla="*/ 333939 w 1007920"/>
                  <a:gd name="connsiteY30" fmla="*/ 1228908 h 1516602"/>
                  <a:gd name="connsiteX31" fmla="*/ 339654 w 1007920"/>
                  <a:gd name="connsiteY31" fmla="*/ 1230813 h 1516602"/>
                  <a:gd name="connsiteX32" fmla="*/ 351084 w 1007920"/>
                  <a:gd name="connsiteY32" fmla="*/ 1238433 h 1516602"/>
                  <a:gd name="connsiteX33" fmla="*/ 356799 w 1007920"/>
                  <a:gd name="connsiteY33" fmla="*/ 1242243 h 1516602"/>
                  <a:gd name="connsiteX34" fmla="*/ 360609 w 1007920"/>
                  <a:gd name="connsiteY34" fmla="*/ 1247958 h 1516602"/>
                  <a:gd name="connsiteX35" fmla="*/ 366324 w 1007920"/>
                  <a:gd name="connsiteY35" fmla="*/ 1259388 h 1516602"/>
                  <a:gd name="connsiteX36" fmla="*/ 362514 w 1007920"/>
                  <a:gd name="connsiteY36" fmla="*/ 1286058 h 1516602"/>
                  <a:gd name="connsiteX37" fmla="*/ 358704 w 1007920"/>
                  <a:gd name="connsiteY37" fmla="*/ 1291773 h 1516602"/>
                  <a:gd name="connsiteX38" fmla="*/ 356799 w 1007920"/>
                  <a:gd name="connsiteY38" fmla="*/ 1297488 h 1516602"/>
                  <a:gd name="connsiteX39" fmla="*/ 352989 w 1007920"/>
                  <a:gd name="connsiteY39" fmla="*/ 1303203 h 1516602"/>
                  <a:gd name="connsiteX40" fmla="*/ 351084 w 1007920"/>
                  <a:gd name="connsiteY40" fmla="*/ 1308918 h 1516602"/>
                  <a:gd name="connsiteX41" fmla="*/ 347274 w 1007920"/>
                  <a:gd name="connsiteY41" fmla="*/ 1314633 h 1516602"/>
                  <a:gd name="connsiteX42" fmla="*/ 330129 w 1007920"/>
                  <a:gd name="connsiteY42" fmla="*/ 1381308 h 1516602"/>
                  <a:gd name="connsiteX43" fmla="*/ 328224 w 1007920"/>
                  <a:gd name="connsiteY43" fmla="*/ 1432743 h 1516602"/>
                  <a:gd name="connsiteX44" fmla="*/ 330129 w 1007920"/>
                  <a:gd name="connsiteY44" fmla="*/ 1457508 h 1516602"/>
                  <a:gd name="connsiteX45" fmla="*/ 332034 w 1007920"/>
                  <a:gd name="connsiteY45" fmla="*/ 1463223 h 1516602"/>
                  <a:gd name="connsiteX46" fmla="*/ 335844 w 1007920"/>
                  <a:gd name="connsiteY46" fmla="*/ 1467033 h 1516602"/>
                  <a:gd name="connsiteX47" fmla="*/ 364419 w 1007920"/>
                  <a:gd name="connsiteY47" fmla="*/ 1512753 h 1516602"/>
                  <a:gd name="connsiteX48" fmla="*/ 387279 w 1007920"/>
                  <a:gd name="connsiteY48" fmla="*/ 1514658 h 1516602"/>
                  <a:gd name="connsiteX49" fmla="*/ 392994 w 1007920"/>
                  <a:gd name="connsiteY49" fmla="*/ 1508943 h 1516602"/>
                  <a:gd name="connsiteX50" fmla="*/ 394899 w 1007920"/>
                  <a:gd name="connsiteY50" fmla="*/ 1497513 h 1516602"/>
                  <a:gd name="connsiteX51" fmla="*/ 396804 w 1007920"/>
                  <a:gd name="connsiteY51" fmla="*/ 1491798 h 1516602"/>
                  <a:gd name="connsiteX52" fmla="*/ 398709 w 1007920"/>
                  <a:gd name="connsiteY52" fmla="*/ 1474653 h 1516602"/>
                  <a:gd name="connsiteX53" fmla="*/ 400614 w 1007920"/>
                  <a:gd name="connsiteY53" fmla="*/ 1461318 h 1516602"/>
                  <a:gd name="connsiteX54" fmla="*/ 404424 w 1007920"/>
                  <a:gd name="connsiteY54" fmla="*/ 1404168 h 1516602"/>
                  <a:gd name="connsiteX55" fmla="*/ 410139 w 1007920"/>
                  <a:gd name="connsiteY55" fmla="*/ 1392738 h 1516602"/>
                  <a:gd name="connsiteX56" fmla="*/ 413949 w 1007920"/>
                  <a:gd name="connsiteY56" fmla="*/ 1379403 h 1516602"/>
                  <a:gd name="connsiteX57" fmla="*/ 415854 w 1007920"/>
                  <a:gd name="connsiteY57" fmla="*/ 1373688 h 1516602"/>
                  <a:gd name="connsiteX58" fmla="*/ 417759 w 1007920"/>
                  <a:gd name="connsiteY58" fmla="*/ 1360353 h 1516602"/>
                  <a:gd name="connsiteX59" fmla="*/ 421569 w 1007920"/>
                  <a:gd name="connsiteY59" fmla="*/ 1348923 h 1516602"/>
                  <a:gd name="connsiteX60" fmla="*/ 427284 w 1007920"/>
                  <a:gd name="connsiteY60" fmla="*/ 1335588 h 1516602"/>
                  <a:gd name="connsiteX61" fmla="*/ 467289 w 1007920"/>
                  <a:gd name="connsiteY61" fmla="*/ 1265103 h 1516602"/>
                  <a:gd name="connsiteX62" fmla="*/ 528455 w 1007920"/>
                  <a:gd name="connsiteY62" fmla="*/ 1230091 h 1516602"/>
                  <a:gd name="connsiteX63" fmla="*/ 601154 w 1007920"/>
                  <a:gd name="connsiteY63" fmla="*/ 1221700 h 1516602"/>
                  <a:gd name="connsiteX64" fmla="*/ 720654 w 1007920"/>
                  <a:gd name="connsiteY64" fmla="*/ 1316538 h 1516602"/>
                  <a:gd name="connsiteX65" fmla="*/ 733989 w 1007920"/>
                  <a:gd name="connsiteY65" fmla="*/ 1326063 h 1516602"/>
                  <a:gd name="connsiteX66" fmla="*/ 743514 w 1007920"/>
                  <a:gd name="connsiteY66" fmla="*/ 1327968 h 1516602"/>
                  <a:gd name="connsiteX67" fmla="*/ 749229 w 1007920"/>
                  <a:gd name="connsiteY67" fmla="*/ 1329873 h 1516602"/>
                  <a:gd name="connsiteX68" fmla="*/ 762564 w 1007920"/>
                  <a:gd name="connsiteY68" fmla="*/ 1335588 h 1516602"/>
                  <a:gd name="connsiteX69" fmla="*/ 777804 w 1007920"/>
                  <a:gd name="connsiteY69" fmla="*/ 1333683 h 1516602"/>
                  <a:gd name="connsiteX70" fmla="*/ 789234 w 1007920"/>
                  <a:gd name="connsiteY70" fmla="*/ 1327968 h 1516602"/>
                  <a:gd name="connsiteX71" fmla="*/ 794949 w 1007920"/>
                  <a:gd name="connsiteY71" fmla="*/ 1326063 h 1516602"/>
                  <a:gd name="connsiteX72" fmla="*/ 802569 w 1007920"/>
                  <a:gd name="connsiteY72" fmla="*/ 1308918 h 1516602"/>
                  <a:gd name="connsiteX73" fmla="*/ 800664 w 1007920"/>
                  <a:gd name="connsiteY73" fmla="*/ 1284153 h 1516602"/>
                  <a:gd name="connsiteX74" fmla="*/ 798759 w 1007920"/>
                  <a:gd name="connsiteY74" fmla="*/ 1278438 h 1516602"/>
                  <a:gd name="connsiteX75" fmla="*/ 796854 w 1007920"/>
                  <a:gd name="connsiteY75" fmla="*/ 1270818 h 1516602"/>
                  <a:gd name="connsiteX76" fmla="*/ 783519 w 1007920"/>
                  <a:gd name="connsiteY76" fmla="*/ 1253673 h 1516602"/>
                  <a:gd name="connsiteX77" fmla="*/ 773994 w 1007920"/>
                  <a:gd name="connsiteY77" fmla="*/ 1247958 h 1516602"/>
                  <a:gd name="connsiteX78" fmla="*/ 648264 w 1007920"/>
                  <a:gd name="connsiteY78" fmla="*/ 1156518 h 1516602"/>
                  <a:gd name="connsiteX79" fmla="*/ 644454 w 1007920"/>
                  <a:gd name="connsiteY79" fmla="*/ 1139373 h 1516602"/>
                  <a:gd name="connsiteX80" fmla="*/ 646359 w 1007920"/>
                  <a:gd name="connsiteY80" fmla="*/ 1131753 h 1516602"/>
                  <a:gd name="connsiteX81" fmla="*/ 650169 w 1007920"/>
                  <a:gd name="connsiteY81" fmla="*/ 1114608 h 1516602"/>
                  <a:gd name="connsiteX82" fmla="*/ 653979 w 1007920"/>
                  <a:gd name="connsiteY82" fmla="*/ 1108893 h 1516602"/>
                  <a:gd name="connsiteX83" fmla="*/ 655884 w 1007920"/>
                  <a:gd name="connsiteY83" fmla="*/ 1103178 h 1516602"/>
                  <a:gd name="connsiteX84" fmla="*/ 661599 w 1007920"/>
                  <a:gd name="connsiteY84" fmla="*/ 1101273 h 1516602"/>
                  <a:gd name="connsiteX85" fmla="*/ 671124 w 1007920"/>
                  <a:gd name="connsiteY85" fmla="*/ 1089843 h 1516602"/>
                  <a:gd name="connsiteX86" fmla="*/ 724464 w 1007920"/>
                  <a:gd name="connsiteY86" fmla="*/ 1082223 h 1516602"/>
                  <a:gd name="connsiteX87" fmla="*/ 842574 w 1007920"/>
                  <a:gd name="connsiteY87" fmla="*/ 1084128 h 1516602"/>
                  <a:gd name="connsiteX88" fmla="*/ 871149 w 1007920"/>
                  <a:gd name="connsiteY88" fmla="*/ 1086033 h 1516602"/>
                  <a:gd name="connsiteX89" fmla="*/ 899724 w 1007920"/>
                  <a:gd name="connsiteY89" fmla="*/ 1091748 h 1516602"/>
                  <a:gd name="connsiteX90" fmla="*/ 922584 w 1007920"/>
                  <a:gd name="connsiteY90" fmla="*/ 1095558 h 1516602"/>
                  <a:gd name="connsiteX91" fmla="*/ 951159 w 1007920"/>
                  <a:gd name="connsiteY91" fmla="*/ 1101273 h 1516602"/>
                  <a:gd name="connsiteX92" fmla="*/ 956874 w 1007920"/>
                  <a:gd name="connsiteY92" fmla="*/ 1101273 h 1516602"/>
                  <a:gd name="connsiteX93" fmla="*/ 1002594 w 1007920"/>
                  <a:gd name="connsiteY93" fmla="*/ 1099368 h 1516602"/>
                  <a:gd name="connsiteX94" fmla="*/ 1003378 w 1007920"/>
                  <a:gd name="connsiteY94" fmla="*/ 1065958 h 1516602"/>
                  <a:gd name="connsiteX95" fmla="*/ 970209 w 1007920"/>
                  <a:gd name="connsiteY95" fmla="*/ 1044123 h 1516602"/>
                  <a:gd name="connsiteX96" fmla="*/ 962589 w 1007920"/>
                  <a:gd name="connsiteY96" fmla="*/ 1042218 h 1516602"/>
                  <a:gd name="connsiteX97" fmla="*/ 935919 w 1007920"/>
                  <a:gd name="connsiteY97" fmla="*/ 1034598 h 1516602"/>
                  <a:gd name="connsiteX98" fmla="*/ 825429 w 1007920"/>
                  <a:gd name="connsiteY98" fmla="*/ 1034598 h 1516602"/>
                  <a:gd name="connsiteX99" fmla="*/ 730179 w 1007920"/>
                  <a:gd name="connsiteY99" fmla="*/ 1038408 h 1516602"/>
                  <a:gd name="connsiteX100" fmla="*/ 669219 w 1007920"/>
                  <a:gd name="connsiteY100" fmla="*/ 1046028 h 1516602"/>
                  <a:gd name="connsiteX101" fmla="*/ 646360 w 1007920"/>
                  <a:gd name="connsiteY101" fmla="*/ 1049838 h 1516602"/>
                  <a:gd name="connsiteX102" fmla="*/ 640078 w 1007920"/>
                  <a:gd name="connsiteY102" fmla="*/ 1026051 h 1516602"/>
                  <a:gd name="connsiteX103" fmla="*/ 673029 w 1007920"/>
                  <a:gd name="connsiteY103" fmla="*/ 992688 h 1516602"/>
                  <a:gd name="connsiteX104" fmla="*/ 674934 w 1007920"/>
                  <a:gd name="connsiteY104" fmla="*/ 986973 h 1516602"/>
                  <a:gd name="connsiteX105" fmla="*/ 680649 w 1007920"/>
                  <a:gd name="connsiteY105" fmla="*/ 985068 h 1516602"/>
                  <a:gd name="connsiteX106" fmla="*/ 686364 w 1007920"/>
                  <a:gd name="connsiteY106" fmla="*/ 981258 h 1516602"/>
                  <a:gd name="connsiteX107" fmla="*/ 695889 w 1007920"/>
                  <a:gd name="connsiteY107" fmla="*/ 971733 h 1516602"/>
                  <a:gd name="connsiteX108" fmla="*/ 705414 w 1007920"/>
                  <a:gd name="connsiteY108" fmla="*/ 960303 h 1516602"/>
                  <a:gd name="connsiteX109" fmla="*/ 716844 w 1007920"/>
                  <a:gd name="connsiteY109" fmla="*/ 952683 h 1516602"/>
                  <a:gd name="connsiteX110" fmla="*/ 732084 w 1007920"/>
                  <a:gd name="connsiteY110" fmla="*/ 939348 h 1516602"/>
                  <a:gd name="connsiteX111" fmla="*/ 741609 w 1007920"/>
                  <a:gd name="connsiteY111" fmla="*/ 927918 h 1516602"/>
                  <a:gd name="connsiteX112" fmla="*/ 753039 w 1007920"/>
                  <a:gd name="connsiteY112" fmla="*/ 918393 h 1516602"/>
                  <a:gd name="connsiteX113" fmla="*/ 758754 w 1007920"/>
                  <a:gd name="connsiteY113" fmla="*/ 906963 h 1516602"/>
                  <a:gd name="connsiteX114" fmla="*/ 760659 w 1007920"/>
                  <a:gd name="connsiteY114" fmla="*/ 901248 h 1516602"/>
                  <a:gd name="connsiteX115" fmla="*/ 766374 w 1007920"/>
                  <a:gd name="connsiteY115" fmla="*/ 889818 h 1516602"/>
                  <a:gd name="connsiteX116" fmla="*/ 764469 w 1007920"/>
                  <a:gd name="connsiteY116" fmla="*/ 874578 h 1516602"/>
                  <a:gd name="connsiteX117" fmla="*/ 758754 w 1007920"/>
                  <a:gd name="connsiteY117" fmla="*/ 872673 h 1516602"/>
                  <a:gd name="connsiteX118" fmla="*/ 737799 w 1007920"/>
                  <a:gd name="connsiteY118" fmla="*/ 874578 h 1516602"/>
                  <a:gd name="connsiteX119" fmla="*/ 732084 w 1007920"/>
                  <a:gd name="connsiteY119" fmla="*/ 878388 h 1516602"/>
                  <a:gd name="connsiteX120" fmla="*/ 699699 w 1007920"/>
                  <a:gd name="connsiteY120" fmla="*/ 899343 h 1516602"/>
                  <a:gd name="connsiteX121" fmla="*/ 595181 w 1007920"/>
                  <a:gd name="connsiteY121" fmla="*/ 957831 h 1516602"/>
                  <a:gd name="connsiteX122" fmla="*/ 507294 w 1007920"/>
                  <a:gd name="connsiteY122" fmla="*/ 847908 h 1516602"/>
                  <a:gd name="connsiteX123" fmla="*/ 503484 w 1007920"/>
                  <a:gd name="connsiteY123" fmla="*/ 358323 h 1516602"/>
                  <a:gd name="connsiteX124" fmla="*/ 499674 w 1007920"/>
                  <a:gd name="connsiteY124" fmla="*/ 66858 h 1516602"/>
                  <a:gd name="connsiteX125" fmla="*/ 490149 w 1007920"/>
                  <a:gd name="connsiteY125" fmla="*/ 40188 h 1516602"/>
                  <a:gd name="connsiteX126" fmla="*/ 488244 w 1007920"/>
                  <a:gd name="connsiteY126" fmla="*/ 34473 h 1516602"/>
                  <a:gd name="connsiteX127" fmla="*/ 484434 w 1007920"/>
                  <a:gd name="connsiteY127" fmla="*/ 28758 h 1516602"/>
                  <a:gd name="connsiteX128" fmla="*/ 478719 w 1007920"/>
                  <a:gd name="connsiteY128" fmla="*/ 17328 h 1516602"/>
                  <a:gd name="connsiteX129" fmla="*/ 473004 w 1007920"/>
                  <a:gd name="connsiteY129" fmla="*/ 13518 h 1516602"/>
                  <a:gd name="connsiteX130" fmla="*/ 469194 w 1007920"/>
                  <a:gd name="connsiteY130" fmla="*/ 7803 h 1516602"/>
                  <a:gd name="connsiteX131" fmla="*/ 429189 w 1007920"/>
                  <a:gd name="connsiteY131" fmla="*/ 11613 h 1516602"/>
                  <a:gd name="connsiteX132" fmla="*/ 425379 w 1007920"/>
                  <a:gd name="connsiteY132" fmla="*/ 78288 h 1516602"/>
                  <a:gd name="connsiteX133" fmla="*/ 425379 w 1007920"/>
                  <a:gd name="connsiteY133" fmla="*/ 84003 h 1516602"/>
                  <a:gd name="connsiteX134" fmla="*/ 429189 w 1007920"/>
                  <a:gd name="connsiteY134" fmla="*/ 238308 h 1516602"/>
                  <a:gd name="connsiteX135" fmla="*/ 440619 w 1007920"/>
                  <a:gd name="connsiteY135" fmla="*/ 421188 h 1516602"/>
                  <a:gd name="connsiteX136" fmla="*/ 435265 w 1007920"/>
                  <a:gd name="connsiteY136" fmla="*/ 718368 h 1516602"/>
                  <a:gd name="connsiteX137" fmla="*/ 435059 w 1007920"/>
                  <a:gd name="connsiteY137" fmla="*/ 799046 h 1516602"/>
                  <a:gd name="connsiteX138" fmla="*/ 430322 w 1007920"/>
                  <a:gd name="connsiteY138" fmla="*/ 879006 h 1516602"/>
                  <a:gd name="connsiteX0" fmla="*/ 430322 w 1007920"/>
                  <a:gd name="connsiteY0" fmla="*/ 879006 h 1516602"/>
                  <a:gd name="connsiteX1" fmla="*/ 392427 w 1007920"/>
                  <a:gd name="connsiteY1" fmla="*/ 931934 h 1516602"/>
                  <a:gd name="connsiteX2" fmla="*/ 312984 w 1007920"/>
                  <a:gd name="connsiteY2" fmla="*/ 966018 h 1516602"/>
                  <a:gd name="connsiteX3" fmla="*/ 240645 w 1007920"/>
                  <a:gd name="connsiteY3" fmla="*/ 957266 h 1516602"/>
                  <a:gd name="connsiteX4" fmla="*/ 181539 w 1007920"/>
                  <a:gd name="connsiteY4" fmla="*/ 937443 h 1516602"/>
                  <a:gd name="connsiteX5" fmla="*/ 116769 w 1007920"/>
                  <a:gd name="connsiteY5" fmla="*/ 903153 h 1516602"/>
                  <a:gd name="connsiteX6" fmla="*/ 59619 w 1007920"/>
                  <a:gd name="connsiteY6" fmla="*/ 874578 h 1516602"/>
                  <a:gd name="connsiteX7" fmla="*/ 46284 w 1007920"/>
                  <a:gd name="connsiteY7" fmla="*/ 895533 h 1516602"/>
                  <a:gd name="connsiteX8" fmla="*/ 50094 w 1007920"/>
                  <a:gd name="connsiteY8" fmla="*/ 933633 h 1516602"/>
                  <a:gd name="connsiteX9" fmla="*/ 53904 w 1007920"/>
                  <a:gd name="connsiteY9" fmla="*/ 939348 h 1516602"/>
                  <a:gd name="connsiteX10" fmla="*/ 59619 w 1007920"/>
                  <a:gd name="connsiteY10" fmla="*/ 943158 h 1516602"/>
                  <a:gd name="connsiteX11" fmla="*/ 63429 w 1007920"/>
                  <a:gd name="connsiteY11" fmla="*/ 948873 h 1516602"/>
                  <a:gd name="connsiteX12" fmla="*/ 80574 w 1007920"/>
                  <a:gd name="connsiteY12" fmla="*/ 958398 h 1516602"/>
                  <a:gd name="connsiteX13" fmla="*/ 166299 w 1007920"/>
                  <a:gd name="connsiteY13" fmla="*/ 979353 h 1516602"/>
                  <a:gd name="connsiteX14" fmla="*/ 267264 w 1007920"/>
                  <a:gd name="connsiteY14" fmla="*/ 1021263 h 1516602"/>
                  <a:gd name="connsiteX15" fmla="*/ 278694 w 1007920"/>
                  <a:gd name="connsiteY15" fmla="*/ 1076508 h 1516602"/>
                  <a:gd name="connsiteX16" fmla="*/ 264381 w 1007920"/>
                  <a:gd name="connsiteY16" fmla="*/ 1119397 h 1516602"/>
                  <a:gd name="connsiteX17" fmla="*/ 186224 w 1007920"/>
                  <a:gd name="connsiteY17" fmla="*/ 1150391 h 1516602"/>
                  <a:gd name="connsiteX18" fmla="*/ 27234 w 1007920"/>
                  <a:gd name="connsiteY18" fmla="*/ 1154613 h 1516602"/>
                  <a:gd name="connsiteX19" fmla="*/ 15804 w 1007920"/>
                  <a:gd name="connsiteY19" fmla="*/ 1160328 h 1516602"/>
                  <a:gd name="connsiteX20" fmla="*/ 6279 w 1007920"/>
                  <a:gd name="connsiteY20" fmla="*/ 1169853 h 1516602"/>
                  <a:gd name="connsiteX21" fmla="*/ 4374 w 1007920"/>
                  <a:gd name="connsiteY21" fmla="*/ 1175568 h 1516602"/>
                  <a:gd name="connsiteX22" fmla="*/ 564 w 1007920"/>
                  <a:gd name="connsiteY22" fmla="*/ 1181283 h 1516602"/>
                  <a:gd name="connsiteX23" fmla="*/ 6279 w 1007920"/>
                  <a:gd name="connsiteY23" fmla="*/ 1213668 h 1516602"/>
                  <a:gd name="connsiteX24" fmla="*/ 11994 w 1007920"/>
                  <a:gd name="connsiteY24" fmla="*/ 1217478 h 1516602"/>
                  <a:gd name="connsiteX25" fmla="*/ 17709 w 1007920"/>
                  <a:gd name="connsiteY25" fmla="*/ 1219383 h 1516602"/>
                  <a:gd name="connsiteX26" fmla="*/ 145344 w 1007920"/>
                  <a:gd name="connsiteY26" fmla="*/ 1217478 h 1516602"/>
                  <a:gd name="connsiteX27" fmla="*/ 239202 w 1007920"/>
                  <a:gd name="connsiteY27" fmla="*/ 1214801 h 1516602"/>
                  <a:gd name="connsiteX28" fmla="*/ 318699 w 1007920"/>
                  <a:gd name="connsiteY28" fmla="*/ 1217478 h 1516602"/>
                  <a:gd name="connsiteX29" fmla="*/ 330129 w 1007920"/>
                  <a:gd name="connsiteY29" fmla="*/ 1223193 h 1516602"/>
                  <a:gd name="connsiteX30" fmla="*/ 333939 w 1007920"/>
                  <a:gd name="connsiteY30" fmla="*/ 1228908 h 1516602"/>
                  <a:gd name="connsiteX31" fmla="*/ 339654 w 1007920"/>
                  <a:gd name="connsiteY31" fmla="*/ 1230813 h 1516602"/>
                  <a:gd name="connsiteX32" fmla="*/ 351084 w 1007920"/>
                  <a:gd name="connsiteY32" fmla="*/ 1238433 h 1516602"/>
                  <a:gd name="connsiteX33" fmla="*/ 356799 w 1007920"/>
                  <a:gd name="connsiteY33" fmla="*/ 1242243 h 1516602"/>
                  <a:gd name="connsiteX34" fmla="*/ 360609 w 1007920"/>
                  <a:gd name="connsiteY34" fmla="*/ 1247958 h 1516602"/>
                  <a:gd name="connsiteX35" fmla="*/ 366324 w 1007920"/>
                  <a:gd name="connsiteY35" fmla="*/ 1259388 h 1516602"/>
                  <a:gd name="connsiteX36" fmla="*/ 362514 w 1007920"/>
                  <a:gd name="connsiteY36" fmla="*/ 1286058 h 1516602"/>
                  <a:gd name="connsiteX37" fmla="*/ 358704 w 1007920"/>
                  <a:gd name="connsiteY37" fmla="*/ 1291773 h 1516602"/>
                  <a:gd name="connsiteX38" fmla="*/ 356799 w 1007920"/>
                  <a:gd name="connsiteY38" fmla="*/ 1297488 h 1516602"/>
                  <a:gd name="connsiteX39" fmla="*/ 352989 w 1007920"/>
                  <a:gd name="connsiteY39" fmla="*/ 1303203 h 1516602"/>
                  <a:gd name="connsiteX40" fmla="*/ 351084 w 1007920"/>
                  <a:gd name="connsiteY40" fmla="*/ 1308918 h 1516602"/>
                  <a:gd name="connsiteX41" fmla="*/ 347274 w 1007920"/>
                  <a:gd name="connsiteY41" fmla="*/ 1314633 h 1516602"/>
                  <a:gd name="connsiteX42" fmla="*/ 330129 w 1007920"/>
                  <a:gd name="connsiteY42" fmla="*/ 1381308 h 1516602"/>
                  <a:gd name="connsiteX43" fmla="*/ 328224 w 1007920"/>
                  <a:gd name="connsiteY43" fmla="*/ 1432743 h 1516602"/>
                  <a:gd name="connsiteX44" fmla="*/ 330129 w 1007920"/>
                  <a:gd name="connsiteY44" fmla="*/ 1457508 h 1516602"/>
                  <a:gd name="connsiteX45" fmla="*/ 332034 w 1007920"/>
                  <a:gd name="connsiteY45" fmla="*/ 1463223 h 1516602"/>
                  <a:gd name="connsiteX46" fmla="*/ 335844 w 1007920"/>
                  <a:gd name="connsiteY46" fmla="*/ 1467033 h 1516602"/>
                  <a:gd name="connsiteX47" fmla="*/ 364419 w 1007920"/>
                  <a:gd name="connsiteY47" fmla="*/ 1512753 h 1516602"/>
                  <a:gd name="connsiteX48" fmla="*/ 387279 w 1007920"/>
                  <a:gd name="connsiteY48" fmla="*/ 1514658 h 1516602"/>
                  <a:gd name="connsiteX49" fmla="*/ 392994 w 1007920"/>
                  <a:gd name="connsiteY49" fmla="*/ 1508943 h 1516602"/>
                  <a:gd name="connsiteX50" fmla="*/ 394899 w 1007920"/>
                  <a:gd name="connsiteY50" fmla="*/ 1497513 h 1516602"/>
                  <a:gd name="connsiteX51" fmla="*/ 396804 w 1007920"/>
                  <a:gd name="connsiteY51" fmla="*/ 1491798 h 1516602"/>
                  <a:gd name="connsiteX52" fmla="*/ 398709 w 1007920"/>
                  <a:gd name="connsiteY52" fmla="*/ 1474653 h 1516602"/>
                  <a:gd name="connsiteX53" fmla="*/ 400614 w 1007920"/>
                  <a:gd name="connsiteY53" fmla="*/ 1461318 h 1516602"/>
                  <a:gd name="connsiteX54" fmla="*/ 404424 w 1007920"/>
                  <a:gd name="connsiteY54" fmla="*/ 1404168 h 1516602"/>
                  <a:gd name="connsiteX55" fmla="*/ 410139 w 1007920"/>
                  <a:gd name="connsiteY55" fmla="*/ 1392738 h 1516602"/>
                  <a:gd name="connsiteX56" fmla="*/ 413949 w 1007920"/>
                  <a:gd name="connsiteY56" fmla="*/ 1379403 h 1516602"/>
                  <a:gd name="connsiteX57" fmla="*/ 415854 w 1007920"/>
                  <a:gd name="connsiteY57" fmla="*/ 1373688 h 1516602"/>
                  <a:gd name="connsiteX58" fmla="*/ 417759 w 1007920"/>
                  <a:gd name="connsiteY58" fmla="*/ 1360353 h 1516602"/>
                  <a:gd name="connsiteX59" fmla="*/ 421569 w 1007920"/>
                  <a:gd name="connsiteY59" fmla="*/ 1348923 h 1516602"/>
                  <a:gd name="connsiteX60" fmla="*/ 427284 w 1007920"/>
                  <a:gd name="connsiteY60" fmla="*/ 1335588 h 1516602"/>
                  <a:gd name="connsiteX61" fmla="*/ 467289 w 1007920"/>
                  <a:gd name="connsiteY61" fmla="*/ 1265103 h 1516602"/>
                  <a:gd name="connsiteX62" fmla="*/ 528455 w 1007920"/>
                  <a:gd name="connsiteY62" fmla="*/ 1230091 h 1516602"/>
                  <a:gd name="connsiteX63" fmla="*/ 601154 w 1007920"/>
                  <a:gd name="connsiteY63" fmla="*/ 1221700 h 1516602"/>
                  <a:gd name="connsiteX64" fmla="*/ 720654 w 1007920"/>
                  <a:gd name="connsiteY64" fmla="*/ 1316538 h 1516602"/>
                  <a:gd name="connsiteX65" fmla="*/ 733989 w 1007920"/>
                  <a:gd name="connsiteY65" fmla="*/ 1326063 h 1516602"/>
                  <a:gd name="connsiteX66" fmla="*/ 743514 w 1007920"/>
                  <a:gd name="connsiteY66" fmla="*/ 1327968 h 1516602"/>
                  <a:gd name="connsiteX67" fmla="*/ 749229 w 1007920"/>
                  <a:gd name="connsiteY67" fmla="*/ 1329873 h 1516602"/>
                  <a:gd name="connsiteX68" fmla="*/ 762564 w 1007920"/>
                  <a:gd name="connsiteY68" fmla="*/ 1335588 h 1516602"/>
                  <a:gd name="connsiteX69" fmla="*/ 777804 w 1007920"/>
                  <a:gd name="connsiteY69" fmla="*/ 1333683 h 1516602"/>
                  <a:gd name="connsiteX70" fmla="*/ 789234 w 1007920"/>
                  <a:gd name="connsiteY70" fmla="*/ 1327968 h 1516602"/>
                  <a:gd name="connsiteX71" fmla="*/ 794949 w 1007920"/>
                  <a:gd name="connsiteY71" fmla="*/ 1326063 h 1516602"/>
                  <a:gd name="connsiteX72" fmla="*/ 802569 w 1007920"/>
                  <a:gd name="connsiteY72" fmla="*/ 1308918 h 1516602"/>
                  <a:gd name="connsiteX73" fmla="*/ 800664 w 1007920"/>
                  <a:gd name="connsiteY73" fmla="*/ 1284153 h 1516602"/>
                  <a:gd name="connsiteX74" fmla="*/ 798759 w 1007920"/>
                  <a:gd name="connsiteY74" fmla="*/ 1278438 h 1516602"/>
                  <a:gd name="connsiteX75" fmla="*/ 796854 w 1007920"/>
                  <a:gd name="connsiteY75" fmla="*/ 1270818 h 1516602"/>
                  <a:gd name="connsiteX76" fmla="*/ 783519 w 1007920"/>
                  <a:gd name="connsiteY76" fmla="*/ 1253673 h 1516602"/>
                  <a:gd name="connsiteX77" fmla="*/ 773994 w 1007920"/>
                  <a:gd name="connsiteY77" fmla="*/ 1247958 h 1516602"/>
                  <a:gd name="connsiteX78" fmla="*/ 648264 w 1007920"/>
                  <a:gd name="connsiteY78" fmla="*/ 1156518 h 1516602"/>
                  <a:gd name="connsiteX79" fmla="*/ 644454 w 1007920"/>
                  <a:gd name="connsiteY79" fmla="*/ 1139373 h 1516602"/>
                  <a:gd name="connsiteX80" fmla="*/ 646359 w 1007920"/>
                  <a:gd name="connsiteY80" fmla="*/ 1131753 h 1516602"/>
                  <a:gd name="connsiteX81" fmla="*/ 650169 w 1007920"/>
                  <a:gd name="connsiteY81" fmla="*/ 1114608 h 1516602"/>
                  <a:gd name="connsiteX82" fmla="*/ 653979 w 1007920"/>
                  <a:gd name="connsiteY82" fmla="*/ 1108893 h 1516602"/>
                  <a:gd name="connsiteX83" fmla="*/ 655884 w 1007920"/>
                  <a:gd name="connsiteY83" fmla="*/ 1103178 h 1516602"/>
                  <a:gd name="connsiteX84" fmla="*/ 661599 w 1007920"/>
                  <a:gd name="connsiteY84" fmla="*/ 1101273 h 1516602"/>
                  <a:gd name="connsiteX85" fmla="*/ 671124 w 1007920"/>
                  <a:gd name="connsiteY85" fmla="*/ 1089843 h 1516602"/>
                  <a:gd name="connsiteX86" fmla="*/ 724464 w 1007920"/>
                  <a:gd name="connsiteY86" fmla="*/ 1082223 h 1516602"/>
                  <a:gd name="connsiteX87" fmla="*/ 842574 w 1007920"/>
                  <a:gd name="connsiteY87" fmla="*/ 1084128 h 1516602"/>
                  <a:gd name="connsiteX88" fmla="*/ 871149 w 1007920"/>
                  <a:gd name="connsiteY88" fmla="*/ 1086033 h 1516602"/>
                  <a:gd name="connsiteX89" fmla="*/ 899724 w 1007920"/>
                  <a:gd name="connsiteY89" fmla="*/ 1091748 h 1516602"/>
                  <a:gd name="connsiteX90" fmla="*/ 922584 w 1007920"/>
                  <a:gd name="connsiteY90" fmla="*/ 1095558 h 1516602"/>
                  <a:gd name="connsiteX91" fmla="*/ 951159 w 1007920"/>
                  <a:gd name="connsiteY91" fmla="*/ 1101273 h 1516602"/>
                  <a:gd name="connsiteX92" fmla="*/ 956874 w 1007920"/>
                  <a:gd name="connsiteY92" fmla="*/ 1101273 h 1516602"/>
                  <a:gd name="connsiteX93" fmla="*/ 1002594 w 1007920"/>
                  <a:gd name="connsiteY93" fmla="*/ 1099368 h 1516602"/>
                  <a:gd name="connsiteX94" fmla="*/ 1003378 w 1007920"/>
                  <a:gd name="connsiteY94" fmla="*/ 1065958 h 1516602"/>
                  <a:gd name="connsiteX95" fmla="*/ 970209 w 1007920"/>
                  <a:gd name="connsiteY95" fmla="*/ 1044123 h 1516602"/>
                  <a:gd name="connsiteX96" fmla="*/ 935919 w 1007920"/>
                  <a:gd name="connsiteY96" fmla="*/ 1034598 h 1516602"/>
                  <a:gd name="connsiteX97" fmla="*/ 825429 w 1007920"/>
                  <a:gd name="connsiteY97" fmla="*/ 1034598 h 1516602"/>
                  <a:gd name="connsiteX98" fmla="*/ 730179 w 1007920"/>
                  <a:gd name="connsiteY98" fmla="*/ 1038408 h 1516602"/>
                  <a:gd name="connsiteX99" fmla="*/ 669219 w 1007920"/>
                  <a:gd name="connsiteY99" fmla="*/ 1046028 h 1516602"/>
                  <a:gd name="connsiteX100" fmla="*/ 646360 w 1007920"/>
                  <a:gd name="connsiteY100" fmla="*/ 1049838 h 1516602"/>
                  <a:gd name="connsiteX101" fmla="*/ 640078 w 1007920"/>
                  <a:gd name="connsiteY101" fmla="*/ 1026051 h 1516602"/>
                  <a:gd name="connsiteX102" fmla="*/ 673029 w 1007920"/>
                  <a:gd name="connsiteY102" fmla="*/ 992688 h 1516602"/>
                  <a:gd name="connsiteX103" fmla="*/ 674934 w 1007920"/>
                  <a:gd name="connsiteY103" fmla="*/ 986973 h 1516602"/>
                  <a:gd name="connsiteX104" fmla="*/ 680649 w 1007920"/>
                  <a:gd name="connsiteY104" fmla="*/ 985068 h 1516602"/>
                  <a:gd name="connsiteX105" fmla="*/ 686364 w 1007920"/>
                  <a:gd name="connsiteY105" fmla="*/ 981258 h 1516602"/>
                  <a:gd name="connsiteX106" fmla="*/ 695889 w 1007920"/>
                  <a:gd name="connsiteY106" fmla="*/ 971733 h 1516602"/>
                  <a:gd name="connsiteX107" fmla="*/ 705414 w 1007920"/>
                  <a:gd name="connsiteY107" fmla="*/ 960303 h 1516602"/>
                  <a:gd name="connsiteX108" fmla="*/ 716844 w 1007920"/>
                  <a:gd name="connsiteY108" fmla="*/ 952683 h 1516602"/>
                  <a:gd name="connsiteX109" fmla="*/ 732084 w 1007920"/>
                  <a:gd name="connsiteY109" fmla="*/ 939348 h 1516602"/>
                  <a:gd name="connsiteX110" fmla="*/ 741609 w 1007920"/>
                  <a:gd name="connsiteY110" fmla="*/ 927918 h 1516602"/>
                  <a:gd name="connsiteX111" fmla="*/ 753039 w 1007920"/>
                  <a:gd name="connsiteY111" fmla="*/ 918393 h 1516602"/>
                  <a:gd name="connsiteX112" fmla="*/ 758754 w 1007920"/>
                  <a:gd name="connsiteY112" fmla="*/ 906963 h 1516602"/>
                  <a:gd name="connsiteX113" fmla="*/ 760659 w 1007920"/>
                  <a:gd name="connsiteY113" fmla="*/ 901248 h 1516602"/>
                  <a:gd name="connsiteX114" fmla="*/ 766374 w 1007920"/>
                  <a:gd name="connsiteY114" fmla="*/ 889818 h 1516602"/>
                  <a:gd name="connsiteX115" fmla="*/ 764469 w 1007920"/>
                  <a:gd name="connsiteY115" fmla="*/ 874578 h 1516602"/>
                  <a:gd name="connsiteX116" fmla="*/ 758754 w 1007920"/>
                  <a:gd name="connsiteY116" fmla="*/ 872673 h 1516602"/>
                  <a:gd name="connsiteX117" fmla="*/ 737799 w 1007920"/>
                  <a:gd name="connsiteY117" fmla="*/ 874578 h 1516602"/>
                  <a:gd name="connsiteX118" fmla="*/ 732084 w 1007920"/>
                  <a:gd name="connsiteY118" fmla="*/ 878388 h 1516602"/>
                  <a:gd name="connsiteX119" fmla="*/ 699699 w 1007920"/>
                  <a:gd name="connsiteY119" fmla="*/ 899343 h 1516602"/>
                  <a:gd name="connsiteX120" fmla="*/ 595181 w 1007920"/>
                  <a:gd name="connsiteY120" fmla="*/ 957831 h 1516602"/>
                  <a:gd name="connsiteX121" fmla="*/ 507294 w 1007920"/>
                  <a:gd name="connsiteY121" fmla="*/ 847908 h 1516602"/>
                  <a:gd name="connsiteX122" fmla="*/ 503484 w 1007920"/>
                  <a:gd name="connsiteY122" fmla="*/ 358323 h 1516602"/>
                  <a:gd name="connsiteX123" fmla="*/ 499674 w 1007920"/>
                  <a:gd name="connsiteY123" fmla="*/ 66858 h 1516602"/>
                  <a:gd name="connsiteX124" fmla="*/ 490149 w 1007920"/>
                  <a:gd name="connsiteY124" fmla="*/ 40188 h 1516602"/>
                  <a:gd name="connsiteX125" fmla="*/ 488244 w 1007920"/>
                  <a:gd name="connsiteY125" fmla="*/ 34473 h 1516602"/>
                  <a:gd name="connsiteX126" fmla="*/ 484434 w 1007920"/>
                  <a:gd name="connsiteY126" fmla="*/ 28758 h 1516602"/>
                  <a:gd name="connsiteX127" fmla="*/ 478719 w 1007920"/>
                  <a:gd name="connsiteY127" fmla="*/ 17328 h 1516602"/>
                  <a:gd name="connsiteX128" fmla="*/ 473004 w 1007920"/>
                  <a:gd name="connsiteY128" fmla="*/ 13518 h 1516602"/>
                  <a:gd name="connsiteX129" fmla="*/ 469194 w 1007920"/>
                  <a:gd name="connsiteY129" fmla="*/ 7803 h 1516602"/>
                  <a:gd name="connsiteX130" fmla="*/ 429189 w 1007920"/>
                  <a:gd name="connsiteY130" fmla="*/ 11613 h 1516602"/>
                  <a:gd name="connsiteX131" fmla="*/ 425379 w 1007920"/>
                  <a:gd name="connsiteY131" fmla="*/ 78288 h 1516602"/>
                  <a:gd name="connsiteX132" fmla="*/ 425379 w 1007920"/>
                  <a:gd name="connsiteY132" fmla="*/ 84003 h 1516602"/>
                  <a:gd name="connsiteX133" fmla="*/ 429189 w 1007920"/>
                  <a:gd name="connsiteY133" fmla="*/ 238308 h 1516602"/>
                  <a:gd name="connsiteX134" fmla="*/ 440619 w 1007920"/>
                  <a:gd name="connsiteY134" fmla="*/ 421188 h 1516602"/>
                  <a:gd name="connsiteX135" fmla="*/ 435265 w 1007920"/>
                  <a:gd name="connsiteY135" fmla="*/ 718368 h 1516602"/>
                  <a:gd name="connsiteX136" fmla="*/ 435059 w 1007920"/>
                  <a:gd name="connsiteY136" fmla="*/ 799046 h 1516602"/>
                  <a:gd name="connsiteX137" fmla="*/ 430322 w 1007920"/>
                  <a:gd name="connsiteY137" fmla="*/ 879006 h 1516602"/>
                  <a:gd name="connsiteX0" fmla="*/ 430322 w 1007920"/>
                  <a:gd name="connsiteY0" fmla="*/ 879006 h 1516602"/>
                  <a:gd name="connsiteX1" fmla="*/ 392427 w 1007920"/>
                  <a:gd name="connsiteY1" fmla="*/ 931934 h 1516602"/>
                  <a:gd name="connsiteX2" fmla="*/ 312984 w 1007920"/>
                  <a:gd name="connsiteY2" fmla="*/ 966018 h 1516602"/>
                  <a:gd name="connsiteX3" fmla="*/ 240645 w 1007920"/>
                  <a:gd name="connsiteY3" fmla="*/ 957266 h 1516602"/>
                  <a:gd name="connsiteX4" fmla="*/ 181539 w 1007920"/>
                  <a:gd name="connsiteY4" fmla="*/ 937443 h 1516602"/>
                  <a:gd name="connsiteX5" fmla="*/ 116769 w 1007920"/>
                  <a:gd name="connsiteY5" fmla="*/ 903153 h 1516602"/>
                  <a:gd name="connsiteX6" fmla="*/ 59619 w 1007920"/>
                  <a:gd name="connsiteY6" fmla="*/ 874578 h 1516602"/>
                  <a:gd name="connsiteX7" fmla="*/ 46284 w 1007920"/>
                  <a:gd name="connsiteY7" fmla="*/ 895533 h 1516602"/>
                  <a:gd name="connsiteX8" fmla="*/ 50094 w 1007920"/>
                  <a:gd name="connsiteY8" fmla="*/ 933633 h 1516602"/>
                  <a:gd name="connsiteX9" fmla="*/ 53904 w 1007920"/>
                  <a:gd name="connsiteY9" fmla="*/ 939348 h 1516602"/>
                  <a:gd name="connsiteX10" fmla="*/ 59619 w 1007920"/>
                  <a:gd name="connsiteY10" fmla="*/ 943158 h 1516602"/>
                  <a:gd name="connsiteX11" fmla="*/ 63429 w 1007920"/>
                  <a:gd name="connsiteY11" fmla="*/ 948873 h 1516602"/>
                  <a:gd name="connsiteX12" fmla="*/ 80574 w 1007920"/>
                  <a:gd name="connsiteY12" fmla="*/ 958398 h 1516602"/>
                  <a:gd name="connsiteX13" fmla="*/ 166299 w 1007920"/>
                  <a:gd name="connsiteY13" fmla="*/ 979353 h 1516602"/>
                  <a:gd name="connsiteX14" fmla="*/ 267264 w 1007920"/>
                  <a:gd name="connsiteY14" fmla="*/ 1021263 h 1516602"/>
                  <a:gd name="connsiteX15" fmla="*/ 278694 w 1007920"/>
                  <a:gd name="connsiteY15" fmla="*/ 1076508 h 1516602"/>
                  <a:gd name="connsiteX16" fmla="*/ 264381 w 1007920"/>
                  <a:gd name="connsiteY16" fmla="*/ 1119397 h 1516602"/>
                  <a:gd name="connsiteX17" fmla="*/ 186224 w 1007920"/>
                  <a:gd name="connsiteY17" fmla="*/ 1150391 h 1516602"/>
                  <a:gd name="connsiteX18" fmla="*/ 27234 w 1007920"/>
                  <a:gd name="connsiteY18" fmla="*/ 1154613 h 1516602"/>
                  <a:gd name="connsiteX19" fmla="*/ 15804 w 1007920"/>
                  <a:gd name="connsiteY19" fmla="*/ 1160328 h 1516602"/>
                  <a:gd name="connsiteX20" fmla="*/ 6279 w 1007920"/>
                  <a:gd name="connsiteY20" fmla="*/ 1169853 h 1516602"/>
                  <a:gd name="connsiteX21" fmla="*/ 4374 w 1007920"/>
                  <a:gd name="connsiteY21" fmla="*/ 1175568 h 1516602"/>
                  <a:gd name="connsiteX22" fmla="*/ 564 w 1007920"/>
                  <a:gd name="connsiteY22" fmla="*/ 1181283 h 1516602"/>
                  <a:gd name="connsiteX23" fmla="*/ 6279 w 1007920"/>
                  <a:gd name="connsiteY23" fmla="*/ 1213668 h 1516602"/>
                  <a:gd name="connsiteX24" fmla="*/ 11994 w 1007920"/>
                  <a:gd name="connsiteY24" fmla="*/ 1217478 h 1516602"/>
                  <a:gd name="connsiteX25" fmla="*/ 17709 w 1007920"/>
                  <a:gd name="connsiteY25" fmla="*/ 1219383 h 1516602"/>
                  <a:gd name="connsiteX26" fmla="*/ 145344 w 1007920"/>
                  <a:gd name="connsiteY26" fmla="*/ 1217478 h 1516602"/>
                  <a:gd name="connsiteX27" fmla="*/ 239202 w 1007920"/>
                  <a:gd name="connsiteY27" fmla="*/ 1214801 h 1516602"/>
                  <a:gd name="connsiteX28" fmla="*/ 318699 w 1007920"/>
                  <a:gd name="connsiteY28" fmla="*/ 1217478 h 1516602"/>
                  <a:gd name="connsiteX29" fmla="*/ 330129 w 1007920"/>
                  <a:gd name="connsiteY29" fmla="*/ 1223193 h 1516602"/>
                  <a:gd name="connsiteX30" fmla="*/ 333939 w 1007920"/>
                  <a:gd name="connsiteY30" fmla="*/ 1228908 h 1516602"/>
                  <a:gd name="connsiteX31" fmla="*/ 339654 w 1007920"/>
                  <a:gd name="connsiteY31" fmla="*/ 1230813 h 1516602"/>
                  <a:gd name="connsiteX32" fmla="*/ 351084 w 1007920"/>
                  <a:gd name="connsiteY32" fmla="*/ 1238433 h 1516602"/>
                  <a:gd name="connsiteX33" fmla="*/ 356799 w 1007920"/>
                  <a:gd name="connsiteY33" fmla="*/ 1242243 h 1516602"/>
                  <a:gd name="connsiteX34" fmla="*/ 360609 w 1007920"/>
                  <a:gd name="connsiteY34" fmla="*/ 1247958 h 1516602"/>
                  <a:gd name="connsiteX35" fmla="*/ 366324 w 1007920"/>
                  <a:gd name="connsiteY35" fmla="*/ 1259388 h 1516602"/>
                  <a:gd name="connsiteX36" fmla="*/ 362514 w 1007920"/>
                  <a:gd name="connsiteY36" fmla="*/ 1286058 h 1516602"/>
                  <a:gd name="connsiteX37" fmla="*/ 358704 w 1007920"/>
                  <a:gd name="connsiteY37" fmla="*/ 1291773 h 1516602"/>
                  <a:gd name="connsiteX38" fmla="*/ 356799 w 1007920"/>
                  <a:gd name="connsiteY38" fmla="*/ 1297488 h 1516602"/>
                  <a:gd name="connsiteX39" fmla="*/ 352989 w 1007920"/>
                  <a:gd name="connsiteY39" fmla="*/ 1303203 h 1516602"/>
                  <a:gd name="connsiteX40" fmla="*/ 351084 w 1007920"/>
                  <a:gd name="connsiteY40" fmla="*/ 1308918 h 1516602"/>
                  <a:gd name="connsiteX41" fmla="*/ 347274 w 1007920"/>
                  <a:gd name="connsiteY41" fmla="*/ 1314633 h 1516602"/>
                  <a:gd name="connsiteX42" fmla="*/ 330129 w 1007920"/>
                  <a:gd name="connsiteY42" fmla="*/ 1381308 h 1516602"/>
                  <a:gd name="connsiteX43" fmla="*/ 328224 w 1007920"/>
                  <a:gd name="connsiteY43" fmla="*/ 1432743 h 1516602"/>
                  <a:gd name="connsiteX44" fmla="*/ 330129 w 1007920"/>
                  <a:gd name="connsiteY44" fmla="*/ 1457508 h 1516602"/>
                  <a:gd name="connsiteX45" fmla="*/ 332034 w 1007920"/>
                  <a:gd name="connsiteY45" fmla="*/ 1463223 h 1516602"/>
                  <a:gd name="connsiteX46" fmla="*/ 335844 w 1007920"/>
                  <a:gd name="connsiteY46" fmla="*/ 1467033 h 1516602"/>
                  <a:gd name="connsiteX47" fmla="*/ 364419 w 1007920"/>
                  <a:gd name="connsiteY47" fmla="*/ 1512753 h 1516602"/>
                  <a:gd name="connsiteX48" fmla="*/ 387279 w 1007920"/>
                  <a:gd name="connsiteY48" fmla="*/ 1514658 h 1516602"/>
                  <a:gd name="connsiteX49" fmla="*/ 392994 w 1007920"/>
                  <a:gd name="connsiteY49" fmla="*/ 1508943 h 1516602"/>
                  <a:gd name="connsiteX50" fmla="*/ 394899 w 1007920"/>
                  <a:gd name="connsiteY50" fmla="*/ 1497513 h 1516602"/>
                  <a:gd name="connsiteX51" fmla="*/ 396804 w 1007920"/>
                  <a:gd name="connsiteY51" fmla="*/ 1491798 h 1516602"/>
                  <a:gd name="connsiteX52" fmla="*/ 398709 w 1007920"/>
                  <a:gd name="connsiteY52" fmla="*/ 1474653 h 1516602"/>
                  <a:gd name="connsiteX53" fmla="*/ 400614 w 1007920"/>
                  <a:gd name="connsiteY53" fmla="*/ 1461318 h 1516602"/>
                  <a:gd name="connsiteX54" fmla="*/ 404424 w 1007920"/>
                  <a:gd name="connsiteY54" fmla="*/ 1404168 h 1516602"/>
                  <a:gd name="connsiteX55" fmla="*/ 410139 w 1007920"/>
                  <a:gd name="connsiteY55" fmla="*/ 1392738 h 1516602"/>
                  <a:gd name="connsiteX56" fmla="*/ 413949 w 1007920"/>
                  <a:gd name="connsiteY56" fmla="*/ 1379403 h 1516602"/>
                  <a:gd name="connsiteX57" fmla="*/ 415854 w 1007920"/>
                  <a:gd name="connsiteY57" fmla="*/ 1373688 h 1516602"/>
                  <a:gd name="connsiteX58" fmla="*/ 417759 w 1007920"/>
                  <a:gd name="connsiteY58" fmla="*/ 1360353 h 1516602"/>
                  <a:gd name="connsiteX59" fmla="*/ 421569 w 1007920"/>
                  <a:gd name="connsiteY59" fmla="*/ 1348923 h 1516602"/>
                  <a:gd name="connsiteX60" fmla="*/ 427284 w 1007920"/>
                  <a:gd name="connsiteY60" fmla="*/ 1335588 h 1516602"/>
                  <a:gd name="connsiteX61" fmla="*/ 467289 w 1007920"/>
                  <a:gd name="connsiteY61" fmla="*/ 1265103 h 1516602"/>
                  <a:gd name="connsiteX62" fmla="*/ 528455 w 1007920"/>
                  <a:gd name="connsiteY62" fmla="*/ 1230091 h 1516602"/>
                  <a:gd name="connsiteX63" fmla="*/ 601154 w 1007920"/>
                  <a:gd name="connsiteY63" fmla="*/ 1221700 h 1516602"/>
                  <a:gd name="connsiteX64" fmla="*/ 720654 w 1007920"/>
                  <a:gd name="connsiteY64" fmla="*/ 1316538 h 1516602"/>
                  <a:gd name="connsiteX65" fmla="*/ 733989 w 1007920"/>
                  <a:gd name="connsiteY65" fmla="*/ 1326063 h 1516602"/>
                  <a:gd name="connsiteX66" fmla="*/ 743514 w 1007920"/>
                  <a:gd name="connsiteY66" fmla="*/ 1327968 h 1516602"/>
                  <a:gd name="connsiteX67" fmla="*/ 749229 w 1007920"/>
                  <a:gd name="connsiteY67" fmla="*/ 1329873 h 1516602"/>
                  <a:gd name="connsiteX68" fmla="*/ 762564 w 1007920"/>
                  <a:gd name="connsiteY68" fmla="*/ 1335588 h 1516602"/>
                  <a:gd name="connsiteX69" fmla="*/ 777804 w 1007920"/>
                  <a:gd name="connsiteY69" fmla="*/ 1333683 h 1516602"/>
                  <a:gd name="connsiteX70" fmla="*/ 789234 w 1007920"/>
                  <a:gd name="connsiteY70" fmla="*/ 1327968 h 1516602"/>
                  <a:gd name="connsiteX71" fmla="*/ 794949 w 1007920"/>
                  <a:gd name="connsiteY71" fmla="*/ 1326063 h 1516602"/>
                  <a:gd name="connsiteX72" fmla="*/ 802569 w 1007920"/>
                  <a:gd name="connsiteY72" fmla="*/ 1308918 h 1516602"/>
                  <a:gd name="connsiteX73" fmla="*/ 800664 w 1007920"/>
                  <a:gd name="connsiteY73" fmla="*/ 1284153 h 1516602"/>
                  <a:gd name="connsiteX74" fmla="*/ 798759 w 1007920"/>
                  <a:gd name="connsiteY74" fmla="*/ 1278438 h 1516602"/>
                  <a:gd name="connsiteX75" fmla="*/ 796854 w 1007920"/>
                  <a:gd name="connsiteY75" fmla="*/ 1270818 h 1516602"/>
                  <a:gd name="connsiteX76" fmla="*/ 783519 w 1007920"/>
                  <a:gd name="connsiteY76" fmla="*/ 1253673 h 1516602"/>
                  <a:gd name="connsiteX77" fmla="*/ 773994 w 1007920"/>
                  <a:gd name="connsiteY77" fmla="*/ 1247958 h 1516602"/>
                  <a:gd name="connsiteX78" fmla="*/ 648264 w 1007920"/>
                  <a:gd name="connsiteY78" fmla="*/ 1156518 h 1516602"/>
                  <a:gd name="connsiteX79" fmla="*/ 644454 w 1007920"/>
                  <a:gd name="connsiteY79" fmla="*/ 1139373 h 1516602"/>
                  <a:gd name="connsiteX80" fmla="*/ 646359 w 1007920"/>
                  <a:gd name="connsiteY80" fmla="*/ 1131753 h 1516602"/>
                  <a:gd name="connsiteX81" fmla="*/ 650169 w 1007920"/>
                  <a:gd name="connsiteY81" fmla="*/ 1114608 h 1516602"/>
                  <a:gd name="connsiteX82" fmla="*/ 653979 w 1007920"/>
                  <a:gd name="connsiteY82" fmla="*/ 1108893 h 1516602"/>
                  <a:gd name="connsiteX83" fmla="*/ 655884 w 1007920"/>
                  <a:gd name="connsiteY83" fmla="*/ 1103178 h 1516602"/>
                  <a:gd name="connsiteX84" fmla="*/ 661599 w 1007920"/>
                  <a:gd name="connsiteY84" fmla="*/ 1101273 h 1516602"/>
                  <a:gd name="connsiteX85" fmla="*/ 671124 w 1007920"/>
                  <a:gd name="connsiteY85" fmla="*/ 1089843 h 1516602"/>
                  <a:gd name="connsiteX86" fmla="*/ 724464 w 1007920"/>
                  <a:gd name="connsiteY86" fmla="*/ 1082223 h 1516602"/>
                  <a:gd name="connsiteX87" fmla="*/ 842574 w 1007920"/>
                  <a:gd name="connsiteY87" fmla="*/ 1084128 h 1516602"/>
                  <a:gd name="connsiteX88" fmla="*/ 871149 w 1007920"/>
                  <a:gd name="connsiteY88" fmla="*/ 1086033 h 1516602"/>
                  <a:gd name="connsiteX89" fmla="*/ 899724 w 1007920"/>
                  <a:gd name="connsiteY89" fmla="*/ 1091748 h 1516602"/>
                  <a:gd name="connsiteX90" fmla="*/ 922584 w 1007920"/>
                  <a:gd name="connsiteY90" fmla="*/ 1095558 h 1516602"/>
                  <a:gd name="connsiteX91" fmla="*/ 951159 w 1007920"/>
                  <a:gd name="connsiteY91" fmla="*/ 1101273 h 1516602"/>
                  <a:gd name="connsiteX92" fmla="*/ 956874 w 1007920"/>
                  <a:gd name="connsiteY92" fmla="*/ 1101273 h 1516602"/>
                  <a:gd name="connsiteX93" fmla="*/ 1002594 w 1007920"/>
                  <a:gd name="connsiteY93" fmla="*/ 1099368 h 1516602"/>
                  <a:gd name="connsiteX94" fmla="*/ 1003378 w 1007920"/>
                  <a:gd name="connsiteY94" fmla="*/ 1065958 h 1516602"/>
                  <a:gd name="connsiteX95" fmla="*/ 970209 w 1007920"/>
                  <a:gd name="connsiteY95" fmla="*/ 1044123 h 1516602"/>
                  <a:gd name="connsiteX96" fmla="*/ 935919 w 1007920"/>
                  <a:gd name="connsiteY96" fmla="*/ 1034598 h 1516602"/>
                  <a:gd name="connsiteX97" fmla="*/ 825429 w 1007920"/>
                  <a:gd name="connsiteY97" fmla="*/ 1034598 h 1516602"/>
                  <a:gd name="connsiteX98" fmla="*/ 730179 w 1007920"/>
                  <a:gd name="connsiteY98" fmla="*/ 1038408 h 1516602"/>
                  <a:gd name="connsiteX99" fmla="*/ 669219 w 1007920"/>
                  <a:gd name="connsiteY99" fmla="*/ 1046028 h 1516602"/>
                  <a:gd name="connsiteX100" fmla="*/ 646360 w 1007920"/>
                  <a:gd name="connsiteY100" fmla="*/ 1049838 h 1516602"/>
                  <a:gd name="connsiteX101" fmla="*/ 640078 w 1007920"/>
                  <a:gd name="connsiteY101" fmla="*/ 1026051 h 1516602"/>
                  <a:gd name="connsiteX102" fmla="*/ 673029 w 1007920"/>
                  <a:gd name="connsiteY102" fmla="*/ 992688 h 1516602"/>
                  <a:gd name="connsiteX103" fmla="*/ 674934 w 1007920"/>
                  <a:gd name="connsiteY103" fmla="*/ 986973 h 1516602"/>
                  <a:gd name="connsiteX104" fmla="*/ 680649 w 1007920"/>
                  <a:gd name="connsiteY104" fmla="*/ 985068 h 1516602"/>
                  <a:gd name="connsiteX105" fmla="*/ 686364 w 1007920"/>
                  <a:gd name="connsiteY105" fmla="*/ 981258 h 1516602"/>
                  <a:gd name="connsiteX106" fmla="*/ 695889 w 1007920"/>
                  <a:gd name="connsiteY106" fmla="*/ 971733 h 1516602"/>
                  <a:gd name="connsiteX107" fmla="*/ 705414 w 1007920"/>
                  <a:gd name="connsiteY107" fmla="*/ 960303 h 1516602"/>
                  <a:gd name="connsiteX108" fmla="*/ 716844 w 1007920"/>
                  <a:gd name="connsiteY108" fmla="*/ 952683 h 1516602"/>
                  <a:gd name="connsiteX109" fmla="*/ 732084 w 1007920"/>
                  <a:gd name="connsiteY109" fmla="*/ 939348 h 1516602"/>
                  <a:gd name="connsiteX110" fmla="*/ 741609 w 1007920"/>
                  <a:gd name="connsiteY110" fmla="*/ 927918 h 1516602"/>
                  <a:gd name="connsiteX111" fmla="*/ 753039 w 1007920"/>
                  <a:gd name="connsiteY111" fmla="*/ 918393 h 1516602"/>
                  <a:gd name="connsiteX112" fmla="*/ 758754 w 1007920"/>
                  <a:gd name="connsiteY112" fmla="*/ 906963 h 1516602"/>
                  <a:gd name="connsiteX113" fmla="*/ 760659 w 1007920"/>
                  <a:gd name="connsiteY113" fmla="*/ 901248 h 1516602"/>
                  <a:gd name="connsiteX114" fmla="*/ 766374 w 1007920"/>
                  <a:gd name="connsiteY114" fmla="*/ 889818 h 1516602"/>
                  <a:gd name="connsiteX115" fmla="*/ 764469 w 1007920"/>
                  <a:gd name="connsiteY115" fmla="*/ 874578 h 1516602"/>
                  <a:gd name="connsiteX116" fmla="*/ 758754 w 1007920"/>
                  <a:gd name="connsiteY116" fmla="*/ 872673 h 1516602"/>
                  <a:gd name="connsiteX117" fmla="*/ 737799 w 1007920"/>
                  <a:gd name="connsiteY117" fmla="*/ 874578 h 1516602"/>
                  <a:gd name="connsiteX118" fmla="*/ 732084 w 1007920"/>
                  <a:gd name="connsiteY118" fmla="*/ 878388 h 1516602"/>
                  <a:gd name="connsiteX119" fmla="*/ 699699 w 1007920"/>
                  <a:gd name="connsiteY119" fmla="*/ 899343 h 1516602"/>
                  <a:gd name="connsiteX120" fmla="*/ 595181 w 1007920"/>
                  <a:gd name="connsiteY120" fmla="*/ 957831 h 1516602"/>
                  <a:gd name="connsiteX121" fmla="*/ 507294 w 1007920"/>
                  <a:gd name="connsiteY121" fmla="*/ 847908 h 1516602"/>
                  <a:gd name="connsiteX122" fmla="*/ 503484 w 1007920"/>
                  <a:gd name="connsiteY122" fmla="*/ 358323 h 1516602"/>
                  <a:gd name="connsiteX123" fmla="*/ 499674 w 1007920"/>
                  <a:gd name="connsiteY123" fmla="*/ 66858 h 1516602"/>
                  <a:gd name="connsiteX124" fmla="*/ 490149 w 1007920"/>
                  <a:gd name="connsiteY124" fmla="*/ 40188 h 1516602"/>
                  <a:gd name="connsiteX125" fmla="*/ 488244 w 1007920"/>
                  <a:gd name="connsiteY125" fmla="*/ 34473 h 1516602"/>
                  <a:gd name="connsiteX126" fmla="*/ 484434 w 1007920"/>
                  <a:gd name="connsiteY126" fmla="*/ 28758 h 1516602"/>
                  <a:gd name="connsiteX127" fmla="*/ 478719 w 1007920"/>
                  <a:gd name="connsiteY127" fmla="*/ 17328 h 1516602"/>
                  <a:gd name="connsiteX128" fmla="*/ 473004 w 1007920"/>
                  <a:gd name="connsiteY128" fmla="*/ 13518 h 1516602"/>
                  <a:gd name="connsiteX129" fmla="*/ 469194 w 1007920"/>
                  <a:gd name="connsiteY129" fmla="*/ 7803 h 1516602"/>
                  <a:gd name="connsiteX130" fmla="*/ 429189 w 1007920"/>
                  <a:gd name="connsiteY130" fmla="*/ 11613 h 1516602"/>
                  <a:gd name="connsiteX131" fmla="*/ 425379 w 1007920"/>
                  <a:gd name="connsiteY131" fmla="*/ 78288 h 1516602"/>
                  <a:gd name="connsiteX132" fmla="*/ 425379 w 1007920"/>
                  <a:gd name="connsiteY132" fmla="*/ 84003 h 1516602"/>
                  <a:gd name="connsiteX133" fmla="*/ 429189 w 1007920"/>
                  <a:gd name="connsiteY133" fmla="*/ 238308 h 1516602"/>
                  <a:gd name="connsiteX134" fmla="*/ 440619 w 1007920"/>
                  <a:gd name="connsiteY134" fmla="*/ 421188 h 1516602"/>
                  <a:gd name="connsiteX135" fmla="*/ 435265 w 1007920"/>
                  <a:gd name="connsiteY135" fmla="*/ 718368 h 1516602"/>
                  <a:gd name="connsiteX136" fmla="*/ 435059 w 1007920"/>
                  <a:gd name="connsiteY136" fmla="*/ 799046 h 1516602"/>
                  <a:gd name="connsiteX137" fmla="*/ 430322 w 1007920"/>
                  <a:gd name="connsiteY137" fmla="*/ 879006 h 1516602"/>
                  <a:gd name="connsiteX0" fmla="*/ 430322 w 1007920"/>
                  <a:gd name="connsiteY0" fmla="*/ 879006 h 1516602"/>
                  <a:gd name="connsiteX1" fmla="*/ 392427 w 1007920"/>
                  <a:gd name="connsiteY1" fmla="*/ 931934 h 1516602"/>
                  <a:gd name="connsiteX2" fmla="*/ 312984 w 1007920"/>
                  <a:gd name="connsiteY2" fmla="*/ 966018 h 1516602"/>
                  <a:gd name="connsiteX3" fmla="*/ 240645 w 1007920"/>
                  <a:gd name="connsiteY3" fmla="*/ 957266 h 1516602"/>
                  <a:gd name="connsiteX4" fmla="*/ 181539 w 1007920"/>
                  <a:gd name="connsiteY4" fmla="*/ 937443 h 1516602"/>
                  <a:gd name="connsiteX5" fmla="*/ 116769 w 1007920"/>
                  <a:gd name="connsiteY5" fmla="*/ 903153 h 1516602"/>
                  <a:gd name="connsiteX6" fmla="*/ 59619 w 1007920"/>
                  <a:gd name="connsiteY6" fmla="*/ 874578 h 1516602"/>
                  <a:gd name="connsiteX7" fmla="*/ 46284 w 1007920"/>
                  <a:gd name="connsiteY7" fmla="*/ 895533 h 1516602"/>
                  <a:gd name="connsiteX8" fmla="*/ 50094 w 1007920"/>
                  <a:gd name="connsiteY8" fmla="*/ 933633 h 1516602"/>
                  <a:gd name="connsiteX9" fmla="*/ 53904 w 1007920"/>
                  <a:gd name="connsiteY9" fmla="*/ 939348 h 1516602"/>
                  <a:gd name="connsiteX10" fmla="*/ 59619 w 1007920"/>
                  <a:gd name="connsiteY10" fmla="*/ 943158 h 1516602"/>
                  <a:gd name="connsiteX11" fmla="*/ 63429 w 1007920"/>
                  <a:gd name="connsiteY11" fmla="*/ 948873 h 1516602"/>
                  <a:gd name="connsiteX12" fmla="*/ 80574 w 1007920"/>
                  <a:gd name="connsiteY12" fmla="*/ 958398 h 1516602"/>
                  <a:gd name="connsiteX13" fmla="*/ 166299 w 1007920"/>
                  <a:gd name="connsiteY13" fmla="*/ 979353 h 1516602"/>
                  <a:gd name="connsiteX14" fmla="*/ 267264 w 1007920"/>
                  <a:gd name="connsiteY14" fmla="*/ 1021263 h 1516602"/>
                  <a:gd name="connsiteX15" fmla="*/ 278694 w 1007920"/>
                  <a:gd name="connsiteY15" fmla="*/ 1076508 h 1516602"/>
                  <a:gd name="connsiteX16" fmla="*/ 264381 w 1007920"/>
                  <a:gd name="connsiteY16" fmla="*/ 1119397 h 1516602"/>
                  <a:gd name="connsiteX17" fmla="*/ 186224 w 1007920"/>
                  <a:gd name="connsiteY17" fmla="*/ 1150391 h 1516602"/>
                  <a:gd name="connsiteX18" fmla="*/ 27234 w 1007920"/>
                  <a:gd name="connsiteY18" fmla="*/ 1154613 h 1516602"/>
                  <a:gd name="connsiteX19" fmla="*/ 15804 w 1007920"/>
                  <a:gd name="connsiteY19" fmla="*/ 1160328 h 1516602"/>
                  <a:gd name="connsiteX20" fmla="*/ 6279 w 1007920"/>
                  <a:gd name="connsiteY20" fmla="*/ 1169853 h 1516602"/>
                  <a:gd name="connsiteX21" fmla="*/ 4374 w 1007920"/>
                  <a:gd name="connsiteY21" fmla="*/ 1175568 h 1516602"/>
                  <a:gd name="connsiteX22" fmla="*/ 564 w 1007920"/>
                  <a:gd name="connsiteY22" fmla="*/ 1181283 h 1516602"/>
                  <a:gd name="connsiteX23" fmla="*/ 6279 w 1007920"/>
                  <a:gd name="connsiteY23" fmla="*/ 1213668 h 1516602"/>
                  <a:gd name="connsiteX24" fmla="*/ 11994 w 1007920"/>
                  <a:gd name="connsiteY24" fmla="*/ 1217478 h 1516602"/>
                  <a:gd name="connsiteX25" fmla="*/ 17709 w 1007920"/>
                  <a:gd name="connsiteY25" fmla="*/ 1219383 h 1516602"/>
                  <a:gd name="connsiteX26" fmla="*/ 145344 w 1007920"/>
                  <a:gd name="connsiteY26" fmla="*/ 1217478 h 1516602"/>
                  <a:gd name="connsiteX27" fmla="*/ 239202 w 1007920"/>
                  <a:gd name="connsiteY27" fmla="*/ 1214801 h 1516602"/>
                  <a:gd name="connsiteX28" fmla="*/ 318699 w 1007920"/>
                  <a:gd name="connsiteY28" fmla="*/ 1217478 h 1516602"/>
                  <a:gd name="connsiteX29" fmla="*/ 330129 w 1007920"/>
                  <a:gd name="connsiteY29" fmla="*/ 1223193 h 1516602"/>
                  <a:gd name="connsiteX30" fmla="*/ 333939 w 1007920"/>
                  <a:gd name="connsiteY30" fmla="*/ 1228908 h 1516602"/>
                  <a:gd name="connsiteX31" fmla="*/ 339654 w 1007920"/>
                  <a:gd name="connsiteY31" fmla="*/ 1230813 h 1516602"/>
                  <a:gd name="connsiteX32" fmla="*/ 351084 w 1007920"/>
                  <a:gd name="connsiteY32" fmla="*/ 1238433 h 1516602"/>
                  <a:gd name="connsiteX33" fmla="*/ 356799 w 1007920"/>
                  <a:gd name="connsiteY33" fmla="*/ 1242243 h 1516602"/>
                  <a:gd name="connsiteX34" fmla="*/ 360609 w 1007920"/>
                  <a:gd name="connsiteY34" fmla="*/ 1247958 h 1516602"/>
                  <a:gd name="connsiteX35" fmla="*/ 366324 w 1007920"/>
                  <a:gd name="connsiteY35" fmla="*/ 1259388 h 1516602"/>
                  <a:gd name="connsiteX36" fmla="*/ 362514 w 1007920"/>
                  <a:gd name="connsiteY36" fmla="*/ 1286058 h 1516602"/>
                  <a:gd name="connsiteX37" fmla="*/ 358704 w 1007920"/>
                  <a:gd name="connsiteY37" fmla="*/ 1291773 h 1516602"/>
                  <a:gd name="connsiteX38" fmla="*/ 356799 w 1007920"/>
                  <a:gd name="connsiteY38" fmla="*/ 1297488 h 1516602"/>
                  <a:gd name="connsiteX39" fmla="*/ 352989 w 1007920"/>
                  <a:gd name="connsiteY39" fmla="*/ 1303203 h 1516602"/>
                  <a:gd name="connsiteX40" fmla="*/ 351084 w 1007920"/>
                  <a:gd name="connsiteY40" fmla="*/ 1308918 h 1516602"/>
                  <a:gd name="connsiteX41" fmla="*/ 347274 w 1007920"/>
                  <a:gd name="connsiteY41" fmla="*/ 1314633 h 1516602"/>
                  <a:gd name="connsiteX42" fmla="*/ 330129 w 1007920"/>
                  <a:gd name="connsiteY42" fmla="*/ 1381308 h 1516602"/>
                  <a:gd name="connsiteX43" fmla="*/ 328224 w 1007920"/>
                  <a:gd name="connsiteY43" fmla="*/ 1432743 h 1516602"/>
                  <a:gd name="connsiteX44" fmla="*/ 330129 w 1007920"/>
                  <a:gd name="connsiteY44" fmla="*/ 1457508 h 1516602"/>
                  <a:gd name="connsiteX45" fmla="*/ 332034 w 1007920"/>
                  <a:gd name="connsiteY45" fmla="*/ 1463223 h 1516602"/>
                  <a:gd name="connsiteX46" fmla="*/ 335844 w 1007920"/>
                  <a:gd name="connsiteY46" fmla="*/ 1467033 h 1516602"/>
                  <a:gd name="connsiteX47" fmla="*/ 364419 w 1007920"/>
                  <a:gd name="connsiteY47" fmla="*/ 1512753 h 1516602"/>
                  <a:gd name="connsiteX48" fmla="*/ 387279 w 1007920"/>
                  <a:gd name="connsiteY48" fmla="*/ 1514658 h 1516602"/>
                  <a:gd name="connsiteX49" fmla="*/ 392994 w 1007920"/>
                  <a:gd name="connsiteY49" fmla="*/ 1508943 h 1516602"/>
                  <a:gd name="connsiteX50" fmla="*/ 394899 w 1007920"/>
                  <a:gd name="connsiteY50" fmla="*/ 1497513 h 1516602"/>
                  <a:gd name="connsiteX51" fmla="*/ 396804 w 1007920"/>
                  <a:gd name="connsiteY51" fmla="*/ 1491798 h 1516602"/>
                  <a:gd name="connsiteX52" fmla="*/ 398709 w 1007920"/>
                  <a:gd name="connsiteY52" fmla="*/ 1474653 h 1516602"/>
                  <a:gd name="connsiteX53" fmla="*/ 400614 w 1007920"/>
                  <a:gd name="connsiteY53" fmla="*/ 1461318 h 1516602"/>
                  <a:gd name="connsiteX54" fmla="*/ 404424 w 1007920"/>
                  <a:gd name="connsiteY54" fmla="*/ 1404168 h 1516602"/>
                  <a:gd name="connsiteX55" fmla="*/ 410139 w 1007920"/>
                  <a:gd name="connsiteY55" fmla="*/ 1392738 h 1516602"/>
                  <a:gd name="connsiteX56" fmla="*/ 413949 w 1007920"/>
                  <a:gd name="connsiteY56" fmla="*/ 1379403 h 1516602"/>
                  <a:gd name="connsiteX57" fmla="*/ 415854 w 1007920"/>
                  <a:gd name="connsiteY57" fmla="*/ 1373688 h 1516602"/>
                  <a:gd name="connsiteX58" fmla="*/ 417759 w 1007920"/>
                  <a:gd name="connsiteY58" fmla="*/ 1360353 h 1516602"/>
                  <a:gd name="connsiteX59" fmla="*/ 421569 w 1007920"/>
                  <a:gd name="connsiteY59" fmla="*/ 1348923 h 1516602"/>
                  <a:gd name="connsiteX60" fmla="*/ 427284 w 1007920"/>
                  <a:gd name="connsiteY60" fmla="*/ 1335588 h 1516602"/>
                  <a:gd name="connsiteX61" fmla="*/ 467289 w 1007920"/>
                  <a:gd name="connsiteY61" fmla="*/ 1265103 h 1516602"/>
                  <a:gd name="connsiteX62" fmla="*/ 528455 w 1007920"/>
                  <a:gd name="connsiteY62" fmla="*/ 1230091 h 1516602"/>
                  <a:gd name="connsiteX63" fmla="*/ 601154 w 1007920"/>
                  <a:gd name="connsiteY63" fmla="*/ 1221700 h 1516602"/>
                  <a:gd name="connsiteX64" fmla="*/ 720654 w 1007920"/>
                  <a:gd name="connsiteY64" fmla="*/ 1316538 h 1516602"/>
                  <a:gd name="connsiteX65" fmla="*/ 733989 w 1007920"/>
                  <a:gd name="connsiteY65" fmla="*/ 1326063 h 1516602"/>
                  <a:gd name="connsiteX66" fmla="*/ 743514 w 1007920"/>
                  <a:gd name="connsiteY66" fmla="*/ 1327968 h 1516602"/>
                  <a:gd name="connsiteX67" fmla="*/ 749229 w 1007920"/>
                  <a:gd name="connsiteY67" fmla="*/ 1329873 h 1516602"/>
                  <a:gd name="connsiteX68" fmla="*/ 762564 w 1007920"/>
                  <a:gd name="connsiteY68" fmla="*/ 1335588 h 1516602"/>
                  <a:gd name="connsiteX69" fmla="*/ 777804 w 1007920"/>
                  <a:gd name="connsiteY69" fmla="*/ 1333683 h 1516602"/>
                  <a:gd name="connsiteX70" fmla="*/ 789234 w 1007920"/>
                  <a:gd name="connsiteY70" fmla="*/ 1327968 h 1516602"/>
                  <a:gd name="connsiteX71" fmla="*/ 794949 w 1007920"/>
                  <a:gd name="connsiteY71" fmla="*/ 1326063 h 1516602"/>
                  <a:gd name="connsiteX72" fmla="*/ 802569 w 1007920"/>
                  <a:gd name="connsiteY72" fmla="*/ 1308918 h 1516602"/>
                  <a:gd name="connsiteX73" fmla="*/ 800664 w 1007920"/>
                  <a:gd name="connsiteY73" fmla="*/ 1284153 h 1516602"/>
                  <a:gd name="connsiteX74" fmla="*/ 798759 w 1007920"/>
                  <a:gd name="connsiteY74" fmla="*/ 1278438 h 1516602"/>
                  <a:gd name="connsiteX75" fmla="*/ 796854 w 1007920"/>
                  <a:gd name="connsiteY75" fmla="*/ 1270818 h 1516602"/>
                  <a:gd name="connsiteX76" fmla="*/ 783519 w 1007920"/>
                  <a:gd name="connsiteY76" fmla="*/ 1253673 h 1516602"/>
                  <a:gd name="connsiteX77" fmla="*/ 773994 w 1007920"/>
                  <a:gd name="connsiteY77" fmla="*/ 1247958 h 1516602"/>
                  <a:gd name="connsiteX78" fmla="*/ 648264 w 1007920"/>
                  <a:gd name="connsiteY78" fmla="*/ 1156518 h 1516602"/>
                  <a:gd name="connsiteX79" fmla="*/ 644454 w 1007920"/>
                  <a:gd name="connsiteY79" fmla="*/ 1139373 h 1516602"/>
                  <a:gd name="connsiteX80" fmla="*/ 646359 w 1007920"/>
                  <a:gd name="connsiteY80" fmla="*/ 1131753 h 1516602"/>
                  <a:gd name="connsiteX81" fmla="*/ 650169 w 1007920"/>
                  <a:gd name="connsiteY81" fmla="*/ 1114608 h 1516602"/>
                  <a:gd name="connsiteX82" fmla="*/ 653979 w 1007920"/>
                  <a:gd name="connsiteY82" fmla="*/ 1108893 h 1516602"/>
                  <a:gd name="connsiteX83" fmla="*/ 655884 w 1007920"/>
                  <a:gd name="connsiteY83" fmla="*/ 1103178 h 1516602"/>
                  <a:gd name="connsiteX84" fmla="*/ 661599 w 1007920"/>
                  <a:gd name="connsiteY84" fmla="*/ 1101273 h 1516602"/>
                  <a:gd name="connsiteX85" fmla="*/ 671124 w 1007920"/>
                  <a:gd name="connsiteY85" fmla="*/ 1089843 h 1516602"/>
                  <a:gd name="connsiteX86" fmla="*/ 724464 w 1007920"/>
                  <a:gd name="connsiteY86" fmla="*/ 1082223 h 1516602"/>
                  <a:gd name="connsiteX87" fmla="*/ 842574 w 1007920"/>
                  <a:gd name="connsiteY87" fmla="*/ 1084128 h 1516602"/>
                  <a:gd name="connsiteX88" fmla="*/ 871149 w 1007920"/>
                  <a:gd name="connsiteY88" fmla="*/ 1086033 h 1516602"/>
                  <a:gd name="connsiteX89" fmla="*/ 899724 w 1007920"/>
                  <a:gd name="connsiteY89" fmla="*/ 1091748 h 1516602"/>
                  <a:gd name="connsiteX90" fmla="*/ 922584 w 1007920"/>
                  <a:gd name="connsiteY90" fmla="*/ 1095558 h 1516602"/>
                  <a:gd name="connsiteX91" fmla="*/ 951159 w 1007920"/>
                  <a:gd name="connsiteY91" fmla="*/ 1101273 h 1516602"/>
                  <a:gd name="connsiteX92" fmla="*/ 1002594 w 1007920"/>
                  <a:gd name="connsiteY92" fmla="*/ 1099368 h 1516602"/>
                  <a:gd name="connsiteX93" fmla="*/ 1003378 w 1007920"/>
                  <a:gd name="connsiteY93" fmla="*/ 1065958 h 1516602"/>
                  <a:gd name="connsiteX94" fmla="*/ 970209 w 1007920"/>
                  <a:gd name="connsiteY94" fmla="*/ 1044123 h 1516602"/>
                  <a:gd name="connsiteX95" fmla="*/ 935919 w 1007920"/>
                  <a:gd name="connsiteY95" fmla="*/ 1034598 h 1516602"/>
                  <a:gd name="connsiteX96" fmla="*/ 825429 w 1007920"/>
                  <a:gd name="connsiteY96" fmla="*/ 1034598 h 1516602"/>
                  <a:gd name="connsiteX97" fmla="*/ 730179 w 1007920"/>
                  <a:gd name="connsiteY97" fmla="*/ 1038408 h 1516602"/>
                  <a:gd name="connsiteX98" fmla="*/ 669219 w 1007920"/>
                  <a:gd name="connsiteY98" fmla="*/ 1046028 h 1516602"/>
                  <a:gd name="connsiteX99" fmla="*/ 646360 w 1007920"/>
                  <a:gd name="connsiteY99" fmla="*/ 1049838 h 1516602"/>
                  <a:gd name="connsiteX100" fmla="*/ 640078 w 1007920"/>
                  <a:gd name="connsiteY100" fmla="*/ 1026051 h 1516602"/>
                  <a:gd name="connsiteX101" fmla="*/ 673029 w 1007920"/>
                  <a:gd name="connsiteY101" fmla="*/ 992688 h 1516602"/>
                  <a:gd name="connsiteX102" fmla="*/ 674934 w 1007920"/>
                  <a:gd name="connsiteY102" fmla="*/ 986973 h 1516602"/>
                  <a:gd name="connsiteX103" fmla="*/ 680649 w 1007920"/>
                  <a:gd name="connsiteY103" fmla="*/ 985068 h 1516602"/>
                  <a:gd name="connsiteX104" fmla="*/ 686364 w 1007920"/>
                  <a:gd name="connsiteY104" fmla="*/ 981258 h 1516602"/>
                  <a:gd name="connsiteX105" fmla="*/ 695889 w 1007920"/>
                  <a:gd name="connsiteY105" fmla="*/ 971733 h 1516602"/>
                  <a:gd name="connsiteX106" fmla="*/ 705414 w 1007920"/>
                  <a:gd name="connsiteY106" fmla="*/ 960303 h 1516602"/>
                  <a:gd name="connsiteX107" fmla="*/ 716844 w 1007920"/>
                  <a:gd name="connsiteY107" fmla="*/ 952683 h 1516602"/>
                  <a:gd name="connsiteX108" fmla="*/ 732084 w 1007920"/>
                  <a:gd name="connsiteY108" fmla="*/ 939348 h 1516602"/>
                  <a:gd name="connsiteX109" fmla="*/ 741609 w 1007920"/>
                  <a:gd name="connsiteY109" fmla="*/ 927918 h 1516602"/>
                  <a:gd name="connsiteX110" fmla="*/ 753039 w 1007920"/>
                  <a:gd name="connsiteY110" fmla="*/ 918393 h 1516602"/>
                  <a:gd name="connsiteX111" fmla="*/ 758754 w 1007920"/>
                  <a:gd name="connsiteY111" fmla="*/ 906963 h 1516602"/>
                  <a:gd name="connsiteX112" fmla="*/ 760659 w 1007920"/>
                  <a:gd name="connsiteY112" fmla="*/ 901248 h 1516602"/>
                  <a:gd name="connsiteX113" fmla="*/ 766374 w 1007920"/>
                  <a:gd name="connsiteY113" fmla="*/ 889818 h 1516602"/>
                  <a:gd name="connsiteX114" fmla="*/ 764469 w 1007920"/>
                  <a:gd name="connsiteY114" fmla="*/ 874578 h 1516602"/>
                  <a:gd name="connsiteX115" fmla="*/ 758754 w 1007920"/>
                  <a:gd name="connsiteY115" fmla="*/ 872673 h 1516602"/>
                  <a:gd name="connsiteX116" fmla="*/ 737799 w 1007920"/>
                  <a:gd name="connsiteY116" fmla="*/ 874578 h 1516602"/>
                  <a:gd name="connsiteX117" fmla="*/ 732084 w 1007920"/>
                  <a:gd name="connsiteY117" fmla="*/ 878388 h 1516602"/>
                  <a:gd name="connsiteX118" fmla="*/ 699699 w 1007920"/>
                  <a:gd name="connsiteY118" fmla="*/ 899343 h 1516602"/>
                  <a:gd name="connsiteX119" fmla="*/ 595181 w 1007920"/>
                  <a:gd name="connsiteY119" fmla="*/ 957831 h 1516602"/>
                  <a:gd name="connsiteX120" fmla="*/ 507294 w 1007920"/>
                  <a:gd name="connsiteY120" fmla="*/ 847908 h 1516602"/>
                  <a:gd name="connsiteX121" fmla="*/ 503484 w 1007920"/>
                  <a:gd name="connsiteY121" fmla="*/ 358323 h 1516602"/>
                  <a:gd name="connsiteX122" fmla="*/ 499674 w 1007920"/>
                  <a:gd name="connsiteY122" fmla="*/ 66858 h 1516602"/>
                  <a:gd name="connsiteX123" fmla="*/ 490149 w 1007920"/>
                  <a:gd name="connsiteY123" fmla="*/ 40188 h 1516602"/>
                  <a:gd name="connsiteX124" fmla="*/ 488244 w 1007920"/>
                  <a:gd name="connsiteY124" fmla="*/ 34473 h 1516602"/>
                  <a:gd name="connsiteX125" fmla="*/ 484434 w 1007920"/>
                  <a:gd name="connsiteY125" fmla="*/ 28758 h 1516602"/>
                  <a:gd name="connsiteX126" fmla="*/ 478719 w 1007920"/>
                  <a:gd name="connsiteY126" fmla="*/ 17328 h 1516602"/>
                  <a:gd name="connsiteX127" fmla="*/ 473004 w 1007920"/>
                  <a:gd name="connsiteY127" fmla="*/ 13518 h 1516602"/>
                  <a:gd name="connsiteX128" fmla="*/ 469194 w 1007920"/>
                  <a:gd name="connsiteY128" fmla="*/ 7803 h 1516602"/>
                  <a:gd name="connsiteX129" fmla="*/ 429189 w 1007920"/>
                  <a:gd name="connsiteY129" fmla="*/ 11613 h 1516602"/>
                  <a:gd name="connsiteX130" fmla="*/ 425379 w 1007920"/>
                  <a:gd name="connsiteY130" fmla="*/ 78288 h 1516602"/>
                  <a:gd name="connsiteX131" fmla="*/ 425379 w 1007920"/>
                  <a:gd name="connsiteY131" fmla="*/ 84003 h 1516602"/>
                  <a:gd name="connsiteX132" fmla="*/ 429189 w 1007920"/>
                  <a:gd name="connsiteY132" fmla="*/ 238308 h 1516602"/>
                  <a:gd name="connsiteX133" fmla="*/ 440619 w 1007920"/>
                  <a:gd name="connsiteY133" fmla="*/ 421188 h 1516602"/>
                  <a:gd name="connsiteX134" fmla="*/ 435265 w 1007920"/>
                  <a:gd name="connsiteY134" fmla="*/ 718368 h 1516602"/>
                  <a:gd name="connsiteX135" fmla="*/ 435059 w 1007920"/>
                  <a:gd name="connsiteY135" fmla="*/ 799046 h 1516602"/>
                  <a:gd name="connsiteX136" fmla="*/ 430322 w 1007920"/>
                  <a:gd name="connsiteY136" fmla="*/ 879006 h 1516602"/>
                  <a:gd name="connsiteX0" fmla="*/ 430322 w 1010256"/>
                  <a:gd name="connsiteY0" fmla="*/ 879006 h 1516602"/>
                  <a:gd name="connsiteX1" fmla="*/ 392427 w 1010256"/>
                  <a:gd name="connsiteY1" fmla="*/ 931934 h 1516602"/>
                  <a:gd name="connsiteX2" fmla="*/ 312984 w 1010256"/>
                  <a:gd name="connsiteY2" fmla="*/ 966018 h 1516602"/>
                  <a:gd name="connsiteX3" fmla="*/ 240645 w 1010256"/>
                  <a:gd name="connsiteY3" fmla="*/ 957266 h 1516602"/>
                  <a:gd name="connsiteX4" fmla="*/ 181539 w 1010256"/>
                  <a:gd name="connsiteY4" fmla="*/ 937443 h 1516602"/>
                  <a:gd name="connsiteX5" fmla="*/ 116769 w 1010256"/>
                  <a:gd name="connsiteY5" fmla="*/ 903153 h 1516602"/>
                  <a:gd name="connsiteX6" fmla="*/ 59619 w 1010256"/>
                  <a:gd name="connsiteY6" fmla="*/ 874578 h 1516602"/>
                  <a:gd name="connsiteX7" fmla="*/ 46284 w 1010256"/>
                  <a:gd name="connsiteY7" fmla="*/ 895533 h 1516602"/>
                  <a:gd name="connsiteX8" fmla="*/ 50094 w 1010256"/>
                  <a:gd name="connsiteY8" fmla="*/ 933633 h 1516602"/>
                  <a:gd name="connsiteX9" fmla="*/ 53904 w 1010256"/>
                  <a:gd name="connsiteY9" fmla="*/ 939348 h 1516602"/>
                  <a:gd name="connsiteX10" fmla="*/ 59619 w 1010256"/>
                  <a:gd name="connsiteY10" fmla="*/ 943158 h 1516602"/>
                  <a:gd name="connsiteX11" fmla="*/ 63429 w 1010256"/>
                  <a:gd name="connsiteY11" fmla="*/ 948873 h 1516602"/>
                  <a:gd name="connsiteX12" fmla="*/ 80574 w 1010256"/>
                  <a:gd name="connsiteY12" fmla="*/ 958398 h 1516602"/>
                  <a:gd name="connsiteX13" fmla="*/ 166299 w 1010256"/>
                  <a:gd name="connsiteY13" fmla="*/ 979353 h 1516602"/>
                  <a:gd name="connsiteX14" fmla="*/ 267264 w 1010256"/>
                  <a:gd name="connsiteY14" fmla="*/ 1021263 h 1516602"/>
                  <a:gd name="connsiteX15" fmla="*/ 278694 w 1010256"/>
                  <a:gd name="connsiteY15" fmla="*/ 1076508 h 1516602"/>
                  <a:gd name="connsiteX16" fmla="*/ 264381 w 1010256"/>
                  <a:gd name="connsiteY16" fmla="*/ 1119397 h 1516602"/>
                  <a:gd name="connsiteX17" fmla="*/ 186224 w 1010256"/>
                  <a:gd name="connsiteY17" fmla="*/ 1150391 h 1516602"/>
                  <a:gd name="connsiteX18" fmla="*/ 27234 w 1010256"/>
                  <a:gd name="connsiteY18" fmla="*/ 1154613 h 1516602"/>
                  <a:gd name="connsiteX19" fmla="*/ 15804 w 1010256"/>
                  <a:gd name="connsiteY19" fmla="*/ 1160328 h 1516602"/>
                  <a:gd name="connsiteX20" fmla="*/ 6279 w 1010256"/>
                  <a:gd name="connsiteY20" fmla="*/ 1169853 h 1516602"/>
                  <a:gd name="connsiteX21" fmla="*/ 4374 w 1010256"/>
                  <a:gd name="connsiteY21" fmla="*/ 1175568 h 1516602"/>
                  <a:gd name="connsiteX22" fmla="*/ 564 w 1010256"/>
                  <a:gd name="connsiteY22" fmla="*/ 1181283 h 1516602"/>
                  <a:gd name="connsiteX23" fmla="*/ 6279 w 1010256"/>
                  <a:gd name="connsiteY23" fmla="*/ 1213668 h 1516602"/>
                  <a:gd name="connsiteX24" fmla="*/ 11994 w 1010256"/>
                  <a:gd name="connsiteY24" fmla="*/ 1217478 h 1516602"/>
                  <a:gd name="connsiteX25" fmla="*/ 17709 w 1010256"/>
                  <a:gd name="connsiteY25" fmla="*/ 1219383 h 1516602"/>
                  <a:gd name="connsiteX26" fmla="*/ 145344 w 1010256"/>
                  <a:gd name="connsiteY26" fmla="*/ 1217478 h 1516602"/>
                  <a:gd name="connsiteX27" fmla="*/ 239202 w 1010256"/>
                  <a:gd name="connsiteY27" fmla="*/ 1214801 h 1516602"/>
                  <a:gd name="connsiteX28" fmla="*/ 318699 w 1010256"/>
                  <a:gd name="connsiteY28" fmla="*/ 1217478 h 1516602"/>
                  <a:gd name="connsiteX29" fmla="*/ 330129 w 1010256"/>
                  <a:gd name="connsiteY29" fmla="*/ 1223193 h 1516602"/>
                  <a:gd name="connsiteX30" fmla="*/ 333939 w 1010256"/>
                  <a:gd name="connsiteY30" fmla="*/ 1228908 h 1516602"/>
                  <a:gd name="connsiteX31" fmla="*/ 339654 w 1010256"/>
                  <a:gd name="connsiteY31" fmla="*/ 1230813 h 1516602"/>
                  <a:gd name="connsiteX32" fmla="*/ 351084 w 1010256"/>
                  <a:gd name="connsiteY32" fmla="*/ 1238433 h 1516602"/>
                  <a:gd name="connsiteX33" fmla="*/ 356799 w 1010256"/>
                  <a:gd name="connsiteY33" fmla="*/ 1242243 h 1516602"/>
                  <a:gd name="connsiteX34" fmla="*/ 360609 w 1010256"/>
                  <a:gd name="connsiteY34" fmla="*/ 1247958 h 1516602"/>
                  <a:gd name="connsiteX35" fmla="*/ 366324 w 1010256"/>
                  <a:gd name="connsiteY35" fmla="*/ 1259388 h 1516602"/>
                  <a:gd name="connsiteX36" fmla="*/ 362514 w 1010256"/>
                  <a:gd name="connsiteY36" fmla="*/ 1286058 h 1516602"/>
                  <a:gd name="connsiteX37" fmla="*/ 358704 w 1010256"/>
                  <a:gd name="connsiteY37" fmla="*/ 1291773 h 1516602"/>
                  <a:gd name="connsiteX38" fmla="*/ 356799 w 1010256"/>
                  <a:gd name="connsiteY38" fmla="*/ 1297488 h 1516602"/>
                  <a:gd name="connsiteX39" fmla="*/ 352989 w 1010256"/>
                  <a:gd name="connsiteY39" fmla="*/ 1303203 h 1516602"/>
                  <a:gd name="connsiteX40" fmla="*/ 351084 w 1010256"/>
                  <a:gd name="connsiteY40" fmla="*/ 1308918 h 1516602"/>
                  <a:gd name="connsiteX41" fmla="*/ 347274 w 1010256"/>
                  <a:gd name="connsiteY41" fmla="*/ 1314633 h 1516602"/>
                  <a:gd name="connsiteX42" fmla="*/ 330129 w 1010256"/>
                  <a:gd name="connsiteY42" fmla="*/ 1381308 h 1516602"/>
                  <a:gd name="connsiteX43" fmla="*/ 328224 w 1010256"/>
                  <a:gd name="connsiteY43" fmla="*/ 1432743 h 1516602"/>
                  <a:gd name="connsiteX44" fmla="*/ 330129 w 1010256"/>
                  <a:gd name="connsiteY44" fmla="*/ 1457508 h 1516602"/>
                  <a:gd name="connsiteX45" fmla="*/ 332034 w 1010256"/>
                  <a:gd name="connsiteY45" fmla="*/ 1463223 h 1516602"/>
                  <a:gd name="connsiteX46" fmla="*/ 335844 w 1010256"/>
                  <a:gd name="connsiteY46" fmla="*/ 1467033 h 1516602"/>
                  <a:gd name="connsiteX47" fmla="*/ 364419 w 1010256"/>
                  <a:gd name="connsiteY47" fmla="*/ 1512753 h 1516602"/>
                  <a:gd name="connsiteX48" fmla="*/ 387279 w 1010256"/>
                  <a:gd name="connsiteY48" fmla="*/ 1514658 h 1516602"/>
                  <a:gd name="connsiteX49" fmla="*/ 392994 w 1010256"/>
                  <a:gd name="connsiteY49" fmla="*/ 1508943 h 1516602"/>
                  <a:gd name="connsiteX50" fmla="*/ 394899 w 1010256"/>
                  <a:gd name="connsiteY50" fmla="*/ 1497513 h 1516602"/>
                  <a:gd name="connsiteX51" fmla="*/ 396804 w 1010256"/>
                  <a:gd name="connsiteY51" fmla="*/ 1491798 h 1516602"/>
                  <a:gd name="connsiteX52" fmla="*/ 398709 w 1010256"/>
                  <a:gd name="connsiteY52" fmla="*/ 1474653 h 1516602"/>
                  <a:gd name="connsiteX53" fmla="*/ 400614 w 1010256"/>
                  <a:gd name="connsiteY53" fmla="*/ 1461318 h 1516602"/>
                  <a:gd name="connsiteX54" fmla="*/ 404424 w 1010256"/>
                  <a:gd name="connsiteY54" fmla="*/ 1404168 h 1516602"/>
                  <a:gd name="connsiteX55" fmla="*/ 410139 w 1010256"/>
                  <a:gd name="connsiteY55" fmla="*/ 1392738 h 1516602"/>
                  <a:gd name="connsiteX56" fmla="*/ 413949 w 1010256"/>
                  <a:gd name="connsiteY56" fmla="*/ 1379403 h 1516602"/>
                  <a:gd name="connsiteX57" fmla="*/ 415854 w 1010256"/>
                  <a:gd name="connsiteY57" fmla="*/ 1373688 h 1516602"/>
                  <a:gd name="connsiteX58" fmla="*/ 417759 w 1010256"/>
                  <a:gd name="connsiteY58" fmla="*/ 1360353 h 1516602"/>
                  <a:gd name="connsiteX59" fmla="*/ 421569 w 1010256"/>
                  <a:gd name="connsiteY59" fmla="*/ 1348923 h 1516602"/>
                  <a:gd name="connsiteX60" fmla="*/ 427284 w 1010256"/>
                  <a:gd name="connsiteY60" fmla="*/ 1335588 h 1516602"/>
                  <a:gd name="connsiteX61" fmla="*/ 467289 w 1010256"/>
                  <a:gd name="connsiteY61" fmla="*/ 1265103 h 1516602"/>
                  <a:gd name="connsiteX62" fmla="*/ 528455 w 1010256"/>
                  <a:gd name="connsiteY62" fmla="*/ 1230091 h 1516602"/>
                  <a:gd name="connsiteX63" fmla="*/ 601154 w 1010256"/>
                  <a:gd name="connsiteY63" fmla="*/ 1221700 h 1516602"/>
                  <a:gd name="connsiteX64" fmla="*/ 720654 w 1010256"/>
                  <a:gd name="connsiteY64" fmla="*/ 1316538 h 1516602"/>
                  <a:gd name="connsiteX65" fmla="*/ 733989 w 1010256"/>
                  <a:gd name="connsiteY65" fmla="*/ 1326063 h 1516602"/>
                  <a:gd name="connsiteX66" fmla="*/ 743514 w 1010256"/>
                  <a:gd name="connsiteY66" fmla="*/ 1327968 h 1516602"/>
                  <a:gd name="connsiteX67" fmla="*/ 749229 w 1010256"/>
                  <a:gd name="connsiteY67" fmla="*/ 1329873 h 1516602"/>
                  <a:gd name="connsiteX68" fmla="*/ 762564 w 1010256"/>
                  <a:gd name="connsiteY68" fmla="*/ 1335588 h 1516602"/>
                  <a:gd name="connsiteX69" fmla="*/ 777804 w 1010256"/>
                  <a:gd name="connsiteY69" fmla="*/ 1333683 h 1516602"/>
                  <a:gd name="connsiteX70" fmla="*/ 789234 w 1010256"/>
                  <a:gd name="connsiteY70" fmla="*/ 1327968 h 1516602"/>
                  <a:gd name="connsiteX71" fmla="*/ 794949 w 1010256"/>
                  <a:gd name="connsiteY71" fmla="*/ 1326063 h 1516602"/>
                  <a:gd name="connsiteX72" fmla="*/ 802569 w 1010256"/>
                  <a:gd name="connsiteY72" fmla="*/ 1308918 h 1516602"/>
                  <a:gd name="connsiteX73" fmla="*/ 800664 w 1010256"/>
                  <a:gd name="connsiteY73" fmla="*/ 1284153 h 1516602"/>
                  <a:gd name="connsiteX74" fmla="*/ 798759 w 1010256"/>
                  <a:gd name="connsiteY74" fmla="*/ 1278438 h 1516602"/>
                  <a:gd name="connsiteX75" fmla="*/ 796854 w 1010256"/>
                  <a:gd name="connsiteY75" fmla="*/ 1270818 h 1516602"/>
                  <a:gd name="connsiteX76" fmla="*/ 783519 w 1010256"/>
                  <a:gd name="connsiteY76" fmla="*/ 1253673 h 1516602"/>
                  <a:gd name="connsiteX77" fmla="*/ 773994 w 1010256"/>
                  <a:gd name="connsiteY77" fmla="*/ 1247958 h 1516602"/>
                  <a:gd name="connsiteX78" fmla="*/ 648264 w 1010256"/>
                  <a:gd name="connsiteY78" fmla="*/ 1156518 h 1516602"/>
                  <a:gd name="connsiteX79" fmla="*/ 644454 w 1010256"/>
                  <a:gd name="connsiteY79" fmla="*/ 1139373 h 1516602"/>
                  <a:gd name="connsiteX80" fmla="*/ 646359 w 1010256"/>
                  <a:gd name="connsiteY80" fmla="*/ 1131753 h 1516602"/>
                  <a:gd name="connsiteX81" fmla="*/ 650169 w 1010256"/>
                  <a:gd name="connsiteY81" fmla="*/ 1114608 h 1516602"/>
                  <a:gd name="connsiteX82" fmla="*/ 653979 w 1010256"/>
                  <a:gd name="connsiteY82" fmla="*/ 1108893 h 1516602"/>
                  <a:gd name="connsiteX83" fmla="*/ 655884 w 1010256"/>
                  <a:gd name="connsiteY83" fmla="*/ 1103178 h 1516602"/>
                  <a:gd name="connsiteX84" fmla="*/ 661599 w 1010256"/>
                  <a:gd name="connsiteY84" fmla="*/ 1101273 h 1516602"/>
                  <a:gd name="connsiteX85" fmla="*/ 671124 w 1010256"/>
                  <a:gd name="connsiteY85" fmla="*/ 1089843 h 1516602"/>
                  <a:gd name="connsiteX86" fmla="*/ 724464 w 1010256"/>
                  <a:gd name="connsiteY86" fmla="*/ 1082223 h 1516602"/>
                  <a:gd name="connsiteX87" fmla="*/ 842574 w 1010256"/>
                  <a:gd name="connsiteY87" fmla="*/ 1084128 h 1516602"/>
                  <a:gd name="connsiteX88" fmla="*/ 871149 w 1010256"/>
                  <a:gd name="connsiteY88" fmla="*/ 1086033 h 1516602"/>
                  <a:gd name="connsiteX89" fmla="*/ 899724 w 1010256"/>
                  <a:gd name="connsiteY89" fmla="*/ 1091748 h 1516602"/>
                  <a:gd name="connsiteX90" fmla="*/ 922584 w 1010256"/>
                  <a:gd name="connsiteY90" fmla="*/ 1095558 h 1516602"/>
                  <a:gd name="connsiteX91" fmla="*/ 1002594 w 1010256"/>
                  <a:gd name="connsiteY91" fmla="*/ 1099368 h 1516602"/>
                  <a:gd name="connsiteX92" fmla="*/ 1003378 w 1010256"/>
                  <a:gd name="connsiteY92" fmla="*/ 1065958 h 1516602"/>
                  <a:gd name="connsiteX93" fmla="*/ 970209 w 1010256"/>
                  <a:gd name="connsiteY93" fmla="*/ 1044123 h 1516602"/>
                  <a:gd name="connsiteX94" fmla="*/ 935919 w 1010256"/>
                  <a:gd name="connsiteY94" fmla="*/ 1034598 h 1516602"/>
                  <a:gd name="connsiteX95" fmla="*/ 825429 w 1010256"/>
                  <a:gd name="connsiteY95" fmla="*/ 1034598 h 1516602"/>
                  <a:gd name="connsiteX96" fmla="*/ 730179 w 1010256"/>
                  <a:gd name="connsiteY96" fmla="*/ 1038408 h 1516602"/>
                  <a:gd name="connsiteX97" fmla="*/ 669219 w 1010256"/>
                  <a:gd name="connsiteY97" fmla="*/ 1046028 h 1516602"/>
                  <a:gd name="connsiteX98" fmla="*/ 646360 w 1010256"/>
                  <a:gd name="connsiteY98" fmla="*/ 1049838 h 1516602"/>
                  <a:gd name="connsiteX99" fmla="*/ 640078 w 1010256"/>
                  <a:gd name="connsiteY99" fmla="*/ 1026051 h 1516602"/>
                  <a:gd name="connsiteX100" fmla="*/ 673029 w 1010256"/>
                  <a:gd name="connsiteY100" fmla="*/ 992688 h 1516602"/>
                  <a:gd name="connsiteX101" fmla="*/ 674934 w 1010256"/>
                  <a:gd name="connsiteY101" fmla="*/ 986973 h 1516602"/>
                  <a:gd name="connsiteX102" fmla="*/ 680649 w 1010256"/>
                  <a:gd name="connsiteY102" fmla="*/ 985068 h 1516602"/>
                  <a:gd name="connsiteX103" fmla="*/ 686364 w 1010256"/>
                  <a:gd name="connsiteY103" fmla="*/ 981258 h 1516602"/>
                  <a:gd name="connsiteX104" fmla="*/ 695889 w 1010256"/>
                  <a:gd name="connsiteY104" fmla="*/ 971733 h 1516602"/>
                  <a:gd name="connsiteX105" fmla="*/ 705414 w 1010256"/>
                  <a:gd name="connsiteY105" fmla="*/ 960303 h 1516602"/>
                  <a:gd name="connsiteX106" fmla="*/ 716844 w 1010256"/>
                  <a:gd name="connsiteY106" fmla="*/ 952683 h 1516602"/>
                  <a:gd name="connsiteX107" fmla="*/ 732084 w 1010256"/>
                  <a:gd name="connsiteY107" fmla="*/ 939348 h 1516602"/>
                  <a:gd name="connsiteX108" fmla="*/ 741609 w 1010256"/>
                  <a:gd name="connsiteY108" fmla="*/ 927918 h 1516602"/>
                  <a:gd name="connsiteX109" fmla="*/ 753039 w 1010256"/>
                  <a:gd name="connsiteY109" fmla="*/ 918393 h 1516602"/>
                  <a:gd name="connsiteX110" fmla="*/ 758754 w 1010256"/>
                  <a:gd name="connsiteY110" fmla="*/ 906963 h 1516602"/>
                  <a:gd name="connsiteX111" fmla="*/ 760659 w 1010256"/>
                  <a:gd name="connsiteY111" fmla="*/ 901248 h 1516602"/>
                  <a:gd name="connsiteX112" fmla="*/ 766374 w 1010256"/>
                  <a:gd name="connsiteY112" fmla="*/ 889818 h 1516602"/>
                  <a:gd name="connsiteX113" fmla="*/ 764469 w 1010256"/>
                  <a:gd name="connsiteY113" fmla="*/ 874578 h 1516602"/>
                  <a:gd name="connsiteX114" fmla="*/ 758754 w 1010256"/>
                  <a:gd name="connsiteY114" fmla="*/ 872673 h 1516602"/>
                  <a:gd name="connsiteX115" fmla="*/ 737799 w 1010256"/>
                  <a:gd name="connsiteY115" fmla="*/ 874578 h 1516602"/>
                  <a:gd name="connsiteX116" fmla="*/ 732084 w 1010256"/>
                  <a:gd name="connsiteY116" fmla="*/ 878388 h 1516602"/>
                  <a:gd name="connsiteX117" fmla="*/ 699699 w 1010256"/>
                  <a:gd name="connsiteY117" fmla="*/ 899343 h 1516602"/>
                  <a:gd name="connsiteX118" fmla="*/ 595181 w 1010256"/>
                  <a:gd name="connsiteY118" fmla="*/ 957831 h 1516602"/>
                  <a:gd name="connsiteX119" fmla="*/ 507294 w 1010256"/>
                  <a:gd name="connsiteY119" fmla="*/ 847908 h 1516602"/>
                  <a:gd name="connsiteX120" fmla="*/ 503484 w 1010256"/>
                  <a:gd name="connsiteY120" fmla="*/ 358323 h 1516602"/>
                  <a:gd name="connsiteX121" fmla="*/ 499674 w 1010256"/>
                  <a:gd name="connsiteY121" fmla="*/ 66858 h 1516602"/>
                  <a:gd name="connsiteX122" fmla="*/ 490149 w 1010256"/>
                  <a:gd name="connsiteY122" fmla="*/ 40188 h 1516602"/>
                  <a:gd name="connsiteX123" fmla="*/ 488244 w 1010256"/>
                  <a:gd name="connsiteY123" fmla="*/ 34473 h 1516602"/>
                  <a:gd name="connsiteX124" fmla="*/ 484434 w 1010256"/>
                  <a:gd name="connsiteY124" fmla="*/ 28758 h 1516602"/>
                  <a:gd name="connsiteX125" fmla="*/ 478719 w 1010256"/>
                  <a:gd name="connsiteY125" fmla="*/ 17328 h 1516602"/>
                  <a:gd name="connsiteX126" fmla="*/ 473004 w 1010256"/>
                  <a:gd name="connsiteY126" fmla="*/ 13518 h 1516602"/>
                  <a:gd name="connsiteX127" fmla="*/ 469194 w 1010256"/>
                  <a:gd name="connsiteY127" fmla="*/ 7803 h 1516602"/>
                  <a:gd name="connsiteX128" fmla="*/ 429189 w 1010256"/>
                  <a:gd name="connsiteY128" fmla="*/ 11613 h 1516602"/>
                  <a:gd name="connsiteX129" fmla="*/ 425379 w 1010256"/>
                  <a:gd name="connsiteY129" fmla="*/ 78288 h 1516602"/>
                  <a:gd name="connsiteX130" fmla="*/ 425379 w 1010256"/>
                  <a:gd name="connsiteY130" fmla="*/ 84003 h 1516602"/>
                  <a:gd name="connsiteX131" fmla="*/ 429189 w 1010256"/>
                  <a:gd name="connsiteY131" fmla="*/ 238308 h 1516602"/>
                  <a:gd name="connsiteX132" fmla="*/ 440619 w 1010256"/>
                  <a:gd name="connsiteY132" fmla="*/ 421188 h 1516602"/>
                  <a:gd name="connsiteX133" fmla="*/ 435265 w 1010256"/>
                  <a:gd name="connsiteY133" fmla="*/ 718368 h 1516602"/>
                  <a:gd name="connsiteX134" fmla="*/ 435059 w 1010256"/>
                  <a:gd name="connsiteY134" fmla="*/ 799046 h 1516602"/>
                  <a:gd name="connsiteX135" fmla="*/ 430322 w 1010256"/>
                  <a:gd name="connsiteY135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40645 w 1003876"/>
                  <a:gd name="connsiteY3" fmla="*/ 957266 h 1516602"/>
                  <a:gd name="connsiteX4" fmla="*/ 181539 w 1003876"/>
                  <a:gd name="connsiteY4" fmla="*/ 937443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30129 w 1003876"/>
                  <a:gd name="connsiteY29" fmla="*/ 1223193 h 1516602"/>
                  <a:gd name="connsiteX30" fmla="*/ 333939 w 1003876"/>
                  <a:gd name="connsiteY30" fmla="*/ 1228908 h 1516602"/>
                  <a:gd name="connsiteX31" fmla="*/ 339654 w 1003876"/>
                  <a:gd name="connsiteY31" fmla="*/ 1230813 h 1516602"/>
                  <a:gd name="connsiteX32" fmla="*/ 351084 w 1003876"/>
                  <a:gd name="connsiteY32" fmla="*/ 1238433 h 1516602"/>
                  <a:gd name="connsiteX33" fmla="*/ 356799 w 1003876"/>
                  <a:gd name="connsiteY33" fmla="*/ 1242243 h 1516602"/>
                  <a:gd name="connsiteX34" fmla="*/ 360609 w 1003876"/>
                  <a:gd name="connsiteY34" fmla="*/ 1247958 h 1516602"/>
                  <a:gd name="connsiteX35" fmla="*/ 366324 w 1003876"/>
                  <a:gd name="connsiteY35" fmla="*/ 1259388 h 1516602"/>
                  <a:gd name="connsiteX36" fmla="*/ 362514 w 1003876"/>
                  <a:gd name="connsiteY36" fmla="*/ 1286058 h 1516602"/>
                  <a:gd name="connsiteX37" fmla="*/ 358704 w 1003876"/>
                  <a:gd name="connsiteY37" fmla="*/ 1291773 h 1516602"/>
                  <a:gd name="connsiteX38" fmla="*/ 356799 w 1003876"/>
                  <a:gd name="connsiteY38" fmla="*/ 1297488 h 1516602"/>
                  <a:gd name="connsiteX39" fmla="*/ 352989 w 1003876"/>
                  <a:gd name="connsiteY39" fmla="*/ 1303203 h 1516602"/>
                  <a:gd name="connsiteX40" fmla="*/ 351084 w 1003876"/>
                  <a:gd name="connsiteY40" fmla="*/ 1308918 h 1516602"/>
                  <a:gd name="connsiteX41" fmla="*/ 347274 w 1003876"/>
                  <a:gd name="connsiteY41" fmla="*/ 1314633 h 1516602"/>
                  <a:gd name="connsiteX42" fmla="*/ 330129 w 1003876"/>
                  <a:gd name="connsiteY42" fmla="*/ 1381308 h 1516602"/>
                  <a:gd name="connsiteX43" fmla="*/ 328224 w 1003876"/>
                  <a:gd name="connsiteY43" fmla="*/ 1432743 h 1516602"/>
                  <a:gd name="connsiteX44" fmla="*/ 330129 w 1003876"/>
                  <a:gd name="connsiteY44" fmla="*/ 1457508 h 1516602"/>
                  <a:gd name="connsiteX45" fmla="*/ 332034 w 1003876"/>
                  <a:gd name="connsiteY45" fmla="*/ 1463223 h 1516602"/>
                  <a:gd name="connsiteX46" fmla="*/ 335844 w 1003876"/>
                  <a:gd name="connsiteY46" fmla="*/ 1467033 h 1516602"/>
                  <a:gd name="connsiteX47" fmla="*/ 364419 w 1003876"/>
                  <a:gd name="connsiteY47" fmla="*/ 1512753 h 1516602"/>
                  <a:gd name="connsiteX48" fmla="*/ 387279 w 1003876"/>
                  <a:gd name="connsiteY48" fmla="*/ 1514658 h 1516602"/>
                  <a:gd name="connsiteX49" fmla="*/ 392994 w 1003876"/>
                  <a:gd name="connsiteY49" fmla="*/ 1508943 h 1516602"/>
                  <a:gd name="connsiteX50" fmla="*/ 394899 w 1003876"/>
                  <a:gd name="connsiteY50" fmla="*/ 1497513 h 1516602"/>
                  <a:gd name="connsiteX51" fmla="*/ 396804 w 1003876"/>
                  <a:gd name="connsiteY51" fmla="*/ 1491798 h 1516602"/>
                  <a:gd name="connsiteX52" fmla="*/ 398709 w 1003876"/>
                  <a:gd name="connsiteY52" fmla="*/ 1474653 h 1516602"/>
                  <a:gd name="connsiteX53" fmla="*/ 400614 w 1003876"/>
                  <a:gd name="connsiteY53" fmla="*/ 1461318 h 1516602"/>
                  <a:gd name="connsiteX54" fmla="*/ 404424 w 1003876"/>
                  <a:gd name="connsiteY54" fmla="*/ 1404168 h 1516602"/>
                  <a:gd name="connsiteX55" fmla="*/ 410139 w 1003876"/>
                  <a:gd name="connsiteY55" fmla="*/ 1392738 h 1516602"/>
                  <a:gd name="connsiteX56" fmla="*/ 413949 w 1003876"/>
                  <a:gd name="connsiteY56" fmla="*/ 1379403 h 1516602"/>
                  <a:gd name="connsiteX57" fmla="*/ 415854 w 1003876"/>
                  <a:gd name="connsiteY57" fmla="*/ 1373688 h 1516602"/>
                  <a:gd name="connsiteX58" fmla="*/ 417759 w 1003876"/>
                  <a:gd name="connsiteY58" fmla="*/ 1360353 h 1516602"/>
                  <a:gd name="connsiteX59" fmla="*/ 421569 w 1003876"/>
                  <a:gd name="connsiteY59" fmla="*/ 1348923 h 1516602"/>
                  <a:gd name="connsiteX60" fmla="*/ 427284 w 1003876"/>
                  <a:gd name="connsiteY60" fmla="*/ 1335588 h 1516602"/>
                  <a:gd name="connsiteX61" fmla="*/ 467289 w 1003876"/>
                  <a:gd name="connsiteY61" fmla="*/ 1265103 h 1516602"/>
                  <a:gd name="connsiteX62" fmla="*/ 528455 w 1003876"/>
                  <a:gd name="connsiteY62" fmla="*/ 1230091 h 1516602"/>
                  <a:gd name="connsiteX63" fmla="*/ 601154 w 1003876"/>
                  <a:gd name="connsiteY63" fmla="*/ 1221700 h 1516602"/>
                  <a:gd name="connsiteX64" fmla="*/ 720654 w 1003876"/>
                  <a:gd name="connsiteY64" fmla="*/ 1316538 h 1516602"/>
                  <a:gd name="connsiteX65" fmla="*/ 733989 w 1003876"/>
                  <a:gd name="connsiteY65" fmla="*/ 1326063 h 1516602"/>
                  <a:gd name="connsiteX66" fmla="*/ 743514 w 1003876"/>
                  <a:gd name="connsiteY66" fmla="*/ 1327968 h 1516602"/>
                  <a:gd name="connsiteX67" fmla="*/ 749229 w 1003876"/>
                  <a:gd name="connsiteY67" fmla="*/ 1329873 h 1516602"/>
                  <a:gd name="connsiteX68" fmla="*/ 762564 w 1003876"/>
                  <a:gd name="connsiteY68" fmla="*/ 1335588 h 1516602"/>
                  <a:gd name="connsiteX69" fmla="*/ 777804 w 1003876"/>
                  <a:gd name="connsiteY69" fmla="*/ 1333683 h 1516602"/>
                  <a:gd name="connsiteX70" fmla="*/ 789234 w 1003876"/>
                  <a:gd name="connsiteY70" fmla="*/ 1327968 h 1516602"/>
                  <a:gd name="connsiteX71" fmla="*/ 794949 w 1003876"/>
                  <a:gd name="connsiteY71" fmla="*/ 1326063 h 1516602"/>
                  <a:gd name="connsiteX72" fmla="*/ 802569 w 1003876"/>
                  <a:gd name="connsiteY72" fmla="*/ 1308918 h 1516602"/>
                  <a:gd name="connsiteX73" fmla="*/ 800664 w 1003876"/>
                  <a:gd name="connsiteY73" fmla="*/ 1284153 h 1516602"/>
                  <a:gd name="connsiteX74" fmla="*/ 798759 w 1003876"/>
                  <a:gd name="connsiteY74" fmla="*/ 1278438 h 1516602"/>
                  <a:gd name="connsiteX75" fmla="*/ 796854 w 1003876"/>
                  <a:gd name="connsiteY75" fmla="*/ 1270818 h 1516602"/>
                  <a:gd name="connsiteX76" fmla="*/ 783519 w 1003876"/>
                  <a:gd name="connsiteY76" fmla="*/ 1253673 h 1516602"/>
                  <a:gd name="connsiteX77" fmla="*/ 773994 w 1003876"/>
                  <a:gd name="connsiteY77" fmla="*/ 1247958 h 1516602"/>
                  <a:gd name="connsiteX78" fmla="*/ 648264 w 1003876"/>
                  <a:gd name="connsiteY78" fmla="*/ 1156518 h 1516602"/>
                  <a:gd name="connsiteX79" fmla="*/ 644454 w 1003876"/>
                  <a:gd name="connsiteY79" fmla="*/ 1139373 h 1516602"/>
                  <a:gd name="connsiteX80" fmla="*/ 646359 w 1003876"/>
                  <a:gd name="connsiteY80" fmla="*/ 1131753 h 1516602"/>
                  <a:gd name="connsiteX81" fmla="*/ 650169 w 1003876"/>
                  <a:gd name="connsiteY81" fmla="*/ 1114608 h 1516602"/>
                  <a:gd name="connsiteX82" fmla="*/ 653979 w 1003876"/>
                  <a:gd name="connsiteY82" fmla="*/ 1108893 h 1516602"/>
                  <a:gd name="connsiteX83" fmla="*/ 655884 w 1003876"/>
                  <a:gd name="connsiteY83" fmla="*/ 1103178 h 1516602"/>
                  <a:gd name="connsiteX84" fmla="*/ 661599 w 1003876"/>
                  <a:gd name="connsiteY84" fmla="*/ 1101273 h 1516602"/>
                  <a:gd name="connsiteX85" fmla="*/ 671124 w 1003876"/>
                  <a:gd name="connsiteY85" fmla="*/ 1089843 h 1516602"/>
                  <a:gd name="connsiteX86" fmla="*/ 724464 w 1003876"/>
                  <a:gd name="connsiteY86" fmla="*/ 1082223 h 1516602"/>
                  <a:gd name="connsiteX87" fmla="*/ 842574 w 1003876"/>
                  <a:gd name="connsiteY87" fmla="*/ 1084128 h 1516602"/>
                  <a:gd name="connsiteX88" fmla="*/ 871149 w 1003876"/>
                  <a:gd name="connsiteY88" fmla="*/ 1086033 h 1516602"/>
                  <a:gd name="connsiteX89" fmla="*/ 899724 w 1003876"/>
                  <a:gd name="connsiteY89" fmla="*/ 1091748 h 1516602"/>
                  <a:gd name="connsiteX90" fmla="*/ 922584 w 1003876"/>
                  <a:gd name="connsiteY90" fmla="*/ 1095558 h 1516602"/>
                  <a:gd name="connsiteX91" fmla="*/ 985294 w 1003876"/>
                  <a:gd name="connsiteY91" fmla="*/ 1104311 h 1516602"/>
                  <a:gd name="connsiteX92" fmla="*/ 1003378 w 1003876"/>
                  <a:gd name="connsiteY92" fmla="*/ 1065958 h 1516602"/>
                  <a:gd name="connsiteX93" fmla="*/ 970209 w 1003876"/>
                  <a:gd name="connsiteY93" fmla="*/ 1044123 h 1516602"/>
                  <a:gd name="connsiteX94" fmla="*/ 935919 w 1003876"/>
                  <a:gd name="connsiteY94" fmla="*/ 1034598 h 1516602"/>
                  <a:gd name="connsiteX95" fmla="*/ 825429 w 1003876"/>
                  <a:gd name="connsiteY95" fmla="*/ 1034598 h 1516602"/>
                  <a:gd name="connsiteX96" fmla="*/ 730179 w 1003876"/>
                  <a:gd name="connsiteY96" fmla="*/ 1038408 h 1516602"/>
                  <a:gd name="connsiteX97" fmla="*/ 669219 w 1003876"/>
                  <a:gd name="connsiteY97" fmla="*/ 1046028 h 1516602"/>
                  <a:gd name="connsiteX98" fmla="*/ 646360 w 1003876"/>
                  <a:gd name="connsiteY98" fmla="*/ 1049838 h 1516602"/>
                  <a:gd name="connsiteX99" fmla="*/ 640078 w 1003876"/>
                  <a:gd name="connsiteY99" fmla="*/ 1026051 h 1516602"/>
                  <a:gd name="connsiteX100" fmla="*/ 673029 w 1003876"/>
                  <a:gd name="connsiteY100" fmla="*/ 992688 h 1516602"/>
                  <a:gd name="connsiteX101" fmla="*/ 674934 w 1003876"/>
                  <a:gd name="connsiteY101" fmla="*/ 986973 h 1516602"/>
                  <a:gd name="connsiteX102" fmla="*/ 680649 w 1003876"/>
                  <a:gd name="connsiteY102" fmla="*/ 985068 h 1516602"/>
                  <a:gd name="connsiteX103" fmla="*/ 686364 w 1003876"/>
                  <a:gd name="connsiteY103" fmla="*/ 981258 h 1516602"/>
                  <a:gd name="connsiteX104" fmla="*/ 695889 w 1003876"/>
                  <a:gd name="connsiteY104" fmla="*/ 971733 h 1516602"/>
                  <a:gd name="connsiteX105" fmla="*/ 705414 w 1003876"/>
                  <a:gd name="connsiteY105" fmla="*/ 960303 h 1516602"/>
                  <a:gd name="connsiteX106" fmla="*/ 716844 w 1003876"/>
                  <a:gd name="connsiteY106" fmla="*/ 952683 h 1516602"/>
                  <a:gd name="connsiteX107" fmla="*/ 732084 w 1003876"/>
                  <a:gd name="connsiteY107" fmla="*/ 939348 h 1516602"/>
                  <a:gd name="connsiteX108" fmla="*/ 741609 w 1003876"/>
                  <a:gd name="connsiteY108" fmla="*/ 927918 h 1516602"/>
                  <a:gd name="connsiteX109" fmla="*/ 753039 w 1003876"/>
                  <a:gd name="connsiteY109" fmla="*/ 918393 h 1516602"/>
                  <a:gd name="connsiteX110" fmla="*/ 758754 w 1003876"/>
                  <a:gd name="connsiteY110" fmla="*/ 906963 h 1516602"/>
                  <a:gd name="connsiteX111" fmla="*/ 760659 w 1003876"/>
                  <a:gd name="connsiteY111" fmla="*/ 901248 h 1516602"/>
                  <a:gd name="connsiteX112" fmla="*/ 766374 w 1003876"/>
                  <a:gd name="connsiteY112" fmla="*/ 889818 h 1516602"/>
                  <a:gd name="connsiteX113" fmla="*/ 764469 w 1003876"/>
                  <a:gd name="connsiteY113" fmla="*/ 874578 h 1516602"/>
                  <a:gd name="connsiteX114" fmla="*/ 758754 w 1003876"/>
                  <a:gd name="connsiteY114" fmla="*/ 872673 h 1516602"/>
                  <a:gd name="connsiteX115" fmla="*/ 737799 w 1003876"/>
                  <a:gd name="connsiteY115" fmla="*/ 874578 h 1516602"/>
                  <a:gd name="connsiteX116" fmla="*/ 732084 w 1003876"/>
                  <a:gd name="connsiteY116" fmla="*/ 878388 h 1516602"/>
                  <a:gd name="connsiteX117" fmla="*/ 699699 w 1003876"/>
                  <a:gd name="connsiteY117" fmla="*/ 899343 h 1516602"/>
                  <a:gd name="connsiteX118" fmla="*/ 595181 w 1003876"/>
                  <a:gd name="connsiteY118" fmla="*/ 957831 h 1516602"/>
                  <a:gd name="connsiteX119" fmla="*/ 507294 w 1003876"/>
                  <a:gd name="connsiteY119" fmla="*/ 847908 h 1516602"/>
                  <a:gd name="connsiteX120" fmla="*/ 503484 w 1003876"/>
                  <a:gd name="connsiteY120" fmla="*/ 358323 h 1516602"/>
                  <a:gd name="connsiteX121" fmla="*/ 499674 w 1003876"/>
                  <a:gd name="connsiteY121" fmla="*/ 66858 h 1516602"/>
                  <a:gd name="connsiteX122" fmla="*/ 490149 w 1003876"/>
                  <a:gd name="connsiteY122" fmla="*/ 40188 h 1516602"/>
                  <a:gd name="connsiteX123" fmla="*/ 488244 w 1003876"/>
                  <a:gd name="connsiteY123" fmla="*/ 34473 h 1516602"/>
                  <a:gd name="connsiteX124" fmla="*/ 484434 w 1003876"/>
                  <a:gd name="connsiteY124" fmla="*/ 28758 h 1516602"/>
                  <a:gd name="connsiteX125" fmla="*/ 478719 w 1003876"/>
                  <a:gd name="connsiteY125" fmla="*/ 17328 h 1516602"/>
                  <a:gd name="connsiteX126" fmla="*/ 473004 w 1003876"/>
                  <a:gd name="connsiteY126" fmla="*/ 13518 h 1516602"/>
                  <a:gd name="connsiteX127" fmla="*/ 469194 w 1003876"/>
                  <a:gd name="connsiteY127" fmla="*/ 7803 h 1516602"/>
                  <a:gd name="connsiteX128" fmla="*/ 429189 w 1003876"/>
                  <a:gd name="connsiteY128" fmla="*/ 11613 h 1516602"/>
                  <a:gd name="connsiteX129" fmla="*/ 425379 w 1003876"/>
                  <a:gd name="connsiteY129" fmla="*/ 78288 h 1516602"/>
                  <a:gd name="connsiteX130" fmla="*/ 425379 w 1003876"/>
                  <a:gd name="connsiteY130" fmla="*/ 84003 h 1516602"/>
                  <a:gd name="connsiteX131" fmla="*/ 429189 w 1003876"/>
                  <a:gd name="connsiteY131" fmla="*/ 238308 h 1516602"/>
                  <a:gd name="connsiteX132" fmla="*/ 440619 w 1003876"/>
                  <a:gd name="connsiteY132" fmla="*/ 421188 h 1516602"/>
                  <a:gd name="connsiteX133" fmla="*/ 435265 w 1003876"/>
                  <a:gd name="connsiteY133" fmla="*/ 718368 h 1516602"/>
                  <a:gd name="connsiteX134" fmla="*/ 435059 w 1003876"/>
                  <a:gd name="connsiteY134" fmla="*/ 799046 h 1516602"/>
                  <a:gd name="connsiteX135" fmla="*/ 430322 w 1003876"/>
                  <a:gd name="connsiteY135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40645 w 1003876"/>
                  <a:gd name="connsiteY3" fmla="*/ 957266 h 1516602"/>
                  <a:gd name="connsiteX4" fmla="*/ 181539 w 1003876"/>
                  <a:gd name="connsiteY4" fmla="*/ 937443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30129 w 1003876"/>
                  <a:gd name="connsiteY29" fmla="*/ 1223193 h 1516602"/>
                  <a:gd name="connsiteX30" fmla="*/ 333939 w 1003876"/>
                  <a:gd name="connsiteY30" fmla="*/ 1228908 h 1516602"/>
                  <a:gd name="connsiteX31" fmla="*/ 339654 w 1003876"/>
                  <a:gd name="connsiteY31" fmla="*/ 1230813 h 1516602"/>
                  <a:gd name="connsiteX32" fmla="*/ 351084 w 1003876"/>
                  <a:gd name="connsiteY32" fmla="*/ 1238433 h 1516602"/>
                  <a:gd name="connsiteX33" fmla="*/ 356799 w 1003876"/>
                  <a:gd name="connsiteY33" fmla="*/ 1242243 h 1516602"/>
                  <a:gd name="connsiteX34" fmla="*/ 360609 w 1003876"/>
                  <a:gd name="connsiteY34" fmla="*/ 1247958 h 1516602"/>
                  <a:gd name="connsiteX35" fmla="*/ 366324 w 1003876"/>
                  <a:gd name="connsiteY35" fmla="*/ 1259388 h 1516602"/>
                  <a:gd name="connsiteX36" fmla="*/ 362514 w 1003876"/>
                  <a:gd name="connsiteY36" fmla="*/ 1286058 h 1516602"/>
                  <a:gd name="connsiteX37" fmla="*/ 358704 w 1003876"/>
                  <a:gd name="connsiteY37" fmla="*/ 1291773 h 1516602"/>
                  <a:gd name="connsiteX38" fmla="*/ 356799 w 1003876"/>
                  <a:gd name="connsiteY38" fmla="*/ 1297488 h 1516602"/>
                  <a:gd name="connsiteX39" fmla="*/ 352989 w 1003876"/>
                  <a:gd name="connsiteY39" fmla="*/ 1303203 h 1516602"/>
                  <a:gd name="connsiteX40" fmla="*/ 351084 w 1003876"/>
                  <a:gd name="connsiteY40" fmla="*/ 1308918 h 1516602"/>
                  <a:gd name="connsiteX41" fmla="*/ 347274 w 1003876"/>
                  <a:gd name="connsiteY41" fmla="*/ 1314633 h 1516602"/>
                  <a:gd name="connsiteX42" fmla="*/ 330129 w 1003876"/>
                  <a:gd name="connsiteY42" fmla="*/ 1381308 h 1516602"/>
                  <a:gd name="connsiteX43" fmla="*/ 328224 w 1003876"/>
                  <a:gd name="connsiteY43" fmla="*/ 1432743 h 1516602"/>
                  <a:gd name="connsiteX44" fmla="*/ 330129 w 1003876"/>
                  <a:gd name="connsiteY44" fmla="*/ 1457508 h 1516602"/>
                  <a:gd name="connsiteX45" fmla="*/ 332034 w 1003876"/>
                  <a:gd name="connsiteY45" fmla="*/ 1463223 h 1516602"/>
                  <a:gd name="connsiteX46" fmla="*/ 335844 w 1003876"/>
                  <a:gd name="connsiteY46" fmla="*/ 1467033 h 1516602"/>
                  <a:gd name="connsiteX47" fmla="*/ 364419 w 1003876"/>
                  <a:gd name="connsiteY47" fmla="*/ 1512753 h 1516602"/>
                  <a:gd name="connsiteX48" fmla="*/ 387279 w 1003876"/>
                  <a:gd name="connsiteY48" fmla="*/ 1514658 h 1516602"/>
                  <a:gd name="connsiteX49" fmla="*/ 392994 w 1003876"/>
                  <a:gd name="connsiteY49" fmla="*/ 1508943 h 1516602"/>
                  <a:gd name="connsiteX50" fmla="*/ 394899 w 1003876"/>
                  <a:gd name="connsiteY50" fmla="*/ 1497513 h 1516602"/>
                  <a:gd name="connsiteX51" fmla="*/ 396804 w 1003876"/>
                  <a:gd name="connsiteY51" fmla="*/ 1491798 h 1516602"/>
                  <a:gd name="connsiteX52" fmla="*/ 398709 w 1003876"/>
                  <a:gd name="connsiteY52" fmla="*/ 1474653 h 1516602"/>
                  <a:gd name="connsiteX53" fmla="*/ 400614 w 1003876"/>
                  <a:gd name="connsiteY53" fmla="*/ 1461318 h 1516602"/>
                  <a:gd name="connsiteX54" fmla="*/ 404424 w 1003876"/>
                  <a:gd name="connsiteY54" fmla="*/ 1404168 h 1516602"/>
                  <a:gd name="connsiteX55" fmla="*/ 410139 w 1003876"/>
                  <a:gd name="connsiteY55" fmla="*/ 1392738 h 1516602"/>
                  <a:gd name="connsiteX56" fmla="*/ 413949 w 1003876"/>
                  <a:gd name="connsiteY56" fmla="*/ 1379403 h 1516602"/>
                  <a:gd name="connsiteX57" fmla="*/ 415854 w 1003876"/>
                  <a:gd name="connsiteY57" fmla="*/ 1373688 h 1516602"/>
                  <a:gd name="connsiteX58" fmla="*/ 417759 w 1003876"/>
                  <a:gd name="connsiteY58" fmla="*/ 1360353 h 1516602"/>
                  <a:gd name="connsiteX59" fmla="*/ 421569 w 1003876"/>
                  <a:gd name="connsiteY59" fmla="*/ 1348923 h 1516602"/>
                  <a:gd name="connsiteX60" fmla="*/ 427284 w 1003876"/>
                  <a:gd name="connsiteY60" fmla="*/ 1335588 h 1516602"/>
                  <a:gd name="connsiteX61" fmla="*/ 467289 w 1003876"/>
                  <a:gd name="connsiteY61" fmla="*/ 1265103 h 1516602"/>
                  <a:gd name="connsiteX62" fmla="*/ 528455 w 1003876"/>
                  <a:gd name="connsiteY62" fmla="*/ 1230091 h 1516602"/>
                  <a:gd name="connsiteX63" fmla="*/ 601154 w 1003876"/>
                  <a:gd name="connsiteY63" fmla="*/ 1221700 h 1516602"/>
                  <a:gd name="connsiteX64" fmla="*/ 720654 w 1003876"/>
                  <a:gd name="connsiteY64" fmla="*/ 1316538 h 1516602"/>
                  <a:gd name="connsiteX65" fmla="*/ 733989 w 1003876"/>
                  <a:gd name="connsiteY65" fmla="*/ 1326063 h 1516602"/>
                  <a:gd name="connsiteX66" fmla="*/ 743514 w 1003876"/>
                  <a:gd name="connsiteY66" fmla="*/ 1327968 h 1516602"/>
                  <a:gd name="connsiteX67" fmla="*/ 749229 w 1003876"/>
                  <a:gd name="connsiteY67" fmla="*/ 1329873 h 1516602"/>
                  <a:gd name="connsiteX68" fmla="*/ 762564 w 1003876"/>
                  <a:gd name="connsiteY68" fmla="*/ 1335588 h 1516602"/>
                  <a:gd name="connsiteX69" fmla="*/ 777804 w 1003876"/>
                  <a:gd name="connsiteY69" fmla="*/ 1333683 h 1516602"/>
                  <a:gd name="connsiteX70" fmla="*/ 789234 w 1003876"/>
                  <a:gd name="connsiteY70" fmla="*/ 1327968 h 1516602"/>
                  <a:gd name="connsiteX71" fmla="*/ 794949 w 1003876"/>
                  <a:gd name="connsiteY71" fmla="*/ 1326063 h 1516602"/>
                  <a:gd name="connsiteX72" fmla="*/ 802569 w 1003876"/>
                  <a:gd name="connsiteY72" fmla="*/ 1308918 h 1516602"/>
                  <a:gd name="connsiteX73" fmla="*/ 800664 w 1003876"/>
                  <a:gd name="connsiteY73" fmla="*/ 1284153 h 1516602"/>
                  <a:gd name="connsiteX74" fmla="*/ 798759 w 1003876"/>
                  <a:gd name="connsiteY74" fmla="*/ 1278438 h 1516602"/>
                  <a:gd name="connsiteX75" fmla="*/ 796854 w 1003876"/>
                  <a:gd name="connsiteY75" fmla="*/ 1270818 h 1516602"/>
                  <a:gd name="connsiteX76" fmla="*/ 783519 w 1003876"/>
                  <a:gd name="connsiteY76" fmla="*/ 1253673 h 1516602"/>
                  <a:gd name="connsiteX77" fmla="*/ 773994 w 1003876"/>
                  <a:gd name="connsiteY77" fmla="*/ 1247958 h 1516602"/>
                  <a:gd name="connsiteX78" fmla="*/ 648264 w 1003876"/>
                  <a:gd name="connsiteY78" fmla="*/ 1156518 h 1516602"/>
                  <a:gd name="connsiteX79" fmla="*/ 644454 w 1003876"/>
                  <a:gd name="connsiteY79" fmla="*/ 1139373 h 1516602"/>
                  <a:gd name="connsiteX80" fmla="*/ 646359 w 1003876"/>
                  <a:gd name="connsiteY80" fmla="*/ 1131753 h 1516602"/>
                  <a:gd name="connsiteX81" fmla="*/ 650169 w 1003876"/>
                  <a:gd name="connsiteY81" fmla="*/ 1114608 h 1516602"/>
                  <a:gd name="connsiteX82" fmla="*/ 653979 w 1003876"/>
                  <a:gd name="connsiteY82" fmla="*/ 1108893 h 1516602"/>
                  <a:gd name="connsiteX83" fmla="*/ 655884 w 1003876"/>
                  <a:gd name="connsiteY83" fmla="*/ 1103178 h 1516602"/>
                  <a:gd name="connsiteX84" fmla="*/ 661599 w 1003876"/>
                  <a:gd name="connsiteY84" fmla="*/ 1101273 h 1516602"/>
                  <a:gd name="connsiteX85" fmla="*/ 671124 w 1003876"/>
                  <a:gd name="connsiteY85" fmla="*/ 1089843 h 1516602"/>
                  <a:gd name="connsiteX86" fmla="*/ 724464 w 1003876"/>
                  <a:gd name="connsiteY86" fmla="*/ 1082223 h 1516602"/>
                  <a:gd name="connsiteX87" fmla="*/ 842574 w 1003876"/>
                  <a:gd name="connsiteY87" fmla="*/ 1084128 h 1516602"/>
                  <a:gd name="connsiteX88" fmla="*/ 871149 w 1003876"/>
                  <a:gd name="connsiteY88" fmla="*/ 1086033 h 1516602"/>
                  <a:gd name="connsiteX89" fmla="*/ 899724 w 1003876"/>
                  <a:gd name="connsiteY89" fmla="*/ 1091748 h 1516602"/>
                  <a:gd name="connsiteX90" fmla="*/ 922584 w 1003876"/>
                  <a:gd name="connsiteY90" fmla="*/ 1095558 h 1516602"/>
                  <a:gd name="connsiteX91" fmla="*/ 985294 w 1003876"/>
                  <a:gd name="connsiteY91" fmla="*/ 1104311 h 1516602"/>
                  <a:gd name="connsiteX92" fmla="*/ 1003378 w 1003876"/>
                  <a:gd name="connsiteY92" fmla="*/ 1065958 h 1516602"/>
                  <a:gd name="connsiteX93" fmla="*/ 970209 w 1003876"/>
                  <a:gd name="connsiteY93" fmla="*/ 1044123 h 1516602"/>
                  <a:gd name="connsiteX94" fmla="*/ 935919 w 1003876"/>
                  <a:gd name="connsiteY94" fmla="*/ 1034598 h 1516602"/>
                  <a:gd name="connsiteX95" fmla="*/ 825429 w 1003876"/>
                  <a:gd name="connsiteY95" fmla="*/ 1034598 h 1516602"/>
                  <a:gd name="connsiteX96" fmla="*/ 730179 w 1003876"/>
                  <a:gd name="connsiteY96" fmla="*/ 1038408 h 1516602"/>
                  <a:gd name="connsiteX97" fmla="*/ 669219 w 1003876"/>
                  <a:gd name="connsiteY97" fmla="*/ 1046028 h 1516602"/>
                  <a:gd name="connsiteX98" fmla="*/ 646360 w 1003876"/>
                  <a:gd name="connsiteY98" fmla="*/ 1049838 h 1516602"/>
                  <a:gd name="connsiteX99" fmla="*/ 640078 w 1003876"/>
                  <a:gd name="connsiteY99" fmla="*/ 1026051 h 1516602"/>
                  <a:gd name="connsiteX100" fmla="*/ 673029 w 1003876"/>
                  <a:gd name="connsiteY100" fmla="*/ 992688 h 1516602"/>
                  <a:gd name="connsiteX101" fmla="*/ 674934 w 1003876"/>
                  <a:gd name="connsiteY101" fmla="*/ 986973 h 1516602"/>
                  <a:gd name="connsiteX102" fmla="*/ 680649 w 1003876"/>
                  <a:gd name="connsiteY102" fmla="*/ 985068 h 1516602"/>
                  <a:gd name="connsiteX103" fmla="*/ 686364 w 1003876"/>
                  <a:gd name="connsiteY103" fmla="*/ 981258 h 1516602"/>
                  <a:gd name="connsiteX104" fmla="*/ 695889 w 1003876"/>
                  <a:gd name="connsiteY104" fmla="*/ 971733 h 1516602"/>
                  <a:gd name="connsiteX105" fmla="*/ 705414 w 1003876"/>
                  <a:gd name="connsiteY105" fmla="*/ 960303 h 1516602"/>
                  <a:gd name="connsiteX106" fmla="*/ 716844 w 1003876"/>
                  <a:gd name="connsiteY106" fmla="*/ 952683 h 1516602"/>
                  <a:gd name="connsiteX107" fmla="*/ 732084 w 1003876"/>
                  <a:gd name="connsiteY107" fmla="*/ 939348 h 1516602"/>
                  <a:gd name="connsiteX108" fmla="*/ 741609 w 1003876"/>
                  <a:gd name="connsiteY108" fmla="*/ 927918 h 1516602"/>
                  <a:gd name="connsiteX109" fmla="*/ 753039 w 1003876"/>
                  <a:gd name="connsiteY109" fmla="*/ 918393 h 1516602"/>
                  <a:gd name="connsiteX110" fmla="*/ 758754 w 1003876"/>
                  <a:gd name="connsiteY110" fmla="*/ 906963 h 1516602"/>
                  <a:gd name="connsiteX111" fmla="*/ 760659 w 1003876"/>
                  <a:gd name="connsiteY111" fmla="*/ 901248 h 1516602"/>
                  <a:gd name="connsiteX112" fmla="*/ 766374 w 1003876"/>
                  <a:gd name="connsiteY112" fmla="*/ 889818 h 1516602"/>
                  <a:gd name="connsiteX113" fmla="*/ 764469 w 1003876"/>
                  <a:gd name="connsiteY113" fmla="*/ 874578 h 1516602"/>
                  <a:gd name="connsiteX114" fmla="*/ 758754 w 1003876"/>
                  <a:gd name="connsiteY114" fmla="*/ 872673 h 1516602"/>
                  <a:gd name="connsiteX115" fmla="*/ 737799 w 1003876"/>
                  <a:gd name="connsiteY115" fmla="*/ 874578 h 1516602"/>
                  <a:gd name="connsiteX116" fmla="*/ 732084 w 1003876"/>
                  <a:gd name="connsiteY116" fmla="*/ 878388 h 1516602"/>
                  <a:gd name="connsiteX117" fmla="*/ 699699 w 1003876"/>
                  <a:gd name="connsiteY117" fmla="*/ 899343 h 1516602"/>
                  <a:gd name="connsiteX118" fmla="*/ 595181 w 1003876"/>
                  <a:gd name="connsiteY118" fmla="*/ 957831 h 1516602"/>
                  <a:gd name="connsiteX119" fmla="*/ 507294 w 1003876"/>
                  <a:gd name="connsiteY119" fmla="*/ 847908 h 1516602"/>
                  <a:gd name="connsiteX120" fmla="*/ 503484 w 1003876"/>
                  <a:gd name="connsiteY120" fmla="*/ 358323 h 1516602"/>
                  <a:gd name="connsiteX121" fmla="*/ 499674 w 1003876"/>
                  <a:gd name="connsiteY121" fmla="*/ 66858 h 1516602"/>
                  <a:gd name="connsiteX122" fmla="*/ 490149 w 1003876"/>
                  <a:gd name="connsiteY122" fmla="*/ 40188 h 1516602"/>
                  <a:gd name="connsiteX123" fmla="*/ 488244 w 1003876"/>
                  <a:gd name="connsiteY123" fmla="*/ 34473 h 1516602"/>
                  <a:gd name="connsiteX124" fmla="*/ 484434 w 1003876"/>
                  <a:gd name="connsiteY124" fmla="*/ 28758 h 1516602"/>
                  <a:gd name="connsiteX125" fmla="*/ 478719 w 1003876"/>
                  <a:gd name="connsiteY125" fmla="*/ 17328 h 1516602"/>
                  <a:gd name="connsiteX126" fmla="*/ 473004 w 1003876"/>
                  <a:gd name="connsiteY126" fmla="*/ 13518 h 1516602"/>
                  <a:gd name="connsiteX127" fmla="*/ 469194 w 1003876"/>
                  <a:gd name="connsiteY127" fmla="*/ 7803 h 1516602"/>
                  <a:gd name="connsiteX128" fmla="*/ 429189 w 1003876"/>
                  <a:gd name="connsiteY128" fmla="*/ 11613 h 1516602"/>
                  <a:gd name="connsiteX129" fmla="*/ 425379 w 1003876"/>
                  <a:gd name="connsiteY129" fmla="*/ 78288 h 1516602"/>
                  <a:gd name="connsiteX130" fmla="*/ 425379 w 1003876"/>
                  <a:gd name="connsiteY130" fmla="*/ 84003 h 1516602"/>
                  <a:gd name="connsiteX131" fmla="*/ 429189 w 1003876"/>
                  <a:gd name="connsiteY131" fmla="*/ 238308 h 1516602"/>
                  <a:gd name="connsiteX132" fmla="*/ 440619 w 1003876"/>
                  <a:gd name="connsiteY132" fmla="*/ 421188 h 1516602"/>
                  <a:gd name="connsiteX133" fmla="*/ 435265 w 1003876"/>
                  <a:gd name="connsiteY133" fmla="*/ 718368 h 1516602"/>
                  <a:gd name="connsiteX134" fmla="*/ 435059 w 1003876"/>
                  <a:gd name="connsiteY134" fmla="*/ 799046 h 1516602"/>
                  <a:gd name="connsiteX135" fmla="*/ 430322 w 1003876"/>
                  <a:gd name="connsiteY135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40645 w 1003876"/>
                  <a:gd name="connsiteY3" fmla="*/ 957266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30129 w 1003876"/>
                  <a:gd name="connsiteY29" fmla="*/ 1223193 h 1516602"/>
                  <a:gd name="connsiteX30" fmla="*/ 333939 w 1003876"/>
                  <a:gd name="connsiteY30" fmla="*/ 1228908 h 1516602"/>
                  <a:gd name="connsiteX31" fmla="*/ 339654 w 1003876"/>
                  <a:gd name="connsiteY31" fmla="*/ 1230813 h 1516602"/>
                  <a:gd name="connsiteX32" fmla="*/ 351084 w 1003876"/>
                  <a:gd name="connsiteY32" fmla="*/ 1238433 h 1516602"/>
                  <a:gd name="connsiteX33" fmla="*/ 356799 w 1003876"/>
                  <a:gd name="connsiteY33" fmla="*/ 1242243 h 1516602"/>
                  <a:gd name="connsiteX34" fmla="*/ 360609 w 1003876"/>
                  <a:gd name="connsiteY34" fmla="*/ 1247958 h 1516602"/>
                  <a:gd name="connsiteX35" fmla="*/ 366324 w 1003876"/>
                  <a:gd name="connsiteY35" fmla="*/ 1259388 h 1516602"/>
                  <a:gd name="connsiteX36" fmla="*/ 362514 w 1003876"/>
                  <a:gd name="connsiteY36" fmla="*/ 1286058 h 1516602"/>
                  <a:gd name="connsiteX37" fmla="*/ 358704 w 1003876"/>
                  <a:gd name="connsiteY37" fmla="*/ 1291773 h 1516602"/>
                  <a:gd name="connsiteX38" fmla="*/ 356799 w 1003876"/>
                  <a:gd name="connsiteY38" fmla="*/ 1297488 h 1516602"/>
                  <a:gd name="connsiteX39" fmla="*/ 352989 w 1003876"/>
                  <a:gd name="connsiteY39" fmla="*/ 1303203 h 1516602"/>
                  <a:gd name="connsiteX40" fmla="*/ 351084 w 1003876"/>
                  <a:gd name="connsiteY40" fmla="*/ 1308918 h 1516602"/>
                  <a:gd name="connsiteX41" fmla="*/ 347274 w 1003876"/>
                  <a:gd name="connsiteY41" fmla="*/ 1314633 h 1516602"/>
                  <a:gd name="connsiteX42" fmla="*/ 330129 w 1003876"/>
                  <a:gd name="connsiteY42" fmla="*/ 1381308 h 1516602"/>
                  <a:gd name="connsiteX43" fmla="*/ 328224 w 1003876"/>
                  <a:gd name="connsiteY43" fmla="*/ 1432743 h 1516602"/>
                  <a:gd name="connsiteX44" fmla="*/ 330129 w 1003876"/>
                  <a:gd name="connsiteY44" fmla="*/ 1457508 h 1516602"/>
                  <a:gd name="connsiteX45" fmla="*/ 332034 w 1003876"/>
                  <a:gd name="connsiteY45" fmla="*/ 1463223 h 1516602"/>
                  <a:gd name="connsiteX46" fmla="*/ 335844 w 1003876"/>
                  <a:gd name="connsiteY46" fmla="*/ 1467033 h 1516602"/>
                  <a:gd name="connsiteX47" fmla="*/ 364419 w 1003876"/>
                  <a:gd name="connsiteY47" fmla="*/ 1512753 h 1516602"/>
                  <a:gd name="connsiteX48" fmla="*/ 387279 w 1003876"/>
                  <a:gd name="connsiteY48" fmla="*/ 1514658 h 1516602"/>
                  <a:gd name="connsiteX49" fmla="*/ 392994 w 1003876"/>
                  <a:gd name="connsiteY49" fmla="*/ 1508943 h 1516602"/>
                  <a:gd name="connsiteX50" fmla="*/ 394899 w 1003876"/>
                  <a:gd name="connsiteY50" fmla="*/ 1497513 h 1516602"/>
                  <a:gd name="connsiteX51" fmla="*/ 396804 w 1003876"/>
                  <a:gd name="connsiteY51" fmla="*/ 1491798 h 1516602"/>
                  <a:gd name="connsiteX52" fmla="*/ 398709 w 1003876"/>
                  <a:gd name="connsiteY52" fmla="*/ 1474653 h 1516602"/>
                  <a:gd name="connsiteX53" fmla="*/ 400614 w 1003876"/>
                  <a:gd name="connsiteY53" fmla="*/ 1461318 h 1516602"/>
                  <a:gd name="connsiteX54" fmla="*/ 404424 w 1003876"/>
                  <a:gd name="connsiteY54" fmla="*/ 1404168 h 1516602"/>
                  <a:gd name="connsiteX55" fmla="*/ 410139 w 1003876"/>
                  <a:gd name="connsiteY55" fmla="*/ 1392738 h 1516602"/>
                  <a:gd name="connsiteX56" fmla="*/ 413949 w 1003876"/>
                  <a:gd name="connsiteY56" fmla="*/ 1379403 h 1516602"/>
                  <a:gd name="connsiteX57" fmla="*/ 415854 w 1003876"/>
                  <a:gd name="connsiteY57" fmla="*/ 1373688 h 1516602"/>
                  <a:gd name="connsiteX58" fmla="*/ 417759 w 1003876"/>
                  <a:gd name="connsiteY58" fmla="*/ 1360353 h 1516602"/>
                  <a:gd name="connsiteX59" fmla="*/ 421569 w 1003876"/>
                  <a:gd name="connsiteY59" fmla="*/ 1348923 h 1516602"/>
                  <a:gd name="connsiteX60" fmla="*/ 427284 w 1003876"/>
                  <a:gd name="connsiteY60" fmla="*/ 1335588 h 1516602"/>
                  <a:gd name="connsiteX61" fmla="*/ 467289 w 1003876"/>
                  <a:gd name="connsiteY61" fmla="*/ 1265103 h 1516602"/>
                  <a:gd name="connsiteX62" fmla="*/ 528455 w 1003876"/>
                  <a:gd name="connsiteY62" fmla="*/ 1230091 h 1516602"/>
                  <a:gd name="connsiteX63" fmla="*/ 601154 w 1003876"/>
                  <a:gd name="connsiteY63" fmla="*/ 1221700 h 1516602"/>
                  <a:gd name="connsiteX64" fmla="*/ 720654 w 1003876"/>
                  <a:gd name="connsiteY64" fmla="*/ 1316538 h 1516602"/>
                  <a:gd name="connsiteX65" fmla="*/ 733989 w 1003876"/>
                  <a:gd name="connsiteY65" fmla="*/ 1326063 h 1516602"/>
                  <a:gd name="connsiteX66" fmla="*/ 743514 w 1003876"/>
                  <a:gd name="connsiteY66" fmla="*/ 1327968 h 1516602"/>
                  <a:gd name="connsiteX67" fmla="*/ 749229 w 1003876"/>
                  <a:gd name="connsiteY67" fmla="*/ 1329873 h 1516602"/>
                  <a:gd name="connsiteX68" fmla="*/ 762564 w 1003876"/>
                  <a:gd name="connsiteY68" fmla="*/ 1335588 h 1516602"/>
                  <a:gd name="connsiteX69" fmla="*/ 777804 w 1003876"/>
                  <a:gd name="connsiteY69" fmla="*/ 1333683 h 1516602"/>
                  <a:gd name="connsiteX70" fmla="*/ 789234 w 1003876"/>
                  <a:gd name="connsiteY70" fmla="*/ 1327968 h 1516602"/>
                  <a:gd name="connsiteX71" fmla="*/ 794949 w 1003876"/>
                  <a:gd name="connsiteY71" fmla="*/ 1326063 h 1516602"/>
                  <a:gd name="connsiteX72" fmla="*/ 802569 w 1003876"/>
                  <a:gd name="connsiteY72" fmla="*/ 1308918 h 1516602"/>
                  <a:gd name="connsiteX73" fmla="*/ 800664 w 1003876"/>
                  <a:gd name="connsiteY73" fmla="*/ 1284153 h 1516602"/>
                  <a:gd name="connsiteX74" fmla="*/ 798759 w 1003876"/>
                  <a:gd name="connsiteY74" fmla="*/ 1278438 h 1516602"/>
                  <a:gd name="connsiteX75" fmla="*/ 796854 w 1003876"/>
                  <a:gd name="connsiteY75" fmla="*/ 1270818 h 1516602"/>
                  <a:gd name="connsiteX76" fmla="*/ 783519 w 1003876"/>
                  <a:gd name="connsiteY76" fmla="*/ 1253673 h 1516602"/>
                  <a:gd name="connsiteX77" fmla="*/ 773994 w 1003876"/>
                  <a:gd name="connsiteY77" fmla="*/ 1247958 h 1516602"/>
                  <a:gd name="connsiteX78" fmla="*/ 648264 w 1003876"/>
                  <a:gd name="connsiteY78" fmla="*/ 1156518 h 1516602"/>
                  <a:gd name="connsiteX79" fmla="*/ 644454 w 1003876"/>
                  <a:gd name="connsiteY79" fmla="*/ 1139373 h 1516602"/>
                  <a:gd name="connsiteX80" fmla="*/ 646359 w 1003876"/>
                  <a:gd name="connsiteY80" fmla="*/ 1131753 h 1516602"/>
                  <a:gd name="connsiteX81" fmla="*/ 650169 w 1003876"/>
                  <a:gd name="connsiteY81" fmla="*/ 1114608 h 1516602"/>
                  <a:gd name="connsiteX82" fmla="*/ 653979 w 1003876"/>
                  <a:gd name="connsiteY82" fmla="*/ 1108893 h 1516602"/>
                  <a:gd name="connsiteX83" fmla="*/ 655884 w 1003876"/>
                  <a:gd name="connsiteY83" fmla="*/ 1103178 h 1516602"/>
                  <a:gd name="connsiteX84" fmla="*/ 661599 w 1003876"/>
                  <a:gd name="connsiteY84" fmla="*/ 1101273 h 1516602"/>
                  <a:gd name="connsiteX85" fmla="*/ 671124 w 1003876"/>
                  <a:gd name="connsiteY85" fmla="*/ 1089843 h 1516602"/>
                  <a:gd name="connsiteX86" fmla="*/ 724464 w 1003876"/>
                  <a:gd name="connsiteY86" fmla="*/ 1082223 h 1516602"/>
                  <a:gd name="connsiteX87" fmla="*/ 842574 w 1003876"/>
                  <a:gd name="connsiteY87" fmla="*/ 1084128 h 1516602"/>
                  <a:gd name="connsiteX88" fmla="*/ 871149 w 1003876"/>
                  <a:gd name="connsiteY88" fmla="*/ 1086033 h 1516602"/>
                  <a:gd name="connsiteX89" fmla="*/ 899724 w 1003876"/>
                  <a:gd name="connsiteY89" fmla="*/ 1091748 h 1516602"/>
                  <a:gd name="connsiteX90" fmla="*/ 922584 w 1003876"/>
                  <a:gd name="connsiteY90" fmla="*/ 1095558 h 1516602"/>
                  <a:gd name="connsiteX91" fmla="*/ 985294 w 1003876"/>
                  <a:gd name="connsiteY91" fmla="*/ 1104311 h 1516602"/>
                  <a:gd name="connsiteX92" fmla="*/ 1003378 w 1003876"/>
                  <a:gd name="connsiteY92" fmla="*/ 1065958 h 1516602"/>
                  <a:gd name="connsiteX93" fmla="*/ 970209 w 1003876"/>
                  <a:gd name="connsiteY93" fmla="*/ 1044123 h 1516602"/>
                  <a:gd name="connsiteX94" fmla="*/ 935919 w 1003876"/>
                  <a:gd name="connsiteY94" fmla="*/ 1034598 h 1516602"/>
                  <a:gd name="connsiteX95" fmla="*/ 825429 w 1003876"/>
                  <a:gd name="connsiteY95" fmla="*/ 1034598 h 1516602"/>
                  <a:gd name="connsiteX96" fmla="*/ 730179 w 1003876"/>
                  <a:gd name="connsiteY96" fmla="*/ 1038408 h 1516602"/>
                  <a:gd name="connsiteX97" fmla="*/ 669219 w 1003876"/>
                  <a:gd name="connsiteY97" fmla="*/ 1046028 h 1516602"/>
                  <a:gd name="connsiteX98" fmla="*/ 646360 w 1003876"/>
                  <a:gd name="connsiteY98" fmla="*/ 1049838 h 1516602"/>
                  <a:gd name="connsiteX99" fmla="*/ 640078 w 1003876"/>
                  <a:gd name="connsiteY99" fmla="*/ 1026051 h 1516602"/>
                  <a:gd name="connsiteX100" fmla="*/ 673029 w 1003876"/>
                  <a:gd name="connsiteY100" fmla="*/ 992688 h 1516602"/>
                  <a:gd name="connsiteX101" fmla="*/ 674934 w 1003876"/>
                  <a:gd name="connsiteY101" fmla="*/ 986973 h 1516602"/>
                  <a:gd name="connsiteX102" fmla="*/ 680649 w 1003876"/>
                  <a:gd name="connsiteY102" fmla="*/ 985068 h 1516602"/>
                  <a:gd name="connsiteX103" fmla="*/ 686364 w 1003876"/>
                  <a:gd name="connsiteY103" fmla="*/ 981258 h 1516602"/>
                  <a:gd name="connsiteX104" fmla="*/ 695889 w 1003876"/>
                  <a:gd name="connsiteY104" fmla="*/ 971733 h 1516602"/>
                  <a:gd name="connsiteX105" fmla="*/ 705414 w 1003876"/>
                  <a:gd name="connsiteY105" fmla="*/ 960303 h 1516602"/>
                  <a:gd name="connsiteX106" fmla="*/ 716844 w 1003876"/>
                  <a:gd name="connsiteY106" fmla="*/ 952683 h 1516602"/>
                  <a:gd name="connsiteX107" fmla="*/ 732084 w 1003876"/>
                  <a:gd name="connsiteY107" fmla="*/ 939348 h 1516602"/>
                  <a:gd name="connsiteX108" fmla="*/ 741609 w 1003876"/>
                  <a:gd name="connsiteY108" fmla="*/ 927918 h 1516602"/>
                  <a:gd name="connsiteX109" fmla="*/ 753039 w 1003876"/>
                  <a:gd name="connsiteY109" fmla="*/ 918393 h 1516602"/>
                  <a:gd name="connsiteX110" fmla="*/ 758754 w 1003876"/>
                  <a:gd name="connsiteY110" fmla="*/ 906963 h 1516602"/>
                  <a:gd name="connsiteX111" fmla="*/ 760659 w 1003876"/>
                  <a:gd name="connsiteY111" fmla="*/ 901248 h 1516602"/>
                  <a:gd name="connsiteX112" fmla="*/ 766374 w 1003876"/>
                  <a:gd name="connsiteY112" fmla="*/ 889818 h 1516602"/>
                  <a:gd name="connsiteX113" fmla="*/ 764469 w 1003876"/>
                  <a:gd name="connsiteY113" fmla="*/ 874578 h 1516602"/>
                  <a:gd name="connsiteX114" fmla="*/ 758754 w 1003876"/>
                  <a:gd name="connsiteY114" fmla="*/ 872673 h 1516602"/>
                  <a:gd name="connsiteX115" fmla="*/ 737799 w 1003876"/>
                  <a:gd name="connsiteY115" fmla="*/ 874578 h 1516602"/>
                  <a:gd name="connsiteX116" fmla="*/ 732084 w 1003876"/>
                  <a:gd name="connsiteY116" fmla="*/ 878388 h 1516602"/>
                  <a:gd name="connsiteX117" fmla="*/ 699699 w 1003876"/>
                  <a:gd name="connsiteY117" fmla="*/ 899343 h 1516602"/>
                  <a:gd name="connsiteX118" fmla="*/ 595181 w 1003876"/>
                  <a:gd name="connsiteY118" fmla="*/ 957831 h 1516602"/>
                  <a:gd name="connsiteX119" fmla="*/ 507294 w 1003876"/>
                  <a:gd name="connsiteY119" fmla="*/ 847908 h 1516602"/>
                  <a:gd name="connsiteX120" fmla="*/ 503484 w 1003876"/>
                  <a:gd name="connsiteY120" fmla="*/ 358323 h 1516602"/>
                  <a:gd name="connsiteX121" fmla="*/ 499674 w 1003876"/>
                  <a:gd name="connsiteY121" fmla="*/ 66858 h 1516602"/>
                  <a:gd name="connsiteX122" fmla="*/ 490149 w 1003876"/>
                  <a:gd name="connsiteY122" fmla="*/ 40188 h 1516602"/>
                  <a:gd name="connsiteX123" fmla="*/ 488244 w 1003876"/>
                  <a:gd name="connsiteY123" fmla="*/ 34473 h 1516602"/>
                  <a:gd name="connsiteX124" fmla="*/ 484434 w 1003876"/>
                  <a:gd name="connsiteY124" fmla="*/ 28758 h 1516602"/>
                  <a:gd name="connsiteX125" fmla="*/ 478719 w 1003876"/>
                  <a:gd name="connsiteY125" fmla="*/ 17328 h 1516602"/>
                  <a:gd name="connsiteX126" fmla="*/ 473004 w 1003876"/>
                  <a:gd name="connsiteY126" fmla="*/ 13518 h 1516602"/>
                  <a:gd name="connsiteX127" fmla="*/ 469194 w 1003876"/>
                  <a:gd name="connsiteY127" fmla="*/ 7803 h 1516602"/>
                  <a:gd name="connsiteX128" fmla="*/ 429189 w 1003876"/>
                  <a:gd name="connsiteY128" fmla="*/ 11613 h 1516602"/>
                  <a:gd name="connsiteX129" fmla="*/ 425379 w 1003876"/>
                  <a:gd name="connsiteY129" fmla="*/ 78288 h 1516602"/>
                  <a:gd name="connsiteX130" fmla="*/ 425379 w 1003876"/>
                  <a:gd name="connsiteY130" fmla="*/ 84003 h 1516602"/>
                  <a:gd name="connsiteX131" fmla="*/ 429189 w 1003876"/>
                  <a:gd name="connsiteY131" fmla="*/ 238308 h 1516602"/>
                  <a:gd name="connsiteX132" fmla="*/ 440619 w 1003876"/>
                  <a:gd name="connsiteY132" fmla="*/ 421188 h 1516602"/>
                  <a:gd name="connsiteX133" fmla="*/ 435265 w 1003876"/>
                  <a:gd name="connsiteY133" fmla="*/ 718368 h 1516602"/>
                  <a:gd name="connsiteX134" fmla="*/ 435059 w 1003876"/>
                  <a:gd name="connsiteY134" fmla="*/ 799046 h 1516602"/>
                  <a:gd name="connsiteX135" fmla="*/ 430322 w 1003876"/>
                  <a:gd name="connsiteY135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40645 w 1003876"/>
                  <a:gd name="connsiteY3" fmla="*/ 957266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30129 w 1003876"/>
                  <a:gd name="connsiteY29" fmla="*/ 1223193 h 1516602"/>
                  <a:gd name="connsiteX30" fmla="*/ 333939 w 1003876"/>
                  <a:gd name="connsiteY30" fmla="*/ 1228908 h 1516602"/>
                  <a:gd name="connsiteX31" fmla="*/ 339654 w 1003876"/>
                  <a:gd name="connsiteY31" fmla="*/ 1230813 h 1516602"/>
                  <a:gd name="connsiteX32" fmla="*/ 351084 w 1003876"/>
                  <a:gd name="connsiteY32" fmla="*/ 1238433 h 1516602"/>
                  <a:gd name="connsiteX33" fmla="*/ 356799 w 1003876"/>
                  <a:gd name="connsiteY33" fmla="*/ 1242243 h 1516602"/>
                  <a:gd name="connsiteX34" fmla="*/ 360609 w 1003876"/>
                  <a:gd name="connsiteY34" fmla="*/ 1247958 h 1516602"/>
                  <a:gd name="connsiteX35" fmla="*/ 366324 w 1003876"/>
                  <a:gd name="connsiteY35" fmla="*/ 1259388 h 1516602"/>
                  <a:gd name="connsiteX36" fmla="*/ 362514 w 1003876"/>
                  <a:gd name="connsiteY36" fmla="*/ 1286058 h 1516602"/>
                  <a:gd name="connsiteX37" fmla="*/ 358704 w 1003876"/>
                  <a:gd name="connsiteY37" fmla="*/ 1291773 h 1516602"/>
                  <a:gd name="connsiteX38" fmla="*/ 356799 w 1003876"/>
                  <a:gd name="connsiteY38" fmla="*/ 1297488 h 1516602"/>
                  <a:gd name="connsiteX39" fmla="*/ 352989 w 1003876"/>
                  <a:gd name="connsiteY39" fmla="*/ 1303203 h 1516602"/>
                  <a:gd name="connsiteX40" fmla="*/ 351084 w 1003876"/>
                  <a:gd name="connsiteY40" fmla="*/ 1308918 h 1516602"/>
                  <a:gd name="connsiteX41" fmla="*/ 347274 w 1003876"/>
                  <a:gd name="connsiteY41" fmla="*/ 1314633 h 1516602"/>
                  <a:gd name="connsiteX42" fmla="*/ 330129 w 1003876"/>
                  <a:gd name="connsiteY42" fmla="*/ 1381308 h 1516602"/>
                  <a:gd name="connsiteX43" fmla="*/ 328224 w 1003876"/>
                  <a:gd name="connsiteY43" fmla="*/ 1432743 h 1516602"/>
                  <a:gd name="connsiteX44" fmla="*/ 330129 w 1003876"/>
                  <a:gd name="connsiteY44" fmla="*/ 1457508 h 1516602"/>
                  <a:gd name="connsiteX45" fmla="*/ 332034 w 1003876"/>
                  <a:gd name="connsiteY45" fmla="*/ 1463223 h 1516602"/>
                  <a:gd name="connsiteX46" fmla="*/ 335844 w 1003876"/>
                  <a:gd name="connsiteY46" fmla="*/ 1467033 h 1516602"/>
                  <a:gd name="connsiteX47" fmla="*/ 364419 w 1003876"/>
                  <a:gd name="connsiteY47" fmla="*/ 1512753 h 1516602"/>
                  <a:gd name="connsiteX48" fmla="*/ 387279 w 1003876"/>
                  <a:gd name="connsiteY48" fmla="*/ 1514658 h 1516602"/>
                  <a:gd name="connsiteX49" fmla="*/ 392994 w 1003876"/>
                  <a:gd name="connsiteY49" fmla="*/ 1508943 h 1516602"/>
                  <a:gd name="connsiteX50" fmla="*/ 394899 w 1003876"/>
                  <a:gd name="connsiteY50" fmla="*/ 1497513 h 1516602"/>
                  <a:gd name="connsiteX51" fmla="*/ 396804 w 1003876"/>
                  <a:gd name="connsiteY51" fmla="*/ 1491798 h 1516602"/>
                  <a:gd name="connsiteX52" fmla="*/ 398709 w 1003876"/>
                  <a:gd name="connsiteY52" fmla="*/ 1474653 h 1516602"/>
                  <a:gd name="connsiteX53" fmla="*/ 400614 w 1003876"/>
                  <a:gd name="connsiteY53" fmla="*/ 1461318 h 1516602"/>
                  <a:gd name="connsiteX54" fmla="*/ 404424 w 1003876"/>
                  <a:gd name="connsiteY54" fmla="*/ 1404168 h 1516602"/>
                  <a:gd name="connsiteX55" fmla="*/ 410139 w 1003876"/>
                  <a:gd name="connsiteY55" fmla="*/ 1392738 h 1516602"/>
                  <a:gd name="connsiteX56" fmla="*/ 413949 w 1003876"/>
                  <a:gd name="connsiteY56" fmla="*/ 1379403 h 1516602"/>
                  <a:gd name="connsiteX57" fmla="*/ 415854 w 1003876"/>
                  <a:gd name="connsiteY57" fmla="*/ 1373688 h 1516602"/>
                  <a:gd name="connsiteX58" fmla="*/ 417759 w 1003876"/>
                  <a:gd name="connsiteY58" fmla="*/ 1360353 h 1516602"/>
                  <a:gd name="connsiteX59" fmla="*/ 421569 w 1003876"/>
                  <a:gd name="connsiteY59" fmla="*/ 1348923 h 1516602"/>
                  <a:gd name="connsiteX60" fmla="*/ 427284 w 1003876"/>
                  <a:gd name="connsiteY60" fmla="*/ 1335588 h 1516602"/>
                  <a:gd name="connsiteX61" fmla="*/ 467289 w 1003876"/>
                  <a:gd name="connsiteY61" fmla="*/ 1265103 h 1516602"/>
                  <a:gd name="connsiteX62" fmla="*/ 528455 w 1003876"/>
                  <a:gd name="connsiteY62" fmla="*/ 1230091 h 1516602"/>
                  <a:gd name="connsiteX63" fmla="*/ 601154 w 1003876"/>
                  <a:gd name="connsiteY63" fmla="*/ 1221700 h 1516602"/>
                  <a:gd name="connsiteX64" fmla="*/ 720654 w 1003876"/>
                  <a:gd name="connsiteY64" fmla="*/ 1316538 h 1516602"/>
                  <a:gd name="connsiteX65" fmla="*/ 733989 w 1003876"/>
                  <a:gd name="connsiteY65" fmla="*/ 1326063 h 1516602"/>
                  <a:gd name="connsiteX66" fmla="*/ 743514 w 1003876"/>
                  <a:gd name="connsiteY66" fmla="*/ 1327968 h 1516602"/>
                  <a:gd name="connsiteX67" fmla="*/ 749229 w 1003876"/>
                  <a:gd name="connsiteY67" fmla="*/ 1329873 h 1516602"/>
                  <a:gd name="connsiteX68" fmla="*/ 762564 w 1003876"/>
                  <a:gd name="connsiteY68" fmla="*/ 1335588 h 1516602"/>
                  <a:gd name="connsiteX69" fmla="*/ 777804 w 1003876"/>
                  <a:gd name="connsiteY69" fmla="*/ 1333683 h 1516602"/>
                  <a:gd name="connsiteX70" fmla="*/ 789234 w 1003876"/>
                  <a:gd name="connsiteY70" fmla="*/ 1327968 h 1516602"/>
                  <a:gd name="connsiteX71" fmla="*/ 794949 w 1003876"/>
                  <a:gd name="connsiteY71" fmla="*/ 1326063 h 1516602"/>
                  <a:gd name="connsiteX72" fmla="*/ 802569 w 1003876"/>
                  <a:gd name="connsiteY72" fmla="*/ 1308918 h 1516602"/>
                  <a:gd name="connsiteX73" fmla="*/ 800664 w 1003876"/>
                  <a:gd name="connsiteY73" fmla="*/ 1284153 h 1516602"/>
                  <a:gd name="connsiteX74" fmla="*/ 798759 w 1003876"/>
                  <a:gd name="connsiteY74" fmla="*/ 1278438 h 1516602"/>
                  <a:gd name="connsiteX75" fmla="*/ 796854 w 1003876"/>
                  <a:gd name="connsiteY75" fmla="*/ 1270818 h 1516602"/>
                  <a:gd name="connsiteX76" fmla="*/ 783519 w 1003876"/>
                  <a:gd name="connsiteY76" fmla="*/ 1253673 h 1516602"/>
                  <a:gd name="connsiteX77" fmla="*/ 773994 w 1003876"/>
                  <a:gd name="connsiteY77" fmla="*/ 1247958 h 1516602"/>
                  <a:gd name="connsiteX78" fmla="*/ 648264 w 1003876"/>
                  <a:gd name="connsiteY78" fmla="*/ 1156518 h 1516602"/>
                  <a:gd name="connsiteX79" fmla="*/ 644454 w 1003876"/>
                  <a:gd name="connsiteY79" fmla="*/ 1139373 h 1516602"/>
                  <a:gd name="connsiteX80" fmla="*/ 646359 w 1003876"/>
                  <a:gd name="connsiteY80" fmla="*/ 1131753 h 1516602"/>
                  <a:gd name="connsiteX81" fmla="*/ 650169 w 1003876"/>
                  <a:gd name="connsiteY81" fmla="*/ 1114608 h 1516602"/>
                  <a:gd name="connsiteX82" fmla="*/ 653979 w 1003876"/>
                  <a:gd name="connsiteY82" fmla="*/ 1108893 h 1516602"/>
                  <a:gd name="connsiteX83" fmla="*/ 655884 w 1003876"/>
                  <a:gd name="connsiteY83" fmla="*/ 1103178 h 1516602"/>
                  <a:gd name="connsiteX84" fmla="*/ 661599 w 1003876"/>
                  <a:gd name="connsiteY84" fmla="*/ 1101273 h 1516602"/>
                  <a:gd name="connsiteX85" fmla="*/ 671124 w 1003876"/>
                  <a:gd name="connsiteY85" fmla="*/ 1089843 h 1516602"/>
                  <a:gd name="connsiteX86" fmla="*/ 724464 w 1003876"/>
                  <a:gd name="connsiteY86" fmla="*/ 1082223 h 1516602"/>
                  <a:gd name="connsiteX87" fmla="*/ 842574 w 1003876"/>
                  <a:gd name="connsiteY87" fmla="*/ 1084128 h 1516602"/>
                  <a:gd name="connsiteX88" fmla="*/ 871149 w 1003876"/>
                  <a:gd name="connsiteY88" fmla="*/ 1086033 h 1516602"/>
                  <a:gd name="connsiteX89" fmla="*/ 899724 w 1003876"/>
                  <a:gd name="connsiteY89" fmla="*/ 1091748 h 1516602"/>
                  <a:gd name="connsiteX90" fmla="*/ 922584 w 1003876"/>
                  <a:gd name="connsiteY90" fmla="*/ 1095558 h 1516602"/>
                  <a:gd name="connsiteX91" fmla="*/ 985294 w 1003876"/>
                  <a:gd name="connsiteY91" fmla="*/ 1104311 h 1516602"/>
                  <a:gd name="connsiteX92" fmla="*/ 1003378 w 1003876"/>
                  <a:gd name="connsiteY92" fmla="*/ 1065958 h 1516602"/>
                  <a:gd name="connsiteX93" fmla="*/ 970209 w 1003876"/>
                  <a:gd name="connsiteY93" fmla="*/ 1044123 h 1516602"/>
                  <a:gd name="connsiteX94" fmla="*/ 935919 w 1003876"/>
                  <a:gd name="connsiteY94" fmla="*/ 1034598 h 1516602"/>
                  <a:gd name="connsiteX95" fmla="*/ 825429 w 1003876"/>
                  <a:gd name="connsiteY95" fmla="*/ 1034598 h 1516602"/>
                  <a:gd name="connsiteX96" fmla="*/ 730179 w 1003876"/>
                  <a:gd name="connsiteY96" fmla="*/ 1038408 h 1516602"/>
                  <a:gd name="connsiteX97" fmla="*/ 669219 w 1003876"/>
                  <a:gd name="connsiteY97" fmla="*/ 1046028 h 1516602"/>
                  <a:gd name="connsiteX98" fmla="*/ 646360 w 1003876"/>
                  <a:gd name="connsiteY98" fmla="*/ 1049838 h 1516602"/>
                  <a:gd name="connsiteX99" fmla="*/ 640078 w 1003876"/>
                  <a:gd name="connsiteY99" fmla="*/ 1026051 h 1516602"/>
                  <a:gd name="connsiteX100" fmla="*/ 673029 w 1003876"/>
                  <a:gd name="connsiteY100" fmla="*/ 992688 h 1516602"/>
                  <a:gd name="connsiteX101" fmla="*/ 674934 w 1003876"/>
                  <a:gd name="connsiteY101" fmla="*/ 986973 h 1516602"/>
                  <a:gd name="connsiteX102" fmla="*/ 680649 w 1003876"/>
                  <a:gd name="connsiteY102" fmla="*/ 985068 h 1516602"/>
                  <a:gd name="connsiteX103" fmla="*/ 686364 w 1003876"/>
                  <a:gd name="connsiteY103" fmla="*/ 981258 h 1516602"/>
                  <a:gd name="connsiteX104" fmla="*/ 695889 w 1003876"/>
                  <a:gd name="connsiteY104" fmla="*/ 971733 h 1516602"/>
                  <a:gd name="connsiteX105" fmla="*/ 705414 w 1003876"/>
                  <a:gd name="connsiteY105" fmla="*/ 960303 h 1516602"/>
                  <a:gd name="connsiteX106" fmla="*/ 716844 w 1003876"/>
                  <a:gd name="connsiteY106" fmla="*/ 952683 h 1516602"/>
                  <a:gd name="connsiteX107" fmla="*/ 732084 w 1003876"/>
                  <a:gd name="connsiteY107" fmla="*/ 939348 h 1516602"/>
                  <a:gd name="connsiteX108" fmla="*/ 741609 w 1003876"/>
                  <a:gd name="connsiteY108" fmla="*/ 927918 h 1516602"/>
                  <a:gd name="connsiteX109" fmla="*/ 753039 w 1003876"/>
                  <a:gd name="connsiteY109" fmla="*/ 918393 h 1516602"/>
                  <a:gd name="connsiteX110" fmla="*/ 758754 w 1003876"/>
                  <a:gd name="connsiteY110" fmla="*/ 906963 h 1516602"/>
                  <a:gd name="connsiteX111" fmla="*/ 760659 w 1003876"/>
                  <a:gd name="connsiteY111" fmla="*/ 901248 h 1516602"/>
                  <a:gd name="connsiteX112" fmla="*/ 766374 w 1003876"/>
                  <a:gd name="connsiteY112" fmla="*/ 889818 h 1516602"/>
                  <a:gd name="connsiteX113" fmla="*/ 764469 w 1003876"/>
                  <a:gd name="connsiteY113" fmla="*/ 874578 h 1516602"/>
                  <a:gd name="connsiteX114" fmla="*/ 758754 w 1003876"/>
                  <a:gd name="connsiteY114" fmla="*/ 872673 h 1516602"/>
                  <a:gd name="connsiteX115" fmla="*/ 737799 w 1003876"/>
                  <a:gd name="connsiteY115" fmla="*/ 874578 h 1516602"/>
                  <a:gd name="connsiteX116" fmla="*/ 732084 w 1003876"/>
                  <a:gd name="connsiteY116" fmla="*/ 878388 h 1516602"/>
                  <a:gd name="connsiteX117" fmla="*/ 699699 w 1003876"/>
                  <a:gd name="connsiteY117" fmla="*/ 899343 h 1516602"/>
                  <a:gd name="connsiteX118" fmla="*/ 595181 w 1003876"/>
                  <a:gd name="connsiteY118" fmla="*/ 957831 h 1516602"/>
                  <a:gd name="connsiteX119" fmla="*/ 507294 w 1003876"/>
                  <a:gd name="connsiteY119" fmla="*/ 847908 h 1516602"/>
                  <a:gd name="connsiteX120" fmla="*/ 503484 w 1003876"/>
                  <a:gd name="connsiteY120" fmla="*/ 358323 h 1516602"/>
                  <a:gd name="connsiteX121" fmla="*/ 499674 w 1003876"/>
                  <a:gd name="connsiteY121" fmla="*/ 66858 h 1516602"/>
                  <a:gd name="connsiteX122" fmla="*/ 490149 w 1003876"/>
                  <a:gd name="connsiteY122" fmla="*/ 40188 h 1516602"/>
                  <a:gd name="connsiteX123" fmla="*/ 488244 w 1003876"/>
                  <a:gd name="connsiteY123" fmla="*/ 34473 h 1516602"/>
                  <a:gd name="connsiteX124" fmla="*/ 484434 w 1003876"/>
                  <a:gd name="connsiteY124" fmla="*/ 28758 h 1516602"/>
                  <a:gd name="connsiteX125" fmla="*/ 478719 w 1003876"/>
                  <a:gd name="connsiteY125" fmla="*/ 17328 h 1516602"/>
                  <a:gd name="connsiteX126" fmla="*/ 473004 w 1003876"/>
                  <a:gd name="connsiteY126" fmla="*/ 13518 h 1516602"/>
                  <a:gd name="connsiteX127" fmla="*/ 469194 w 1003876"/>
                  <a:gd name="connsiteY127" fmla="*/ 7803 h 1516602"/>
                  <a:gd name="connsiteX128" fmla="*/ 429189 w 1003876"/>
                  <a:gd name="connsiteY128" fmla="*/ 11613 h 1516602"/>
                  <a:gd name="connsiteX129" fmla="*/ 425379 w 1003876"/>
                  <a:gd name="connsiteY129" fmla="*/ 78288 h 1516602"/>
                  <a:gd name="connsiteX130" fmla="*/ 425379 w 1003876"/>
                  <a:gd name="connsiteY130" fmla="*/ 84003 h 1516602"/>
                  <a:gd name="connsiteX131" fmla="*/ 429189 w 1003876"/>
                  <a:gd name="connsiteY131" fmla="*/ 238308 h 1516602"/>
                  <a:gd name="connsiteX132" fmla="*/ 440619 w 1003876"/>
                  <a:gd name="connsiteY132" fmla="*/ 421188 h 1516602"/>
                  <a:gd name="connsiteX133" fmla="*/ 435265 w 1003876"/>
                  <a:gd name="connsiteY133" fmla="*/ 718368 h 1516602"/>
                  <a:gd name="connsiteX134" fmla="*/ 435059 w 1003876"/>
                  <a:gd name="connsiteY134" fmla="*/ 799046 h 1516602"/>
                  <a:gd name="connsiteX135" fmla="*/ 430322 w 1003876"/>
                  <a:gd name="connsiteY135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30129 w 1003876"/>
                  <a:gd name="connsiteY29" fmla="*/ 1223193 h 1516602"/>
                  <a:gd name="connsiteX30" fmla="*/ 333939 w 1003876"/>
                  <a:gd name="connsiteY30" fmla="*/ 1228908 h 1516602"/>
                  <a:gd name="connsiteX31" fmla="*/ 339654 w 1003876"/>
                  <a:gd name="connsiteY31" fmla="*/ 1230813 h 1516602"/>
                  <a:gd name="connsiteX32" fmla="*/ 351084 w 1003876"/>
                  <a:gd name="connsiteY32" fmla="*/ 1238433 h 1516602"/>
                  <a:gd name="connsiteX33" fmla="*/ 356799 w 1003876"/>
                  <a:gd name="connsiteY33" fmla="*/ 1242243 h 1516602"/>
                  <a:gd name="connsiteX34" fmla="*/ 360609 w 1003876"/>
                  <a:gd name="connsiteY34" fmla="*/ 1247958 h 1516602"/>
                  <a:gd name="connsiteX35" fmla="*/ 366324 w 1003876"/>
                  <a:gd name="connsiteY35" fmla="*/ 1259388 h 1516602"/>
                  <a:gd name="connsiteX36" fmla="*/ 362514 w 1003876"/>
                  <a:gd name="connsiteY36" fmla="*/ 1286058 h 1516602"/>
                  <a:gd name="connsiteX37" fmla="*/ 358704 w 1003876"/>
                  <a:gd name="connsiteY37" fmla="*/ 1291773 h 1516602"/>
                  <a:gd name="connsiteX38" fmla="*/ 356799 w 1003876"/>
                  <a:gd name="connsiteY38" fmla="*/ 1297488 h 1516602"/>
                  <a:gd name="connsiteX39" fmla="*/ 352989 w 1003876"/>
                  <a:gd name="connsiteY39" fmla="*/ 1303203 h 1516602"/>
                  <a:gd name="connsiteX40" fmla="*/ 351084 w 1003876"/>
                  <a:gd name="connsiteY40" fmla="*/ 1308918 h 1516602"/>
                  <a:gd name="connsiteX41" fmla="*/ 347274 w 1003876"/>
                  <a:gd name="connsiteY41" fmla="*/ 1314633 h 1516602"/>
                  <a:gd name="connsiteX42" fmla="*/ 330129 w 1003876"/>
                  <a:gd name="connsiteY42" fmla="*/ 1381308 h 1516602"/>
                  <a:gd name="connsiteX43" fmla="*/ 328224 w 1003876"/>
                  <a:gd name="connsiteY43" fmla="*/ 1432743 h 1516602"/>
                  <a:gd name="connsiteX44" fmla="*/ 330129 w 1003876"/>
                  <a:gd name="connsiteY44" fmla="*/ 1457508 h 1516602"/>
                  <a:gd name="connsiteX45" fmla="*/ 332034 w 1003876"/>
                  <a:gd name="connsiteY45" fmla="*/ 1463223 h 1516602"/>
                  <a:gd name="connsiteX46" fmla="*/ 335844 w 1003876"/>
                  <a:gd name="connsiteY46" fmla="*/ 1467033 h 1516602"/>
                  <a:gd name="connsiteX47" fmla="*/ 364419 w 1003876"/>
                  <a:gd name="connsiteY47" fmla="*/ 1512753 h 1516602"/>
                  <a:gd name="connsiteX48" fmla="*/ 387279 w 1003876"/>
                  <a:gd name="connsiteY48" fmla="*/ 1514658 h 1516602"/>
                  <a:gd name="connsiteX49" fmla="*/ 392994 w 1003876"/>
                  <a:gd name="connsiteY49" fmla="*/ 1508943 h 1516602"/>
                  <a:gd name="connsiteX50" fmla="*/ 394899 w 1003876"/>
                  <a:gd name="connsiteY50" fmla="*/ 1497513 h 1516602"/>
                  <a:gd name="connsiteX51" fmla="*/ 396804 w 1003876"/>
                  <a:gd name="connsiteY51" fmla="*/ 1491798 h 1516602"/>
                  <a:gd name="connsiteX52" fmla="*/ 398709 w 1003876"/>
                  <a:gd name="connsiteY52" fmla="*/ 1474653 h 1516602"/>
                  <a:gd name="connsiteX53" fmla="*/ 400614 w 1003876"/>
                  <a:gd name="connsiteY53" fmla="*/ 1461318 h 1516602"/>
                  <a:gd name="connsiteX54" fmla="*/ 404424 w 1003876"/>
                  <a:gd name="connsiteY54" fmla="*/ 1404168 h 1516602"/>
                  <a:gd name="connsiteX55" fmla="*/ 410139 w 1003876"/>
                  <a:gd name="connsiteY55" fmla="*/ 1392738 h 1516602"/>
                  <a:gd name="connsiteX56" fmla="*/ 413949 w 1003876"/>
                  <a:gd name="connsiteY56" fmla="*/ 1379403 h 1516602"/>
                  <a:gd name="connsiteX57" fmla="*/ 415854 w 1003876"/>
                  <a:gd name="connsiteY57" fmla="*/ 1373688 h 1516602"/>
                  <a:gd name="connsiteX58" fmla="*/ 417759 w 1003876"/>
                  <a:gd name="connsiteY58" fmla="*/ 1360353 h 1516602"/>
                  <a:gd name="connsiteX59" fmla="*/ 421569 w 1003876"/>
                  <a:gd name="connsiteY59" fmla="*/ 1348923 h 1516602"/>
                  <a:gd name="connsiteX60" fmla="*/ 427284 w 1003876"/>
                  <a:gd name="connsiteY60" fmla="*/ 1335588 h 1516602"/>
                  <a:gd name="connsiteX61" fmla="*/ 467289 w 1003876"/>
                  <a:gd name="connsiteY61" fmla="*/ 1265103 h 1516602"/>
                  <a:gd name="connsiteX62" fmla="*/ 528455 w 1003876"/>
                  <a:gd name="connsiteY62" fmla="*/ 1230091 h 1516602"/>
                  <a:gd name="connsiteX63" fmla="*/ 601154 w 1003876"/>
                  <a:gd name="connsiteY63" fmla="*/ 1221700 h 1516602"/>
                  <a:gd name="connsiteX64" fmla="*/ 720654 w 1003876"/>
                  <a:gd name="connsiteY64" fmla="*/ 1316538 h 1516602"/>
                  <a:gd name="connsiteX65" fmla="*/ 733989 w 1003876"/>
                  <a:gd name="connsiteY65" fmla="*/ 1326063 h 1516602"/>
                  <a:gd name="connsiteX66" fmla="*/ 743514 w 1003876"/>
                  <a:gd name="connsiteY66" fmla="*/ 1327968 h 1516602"/>
                  <a:gd name="connsiteX67" fmla="*/ 749229 w 1003876"/>
                  <a:gd name="connsiteY67" fmla="*/ 1329873 h 1516602"/>
                  <a:gd name="connsiteX68" fmla="*/ 762564 w 1003876"/>
                  <a:gd name="connsiteY68" fmla="*/ 1335588 h 1516602"/>
                  <a:gd name="connsiteX69" fmla="*/ 777804 w 1003876"/>
                  <a:gd name="connsiteY69" fmla="*/ 1333683 h 1516602"/>
                  <a:gd name="connsiteX70" fmla="*/ 789234 w 1003876"/>
                  <a:gd name="connsiteY70" fmla="*/ 1327968 h 1516602"/>
                  <a:gd name="connsiteX71" fmla="*/ 794949 w 1003876"/>
                  <a:gd name="connsiteY71" fmla="*/ 1326063 h 1516602"/>
                  <a:gd name="connsiteX72" fmla="*/ 802569 w 1003876"/>
                  <a:gd name="connsiteY72" fmla="*/ 1308918 h 1516602"/>
                  <a:gd name="connsiteX73" fmla="*/ 800664 w 1003876"/>
                  <a:gd name="connsiteY73" fmla="*/ 1284153 h 1516602"/>
                  <a:gd name="connsiteX74" fmla="*/ 798759 w 1003876"/>
                  <a:gd name="connsiteY74" fmla="*/ 1278438 h 1516602"/>
                  <a:gd name="connsiteX75" fmla="*/ 796854 w 1003876"/>
                  <a:gd name="connsiteY75" fmla="*/ 1270818 h 1516602"/>
                  <a:gd name="connsiteX76" fmla="*/ 783519 w 1003876"/>
                  <a:gd name="connsiteY76" fmla="*/ 1253673 h 1516602"/>
                  <a:gd name="connsiteX77" fmla="*/ 773994 w 1003876"/>
                  <a:gd name="connsiteY77" fmla="*/ 1247958 h 1516602"/>
                  <a:gd name="connsiteX78" fmla="*/ 648264 w 1003876"/>
                  <a:gd name="connsiteY78" fmla="*/ 1156518 h 1516602"/>
                  <a:gd name="connsiteX79" fmla="*/ 644454 w 1003876"/>
                  <a:gd name="connsiteY79" fmla="*/ 1139373 h 1516602"/>
                  <a:gd name="connsiteX80" fmla="*/ 646359 w 1003876"/>
                  <a:gd name="connsiteY80" fmla="*/ 1131753 h 1516602"/>
                  <a:gd name="connsiteX81" fmla="*/ 650169 w 1003876"/>
                  <a:gd name="connsiteY81" fmla="*/ 1114608 h 1516602"/>
                  <a:gd name="connsiteX82" fmla="*/ 653979 w 1003876"/>
                  <a:gd name="connsiteY82" fmla="*/ 1108893 h 1516602"/>
                  <a:gd name="connsiteX83" fmla="*/ 655884 w 1003876"/>
                  <a:gd name="connsiteY83" fmla="*/ 1103178 h 1516602"/>
                  <a:gd name="connsiteX84" fmla="*/ 661599 w 1003876"/>
                  <a:gd name="connsiteY84" fmla="*/ 1101273 h 1516602"/>
                  <a:gd name="connsiteX85" fmla="*/ 671124 w 1003876"/>
                  <a:gd name="connsiteY85" fmla="*/ 1089843 h 1516602"/>
                  <a:gd name="connsiteX86" fmla="*/ 724464 w 1003876"/>
                  <a:gd name="connsiteY86" fmla="*/ 1082223 h 1516602"/>
                  <a:gd name="connsiteX87" fmla="*/ 842574 w 1003876"/>
                  <a:gd name="connsiteY87" fmla="*/ 1084128 h 1516602"/>
                  <a:gd name="connsiteX88" fmla="*/ 871149 w 1003876"/>
                  <a:gd name="connsiteY88" fmla="*/ 1086033 h 1516602"/>
                  <a:gd name="connsiteX89" fmla="*/ 899724 w 1003876"/>
                  <a:gd name="connsiteY89" fmla="*/ 1091748 h 1516602"/>
                  <a:gd name="connsiteX90" fmla="*/ 922584 w 1003876"/>
                  <a:gd name="connsiteY90" fmla="*/ 1095558 h 1516602"/>
                  <a:gd name="connsiteX91" fmla="*/ 985294 w 1003876"/>
                  <a:gd name="connsiteY91" fmla="*/ 1104311 h 1516602"/>
                  <a:gd name="connsiteX92" fmla="*/ 1003378 w 1003876"/>
                  <a:gd name="connsiteY92" fmla="*/ 1065958 h 1516602"/>
                  <a:gd name="connsiteX93" fmla="*/ 970209 w 1003876"/>
                  <a:gd name="connsiteY93" fmla="*/ 1044123 h 1516602"/>
                  <a:gd name="connsiteX94" fmla="*/ 935919 w 1003876"/>
                  <a:gd name="connsiteY94" fmla="*/ 1034598 h 1516602"/>
                  <a:gd name="connsiteX95" fmla="*/ 825429 w 1003876"/>
                  <a:gd name="connsiteY95" fmla="*/ 1034598 h 1516602"/>
                  <a:gd name="connsiteX96" fmla="*/ 730179 w 1003876"/>
                  <a:gd name="connsiteY96" fmla="*/ 1038408 h 1516602"/>
                  <a:gd name="connsiteX97" fmla="*/ 669219 w 1003876"/>
                  <a:gd name="connsiteY97" fmla="*/ 1046028 h 1516602"/>
                  <a:gd name="connsiteX98" fmla="*/ 646360 w 1003876"/>
                  <a:gd name="connsiteY98" fmla="*/ 1049838 h 1516602"/>
                  <a:gd name="connsiteX99" fmla="*/ 640078 w 1003876"/>
                  <a:gd name="connsiteY99" fmla="*/ 1026051 h 1516602"/>
                  <a:gd name="connsiteX100" fmla="*/ 673029 w 1003876"/>
                  <a:gd name="connsiteY100" fmla="*/ 992688 h 1516602"/>
                  <a:gd name="connsiteX101" fmla="*/ 674934 w 1003876"/>
                  <a:gd name="connsiteY101" fmla="*/ 986973 h 1516602"/>
                  <a:gd name="connsiteX102" fmla="*/ 680649 w 1003876"/>
                  <a:gd name="connsiteY102" fmla="*/ 985068 h 1516602"/>
                  <a:gd name="connsiteX103" fmla="*/ 686364 w 1003876"/>
                  <a:gd name="connsiteY103" fmla="*/ 981258 h 1516602"/>
                  <a:gd name="connsiteX104" fmla="*/ 695889 w 1003876"/>
                  <a:gd name="connsiteY104" fmla="*/ 971733 h 1516602"/>
                  <a:gd name="connsiteX105" fmla="*/ 705414 w 1003876"/>
                  <a:gd name="connsiteY105" fmla="*/ 960303 h 1516602"/>
                  <a:gd name="connsiteX106" fmla="*/ 716844 w 1003876"/>
                  <a:gd name="connsiteY106" fmla="*/ 952683 h 1516602"/>
                  <a:gd name="connsiteX107" fmla="*/ 732084 w 1003876"/>
                  <a:gd name="connsiteY107" fmla="*/ 939348 h 1516602"/>
                  <a:gd name="connsiteX108" fmla="*/ 741609 w 1003876"/>
                  <a:gd name="connsiteY108" fmla="*/ 927918 h 1516602"/>
                  <a:gd name="connsiteX109" fmla="*/ 753039 w 1003876"/>
                  <a:gd name="connsiteY109" fmla="*/ 918393 h 1516602"/>
                  <a:gd name="connsiteX110" fmla="*/ 758754 w 1003876"/>
                  <a:gd name="connsiteY110" fmla="*/ 906963 h 1516602"/>
                  <a:gd name="connsiteX111" fmla="*/ 760659 w 1003876"/>
                  <a:gd name="connsiteY111" fmla="*/ 901248 h 1516602"/>
                  <a:gd name="connsiteX112" fmla="*/ 766374 w 1003876"/>
                  <a:gd name="connsiteY112" fmla="*/ 889818 h 1516602"/>
                  <a:gd name="connsiteX113" fmla="*/ 764469 w 1003876"/>
                  <a:gd name="connsiteY113" fmla="*/ 874578 h 1516602"/>
                  <a:gd name="connsiteX114" fmla="*/ 758754 w 1003876"/>
                  <a:gd name="connsiteY114" fmla="*/ 872673 h 1516602"/>
                  <a:gd name="connsiteX115" fmla="*/ 737799 w 1003876"/>
                  <a:gd name="connsiteY115" fmla="*/ 874578 h 1516602"/>
                  <a:gd name="connsiteX116" fmla="*/ 732084 w 1003876"/>
                  <a:gd name="connsiteY116" fmla="*/ 878388 h 1516602"/>
                  <a:gd name="connsiteX117" fmla="*/ 699699 w 1003876"/>
                  <a:gd name="connsiteY117" fmla="*/ 899343 h 1516602"/>
                  <a:gd name="connsiteX118" fmla="*/ 595181 w 1003876"/>
                  <a:gd name="connsiteY118" fmla="*/ 957831 h 1516602"/>
                  <a:gd name="connsiteX119" fmla="*/ 507294 w 1003876"/>
                  <a:gd name="connsiteY119" fmla="*/ 847908 h 1516602"/>
                  <a:gd name="connsiteX120" fmla="*/ 503484 w 1003876"/>
                  <a:gd name="connsiteY120" fmla="*/ 358323 h 1516602"/>
                  <a:gd name="connsiteX121" fmla="*/ 499674 w 1003876"/>
                  <a:gd name="connsiteY121" fmla="*/ 66858 h 1516602"/>
                  <a:gd name="connsiteX122" fmla="*/ 490149 w 1003876"/>
                  <a:gd name="connsiteY122" fmla="*/ 40188 h 1516602"/>
                  <a:gd name="connsiteX123" fmla="*/ 488244 w 1003876"/>
                  <a:gd name="connsiteY123" fmla="*/ 34473 h 1516602"/>
                  <a:gd name="connsiteX124" fmla="*/ 484434 w 1003876"/>
                  <a:gd name="connsiteY124" fmla="*/ 28758 h 1516602"/>
                  <a:gd name="connsiteX125" fmla="*/ 478719 w 1003876"/>
                  <a:gd name="connsiteY125" fmla="*/ 17328 h 1516602"/>
                  <a:gd name="connsiteX126" fmla="*/ 473004 w 1003876"/>
                  <a:gd name="connsiteY126" fmla="*/ 13518 h 1516602"/>
                  <a:gd name="connsiteX127" fmla="*/ 469194 w 1003876"/>
                  <a:gd name="connsiteY127" fmla="*/ 7803 h 1516602"/>
                  <a:gd name="connsiteX128" fmla="*/ 429189 w 1003876"/>
                  <a:gd name="connsiteY128" fmla="*/ 11613 h 1516602"/>
                  <a:gd name="connsiteX129" fmla="*/ 425379 w 1003876"/>
                  <a:gd name="connsiteY129" fmla="*/ 78288 h 1516602"/>
                  <a:gd name="connsiteX130" fmla="*/ 425379 w 1003876"/>
                  <a:gd name="connsiteY130" fmla="*/ 84003 h 1516602"/>
                  <a:gd name="connsiteX131" fmla="*/ 429189 w 1003876"/>
                  <a:gd name="connsiteY131" fmla="*/ 238308 h 1516602"/>
                  <a:gd name="connsiteX132" fmla="*/ 440619 w 1003876"/>
                  <a:gd name="connsiteY132" fmla="*/ 421188 h 1516602"/>
                  <a:gd name="connsiteX133" fmla="*/ 435265 w 1003876"/>
                  <a:gd name="connsiteY133" fmla="*/ 718368 h 1516602"/>
                  <a:gd name="connsiteX134" fmla="*/ 435059 w 1003876"/>
                  <a:gd name="connsiteY134" fmla="*/ 799046 h 1516602"/>
                  <a:gd name="connsiteX135" fmla="*/ 430322 w 1003876"/>
                  <a:gd name="connsiteY135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30129 w 1003876"/>
                  <a:gd name="connsiteY29" fmla="*/ 1223193 h 1516602"/>
                  <a:gd name="connsiteX30" fmla="*/ 333939 w 1003876"/>
                  <a:gd name="connsiteY30" fmla="*/ 1228908 h 1516602"/>
                  <a:gd name="connsiteX31" fmla="*/ 351084 w 1003876"/>
                  <a:gd name="connsiteY31" fmla="*/ 1238433 h 1516602"/>
                  <a:gd name="connsiteX32" fmla="*/ 356799 w 1003876"/>
                  <a:gd name="connsiteY32" fmla="*/ 1242243 h 1516602"/>
                  <a:gd name="connsiteX33" fmla="*/ 360609 w 1003876"/>
                  <a:gd name="connsiteY33" fmla="*/ 1247958 h 1516602"/>
                  <a:gd name="connsiteX34" fmla="*/ 366324 w 1003876"/>
                  <a:gd name="connsiteY34" fmla="*/ 1259388 h 1516602"/>
                  <a:gd name="connsiteX35" fmla="*/ 362514 w 1003876"/>
                  <a:gd name="connsiteY35" fmla="*/ 1286058 h 1516602"/>
                  <a:gd name="connsiteX36" fmla="*/ 358704 w 1003876"/>
                  <a:gd name="connsiteY36" fmla="*/ 1291773 h 1516602"/>
                  <a:gd name="connsiteX37" fmla="*/ 356799 w 1003876"/>
                  <a:gd name="connsiteY37" fmla="*/ 1297488 h 1516602"/>
                  <a:gd name="connsiteX38" fmla="*/ 352989 w 1003876"/>
                  <a:gd name="connsiteY38" fmla="*/ 1303203 h 1516602"/>
                  <a:gd name="connsiteX39" fmla="*/ 351084 w 1003876"/>
                  <a:gd name="connsiteY39" fmla="*/ 1308918 h 1516602"/>
                  <a:gd name="connsiteX40" fmla="*/ 347274 w 1003876"/>
                  <a:gd name="connsiteY40" fmla="*/ 1314633 h 1516602"/>
                  <a:gd name="connsiteX41" fmla="*/ 330129 w 1003876"/>
                  <a:gd name="connsiteY41" fmla="*/ 1381308 h 1516602"/>
                  <a:gd name="connsiteX42" fmla="*/ 328224 w 1003876"/>
                  <a:gd name="connsiteY42" fmla="*/ 1432743 h 1516602"/>
                  <a:gd name="connsiteX43" fmla="*/ 330129 w 1003876"/>
                  <a:gd name="connsiteY43" fmla="*/ 1457508 h 1516602"/>
                  <a:gd name="connsiteX44" fmla="*/ 332034 w 1003876"/>
                  <a:gd name="connsiteY44" fmla="*/ 1463223 h 1516602"/>
                  <a:gd name="connsiteX45" fmla="*/ 335844 w 1003876"/>
                  <a:gd name="connsiteY45" fmla="*/ 1467033 h 1516602"/>
                  <a:gd name="connsiteX46" fmla="*/ 364419 w 1003876"/>
                  <a:gd name="connsiteY46" fmla="*/ 1512753 h 1516602"/>
                  <a:gd name="connsiteX47" fmla="*/ 387279 w 1003876"/>
                  <a:gd name="connsiteY47" fmla="*/ 1514658 h 1516602"/>
                  <a:gd name="connsiteX48" fmla="*/ 392994 w 1003876"/>
                  <a:gd name="connsiteY48" fmla="*/ 1508943 h 1516602"/>
                  <a:gd name="connsiteX49" fmla="*/ 394899 w 1003876"/>
                  <a:gd name="connsiteY49" fmla="*/ 1497513 h 1516602"/>
                  <a:gd name="connsiteX50" fmla="*/ 396804 w 1003876"/>
                  <a:gd name="connsiteY50" fmla="*/ 1491798 h 1516602"/>
                  <a:gd name="connsiteX51" fmla="*/ 398709 w 1003876"/>
                  <a:gd name="connsiteY51" fmla="*/ 1474653 h 1516602"/>
                  <a:gd name="connsiteX52" fmla="*/ 400614 w 1003876"/>
                  <a:gd name="connsiteY52" fmla="*/ 1461318 h 1516602"/>
                  <a:gd name="connsiteX53" fmla="*/ 404424 w 1003876"/>
                  <a:gd name="connsiteY53" fmla="*/ 1404168 h 1516602"/>
                  <a:gd name="connsiteX54" fmla="*/ 410139 w 1003876"/>
                  <a:gd name="connsiteY54" fmla="*/ 1392738 h 1516602"/>
                  <a:gd name="connsiteX55" fmla="*/ 413949 w 1003876"/>
                  <a:gd name="connsiteY55" fmla="*/ 1379403 h 1516602"/>
                  <a:gd name="connsiteX56" fmla="*/ 415854 w 1003876"/>
                  <a:gd name="connsiteY56" fmla="*/ 1373688 h 1516602"/>
                  <a:gd name="connsiteX57" fmla="*/ 417759 w 1003876"/>
                  <a:gd name="connsiteY57" fmla="*/ 1360353 h 1516602"/>
                  <a:gd name="connsiteX58" fmla="*/ 421569 w 1003876"/>
                  <a:gd name="connsiteY58" fmla="*/ 1348923 h 1516602"/>
                  <a:gd name="connsiteX59" fmla="*/ 427284 w 1003876"/>
                  <a:gd name="connsiteY59" fmla="*/ 1335588 h 1516602"/>
                  <a:gd name="connsiteX60" fmla="*/ 467289 w 1003876"/>
                  <a:gd name="connsiteY60" fmla="*/ 1265103 h 1516602"/>
                  <a:gd name="connsiteX61" fmla="*/ 528455 w 1003876"/>
                  <a:gd name="connsiteY61" fmla="*/ 1230091 h 1516602"/>
                  <a:gd name="connsiteX62" fmla="*/ 601154 w 1003876"/>
                  <a:gd name="connsiteY62" fmla="*/ 1221700 h 1516602"/>
                  <a:gd name="connsiteX63" fmla="*/ 720654 w 1003876"/>
                  <a:gd name="connsiteY63" fmla="*/ 1316538 h 1516602"/>
                  <a:gd name="connsiteX64" fmla="*/ 733989 w 1003876"/>
                  <a:gd name="connsiteY64" fmla="*/ 1326063 h 1516602"/>
                  <a:gd name="connsiteX65" fmla="*/ 743514 w 1003876"/>
                  <a:gd name="connsiteY65" fmla="*/ 1327968 h 1516602"/>
                  <a:gd name="connsiteX66" fmla="*/ 749229 w 1003876"/>
                  <a:gd name="connsiteY66" fmla="*/ 1329873 h 1516602"/>
                  <a:gd name="connsiteX67" fmla="*/ 762564 w 1003876"/>
                  <a:gd name="connsiteY67" fmla="*/ 1335588 h 1516602"/>
                  <a:gd name="connsiteX68" fmla="*/ 777804 w 1003876"/>
                  <a:gd name="connsiteY68" fmla="*/ 1333683 h 1516602"/>
                  <a:gd name="connsiteX69" fmla="*/ 789234 w 1003876"/>
                  <a:gd name="connsiteY69" fmla="*/ 1327968 h 1516602"/>
                  <a:gd name="connsiteX70" fmla="*/ 794949 w 1003876"/>
                  <a:gd name="connsiteY70" fmla="*/ 1326063 h 1516602"/>
                  <a:gd name="connsiteX71" fmla="*/ 802569 w 1003876"/>
                  <a:gd name="connsiteY71" fmla="*/ 1308918 h 1516602"/>
                  <a:gd name="connsiteX72" fmla="*/ 800664 w 1003876"/>
                  <a:gd name="connsiteY72" fmla="*/ 1284153 h 1516602"/>
                  <a:gd name="connsiteX73" fmla="*/ 798759 w 1003876"/>
                  <a:gd name="connsiteY73" fmla="*/ 1278438 h 1516602"/>
                  <a:gd name="connsiteX74" fmla="*/ 796854 w 1003876"/>
                  <a:gd name="connsiteY74" fmla="*/ 1270818 h 1516602"/>
                  <a:gd name="connsiteX75" fmla="*/ 783519 w 1003876"/>
                  <a:gd name="connsiteY75" fmla="*/ 1253673 h 1516602"/>
                  <a:gd name="connsiteX76" fmla="*/ 773994 w 1003876"/>
                  <a:gd name="connsiteY76" fmla="*/ 1247958 h 1516602"/>
                  <a:gd name="connsiteX77" fmla="*/ 648264 w 1003876"/>
                  <a:gd name="connsiteY77" fmla="*/ 1156518 h 1516602"/>
                  <a:gd name="connsiteX78" fmla="*/ 644454 w 1003876"/>
                  <a:gd name="connsiteY78" fmla="*/ 1139373 h 1516602"/>
                  <a:gd name="connsiteX79" fmla="*/ 646359 w 1003876"/>
                  <a:gd name="connsiteY79" fmla="*/ 1131753 h 1516602"/>
                  <a:gd name="connsiteX80" fmla="*/ 650169 w 1003876"/>
                  <a:gd name="connsiteY80" fmla="*/ 1114608 h 1516602"/>
                  <a:gd name="connsiteX81" fmla="*/ 653979 w 1003876"/>
                  <a:gd name="connsiteY81" fmla="*/ 1108893 h 1516602"/>
                  <a:gd name="connsiteX82" fmla="*/ 655884 w 1003876"/>
                  <a:gd name="connsiteY82" fmla="*/ 1103178 h 1516602"/>
                  <a:gd name="connsiteX83" fmla="*/ 661599 w 1003876"/>
                  <a:gd name="connsiteY83" fmla="*/ 1101273 h 1516602"/>
                  <a:gd name="connsiteX84" fmla="*/ 671124 w 1003876"/>
                  <a:gd name="connsiteY84" fmla="*/ 1089843 h 1516602"/>
                  <a:gd name="connsiteX85" fmla="*/ 724464 w 1003876"/>
                  <a:gd name="connsiteY85" fmla="*/ 1082223 h 1516602"/>
                  <a:gd name="connsiteX86" fmla="*/ 842574 w 1003876"/>
                  <a:gd name="connsiteY86" fmla="*/ 1084128 h 1516602"/>
                  <a:gd name="connsiteX87" fmla="*/ 871149 w 1003876"/>
                  <a:gd name="connsiteY87" fmla="*/ 1086033 h 1516602"/>
                  <a:gd name="connsiteX88" fmla="*/ 899724 w 1003876"/>
                  <a:gd name="connsiteY88" fmla="*/ 1091748 h 1516602"/>
                  <a:gd name="connsiteX89" fmla="*/ 922584 w 1003876"/>
                  <a:gd name="connsiteY89" fmla="*/ 1095558 h 1516602"/>
                  <a:gd name="connsiteX90" fmla="*/ 985294 w 1003876"/>
                  <a:gd name="connsiteY90" fmla="*/ 1104311 h 1516602"/>
                  <a:gd name="connsiteX91" fmla="*/ 1003378 w 1003876"/>
                  <a:gd name="connsiteY91" fmla="*/ 1065958 h 1516602"/>
                  <a:gd name="connsiteX92" fmla="*/ 970209 w 1003876"/>
                  <a:gd name="connsiteY92" fmla="*/ 1044123 h 1516602"/>
                  <a:gd name="connsiteX93" fmla="*/ 935919 w 1003876"/>
                  <a:gd name="connsiteY93" fmla="*/ 1034598 h 1516602"/>
                  <a:gd name="connsiteX94" fmla="*/ 825429 w 1003876"/>
                  <a:gd name="connsiteY94" fmla="*/ 1034598 h 1516602"/>
                  <a:gd name="connsiteX95" fmla="*/ 730179 w 1003876"/>
                  <a:gd name="connsiteY95" fmla="*/ 1038408 h 1516602"/>
                  <a:gd name="connsiteX96" fmla="*/ 669219 w 1003876"/>
                  <a:gd name="connsiteY96" fmla="*/ 1046028 h 1516602"/>
                  <a:gd name="connsiteX97" fmla="*/ 646360 w 1003876"/>
                  <a:gd name="connsiteY97" fmla="*/ 1049838 h 1516602"/>
                  <a:gd name="connsiteX98" fmla="*/ 640078 w 1003876"/>
                  <a:gd name="connsiteY98" fmla="*/ 1026051 h 1516602"/>
                  <a:gd name="connsiteX99" fmla="*/ 673029 w 1003876"/>
                  <a:gd name="connsiteY99" fmla="*/ 992688 h 1516602"/>
                  <a:gd name="connsiteX100" fmla="*/ 674934 w 1003876"/>
                  <a:gd name="connsiteY100" fmla="*/ 986973 h 1516602"/>
                  <a:gd name="connsiteX101" fmla="*/ 680649 w 1003876"/>
                  <a:gd name="connsiteY101" fmla="*/ 985068 h 1516602"/>
                  <a:gd name="connsiteX102" fmla="*/ 686364 w 1003876"/>
                  <a:gd name="connsiteY102" fmla="*/ 981258 h 1516602"/>
                  <a:gd name="connsiteX103" fmla="*/ 695889 w 1003876"/>
                  <a:gd name="connsiteY103" fmla="*/ 971733 h 1516602"/>
                  <a:gd name="connsiteX104" fmla="*/ 705414 w 1003876"/>
                  <a:gd name="connsiteY104" fmla="*/ 960303 h 1516602"/>
                  <a:gd name="connsiteX105" fmla="*/ 716844 w 1003876"/>
                  <a:gd name="connsiteY105" fmla="*/ 952683 h 1516602"/>
                  <a:gd name="connsiteX106" fmla="*/ 732084 w 1003876"/>
                  <a:gd name="connsiteY106" fmla="*/ 939348 h 1516602"/>
                  <a:gd name="connsiteX107" fmla="*/ 741609 w 1003876"/>
                  <a:gd name="connsiteY107" fmla="*/ 927918 h 1516602"/>
                  <a:gd name="connsiteX108" fmla="*/ 753039 w 1003876"/>
                  <a:gd name="connsiteY108" fmla="*/ 918393 h 1516602"/>
                  <a:gd name="connsiteX109" fmla="*/ 758754 w 1003876"/>
                  <a:gd name="connsiteY109" fmla="*/ 906963 h 1516602"/>
                  <a:gd name="connsiteX110" fmla="*/ 760659 w 1003876"/>
                  <a:gd name="connsiteY110" fmla="*/ 901248 h 1516602"/>
                  <a:gd name="connsiteX111" fmla="*/ 766374 w 1003876"/>
                  <a:gd name="connsiteY111" fmla="*/ 889818 h 1516602"/>
                  <a:gd name="connsiteX112" fmla="*/ 764469 w 1003876"/>
                  <a:gd name="connsiteY112" fmla="*/ 874578 h 1516602"/>
                  <a:gd name="connsiteX113" fmla="*/ 758754 w 1003876"/>
                  <a:gd name="connsiteY113" fmla="*/ 872673 h 1516602"/>
                  <a:gd name="connsiteX114" fmla="*/ 737799 w 1003876"/>
                  <a:gd name="connsiteY114" fmla="*/ 874578 h 1516602"/>
                  <a:gd name="connsiteX115" fmla="*/ 732084 w 1003876"/>
                  <a:gd name="connsiteY115" fmla="*/ 878388 h 1516602"/>
                  <a:gd name="connsiteX116" fmla="*/ 699699 w 1003876"/>
                  <a:gd name="connsiteY116" fmla="*/ 899343 h 1516602"/>
                  <a:gd name="connsiteX117" fmla="*/ 595181 w 1003876"/>
                  <a:gd name="connsiteY117" fmla="*/ 957831 h 1516602"/>
                  <a:gd name="connsiteX118" fmla="*/ 507294 w 1003876"/>
                  <a:gd name="connsiteY118" fmla="*/ 847908 h 1516602"/>
                  <a:gd name="connsiteX119" fmla="*/ 503484 w 1003876"/>
                  <a:gd name="connsiteY119" fmla="*/ 358323 h 1516602"/>
                  <a:gd name="connsiteX120" fmla="*/ 499674 w 1003876"/>
                  <a:gd name="connsiteY120" fmla="*/ 66858 h 1516602"/>
                  <a:gd name="connsiteX121" fmla="*/ 490149 w 1003876"/>
                  <a:gd name="connsiteY121" fmla="*/ 40188 h 1516602"/>
                  <a:gd name="connsiteX122" fmla="*/ 488244 w 1003876"/>
                  <a:gd name="connsiteY122" fmla="*/ 34473 h 1516602"/>
                  <a:gd name="connsiteX123" fmla="*/ 484434 w 1003876"/>
                  <a:gd name="connsiteY123" fmla="*/ 28758 h 1516602"/>
                  <a:gd name="connsiteX124" fmla="*/ 478719 w 1003876"/>
                  <a:gd name="connsiteY124" fmla="*/ 17328 h 1516602"/>
                  <a:gd name="connsiteX125" fmla="*/ 473004 w 1003876"/>
                  <a:gd name="connsiteY125" fmla="*/ 13518 h 1516602"/>
                  <a:gd name="connsiteX126" fmla="*/ 469194 w 1003876"/>
                  <a:gd name="connsiteY126" fmla="*/ 7803 h 1516602"/>
                  <a:gd name="connsiteX127" fmla="*/ 429189 w 1003876"/>
                  <a:gd name="connsiteY127" fmla="*/ 11613 h 1516602"/>
                  <a:gd name="connsiteX128" fmla="*/ 425379 w 1003876"/>
                  <a:gd name="connsiteY128" fmla="*/ 78288 h 1516602"/>
                  <a:gd name="connsiteX129" fmla="*/ 425379 w 1003876"/>
                  <a:gd name="connsiteY129" fmla="*/ 84003 h 1516602"/>
                  <a:gd name="connsiteX130" fmla="*/ 429189 w 1003876"/>
                  <a:gd name="connsiteY130" fmla="*/ 238308 h 1516602"/>
                  <a:gd name="connsiteX131" fmla="*/ 440619 w 1003876"/>
                  <a:gd name="connsiteY131" fmla="*/ 421188 h 1516602"/>
                  <a:gd name="connsiteX132" fmla="*/ 435265 w 1003876"/>
                  <a:gd name="connsiteY132" fmla="*/ 718368 h 1516602"/>
                  <a:gd name="connsiteX133" fmla="*/ 435059 w 1003876"/>
                  <a:gd name="connsiteY133" fmla="*/ 799046 h 1516602"/>
                  <a:gd name="connsiteX134" fmla="*/ 430322 w 1003876"/>
                  <a:gd name="connsiteY134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30129 w 1003876"/>
                  <a:gd name="connsiteY29" fmla="*/ 1223193 h 1516602"/>
                  <a:gd name="connsiteX30" fmla="*/ 351084 w 1003876"/>
                  <a:gd name="connsiteY30" fmla="*/ 1238433 h 1516602"/>
                  <a:gd name="connsiteX31" fmla="*/ 356799 w 1003876"/>
                  <a:gd name="connsiteY31" fmla="*/ 1242243 h 1516602"/>
                  <a:gd name="connsiteX32" fmla="*/ 360609 w 1003876"/>
                  <a:gd name="connsiteY32" fmla="*/ 1247958 h 1516602"/>
                  <a:gd name="connsiteX33" fmla="*/ 366324 w 1003876"/>
                  <a:gd name="connsiteY33" fmla="*/ 1259388 h 1516602"/>
                  <a:gd name="connsiteX34" fmla="*/ 362514 w 1003876"/>
                  <a:gd name="connsiteY34" fmla="*/ 1286058 h 1516602"/>
                  <a:gd name="connsiteX35" fmla="*/ 358704 w 1003876"/>
                  <a:gd name="connsiteY35" fmla="*/ 1291773 h 1516602"/>
                  <a:gd name="connsiteX36" fmla="*/ 356799 w 1003876"/>
                  <a:gd name="connsiteY36" fmla="*/ 1297488 h 1516602"/>
                  <a:gd name="connsiteX37" fmla="*/ 352989 w 1003876"/>
                  <a:gd name="connsiteY37" fmla="*/ 1303203 h 1516602"/>
                  <a:gd name="connsiteX38" fmla="*/ 351084 w 1003876"/>
                  <a:gd name="connsiteY38" fmla="*/ 1308918 h 1516602"/>
                  <a:gd name="connsiteX39" fmla="*/ 347274 w 1003876"/>
                  <a:gd name="connsiteY39" fmla="*/ 1314633 h 1516602"/>
                  <a:gd name="connsiteX40" fmla="*/ 330129 w 1003876"/>
                  <a:gd name="connsiteY40" fmla="*/ 1381308 h 1516602"/>
                  <a:gd name="connsiteX41" fmla="*/ 328224 w 1003876"/>
                  <a:gd name="connsiteY41" fmla="*/ 1432743 h 1516602"/>
                  <a:gd name="connsiteX42" fmla="*/ 330129 w 1003876"/>
                  <a:gd name="connsiteY42" fmla="*/ 1457508 h 1516602"/>
                  <a:gd name="connsiteX43" fmla="*/ 332034 w 1003876"/>
                  <a:gd name="connsiteY43" fmla="*/ 1463223 h 1516602"/>
                  <a:gd name="connsiteX44" fmla="*/ 335844 w 1003876"/>
                  <a:gd name="connsiteY44" fmla="*/ 1467033 h 1516602"/>
                  <a:gd name="connsiteX45" fmla="*/ 364419 w 1003876"/>
                  <a:gd name="connsiteY45" fmla="*/ 1512753 h 1516602"/>
                  <a:gd name="connsiteX46" fmla="*/ 387279 w 1003876"/>
                  <a:gd name="connsiteY46" fmla="*/ 1514658 h 1516602"/>
                  <a:gd name="connsiteX47" fmla="*/ 392994 w 1003876"/>
                  <a:gd name="connsiteY47" fmla="*/ 1508943 h 1516602"/>
                  <a:gd name="connsiteX48" fmla="*/ 394899 w 1003876"/>
                  <a:gd name="connsiteY48" fmla="*/ 1497513 h 1516602"/>
                  <a:gd name="connsiteX49" fmla="*/ 396804 w 1003876"/>
                  <a:gd name="connsiteY49" fmla="*/ 1491798 h 1516602"/>
                  <a:gd name="connsiteX50" fmla="*/ 398709 w 1003876"/>
                  <a:gd name="connsiteY50" fmla="*/ 1474653 h 1516602"/>
                  <a:gd name="connsiteX51" fmla="*/ 400614 w 1003876"/>
                  <a:gd name="connsiteY51" fmla="*/ 1461318 h 1516602"/>
                  <a:gd name="connsiteX52" fmla="*/ 404424 w 1003876"/>
                  <a:gd name="connsiteY52" fmla="*/ 1404168 h 1516602"/>
                  <a:gd name="connsiteX53" fmla="*/ 410139 w 1003876"/>
                  <a:gd name="connsiteY53" fmla="*/ 1392738 h 1516602"/>
                  <a:gd name="connsiteX54" fmla="*/ 413949 w 1003876"/>
                  <a:gd name="connsiteY54" fmla="*/ 1379403 h 1516602"/>
                  <a:gd name="connsiteX55" fmla="*/ 415854 w 1003876"/>
                  <a:gd name="connsiteY55" fmla="*/ 1373688 h 1516602"/>
                  <a:gd name="connsiteX56" fmla="*/ 417759 w 1003876"/>
                  <a:gd name="connsiteY56" fmla="*/ 1360353 h 1516602"/>
                  <a:gd name="connsiteX57" fmla="*/ 421569 w 1003876"/>
                  <a:gd name="connsiteY57" fmla="*/ 1348923 h 1516602"/>
                  <a:gd name="connsiteX58" fmla="*/ 427284 w 1003876"/>
                  <a:gd name="connsiteY58" fmla="*/ 1335588 h 1516602"/>
                  <a:gd name="connsiteX59" fmla="*/ 467289 w 1003876"/>
                  <a:gd name="connsiteY59" fmla="*/ 1265103 h 1516602"/>
                  <a:gd name="connsiteX60" fmla="*/ 528455 w 1003876"/>
                  <a:gd name="connsiteY60" fmla="*/ 1230091 h 1516602"/>
                  <a:gd name="connsiteX61" fmla="*/ 601154 w 1003876"/>
                  <a:gd name="connsiteY61" fmla="*/ 1221700 h 1516602"/>
                  <a:gd name="connsiteX62" fmla="*/ 720654 w 1003876"/>
                  <a:gd name="connsiteY62" fmla="*/ 1316538 h 1516602"/>
                  <a:gd name="connsiteX63" fmla="*/ 733989 w 1003876"/>
                  <a:gd name="connsiteY63" fmla="*/ 1326063 h 1516602"/>
                  <a:gd name="connsiteX64" fmla="*/ 743514 w 1003876"/>
                  <a:gd name="connsiteY64" fmla="*/ 1327968 h 1516602"/>
                  <a:gd name="connsiteX65" fmla="*/ 749229 w 1003876"/>
                  <a:gd name="connsiteY65" fmla="*/ 1329873 h 1516602"/>
                  <a:gd name="connsiteX66" fmla="*/ 762564 w 1003876"/>
                  <a:gd name="connsiteY66" fmla="*/ 1335588 h 1516602"/>
                  <a:gd name="connsiteX67" fmla="*/ 777804 w 1003876"/>
                  <a:gd name="connsiteY67" fmla="*/ 1333683 h 1516602"/>
                  <a:gd name="connsiteX68" fmla="*/ 789234 w 1003876"/>
                  <a:gd name="connsiteY68" fmla="*/ 1327968 h 1516602"/>
                  <a:gd name="connsiteX69" fmla="*/ 794949 w 1003876"/>
                  <a:gd name="connsiteY69" fmla="*/ 1326063 h 1516602"/>
                  <a:gd name="connsiteX70" fmla="*/ 802569 w 1003876"/>
                  <a:gd name="connsiteY70" fmla="*/ 1308918 h 1516602"/>
                  <a:gd name="connsiteX71" fmla="*/ 800664 w 1003876"/>
                  <a:gd name="connsiteY71" fmla="*/ 1284153 h 1516602"/>
                  <a:gd name="connsiteX72" fmla="*/ 798759 w 1003876"/>
                  <a:gd name="connsiteY72" fmla="*/ 1278438 h 1516602"/>
                  <a:gd name="connsiteX73" fmla="*/ 796854 w 1003876"/>
                  <a:gd name="connsiteY73" fmla="*/ 1270818 h 1516602"/>
                  <a:gd name="connsiteX74" fmla="*/ 783519 w 1003876"/>
                  <a:gd name="connsiteY74" fmla="*/ 1253673 h 1516602"/>
                  <a:gd name="connsiteX75" fmla="*/ 773994 w 1003876"/>
                  <a:gd name="connsiteY75" fmla="*/ 1247958 h 1516602"/>
                  <a:gd name="connsiteX76" fmla="*/ 648264 w 1003876"/>
                  <a:gd name="connsiteY76" fmla="*/ 1156518 h 1516602"/>
                  <a:gd name="connsiteX77" fmla="*/ 644454 w 1003876"/>
                  <a:gd name="connsiteY77" fmla="*/ 1139373 h 1516602"/>
                  <a:gd name="connsiteX78" fmla="*/ 646359 w 1003876"/>
                  <a:gd name="connsiteY78" fmla="*/ 1131753 h 1516602"/>
                  <a:gd name="connsiteX79" fmla="*/ 650169 w 1003876"/>
                  <a:gd name="connsiteY79" fmla="*/ 1114608 h 1516602"/>
                  <a:gd name="connsiteX80" fmla="*/ 653979 w 1003876"/>
                  <a:gd name="connsiteY80" fmla="*/ 1108893 h 1516602"/>
                  <a:gd name="connsiteX81" fmla="*/ 655884 w 1003876"/>
                  <a:gd name="connsiteY81" fmla="*/ 1103178 h 1516602"/>
                  <a:gd name="connsiteX82" fmla="*/ 661599 w 1003876"/>
                  <a:gd name="connsiteY82" fmla="*/ 1101273 h 1516602"/>
                  <a:gd name="connsiteX83" fmla="*/ 671124 w 1003876"/>
                  <a:gd name="connsiteY83" fmla="*/ 1089843 h 1516602"/>
                  <a:gd name="connsiteX84" fmla="*/ 724464 w 1003876"/>
                  <a:gd name="connsiteY84" fmla="*/ 1082223 h 1516602"/>
                  <a:gd name="connsiteX85" fmla="*/ 842574 w 1003876"/>
                  <a:gd name="connsiteY85" fmla="*/ 1084128 h 1516602"/>
                  <a:gd name="connsiteX86" fmla="*/ 871149 w 1003876"/>
                  <a:gd name="connsiteY86" fmla="*/ 1086033 h 1516602"/>
                  <a:gd name="connsiteX87" fmla="*/ 899724 w 1003876"/>
                  <a:gd name="connsiteY87" fmla="*/ 1091748 h 1516602"/>
                  <a:gd name="connsiteX88" fmla="*/ 922584 w 1003876"/>
                  <a:gd name="connsiteY88" fmla="*/ 1095558 h 1516602"/>
                  <a:gd name="connsiteX89" fmla="*/ 985294 w 1003876"/>
                  <a:gd name="connsiteY89" fmla="*/ 1104311 h 1516602"/>
                  <a:gd name="connsiteX90" fmla="*/ 1003378 w 1003876"/>
                  <a:gd name="connsiteY90" fmla="*/ 1065958 h 1516602"/>
                  <a:gd name="connsiteX91" fmla="*/ 970209 w 1003876"/>
                  <a:gd name="connsiteY91" fmla="*/ 1044123 h 1516602"/>
                  <a:gd name="connsiteX92" fmla="*/ 935919 w 1003876"/>
                  <a:gd name="connsiteY92" fmla="*/ 1034598 h 1516602"/>
                  <a:gd name="connsiteX93" fmla="*/ 825429 w 1003876"/>
                  <a:gd name="connsiteY93" fmla="*/ 1034598 h 1516602"/>
                  <a:gd name="connsiteX94" fmla="*/ 730179 w 1003876"/>
                  <a:gd name="connsiteY94" fmla="*/ 1038408 h 1516602"/>
                  <a:gd name="connsiteX95" fmla="*/ 669219 w 1003876"/>
                  <a:gd name="connsiteY95" fmla="*/ 1046028 h 1516602"/>
                  <a:gd name="connsiteX96" fmla="*/ 646360 w 1003876"/>
                  <a:gd name="connsiteY96" fmla="*/ 1049838 h 1516602"/>
                  <a:gd name="connsiteX97" fmla="*/ 640078 w 1003876"/>
                  <a:gd name="connsiteY97" fmla="*/ 1026051 h 1516602"/>
                  <a:gd name="connsiteX98" fmla="*/ 673029 w 1003876"/>
                  <a:gd name="connsiteY98" fmla="*/ 992688 h 1516602"/>
                  <a:gd name="connsiteX99" fmla="*/ 674934 w 1003876"/>
                  <a:gd name="connsiteY99" fmla="*/ 986973 h 1516602"/>
                  <a:gd name="connsiteX100" fmla="*/ 680649 w 1003876"/>
                  <a:gd name="connsiteY100" fmla="*/ 985068 h 1516602"/>
                  <a:gd name="connsiteX101" fmla="*/ 686364 w 1003876"/>
                  <a:gd name="connsiteY101" fmla="*/ 981258 h 1516602"/>
                  <a:gd name="connsiteX102" fmla="*/ 695889 w 1003876"/>
                  <a:gd name="connsiteY102" fmla="*/ 971733 h 1516602"/>
                  <a:gd name="connsiteX103" fmla="*/ 705414 w 1003876"/>
                  <a:gd name="connsiteY103" fmla="*/ 960303 h 1516602"/>
                  <a:gd name="connsiteX104" fmla="*/ 716844 w 1003876"/>
                  <a:gd name="connsiteY104" fmla="*/ 952683 h 1516602"/>
                  <a:gd name="connsiteX105" fmla="*/ 732084 w 1003876"/>
                  <a:gd name="connsiteY105" fmla="*/ 939348 h 1516602"/>
                  <a:gd name="connsiteX106" fmla="*/ 741609 w 1003876"/>
                  <a:gd name="connsiteY106" fmla="*/ 927918 h 1516602"/>
                  <a:gd name="connsiteX107" fmla="*/ 753039 w 1003876"/>
                  <a:gd name="connsiteY107" fmla="*/ 918393 h 1516602"/>
                  <a:gd name="connsiteX108" fmla="*/ 758754 w 1003876"/>
                  <a:gd name="connsiteY108" fmla="*/ 906963 h 1516602"/>
                  <a:gd name="connsiteX109" fmla="*/ 760659 w 1003876"/>
                  <a:gd name="connsiteY109" fmla="*/ 901248 h 1516602"/>
                  <a:gd name="connsiteX110" fmla="*/ 766374 w 1003876"/>
                  <a:gd name="connsiteY110" fmla="*/ 889818 h 1516602"/>
                  <a:gd name="connsiteX111" fmla="*/ 764469 w 1003876"/>
                  <a:gd name="connsiteY111" fmla="*/ 874578 h 1516602"/>
                  <a:gd name="connsiteX112" fmla="*/ 758754 w 1003876"/>
                  <a:gd name="connsiteY112" fmla="*/ 872673 h 1516602"/>
                  <a:gd name="connsiteX113" fmla="*/ 737799 w 1003876"/>
                  <a:gd name="connsiteY113" fmla="*/ 874578 h 1516602"/>
                  <a:gd name="connsiteX114" fmla="*/ 732084 w 1003876"/>
                  <a:gd name="connsiteY114" fmla="*/ 878388 h 1516602"/>
                  <a:gd name="connsiteX115" fmla="*/ 699699 w 1003876"/>
                  <a:gd name="connsiteY115" fmla="*/ 899343 h 1516602"/>
                  <a:gd name="connsiteX116" fmla="*/ 595181 w 1003876"/>
                  <a:gd name="connsiteY116" fmla="*/ 957831 h 1516602"/>
                  <a:gd name="connsiteX117" fmla="*/ 507294 w 1003876"/>
                  <a:gd name="connsiteY117" fmla="*/ 847908 h 1516602"/>
                  <a:gd name="connsiteX118" fmla="*/ 503484 w 1003876"/>
                  <a:gd name="connsiteY118" fmla="*/ 358323 h 1516602"/>
                  <a:gd name="connsiteX119" fmla="*/ 499674 w 1003876"/>
                  <a:gd name="connsiteY119" fmla="*/ 66858 h 1516602"/>
                  <a:gd name="connsiteX120" fmla="*/ 490149 w 1003876"/>
                  <a:gd name="connsiteY120" fmla="*/ 40188 h 1516602"/>
                  <a:gd name="connsiteX121" fmla="*/ 488244 w 1003876"/>
                  <a:gd name="connsiteY121" fmla="*/ 34473 h 1516602"/>
                  <a:gd name="connsiteX122" fmla="*/ 484434 w 1003876"/>
                  <a:gd name="connsiteY122" fmla="*/ 28758 h 1516602"/>
                  <a:gd name="connsiteX123" fmla="*/ 478719 w 1003876"/>
                  <a:gd name="connsiteY123" fmla="*/ 17328 h 1516602"/>
                  <a:gd name="connsiteX124" fmla="*/ 473004 w 1003876"/>
                  <a:gd name="connsiteY124" fmla="*/ 13518 h 1516602"/>
                  <a:gd name="connsiteX125" fmla="*/ 469194 w 1003876"/>
                  <a:gd name="connsiteY125" fmla="*/ 7803 h 1516602"/>
                  <a:gd name="connsiteX126" fmla="*/ 429189 w 1003876"/>
                  <a:gd name="connsiteY126" fmla="*/ 11613 h 1516602"/>
                  <a:gd name="connsiteX127" fmla="*/ 425379 w 1003876"/>
                  <a:gd name="connsiteY127" fmla="*/ 78288 h 1516602"/>
                  <a:gd name="connsiteX128" fmla="*/ 425379 w 1003876"/>
                  <a:gd name="connsiteY128" fmla="*/ 84003 h 1516602"/>
                  <a:gd name="connsiteX129" fmla="*/ 429189 w 1003876"/>
                  <a:gd name="connsiteY129" fmla="*/ 238308 h 1516602"/>
                  <a:gd name="connsiteX130" fmla="*/ 440619 w 1003876"/>
                  <a:gd name="connsiteY130" fmla="*/ 421188 h 1516602"/>
                  <a:gd name="connsiteX131" fmla="*/ 435265 w 1003876"/>
                  <a:gd name="connsiteY131" fmla="*/ 718368 h 1516602"/>
                  <a:gd name="connsiteX132" fmla="*/ 435059 w 1003876"/>
                  <a:gd name="connsiteY132" fmla="*/ 799046 h 1516602"/>
                  <a:gd name="connsiteX133" fmla="*/ 430322 w 1003876"/>
                  <a:gd name="connsiteY133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51084 w 1003876"/>
                  <a:gd name="connsiteY29" fmla="*/ 1238433 h 1516602"/>
                  <a:gd name="connsiteX30" fmla="*/ 356799 w 1003876"/>
                  <a:gd name="connsiteY30" fmla="*/ 1242243 h 1516602"/>
                  <a:gd name="connsiteX31" fmla="*/ 360609 w 1003876"/>
                  <a:gd name="connsiteY31" fmla="*/ 1247958 h 1516602"/>
                  <a:gd name="connsiteX32" fmla="*/ 366324 w 1003876"/>
                  <a:gd name="connsiteY32" fmla="*/ 1259388 h 1516602"/>
                  <a:gd name="connsiteX33" fmla="*/ 362514 w 1003876"/>
                  <a:gd name="connsiteY33" fmla="*/ 1286058 h 1516602"/>
                  <a:gd name="connsiteX34" fmla="*/ 358704 w 1003876"/>
                  <a:gd name="connsiteY34" fmla="*/ 1291773 h 1516602"/>
                  <a:gd name="connsiteX35" fmla="*/ 356799 w 1003876"/>
                  <a:gd name="connsiteY35" fmla="*/ 1297488 h 1516602"/>
                  <a:gd name="connsiteX36" fmla="*/ 352989 w 1003876"/>
                  <a:gd name="connsiteY36" fmla="*/ 1303203 h 1516602"/>
                  <a:gd name="connsiteX37" fmla="*/ 351084 w 1003876"/>
                  <a:gd name="connsiteY37" fmla="*/ 1308918 h 1516602"/>
                  <a:gd name="connsiteX38" fmla="*/ 347274 w 1003876"/>
                  <a:gd name="connsiteY38" fmla="*/ 1314633 h 1516602"/>
                  <a:gd name="connsiteX39" fmla="*/ 330129 w 1003876"/>
                  <a:gd name="connsiteY39" fmla="*/ 1381308 h 1516602"/>
                  <a:gd name="connsiteX40" fmla="*/ 328224 w 1003876"/>
                  <a:gd name="connsiteY40" fmla="*/ 1432743 h 1516602"/>
                  <a:gd name="connsiteX41" fmla="*/ 330129 w 1003876"/>
                  <a:gd name="connsiteY41" fmla="*/ 1457508 h 1516602"/>
                  <a:gd name="connsiteX42" fmla="*/ 332034 w 1003876"/>
                  <a:gd name="connsiteY42" fmla="*/ 1463223 h 1516602"/>
                  <a:gd name="connsiteX43" fmla="*/ 335844 w 1003876"/>
                  <a:gd name="connsiteY43" fmla="*/ 1467033 h 1516602"/>
                  <a:gd name="connsiteX44" fmla="*/ 364419 w 1003876"/>
                  <a:gd name="connsiteY44" fmla="*/ 1512753 h 1516602"/>
                  <a:gd name="connsiteX45" fmla="*/ 387279 w 1003876"/>
                  <a:gd name="connsiteY45" fmla="*/ 1514658 h 1516602"/>
                  <a:gd name="connsiteX46" fmla="*/ 392994 w 1003876"/>
                  <a:gd name="connsiteY46" fmla="*/ 1508943 h 1516602"/>
                  <a:gd name="connsiteX47" fmla="*/ 394899 w 1003876"/>
                  <a:gd name="connsiteY47" fmla="*/ 1497513 h 1516602"/>
                  <a:gd name="connsiteX48" fmla="*/ 396804 w 1003876"/>
                  <a:gd name="connsiteY48" fmla="*/ 1491798 h 1516602"/>
                  <a:gd name="connsiteX49" fmla="*/ 398709 w 1003876"/>
                  <a:gd name="connsiteY49" fmla="*/ 1474653 h 1516602"/>
                  <a:gd name="connsiteX50" fmla="*/ 400614 w 1003876"/>
                  <a:gd name="connsiteY50" fmla="*/ 1461318 h 1516602"/>
                  <a:gd name="connsiteX51" fmla="*/ 404424 w 1003876"/>
                  <a:gd name="connsiteY51" fmla="*/ 1404168 h 1516602"/>
                  <a:gd name="connsiteX52" fmla="*/ 410139 w 1003876"/>
                  <a:gd name="connsiteY52" fmla="*/ 1392738 h 1516602"/>
                  <a:gd name="connsiteX53" fmla="*/ 413949 w 1003876"/>
                  <a:gd name="connsiteY53" fmla="*/ 1379403 h 1516602"/>
                  <a:gd name="connsiteX54" fmla="*/ 415854 w 1003876"/>
                  <a:gd name="connsiteY54" fmla="*/ 1373688 h 1516602"/>
                  <a:gd name="connsiteX55" fmla="*/ 417759 w 1003876"/>
                  <a:gd name="connsiteY55" fmla="*/ 1360353 h 1516602"/>
                  <a:gd name="connsiteX56" fmla="*/ 421569 w 1003876"/>
                  <a:gd name="connsiteY56" fmla="*/ 1348923 h 1516602"/>
                  <a:gd name="connsiteX57" fmla="*/ 427284 w 1003876"/>
                  <a:gd name="connsiteY57" fmla="*/ 1335588 h 1516602"/>
                  <a:gd name="connsiteX58" fmla="*/ 467289 w 1003876"/>
                  <a:gd name="connsiteY58" fmla="*/ 1265103 h 1516602"/>
                  <a:gd name="connsiteX59" fmla="*/ 528455 w 1003876"/>
                  <a:gd name="connsiteY59" fmla="*/ 1230091 h 1516602"/>
                  <a:gd name="connsiteX60" fmla="*/ 601154 w 1003876"/>
                  <a:gd name="connsiteY60" fmla="*/ 1221700 h 1516602"/>
                  <a:gd name="connsiteX61" fmla="*/ 720654 w 1003876"/>
                  <a:gd name="connsiteY61" fmla="*/ 1316538 h 1516602"/>
                  <a:gd name="connsiteX62" fmla="*/ 733989 w 1003876"/>
                  <a:gd name="connsiteY62" fmla="*/ 1326063 h 1516602"/>
                  <a:gd name="connsiteX63" fmla="*/ 743514 w 1003876"/>
                  <a:gd name="connsiteY63" fmla="*/ 1327968 h 1516602"/>
                  <a:gd name="connsiteX64" fmla="*/ 749229 w 1003876"/>
                  <a:gd name="connsiteY64" fmla="*/ 1329873 h 1516602"/>
                  <a:gd name="connsiteX65" fmla="*/ 762564 w 1003876"/>
                  <a:gd name="connsiteY65" fmla="*/ 1335588 h 1516602"/>
                  <a:gd name="connsiteX66" fmla="*/ 777804 w 1003876"/>
                  <a:gd name="connsiteY66" fmla="*/ 1333683 h 1516602"/>
                  <a:gd name="connsiteX67" fmla="*/ 789234 w 1003876"/>
                  <a:gd name="connsiteY67" fmla="*/ 1327968 h 1516602"/>
                  <a:gd name="connsiteX68" fmla="*/ 794949 w 1003876"/>
                  <a:gd name="connsiteY68" fmla="*/ 1326063 h 1516602"/>
                  <a:gd name="connsiteX69" fmla="*/ 802569 w 1003876"/>
                  <a:gd name="connsiteY69" fmla="*/ 1308918 h 1516602"/>
                  <a:gd name="connsiteX70" fmla="*/ 800664 w 1003876"/>
                  <a:gd name="connsiteY70" fmla="*/ 1284153 h 1516602"/>
                  <a:gd name="connsiteX71" fmla="*/ 798759 w 1003876"/>
                  <a:gd name="connsiteY71" fmla="*/ 1278438 h 1516602"/>
                  <a:gd name="connsiteX72" fmla="*/ 796854 w 1003876"/>
                  <a:gd name="connsiteY72" fmla="*/ 1270818 h 1516602"/>
                  <a:gd name="connsiteX73" fmla="*/ 783519 w 1003876"/>
                  <a:gd name="connsiteY73" fmla="*/ 1253673 h 1516602"/>
                  <a:gd name="connsiteX74" fmla="*/ 773994 w 1003876"/>
                  <a:gd name="connsiteY74" fmla="*/ 1247958 h 1516602"/>
                  <a:gd name="connsiteX75" fmla="*/ 648264 w 1003876"/>
                  <a:gd name="connsiteY75" fmla="*/ 1156518 h 1516602"/>
                  <a:gd name="connsiteX76" fmla="*/ 644454 w 1003876"/>
                  <a:gd name="connsiteY76" fmla="*/ 1139373 h 1516602"/>
                  <a:gd name="connsiteX77" fmla="*/ 646359 w 1003876"/>
                  <a:gd name="connsiteY77" fmla="*/ 1131753 h 1516602"/>
                  <a:gd name="connsiteX78" fmla="*/ 650169 w 1003876"/>
                  <a:gd name="connsiteY78" fmla="*/ 1114608 h 1516602"/>
                  <a:gd name="connsiteX79" fmla="*/ 653979 w 1003876"/>
                  <a:gd name="connsiteY79" fmla="*/ 1108893 h 1516602"/>
                  <a:gd name="connsiteX80" fmla="*/ 655884 w 1003876"/>
                  <a:gd name="connsiteY80" fmla="*/ 1103178 h 1516602"/>
                  <a:gd name="connsiteX81" fmla="*/ 661599 w 1003876"/>
                  <a:gd name="connsiteY81" fmla="*/ 1101273 h 1516602"/>
                  <a:gd name="connsiteX82" fmla="*/ 671124 w 1003876"/>
                  <a:gd name="connsiteY82" fmla="*/ 1089843 h 1516602"/>
                  <a:gd name="connsiteX83" fmla="*/ 724464 w 1003876"/>
                  <a:gd name="connsiteY83" fmla="*/ 1082223 h 1516602"/>
                  <a:gd name="connsiteX84" fmla="*/ 842574 w 1003876"/>
                  <a:gd name="connsiteY84" fmla="*/ 1084128 h 1516602"/>
                  <a:gd name="connsiteX85" fmla="*/ 871149 w 1003876"/>
                  <a:gd name="connsiteY85" fmla="*/ 1086033 h 1516602"/>
                  <a:gd name="connsiteX86" fmla="*/ 899724 w 1003876"/>
                  <a:gd name="connsiteY86" fmla="*/ 1091748 h 1516602"/>
                  <a:gd name="connsiteX87" fmla="*/ 922584 w 1003876"/>
                  <a:gd name="connsiteY87" fmla="*/ 1095558 h 1516602"/>
                  <a:gd name="connsiteX88" fmla="*/ 985294 w 1003876"/>
                  <a:gd name="connsiteY88" fmla="*/ 1104311 h 1516602"/>
                  <a:gd name="connsiteX89" fmla="*/ 1003378 w 1003876"/>
                  <a:gd name="connsiteY89" fmla="*/ 1065958 h 1516602"/>
                  <a:gd name="connsiteX90" fmla="*/ 970209 w 1003876"/>
                  <a:gd name="connsiteY90" fmla="*/ 1044123 h 1516602"/>
                  <a:gd name="connsiteX91" fmla="*/ 935919 w 1003876"/>
                  <a:gd name="connsiteY91" fmla="*/ 1034598 h 1516602"/>
                  <a:gd name="connsiteX92" fmla="*/ 825429 w 1003876"/>
                  <a:gd name="connsiteY92" fmla="*/ 1034598 h 1516602"/>
                  <a:gd name="connsiteX93" fmla="*/ 730179 w 1003876"/>
                  <a:gd name="connsiteY93" fmla="*/ 1038408 h 1516602"/>
                  <a:gd name="connsiteX94" fmla="*/ 669219 w 1003876"/>
                  <a:gd name="connsiteY94" fmla="*/ 1046028 h 1516602"/>
                  <a:gd name="connsiteX95" fmla="*/ 646360 w 1003876"/>
                  <a:gd name="connsiteY95" fmla="*/ 1049838 h 1516602"/>
                  <a:gd name="connsiteX96" fmla="*/ 640078 w 1003876"/>
                  <a:gd name="connsiteY96" fmla="*/ 1026051 h 1516602"/>
                  <a:gd name="connsiteX97" fmla="*/ 673029 w 1003876"/>
                  <a:gd name="connsiteY97" fmla="*/ 992688 h 1516602"/>
                  <a:gd name="connsiteX98" fmla="*/ 674934 w 1003876"/>
                  <a:gd name="connsiteY98" fmla="*/ 986973 h 1516602"/>
                  <a:gd name="connsiteX99" fmla="*/ 680649 w 1003876"/>
                  <a:gd name="connsiteY99" fmla="*/ 985068 h 1516602"/>
                  <a:gd name="connsiteX100" fmla="*/ 686364 w 1003876"/>
                  <a:gd name="connsiteY100" fmla="*/ 981258 h 1516602"/>
                  <a:gd name="connsiteX101" fmla="*/ 695889 w 1003876"/>
                  <a:gd name="connsiteY101" fmla="*/ 971733 h 1516602"/>
                  <a:gd name="connsiteX102" fmla="*/ 705414 w 1003876"/>
                  <a:gd name="connsiteY102" fmla="*/ 960303 h 1516602"/>
                  <a:gd name="connsiteX103" fmla="*/ 716844 w 1003876"/>
                  <a:gd name="connsiteY103" fmla="*/ 952683 h 1516602"/>
                  <a:gd name="connsiteX104" fmla="*/ 732084 w 1003876"/>
                  <a:gd name="connsiteY104" fmla="*/ 939348 h 1516602"/>
                  <a:gd name="connsiteX105" fmla="*/ 741609 w 1003876"/>
                  <a:gd name="connsiteY105" fmla="*/ 927918 h 1516602"/>
                  <a:gd name="connsiteX106" fmla="*/ 753039 w 1003876"/>
                  <a:gd name="connsiteY106" fmla="*/ 918393 h 1516602"/>
                  <a:gd name="connsiteX107" fmla="*/ 758754 w 1003876"/>
                  <a:gd name="connsiteY107" fmla="*/ 906963 h 1516602"/>
                  <a:gd name="connsiteX108" fmla="*/ 760659 w 1003876"/>
                  <a:gd name="connsiteY108" fmla="*/ 901248 h 1516602"/>
                  <a:gd name="connsiteX109" fmla="*/ 766374 w 1003876"/>
                  <a:gd name="connsiteY109" fmla="*/ 889818 h 1516602"/>
                  <a:gd name="connsiteX110" fmla="*/ 764469 w 1003876"/>
                  <a:gd name="connsiteY110" fmla="*/ 874578 h 1516602"/>
                  <a:gd name="connsiteX111" fmla="*/ 758754 w 1003876"/>
                  <a:gd name="connsiteY111" fmla="*/ 872673 h 1516602"/>
                  <a:gd name="connsiteX112" fmla="*/ 737799 w 1003876"/>
                  <a:gd name="connsiteY112" fmla="*/ 874578 h 1516602"/>
                  <a:gd name="connsiteX113" fmla="*/ 732084 w 1003876"/>
                  <a:gd name="connsiteY113" fmla="*/ 878388 h 1516602"/>
                  <a:gd name="connsiteX114" fmla="*/ 699699 w 1003876"/>
                  <a:gd name="connsiteY114" fmla="*/ 899343 h 1516602"/>
                  <a:gd name="connsiteX115" fmla="*/ 595181 w 1003876"/>
                  <a:gd name="connsiteY115" fmla="*/ 957831 h 1516602"/>
                  <a:gd name="connsiteX116" fmla="*/ 507294 w 1003876"/>
                  <a:gd name="connsiteY116" fmla="*/ 847908 h 1516602"/>
                  <a:gd name="connsiteX117" fmla="*/ 503484 w 1003876"/>
                  <a:gd name="connsiteY117" fmla="*/ 358323 h 1516602"/>
                  <a:gd name="connsiteX118" fmla="*/ 499674 w 1003876"/>
                  <a:gd name="connsiteY118" fmla="*/ 66858 h 1516602"/>
                  <a:gd name="connsiteX119" fmla="*/ 490149 w 1003876"/>
                  <a:gd name="connsiteY119" fmla="*/ 40188 h 1516602"/>
                  <a:gd name="connsiteX120" fmla="*/ 488244 w 1003876"/>
                  <a:gd name="connsiteY120" fmla="*/ 34473 h 1516602"/>
                  <a:gd name="connsiteX121" fmla="*/ 484434 w 1003876"/>
                  <a:gd name="connsiteY121" fmla="*/ 28758 h 1516602"/>
                  <a:gd name="connsiteX122" fmla="*/ 478719 w 1003876"/>
                  <a:gd name="connsiteY122" fmla="*/ 17328 h 1516602"/>
                  <a:gd name="connsiteX123" fmla="*/ 473004 w 1003876"/>
                  <a:gd name="connsiteY123" fmla="*/ 13518 h 1516602"/>
                  <a:gd name="connsiteX124" fmla="*/ 469194 w 1003876"/>
                  <a:gd name="connsiteY124" fmla="*/ 7803 h 1516602"/>
                  <a:gd name="connsiteX125" fmla="*/ 429189 w 1003876"/>
                  <a:gd name="connsiteY125" fmla="*/ 11613 h 1516602"/>
                  <a:gd name="connsiteX126" fmla="*/ 425379 w 1003876"/>
                  <a:gd name="connsiteY126" fmla="*/ 78288 h 1516602"/>
                  <a:gd name="connsiteX127" fmla="*/ 425379 w 1003876"/>
                  <a:gd name="connsiteY127" fmla="*/ 84003 h 1516602"/>
                  <a:gd name="connsiteX128" fmla="*/ 429189 w 1003876"/>
                  <a:gd name="connsiteY128" fmla="*/ 238308 h 1516602"/>
                  <a:gd name="connsiteX129" fmla="*/ 440619 w 1003876"/>
                  <a:gd name="connsiteY129" fmla="*/ 421188 h 1516602"/>
                  <a:gd name="connsiteX130" fmla="*/ 435265 w 1003876"/>
                  <a:gd name="connsiteY130" fmla="*/ 718368 h 1516602"/>
                  <a:gd name="connsiteX131" fmla="*/ 435059 w 1003876"/>
                  <a:gd name="connsiteY131" fmla="*/ 799046 h 1516602"/>
                  <a:gd name="connsiteX132" fmla="*/ 430322 w 1003876"/>
                  <a:gd name="connsiteY132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51084 w 1003876"/>
                  <a:gd name="connsiteY29" fmla="*/ 1238433 h 1516602"/>
                  <a:gd name="connsiteX30" fmla="*/ 356799 w 1003876"/>
                  <a:gd name="connsiteY30" fmla="*/ 1242243 h 1516602"/>
                  <a:gd name="connsiteX31" fmla="*/ 366324 w 1003876"/>
                  <a:gd name="connsiteY31" fmla="*/ 1259388 h 1516602"/>
                  <a:gd name="connsiteX32" fmla="*/ 362514 w 1003876"/>
                  <a:gd name="connsiteY32" fmla="*/ 1286058 h 1516602"/>
                  <a:gd name="connsiteX33" fmla="*/ 358704 w 1003876"/>
                  <a:gd name="connsiteY33" fmla="*/ 1291773 h 1516602"/>
                  <a:gd name="connsiteX34" fmla="*/ 356799 w 1003876"/>
                  <a:gd name="connsiteY34" fmla="*/ 1297488 h 1516602"/>
                  <a:gd name="connsiteX35" fmla="*/ 352989 w 1003876"/>
                  <a:gd name="connsiteY35" fmla="*/ 1303203 h 1516602"/>
                  <a:gd name="connsiteX36" fmla="*/ 351084 w 1003876"/>
                  <a:gd name="connsiteY36" fmla="*/ 1308918 h 1516602"/>
                  <a:gd name="connsiteX37" fmla="*/ 347274 w 1003876"/>
                  <a:gd name="connsiteY37" fmla="*/ 1314633 h 1516602"/>
                  <a:gd name="connsiteX38" fmla="*/ 330129 w 1003876"/>
                  <a:gd name="connsiteY38" fmla="*/ 1381308 h 1516602"/>
                  <a:gd name="connsiteX39" fmla="*/ 328224 w 1003876"/>
                  <a:gd name="connsiteY39" fmla="*/ 1432743 h 1516602"/>
                  <a:gd name="connsiteX40" fmla="*/ 330129 w 1003876"/>
                  <a:gd name="connsiteY40" fmla="*/ 1457508 h 1516602"/>
                  <a:gd name="connsiteX41" fmla="*/ 332034 w 1003876"/>
                  <a:gd name="connsiteY41" fmla="*/ 1463223 h 1516602"/>
                  <a:gd name="connsiteX42" fmla="*/ 335844 w 1003876"/>
                  <a:gd name="connsiteY42" fmla="*/ 1467033 h 1516602"/>
                  <a:gd name="connsiteX43" fmla="*/ 364419 w 1003876"/>
                  <a:gd name="connsiteY43" fmla="*/ 1512753 h 1516602"/>
                  <a:gd name="connsiteX44" fmla="*/ 387279 w 1003876"/>
                  <a:gd name="connsiteY44" fmla="*/ 1514658 h 1516602"/>
                  <a:gd name="connsiteX45" fmla="*/ 392994 w 1003876"/>
                  <a:gd name="connsiteY45" fmla="*/ 1508943 h 1516602"/>
                  <a:gd name="connsiteX46" fmla="*/ 394899 w 1003876"/>
                  <a:gd name="connsiteY46" fmla="*/ 1497513 h 1516602"/>
                  <a:gd name="connsiteX47" fmla="*/ 396804 w 1003876"/>
                  <a:gd name="connsiteY47" fmla="*/ 1491798 h 1516602"/>
                  <a:gd name="connsiteX48" fmla="*/ 398709 w 1003876"/>
                  <a:gd name="connsiteY48" fmla="*/ 1474653 h 1516602"/>
                  <a:gd name="connsiteX49" fmla="*/ 400614 w 1003876"/>
                  <a:gd name="connsiteY49" fmla="*/ 1461318 h 1516602"/>
                  <a:gd name="connsiteX50" fmla="*/ 404424 w 1003876"/>
                  <a:gd name="connsiteY50" fmla="*/ 1404168 h 1516602"/>
                  <a:gd name="connsiteX51" fmla="*/ 410139 w 1003876"/>
                  <a:gd name="connsiteY51" fmla="*/ 1392738 h 1516602"/>
                  <a:gd name="connsiteX52" fmla="*/ 413949 w 1003876"/>
                  <a:gd name="connsiteY52" fmla="*/ 1379403 h 1516602"/>
                  <a:gd name="connsiteX53" fmla="*/ 415854 w 1003876"/>
                  <a:gd name="connsiteY53" fmla="*/ 1373688 h 1516602"/>
                  <a:gd name="connsiteX54" fmla="*/ 417759 w 1003876"/>
                  <a:gd name="connsiteY54" fmla="*/ 1360353 h 1516602"/>
                  <a:gd name="connsiteX55" fmla="*/ 421569 w 1003876"/>
                  <a:gd name="connsiteY55" fmla="*/ 1348923 h 1516602"/>
                  <a:gd name="connsiteX56" fmla="*/ 427284 w 1003876"/>
                  <a:gd name="connsiteY56" fmla="*/ 1335588 h 1516602"/>
                  <a:gd name="connsiteX57" fmla="*/ 467289 w 1003876"/>
                  <a:gd name="connsiteY57" fmla="*/ 1265103 h 1516602"/>
                  <a:gd name="connsiteX58" fmla="*/ 528455 w 1003876"/>
                  <a:gd name="connsiteY58" fmla="*/ 1230091 h 1516602"/>
                  <a:gd name="connsiteX59" fmla="*/ 601154 w 1003876"/>
                  <a:gd name="connsiteY59" fmla="*/ 1221700 h 1516602"/>
                  <a:gd name="connsiteX60" fmla="*/ 720654 w 1003876"/>
                  <a:gd name="connsiteY60" fmla="*/ 1316538 h 1516602"/>
                  <a:gd name="connsiteX61" fmla="*/ 733989 w 1003876"/>
                  <a:gd name="connsiteY61" fmla="*/ 1326063 h 1516602"/>
                  <a:gd name="connsiteX62" fmla="*/ 743514 w 1003876"/>
                  <a:gd name="connsiteY62" fmla="*/ 1327968 h 1516602"/>
                  <a:gd name="connsiteX63" fmla="*/ 749229 w 1003876"/>
                  <a:gd name="connsiteY63" fmla="*/ 1329873 h 1516602"/>
                  <a:gd name="connsiteX64" fmla="*/ 762564 w 1003876"/>
                  <a:gd name="connsiteY64" fmla="*/ 1335588 h 1516602"/>
                  <a:gd name="connsiteX65" fmla="*/ 777804 w 1003876"/>
                  <a:gd name="connsiteY65" fmla="*/ 1333683 h 1516602"/>
                  <a:gd name="connsiteX66" fmla="*/ 789234 w 1003876"/>
                  <a:gd name="connsiteY66" fmla="*/ 1327968 h 1516602"/>
                  <a:gd name="connsiteX67" fmla="*/ 794949 w 1003876"/>
                  <a:gd name="connsiteY67" fmla="*/ 1326063 h 1516602"/>
                  <a:gd name="connsiteX68" fmla="*/ 802569 w 1003876"/>
                  <a:gd name="connsiteY68" fmla="*/ 1308918 h 1516602"/>
                  <a:gd name="connsiteX69" fmla="*/ 800664 w 1003876"/>
                  <a:gd name="connsiteY69" fmla="*/ 1284153 h 1516602"/>
                  <a:gd name="connsiteX70" fmla="*/ 798759 w 1003876"/>
                  <a:gd name="connsiteY70" fmla="*/ 1278438 h 1516602"/>
                  <a:gd name="connsiteX71" fmla="*/ 796854 w 1003876"/>
                  <a:gd name="connsiteY71" fmla="*/ 1270818 h 1516602"/>
                  <a:gd name="connsiteX72" fmla="*/ 783519 w 1003876"/>
                  <a:gd name="connsiteY72" fmla="*/ 1253673 h 1516602"/>
                  <a:gd name="connsiteX73" fmla="*/ 773994 w 1003876"/>
                  <a:gd name="connsiteY73" fmla="*/ 1247958 h 1516602"/>
                  <a:gd name="connsiteX74" fmla="*/ 648264 w 1003876"/>
                  <a:gd name="connsiteY74" fmla="*/ 1156518 h 1516602"/>
                  <a:gd name="connsiteX75" fmla="*/ 644454 w 1003876"/>
                  <a:gd name="connsiteY75" fmla="*/ 1139373 h 1516602"/>
                  <a:gd name="connsiteX76" fmla="*/ 646359 w 1003876"/>
                  <a:gd name="connsiteY76" fmla="*/ 1131753 h 1516602"/>
                  <a:gd name="connsiteX77" fmla="*/ 650169 w 1003876"/>
                  <a:gd name="connsiteY77" fmla="*/ 1114608 h 1516602"/>
                  <a:gd name="connsiteX78" fmla="*/ 653979 w 1003876"/>
                  <a:gd name="connsiteY78" fmla="*/ 1108893 h 1516602"/>
                  <a:gd name="connsiteX79" fmla="*/ 655884 w 1003876"/>
                  <a:gd name="connsiteY79" fmla="*/ 1103178 h 1516602"/>
                  <a:gd name="connsiteX80" fmla="*/ 661599 w 1003876"/>
                  <a:gd name="connsiteY80" fmla="*/ 1101273 h 1516602"/>
                  <a:gd name="connsiteX81" fmla="*/ 671124 w 1003876"/>
                  <a:gd name="connsiteY81" fmla="*/ 1089843 h 1516602"/>
                  <a:gd name="connsiteX82" fmla="*/ 724464 w 1003876"/>
                  <a:gd name="connsiteY82" fmla="*/ 1082223 h 1516602"/>
                  <a:gd name="connsiteX83" fmla="*/ 842574 w 1003876"/>
                  <a:gd name="connsiteY83" fmla="*/ 1084128 h 1516602"/>
                  <a:gd name="connsiteX84" fmla="*/ 871149 w 1003876"/>
                  <a:gd name="connsiteY84" fmla="*/ 1086033 h 1516602"/>
                  <a:gd name="connsiteX85" fmla="*/ 899724 w 1003876"/>
                  <a:gd name="connsiteY85" fmla="*/ 1091748 h 1516602"/>
                  <a:gd name="connsiteX86" fmla="*/ 922584 w 1003876"/>
                  <a:gd name="connsiteY86" fmla="*/ 1095558 h 1516602"/>
                  <a:gd name="connsiteX87" fmla="*/ 985294 w 1003876"/>
                  <a:gd name="connsiteY87" fmla="*/ 1104311 h 1516602"/>
                  <a:gd name="connsiteX88" fmla="*/ 1003378 w 1003876"/>
                  <a:gd name="connsiteY88" fmla="*/ 1065958 h 1516602"/>
                  <a:gd name="connsiteX89" fmla="*/ 970209 w 1003876"/>
                  <a:gd name="connsiteY89" fmla="*/ 1044123 h 1516602"/>
                  <a:gd name="connsiteX90" fmla="*/ 935919 w 1003876"/>
                  <a:gd name="connsiteY90" fmla="*/ 1034598 h 1516602"/>
                  <a:gd name="connsiteX91" fmla="*/ 825429 w 1003876"/>
                  <a:gd name="connsiteY91" fmla="*/ 1034598 h 1516602"/>
                  <a:gd name="connsiteX92" fmla="*/ 730179 w 1003876"/>
                  <a:gd name="connsiteY92" fmla="*/ 1038408 h 1516602"/>
                  <a:gd name="connsiteX93" fmla="*/ 669219 w 1003876"/>
                  <a:gd name="connsiteY93" fmla="*/ 1046028 h 1516602"/>
                  <a:gd name="connsiteX94" fmla="*/ 646360 w 1003876"/>
                  <a:gd name="connsiteY94" fmla="*/ 1049838 h 1516602"/>
                  <a:gd name="connsiteX95" fmla="*/ 640078 w 1003876"/>
                  <a:gd name="connsiteY95" fmla="*/ 1026051 h 1516602"/>
                  <a:gd name="connsiteX96" fmla="*/ 673029 w 1003876"/>
                  <a:gd name="connsiteY96" fmla="*/ 992688 h 1516602"/>
                  <a:gd name="connsiteX97" fmla="*/ 674934 w 1003876"/>
                  <a:gd name="connsiteY97" fmla="*/ 986973 h 1516602"/>
                  <a:gd name="connsiteX98" fmla="*/ 680649 w 1003876"/>
                  <a:gd name="connsiteY98" fmla="*/ 985068 h 1516602"/>
                  <a:gd name="connsiteX99" fmla="*/ 686364 w 1003876"/>
                  <a:gd name="connsiteY99" fmla="*/ 981258 h 1516602"/>
                  <a:gd name="connsiteX100" fmla="*/ 695889 w 1003876"/>
                  <a:gd name="connsiteY100" fmla="*/ 971733 h 1516602"/>
                  <a:gd name="connsiteX101" fmla="*/ 705414 w 1003876"/>
                  <a:gd name="connsiteY101" fmla="*/ 960303 h 1516602"/>
                  <a:gd name="connsiteX102" fmla="*/ 716844 w 1003876"/>
                  <a:gd name="connsiteY102" fmla="*/ 952683 h 1516602"/>
                  <a:gd name="connsiteX103" fmla="*/ 732084 w 1003876"/>
                  <a:gd name="connsiteY103" fmla="*/ 939348 h 1516602"/>
                  <a:gd name="connsiteX104" fmla="*/ 741609 w 1003876"/>
                  <a:gd name="connsiteY104" fmla="*/ 927918 h 1516602"/>
                  <a:gd name="connsiteX105" fmla="*/ 753039 w 1003876"/>
                  <a:gd name="connsiteY105" fmla="*/ 918393 h 1516602"/>
                  <a:gd name="connsiteX106" fmla="*/ 758754 w 1003876"/>
                  <a:gd name="connsiteY106" fmla="*/ 906963 h 1516602"/>
                  <a:gd name="connsiteX107" fmla="*/ 760659 w 1003876"/>
                  <a:gd name="connsiteY107" fmla="*/ 901248 h 1516602"/>
                  <a:gd name="connsiteX108" fmla="*/ 766374 w 1003876"/>
                  <a:gd name="connsiteY108" fmla="*/ 889818 h 1516602"/>
                  <a:gd name="connsiteX109" fmla="*/ 764469 w 1003876"/>
                  <a:gd name="connsiteY109" fmla="*/ 874578 h 1516602"/>
                  <a:gd name="connsiteX110" fmla="*/ 758754 w 1003876"/>
                  <a:gd name="connsiteY110" fmla="*/ 872673 h 1516602"/>
                  <a:gd name="connsiteX111" fmla="*/ 737799 w 1003876"/>
                  <a:gd name="connsiteY111" fmla="*/ 874578 h 1516602"/>
                  <a:gd name="connsiteX112" fmla="*/ 732084 w 1003876"/>
                  <a:gd name="connsiteY112" fmla="*/ 878388 h 1516602"/>
                  <a:gd name="connsiteX113" fmla="*/ 699699 w 1003876"/>
                  <a:gd name="connsiteY113" fmla="*/ 899343 h 1516602"/>
                  <a:gd name="connsiteX114" fmla="*/ 595181 w 1003876"/>
                  <a:gd name="connsiteY114" fmla="*/ 957831 h 1516602"/>
                  <a:gd name="connsiteX115" fmla="*/ 507294 w 1003876"/>
                  <a:gd name="connsiteY115" fmla="*/ 847908 h 1516602"/>
                  <a:gd name="connsiteX116" fmla="*/ 503484 w 1003876"/>
                  <a:gd name="connsiteY116" fmla="*/ 358323 h 1516602"/>
                  <a:gd name="connsiteX117" fmla="*/ 499674 w 1003876"/>
                  <a:gd name="connsiteY117" fmla="*/ 66858 h 1516602"/>
                  <a:gd name="connsiteX118" fmla="*/ 490149 w 1003876"/>
                  <a:gd name="connsiteY118" fmla="*/ 40188 h 1516602"/>
                  <a:gd name="connsiteX119" fmla="*/ 488244 w 1003876"/>
                  <a:gd name="connsiteY119" fmla="*/ 34473 h 1516602"/>
                  <a:gd name="connsiteX120" fmla="*/ 484434 w 1003876"/>
                  <a:gd name="connsiteY120" fmla="*/ 28758 h 1516602"/>
                  <a:gd name="connsiteX121" fmla="*/ 478719 w 1003876"/>
                  <a:gd name="connsiteY121" fmla="*/ 17328 h 1516602"/>
                  <a:gd name="connsiteX122" fmla="*/ 473004 w 1003876"/>
                  <a:gd name="connsiteY122" fmla="*/ 13518 h 1516602"/>
                  <a:gd name="connsiteX123" fmla="*/ 469194 w 1003876"/>
                  <a:gd name="connsiteY123" fmla="*/ 7803 h 1516602"/>
                  <a:gd name="connsiteX124" fmla="*/ 429189 w 1003876"/>
                  <a:gd name="connsiteY124" fmla="*/ 11613 h 1516602"/>
                  <a:gd name="connsiteX125" fmla="*/ 425379 w 1003876"/>
                  <a:gd name="connsiteY125" fmla="*/ 78288 h 1516602"/>
                  <a:gd name="connsiteX126" fmla="*/ 425379 w 1003876"/>
                  <a:gd name="connsiteY126" fmla="*/ 84003 h 1516602"/>
                  <a:gd name="connsiteX127" fmla="*/ 429189 w 1003876"/>
                  <a:gd name="connsiteY127" fmla="*/ 238308 h 1516602"/>
                  <a:gd name="connsiteX128" fmla="*/ 440619 w 1003876"/>
                  <a:gd name="connsiteY128" fmla="*/ 421188 h 1516602"/>
                  <a:gd name="connsiteX129" fmla="*/ 435265 w 1003876"/>
                  <a:gd name="connsiteY129" fmla="*/ 718368 h 1516602"/>
                  <a:gd name="connsiteX130" fmla="*/ 435059 w 1003876"/>
                  <a:gd name="connsiteY130" fmla="*/ 799046 h 1516602"/>
                  <a:gd name="connsiteX131" fmla="*/ 430322 w 1003876"/>
                  <a:gd name="connsiteY131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51084 w 1003876"/>
                  <a:gd name="connsiteY29" fmla="*/ 1238433 h 1516602"/>
                  <a:gd name="connsiteX30" fmla="*/ 356799 w 1003876"/>
                  <a:gd name="connsiteY30" fmla="*/ 1242243 h 1516602"/>
                  <a:gd name="connsiteX31" fmla="*/ 362514 w 1003876"/>
                  <a:gd name="connsiteY31" fmla="*/ 1286058 h 1516602"/>
                  <a:gd name="connsiteX32" fmla="*/ 358704 w 1003876"/>
                  <a:gd name="connsiteY32" fmla="*/ 1291773 h 1516602"/>
                  <a:gd name="connsiteX33" fmla="*/ 356799 w 1003876"/>
                  <a:gd name="connsiteY33" fmla="*/ 1297488 h 1516602"/>
                  <a:gd name="connsiteX34" fmla="*/ 352989 w 1003876"/>
                  <a:gd name="connsiteY34" fmla="*/ 1303203 h 1516602"/>
                  <a:gd name="connsiteX35" fmla="*/ 351084 w 1003876"/>
                  <a:gd name="connsiteY35" fmla="*/ 1308918 h 1516602"/>
                  <a:gd name="connsiteX36" fmla="*/ 347274 w 1003876"/>
                  <a:gd name="connsiteY36" fmla="*/ 1314633 h 1516602"/>
                  <a:gd name="connsiteX37" fmla="*/ 330129 w 1003876"/>
                  <a:gd name="connsiteY37" fmla="*/ 1381308 h 1516602"/>
                  <a:gd name="connsiteX38" fmla="*/ 328224 w 1003876"/>
                  <a:gd name="connsiteY38" fmla="*/ 1432743 h 1516602"/>
                  <a:gd name="connsiteX39" fmla="*/ 330129 w 1003876"/>
                  <a:gd name="connsiteY39" fmla="*/ 1457508 h 1516602"/>
                  <a:gd name="connsiteX40" fmla="*/ 332034 w 1003876"/>
                  <a:gd name="connsiteY40" fmla="*/ 1463223 h 1516602"/>
                  <a:gd name="connsiteX41" fmla="*/ 335844 w 1003876"/>
                  <a:gd name="connsiteY41" fmla="*/ 1467033 h 1516602"/>
                  <a:gd name="connsiteX42" fmla="*/ 364419 w 1003876"/>
                  <a:gd name="connsiteY42" fmla="*/ 1512753 h 1516602"/>
                  <a:gd name="connsiteX43" fmla="*/ 387279 w 1003876"/>
                  <a:gd name="connsiteY43" fmla="*/ 1514658 h 1516602"/>
                  <a:gd name="connsiteX44" fmla="*/ 392994 w 1003876"/>
                  <a:gd name="connsiteY44" fmla="*/ 1508943 h 1516602"/>
                  <a:gd name="connsiteX45" fmla="*/ 394899 w 1003876"/>
                  <a:gd name="connsiteY45" fmla="*/ 1497513 h 1516602"/>
                  <a:gd name="connsiteX46" fmla="*/ 396804 w 1003876"/>
                  <a:gd name="connsiteY46" fmla="*/ 1491798 h 1516602"/>
                  <a:gd name="connsiteX47" fmla="*/ 398709 w 1003876"/>
                  <a:gd name="connsiteY47" fmla="*/ 1474653 h 1516602"/>
                  <a:gd name="connsiteX48" fmla="*/ 400614 w 1003876"/>
                  <a:gd name="connsiteY48" fmla="*/ 1461318 h 1516602"/>
                  <a:gd name="connsiteX49" fmla="*/ 404424 w 1003876"/>
                  <a:gd name="connsiteY49" fmla="*/ 1404168 h 1516602"/>
                  <a:gd name="connsiteX50" fmla="*/ 410139 w 1003876"/>
                  <a:gd name="connsiteY50" fmla="*/ 1392738 h 1516602"/>
                  <a:gd name="connsiteX51" fmla="*/ 413949 w 1003876"/>
                  <a:gd name="connsiteY51" fmla="*/ 1379403 h 1516602"/>
                  <a:gd name="connsiteX52" fmla="*/ 415854 w 1003876"/>
                  <a:gd name="connsiteY52" fmla="*/ 1373688 h 1516602"/>
                  <a:gd name="connsiteX53" fmla="*/ 417759 w 1003876"/>
                  <a:gd name="connsiteY53" fmla="*/ 1360353 h 1516602"/>
                  <a:gd name="connsiteX54" fmla="*/ 421569 w 1003876"/>
                  <a:gd name="connsiteY54" fmla="*/ 1348923 h 1516602"/>
                  <a:gd name="connsiteX55" fmla="*/ 427284 w 1003876"/>
                  <a:gd name="connsiteY55" fmla="*/ 1335588 h 1516602"/>
                  <a:gd name="connsiteX56" fmla="*/ 467289 w 1003876"/>
                  <a:gd name="connsiteY56" fmla="*/ 1265103 h 1516602"/>
                  <a:gd name="connsiteX57" fmla="*/ 528455 w 1003876"/>
                  <a:gd name="connsiteY57" fmla="*/ 1230091 h 1516602"/>
                  <a:gd name="connsiteX58" fmla="*/ 601154 w 1003876"/>
                  <a:gd name="connsiteY58" fmla="*/ 1221700 h 1516602"/>
                  <a:gd name="connsiteX59" fmla="*/ 720654 w 1003876"/>
                  <a:gd name="connsiteY59" fmla="*/ 1316538 h 1516602"/>
                  <a:gd name="connsiteX60" fmla="*/ 733989 w 1003876"/>
                  <a:gd name="connsiteY60" fmla="*/ 1326063 h 1516602"/>
                  <a:gd name="connsiteX61" fmla="*/ 743514 w 1003876"/>
                  <a:gd name="connsiteY61" fmla="*/ 1327968 h 1516602"/>
                  <a:gd name="connsiteX62" fmla="*/ 749229 w 1003876"/>
                  <a:gd name="connsiteY62" fmla="*/ 1329873 h 1516602"/>
                  <a:gd name="connsiteX63" fmla="*/ 762564 w 1003876"/>
                  <a:gd name="connsiteY63" fmla="*/ 1335588 h 1516602"/>
                  <a:gd name="connsiteX64" fmla="*/ 777804 w 1003876"/>
                  <a:gd name="connsiteY64" fmla="*/ 1333683 h 1516602"/>
                  <a:gd name="connsiteX65" fmla="*/ 789234 w 1003876"/>
                  <a:gd name="connsiteY65" fmla="*/ 1327968 h 1516602"/>
                  <a:gd name="connsiteX66" fmla="*/ 794949 w 1003876"/>
                  <a:gd name="connsiteY66" fmla="*/ 1326063 h 1516602"/>
                  <a:gd name="connsiteX67" fmla="*/ 802569 w 1003876"/>
                  <a:gd name="connsiteY67" fmla="*/ 1308918 h 1516602"/>
                  <a:gd name="connsiteX68" fmla="*/ 800664 w 1003876"/>
                  <a:gd name="connsiteY68" fmla="*/ 1284153 h 1516602"/>
                  <a:gd name="connsiteX69" fmla="*/ 798759 w 1003876"/>
                  <a:gd name="connsiteY69" fmla="*/ 1278438 h 1516602"/>
                  <a:gd name="connsiteX70" fmla="*/ 796854 w 1003876"/>
                  <a:gd name="connsiteY70" fmla="*/ 1270818 h 1516602"/>
                  <a:gd name="connsiteX71" fmla="*/ 783519 w 1003876"/>
                  <a:gd name="connsiteY71" fmla="*/ 1253673 h 1516602"/>
                  <a:gd name="connsiteX72" fmla="*/ 773994 w 1003876"/>
                  <a:gd name="connsiteY72" fmla="*/ 1247958 h 1516602"/>
                  <a:gd name="connsiteX73" fmla="*/ 648264 w 1003876"/>
                  <a:gd name="connsiteY73" fmla="*/ 1156518 h 1516602"/>
                  <a:gd name="connsiteX74" fmla="*/ 644454 w 1003876"/>
                  <a:gd name="connsiteY74" fmla="*/ 1139373 h 1516602"/>
                  <a:gd name="connsiteX75" fmla="*/ 646359 w 1003876"/>
                  <a:gd name="connsiteY75" fmla="*/ 1131753 h 1516602"/>
                  <a:gd name="connsiteX76" fmla="*/ 650169 w 1003876"/>
                  <a:gd name="connsiteY76" fmla="*/ 1114608 h 1516602"/>
                  <a:gd name="connsiteX77" fmla="*/ 653979 w 1003876"/>
                  <a:gd name="connsiteY77" fmla="*/ 1108893 h 1516602"/>
                  <a:gd name="connsiteX78" fmla="*/ 655884 w 1003876"/>
                  <a:gd name="connsiteY78" fmla="*/ 1103178 h 1516602"/>
                  <a:gd name="connsiteX79" fmla="*/ 661599 w 1003876"/>
                  <a:gd name="connsiteY79" fmla="*/ 1101273 h 1516602"/>
                  <a:gd name="connsiteX80" fmla="*/ 671124 w 1003876"/>
                  <a:gd name="connsiteY80" fmla="*/ 1089843 h 1516602"/>
                  <a:gd name="connsiteX81" fmla="*/ 724464 w 1003876"/>
                  <a:gd name="connsiteY81" fmla="*/ 1082223 h 1516602"/>
                  <a:gd name="connsiteX82" fmla="*/ 842574 w 1003876"/>
                  <a:gd name="connsiteY82" fmla="*/ 1084128 h 1516602"/>
                  <a:gd name="connsiteX83" fmla="*/ 871149 w 1003876"/>
                  <a:gd name="connsiteY83" fmla="*/ 1086033 h 1516602"/>
                  <a:gd name="connsiteX84" fmla="*/ 899724 w 1003876"/>
                  <a:gd name="connsiteY84" fmla="*/ 1091748 h 1516602"/>
                  <a:gd name="connsiteX85" fmla="*/ 922584 w 1003876"/>
                  <a:gd name="connsiteY85" fmla="*/ 1095558 h 1516602"/>
                  <a:gd name="connsiteX86" fmla="*/ 985294 w 1003876"/>
                  <a:gd name="connsiteY86" fmla="*/ 1104311 h 1516602"/>
                  <a:gd name="connsiteX87" fmla="*/ 1003378 w 1003876"/>
                  <a:gd name="connsiteY87" fmla="*/ 1065958 h 1516602"/>
                  <a:gd name="connsiteX88" fmla="*/ 970209 w 1003876"/>
                  <a:gd name="connsiteY88" fmla="*/ 1044123 h 1516602"/>
                  <a:gd name="connsiteX89" fmla="*/ 935919 w 1003876"/>
                  <a:gd name="connsiteY89" fmla="*/ 1034598 h 1516602"/>
                  <a:gd name="connsiteX90" fmla="*/ 825429 w 1003876"/>
                  <a:gd name="connsiteY90" fmla="*/ 1034598 h 1516602"/>
                  <a:gd name="connsiteX91" fmla="*/ 730179 w 1003876"/>
                  <a:gd name="connsiteY91" fmla="*/ 1038408 h 1516602"/>
                  <a:gd name="connsiteX92" fmla="*/ 669219 w 1003876"/>
                  <a:gd name="connsiteY92" fmla="*/ 1046028 h 1516602"/>
                  <a:gd name="connsiteX93" fmla="*/ 646360 w 1003876"/>
                  <a:gd name="connsiteY93" fmla="*/ 1049838 h 1516602"/>
                  <a:gd name="connsiteX94" fmla="*/ 640078 w 1003876"/>
                  <a:gd name="connsiteY94" fmla="*/ 1026051 h 1516602"/>
                  <a:gd name="connsiteX95" fmla="*/ 673029 w 1003876"/>
                  <a:gd name="connsiteY95" fmla="*/ 992688 h 1516602"/>
                  <a:gd name="connsiteX96" fmla="*/ 674934 w 1003876"/>
                  <a:gd name="connsiteY96" fmla="*/ 986973 h 1516602"/>
                  <a:gd name="connsiteX97" fmla="*/ 680649 w 1003876"/>
                  <a:gd name="connsiteY97" fmla="*/ 985068 h 1516602"/>
                  <a:gd name="connsiteX98" fmla="*/ 686364 w 1003876"/>
                  <a:gd name="connsiteY98" fmla="*/ 981258 h 1516602"/>
                  <a:gd name="connsiteX99" fmla="*/ 695889 w 1003876"/>
                  <a:gd name="connsiteY99" fmla="*/ 971733 h 1516602"/>
                  <a:gd name="connsiteX100" fmla="*/ 705414 w 1003876"/>
                  <a:gd name="connsiteY100" fmla="*/ 960303 h 1516602"/>
                  <a:gd name="connsiteX101" fmla="*/ 716844 w 1003876"/>
                  <a:gd name="connsiteY101" fmla="*/ 952683 h 1516602"/>
                  <a:gd name="connsiteX102" fmla="*/ 732084 w 1003876"/>
                  <a:gd name="connsiteY102" fmla="*/ 939348 h 1516602"/>
                  <a:gd name="connsiteX103" fmla="*/ 741609 w 1003876"/>
                  <a:gd name="connsiteY103" fmla="*/ 927918 h 1516602"/>
                  <a:gd name="connsiteX104" fmla="*/ 753039 w 1003876"/>
                  <a:gd name="connsiteY104" fmla="*/ 918393 h 1516602"/>
                  <a:gd name="connsiteX105" fmla="*/ 758754 w 1003876"/>
                  <a:gd name="connsiteY105" fmla="*/ 906963 h 1516602"/>
                  <a:gd name="connsiteX106" fmla="*/ 760659 w 1003876"/>
                  <a:gd name="connsiteY106" fmla="*/ 901248 h 1516602"/>
                  <a:gd name="connsiteX107" fmla="*/ 766374 w 1003876"/>
                  <a:gd name="connsiteY107" fmla="*/ 889818 h 1516602"/>
                  <a:gd name="connsiteX108" fmla="*/ 764469 w 1003876"/>
                  <a:gd name="connsiteY108" fmla="*/ 874578 h 1516602"/>
                  <a:gd name="connsiteX109" fmla="*/ 758754 w 1003876"/>
                  <a:gd name="connsiteY109" fmla="*/ 872673 h 1516602"/>
                  <a:gd name="connsiteX110" fmla="*/ 737799 w 1003876"/>
                  <a:gd name="connsiteY110" fmla="*/ 874578 h 1516602"/>
                  <a:gd name="connsiteX111" fmla="*/ 732084 w 1003876"/>
                  <a:gd name="connsiteY111" fmla="*/ 878388 h 1516602"/>
                  <a:gd name="connsiteX112" fmla="*/ 699699 w 1003876"/>
                  <a:gd name="connsiteY112" fmla="*/ 899343 h 1516602"/>
                  <a:gd name="connsiteX113" fmla="*/ 595181 w 1003876"/>
                  <a:gd name="connsiteY113" fmla="*/ 957831 h 1516602"/>
                  <a:gd name="connsiteX114" fmla="*/ 507294 w 1003876"/>
                  <a:gd name="connsiteY114" fmla="*/ 847908 h 1516602"/>
                  <a:gd name="connsiteX115" fmla="*/ 503484 w 1003876"/>
                  <a:gd name="connsiteY115" fmla="*/ 358323 h 1516602"/>
                  <a:gd name="connsiteX116" fmla="*/ 499674 w 1003876"/>
                  <a:gd name="connsiteY116" fmla="*/ 66858 h 1516602"/>
                  <a:gd name="connsiteX117" fmla="*/ 490149 w 1003876"/>
                  <a:gd name="connsiteY117" fmla="*/ 40188 h 1516602"/>
                  <a:gd name="connsiteX118" fmla="*/ 488244 w 1003876"/>
                  <a:gd name="connsiteY118" fmla="*/ 34473 h 1516602"/>
                  <a:gd name="connsiteX119" fmla="*/ 484434 w 1003876"/>
                  <a:gd name="connsiteY119" fmla="*/ 28758 h 1516602"/>
                  <a:gd name="connsiteX120" fmla="*/ 478719 w 1003876"/>
                  <a:gd name="connsiteY120" fmla="*/ 17328 h 1516602"/>
                  <a:gd name="connsiteX121" fmla="*/ 473004 w 1003876"/>
                  <a:gd name="connsiteY121" fmla="*/ 13518 h 1516602"/>
                  <a:gd name="connsiteX122" fmla="*/ 469194 w 1003876"/>
                  <a:gd name="connsiteY122" fmla="*/ 7803 h 1516602"/>
                  <a:gd name="connsiteX123" fmla="*/ 429189 w 1003876"/>
                  <a:gd name="connsiteY123" fmla="*/ 11613 h 1516602"/>
                  <a:gd name="connsiteX124" fmla="*/ 425379 w 1003876"/>
                  <a:gd name="connsiteY124" fmla="*/ 78288 h 1516602"/>
                  <a:gd name="connsiteX125" fmla="*/ 425379 w 1003876"/>
                  <a:gd name="connsiteY125" fmla="*/ 84003 h 1516602"/>
                  <a:gd name="connsiteX126" fmla="*/ 429189 w 1003876"/>
                  <a:gd name="connsiteY126" fmla="*/ 238308 h 1516602"/>
                  <a:gd name="connsiteX127" fmla="*/ 440619 w 1003876"/>
                  <a:gd name="connsiteY127" fmla="*/ 421188 h 1516602"/>
                  <a:gd name="connsiteX128" fmla="*/ 435265 w 1003876"/>
                  <a:gd name="connsiteY128" fmla="*/ 718368 h 1516602"/>
                  <a:gd name="connsiteX129" fmla="*/ 435059 w 1003876"/>
                  <a:gd name="connsiteY129" fmla="*/ 799046 h 1516602"/>
                  <a:gd name="connsiteX130" fmla="*/ 430322 w 1003876"/>
                  <a:gd name="connsiteY130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51084 w 1003876"/>
                  <a:gd name="connsiteY29" fmla="*/ 1238433 h 1516602"/>
                  <a:gd name="connsiteX30" fmla="*/ 362514 w 1003876"/>
                  <a:gd name="connsiteY30" fmla="*/ 1286058 h 1516602"/>
                  <a:gd name="connsiteX31" fmla="*/ 358704 w 1003876"/>
                  <a:gd name="connsiteY31" fmla="*/ 1291773 h 1516602"/>
                  <a:gd name="connsiteX32" fmla="*/ 356799 w 1003876"/>
                  <a:gd name="connsiteY32" fmla="*/ 1297488 h 1516602"/>
                  <a:gd name="connsiteX33" fmla="*/ 352989 w 1003876"/>
                  <a:gd name="connsiteY33" fmla="*/ 1303203 h 1516602"/>
                  <a:gd name="connsiteX34" fmla="*/ 351084 w 1003876"/>
                  <a:gd name="connsiteY34" fmla="*/ 1308918 h 1516602"/>
                  <a:gd name="connsiteX35" fmla="*/ 347274 w 1003876"/>
                  <a:gd name="connsiteY35" fmla="*/ 1314633 h 1516602"/>
                  <a:gd name="connsiteX36" fmla="*/ 330129 w 1003876"/>
                  <a:gd name="connsiteY36" fmla="*/ 1381308 h 1516602"/>
                  <a:gd name="connsiteX37" fmla="*/ 328224 w 1003876"/>
                  <a:gd name="connsiteY37" fmla="*/ 1432743 h 1516602"/>
                  <a:gd name="connsiteX38" fmla="*/ 330129 w 1003876"/>
                  <a:gd name="connsiteY38" fmla="*/ 1457508 h 1516602"/>
                  <a:gd name="connsiteX39" fmla="*/ 332034 w 1003876"/>
                  <a:gd name="connsiteY39" fmla="*/ 1463223 h 1516602"/>
                  <a:gd name="connsiteX40" fmla="*/ 335844 w 1003876"/>
                  <a:gd name="connsiteY40" fmla="*/ 1467033 h 1516602"/>
                  <a:gd name="connsiteX41" fmla="*/ 364419 w 1003876"/>
                  <a:gd name="connsiteY41" fmla="*/ 1512753 h 1516602"/>
                  <a:gd name="connsiteX42" fmla="*/ 387279 w 1003876"/>
                  <a:gd name="connsiteY42" fmla="*/ 1514658 h 1516602"/>
                  <a:gd name="connsiteX43" fmla="*/ 392994 w 1003876"/>
                  <a:gd name="connsiteY43" fmla="*/ 1508943 h 1516602"/>
                  <a:gd name="connsiteX44" fmla="*/ 394899 w 1003876"/>
                  <a:gd name="connsiteY44" fmla="*/ 1497513 h 1516602"/>
                  <a:gd name="connsiteX45" fmla="*/ 396804 w 1003876"/>
                  <a:gd name="connsiteY45" fmla="*/ 1491798 h 1516602"/>
                  <a:gd name="connsiteX46" fmla="*/ 398709 w 1003876"/>
                  <a:gd name="connsiteY46" fmla="*/ 1474653 h 1516602"/>
                  <a:gd name="connsiteX47" fmla="*/ 400614 w 1003876"/>
                  <a:gd name="connsiteY47" fmla="*/ 1461318 h 1516602"/>
                  <a:gd name="connsiteX48" fmla="*/ 404424 w 1003876"/>
                  <a:gd name="connsiteY48" fmla="*/ 1404168 h 1516602"/>
                  <a:gd name="connsiteX49" fmla="*/ 410139 w 1003876"/>
                  <a:gd name="connsiteY49" fmla="*/ 1392738 h 1516602"/>
                  <a:gd name="connsiteX50" fmla="*/ 413949 w 1003876"/>
                  <a:gd name="connsiteY50" fmla="*/ 1379403 h 1516602"/>
                  <a:gd name="connsiteX51" fmla="*/ 415854 w 1003876"/>
                  <a:gd name="connsiteY51" fmla="*/ 1373688 h 1516602"/>
                  <a:gd name="connsiteX52" fmla="*/ 417759 w 1003876"/>
                  <a:gd name="connsiteY52" fmla="*/ 1360353 h 1516602"/>
                  <a:gd name="connsiteX53" fmla="*/ 421569 w 1003876"/>
                  <a:gd name="connsiteY53" fmla="*/ 1348923 h 1516602"/>
                  <a:gd name="connsiteX54" fmla="*/ 427284 w 1003876"/>
                  <a:gd name="connsiteY54" fmla="*/ 1335588 h 1516602"/>
                  <a:gd name="connsiteX55" fmla="*/ 467289 w 1003876"/>
                  <a:gd name="connsiteY55" fmla="*/ 1265103 h 1516602"/>
                  <a:gd name="connsiteX56" fmla="*/ 528455 w 1003876"/>
                  <a:gd name="connsiteY56" fmla="*/ 1230091 h 1516602"/>
                  <a:gd name="connsiteX57" fmla="*/ 601154 w 1003876"/>
                  <a:gd name="connsiteY57" fmla="*/ 1221700 h 1516602"/>
                  <a:gd name="connsiteX58" fmla="*/ 720654 w 1003876"/>
                  <a:gd name="connsiteY58" fmla="*/ 1316538 h 1516602"/>
                  <a:gd name="connsiteX59" fmla="*/ 733989 w 1003876"/>
                  <a:gd name="connsiteY59" fmla="*/ 1326063 h 1516602"/>
                  <a:gd name="connsiteX60" fmla="*/ 743514 w 1003876"/>
                  <a:gd name="connsiteY60" fmla="*/ 1327968 h 1516602"/>
                  <a:gd name="connsiteX61" fmla="*/ 749229 w 1003876"/>
                  <a:gd name="connsiteY61" fmla="*/ 1329873 h 1516602"/>
                  <a:gd name="connsiteX62" fmla="*/ 762564 w 1003876"/>
                  <a:gd name="connsiteY62" fmla="*/ 1335588 h 1516602"/>
                  <a:gd name="connsiteX63" fmla="*/ 777804 w 1003876"/>
                  <a:gd name="connsiteY63" fmla="*/ 1333683 h 1516602"/>
                  <a:gd name="connsiteX64" fmla="*/ 789234 w 1003876"/>
                  <a:gd name="connsiteY64" fmla="*/ 1327968 h 1516602"/>
                  <a:gd name="connsiteX65" fmla="*/ 794949 w 1003876"/>
                  <a:gd name="connsiteY65" fmla="*/ 1326063 h 1516602"/>
                  <a:gd name="connsiteX66" fmla="*/ 802569 w 1003876"/>
                  <a:gd name="connsiteY66" fmla="*/ 1308918 h 1516602"/>
                  <a:gd name="connsiteX67" fmla="*/ 800664 w 1003876"/>
                  <a:gd name="connsiteY67" fmla="*/ 1284153 h 1516602"/>
                  <a:gd name="connsiteX68" fmla="*/ 798759 w 1003876"/>
                  <a:gd name="connsiteY68" fmla="*/ 1278438 h 1516602"/>
                  <a:gd name="connsiteX69" fmla="*/ 796854 w 1003876"/>
                  <a:gd name="connsiteY69" fmla="*/ 1270818 h 1516602"/>
                  <a:gd name="connsiteX70" fmla="*/ 783519 w 1003876"/>
                  <a:gd name="connsiteY70" fmla="*/ 1253673 h 1516602"/>
                  <a:gd name="connsiteX71" fmla="*/ 773994 w 1003876"/>
                  <a:gd name="connsiteY71" fmla="*/ 1247958 h 1516602"/>
                  <a:gd name="connsiteX72" fmla="*/ 648264 w 1003876"/>
                  <a:gd name="connsiteY72" fmla="*/ 1156518 h 1516602"/>
                  <a:gd name="connsiteX73" fmla="*/ 644454 w 1003876"/>
                  <a:gd name="connsiteY73" fmla="*/ 1139373 h 1516602"/>
                  <a:gd name="connsiteX74" fmla="*/ 646359 w 1003876"/>
                  <a:gd name="connsiteY74" fmla="*/ 1131753 h 1516602"/>
                  <a:gd name="connsiteX75" fmla="*/ 650169 w 1003876"/>
                  <a:gd name="connsiteY75" fmla="*/ 1114608 h 1516602"/>
                  <a:gd name="connsiteX76" fmla="*/ 653979 w 1003876"/>
                  <a:gd name="connsiteY76" fmla="*/ 1108893 h 1516602"/>
                  <a:gd name="connsiteX77" fmla="*/ 655884 w 1003876"/>
                  <a:gd name="connsiteY77" fmla="*/ 1103178 h 1516602"/>
                  <a:gd name="connsiteX78" fmla="*/ 661599 w 1003876"/>
                  <a:gd name="connsiteY78" fmla="*/ 1101273 h 1516602"/>
                  <a:gd name="connsiteX79" fmla="*/ 671124 w 1003876"/>
                  <a:gd name="connsiteY79" fmla="*/ 1089843 h 1516602"/>
                  <a:gd name="connsiteX80" fmla="*/ 724464 w 1003876"/>
                  <a:gd name="connsiteY80" fmla="*/ 1082223 h 1516602"/>
                  <a:gd name="connsiteX81" fmla="*/ 842574 w 1003876"/>
                  <a:gd name="connsiteY81" fmla="*/ 1084128 h 1516602"/>
                  <a:gd name="connsiteX82" fmla="*/ 871149 w 1003876"/>
                  <a:gd name="connsiteY82" fmla="*/ 1086033 h 1516602"/>
                  <a:gd name="connsiteX83" fmla="*/ 899724 w 1003876"/>
                  <a:gd name="connsiteY83" fmla="*/ 1091748 h 1516602"/>
                  <a:gd name="connsiteX84" fmla="*/ 922584 w 1003876"/>
                  <a:gd name="connsiteY84" fmla="*/ 1095558 h 1516602"/>
                  <a:gd name="connsiteX85" fmla="*/ 985294 w 1003876"/>
                  <a:gd name="connsiteY85" fmla="*/ 1104311 h 1516602"/>
                  <a:gd name="connsiteX86" fmla="*/ 1003378 w 1003876"/>
                  <a:gd name="connsiteY86" fmla="*/ 1065958 h 1516602"/>
                  <a:gd name="connsiteX87" fmla="*/ 970209 w 1003876"/>
                  <a:gd name="connsiteY87" fmla="*/ 1044123 h 1516602"/>
                  <a:gd name="connsiteX88" fmla="*/ 935919 w 1003876"/>
                  <a:gd name="connsiteY88" fmla="*/ 1034598 h 1516602"/>
                  <a:gd name="connsiteX89" fmla="*/ 825429 w 1003876"/>
                  <a:gd name="connsiteY89" fmla="*/ 1034598 h 1516602"/>
                  <a:gd name="connsiteX90" fmla="*/ 730179 w 1003876"/>
                  <a:gd name="connsiteY90" fmla="*/ 1038408 h 1516602"/>
                  <a:gd name="connsiteX91" fmla="*/ 669219 w 1003876"/>
                  <a:gd name="connsiteY91" fmla="*/ 1046028 h 1516602"/>
                  <a:gd name="connsiteX92" fmla="*/ 646360 w 1003876"/>
                  <a:gd name="connsiteY92" fmla="*/ 1049838 h 1516602"/>
                  <a:gd name="connsiteX93" fmla="*/ 640078 w 1003876"/>
                  <a:gd name="connsiteY93" fmla="*/ 1026051 h 1516602"/>
                  <a:gd name="connsiteX94" fmla="*/ 673029 w 1003876"/>
                  <a:gd name="connsiteY94" fmla="*/ 992688 h 1516602"/>
                  <a:gd name="connsiteX95" fmla="*/ 674934 w 1003876"/>
                  <a:gd name="connsiteY95" fmla="*/ 986973 h 1516602"/>
                  <a:gd name="connsiteX96" fmla="*/ 680649 w 1003876"/>
                  <a:gd name="connsiteY96" fmla="*/ 985068 h 1516602"/>
                  <a:gd name="connsiteX97" fmla="*/ 686364 w 1003876"/>
                  <a:gd name="connsiteY97" fmla="*/ 981258 h 1516602"/>
                  <a:gd name="connsiteX98" fmla="*/ 695889 w 1003876"/>
                  <a:gd name="connsiteY98" fmla="*/ 971733 h 1516602"/>
                  <a:gd name="connsiteX99" fmla="*/ 705414 w 1003876"/>
                  <a:gd name="connsiteY99" fmla="*/ 960303 h 1516602"/>
                  <a:gd name="connsiteX100" fmla="*/ 716844 w 1003876"/>
                  <a:gd name="connsiteY100" fmla="*/ 952683 h 1516602"/>
                  <a:gd name="connsiteX101" fmla="*/ 732084 w 1003876"/>
                  <a:gd name="connsiteY101" fmla="*/ 939348 h 1516602"/>
                  <a:gd name="connsiteX102" fmla="*/ 741609 w 1003876"/>
                  <a:gd name="connsiteY102" fmla="*/ 927918 h 1516602"/>
                  <a:gd name="connsiteX103" fmla="*/ 753039 w 1003876"/>
                  <a:gd name="connsiteY103" fmla="*/ 918393 h 1516602"/>
                  <a:gd name="connsiteX104" fmla="*/ 758754 w 1003876"/>
                  <a:gd name="connsiteY104" fmla="*/ 906963 h 1516602"/>
                  <a:gd name="connsiteX105" fmla="*/ 760659 w 1003876"/>
                  <a:gd name="connsiteY105" fmla="*/ 901248 h 1516602"/>
                  <a:gd name="connsiteX106" fmla="*/ 766374 w 1003876"/>
                  <a:gd name="connsiteY106" fmla="*/ 889818 h 1516602"/>
                  <a:gd name="connsiteX107" fmla="*/ 764469 w 1003876"/>
                  <a:gd name="connsiteY107" fmla="*/ 874578 h 1516602"/>
                  <a:gd name="connsiteX108" fmla="*/ 758754 w 1003876"/>
                  <a:gd name="connsiteY108" fmla="*/ 872673 h 1516602"/>
                  <a:gd name="connsiteX109" fmla="*/ 737799 w 1003876"/>
                  <a:gd name="connsiteY109" fmla="*/ 874578 h 1516602"/>
                  <a:gd name="connsiteX110" fmla="*/ 732084 w 1003876"/>
                  <a:gd name="connsiteY110" fmla="*/ 878388 h 1516602"/>
                  <a:gd name="connsiteX111" fmla="*/ 699699 w 1003876"/>
                  <a:gd name="connsiteY111" fmla="*/ 899343 h 1516602"/>
                  <a:gd name="connsiteX112" fmla="*/ 595181 w 1003876"/>
                  <a:gd name="connsiteY112" fmla="*/ 957831 h 1516602"/>
                  <a:gd name="connsiteX113" fmla="*/ 507294 w 1003876"/>
                  <a:gd name="connsiteY113" fmla="*/ 847908 h 1516602"/>
                  <a:gd name="connsiteX114" fmla="*/ 503484 w 1003876"/>
                  <a:gd name="connsiteY114" fmla="*/ 358323 h 1516602"/>
                  <a:gd name="connsiteX115" fmla="*/ 499674 w 1003876"/>
                  <a:gd name="connsiteY115" fmla="*/ 66858 h 1516602"/>
                  <a:gd name="connsiteX116" fmla="*/ 490149 w 1003876"/>
                  <a:gd name="connsiteY116" fmla="*/ 40188 h 1516602"/>
                  <a:gd name="connsiteX117" fmla="*/ 488244 w 1003876"/>
                  <a:gd name="connsiteY117" fmla="*/ 34473 h 1516602"/>
                  <a:gd name="connsiteX118" fmla="*/ 484434 w 1003876"/>
                  <a:gd name="connsiteY118" fmla="*/ 28758 h 1516602"/>
                  <a:gd name="connsiteX119" fmla="*/ 478719 w 1003876"/>
                  <a:gd name="connsiteY119" fmla="*/ 17328 h 1516602"/>
                  <a:gd name="connsiteX120" fmla="*/ 473004 w 1003876"/>
                  <a:gd name="connsiteY120" fmla="*/ 13518 h 1516602"/>
                  <a:gd name="connsiteX121" fmla="*/ 469194 w 1003876"/>
                  <a:gd name="connsiteY121" fmla="*/ 7803 h 1516602"/>
                  <a:gd name="connsiteX122" fmla="*/ 429189 w 1003876"/>
                  <a:gd name="connsiteY122" fmla="*/ 11613 h 1516602"/>
                  <a:gd name="connsiteX123" fmla="*/ 425379 w 1003876"/>
                  <a:gd name="connsiteY123" fmla="*/ 78288 h 1516602"/>
                  <a:gd name="connsiteX124" fmla="*/ 425379 w 1003876"/>
                  <a:gd name="connsiteY124" fmla="*/ 84003 h 1516602"/>
                  <a:gd name="connsiteX125" fmla="*/ 429189 w 1003876"/>
                  <a:gd name="connsiteY125" fmla="*/ 238308 h 1516602"/>
                  <a:gd name="connsiteX126" fmla="*/ 440619 w 1003876"/>
                  <a:gd name="connsiteY126" fmla="*/ 421188 h 1516602"/>
                  <a:gd name="connsiteX127" fmla="*/ 435265 w 1003876"/>
                  <a:gd name="connsiteY127" fmla="*/ 718368 h 1516602"/>
                  <a:gd name="connsiteX128" fmla="*/ 435059 w 1003876"/>
                  <a:gd name="connsiteY128" fmla="*/ 799046 h 1516602"/>
                  <a:gd name="connsiteX129" fmla="*/ 430322 w 1003876"/>
                  <a:gd name="connsiteY129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60970 w 1003876"/>
                  <a:gd name="connsiteY29" fmla="*/ 1240904 h 1516602"/>
                  <a:gd name="connsiteX30" fmla="*/ 362514 w 1003876"/>
                  <a:gd name="connsiteY30" fmla="*/ 1286058 h 1516602"/>
                  <a:gd name="connsiteX31" fmla="*/ 358704 w 1003876"/>
                  <a:gd name="connsiteY31" fmla="*/ 1291773 h 1516602"/>
                  <a:gd name="connsiteX32" fmla="*/ 356799 w 1003876"/>
                  <a:gd name="connsiteY32" fmla="*/ 1297488 h 1516602"/>
                  <a:gd name="connsiteX33" fmla="*/ 352989 w 1003876"/>
                  <a:gd name="connsiteY33" fmla="*/ 1303203 h 1516602"/>
                  <a:gd name="connsiteX34" fmla="*/ 351084 w 1003876"/>
                  <a:gd name="connsiteY34" fmla="*/ 1308918 h 1516602"/>
                  <a:gd name="connsiteX35" fmla="*/ 347274 w 1003876"/>
                  <a:gd name="connsiteY35" fmla="*/ 1314633 h 1516602"/>
                  <a:gd name="connsiteX36" fmla="*/ 330129 w 1003876"/>
                  <a:gd name="connsiteY36" fmla="*/ 1381308 h 1516602"/>
                  <a:gd name="connsiteX37" fmla="*/ 328224 w 1003876"/>
                  <a:gd name="connsiteY37" fmla="*/ 1432743 h 1516602"/>
                  <a:gd name="connsiteX38" fmla="*/ 330129 w 1003876"/>
                  <a:gd name="connsiteY38" fmla="*/ 1457508 h 1516602"/>
                  <a:gd name="connsiteX39" fmla="*/ 332034 w 1003876"/>
                  <a:gd name="connsiteY39" fmla="*/ 1463223 h 1516602"/>
                  <a:gd name="connsiteX40" fmla="*/ 335844 w 1003876"/>
                  <a:gd name="connsiteY40" fmla="*/ 1467033 h 1516602"/>
                  <a:gd name="connsiteX41" fmla="*/ 364419 w 1003876"/>
                  <a:gd name="connsiteY41" fmla="*/ 1512753 h 1516602"/>
                  <a:gd name="connsiteX42" fmla="*/ 387279 w 1003876"/>
                  <a:gd name="connsiteY42" fmla="*/ 1514658 h 1516602"/>
                  <a:gd name="connsiteX43" fmla="*/ 392994 w 1003876"/>
                  <a:gd name="connsiteY43" fmla="*/ 1508943 h 1516602"/>
                  <a:gd name="connsiteX44" fmla="*/ 394899 w 1003876"/>
                  <a:gd name="connsiteY44" fmla="*/ 1497513 h 1516602"/>
                  <a:gd name="connsiteX45" fmla="*/ 396804 w 1003876"/>
                  <a:gd name="connsiteY45" fmla="*/ 1491798 h 1516602"/>
                  <a:gd name="connsiteX46" fmla="*/ 398709 w 1003876"/>
                  <a:gd name="connsiteY46" fmla="*/ 1474653 h 1516602"/>
                  <a:gd name="connsiteX47" fmla="*/ 400614 w 1003876"/>
                  <a:gd name="connsiteY47" fmla="*/ 1461318 h 1516602"/>
                  <a:gd name="connsiteX48" fmla="*/ 404424 w 1003876"/>
                  <a:gd name="connsiteY48" fmla="*/ 1404168 h 1516602"/>
                  <a:gd name="connsiteX49" fmla="*/ 410139 w 1003876"/>
                  <a:gd name="connsiteY49" fmla="*/ 1392738 h 1516602"/>
                  <a:gd name="connsiteX50" fmla="*/ 413949 w 1003876"/>
                  <a:gd name="connsiteY50" fmla="*/ 1379403 h 1516602"/>
                  <a:gd name="connsiteX51" fmla="*/ 415854 w 1003876"/>
                  <a:gd name="connsiteY51" fmla="*/ 1373688 h 1516602"/>
                  <a:gd name="connsiteX52" fmla="*/ 417759 w 1003876"/>
                  <a:gd name="connsiteY52" fmla="*/ 1360353 h 1516602"/>
                  <a:gd name="connsiteX53" fmla="*/ 421569 w 1003876"/>
                  <a:gd name="connsiteY53" fmla="*/ 1348923 h 1516602"/>
                  <a:gd name="connsiteX54" fmla="*/ 427284 w 1003876"/>
                  <a:gd name="connsiteY54" fmla="*/ 1335588 h 1516602"/>
                  <a:gd name="connsiteX55" fmla="*/ 467289 w 1003876"/>
                  <a:gd name="connsiteY55" fmla="*/ 1265103 h 1516602"/>
                  <a:gd name="connsiteX56" fmla="*/ 528455 w 1003876"/>
                  <a:gd name="connsiteY56" fmla="*/ 1230091 h 1516602"/>
                  <a:gd name="connsiteX57" fmla="*/ 601154 w 1003876"/>
                  <a:gd name="connsiteY57" fmla="*/ 1221700 h 1516602"/>
                  <a:gd name="connsiteX58" fmla="*/ 720654 w 1003876"/>
                  <a:gd name="connsiteY58" fmla="*/ 1316538 h 1516602"/>
                  <a:gd name="connsiteX59" fmla="*/ 733989 w 1003876"/>
                  <a:gd name="connsiteY59" fmla="*/ 1326063 h 1516602"/>
                  <a:gd name="connsiteX60" fmla="*/ 743514 w 1003876"/>
                  <a:gd name="connsiteY60" fmla="*/ 1327968 h 1516602"/>
                  <a:gd name="connsiteX61" fmla="*/ 749229 w 1003876"/>
                  <a:gd name="connsiteY61" fmla="*/ 1329873 h 1516602"/>
                  <a:gd name="connsiteX62" fmla="*/ 762564 w 1003876"/>
                  <a:gd name="connsiteY62" fmla="*/ 1335588 h 1516602"/>
                  <a:gd name="connsiteX63" fmla="*/ 777804 w 1003876"/>
                  <a:gd name="connsiteY63" fmla="*/ 1333683 h 1516602"/>
                  <a:gd name="connsiteX64" fmla="*/ 789234 w 1003876"/>
                  <a:gd name="connsiteY64" fmla="*/ 1327968 h 1516602"/>
                  <a:gd name="connsiteX65" fmla="*/ 794949 w 1003876"/>
                  <a:gd name="connsiteY65" fmla="*/ 1326063 h 1516602"/>
                  <a:gd name="connsiteX66" fmla="*/ 802569 w 1003876"/>
                  <a:gd name="connsiteY66" fmla="*/ 1308918 h 1516602"/>
                  <a:gd name="connsiteX67" fmla="*/ 800664 w 1003876"/>
                  <a:gd name="connsiteY67" fmla="*/ 1284153 h 1516602"/>
                  <a:gd name="connsiteX68" fmla="*/ 798759 w 1003876"/>
                  <a:gd name="connsiteY68" fmla="*/ 1278438 h 1516602"/>
                  <a:gd name="connsiteX69" fmla="*/ 796854 w 1003876"/>
                  <a:gd name="connsiteY69" fmla="*/ 1270818 h 1516602"/>
                  <a:gd name="connsiteX70" fmla="*/ 783519 w 1003876"/>
                  <a:gd name="connsiteY70" fmla="*/ 1253673 h 1516602"/>
                  <a:gd name="connsiteX71" fmla="*/ 773994 w 1003876"/>
                  <a:gd name="connsiteY71" fmla="*/ 1247958 h 1516602"/>
                  <a:gd name="connsiteX72" fmla="*/ 648264 w 1003876"/>
                  <a:gd name="connsiteY72" fmla="*/ 1156518 h 1516602"/>
                  <a:gd name="connsiteX73" fmla="*/ 644454 w 1003876"/>
                  <a:gd name="connsiteY73" fmla="*/ 1139373 h 1516602"/>
                  <a:gd name="connsiteX74" fmla="*/ 646359 w 1003876"/>
                  <a:gd name="connsiteY74" fmla="*/ 1131753 h 1516602"/>
                  <a:gd name="connsiteX75" fmla="*/ 650169 w 1003876"/>
                  <a:gd name="connsiteY75" fmla="*/ 1114608 h 1516602"/>
                  <a:gd name="connsiteX76" fmla="*/ 653979 w 1003876"/>
                  <a:gd name="connsiteY76" fmla="*/ 1108893 h 1516602"/>
                  <a:gd name="connsiteX77" fmla="*/ 655884 w 1003876"/>
                  <a:gd name="connsiteY77" fmla="*/ 1103178 h 1516602"/>
                  <a:gd name="connsiteX78" fmla="*/ 661599 w 1003876"/>
                  <a:gd name="connsiteY78" fmla="*/ 1101273 h 1516602"/>
                  <a:gd name="connsiteX79" fmla="*/ 671124 w 1003876"/>
                  <a:gd name="connsiteY79" fmla="*/ 1089843 h 1516602"/>
                  <a:gd name="connsiteX80" fmla="*/ 724464 w 1003876"/>
                  <a:gd name="connsiteY80" fmla="*/ 1082223 h 1516602"/>
                  <a:gd name="connsiteX81" fmla="*/ 842574 w 1003876"/>
                  <a:gd name="connsiteY81" fmla="*/ 1084128 h 1516602"/>
                  <a:gd name="connsiteX82" fmla="*/ 871149 w 1003876"/>
                  <a:gd name="connsiteY82" fmla="*/ 1086033 h 1516602"/>
                  <a:gd name="connsiteX83" fmla="*/ 899724 w 1003876"/>
                  <a:gd name="connsiteY83" fmla="*/ 1091748 h 1516602"/>
                  <a:gd name="connsiteX84" fmla="*/ 922584 w 1003876"/>
                  <a:gd name="connsiteY84" fmla="*/ 1095558 h 1516602"/>
                  <a:gd name="connsiteX85" fmla="*/ 985294 w 1003876"/>
                  <a:gd name="connsiteY85" fmla="*/ 1104311 h 1516602"/>
                  <a:gd name="connsiteX86" fmla="*/ 1003378 w 1003876"/>
                  <a:gd name="connsiteY86" fmla="*/ 1065958 h 1516602"/>
                  <a:gd name="connsiteX87" fmla="*/ 970209 w 1003876"/>
                  <a:gd name="connsiteY87" fmla="*/ 1044123 h 1516602"/>
                  <a:gd name="connsiteX88" fmla="*/ 935919 w 1003876"/>
                  <a:gd name="connsiteY88" fmla="*/ 1034598 h 1516602"/>
                  <a:gd name="connsiteX89" fmla="*/ 825429 w 1003876"/>
                  <a:gd name="connsiteY89" fmla="*/ 1034598 h 1516602"/>
                  <a:gd name="connsiteX90" fmla="*/ 730179 w 1003876"/>
                  <a:gd name="connsiteY90" fmla="*/ 1038408 h 1516602"/>
                  <a:gd name="connsiteX91" fmla="*/ 669219 w 1003876"/>
                  <a:gd name="connsiteY91" fmla="*/ 1046028 h 1516602"/>
                  <a:gd name="connsiteX92" fmla="*/ 646360 w 1003876"/>
                  <a:gd name="connsiteY92" fmla="*/ 1049838 h 1516602"/>
                  <a:gd name="connsiteX93" fmla="*/ 640078 w 1003876"/>
                  <a:gd name="connsiteY93" fmla="*/ 1026051 h 1516602"/>
                  <a:gd name="connsiteX94" fmla="*/ 673029 w 1003876"/>
                  <a:gd name="connsiteY94" fmla="*/ 992688 h 1516602"/>
                  <a:gd name="connsiteX95" fmla="*/ 674934 w 1003876"/>
                  <a:gd name="connsiteY95" fmla="*/ 986973 h 1516602"/>
                  <a:gd name="connsiteX96" fmla="*/ 680649 w 1003876"/>
                  <a:gd name="connsiteY96" fmla="*/ 985068 h 1516602"/>
                  <a:gd name="connsiteX97" fmla="*/ 686364 w 1003876"/>
                  <a:gd name="connsiteY97" fmla="*/ 981258 h 1516602"/>
                  <a:gd name="connsiteX98" fmla="*/ 695889 w 1003876"/>
                  <a:gd name="connsiteY98" fmla="*/ 971733 h 1516602"/>
                  <a:gd name="connsiteX99" fmla="*/ 705414 w 1003876"/>
                  <a:gd name="connsiteY99" fmla="*/ 960303 h 1516602"/>
                  <a:gd name="connsiteX100" fmla="*/ 716844 w 1003876"/>
                  <a:gd name="connsiteY100" fmla="*/ 952683 h 1516602"/>
                  <a:gd name="connsiteX101" fmla="*/ 732084 w 1003876"/>
                  <a:gd name="connsiteY101" fmla="*/ 939348 h 1516602"/>
                  <a:gd name="connsiteX102" fmla="*/ 741609 w 1003876"/>
                  <a:gd name="connsiteY102" fmla="*/ 927918 h 1516602"/>
                  <a:gd name="connsiteX103" fmla="*/ 753039 w 1003876"/>
                  <a:gd name="connsiteY103" fmla="*/ 918393 h 1516602"/>
                  <a:gd name="connsiteX104" fmla="*/ 758754 w 1003876"/>
                  <a:gd name="connsiteY104" fmla="*/ 906963 h 1516602"/>
                  <a:gd name="connsiteX105" fmla="*/ 760659 w 1003876"/>
                  <a:gd name="connsiteY105" fmla="*/ 901248 h 1516602"/>
                  <a:gd name="connsiteX106" fmla="*/ 766374 w 1003876"/>
                  <a:gd name="connsiteY106" fmla="*/ 889818 h 1516602"/>
                  <a:gd name="connsiteX107" fmla="*/ 764469 w 1003876"/>
                  <a:gd name="connsiteY107" fmla="*/ 874578 h 1516602"/>
                  <a:gd name="connsiteX108" fmla="*/ 758754 w 1003876"/>
                  <a:gd name="connsiteY108" fmla="*/ 872673 h 1516602"/>
                  <a:gd name="connsiteX109" fmla="*/ 737799 w 1003876"/>
                  <a:gd name="connsiteY109" fmla="*/ 874578 h 1516602"/>
                  <a:gd name="connsiteX110" fmla="*/ 732084 w 1003876"/>
                  <a:gd name="connsiteY110" fmla="*/ 878388 h 1516602"/>
                  <a:gd name="connsiteX111" fmla="*/ 699699 w 1003876"/>
                  <a:gd name="connsiteY111" fmla="*/ 899343 h 1516602"/>
                  <a:gd name="connsiteX112" fmla="*/ 595181 w 1003876"/>
                  <a:gd name="connsiteY112" fmla="*/ 957831 h 1516602"/>
                  <a:gd name="connsiteX113" fmla="*/ 507294 w 1003876"/>
                  <a:gd name="connsiteY113" fmla="*/ 847908 h 1516602"/>
                  <a:gd name="connsiteX114" fmla="*/ 503484 w 1003876"/>
                  <a:gd name="connsiteY114" fmla="*/ 358323 h 1516602"/>
                  <a:gd name="connsiteX115" fmla="*/ 499674 w 1003876"/>
                  <a:gd name="connsiteY115" fmla="*/ 66858 h 1516602"/>
                  <a:gd name="connsiteX116" fmla="*/ 490149 w 1003876"/>
                  <a:gd name="connsiteY116" fmla="*/ 40188 h 1516602"/>
                  <a:gd name="connsiteX117" fmla="*/ 488244 w 1003876"/>
                  <a:gd name="connsiteY117" fmla="*/ 34473 h 1516602"/>
                  <a:gd name="connsiteX118" fmla="*/ 484434 w 1003876"/>
                  <a:gd name="connsiteY118" fmla="*/ 28758 h 1516602"/>
                  <a:gd name="connsiteX119" fmla="*/ 478719 w 1003876"/>
                  <a:gd name="connsiteY119" fmla="*/ 17328 h 1516602"/>
                  <a:gd name="connsiteX120" fmla="*/ 473004 w 1003876"/>
                  <a:gd name="connsiteY120" fmla="*/ 13518 h 1516602"/>
                  <a:gd name="connsiteX121" fmla="*/ 469194 w 1003876"/>
                  <a:gd name="connsiteY121" fmla="*/ 7803 h 1516602"/>
                  <a:gd name="connsiteX122" fmla="*/ 429189 w 1003876"/>
                  <a:gd name="connsiteY122" fmla="*/ 11613 h 1516602"/>
                  <a:gd name="connsiteX123" fmla="*/ 425379 w 1003876"/>
                  <a:gd name="connsiteY123" fmla="*/ 78288 h 1516602"/>
                  <a:gd name="connsiteX124" fmla="*/ 425379 w 1003876"/>
                  <a:gd name="connsiteY124" fmla="*/ 84003 h 1516602"/>
                  <a:gd name="connsiteX125" fmla="*/ 429189 w 1003876"/>
                  <a:gd name="connsiteY125" fmla="*/ 238308 h 1516602"/>
                  <a:gd name="connsiteX126" fmla="*/ 440619 w 1003876"/>
                  <a:gd name="connsiteY126" fmla="*/ 421188 h 1516602"/>
                  <a:gd name="connsiteX127" fmla="*/ 435265 w 1003876"/>
                  <a:gd name="connsiteY127" fmla="*/ 718368 h 1516602"/>
                  <a:gd name="connsiteX128" fmla="*/ 435059 w 1003876"/>
                  <a:gd name="connsiteY128" fmla="*/ 799046 h 1516602"/>
                  <a:gd name="connsiteX129" fmla="*/ 430322 w 1003876"/>
                  <a:gd name="connsiteY129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60970 w 1003876"/>
                  <a:gd name="connsiteY29" fmla="*/ 1240904 h 1516602"/>
                  <a:gd name="connsiteX30" fmla="*/ 362514 w 1003876"/>
                  <a:gd name="connsiteY30" fmla="*/ 1286058 h 1516602"/>
                  <a:gd name="connsiteX31" fmla="*/ 358704 w 1003876"/>
                  <a:gd name="connsiteY31" fmla="*/ 1291773 h 1516602"/>
                  <a:gd name="connsiteX32" fmla="*/ 352989 w 1003876"/>
                  <a:gd name="connsiteY32" fmla="*/ 1303203 h 1516602"/>
                  <a:gd name="connsiteX33" fmla="*/ 351084 w 1003876"/>
                  <a:gd name="connsiteY33" fmla="*/ 1308918 h 1516602"/>
                  <a:gd name="connsiteX34" fmla="*/ 347274 w 1003876"/>
                  <a:gd name="connsiteY34" fmla="*/ 1314633 h 1516602"/>
                  <a:gd name="connsiteX35" fmla="*/ 330129 w 1003876"/>
                  <a:gd name="connsiteY35" fmla="*/ 1381308 h 1516602"/>
                  <a:gd name="connsiteX36" fmla="*/ 328224 w 1003876"/>
                  <a:gd name="connsiteY36" fmla="*/ 1432743 h 1516602"/>
                  <a:gd name="connsiteX37" fmla="*/ 330129 w 1003876"/>
                  <a:gd name="connsiteY37" fmla="*/ 1457508 h 1516602"/>
                  <a:gd name="connsiteX38" fmla="*/ 332034 w 1003876"/>
                  <a:gd name="connsiteY38" fmla="*/ 1463223 h 1516602"/>
                  <a:gd name="connsiteX39" fmla="*/ 335844 w 1003876"/>
                  <a:gd name="connsiteY39" fmla="*/ 1467033 h 1516602"/>
                  <a:gd name="connsiteX40" fmla="*/ 364419 w 1003876"/>
                  <a:gd name="connsiteY40" fmla="*/ 1512753 h 1516602"/>
                  <a:gd name="connsiteX41" fmla="*/ 387279 w 1003876"/>
                  <a:gd name="connsiteY41" fmla="*/ 1514658 h 1516602"/>
                  <a:gd name="connsiteX42" fmla="*/ 392994 w 1003876"/>
                  <a:gd name="connsiteY42" fmla="*/ 1508943 h 1516602"/>
                  <a:gd name="connsiteX43" fmla="*/ 394899 w 1003876"/>
                  <a:gd name="connsiteY43" fmla="*/ 1497513 h 1516602"/>
                  <a:gd name="connsiteX44" fmla="*/ 396804 w 1003876"/>
                  <a:gd name="connsiteY44" fmla="*/ 1491798 h 1516602"/>
                  <a:gd name="connsiteX45" fmla="*/ 398709 w 1003876"/>
                  <a:gd name="connsiteY45" fmla="*/ 1474653 h 1516602"/>
                  <a:gd name="connsiteX46" fmla="*/ 400614 w 1003876"/>
                  <a:gd name="connsiteY46" fmla="*/ 1461318 h 1516602"/>
                  <a:gd name="connsiteX47" fmla="*/ 404424 w 1003876"/>
                  <a:gd name="connsiteY47" fmla="*/ 1404168 h 1516602"/>
                  <a:gd name="connsiteX48" fmla="*/ 410139 w 1003876"/>
                  <a:gd name="connsiteY48" fmla="*/ 1392738 h 1516602"/>
                  <a:gd name="connsiteX49" fmla="*/ 413949 w 1003876"/>
                  <a:gd name="connsiteY49" fmla="*/ 1379403 h 1516602"/>
                  <a:gd name="connsiteX50" fmla="*/ 415854 w 1003876"/>
                  <a:gd name="connsiteY50" fmla="*/ 1373688 h 1516602"/>
                  <a:gd name="connsiteX51" fmla="*/ 417759 w 1003876"/>
                  <a:gd name="connsiteY51" fmla="*/ 1360353 h 1516602"/>
                  <a:gd name="connsiteX52" fmla="*/ 421569 w 1003876"/>
                  <a:gd name="connsiteY52" fmla="*/ 1348923 h 1516602"/>
                  <a:gd name="connsiteX53" fmla="*/ 427284 w 1003876"/>
                  <a:gd name="connsiteY53" fmla="*/ 1335588 h 1516602"/>
                  <a:gd name="connsiteX54" fmla="*/ 467289 w 1003876"/>
                  <a:gd name="connsiteY54" fmla="*/ 1265103 h 1516602"/>
                  <a:gd name="connsiteX55" fmla="*/ 528455 w 1003876"/>
                  <a:gd name="connsiteY55" fmla="*/ 1230091 h 1516602"/>
                  <a:gd name="connsiteX56" fmla="*/ 601154 w 1003876"/>
                  <a:gd name="connsiteY56" fmla="*/ 1221700 h 1516602"/>
                  <a:gd name="connsiteX57" fmla="*/ 720654 w 1003876"/>
                  <a:gd name="connsiteY57" fmla="*/ 1316538 h 1516602"/>
                  <a:gd name="connsiteX58" fmla="*/ 733989 w 1003876"/>
                  <a:gd name="connsiteY58" fmla="*/ 1326063 h 1516602"/>
                  <a:gd name="connsiteX59" fmla="*/ 743514 w 1003876"/>
                  <a:gd name="connsiteY59" fmla="*/ 1327968 h 1516602"/>
                  <a:gd name="connsiteX60" fmla="*/ 749229 w 1003876"/>
                  <a:gd name="connsiteY60" fmla="*/ 1329873 h 1516602"/>
                  <a:gd name="connsiteX61" fmla="*/ 762564 w 1003876"/>
                  <a:gd name="connsiteY61" fmla="*/ 1335588 h 1516602"/>
                  <a:gd name="connsiteX62" fmla="*/ 777804 w 1003876"/>
                  <a:gd name="connsiteY62" fmla="*/ 1333683 h 1516602"/>
                  <a:gd name="connsiteX63" fmla="*/ 789234 w 1003876"/>
                  <a:gd name="connsiteY63" fmla="*/ 1327968 h 1516602"/>
                  <a:gd name="connsiteX64" fmla="*/ 794949 w 1003876"/>
                  <a:gd name="connsiteY64" fmla="*/ 1326063 h 1516602"/>
                  <a:gd name="connsiteX65" fmla="*/ 802569 w 1003876"/>
                  <a:gd name="connsiteY65" fmla="*/ 1308918 h 1516602"/>
                  <a:gd name="connsiteX66" fmla="*/ 800664 w 1003876"/>
                  <a:gd name="connsiteY66" fmla="*/ 1284153 h 1516602"/>
                  <a:gd name="connsiteX67" fmla="*/ 798759 w 1003876"/>
                  <a:gd name="connsiteY67" fmla="*/ 1278438 h 1516602"/>
                  <a:gd name="connsiteX68" fmla="*/ 796854 w 1003876"/>
                  <a:gd name="connsiteY68" fmla="*/ 1270818 h 1516602"/>
                  <a:gd name="connsiteX69" fmla="*/ 783519 w 1003876"/>
                  <a:gd name="connsiteY69" fmla="*/ 1253673 h 1516602"/>
                  <a:gd name="connsiteX70" fmla="*/ 773994 w 1003876"/>
                  <a:gd name="connsiteY70" fmla="*/ 1247958 h 1516602"/>
                  <a:gd name="connsiteX71" fmla="*/ 648264 w 1003876"/>
                  <a:gd name="connsiteY71" fmla="*/ 1156518 h 1516602"/>
                  <a:gd name="connsiteX72" fmla="*/ 644454 w 1003876"/>
                  <a:gd name="connsiteY72" fmla="*/ 1139373 h 1516602"/>
                  <a:gd name="connsiteX73" fmla="*/ 646359 w 1003876"/>
                  <a:gd name="connsiteY73" fmla="*/ 1131753 h 1516602"/>
                  <a:gd name="connsiteX74" fmla="*/ 650169 w 1003876"/>
                  <a:gd name="connsiteY74" fmla="*/ 1114608 h 1516602"/>
                  <a:gd name="connsiteX75" fmla="*/ 653979 w 1003876"/>
                  <a:gd name="connsiteY75" fmla="*/ 1108893 h 1516602"/>
                  <a:gd name="connsiteX76" fmla="*/ 655884 w 1003876"/>
                  <a:gd name="connsiteY76" fmla="*/ 1103178 h 1516602"/>
                  <a:gd name="connsiteX77" fmla="*/ 661599 w 1003876"/>
                  <a:gd name="connsiteY77" fmla="*/ 1101273 h 1516602"/>
                  <a:gd name="connsiteX78" fmla="*/ 671124 w 1003876"/>
                  <a:gd name="connsiteY78" fmla="*/ 1089843 h 1516602"/>
                  <a:gd name="connsiteX79" fmla="*/ 724464 w 1003876"/>
                  <a:gd name="connsiteY79" fmla="*/ 1082223 h 1516602"/>
                  <a:gd name="connsiteX80" fmla="*/ 842574 w 1003876"/>
                  <a:gd name="connsiteY80" fmla="*/ 1084128 h 1516602"/>
                  <a:gd name="connsiteX81" fmla="*/ 871149 w 1003876"/>
                  <a:gd name="connsiteY81" fmla="*/ 1086033 h 1516602"/>
                  <a:gd name="connsiteX82" fmla="*/ 899724 w 1003876"/>
                  <a:gd name="connsiteY82" fmla="*/ 1091748 h 1516602"/>
                  <a:gd name="connsiteX83" fmla="*/ 922584 w 1003876"/>
                  <a:gd name="connsiteY83" fmla="*/ 1095558 h 1516602"/>
                  <a:gd name="connsiteX84" fmla="*/ 985294 w 1003876"/>
                  <a:gd name="connsiteY84" fmla="*/ 1104311 h 1516602"/>
                  <a:gd name="connsiteX85" fmla="*/ 1003378 w 1003876"/>
                  <a:gd name="connsiteY85" fmla="*/ 1065958 h 1516602"/>
                  <a:gd name="connsiteX86" fmla="*/ 970209 w 1003876"/>
                  <a:gd name="connsiteY86" fmla="*/ 1044123 h 1516602"/>
                  <a:gd name="connsiteX87" fmla="*/ 935919 w 1003876"/>
                  <a:gd name="connsiteY87" fmla="*/ 1034598 h 1516602"/>
                  <a:gd name="connsiteX88" fmla="*/ 825429 w 1003876"/>
                  <a:gd name="connsiteY88" fmla="*/ 1034598 h 1516602"/>
                  <a:gd name="connsiteX89" fmla="*/ 730179 w 1003876"/>
                  <a:gd name="connsiteY89" fmla="*/ 1038408 h 1516602"/>
                  <a:gd name="connsiteX90" fmla="*/ 669219 w 1003876"/>
                  <a:gd name="connsiteY90" fmla="*/ 1046028 h 1516602"/>
                  <a:gd name="connsiteX91" fmla="*/ 646360 w 1003876"/>
                  <a:gd name="connsiteY91" fmla="*/ 1049838 h 1516602"/>
                  <a:gd name="connsiteX92" fmla="*/ 640078 w 1003876"/>
                  <a:gd name="connsiteY92" fmla="*/ 1026051 h 1516602"/>
                  <a:gd name="connsiteX93" fmla="*/ 673029 w 1003876"/>
                  <a:gd name="connsiteY93" fmla="*/ 992688 h 1516602"/>
                  <a:gd name="connsiteX94" fmla="*/ 674934 w 1003876"/>
                  <a:gd name="connsiteY94" fmla="*/ 986973 h 1516602"/>
                  <a:gd name="connsiteX95" fmla="*/ 680649 w 1003876"/>
                  <a:gd name="connsiteY95" fmla="*/ 985068 h 1516602"/>
                  <a:gd name="connsiteX96" fmla="*/ 686364 w 1003876"/>
                  <a:gd name="connsiteY96" fmla="*/ 981258 h 1516602"/>
                  <a:gd name="connsiteX97" fmla="*/ 695889 w 1003876"/>
                  <a:gd name="connsiteY97" fmla="*/ 971733 h 1516602"/>
                  <a:gd name="connsiteX98" fmla="*/ 705414 w 1003876"/>
                  <a:gd name="connsiteY98" fmla="*/ 960303 h 1516602"/>
                  <a:gd name="connsiteX99" fmla="*/ 716844 w 1003876"/>
                  <a:gd name="connsiteY99" fmla="*/ 952683 h 1516602"/>
                  <a:gd name="connsiteX100" fmla="*/ 732084 w 1003876"/>
                  <a:gd name="connsiteY100" fmla="*/ 939348 h 1516602"/>
                  <a:gd name="connsiteX101" fmla="*/ 741609 w 1003876"/>
                  <a:gd name="connsiteY101" fmla="*/ 927918 h 1516602"/>
                  <a:gd name="connsiteX102" fmla="*/ 753039 w 1003876"/>
                  <a:gd name="connsiteY102" fmla="*/ 918393 h 1516602"/>
                  <a:gd name="connsiteX103" fmla="*/ 758754 w 1003876"/>
                  <a:gd name="connsiteY103" fmla="*/ 906963 h 1516602"/>
                  <a:gd name="connsiteX104" fmla="*/ 760659 w 1003876"/>
                  <a:gd name="connsiteY104" fmla="*/ 901248 h 1516602"/>
                  <a:gd name="connsiteX105" fmla="*/ 766374 w 1003876"/>
                  <a:gd name="connsiteY105" fmla="*/ 889818 h 1516602"/>
                  <a:gd name="connsiteX106" fmla="*/ 764469 w 1003876"/>
                  <a:gd name="connsiteY106" fmla="*/ 874578 h 1516602"/>
                  <a:gd name="connsiteX107" fmla="*/ 758754 w 1003876"/>
                  <a:gd name="connsiteY107" fmla="*/ 872673 h 1516602"/>
                  <a:gd name="connsiteX108" fmla="*/ 737799 w 1003876"/>
                  <a:gd name="connsiteY108" fmla="*/ 874578 h 1516602"/>
                  <a:gd name="connsiteX109" fmla="*/ 732084 w 1003876"/>
                  <a:gd name="connsiteY109" fmla="*/ 878388 h 1516602"/>
                  <a:gd name="connsiteX110" fmla="*/ 699699 w 1003876"/>
                  <a:gd name="connsiteY110" fmla="*/ 899343 h 1516602"/>
                  <a:gd name="connsiteX111" fmla="*/ 595181 w 1003876"/>
                  <a:gd name="connsiteY111" fmla="*/ 957831 h 1516602"/>
                  <a:gd name="connsiteX112" fmla="*/ 507294 w 1003876"/>
                  <a:gd name="connsiteY112" fmla="*/ 847908 h 1516602"/>
                  <a:gd name="connsiteX113" fmla="*/ 503484 w 1003876"/>
                  <a:gd name="connsiteY113" fmla="*/ 358323 h 1516602"/>
                  <a:gd name="connsiteX114" fmla="*/ 499674 w 1003876"/>
                  <a:gd name="connsiteY114" fmla="*/ 66858 h 1516602"/>
                  <a:gd name="connsiteX115" fmla="*/ 490149 w 1003876"/>
                  <a:gd name="connsiteY115" fmla="*/ 40188 h 1516602"/>
                  <a:gd name="connsiteX116" fmla="*/ 488244 w 1003876"/>
                  <a:gd name="connsiteY116" fmla="*/ 34473 h 1516602"/>
                  <a:gd name="connsiteX117" fmla="*/ 484434 w 1003876"/>
                  <a:gd name="connsiteY117" fmla="*/ 28758 h 1516602"/>
                  <a:gd name="connsiteX118" fmla="*/ 478719 w 1003876"/>
                  <a:gd name="connsiteY118" fmla="*/ 17328 h 1516602"/>
                  <a:gd name="connsiteX119" fmla="*/ 473004 w 1003876"/>
                  <a:gd name="connsiteY119" fmla="*/ 13518 h 1516602"/>
                  <a:gd name="connsiteX120" fmla="*/ 469194 w 1003876"/>
                  <a:gd name="connsiteY120" fmla="*/ 7803 h 1516602"/>
                  <a:gd name="connsiteX121" fmla="*/ 429189 w 1003876"/>
                  <a:gd name="connsiteY121" fmla="*/ 11613 h 1516602"/>
                  <a:gd name="connsiteX122" fmla="*/ 425379 w 1003876"/>
                  <a:gd name="connsiteY122" fmla="*/ 78288 h 1516602"/>
                  <a:gd name="connsiteX123" fmla="*/ 425379 w 1003876"/>
                  <a:gd name="connsiteY123" fmla="*/ 84003 h 1516602"/>
                  <a:gd name="connsiteX124" fmla="*/ 429189 w 1003876"/>
                  <a:gd name="connsiteY124" fmla="*/ 238308 h 1516602"/>
                  <a:gd name="connsiteX125" fmla="*/ 440619 w 1003876"/>
                  <a:gd name="connsiteY125" fmla="*/ 421188 h 1516602"/>
                  <a:gd name="connsiteX126" fmla="*/ 435265 w 1003876"/>
                  <a:gd name="connsiteY126" fmla="*/ 718368 h 1516602"/>
                  <a:gd name="connsiteX127" fmla="*/ 435059 w 1003876"/>
                  <a:gd name="connsiteY127" fmla="*/ 799046 h 1516602"/>
                  <a:gd name="connsiteX128" fmla="*/ 430322 w 1003876"/>
                  <a:gd name="connsiteY128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60970 w 1003876"/>
                  <a:gd name="connsiteY29" fmla="*/ 1240904 h 1516602"/>
                  <a:gd name="connsiteX30" fmla="*/ 362514 w 1003876"/>
                  <a:gd name="connsiteY30" fmla="*/ 1286058 h 1516602"/>
                  <a:gd name="connsiteX31" fmla="*/ 358704 w 1003876"/>
                  <a:gd name="connsiteY31" fmla="*/ 1291773 h 1516602"/>
                  <a:gd name="connsiteX32" fmla="*/ 352989 w 1003876"/>
                  <a:gd name="connsiteY32" fmla="*/ 1303203 h 1516602"/>
                  <a:gd name="connsiteX33" fmla="*/ 351084 w 1003876"/>
                  <a:gd name="connsiteY33" fmla="*/ 1308918 h 1516602"/>
                  <a:gd name="connsiteX34" fmla="*/ 330129 w 1003876"/>
                  <a:gd name="connsiteY34" fmla="*/ 1381308 h 1516602"/>
                  <a:gd name="connsiteX35" fmla="*/ 328224 w 1003876"/>
                  <a:gd name="connsiteY35" fmla="*/ 1432743 h 1516602"/>
                  <a:gd name="connsiteX36" fmla="*/ 330129 w 1003876"/>
                  <a:gd name="connsiteY36" fmla="*/ 1457508 h 1516602"/>
                  <a:gd name="connsiteX37" fmla="*/ 332034 w 1003876"/>
                  <a:gd name="connsiteY37" fmla="*/ 1463223 h 1516602"/>
                  <a:gd name="connsiteX38" fmla="*/ 335844 w 1003876"/>
                  <a:gd name="connsiteY38" fmla="*/ 1467033 h 1516602"/>
                  <a:gd name="connsiteX39" fmla="*/ 364419 w 1003876"/>
                  <a:gd name="connsiteY39" fmla="*/ 1512753 h 1516602"/>
                  <a:gd name="connsiteX40" fmla="*/ 387279 w 1003876"/>
                  <a:gd name="connsiteY40" fmla="*/ 1514658 h 1516602"/>
                  <a:gd name="connsiteX41" fmla="*/ 392994 w 1003876"/>
                  <a:gd name="connsiteY41" fmla="*/ 1508943 h 1516602"/>
                  <a:gd name="connsiteX42" fmla="*/ 394899 w 1003876"/>
                  <a:gd name="connsiteY42" fmla="*/ 1497513 h 1516602"/>
                  <a:gd name="connsiteX43" fmla="*/ 396804 w 1003876"/>
                  <a:gd name="connsiteY43" fmla="*/ 1491798 h 1516602"/>
                  <a:gd name="connsiteX44" fmla="*/ 398709 w 1003876"/>
                  <a:gd name="connsiteY44" fmla="*/ 1474653 h 1516602"/>
                  <a:gd name="connsiteX45" fmla="*/ 400614 w 1003876"/>
                  <a:gd name="connsiteY45" fmla="*/ 1461318 h 1516602"/>
                  <a:gd name="connsiteX46" fmla="*/ 404424 w 1003876"/>
                  <a:gd name="connsiteY46" fmla="*/ 1404168 h 1516602"/>
                  <a:gd name="connsiteX47" fmla="*/ 410139 w 1003876"/>
                  <a:gd name="connsiteY47" fmla="*/ 1392738 h 1516602"/>
                  <a:gd name="connsiteX48" fmla="*/ 413949 w 1003876"/>
                  <a:gd name="connsiteY48" fmla="*/ 1379403 h 1516602"/>
                  <a:gd name="connsiteX49" fmla="*/ 415854 w 1003876"/>
                  <a:gd name="connsiteY49" fmla="*/ 1373688 h 1516602"/>
                  <a:gd name="connsiteX50" fmla="*/ 417759 w 1003876"/>
                  <a:gd name="connsiteY50" fmla="*/ 1360353 h 1516602"/>
                  <a:gd name="connsiteX51" fmla="*/ 421569 w 1003876"/>
                  <a:gd name="connsiteY51" fmla="*/ 1348923 h 1516602"/>
                  <a:gd name="connsiteX52" fmla="*/ 427284 w 1003876"/>
                  <a:gd name="connsiteY52" fmla="*/ 1335588 h 1516602"/>
                  <a:gd name="connsiteX53" fmla="*/ 467289 w 1003876"/>
                  <a:gd name="connsiteY53" fmla="*/ 1265103 h 1516602"/>
                  <a:gd name="connsiteX54" fmla="*/ 528455 w 1003876"/>
                  <a:gd name="connsiteY54" fmla="*/ 1230091 h 1516602"/>
                  <a:gd name="connsiteX55" fmla="*/ 601154 w 1003876"/>
                  <a:gd name="connsiteY55" fmla="*/ 1221700 h 1516602"/>
                  <a:gd name="connsiteX56" fmla="*/ 720654 w 1003876"/>
                  <a:gd name="connsiteY56" fmla="*/ 1316538 h 1516602"/>
                  <a:gd name="connsiteX57" fmla="*/ 733989 w 1003876"/>
                  <a:gd name="connsiteY57" fmla="*/ 1326063 h 1516602"/>
                  <a:gd name="connsiteX58" fmla="*/ 743514 w 1003876"/>
                  <a:gd name="connsiteY58" fmla="*/ 1327968 h 1516602"/>
                  <a:gd name="connsiteX59" fmla="*/ 749229 w 1003876"/>
                  <a:gd name="connsiteY59" fmla="*/ 1329873 h 1516602"/>
                  <a:gd name="connsiteX60" fmla="*/ 762564 w 1003876"/>
                  <a:gd name="connsiteY60" fmla="*/ 1335588 h 1516602"/>
                  <a:gd name="connsiteX61" fmla="*/ 777804 w 1003876"/>
                  <a:gd name="connsiteY61" fmla="*/ 1333683 h 1516602"/>
                  <a:gd name="connsiteX62" fmla="*/ 789234 w 1003876"/>
                  <a:gd name="connsiteY62" fmla="*/ 1327968 h 1516602"/>
                  <a:gd name="connsiteX63" fmla="*/ 794949 w 1003876"/>
                  <a:gd name="connsiteY63" fmla="*/ 1326063 h 1516602"/>
                  <a:gd name="connsiteX64" fmla="*/ 802569 w 1003876"/>
                  <a:gd name="connsiteY64" fmla="*/ 1308918 h 1516602"/>
                  <a:gd name="connsiteX65" fmla="*/ 800664 w 1003876"/>
                  <a:gd name="connsiteY65" fmla="*/ 1284153 h 1516602"/>
                  <a:gd name="connsiteX66" fmla="*/ 798759 w 1003876"/>
                  <a:gd name="connsiteY66" fmla="*/ 1278438 h 1516602"/>
                  <a:gd name="connsiteX67" fmla="*/ 796854 w 1003876"/>
                  <a:gd name="connsiteY67" fmla="*/ 1270818 h 1516602"/>
                  <a:gd name="connsiteX68" fmla="*/ 783519 w 1003876"/>
                  <a:gd name="connsiteY68" fmla="*/ 1253673 h 1516602"/>
                  <a:gd name="connsiteX69" fmla="*/ 773994 w 1003876"/>
                  <a:gd name="connsiteY69" fmla="*/ 1247958 h 1516602"/>
                  <a:gd name="connsiteX70" fmla="*/ 648264 w 1003876"/>
                  <a:gd name="connsiteY70" fmla="*/ 1156518 h 1516602"/>
                  <a:gd name="connsiteX71" fmla="*/ 644454 w 1003876"/>
                  <a:gd name="connsiteY71" fmla="*/ 1139373 h 1516602"/>
                  <a:gd name="connsiteX72" fmla="*/ 646359 w 1003876"/>
                  <a:gd name="connsiteY72" fmla="*/ 1131753 h 1516602"/>
                  <a:gd name="connsiteX73" fmla="*/ 650169 w 1003876"/>
                  <a:gd name="connsiteY73" fmla="*/ 1114608 h 1516602"/>
                  <a:gd name="connsiteX74" fmla="*/ 653979 w 1003876"/>
                  <a:gd name="connsiteY74" fmla="*/ 1108893 h 1516602"/>
                  <a:gd name="connsiteX75" fmla="*/ 655884 w 1003876"/>
                  <a:gd name="connsiteY75" fmla="*/ 1103178 h 1516602"/>
                  <a:gd name="connsiteX76" fmla="*/ 661599 w 1003876"/>
                  <a:gd name="connsiteY76" fmla="*/ 1101273 h 1516602"/>
                  <a:gd name="connsiteX77" fmla="*/ 671124 w 1003876"/>
                  <a:gd name="connsiteY77" fmla="*/ 1089843 h 1516602"/>
                  <a:gd name="connsiteX78" fmla="*/ 724464 w 1003876"/>
                  <a:gd name="connsiteY78" fmla="*/ 1082223 h 1516602"/>
                  <a:gd name="connsiteX79" fmla="*/ 842574 w 1003876"/>
                  <a:gd name="connsiteY79" fmla="*/ 1084128 h 1516602"/>
                  <a:gd name="connsiteX80" fmla="*/ 871149 w 1003876"/>
                  <a:gd name="connsiteY80" fmla="*/ 1086033 h 1516602"/>
                  <a:gd name="connsiteX81" fmla="*/ 899724 w 1003876"/>
                  <a:gd name="connsiteY81" fmla="*/ 1091748 h 1516602"/>
                  <a:gd name="connsiteX82" fmla="*/ 922584 w 1003876"/>
                  <a:gd name="connsiteY82" fmla="*/ 1095558 h 1516602"/>
                  <a:gd name="connsiteX83" fmla="*/ 985294 w 1003876"/>
                  <a:gd name="connsiteY83" fmla="*/ 1104311 h 1516602"/>
                  <a:gd name="connsiteX84" fmla="*/ 1003378 w 1003876"/>
                  <a:gd name="connsiteY84" fmla="*/ 1065958 h 1516602"/>
                  <a:gd name="connsiteX85" fmla="*/ 970209 w 1003876"/>
                  <a:gd name="connsiteY85" fmla="*/ 1044123 h 1516602"/>
                  <a:gd name="connsiteX86" fmla="*/ 935919 w 1003876"/>
                  <a:gd name="connsiteY86" fmla="*/ 1034598 h 1516602"/>
                  <a:gd name="connsiteX87" fmla="*/ 825429 w 1003876"/>
                  <a:gd name="connsiteY87" fmla="*/ 1034598 h 1516602"/>
                  <a:gd name="connsiteX88" fmla="*/ 730179 w 1003876"/>
                  <a:gd name="connsiteY88" fmla="*/ 1038408 h 1516602"/>
                  <a:gd name="connsiteX89" fmla="*/ 669219 w 1003876"/>
                  <a:gd name="connsiteY89" fmla="*/ 1046028 h 1516602"/>
                  <a:gd name="connsiteX90" fmla="*/ 646360 w 1003876"/>
                  <a:gd name="connsiteY90" fmla="*/ 1049838 h 1516602"/>
                  <a:gd name="connsiteX91" fmla="*/ 640078 w 1003876"/>
                  <a:gd name="connsiteY91" fmla="*/ 1026051 h 1516602"/>
                  <a:gd name="connsiteX92" fmla="*/ 673029 w 1003876"/>
                  <a:gd name="connsiteY92" fmla="*/ 992688 h 1516602"/>
                  <a:gd name="connsiteX93" fmla="*/ 674934 w 1003876"/>
                  <a:gd name="connsiteY93" fmla="*/ 986973 h 1516602"/>
                  <a:gd name="connsiteX94" fmla="*/ 680649 w 1003876"/>
                  <a:gd name="connsiteY94" fmla="*/ 985068 h 1516602"/>
                  <a:gd name="connsiteX95" fmla="*/ 686364 w 1003876"/>
                  <a:gd name="connsiteY95" fmla="*/ 981258 h 1516602"/>
                  <a:gd name="connsiteX96" fmla="*/ 695889 w 1003876"/>
                  <a:gd name="connsiteY96" fmla="*/ 971733 h 1516602"/>
                  <a:gd name="connsiteX97" fmla="*/ 705414 w 1003876"/>
                  <a:gd name="connsiteY97" fmla="*/ 960303 h 1516602"/>
                  <a:gd name="connsiteX98" fmla="*/ 716844 w 1003876"/>
                  <a:gd name="connsiteY98" fmla="*/ 952683 h 1516602"/>
                  <a:gd name="connsiteX99" fmla="*/ 732084 w 1003876"/>
                  <a:gd name="connsiteY99" fmla="*/ 939348 h 1516602"/>
                  <a:gd name="connsiteX100" fmla="*/ 741609 w 1003876"/>
                  <a:gd name="connsiteY100" fmla="*/ 927918 h 1516602"/>
                  <a:gd name="connsiteX101" fmla="*/ 753039 w 1003876"/>
                  <a:gd name="connsiteY101" fmla="*/ 918393 h 1516602"/>
                  <a:gd name="connsiteX102" fmla="*/ 758754 w 1003876"/>
                  <a:gd name="connsiteY102" fmla="*/ 906963 h 1516602"/>
                  <a:gd name="connsiteX103" fmla="*/ 760659 w 1003876"/>
                  <a:gd name="connsiteY103" fmla="*/ 901248 h 1516602"/>
                  <a:gd name="connsiteX104" fmla="*/ 766374 w 1003876"/>
                  <a:gd name="connsiteY104" fmla="*/ 889818 h 1516602"/>
                  <a:gd name="connsiteX105" fmla="*/ 764469 w 1003876"/>
                  <a:gd name="connsiteY105" fmla="*/ 874578 h 1516602"/>
                  <a:gd name="connsiteX106" fmla="*/ 758754 w 1003876"/>
                  <a:gd name="connsiteY106" fmla="*/ 872673 h 1516602"/>
                  <a:gd name="connsiteX107" fmla="*/ 737799 w 1003876"/>
                  <a:gd name="connsiteY107" fmla="*/ 874578 h 1516602"/>
                  <a:gd name="connsiteX108" fmla="*/ 732084 w 1003876"/>
                  <a:gd name="connsiteY108" fmla="*/ 878388 h 1516602"/>
                  <a:gd name="connsiteX109" fmla="*/ 699699 w 1003876"/>
                  <a:gd name="connsiteY109" fmla="*/ 899343 h 1516602"/>
                  <a:gd name="connsiteX110" fmla="*/ 595181 w 1003876"/>
                  <a:gd name="connsiteY110" fmla="*/ 957831 h 1516602"/>
                  <a:gd name="connsiteX111" fmla="*/ 507294 w 1003876"/>
                  <a:gd name="connsiteY111" fmla="*/ 847908 h 1516602"/>
                  <a:gd name="connsiteX112" fmla="*/ 503484 w 1003876"/>
                  <a:gd name="connsiteY112" fmla="*/ 358323 h 1516602"/>
                  <a:gd name="connsiteX113" fmla="*/ 499674 w 1003876"/>
                  <a:gd name="connsiteY113" fmla="*/ 66858 h 1516602"/>
                  <a:gd name="connsiteX114" fmla="*/ 490149 w 1003876"/>
                  <a:gd name="connsiteY114" fmla="*/ 40188 h 1516602"/>
                  <a:gd name="connsiteX115" fmla="*/ 488244 w 1003876"/>
                  <a:gd name="connsiteY115" fmla="*/ 34473 h 1516602"/>
                  <a:gd name="connsiteX116" fmla="*/ 484434 w 1003876"/>
                  <a:gd name="connsiteY116" fmla="*/ 28758 h 1516602"/>
                  <a:gd name="connsiteX117" fmla="*/ 478719 w 1003876"/>
                  <a:gd name="connsiteY117" fmla="*/ 17328 h 1516602"/>
                  <a:gd name="connsiteX118" fmla="*/ 473004 w 1003876"/>
                  <a:gd name="connsiteY118" fmla="*/ 13518 h 1516602"/>
                  <a:gd name="connsiteX119" fmla="*/ 469194 w 1003876"/>
                  <a:gd name="connsiteY119" fmla="*/ 7803 h 1516602"/>
                  <a:gd name="connsiteX120" fmla="*/ 429189 w 1003876"/>
                  <a:gd name="connsiteY120" fmla="*/ 11613 h 1516602"/>
                  <a:gd name="connsiteX121" fmla="*/ 425379 w 1003876"/>
                  <a:gd name="connsiteY121" fmla="*/ 78288 h 1516602"/>
                  <a:gd name="connsiteX122" fmla="*/ 425379 w 1003876"/>
                  <a:gd name="connsiteY122" fmla="*/ 84003 h 1516602"/>
                  <a:gd name="connsiteX123" fmla="*/ 429189 w 1003876"/>
                  <a:gd name="connsiteY123" fmla="*/ 238308 h 1516602"/>
                  <a:gd name="connsiteX124" fmla="*/ 440619 w 1003876"/>
                  <a:gd name="connsiteY124" fmla="*/ 421188 h 1516602"/>
                  <a:gd name="connsiteX125" fmla="*/ 435265 w 1003876"/>
                  <a:gd name="connsiteY125" fmla="*/ 718368 h 1516602"/>
                  <a:gd name="connsiteX126" fmla="*/ 435059 w 1003876"/>
                  <a:gd name="connsiteY126" fmla="*/ 799046 h 1516602"/>
                  <a:gd name="connsiteX127" fmla="*/ 430322 w 1003876"/>
                  <a:gd name="connsiteY127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60970 w 1003876"/>
                  <a:gd name="connsiteY29" fmla="*/ 1240904 h 1516602"/>
                  <a:gd name="connsiteX30" fmla="*/ 362514 w 1003876"/>
                  <a:gd name="connsiteY30" fmla="*/ 1286058 h 1516602"/>
                  <a:gd name="connsiteX31" fmla="*/ 358704 w 1003876"/>
                  <a:gd name="connsiteY31" fmla="*/ 1291773 h 1516602"/>
                  <a:gd name="connsiteX32" fmla="*/ 352989 w 1003876"/>
                  <a:gd name="connsiteY32" fmla="*/ 1303203 h 1516602"/>
                  <a:gd name="connsiteX33" fmla="*/ 330129 w 1003876"/>
                  <a:gd name="connsiteY33" fmla="*/ 1381308 h 1516602"/>
                  <a:gd name="connsiteX34" fmla="*/ 328224 w 1003876"/>
                  <a:gd name="connsiteY34" fmla="*/ 1432743 h 1516602"/>
                  <a:gd name="connsiteX35" fmla="*/ 330129 w 1003876"/>
                  <a:gd name="connsiteY35" fmla="*/ 1457508 h 1516602"/>
                  <a:gd name="connsiteX36" fmla="*/ 332034 w 1003876"/>
                  <a:gd name="connsiteY36" fmla="*/ 1463223 h 1516602"/>
                  <a:gd name="connsiteX37" fmla="*/ 335844 w 1003876"/>
                  <a:gd name="connsiteY37" fmla="*/ 1467033 h 1516602"/>
                  <a:gd name="connsiteX38" fmla="*/ 364419 w 1003876"/>
                  <a:gd name="connsiteY38" fmla="*/ 1512753 h 1516602"/>
                  <a:gd name="connsiteX39" fmla="*/ 387279 w 1003876"/>
                  <a:gd name="connsiteY39" fmla="*/ 1514658 h 1516602"/>
                  <a:gd name="connsiteX40" fmla="*/ 392994 w 1003876"/>
                  <a:gd name="connsiteY40" fmla="*/ 1508943 h 1516602"/>
                  <a:gd name="connsiteX41" fmla="*/ 394899 w 1003876"/>
                  <a:gd name="connsiteY41" fmla="*/ 1497513 h 1516602"/>
                  <a:gd name="connsiteX42" fmla="*/ 396804 w 1003876"/>
                  <a:gd name="connsiteY42" fmla="*/ 1491798 h 1516602"/>
                  <a:gd name="connsiteX43" fmla="*/ 398709 w 1003876"/>
                  <a:gd name="connsiteY43" fmla="*/ 1474653 h 1516602"/>
                  <a:gd name="connsiteX44" fmla="*/ 400614 w 1003876"/>
                  <a:gd name="connsiteY44" fmla="*/ 1461318 h 1516602"/>
                  <a:gd name="connsiteX45" fmla="*/ 404424 w 1003876"/>
                  <a:gd name="connsiteY45" fmla="*/ 1404168 h 1516602"/>
                  <a:gd name="connsiteX46" fmla="*/ 410139 w 1003876"/>
                  <a:gd name="connsiteY46" fmla="*/ 1392738 h 1516602"/>
                  <a:gd name="connsiteX47" fmla="*/ 413949 w 1003876"/>
                  <a:gd name="connsiteY47" fmla="*/ 1379403 h 1516602"/>
                  <a:gd name="connsiteX48" fmla="*/ 415854 w 1003876"/>
                  <a:gd name="connsiteY48" fmla="*/ 1373688 h 1516602"/>
                  <a:gd name="connsiteX49" fmla="*/ 417759 w 1003876"/>
                  <a:gd name="connsiteY49" fmla="*/ 1360353 h 1516602"/>
                  <a:gd name="connsiteX50" fmla="*/ 421569 w 1003876"/>
                  <a:gd name="connsiteY50" fmla="*/ 1348923 h 1516602"/>
                  <a:gd name="connsiteX51" fmla="*/ 427284 w 1003876"/>
                  <a:gd name="connsiteY51" fmla="*/ 1335588 h 1516602"/>
                  <a:gd name="connsiteX52" fmla="*/ 467289 w 1003876"/>
                  <a:gd name="connsiteY52" fmla="*/ 1265103 h 1516602"/>
                  <a:gd name="connsiteX53" fmla="*/ 528455 w 1003876"/>
                  <a:gd name="connsiteY53" fmla="*/ 1230091 h 1516602"/>
                  <a:gd name="connsiteX54" fmla="*/ 601154 w 1003876"/>
                  <a:gd name="connsiteY54" fmla="*/ 1221700 h 1516602"/>
                  <a:gd name="connsiteX55" fmla="*/ 720654 w 1003876"/>
                  <a:gd name="connsiteY55" fmla="*/ 1316538 h 1516602"/>
                  <a:gd name="connsiteX56" fmla="*/ 733989 w 1003876"/>
                  <a:gd name="connsiteY56" fmla="*/ 1326063 h 1516602"/>
                  <a:gd name="connsiteX57" fmla="*/ 743514 w 1003876"/>
                  <a:gd name="connsiteY57" fmla="*/ 1327968 h 1516602"/>
                  <a:gd name="connsiteX58" fmla="*/ 749229 w 1003876"/>
                  <a:gd name="connsiteY58" fmla="*/ 1329873 h 1516602"/>
                  <a:gd name="connsiteX59" fmla="*/ 762564 w 1003876"/>
                  <a:gd name="connsiteY59" fmla="*/ 1335588 h 1516602"/>
                  <a:gd name="connsiteX60" fmla="*/ 777804 w 1003876"/>
                  <a:gd name="connsiteY60" fmla="*/ 1333683 h 1516602"/>
                  <a:gd name="connsiteX61" fmla="*/ 789234 w 1003876"/>
                  <a:gd name="connsiteY61" fmla="*/ 1327968 h 1516602"/>
                  <a:gd name="connsiteX62" fmla="*/ 794949 w 1003876"/>
                  <a:gd name="connsiteY62" fmla="*/ 1326063 h 1516602"/>
                  <a:gd name="connsiteX63" fmla="*/ 802569 w 1003876"/>
                  <a:gd name="connsiteY63" fmla="*/ 1308918 h 1516602"/>
                  <a:gd name="connsiteX64" fmla="*/ 800664 w 1003876"/>
                  <a:gd name="connsiteY64" fmla="*/ 1284153 h 1516602"/>
                  <a:gd name="connsiteX65" fmla="*/ 798759 w 1003876"/>
                  <a:gd name="connsiteY65" fmla="*/ 1278438 h 1516602"/>
                  <a:gd name="connsiteX66" fmla="*/ 796854 w 1003876"/>
                  <a:gd name="connsiteY66" fmla="*/ 1270818 h 1516602"/>
                  <a:gd name="connsiteX67" fmla="*/ 783519 w 1003876"/>
                  <a:gd name="connsiteY67" fmla="*/ 1253673 h 1516602"/>
                  <a:gd name="connsiteX68" fmla="*/ 773994 w 1003876"/>
                  <a:gd name="connsiteY68" fmla="*/ 1247958 h 1516602"/>
                  <a:gd name="connsiteX69" fmla="*/ 648264 w 1003876"/>
                  <a:gd name="connsiteY69" fmla="*/ 1156518 h 1516602"/>
                  <a:gd name="connsiteX70" fmla="*/ 644454 w 1003876"/>
                  <a:gd name="connsiteY70" fmla="*/ 1139373 h 1516602"/>
                  <a:gd name="connsiteX71" fmla="*/ 646359 w 1003876"/>
                  <a:gd name="connsiteY71" fmla="*/ 1131753 h 1516602"/>
                  <a:gd name="connsiteX72" fmla="*/ 650169 w 1003876"/>
                  <a:gd name="connsiteY72" fmla="*/ 1114608 h 1516602"/>
                  <a:gd name="connsiteX73" fmla="*/ 653979 w 1003876"/>
                  <a:gd name="connsiteY73" fmla="*/ 1108893 h 1516602"/>
                  <a:gd name="connsiteX74" fmla="*/ 655884 w 1003876"/>
                  <a:gd name="connsiteY74" fmla="*/ 1103178 h 1516602"/>
                  <a:gd name="connsiteX75" fmla="*/ 661599 w 1003876"/>
                  <a:gd name="connsiteY75" fmla="*/ 1101273 h 1516602"/>
                  <a:gd name="connsiteX76" fmla="*/ 671124 w 1003876"/>
                  <a:gd name="connsiteY76" fmla="*/ 1089843 h 1516602"/>
                  <a:gd name="connsiteX77" fmla="*/ 724464 w 1003876"/>
                  <a:gd name="connsiteY77" fmla="*/ 1082223 h 1516602"/>
                  <a:gd name="connsiteX78" fmla="*/ 842574 w 1003876"/>
                  <a:gd name="connsiteY78" fmla="*/ 1084128 h 1516602"/>
                  <a:gd name="connsiteX79" fmla="*/ 871149 w 1003876"/>
                  <a:gd name="connsiteY79" fmla="*/ 1086033 h 1516602"/>
                  <a:gd name="connsiteX80" fmla="*/ 899724 w 1003876"/>
                  <a:gd name="connsiteY80" fmla="*/ 1091748 h 1516602"/>
                  <a:gd name="connsiteX81" fmla="*/ 922584 w 1003876"/>
                  <a:gd name="connsiteY81" fmla="*/ 1095558 h 1516602"/>
                  <a:gd name="connsiteX82" fmla="*/ 985294 w 1003876"/>
                  <a:gd name="connsiteY82" fmla="*/ 1104311 h 1516602"/>
                  <a:gd name="connsiteX83" fmla="*/ 1003378 w 1003876"/>
                  <a:gd name="connsiteY83" fmla="*/ 1065958 h 1516602"/>
                  <a:gd name="connsiteX84" fmla="*/ 970209 w 1003876"/>
                  <a:gd name="connsiteY84" fmla="*/ 1044123 h 1516602"/>
                  <a:gd name="connsiteX85" fmla="*/ 935919 w 1003876"/>
                  <a:gd name="connsiteY85" fmla="*/ 1034598 h 1516602"/>
                  <a:gd name="connsiteX86" fmla="*/ 825429 w 1003876"/>
                  <a:gd name="connsiteY86" fmla="*/ 1034598 h 1516602"/>
                  <a:gd name="connsiteX87" fmla="*/ 730179 w 1003876"/>
                  <a:gd name="connsiteY87" fmla="*/ 1038408 h 1516602"/>
                  <a:gd name="connsiteX88" fmla="*/ 669219 w 1003876"/>
                  <a:gd name="connsiteY88" fmla="*/ 1046028 h 1516602"/>
                  <a:gd name="connsiteX89" fmla="*/ 646360 w 1003876"/>
                  <a:gd name="connsiteY89" fmla="*/ 1049838 h 1516602"/>
                  <a:gd name="connsiteX90" fmla="*/ 640078 w 1003876"/>
                  <a:gd name="connsiteY90" fmla="*/ 1026051 h 1516602"/>
                  <a:gd name="connsiteX91" fmla="*/ 673029 w 1003876"/>
                  <a:gd name="connsiteY91" fmla="*/ 992688 h 1516602"/>
                  <a:gd name="connsiteX92" fmla="*/ 674934 w 1003876"/>
                  <a:gd name="connsiteY92" fmla="*/ 986973 h 1516602"/>
                  <a:gd name="connsiteX93" fmla="*/ 680649 w 1003876"/>
                  <a:gd name="connsiteY93" fmla="*/ 985068 h 1516602"/>
                  <a:gd name="connsiteX94" fmla="*/ 686364 w 1003876"/>
                  <a:gd name="connsiteY94" fmla="*/ 981258 h 1516602"/>
                  <a:gd name="connsiteX95" fmla="*/ 695889 w 1003876"/>
                  <a:gd name="connsiteY95" fmla="*/ 971733 h 1516602"/>
                  <a:gd name="connsiteX96" fmla="*/ 705414 w 1003876"/>
                  <a:gd name="connsiteY96" fmla="*/ 960303 h 1516602"/>
                  <a:gd name="connsiteX97" fmla="*/ 716844 w 1003876"/>
                  <a:gd name="connsiteY97" fmla="*/ 952683 h 1516602"/>
                  <a:gd name="connsiteX98" fmla="*/ 732084 w 1003876"/>
                  <a:gd name="connsiteY98" fmla="*/ 939348 h 1516602"/>
                  <a:gd name="connsiteX99" fmla="*/ 741609 w 1003876"/>
                  <a:gd name="connsiteY99" fmla="*/ 927918 h 1516602"/>
                  <a:gd name="connsiteX100" fmla="*/ 753039 w 1003876"/>
                  <a:gd name="connsiteY100" fmla="*/ 918393 h 1516602"/>
                  <a:gd name="connsiteX101" fmla="*/ 758754 w 1003876"/>
                  <a:gd name="connsiteY101" fmla="*/ 906963 h 1516602"/>
                  <a:gd name="connsiteX102" fmla="*/ 760659 w 1003876"/>
                  <a:gd name="connsiteY102" fmla="*/ 901248 h 1516602"/>
                  <a:gd name="connsiteX103" fmla="*/ 766374 w 1003876"/>
                  <a:gd name="connsiteY103" fmla="*/ 889818 h 1516602"/>
                  <a:gd name="connsiteX104" fmla="*/ 764469 w 1003876"/>
                  <a:gd name="connsiteY104" fmla="*/ 874578 h 1516602"/>
                  <a:gd name="connsiteX105" fmla="*/ 758754 w 1003876"/>
                  <a:gd name="connsiteY105" fmla="*/ 872673 h 1516602"/>
                  <a:gd name="connsiteX106" fmla="*/ 737799 w 1003876"/>
                  <a:gd name="connsiteY106" fmla="*/ 874578 h 1516602"/>
                  <a:gd name="connsiteX107" fmla="*/ 732084 w 1003876"/>
                  <a:gd name="connsiteY107" fmla="*/ 878388 h 1516602"/>
                  <a:gd name="connsiteX108" fmla="*/ 699699 w 1003876"/>
                  <a:gd name="connsiteY108" fmla="*/ 899343 h 1516602"/>
                  <a:gd name="connsiteX109" fmla="*/ 595181 w 1003876"/>
                  <a:gd name="connsiteY109" fmla="*/ 957831 h 1516602"/>
                  <a:gd name="connsiteX110" fmla="*/ 507294 w 1003876"/>
                  <a:gd name="connsiteY110" fmla="*/ 847908 h 1516602"/>
                  <a:gd name="connsiteX111" fmla="*/ 503484 w 1003876"/>
                  <a:gd name="connsiteY111" fmla="*/ 358323 h 1516602"/>
                  <a:gd name="connsiteX112" fmla="*/ 499674 w 1003876"/>
                  <a:gd name="connsiteY112" fmla="*/ 66858 h 1516602"/>
                  <a:gd name="connsiteX113" fmla="*/ 490149 w 1003876"/>
                  <a:gd name="connsiteY113" fmla="*/ 40188 h 1516602"/>
                  <a:gd name="connsiteX114" fmla="*/ 488244 w 1003876"/>
                  <a:gd name="connsiteY114" fmla="*/ 34473 h 1516602"/>
                  <a:gd name="connsiteX115" fmla="*/ 484434 w 1003876"/>
                  <a:gd name="connsiteY115" fmla="*/ 28758 h 1516602"/>
                  <a:gd name="connsiteX116" fmla="*/ 478719 w 1003876"/>
                  <a:gd name="connsiteY116" fmla="*/ 17328 h 1516602"/>
                  <a:gd name="connsiteX117" fmla="*/ 473004 w 1003876"/>
                  <a:gd name="connsiteY117" fmla="*/ 13518 h 1516602"/>
                  <a:gd name="connsiteX118" fmla="*/ 469194 w 1003876"/>
                  <a:gd name="connsiteY118" fmla="*/ 7803 h 1516602"/>
                  <a:gd name="connsiteX119" fmla="*/ 429189 w 1003876"/>
                  <a:gd name="connsiteY119" fmla="*/ 11613 h 1516602"/>
                  <a:gd name="connsiteX120" fmla="*/ 425379 w 1003876"/>
                  <a:gd name="connsiteY120" fmla="*/ 78288 h 1516602"/>
                  <a:gd name="connsiteX121" fmla="*/ 425379 w 1003876"/>
                  <a:gd name="connsiteY121" fmla="*/ 84003 h 1516602"/>
                  <a:gd name="connsiteX122" fmla="*/ 429189 w 1003876"/>
                  <a:gd name="connsiteY122" fmla="*/ 238308 h 1516602"/>
                  <a:gd name="connsiteX123" fmla="*/ 440619 w 1003876"/>
                  <a:gd name="connsiteY123" fmla="*/ 421188 h 1516602"/>
                  <a:gd name="connsiteX124" fmla="*/ 435265 w 1003876"/>
                  <a:gd name="connsiteY124" fmla="*/ 718368 h 1516602"/>
                  <a:gd name="connsiteX125" fmla="*/ 435059 w 1003876"/>
                  <a:gd name="connsiteY125" fmla="*/ 799046 h 1516602"/>
                  <a:gd name="connsiteX126" fmla="*/ 430322 w 1003876"/>
                  <a:gd name="connsiteY126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60970 w 1003876"/>
                  <a:gd name="connsiteY29" fmla="*/ 1240904 h 1516602"/>
                  <a:gd name="connsiteX30" fmla="*/ 362514 w 1003876"/>
                  <a:gd name="connsiteY30" fmla="*/ 1286058 h 1516602"/>
                  <a:gd name="connsiteX31" fmla="*/ 358704 w 1003876"/>
                  <a:gd name="connsiteY31" fmla="*/ 1291773 h 1516602"/>
                  <a:gd name="connsiteX32" fmla="*/ 330129 w 1003876"/>
                  <a:gd name="connsiteY32" fmla="*/ 1381308 h 1516602"/>
                  <a:gd name="connsiteX33" fmla="*/ 328224 w 1003876"/>
                  <a:gd name="connsiteY33" fmla="*/ 1432743 h 1516602"/>
                  <a:gd name="connsiteX34" fmla="*/ 330129 w 1003876"/>
                  <a:gd name="connsiteY34" fmla="*/ 1457508 h 1516602"/>
                  <a:gd name="connsiteX35" fmla="*/ 332034 w 1003876"/>
                  <a:gd name="connsiteY35" fmla="*/ 1463223 h 1516602"/>
                  <a:gd name="connsiteX36" fmla="*/ 335844 w 1003876"/>
                  <a:gd name="connsiteY36" fmla="*/ 1467033 h 1516602"/>
                  <a:gd name="connsiteX37" fmla="*/ 364419 w 1003876"/>
                  <a:gd name="connsiteY37" fmla="*/ 1512753 h 1516602"/>
                  <a:gd name="connsiteX38" fmla="*/ 387279 w 1003876"/>
                  <a:gd name="connsiteY38" fmla="*/ 1514658 h 1516602"/>
                  <a:gd name="connsiteX39" fmla="*/ 392994 w 1003876"/>
                  <a:gd name="connsiteY39" fmla="*/ 1508943 h 1516602"/>
                  <a:gd name="connsiteX40" fmla="*/ 394899 w 1003876"/>
                  <a:gd name="connsiteY40" fmla="*/ 1497513 h 1516602"/>
                  <a:gd name="connsiteX41" fmla="*/ 396804 w 1003876"/>
                  <a:gd name="connsiteY41" fmla="*/ 1491798 h 1516602"/>
                  <a:gd name="connsiteX42" fmla="*/ 398709 w 1003876"/>
                  <a:gd name="connsiteY42" fmla="*/ 1474653 h 1516602"/>
                  <a:gd name="connsiteX43" fmla="*/ 400614 w 1003876"/>
                  <a:gd name="connsiteY43" fmla="*/ 1461318 h 1516602"/>
                  <a:gd name="connsiteX44" fmla="*/ 404424 w 1003876"/>
                  <a:gd name="connsiteY44" fmla="*/ 1404168 h 1516602"/>
                  <a:gd name="connsiteX45" fmla="*/ 410139 w 1003876"/>
                  <a:gd name="connsiteY45" fmla="*/ 1392738 h 1516602"/>
                  <a:gd name="connsiteX46" fmla="*/ 413949 w 1003876"/>
                  <a:gd name="connsiteY46" fmla="*/ 1379403 h 1516602"/>
                  <a:gd name="connsiteX47" fmla="*/ 415854 w 1003876"/>
                  <a:gd name="connsiteY47" fmla="*/ 1373688 h 1516602"/>
                  <a:gd name="connsiteX48" fmla="*/ 417759 w 1003876"/>
                  <a:gd name="connsiteY48" fmla="*/ 1360353 h 1516602"/>
                  <a:gd name="connsiteX49" fmla="*/ 421569 w 1003876"/>
                  <a:gd name="connsiteY49" fmla="*/ 1348923 h 1516602"/>
                  <a:gd name="connsiteX50" fmla="*/ 427284 w 1003876"/>
                  <a:gd name="connsiteY50" fmla="*/ 1335588 h 1516602"/>
                  <a:gd name="connsiteX51" fmla="*/ 467289 w 1003876"/>
                  <a:gd name="connsiteY51" fmla="*/ 1265103 h 1516602"/>
                  <a:gd name="connsiteX52" fmla="*/ 528455 w 1003876"/>
                  <a:gd name="connsiteY52" fmla="*/ 1230091 h 1516602"/>
                  <a:gd name="connsiteX53" fmla="*/ 601154 w 1003876"/>
                  <a:gd name="connsiteY53" fmla="*/ 1221700 h 1516602"/>
                  <a:gd name="connsiteX54" fmla="*/ 720654 w 1003876"/>
                  <a:gd name="connsiteY54" fmla="*/ 1316538 h 1516602"/>
                  <a:gd name="connsiteX55" fmla="*/ 733989 w 1003876"/>
                  <a:gd name="connsiteY55" fmla="*/ 1326063 h 1516602"/>
                  <a:gd name="connsiteX56" fmla="*/ 743514 w 1003876"/>
                  <a:gd name="connsiteY56" fmla="*/ 1327968 h 1516602"/>
                  <a:gd name="connsiteX57" fmla="*/ 749229 w 1003876"/>
                  <a:gd name="connsiteY57" fmla="*/ 1329873 h 1516602"/>
                  <a:gd name="connsiteX58" fmla="*/ 762564 w 1003876"/>
                  <a:gd name="connsiteY58" fmla="*/ 1335588 h 1516602"/>
                  <a:gd name="connsiteX59" fmla="*/ 777804 w 1003876"/>
                  <a:gd name="connsiteY59" fmla="*/ 1333683 h 1516602"/>
                  <a:gd name="connsiteX60" fmla="*/ 789234 w 1003876"/>
                  <a:gd name="connsiteY60" fmla="*/ 1327968 h 1516602"/>
                  <a:gd name="connsiteX61" fmla="*/ 794949 w 1003876"/>
                  <a:gd name="connsiteY61" fmla="*/ 1326063 h 1516602"/>
                  <a:gd name="connsiteX62" fmla="*/ 802569 w 1003876"/>
                  <a:gd name="connsiteY62" fmla="*/ 1308918 h 1516602"/>
                  <a:gd name="connsiteX63" fmla="*/ 800664 w 1003876"/>
                  <a:gd name="connsiteY63" fmla="*/ 1284153 h 1516602"/>
                  <a:gd name="connsiteX64" fmla="*/ 798759 w 1003876"/>
                  <a:gd name="connsiteY64" fmla="*/ 1278438 h 1516602"/>
                  <a:gd name="connsiteX65" fmla="*/ 796854 w 1003876"/>
                  <a:gd name="connsiteY65" fmla="*/ 1270818 h 1516602"/>
                  <a:gd name="connsiteX66" fmla="*/ 783519 w 1003876"/>
                  <a:gd name="connsiteY66" fmla="*/ 1253673 h 1516602"/>
                  <a:gd name="connsiteX67" fmla="*/ 773994 w 1003876"/>
                  <a:gd name="connsiteY67" fmla="*/ 1247958 h 1516602"/>
                  <a:gd name="connsiteX68" fmla="*/ 648264 w 1003876"/>
                  <a:gd name="connsiteY68" fmla="*/ 1156518 h 1516602"/>
                  <a:gd name="connsiteX69" fmla="*/ 644454 w 1003876"/>
                  <a:gd name="connsiteY69" fmla="*/ 1139373 h 1516602"/>
                  <a:gd name="connsiteX70" fmla="*/ 646359 w 1003876"/>
                  <a:gd name="connsiteY70" fmla="*/ 1131753 h 1516602"/>
                  <a:gd name="connsiteX71" fmla="*/ 650169 w 1003876"/>
                  <a:gd name="connsiteY71" fmla="*/ 1114608 h 1516602"/>
                  <a:gd name="connsiteX72" fmla="*/ 653979 w 1003876"/>
                  <a:gd name="connsiteY72" fmla="*/ 1108893 h 1516602"/>
                  <a:gd name="connsiteX73" fmla="*/ 655884 w 1003876"/>
                  <a:gd name="connsiteY73" fmla="*/ 1103178 h 1516602"/>
                  <a:gd name="connsiteX74" fmla="*/ 661599 w 1003876"/>
                  <a:gd name="connsiteY74" fmla="*/ 1101273 h 1516602"/>
                  <a:gd name="connsiteX75" fmla="*/ 671124 w 1003876"/>
                  <a:gd name="connsiteY75" fmla="*/ 1089843 h 1516602"/>
                  <a:gd name="connsiteX76" fmla="*/ 724464 w 1003876"/>
                  <a:gd name="connsiteY76" fmla="*/ 1082223 h 1516602"/>
                  <a:gd name="connsiteX77" fmla="*/ 842574 w 1003876"/>
                  <a:gd name="connsiteY77" fmla="*/ 1084128 h 1516602"/>
                  <a:gd name="connsiteX78" fmla="*/ 871149 w 1003876"/>
                  <a:gd name="connsiteY78" fmla="*/ 1086033 h 1516602"/>
                  <a:gd name="connsiteX79" fmla="*/ 899724 w 1003876"/>
                  <a:gd name="connsiteY79" fmla="*/ 1091748 h 1516602"/>
                  <a:gd name="connsiteX80" fmla="*/ 922584 w 1003876"/>
                  <a:gd name="connsiteY80" fmla="*/ 1095558 h 1516602"/>
                  <a:gd name="connsiteX81" fmla="*/ 985294 w 1003876"/>
                  <a:gd name="connsiteY81" fmla="*/ 1104311 h 1516602"/>
                  <a:gd name="connsiteX82" fmla="*/ 1003378 w 1003876"/>
                  <a:gd name="connsiteY82" fmla="*/ 1065958 h 1516602"/>
                  <a:gd name="connsiteX83" fmla="*/ 970209 w 1003876"/>
                  <a:gd name="connsiteY83" fmla="*/ 1044123 h 1516602"/>
                  <a:gd name="connsiteX84" fmla="*/ 935919 w 1003876"/>
                  <a:gd name="connsiteY84" fmla="*/ 1034598 h 1516602"/>
                  <a:gd name="connsiteX85" fmla="*/ 825429 w 1003876"/>
                  <a:gd name="connsiteY85" fmla="*/ 1034598 h 1516602"/>
                  <a:gd name="connsiteX86" fmla="*/ 730179 w 1003876"/>
                  <a:gd name="connsiteY86" fmla="*/ 1038408 h 1516602"/>
                  <a:gd name="connsiteX87" fmla="*/ 669219 w 1003876"/>
                  <a:gd name="connsiteY87" fmla="*/ 1046028 h 1516602"/>
                  <a:gd name="connsiteX88" fmla="*/ 646360 w 1003876"/>
                  <a:gd name="connsiteY88" fmla="*/ 1049838 h 1516602"/>
                  <a:gd name="connsiteX89" fmla="*/ 640078 w 1003876"/>
                  <a:gd name="connsiteY89" fmla="*/ 1026051 h 1516602"/>
                  <a:gd name="connsiteX90" fmla="*/ 673029 w 1003876"/>
                  <a:gd name="connsiteY90" fmla="*/ 992688 h 1516602"/>
                  <a:gd name="connsiteX91" fmla="*/ 674934 w 1003876"/>
                  <a:gd name="connsiteY91" fmla="*/ 986973 h 1516602"/>
                  <a:gd name="connsiteX92" fmla="*/ 680649 w 1003876"/>
                  <a:gd name="connsiteY92" fmla="*/ 985068 h 1516602"/>
                  <a:gd name="connsiteX93" fmla="*/ 686364 w 1003876"/>
                  <a:gd name="connsiteY93" fmla="*/ 981258 h 1516602"/>
                  <a:gd name="connsiteX94" fmla="*/ 695889 w 1003876"/>
                  <a:gd name="connsiteY94" fmla="*/ 971733 h 1516602"/>
                  <a:gd name="connsiteX95" fmla="*/ 705414 w 1003876"/>
                  <a:gd name="connsiteY95" fmla="*/ 960303 h 1516602"/>
                  <a:gd name="connsiteX96" fmla="*/ 716844 w 1003876"/>
                  <a:gd name="connsiteY96" fmla="*/ 952683 h 1516602"/>
                  <a:gd name="connsiteX97" fmla="*/ 732084 w 1003876"/>
                  <a:gd name="connsiteY97" fmla="*/ 939348 h 1516602"/>
                  <a:gd name="connsiteX98" fmla="*/ 741609 w 1003876"/>
                  <a:gd name="connsiteY98" fmla="*/ 927918 h 1516602"/>
                  <a:gd name="connsiteX99" fmla="*/ 753039 w 1003876"/>
                  <a:gd name="connsiteY99" fmla="*/ 918393 h 1516602"/>
                  <a:gd name="connsiteX100" fmla="*/ 758754 w 1003876"/>
                  <a:gd name="connsiteY100" fmla="*/ 906963 h 1516602"/>
                  <a:gd name="connsiteX101" fmla="*/ 760659 w 1003876"/>
                  <a:gd name="connsiteY101" fmla="*/ 901248 h 1516602"/>
                  <a:gd name="connsiteX102" fmla="*/ 766374 w 1003876"/>
                  <a:gd name="connsiteY102" fmla="*/ 889818 h 1516602"/>
                  <a:gd name="connsiteX103" fmla="*/ 764469 w 1003876"/>
                  <a:gd name="connsiteY103" fmla="*/ 874578 h 1516602"/>
                  <a:gd name="connsiteX104" fmla="*/ 758754 w 1003876"/>
                  <a:gd name="connsiteY104" fmla="*/ 872673 h 1516602"/>
                  <a:gd name="connsiteX105" fmla="*/ 737799 w 1003876"/>
                  <a:gd name="connsiteY105" fmla="*/ 874578 h 1516602"/>
                  <a:gd name="connsiteX106" fmla="*/ 732084 w 1003876"/>
                  <a:gd name="connsiteY106" fmla="*/ 878388 h 1516602"/>
                  <a:gd name="connsiteX107" fmla="*/ 699699 w 1003876"/>
                  <a:gd name="connsiteY107" fmla="*/ 899343 h 1516602"/>
                  <a:gd name="connsiteX108" fmla="*/ 595181 w 1003876"/>
                  <a:gd name="connsiteY108" fmla="*/ 957831 h 1516602"/>
                  <a:gd name="connsiteX109" fmla="*/ 507294 w 1003876"/>
                  <a:gd name="connsiteY109" fmla="*/ 847908 h 1516602"/>
                  <a:gd name="connsiteX110" fmla="*/ 503484 w 1003876"/>
                  <a:gd name="connsiteY110" fmla="*/ 358323 h 1516602"/>
                  <a:gd name="connsiteX111" fmla="*/ 499674 w 1003876"/>
                  <a:gd name="connsiteY111" fmla="*/ 66858 h 1516602"/>
                  <a:gd name="connsiteX112" fmla="*/ 490149 w 1003876"/>
                  <a:gd name="connsiteY112" fmla="*/ 40188 h 1516602"/>
                  <a:gd name="connsiteX113" fmla="*/ 488244 w 1003876"/>
                  <a:gd name="connsiteY113" fmla="*/ 34473 h 1516602"/>
                  <a:gd name="connsiteX114" fmla="*/ 484434 w 1003876"/>
                  <a:gd name="connsiteY114" fmla="*/ 28758 h 1516602"/>
                  <a:gd name="connsiteX115" fmla="*/ 478719 w 1003876"/>
                  <a:gd name="connsiteY115" fmla="*/ 17328 h 1516602"/>
                  <a:gd name="connsiteX116" fmla="*/ 473004 w 1003876"/>
                  <a:gd name="connsiteY116" fmla="*/ 13518 h 1516602"/>
                  <a:gd name="connsiteX117" fmla="*/ 469194 w 1003876"/>
                  <a:gd name="connsiteY117" fmla="*/ 7803 h 1516602"/>
                  <a:gd name="connsiteX118" fmla="*/ 429189 w 1003876"/>
                  <a:gd name="connsiteY118" fmla="*/ 11613 h 1516602"/>
                  <a:gd name="connsiteX119" fmla="*/ 425379 w 1003876"/>
                  <a:gd name="connsiteY119" fmla="*/ 78288 h 1516602"/>
                  <a:gd name="connsiteX120" fmla="*/ 425379 w 1003876"/>
                  <a:gd name="connsiteY120" fmla="*/ 84003 h 1516602"/>
                  <a:gd name="connsiteX121" fmla="*/ 429189 w 1003876"/>
                  <a:gd name="connsiteY121" fmla="*/ 238308 h 1516602"/>
                  <a:gd name="connsiteX122" fmla="*/ 440619 w 1003876"/>
                  <a:gd name="connsiteY122" fmla="*/ 421188 h 1516602"/>
                  <a:gd name="connsiteX123" fmla="*/ 435265 w 1003876"/>
                  <a:gd name="connsiteY123" fmla="*/ 718368 h 1516602"/>
                  <a:gd name="connsiteX124" fmla="*/ 435059 w 1003876"/>
                  <a:gd name="connsiteY124" fmla="*/ 799046 h 1516602"/>
                  <a:gd name="connsiteX125" fmla="*/ 430322 w 1003876"/>
                  <a:gd name="connsiteY125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60970 w 1003876"/>
                  <a:gd name="connsiteY29" fmla="*/ 1240904 h 1516602"/>
                  <a:gd name="connsiteX30" fmla="*/ 362514 w 1003876"/>
                  <a:gd name="connsiteY30" fmla="*/ 1286058 h 1516602"/>
                  <a:gd name="connsiteX31" fmla="*/ 358704 w 1003876"/>
                  <a:gd name="connsiteY31" fmla="*/ 1291773 h 1516602"/>
                  <a:gd name="connsiteX32" fmla="*/ 330129 w 1003876"/>
                  <a:gd name="connsiteY32" fmla="*/ 1381308 h 1516602"/>
                  <a:gd name="connsiteX33" fmla="*/ 328224 w 1003876"/>
                  <a:gd name="connsiteY33" fmla="*/ 1432743 h 1516602"/>
                  <a:gd name="connsiteX34" fmla="*/ 332034 w 1003876"/>
                  <a:gd name="connsiteY34" fmla="*/ 1463223 h 1516602"/>
                  <a:gd name="connsiteX35" fmla="*/ 335844 w 1003876"/>
                  <a:gd name="connsiteY35" fmla="*/ 1467033 h 1516602"/>
                  <a:gd name="connsiteX36" fmla="*/ 364419 w 1003876"/>
                  <a:gd name="connsiteY36" fmla="*/ 1512753 h 1516602"/>
                  <a:gd name="connsiteX37" fmla="*/ 387279 w 1003876"/>
                  <a:gd name="connsiteY37" fmla="*/ 1514658 h 1516602"/>
                  <a:gd name="connsiteX38" fmla="*/ 392994 w 1003876"/>
                  <a:gd name="connsiteY38" fmla="*/ 1508943 h 1516602"/>
                  <a:gd name="connsiteX39" fmla="*/ 394899 w 1003876"/>
                  <a:gd name="connsiteY39" fmla="*/ 1497513 h 1516602"/>
                  <a:gd name="connsiteX40" fmla="*/ 396804 w 1003876"/>
                  <a:gd name="connsiteY40" fmla="*/ 1491798 h 1516602"/>
                  <a:gd name="connsiteX41" fmla="*/ 398709 w 1003876"/>
                  <a:gd name="connsiteY41" fmla="*/ 1474653 h 1516602"/>
                  <a:gd name="connsiteX42" fmla="*/ 400614 w 1003876"/>
                  <a:gd name="connsiteY42" fmla="*/ 1461318 h 1516602"/>
                  <a:gd name="connsiteX43" fmla="*/ 404424 w 1003876"/>
                  <a:gd name="connsiteY43" fmla="*/ 1404168 h 1516602"/>
                  <a:gd name="connsiteX44" fmla="*/ 410139 w 1003876"/>
                  <a:gd name="connsiteY44" fmla="*/ 1392738 h 1516602"/>
                  <a:gd name="connsiteX45" fmla="*/ 413949 w 1003876"/>
                  <a:gd name="connsiteY45" fmla="*/ 1379403 h 1516602"/>
                  <a:gd name="connsiteX46" fmla="*/ 415854 w 1003876"/>
                  <a:gd name="connsiteY46" fmla="*/ 1373688 h 1516602"/>
                  <a:gd name="connsiteX47" fmla="*/ 417759 w 1003876"/>
                  <a:gd name="connsiteY47" fmla="*/ 1360353 h 1516602"/>
                  <a:gd name="connsiteX48" fmla="*/ 421569 w 1003876"/>
                  <a:gd name="connsiteY48" fmla="*/ 1348923 h 1516602"/>
                  <a:gd name="connsiteX49" fmla="*/ 427284 w 1003876"/>
                  <a:gd name="connsiteY49" fmla="*/ 1335588 h 1516602"/>
                  <a:gd name="connsiteX50" fmla="*/ 467289 w 1003876"/>
                  <a:gd name="connsiteY50" fmla="*/ 1265103 h 1516602"/>
                  <a:gd name="connsiteX51" fmla="*/ 528455 w 1003876"/>
                  <a:gd name="connsiteY51" fmla="*/ 1230091 h 1516602"/>
                  <a:gd name="connsiteX52" fmla="*/ 601154 w 1003876"/>
                  <a:gd name="connsiteY52" fmla="*/ 1221700 h 1516602"/>
                  <a:gd name="connsiteX53" fmla="*/ 720654 w 1003876"/>
                  <a:gd name="connsiteY53" fmla="*/ 1316538 h 1516602"/>
                  <a:gd name="connsiteX54" fmla="*/ 733989 w 1003876"/>
                  <a:gd name="connsiteY54" fmla="*/ 1326063 h 1516602"/>
                  <a:gd name="connsiteX55" fmla="*/ 743514 w 1003876"/>
                  <a:gd name="connsiteY55" fmla="*/ 1327968 h 1516602"/>
                  <a:gd name="connsiteX56" fmla="*/ 749229 w 1003876"/>
                  <a:gd name="connsiteY56" fmla="*/ 1329873 h 1516602"/>
                  <a:gd name="connsiteX57" fmla="*/ 762564 w 1003876"/>
                  <a:gd name="connsiteY57" fmla="*/ 1335588 h 1516602"/>
                  <a:gd name="connsiteX58" fmla="*/ 777804 w 1003876"/>
                  <a:gd name="connsiteY58" fmla="*/ 1333683 h 1516602"/>
                  <a:gd name="connsiteX59" fmla="*/ 789234 w 1003876"/>
                  <a:gd name="connsiteY59" fmla="*/ 1327968 h 1516602"/>
                  <a:gd name="connsiteX60" fmla="*/ 794949 w 1003876"/>
                  <a:gd name="connsiteY60" fmla="*/ 1326063 h 1516602"/>
                  <a:gd name="connsiteX61" fmla="*/ 802569 w 1003876"/>
                  <a:gd name="connsiteY61" fmla="*/ 1308918 h 1516602"/>
                  <a:gd name="connsiteX62" fmla="*/ 800664 w 1003876"/>
                  <a:gd name="connsiteY62" fmla="*/ 1284153 h 1516602"/>
                  <a:gd name="connsiteX63" fmla="*/ 798759 w 1003876"/>
                  <a:gd name="connsiteY63" fmla="*/ 1278438 h 1516602"/>
                  <a:gd name="connsiteX64" fmla="*/ 796854 w 1003876"/>
                  <a:gd name="connsiteY64" fmla="*/ 1270818 h 1516602"/>
                  <a:gd name="connsiteX65" fmla="*/ 783519 w 1003876"/>
                  <a:gd name="connsiteY65" fmla="*/ 1253673 h 1516602"/>
                  <a:gd name="connsiteX66" fmla="*/ 773994 w 1003876"/>
                  <a:gd name="connsiteY66" fmla="*/ 1247958 h 1516602"/>
                  <a:gd name="connsiteX67" fmla="*/ 648264 w 1003876"/>
                  <a:gd name="connsiteY67" fmla="*/ 1156518 h 1516602"/>
                  <a:gd name="connsiteX68" fmla="*/ 644454 w 1003876"/>
                  <a:gd name="connsiteY68" fmla="*/ 1139373 h 1516602"/>
                  <a:gd name="connsiteX69" fmla="*/ 646359 w 1003876"/>
                  <a:gd name="connsiteY69" fmla="*/ 1131753 h 1516602"/>
                  <a:gd name="connsiteX70" fmla="*/ 650169 w 1003876"/>
                  <a:gd name="connsiteY70" fmla="*/ 1114608 h 1516602"/>
                  <a:gd name="connsiteX71" fmla="*/ 653979 w 1003876"/>
                  <a:gd name="connsiteY71" fmla="*/ 1108893 h 1516602"/>
                  <a:gd name="connsiteX72" fmla="*/ 655884 w 1003876"/>
                  <a:gd name="connsiteY72" fmla="*/ 1103178 h 1516602"/>
                  <a:gd name="connsiteX73" fmla="*/ 661599 w 1003876"/>
                  <a:gd name="connsiteY73" fmla="*/ 1101273 h 1516602"/>
                  <a:gd name="connsiteX74" fmla="*/ 671124 w 1003876"/>
                  <a:gd name="connsiteY74" fmla="*/ 1089843 h 1516602"/>
                  <a:gd name="connsiteX75" fmla="*/ 724464 w 1003876"/>
                  <a:gd name="connsiteY75" fmla="*/ 1082223 h 1516602"/>
                  <a:gd name="connsiteX76" fmla="*/ 842574 w 1003876"/>
                  <a:gd name="connsiteY76" fmla="*/ 1084128 h 1516602"/>
                  <a:gd name="connsiteX77" fmla="*/ 871149 w 1003876"/>
                  <a:gd name="connsiteY77" fmla="*/ 1086033 h 1516602"/>
                  <a:gd name="connsiteX78" fmla="*/ 899724 w 1003876"/>
                  <a:gd name="connsiteY78" fmla="*/ 1091748 h 1516602"/>
                  <a:gd name="connsiteX79" fmla="*/ 922584 w 1003876"/>
                  <a:gd name="connsiteY79" fmla="*/ 1095558 h 1516602"/>
                  <a:gd name="connsiteX80" fmla="*/ 985294 w 1003876"/>
                  <a:gd name="connsiteY80" fmla="*/ 1104311 h 1516602"/>
                  <a:gd name="connsiteX81" fmla="*/ 1003378 w 1003876"/>
                  <a:gd name="connsiteY81" fmla="*/ 1065958 h 1516602"/>
                  <a:gd name="connsiteX82" fmla="*/ 970209 w 1003876"/>
                  <a:gd name="connsiteY82" fmla="*/ 1044123 h 1516602"/>
                  <a:gd name="connsiteX83" fmla="*/ 935919 w 1003876"/>
                  <a:gd name="connsiteY83" fmla="*/ 1034598 h 1516602"/>
                  <a:gd name="connsiteX84" fmla="*/ 825429 w 1003876"/>
                  <a:gd name="connsiteY84" fmla="*/ 1034598 h 1516602"/>
                  <a:gd name="connsiteX85" fmla="*/ 730179 w 1003876"/>
                  <a:gd name="connsiteY85" fmla="*/ 1038408 h 1516602"/>
                  <a:gd name="connsiteX86" fmla="*/ 669219 w 1003876"/>
                  <a:gd name="connsiteY86" fmla="*/ 1046028 h 1516602"/>
                  <a:gd name="connsiteX87" fmla="*/ 646360 w 1003876"/>
                  <a:gd name="connsiteY87" fmla="*/ 1049838 h 1516602"/>
                  <a:gd name="connsiteX88" fmla="*/ 640078 w 1003876"/>
                  <a:gd name="connsiteY88" fmla="*/ 1026051 h 1516602"/>
                  <a:gd name="connsiteX89" fmla="*/ 673029 w 1003876"/>
                  <a:gd name="connsiteY89" fmla="*/ 992688 h 1516602"/>
                  <a:gd name="connsiteX90" fmla="*/ 674934 w 1003876"/>
                  <a:gd name="connsiteY90" fmla="*/ 986973 h 1516602"/>
                  <a:gd name="connsiteX91" fmla="*/ 680649 w 1003876"/>
                  <a:gd name="connsiteY91" fmla="*/ 985068 h 1516602"/>
                  <a:gd name="connsiteX92" fmla="*/ 686364 w 1003876"/>
                  <a:gd name="connsiteY92" fmla="*/ 981258 h 1516602"/>
                  <a:gd name="connsiteX93" fmla="*/ 695889 w 1003876"/>
                  <a:gd name="connsiteY93" fmla="*/ 971733 h 1516602"/>
                  <a:gd name="connsiteX94" fmla="*/ 705414 w 1003876"/>
                  <a:gd name="connsiteY94" fmla="*/ 960303 h 1516602"/>
                  <a:gd name="connsiteX95" fmla="*/ 716844 w 1003876"/>
                  <a:gd name="connsiteY95" fmla="*/ 952683 h 1516602"/>
                  <a:gd name="connsiteX96" fmla="*/ 732084 w 1003876"/>
                  <a:gd name="connsiteY96" fmla="*/ 939348 h 1516602"/>
                  <a:gd name="connsiteX97" fmla="*/ 741609 w 1003876"/>
                  <a:gd name="connsiteY97" fmla="*/ 927918 h 1516602"/>
                  <a:gd name="connsiteX98" fmla="*/ 753039 w 1003876"/>
                  <a:gd name="connsiteY98" fmla="*/ 918393 h 1516602"/>
                  <a:gd name="connsiteX99" fmla="*/ 758754 w 1003876"/>
                  <a:gd name="connsiteY99" fmla="*/ 906963 h 1516602"/>
                  <a:gd name="connsiteX100" fmla="*/ 760659 w 1003876"/>
                  <a:gd name="connsiteY100" fmla="*/ 901248 h 1516602"/>
                  <a:gd name="connsiteX101" fmla="*/ 766374 w 1003876"/>
                  <a:gd name="connsiteY101" fmla="*/ 889818 h 1516602"/>
                  <a:gd name="connsiteX102" fmla="*/ 764469 w 1003876"/>
                  <a:gd name="connsiteY102" fmla="*/ 874578 h 1516602"/>
                  <a:gd name="connsiteX103" fmla="*/ 758754 w 1003876"/>
                  <a:gd name="connsiteY103" fmla="*/ 872673 h 1516602"/>
                  <a:gd name="connsiteX104" fmla="*/ 737799 w 1003876"/>
                  <a:gd name="connsiteY104" fmla="*/ 874578 h 1516602"/>
                  <a:gd name="connsiteX105" fmla="*/ 732084 w 1003876"/>
                  <a:gd name="connsiteY105" fmla="*/ 878388 h 1516602"/>
                  <a:gd name="connsiteX106" fmla="*/ 699699 w 1003876"/>
                  <a:gd name="connsiteY106" fmla="*/ 899343 h 1516602"/>
                  <a:gd name="connsiteX107" fmla="*/ 595181 w 1003876"/>
                  <a:gd name="connsiteY107" fmla="*/ 957831 h 1516602"/>
                  <a:gd name="connsiteX108" fmla="*/ 507294 w 1003876"/>
                  <a:gd name="connsiteY108" fmla="*/ 847908 h 1516602"/>
                  <a:gd name="connsiteX109" fmla="*/ 503484 w 1003876"/>
                  <a:gd name="connsiteY109" fmla="*/ 358323 h 1516602"/>
                  <a:gd name="connsiteX110" fmla="*/ 499674 w 1003876"/>
                  <a:gd name="connsiteY110" fmla="*/ 66858 h 1516602"/>
                  <a:gd name="connsiteX111" fmla="*/ 490149 w 1003876"/>
                  <a:gd name="connsiteY111" fmla="*/ 40188 h 1516602"/>
                  <a:gd name="connsiteX112" fmla="*/ 488244 w 1003876"/>
                  <a:gd name="connsiteY112" fmla="*/ 34473 h 1516602"/>
                  <a:gd name="connsiteX113" fmla="*/ 484434 w 1003876"/>
                  <a:gd name="connsiteY113" fmla="*/ 28758 h 1516602"/>
                  <a:gd name="connsiteX114" fmla="*/ 478719 w 1003876"/>
                  <a:gd name="connsiteY114" fmla="*/ 17328 h 1516602"/>
                  <a:gd name="connsiteX115" fmla="*/ 473004 w 1003876"/>
                  <a:gd name="connsiteY115" fmla="*/ 13518 h 1516602"/>
                  <a:gd name="connsiteX116" fmla="*/ 469194 w 1003876"/>
                  <a:gd name="connsiteY116" fmla="*/ 7803 h 1516602"/>
                  <a:gd name="connsiteX117" fmla="*/ 429189 w 1003876"/>
                  <a:gd name="connsiteY117" fmla="*/ 11613 h 1516602"/>
                  <a:gd name="connsiteX118" fmla="*/ 425379 w 1003876"/>
                  <a:gd name="connsiteY118" fmla="*/ 78288 h 1516602"/>
                  <a:gd name="connsiteX119" fmla="*/ 425379 w 1003876"/>
                  <a:gd name="connsiteY119" fmla="*/ 84003 h 1516602"/>
                  <a:gd name="connsiteX120" fmla="*/ 429189 w 1003876"/>
                  <a:gd name="connsiteY120" fmla="*/ 238308 h 1516602"/>
                  <a:gd name="connsiteX121" fmla="*/ 440619 w 1003876"/>
                  <a:gd name="connsiteY121" fmla="*/ 421188 h 1516602"/>
                  <a:gd name="connsiteX122" fmla="*/ 435265 w 1003876"/>
                  <a:gd name="connsiteY122" fmla="*/ 718368 h 1516602"/>
                  <a:gd name="connsiteX123" fmla="*/ 435059 w 1003876"/>
                  <a:gd name="connsiteY123" fmla="*/ 799046 h 1516602"/>
                  <a:gd name="connsiteX124" fmla="*/ 430322 w 1003876"/>
                  <a:gd name="connsiteY124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60970 w 1003876"/>
                  <a:gd name="connsiteY29" fmla="*/ 1240904 h 1516602"/>
                  <a:gd name="connsiteX30" fmla="*/ 362514 w 1003876"/>
                  <a:gd name="connsiteY30" fmla="*/ 1286058 h 1516602"/>
                  <a:gd name="connsiteX31" fmla="*/ 358704 w 1003876"/>
                  <a:gd name="connsiteY31" fmla="*/ 1291773 h 1516602"/>
                  <a:gd name="connsiteX32" fmla="*/ 330129 w 1003876"/>
                  <a:gd name="connsiteY32" fmla="*/ 1381308 h 1516602"/>
                  <a:gd name="connsiteX33" fmla="*/ 328224 w 1003876"/>
                  <a:gd name="connsiteY33" fmla="*/ 1432743 h 1516602"/>
                  <a:gd name="connsiteX34" fmla="*/ 332034 w 1003876"/>
                  <a:gd name="connsiteY34" fmla="*/ 1463223 h 1516602"/>
                  <a:gd name="connsiteX35" fmla="*/ 364419 w 1003876"/>
                  <a:gd name="connsiteY35" fmla="*/ 1512753 h 1516602"/>
                  <a:gd name="connsiteX36" fmla="*/ 387279 w 1003876"/>
                  <a:gd name="connsiteY36" fmla="*/ 1514658 h 1516602"/>
                  <a:gd name="connsiteX37" fmla="*/ 392994 w 1003876"/>
                  <a:gd name="connsiteY37" fmla="*/ 1508943 h 1516602"/>
                  <a:gd name="connsiteX38" fmla="*/ 394899 w 1003876"/>
                  <a:gd name="connsiteY38" fmla="*/ 1497513 h 1516602"/>
                  <a:gd name="connsiteX39" fmla="*/ 396804 w 1003876"/>
                  <a:gd name="connsiteY39" fmla="*/ 1491798 h 1516602"/>
                  <a:gd name="connsiteX40" fmla="*/ 398709 w 1003876"/>
                  <a:gd name="connsiteY40" fmla="*/ 1474653 h 1516602"/>
                  <a:gd name="connsiteX41" fmla="*/ 400614 w 1003876"/>
                  <a:gd name="connsiteY41" fmla="*/ 1461318 h 1516602"/>
                  <a:gd name="connsiteX42" fmla="*/ 404424 w 1003876"/>
                  <a:gd name="connsiteY42" fmla="*/ 1404168 h 1516602"/>
                  <a:gd name="connsiteX43" fmla="*/ 410139 w 1003876"/>
                  <a:gd name="connsiteY43" fmla="*/ 1392738 h 1516602"/>
                  <a:gd name="connsiteX44" fmla="*/ 413949 w 1003876"/>
                  <a:gd name="connsiteY44" fmla="*/ 1379403 h 1516602"/>
                  <a:gd name="connsiteX45" fmla="*/ 415854 w 1003876"/>
                  <a:gd name="connsiteY45" fmla="*/ 1373688 h 1516602"/>
                  <a:gd name="connsiteX46" fmla="*/ 417759 w 1003876"/>
                  <a:gd name="connsiteY46" fmla="*/ 1360353 h 1516602"/>
                  <a:gd name="connsiteX47" fmla="*/ 421569 w 1003876"/>
                  <a:gd name="connsiteY47" fmla="*/ 1348923 h 1516602"/>
                  <a:gd name="connsiteX48" fmla="*/ 427284 w 1003876"/>
                  <a:gd name="connsiteY48" fmla="*/ 1335588 h 1516602"/>
                  <a:gd name="connsiteX49" fmla="*/ 467289 w 1003876"/>
                  <a:gd name="connsiteY49" fmla="*/ 1265103 h 1516602"/>
                  <a:gd name="connsiteX50" fmla="*/ 528455 w 1003876"/>
                  <a:gd name="connsiteY50" fmla="*/ 1230091 h 1516602"/>
                  <a:gd name="connsiteX51" fmla="*/ 601154 w 1003876"/>
                  <a:gd name="connsiteY51" fmla="*/ 1221700 h 1516602"/>
                  <a:gd name="connsiteX52" fmla="*/ 720654 w 1003876"/>
                  <a:gd name="connsiteY52" fmla="*/ 1316538 h 1516602"/>
                  <a:gd name="connsiteX53" fmla="*/ 733989 w 1003876"/>
                  <a:gd name="connsiteY53" fmla="*/ 1326063 h 1516602"/>
                  <a:gd name="connsiteX54" fmla="*/ 743514 w 1003876"/>
                  <a:gd name="connsiteY54" fmla="*/ 1327968 h 1516602"/>
                  <a:gd name="connsiteX55" fmla="*/ 749229 w 1003876"/>
                  <a:gd name="connsiteY55" fmla="*/ 1329873 h 1516602"/>
                  <a:gd name="connsiteX56" fmla="*/ 762564 w 1003876"/>
                  <a:gd name="connsiteY56" fmla="*/ 1335588 h 1516602"/>
                  <a:gd name="connsiteX57" fmla="*/ 777804 w 1003876"/>
                  <a:gd name="connsiteY57" fmla="*/ 1333683 h 1516602"/>
                  <a:gd name="connsiteX58" fmla="*/ 789234 w 1003876"/>
                  <a:gd name="connsiteY58" fmla="*/ 1327968 h 1516602"/>
                  <a:gd name="connsiteX59" fmla="*/ 794949 w 1003876"/>
                  <a:gd name="connsiteY59" fmla="*/ 1326063 h 1516602"/>
                  <a:gd name="connsiteX60" fmla="*/ 802569 w 1003876"/>
                  <a:gd name="connsiteY60" fmla="*/ 1308918 h 1516602"/>
                  <a:gd name="connsiteX61" fmla="*/ 800664 w 1003876"/>
                  <a:gd name="connsiteY61" fmla="*/ 1284153 h 1516602"/>
                  <a:gd name="connsiteX62" fmla="*/ 798759 w 1003876"/>
                  <a:gd name="connsiteY62" fmla="*/ 1278438 h 1516602"/>
                  <a:gd name="connsiteX63" fmla="*/ 796854 w 1003876"/>
                  <a:gd name="connsiteY63" fmla="*/ 1270818 h 1516602"/>
                  <a:gd name="connsiteX64" fmla="*/ 783519 w 1003876"/>
                  <a:gd name="connsiteY64" fmla="*/ 1253673 h 1516602"/>
                  <a:gd name="connsiteX65" fmla="*/ 773994 w 1003876"/>
                  <a:gd name="connsiteY65" fmla="*/ 1247958 h 1516602"/>
                  <a:gd name="connsiteX66" fmla="*/ 648264 w 1003876"/>
                  <a:gd name="connsiteY66" fmla="*/ 1156518 h 1516602"/>
                  <a:gd name="connsiteX67" fmla="*/ 644454 w 1003876"/>
                  <a:gd name="connsiteY67" fmla="*/ 1139373 h 1516602"/>
                  <a:gd name="connsiteX68" fmla="*/ 646359 w 1003876"/>
                  <a:gd name="connsiteY68" fmla="*/ 1131753 h 1516602"/>
                  <a:gd name="connsiteX69" fmla="*/ 650169 w 1003876"/>
                  <a:gd name="connsiteY69" fmla="*/ 1114608 h 1516602"/>
                  <a:gd name="connsiteX70" fmla="*/ 653979 w 1003876"/>
                  <a:gd name="connsiteY70" fmla="*/ 1108893 h 1516602"/>
                  <a:gd name="connsiteX71" fmla="*/ 655884 w 1003876"/>
                  <a:gd name="connsiteY71" fmla="*/ 1103178 h 1516602"/>
                  <a:gd name="connsiteX72" fmla="*/ 661599 w 1003876"/>
                  <a:gd name="connsiteY72" fmla="*/ 1101273 h 1516602"/>
                  <a:gd name="connsiteX73" fmla="*/ 671124 w 1003876"/>
                  <a:gd name="connsiteY73" fmla="*/ 1089843 h 1516602"/>
                  <a:gd name="connsiteX74" fmla="*/ 724464 w 1003876"/>
                  <a:gd name="connsiteY74" fmla="*/ 1082223 h 1516602"/>
                  <a:gd name="connsiteX75" fmla="*/ 842574 w 1003876"/>
                  <a:gd name="connsiteY75" fmla="*/ 1084128 h 1516602"/>
                  <a:gd name="connsiteX76" fmla="*/ 871149 w 1003876"/>
                  <a:gd name="connsiteY76" fmla="*/ 1086033 h 1516602"/>
                  <a:gd name="connsiteX77" fmla="*/ 899724 w 1003876"/>
                  <a:gd name="connsiteY77" fmla="*/ 1091748 h 1516602"/>
                  <a:gd name="connsiteX78" fmla="*/ 922584 w 1003876"/>
                  <a:gd name="connsiteY78" fmla="*/ 1095558 h 1516602"/>
                  <a:gd name="connsiteX79" fmla="*/ 985294 w 1003876"/>
                  <a:gd name="connsiteY79" fmla="*/ 1104311 h 1516602"/>
                  <a:gd name="connsiteX80" fmla="*/ 1003378 w 1003876"/>
                  <a:gd name="connsiteY80" fmla="*/ 1065958 h 1516602"/>
                  <a:gd name="connsiteX81" fmla="*/ 970209 w 1003876"/>
                  <a:gd name="connsiteY81" fmla="*/ 1044123 h 1516602"/>
                  <a:gd name="connsiteX82" fmla="*/ 935919 w 1003876"/>
                  <a:gd name="connsiteY82" fmla="*/ 1034598 h 1516602"/>
                  <a:gd name="connsiteX83" fmla="*/ 825429 w 1003876"/>
                  <a:gd name="connsiteY83" fmla="*/ 1034598 h 1516602"/>
                  <a:gd name="connsiteX84" fmla="*/ 730179 w 1003876"/>
                  <a:gd name="connsiteY84" fmla="*/ 1038408 h 1516602"/>
                  <a:gd name="connsiteX85" fmla="*/ 669219 w 1003876"/>
                  <a:gd name="connsiteY85" fmla="*/ 1046028 h 1516602"/>
                  <a:gd name="connsiteX86" fmla="*/ 646360 w 1003876"/>
                  <a:gd name="connsiteY86" fmla="*/ 1049838 h 1516602"/>
                  <a:gd name="connsiteX87" fmla="*/ 640078 w 1003876"/>
                  <a:gd name="connsiteY87" fmla="*/ 1026051 h 1516602"/>
                  <a:gd name="connsiteX88" fmla="*/ 673029 w 1003876"/>
                  <a:gd name="connsiteY88" fmla="*/ 992688 h 1516602"/>
                  <a:gd name="connsiteX89" fmla="*/ 674934 w 1003876"/>
                  <a:gd name="connsiteY89" fmla="*/ 986973 h 1516602"/>
                  <a:gd name="connsiteX90" fmla="*/ 680649 w 1003876"/>
                  <a:gd name="connsiteY90" fmla="*/ 985068 h 1516602"/>
                  <a:gd name="connsiteX91" fmla="*/ 686364 w 1003876"/>
                  <a:gd name="connsiteY91" fmla="*/ 981258 h 1516602"/>
                  <a:gd name="connsiteX92" fmla="*/ 695889 w 1003876"/>
                  <a:gd name="connsiteY92" fmla="*/ 971733 h 1516602"/>
                  <a:gd name="connsiteX93" fmla="*/ 705414 w 1003876"/>
                  <a:gd name="connsiteY93" fmla="*/ 960303 h 1516602"/>
                  <a:gd name="connsiteX94" fmla="*/ 716844 w 1003876"/>
                  <a:gd name="connsiteY94" fmla="*/ 952683 h 1516602"/>
                  <a:gd name="connsiteX95" fmla="*/ 732084 w 1003876"/>
                  <a:gd name="connsiteY95" fmla="*/ 939348 h 1516602"/>
                  <a:gd name="connsiteX96" fmla="*/ 741609 w 1003876"/>
                  <a:gd name="connsiteY96" fmla="*/ 927918 h 1516602"/>
                  <a:gd name="connsiteX97" fmla="*/ 753039 w 1003876"/>
                  <a:gd name="connsiteY97" fmla="*/ 918393 h 1516602"/>
                  <a:gd name="connsiteX98" fmla="*/ 758754 w 1003876"/>
                  <a:gd name="connsiteY98" fmla="*/ 906963 h 1516602"/>
                  <a:gd name="connsiteX99" fmla="*/ 760659 w 1003876"/>
                  <a:gd name="connsiteY99" fmla="*/ 901248 h 1516602"/>
                  <a:gd name="connsiteX100" fmla="*/ 766374 w 1003876"/>
                  <a:gd name="connsiteY100" fmla="*/ 889818 h 1516602"/>
                  <a:gd name="connsiteX101" fmla="*/ 764469 w 1003876"/>
                  <a:gd name="connsiteY101" fmla="*/ 874578 h 1516602"/>
                  <a:gd name="connsiteX102" fmla="*/ 758754 w 1003876"/>
                  <a:gd name="connsiteY102" fmla="*/ 872673 h 1516602"/>
                  <a:gd name="connsiteX103" fmla="*/ 737799 w 1003876"/>
                  <a:gd name="connsiteY103" fmla="*/ 874578 h 1516602"/>
                  <a:gd name="connsiteX104" fmla="*/ 732084 w 1003876"/>
                  <a:gd name="connsiteY104" fmla="*/ 878388 h 1516602"/>
                  <a:gd name="connsiteX105" fmla="*/ 699699 w 1003876"/>
                  <a:gd name="connsiteY105" fmla="*/ 899343 h 1516602"/>
                  <a:gd name="connsiteX106" fmla="*/ 595181 w 1003876"/>
                  <a:gd name="connsiteY106" fmla="*/ 957831 h 1516602"/>
                  <a:gd name="connsiteX107" fmla="*/ 507294 w 1003876"/>
                  <a:gd name="connsiteY107" fmla="*/ 847908 h 1516602"/>
                  <a:gd name="connsiteX108" fmla="*/ 503484 w 1003876"/>
                  <a:gd name="connsiteY108" fmla="*/ 358323 h 1516602"/>
                  <a:gd name="connsiteX109" fmla="*/ 499674 w 1003876"/>
                  <a:gd name="connsiteY109" fmla="*/ 66858 h 1516602"/>
                  <a:gd name="connsiteX110" fmla="*/ 490149 w 1003876"/>
                  <a:gd name="connsiteY110" fmla="*/ 40188 h 1516602"/>
                  <a:gd name="connsiteX111" fmla="*/ 488244 w 1003876"/>
                  <a:gd name="connsiteY111" fmla="*/ 34473 h 1516602"/>
                  <a:gd name="connsiteX112" fmla="*/ 484434 w 1003876"/>
                  <a:gd name="connsiteY112" fmla="*/ 28758 h 1516602"/>
                  <a:gd name="connsiteX113" fmla="*/ 478719 w 1003876"/>
                  <a:gd name="connsiteY113" fmla="*/ 17328 h 1516602"/>
                  <a:gd name="connsiteX114" fmla="*/ 473004 w 1003876"/>
                  <a:gd name="connsiteY114" fmla="*/ 13518 h 1516602"/>
                  <a:gd name="connsiteX115" fmla="*/ 469194 w 1003876"/>
                  <a:gd name="connsiteY115" fmla="*/ 7803 h 1516602"/>
                  <a:gd name="connsiteX116" fmla="*/ 429189 w 1003876"/>
                  <a:gd name="connsiteY116" fmla="*/ 11613 h 1516602"/>
                  <a:gd name="connsiteX117" fmla="*/ 425379 w 1003876"/>
                  <a:gd name="connsiteY117" fmla="*/ 78288 h 1516602"/>
                  <a:gd name="connsiteX118" fmla="*/ 425379 w 1003876"/>
                  <a:gd name="connsiteY118" fmla="*/ 84003 h 1516602"/>
                  <a:gd name="connsiteX119" fmla="*/ 429189 w 1003876"/>
                  <a:gd name="connsiteY119" fmla="*/ 238308 h 1516602"/>
                  <a:gd name="connsiteX120" fmla="*/ 440619 w 1003876"/>
                  <a:gd name="connsiteY120" fmla="*/ 421188 h 1516602"/>
                  <a:gd name="connsiteX121" fmla="*/ 435265 w 1003876"/>
                  <a:gd name="connsiteY121" fmla="*/ 718368 h 1516602"/>
                  <a:gd name="connsiteX122" fmla="*/ 435059 w 1003876"/>
                  <a:gd name="connsiteY122" fmla="*/ 799046 h 1516602"/>
                  <a:gd name="connsiteX123" fmla="*/ 430322 w 1003876"/>
                  <a:gd name="connsiteY123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60970 w 1003876"/>
                  <a:gd name="connsiteY29" fmla="*/ 1240904 h 1516602"/>
                  <a:gd name="connsiteX30" fmla="*/ 362514 w 1003876"/>
                  <a:gd name="connsiteY30" fmla="*/ 1286058 h 1516602"/>
                  <a:gd name="connsiteX31" fmla="*/ 358704 w 1003876"/>
                  <a:gd name="connsiteY31" fmla="*/ 1291773 h 1516602"/>
                  <a:gd name="connsiteX32" fmla="*/ 330129 w 1003876"/>
                  <a:gd name="connsiteY32" fmla="*/ 1381308 h 1516602"/>
                  <a:gd name="connsiteX33" fmla="*/ 328224 w 1003876"/>
                  <a:gd name="connsiteY33" fmla="*/ 1432743 h 1516602"/>
                  <a:gd name="connsiteX34" fmla="*/ 332034 w 1003876"/>
                  <a:gd name="connsiteY34" fmla="*/ 1463223 h 1516602"/>
                  <a:gd name="connsiteX35" fmla="*/ 364419 w 1003876"/>
                  <a:gd name="connsiteY35" fmla="*/ 1512753 h 1516602"/>
                  <a:gd name="connsiteX36" fmla="*/ 387279 w 1003876"/>
                  <a:gd name="connsiteY36" fmla="*/ 1514658 h 1516602"/>
                  <a:gd name="connsiteX37" fmla="*/ 392994 w 1003876"/>
                  <a:gd name="connsiteY37" fmla="*/ 1508943 h 1516602"/>
                  <a:gd name="connsiteX38" fmla="*/ 394899 w 1003876"/>
                  <a:gd name="connsiteY38" fmla="*/ 1497513 h 1516602"/>
                  <a:gd name="connsiteX39" fmla="*/ 396804 w 1003876"/>
                  <a:gd name="connsiteY39" fmla="*/ 1491798 h 1516602"/>
                  <a:gd name="connsiteX40" fmla="*/ 398709 w 1003876"/>
                  <a:gd name="connsiteY40" fmla="*/ 1474653 h 1516602"/>
                  <a:gd name="connsiteX41" fmla="*/ 400614 w 1003876"/>
                  <a:gd name="connsiteY41" fmla="*/ 1461318 h 1516602"/>
                  <a:gd name="connsiteX42" fmla="*/ 404424 w 1003876"/>
                  <a:gd name="connsiteY42" fmla="*/ 1404168 h 1516602"/>
                  <a:gd name="connsiteX43" fmla="*/ 410139 w 1003876"/>
                  <a:gd name="connsiteY43" fmla="*/ 1392738 h 1516602"/>
                  <a:gd name="connsiteX44" fmla="*/ 413949 w 1003876"/>
                  <a:gd name="connsiteY44" fmla="*/ 1379403 h 1516602"/>
                  <a:gd name="connsiteX45" fmla="*/ 415854 w 1003876"/>
                  <a:gd name="connsiteY45" fmla="*/ 1373688 h 1516602"/>
                  <a:gd name="connsiteX46" fmla="*/ 417759 w 1003876"/>
                  <a:gd name="connsiteY46" fmla="*/ 1360353 h 1516602"/>
                  <a:gd name="connsiteX47" fmla="*/ 421569 w 1003876"/>
                  <a:gd name="connsiteY47" fmla="*/ 1348923 h 1516602"/>
                  <a:gd name="connsiteX48" fmla="*/ 427284 w 1003876"/>
                  <a:gd name="connsiteY48" fmla="*/ 1335588 h 1516602"/>
                  <a:gd name="connsiteX49" fmla="*/ 467289 w 1003876"/>
                  <a:gd name="connsiteY49" fmla="*/ 1265103 h 1516602"/>
                  <a:gd name="connsiteX50" fmla="*/ 528455 w 1003876"/>
                  <a:gd name="connsiteY50" fmla="*/ 1230091 h 1516602"/>
                  <a:gd name="connsiteX51" fmla="*/ 601154 w 1003876"/>
                  <a:gd name="connsiteY51" fmla="*/ 1221700 h 1516602"/>
                  <a:gd name="connsiteX52" fmla="*/ 720654 w 1003876"/>
                  <a:gd name="connsiteY52" fmla="*/ 1316538 h 1516602"/>
                  <a:gd name="connsiteX53" fmla="*/ 733989 w 1003876"/>
                  <a:gd name="connsiteY53" fmla="*/ 1326063 h 1516602"/>
                  <a:gd name="connsiteX54" fmla="*/ 743514 w 1003876"/>
                  <a:gd name="connsiteY54" fmla="*/ 1327968 h 1516602"/>
                  <a:gd name="connsiteX55" fmla="*/ 749229 w 1003876"/>
                  <a:gd name="connsiteY55" fmla="*/ 1329873 h 1516602"/>
                  <a:gd name="connsiteX56" fmla="*/ 762564 w 1003876"/>
                  <a:gd name="connsiteY56" fmla="*/ 1335588 h 1516602"/>
                  <a:gd name="connsiteX57" fmla="*/ 777804 w 1003876"/>
                  <a:gd name="connsiteY57" fmla="*/ 1333683 h 1516602"/>
                  <a:gd name="connsiteX58" fmla="*/ 789234 w 1003876"/>
                  <a:gd name="connsiteY58" fmla="*/ 1327968 h 1516602"/>
                  <a:gd name="connsiteX59" fmla="*/ 794949 w 1003876"/>
                  <a:gd name="connsiteY59" fmla="*/ 1326063 h 1516602"/>
                  <a:gd name="connsiteX60" fmla="*/ 802569 w 1003876"/>
                  <a:gd name="connsiteY60" fmla="*/ 1308918 h 1516602"/>
                  <a:gd name="connsiteX61" fmla="*/ 800664 w 1003876"/>
                  <a:gd name="connsiteY61" fmla="*/ 1284153 h 1516602"/>
                  <a:gd name="connsiteX62" fmla="*/ 798759 w 1003876"/>
                  <a:gd name="connsiteY62" fmla="*/ 1278438 h 1516602"/>
                  <a:gd name="connsiteX63" fmla="*/ 796854 w 1003876"/>
                  <a:gd name="connsiteY63" fmla="*/ 1270818 h 1516602"/>
                  <a:gd name="connsiteX64" fmla="*/ 783519 w 1003876"/>
                  <a:gd name="connsiteY64" fmla="*/ 1253673 h 1516602"/>
                  <a:gd name="connsiteX65" fmla="*/ 773994 w 1003876"/>
                  <a:gd name="connsiteY65" fmla="*/ 1247958 h 1516602"/>
                  <a:gd name="connsiteX66" fmla="*/ 648264 w 1003876"/>
                  <a:gd name="connsiteY66" fmla="*/ 1156518 h 1516602"/>
                  <a:gd name="connsiteX67" fmla="*/ 644454 w 1003876"/>
                  <a:gd name="connsiteY67" fmla="*/ 1139373 h 1516602"/>
                  <a:gd name="connsiteX68" fmla="*/ 646359 w 1003876"/>
                  <a:gd name="connsiteY68" fmla="*/ 1131753 h 1516602"/>
                  <a:gd name="connsiteX69" fmla="*/ 650169 w 1003876"/>
                  <a:gd name="connsiteY69" fmla="*/ 1114608 h 1516602"/>
                  <a:gd name="connsiteX70" fmla="*/ 653979 w 1003876"/>
                  <a:gd name="connsiteY70" fmla="*/ 1108893 h 1516602"/>
                  <a:gd name="connsiteX71" fmla="*/ 655884 w 1003876"/>
                  <a:gd name="connsiteY71" fmla="*/ 1103178 h 1516602"/>
                  <a:gd name="connsiteX72" fmla="*/ 661599 w 1003876"/>
                  <a:gd name="connsiteY72" fmla="*/ 1101273 h 1516602"/>
                  <a:gd name="connsiteX73" fmla="*/ 671124 w 1003876"/>
                  <a:gd name="connsiteY73" fmla="*/ 1089843 h 1516602"/>
                  <a:gd name="connsiteX74" fmla="*/ 724464 w 1003876"/>
                  <a:gd name="connsiteY74" fmla="*/ 1082223 h 1516602"/>
                  <a:gd name="connsiteX75" fmla="*/ 842574 w 1003876"/>
                  <a:gd name="connsiteY75" fmla="*/ 1084128 h 1516602"/>
                  <a:gd name="connsiteX76" fmla="*/ 871149 w 1003876"/>
                  <a:gd name="connsiteY76" fmla="*/ 1086033 h 1516602"/>
                  <a:gd name="connsiteX77" fmla="*/ 899724 w 1003876"/>
                  <a:gd name="connsiteY77" fmla="*/ 1091748 h 1516602"/>
                  <a:gd name="connsiteX78" fmla="*/ 922584 w 1003876"/>
                  <a:gd name="connsiteY78" fmla="*/ 1095558 h 1516602"/>
                  <a:gd name="connsiteX79" fmla="*/ 985294 w 1003876"/>
                  <a:gd name="connsiteY79" fmla="*/ 1104311 h 1516602"/>
                  <a:gd name="connsiteX80" fmla="*/ 1003378 w 1003876"/>
                  <a:gd name="connsiteY80" fmla="*/ 1065958 h 1516602"/>
                  <a:gd name="connsiteX81" fmla="*/ 970209 w 1003876"/>
                  <a:gd name="connsiteY81" fmla="*/ 1044123 h 1516602"/>
                  <a:gd name="connsiteX82" fmla="*/ 935919 w 1003876"/>
                  <a:gd name="connsiteY82" fmla="*/ 1034598 h 1516602"/>
                  <a:gd name="connsiteX83" fmla="*/ 825429 w 1003876"/>
                  <a:gd name="connsiteY83" fmla="*/ 1034598 h 1516602"/>
                  <a:gd name="connsiteX84" fmla="*/ 730179 w 1003876"/>
                  <a:gd name="connsiteY84" fmla="*/ 1038408 h 1516602"/>
                  <a:gd name="connsiteX85" fmla="*/ 669219 w 1003876"/>
                  <a:gd name="connsiteY85" fmla="*/ 1046028 h 1516602"/>
                  <a:gd name="connsiteX86" fmla="*/ 646360 w 1003876"/>
                  <a:gd name="connsiteY86" fmla="*/ 1049838 h 1516602"/>
                  <a:gd name="connsiteX87" fmla="*/ 640078 w 1003876"/>
                  <a:gd name="connsiteY87" fmla="*/ 1026051 h 1516602"/>
                  <a:gd name="connsiteX88" fmla="*/ 673029 w 1003876"/>
                  <a:gd name="connsiteY88" fmla="*/ 992688 h 1516602"/>
                  <a:gd name="connsiteX89" fmla="*/ 674934 w 1003876"/>
                  <a:gd name="connsiteY89" fmla="*/ 986973 h 1516602"/>
                  <a:gd name="connsiteX90" fmla="*/ 680649 w 1003876"/>
                  <a:gd name="connsiteY90" fmla="*/ 985068 h 1516602"/>
                  <a:gd name="connsiteX91" fmla="*/ 686364 w 1003876"/>
                  <a:gd name="connsiteY91" fmla="*/ 981258 h 1516602"/>
                  <a:gd name="connsiteX92" fmla="*/ 695889 w 1003876"/>
                  <a:gd name="connsiteY92" fmla="*/ 971733 h 1516602"/>
                  <a:gd name="connsiteX93" fmla="*/ 705414 w 1003876"/>
                  <a:gd name="connsiteY93" fmla="*/ 960303 h 1516602"/>
                  <a:gd name="connsiteX94" fmla="*/ 716844 w 1003876"/>
                  <a:gd name="connsiteY94" fmla="*/ 952683 h 1516602"/>
                  <a:gd name="connsiteX95" fmla="*/ 732084 w 1003876"/>
                  <a:gd name="connsiteY95" fmla="*/ 939348 h 1516602"/>
                  <a:gd name="connsiteX96" fmla="*/ 741609 w 1003876"/>
                  <a:gd name="connsiteY96" fmla="*/ 927918 h 1516602"/>
                  <a:gd name="connsiteX97" fmla="*/ 753039 w 1003876"/>
                  <a:gd name="connsiteY97" fmla="*/ 918393 h 1516602"/>
                  <a:gd name="connsiteX98" fmla="*/ 758754 w 1003876"/>
                  <a:gd name="connsiteY98" fmla="*/ 906963 h 1516602"/>
                  <a:gd name="connsiteX99" fmla="*/ 760659 w 1003876"/>
                  <a:gd name="connsiteY99" fmla="*/ 901248 h 1516602"/>
                  <a:gd name="connsiteX100" fmla="*/ 766374 w 1003876"/>
                  <a:gd name="connsiteY100" fmla="*/ 889818 h 1516602"/>
                  <a:gd name="connsiteX101" fmla="*/ 764469 w 1003876"/>
                  <a:gd name="connsiteY101" fmla="*/ 874578 h 1516602"/>
                  <a:gd name="connsiteX102" fmla="*/ 758754 w 1003876"/>
                  <a:gd name="connsiteY102" fmla="*/ 872673 h 1516602"/>
                  <a:gd name="connsiteX103" fmla="*/ 737799 w 1003876"/>
                  <a:gd name="connsiteY103" fmla="*/ 874578 h 1516602"/>
                  <a:gd name="connsiteX104" fmla="*/ 732084 w 1003876"/>
                  <a:gd name="connsiteY104" fmla="*/ 878388 h 1516602"/>
                  <a:gd name="connsiteX105" fmla="*/ 699699 w 1003876"/>
                  <a:gd name="connsiteY105" fmla="*/ 899343 h 1516602"/>
                  <a:gd name="connsiteX106" fmla="*/ 595181 w 1003876"/>
                  <a:gd name="connsiteY106" fmla="*/ 957831 h 1516602"/>
                  <a:gd name="connsiteX107" fmla="*/ 507294 w 1003876"/>
                  <a:gd name="connsiteY107" fmla="*/ 847908 h 1516602"/>
                  <a:gd name="connsiteX108" fmla="*/ 503484 w 1003876"/>
                  <a:gd name="connsiteY108" fmla="*/ 358323 h 1516602"/>
                  <a:gd name="connsiteX109" fmla="*/ 499674 w 1003876"/>
                  <a:gd name="connsiteY109" fmla="*/ 66858 h 1516602"/>
                  <a:gd name="connsiteX110" fmla="*/ 490149 w 1003876"/>
                  <a:gd name="connsiteY110" fmla="*/ 40188 h 1516602"/>
                  <a:gd name="connsiteX111" fmla="*/ 488244 w 1003876"/>
                  <a:gd name="connsiteY111" fmla="*/ 34473 h 1516602"/>
                  <a:gd name="connsiteX112" fmla="*/ 484434 w 1003876"/>
                  <a:gd name="connsiteY112" fmla="*/ 28758 h 1516602"/>
                  <a:gd name="connsiteX113" fmla="*/ 478719 w 1003876"/>
                  <a:gd name="connsiteY113" fmla="*/ 17328 h 1516602"/>
                  <a:gd name="connsiteX114" fmla="*/ 473004 w 1003876"/>
                  <a:gd name="connsiteY114" fmla="*/ 13518 h 1516602"/>
                  <a:gd name="connsiteX115" fmla="*/ 469194 w 1003876"/>
                  <a:gd name="connsiteY115" fmla="*/ 7803 h 1516602"/>
                  <a:gd name="connsiteX116" fmla="*/ 429189 w 1003876"/>
                  <a:gd name="connsiteY116" fmla="*/ 11613 h 1516602"/>
                  <a:gd name="connsiteX117" fmla="*/ 425379 w 1003876"/>
                  <a:gd name="connsiteY117" fmla="*/ 78288 h 1516602"/>
                  <a:gd name="connsiteX118" fmla="*/ 425379 w 1003876"/>
                  <a:gd name="connsiteY118" fmla="*/ 84003 h 1516602"/>
                  <a:gd name="connsiteX119" fmla="*/ 429189 w 1003876"/>
                  <a:gd name="connsiteY119" fmla="*/ 238308 h 1516602"/>
                  <a:gd name="connsiteX120" fmla="*/ 440619 w 1003876"/>
                  <a:gd name="connsiteY120" fmla="*/ 421188 h 1516602"/>
                  <a:gd name="connsiteX121" fmla="*/ 435265 w 1003876"/>
                  <a:gd name="connsiteY121" fmla="*/ 718368 h 1516602"/>
                  <a:gd name="connsiteX122" fmla="*/ 435059 w 1003876"/>
                  <a:gd name="connsiteY122" fmla="*/ 799046 h 1516602"/>
                  <a:gd name="connsiteX123" fmla="*/ 430322 w 1003876"/>
                  <a:gd name="connsiteY123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60970 w 1003876"/>
                  <a:gd name="connsiteY29" fmla="*/ 1240904 h 1516602"/>
                  <a:gd name="connsiteX30" fmla="*/ 362514 w 1003876"/>
                  <a:gd name="connsiteY30" fmla="*/ 1286058 h 1516602"/>
                  <a:gd name="connsiteX31" fmla="*/ 358704 w 1003876"/>
                  <a:gd name="connsiteY31" fmla="*/ 1291773 h 1516602"/>
                  <a:gd name="connsiteX32" fmla="*/ 330129 w 1003876"/>
                  <a:gd name="connsiteY32" fmla="*/ 1381308 h 1516602"/>
                  <a:gd name="connsiteX33" fmla="*/ 328224 w 1003876"/>
                  <a:gd name="connsiteY33" fmla="*/ 1432743 h 1516602"/>
                  <a:gd name="connsiteX34" fmla="*/ 332034 w 1003876"/>
                  <a:gd name="connsiteY34" fmla="*/ 1463223 h 1516602"/>
                  <a:gd name="connsiteX35" fmla="*/ 364419 w 1003876"/>
                  <a:gd name="connsiteY35" fmla="*/ 1512753 h 1516602"/>
                  <a:gd name="connsiteX36" fmla="*/ 387279 w 1003876"/>
                  <a:gd name="connsiteY36" fmla="*/ 1514658 h 1516602"/>
                  <a:gd name="connsiteX37" fmla="*/ 392994 w 1003876"/>
                  <a:gd name="connsiteY37" fmla="*/ 1508943 h 1516602"/>
                  <a:gd name="connsiteX38" fmla="*/ 394899 w 1003876"/>
                  <a:gd name="connsiteY38" fmla="*/ 1497513 h 1516602"/>
                  <a:gd name="connsiteX39" fmla="*/ 396804 w 1003876"/>
                  <a:gd name="connsiteY39" fmla="*/ 1491798 h 1516602"/>
                  <a:gd name="connsiteX40" fmla="*/ 398709 w 1003876"/>
                  <a:gd name="connsiteY40" fmla="*/ 1474653 h 1516602"/>
                  <a:gd name="connsiteX41" fmla="*/ 400614 w 1003876"/>
                  <a:gd name="connsiteY41" fmla="*/ 1461318 h 1516602"/>
                  <a:gd name="connsiteX42" fmla="*/ 404424 w 1003876"/>
                  <a:gd name="connsiteY42" fmla="*/ 1404168 h 1516602"/>
                  <a:gd name="connsiteX43" fmla="*/ 410139 w 1003876"/>
                  <a:gd name="connsiteY43" fmla="*/ 1392738 h 1516602"/>
                  <a:gd name="connsiteX44" fmla="*/ 413949 w 1003876"/>
                  <a:gd name="connsiteY44" fmla="*/ 1379403 h 1516602"/>
                  <a:gd name="connsiteX45" fmla="*/ 415854 w 1003876"/>
                  <a:gd name="connsiteY45" fmla="*/ 1373688 h 1516602"/>
                  <a:gd name="connsiteX46" fmla="*/ 417759 w 1003876"/>
                  <a:gd name="connsiteY46" fmla="*/ 1360353 h 1516602"/>
                  <a:gd name="connsiteX47" fmla="*/ 421569 w 1003876"/>
                  <a:gd name="connsiteY47" fmla="*/ 1348923 h 1516602"/>
                  <a:gd name="connsiteX48" fmla="*/ 427284 w 1003876"/>
                  <a:gd name="connsiteY48" fmla="*/ 1335588 h 1516602"/>
                  <a:gd name="connsiteX49" fmla="*/ 467289 w 1003876"/>
                  <a:gd name="connsiteY49" fmla="*/ 1265103 h 1516602"/>
                  <a:gd name="connsiteX50" fmla="*/ 528455 w 1003876"/>
                  <a:gd name="connsiteY50" fmla="*/ 1230091 h 1516602"/>
                  <a:gd name="connsiteX51" fmla="*/ 601154 w 1003876"/>
                  <a:gd name="connsiteY51" fmla="*/ 1221700 h 1516602"/>
                  <a:gd name="connsiteX52" fmla="*/ 720654 w 1003876"/>
                  <a:gd name="connsiteY52" fmla="*/ 1316538 h 1516602"/>
                  <a:gd name="connsiteX53" fmla="*/ 733989 w 1003876"/>
                  <a:gd name="connsiteY53" fmla="*/ 1326063 h 1516602"/>
                  <a:gd name="connsiteX54" fmla="*/ 743514 w 1003876"/>
                  <a:gd name="connsiteY54" fmla="*/ 1327968 h 1516602"/>
                  <a:gd name="connsiteX55" fmla="*/ 749229 w 1003876"/>
                  <a:gd name="connsiteY55" fmla="*/ 1329873 h 1516602"/>
                  <a:gd name="connsiteX56" fmla="*/ 762564 w 1003876"/>
                  <a:gd name="connsiteY56" fmla="*/ 1335588 h 1516602"/>
                  <a:gd name="connsiteX57" fmla="*/ 777804 w 1003876"/>
                  <a:gd name="connsiteY57" fmla="*/ 1333683 h 1516602"/>
                  <a:gd name="connsiteX58" fmla="*/ 789234 w 1003876"/>
                  <a:gd name="connsiteY58" fmla="*/ 1327968 h 1516602"/>
                  <a:gd name="connsiteX59" fmla="*/ 794949 w 1003876"/>
                  <a:gd name="connsiteY59" fmla="*/ 1326063 h 1516602"/>
                  <a:gd name="connsiteX60" fmla="*/ 802569 w 1003876"/>
                  <a:gd name="connsiteY60" fmla="*/ 1308918 h 1516602"/>
                  <a:gd name="connsiteX61" fmla="*/ 800664 w 1003876"/>
                  <a:gd name="connsiteY61" fmla="*/ 1284153 h 1516602"/>
                  <a:gd name="connsiteX62" fmla="*/ 798759 w 1003876"/>
                  <a:gd name="connsiteY62" fmla="*/ 1278438 h 1516602"/>
                  <a:gd name="connsiteX63" fmla="*/ 796854 w 1003876"/>
                  <a:gd name="connsiteY63" fmla="*/ 1270818 h 1516602"/>
                  <a:gd name="connsiteX64" fmla="*/ 783519 w 1003876"/>
                  <a:gd name="connsiteY64" fmla="*/ 1253673 h 1516602"/>
                  <a:gd name="connsiteX65" fmla="*/ 773994 w 1003876"/>
                  <a:gd name="connsiteY65" fmla="*/ 1247958 h 1516602"/>
                  <a:gd name="connsiteX66" fmla="*/ 648264 w 1003876"/>
                  <a:gd name="connsiteY66" fmla="*/ 1156518 h 1516602"/>
                  <a:gd name="connsiteX67" fmla="*/ 644454 w 1003876"/>
                  <a:gd name="connsiteY67" fmla="*/ 1139373 h 1516602"/>
                  <a:gd name="connsiteX68" fmla="*/ 646359 w 1003876"/>
                  <a:gd name="connsiteY68" fmla="*/ 1131753 h 1516602"/>
                  <a:gd name="connsiteX69" fmla="*/ 650169 w 1003876"/>
                  <a:gd name="connsiteY69" fmla="*/ 1114608 h 1516602"/>
                  <a:gd name="connsiteX70" fmla="*/ 653979 w 1003876"/>
                  <a:gd name="connsiteY70" fmla="*/ 1108893 h 1516602"/>
                  <a:gd name="connsiteX71" fmla="*/ 655884 w 1003876"/>
                  <a:gd name="connsiteY71" fmla="*/ 1103178 h 1516602"/>
                  <a:gd name="connsiteX72" fmla="*/ 661599 w 1003876"/>
                  <a:gd name="connsiteY72" fmla="*/ 1101273 h 1516602"/>
                  <a:gd name="connsiteX73" fmla="*/ 671124 w 1003876"/>
                  <a:gd name="connsiteY73" fmla="*/ 1089843 h 1516602"/>
                  <a:gd name="connsiteX74" fmla="*/ 724464 w 1003876"/>
                  <a:gd name="connsiteY74" fmla="*/ 1082223 h 1516602"/>
                  <a:gd name="connsiteX75" fmla="*/ 842574 w 1003876"/>
                  <a:gd name="connsiteY75" fmla="*/ 1084128 h 1516602"/>
                  <a:gd name="connsiteX76" fmla="*/ 871149 w 1003876"/>
                  <a:gd name="connsiteY76" fmla="*/ 1086033 h 1516602"/>
                  <a:gd name="connsiteX77" fmla="*/ 899724 w 1003876"/>
                  <a:gd name="connsiteY77" fmla="*/ 1091748 h 1516602"/>
                  <a:gd name="connsiteX78" fmla="*/ 922584 w 1003876"/>
                  <a:gd name="connsiteY78" fmla="*/ 1095558 h 1516602"/>
                  <a:gd name="connsiteX79" fmla="*/ 985294 w 1003876"/>
                  <a:gd name="connsiteY79" fmla="*/ 1104311 h 1516602"/>
                  <a:gd name="connsiteX80" fmla="*/ 1003378 w 1003876"/>
                  <a:gd name="connsiteY80" fmla="*/ 1065958 h 1516602"/>
                  <a:gd name="connsiteX81" fmla="*/ 970209 w 1003876"/>
                  <a:gd name="connsiteY81" fmla="*/ 1044123 h 1516602"/>
                  <a:gd name="connsiteX82" fmla="*/ 935919 w 1003876"/>
                  <a:gd name="connsiteY82" fmla="*/ 1034598 h 1516602"/>
                  <a:gd name="connsiteX83" fmla="*/ 825429 w 1003876"/>
                  <a:gd name="connsiteY83" fmla="*/ 1034598 h 1516602"/>
                  <a:gd name="connsiteX84" fmla="*/ 730179 w 1003876"/>
                  <a:gd name="connsiteY84" fmla="*/ 1038408 h 1516602"/>
                  <a:gd name="connsiteX85" fmla="*/ 669219 w 1003876"/>
                  <a:gd name="connsiteY85" fmla="*/ 1046028 h 1516602"/>
                  <a:gd name="connsiteX86" fmla="*/ 646360 w 1003876"/>
                  <a:gd name="connsiteY86" fmla="*/ 1049838 h 1516602"/>
                  <a:gd name="connsiteX87" fmla="*/ 640078 w 1003876"/>
                  <a:gd name="connsiteY87" fmla="*/ 1026051 h 1516602"/>
                  <a:gd name="connsiteX88" fmla="*/ 673029 w 1003876"/>
                  <a:gd name="connsiteY88" fmla="*/ 992688 h 1516602"/>
                  <a:gd name="connsiteX89" fmla="*/ 674934 w 1003876"/>
                  <a:gd name="connsiteY89" fmla="*/ 986973 h 1516602"/>
                  <a:gd name="connsiteX90" fmla="*/ 680649 w 1003876"/>
                  <a:gd name="connsiteY90" fmla="*/ 985068 h 1516602"/>
                  <a:gd name="connsiteX91" fmla="*/ 686364 w 1003876"/>
                  <a:gd name="connsiteY91" fmla="*/ 981258 h 1516602"/>
                  <a:gd name="connsiteX92" fmla="*/ 695889 w 1003876"/>
                  <a:gd name="connsiteY92" fmla="*/ 971733 h 1516602"/>
                  <a:gd name="connsiteX93" fmla="*/ 705414 w 1003876"/>
                  <a:gd name="connsiteY93" fmla="*/ 960303 h 1516602"/>
                  <a:gd name="connsiteX94" fmla="*/ 716844 w 1003876"/>
                  <a:gd name="connsiteY94" fmla="*/ 952683 h 1516602"/>
                  <a:gd name="connsiteX95" fmla="*/ 732084 w 1003876"/>
                  <a:gd name="connsiteY95" fmla="*/ 939348 h 1516602"/>
                  <a:gd name="connsiteX96" fmla="*/ 741609 w 1003876"/>
                  <a:gd name="connsiteY96" fmla="*/ 927918 h 1516602"/>
                  <a:gd name="connsiteX97" fmla="*/ 753039 w 1003876"/>
                  <a:gd name="connsiteY97" fmla="*/ 918393 h 1516602"/>
                  <a:gd name="connsiteX98" fmla="*/ 758754 w 1003876"/>
                  <a:gd name="connsiteY98" fmla="*/ 906963 h 1516602"/>
                  <a:gd name="connsiteX99" fmla="*/ 760659 w 1003876"/>
                  <a:gd name="connsiteY99" fmla="*/ 901248 h 1516602"/>
                  <a:gd name="connsiteX100" fmla="*/ 766374 w 1003876"/>
                  <a:gd name="connsiteY100" fmla="*/ 889818 h 1516602"/>
                  <a:gd name="connsiteX101" fmla="*/ 764469 w 1003876"/>
                  <a:gd name="connsiteY101" fmla="*/ 874578 h 1516602"/>
                  <a:gd name="connsiteX102" fmla="*/ 758754 w 1003876"/>
                  <a:gd name="connsiteY102" fmla="*/ 872673 h 1516602"/>
                  <a:gd name="connsiteX103" fmla="*/ 737799 w 1003876"/>
                  <a:gd name="connsiteY103" fmla="*/ 874578 h 1516602"/>
                  <a:gd name="connsiteX104" fmla="*/ 732084 w 1003876"/>
                  <a:gd name="connsiteY104" fmla="*/ 878388 h 1516602"/>
                  <a:gd name="connsiteX105" fmla="*/ 699699 w 1003876"/>
                  <a:gd name="connsiteY105" fmla="*/ 899343 h 1516602"/>
                  <a:gd name="connsiteX106" fmla="*/ 595181 w 1003876"/>
                  <a:gd name="connsiteY106" fmla="*/ 957831 h 1516602"/>
                  <a:gd name="connsiteX107" fmla="*/ 507294 w 1003876"/>
                  <a:gd name="connsiteY107" fmla="*/ 847908 h 1516602"/>
                  <a:gd name="connsiteX108" fmla="*/ 503484 w 1003876"/>
                  <a:gd name="connsiteY108" fmla="*/ 358323 h 1516602"/>
                  <a:gd name="connsiteX109" fmla="*/ 499674 w 1003876"/>
                  <a:gd name="connsiteY109" fmla="*/ 66858 h 1516602"/>
                  <a:gd name="connsiteX110" fmla="*/ 490149 w 1003876"/>
                  <a:gd name="connsiteY110" fmla="*/ 40188 h 1516602"/>
                  <a:gd name="connsiteX111" fmla="*/ 488244 w 1003876"/>
                  <a:gd name="connsiteY111" fmla="*/ 34473 h 1516602"/>
                  <a:gd name="connsiteX112" fmla="*/ 484434 w 1003876"/>
                  <a:gd name="connsiteY112" fmla="*/ 28758 h 1516602"/>
                  <a:gd name="connsiteX113" fmla="*/ 478719 w 1003876"/>
                  <a:gd name="connsiteY113" fmla="*/ 17328 h 1516602"/>
                  <a:gd name="connsiteX114" fmla="*/ 473004 w 1003876"/>
                  <a:gd name="connsiteY114" fmla="*/ 13518 h 1516602"/>
                  <a:gd name="connsiteX115" fmla="*/ 469194 w 1003876"/>
                  <a:gd name="connsiteY115" fmla="*/ 7803 h 1516602"/>
                  <a:gd name="connsiteX116" fmla="*/ 429189 w 1003876"/>
                  <a:gd name="connsiteY116" fmla="*/ 11613 h 1516602"/>
                  <a:gd name="connsiteX117" fmla="*/ 425379 w 1003876"/>
                  <a:gd name="connsiteY117" fmla="*/ 78288 h 1516602"/>
                  <a:gd name="connsiteX118" fmla="*/ 425379 w 1003876"/>
                  <a:gd name="connsiteY118" fmla="*/ 84003 h 1516602"/>
                  <a:gd name="connsiteX119" fmla="*/ 429189 w 1003876"/>
                  <a:gd name="connsiteY119" fmla="*/ 238308 h 1516602"/>
                  <a:gd name="connsiteX120" fmla="*/ 440619 w 1003876"/>
                  <a:gd name="connsiteY120" fmla="*/ 421188 h 1516602"/>
                  <a:gd name="connsiteX121" fmla="*/ 435265 w 1003876"/>
                  <a:gd name="connsiteY121" fmla="*/ 718368 h 1516602"/>
                  <a:gd name="connsiteX122" fmla="*/ 435059 w 1003876"/>
                  <a:gd name="connsiteY122" fmla="*/ 799046 h 1516602"/>
                  <a:gd name="connsiteX123" fmla="*/ 430322 w 1003876"/>
                  <a:gd name="connsiteY123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60970 w 1003876"/>
                  <a:gd name="connsiteY29" fmla="*/ 1240904 h 1516602"/>
                  <a:gd name="connsiteX30" fmla="*/ 362514 w 1003876"/>
                  <a:gd name="connsiteY30" fmla="*/ 1286058 h 1516602"/>
                  <a:gd name="connsiteX31" fmla="*/ 358704 w 1003876"/>
                  <a:gd name="connsiteY31" fmla="*/ 1291773 h 1516602"/>
                  <a:gd name="connsiteX32" fmla="*/ 330129 w 1003876"/>
                  <a:gd name="connsiteY32" fmla="*/ 1381308 h 1516602"/>
                  <a:gd name="connsiteX33" fmla="*/ 328224 w 1003876"/>
                  <a:gd name="connsiteY33" fmla="*/ 1420386 h 1516602"/>
                  <a:gd name="connsiteX34" fmla="*/ 332034 w 1003876"/>
                  <a:gd name="connsiteY34" fmla="*/ 1463223 h 1516602"/>
                  <a:gd name="connsiteX35" fmla="*/ 364419 w 1003876"/>
                  <a:gd name="connsiteY35" fmla="*/ 1512753 h 1516602"/>
                  <a:gd name="connsiteX36" fmla="*/ 387279 w 1003876"/>
                  <a:gd name="connsiteY36" fmla="*/ 1514658 h 1516602"/>
                  <a:gd name="connsiteX37" fmla="*/ 392994 w 1003876"/>
                  <a:gd name="connsiteY37" fmla="*/ 1508943 h 1516602"/>
                  <a:gd name="connsiteX38" fmla="*/ 394899 w 1003876"/>
                  <a:gd name="connsiteY38" fmla="*/ 1497513 h 1516602"/>
                  <a:gd name="connsiteX39" fmla="*/ 396804 w 1003876"/>
                  <a:gd name="connsiteY39" fmla="*/ 1491798 h 1516602"/>
                  <a:gd name="connsiteX40" fmla="*/ 398709 w 1003876"/>
                  <a:gd name="connsiteY40" fmla="*/ 1474653 h 1516602"/>
                  <a:gd name="connsiteX41" fmla="*/ 400614 w 1003876"/>
                  <a:gd name="connsiteY41" fmla="*/ 1461318 h 1516602"/>
                  <a:gd name="connsiteX42" fmla="*/ 404424 w 1003876"/>
                  <a:gd name="connsiteY42" fmla="*/ 1404168 h 1516602"/>
                  <a:gd name="connsiteX43" fmla="*/ 410139 w 1003876"/>
                  <a:gd name="connsiteY43" fmla="*/ 1392738 h 1516602"/>
                  <a:gd name="connsiteX44" fmla="*/ 413949 w 1003876"/>
                  <a:gd name="connsiteY44" fmla="*/ 1379403 h 1516602"/>
                  <a:gd name="connsiteX45" fmla="*/ 415854 w 1003876"/>
                  <a:gd name="connsiteY45" fmla="*/ 1373688 h 1516602"/>
                  <a:gd name="connsiteX46" fmla="*/ 417759 w 1003876"/>
                  <a:gd name="connsiteY46" fmla="*/ 1360353 h 1516602"/>
                  <a:gd name="connsiteX47" fmla="*/ 421569 w 1003876"/>
                  <a:gd name="connsiteY47" fmla="*/ 1348923 h 1516602"/>
                  <a:gd name="connsiteX48" fmla="*/ 427284 w 1003876"/>
                  <a:gd name="connsiteY48" fmla="*/ 1335588 h 1516602"/>
                  <a:gd name="connsiteX49" fmla="*/ 467289 w 1003876"/>
                  <a:gd name="connsiteY49" fmla="*/ 1265103 h 1516602"/>
                  <a:gd name="connsiteX50" fmla="*/ 528455 w 1003876"/>
                  <a:gd name="connsiteY50" fmla="*/ 1230091 h 1516602"/>
                  <a:gd name="connsiteX51" fmla="*/ 601154 w 1003876"/>
                  <a:gd name="connsiteY51" fmla="*/ 1221700 h 1516602"/>
                  <a:gd name="connsiteX52" fmla="*/ 720654 w 1003876"/>
                  <a:gd name="connsiteY52" fmla="*/ 1316538 h 1516602"/>
                  <a:gd name="connsiteX53" fmla="*/ 733989 w 1003876"/>
                  <a:gd name="connsiteY53" fmla="*/ 1326063 h 1516602"/>
                  <a:gd name="connsiteX54" fmla="*/ 743514 w 1003876"/>
                  <a:gd name="connsiteY54" fmla="*/ 1327968 h 1516602"/>
                  <a:gd name="connsiteX55" fmla="*/ 749229 w 1003876"/>
                  <a:gd name="connsiteY55" fmla="*/ 1329873 h 1516602"/>
                  <a:gd name="connsiteX56" fmla="*/ 762564 w 1003876"/>
                  <a:gd name="connsiteY56" fmla="*/ 1335588 h 1516602"/>
                  <a:gd name="connsiteX57" fmla="*/ 777804 w 1003876"/>
                  <a:gd name="connsiteY57" fmla="*/ 1333683 h 1516602"/>
                  <a:gd name="connsiteX58" fmla="*/ 789234 w 1003876"/>
                  <a:gd name="connsiteY58" fmla="*/ 1327968 h 1516602"/>
                  <a:gd name="connsiteX59" fmla="*/ 794949 w 1003876"/>
                  <a:gd name="connsiteY59" fmla="*/ 1326063 h 1516602"/>
                  <a:gd name="connsiteX60" fmla="*/ 802569 w 1003876"/>
                  <a:gd name="connsiteY60" fmla="*/ 1308918 h 1516602"/>
                  <a:gd name="connsiteX61" fmla="*/ 800664 w 1003876"/>
                  <a:gd name="connsiteY61" fmla="*/ 1284153 h 1516602"/>
                  <a:gd name="connsiteX62" fmla="*/ 798759 w 1003876"/>
                  <a:gd name="connsiteY62" fmla="*/ 1278438 h 1516602"/>
                  <a:gd name="connsiteX63" fmla="*/ 796854 w 1003876"/>
                  <a:gd name="connsiteY63" fmla="*/ 1270818 h 1516602"/>
                  <a:gd name="connsiteX64" fmla="*/ 783519 w 1003876"/>
                  <a:gd name="connsiteY64" fmla="*/ 1253673 h 1516602"/>
                  <a:gd name="connsiteX65" fmla="*/ 773994 w 1003876"/>
                  <a:gd name="connsiteY65" fmla="*/ 1247958 h 1516602"/>
                  <a:gd name="connsiteX66" fmla="*/ 648264 w 1003876"/>
                  <a:gd name="connsiteY66" fmla="*/ 1156518 h 1516602"/>
                  <a:gd name="connsiteX67" fmla="*/ 644454 w 1003876"/>
                  <a:gd name="connsiteY67" fmla="*/ 1139373 h 1516602"/>
                  <a:gd name="connsiteX68" fmla="*/ 646359 w 1003876"/>
                  <a:gd name="connsiteY68" fmla="*/ 1131753 h 1516602"/>
                  <a:gd name="connsiteX69" fmla="*/ 650169 w 1003876"/>
                  <a:gd name="connsiteY69" fmla="*/ 1114608 h 1516602"/>
                  <a:gd name="connsiteX70" fmla="*/ 653979 w 1003876"/>
                  <a:gd name="connsiteY70" fmla="*/ 1108893 h 1516602"/>
                  <a:gd name="connsiteX71" fmla="*/ 655884 w 1003876"/>
                  <a:gd name="connsiteY71" fmla="*/ 1103178 h 1516602"/>
                  <a:gd name="connsiteX72" fmla="*/ 661599 w 1003876"/>
                  <a:gd name="connsiteY72" fmla="*/ 1101273 h 1516602"/>
                  <a:gd name="connsiteX73" fmla="*/ 671124 w 1003876"/>
                  <a:gd name="connsiteY73" fmla="*/ 1089843 h 1516602"/>
                  <a:gd name="connsiteX74" fmla="*/ 724464 w 1003876"/>
                  <a:gd name="connsiteY74" fmla="*/ 1082223 h 1516602"/>
                  <a:gd name="connsiteX75" fmla="*/ 842574 w 1003876"/>
                  <a:gd name="connsiteY75" fmla="*/ 1084128 h 1516602"/>
                  <a:gd name="connsiteX76" fmla="*/ 871149 w 1003876"/>
                  <a:gd name="connsiteY76" fmla="*/ 1086033 h 1516602"/>
                  <a:gd name="connsiteX77" fmla="*/ 899724 w 1003876"/>
                  <a:gd name="connsiteY77" fmla="*/ 1091748 h 1516602"/>
                  <a:gd name="connsiteX78" fmla="*/ 922584 w 1003876"/>
                  <a:gd name="connsiteY78" fmla="*/ 1095558 h 1516602"/>
                  <a:gd name="connsiteX79" fmla="*/ 985294 w 1003876"/>
                  <a:gd name="connsiteY79" fmla="*/ 1104311 h 1516602"/>
                  <a:gd name="connsiteX80" fmla="*/ 1003378 w 1003876"/>
                  <a:gd name="connsiteY80" fmla="*/ 1065958 h 1516602"/>
                  <a:gd name="connsiteX81" fmla="*/ 970209 w 1003876"/>
                  <a:gd name="connsiteY81" fmla="*/ 1044123 h 1516602"/>
                  <a:gd name="connsiteX82" fmla="*/ 935919 w 1003876"/>
                  <a:gd name="connsiteY82" fmla="*/ 1034598 h 1516602"/>
                  <a:gd name="connsiteX83" fmla="*/ 825429 w 1003876"/>
                  <a:gd name="connsiteY83" fmla="*/ 1034598 h 1516602"/>
                  <a:gd name="connsiteX84" fmla="*/ 730179 w 1003876"/>
                  <a:gd name="connsiteY84" fmla="*/ 1038408 h 1516602"/>
                  <a:gd name="connsiteX85" fmla="*/ 669219 w 1003876"/>
                  <a:gd name="connsiteY85" fmla="*/ 1046028 h 1516602"/>
                  <a:gd name="connsiteX86" fmla="*/ 646360 w 1003876"/>
                  <a:gd name="connsiteY86" fmla="*/ 1049838 h 1516602"/>
                  <a:gd name="connsiteX87" fmla="*/ 640078 w 1003876"/>
                  <a:gd name="connsiteY87" fmla="*/ 1026051 h 1516602"/>
                  <a:gd name="connsiteX88" fmla="*/ 673029 w 1003876"/>
                  <a:gd name="connsiteY88" fmla="*/ 992688 h 1516602"/>
                  <a:gd name="connsiteX89" fmla="*/ 674934 w 1003876"/>
                  <a:gd name="connsiteY89" fmla="*/ 986973 h 1516602"/>
                  <a:gd name="connsiteX90" fmla="*/ 680649 w 1003876"/>
                  <a:gd name="connsiteY90" fmla="*/ 985068 h 1516602"/>
                  <a:gd name="connsiteX91" fmla="*/ 686364 w 1003876"/>
                  <a:gd name="connsiteY91" fmla="*/ 981258 h 1516602"/>
                  <a:gd name="connsiteX92" fmla="*/ 695889 w 1003876"/>
                  <a:gd name="connsiteY92" fmla="*/ 971733 h 1516602"/>
                  <a:gd name="connsiteX93" fmla="*/ 705414 w 1003876"/>
                  <a:gd name="connsiteY93" fmla="*/ 960303 h 1516602"/>
                  <a:gd name="connsiteX94" fmla="*/ 716844 w 1003876"/>
                  <a:gd name="connsiteY94" fmla="*/ 952683 h 1516602"/>
                  <a:gd name="connsiteX95" fmla="*/ 732084 w 1003876"/>
                  <a:gd name="connsiteY95" fmla="*/ 939348 h 1516602"/>
                  <a:gd name="connsiteX96" fmla="*/ 741609 w 1003876"/>
                  <a:gd name="connsiteY96" fmla="*/ 927918 h 1516602"/>
                  <a:gd name="connsiteX97" fmla="*/ 753039 w 1003876"/>
                  <a:gd name="connsiteY97" fmla="*/ 918393 h 1516602"/>
                  <a:gd name="connsiteX98" fmla="*/ 758754 w 1003876"/>
                  <a:gd name="connsiteY98" fmla="*/ 906963 h 1516602"/>
                  <a:gd name="connsiteX99" fmla="*/ 760659 w 1003876"/>
                  <a:gd name="connsiteY99" fmla="*/ 901248 h 1516602"/>
                  <a:gd name="connsiteX100" fmla="*/ 766374 w 1003876"/>
                  <a:gd name="connsiteY100" fmla="*/ 889818 h 1516602"/>
                  <a:gd name="connsiteX101" fmla="*/ 764469 w 1003876"/>
                  <a:gd name="connsiteY101" fmla="*/ 874578 h 1516602"/>
                  <a:gd name="connsiteX102" fmla="*/ 758754 w 1003876"/>
                  <a:gd name="connsiteY102" fmla="*/ 872673 h 1516602"/>
                  <a:gd name="connsiteX103" fmla="*/ 737799 w 1003876"/>
                  <a:gd name="connsiteY103" fmla="*/ 874578 h 1516602"/>
                  <a:gd name="connsiteX104" fmla="*/ 732084 w 1003876"/>
                  <a:gd name="connsiteY104" fmla="*/ 878388 h 1516602"/>
                  <a:gd name="connsiteX105" fmla="*/ 699699 w 1003876"/>
                  <a:gd name="connsiteY105" fmla="*/ 899343 h 1516602"/>
                  <a:gd name="connsiteX106" fmla="*/ 595181 w 1003876"/>
                  <a:gd name="connsiteY106" fmla="*/ 957831 h 1516602"/>
                  <a:gd name="connsiteX107" fmla="*/ 507294 w 1003876"/>
                  <a:gd name="connsiteY107" fmla="*/ 847908 h 1516602"/>
                  <a:gd name="connsiteX108" fmla="*/ 503484 w 1003876"/>
                  <a:gd name="connsiteY108" fmla="*/ 358323 h 1516602"/>
                  <a:gd name="connsiteX109" fmla="*/ 499674 w 1003876"/>
                  <a:gd name="connsiteY109" fmla="*/ 66858 h 1516602"/>
                  <a:gd name="connsiteX110" fmla="*/ 490149 w 1003876"/>
                  <a:gd name="connsiteY110" fmla="*/ 40188 h 1516602"/>
                  <a:gd name="connsiteX111" fmla="*/ 488244 w 1003876"/>
                  <a:gd name="connsiteY111" fmla="*/ 34473 h 1516602"/>
                  <a:gd name="connsiteX112" fmla="*/ 484434 w 1003876"/>
                  <a:gd name="connsiteY112" fmla="*/ 28758 h 1516602"/>
                  <a:gd name="connsiteX113" fmla="*/ 478719 w 1003876"/>
                  <a:gd name="connsiteY113" fmla="*/ 17328 h 1516602"/>
                  <a:gd name="connsiteX114" fmla="*/ 473004 w 1003876"/>
                  <a:gd name="connsiteY114" fmla="*/ 13518 h 1516602"/>
                  <a:gd name="connsiteX115" fmla="*/ 469194 w 1003876"/>
                  <a:gd name="connsiteY115" fmla="*/ 7803 h 1516602"/>
                  <a:gd name="connsiteX116" fmla="*/ 429189 w 1003876"/>
                  <a:gd name="connsiteY116" fmla="*/ 11613 h 1516602"/>
                  <a:gd name="connsiteX117" fmla="*/ 425379 w 1003876"/>
                  <a:gd name="connsiteY117" fmla="*/ 78288 h 1516602"/>
                  <a:gd name="connsiteX118" fmla="*/ 425379 w 1003876"/>
                  <a:gd name="connsiteY118" fmla="*/ 84003 h 1516602"/>
                  <a:gd name="connsiteX119" fmla="*/ 429189 w 1003876"/>
                  <a:gd name="connsiteY119" fmla="*/ 238308 h 1516602"/>
                  <a:gd name="connsiteX120" fmla="*/ 440619 w 1003876"/>
                  <a:gd name="connsiteY120" fmla="*/ 421188 h 1516602"/>
                  <a:gd name="connsiteX121" fmla="*/ 435265 w 1003876"/>
                  <a:gd name="connsiteY121" fmla="*/ 718368 h 1516602"/>
                  <a:gd name="connsiteX122" fmla="*/ 435059 w 1003876"/>
                  <a:gd name="connsiteY122" fmla="*/ 799046 h 1516602"/>
                  <a:gd name="connsiteX123" fmla="*/ 430322 w 1003876"/>
                  <a:gd name="connsiteY123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60970 w 1003876"/>
                  <a:gd name="connsiteY29" fmla="*/ 1240904 h 1516602"/>
                  <a:gd name="connsiteX30" fmla="*/ 362514 w 1003876"/>
                  <a:gd name="connsiteY30" fmla="*/ 1286058 h 1516602"/>
                  <a:gd name="connsiteX31" fmla="*/ 358704 w 1003876"/>
                  <a:gd name="connsiteY31" fmla="*/ 1291773 h 1516602"/>
                  <a:gd name="connsiteX32" fmla="*/ 330129 w 1003876"/>
                  <a:gd name="connsiteY32" fmla="*/ 1381308 h 1516602"/>
                  <a:gd name="connsiteX33" fmla="*/ 328224 w 1003876"/>
                  <a:gd name="connsiteY33" fmla="*/ 1420386 h 1516602"/>
                  <a:gd name="connsiteX34" fmla="*/ 332034 w 1003876"/>
                  <a:gd name="connsiteY34" fmla="*/ 1463223 h 1516602"/>
                  <a:gd name="connsiteX35" fmla="*/ 364419 w 1003876"/>
                  <a:gd name="connsiteY35" fmla="*/ 1512753 h 1516602"/>
                  <a:gd name="connsiteX36" fmla="*/ 387279 w 1003876"/>
                  <a:gd name="connsiteY36" fmla="*/ 1514658 h 1516602"/>
                  <a:gd name="connsiteX37" fmla="*/ 392994 w 1003876"/>
                  <a:gd name="connsiteY37" fmla="*/ 1508943 h 1516602"/>
                  <a:gd name="connsiteX38" fmla="*/ 394899 w 1003876"/>
                  <a:gd name="connsiteY38" fmla="*/ 1497513 h 1516602"/>
                  <a:gd name="connsiteX39" fmla="*/ 396804 w 1003876"/>
                  <a:gd name="connsiteY39" fmla="*/ 1491798 h 1516602"/>
                  <a:gd name="connsiteX40" fmla="*/ 398709 w 1003876"/>
                  <a:gd name="connsiteY40" fmla="*/ 1474653 h 1516602"/>
                  <a:gd name="connsiteX41" fmla="*/ 400614 w 1003876"/>
                  <a:gd name="connsiteY41" fmla="*/ 1461318 h 1516602"/>
                  <a:gd name="connsiteX42" fmla="*/ 404424 w 1003876"/>
                  <a:gd name="connsiteY42" fmla="*/ 1404168 h 1516602"/>
                  <a:gd name="connsiteX43" fmla="*/ 410139 w 1003876"/>
                  <a:gd name="connsiteY43" fmla="*/ 1392738 h 1516602"/>
                  <a:gd name="connsiteX44" fmla="*/ 413949 w 1003876"/>
                  <a:gd name="connsiteY44" fmla="*/ 1379403 h 1516602"/>
                  <a:gd name="connsiteX45" fmla="*/ 415854 w 1003876"/>
                  <a:gd name="connsiteY45" fmla="*/ 1373688 h 1516602"/>
                  <a:gd name="connsiteX46" fmla="*/ 417759 w 1003876"/>
                  <a:gd name="connsiteY46" fmla="*/ 1360353 h 1516602"/>
                  <a:gd name="connsiteX47" fmla="*/ 421569 w 1003876"/>
                  <a:gd name="connsiteY47" fmla="*/ 1348923 h 1516602"/>
                  <a:gd name="connsiteX48" fmla="*/ 427284 w 1003876"/>
                  <a:gd name="connsiteY48" fmla="*/ 1335588 h 1516602"/>
                  <a:gd name="connsiteX49" fmla="*/ 467289 w 1003876"/>
                  <a:gd name="connsiteY49" fmla="*/ 1265103 h 1516602"/>
                  <a:gd name="connsiteX50" fmla="*/ 528455 w 1003876"/>
                  <a:gd name="connsiteY50" fmla="*/ 1230091 h 1516602"/>
                  <a:gd name="connsiteX51" fmla="*/ 601154 w 1003876"/>
                  <a:gd name="connsiteY51" fmla="*/ 1221700 h 1516602"/>
                  <a:gd name="connsiteX52" fmla="*/ 720654 w 1003876"/>
                  <a:gd name="connsiteY52" fmla="*/ 1316538 h 1516602"/>
                  <a:gd name="connsiteX53" fmla="*/ 733989 w 1003876"/>
                  <a:gd name="connsiteY53" fmla="*/ 1326063 h 1516602"/>
                  <a:gd name="connsiteX54" fmla="*/ 743514 w 1003876"/>
                  <a:gd name="connsiteY54" fmla="*/ 1327968 h 1516602"/>
                  <a:gd name="connsiteX55" fmla="*/ 749229 w 1003876"/>
                  <a:gd name="connsiteY55" fmla="*/ 1329873 h 1516602"/>
                  <a:gd name="connsiteX56" fmla="*/ 762564 w 1003876"/>
                  <a:gd name="connsiteY56" fmla="*/ 1335588 h 1516602"/>
                  <a:gd name="connsiteX57" fmla="*/ 777804 w 1003876"/>
                  <a:gd name="connsiteY57" fmla="*/ 1333683 h 1516602"/>
                  <a:gd name="connsiteX58" fmla="*/ 789234 w 1003876"/>
                  <a:gd name="connsiteY58" fmla="*/ 1327968 h 1516602"/>
                  <a:gd name="connsiteX59" fmla="*/ 794949 w 1003876"/>
                  <a:gd name="connsiteY59" fmla="*/ 1326063 h 1516602"/>
                  <a:gd name="connsiteX60" fmla="*/ 802569 w 1003876"/>
                  <a:gd name="connsiteY60" fmla="*/ 1308918 h 1516602"/>
                  <a:gd name="connsiteX61" fmla="*/ 800664 w 1003876"/>
                  <a:gd name="connsiteY61" fmla="*/ 1284153 h 1516602"/>
                  <a:gd name="connsiteX62" fmla="*/ 798759 w 1003876"/>
                  <a:gd name="connsiteY62" fmla="*/ 1278438 h 1516602"/>
                  <a:gd name="connsiteX63" fmla="*/ 796854 w 1003876"/>
                  <a:gd name="connsiteY63" fmla="*/ 1270818 h 1516602"/>
                  <a:gd name="connsiteX64" fmla="*/ 783519 w 1003876"/>
                  <a:gd name="connsiteY64" fmla="*/ 1253673 h 1516602"/>
                  <a:gd name="connsiteX65" fmla="*/ 773994 w 1003876"/>
                  <a:gd name="connsiteY65" fmla="*/ 1247958 h 1516602"/>
                  <a:gd name="connsiteX66" fmla="*/ 648264 w 1003876"/>
                  <a:gd name="connsiteY66" fmla="*/ 1156518 h 1516602"/>
                  <a:gd name="connsiteX67" fmla="*/ 644454 w 1003876"/>
                  <a:gd name="connsiteY67" fmla="*/ 1139373 h 1516602"/>
                  <a:gd name="connsiteX68" fmla="*/ 646359 w 1003876"/>
                  <a:gd name="connsiteY68" fmla="*/ 1131753 h 1516602"/>
                  <a:gd name="connsiteX69" fmla="*/ 650169 w 1003876"/>
                  <a:gd name="connsiteY69" fmla="*/ 1114608 h 1516602"/>
                  <a:gd name="connsiteX70" fmla="*/ 653979 w 1003876"/>
                  <a:gd name="connsiteY70" fmla="*/ 1108893 h 1516602"/>
                  <a:gd name="connsiteX71" fmla="*/ 655884 w 1003876"/>
                  <a:gd name="connsiteY71" fmla="*/ 1103178 h 1516602"/>
                  <a:gd name="connsiteX72" fmla="*/ 661599 w 1003876"/>
                  <a:gd name="connsiteY72" fmla="*/ 1101273 h 1516602"/>
                  <a:gd name="connsiteX73" fmla="*/ 671124 w 1003876"/>
                  <a:gd name="connsiteY73" fmla="*/ 1089843 h 1516602"/>
                  <a:gd name="connsiteX74" fmla="*/ 724464 w 1003876"/>
                  <a:gd name="connsiteY74" fmla="*/ 1082223 h 1516602"/>
                  <a:gd name="connsiteX75" fmla="*/ 842574 w 1003876"/>
                  <a:gd name="connsiteY75" fmla="*/ 1084128 h 1516602"/>
                  <a:gd name="connsiteX76" fmla="*/ 871149 w 1003876"/>
                  <a:gd name="connsiteY76" fmla="*/ 1086033 h 1516602"/>
                  <a:gd name="connsiteX77" fmla="*/ 899724 w 1003876"/>
                  <a:gd name="connsiteY77" fmla="*/ 1091748 h 1516602"/>
                  <a:gd name="connsiteX78" fmla="*/ 922584 w 1003876"/>
                  <a:gd name="connsiteY78" fmla="*/ 1095558 h 1516602"/>
                  <a:gd name="connsiteX79" fmla="*/ 985294 w 1003876"/>
                  <a:gd name="connsiteY79" fmla="*/ 1104311 h 1516602"/>
                  <a:gd name="connsiteX80" fmla="*/ 1003378 w 1003876"/>
                  <a:gd name="connsiteY80" fmla="*/ 1065958 h 1516602"/>
                  <a:gd name="connsiteX81" fmla="*/ 970209 w 1003876"/>
                  <a:gd name="connsiteY81" fmla="*/ 1044123 h 1516602"/>
                  <a:gd name="connsiteX82" fmla="*/ 935919 w 1003876"/>
                  <a:gd name="connsiteY82" fmla="*/ 1034598 h 1516602"/>
                  <a:gd name="connsiteX83" fmla="*/ 825429 w 1003876"/>
                  <a:gd name="connsiteY83" fmla="*/ 1034598 h 1516602"/>
                  <a:gd name="connsiteX84" fmla="*/ 730179 w 1003876"/>
                  <a:gd name="connsiteY84" fmla="*/ 1038408 h 1516602"/>
                  <a:gd name="connsiteX85" fmla="*/ 669219 w 1003876"/>
                  <a:gd name="connsiteY85" fmla="*/ 1046028 h 1516602"/>
                  <a:gd name="connsiteX86" fmla="*/ 646360 w 1003876"/>
                  <a:gd name="connsiteY86" fmla="*/ 1049838 h 1516602"/>
                  <a:gd name="connsiteX87" fmla="*/ 640078 w 1003876"/>
                  <a:gd name="connsiteY87" fmla="*/ 1026051 h 1516602"/>
                  <a:gd name="connsiteX88" fmla="*/ 673029 w 1003876"/>
                  <a:gd name="connsiteY88" fmla="*/ 992688 h 1516602"/>
                  <a:gd name="connsiteX89" fmla="*/ 674934 w 1003876"/>
                  <a:gd name="connsiteY89" fmla="*/ 986973 h 1516602"/>
                  <a:gd name="connsiteX90" fmla="*/ 680649 w 1003876"/>
                  <a:gd name="connsiteY90" fmla="*/ 985068 h 1516602"/>
                  <a:gd name="connsiteX91" fmla="*/ 686364 w 1003876"/>
                  <a:gd name="connsiteY91" fmla="*/ 981258 h 1516602"/>
                  <a:gd name="connsiteX92" fmla="*/ 695889 w 1003876"/>
                  <a:gd name="connsiteY92" fmla="*/ 971733 h 1516602"/>
                  <a:gd name="connsiteX93" fmla="*/ 705414 w 1003876"/>
                  <a:gd name="connsiteY93" fmla="*/ 960303 h 1516602"/>
                  <a:gd name="connsiteX94" fmla="*/ 716844 w 1003876"/>
                  <a:gd name="connsiteY94" fmla="*/ 952683 h 1516602"/>
                  <a:gd name="connsiteX95" fmla="*/ 732084 w 1003876"/>
                  <a:gd name="connsiteY95" fmla="*/ 939348 h 1516602"/>
                  <a:gd name="connsiteX96" fmla="*/ 741609 w 1003876"/>
                  <a:gd name="connsiteY96" fmla="*/ 927918 h 1516602"/>
                  <a:gd name="connsiteX97" fmla="*/ 753039 w 1003876"/>
                  <a:gd name="connsiteY97" fmla="*/ 918393 h 1516602"/>
                  <a:gd name="connsiteX98" fmla="*/ 758754 w 1003876"/>
                  <a:gd name="connsiteY98" fmla="*/ 906963 h 1516602"/>
                  <a:gd name="connsiteX99" fmla="*/ 760659 w 1003876"/>
                  <a:gd name="connsiteY99" fmla="*/ 901248 h 1516602"/>
                  <a:gd name="connsiteX100" fmla="*/ 766374 w 1003876"/>
                  <a:gd name="connsiteY100" fmla="*/ 889818 h 1516602"/>
                  <a:gd name="connsiteX101" fmla="*/ 764469 w 1003876"/>
                  <a:gd name="connsiteY101" fmla="*/ 874578 h 1516602"/>
                  <a:gd name="connsiteX102" fmla="*/ 758754 w 1003876"/>
                  <a:gd name="connsiteY102" fmla="*/ 872673 h 1516602"/>
                  <a:gd name="connsiteX103" fmla="*/ 737799 w 1003876"/>
                  <a:gd name="connsiteY103" fmla="*/ 874578 h 1516602"/>
                  <a:gd name="connsiteX104" fmla="*/ 732084 w 1003876"/>
                  <a:gd name="connsiteY104" fmla="*/ 878388 h 1516602"/>
                  <a:gd name="connsiteX105" fmla="*/ 699699 w 1003876"/>
                  <a:gd name="connsiteY105" fmla="*/ 899343 h 1516602"/>
                  <a:gd name="connsiteX106" fmla="*/ 595181 w 1003876"/>
                  <a:gd name="connsiteY106" fmla="*/ 957831 h 1516602"/>
                  <a:gd name="connsiteX107" fmla="*/ 507294 w 1003876"/>
                  <a:gd name="connsiteY107" fmla="*/ 847908 h 1516602"/>
                  <a:gd name="connsiteX108" fmla="*/ 503484 w 1003876"/>
                  <a:gd name="connsiteY108" fmla="*/ 358323 h 1516602"/>
                  <a:gd name="connsiteX109" fmla="*/ 499674 w 1003876"/>
                  <a:gd name="connsiteY109" fmla="*/ 66858 h 1516602"/>
                  <a:gd name="connsiteX110" fmla="*/ 490149 w 1003876"/>
                  <a:gd name="connsiteY110" fmla="*/ 40188 h 1516602"/>
                  <a:gd name="connsiteX111" fmla="*/ 488244 w 1003876"/>
                  <a:gd name="connsiteY111" fmla="*/ 34473 h 1516602"/>
                  <a:gd name="connsiteX112" fmla="*/ 484434 w 1003876"/>
                  <a:gd name="connsiteY112" fmla="*/ 28758 h 1516602"/>
                  <a:gd name="connsiteX113" fmla="*/ 478719 w 1003876"/>
                  <a:gd name="connsiteY113" fmla="*/ 17328 h 1516602"/>
                  <a:gd name="connsiteX114" fmla="*/ 473004 w 1003876"/>
                  <a:gd name="connsiteY114" fmla="*/ 13518 h 1516602"/>
                  <a:gd name="connsiteX115" fmla="*/ 469194 w 1003876"/>
                  <a:gd name="connsiteY115" fmla="*/ 7803 h 1516602"/>
                  <a:gd name="connsiteX116" fmla="*/ 429189 w 1003876"/>
                  <a:gd name="connsiteY116" fmla="*/ 11613 h 1516602"/>
                  <a:gd name="connsiteX117" fmla="*/ 425379 w 1003876"/>
                  <a:gd name="connsiteY117" fmla="*/ 78288 h 1516602"/>
                  <a:gd name="connsiteX118" fmla="*/ 425379 w 1003876"/>
                  <a:gd name="connsiteY118" fmla="*/ 84003 h 1516602"/>
                  <a:gd name="connsiteX119" fmla="*/ 429189 w 1003876"/>
                  <a:gd name="connsiteY119" fmla="*/ 238308 h 1516602"/>
                  <a:gd name="connsiteX120" fmla="*/ 440619 w 1003876"/>
                  <a:gd name="connsiteY120" fmla="*/ 421188 h 1516602"/>
                  <a:gd name="connsiteX121" fmla="*/ 435265 w 1003876"/>
                  <a:gd name="connsiteY121" fmla="*/ 718368 h 1516602"/>
                  <a:gd name="connsiteX122" fmla="*/ 435059 w 1003876"/>
                  <a:gd name="connsiteY122" fmla="*/ 799046 h 1516602"/>
                  <a:gd name="connsiteX123" fmla="*/ 430322 w 1003876"/>
                  <a:gd name="connsiteY123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60970 w 1003876"/>
                  <a:gd name="connsiteY29" fmla="*/ 1240904 h 1516602"/>
                  <a:gd name="connsiteX30" fmla="*/ 362514 w 1003876"/>
                  <a:gd name="connsiteY30" fmla="*/ 1286058 h 1516602"/>
                  <a:gd name="connsiteX31" fmla="*/ 358704 w 1003876"/>
                  <a:gd name="connsiteY31" fmla="*/ 1291773 h 1516602"/>
                  <a:gd name="connsiteX32" fmla="*/ 330129 w 1003876"/>
                  <a:gd name="connsiteY32" fmla="*/ 1381308 h 1516602"/>
                  <a:gd name="connsiteX33" fmla="*/ 328224 w 1003876"/>
                  <a:gd name="connsiteY33" fmla="*/ 1420386 h 1516602"/>
                  <a:gd name="connsiteX34" fmla="*/ 332034 w 1003876"/>
                  <a:gd name="connsiteY34" fmla="*/ 1463223 h 1516602"/>
                  <a:gd name="connsiteX35" fmla="*/ 364419 w 1003876"/>
                  <a:gd name="connsiteY35" fmla="*/ 1512753 h 1516602"/>
                  <a:gd name="connsiteX36" fmla="*/ 387279 w 1003876"/>
                  <a:gd name="connsiteY36" fmla="*/ 1514658 h 1516602"/>
                  <a:gd name="connsiteX37" fmla="*/ 392994 w 1003876"/>
                  <a:gd name="connsiteY37" fmla="*/ 1508943 h 1516602"/>
                  <a:gd name="connsiteX38" fmla="*/ 394899 w 1003876"/>
                  <a:gd name="connsiteY38" fmla="*/ 1497513 h 1516602"/>
                  <a:gd name="connsiteX39" fmla="*/ 396804 w 1003876"/>
                  <a:gd name="connsiteY39" fmla="*/ 1491798 h 1516602"/>
                  <a:gd name="connsiteX40" fmla="*/ 398709 w 1003876"/>
                  <a:gd name="connsiteY40" fmla="*/ 1474653 h 1516602"/>
                  <a:gd name="connsiteX41" fmla="*/ 400614 w 1003876"/>
                  <a:gd name="connsiteY41" fmla="*/ 1461318 h 1516602"/>
                  <a:gd name="connsiteX42" fmla="*/ 404424 w 1003876"/>
                  <a:gd name="connsiteY42" fmla="*/ 1404168 h 1516602"/>
                  <a:gd name="connsiteX43" fmla="*/ 410139 w 1003876"/>
                  <a:gd name="connsiteY43" fmla="*/ 1392738 h 1516602"/>
                  <a:gd name="connsiteX44" fmla="*/ 413949 w 1003876"/>
                  <a:gd name="connsiteY44" fmla="*/ 1379403 h 1516602"/>
                  <a:gd name="connsiteX45" fmla="*/ 415854 w 1003876"/>
                  <a:gd name="connsiteY45" fmla="*/ 1373688 h 1516602"/>
                  <a:gd name="connsiteX46" fmla="*/ 417759 w 1003876"/>
                  <a:gd name="connsiteY46" fmla="*/ 1360353 h 1516602"/>
                  <a:gd name="connsiteX47" fmla="*/ 421569 w 1003876"/>
                  <a:gd name="connsiteY47" fmla="*/ 1348923 h 1516602"/>
                  <a:gd name="connsiteX48" fmla="*/ 427284 w 1003876"/>
                  <a:gd name="connsiteY48" fmla="*/ 1335588 h 1516602"/>
                  <a:gd name="connsiteX49" fmla="*/ 467289 w 1003876"/>
                  <a:gd name="connsiteY49" fmla="*/ 1265103 h 1516602"/>
                  <a:gd name="connsiteX50" fmla="*/ 528455 w 1003876"/>
                  <a:gd name="connsiteY50" fmla="*/ 1230091 h 1516602"/>
                  <a:gd name="connsiteX51" fmla="*/ 601154 w 1003876"/>
                  <a:gd name="connsiteY51" fmla="*/ 1221700 h 1516602"/>
                  <a:gd name="connsiteX52" fmla="*/ 720654 w 1003876"/>
                  <a:gd name="connsiteY52" fmla="*/ 1316538 h 1516602"/>
                  <a:gd name="connsiteX53" fmla="*/ 733989 w 1003876"/>
                  <a:gd name="connsiteY53" fmla="*/ 1326063 h 1516602"/>
                  <a:gd name="connsiteX54" fmla="*/ 743514 w 1003876"/>
                  <a:gd name="connsiteY54" fmla="*/ 1327968 h 1516602"/>
                  <a:gd name="connsiteX55" fmla="*/ 749229 w 1003876"/>
                  <a:gd name="connsiteY55" fmla="*/ 1329873 h 1516602"/>
                  <a:gd name="connsiteX56" fmla="*/ 762564 w 1003876"/>
                  <a:gd name="connsiteY56" fmla="*/ 1335588 h 1516602"/>
                  <a:gd name="connsiteX57" fmla="*/ 777804 w 1003876"/>
                  <a:gd name="connsiteY57" fmla="*/ 1333683 h 1516602"/>
                  <a:gd name="connsiteX58" fmla="*/ 789234 w 1003876"/>
                  <a:gd name="connsiteY58" fmla="*/ 1327968 h 1516602"/>
                  <a:gd name="connsiteX59" fmla="*/ 794949 w 1003876"/>
                  <a:gd name="connsiteY59" fmla="*/ 1326063 h 1516602"/>
                  <a:gd name="connsiteX60" fmla="*/ 802569 w 1003876"/>
                  <a:gd name="connsiteY60" fmla="*/ 1308918 h 1516602"/>
                  <a:gd name="connsiteX61" fmla="*/ 800664 w 1003876"/>
                  <a:gd name="connsiteY61" fmla="*/ 1284153 h 1516602"/>
                  <a:gd name="connsiteX62" fmla="*/ 798759 w 1003876"/>
                  <a:gd name="connsiteY62" fmla="*/ 1278438 h 1516602"/>
                  <a:gd name="connsiteX63" fmla="*/ 796854 w 1003876"/>
                  <a:gd name="connsiteY63" fmla="*/ 1270818 h 1516602"/>
                  <a:gd name="connsiteX64" fmla="*/ 783519 w 1003876"/>
                  <a:gd name="connsiteY64" fmla="*/ 1253673 h 1516602"/>
                  <a:gd name="connsiteX65" fmla="*/ 773994 w 1003876"/>
                  <a:gd name="connsiteY65" fmla="*/ 1247958 h 1516602"/>
                  <a:gd name="connsiteX66" fmla="*/ 648264 w 1003876"/>
                  <a:gd name="connsiteY66" fmla="*/ 1156518 h 1516602"/>
                  <a:gd name="connsiteX67" fmla="*/ 644454 w 1003876"/>
                  <a:gd name="connsiteY67" fmla="*/ 1139373 h 1516602"/>
                  <a:gd name="connsiteX68" fmla="*/ 646359 w 1003876"/>
                  <a:gd name="connsiteY68" fmla="*/ 1131753 h 1516602"/>
                  <a:gd name="connsiteX69" fmla="*/ 650169 w 1003876"/>
                  <a:gd name="connsiteY69" fmla="*/ 1114608 h 1516602"/>
                  <a:gd name="connsiteX70" fmla="*/ 653979 w 1003876"/>
                  <a:gd name="connsiteY70" fmla="*/ 1108893 h 1516602"/>
                  <a:gd name="connsiteX71" fmla="*/ 655884 w 1003876"/>
                  <a:gd name="connsiteY71" fmla="*/ 1103178 h 1516602"/>
                  <a:gd name="connsiteX72" fmla="*/ 661599 w 1003876"/>
                  <a:gd name="connsiteY72" fmla="*/ 1101273 h 1516602"/>
                  <a:gd name="connsiteX73" fmla="*/ 671124 w 1003876"/>
                  <a:gd name="connsiteY73" fmla="*/ 1089843 h 1516602"/>
                  <a:gd name="connsiteX74" fmla="*/ 724464 w 1003876"/>
                  <a:gd name="connsiteY74" fmla="*/ 1082223 h 1516602"/>
                  <a:gd name="connsiteX75" fmla="*/ 842574 w 1003876"/>
                  <a:gd name="connsiteY75" fmla="*/ 1084128 h 1516602"/>
                  <a:gd name="connsiteX76" fmla="*/ 871149 w 1003876"/>
                  <a:gd name="connsiteY76" fmla="*/ 1086033 h 1516602"/>
                  <a:gd name="connsiteX77" fmla="*/ 899724 w 1003876"/>
                  <a:gd name="connsiteY77" fmla="*/ 1091748 h 1516602"/>
                  <a:gd name="connsiteX78" fmla="*/ 922584 w 1003876"/>
                  <a:gd name="connsiteY78" fmla="*/ 1095558 h 1516602"/>
                  <a:gd name="connsiteX79" fmla="*/ 985294 w 1003876"/>
                  <a:gd name="connsiteY79" fmla="*/ 1104311 h 1516602"/>
                  <a:gd name="connsiteX80" fmla="*/ 1003378 w 1003876"/>
                  <a:gd name="connsiteY80" fmla="*/ 1065958 h 1516602"/>
                  <a:gd name="connsiteX81" fmla="*/ 970209 w 1003876"/>
                  <a:gd name="connsiteY81" fmla="*/ 1044123 h 1516602"/>
                  <a:gd name="connsiteX82" fmla="*/ 935919 w 1003876"/>
                  <a:gd name="connsiteY82" fmla="*/ 1034598 h 1516602"/>
                  <a:gd name="connsiteX83" fmla="*/ 825429 w 1003876"/>
                  <a:gd name="connsiteY83" fmla="*/ 1034598 h 1516602"/>
                  <a:gd name="connsiteX84" fmla="*/ 730179 w 1003876"/>
                  <a:gd name="connsiteY84" fmla="*/ 1038408 h 1516602"/>
                  <a:gd name="connsiteX85" fmla="*/ 669219 w 1003876"/>
                  <a:gd name="connsiteY85" fmla="*/ 1046028 h 1516602"/>
                  <a:gd name="connsiteX86" fmla="*/ 646360 w 1003876"/>
                  <a:gd name="connsiteY86" fmla="*/ 1049838 h 1516602"/>
                  <a:gd name="connsiteX87" fmla="*/ 640078 w 1003876"/>
                  <a:gd name="connsiteY87" fmla="*/ 1026051 h 1516602"/>
                  <a:gd name="connsiteX88" fmla="*/ 673029 w 1003876"/>
                  <a:gd name="connsiteY88" fmla="*/ 992688 h 1516602"/>
                  <a:gd name="connsiteX89" fmla="*/ 674934 w 1003876"/>
                  <a:gd name="connsiteY89" fmla="*/ 986973 h 1516602"/>
                  <a:gd name="connsiteX90" fmla="*/ 680649 w 1003876"/>
                  <a:gd name="connsiteY90" fmla="*/ 985068 h 1516602"/>
                  <a:gd name="connsiteX91" fmla="*/ 686364 w 1003876"/>
                  <a:gd name="connsiteY91" fmla="*/ 981258 h 1516602"/>
                  <a:gd name="connsiteX92" fmla="*/ 695889 w 1003876"/>
                  <a:gd name="connsiteY92" fmla="*/ 971733 h 1516602"/>
                  <a:gd name="connsiteX93" fmla="*/ 705414 w 1003876"/>
                  <a:gd name="connsiteY93" fmla="*/ 960303 h 1516602"/>
                  <a:gd name="connsiteX94" fmla="*/ 716844 w 1003876"/>
                  <a:gd name="connsiteY94" fmla="*/ 952683 h 1516602"/>
                  <a:gd name="connsiteX95" fmla="*/ 732084 w 1003876"/>
                  <a:gd name="connsiteY95" fmla="*/ 939348 h 1516602"/>
                  <a:gd name="connsiteX96" fmla="*/ 741609 w 1003876"/>
                  <a:gd name="connsiteY96" fmla="*/ 927918 h 1516602"/>
                  <a:gd name="connsiteX97" fmla="*/ 753039 w 1003876"/>
                  <a:gd name="connsiteY97" fmla="*/ 918393 h 1516602"/>
                  <a:gd name="connsiteX98" fmla="*/ 758754 w 1003876"/>
                  <a:gd name="connsiteY98" fmla="*/ 906963 h 1516602"/>
                  <a:gd name="connsiteX99" fmla="*/ 760659 w 1003876"/>
                  <a:gd name="connsiteY99" fmla="*/ 901248 h 1516602"/>
                  <a:gd name="connsiteX100" fmla="*/ 766374 w 1003876"/>
                  <a:gd name="connsiteY100" fmla="*/ 889818 h 1516602"/>
                  <a:gd name="connsiteX101" fmla="*/ 764469 w 1003876"/>
                  <a:gd name="connsiteY101" fmla="*/ 874578 h 1516602"/>
                  <a:gd name="connsiteX102" fmla="*/ 758754 w 1003876"/>
                  <a:gd name="connsiteY102" fmla="*/ 872673 h 1516602"/>
                  <a:gd name="connsiteX103" fmla="*/ 737799 w 1003876"/>
                  <a:gd name="connsiteY103" fmla="*/ 874578 h 1516602"/>
                  <a:gd name="connsiteX104" fmla="*/ 732084 w 1003876"/>
                  <a:gd name="connsiteY104" fmla="*/ 878388 h 1516602"/>
                  <a:gd name="connsiteX105" fmla="*/ 699699 w 1003876"/>
                  <a:gd name="connsiteY105" fmla="*/ 899343 h 1516602"/>
                  <a:gd name="connsiteX106" fmla="*/ 595181 w 1003876"/>
                  <a:gd name="connsiteY106" fmla="*/ 957831 h 1516602"/>
                  <a:gd name="connsiteX107" fmla="*/ 507294 w 1003876"/>
                  <a:gd name="connsiteY107" fmla="*/ 847908 h 1516602"/>
                  <a:gd name="connsiteX108" fmla="*/ 503484 w 1003876"/>
                  <a:gd name="connsiteY108" fmla="*/ 358323 h 1516602"/>
                  <a:gd name="connsiteX109" fmla="*/ 499674 w 1003876"/>
                  <a:gd name="connsiteY109" fmla="*/ 66858 h 1516602"/>
                  <a:gd name="connsiteX110" fmla="*/ 490149 w 1003876"/>
                  <a:gd name="connsiteY110" fmla="*/ 40188 h 1516602"/>
                  <a:gd name="connsiteX111" fmla="*/ 488244 w 1003876"/>
                  <a:gd name="connsiteY111" fmla="*/ 34473 h 1516602"/>
                  <a:gd name="connsiteX112" fmla="*/ 484434 w 1003876"/>
                  <a:gd name="connsiteY112" fmla="*/ 28758 h 1516602"/>
                  <a:gd name="connsiteX113" fmla="*/ 478719 w 1003876"/>
                  <a:gd name="connsiteY113" fmla="*/ 17328 h 1516602"/>
                  <a:gd name="connsiteX114" fmla="*/ 473004 w 1003876"/>
                  <a:gd name="connsiteY114" fmla="*/ 13518 h 1516602"/>
                  <a:gd name="connsiteX115" fmla="*/ 469194 w 1003876"/>
                  <a:gd name="connsiteY115" fmla="*/ 7803 h 1516602"/>
                  <a:gd name="connsiteX116" fmla="*/ 429189 w 1003876"/>
                  <a:gd name="connsiteY116" fmla="*/ 11613 h 1516602"/>
                  <a:gd name="connsiteX117" fmla="*/ 425379 w 1003876"/>
                  <a:gd name="connsiteY117" fmla="*/ 78288 h 1516602"/>
                  <a:gd name="connsiteX118" fmla="*/ 425379 w 1003876"/>
                  <a:gd name="connsiteY118" fmla="*/ 84003 h 1516602"/>
                  <a:gd name="connsiteX119" fmla="*/ 429189 w 1003876"/>
                  <a:gd name="connsiteY119" fmla="*/ 238308 h 1516602"/>
                  <a:gd name="connsiteX120" fmla="*/ 440619 w 1003876"/>
                  <a:gd name="connsiteY120" fmla="*/ 421188 h 1516602"/>
                  <a:gd name="connsiteX121" fmla="*/ 435265 w 1003876"/>
                  <a:gd name="connsiteY121" fmla="*/ 718368 h 1516602"/>
                  <a:gd name="connsiteX122" fmla="*/ 435059 w 1003876"/>
                  <a:gd name="connsiteY122" fmla="*/ 799046 h 1516602"/>
                  <a:gd name="connsiteX123" fmla="*/ 430322 w 1003876"/>
                  <a:gd name="connsiteY123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60970 w 1003876"/>
                  <a:gd name="connsiteY29" fmla="*/ 1240904 h 1516602"/>
                  <a:gd name="connsiteX30" fmla="*/ 362514 w 1003876"/>
                  <a:gd name="connsiteY30" fmla="*/ 1286058 h 1516602"/>
                  <a:gd name="connsiteX31" fmla="*/ 358704 w 1003876"/>
                  <a:gd name="connsiteY31" fmla="*/ 1291773 h 1516602"/>
                  <a:gd name="connsiteX32" fmla="*/ 330129 w 1003876"/>
                  <a:gd name="connsiteY32" fmla="*/ 1381308 h 1516602"/>
                  <a:gd name="connsiteX33" fmla="*/ 328224 w 1003876"/>
                  <a:gd name="connsiteY33" fmla="*/ 1420386 h 1516602"/>
                  <a:gd name="connsiteX34" fmla="*/ 332034 w 1003876"/>
                  <a:gd name="connsiteY34" fmla="*/ 1463223 h 1516602"/>
                  <a:gd name="connsiteX35" fmla="*/ 364419 w 1003876"/>
                  <a:gd name="connsiteY35" fmla="*/ 1512753 h 1516602"/>
                  <a:gd name="connsiteX36" fmla="*/ 387279 w 1003876"/>
                  <a:gd name="connsiteY36" fmla="*/ 1514658 h 1516602"/>
                  <a:gd name="connsiteX37" fmla="*/ 392994 w 1003876"/>
                  <a:gd name="connsiteY37" fmla="*/ 1508943 h 1516602"/>
                  <a:gd name="connsiteX38" fmla="*/ 394899 w 1003876"/>
                  <a:gd name="connsiteY38" fmla="*/ 1497513 h 1516602"/>
                  <a:gd name="connsiteX39" fmla="*/ 396804 w 1003876"/>
                  <a:gd name="connsiteY39" fmla="*/ 1491798 h 1516602"/>
                  <a:gd name="connsiteX40" fmla="*/ 400614 w 1003876"/>
                  <a:gd name="connsiteY40" fmla="*/ 1461318 h 1516602"/>
                  <a:gd name="connsiteX41" fmla="*/ 404424 w 1003876"/>
                  <a:gd name="connsiteY41" fmla="*/ 1404168 h 1516602"/>
                  <a:gd name="connsiteX42" fmla="*/ 410139 w 1003876"/>
                  <a:gd name="connsiteY42" fmla="*/ 1392738 h 1516602"/>
                  <a:gd name="connsiteX43" fmla="*/ 413949 w 1003876"/>
                  <a:gd name="connsiteY43" fmla="*/ 1379403 h 1516602"/>
                  <a:gd name="connsiteX44" fmla="*/ 415854 w 1003876"/>
                  <a:gd name="connsiteY44" fmla="*/ 1373688 h 1516602"/>
                  <a:gd name="connsiteX45" fmla="*/ 417759 w 1003876"/>
                  <a:gd name="connsiteY45" fmla="*/ 1360353 h 1516602"/>
                  <a:gd name="connsiteX46" fmla="*/ 421569 w 1003876"/>
                  <a:gd name="connsiteY46" fmla="*/ 1348923 h 1516602"/>
                  <a:gd name="connsiteX47" fmla="*/ 427284 w 1003876"/>
                  <a:gd name="connsiteY47" fmla="*/ 1335588 h 1516602"/>
                  <a:gd name="connsiteX48" fmla="*/ 467289 w 1003876"/>
                  <a:gd name="connsiteY48" fmla="*/ 1265103 h 1516602"/>
                  <a:gd name="connsiteX49" fmla="*/ 528455 w 1003876"/>
                  <a:gd name="connsiteY49" fmla="*/ 1230091 h 1516602"/>
                  <a:gd name="connsiteX50" fmla="*/ 601154 w 1003876"/>
                  <a:gd name="connsiteY50" fmla="*/ 1221700 h 1516602"/>
                  <a:gd name="connsiteX51" fmla="*/ 720654 w 1003876"/>
                  <a:gd name="connsiteY51" fmla="*/ 1316538 h 1516602"/>
                  <a:gd name="connsiteX52" fmla="*/ 733989 w 1003876"/>
                  <a:gd name="connsiteY52" fmla="*/ 1326063 h 1516602"/>
                  <a:gd name="connsiteX53" fmla="*/ 743514 w 1003876"/>
                  <a:gd name="connsiteY53" fmla="*/ 1327968 h 1516602"/>
                  <a:gd name="connsiteX54" fmla="*/ 749229 w 1003876"/>
                  <a:gd name="connsiteY54" fmla="*/ 1329873 h 1516602"/>
                  <a:gd name="connsiteX55" fmla="*/ 762564 w 1003876"/>
                  <a:gd name="connsiteY55" fmla="*/ 1335588 h 1516602"/>
                  <a:gd name="connsiteX56" fmla="*/ 777804 w 1003876"/>
                  <a:gd name="connsiteY56" fmla="*/ 1333683 h 1516602"/>
                  <a:gd name="connsiteX57" fmla="*/ 789234 w 1003876"/>
                  <a:gd name="connsiteY57" fmla="*/ 1327968 h 1516602"/>
                  <a:gd name="connsiteX58" fmla="*/ 794949 w 1003876"/>
                  <a:gd name="connsiteY58" fmla="*/ 1326063 h 1516602"/>
                  <a:gd name="connsiteX59" fmla="*/ 802569 w 1003876"/>
                  <a:gd name="connsiteY59" fmla="*/ 1308918 h 1516602"/>
                  <a:gd name="connsiteX60" fmla="*/ 800664 w 1003876"/>
                  <a:gd name="connsiteY60" fmla="*/ 1284153 h 1516602"/>
                  <a:gd name="connsiteX61" fmla="*/ 798759 w 1003876"/>
                  <a:gd name="connsiteY61" fmla="*/ 1278438 h 1516602"/>
                  <a:gd name="connsiteX62" fmla="*/ 796854 w 1003876"/>
                  <a:gd name="connsiteY62" fmla="*/ 1270818 h 1516602"/>
                  <a:gd name="connsiteX63" fmla="*/ 783519 w 1003876"/>
                  <a:gd name="connsiteY63" fmla="*/ 1253673 h 1516602"/>
                  <a:gd name="connsiteX64" fmla="*/ 773994 w 1003876"/>
                  <a:gd name="connsiteY64" fmla="*/ 1247958 h 1516602"/>
                  <a:gd name="connsiteX65" fmla="*/ 648264 w 1003876"/>
                  <a:gd name="connsiteY65" fmla="*/ 1156518 h 1516602"/>
                  <a:gd name="connsiteX66" fmla="*/ 644454 w 1003876"/>
                  <a:gd name="connsiteY66" fmla="*/ 1139373 h 1516602"/>
                  <a:gd name="connsiteX67" fmla="*/ 646359 w 1003876"/>
                  <a:gd name="connsiteY67" fmla="*/ 1131753 h 1516602"/>
                  <a:gd name="connsiteX68" fmla="*/ 650169 w 1003876"/>
                  <a:gd name="connsiteY68" fmla="*/ 1114608 h 1516602"/>
                  <a:gd name="connsiteX69" fmla="*/ 653979 w 1003876"/>
                  <a:gd name="connsiteY69" fmla="*/ 1108893 h 1516602"/>
                  <a:gd name="connsiteX70" fmla="*/ 655884 w 1003876"/>
                  <a:gd name="connsiteY70" fmla="*/ 1103178 h 1516602"/>
                  <a:gd name="connsiteX71" fmla="*/ 661599 w 1003876"/>
                  <a:gd name="connsiteY71" fmla="*/ 1101273 h 1516602"/>
                  <a:gd name="connsiteX72" fmla="*/ 671124 w 1003876"/>
                  <a:gd name="connsiteY72" fmla="*/ 1089843 h 1516602"/>
                  <a:gd name="connsiteX73" fmla="*/ 724464 w 1003876"/>
                  <a:gd name="connsiteY73" fmla="*/ 1082223 h 1516602"/>
                  <a:gd name="connsiteX74" fmla="*/ 842574 w 1003876"/>
                  <a:gd name="connsiteY74" fmla="*/ 1084128 h 1516602"/>
                  <a:gd name="connsiteX75" fmla="*/ 871149 w 1003876"/>
                  <a:gd name="connsiteY75" fmla="*/ 1086033 h 1516602"/>
                  <a:gd name="connsiteX76" fmla="*/ 899724 w 1003876"/>
                  <a:gd name="connsiteY76" fmla="*/ 1091748 h 1516602"/>
                  <a:gd name="connsiteX77" fmla="*/ 922584 w 1003876"/>
                  <a:gd name="connsiteY77" fmla="*/ 1095558 h 1516602"/>
                  <a:gd name="connsiteX78" fmla="*/ 985294 w 1003876"/>
                  <a:gd name="connsiteY78" fmla="*/ 1104311 h 1516602"/>
                  <a:gd name="connsiteX79" fmla="*/ 1003378 w 1003876"/>
                  <a:gd name="connsiteY79" fmla="*/ 1065958 h 1516602"/>
                  <a:gd name="connsiteX80" fmla="*/ 970209 w 1003876"/>
                  <a:gd name="connsiteY80" fmla="*/ 1044123 h 1516602"/>
                  <a:gd name="connsiteX81" fmla="*/ 935919 w 1003876"/>
                  <a:gd name="connsiteY81" fmla="*/ 1034598 h 1516602"/>
                  <a:gd name="connsiteX82" fmla="*/ 825429 w 1003876"/>
                  <a:gd name="connsiteY82" fmla="*/ 1034598 h 1516602"/>
                  <a:gd name="connsiteX83" fmla="*/ 730179 w 1003876"/>
                  <a:gd name="connsiteY83" fmla="*/ 1038408 h 1516602"/>
                  <a:gd name="connsiteX84" fmla="*/ 669219 w 1003876"/>
                  <a:gd name="connsiteY84" fmla="*/ 1046028 h 1516602"/>
                  <a:gd name="connsiteX85" fmla="*/ 646360 w 1003876"/>
                  <a:gd name="connsiteY85" fmla="*/ 1049838 h 1516602"/>
                  <a:gd name="connsiteX86" fmla="*/ 640078 w 1003876"/>
                  <a:gd name="connsiteY86" fmla="*/ 1026051 h 1516602"/>
                  <a:gd name="connsiteX87" fmla="*/ 673029 w 1003876"/>
                  <a:gd name="connsiteY87" fmla="*/ 992688 h 1516602"/>
                  <a:gd name="connsiteX88" fmla="*/ 674934 w 1003876"/>
                  <a:gd name="connsiteY88" fmla="*/ 986973 h 1516602"/>
                  <a:gd name="connsiteX89" fmla="*/ 680649 w 1003876"/>
                  <a:gd name="connsiteY89" fmla="*/ 985068 h 1516602"/>
                  <a:gd name="connsiteX90" fmla="*/ 686364 w 1003876"/>
                  <a:gd name="connsiteY90" fmla="*/ 981258 h 1516602"/>
                  <a:gd name="connsiteX91" fmla="*/ 695889 w 1003876"/>
                  <a:gd name="connsiteY91" fmla="*/ 971733 h 1516602"/>
                  <a:gd name="connsiteX92" fmla="*/ 705414 w 1003876"/>
                  <a:gd name="connsiteY92" fmla="*/ 960303 h 1516602"/>
                  <a:gd name="connsiteX93" fmla="*/ 716844 w 1003876"/>
                  <a:gd name="connsiteY93" fmla="*/ 952683 h 1516602"/>
                  <a:gd name="connsiteX94" fmla="*/ 732084 w 1003876"/>
                  <a:gd name="connsiteY94" fmla="*/ 939348 h 1516602"/>
                  <a:gd name="connsiteX95" fmla="*/ 741609 w 1003876"/>
                  <a:gd name="connsiteY95" fmla="*/ 927918 h 1516602"/>
                  <a:gd name="connsiteX96" fmla="*/ 753039 w 1003876"/>
                  <a:gd name="connsiteY96" fmla="*/ 918393 h 1516602"/>
                  <a:gd name="connsiteX97" fmla="*/ 758754 w 1003876"/>
                  <a:gd name="connsiteY97" fmla="*/ 906963 h 1516602"/>
                  <a:gd name="connsiteX98" fmla="*/ 760659 w 1003876"/>
                  <a:gd name="connsiteY98" fmla="*/ 901248 h 1516602"/>
                  <a:gd name="connsiteX99" fmla="*/ 766374 w 1003876"/>
                  <a:gd name="connsiteY99" fmla="*/ 889818 h 1516602"/>
                  <a:gd name="connsiteX100" fmla="*/ 764469 w 1003876"/>
                  <a:gd name="connsiteY100" fmla="*/ 874578 h 1516602"/>
                  <a:gd name="connsiteX101" fmla="*/ 758754 w 1003876"/>
                  <a:gd name="connsiteY101" fmla="*/ 872673 h 1516602"/>
                  <a:gd name="connsiteX102" fmla="*/ 737799 w 1003876"/>
                  <a:gd name="connsiteY102" fmla="*/ 874578 h 1516602"/>
                  <a:gd name="connsiteX103" fmla="*/ 732084 w 1003876"/>
                  <a:gd name="connsiteY103" fmla="*/ 878388 h 1516602"/>
                  <a:gd name="connsiteX104" fmla="*/ 699699 w 1003876"/>
                  <a:gd name="connsiteY104" fmla="*/ 899343 h 1516602"/>
                  <a:gd name="connsiteX105" fmla="*/ 595181 w 1003876"/>
                  <a:gd name="connsiteY105" fmla="*/ 957831 h 1516602"/>
                  <a:gd name="connsiteX106" fmla="*/ 507294 w 1003876"/>
                  <a:gd name="connsiteY106" fmla="*/ 847908 h 1516602"/>
                  <a:gd name="connsiteX107" fmla="*/ 503484 w 1003876"/>
                  <a:gd name="connsiteY107" fmla="*/ 358323 h 1516602"/>
                  <a:gd name="connsiteX108" fmla="*/ 499674 w 1003876"/>
                  <a:gd name="connsiteY108" fmla="*/ 66858 h 1516602"/>
                  <a:gd name="connsiteX109" fmla="*/ 490149 w 1003876"/>
                  <a:gd name="connsiteY109" fmla="*/ 40188 h 1516602"/>
                  <a:gd name="connsiteX110" fmla="*/ 488244 w 1003876"/>
                  <a:gd name="connsiteY110" fmla="*/ 34473 h 1516602"/>
                  <a:gd name="connsiteX111" fmla="*/ 484434 w 1003876"/>
                  <a:gd name="connsiteY111" fmla="*/ 28758 h 1516602"/>
                  <a:gd name="connsiteX112" fmla="*/ 478719 w 1003876"/>
                  <a:gd name="connsiteY112" fmla="*/ 17328 h 1516602"/>
                  <a:gd name="connsiteX113" fmla="*/ 473004 w 1003876"/>
                  <a:gd name="connsiteY113" fmla="*/ 13518 h 1516602"/>
                  <a:gd name="connsiteX114" fmla="*/ 469194 w 1003876"/>
                  <a:gd name="connsiteY114" fmla="*/ 7803 h 1516602"/>
                  <a:gd name="connsiteX115" fmla="*/ 429189 w 1003876"/>
                  <a:gd name="connsiteY115" fmla="*/ 11613 h 1516602"/>
                  <a:gd name="connsiteX116" fmla="*/ 425379 w 1003876"/>
                  <a:gd name="connsiteY116" fmla="*/ 78288 h 1516602"/>
                  <a:gd name="connsiteX117" fmla="*/ 425379 w 1003876"/>
                  <a:gd name="connsiteY117" fmla="*/ 84003 h 1516602"/>
                  <a:gd name="connsiteX118" fmla="*/ 429189 w 1003876"/>
                  <a:gd name="connsiteY118" fmla="*/ 238308 h 1516602"/>
                  <a:gd name="connsiteX119" fmla="*/ 440619 w 1003876"/>
                  <a:gd name="connsiteY119" fmla="*/ 421188 h 1516602"/>
                  <a:gd name="connsiteX120" fmla="*/ 435265 w 1003876"/>
                  <a:gd name="connsiteY120" fmla="*/ 718368 h 1516602"/>
                  <a:gd name="connsiteX121" fmla="*/ 435059 w 1003876"/>
                  <a:gd name="connsiteY121" fmla="*/ 799046 h 1516602"/>
                  <a:gd name="connsiteX122" fmla="*/ 430322 w 1003876"/>
                  <a:gd name="connsiteY122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60970 w 1003876"/>
                  <a:gd name="connsiteY29" fmla="*/ 1240904 h 1516602"/>
                  <a:gd name="connsiteX30" fmla="*/ 362514 w 1003876"/>
                  <a:gd name="connsiteY30" fmla="*/ 1286058 h 1516602"/>
                  <a:gd name="connsiteX31" fmla="*/ 358704 w 1003876"/>
                  <a:gd name="connsiteY31" fmla="*/ 1291773 h 1516602"/>
                  <a:gd name="connsiteX32" fmla="*/ 330129 w 1003876"/>
                  <a:gd name="connsiteY32" fmla="*/ 1381308 h 1516602"/>
                  <a:gd name="connsiteX33" fmla="*/ 328224 w 1003876"/>
                  <a:gd name="connsiteY33" fmla="*/ 1420386 h 1516602"/>
                  <a:gd name="connsiteX34" fmla="*/ 332034 w 1003876"/>
                  <a:gd name="connsiteY34" fmla="*/ 1463223 h 1516602"/>
                  <a:gd name="connsiteX35" fmla="*/ 364419 w 1003876"/>
                  <a:gd name="connsiteY35" fmla="*/ 1512753 h 1516602"/>
                  <a:gd name="connsiteX36" fmla="*/ 387279 w 1003876"/>
                  <a:gd name="connsiteY36" fmla="*/ 1514658 h 1516602"/>
                  <a:gd name="connsiteX37" fmla="*/ 392994 w 1003876"/>
                  <a:gd name="connsiteY37" fmla="*/ 1508943 h 1516602"/>
                  <a:gd name="connsiteX38" fmla="*/ 394899 w 1003876"/>
                  <a:gd name="connsiteY38" fmla="*/ 1497513 h 1516602"/>
                  <a:gd name="connsiteX39" fmla="*/ 396804 w 1003876"/>
                  <a:gd name="connsiteY39" fmla="*/ 1491798 h 1516602"/>
                  <a:gd name="connsiteX40" fmla="*/ 400357 w 1003876"/>
                  <a:gd name="connsiteY40" fmla="*/ 1498455 h 1516602"/>
                  <a:gd name="connsiteX41" fmla="*/ 400614 w 1003876"/>
                  <a:gd name="connsiteY41" fmla="*/ 1461318 h 1516602"/>
                  <a:gd name="connsiteX42" fmla="*/ 404424 w 1003876"/>
                  <a:gd name="connsiteY42" fmla="*/ 1404168 h 1516602"/>
                  <a:gd name="connsiteX43" fmla="*/ 410139 w 1003876"/>
                  <a:gd name="connsiteY43" fmla="*/ 1392738 h 1516602"/>
                  <a:gd name="connsiteX44" fmla="*/ 413949 w 1003876"/>
                  <a:gd name="connsiteY44" fmla="*/ 1379403 h 1516602"/>
                  <a:gd name="connsiteX45" fmla="*/ 415854 w 1003876"/>
                  <a:gd name="connsiteY45" fmla="*/ 1373688 h 1516602"/>
                  <a:gd name="connsiteX46" fmla="*/ 417759 w 1003876"/>
                  <a:gd name="connsiteY46" fmla="*/ 1360353 h 1516602"/>
                  <a:gd name="connsiteX47" fmla="*/ 421569 w 1003876"/>
                  <a:gd name="connsiteY47" fmla="*/ 1348923 h 1516602"/>
                  <a:gd name="connsiteX48" fmla="*/ 427284 w 1003876"/>
                  <a:gd name="connsiteY48" fmla="*/ 1335588 h 1516602"/>
                  <a:gd name="connsiteX49" fmla="*/ 467289 w 1003876"/>
                  <a:gd name="connsiteY49" fmla="*/ 1265103 h 1516602"/>
                  <a:gd name="connsiteX50" fmla="*/ 528455 w 1003876"/>
                  <a:gd name="connsiteY50" fmla="*/ 1230091 h 1516602"/>
                  <a:gd name="connsiteX51" fmla="*/ 601154 w 1003876"/>
                  <a:gd name="connsiteY51" fmla="*/ 1221700 h 1516602"/>
                  <a:gd name="connsiteX52" fmla="*/ 720654 w 1003876"/>
                  <a:gd name="connsiteY52" fmla="*/ 1316538 h 1516602"/>
                  <a:gd name="connsiteX53" fmla="*/ 733989 w 1003876"/>
                  <a:gd name="connsiteY53" fmla="*/ 1326063 h 1516602"/>
                  <a:gd name="connsiteX54" fmla="*/ 743514 w 1003876"/>
                  <a:gd name="connsiteY54" fmla="*/ 1327968 h 1516602"/>
                  <a:gd name="connsiteX55" fmla="*/ 749229 w 1003876"/>
                  <a:gd name="connsiteY55" fmla="*/ 1329873 h 1516602"/>
                  <a:gd name="connsiteX56" fmla="*/ 762564 w 1003876"/>
                  <a:gd name="connsiteY56" fmla="*/ 1335588 h 1516602"/>
                  <a:gd name="connsiteX57" fmla="*/ 777804 w 1003876"/>
                  <a:gd name="connsiteY57" fmla="*/ 1333683 h 1516602"/>
                  <a:gd name="connsiteX58" fmla="*/ 789234 w 1003876"/>
                  <a:gd name="connsiteY58" fmla="*/ 1327968 h 1516602"/>
                  <a:gd name="connsiteX59" fmla="*/ 794949 w 1003876"/>
                  <a:gd name="connsiteY59" fmla="*/ 1326063 h 1516602"/>
                  <a:gd name="connsiteX60" fmla="*/ 802569 w 1003876"/>
                  <a:gd name="connsiteY60" fmla="*/ 1308918 h 1516602"/>
                  <a:gd name="connsiteX61" fmla="*/ 800664 w 1003876"/>
                  <a:gd name="connsiteY61" fmla="*/ 1284153 h 1516602"/>
                  <a:gd name="connsiteX62" fmla="*/ 798759 w 1003876"/>
                  <a:gd name="connsiteY62" fmla="*/ 1278438 h 1516602"/>
                  <a:gd name="connsiteX63" fmla="*/ 796854 w 1003876"/>
                  <a:gd name="connsiteY63" fmla="*/ 1270818 h 1516602"/>
                  <a:gd name="connsiteX64" fmla="*/ 783519 w 1003876"/>
                  <a:gd name="connsiteY64" fmla="*/ 1253673 h 1516602"/>
                  <a:gd name="connsiteX65" fmla="*/ 773994 w 1003876"/>
                  <a:gd name="connsiteY65" fmla="*/ 1247958 h 1516602"/>
                  <a:gd name="connsiteX66" fmla="*/ 648264 w 1003876"/>
                  <a:gd name="connsiteY66" fmla="*/ 1156518 h 1516602"/>
                  <a:gd name="connsiteX67" fmla="*/ 644454 w 1003876"/>
                  <a:gd name="connsiteY67" fmla="*/ 1139373 h 1516602"/>
                  <a:gd name="connsiteX68" fmla="*/ 646359 w 1003876"/>
                  <a:gd name="connsiteY68" fmla="*/ 1131753 h 1516602"/>
                  <a:gd name="connsiteX69" fmla="*/ 650169 w 1003876"/>
                  <a:gd name="connsiteY69" fmla="*/ 1114608 h 1516602"/>
                  <a:gd name="connsiteX70" fmla="*/ 653979 w 1003876"/>
                  <a:gd name="connsiteY70" fmla="*/ 1108893 h 1516602"/>
                  <a:gd name="connsiteX71" fmla="*/ 655884 w 1003876"/>
                  <a:gd name="connsiteY71" fmla="*/ 1103178 h 1516602"/>
                  <a:gd name="connsiteX72" fmla="*/ 661599 w 1003876"/>
                  <a:gd name="connsiteY72" fmla="*/ 1101273 h 1516602"/>
                  <a:gd name="connsiteX73" fmla="*/ 671124 w 1003876"/>
                  <a:gd name="connsiteY73" fmla="*/ 1089843 h 1516602"/>
                  <a:gd name="connsiteX74" fmla="*/ 724464 w 1003876"/>
                  <a:gd name="connsiteY74" fmla="*/ 1082223 h 1516602"/>
                  <a:gd name="connsiteX75" fmla="*/ 842574 w 1003876"/>
                  <a:gd name="connsiteY75" fmla="*/ 1084128 h 1516602"/>
                  <a:gd name="connsiteX76" fmla="*/ 871149 w 1003876"/>
                  <a:gd name="connsiteY76" fmla="*/ 1086033 h 1516602"/>
                  <a:gd name="connsiteX77" fmla="*/ 899724 w 1003876"/>
                  <a:gd name="connsiteY77" fmla="*/ 1091748 h 1516602"/>
                  <a:gd name="connsiteX78" fmla="*/ 922584 w 1003876"/>
                  <a:gd name="connsiteY78" fmla="*/ 1095558 h 1516602"/>
                  <a:gd name="connsiteX79" fmla="*/ 985294 w 1003876"/>
                  <a:gd name="connsiteY79" fmla="*/ 1104311 h 1516602"/>
                  <a:gd name="connsiteX80" fmla="*/ 1003378 w 1003876"/>
                  <a:gd name="connsiteY80" fmla="*/ 1065958 h 1516602"/>
                  <a:gd name="connsiteX81" fmla="*/ 970209 w 1003876"/>
                  <a:gd name="connsiteY81" fmla="*/ 1044123 h 1516602"/>
                  <a:gd name="connsiteX82" fmla="*/ 935919 w 1003876"/>
                  <a:gd name="connsiteY82" fmla="*/ 1034598 h 1516602"/>
                  <a:gd name="connsiteX83" fmla="*/ 825429 w 1003876"/>
                  <a:gd name="connsiteY83" fmla="*/ 1034598 h 1516602"/>
                  <a:gd name="connsiteX84" fmla="*/ 730179 w 1003876"/>
                  <a:gd name="connsiteY84" fmla="*/ 1038408 h 1516602"/>
                  <a:gd name="connsiteX85" fmla="*/ 669219 w 1003876"/>
                  <a:gd name="connsiteY85" fmla="*/ 1046028 h 1516602"/>
                  <a:gd name="connsiteX86" fmla="*/ 646360 w 1003876"/>
                  <a:gd name="connsiteY86" fmla="*/ 1049838 h 1516602"/>
                  <a:gd name="connsiteX87" fmla="*/ 640078 w 1003876"/>
                  <a:gd name="connsiteY87" fmla="*/ 1026051 h 1516602"/>
                  <a:gd name="connsiteX88" fmla="*/ 673029 w 1003876"/>
                  <a:gd name="connsiteY88" fmla="*/ 992688 h 1516602"/>
                  <a:gd name="connsiteX89" fmla="*/ 674934 w 1003876"/>
                  <a:gd name="connsiteY89" fmla="*/ 986973 h 1516602"/>
                  <a:gd name="connsiteX90" fmla="*/ 680649 w 1003876"/>
                  <a:gd name="connsiteY90" fmla="*/ 985068 h 1516602"/>
                  <a:gd name="connsiteX91" fmla="*/ 686364 w 1003876"/>
                  <a:gd name="connsiteY91" fmla="*/ 981258 h 1516602"/>
                  <a:gd name="connsiteX92" fmla="*/ 695889 w 1003876"/>
                  <a:gd name="connsiteY92" fmla="*/ 971733 h 1516602"/>
                  <a:gd name="connsiteX93" fmla="*/ 705414 w 1003876"/>
                  <a:gd name="connsiteY93" fmla="*/ 960303 h 1516602"/>
                  <a:gd name="connsiteX94" fmla="*/ 716844 w 1003876"/>
                  <a:gd name="connsiteY94" fmla="*/ 952683 h 1516602"/>
                  <a:gd name="connsiteX95" fmla="*/ 732084 w 1003876"/>
                  <a:gd name="connsiteY95" fmla="*/ 939348 h 1516602"/>
                  <a:gd name="connsiteX96" fmla="*/ 741609 w 1003876"/>
                  <a:gd name="connsiteY96" fmla="*/ 927918 h 1516602"/>
                  <a:gd name="connsiteX97" fmla="*/ 753039 w 1003876"/>
                  <a:gd name="connsiteY97" fmla="*/ 918393 h 1516602"/>
                  <a:gd name="connsiteX98" fmla="*/ 758754 w 1003876"/>
                  <a:gd name="connsiteY98" fmla="*/ 906963 h 1516602"/>
                  <a:gd name="connsiteX99" fmla="*/ 760659 w 1003876"/>
                  <a:gd name="connsiteY99" fmla="*/ 901248 h 1516602"/>
                  <a:gd name="connsiteX100" fmla="*/ 766374 w 1003876"/>
                  <a:gd name="connsiteY100" fmla="*/ 889818 h 1516602"/>
                  <a:gd name="connsiteX101" fmla="*/ 764469 w 1003876"/>
                  <a:gd name="connsiteY101" fmla="*/ 874578 h 1516602"/>
                  <a:gd name="connsiteX102" fmla="*/ 758754 w 1003876"/>
                  <a:gd name="connsiteY102" fmla="*/ 872673 h 1516602"/>
                  <a:gd name="connsiteX103" fmla="*/ 737799 w 1003876"/>
                  <a:gd name="connsiteY103" fmla="*/ 874578 h 1516602"/>
                  <a:gd name="connsiteX104" fmla="*/ 732084 w 1003876"/>
                  <a:gd name="connsiteY104" fmla="*/ 878388 h 1516602"/>
                  <a:gd name="connsiteX105" fmla="*/ 699699 w 1003876"/>
                  <a:gd name="connsiteY105" fmla="*/ 899343 h 1516602"/>
                  <a:gd name="connsiteX106" fmla="*/ 595181 w 1003876"/>
                  <a:gd name="connsiteY106" fmla="*/ 957831 h 1516602"/>
                  <a:gd name="connsiteX107" fmla="*/ 507294 w 1003876"/>
                  <a:gd name="connsiteY107" fmla="*/ 847908 h 1516602"/>
                  <a:gd name="connsiteX108" fmla="*/ 503484 w 1003876"/>
                  <a:gd name="connsiteY108" fmla="*/ 358323 h 1516602"/>
                  <a:gd name="connsiteX109" fmla="*/ 499674 w 1003876"/>
                  <a:gd name="connsiteY109" fmla="*/ 66858 h 1516602"/>
                  <a:gd name="connsiteX110" fmla="*/ 490149 w 1003876"/>
                  <a:gd name="connsiteY110" fmla="*/ 40188 h 1516602"/>
                  <a:gd name="connsiteX111" fmla="*/ 488244 w 1003876"/>
                  <a:gd name="connsiteY111" fmla="*/ 34473 h 1516602"/>
                  <a:gd name="connsiteX112" fmla="*/ 484434 w 1003876"/>
                  <a:gd name="connsiteY112" fmla="*/ 28758 h 1516602"/>
                  <a:gd name="connsiteX113" fmla="*/ 478719 w 1003876"/>
                  <a:gd name="connsiteY113" fmla="*/ 17328 h 1516602"/>
                  <a:gd name="connsiteX114" fmla="*/ 473004 w 1003876"/>
                  <a:gd name="connsiteY114" fmla="*/ 13518 h 1516602"/>
                  <a:gd name="connsiteX115" fmla="*/ 469194 w 1003876"/>
                  <a:gd name="connsiteY115" fmla="*/ 7803 h 1516602"/>
                  <a:gd name="connsiteX116" fmla="*/ 429189 w 1003876"/>
                  <a:gd name="connsiteY116" fmla="*/ 11613 h 1516602"/>
                  <a:gd name="connsiteX117" fmla="*/ 425379 w 1003876"/>
                  <a:gd name="connsiteY117" fmla="*/ 78288 h 1516602"/>
                  <a:gd name="connsiteX118" fmla="*/ 425379 w 1003876"/>
                  <a:gd name="connsiteY118" fmla="*/ 84003 h 1516602"/>
                  <a:gd name="connsiteX119" fmla="*/ 429189 w 1003876"/>
                  <a:gd name="connsiteY119" fmla="*/ 238308 h 1516602"/>
                  <a:gd name="connsiteX120" fmla="*/ 440619 w 1003876"/>
                  <a:gd name="connsiteY120" fmla="*/ 421188 h 1516602"/>
                  <a:gd name="connsiteX121" fmla="*/ 435265 w 1003876"/>
                  <a:gd name="connsiteY121" fmla="*/ 718368 h 1516602"/>
                  <a:gd name="connsiteX122" fmla="*/ 435059 w 1003876"/>
                  <a:gd name="connsiteY122" fmla="*/ 799046 h 1516602"/>
                  <a:gd name="connsiteX123" fmla="*/ 430322 w 1003876"/>
                  <a:gd name="connsiteY123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60970 w 1003876"/>
                  <a:gd name="connsiteY29" fmla="*/ 1240904 h 1516602"/>
                  <a:gd name="connsiteX30" fmla="*/ 362514 w 1003876"/>
                  <a:gd name="connsiteY30" fmla="*/ 1286058 h 1516602"/>
                  <a:gd name="connsiteX31" fmla="*/ 358704 w 1003876"/>
                  <a:gd name="connsiteY31" fmla="*/ 1291773 h 1516602"/>
                  <a:gd name="connsiteX32" fmla="*/ 330129 w 1003876"/>
                  <a:gd name="connsiteY32" fmla="*/ 1381308 h 1516602"/>
                  <a:gd name="connsiteX33" fmla="*/ 328224 w 1003876"/>
                  <a:gd name="connsiteY33" fmla="*/ 1420386 h 1516602"/>
                  <a:gd name="connsiteX34" fmla="*/ 332034 w 1003876"/>
                  <a:gd name="connsiteY34" fmla="*/ 1463223 h 1516602"/>
                  <a:gd name="connsiteX35" fmla="*/ 364419 w 1003876"/>
                  <a:gd name="connsiteY35" fmla="*/ 1512753 h 1516602"/>
                  <a:gd name="connsiteX36" fmla="*/ 387279 w 1003876"/>
                  <a:gd name="connsiteY36" fmla="*/ 1514658 h 1516602"/>
                  <a:gd name="connsiteX37" fmla="*/ 392994 w 1003876"/>
                  <a:gd name="connsiteY37" fmla="*/ 1508943 h 1516602"/>
                  <a:gd name="connsiteX38" fmla="*/ 394899 w 1003876"/>
                  <a:gd name="connsiteY38" fmla="*/ 1497513 h 1516602"/>
                  <a:gd name="connsiteX39" fmla="*/ 396804 w 1003876"/>
                  <a:gd name="connsiteY39" fmla="*/ 1491798 h 1516602"/>
                  <a:gd name="connsiteX40" fmla="*/ 400614 w 1003876"/>
                  <a:gd name="connsiteY40" fmla="*/ 1461318 h 1516602"/>
                  <a:gd name="connsiteX41" fmla="*/ 404424 w 1003876"/>
                  <a:gd name="connsiteY41" fmla="*/ 1404168 h 1516602"/>
                  <a:gd name="connsiteX42" fmla="*/ 410139 w 1003876"/>
                  <a:gd name="connsiteY42" fmla="*/ 1392738 h 1516602"/>
                  <a:gd name="connsiteX43" fmla="*/ 413949 w 1003876"/>
                  <a:gd name="connsiteY43" fmla="*/ 1379403 h 1516602"/>
                  <a:gd name="connsiteX44" fmla="*/ 415854 w 1003876"/>
                  <a:gd name="connsiteY44" fmla="*/ 1373688 h 1516602"/>
                  <a:gd name="connsiteX45" fmla="*/ 417759 w 1003876"/>
                  <a:gd name="connsiteY45" fmla="*/ 1360353 h 1516602"/>
                  <a:gd name="connsiteX46" fmla="*/ 421569 w 1003876"/>
                  <a:gd name="connsiteY46" fmla="*/ 1348923 h 1516602"/>
                  <a:gd name="connsiteX47" fmla="*/ 427284 w 1003876"/>
                  <a:gd name="connsiteY47" fmla="*/ 1335588 h 1516602"/>
                  <a:gd name="connsiteX48" fmla="*/ 467289 w 1003876"/>
                  <a:gd name="connsiteY48" fmla="*/ 1265103 h 1516602"/>
                  <a:gd name="connsiteX49" fmla="*/ 528455 w 1003876"/>
                  <a:gd name="connsiteY49" fmla="*/ 1230091 h 1516602"/>
                  <a:gd name="connsiteX50" fmla="*/ 601154 w 1003876"/>
                  <a:gd name="connsiteY50" fmla="*/ 1221700 h 1516602"/>
                  <a:gd name="connsiteX51" fmla="*/ 720654 w 1003876"/>
                  <a:gd name="connsiteY51" fmla="*/ 1316538 h 1516602"/>
                  <a:gd name="connsiteX52" fmla="*/ 733989 w 1003876"/>
                  <a:gd name="connsiteY52" fmla="*/ 1326063 h 1516602"/>
                  <a:gd name="connsiteX53" fmla="*/ 743514 w 1003876"/>
                  <a:gd name="connsiteY53" fmla="*/ 1327968 h 1516602"/>
                  <a:gd name="connsiteX54" fmla="*/ 749229 w 1003876"/>
                  <a:gd name="connsiteY54" fmla="*/ 1329873 h 1516602"/>
                  <a:gd name="connsiteX55" fmla="*/ 762564 w 1003876"/>
                  <a:gd name="connsiteY55" fmla="*/ 1335588 h 1516602"/>
                  <a:gd name="connsiteX56" fmla="*/ 777804 w 1003876"/>
                  <a:gd name="connsiteY56" fmla="*/ 1333683 h 1516602"/>
                  <a:gd name="connsiteX57" fmla="*/ 789234 w 1003876"/>
                  <a:gd name="connsiteY57" fmla="*/ 1327968 h 1516602"/>
                  <a:gd name="connsiteX58" fmla="*/ 794949 w 1003876"/>
                  <a:gd name="connsiteY58" fmla="*/ 1326063 h 1516602"/>
                  <a:gd name="connsiteX59" fmla="*/ 802569 w 1003876"/>
                  <a:gd name="connsiteY59" fmla="*/ 1308918 h 1516602"/>
                  <a:gd name="connsiteX60" fmla="*/ 800664 w 1003876"/>
                  <a:gd name="connsiteY60" fmla="*/ 1284153 h 1516602"/>
                  <a:gd name="connsiteX61" fmla="*/ 798759 w 1003876"/>
                  <a:gd name="connsiteY61" fmla="*/ 1278438 h 1516602"/>
                  <a:gd name="connsiteX62" fmla="*/ 796854 w 1003876"/>
                  <a:gd name="connsiteY62" fmla="*/ 1270818 h 1516602"/>
                  <a:gd name="connsiteX63" fmla="*/ 783519 w 1003876"/>
                  <a:gd name="connsiteY63" fmla="*/ 1253673 h 1516602"/>
                  <a:gd name="connsiteX64" fmla="*/ 773994 w 1003876"/>
                  <a:gd name="connsiteY64" fmla="*/ 1247958 h 1516602"/>
                  <a:gd name="connsiteX65" fmla="*/ 648264 w 1003876"/>
                  <a:gd name="connsiteY65" fmla="*/ 1156518 h 1516602"/>
                  <a:gd name="connsiteX66" fmla="*/ 644454 w 1003876"/>
                  <a:gd name="connsiteY66" fmla="*/ 1139373 h 1516602"/>
                  <a:gd name="connsiteX67" fmla="*/ 646359 w 1003876"/>
                  <a:gd name="connsiteY67" fmla="*/ 1131753 h 1516602"/>
                  <a:gd name="connsiteX68" fmla="*/ 650169 w 1003876"/>
                  <a:gd name="connsiteY68" fmla="*/ 1114608 h 1516602"/>
                  <a:gd name="connsiteX69" fmla="*/ 653979 w 1003876"/>
                  <a:gd name="connsiteY69" fmla="*/ 1108893 h 1516602"/>
                  <a:gd name="connsiteX70" fmla="*/ 655884 w 1003876"/>
                  <a:gd name="connsiteY70" fmla="*/ 1103178 h 1516602"/>
                  <a:gd name="connsiteX71" fmla="*/ 661599 w 1003876"/>
                  <a:gd name="connsiteY71" fmla="*/ 1101273 h 1516602"/>
                  <a:gd name="connsiteX72" fmla="*/ 671124 w 1003876"/>
                  <a:gd name="connsiteY72" fmla="*/ 1089843 h 1516602"/>
                  <a:gd name="connsiteX73" fmla="*/ 724464 w 1003876"/>
                  <a:gd name="connsiteY73" fmla="*/ 1082223 h 1516602"/>
                  <a:gd name="connsiteX74" fmla="*/ 842574 w 1003876"/>
                  <a:gd name="connsiteY74" fmla="*/ 1084128 h 1516602"/>
                  <a:gd name="connsiteX75" fmla="*/ 871149 w 1003876"/>
                  <a:gd name="connsiteY75" fmla="*/ 1086033 h 1516602"/>
                  <a:gd name="connsiteX76" fmla="*/ 899724 w 1003876"/>
                  <a:gd name="connsiteY76" fmla="*/ 1091748 h 1516602"/>
                  <a:gd name="connsiteX77" fmla="*/ 922584 w 1003876"/>
                  <a:gd name="connsiteY77" fmla="*/ 1095558 h 1516602"/>
                  <a:gd name="connsiteX78" fmla="*/ 985294 w 1003876"/>
                  <a:gd name="connsiteY78" fmla="*/ 1104311 h 1516602"/>
                  <a:gd name="connsiteX79" fmla="*/ 1003378 w 1003876"/>
                  <a:gd name="connsiteY79" fmla="*/ 1065958 h 1516602"/>
                  <a:gd name="connsiteX80" fmla="*/ 970209 w 1003876"/>
                  <a:gd name="connsiteY80" fmla="*/ 1044123 h 1516602"/>
                  <a:gd name="connsiteX81" fmla="*/ 935919 w 1003876"/>
                  <a:gd name="connsiteY81" fmla="*/ 1034598 h 1516602"/>
                  <a:gd name="connsiteX82" fmla="*/ 825429 w 1003876"/>
                  <a:gd name="connsiteY82" fmla="*/ 1034598 h 1516602"/>
                  <a:gd name="connsiteX83" fmla="*/ 730179 w 1003876"/>
                  <a:gd name="connsiteY83" fmla="*/ 1038408 h 1516602"/>
                  <a:gd name="connsiteX84" fmla="*/ 669219 w 1003876"/>
                  <a:gd name="connsiteY84" fmla="*/ 1046028 h 1516602"/>
                  <a:gd name="connsiteX85" fmla="*/ 646360 w 1003876"/>
                  <a:gd name="connsiteY85" fmla="*/ 1049838 h 1516602"/>
                  <a:gd name="connsiteX86" fmla="*/ 640078 w 1003876"/>
                  <a:gd name="connsiteY86" fmla="*/ 1026051 h 1516602"/>
                  <a:gd name="connsiteX87" fmla="*/ 673029 w 1003876"/>
                  <a:gd name="connsiteY87" fmla="*/ 992688 h 1516602"/>
                  <a:gd name="connsiteX88" fmla="*/ 674934 w 1003876"/>
                  <a:gd name="connsiteY88" fmla="*/ 986973 h 1516602"/>
                  <a:gd name="connsiteX89" fmla="*/ 680649 w 1003876"/>
                  <a:gd name="connsiteY89" fmla="*/ 985068 h 1516602"/>
                  <a:gd name="connsiteX90" fmla="*/ 686364 w 1003876"/>
                  <a:gd name="connsiteY90" fmla="*/ 981258 h 1516602"/>
                  <a:gd name="connsiteX91" fmla="*/ 695889 w 1003876"/>
                  <a:gd name="connsiteY91" fmla="*/ 971733 h 1516602"/>
                  <a:gd name="connsiteX92" fmla="*/ 705414 w 1003876"/>
                  <a:gd name="connsiteY92" fmla="*/ 960303 h 1516602"/>
                  <a:gd name="connsiteX93" fmla="*/ 716844 w 1003876"/>
                  <a:gd name="connsiteY93" fmla="*/ 952683 h 1516602"/>
                  <a:gd name="connsiteX94" fmla="*/ 732084 w 1003876"/>
                  <a:gd name="connsiteY94" fmla="*/ 939348 h 1516602"/>
                  <a:gd name="connsiteX95" fmla="*/ 741609 w 1003876"/>
                  <a:gd name="connsiteY95" fmla="*/ 927918 h 1516602"/>
                  <a:gd name="connsiteX96" fmla="*/ 753039 w 1003876"/>
                  <a:gd name="connsiteY96" fmla="*/ 918393 h 1516602"/>
                  <a:gd name="connsiteX97" fmla="*/ 758754 w 1003876"/>
                  <a:gd name="connsiteY97" fmla="*/ 906963 h 1516602"/>
                  <a:gd name="connsiteX98" fmla="*/ 760659 w 1003876"/>
                  <a:gd name="connsiteY98" fmla="*/ 901248 h 1516602"/>
                  <a:gd name="connsiteX99" fmla="*/ 766374 w 1003876"/>
                  <a:gd name="connsiteY99" fmla="*/ 889818 h 1516602"/>
                  <a:gd name="connsiteX100" fmla="*/ 764469 w 1003876"/>
                  <a:gd name="connsiteY100" fmla="*/ 874578 h 1516602"/>
                  <a:gd name="connsiteX101" fmla="*/ 758754 w 1003876"/>
                  <a:gd name="connsiteY101" fmla="*/ 872673 h 1516602"/>
                  <a:gd name="connsiteX102" fmla="*/ 737799 w 1003876"/>
                  <a:gd name="connsiteY102" fmla="*/ 874578 h 1516602"/>
                  <a:gd name="connsiteX103" fmla="*/ 732084 w 1003876"/>
                  <a:gd name="connsiteY103" fmla="*/ 878388 h 1516602"/>
                  <a:gd name="connsiteX104" fmla="*/ 699699 w 1003876"/>
                  <a:gd name="connsiteY104" fmla="*/ 899343 h 1516602"/>
                  <a:gd name="connsiteX105" fmla="*/ 595181 w 1003876"/>
                  <a:gd name="connsiteY105" fmla="*/ 957831 h 1516602"/>
                  <a:gd name="connsiteX106" fmla="*/ 507294 w 1003876"/>
                  <a:gd name="connsiteY106" fmla="*/ 847908 h 1516602"/>
                  <a:gd name="connsiteX107" fmla="*/ 503484 w 1003876"/>
                  <a:gd name="connsiteY107" fmla="*/ 358323 h 1516602"/>
                  <a:gd name="connsiteX108" fmla="*/ 499674 w 1003876"/>
                  <a:gd name="connsiteY108" fmla="*/ 66858 h 1516602"/>
                  <a:gd name="connsiteX109" fmla="*/ 490149 w 1003876"/>
                  <a:gd name="connsiteY109" fmla="*/ 40188 h 1516602"/>
                  <a:gd name="connsiteX110" fmla="*/ 488244 w 1003876"/>
                  <a:gd name="connsiteY110" fmla="*/ 34473 h 1516602"/>
                  <a:gd name="connsiteX111" fmla="*/ 484434 w 1003876"/>
                  <a:gd name="connsiteY111" fmla="*/ 28758 h 1516602"/>
                  <a:gd name="connsiteX112" fmla="*/ 478719 w 1003876"/>
                  <a:gd name="connsiteY112" fmla="*/ 17328 h 1516602"/>
                  <a:gd name="connsiteX113" fmla="*/ 473004 w 1003876"/>
                  <a:gd name="connsiteY113" fmla="*/ 13518 h 1516602"/>
                  <a:gd name="connsiteX114" fmla="*/ 469194 w 1003876"/>
                  <a:gd name="connsiteY114" fmla="*/ 7803 h 1516602"/>
                  <a:gd name="connsiteX115" fmla="*/ 429189 w 1003876"/>
                  <a:gd name="connsiteY115" fmla="*/ 11613 h 1516602"/>
                  <a:gd name="connsiteX116" fmla="*/ 425379 w 1003876"/>
                  <a:gd name="connsiteY116" fmla="*/ 78288 h 1516602"/>
                  <a:gd name="connsiteX117" fmla="*/ 425379 w 1003876"/>
                  <a:gd name="connsiteY117" fmla="*/ 84003 h 1516602"/>
                  <a:gd name="connsiteX118" fmla="*/ 429189 w 1003876"/>
                  <a:gd name="connsiteY118" fmla="*/ 238308 h 1516602"/>
                  <a:gd name="connsiteX119" fmla="*/ 440619 w 1003876"/>
                  <a:gd name="connsiteY119" fmla="*/ 421188 h 1516602"/>
                  <a:gd name="connsiteX120" fmla="*/ 435265 w 1003876"/>
                  <a:gd name="connsiteY120" fmla="*/ 718368 h 1516602"/>
                  <a:gd name="connsiteX121" fmla="*/ 435059 w 1003876"/>
                  <a:gd name="connsiteY121" fmla="*/ 799046 h 1516602"/>
                  <a:gd name="connsiteX122" fmla="*/ 430322 w 1003876"/>
                  <a:gd name="connsiteY122" fmla="*/ 879006 h 1516602"/>
                  <a:gd name="connsiteX0" fmla="*/ 430322 w 1003876"/>
                  <a:gd name="connsiteY0" fmla="*/ 879006 h 1516602"/>
                  <a:gd name="connsiteX1" fmla="*/ 392427 w 1003876"/>
                  <a:gd name="connsiteY1" fmla="*/ 931934 h 1516602"/>
                  <a:gd name="connsiteX2" fmla="*/ 312984 w 1003876"/>
                  <a:gd name="connsiteY2" fmla="*/ 966018 h 1516602"/>
                  <a:gd name="connsiteX3" fmla="*/ 257945 w 1003876"/>
                  <a:gd name="connsiteY3" fmla="*/ 967151 h 1516602"/>
                  <a:gd name="connsiteX4" fmla="*/ 188953 w 1003876"/>
                  <a:gd name="connsiteY4" fmla="*/ 949800 h 1516602"/>
                  <a:gd name="connsiteX5" fmla="*/ 116769 w 1003876"/>
                  <a:gd name="connsiteY5" fmla="*/ 903153 h 1516602"/>
                  <a:gd name="connsiteX6" fmla="*/ 59619 w 1003876"/>
                  <a:gd name="connsiteY6" fmla="*/ 874578 h 1516602"/>
                  <a:gd name="connsiteX7" fmla="*/ 46284 w 1003876"/>
                  <a:gd name="connsiteY7" fmla="*/ 895533 h 1516602"/>
                  <a:gd name="connsiteX8" fmla="*/ 50094 w 1003876"/>
                  <a:gd name="connsiteY8" fmla="*/ 933633 h 1516602"/>
                  <a:gd name="connsiteX9" fmla="*/ 53904 w 1003876"/>
                  <a:gd name="connsiteY9" fmla="*/ 939348 h 1516602"/>
                  <a:gd name="connsiteX10" fmla="*/ 59619 w 1003876"/>
                  <a:gd name="connsiteY10" fmla="*/ 943158 h 1516602"/>
                  <a:gd name="connsiteX11" fmla="*/ 63429 w 1003876"/>
                  <a:gd name="connsiteY11" fmla="*/ 948873 h 1516602"/>
                  <a:gd name="connsiteX12" fmla="*/ 80574 w 1003876"/>
                  <a:gd name="connsiteY12" fmla="*/ 958398 h 1516602"/>
                  <a:gd name="connsiteX13" fmla="*/ 166299 w 1003876"/>
                  <a:gd name="connsiteY13" fmla="*/ 979353 h 1516602"/>
                  <a:gd name="connsiteX14" fmla="*/ 267264 w 1003876"/>
                  <a:gd name="connsiteY14" fmla="*/ 1021263 h 1516602"/>
                  <a:gd name="connsiteX15" fmla="*/ 278694 w 1003876"/>
                  <a:gd name="connsiteY15" fmla="*/ 1076508 h 1516602"/>
                  <a:gd name="connsiteX16" fmla="*/ 264381 w 1003876"/>
                  <a:gd name="connsiteY16" fmla="*/ 1119397 h 1516602"/>
                  <a:gd name="connsiteX17" fmla="*/ 186224 w 1003876"/>
                  <a:gd name="connsiteY17" fmla="*/ 1150391 h 1516602"/>
                  <a:gd name="connsiteX18" fmla="*/ 27234 w 1003876"/>
                  <a:gd name="connsiteY18" fmla="*/ 1154613 h 1516602"/>
                  <a:gd name="connsiteX19" fmla="*/ 15804 w 1003876"/>
                  <a:gd name="connsiteY19" fmla="*/ 1160328 h 1516602"/>
                  <a:gd name="connsiteX20" fmla="*/ 6279 w 1003876"/>
                  <a:gd name="connsiteY20" fmla="*/ 1169853 h 1516602"/>
                  <a:gd name="connsiteX21" fmla="*/ 4374 w 1003876"/>
                  <a:gd name="connsiteY21" fmla="*/ 1175568 h 1516602"/>
                  <a:gd name="connsiteX22" fmla="*/ 564 w 1003876"/>
                  <a:gd name="connsiteY22" fmla="*/ 1181283 h 1516602"/>
                  <a:gd name="connsiteX23" fmla="*/ 6279 w 1003876"/>
                  <a:gd name="connsiteY23" fmla="*/ 1213668 h 1516602"/>
                  <a:gd name="connsiteX24" fmla="*/ 11994 w 1003876"/>
                  <a:gd name="connsiteY24" fmla="*/ 1217478 h 1516602"/>
                  <a:gd name="connsiteX25" fmla="*/ 17709 w 1003876"/>
                  <a:gd name="connsiteY25" fmla="*/ 1219383 h 1516602"/>
                  <a:gd name="connsiteX26" fmla="*/ 145344 w 1003876"/>
                  <a:gd name="connsiteY26" fmla="*/ 1217478 h 1516602"/>
                  <a:gd name="connsiteX27" fmla="*/ 239202 w 1003876"/>
                  <a:gd name="connsiteY27" fmla="*/ 1214801 h 1516602"/>
                  <a:gd name="connsiteX28" fmla="*/ 318699 w 1003876"/>
                  <a:gd name="connsiteY28" fmla="*/ 1217478 h 1516602"/>
                  <a:gd name="connsiteX29" fmla="*/ 360970 w 1003876"/>
                  <a:gd name="connsiteY29" fmla="*/ 1240904 h 1516602"/>
                  <a:gd name="connsiteX30" fmla="*/ 362514 w 1003876"/>
                  <a:gd name="connsiteY30" fmla="*/ 1286058 h 1516602"/>
                  <a:gd name="connsiteX31" fmla="*/ 358704 w 1003876"/>
                  <a:gd name="connsiteY31" fmla="*/ 1291773 h 1516602"/>
                  <a:gd name="connsiteX32" fmla="*/ 330129 w 1003876"/>
                  <a:gd name="connsiteY32" fmla="*/ 1381308 h 1516602"/>
                  <a:gd name="connsiteX33" fmla="*/ 328224 w 1003876"/>
                  <a:gd name="connsiteY33" fmla="*/ 1420386 h 1516602"/>
                  <a:gd name="connsiteX34" fmla="*/ 332034 w 1003876"/>
                  <a:gd name="connsiteY34" fmla="*/ 1463223 h 1516602"/>
                  <a:gd name="connsiteX35" fmla="*/ 364419 w 1003876"/>
                  <a:gd name="connsiteY35" fmla="*/ 1512753 h 1516602"/>
                  <a:gd name="connsiteX36" fmla="*/ 387279 w 1003876"/>
                  <a:gd name="connsiteY36" fmla="*/ 1514658 h 1516602"/>
                  <a:gd name="connsiteX37" fmla="*/ 392994 w 1003876"/>
                  <a:gd name="connsiteY37" fmla="*/ 1508943 h 1516602"/>
                  <a:gd name="connsiteX38" fmla="*/ 396804 w 1003876"/>
                  <a:gd name="connsiteY38" fmla="*/ 1491798 h 1516602"/>
                  <a:gd name="connsiteX39" fmla="*/ 400614 w 1003876"/>
                  <a:gd name="connsiteY39" fmla="*/ 1461318 h 1516602"/>
                  <a:gd name="connsiteX40" fmla="*/ 404424 w 1003876"/>
                  <a:gd name="connsiteY40" fmla="*/ 1404168 h 1516602"/>
                  <a:gd name="connsiteX41" fmla="*/ 410139 w 1003876"/>
                  <a:gd name="connsiteY41" fmla="*/ 1392738 h 1516602"/>
                  <a:gd name="connsiteX42" fmla="*/ 413949 w 1003876"/>
                  <a:gd name="connsiteY42" fmla="*/ 1379403 h 1516602"/>
                  <a:gd name="connsiteX43" fmla="*/ 415854 w 1003876"/>
                  <a:gd name="connsiteY43" fmla="*/ 1373688 h 1516602"/>
                  <a:gd name="connsiteX44" fmla="*/ 417759 w 1003876"/>
                  <a:gd name="connsiteY44" fmla="*/ 1360353 h 1516602"/>
                  <a:gd name="connsiteX45" fmla="*/ 421569 w 1003876"/>
                  <a:gd name="connsiteY45" fmla="*/ 1348923 h 1516602"/>
                  <a:gd name="connsiteX46" fmla="*/ 427284 w 1003876"/>
                  <a:gd name="connsiteY46" fmla="*/ 1335588 h 1516602"/>
                  <a:gd name="connsiteX47" fmla="*/ 467289 w 1003876"/>
                  <a:gd name="connsiteY47" fmla="*/ 1265103 h 1516602"/>
                  <a:gd name="connsiteX48" fmla="*/ 528455 w 1003876"/>
                  <a:gd name="connsiteY48" fmla="*/ 1230091 h 1516602"/>
                  <a:gd name="connsiteX49" fmla="*/ 601154 w 1003876"/>
                  <a:gd name="connsiteY49" fmla="*/ 1221700 h 1516602"/>
                  <a:gd name="connsiteX50" fmla="*/ 720654 w 1003876"/>
                  <a:gd name="connsiteY50" fmla="*/ 1316538 h 1516602"/>
                  <a:gd name="connsiteX51" fmla="*/ 733989 w 1003876"/>
                  <a:gd name="connsiteY51" fmla="*/ 1326063 h 1516602"/>
                  <a:gd name="connsiteX52" fmla="*/ 743514 w 1003876"/>
                  <a:gd name="connsiteY52" fmla="*/ 1327968 h 1516602"/>
                  <a:gd name="connsiteX53" fmla="*/ 749229 w 1003876"/>
                  <a:gd name="connsiteY53" fmla="*/ 1329873 h 1516602"/>
                  <a:gd name="connsiteX54" fmla="*/ 762564 w 1003876"/>
                  <a:gd name="connsiteY54" fmla="*/ 1335588 h 1516602"/>
                  <a:gd name="connsiteX55" fmla="*/ 777804 w 1003876"/>
                  <a:gd name="connsiteY55" fmla="*/ 1333683 h 1516602"/>
                  <a:gd name="connsiteX56" fmla="*/ 789234 w 1003876"/>
                  <a:gd name="connsiteY56" fmla="*/ 1327968 h 1516602"/>
                  <a:gd name="connsiteX57" fmla="*/ 794949 w 1003876"/>
                  <a:gd name="connsiteY57" fmla="*/ 1326063 h 1516602"/>
                  <a:gd name="connsiteX58" fmla="*/ 802569 w 1003876"/>
                  <a:gd name="connsiteY58" fmla="*/ 1308918 h 1516602"/>
                  <a:gd name="connsiteX59" fmla="*/ 800664 w 1003876"/>
                  <a:gd name="connsiteY59" fmla="*/ 1284153 h 1516602"/>
                  <a:gd name="connsiteX60" fmla="*/ 798759 w 1003876"/>
                  <a:gd name="connsiteY60" fmla="*/ 1278438 h 1516602"/>
                  <a:gd name="connsiteX61" fmla="*/ 796854 w 1003876"/>
                  <a:gd name="connsiteY61" fmla="*/ 1270818 h 1516602"/>
                  <a:gd name="connsiteX62" fmla="*/ 783519 w 1003876"/>
                  <a:gd name="connsiteY62" fmla="*/ 1253673 h 1516602"/>
                  <a:gd name="connsiteX63" fmla="*/ 773994 w 1003876"/>
                  <a:gd name="connsiteY63" fmla="*/ 1247958 h 1516602"/>
                  <a:gd name="connsiteX64" fmla="*/ 648264 w 1003876"/>
                  <a:gd name="connsiteY64" fmla="*/ 1156518 h 1516602"/>
                  <a:gd name="connsiteX65" fmla="*/ 644454 w 1003876"/>
                  <a:gd name="connsiteY65" fmla="*/ 1139373 h 1516602"/>
                  <a:gd name="connsiteX66" fmla="*/ 646359 w 1003876"/>
                  <a:gd name="connsiteY66" fmla="*/ 1131753 h 1516602"/>
                  <a:gd name="connsiteX67" fmla="*/ 650169 w 1003876"/>
                  <a:gd name="connsiteY67" fmla="*/ 1114608 h 1516602"/>
                  <a:gd name="connsiteX68" fmla="*/ 653979 w 1003876"/>
                  <a:gd name="connsiteY68" fmla="*/ 1108893 h 1516602"/>
                  <a:gd name="connsiteX69" fmla="*/ 655884 w 1003876"/>
                  <a:gd name="connsiteY69" fmla="*/ 1103178 h 1516602"/>
                  <a:gd name="connsiteX70" fmla="*/ 661599 w 1003876"/>
                  <a:gd name="connsiteY70" fmla="*/ 1101273 h 1516602"/>
                  <a:gd name="connsiteX71" fmla="*/ 671124 w 1003876"/>
                  <a:gd name="connsiteY71" fmla="*/ 1089843 h 1516602"/>
                  <a:gd name="connsiteX72" fmla="*/ 724464 w 1003876"/>
                  <a:gd name="connsiteY72" fmla="*/ 1082223 h 1516602"/>
                  <a:gd name="connsiteX73" fmla="*/ 842574 w 1003876"/>
                  <a:gd name="connsiteY73" fmla="*/ 1084128 h 1516602"/>
                  <a:gd name="connsiteX74" fmla="*/ 871149 w 1003876"/>
                  <a:gd name="connsiteY74" fmla="*/ 1086033 h 1516602"/>
                  <a:gd name="connsiteX75" fmla="*/ 899724 w 1003876"/>
                  <a:gd name="connsiteY75" fmla="*/ 1091748 h 1516602"/>
                  <a:gd name="connsiteX76" fmla="*/ 922584 w 1003876"/>
                  <a:gd name="connsiteY76" fmla="*/ 1095558 h 1516602"/>
                  <a:gd name="connsiteX77" fmla="*/ 985294 w 1003876"/>
                  <a:gd name="connsiteY77" fmla="*/ 1104311 h 1516602"/>
                  <a:gd name="connsiteX78" fmla="*/ 1003378 w 1003876"/>
                  <a:gd name="connsiteY78" fmla="*/ 1065958 h 1516602"/>
                  <a:gd name="connsiteX79" fmla="*/ 970209 w 1003876"/>
                  <a:gd name="connsiteY79" fmla="*/ 1044123 h 1516602"/>
                  <a:gd name="connsiteX80" fmla="*/ 935919 w 1003876"/>
                  <a:gd name="connsiteY80" fmla="*/ 1034598 h 1516602"/>
                  <a:gd name="connsiteX81" fmla="*/ 825429 w 1003876"/>
                  <a:gd name="connsiteY81" fmla="*/ 1034598 h 1516602"/>
                  <a:gd name="connsiteX82" fmla="*/ 730179 w 1003876"/>
                  <a:gd name="connsiteY82" fmla="*/ 1038408 h 1516602"/>
                  <a:gd name="connsiteX83" fmla="*/ 669219 w 1003876"/>
                  <a:gd name="connsiteY83" fmla="*/ 1046028 h 1516602"/>
                  <a:gd name="connsiteX84" fmla="*/ 646360 w 1003876"/>
                  <a:gd name="connsiteY84" fmla="*/ 1049838 h 1516602"/>
                  <a:gd name="connsiteX85" fmla="*/ 640078 w 1003876"/>
                  <a:gd name="connsiteY85" fmla="*/ 1026051 h 1516602"/>
                  <a:gd name="connsiteX86" fmla="*/ 673029 w 1003876"/>
                  <a:gd name="connsiteY86" fmla="*/ 992688 h 1516602"/>
                  <a:gd name="connsiteX87" fmla="*/ 674934 w 1003876"/>
                  <a:gd name="connsiteY87" fmla="*/ 986973 h 1516602"/>
                  <a:gd name="connsiteX88" fmla="*/ 680649 w 1003876"/>
                  <a:gd name="connsiteY88" fmla="*/ 985068 h 1516602"/>
                  <a:gd name="connsiteX89" fmla="*/ 686364 w 1003876"/>
                  <a:gd name="connsiteY89" fmla="*/ 981258 h 1516602"/>
                  <a:gd name="connsiteX90" fmla="*/ 695889 w 1003876"/>
                  <a:gd name="connsiteY90" fmla="*/ 971733 h 1516602"/>
                  <a:gd name="connsiteX91" fmla="*/ 705414 w 1003876"/>
                  <a:gd name="connsiteY91" fmla="*/ 960303 h 1516602"/>
                  <a:gd name="connsiteX92" fmla="*/ 716844 w 1003876"/>
                  <a:gd name="connsiteY92" fmla="*/ 952683 h 1516602"/>
                  <a:gd name="connsiteX93" fmla="*/ 732084 w 1003876"/>
                  <a:gd name="connsiteY93" fmla="*/ 939348 h 1516602"/>
                  <a:gd name="connsiteX94" fmla="*/ 741609 w 1003876"/>
                  <a:gd name="connsiteY94" fmla="*/ 927918 h 1516602"/>
                  <a:gd name="connsiteX95" fmla="*/ 753039 w 1003876"/>
                  <a:gd name="connsiteY95" fmla="*/ 918393 h 1516602"/>
                  <a:gd name="connsiteX96" fmla="*/ 758754 w 1003876"/>
                  <a:gd name="connsiteY96" fmla="*/ 906963 h 1516602"/>
                  <a:gd name="connsiteX97" fmla="*/ 760659 w 1003876"/>
                  <a:gd name="connsiteY97" fmla="*/ 901248 h 1516602"/>
                  <a:gd name="connsiteX98" fmla="*/ 766374 w 1003876"/>
                  <a:gd name="connsiteY98" fmla="*/ 889818 h 1516602"/>
                  <a:gd name="connsiteX99" fmla="*/ 764469 w 1003876"/>
                  <a:gd name="connsiteY99" fmla="*/ 874578 h 1516602"/>
                  <a:gd name="connsiteX100" fmla="*/ 758754 w 1003876"/>
                  <a:gd name="connsiteY100" fmla="*/ 872673 h 1516602"/>
                  <a:gd name="connsiteX101" fmla="*/ 737799 w 1003876"/>
                  <a:gd name="connsiteY101" fmla="*/ 874578 h 1516602"/>
                  <a:gd name="connsiteX102" fmla="*/ 732084 w 1003876"/>
                  <a:gd name="connsiteY102" fmla="*/ 878388 h 1516602"/>
                  <a:gd name="connsiteX103" fmla="*/ 699699 w 1003876"/>
                  <a:gd name="connsiteY103" fmla="*/ 899343 h 1516602"/>
                  <a:gd name="connsiteX104" fmla="*/ 595181 w 1003876"/>
                  <a:gd name="connsiteY104" fmla="*/ 957831 h 1516602"/>
                  <a:gd name="connsiteX105" fmla="*/ 507294 w 1003876"/>
                  <a:gd name="connsiteY105" fmla="*/ 847908 h 1516602"/>
                  <a:gd name="connsiteX106" fmla="*/ 503484 w 1003876"/>
                  <a:gd name="connsiteY106" fmla="*/ 358323 h 1516602"/>
                  <a:gd name="connsiteX107" fmla="*/ 499674 w 1003876"/>
                  <a:gd name="connsiteY107" fmla="*/ 66858 h 1516602"/>
                  <a:gd name="connsiteX108" fmla="*/ 490149 w 1003876"/>
                  <a:gd name="connsiteY108" fmla="*/ 40188 h 1516602"/>
                  <a:gd name="connsiteX109" fmla="*/ 488244 w 1003876"/>
                  <a:gd name="connsiteY109" fmla="*/ 34473 h 1516602"/>
                  <a:gd name="connsiteX110" fmla="*/ 484434 w 1003876"/>
                  <a:gd name="connsiteY110" fmla="*/ 28758 h 1516602"/>
                  <a:gd name="connsiteX111" fmla="*/ 478719 w 1003876"/>
                  <a:gd name="connsiteY111" fmla="*/ 17328 h 1516602"/>
                  <a:gd name="connsiteX112" fmla="*/ 473004 w 1003876"/>
                  <a:gd name="connsiteY112" fmla="*/ 13518 h 1516602"/>
                  <a:gd name="connsiteX113" fmla="*/ 469194 w 1003876"/>
                  <a:gd name="connsiteY113" fmla="*/ 7803 h 1516602"/>
                  <a:gd name="connsiteX114" fmla="*/ 429189 w 1003876"/>
                  <a:gd name="connsiteY114" fmla="*/ 11613 h 1516602"/>
                  <a:gd name="connsiteX115" fmla="*/ 425379 w 1003876"/>
                  <a:gd name="connsiteY115" fmla="*/ 78288 h 1516602"/>
                  <a:gd name="connsiteX116" fmla="*/ 425379 w 1003876"/>
                  <a:gd name="connsiteY116" fmla="*/ 84003 h 1516602"/>
                  <a:gd name="connsiteX117" fmla="*/ 429189 w 1003876"/>
                  <a:gd name="connsiteY117" fmla="*/ 238308 h 1516602"/>
                  <a:gd name="connsiteX118" fmla="*/ 440619 w 1003876"/>
                  <a:gd name="connsiteY118" fmla="*/ 421188 h 1516602"/>
                  <a:gd name="connsiteX119" fmla="*/ 435265 w 1003876"/>
                  <a:gd name="connsiteY119" fmla="*/ 718368 h 1516602"/>
                  <a:gd name="connsiteX120" fmla="*/ 435059 w 1003876"/>
                  <a:gd name="connsiteY120" fmla="*/ 799046 h 1516602"/>
                  <a:gd name="connsiteX121" fmla="*/ 430322 w 1003876"/>
                  <a:gd name="connsiteY121" fmla="*/ 879006 h 1516602"/>
                  <a:gd name="connsiteX0" fmla="*/ 430322 w 1003876"/>
                  <a:gd name="connsiteY0" fmla="*/ 879006 h 1516071"/>
                  <a:gd name="connsiteX1" fmla="*/ 392427 w 1003876"/>
                  <a:gd name="connsiteY1" fmla="*/ 931934 h 1516071"/>
                  <a:gd name="connsiteX2" fmla="*/ 312984 w 1003876"/>
                  <a:gd name="connsiteY2" fmla="*/ 966018 h 1516071"/>
                  <a:gd name="connsiteX3" fmla="*/ 257945 w 1003876"/>
                  <a:gd name="connsiteY3" fmla="*/ 967151 h 1516071"/>
                  <a:gd name="connsiteX4" fmla="*/ 188953 w 1003876"/>
                  <a:gd name="connsiteY4" fmla="*/ 949800 h 1516071"/>
                  <a:gd name="connsiteX5" fmla="*/ 116769 w 1003876"/>
                  <a:gd name="connsiteY5" fmla="*/ 903153 h 1516071"/>
                  <a:gd name="connsiteX6" fmla="*/ 59619 w 1003876"/>
                  <a:gd name="connsiteY6" fmla="*/ 874578 h 1516071"/>
                  <a:gd name="connsiteX7" fmla="*/ 46284 w 1003876"/>
                  <a:gd name="connsiteY7" fmla="*/ 895533 h 1516071"/>
                  <a:gd name="connsiteX8" fmla="*/ 50094 w 1003876"/>
                  <a:gd name="connsiteY8" fmla="*/ 933633 h 1516071"/>
                  <a:gd name="connsiteX9" fmla="*/ 53904 w 1003876"/>
                  <a:gd name="connsiteY9" fmla="*/ 939348 h 1516071"/>
                  <a:gd name="connsiteX10" fmla="*/ 59619 w 1003876"/>
                  <a:gd name="connsiteY10" fmla="*/ 943158 h 1516071"/>
                  <a:gd name="connsiteX11" fmla="*/ 63429 w 1003876"/>
                  <a:gd name="connsiteY11" fmla="*/ 948873 h 1516071"/>
                  <a:gd name="connsiteX12" fmla="*/ 80574 w 1003876"/>
                  <a:gd name="connsiteY12" fmla="*/ 958398 h 1516071"/>
                  <a:gd name="connsiteX13" fmla="*/ 166299 w 1003876"/>
                  <a:gd name="connsiteY13" fmla="*/ 979353 h 1516071"/>
                  <a:gd name="connsiteX14" fmla="*/ 267264 w 1003876"/>
                  <a:gd name="connsiteY14" fmla="*/ 1021263 h 1516071"/>
                  <a:gd name="connsiteX15" fmla="*/ 278694 w 1003876"/>
                  <a:gd name="connsiteY15" fmla="*/ 1076508 h 1516071"/>
                  <a:gd name="connsiteX16" fmla="*/ 264381 w 1003876"/>
                  <a:gd name="connsiteY16" fmla="*/ 1119397 h 1516071"/>
                  <a:gd name="connsiteX17" fmla="*/ 186224 w 1003876"/>
                  <a:gd name="connsiteY17" fmla="*/ 1150391 h 1516071"/>
                  <a:gd name="connsiteX18" fmla="*/ 27234 w 1003876"/>
                  <a:gd name="connsiteY18" fmla="*/ 1154613 h 1516071"/>
                  <a:gd name="connsiteX19" fmla="*/ 15804 w 1003876"/>
                  <a:gd name="connsiteY19" fmla="*/ 1160328 h 1516071"/>
                  <a:gd name="connsiteX20" fmla="*/ 6279 w 1003876"/>
                  <a:gd name="connsiteY20" fmla="*/ 1169853 h 1516071"/>
                  <a:gd name="connsiteX21" fmla="*/ 4374 w 1003876"/>
                  <a:gd name="connsiteY21" fmla="*/ 1175568 h 1516071"/>
                  <a:gd name="connsiteX22" fmla="*/ 564 w 1003876"/>
                  <a:gd name="connsiteY22" fmla="*/ 1181283 h 1516071"/>
                  <a:gd name="connsiteX23" fmla="*/ 6279 w 1003876"/>
                  <a:gd name="connsiteY23" fmla="*/ 1213668 h 1516071"/>
                  <a:gd name="connsiteX24" fmla="*/ 11994 w 1003876"/>
                  <a:gd name="connsiteY24" fmla="*/ 1217478 h 1516071"/>
                  <a:gd name="connsiteX25" fmla="*/ 17709 w 1003876"/>
                  <a:gd name="connsiteY25" fmla="*/ 1219383 h 1516071"/>
                  <a:gd name="connsiteX26" fmla="*/ 145344 w 1003876"/>
                  <a:gd name="connsiteY26" fmla="*/ 1217478 h 1516071"/>
                  <a:gd name="connsiteX27" fmla="*/ 239202 w 1003876"/>
                  <a:gd name="connsiteY27" fmla="*/ 1214801 h 1516071"/>
                  <a:gd name="connsiteX28" fmla="*/ 318699 w 1003876"/>
                  <a:gd name="connsiteY28" fmla="*/ 1217478 h 1516071"/>
                  <a:gd name="connsiteX29" fmla="*/ 360970 w 1003876"/>
                  <a:gd name="connsiteY29" fmla="*/ 1240904 h 1516071"/>
                  <a:gd name="connsiteX30" fmla="*/ 362514 w 1003876"/>
                  <a:gd name="connsiteY30" fmla="*/ 1286058 h 1516071"/>
                  <a:gd name="connsiteX31" fmla="*/ 358704 w 1003876"/>
                  <a:gd name="connsiteY31" fmla="*/ 1291773 h 1516071"/>
                  <a:gd name="connsiteX32" fmla="*/ 330129 w 1003876"/>
                  <a:gd name="connsiteY32" fmla="*/ 1381308 h 1516071"/>
                  <a:gd name="connsiteX33" fmla="*/ 328224 w 1003876"/>
                  <a:gd name="connsiteY33" fmla="*/ 1420386 h 1516071"/>
                  <a:gd name="connsiteX34" fmla="*/ 332034 w 1003876"/>
                  <a:gd name="connsiteY34" fmla="*/ 1463223 h 1516071"/>
                  <a:gd name="connsiteX35" fmla="*/ 364419 w 1003876"/>
                  <a:gd name="connsiteY35" fmla="*/ 1512753 h 1516071"/>
                  <a:gd name="connsiteX36" fmla="*/ 387279 w 1003876"/>
                  <a:gd name="connsiteY36" fmla="*/ 1514658 h 1516071"/>
                  <a:gd name="connsiteX37" fmla="*/ 396804 w 1003876"/>
                  <a:gd name="connsiteY37" fmla="*/ 1491798 h 1516071"/>
                  <a:gd name="connsiteX38" fmla="*/ 400614 w 1003876"/>
                  <a:gd name="connsiteY38" fmla="*/ 1461318 h 1516071"/>
                  <a:gd name="connsiteX39" fmla="*/ 404424 w 1003876"/>
                  <a:gd name="connsiteY39" fmla="*/ 1404168 h 1516071"/>
                  <a:gd name="connsiteX40" fmla="*/ 410139 w 1003876"/>
                  <a:gd name="connsiteY40" fmla="*/ 1392738 h 1516071"/>
                  <a:gd name="connsiteX41" fmla="*/ 413949 w 1003876"/>
                  <a:gd name="connsiteY41" fmla="*/ 1379403 h 1516071"/>
                  <a:gd name="connsiteX42" fmla="*/ 415854 w 1003876"/>
                  <a:gd name="connsiteY42" fmla="*/ 1373688 h 1516071"/>
                  <a:gd name="connsiteX43" fmla="*/ 417759 w 1003876"/>
                  <a:gd name="connsiteY43" fmla="*/ 1360353 h 1516071"/>
                  <a:gd name="connsiteX44" fmla="*/ 421569 w 1003876"/>
                  <a:gd name="connsiteY44" fmla="*/ 1348923 h 1516071"/>
                  <a:gd name="connsiteX45" fmla="*/ 427284 w 1003876"/>
                  <a:gd name="connsiteY45" fmla="*/ 1335588 h 1516071"/>
                  <a:gd name="connsiteX46" fmla="*/ 467289 w 1003876"/>
                  <a:gd name="connsiteY46" fmla="*/ 1265103 h 1516071"/>
                  <a:gd name="connsiteX47" fmla="*/ 528455 w 1003876"/>
                  <a:gd name="connsiteY47" fmla="*/ 1230091 h 1516071"/>
                  <a:gd name="connsiteX48" fmla="*/ 601154 w 1003876"/>
                  <a:gd name="connsiteY48" fmla="*/ 1221700 h 1516071"/>
                  <a:gd name="connsiteX49" fmla="*/ 720654 w 1003876"/>
                  <a:gd name="connsiteY49" fmla="*/ 1316538 h 1516071"/>
                  <a:gd name="connsiteX50" fmla="*/ 733989 w 1003876"/>
                  <a:gd name="connsiteY50" fmla="*/ 1326063 h 1516071"/>
                  <a:gd name="connsiteX51" fmla="*/ 743514 w 1003876"/>
                  <a:gd name="connsiteY51" fmla="*/ 1327968 h 1516071"/>
                  <a:gd name="connsiteX52" fmla="*/ 749229 w 1003876"/>
                  <a:gd name="connsiteY52" fmla="*/ 1329873 h 1516071"/>
                  <a:gd name="connsiteX53" fmla="*/ 762564 w 1003876"/>
                  <a:gd name="connsiteY53" fmla="*/ 1335588 h 1516071"/>
                  <a:gd name="connsiteX54" fmla="*/ 777804 w 1003876"/>
                  <a:gd name="connsiteY54" fmla="*/ 1333683 h 1516071"/>
                  <a:gd name="connsiteX55" fmla="*/ 789234 w 1003876"/>
                  <a:gd name="connsiteY55" fmla="*/ 1327968 h 1516071"/>
                  <a:gd name="connsiteX56" fmla="*/ 794949 w 1003876"/>
                  <a:gd name="connsiteY56" fmla="*/ 1326063 h 1516071"/>
                  <a:gd name="connsiteX57" fmla="*/ 802569 w 1003876"/>
                  <a:gd name="connsiteY57" fmla="*/ 1308918 h 1516071"/>
                  <a:gd name="connsiteX58" fmla="*/ 800664 w 1003876"/>
                  <a:gd name="connsiteY58" fmla="*/ 1284153 h 1516071"/>
                  <a:gd name="connsiteX59" fmla="*/ 798759 w 1003876"/>
                  <a:gd name="connsiteY59" fmla="*/ 1278438 h 1516071"/>
                  <a:gd name="connsiteX60" fmla="*/ 796854 w 1003876"/>
                  <a:gd name="connsiteY60" fmla="*/ 1270818 h 1516071"/>
                  <a:gd name="connsiteX61" fmla="*/ 783519 w 1003876"/>
                  <a:gd name="connsiteY61" fmla="*/ 1253673 h 1516071"/>
                  <a:gd name="connsiteX62" fmla="*/ 773994 w 1003876"/>
                  <a:gd name="connsiteY62" fmla="*/ 1247958 h 1516071"/>
                  <a:gd name="connsiteX63" fmla="*/ 648264 w 1003876"/>
                  <a:gd name="connsiteY63" fmla="*/ 1156518 h 1516071"/>
                  <a:gd name="connsiteX64" fmla="*/ 644454 w 1003876"/>
                  <a:gd name="connsiteY64" fmla="*/ 1139373 h 1516071"/>
                  <a:gd name="connsiteX65" fmla="*/ 646359 w 1003876"/>
                  <a:gd name="connsiteY65" fmla="*/ 1131753 h 1516071"/>
                  <a:gd name="connsiteX66" fmla="*/ 650169 w 1003876"/>
                  <a:gd name="connsiteY66" fmla="*/ 1114608 h 1516071"/>
                  <a:gd name="connsiteX67" fmla="*/ 653979 w 1003876"/>
                  <a:gd name="connsiteY67" fmla="*/ 1108893 h 1516071"/>
                  <a:gd name="connsiteX68" fmla="*/ 655884 w 1003876"/>
                  <a:gd name="connsiteY68" fmla="*/ 1103178 h 1516071"/>
                  <a:gd name="connsiteX69" fmla="*/ 661599 w 1003876"/>
                  <a:gd name="connsiteY69" fmla="*/ 1101273 h 1516071"/>
                  <a:gd name="connsiteX70" fmla="*/ 671124 w 1003876"/>
                  <a:gd name="connsiteY70" fmla="*/ 1089843 h 1516071"/>
                  <a:gd name="connsiteX71" fmla="*/ 724464 w 1003876"/>
                  <a:gd name="connsiteY71" fmla="*/ 1082223 h 1516071"/>
                  <a:gd name="connsiteX72" fmla="*/ 842574 w 1003876"/>
                  <a:gd name="connsiteY72" fmla="*/ 1084128 h 1516071"/>
                  <a:gd name="connsiteX73" fmla="*/ 871149 w 1003876"/>
                  <a:gd name="connsiteY73" fmla="*/ 1086033 h 1516071"/>
                  <a:gd name="connsiteX74" fmla="*/ 899724 w 1003876"/>
                  <a:gd name="connsiteY74" fmla="*/ 1091748 h 1516071"/>
                  <a:gd name="connsiteX75" fmla="*/ 922584 w 1003876"/>
                  <a:gd name="connsiteY75" fmla="*/ 1095558 h 1516071"/>
                  <a:gd name="connsiteX76" fmla="*/ 985294 w 1003876"/>
                  <a:gd name="connsiteY76" fmla="*/ 1104311 h 1516071"/>
                  <a:gd name="connsiteX77" fmla="*/ 1003378 w 1003876"/>
                  <a:gd name="connsiteY77" fmla="*/ 1065958 h 1516071"/>
                  <a:gd name="connsiteX78" fmla="*/ 970209 w 1003876"/>
                  <a:gd name="connsiteY78" fmla="*/ 1044123 h 1516071"/>
                  <a:gd name="connsiteX79" fmla="*/ 935919 w 1003876"/>
                  <a:gd name="connsiteY79" fmla="*/ 1034598 h 1516071"/>
                  <a:gd name="connsiteX80" fmla="*/ 825429 w 1003876"/>
                  <a:gd name="connsiteY80" fmla="*/ 1034598 h 1516071"/>
                  <a:gd name="connsiteX81" fmla="*/ 730179 w 1003876"/>
                  <a:gd name="connsiteY81" fmla="*/ 1038408 h 1516071"/>
                  <a:gd name="connsiteX82" fmla="*/ 669219 w 1003876"/>
                  <a:gd name="connsiteY82" fmla="*/ 1046028 h 1516071"/>
                  <a:gd name="connsiteX83" fmla="*/ 646360 w 1003876"/>
                  <a:gd name="connsiteY83" fmla="*/ 1049838 h 1516071"/>
                  <a:gd name="connsiteX84" fmla="*/ 640078 w 1003876"/>
                  <a:gd name="connsiteY84" fmla="*/ 1026051 h 1516071"/>
                  <a:gd name="connsiteX85" fmla="*/ 673029 w 1003876"/>
                  <a:gd name="connsiteY85" fmla="*/ 992688 h 1516071"/>
                  <a:gd name="connsiteX86" fmla="*/ 674934 w 1003876"/>
                  <a:gd name="connsiteY86" fmla="*/ 986973 h 1516071"/>
                  <a:gd name="connsiteX87" fmla="*/ 680649 w 1003876"/>
                  <a:gd name="connsiteY87" fmla="*/ 985068 h 1516071"/>
                  <a:gd name="connsiteX88" fmla="*/ 686364 w 1003876"/>
                  <a:gd name="connsiteY88" fmla="*/ 981258 h 1516071"/>
                  <a:gd name="connsiteX89" fmla="*/ 695889 w 1003876"/>
                  <a:gd name="connsiteY89" fmla="*/ 971733 h 1516071"/>
                  <a:gd name="connsiteX90" fmla="*/ 705414 w 1003876"/>
                  <a:gd name="connsiteY90" fmla="*/ 960303 h 1516071"/>
                  <a:gd name="connsiteX91" fmla="*/ 716844 w 1003876"/>
                  <a:gd name="connsiteY91" fmla="*/ 952683 h 1516071"/>
                  <a:gd name="connsiteX92" fmla="*/ 732084 w 1003876"/>
                  <a:gd name="connsiteY92" fmla="*/ 939348 h 1516071"/>
                  <a:gd name="connsiteX93" fmla="*/ 741609 w 1003876"/>
                  <a:gd name="connsiteY93" fmla="*/ 927918 h 1516071"/>
                  <a:gd name="connsiteX94" fmla="*/ 753039 w 1003876"/>
                  <a:gd name="connsiteY94" fmla="*/ 918393 h 1516071"/>
                  <a:gd name="connsiteX95" fmla="*/ 758754 w 1003876"/>
                  <a:gd name="connsiteY95" fmla="*/ 906963 h 1516071"/>
                  <a:gd name="connsiteX96" fmla="*/ 760659 w 1003876"/>
                  <a:gd name="connsiteY96" fmla="*/ 901248 h 1516071"/>
                  <a:gd name="connsiteX97" fmla="*/ 766374 w 1003876"/>
                  <a:gd name="connsiteY97" fmla="*/ 889818 h 1516071"/>
                  <a:gd name="connsiteX98" fmla="*/ 764469 w 1003876"/>
                  <a:gd name="connsiteY98" fmla="*/ 874578 h 1516071"/>
                  <a:gd name="connsiteX99" fmla="*/ 758754 w 1003876"/>
                  <a:gd name="connsiteY99" fmla="*/ 872673 h 1516071"/>
                  <a:gd name="connsiteX100" fmla="*/ 737799 w 1003876"/>
                  <a:gd name="connsiteY100" fmla="*/ 874578 h 1516071"/>
                  <a:gd name="connsiteX101" fmla="*/ 732084 w 1003876"/>
                  <a:gd name="connsiteY101" fmla="*/ 878388 h 1516071"/>
                  <a:gd name="connsiteX102" fmla="*/ 699699 w 1003876"/>
                  <a:gd name="connsiteY102" fmla="*/ 899343 h 1516071"/>
                  <a:gd name="connsiteX103" fmla="*/ 595181 w 1003876"/>
                  <a:gd name="connsiteY103" fmla="*/ 957831 h 1516071"/>
                  <a:gd name="connsiteX104" fmla="*/ 507294 w 1003876"/>
                  <a:gd name="connsiteY104" fmla="*/ 847908 h 1516071"/>
                  <a:gd name="connsiteX105" fmla="*/ 503484 w 1003876"/>
                  <a:gd name="connsiteY105" fmla="*/ 358323 h 1516071"/>
                  <a:gd name="connsiteX106" fmla="*/ 499674 w 1003876"/>
                  <a:gd name="connsiteY106" fmla="*/ 66858 h 1516071"/>
                  <a:gd name="connsiteX107" fmla="*/ 490149 w 1003876"/>
                  <a:gd name="connsiteY107" fmla="*/ 40188 h 1516071"/>
                  <a:gd name="connsiteX108" fmla="*/ 488244 w 1003876"/>
                  <a:gd name="connsiteY108" fmla="*/ 34473 h 1516071"/>
                  <a:gd name="connsiteX109" fmla="*/ 484434 w 1003876"/>
                  <a:gd name="connsiteY109" fmla="*/ 28758 h 1516071"/>
                  <a:gd name="connsiteX110" fmla="*/ 478719 w 1003876"/>
                  <a:gd name="connsiteY110" fmla="*/ 17328 h 1516071"/>
                  <a:gd name="connsiteX111" fmla="*/ 473004 w 1003876"/>
                  <a:gd name="connsiteY111" fmla="*/ 13518 h 1516071"/>
                  <a:gd name="connsiteX112" fmla="*/ 469194 w 1003876"/>
                  <a:gd name="connsiteY112" fmla="*/ 7803 h 1516071"/>
                  <a:gd name="connsiteX113" fmla="*/ 429189 w 1003876"/>
                  <a:gd name="connsiteY113" fmla="*/ 11613 h 1516071"/>
                  <a:gd name="connsiteX114" fmla="*/ 425379 w 1003876"/>
                  <a:gd name="connsiteY114" fmla="*/ 78288 h 1516071"/>
                  <a:gd name="connsiteX115" fmla="*/ 425379 w 1003876"/>
                  <a:gd name="connsiteY115" fmla="*/ 84003 h 1516071"/>
                  <a:gd name="connsiteX116" fmla="*/ 429189 w 1003876"/>
                  <a:gd name="connsiteY116" fmla="*/ 238308 h 1516071"/>
                  <a:gd name="connsiteX117" fmla="*/ 440619 w 1003876"/>
                  <a:gd name="connsiteY117" fmla="*/ 421188 h 1516071"/>
                  <a:gd name="connsiteX118" fmla="*/ 435265 w 1003876"/>
                  <a:gd name="connsiteY118" fmla="*/ 718368 h 1516071"/>
                  <a:gd name="connsiteX119" fmla="*/ 435059 w 1003876"/>
                  <a:gd name="connsiteY119" fmla="*/ 799046 h 1516071"/>
                  <a:gd name="connsiteX120" fmla="*/ 430322 w 1003876"/>
                  <a:gd name="connsiteY120" fmla="*/ 879006 h 1516071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15854 w 1003876"/>
                  <a:gd name="connsiteY42" fmla="*/ 1373688 h 1516072"/>
                  <a:gd name="connsiteX43" fmla="*/ 417759 w 1003876"/>
                  <a:gd name="connsiteY43" fmla="*/ 1360353 h 1516072"/>
                  <a:gd name="connsiteX44" fmla="*/ 421569 w 1003876"/>
                  <a:gd name="connsiteY44" fmla="*/ 1348923 h 1516072"/>
                  <a:gd name="connsiteX45" fmla="*/ 427284 w 1003876"/>
                  <a:gd name="connsiteY45" fmla="*/ 1335588 h 1516072"/>
                  <a:gd name="connsiteX46" fmla="*/ 467289 w 1003876"/>
                  <a:gd name="connsiteY46" fmla="*/ 1265103 h 1516072"/>
                  <a:gd name="connsiteX47" fmla="*/ 528455 w 1003876"/>
                  <a:gd name="connsiteY47" fmla="*/ 1230091 h 1516072"/>
                  <a:gd name="connsiteX48" fmla="*/ 601154 w 1003876"/>
                  <a:gd name="connsiteY48" fmla="*/ 1221700 h 1516072"/>
                  <a:gd name="connsiteX49" fmla="*/ 720654 w 1003876"/>
                  <a:gd name="connsiteY49" fmla="*/ 1316538 h 1516072"/>
                  <a:gd name="connsiteX50" fmla="*/ 733989 w 1003876"/>
                  <a:gd name="connsiteY50" fmla="*/ 1326063 h 1516072"/>
                  <a:gd name="connsiteX51" fmla="*/ 743514 w 1003876"/>
                  <a:gd name="connsiteY51" fmla="*/ 1327968 h 1516072"/>
                  <a:gd name="connsiteX52" fmla="*/ 749229 w 1003876"/>
                  <a:gd name="connsiteY52" fmla="*/ 1329873 h 1516072"/>
                  <a:gd name="connsiteX53" fmla="*/ 762564 w 1003876"/>
                  <a:gd name="connsiteY53" fmla="*/ 1335588 h 1516072"/>
                  <a:gd name="connsiteX54" fmla="*/ 777804 w 1003876"/>
                  <a:gd name="connsiteY54" fmla="*/ 1333683 h 1516072"/>
                  <a:gd name="connsiteX55" fmla="*/ 789234 w 1003876"/>
                  <a:gd name="connsiteY55" fmla="*/ 1327968 h 1516072"/>
                  <a:gd name="connsiteX56" fmla="*/ 794949 w 1003876"/>
                  <a:gd name="connsiteY56" fmla="*/ 1326063 h 1516072"/>
                  <a:gd name="connsiteX57" fmla="*/ 802569 w 1003876"/>
                  <a:gd name="connsiteY57" fmla="*/ 1308918 h 1516072"/>
                  <a:gd name="connsiteX58" fmla="*/ 800664 w 1003876"/>
                  <a:gd name="connsiteY58" fmla="*/ 1284153 h 1516072"/>
                  <a:gd name="connsiteX59" fmla="*/ 798759 w 1003876"/>
                  <a:gd name="connsiteY59" fmla="*/ 1278438 h 1516072"/>
                  <a:gd name="connsiteX60" fmla="*/ 796854 w 1003876"/>
                  <a:gd name="connsiteY60" fmla="*/ 1270818 h 1516072"/>
                  <a:gd name="connsiteX61" fmla="*/ 783519 w 1003876"/>
                  <a:gd name="connsiteY61" fmla="*/ 1253673 h 1516072"/>
                  <a:gd name="connsiteX62" fmla="*/ 773994 w 1003876"/>
                  <a:gd name="connsiteY62" fmla="*/ 1247958 h 1516072"/>
                  <a:gd name="connsiteX63" fmla="*/ 648264 w 1003876"/>
                  <a:gd name="connsiteY63" fmla="*/ 1156518 h 1516072"/>
                  <a:gd name="connsiteX64" fmla="*/ 644454 w 1003876"/>
                  <a:gd name="connsiteY64" fmla="*/ 1139373 h 1516072"/>
                  <a:gd name="connsiteX65" fmla="*/ 646359 w 1003876"/>
                  <a:gd name="connsiteY65" fmla="*/ 1131753 h 1516072"/>
                  <a:gd name="connsiteX66" fmla="*/ 650169 w 1003876"/>
                  <a:gd name="connsiteY66" fmla="*/ 1114608 h 1516072"/>
                  <a:gd name="connsiteX67" fmla="*/ 653979 w 1003876"/>
                  <a:gd name="connsiteY67" fmla="*/ 1108893 h 1516072"/>
                  <a:gd name="connsiteX68" fmla="*/ 655884 w 1003876"/>
                  <a:gd name="connsiteY68" fmla="*/ 1103178 h 1516072"/>
                  <a:gd name="connsiteX69" fmla="*/ 661599 w 1003876"/>
                  <a:gd name="connsiteY69" fmla="*/ 1101273 h 1516072"/>
                  <a:gd name="connsiteX70" fmla="*/ 671124 w 1003876"/>
                  <a:gd name="connsiteY70" fmla="*/ 1089843 h 1516072"/>
                  <a:gd name="connsiteX71" fmla="*/ 724464 w 1003876"/>
                  <a:gd name="connsiteY71" fmla="*/ 1082223 h 1516072"/>
                  <a:gd name="connsiteX72" fmla="*/ 842574 w 1003876"/>
                  <a:gd name="connsiteY72" fmla="*/ 1084128 h 1516072"/>
                  <a:gd name="connsiteX73" fmla="*/ 871149 w 1003876"/>
                  <a:gd name="connsiteY73" fmla="*/ 1086033 h 1516072"/>
                  <a:gd name="connsiteX74" fmla="*/ 899724 w 1003876"/>
                  <a:gd name="connsiteY74" fmla="*/ 1091748 h 1516072"/>
                  <a:gd name="connsiteX75" fmla="*/ 922584 w 1003876"/>
                  <a:gd name="connsiteY75" fmla="*/ 1095558 h 1516072"/>
                  <a:gd name="connsiteX76" fmla="*/ 985294 w 1003876"/>
                  <a:gd name="connsiteY76" fmla="*/ 1104311 h 1516072"/>
                  <a:gd name="connsiteX77" fmla="*/ 1003378 w 1003876"/>
                  <a:gd name="connsiteY77" fmla="*/ 1065958 h 1516072"/>
                  <a:gd name="connsiteX78" fmla="*/ 970209 w 1003876"/>
                  <a:gd name="connsiteY78" fmla="*/ 1044123 h 1516072"/>
                  <a:gd name="connsiteX79" fmla="*/ 935919 w 1003876"/>
                  <a:gd name="connsiteY79" fmla="*/ 1034598 h 1516072"/>
                  <a:gd name="connsiteX80" fmla="*/ 825429 w 1003876"/>
                  <a:gd name="connsiteY80" fmla="*/ 1034598 h 1516072"/>
                  <a:gd name="connsiteX81" fmla="*/ 730179 w 1003876"/>
                  <a:gd name="connsiteY81" fmla="*/ 1038408 h 1516072"/>
                  <a:gd name="connsiteX82" fmla="*/ 669219 w 1003876"/>
                  <a:gd name="connsiteY82" fmla="*/ 1046028 h 1516072"/>
                  <a:gd name="connsiteX83" fmla="*/ 646360 w 1003876"/>
                  <a:gd name="connsiteY83" fmla="*/ 1049838 h 1516072"/>
                  <a:gd name="connsiteX84" fmla="*/ 640078 w 1003876"/>
                  <a:gd name="connsiteY84" fmla="*/ 1026051 h 1516072"/>
                  <a:gd name="connsiteX85" fmla="*/ 673029 w 1003876"/>
                  <a:gd name="connsiteY85" fmla="*/ 992688 h 1516072"/>
                  <a:gd name="connsiteX86" fmla="*/ 674934 w 1003876"/>
                  <a:gd name="connsiteY86" fmla="*/ 986973 h 1516072"/>
                  <a:gd name="connsiteX87" fmla="*/ 680649 w 1003876"/>
                  <a:gd name="connsiteY87" fmla="*/ 985068 h 1516072"/>
                  <a:gd name="connsiteX88" fmla="*/ 686364 w 1003876"/>
                  <a:gd name="connsiteY88" fmla="*/ 981258 h 1516072"/>
                  <a:gd name="connsiteX89" fmla="*/ 695889 w 1003876"/>
                  <a:gd name="connsiteY89" fmla="*/ 971733 h 1516072"/>
                  <a:gd name="connsiteX90" fmla="*/ 705414 w 1003876"/>
                  <a:gd name="connsiteY90" fmla="*/ 960303 h 1516072"/>
                  <a:gd name="connsiteX91" fmla="*/ 716844 w 1003876"/>
                  <a:gd name="connsiteY91" fmla="*/ 952683 h 1516072"/>
                  <a:gd name="connsiteX92" fmla="*/ 732084 w 1003876"/>
                  <a:gd name="connsiteY92" fmla="*/ 939348 h 1516072"/>
                  <a:gd name="connsiteX93" fmla="*/ 741609 w 1003876"/>
                  <a:gd name="connsiteY93" fmla="*/ 927918 h 1516072"/>
                  <a:gd name="connsiteX94" fmla="*/ 753039 w 1003876"/>
                  <a:gd name="connsiteY94" fmla="*/ 918393 h 1516072"/>
                  <a:gd name="connsiteX95" fmla="*/ 758754 w 1003876"/>
                  <a:gd name="connsiteY95" fmla="*/ 906963 h 1516072"/>
                  <a:gd name="connsiteX96" fmla="*/ 760659 w 1003876"/>
                  <a:gd name="connsiteY96" fmla="*/ 901248 h 1516072"/>
                  <a:gd name="connsiteX97" fmla="*/ 766374 w 1003876"/>
                  <a:gd name="connsiteY97" fmla="*/ 889818 h 1516072"/>
                  <a:gd name="connsiteX98" fmla="*/ 764469 w 1003876"/>
                  <a:gd name="connsiteY98" fmla="*/ 874578 h 1516072"/>
                  <a:gd name="connsiteX99" fmla="*/ 758754 w 1003876"/>
                  <a:gd name="connsiteY99" fmla="*/ 872673 h 1516072"/>
                  <a:gd name="connsiteX100" fmla="*/ 737799 w 1003876"/>
                  <a:gd name="connsiteY100" fmla="*/ 874578 h 1516072"/>
                  <a:gd name="connsiteX101" fmla="*/ 732084 w 1003876"/>
                  <a:gd name="connsiteY101" fmla="*/ 878388 h 1516072"/>
                  <a:gd name="connsiteX102" fmla="*/ 699699 w 1003876"/>
                  <a:gd name="connsiteY102" fmla="*/ 899343 h 1516072"/>
                  <a:gd name="connsiteX103" fmla="*/ 595181 w 1003876"/>
                  <a:gd name="connsiteY103" fmla="*/ 957831 h 1516072"/>
                  <a:gd name="connsiteX104" fmla="*/ 507294 w 1003876"/>
                  <a:gd name="connsiteY104" fmla="*/ 847908 h 1516072"/>
                  <a:gd name="connsiteX105" fmla="*/ 503484 w 1003876"/>
                  <a:gd name="connsiteY105" fmla="*/ 358323 h 1516072"/>
                  <a:gd name="connsiteX106" fmla="*/ 499674 w 1003876"/>
                  <a:gd name="connsiteY106" fmla="*/ 66858 h 1516072"/>
                  <a:gd name="connsiteX107" fmla="*/ 490149 w 1003876"/>
                  <a:gd name="connsiteY107" fmla="*/ 40188 h 1516072"/>
                  <a:gd name="connsiteX108" fmla="*/ 488244 w 1003876"/>
                  <a:gd name="connsiteY108" fmla="*/ 34473 h 1516072"/>
                  <a:gd name="connsiteX109" fmla="*/ 484434 w 1003876"/>
                  <a:gd name="connsiteY109" fmla="*/ 28758 h 1516072"/>
                  <a:gd name="connsiteX110" fmla="*/ 478719 w 1003876"/>
                  <a:gd name="connsiteY110" fmla="*/ 17328 h 1516072"/>
                  <a:gd name="connsiteX111" fmla="*/ 473004 w 1003876"/>
                  <a:gd name="connsiteY111" fmla="*/ 13518 h 1516072"/>
                  <a:gd name="connsiteX112" fmla="*/ 469194 w 1003876"/>
                  <a:gd name="connsiteY112" fmla="*/ 7803 h 1516072"/>
                  <a:gd name="connsiteX113" fmla="*/ 429189 w 1003876"/>
                  <a:gd name="connsiteY113" fmla="*/ 11613 h 1516072"/>
                  <a:gd name="connsiteX114" fmla="*/ 425379 w 1003876"/>
                  <a:gd name="connsiteY114" fmla="*/ 78288 h 1516072"/>
                  <a:gd name="connsiteX115" fmla="*/ 425379 w 1003876"/>
                  <a:gd name="connsiteY115" fmla="*/ 84003 h 1516072"/>
                  <a:gd name="connsiteX116" fmla="*/ 429189 w 1003876"/>
                  <a:gd name="connsiteY116" fmla="*/ 238308 h 1516072"/>
                  <a:gd name="connsiteX117" fmla="*/ 440619 w 1003876"/>
                  <a:gd name="connsiteY117" fmla="*/ 421188 h 1516072"/>
                  <a:gd name="connsiteX118" fmla="*/ 435265 w 1003876"/>
                  <a:gd name="connsiteY118" fmla="*/ 718368 h 1516072"/>
                  <a:gd name="connsiteX119" fmla="*/ 435059 w 1003876"/>
                  <a:gd name="connsiteY119" fmla="*/ 799046 h 1516072"/>
                  <a:gd name="connsiteX120" fmla="*/ 430322 w 1003876"/>
                  <a:gd name="connsiteY120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15854 w 1003876"/>
                  <a:gd name="connsiteY42" fmla="*/ 1373688 h 1516072"/>
                  <a:gd name="connsiteX43" fmla="*/ 417759 w 1003876"/>
                  <a:gd name="connsiteY43" fmla="*/ 1360353 h 1516072"/>
                  <a:gd name="connsiteX44" fmla="*/ 421569 w 1003876"/>
                  <a:gd name="connsiteY44" fmla="*/ 1348923 h 1516072"/>
                  <a:gd name="connsiteX45" fmla="*/ 427284 w 1003876"/>
                  <a:gd name="connsiteY45" fmla="*/ 1335588 h 1516072"/>
                  <a:gd name="connsiteX46" fmla="*/ 467289 w 1003876"/>
                  <a:gd name="connsiteY46" fmla="*/ 1265103 h 1516072"/>
                  <a:gd name="connsiteX47" fmla="*/ 528455 w 1003876"/>
                  <a:gd name="connsiteY47" fmla="*/ 1230091 h 1516072"/>
                  <a:gd name="connsiteX48" fmla="*/ 601154 w 1003876"/>
                  <a:gd name="connsiteY48" fmla="*/ 1221700 h 1516072"/>
                  <a:gd name="connsiteX49" fmla="*/ 720654 w 1003876"/>
                  <a:gd name="connsiteY49" fmla="*/ 1316538 h 1516072"/>
                  <a:gd name="connsiteX50" fmla="*/ 733989 w 1003876"/>
                  <a:gd name="connsiteY50" fmla="*/ 1326063 h 1516072"/>
                  <a:gd name="connsiteX51" fmla="*/ 743514 w 1003876"/>
                  <a:gd name="connsiteY51" fmla="*/ 1327968 h 1516072"/>
                  <a:gd name="connsiteX52" fmla="*/ 749229 w 1003876"/>
                  <a:gd name="connsiteY52" fmla="*/ 1329873 h 1516072"/>
                  <a:gd name="connsiteX53" fmla="*/ 762564 w 1003876"/>
                  <a:gd name="connsiteY53" fmla="*/ 1335588 h 1516072"/>
                  <a:gd name="connsiteX54" fmla="*/ 777804 w 1003876"/>
                  <a:gd name="connsiteY54" fmla="*/ 1333683 h 1516072"/>
                  <a:gd name="connsiteX55" fmla="*/ 789234 w 1003876"/>
                  <a:gd name="connsiteY55" fmla="*/ 1327968 h 1516072"/>
                  <a:gd name="connsiteX56" fmla="*/ 794949 w 1003876"/>
                  <a:gd name="connsiteY56" fmla="*/ 1326063 h 1516072"/>
                  <a:gd name="connsiteX57" fmla="*/ 802569 w 1003876"/>
                  <a:gd name="connsiteY57" fmla="*/ 1308918 h 1516072"/>
                  <a:gd name="connsiteX58" fmla="*/ 800664 w 1003876"/>
                  <a:gd name="connsiteY58" fmla="*/ 1284153 h 1516072"/>
                  <a:gd name="connsiteX59" fmla="*/ 798759 w 1003876"/>
                  <a:gd name="connsiteY59" fmla="*/ 1278438 h 1516072"/>
                  <a:gd name="connsiteX60" fmla="*/ 796854 w 1003876"/>
                  <a:gd name="connsiteY60" fmla="*/ 1270818 h 1516072"/>
                  <a:gd name="connsiteX61" fmla="*/ 783519 w 1003876"/>
                  <a:gd name="connsiteY61" fmla="*/ 1253673 h 1516072"/>
                  <a:gd name="connsiteX62" fmla="*/ 773994 w 1003876"/>
                  <a:gd name="connsiteY62" fmla="*/ 1247958 h 1516072"/>
                  <a:gd name="connsiteX63" fmla="*/ 648264 w 1003876"/>
                  <a:gd name="connsiteY63" fmla="*/ 1156518 h 1516072"/>
                  <a:gd name="connsiteX64" fmla="*/ 644454 w 1003876"/>
                  <a:gd name="connsiteY64" fmla="*/ 1139373 h 1516072"/>
                  <a:gd name="connsiteX65" fmla="*/ 646359 w 1003876"/>
                  <a:gd name="connsiteY65" fmla="*/ 1131753 h 1516072"/>
                  <a:gd name="connsiteX66" fmla="*/ 650169 w 1003876"/>
                  <a:gd name="connsiteY66" fmla="*/ 1114608 h 1516072"/>
                  <a:gd name="connsiteX67" fmla="*/ 653979 w 1003876"/>
                  <a:gd name="connsiteY67" fmla="*/ 1108893 h 1516072"/>
                  <a:gd name="connsiteX68" fmla="*/ 655884 w 1003876"/>
                  <a:gd name="connsiteY68" fmla="*/ 1103178 h 1516072"/>
                  <a:gd name="connsiteX69" fmla="*/ 661599 w 1003876"/>
                  <a:gd name="connsiteY69" fmla="*/ 1101273 h 1516072"/>
                  <a:gd name="connsiteX70" fmla="*/ 671124 w 1003876"/>
                  <a:gd name="connsiteY70" fmla="*/ 1089843 h 1516072"/>
                  <a:gd name="connsiteX71" fmla="*/ 724464 w 1003876"/>
                  <a:gd name="connsiteY71" fmla="*/ 1082223 h 1516072"/>
                  <a:gd name="connsiteX72" fmla="*/ 842574 w 1003876"/>
                  <a:gd name="connsiteY72" fmla="*/ 1084128 h 1516072"/>
                  <a:gd name="connsiteX73" fmla="*/ 871149 w 1003876"/>
                  <a:gd name="connsiteY73" fmla="*/ 1086033 h 1516072"/>
                  <a:gd name="connsiteX74" fmla="*/ 899724 w 1003876"/>
                  <a:gd name="connsiteY74" fmla="*/ 1091748 h 1516072"/>
                  <a:gd name="connsiteX75" fmla="*/ 922584 w 1003876"/>
                  <a:gd name="connsiteY75" fmla="*/ 1095558 h 1516072"/>
                  <a:gd name="connsiteX76" fmla="*/ 985294 w 1003876"/>
                  <a:gd name="connsiteY76" fmla="*/ 1104311 h 1516072"/>
                  <a:gd name="connsiteX77" fmla="*/ 1003378 w 1003876"/>
                  <a:gd name="connsiteY77" fmla="*/ 1065958 h 1516072"/>
                  <a:gd name="connsiteX78" fmla="*/ 970209 w 1003876"/>
                  <a:gd name="connsiteY78" fmla="*/ 1044123 h 1516072"/>
                  <a:gd name="connsiteX79" fmla="*/ 935919 w 1003876"/>
                  <a:gd name="connsiteY79" fmla="*/ 1034598 h 1516072"/>
                  <a:gd name="connsiteX80" fmla="*/ 825429 w 1003876"/>
                  <a:gd name="connsiteY80" fmla="*/ 1034598 h 1516072"/>
                  <a:gd name="connsiteX81" fmla="*/ 730179 w 1003876"/>
                  <a:gd name="connsiteY81" fmla="*/ 1038408 h 1516072"/>
                  <a:gd name="connsiteX82" fmla="*/ 669219 w 1003876"/>
                  <a:gd name="connsiteY82" fmla="*/ 1046028 h 1516072"/>
                  <a:gd name="connsiteX83" fmla="*/ 646360 w 1003876"/>
                  <a:gd name="connsiteY83" fmla="*/ 1049838 h 1516072"/>
                  <a:gd name="connsiteX84" fmla="*/ 640078 w 1003876"/>
                  <a:gd name="connsiteY84" fmla="*/ 1026051 h 1516072"/>
                  <a:gd name="connsiteX85" fmla="*/ 673029 w 1003876"/>
                  <a:gd name="connsiteY85" fmla="*/ 992688 h 1516072"/>
                  <a:gd name="connsiteX86" fmla="*/ 674934 w 1003876"/>
                  <a:gd name="connsiteY86" fmla="*/ 986973 h 1516072"/>
                  <a:gd name="connsiteX87" fmla="*/ 680649 w 1003876"/>
                  <a:gd name="connsiteY87" fmla="*/ 985068 h 1516072"/>
                  <a:gd name="connsiteX88" fmla="*/ 686364 w 1003876"/>
                  <a:gd name="connsiteY88" fmla="*/ 981258 h 1516072"/>
                  <a:gd name="connsiteX89" fmla="*/ 695889 w 1003876"/>
                  <a:gd name="connsiteY89" fmla="*/ 971733 h 1516072"/>
                  <a:gd name="connsiteX90" fmla="*/ 705414 w 1003876"/>
                  <a:gd name="connsiteY90" fmla="*/ 960303 h 1516072"/>
                  <a:gd name="connsiteX91" fmla="*/ 716844 w 1003876"/>
                  <a:gd name="connsiteY91" fmla="*/ 952683 h 1516072"/>
                  <a:gd name="connsiteX92" fmla="*/ 732084 w 1003876"/>
                  <a:gd name="connsiteY92" fmla="*/ 939348 h 1516072"/>
                  <a:gd name="connsiteX93" fmla="*/ 741609 w 1003876"/>
                  <a:gd name="connsiteY93" fmla="*/ 927918 h 1516072"/>
                  <a:gd name="connsiteX94" fmla="*/ 753039 w 1003876"/>
                  <a:gd name="connsiteY94" fmla="*/ 918393 h 1516072"/>
                  <a:gd name="connsiteX95" fmla="*/ 758754 w 1003876"/>
                  <a:gd name="connsiteY95" fmla="*/ 906963 h 1516072"/>
                  <a:gd name="connsiteX96" fmla="*/ 760659 w 1003876"/>
                  <a:gd name="connsiteY96" fmla="*/ 901248 h 1516072"/>
                  <a:gd name="connsiteX97" fmla="*/ 766374 w 1003876"/>
                  <a:gd name="connsiteY97" fmla="*/ 889818 h 1516072"/>
                  <a:gd name="connsiteX98" fmla="*/ 764469 w 1003876"/>
                  <a:gd name="connsiteY98" fmla="*/ 874578 h 1516072"/>
                  <a:gd name="connsiteX99" fmla="*/ 758754 w 1003876"/>
                  <a:gd name="connsiteY99" fmla="*/ 872673 h 1516072"/>
                  <a:gd name="connsiteX100" fmla="*/ 737799 w 1003876"/>
                  <a:gd name="connsiteY100" fmla="*/ 874578 h 1516072"/>
                  <a:gd name="connsiteX101" fmla="*/ 732084 w 1003876"/>
                  <a:gd name="connsiteY101" fmla="*/ 878388 h 1516072"/>
                  <a:gd name="connsiteX102" fmla="*/ 699699 w 1003876"/>
                  <a:gd name="connsiteY102" fmla="*/ 899343 h 1516072"/>
                  <a:gd name="connsiteX103" fmla="*/ 595181 w 1003876"/>
                  <a:gd name="connsiteY103" fmla="*/ 957831 h 1516072"/>
                  <a:gd name="connsiteX104" fmla="*/ 507294 w 1003876"/>
                  <a:gd name="connsiteY104" fmla="*/ 847908 h 1516072"/>
                  <a:gd name="connsiteX105" fmla="*/ 503484 w 1003876"/>
                  <a:gd name="connsiteY105" fmla="*/ 358323 h 1516072"/>
                  <a:gd name="connsiteX106" fmla="*/ 499674 w 1003876"/>
                  <a:gd name="connsiteY106" fmla="*/ 66858 h 1516072"/>
                  <a:gd name="connsiteX107" fmla="*/ 490149 w 1003876"/>
                  <a:gd name="connsiteY107" fmla="*/ 40188 h 1516072"/>
                  <a:gd name="connsiteX108" fmla="*/ 488244 w 1003876"/>
                  <a:gd name="connsiteY108" fmla="*/ 34473 h 1516072"/>
                  <a:gd name="connsiteX109" fmla="*/ 484434 w 1003876"/>
                  <a:gd name="connsiteY109" fmla="*/ 28758 h 1516072"/>
                  <a:gd name="connsiteX110" fmla="*/ 478719 w 1003876"/>
                  <a:gd name="connsiteY110" fmla="*/ 17328 h 1516072"/>
                  <a:gd name="connsiteX111" fmla="*/ 473004 w 1003876"/>
                  <a:gd name="connsiteY111" fmla="*/ 13518 h 1516072"/>
                  <a:gd name="connsiteX112" fmla="*/ 469194 w 1003876"/>
                  <a:gd name="connsiteY112" fmla="*/ 7803 h 1516072"/>
                  <a:gd name="connsiteX113" fmla="*/ 429189 w 1003876"/>
                  <a:gd name="connsiteY113" fmla="*/ 11613 h 1516072"/>
                  <a:gd name="connsiteX114" fmla="*/ 425379 w 1003876"/>
                  <a:gd name="connsiteY114" fmla="*/ 78288 h 1516072"/>
                  <a:gd name="connsiteX115" fmla="*/ 425379 w 1003876"/>
                  <a:gd name="connsiteY115" fmla="*/ 84003 h 1516072"/>
                  <a:gd name="connsiteX116" fmla="*/ 429189 w 1003876"/>
                  <a:gd name="connsiteY116" fmla="*/ 238308 h 1516072"/>
                  <a:gd name="connsiteX117" fmla="*/ 440619 w 1003876"/>
                  <a:gd name="connsiteY117" fmla="*/ 421188 h 1516072"/>
                  <a:gd name="connsiteX118" fmla="*/ 435265 w 1003876"/>
                  <a:gd name="connsiteY118" fmla="*/ 718368 h 1516072"/>
                  <a:gd name="connsiteX119" fmla="*/ 435059 w 1003876"/>
                  <a:gd name="connsiteY119" fmla="*/ 799046 h 1516072"/>
                  <a:gd name="connsiteX120" fmla="*/ 430322 w 1003876"/>
                  <a:gd name="connsiteY120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15854 w 1003876"/>
                  <a:gd name="connsiteY42" fmla="*/ 1373688 h 1516072"/>
                  <a:gd name="connsiteX43" fmla="*/ 417759 w 1003876"/>
                  <a:gd name="connsiteY43" fmla="*/ 1360353 h 1516072"/>
                  <a:gd name="connsiteX44" fmla="*/ 421569 w 1003876"/>
                  <a:gd name="connsiteY44" fmla="*/ 1348923 h 1516072"/>
                  <a:gd name="connsiteX45" fmla="*/ 427284 w 1003876"/>
                  <a:gd name="connsiteY45" fmla="*/ 1335588 h 1516072"/>
                  <a:gd name="connsiteX46" fmla="*/ 467289 w 1003876"/>
                  <a:gd name="connsiteY46" fmla="*/ 1265103 h 1516072"/>
                  <a:gd name="connsiteX47" fmla="*/ 528455 w 1003876"/>
                  <a:gd name="connsiteY47" fmla="*/ 1230091 h 1516072"/>
                  <a:gd name="connsiteX48" fmla="*/ 601154 w 1003876"/>
                  <a:gd name="connsiteY48" fmla="*/ 1221700 h 1516072"/>
                  <a:gd name="connsiteX49" fmla="*/ 720654 w 1003876"/>
                  <a:gd name="connsiteY49" fmla="*/ 1316538 h 1516072"/>
                  <a:gd name="connsiteX50" fmla="*/ 733989 w 1003876"/>
                  <a:gd name="connsiteY50" fmla="*/ 1326063 h 1516072"/>
                  <a:gd name="connsiteX51" fmla="*/ 743514 w 1003876"/>
                  <a:gd name="connsiteY51" fmla="*/ 1327968 h 1516072"/>
                  <a:gd name="connsiteX52" fmla="*/ 749229 w 1003876"/>
                  <a:gd name="connsiteY52" fmla="*/ 1329873 h 1516072"/>
                  <a:gd name="connsiteX53" fmla="*/ 762564 w 1003876"/>
                  <a:gd name="connsiteY53" fmla="*/ 1335588 h 1516072"/>
                  <a:gd name="connsiteX54" fmla="*/ 777804 w 1003876"/>
                  <a:gd name="connsiteY54" fmla="*/ 1333683 h 1516072"/>
                  <a:gd name="connsiteX55" fmla="*/ 789234 w 1003876"/>
                  <a:gd name="connsiteY55" fmla="*/ 1327968 h 1516072"/>
                  <a:gd name="connsiteX56" fmla="*/ 794949 w 1003876"/>
                  <a:gd name="connsiteY56" fmla="*/ 1326063 h 1516072"/>
                  <a:gd name="connsiteX57" fmla="*/ 802569 w 1003876"/>
                  <a:gd name="connsiteY57" fmla="*/ 1308918 h 1516072"/>
                  <a:gd name="connsiteX58" fmla="*/ 800664 w 1003876"/>
                  <a:gd name="connsiteY58" fmla="*/ 1284153 h 1516072"/>
                  <a:gd name="connsiteX59" fmla="*/ 798759 w 1003876"/>
                  <a:gd name="connsiteY59" fmla="*/ 1278438 h 1516072"/>
                  <a:gd name="connsiteX60" fmla="*/ 796854 w 1003876"/>
                  <a:gd name="connsiteY60" fmla="*/ 1270818 h 1516072"/>
                  <a:gd name="connsiteX61" fmla="*/ 783519 w 1003876"/>
                  <a:gd name="connsiteY61" fmla="*/ 1253673 h 1516072"/>
                  <a:gd name="connsiteX62" fmla="*/ 773994 w 1003876"/>
                  <a:gd name="connsiteY62" fmla="*/ 1247958 h 1516072"/>
                  <a:gd name="connsiteX63" fmla="*/ 648264 w 1003876"/>
                  <a:gd name="connsiteY63" fmla="*/ 1156518 h 1516072"/>
                  <a:gd name="connsiteX64" fmla="*/ 644454 w 1003876"/>
                  <a:gd name="connsiteY64" fmla="*/ 1139373 h 1516072"/>
                  <a:gd name="connsiteX65" fmla="*/ 646359 w 1003876"/>
                  <a:gd name="connsiteY65" fmla="*/ 1131753 h 1516072"/>
                  <a:gd name="connsiteX66" fmla="*/ 650169 w 1003876"/>
                  <a:gd name="connsiteY66" fmla="*/ 1114608 h 1516072"/>
                  <a:gd name="connsiteX67" fmla="*/ 653979 w 1003876"/>
                  <a:gd name="connsiteY67" fmla="*/ 1108893 h 1516072"/>
                  <a:gd name="connsiteX68" fmla="*/ 655884 w 1003876"/>
                  <a:gd name="connsiteY68" fmla="*/ 1103178 h 1516072"/>
                  <a:gd name="connsiteX69" fmla="*/ 661599 w 1003876"/>
                  <a:gd name="connsiteY69" fmla="*/ 1101273 h 1516072"/>
                  <a:gd name="connsiteX70" fmla="*/ 671124 w 1003876"/>
                  <a:gd name="connsiteY70" fmla="*/ 1089843 h 1516072"/>
                  <a:gd name="connsiteX71" fmla="*/ 724464 w 1003876"/>
                  <a:gd name="connsiteY71" fmla="*/ 1082223 h 1516072"/>
                  <a:gd name="connsiteX72" fmla="*/ 842574 w 1003876"/>
                  <a:gd name="connsiteY72" fmla="*/ 1084128 h 1516072"/>
                  <a:gd name="connsiteX73" fmla="*/ 871149 w 1003876"/>
                  <a:gd name="connsiteY73" fmla="*/ 1086033 h 1516072"/>
                  <a:gd name="connsiteX74" fmla="*/ 899724 w 1003876"/>
                  <a:gd name="connsiteY74" fmla="*/ 1091748 h 1516072"/>
                  <a:gd name="connsiteX75" fmla="*/ 922584 w 1003876"/>
                  <a:gd name="connsiteY75" fmla="*/ 1095558 h 1516072"/>
                  <a:gd name="connsiteX76" fmla="*/ 985294 w 1003876"/>
                  <a:gd name="connsiteY76" fmla="*/ 1104311 h 1516072"/>
                  <a:gd name="connsiteX77" fmla="*/ 1003378 w 1003876"/>
                  <a:gd name="connsiteY77" fmla="*/ 1065958 h 1516072"/>
                  <a:gd name="connsiteX78" fmla="*/ 970209 w 1003876"/>
                  <a:gd name="connsiteY78" fmla="*/ 1044123 h 1516072"/>
                  <a:gd name="connsiteX79" fmla="*/ 935919 w 1003876"/>
                  <a:gd name="connsiteY79" fmla="*/ 1034598 h 1516072"/>
                  <a:gd name="connsiteX80" fmla="*/ 825429 w 1003876"/>
                  <a:gd name="connsiteY80" fmla="*/ 1034598 h 1516072"/>
                  <a:gd name="connsiteX81" fmla="*/ 730179 w 1003876"/>
                  <a:gd name="connsiteY81" fmla="*/ 1038408 h 1516072"/>
                  <a:gd name="connsiteX82" fmla="*/ 669219 w 1003876"/>
                  <a:gd name="connsiteY82" fmla="*/ 1046028 h 1516072"/>
                  <a:gd name="connsiteX83" fmla="*/ 646360 w 1003876"/>
                  <a:gd name="connsiteY83" fmla="*/ 1049838 h 1516072"/>
                  <a:gd name="connsiteX84" fmla="*/ 640078 w 1003876"/>
                  <a:gd name="connsiteY84" fmla="*/ 1026051 h 1516072"/>
                  <a:gd name="connsiteX85" fmla="*/ 673029 w 1003876"/>
                  <a:gd name="connsiteY85" fmla="*/ 992688 h 1516072"/>
                  <a:gd name="connsiteX86" fmla="*/ 674934 w 1003876"/>
                  <a:gd name="connsiteY86" fmla="*/ 986973 h 1516072"/>
                  <a:gd name="connsiteX87" fmla="*/ 680649 w 1003876"/>
                  <a:gd name="connsiteY87" fmla="*/ 985068 h 1516072"/>
                  <a:gd name="connsiteX88" fmla="*/ 686364 w 1003876"/>
                  <a:gd name="connsiteY88" fmla="*/ 981258 h 1516072"/>
                  <a:gd name="connsiteX89" fmla="*/ 695889 w 1003876"/>
                  <a:gd name="connsiteY89" fmla="*/ 971733 h 1516072"/>
                  <a:gd name="connsiteX90" fmla="*/ 705414 w 1003876"/>
                  <a:gd name="connsiteY90" fmla="*/ 960303 h 1516072"/>
                  <a:gd name="connsiteX91" fmla="*/ 716844 w 1003876"/>
                  <a:gd name="connsiteY91" fmla="*/ 952683 h 1516072"/>
                  <a:gd name="connsiteX92" fmla="*/ 732084 w 1003876"/>
                  <a:gd name="connsiteY92" fmla="*/ 939348 h 1516072"/>
                  <a:gd name="connsiteX93" fmla="*/ 741609 w 1003876"/>
                  <a:gd name="connsiteY93" fmla="*/ 927918 h 1516072"/>
                  <a:gd name="connsiteX94" fmla="*/ 753039 w 1003876"/>
                  <a:gd name="connsiteY94" fmla="*/ 918393 h 1516072"/>
                  <a:gd name="connsiteX95" fmla="*/ 758754 w 1003876"/>
                  <a:gd name="connsiteY95" fmla="*/ 906963 h 1516072"/>
                  <a:gd name="connsiteX96" fmla="*/ 760659 w 1003876"/>
                  <a:gd name="connsiteY96" fmla="*/ 901248 h 1516072"/>
                  <a:gd name="connsiteX97" fmla="*/ 766374 w 1003876"/>
                  <a:gd name="connsiteY97" fmla="*/ 889818 h 1516072"/>
                  <a:gd name="connsiteX98" fmla="*/ 764469 w 1003876"/>
                  <a:gd name="connsiteY98" fmla="*/ 874578 h 1516072"/>
                  <a:gd name="connsiteX99" fmla="*/ 758754 w 1003876"/>
                  <a:gd name="connsiteY99" fmla="*/ 872673 h 1516072"/>
                  <a:gd name="connsiteX100" fmla="*/ 737799 w 1003876"/>
                  <a:gd name="connsiteY100" fmla="*/ 874578 h 1516072"/>
                  <a:gd name="connsiteX101" fmla="*/ 732084 w 1003876"/>
                  <a:gd name="connsiteY101" fmla="*/ 878388 h 1516072"/>
                  <a:gd name="connsiteX102" fmla="*/ 699699 w 1003876"/>
                  <a:gd name="connsiteY102" fmla="*/ 899343 h 1516072"/>
                  <a:gd name="connsiteX103" fmla="*/ 595181 w 1003876"/>
                  <a:gd name="connsiteY103" fmla="*/ 957831 h 1516072"/>
                  <a:gd name="connsiteX104" fmla="*/ 507294 w 1003876"/>
                  <a:gd name="connsiteY104" fmla="*/ 847908 h 1516072"/>
                  <a:gd name="connsiteX105" fmla="*/ 503484 w 1003876"/>
                  <a:gd name="connsiteY105" fmla="*/ 358323 h 1516072"/>
                  <a:gd name="connsiteX106" fmla="*/ 499674 w 1003876"/>
                  <a:gd name="connsiteY106" fmla="*/ 66858 h 1516072"/>
                  <a:gd name="connsiteX107" fmla="*/ 490149 w 1003876"/>
                  <a:gd name="connsiteY107" fmla="*/ 40188 h 1516072"/>
                  <a:gd name="connsiteX108" fmla="*/ 488244 w 1003876"/>
                  <a:gd name="connsiteY108" fmla="*/ 34473 h 1516072"/>
                  <a:gd name="connsiteX109" fmla="*/ 484434 w 1003876"/>
                  <a:gd name="connsiteY109" fmla="*/ 28758 h 1516072"/>
                  <a:gd name="connsiteX110" fmla="*/ 478719 w 1003876"/>
                  <a:gd name="connsiteY110" fmla="*/ 17328 h 1516072"/>
                  <a:gd name="connsiteX111" fmla="*/ 473004 w 1003876"/>
                  <a:gd name="connsiteY111" fmla="*/ 13518 h 1516072"/>
                  <a:gd name="connsiteX112" fmla="*/ 469194 w 1003876"/>
                  <a:gd name="connsiteY112" fmla="*/ 7803 h 1516072"/>
                  <a:gd name="connsiteX113" fmla="*/ 429189 w 1003876"/>
                  <a:gd name="connsiteY113" fmla="*/ 11613 h 1516072"/>
                  <a:gd name="connsiteX114" fmla="*/ 425379 w 1003876"/>
                  <a:gd name="connsiteY114" fmla="*/ 78288 h 1516072"/>
                  <a:gd name="connsiteX115" fmla="*/ 425379 w 1003876"/>
                  <a:gd name="connsiteY115" fmla="*/ 84003 h 1516072"/>
                  <a:gd name="connsiteX116" fmla="*/ 439074 w 1003876"/>
                  <a:gd name="connsiteY116" fmla="*/ 225952 h 1516072"/>
                  <a:gd name="connsiteX117" fmla="*/ 440619 w 1003876"/>
                  <a:gd name="connsiteY117" fmla="*/ 421188 h 1516072"/>
                  <a:gd name="connsiteX118" fmla="*/ 435265 w 1003876"/>
                  <a:gd name="connsiteY118" fmla="*/ 718368 h 1516072"/>
                  <a:gd name="connsiteX119" fmla="*/ 435059 w 1003876"/>
                  <a:gd name="connsiteY119" fmla="*/ 799046 h 1516072"/>
                  <a:gd name="connsiteX120" fmla="*/ 430322 w 1003876"/>
                  <a:gd name="connsiteY120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15854 w 1003876"/>
                  <a:gd name="connsiteY42" fmla="*/ 1373688 h 1516072"/>
                  <a:gd name="connsiteX43" fmla="*/ 417759 w 1003876"/>
                  <a:gd name="connsiteY43" fmla="*/ 1360353 h 1516072"/>
                  <a:gd name="connsiteX44" fmla="*/ 421569 w 1003876"/>
                  <a:gd name="connsiteY44" fmla="*/ 1348923 h 1516072"/>
                  <a:gd name="connsiteX45" fmla="*/ 427284 w 1003876"/>
                  <a:gd name="connsiteY45" fmla="*/ 1335588 h 1516072"/>
                  <a:gd name="connsiteX46" fmla="*/ 467289 w 1003876"/>
                  <a:gd name="connsiteY46" fmla="*/ 1265103 h 1516072"/>
                  <a:gd name="connsiteX47" fmla="*/ 528455 w 1003876"/>
                  <a:gd name="connsiteY47" fmla="*/ 1230091 h 1516072"/>
                  <a:gd name="connsiteX48" fmla="*/ 601154 w 1003876"/>
                  <a:gd name="connsiteY48" fmla="*/ 1221700 h 1516072"/>
                  <a:gd name="connsiteX49" fmla="*/ 720654 w 1003876"/>
                  <a:gd name="connsiteY49" fmla="*/ 1316538 h 1516072"/>
                  <a:gd name="connsiteX50" fmla="*/ 733989 w 1003876"/>
                  <a:gd name="connsiteY50" fmla="*/ 1326063 h 1516072"/>
                  <a:gd name="connsiteX51" fmla="*/ 743514 w 1003876"/>
                  <a:gd name="connsiteY51" fmla="*/ 1327968 h 1516072"/>
                  <a:gd name="connsiteX52" fmla="*/ 749229 w 1003876"/>
                  <a:gd name="connsiteY52" fmla="*/ 1329873 h 1516072"/>
                  <a:gd name="connsiteX53" fmla="*/ 762564 w 1003876"/>
                  <a:gd name="connsiteY53" fmla="*/ 1335588 h 1516072"/>
                  <a:gd name="connsiteX54" fmla="*/ 777804 w 1003876"/>
                  <a:gd name="connsiteY54" fmla="*/ 1333683 h 1516072"/>
                  <a:gd name="connsiteX55" fmla="*/ 789234 w 1003876"/>
                  <a:gd name="connsiteY55" fmla="*/ 1327968 h 1516072"/>
                  <a:gd name="connsiteX56" fmla="*/ 794949 w 1003876"/>
                  <a:gd name="connsiteY56" fmla="*/ 1326063 h 1516072"/>
                  <a:gd name="connsiteX57" fmla="*/ 802569 w 1003876"/>
                  <a:gd name="connsiteY57" fmla="*/ 1308918 h 1516072"/>
                  <a:gd name="connsiteX58" fmla="*/ 800664 w 1003876"/>
                  <a:gd name="connsiteY58" fmla="*/ 1284153 h 1516072"/>
                  <a:gd name="connsiteX59" fmla="*/ 798759 w 1003876"/>
                  <a:gd name="connsiteY59" fmla="*/ 1278438 h 1516072"/>
                  <a:gd name="connsiteX60" fmla="*/ 796854 w 1003876"/>
                  <a:gd name="connsiteY60" fmla="*/ 1270818 h 1516072"/>
                  <a:gd name="connsiteX61" fmla="*/ 783519 w 1003876"/>
                  <a:gd name="connsiteY61" fmla="*/ 1253673 h 1516072"/>
                  <a:gd name="connsiteX62" fmla="*/ 773994 w 1003876"/>
                  <a:gd name="connsiteY62" fmla="*/ 1247958 h 1516072"/>
                  <a:gd name="connsiteX63" fmla="*/ 648264 w 1003876"/>
                  <a:gd name="connsiteY63" fmla="*/ 1156518 h 1516072"/>
                  <a:gd name="connsiteX64" fmla="*/ 644454 w 1003876"/>
                  <a:gd name="connsiteY64" fmla="*/ 1139373 h 1516072"/>
                  <a:gd name="connsiteX65" fmla="*/ 646359 w 1003876"/>
                  <a:gd name="connsiteY65" fmla="*/ 1131753 h 1516072"/>
                  <a:gd name="connsiteX66" fmla="*/ 650169 w 1003876"/>
                  <a:gd name="connsiteY66" fmla="*/ 1114608 h 1516072"/>
                  <a:gd name="connsiteX67" fmla="*/ 653979 w 1003876"/>
                  <a:gd name="connsiteY67" fmla="*/ 1108893 h 1516072"/>
                  <a:gd name="connsiteX68" fmla="*/ 655884 w 1003876"/>
                  <a:gd name="connsiteY68" fmla="*/ 1103178 h 1516072"/>
                  <a:gd name="connsiteX69" fmla="*/ 661599 w 1003876"/>
                  <a:gd name="connsiteY69" fmla="*/ 1101273 h 1516072"/>
                  <a:gd name="connsiteX70" fmla="*/ 671124 w 1003876"/>
                  <a:gd name="connsiteY70" fmla="*/ 1089843 h 1516072"/>
                  <a:gd name="connsiteX71" fmla="*/ 724464 w 1003876"/>
                  <a:gd name="connsiteY71" fmla="*/ 1082223 h 1516072"/>
                  <a:gd name="connsiteX72" fmla="*/ 842574 w 1003876"/>
                  <a:gd name="connsiteY72" fmla="*/ 1084128 h 1516072"/>
                  <a:gd name="connsiteX73" fmla="*/ 871149 w 1003876"/>
                  <a:gd name="connsiteY73" fmla="*/ 1086033 h 1516072"/>
                  <a:gd name="connsiteX74" fmla="*/ 899724 w 1003876"/>
                  <a:gd name="connsiteY74" fmla="*/ 1091748 h 1516072"/>
                  <a:gd name="connsiteX75" fmla="*/ 922584 w 1003876"/>
                  <a:gd name="connsiteY75" fmla="*/ 1095558 h 1516072"/>
                  <a:gd name="connsiteX76" fmla="*/ 985294 w 1003876"/>
                  <a:gd name="connsiteY76" fmla="*/ 1104311 h 1516072"/>
                  <a:gd name="connsiteX77" fmla="*/ 1003378 w 1003876"/>
                  <a:gd name="connsiteY77" fmla="*/ 1065958 h 1516072"/>
                  <a:gd name="connsiteX78" fmla="*/ 970209 w 1003876"/>
                  <a:gd name="connsiteY78" fmla="*/ 1044123 h 1516072"/>
                  <a:gd name="connsiteX79" fmla="*/ 935919 w 1003876"/>
                  <a:gd name="connsiteY79" fmla="*/ 1034598 h 1516072"/>
                  <a:gd name="connsiteX80" fmla="*/ 825429 w 1003876"/>
                  <a:gd name="connsiteY80" fmla="*/ 1034598 h 1516072"/>
                  <a:gd name="connsiteX81" fmla="*/ 730179 w 1003876"/>
                  <a:gd name="connsiteY81" fmla="*/ 1038408 h 1516072"/>
                  <a:gd name="connsiteX82" fmla="*/ 669219 w 1003876"/>
                  <a:gd name="connsiteY82" fmla="*/ 1046028 h 1516072"/>
                  <a:gd name="connsiteX83" fmla="*/ 646360 w 1003876"/>
                  <a:gd name="connsiteY83" fmla="*/ 1049838 h 1516072"/>
                  <a:gd name="connsiteX84" fmla="*/ 640078 w 1003876"/>
                  <a:gd name="connsiteY84" fmla="*/ 1026051 h 1516072"/>
                  <a:gd name="connsiteX85" fmla="*/ 673029 w 1003876"/>
                  <a:gd name="connsiteY85" fmla="*/ 992688 h 1516072"/>
                  <a:gd name="connsiteX86" fmla="*/ 674934 w 1003876"/>
                  <a:gd name="connsiteY86" fmla="*/ 986973 h 1516072"/>
                  <a:gd name="connsiteX87" fmla="*/ 680649 w 1003876"/>
                  <a:gd name="connsiteY87" fmla="*/ 985068 h 1516072"/>
                  <a:gd name="connsiteX88" fmla="*/ 686364 w 1003876"/>
                  <a:gd name="connsiteY88" fmla="*/ 981258 h 1516072"/>
                  <a:gd name="connsiteX89" fmla="*/ 695889 w 1003876"/>
                  <a:gd name="connsiteY89" fmla="*/ 971733 h 1516072"/>
                  <a:gd name="connsiteX90" fmla="*/ 705414 w 1003876"/>
                  <a:gd name="connsiteY90" fmla="*/ 960303 h 1516072"/>
                  <a:gd name="connsiteX91" fmla="*/ 716844 w 1003876"/>
                  <a:gd name="connsiteY91" fmla="*/ 952683 h 1516072"/>
                  <a:gd name="connsiteX92" fmla="*/ 732084 w 1003876"/>
                  <a:gd name="connsiteY92" fmla="*/ 939348 h 1516072"/>
                  <a:gd name="connsiteX93" fmla="*/ 741609 w 1003876"/>
                  <a:gd name="connsiteY93" fmla="*/ 927918 h 1516072"/>
                  <a:gd name="connsiteX94" fmla="*/ 753039 w 1003876"/>
                  <a:gd name="connsiteY94" fmla="*/ 918393 h 1516072"/>
                  <a:gd name="connsiteX95" fmla="*/ 758754 w 1003876"/>
                  <a:gd name="connsiteY95" fmla="*/ 906963 h 1516072"/>
                  <a:gd name="connsiteX96" fmla="*/ 760659 w 1003876"/>
                  <a:gd name="connsiteY96" fmla="*/ 901248 h 1516072"/>
                  <a:gd name="connsiteX97" fmla="*/ 766374 w 1003876"/>
                  <a:gd name="connsiteY97" fmla="*/ 889818 h 1516072"/>
                  <a:gd name="connsiteX98" fmla="*/ 764469 w 1003876"/>
                  <a:gd name="connsiteY98" fmla="*/ 874578 h 1516072"/>
                  <a:gd name="connsiteX99" fmla="*/ 758754 w 1003876"/>
                  <a:gd name="connsiteY99" fmla="*/ 872673 h 1516072"/>
                  <a:gd name="connsiteX100" fmla="*/ 737799 w 1003876"/>
                  <a:gd name="connsiteY100" fmla="*/ 874578 h 1516072"/>
                  <a:gd name="connsiteX101" fmla="*/ 732084 w 1003876"/>
                  <a:gd name="connsiteY101" fmla="*/ 878388 h 1516072"/>
                  <a:gd name="connsiteX102" fmla="*/ 699699 w 1003876"/>
                  <a:gd name="connsiteY102" fmla="*/ 899343 h 1516072"/>
                  <a:gd name="connsiteX103" fmla="*/ 595181 w 1003876"/>
                  <a:gd name="connsiteY103" fmla="*/ 957831 h 1516072"/>
                  <a:gd name="connsiteX104" fmla="*/ 507294 w 1003876"/>
                  <a:gd name="connsiteY104" fmla="*/ 847908 h 1516072"/>
                  <a:gd name="connsiteX105" fmla="*/ 503484 w 1003876"/>
                  <a:gd name="connsiteY105" fmla="*/ 358323 h 1516072"/>
                  <a:gd name="connsiteX106" fmla="*/ 499674 w 1003876"/>
                  <a:gd name="connsiteY106" fmla="*/ 66858 h 1516072"/>
                  <a:gd name="connsiteX107" fmla="*/ 490149 w 1003876"/>
                  <a:gd name="connsiteY107" fmla="*/ 40188 h 1516072"/>
                  <a:gd name="connsiteX108" fmla="*/ 488244 w 1003876"/>
                  <a:gd name="connsiteY108" fmla="*/ 34473 h 1516072"/>
                  <a:gd name="connsiteX109" fmla="*/ 484434 w 1003876"/>
                  <a:gd name="connsiteY109" fmla="*/ 28758 h 1516072"/>
                  <a:gd name="connsiteX110" fmla="*/ 478719 w 1003876"/>
                  <a:gd name="connsiteY110" fmla="*/ 17328 h 1516072"/>
                  <a:gd name="connsiteX111" fmla="*/ 473004 w 1003876"/>
                  <a:gd name="connsiteY111" fmla="*/ 13518 h 1516072"/>
                  <a:gd name="connsiteX112" fmla="*/ 469194 w 1003876"/>
                  <a:gd name="connsiteY112" fmla="*/ 7803 h 1516072"/>
                  <a:gd name="connsiteX113" fmla="*/ 429189 w 1003876"/>
                  <a:gd name="connsiteY113" fmla="*/ 11613 h 1516072"/>
                  <a:gd name="connsiteX114" fmla="*/ 425379 w 1003876"/>
                  <a:gd name="connsiteY114" fmla="*/ 78288 h 1516072"/>
                  <a:gd name="connsiteX115" fmla="*/ 425379 w 1003876"/>
                  <a:gd name="connsiteY115" fmla="*/ 84003 h 1516072"/>
                  <a:gd name="connsiteX116" fmla="*/ 431660 w 1003876"/>
                  <a:gd name="connsiteY116" fmla="*/ 225952 h 1516072"/>
                  <a:gd name="connsiteX117" fmla="*/ 440619 w 1003876"/>
                  <a:gd name="connsiteY117" fmla="*/ 421188 h 1516072"/>
                  <a:gd name="connsiteX118" fmla="*/ 435265 w 1003876"/>
                  <a:gd name="connsiteY118" fmla="*/ 718368 h 1516072"/>
                  <a:gd name="connsiteX119" fmla="*/ 435059 w 1003876"/>
                  <a:gd name="connsiteY119" fmla="*/ 799046 h 1516072"/>
                  <a:gd name="connsiteX120" fmla="*/ 430322 w 1003876"/>
                  <a:gd name="connsiteY120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15854 w 1003876"/>
                  <a:gd name="connsiteY42" fmla="*/ 1373688 h 1516072"/>
                  <a:gd name="connsiteX43" fmla="*/ 417759 w 1003876"/>
                  <a:gd name="connsiteY43" fmla="*/ 1360353 h 1516072"/>
                  <a:gd name="connsiteX44" fmla="*/ 421569 w 1003876"/>
                  <a:gd name="connsiteY44" fmla="*/ 1348923 h 1516072"/>
                  <a:gd name="connsiteX45" fmla="*/ 427284 w 1003876"/>
                  <a:gd name="connsiteY45" fmla="*/ 1335588 h 1516072"/>
                  <a:gd name="connsiteX46" fmla="*/ 467289 w 1003876"/>
                  <a:gd name="connsiteY46" fmla="*/ 1265103 h 1516072"/>
                  <a:gd name="connsiteX47" fmla="*/ 528455 w 1003876"/>
                  <a:gd name="connsiteY47" fmla="*/ 1230091 h 1516072"/>
                  <a:gd name="connsiteX48" fmla="*/ 601154 w 1003876"/>
                  <a:gd name="connsiteY48" fmla="*/ 1221700 h 1516072"/>
                  <a:gd name="connsiteX49" fmla="*/ 720654 w 1003876"/>
                  <a:gd name="connsiteY49" fmla="*/ 1316538 h 1516072"/>
                  <a:gd name="connsiteX50" fmla="*/ 733989 w 1003876"/>
                  <a:gd name="connsiteY50" fmla="*/ 1326063 h 1516072"/>
                  <a:gd name="connsiteX51" fmla="*/ 743514 w 1003876"/>
                  <a:gd name="connsiteY51" fmla="*/ 1327968 h 1516072"/>
                  <a:gd name="connsiteX52" fmla="*/ 749229 w 1003876"/>
                  <a:gd name="connsiteY52" fmla="*/ 1329873 h 1516072"/>
                  <a:gd name="connsiteX53" fmla="*/ 762564 w 1003876"/>
                  <a:gd name="connsiteY53" fmla="*/ 1335588 h 1516072"/>
                  <a:gd name="connsiteX54" fmla="*/ 777804 w 1003876"/>
                  <a:gd name="connsiteY54" fmla="*/ 1333683 h 1516072"/>
                  <a:gd name="connsiteX55" fmla="*/ 789234 w 1003876"/>
                  <a:gd name="connsiteY55" fmla="*/ 1327968 h 1516072"/>
                  <a:gd name="connsiteX56" fmla="*/ 794949 w 1003876"/>
                  <a:gd name="connsiteY56" fmla="*/ 1326063 h 1516072"/>
                  <a:gd name="connsiteX57" fmla="*/ 802569 w 1003876"/>
                  <a:gd name="connsiteY57" fmla="*/ 1308918 h 1516072"/>
                  <a:gd name="connsiteX58" fmla="*/ 800664 w 1003876"/>
                  <a:gd name="connsiteY58" fmla="*/ 1284153 h 1516072"/>
                  <a:gd name="connsiteX59" fmla="*/ 798759 w 1003876"/>
                  <a:gd name="connsiteY59" fmla="*/ 1278438 h 1516072"/>
                  <a:gd name="connsiteX60" fmla="*/ 796854 w 1003876"/>
                  <a:gd name="connsiteY60" fmla="*/ 1270818 h 1516072"/>
                  <a:gd name="connsiteX61" fmla="*/ 783519 w 1003876"/>
                  <a:gd name="connsiteY61" fmla="*/ 1253673 h 1516072"/>
                  <a:gd name="connsiteX62" fmla="*/ 773994 w 1003876"/>
                  <a:gd name="connsiteY62" fmla="*/ 1247958 h 1516072"/>
                  <a:gd name="connsiteX63" fmla="*/ 648264 w 1003876"/>
                  <a:gd name="connsiteY63" fmla="*/ 1156518 h 1516072"/>
                  <a:gd name="connsiteX64" fmla="*/ 644454 w 1003876"/>
                  <a:gd name="connsiteY64" fmla="*/ 1139373 h 1516072"/>
                  <a:gd name="connsiteX65" fmla="*/ 646359 w 1003876"/>
                  <a:gd name="connsiteY65" fmla="*/ 1131753 h 1516072"/>
                  <a:gd name="connsiteX66" fmla="*/ 650169 w 1003876"/>
                  <a:gd name="connsiteY66" fmla="*/ 1114608 h 1516072"/>
                  <a:gd name="connsiteX67" fmla="*/ 653979 w 1003876"/>
                  <a:gd name="connsiteY67" fmla="*/ 1108893 h 1516072"/>
                  <a:gd name="connsiteX68" fmla="*/ 655884 w 1003876"/>
                  <a:gd name="connsiteY68" fmla="*/ 1103178 h 1516072"/>
                  <a:gd name="connsiteX69" fmla="*/ 661599 w 1003876"/>
                  <a:gd name="connsiteY69" fmla="*/ 1101273 h 1516072"/>
                  <a:gd name="connsiteX70" fmla="*/ 671124 w 1003876"/>
                  <a:gd name="connsiteY70" fmla="*/ 1089843 h 1516072"/>
                  <a:gd name="connsiteX71" fmla="*/ 724464 w 1003876"/>
                  <a:gd name="connsiteY71" fmla="*/ 1082223 h 1516072"/>
                  <a:gd name="connsiteX72" fmla="*/ 842574 w 1003876"/>
                  <a:gd name="connsiteY72" fmla="*/ 1084128 h 1516072"/>
                  <a:gd name="connsiteX73" fmla="*/ 871149 w 1003876"/>
                  <a:gd name="connsiteY73" fmla="*/ 1086033 h 1516072"/>
                  <a:gd name="connsiteX74" fmla="*/ 899724 w 1003876"/>
                  <a:gd name="connsiteY74" fmla="*/ 1091748 h 1516072"/>
                  <a:gd name="connsiteX75" fmla="*/ 922584 w 1003876"/>
                  <a:gd name="connsiteY75" fmla="*/ 1095558 h 1516072"/>
                  <a:gd name="connsiteX76" fmla="*/ 985294 w 1003876"/>
                  <a:gd name="connsiteY76" fmla="*/ 1104311 h 1516072"/>
                  <a:gd name="connsiteX77" fmla="*/ 1003378 w 1003876"/>
                  <a:gd name="connsiteY77" fmla="*/ 1065958 h 1516072"/>
                  <a:gd name="connsiteX78" fmla="*/ 970209 w 1003876"/>
                  <a:gd name="connsiteY78" fmla="*/ 1044123 h 1516072"/>
                  <a:gd name="connsiteX79" fmla="*/ 935919 w 1003876"/>
                  <a:gd name="connsiteY79" fmla="*/ 1034598 h 1516072"/>
                  <a:gd name="connsiteX80" fmla="*/ 825429 w 1003876"/>
                  <a:gd name="connsiteY80" fmla="*/ 1034598 h 1516072"/>
                  <a:gd name="connsiteX81" fmla="*/ 730179 w 1003876"/>
                  <a:gd name="connsiteY81" fmla="*/ 1038408 h 1516072"/>
                  <a:gd name="connsiteX82" fmla="*/ 669219 w 1003876"/>
                  <a:gd name="connsiteY82" fmla="*/ 1046028 h 1516072"/>
                  <a:gd name="connsiteX83" fmla="*/ 646360 w 1003876"/>
                  <a:gd name="connsiteY83" fmla="*/ 1049838 h 1516072"/>
                  <a:gd name="connsiteX84" fmla="*/ 640078 w 1003876"/>
                  <a:gd name="connsiteY84" fmla="*/ 1026051 h 1516072"/>
                  <a:gd name="connsiteX85" fmla="*/ 673029 w 1003876"/>
                  <a:gd name="connsiteY85" fmla="*/ 992688 h 1516072"/>
                  <a:gd name="connsiteX86" fmla="*/ 674934 w 1003876"/>
                  <a:gd name="connsiteY86" fmla="*/ 986973 h 1516072"/>
                  <a:gd name="connsiteX87" fmla="*/ 680649 w 1003876"/>
                  <a:gd name="connsiteY87" fmla="*/ 985068 h 1516072"/>
                  <a:gd name="connsiteX88" fmla="*/ 686364 w 1003876"/>
                  <a:gd name="connsiteY88" fmla="*/ 981258 h 1516072"/>
                  <a:gd name="connsiteX89" fmla="*/ 695889 w 1003876"/>
                  <a:gd name="connsiteY89" fmla="*/ 971733 h 1516072"/>
                  <a:gd name="connsiteX90" fmla="*/ 705414 w 1003876"/>
                  <a:gd name="connsiteY90" fmla="*/ 960303 h 1516072"/>
                  <a:gd name="connsiteX91" fmla="*/ 716844 w 1003876"/>
                  <a:gd name="connsiteY91" fmla="*/ 952683 h 1516072"/>
                  <a:gd name="connsiteX92" fmla="*/ 732084 w 1003876"/>
                  <a:gd name="connsiteY92" fmla="*/ 939348 h 1516072"/>
                  <a:gd name="connsiteX93" fmla="*/ 741609 w 1003876"/>
                  <a:gd name="connsiteY93" fmla="*/ 927918 h 1516072"/>
                  <a:gd name="connsiteX94" fmla="*/ 753039 w 1003876"/>
                  <a:gd name="connsiteY94" fmla="*/ 918393 h 1516072"/>
                  <a:gd name="connsiteX95" fmla="*/ 758754 w 1003876"/>
                  <a:gd name="connsiteY95" fmla="*/ 906963 h 1516072"/>
                  <a:gd name="connsiteX96" fmla="*/ 760659 w 1003876"/>
                  <a:gd name="connsiteY96" fmla="*/ 901248 h 1516072"/>
                  <a:gd name="connsiteX97" fmla="*/ 766374 w 1003876"/>
                  <a:gd name="connsiteY97" fmla="*/ 889818 h 1516072"/>
                  <a:gd name="connsiteX98" fmla="*/ 764469 w 1003876"/>
                  <a:gd name="connsiteY98" fmla="*/ 874578 h 1516072"/>
                  <a:gd name="connsiteX99" fmla="*/ 758754 w 1003876"/>
                  <a:gd name="connsiteY99" fmla="*/ 872673 h 1516072"/>
                  <a:gd name="connsiteX100" fmla="*/ 737799 w 1003876"/>
                  <a:gd name="connsiteY100" fmla="*/ 874578 h 1516072"/>
                  <a:gd name="connsiteX101" fmla="*/ 732084 w 1003876"/>
                  <a:gd name="connsiteY101" fmla="*/ 878388 h 1516072"/>
                  <a:gd name="connsiteX102" fmla="*/ 699699 w 1003876"/>
                  <a:gd name="connsiteY102" fmla="*/ 899343 h 1516072"/>
                  <a:gd name="connsiteX103" fmla="*/ 595181 w 1003876"/>
                  <a:gd name="connsiteY103" fmla="*/ 957831 h 1516072"/>
                  <a:gd name="connsiteX104" fmla="*/ 507294 w 1003876"/>
                  <a:gd name="connsiteY104" fmla="*/ 847908 h 1516072"/>
                  <a:gd name="connsiteX105" fmla="*/ 503484 w 1003876"/>
                  <a:gd name="connsiteY105" fmla="*/ 358323 h 1516072"/>
                  <a:gd name="connsiteX106" fmla="*/ 499674 w 1003876"/>
                  <a:gd name="connsiteY106" fmla="*/ 66858 h 1516072"/>
                  <a:gd name="connsiteX107" fmla="*/ 490149 w 1003876"/>
                  <a:gd name="connsiteY107" fmla="*/ 40188 h 1516072"/>
                  <a:gd name="connsiteX108" fmla="*/ 488244 w 1003876"/>
                  <a:gd name="connsiteY108" fmla="*/ 34473 h 1516072"/>
                  <a:gd name="connsiteX109" fmla="*/ 484434 w 1003876"/>
                  <a:gd name="connsiteY109" fmla="*/ 28758 h 1516072"/>
                  <a:gd name="connsiteX110" fmla="*/ 478719 w 1003876"/>
                  <a:gd name="connsiteY110" fmla="*/ 17328 h 1516072"/>
                  <a:gd name="connsiteX111" fmla="*/ 473004 w 1003876"/>
                  <a:gd name="connsiteY111" fmla="*/ 13518 h 1516072"/>
                  <a:gd name="connsiteX112" fmla="*/ 469194 w 1003876"/>
                  <a:gd name="connsiteY112" fmla="*/ 7803 h 1516072"/>
                  <a:gd name="connsiteX113" fmla="*/ 429189 w 1003876"/>
                  <a:gd name="connsiteY113" fmla="*/ 11613 h 1516072"/>
                  <a:gd name="connsiteX114" fmla="*/ 425379 w 1003876"/>
                  <a:gd name="connsiteY114" fmla="*/ 78288 h 1516072"/>
                  <a:gd name="connsiteX115" fmla="*/ 425379 w 1003876"/>
                  <a:gd name="connsiteY115" fmla="*/ 84003 h 1516072"/>
                  <a:gd name="connsiteX116" fmla="*/ 436603 w 1003876"/>
                  <a:gd name="connsiteY116" fmla="*/ 225952 h 1516072"/>
                  <a:gd name="connsiteX117" fmla="*/ 440619 w 1003876"/>
                  <a:gd name="connsiteY117" fmla="*/ 421188 h 1516072"/>
                  <a:gd name="connsiteX118" fmla="*/ 435265 w 1003876"/>
                  <a:gd name="connsiteY118" fmla="*/ 718368 h 1516072"/>
                  <a:gd name="connsiteX119" fmla="*/ 435059 w 1003876"/>
                  <a:gd name="connsiteY119" fmla="*/ 799046 h 1516072"/>
                  <a:gd name="connsiteX120" fmla="*/ 430322 w 1003876"/>
                  <a:gd name="connsiteY120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15854 w 1003876"/>
                  <a:gd name="connsiteY42" fmla="*/ 1373688 h 1516072"/>
                  <a:gd name="connsiteX43" fmla="*/ 417759 w 1003876"/>
                  <a:gd name="connsiteY43" fmla="*/ 1360353 h 1516072"/>
                  <a:gd name="connsiteX44" fmla="*/ 421569 w 1003876"/>
                  <a:gd name="connsiteY44" fmla="*/ 1348923 h 1516072"/>
                  <a:gd name="connsiteX45" fmla="*/ 427284 w 1003876"/>
                  <a:gd name="connsiteY45" fmla="*/ 1335588 h 1516072"/>
                  <a:gd name="connsiteX46" fmla="*/ 467289 w 1003876"/>
                  <a:gd name="connsiteY46" fmla="*/ 1265103 h 1516072"/>
                  <a:gd name="connsiteX47" fmla="*/ 528455 w 1003876"/>
                  <a:gd name="connsiteY47" fmla="*/ 1230091 h 1516072"/>
                  <a:gd name="connsiteX48" fmla="*/ 601154 w 1003876"/>
                  <a:gd name="connsiteY48" fmla="*/ 1221700 h 1516072"/>
                  <a:gd name="connsiteX49" fmla="*/ 720654 w 1003876"/>
                  <a:gd name="connsiteY49" fmla="*/ 1316538 h 1516072"/>
                  <a:gd name="connsiteX50" fmla="*/ 733989 w 1003876"/>
                  <a:gd name="connsiteY50" fmla="*/ 1326063 h 1516072"/>
                  <a:gd name="connsiteX51" fmla="*/ 743514 w 1003876"/>
                  <a:gd name="connsiteY51" fmla="*/ 1327968 h 1516072"/>
                  <a:gd name="connsiteX52" fmla="*/ 749229 w 1003876"/>
                  <a:gd name="connsiteY52" fmla="*/ 1329873 h 1516072"/>
                  <a:gd name="connsiteX53" fmla="*/ 762564 w 1003876"/>
                  <a:gd name="connsiteY53" fmla="*/ 1335588 h 1516072"/>
                  <a:gd name="connsiteX54" fmla="*/ 777804 w 1003876"/>
                  <a:gd name="connsiteY54" fmla="*/ 1333683 h 1516072"/>
                  <a:gd name="connsiteX55" fmla="*/ 789234 w 1003876"/>
                  <a:gd name="connsiteY55" fmla="*/ 1327968 h 1516072"/>
                  <a:gd name="connsiteX56" fmla="*/ 794949 w 1003876"/>
                  <a:gd name="connsiteY56" fmla="*/ 1326063 h 1516072"/>
                  <a:gd name="connsiteX57" fmla="*/ 802569 w 1003876"/>
                  <a:gd name="connsiteY57" fmla="*/ 1308918 h 1516072"/>
                  <a:gd name="connsiteX58" fmla="*/ 800664 w 1003876"/>
                  <a:gd name="connsiteY58" fmla="*/ 1284153 h 1516072"/>
                  <a:gd name="connsiteX59" fmla="*/ 798759 w 1003876"/>
                  <a:gd name="connsiteY59" fmla="*/ 1278438 h 1516072"/>
                  <a:gd name="connsiteX60" fmla="*/ 796854 w 1003876"/>
                  <a:gd name="connsiteY60" fmla="*/ 1270818 h 1516072"/>
                  <a:gd name="connsiteX61" fmla="*/ 783519 w 1003876"/>
                  <a:gd name="connsiteY61" fmla="*/ 1253673 h 1516072"/>
                  <a:gd name="connsiteX62" fmla="*/ 773994 w 1003876"/>
                  <a:gd name="connsiteY62" fmla="*/ 1247958 h 1516072"/>
                  <a:gd name="connsiteX63" fmla="*/ 648264 w 1003876"/>
                  <a:gd name="connsiteY63" fmla="*/ 1156518 h 1516072"/>
                  <a:gd name="connsiteX64" fmla="*/ 644454 w 1003876"/>
                  <a:gd name="connsiteY64" fmla="*/ 1139373 h 1516072"/>
                  <a:gd name="connsiteX65" fmla="*/ 646359 w 1003876"/>
                  <a:gd name="connsiteY65" fmla="*/ 1131753 h 1516072"/>
                  <a:gd name="connsiteX66" fmla="*/ 650169 w 1003876"/>
                  <a:gd name="connsiteY66" fmla="*/ 1114608 h 1516072"/>
                  <a:gd name="connsiteX67" fmla="*/ 653979 w 1003876"/>
                  <a:gd name="connsiteY67" fmla="*/ 1108893 h 1516072"/>
                  <a:gd name="connsiteX68" fmla="*/ 655884 w 1003876"/>
                  <a:gd name="connsiteY68" fmla="*/ 1103178 h 1516072"/>
                  <a:gd name="connsiteX69" fmla="*/ 661599 w 1003876"/>
                  <a:gd name="connsiteY69" fmla="*/ 1101273 h 1516072"/>
                  <a:gd name="connsiteX70" fmla="*/ 671124 w 1003876"/>
                  <a:gd name="connsiteY70" fmla="*/ 1089843 h 1516072"/>
                  <a:gd name="connsiteX71" fmla="*/ 724464 w 1003876"/>
                  <a:gd name="connsiteY71" fmla="*/ 1082223 h 1516072"/>
                  <a:gd name="connsiteX72" fmla="*/ 842574 w 1003876"/>
                  <a:gd name="connsiteY72" fmla="*/ 1084128 h 1516072"/>
                  <a:gd name="connsiteX73" fmla="*/ 871149 w 1003876"/>
                  <a:gd name="connsiteY73" fmla="*/ 1086033 h 1516072"/>
                  <a:gd name="connsiteX74" fmla="*/ 899724 w 1003876"/>
                  <a:gd name="connsiteY74" fmla="*/ 1091748 h 1516072"/>
                  <a:gd name="connsiteX75" fmla="*/ 922584 w 1003876"/>
                  <a:gd name="connsiteY75" fmla="*/ 1095558 h 1516072"/>
                  <a:gd name="connsiteX76" fmla="*/ 985294 w 1003876"/>
                  <a:gd name="connsiteY76" fmla="*/ 1104311 h 1516072"/>
                  <a:gd name="connsiteX77" fmla="*/ 1003378 w 1003876"/>
                  <a:gd name="connsiteY77" fmla="*/ 1065958 h 1516072"/>
                  <a:gd name="connsiteX78" fmla="*/ 970209 w 1003876"/>
                  <a:gd name="connsiteY78" fmla="*/ 1044123 h 1516072"/>
                  <a:gd name="connsiteX79" fmla="*/ 935919 w 1003876"/>
                  <a:gd name="connsiteY79" fmla="*/ 1034598 h 1516072"/>
                  <a:gd name="connsiteX80" fmla="*/ 825429 w 1003876"/>
                  <a:gd name="connsiteY80" fmla="*/ 1034598 h 1516072"/>
                  <a:gd name="connsiteX81" fmla="*/ 730179 w 1003876"/>
                  <a:gd name="connsiteY81" fmla="*/ 1038408 h 1516072"/>
                  <a:gd name="connsiteX82" fmla="*/ 669219 w 1003876"/>
                  <a:gd name="connsiteY82" fmla="*/ 1046028 h 1516072"/>
                  <a:gd name="connsiteX83" fmla="*/ 646360 w 1003876"/>
                  <a:gd name="connsiteY83" fmla="*/ 1049838 h 1516072"/>
                  <a:gd name="connsiteX84" fmla="*/ 640078 w 1003876"/>
                  <a:gd name="connsiteY84" fmla="*/ 1026051 h 1516072"/>
                  <a:gd name="connsiteX85" fmla="*/ 673029 w 1003876"/>
                  <a:gd name="connsiteY85" fmla="*/ 992688 h 1516072"/>
                  <a:gd name="connsiteX86" fmla="*/ 674934 w 1003876"/>
                  <a:gd name="connsiteY86" fmla="*/ 986973 h 1516072"/>
                  <a:gd name="connsiteX87" fmla="*/ 680649 w 1003876"/>
                  <a:gd name="connsiteY87" fmla="*/ 985068 h 1516072"/>
                  <a:gd name="connsiteX88" fmla="*/ 686364 w 1003876"/>
                  <a:gd name="connsiteY88" fmla="*/ 981258 h 1516072"/>
                  <a:gd name="connsiteX89" fmla="*/ 695889 w 1003876"/>
                  <a:gd name="connsiteY89" fmla="*/ 971733 h 1516072"/>
                  <a:gd name="connsiteX90" fmla="*/ 705414 w 1003876"/>
                  <a:gd name="connsiteY90" fmla="*/ 960303 h 1516072"/>
                  <a:gd name="connsiteX91" fmla="*/ 716844 w 1003876"/>
                  <a:gd name="connsiteY91" fmla="*/ 952683 h 1516072"/>
                  <a:gd name="connsiteX92" fmla="*/ 732084 w 1003876"/>
                  <a:gd name="connsiteY92" fmla="*/ 939348 h 1516072"/>
                  <a:gd name="connsiteX93" fmla="*/ 741609 w 1003876"/>
                  <a:gd name="connsiteY93" fmla="*/ 927918 h 1516072"/>
                  <a:gd name="connsiteX94" fmla="*/ 753039 w 1003876"/>
                  <a:gd name="connsiteY94" fmla="*/ 918393 h 1516072"/>
                  <a:gd name="connsiteX95" fmla="*/ 758754 w 1003876"/>
                  <a:gd name="connsiteY95" fmla="*/ 906963 h 1516072"/>
                  <a:gd name="connsiteX96" fmla="*/ 760659 w 1003876"/>
                  <a:gd name="connsiteY96" fmla="*/ 901248 h 1516072"/>
                  <a:gd name="connsiteX97" fmla="*/ 766374 w 1003876"/>
                  <a:gd name="connsiteY97" fmla="*/ 889818 h 1516072"/>
                  <a:gd name="connsiteX98" fmla="*/ 764469 w 1003876"/>
                  <a:gd name="connsiteY98" fmla="*/ 874578 h 1516072"/>
                  <a:gd name="connsiteX99" fmla="*/ 758754 w 1003876"/>
                  <a:gd name="connsiteY99" fmla="*/ 872673 h 1516072"/>
                  <a:gd name="connsiteX100" fmla="*/ 737799 w 1003876"/>
                  <a:gd name="connsiteY100" fmla="*/ 874578 h 1516072"/>
                  <a:gd name="connsiteX101" fmla="*/ 732084 w 1003876"/>
                  <a:gd name="connsiteY101" fmla="*/ 878388 h 1516072"/>
                  <a:gd name="connsiteX102" fmla="*/ 699699 w 1003876"/>
                  <a:gd name="connsiteY102" fmla="*/ 899343 h 1516072"/>
                  <a:gd name="connsiteX103" fmla="*/ 595181 w 1003876"/>
                  <a:gd name="connsiteY103" fmla="*/ 957831 h 1516072"/>
                  <a:gd name="connsiteX104" fmla="*/ 507294 w 1003876"/>
                  <a:gd name="connsiteY104" fmla="*/ 847908 h 1516072"/>
                  <a:gd name="connsiteX105" fmla="*/ 503484 w 1003876"/>
                  <a:gd name="connsiteY105" fmla="*/ 358323 h 1516072"/>
                  <a:gd name="connsiteX106" fmla="*/ 499674 w 1003876"/>
                  <a:gd name="connsiteY106" fmla="*/ 66858 h 1516072"/>
                  <a:gd name="connsiteX107" fmla="*/ 490149 w 1003876"/>
                  <a:gd name="connsiteY107" fmla="*/ 40188 h 1516072"/>
                  <a:gd name="connsiteX108" fmla="*/ 488244 w 1003876"/>
                  <a:gd name="connsiteY108" fmla="*/ 34473 h 1516072"/>
                  <a:gd name="connsiteX109" fmla="*/ 484434 w 1003876"/>
                  <a:gd name="connsiteY109" fmla="*/ 28758 h 1516072"/>
                  <a:gd name="connsiteX110" fmla="*/ 478719 w 1003876"/>
                  <a:gd name="connsiteY110" fmla="*/ 17328 h 1516072"/>
                  <a:gd name="connsiteX111" fmla="*/ 473004 w 1003876"/>
                  <a:gd name="connsiteY111" fmla="*/ 13518 h 1516072"/>
                  <a:gd name="connsiteX112" fmla="*/ 469194 w 1003876"/>
                  <a:gd name="connsiteY112" fmla="*/ 7803 h 1516072"/>
                  <a:gd name="connsiteX113" fmla="*/ 429189 w 1003876"/>
                  <a:gd name="connsiteY113" fmla="*/ 11613 h 1516072"/>
                  <a:gd name="connsiteX114" fmla="*/ 425379 w 1003876"/>
                  <a:gd name="connsiteY114" fmla="*/ 78288 h 1516072"/>
                  <a:gd name="connsiteX115" fmla="*/ 425379 w 1003876"/>
                  <a:gd name="connsiteY115" fmla="*/ 84003 h 1516072"/>
                  <a:gd name="connsiteX116" fmla="*/ 436603 w 1003876"/>
                  <a:gd name="connsiteY116" fmla="*/ 225952 h 1516072"/>
                  <a:gd name="connsiteX117" fmla="*/ 440619 w 1003876"/>
                  <a:gd name="connsiteY117" fmla="*/ 421188 h 1516072"/>
                  <a:gd name="connsiteX118" fmla="*/ 435265 w 1003876"/>
                  <a:gd name="connsiteY118" fmla="*/ 718368 h 1516072"/>
                  <a:gd name="connsiteX119" fmla="*/ 435059 w 1003876"/>
                  <a:gd name="connsiteY119" fmla="*/ 799046 h 1516072"/>
                  <a:gd name="connsiteX120" fmla="*/ 430322 w 1003876"/>
                  <a:gd name="connsiteY120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15854 w 1003876"/>
                  <a:gd name="connsiteY42" fmla="*/ 1373688 h 1516072"/>
                  <a:gd name="connsiteX43" fmla="*/ 417759 w 1003876"/>
                  <a:gd name="connsiteY43" fmla="*/ 1360353 h 1516072"/>
                  <a:gd name="connsiteX44" fmla="*/ 421569 w 1003876"/>
                  <a:gd name="connsiteY44" fmla="*/ 1348923 h 1516072"/>
                  <a:gd name="connsiteX45" fmla="*/ 427284 w 1003876"/>
                  <a:gd name="connsiteY45" fmla="*/ 1335588 h 1516072"/>
                  <a:gd name="connsiteX46" fmla="*/ 467289 w 1003876"/>
                  <a:gd name="connsiteY46" fmla="*/ 1265103 h 1516072"/>
                  <a:gd name="connsiteX47" fmla="*/ 528455 w 1003876"/>
                  <a:gd name="connsiteY47" fmla="*/ 1230091 h 1516072"/>
                  <a:gd name="connsiteX48" fmla="*/ 601154 w 1003876"/>
                  <a:gd name="connsiteY48" fmla="*/ 1221700 h 1516072"/>
                  <a:gd name="connsiteX49" fmla="*/ 720654 w 1003876"/>
                  <a:gd name="connsiteY49" fmla="*/ 1316538 h 1516072"/>
                  <a:gd name="connsiteX50" fmla="*/ 733989 w 1003876"/>
                  <a:gd name="connsiteY50" fmla="*/ 1326063 h 1516072"/>
                  <a:gd name="connsiteX51" fmla="*/ 743514 w 1003876"/>
                  <a:gd name="connsiteY51" fmla="*/ 1327968 h 1516072"/>
                  <a:gd name="connsiteX52" fmla="*/ 749229 w 1003876"/>
                  <a:gd name="connsiteY52" fmla="*/ 1329873 h 1516072"/>
                  <a:gd name="connsiteX53" fmla="*/ 762564 w 1003876"/>
                  <a:gd name="connsiteY53" fmla="*/ 1335588 h 1516072"/>
                  <a:gd name="connsiteX54" fmla="*/ 777804 w 1003876"/>
                  <a:gd name="connsiteY54" fmla="*/ 1333683 h 1516072"/>
                  <a:gd name="connsiteX55" fmla="*/ 789234 w 1003876"/>
                  <a:gd name="connsiteY55" fmla="*/ 1327968 h 1516072"/>
                  <a:gd name="connsiteX56" fmla="*/ 794949 w 1003876"/>
                  <a:gd name="connsiteY56" fmla="*/ 1326063 h 1516072"/>
                  <a:gd name="connsiteX57" fmla="*/ 802569 w 1003876"/>
                  <a:gd name="connsiteY57" fmla="*/ 1308918 h 1516072"/>
                  <a:gd name="connsiteX58" fmla="*/ 800664 w 1003876"/>
                  <a:gd name="connsiteY58" fmla="*/ 1284153 h 1516072"/>
                  <a:gd name="connsiteX59" fmla="*/ 798759 w 1003876"/>
                  <a:gd name="connsiteY59" fmla="*/ 1278438 h 1516072"/>
                  <a:gd name="connsiteX60" fmla="*/ 796854 w 1003876"/>
                  <a:gd name="connsiteY60" fmla="*/ 1270818 h 1516072"/>
                  <a:gd name="connsiteX61" fmla="*/ 783519 w 1003876"/>
                  <a:gd name="connsiteY61" fmla="*/ 1253673 h 1516072"/>
                  <a:gd name="connsiteX62" fmla="*/ 773994 w 1003876"/>
                  <a:gd name="connsiteY62" fmla="*/ 1247958 h 1516072"/>
                  <a:gd name="connsiteX63" fmla="*/ 648264 w 1003876"/>
                  <a:gd name="connsiteY63" fmla="*/ 1156518 h 1516072"/>
                  <a:gd name="connsiteX64" fmla="*/ 644454 w 1003876"/>
                  <a:gd name="connsiteY64" fmla="*/ 1139373 h 1516072"/>
                  <a:gd name="connsiteX65" fmla="*/ 646359 w 1003876"/>
                  <a:gd name="connsiteY65" fmla="*/ 1131753 h 1516072"/>
                  <a:gd name="connsiteX66" fmla="*/ 650169 w 1003876"/>
                  <a:gd name="connsiteY66" fmla="*/ 1114608 h 1516072"/>
                  <a:gd name="connsiteX67" fmla="*/ 653979 w 1003876"/>
                  <a:gd name="connsiteY67" fmla="*/ 1108893 h 1516072"/>
                  <a:gd name="connsiteX68" fmla="*/ 655884 w 1003876"/>
                  <a:gd name="connsiteY68" fmla="*/ 1103178 h 1516072"/>
                  <a:gd name="connsiteX69" fmla="*/ 661599 w 1003876"/>
                  <a:gd name="connsiteY69" fmla="*/ 1101273 h 1516072"/>
                  <a:gd name="connsiteX70" fmla="*/ 671124 w 1003876"/>
                  <a:gd name="connsiteY70" fmla="*/ 1089843 h 1516072"/>
                  <a:gd name="connsiteX71" fmla="*/ 724464 w 1003876"/>
                  <a:gd name="connsiteY71" fmla="*/ 1082223 h 1516072"/>
                  <a:gd name="connsiteX72" fmla="*/ 842574 w 1003876"/>
                  <a:gd name="connsiteY72" fmla="*/ 1084128 h 1516072"/>
                  <a:gd name="connsiteX73" fmla="*/ 871149 w 1003876"/>
                  <a:gd name="connsiteY73" fmla="*/ 1086033 h 1516072"/>
                  <a:gd name="connsiteX74" fmla="*/ 899724 w 1003876"/>
                  <a:gd name="connsiteY74" fmla="*/ 1091748 h 1516072"/>
                  <a:gd name="connsiteX75" fmla="*/ 922584 w 1003876"/>
                  <a:gd name="connsiteY75" fmla="*/ 1095558 h 1516072"/>
                  <a:gd name="connsiteX76" fmla="*/ 985294 w 1003876"/>
                  <a:gd name="connsiteY76" fmla="*/ 1104311 h 1516072"/>
                  <a:gd name="connsiteX77" fmla="*/ 1003378 w 1003876"/>
                  <a:gd name="connsiteY77" fmla="*/ 1065958 h 1516072"/>
                  <a:gd name="connsiteX78" fmla="*/ 970209 w 1003876"/>
                  <a:gd name="connsiteY78" fmla="*/ 1044123 h 1516072"/>
                  <a:gd name="connsiteX79" fmla="*/ 935919 w 1003876"/>
                  <a:gd name="connsiteY79" fmla="*/ 1034598 h 1516072"/>
                  <a:gd name="connsiteX80" fmla="*/ 825429 w 1003876"/>
                  <a:gd name="connsiteY80" fmla="*/ 1034598 h 1516072"/>
                  <a:gd name="connsiteX81" fmla="*/ 730179 w 1003876"/>
                  <a:gd name="connsiteY81" fmla="*/ 1038408 h 1516072"/>
                  <a:gd name="connsiteX82" fmla="*/ 669219 w 1003876"/>
                  <a:gd name="connsiteY82" fmla="*/ 1046028 h 1516072"/>
                  <a:gd name="connsiteX83" fmla="*/ 646360 w 1003876"/>
                  <a:gd name="connsiteY83" fmla="*/ 1049838 h 1516072"/>
                  <a:gd name="connsiteX84" fmla="*/ 640078 w 1003876"/>
                  <a:gd name="connsiteY84" fmla="*/ 1026051 h 1516072"/>
                  <a:gd name="connsiteX85" fmla="*/ 673029 w 1003876"/>
                  <a:gd name="connsiteY85" fmla="*/ 992688 h 1516072"/>
                  <a:gd name="connsiteX86" fmla="*/ 674934 w 1003876"/>
                  <a:gd name="connsiteY86" fmla="*/ 986973 h 1516072"/>
                  <a:gd name="connsiteX87" fmla="*/ 680649 w 1003876"/>
                  <a:gd name="connsiteY87" fmla="*/ 985068 h 1516072"/>
                  <a:gd name="connsiteX88" fmla="*/ 686364 w 1003876"/>
                  <a:gd name="connsiteY88" fmla="*/ 981258 h 1516072"/>
                  <a:gd name="connsiteX89" fmla="*/ 695889 w 1003876"/>
                  <a:gd name="connsiteY89" fmla="*/ 971733 h 1516072"/>
                  <a:gd name="connsiteX90" fmla="*/ 705414 w 1003876"/>
                  <a:gd name="connsiteY90" fmla="*/ 960303 h 1516072"/>
                  <a:gd name="connsiteX91" fmla="*/ 716844 w 1003876"/>
                  <a:gd name="connsiteY91" fmla="*/ 952683 h 1516072"/>
                  <a:gd name="connsiteX92" fmla="*/ 732084 w 1003876"/>
                  <a:gd name="connsiteY92" fmla="*/ 939348 h 1516072"/>
                  <a:gd name="connsiteX93" fmla="*/ 741609 w 1003876"/>
                  <a:gd name="connsiteY93" fmla="*/ 927918 h 1516072"/>
                  <a:gd name="connsiteX94" fmla="*/ 753039 w 1003876"/>
                  <a:gd name="connsiteY94" fmla="*/ 918393 h 1516072"/>
                  <a:gd name="connsiteX95" fmla="*/ 758754 w 1003876"/>
                  <a:gd name="connsiteY95" fmla="*/ 906963 h 1516072"/>
                  <a:gd name="connsiteX96" fmla="*/ 760659 w 1003876"/>
                  <a:gd name="connsiteY96" fmla="*/ 901248 h 1516072"/>
                  <a:gd name="connsiteX97" fmla="*/ 766374 w 1003876"/>
                  <a:gd name="connsiteY97" fmla="*/ 889818 h 1516072"/>
                  <a:gd name="connsiteX98" fmla="*/ 764469 w 1003876"/>
                  <a:gd name="connsiteY98" fmla="*/ 874578 h 1516072"/>
                  <a:gd name="connsiteX99" fmla="*/ 758754 w 1003876"/>
                  <a:gd name="connsiteY99" fmla="*/ 872673 h 1516072"/>
                  <a:gd name="connsiteX100" fmla="*/ 737799 w 1003876"/>
                  <a:gd name="connsiteY100" fmla="*/ 874578 h 1516072"/>
                  <a:gd name="connsiteX101" fmla="*/ 732084 w 1003876"/>
                  <a:gd name="connsiteY101" fmla="*/ 878388 h 1516072"/>
                  <a:gd name="connsiteX102" fmla="*/ 699699 w 1003876"/>
                  <a:gd name="connsiteY102" fmla="*/ 899343 h 1516072"/>
                  <a:gd name="connsiteX103" fmla="*/ 595181 w 1003876"/>
                  <a:gd name="connsiteY103" fmla="*/ 957831 h 1516072"/>
                  <a:gd name="connsiteX104" fmla="*/ 507294 w 1003876"/>
                  <a:gd name="connsiteY104" fmla="*/ 847908 h 1516072"/>
                  <a:gd name="connsiteX105" fmla="*/ 503484 w 1003876"/>
                  <a:gd name="connsiteY105" fmla="*/ 358323 h 1516072"/>
                  <a:gd name="connsiteX106" fmla="*/ 499674 w 1003876"/>
                  <a:gd name="connsiteY106" fmla="*/ 66858 h 1516072"/>
                  <a:gd name="connsiteX107" fmla="*/ 490149 w 1003876"/>
                  <a:gd name="connsiteY107" fmla="*/ 40188 h 1516072"/>
                  <a:gd name="connsiteX108" fmla="*/ 488244 w 1003876"/>
                  <a:gd name="connsiteY108" fmla="*/ 34473 h 1516072"/>
                  <a:gd name="connsiteX109" fmla="*/ 484434 w 1003876"/>
                  <a:gd name="connsiteY109" fmla="*/ 28758 h 1516072"/>
                  <a:gd name="connsiteX110" fmla="*/ 478719 w 1003876"/>
                  <a:gd name="connsiteY110" fmla="*/ 17328 h 1516072"/>
                  <a:gd name="connsiteX111" fmla="*/ 473004 w 1003876"/>
                  <a:gd name="connsiteY111" fmla="*/ 13518 h 1516072"/>
                  <a:gd name="connsiteX112" fmla="*/ 469194 w 1003876"/>
                  <a:gd name="connsiteY112" fmla="*/ 7803 h 1516072"/>
                  <a:gd name="connsiteX113" fmla="*/ 429189 w 1003876"/>
                  <a:gd name="connsiteY113" fmla="*/ 11613 h 1516072"/>
                  <a:gd name="connsiteX114" fmla="*/ 425379 w 1003876"/>
                  <a:gd name="connsiteY114" fmla="*/ 78288 h 1516072"/>
                  <a:gd name="connsiteX115" fmla="*/ 425379 w 1003876"/>
                  <a:gd name="connsiteY115" fmla="*/ 84003 h 1516072"/>
                  <a:gd name="connsiteX116" fmla="*/ 436603 w 1003876"/>
                  <a:gd name="connsiteY116" fmla="*/ 225952 h 1516072"/>
                  <a:gd name="connsiteX117" fmla="*/ 440619 w 1003876"/>
                  <a:gd name="connsiteY117" fmla="*/ 421188 h 1516072"/>
                  <a:gd name="connsiteX118" fmla="*/ 435265 w 1003876"/>
                  <a:gd name="connsiteY118" fmla="*/ 718368 h 1516072"/>
                  <a:gd name="connsiteX119" fmla="*/ 435059 w 1003876"/>
                  <a:gd name="connsiteY119" fmla="*/ 799046 h 1516072"/>
                  <a:gd name="connsiteX120" fmla="*/ 430322 w 1003876"/>
                  <a:gd name="connsiteY120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15854 w 1003876"/>
                  <a:gd name="connsiteY42" fmla="*/ 1373688 h 1516072"/>
                  <a:gd name="connsiteX43" fmla="*/ 417759 w 1003876"/>
                  <a:gd name="connsiteY43" fmla="*/ 1360353 h 1516072"/>
                  <a:gd name="connsiteX44" fmla="*/ 421569 w 1003876"/>
                  <a:gd name="connsiteY44" fmla="*/ 1348923 h 1516072"/>
                  <a:gd name="connsiteX45" fmla="*/ 427284 w 1003876"/>
                  <a:gd name="connsiteY45" fmla="*/ 1335588 h 1516072"/>
                  <a:gd name="connsiteX46" fmla="*/ 467289 w 1003876"/>
                  <a:gd name="connsiteY46" fmla="*/ 1265103 h 1516072"/>
                  <a:gd name="connsiteX47" fmla="*/ 528455 w 1003876"/>
                  <a:gd name="connsiteY47" fmla="*/ 1230091 h 1516072"/>
                  <a:gd name="connsiteX48" fmla="*/ 601154 w 1003876"/>
                  <a:gd name="connsiteY48" fmla="*/ 1221700 h 1516072"/>
                  <a:gd name="connsiteX49" fmla="*/ 720654 w 1003876"/>
                  <a:gd name="connsiteY49" fmla="*/ 1316538 h 1516072"/>
                  <a:gd name="connsiteX50" fmla="*/ 733989 w 1003876"/>
                  <a:gd name="connsiteY50" fmla="*/ 1326063 h 1516072"/>
                  <a:gd name="connsiteX51" fmla="*/ 743514 w 1003876"/>
                  <a:gd name="connsiteY51" fmla="*/ 1327968 h 1516072"/>
                  <a:gd name="connsiteX52" fmla="*/ 749229 w 1003876"/>
                  <a:gd name="connsiteY52" fmla="*/ 1329873 h 1516072"/>
                  <a:gd name="connsiteX53" fmla="*/ 762564 w 1003876"/>
                  <a:gd name="connsiteY53" fmla="*/ 1335588 h 1516072"/>
                  <a:gd name="connsiteX54" fmla="*/ 777804 w 1003876"/>
                  <a:gd name="connsiteY54" fmla="*/ 1333683 h 1516072"/>
                  <a:gd name="connsiteX55" fmla="*/ 789234 w 1003876"/>
                  <a:gd name="connsiteY55" fmla="*/ 1327968 h 1516072"/>
                  <a:gd name="connsiteX56" fmla="*/ 794949 w 1003876"/>
                  <a:gd name="connsiteY56" fmla="*/ 1326063 h 1516072"/>
                  <a:gd name="connsiteX57" fmla="*/ 802569 w 1003876"/>
                  <a:gd name="connsiteY57" fmla="*/ 1308918 h 1516072"/>
                  <a:gd name="connsiteX58" fmla="*/ 800664 w 1003876"/>
                  <a:gd name="connsiteY58" fmla="*/ 1284153 h 1516072"/>
                  <a:gd name="connsiteX59" fmla="*/ 798759 w 1003876"/>
                  <a:gd name="connsiteY59" fmla="*/ 1278438 h 1516072"/>
                  <a:gd name="connsiteX60" fmla="*/ 796854 w 1003876"/>
                  <a:gd name="connsiteY60" fmla="*/ 1270818 h 1516072"/>
                  <a:gd name="connsiteX61" fmla="*/ 783519 w 1003876"/>
                  <a:gd name="connsiteY61" fmla="*/ 1253673 h 1516072"/>
                  <a:gd name="connsiteX62" fmla="*/ 773994 w 1003876"/>
                  <a:gd name="connsiteY62" fmla="*/ 1247958 h 1516072"/>
                  <a:gd name="connsiteX63" fmla="*/ 648264 w 1003876"/>
                  <a:gd name="connsiteY63" fmla="*/ 1156518 h 1516072"/>
                  <a:gd name="connsiteX64" fmla="*/ 644454 w 1003876"/>
                  <a:gd name="connsiteY64" fmla="*/ 1139373 h 1516072"/>
                  <a:gd name="connsiteX65" fmla="*/ 646359 w 1003876"/>
                  <a:gd name="connsiteY65" fmla="*/ 1131753 h 1516072"/>
                  <a:gd name="connsiteX66" fmla="*/ 650169 w 1003876"/>
                  <a:gd name="connsiteY66" fmla="*/ 1114608 h 1516072"/>
                  <a:gd name="connsiteX67" fmla="*/ 653979 w 1003876"/>
                  <a:gd name="connsiteY67" fmla="*/ 1108893 h 1516072"/>
                  <a:gd name="connsiteX68" fmla="*/ 655884 w 1003876"/>
                  <a:gd name="connsiteY68" fmla="*/ 1103178 h 1516072"/>
                  <a:gd name="connsiteX69" fmla="*/ 661599 w 1003876"/>
                  <a:gd name="connsiteY69" fmla="*/ 1101273 h 1516072"/>
                  <a:gd name="connsiteX70" fmla="*/ 671124 w 1003876"/>
                  <a:gd name="connsiteY70" fmla="*/ 1089843 h 1516072"/>
                  <a:gd name="connsiteX71" fmla="*/ 724464 w 1003876"/>
                  <a:gd name="connsiteY71" fmla="*/ 1082223 h 1516072"/>
                  <a:gd name="connsiteX72" fmla="*/ 842574 w 1003876"/>
                  <a:gd name="connsiteY72" fmla="*/ 1084128 h 1516072"/>
                  <a:gd name="connsiteX73" fmla="*/ 871149 w 1003876"/>
                  <a:gd name="connsiteY73" fmla="*/ 1086033 h 1516072"/>
                  <a:gd name="connsiteX74" fmla="*/ 899724 w 1003876"/>
                  <a:gd name="connsiteY74" fmla="*/ 1091748 h 1516072"/>
                  <a:gd name="connsiteX75" fmla="*/ 922584 w 1003876"/>
                  <a:gd name="connsiteY75" fmla="*/ 1095558 h 1516072"/>
                  <a:gd name="connsiteX76" fmla="*/ 985294 w 1003876"/>
                  <a:gd name="connsiteY76" fmla="*/ 1104311 h 1516072"/>
                  <a:gd name="connsiteX77" fmla="*/ 1003378 w 1003876"/>
                  <a:gd name="connsiteY77" fmla="*/ 1065958 h 1516072"/>
                  <a:gd name="connsiteX78" fmla="*/ 970209 w 1003876"/>
                  <a:gd name="connsiteY78" fmla="*/ 1044123 h 1516072"/>
                  <a:gd name="connsiteX79" fmla="*/ 935919 w 1003876"/>
                  <a:gd name="connsiteY79" fmla="*/ 1034598 h 1516072"/>
                  <a:gd name="connsiteX80" fmla="*/ 825429 w 1003876"/>
                  <a:gd name="connsiteY80" fmla="*/ 1034598 h 1516072"/>
                  <a:gd name="connsiteX81" fmla="*/ 730179 w 1003876"/>
                  <a:gd name="connsiteY81" fmla="*/ 1038408 h 1516072"/>
                  <a:gd name="connsiteX82" fmla="*/ 669219 w 1003876"/>
                  <a:gd name="connsiteY82" fmla="*/ 1046028 h 1516072"/>
                  <a:gd name="connsiteX83" fmla="*/ 646360 w 1003876"/>
                  <a:gd name="connsiteY83" fmla="*/ 1049838 h 1516072"/>
                  <a:gd name="connsiteX84" fmla="*/ 640078 w 1003876"/>
                  <a:gd name="connsiteY84" fmla="*/ 1026051 h 1516072"/>
                  <a:gd name="connsiteX85" fmla="*/ 673029 w 1003876"/>
                  <a:gd name="connsiteY85" fmla="*/ 992688 h 1516072"/>
                  <a:gd name="connsiteX86" fmla="*/ 674934 w 1003876"/>
                  <a:gd name="connsiteY86" fmla="*/ 986973 h 1516072"/>
                  <a:gd name="connsiteX87" fmla="*/ 680649 w 1003876"/>
                  <a:gd name="connsiteY87" fmla="*/ 985068 h 1516072"/>
                  <a:gd name="connsiteX88" fmla="*/ 686364 w 1003876"/>
                  <a:gd name="connsiteY88" fmla="*/ 981258 h 1516072"/>
                  <a:gd name="connsiteX89" fmla="*/ 695889 w 1003876"/>
                  <a:gd name="connsiteY89" fmla="*/ 971733 h 1516072"/>
                  <a:gd name="connsiteX90" fmla="*/ 705414 w 1003876"/>
                  <a:gd name="connsiteY90" fmla="*/ 960303 h 1516072"/>
                  <a:gd name="connsiteX91" fmla="*/ 716844 w 1003876"/>
                  <a:gd name="connsiteY91" fmla="*/ 952683 h 1516072"/>
                  <a:gd name="connsiteX92" fmla="*/ 732084 w 1003876"/>
                  <a:gd name="connsiteY92" fmla="*/ 939348 h 1516072"/>
                  <a:gd name="connsiteX93" fmla="*/ 741609 w 1003876"/>
                  <a:gd name="connsiteY93" fmla="*/ 927918 h 1516072"/>
                  <a:gd name="connsiteX94" fmla="*/ 753039 w 1003876"/>
                  <a:gd name="connsiteY94" fmla="*/ 918393 h 1516072"/>
                  <a:gd name="connsiteX95" fmla="*/ 758754 w 1003876"/>
                  <a:gd name="connsiteY95" fmla="*/ 906963 h 1516072"/>
                  <a:gd name="connsiteX96" fmla="*/ 760659 w 1003876"/>
                  <a:gd name="connsiteY96" fmla="*/ 901248 h 1516072"/>
                  <a:gd name="connsiteX97" fmla="*/ 766374 w 1003876"/>
                  <a:gd name="connsiteY97" fmla="*/ 889818 h 1516072"/>
                  <a:gd name="connsiteX98" fmla="*/ 764469 w 1003876"/>
                  <a:gd name="connsiteY98" fmla="*/ 874578 h 1516072"/>
                  <a:gd name="connsiteX99" fmla="*/ 758754 w 1003876"/>
                  <a:gd name="connsiteY99" fmla="*/ 872673 h 1516072"/>
                  <a:gd name="connsiteX100" fmla="*/ 737799 w 1003876"/>
                  <a:gd name="connsiteY100" fmla="*/ 874578 h 1516072"/>
                  <a:gd name="connsiteX101" fmla="*/ 732084 w 1003876"/>
                  <a:gd name="connsiteY101" fmla="*/ 878388 h 1516072"/>
                  <a:gd name="connsiteX102" fmla="*/ 699699 w 1003876"/>
                  <a:gd name="connsiteY102" fmla="*/ 899343 h 1516072"/>
                  <a:gd name="connsiteX103" fmla="*/ 595181 w 1003876"/>
                  <a:gd name="connsiteY103" fmla="*/ 957831 h 1516072"/>
                  <a:gd name="connsiteX104" fmla="*/ 507294 w 1003876"/>
                  <a:gd name="connsiteY104" fmla="*/ 847908 h 1516072"/>
                  <a:gd name="connsiteX105" fmla="*/ 503484 w 1003876"/>
                  <a:gd name="connsiteY105" fmla="*/ 358323 h 1516072"/>
                  <a:gd name="connsiteX106" fmla="*/ 499674 w 1003876"/>
                  <a:gd name="connsiteY106" fmla="*/ 66858 h 1516072"/>
                  <a:gd name="connsiteX107" fmla="*/ 490149 w 1003876"/>
                  <a:gd name="connsiteY107" fmla="*/ 40188 h 1516072"/>
                  <a:gd name="connsiteX108" fmla="*/ 488244 w 1003876"/>
                  <a:gd name="connsiteY108" fmla="*/ 34473 h 1516072"/>
                  <a:gd name="connsiteX109" fmla="*/ 484434 w 1003876"/>
                  <a:gd name="connsiteY109" fmla="*/ 28758 h 1516072"/>
                  <a:gd name="connsiteX110" fmla="*/ 478719 w 1003876"/>
                  <a:gd name="connsiteY110" fmla="*/ 17328 h 1516072"/>
                  <a:gd name="connsiteX111" fmla="*/ 473004 w 1003876"/>
                  <a:gd name="connsiteY111" fmla="*/ 13518 h 1516072"/>
                  <a:gd name="connsiteX112" fmla="*/ 469194 w 1003876"/>
                  <a:gd name="connsiteY112" fmla="*/ 7803 h 1516072"/>
                  <a:gd name="connsiteX113" fmla="*/ 429189 w 1003876"/>
                  <a:gd name="connsiteY113" fmla="*/ 11613 h 1516072"/>
                  <a:gd name="connsiteX114" fmla="*/ 425379 w 1003876"/>
                  <a:gd name="connsiteY114" fmla="*/ 78288 h 1516072"/>
                  <a:gd name="connsiteX115" fmla="*/ 425379 w 1003876"/>
                  <a:gd name="connsiteY115" fmla="*/ 84003 h 1516072"/>
                  <a:gd name="connsiteX116" fmla="*/ 436603 w 1003876"/>
                  <a:gd name="connsiteY116" fmla="*/ 225952 h 1516072"/>
                  <a:gd name="connsiteX117" fmla="*/ 440619 w 1003876"/>
                  <a:gd name="connsiteY117" fmla="*/ 421188 h 1516072"/>
                  <a:gd name="connsiteX118" fmla="*/ 435265 w 1003876"/>
                  <a:gd name="connsiteY118" fmla="*/ 718368 h 1516072"/>
                  <a:gd name="connsiteX119" fmla="*/ 435059 w 1003876"/>
                  <a:gd name="connsiteY119" fmla="*/ 799046 h 1516072"/>
                  <a:gd name="connsiteX120" fmla="*/ 430322 w 1003876"/>
                  <a:gd name="connsiteY120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15854 w 1003876"/>
                  <a:gd name="connsiteY42" fmla="*/ 1373688 h 1516072"/>
                  <a:gd name="connsiteX43" fmla="*/ 417759 w 1003876"/>
                  <a:gd name="connsiteY43" fmla="*/ 1360353 h 1516072"/>
                  <a:gd name="connsiteX44" fmla="*/ 421569 w 1003876"/>
                  <a:gd name="connsiteY44" fmla="*/ 1348923 h 1516072"/>
                  <a:gd name="connsiteX45" fmla="*/ 427284 w 1003876"/>
                  <a:gd name="connsiteY45" fmla="*/ 1335588 h 1516072"/>
                  <a:gd name="connsiteX46" fmla="*/ 467289 w 1003876"/>
                  <a:gd name="connsiteY46" fmla="*/ 1265103 h 1516072"/>
                  <a:gd name="connsiteX47" fmla="*/ 528455 w 1003876"/>
                  <a:gd name="connsiteY47" fmla="*/ 1230091 h 1516072"/>
                  <a:gd name="connsiteX48" fmla="*/ 601154 w 1003876"/>
                  <a:gd name="connsiteY48" fmla="*/ 1221700 h 1516072"/>
                  <a:gd name="connsiteX49" fmla="*/ 720654 w 1003876"/>
                  <a:gd name="connsiteY49" fmla="*/ 1316538 h 1516072"/>
                  <a:gd name="connsiteX50" fmla="*/ 733989 w 1003876"/>
                  <a:gd name="connsiteY50" fmla="*/ 1326063 h 1516072"/>
                  <a:gd name="connsiteX51" fmla="*/ 743514 w 1003876"/>
                  <a:gd name="connsiteY51" fmla="*/ 1327968 h 1516072"/>
                  <a:gd name="connsiteX52" fmla="*/ 749229 w 1003876"/>
                  <a:gd name="connsiteY52" fmla="*/ 1329873 h 1516072"/>
                  <a:gd name="connsiteX53" fmla="*/ 762564 w 1003876"/>
                  <a:gd name="connsiteY53" fmla="*/ 1335588 h 1516072"/>
                  <a:gd name="connsiteX54" fmla="*/ 777804 w 1003876"/>
                  <a:gd name="connsiteY54" fmla="*/ 1333683 h 1516072"/>
                  <a:gd name="connsiteX55" fmla="*/ 789234 w 1003876"/>
                  <a:gd name="connsiteY55" fmla="*/ 1327968 h 1516072"/>
                  <a:gd name="connsiteX56" fmla="*/ 794949 w 1003876"/>
                  <a:gd name="connsiteY56" fmla="*/ 1326063 h 1516072"/>
                  <a:gd name="connsiteX57" fmla="*/ 802569 w 1003876"/>
                  <a:gd name="connsiteY57" fmla="*/ 1308918 h 1516072"/>
                  <a:gd name="connsiteX58" fmla="*/ 800664 w 1003876"/>
                  <a:gd name="connsiteY58" fmla="*/ 1284153 h 1516072"/>
                  <a:gd name="connsiteX59" fmla="*/ 798759 w 1003876"/>
                  <a:gd name="connsiteY59" fmla="*/ 1278438 h 1516072"/>
                  <a:gd name="connsiteX60" fmla="*/ 796854 w 1003876"/>
                  <a:gd name="connsiteY60" fmla="*/ 1270818 h 1516072"/>
                  <a:gd name="connsiteX61" fmla="*/ 783519 w 1003876"/>
                  <a:gd name="connsiteY61" fmla="*/ 1253673 h 1516072"/>
                  <a:gd name="connsiteX62" fmla="*/ 773994 w 1003876"/>
                  <a:gd name="connsiteY62" fmla="*/ 1247958 h 1516072"/>
                  <a:gd name="connsiteX63" fmla="*/ 648264 w 1003876"/>
                  <a:gd name="connsiteY63" fmla="*/ 1156518 h 1516072"/>
                  <a:gd name="connsiteX64" fmla="*/ 644454 w 1003876"/>
                  <a:gd name="connsiteY64" fmla="*/ 1139373 h 1516072"/>
                  <a:gd name="connsiteX65" fmla="*/ 646359 w 1003876"/>
                  <a:gd name="connsiteY65" fmla="*/ 1131753 h 1516072"/>
                  <a:gd name="connsiteX66" fmla="*/ 650169 w 1003876"/>
                  <a:gd name="connsiteY66" fmla="*/ 1114608 h 1516072"/>
                  <a:gd name="connsiteX67" fmla="*/ 653979 w 1003876"/>
                  <a:gd name="connsiteY67" fmla="*/ 1108893 h 1516072"/>
                  <a:gd name="connsiteX68" fmla="*/ 655884 w 1003876"/>
                  <a:gd name="connsiteY68" fmla="*/ 1103178 h 1516072"/>
                  <a:gd name="connsiteX69" fmla="*/ 661599 w 1003876"/>
                  <a:gd name="connsiteY69" fmla="*/ 1101273 h 1516072"/>
                  <a:gd name="connsiteX70" fmla="*/ 671124 w 1003876"/>
                  <a:gd name="connsiteY70" fmla="*/ 1089843 h 1516072"/>
                  <a:gd name="connsiteX71" fmla="*/ 724464 w 1003876"/>
                  <a:gd name="connsiteY71" fmla="*/ 1082223 h 1516072"/>
                  <a:gd name="connsiteX72" fmla="*/ 842574 w 1003876"/>
                  <a:gd name="connsiteY72" fmla="*/ 1084128 h 1516072"/>
                  <a:gd name="connsiteX73" fmla="*/ 871149 w 1003876"/>
                  <a:gd name="connsiteY73" fmla="*/ 1086033 h 1516072"/>
                  <a:gd name="connsiteX74" fmla="*/ 899724 w 1003876"/>
                  <a:gd name="connsiteY74" fmla="*/ 1091748 h 1516072"/>
                  <a:gd name="connsiteX75" fmla="*/ 922584 w 1003876"/>
                  <a:gd name="connsiteY75" fmla="*/ 1095558 h 1516072"/>
                  <a:gd name="connsiteX76" fmla="*/ 985294 w 1003876"/>
                  <a:gd name="connsiteY76" fmla="*/ 1104311 h 1516072"/>
                  <a:gd name="connsiteX77" fmla="*/ 1003378 w 1003876"/>
                  <a:gd name="connsiteY77" fmla="*/ 1065958 h 1516072"/>
                  <a:gd name="connsiteX78" fmla="*/ 970209 w 1003876"/>
                  <a:gd name="connsiteY78" fmla="*/ 1044123 h 1516072"/>
                  <a:gd name="connsiteX79" fmla="*/ 935919 w 1003876"/>
                  <a:gd name="connsiteY79" fmla="*/ 1034598 h 1516072"/>
                  <a:gd name="connsiteX80" fmla="*/ 825429 w 1003876"/>
                  <a:gd name="connsiteY80" fmla="*/ 1034598 h 1516072"/>
                  <a:gd name="connsiteX81" fmla="*/ 730179 w 1003876"/>
                  <a:gd name="connsiteY81" fmla="*/ 1038408 h 1516072"/>
                  <a:gd name="connsiteX82" fmla="*/ 669219 w 1003876"/>
                  <a:gd name="connsiteY82" fmla="*/ 1046028 h 1516072"/>
                  <a:gd name="connsiteX83" fmla="*/ 646360 w 1003876"/>
                  <a:gd name="connsiteY83" fmla="*/ 1049838 h 1516072"/>
                  <a:gd name="connsiteX84" fmla="*/ 640078 w 1003876"/>
                  <a:gd name="connsiteY84" fmla="*/ 1026051 h 1516072"/>
                  <a:gd name="connsiteX85" fmla="*/ 673029 w 1003876"/>
                  <a:gd name="connsiteY85" fmla="*/ 992688 h 1516072"/>
                  <a:gd name="connsiteX86" fmla="*/ 674934 w 1003876"/>
                  <a:gd name="connsiteY86" fmla="*/ 986973 h 1516072"/>
                  <a:gd name="connsiteX87" fmla="*/ 680649 w 1003876"/>
                  <a:gd name="connsiteY87" fmla="*/ 985068 h 1516072"/>
                  <a:gd name="connsiteX88" fmla="*/ 686364 w 1003876"/>
                  <a:gd name="connsiteY88" fmla="*/ 981258 h 1516072"/>
                  <a:gd name="connsiteX89" fmla="*/ 695889 w 1003876"/>
                  <a:gd name="connsiteY89" fmla="*/ 971733 h 1516072"/>
                  <a:gd name="connsiteX90" fmla="*/ 705414 w 1003876"/>
                  <a:gd name="connsiteY90" fmla="*/ 960303 h 1516072"/>
                  <a:gd name="connsiteX91" fmla="*/ 716844 w 1003876"/>
                  <a:gd name="connsiteY91" fmla="*/ 952683 h 1516072"/>
                  <a:gd name="connsiteX92" fmla="*/ 732084 w 1003876"/>
                  <a:gd name="connsiteY92" fmla="*/ 939348 h 1516072"/>
                  <a:gd name="connsiteX93" fmla="*/ 741609 w 1003876"/>
                  <a:gd name="connsiteY93" fmla="*/ 927918 h 1516072"/>
                  <a:gd name="connsiteX94" fmla="*/ 753039 w 1003876"/>
                  <a:gd name="connsiteY94" fmla="*/ 918393 h 1516072"/>
                  <a:gd name="connsiteX95" fmla="*/ 758754 w 1003876"/>
                  <a:gd name="connsiteY95" fmla="*/ 906963 h 1516072"/>
                  <a:gd name="connsiteX96" fmla="*/ 760659 w 1003876"/>
                  <a:gd name="connsiteY96" fmla="*/ 901248 h 1516072"/>
                  <a:gd name="connsiteX97" fmla="*/ 766374 w 1003876"/>
                  <a:gd name="connsiteY97" fmla="*/ 889818 h 1516072"/>
                  <a:gd name="connsiteX98" fmla="*/ 764469 w 1003876"/>
                  <a:gd name="connsiteY98" fmla="*/ 874578 h 1516072"/>
                  <a:gd name="connsiteX99" fmla="*/ 758754 w 1003876"/>
                  <a:gd name="connsiteY99" fmla="*/ 872673 h 1516072"/>
                  <a:gd name="connsiteX100" fmla="*/ 737799 w 1003876"/>
                  <a:gd name="connsiteY100" fmla="*/ 874578 h 1516072"/>
                  <a:gd name="connsiteX101" fmla="*/ 732084 w 1003876"/>
                  <a:gd name="connsiteY101" fmla="*/ 878388 h 1516072"/>
                  <a:gd name="connsiteX102" fmla="*/ 699699 w 1003876"/>
                  <a:gd name="connsiteY102" fmla="*/ 899343 h 1516072"/>
                  <a:gd name="connsiteX103" fmla="*/ 595181 w 1003876"/>
                  <a:gd name="connsiteY103" fmla="*/ 957831 h 1516072"/>
                  <a:gd name="connsiteX104" fmla="*/ 507294 w 1003876"/>
                  <a:gd name="connsiteY104" fmla="*/ 847908 h 1516072"/>
                  <a:gd name="connsiteX105" fmla="*/ 503484 w 1003876"/>
                  <a:gd name="connsiteY105" fmla="*/ 358323 h 1516072"/>
                  <a:gd name="connsiteX106" fmla="*/ 499674 w 1003876"/>
                  <a:gd name="connsiteY106" fmla="*/ 66858 h 1516072"/>
                  <a:gd name="connsiteX107" fmla="*/ 490149 w 1003876"/>
                  <a:gd name="connsiteY107" fmla="*/ 40188 h 1516072"/>
                  <a:gd name="connsiteX108" fmla="*/ 488244 w 1003876"/>
                  <a:gd name="connsiteY108" fmla="*/ 34473 h 1516072"/>
                  <a:gd name="connsiteX109" fmla="*/ 484434 w 1003876"/>
                  <a:gd name="connsiteY109" fmla="*/ 28758 h 1516072"/>
                  <a:gd name="connsiteX110" fmla="*/ 478719 w 1003876"/>
                  <a:gd name="connsiteY110" fmla="*/ 17328 h 1516072"/>
                  <a:gd name="connsiteX111" fmla="*/ 473004 w 1003876"/>
                  <a:gd name="connsiteY111" fmla="*/ 13518 h 1516072"/>
                  <a:gd name="connsiteX112" fmla="*/ 469194 w 1003876"/>
                  <a:gd name="connsiteY112" fmla="*/ 7803 h 1516072"/>
                  <a:gd name="connsiteX113" fmla="*/ 429189 w 1003876"/>
                  <a:gd name="connsiteY113" fmla="*/ 11613 h 1516072"/>
                  <a:gd name="connsiteX114" fmla="*/ 425379 w 1003876"/>
                  <a:gd name="connsiteY114" fmla="*/ 78288 h 1516072"/>
                  <a:gd name="connsiteX115" fmla="*/ 425379 w 1003876"/>
                  <a:gd name="connsiteY115" fmla="*/ 84003 h 1516072"/>
                  <a:gd name="connsiteX116" fmla="*/ 436603 w 1003876"/>
                  <a:gd name="connsiteY116" fmla="*/ 225952 h 1516072"/>
                  <a:gd name="connsiteX117" fmla="*/ 440619 w 1003876"/>
                  <a:gd name="connsiteY117" fmla="*/ 421188 h 1516072"/>
                  <a:gd name="connsiteX118" fmla="*/ 435265 w 1003876"/>
                  <a:gd name="connsiteY118" fmla="*/ 718368 h 1516072"/>
                  <a:gd name="connsiteX119" fmla="*/ 435059 w 1003876"/>
                  <a:gd name="connsiteY119" fmla="*/ 799046 h 1516072"/>
                  <a:gd name="connsiteX120" fmla="*/ 430322 w 1003876"/>
                  <a:gd name="connsiteY120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15854 w 1003876"/>
                  <a:gd name="connsiteY42" fmla="*/ 1373688 h 1516072"/>
                  <a:gd name="connsiteX43" fmla="*/ 417759 w 1003876"/>
                  <a:gd name="connsiteY43" fmla="*/ 1360353 h 1516072"/>
                  <a:gd name="connsiteX44" fmla="*/ 421569 w 1003876"/>
                  <a:gd name="connsiteY44" fmla="*/ 1348923 h 1516072"/>
                  <a:gd name="connsiteX45" fmla="*/ 427284 w 1003876"/>
                  <a:gd name="connsiteY45" fmla="*/ 1335588 h 1516072"/>
                  <a:gd name="connsiteX46" fmla="*/ 467289 w 1003876"/>
                  <a:gd name="connsiteY46" fmla="*/ 1265103 h 1516072"/>
                  <a:gd name="connsiteX47" fmla="*/ 528455 w 1003876"/>
                  <a:gd name="connsiteY47" fmla="*/ 1230091 h 1516072"/>
                  <a:gd name="connsiteX48" fmla="*/ 601154 w 1003876"/>
                  <a:gd name="connsiteY48" fmla="*/ 1221700 h 1516072"/>
                  <a:gd name="connsiteX49" fmla="*/ 720654 w 1003876"/>
                  <a:gd name="connsiteY49" fmla="*/ 1316538 h 1516072"/>
                  <a:gd name="connsiteX50" fmla="*/ 733989 w 1003876"/>
                  <a:gd name="connsiteY50" fmla="*/ 1326063 h 1516072"/>
                  <a:gd name="connsiteX51" fmla="*/ 743514 w 1003876"/>
                  <a:gd name="connsiteY51" fmla="*/ 1327968 h 1516072"/>
                  <a:gd name="connsiteX52" fmla="*/ 749229 w 1003876"/>
                  <a:gd name="connsiteY52" fmla="*/ 1329873 h 1516072"/>
                  <a:gd name="connsiteX53" fmla="*/ 762564 w 1003876"/>
                  <a:gd name="connsiteY53" fmla="*/ 1335588 h 1516072"/>
                  <a:gd name="connsiteX54" fmla="*/ 777804 w 1003876"/>
                  <a:gd name="connsiteY54" fmla="*/ 1333683 h 1516072"/>
                  <a:gd name="connsiteX55" fmla="*/ 789234 w 1003876"/>
                  <a:gd name="connsiteY55" fmla="*/ 1327968 h 1516072"/>
                  <a:gd name="connsiteX56" fmla="*/ 794949 w 1003876"/>
                  <a:gd name="connsiteY56" fmla="*/ 1326063 h 1516072"/>
                  <a:gd name="connsiteX57" fmla="*/ 802569 w 1003876"/>
                  <a:gd name="connsiteY57" fmla="*/ 1308918 h 1516072"/>
                  <a:gd name="connsiteX58" fmla="*/ 800664 w 1003876"/>
                  <a:gd name="connsiteY58" fmla="*/ 1284153 h 1516072"/>
                  <a:gd name="connsiteX59" fmla="*/ 798759 w 1003876"/>
                  <a:gd name="connsiteY59" fmla="*/ 1278438 h 1516072"/>
                  <a:gd name="connsiteX60" fmla="*/ 796854 w 1003876"/>
                  <a:gd name="connsiteY60" fmla="*/ 1270818 h 1516072"/>
                  <a:gd name="connsiteX61" fmla="*/ 783519 w 1003876"/>
                  <a:gd name="connsiteY61" fmla="*/ 1253673 h 1516072"/>
                  <a:gd name="connsiteX62" fmla="*/ 773994 w 1003876"/>
                  <a:gd name="connsiteY62" fmla="*/ 1247958 h 1516072"/>
                  <a:gd name="connsiteX63" fmla="*/ 648264 w 1003876"/>
                  <a:gd name="connsiteY63" fmla="*/ 1156518 h 1516072"/>
                  <a:gd name="connsiteX64" fmla="*/ 644454 w 1003876"/>
                  <a:gd name="connsiteY64" fmla="*/ 1139373 h 1516072"/>
                  <a:gd name="connsiteX65" fmla="*/ 646359 w 1003876"/>
                  <a:gd name="connsiteY65" fmla="*/ 1131753 h 1516072"/>
                  <a:gd name="connsiteX66" fmla="*/ 650169 w 1003876"/>
                  <a:gd name="connsiteY66" fmla="*/ 1114608 h 1516072"/>
                  <a:gd name="connsiteX67" fmla="*/ 653979 w 1003876"/>
                  <a:gd name="connsiteY67" fmla="*/ 1108893 h 1516072"/>
                  <a:gd name="connsiteX68" fmla="*/ 655884 w 1003876"/>
                  <a:gd name="connsiteY68" fmla="*/ 1103178 h 1516072"/>
                  <a:gd name="connsiteX69" fmla="*/ 661599 w 1003876"/>
                  <a:gd name="connsiteY69" fmla="*/ 1101273 h 1516072"/>
                  <a:gd name="connsiteX70" fmla="*/ 671124 w 1003876"/>
                  <a:gd name="connsiteY70" fmla="*/ 1089843 h 1516072"/>
                  <a:gd name="connsiteX71" fmla="*/ 724464 w 1003876"/>
                  <a:gd name="connsiteY71" fmla="*/ 1082223 h 1516072"/>
                  <a:gd name="connsiteX72" fmla="*/ 842574 w 1003876"/>
                  <a:gd name="connsiteY72" fmla="*/ 1084128 h 1516072"/>
                  <a:gd name="connsiteX73" fmla="*/ 871149 w 1003876"/>
                  <a:gd name="connsiteY73" fmla="*/ 1086033 h 1516072"/>
                  <a:gd name="connsiteX74" fmla="*/ 899724 w 1003876"/>
                  <a:gd name="connsiteY74" fmla="*/ 1091748 h 1516072"/>
                  <a:gd name="connsiteX75" fmla="*/ 922584 w 1003876"/>
                  <a:gd name="connsiteY75" fmla="*/ 1095558 h 1516072"/>
                  <a:gd name="connsiteX76" fmla="*/ 985294 w 1003876"/>
                  <a:gd name="connsiteY76" fmla="*/ 1104311 h 1516072"/>
                  <a:gd name="connsiteX77" fmla="*/ 1003378 w 1003876"/>
                  <a:gd name="connsiteY77" fmla="*/ 1065958 h 1516072"/>
                  <a:gd name="connsiteX78" fmla="*/ 970209 w 1003876"/>
                  <a:gd name="connsiteY78" fmla="*/ 1044123 h 1516072"/>
                  <a:gd name="connsiteX79" fmla="*/ 935919 w 1003876"/>
                  <a:gd name="connsiteY79" fmla="*/ 1034598 h 1516072"/>
                  <a:gd name="connsiteX80" fmla="*/ 825429 w 1003876"/>
                  <a:gd name="connsiteY80" fmla="*/ 1034598 h 1516072"/>
                  <a:gd name="connsiteX81" fmla="*/ 730179 w 1003876"/>
                  <a:gd name="connsiteY81" fmla="*/ 1038408 h 1516072"/>
                  <a:gd name="connsiteX82" fmla="*/ 669219 w 1003876"/>
                  <a:gd name="connsiteY82" fmla="*/ 1046028 h 1516072"/>
                  <a:gd name="connsiteX83" fmla="*/ 646360 w 1003876"/>
                  <a:gd name="connsiteY83" fmla="*/ 1049838 h 1516072"/>
                  <a:gd name="connsiteX84" fmla="*/ 640078 w 1003876"/>
                  <a:gd name="connsiteY84" fmla="*/ 1026051 h 1516072"/>
                  <a:gd name="connsiteX85" fmla="*/ 673029 w 1003876"/>
                  <a:gd name="connsiteY85" fmla="*/ 992688 h 1516072"/>
                  <a:gd name="connsiteX86" fmla="*/ 674934 w 1003876"/>
                  <a:gd name="connsiteY86" fmla="*/ 986973 h 1516072"/>
                  <a:gd name="connsiteX87" fmla="*/ 680649 w 1003876"/>
                  <a:gd name="connsiteY87" fmla="*/ 985068 h 1516072"/>
                  <a:gd name="connsiteX88" fmla="*/ 686364 w 1003876"/>
                  <a:gd name="connsiteY88" fmla="*/ 981258 h 1516072"/>
                  <a:gd name="connsiteX89" fmla="*/ 695889 w 1003876"/>
                  <a:gd name="connsiteY89" fmla="*/ 971733 h 1516072"/>
                  <a:gd name="connsiteX90" fmla="*/ 705414 w 1003876"/>
                  <a:gd name="connsiteY90" fmla="*/ 960303 h 1516072"/>
                  <a:gd name="connsiteX91" fmla="*/ 716844 w 1003876"/>
                  <a:gd name="connsiteY91" fmla="*/ 952683 h 1516072"/>
                  <a:gd name="connsiteX92" fmla="*/ 732084 w 1003876"/>
                  <a:gd name="connsiteY92" fmla="*/ 939348 h 1516072"/>
                  <a:gd name="connsiteX93" fmla="*/ 741609 w 1003876"/>
                  <a:gd name="connsiteY93" fmla="*/ 927918 h 1516072"/>
                  <a:gd name="connsiteX94" fmla="*/ 753039 w 1003876"/>
                  <a:gd name="connsiteY94" fmla="*/ 918393 h 1516072"/>
                  <a:gd name="connsiteX95" fmla="*/ 758754 w 1003876"/>
                  <a:gd name="connsiteY95" fmla="*/ 906963 h 1516072"/>
                  <a:gd name="connsiteX96" fmla="*/ 760659 w 1003876"/>
                  <a:gd name="connsiteY96" fmla="*/ 901248 h 1516072"/>
                  <a:gd name="connsiteX97" fmla="*/ 766374 w 1003876"/>
                  <a:gd name="connsiteY97" fmla="*/ 889818 h 1516072"/>
                  <a:gd name="connsiteX98" fmla="*/ 764469 w 1003876"/>
                  <a:gd name="connsiteY98" fmla="*/ 874578 h 1516072"/>
                  <a:gd name="connsiteX99" fmla="*/ 758754 w 1003876"/>
                  <a:gd name="connsiteY99" fmla="*/ 872673 h 1516072"/>
                  <a:gd name="connsiteX100" fmla="*/ 737799 w 1003876"/>
                  <a:gd name="connsiteY100" fmla="*/ 874578 h 1516072"/>
                  <a:gd name="connsiteX101" fmla="*/ 732084 w 1003876"/>
                  <a:gd name="connsiteY101" fmla="*/ 878388 h 1516072"/>
                  <a:gd name="connsiteX102" fmla="*/ 699699 w 1003876"/>
                  <a:gd name="connsiteY102" fmla="*/ 899343 h 1516072"/>
                  <a:gd name="connsiteX103" fmla="*/ 595181 w 1003876"/>
                  <a:gd name="connsiteY103" fmla="*/ 957831 h 1516072"/>
                  <a:gd name="connsiteX104" fmla="*/ 507294 w 1003876"/>
                  <a:gd name="connsiteY104" fmla="*/ 847908 h 1516072"/>
                  <a:gd name="connsiteX105" fmla="*/ 503484 w 1003876"/>
                  <a:gd name="connsiteY105" fmla="*/ 358323 h 1516072"/>
                  <a:gd name="connsiteX106" fmla="*/ 499674 w 1003876"/>
                  <a:gd name="connsiteY106" fmla="*/ 66858 h 1516072"/>
                  <a:gd name="connsiteX107" fmla="*/ 490149 w 1003876"/>
                  <a:gd name="connsiteY107" fmla="*/ 40188 h 1516072"/>
                  <a:gd name="connsiteX108" fmla="*/ 488244 w 1003876"/>
                  <a:gd name="connsiteY108" fmla="*/ 34473 h 1516072"/>
                  <a:gd name="connsiteX109" fmla="*/ 484434 w 1003876"/>
                  <a:gd name="connsiteY109" fmla="*/ 28758 h 1516072"/>
                  <a:gd name="connsiteX110" fmla="*/ 478719 w 1003876"/>
                  <a:gd name="connsiteY110" fmla="*/ 17328 h 1516072"/>
                  <a:gd name="connsiteX111" fmla="*/ 473004 w 1003876"/>
                  <a:gd name="connsiteY111" fmla="*/ 13518 h 1516072"/>
                  <a:gd name="connsiteX112" fmla="*/ 469194 w 1003876"/>
                  <a:gd name="connsiteY112" fmla="*/ 7803 h 1516072"/>
                  <a:gd name="connsiteX113" fmla="*/ 429189 w 1003876"/>
                  <a:gd name="connsiteY113" fmla="*/ 11613 h 1516072"/>
                  <a:gd name="connsiteX114" fmla="*/ 425379 w 1003876"/>
                  <a:gd name="connsiteY114" fmla="*/ 78288 h 1516072"/>
                  <a:gd name="connsiteX115" fmla="*/ 425379 w 1003876"/>
                  <a:gd name="connsiteY115" fmla="*/ 84003 h 1516072"/>
                  <a:gd name="connsiteX116" fmla="*/ 436603 w 1003876"/>
                  <a:gd name="connsiteY116" fmla="*/ 225952 h 1516072"/>
                  <a:gd name="connsiteX117" fmla="*/ 440619 w 1003876"/>
                  <a:gd name="connsiteY117" fmla="*/ 421188 h 1516072"/>
                  <a:gd name="connsiteX118" fmla="*/ 435265 w 1003876"/>
                  <a:gd name="connsiteY118" fmla="*/ 718368 h 1516072"/>
                  <a:gd name="connsiteX119" fmla="*/ 435059 w 1003876"/>
                  <a:gd name="connsiteY119" fmla="*/ 799046 h 1516072"/>
                  <a:gd name="connsiteX120" fmla="*/ 430322 w 1003876"/>
                  <a:gd name="connsiteY120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15854 w 1003876"/>
                  <a:gd name="connsiteY42" fmla="*/ 1373688 h 1516072"/>
                  <a:gd name="connsiteX43" fmla="*/ 417759 w 1003876"/>
                  <a:gd name="connsiteY43" fmla="*/ 1360353 h 1516072"/>
                  <a:gd name="connsiteX44" fmla="*/ 421569 w 1003876"/>
                  <a:gd name="connsiteY44" fmla="*/ 1348923 h 1516072"/>
                  <a:gd name="connsiteX45" fmla="*/ 427284 w 1003876"/>
                  <a:gd name="connsiteY45" fmla="*/ 1335588 h 1516072"/>
                  <a:gd name="connsiteX46" fmla="*/ 467289 w 1003876"/>
                  <a:gd name="connsiteY46" fmla="*/ 1265103 h 1516072"/>
                  <a:gd name="connsiteX47" fmla="*/ 528455 w 1003876"/>
                  <a:gd name="connsiteY47" fmla="*/ 1230091 h 1516072"/>
                  <a:gd name="connsiteX48" fmla="*/ 601154 w 1003876"/>
                  <a:gd name="connsiteY48" fmla="*/ 1221700 h 1516072"/>
                  <a:gd name="connsiteX49" fmla="*/ 720654 w 1003876"/>
                  <a:gd name="connsiteY49" fmla="*/ 1316538 h 1516072"/>
                  <a:gd name="connsiteX50" fmla="*/ 733989 w 1003876"/>
                  <a:gd name="connsiteY50" fmla="*/ 1326063 h 1516072"/>
                  <a:gd name="connsiteX51" fmla="*/ 743514 w 1003876"/>
                  <a:gd name="connsiteY51" fmla="*/ 1327968 h 1516072"/>
                  <a:gd name="connsiteX52" fmla="*/ 749229 w 1003876"/>
                  <a:gd name="connsiteY52" fmla="*/ 1329873 h 1516072"/>
                  <a:gd name="connsiteX53" fmla="*/ 762564 w 1003876"/>
                  <a:gd name="connsiteY53" fmla="*/ 1335588 h 1516072"/>
                  <a:gd name="connsiteX54" fmla="*/ 777804 w 1003876"/>
                  <a:gd name="connsiteY54" fmla="*/ 1333683 h 1516072"/>
                  <a:gd name="connsiteX55" fmla="*/ 789234 w 1003876"/>
                  <a:gd name="connsiteY55" fmla="*/ 1327968 h 1516072"/>
                  <a:gd name="connsiteX56" fmla="*/ 794949 w 1003876"/>
                  <a:gd name="connsiteY56" fmla="*/ 1326063 h 1516072"/>
                  <a:gd name="connsiteX57" fmla="*/ 802569 w 1003876"/>
                  <a:gd name="connsiteY57" fmla="*/ 1308918 h 1516072"/>
                  <a:gd name="connsiteX58" fmla="*/ 800664 w 1003876"/>
                  <a:gd name="connsiteY58" fmla="*/ 1284153 h 1516072"/>
                  <a:gd name="connsiteX59" fmla="*/ 798759 w 1003876"/>
                  <a:gd name="connsiteY59" fmla="*/ 1278438 h 1516072"/>
                  <a:gd name="connsiteX60" fmla="*/ 796854 w 1003876"/>
                  <a:gd name="connsiteY60" fmla="*/ 1270818 h 1516072"/>
                  <a:gd name="connsiteX61" fmla="*/ 783519 w 1003876"/>
                  <a:gd name="connsiteY61" fmla="*/ 1253673 h 1516072"/>
                  <a:gd name="connsiteX62" fmla="*/ 773994 w 1003876"/>
                  <a:gd name="connsiteY62" fmla="*/ 1247958 h 1516072"/>
                  <a:gd name="connsiteX63" fmla="*/ 648264 w 1003876"/>
                  <a:gd name="connsiteY63" fmla="*/ 1156518 h 1516072"/>
                  <a:gd name="connsiteX64" fmla="*/ 644454 w 1003876"/>
                  <a:gd name="connsiteY64" fmla="*/ 1139373 h 1516072"/>
                  <a:gd name="connsiteX65" fmla="*/ 646359 w 1003876"/>
                  <a:gd name="connsiteY65" fmla="*/ 1131753 h 1516072"/>
                  <a:gd name="connsiteX66" fmla="*/ 650169 w 1003876"/>
                  <a:gd name="connsiteY66" fmla="*/ 1114608 h 1516072"/>
                  <a:gd name="connsiteX67" fmla="*/ 653979 w 1003876"/>
                  <a:gd name="connsiteY67" fmla="*/ 1108893 h 1516072"/>
                  <a:gd name="connsiteX68" fmla="*/ 655884 w 1003876"/>
                  <a:gd name="connsiteY68" fmla="*/ 1103178 h 1516072"/>
                  <a:gd name="connsiteX69" fmla="*/ 661599 w 1003876"/>
                  <a:gd name="connsiteY69" fmla="*/ 1101273 h 1516072"/>
                  <a:gd name="connsiteX70" fmla="*/ 671124 w 1003876"/>
                  <a:gd name="connsiteY70" fmla="*/ 1089843 h 1516072"/>
                  <a:gd name="connsiteX71" fmla="*/ 724464 w 1003876"/>
                  <a:gd name="connsiteY71" fmla="*/ 1082223 h 1516072"/>
                  <a:gd name="connsiteX72" fmla="*/ 842574 w 1003876"/>
                  <a:gd name="connsiteY72" fmla="*/ 1084128 h 1516072"/>
                  <a:gd name="connsiteX73" fmla="*/ 871149 w 1003876"/>
                  <a:gd name="connsiteY73" fmla="*/ 1086033 h 1516072"/>
                  <a:gd name="connsiteX74" fmla="*/ 899724 w 1003876"/>
                  <a:gd name="connsiteY74" fmla="*/ 1091748 h 1516072"/>
                  <a:gd name="connsiteX75" fmla="*/ 922584 w 1003876"/>
                  <a:gd name="connsiteY75" fmla="*/ 1095558 h 1516072"/>
                  <a:gd name="connsiteX76" fmla="*/ 985294 w 1003876"/>
                  <a:gd name="connsiteY76" fmla="*/ 1104311 h 1516072"/>
                  <a:gd name="connsiteX77" fmla="*/ 1003378 w 1003876"/>
                  <a:gd name="connsiteY77" fmla="*/ 1065958 h 1516072"/>
                  <a:gd name="connsiteX78" fmla="*/ 970209 w 1003876"/>
                  <a:gd name="connsiteY78" fmla="*/ 1044123 h 1516072"/>
                  <a:gd name="connsiteX79" fmla="*/ 935919 w 1003876"/>
                  <a:gd name="connsiteY79" fmla="*/ 1034598 h 1516072"/>
                  <a:gd name="connsiteX80" fmla="*/ 825429 w 1003876"/>
                  <a:gd name="connsiteY80" fmla="*/ 1034598 h 1516072"/>
                  <a:gd name="connsiteX81" fmla="*/ 730179 w 1003876"/>
                  <a:gd name="connsiteY81" fmla="*/ 1038408 h 1516072"/>
                  <a:gd name="connsiteX82" fmla="*/ 669219 w 1003876"/>
                  <a:gd name="connsiteY82" fmla="*/ 1046028 h 1516072"/>
                  <a:gd name="connsiteX83" fmla="*/ 646360 w 1003876"/>
                  <a:gd name="connsiteY83" fmla="*/ 1049838 h 1516072"/>
                  <a:gd name="connsiteX84" fmla="*/ 640078 w 1003876"/>
                  <a:gd name="connsiteY84" fmla="*/ 1026051 h 1516072"/>
                  <a:gd name="connsiteX85" fmla="*/ 673029 w 1003876"/>
                  <a:gd name="connsiteY85" fmla="*/ 992688 h 1516072"/>
                  <a:gd name="connsiteX86" fmla="*/ 674934 w 1003876"/>
                  <a:gd name="connsiteY86" fmla="*/ 986973 h 1516072"/>
                  <a:gd name="connsiteX87" fmla="*/ 680649 w 1003876"/>
                  <a:gd name="connsiteY87" fmla="*/ 985068 h 1516072"/>
                  <a:gd name="connsiteX88" fmla="*/ 686364 w 1003876"/>
                  <a:gd name="connsiteY88" fmla="*/ 981258 h 1516072"/>
                  <a:gd name="connsiteX89" fmla="*/ 695889 w 1003876"/>
                  <a:gd name="connsiteY89" fmla="*/ 971733 h 1516072"/>
                  <a:gd name="connsiteX90" fmla="*/ 705414 w 1003876"/>
                  <a:gd name="connsiteY90" fmla="*/ 960303 h 1516072"/>
                  <a:gd name="connsiteX91" fmla="*/ 716844 w 1003876"/>
                  <a:gd name="connsiteY91" fmla="*/ 952683 h 1516072"/>
                  <a:gd name="connsiteX92" fmla="*/ 732084 w 1003876"/>
                  <a:gd name="connsiteY92" fmla="*/ 939348 h 1516072"/>
                  <a:gd name="connsiteX93" fmla="*/ 741609 w 1003876"/>
                  <a:gd name="connsiteY93" fmla="*/ 927918 h 1516072"/>
                  <a:gd name="connsiteX94" fmla="*/ 753039 w 1003876"/>
                  <a:gd name="connsiteY94" fmla="*/ 918393 h 1516072"/>
                  <a:gd name="connsiteX95" fmla="*/ 758754 w 1003876"/>
                  <a:gd name="connsiteY95" fmla="*/ 906963 h 1516072"/>
                  <a:gd name="connsiteX96" fmla="*/ 760659 w 1003876"/>
                  <a:gd name="connsiteY96" fmla="*/ 901248 h 1516072"/>
                  <a:gd name="connsiteX97" fmla="*/ 766374 w 1003876"/>
                  <a:gd name="connsiteY97" fmla="*/ 889818 h 1516072"/>
                  <a:gd name="connsiteX98" fmla="*/ 764469 w 1003876"/>
                  <a:gd name="connsiteY98" fmla="*/ 874578 h 1516072"/>
                  <a:gd name="connsiteX99" fmla="*/ 758754 w 1003876"/>
                  <a:gd name="connsiteY99" fmla="*/ 872673 h 1516072"/>
                  <a:gd name="connsiteX100" fmla="*/ 737799 w 1003876"/>
                  <a:gd name="connsiteY100" fmla="*/ 874578 h 1516072"/>
                  <a:gd name="connsiteX101" fmla="*/ 732084 w 1003876"/>
                  <a:gd name="connsiteY101" fmla="*/ 878388 h 1516072"/>
                  <a:gd name="connsiteX102" fmla="*/ 699699 w 1003876"/>
                  <a:gd name="connsiteY102" fmla="*/ 899343 h 1516072"/>
                  <a:gd name="connsiteX103" fmla="*/ 595181 w 1003876"/>
                  <a:gd name="connsiteY103" fmla="*/ 957831 h 1516072"/>
                  <a:gd name="connsiteX104" fmla="*/ 507294 w 1003876"/>
                  <a:gd name="connsiteY104" fmla="*/ 847908 h 1516072"/>
                  <a:gd name="connsiteX105" fmla="*/ 503484 w 1003876"/>
                  <a:gd name="connsiteY105" fmla="*/ 358323 h 1516072"/>
                  <a:gd name="connsiteX106" fmla="*/ 499674 w 1003876"/>
                  <a:gd name="connsiteY106" fmla="*/ 66858 h 1516072"/>
                  <a:gd name="connsiteX107" fmla="*/ 490149 w 1003876"/>
                  <a:gd name="connsiteY107" fmla="*/ 40188 h 1516072"/>
                  <a:gd name="connsiteX108" fmla="*/ 488244 w 1003876"/>
                  <a:gd name="connsiteY108" fmla="*/ 34473 h 1516072"/>
                  <a:gd name="connsiteX109" fmla="*/ 484434 w 1003876"/>
                  <a:gd name="connsiteY109" fmla="*/ 28758 h 1516072"/>
                  <a:gd name="connsiteX110" fmla="*/ 478719 w 1003876"/>
                  <a:gd name="connsiteY110" fmla="*/ 17328 h 1516072"/>
                  <a:gd name="connsiteX111" fmla="*/ 473004 w 1003876"/>
                  <a:gd name="connsiteY111" fmla="*/ 13518 h 1516072"/>
                  <a:gd name="connsiteX112" fmla="*/ 469194 w 1003876"/>
                  <a:gd name="connsiteY112" fmla="*/ 7803 h 1516072"/>
                  <a:gd name="connsiteX113" fmla="*/ 429189 w 1003876"/>
                  <a:gd name="connsiteY113" fmla="*/ 11613 h 1516072"/>
                  <a:gd name="connsiteX114" fmla="*/ 425379 w 1003876"/>
                  <a:gd name="connsiteY114" fmla="*/ 78288 h 1516072"/>
                  <a:gd name="connsiteX115" fmla="*/ 425379 w 1003876"/>
                  <a:gd name="connsiteY115" fmla="*/ 84003 h 1516072"/>
                  <a:gd name="connsiteX116" fmla="*/ 436603 w 1003876"/>
                  <a:gd name="connsiteY116" fmla="*/ 225952 h 1516072"/>
                  <a:gd name="connsiteX117" fmla="*/ 440619 w 1003876"/>
                  <a:gd name="connsiteY117" fmla="*/ 421188 h 1516072"/>
                  <a:gd name="connsiteX118" fmla="*/ 435265 w 1003876"/>
                  <a:gd name="connsiteY118" fmla="*/ 718368 h 1516072"/>
                  <a:gd name="connsiteX119" fmla="*/ 435059 w 1003876"/>
                  <a:gd name="connsiteY119" fmla="*/ 799046 h 1516072"/>
                  <a:gd name="connsiteX120" fmla="*/ 430322 w 1003876"/>
                  <a:gd name="connsiteY120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15854 w 1003876"/>
                  <a:gd name="connsiteY42" fmla="*/ 1373688 h 1516072"/>
                  <a:gd name="connsiteX43" fmla="*/ 417759 w 1003876"/>
                  <a:gd name="connsiteY43" fmla="*/ 1360353 h 1516072"/>
                  <a:gd name="connsiteX44" fmla="*/ 421569 w 1003876"/>
                  <a:gd name="connsiteY44" fmla="*/ 1348923 h 1516072"/>
                  <a:gd name="connsiteX45" fmla="*/ 427284 w 1003876"/>
                  <a:gd name="connsiteY45" fmla="*/ 1335588 h 1516072"/>
                  <a:gd name="connsiteX46" fmla="*/ 467289 w 1003876"/>
                  <a:gd name="connsiteY46" fmla="*/ 1265103 h 1516072"/>
                  <a:gd name="connsiteX47" fmla="*/ 528455 w 1003876"/>
                  <a:gd name="connsiteY47" fmla="*/ 1230091 h 1516072"/>
                  <a:gd name="connsiteX48" fmla="*/ 601154 w 1003876"/>
                  <a:gd name="connsiteY48" fmla="*/ 1221700 h 1516072"/>
                  <a:gd name="connsiteX49" fmla="*/ 720654 w 1003876"/>
                  <a:gd name="connsiteY49" fmla="*/ 1316538 h 1516072"/>
                  <a:gd name="connsiteX50" fmla="*/ 733989 w 1003876"/>
                  <a:gd name="connsiteY50" fmla="*/ 1326063 h 1516072"/>
                  <a:gd name="connsiteX51" fmla="*/ 743514 w 1003876"/>
                  <a:gd name="connsiteY51" fmla="*/ 1327968 h 1516072"/>
                  <a:gd name="connsiteX52" fmla="*/ 749229 w 1003876"/>
                  <a:gd name="connsiteY52" fmla="*/ 1329873 h 1516072"/>
                  <a:gd name="connsiteX53" fmla="*/ 762564 w 1003876"/>
                  <a:gd name="connsiteY53" fmla="*/ 1335588 h 1516072"/>
                  <a:gd name="connsiteX54" fmla="*/ 777804 w 1003876"/>
                  <a:gd name="connsiteY54" fmla="*/ 1333683 h 1516072"/>
                  <a:gd name="connsiteX55" fmla="*/ 789234 w 1003876"/>
                  <a:gd name="connsiteY55" fmla="*/ 1327968 h 1516072"/>
                  <a:gd name="connsiteX56" fmla="*/ 794949 w 1003876"/>
                  <a:gd name="connsiteY56" fmla="*/ 1326063 h 1516072"/>
                  <a:gd name="connsiteX57" fmla="*/ 802569 w 1003876"/>
                  <a:gd name="connsiteY57" fmla="*/ 1308918 h 1516072"/>
                  <a:gd name="connsiteX58" fmla="*/ 800664 w 1003876"/>
                  <a:gd name="connsiteY58" fmla="*/ 1284153 h 1516072"/>
                  <a:gd name="connsiteX59" fmla="*/ 798759 w 1003876"/>
                  <a:gd name="connsiteY59" fmla="*/ 1278438 h 1516072"/>
                  <a:gd name="connsiteX60" fmla="*/ 796854 w 1003876"/>
                  <a:gd name="connsiteY60" fmla="*/ 1270818 h 1516072"/>
                  <a:gd name="connsiteX61" fmla="*/ 783519 w 1003876"/>
                  <a:gd name="connsiteY61" fmla="*/ 1253673 h 1516072"/>
                  <a:gd name="connsiteX62" fmla="*/ 773994 w 1003876"/>
                  <a:gd name="connsiteY62" fmla="*/ 1247958 h 1516072"/>
                  <a:gd name="connsiteX63" fmla="*/ 648264 w 1003876"/>
                  <a:gd name="connsiteY63" fmla="*/ 1156518 h 1516072"/>
                  <a:gd name="connsiteX64" fmla="*/ 644454 w 1003876"/>
                  <a:gd name="connsiteY64" fmla="*/ 1139373 h 1516072"/>
                  <a:gd name="connsiteX65" fmla="*/ 646359 w 1003876"/>
                  <a:gd name="connsiteY65" fmla="*/ 1131753 h 1516072"/>
                  <a:gd name="connsiteX66" fmla="*/ 650169 w 1003876"/>
                  <a:gd name="connsiteY66" fmla="*/ 1114608 h 1516072"/>
                  <a:gd name="connsiteX67" fmla="*/ 653979 w 1003876"/>
                  <a:gd name="connsiteY67" fmla="*/ 1108893 h 1516072"/>
                  <a:gd name="connsiteX68" fmla="*/ 655884 w 1003876"/>
                  <a:gd name="connsiteY68" fmla="*/ 1103178 h 1516072"/>
                  <a:gd name="connsiteX69" fmla="*/ 661599 w 1003876"/>
                  <a:gd name="connsiteY69" fmla="*/ 1101273 h 1516072"/>
                  <a:gd name="connsiteX70" fmla="*/ 671124 w 1003876"/>
                  <a:gd name="connsiteY70" fmla="*/ 1089843 h 1516072"/>
                  <a:gd name="connsiteX71" fmla="*/ 724464 w 1003876"/>
                  <a:gd name="connsiteY71" fmla="*/ 1082223 h 1516072"/>
                  <a:gd name="connsiteX72" fmla="*/ 842574 w 1003876"/>
                  <a:gd name="connsiteY72" fmla="*/ 1084128 h 1516072"/>
                  <a:gd name="connsiteX73" fmla="*/ 871149 w 1003876"/>
                  <a:gd name="connsiteY73" fmla="*/ 1086033 h 1516072"/>
                  <a:gd name="connsiteX74" fmla="*/ 899724 w 1003876"/>
                  <a:gd name="connsiteY74" fmla="*/ 1091748 h 1516072"/>
                  <a:gd name="connsiteX75" fmla="*/ 922584 w 1003876"/>
                  <a:gd name="connsiteY75" fmla="*/ 1095558 h 1516072"/>
                  <a:gd name="connsiteX76" fmla="*/ 985294 w 1003876"/>
                  <a:gd name="connsiteY76" fmla="*/ 1104311 h 1516072"/>
                  <a:gd name="connsiteX77" fmla="*/ 1003378 w 1003876"/>
                  <a:gd name="connsiteY77" fmla="*/ 1065958 h 1516072"/>
                  <a:gd name="connsiteX78" fmla="*/ 970209 w 1003876"/>
                  <a:gd name="connsiteY78" fmla="*/ 1044123 h 1516072"/>
                  <a:gd name="connsiteX79" fmla="*/ 935919 w 1003876"/>
                  <a:gd name="connsiteY79" fmla="*/ 1034598 h 1516072"/>
                  <a:gd name="connsiteX80" fmla="*/ 825429 w 1003876"/>
                  <a:gd name="connsiteY80" fmla="*/ 1034598 h 1516072"/>
                  <a:gd name="connsiteX81" fmla="*/ 730179 w 1003876"/>
                  <a:gd name="connsiteY81" fmla="*/ 1038408 h 1516072"/>
                  <a:gd name="connsiteX82" fmla="*/ 669219 w 1003876"/>
                  <a:gd name="connsiteY82" fmla="*/ 1046028 h 1516072"/>
                  <a:gd name="connsiteX83" fmla="*/ 646360 w 1003876"/>
                  <a:gd name="connsiteY83" fmla="*/ 1049838 h 1516072"/>
                  <a:gd name="connsiteX84" fmla="*/ 640078 w 1003876"/>
                  <a:gd name="connsiteY84" fmla="*/ 1026051 h 1516072"/>
                  <a:gd name="connsiteX85" fmla="*/ 673029 w 1003876"/>
                  <a:gd name="connsiteY85" fmla="*/ 992688 h 1516072"/>
                  <a:gd name="connsiteX86" fmla="*/ 674934 w 1003876"/>
                  <a:gd name="connsiteY86" fmla="*/ 986973 h 1516072"/>
                  <a:gd name="connsiteX87" fmla="*/ 680649 w 1003876"/>
                  <a:gd name="connsiteY87" fmla="*/ 985068 h 1516072"/>
                  <a:gd name="connsiteX88" fmla="*/ 686364 w 1003876"/>
                  <a:gd name="connsiteY88" fmla="*/ 981258 h 1516072"/>
                  <a:gd name="connsiteX89" fmla="*/ 695889 w 1003876"/>
                  <a:gd name="connsiteY89" fmla="*/ 971733 h 1516072"/>
                  <a:gd name="connsiteX90" fmla="*/ 705414 w 1003876"/>
                  <a:gd name="connsiteY90" fmla="*/ 960303 h 1516072"/>
                  <a:gd name="connsiteX91" fmla="*/ 716844 w 1003876"/>
                  <a:gd name="connsiteY91" fmla="*/ 952683 h 1516072"/>
                  <a:gd name="connsiteX92" fmla="*/ 732084 w 1003876"/>
                  <a:gd name="connsiteY92" fmla="*/ 939348 h 1516072"/>
                  <a:gd name="connsiteX93" fmla="*/ 741609 w 1003876"/>
                  <a:gd name="connsiteY93" fmla="*/ 927918 h 1516072"/>
                  <a:gd name="connsiteX94" fmla="*/ 753039 w 1003876"/>
                  <a:gd name="connsiteY94" fmla="*/ 918393 h 1516072"/>
                  <a:gd name="connsiteX95" fmla="*/ 758754 w 1003876"/>
                  <a:gd name="connsiteY95" fmla="*/ 906963 h 1516072"/>
                  <a:gd name="connsiteX96" fmla="*/ 760659 w 1003876"/>
                  <a:gd name="connsiteY96" fmla="*/ 901248 h 1516072"/>
                  <a:gd name="connsiteX97" fmla="*/ 766374 w 1003876"/>
                  <a:gd name="connsiteY97" fmla="*/ 889818 h 1516072"/>
                  <a:gd name="connsiteX98" fmla="*/ 764469 w 1003876"/>
                  <a:gd name="connsiteY98" fmla="*/ 874578 h 1516072"/>
                  <a:gd name="connsiteX99" fmla="*/ 758754 w 1003876"/>
                  <a:gd name="connsiteY99" fmla="*/ 872673 h 1516072"/>
                  <a:gd name="connsiteX100" fmla="*/ 737799 w 1003876"/>
                  <a:gd name="connsiteY100" fmla="*/ 874578 h 1516072"/>
                  <a:gd name="connsiteX101" fmla="*/ 732084 w 1003876"/>
                  <a:gd name="connsiteY101" fmla="*/ 878388 h 1516072"/>
                  <a:gd name="connsiteX102" fmla="*/ 699699 w 1003876"/>
                  <a:gd name="connsiteY102" fmla="*/ 899343 h 1516072"/>
                  <a:gd name="connsiteX103" fmla="*/ 595181 w 1003876"/>
                  <a:gd name="connsiteY103" fmla="*/ 957831 h 1516072"/>
                  <a:gd name="connsiteX104" fmla="*/ 507294 w 1003876"/>
                  <a:gd name="connsiteY104" fmla="*/ 847908 h 1516072"/>
                  <a:gd name="connsiteX105" fmla="*/ 503484 w 1003876"/>
                  <a:gd name="connsiteY105" fmla="*/ 358323 h 1516072"/>
                  <a:gd name="connsiteX106" fmla="*/ 499674 w 1003876"/>
                  <a:gd name="connsiteY106" fmla="*/ 66858 h 1516072"/>
                  <a:gd name="connsiteX107" fmla="*/ 490149 w 1003876"/>
                  <a:gd name="connsiteY107" fmla="*/ 40188 h 1516072"/>
                  <a:gd name="connsiteX108" fmla="*/ 488244 w 1003876"/>
                  <a:gd name="connsiteY108" fmla="*/ 34473 h 1516072"/>
                  <a:gd name="connsiteX109" fmla="*/ 484434 w 1003876"/>
                  <a:gd name="connsiteY109" fmla="*/ 28758 h 1516072"/>
                  <a:gd name="connsiteX110" fmla="*/ 478719 w 1003876"/>
                  <a:gd name="connsiteY110" fmla="*/ 17328 h 1516072"/>
                  <a:gd name="connsiteX111" fmla="*/ 473004 w 1003876"/>
                  <a:gd name="connsiteY111" fmla="*/ 13518 h 1516072"/>
                  <a:gd name="connsiteX112" fmla="*/ 469194 w 1003876"/>
                  <a:gd name="connsiteY112" fmla="*/ 7803 h 1516072"/>
                  <a:gd name="connsiteX113" fmla="*/ 429189 w 1003876"/>
                  <a:gd name="connsiteY113" fmla="*/ 11613 h 1516072"/>
                  <a:gd name="connsiteX114" fmla="*/ 425379 w 1003876"/>
                  <a:gd name="connsiteY114" fmla="*/ 78288 h 1516072"/>
                  <a:gd name="connsiteX115" fmla="*/ 425379 w 1003876"/>
                  <a:gd name="connsiteY115" fmla="*/ 84003 h 1516072"/>
                  <a:gd name="connsiteX116" fmla="*/ 436603 w 1003876"/>
                  <a:gd name="connsiteY116" fmla="*/ 225952 h 1516072"/>
                  <a:gd name="connsiteX117" fmla="*/ 440619 w 1003876"/>
                  <a:gd name="connsiteY117" fmla="*/ 421188 h 1516072"/>
                  <a:gd name="connsiteX118" fmla="*/ 435265 w 1003876"/>
                  <a:gd name="connsiteY118" fmla="*/ 718368 h 1516072"/>
                  <a:gd name="connsiteX119" fmla="*/ 435059 w 1003876"/>
                  <a:gd name="connsiteY119" fmla="*/ 799046 h 1516072"/>
                  <a:gd name="connsiteX120" fmla="*/ 430322 w 1003876"/>
                  <a:gd name="connsiteY120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15854 w 1003876"/>
                  <a:gd name="connsiteY42" fmla="*/ 1373688 h 1516072"/>
                  <a:gd name="connsiteX43" fmla="*/ 417759 w 1003876"/>
                  <a:gd name="connsiteY43" fmla="*/ 1360353 h 1516072"/>
                  <a:gd name="connsiteX44" fmla="*/ 421569 w 1003876"/>
                  <a:gd name="connsiteY44" fmla="*/ 1348923 h 1516072"/>
                  <a:gd name="connsiteX45" fmla="*/ 427284 w 1003876"/>
                  <a:gd name="connsiteY45" fmla="*/ 1335588 h 1516072"/>
                  <a:gd name="connsiteX46" fmla="*/ 467289 w 1003876"/>
                  <a:gd name="connsiteY46" fmla="*/ 1265103 h 1516072"/>
                  <a:gd name="connsiteX47" fmla="*/ 528455 w 1003876"/>
                  <a:gd name="connsiteY47" fmla="*/ 1230091 h 1516072"/>
                  <a:gd name="connsiteX48" fmla="*/ 601154 w 1003876"/>
                  <a:gd name="connsiteY48" fmla="*/ 1221700 h 1516072"/>
                  <a:gd name="connsiteX49" fmla="*/ 720654 w 1003876"/>
                  <a:gd name="connsiteY49" fmla="*/ 1316538 h 1516072"/>
                  <a:gd name="connsiteX50" fmla="*/ 733989 w 1003876"/>
                  <a:gd name="connsiteY50" fmla="*/ 1326063 h 1516072"/>
                  <a:gd name="connsiteX51" fmla="*/ 743514 w 1003876"/>
                  <a:gd name="connsiteY51" fmla="*/ 1327968 h 1516072"/>
                  <a:gd name="connsiteX52" fmla="*/ 749229 w 1003876"/>
                  <a:gd name="connsiteY52" fmla="*/ 1329873 h 1516072"/>
                  <a:gd name="connsiteX53" fmla="*/ 762564 w 1003876"/>
                  <a:gd name="connsiteY53" fmla="*/ 1335588 h 1516072"/>
                  <a:gd name="connsiteX54" fmla="*/ 777804 w 1003876"/>
                  <a:gd name="connsiteY54" fmla="*/ 1333683 h 1516072"/>
                  <a:gd name="connsiteX55" fmla="*/ 789234 w 1003876"/>
                  <a:gd name="connsiteY55" fmla="*/ 1327968 h 1516072"/>
                  <a:gd name="connsiteX56" fmla="*/ 794949 w 1003876"/>
                  <a:gd name="connsiteY56" fmla="*/ 1326063 h 1516072"/>
                  <a:gd name="connsiteX57" fmla="*/ 802569 w 1003876"/>
                  <a:gd name="connsiteY57" fmla="*/ 1308918 h 1516072"/>
                  <a:gd name="connsiteX58" fmla="*/ 800664 w 1003876"/>
                  <a:gd name="connsiteY58" fmla="*/ 1284153 h 1516072"/>
                  <a:gd name="connsiteX59" fmla="*/ 798759 w 1003876"/>
                  <a:gd name="connsiteY59" fmla="*/ 1278438 h 1516072"/>
                  <a:gd name="connsiteX60" fmla="*/ 796854 w 1003876"/>
                  <a:gd name="connsiteY60" fmla="*/ 1270818 h 1516072"/>
                  <a:gd name="connsiteX61" fmla="*/ 783519 w 1003876"/>
                  <a:gd name="connsiteY61" fmla="*/ 1253673 h 1516072"/>
                  <a:gd name="connsiteX62" fmla="*/ 773994 w 1003876"/>
                  <a:gd name="connsiteY62" fmla="*/ 1247958 h 1516072"/>
                  <a:gd name="connsiteX63" fmla="*/ 648264 w 1003876"/>
                  <a:gd name="connsiteY63" fmla="*/ 1156518 h 1516072"/>
                  <a:gd name="connsiteX64" fmla="*/ 644454 w 1003876"/>
                  <a:gd name="connsiteY64" fmla="*/ 1139373 h 1516072"/>
                  <a:gd name="connsiteX65" fmla="*/ 646359 w 1003876"/>
                  <a:gd name="connsiteY65" fmla="*/ 1131753 h 1516072"/>
                  <a:gd name="connsiteX66" fmla="*/ 650169 w 1003876"/>
                  <a:gd name="connsiteY66" fmla="*/ 1114608 h 1516072"/>
                  <a:gd name="connsiteX67" fmla="*/ 653979 w 1003876"/>
                  <a:gd name="connsiteY67" fmla="*/ 1108893 h 1516072"/>
                  <a:gd name="connsiteX68" fmla="*/ 655884 w 1003876"/>
                  <a:gd name="connsiteY68" fmla="*/ 1103178 h 1516072"/>
                  <a:gd name="connsiteX69" fmla="*/ 661599 w 1003876"/>
                  <a:gd name="connsiteY69" fmla="*/ 1101273 h 1516072"/>
                  <a:gd name="connsiteX70" fmla="*/ 671124 w 1003876"/>
                  <a:gd name="connsiteY70" fmla="*/ 1089843 h 1516072"/>
                  <a:gd name="connsiteX71" fmla="*/ 724464 w 1003876"/>
                  <a:gd name="connsiteY71" fmla="*/ 1082223 h 1516072"/>
                  <a:gd name="connsiteX72" fmla="*/ 842574 w 1003876"/>
                  <a:gd name="connsiteY72" fmla="*/ 1084128 h 1516072"/>
                  <a:gd name="connsiteX73" fmla="*/ 871149 w 1003876"/>
                  <a:gd name="connsiteY73" fmla="*/ 1086033 h 1516072"/>
                  <a:gd name="connsiteX74" fmla="*/ 899724 w 1003876"/>
                  <a:gd name="connsiteY74" fmla="*/ 1091748 h 1516072"/>
                  <a:gd name="connsiteX75" fmla="*/ 922584 w 1003876"/>
                  <a:gd name="connsiteY75" fmla="*/ 1095558 h 1516072"/>
                  <a:gd name="connsiteX76" fmla="*/ 985294 w 1003876"/>
                  <a:gd name="connsiteY76" fmla="*/ 1104311 h 1516072"/>
                  <a:gd name="connsiteX77" fmla="*/ 1003378 w 1003876"/>
                  <a:gd name="connsiteY77" fmla="*/ 1065958 h 1516072"/>
                  <a:gd name="connsiteX78" fmla="*/ 970209 w 1003876"/>
                  <a:gd name="connsiteY78" fmla="*/ 1044123 h 1516072"/>
                  <a:gd name="connsiteX79" fmla="*/ 918620 w 1003876"/>
                  <a:gd name="connsiteY79" fmla="*/ 1034598 h 1516072"/>
                  <a:gd name="connsiteX80" fmla="*/ 825429 w 1003876"/>
                  <a:gd name="connsiteY80" fmla="*/ 1034598 h 1516072"/>
                  <a:gd name="connsiteX81" fmla="*/ 730179 w 1003876"/>
                  <a:gd name="connsiteY81" fmla="*/ 1038408 h 1516072"/>
                  <a:gd name="connsiteX82" fmla="*/ 669219 w 1003876"/>
                  <a:gd name="connsiteY82" fmla="*/ 1046028 h 1516072"/>
                  <a:gd name="connsiteX83" fmla="*/ 646360 w 1003876"/>
                  <a:gd name="connsiteY83" fmla="*/ 1049838 h 1516072"/>
                  <a:gd name="connsiteX84" fmla="*/ 640078 w 1003876"/>
                  <a:gd name="connsiteY84" fmla="*/ 1026051 h 1516072"/>
                  <a:gd name="connsiteX85" fmla="*/ 673029 w 1003876"/>
                  <a:gd name="connsiteY85" fmla="*/ 992688 h 1516072"/>
                  <a:gd name="connsiteX86" fmla="*/ 674934 w 1003876"/>
                  <a:gd name="connsiteY86" fmla="*/ 986973 h 1516072"/>
                  <a:gd name="connsiteX87" fmla="*/ 680649 w 1003876"/>
                  <a:gd name="connsiteY87" fmla="*/ 985068 h 1516072"/>
                  <a:gd name="connsiteX88" fmla="*/ 686364 w 1003876"/>
                  <a:gd name="connsiteY88" fmla="*/ 981258 h 1516072"/>
                  <a:gd name="connsiteX89" fmla="*/ 695889 w 1003876"/>
                  <a:gd name="connsiteY89" fmla="*/ 971733 h 1516072"/>
                  <a:gd name="connsiteX90" fmla="*/ 705414 w 1003876"/>
                  <a:gd name="connsiteY90" fmla="*/ 960303 h 1516072"/>
                  <a:gd name="connsiteX91" fmla="*/ 716844 w 1003876"/>
                  <a:gd name="connsiteY91" fmla="*/ 952683 h 1516072"/>
                  <a:gd name="connsiteX92" fmla="*/ 732084 w 1003876"/>
                  <a:gd name="connsiteY92" fmla="*/ 939348 h 1516072"/>
                  <a:gd name="connsiteX93" fmla="*/ 741609 w 1003876"/>
                  <a:gd name="connsiteY93" fmla="*/ 927918 h 1516072"/>
                  <a:gd name="connsiteX94" fmla="*/ 753039 w 1003876"/>
                  <a:gd name="connsiteY94" fmla="*/ 918393 h 1516072"/>
                  <a:gd name="connsiteX95" fmla="*/ 758754 w 1003876"/>
                  <a:gd name="connsiteY95" fmla="*/ 906963 h 1516072"/>
                  <a:gd name="connsiteX96" fmla="*/ 760659 w 1003876"/>
                  <a:gd name="connsiteY96" fmla="*/ 901248 h 1516072"/>
                  <a:gd name="connsiteX97" fmla="*/ 766374 w 1003876"/>
                  <a:gd name="connsiteY97" fmla="*/ 889818 h 1516072"/>
                  <a:gd name="connsiteX98" fmla="*/ 764469 w 1003876"/>
                  <a:gd name="connsiteY98" fmla="*/ 874578 h 1516072"/>
                  <a:gd name="connsiteX99" fmla="*/ 758754 w 1003876"/>
                  <a:gd name="connsiteY99" fmla="*/ 872673 h 1516072"/>
                  <a:gd name="connsiteX100" fmla="*/ 737799 w 1003876"/>
                  <a:gd name="connsiteY100" fmla="*/ 874578 h 1516072"/>
                  <a:gd name="connsiteX101" fmla="*/ 732084 w 1003876"/>
                  <a:gd name="connsiteY101" fmla="*/ 878388 h 1516072"/>
                  <a:gd name="connsiteX102" fmla="*/ 699699 w 1003876"/>
                  <a:gd name="connsiteY102" fmla="*/ 899343 h 1516072"/>
                  <a:gd name="connsiteX103" fmla="*/ 595181 w 1003876"/>
                  <a:gd name="connsiteY103" fmla="*/ 957831 h 1516072"/>
                  <a:gd name="connsiteX104" fmla="*/ 507294 w 1003876"/>
                  <a:gd name="connsiteY104" fmla="*/ 847908 h 1516072"/>
                  <a:gd name="connsiteX105" fmla="*/ 503484 w 1003876"/>
                  <a:gd name="connsiteY105" fmla="*/ 358323 h 1516072"/>
                  <a:gd name="connsiteX106" fmla="*/ 499674 w 1003876"/>
                  <a:gd name="connsiteY106" fmla="*/ 66858 h 1516072"/>
                  <a:gd name="connsiteX107" fmla="*/ 490149 w 1003876"/>
                  <a:gd name="connsiteY107" fmla="*/ 40188 h 1516072"/>
                  <a:gd name="connsiteX108" fmla="*/ 488244 w 1003876"/>
                  <a:gd name="connsiteY108" fmla="*/ 34473 h 1516072"/>
                  <a:gd name="connsiteX109" fmla="*/ 484434 w 1003876"/>
                  <a:gd name="connsiteY109" fmla="*/ 28758 h 1516072"/>
                  <a:gd name="connsiteX110" fmla="*/ 478719 w 1003876"/>
                  <a:gd name="connsiteY110" fmla="*/ 17328 h 1516072"/>
                  <a:gd name="connsiteX111" fmla="*/ 473004 w 1003876"/>
                  <a:gd name="connsiteY111" fmla="*/ 13518 h 1516072"/>
                  <a:gd name="connsiteX112" fmla="*/ 469194 w 1003876"/>
                  <a:gd name="connsiteY112" fmla="*/ 7803 h 1516072"/>
                  <a:gd name="connsiteX113" fmla="*/ 429189 w 1003876"/>
                  <a:gd name="connsiteY113" fmla="*/ 11613 h 1516072"/>
                  <a:gd name="connsiteX114" fmla="*/ 425379 w 1003876"/>
                  <a:gd name="connsiteY114" fmla="*/ 78288 h 1516072"/>
                  <a:gd name="connsiteX115" fmla="*/ 425379 w 1003876"/>
                  <a:gd name="connsiteY115" fmla="*/ 84003 h 1516072"/>
                  <a:gd name="connsiteX116" fmla="*/ 436603 w 1003876"/>
                  <a:gd name="connsiteY116" fmla="*/ 225952 h 1516072"/>
                  <a:gd name="connsiteX117" fmla="*/ 440619 w 1003876"/>
                  <a:gd name="connsiteY117" fmla="*/ 421188 h 1516072"/>
                  <a:gd name="connsiteX118" fmla="*/ 435265 w 1003876"/>
                  <a:gd name="connsiteY118" fmla="*/ 718368 h 1516072"/>
                  <a:gd name="connsiteX119" fmla="*/ 435059 w 1003876"/>
                  <a:gd name="connsiteY119" fmla="*/ 799046 h 1516072"/>
                  <a:gd name="connsiteX120" fmla="*/ 430322 w 1003876"/>
                  <a:gd name="connsiteY120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15854 w 1003876"/>
                  <a:gd name="connsiteY42" fmla="*/ 1373688 h 1516072"/>
                  <a:gd name="connsiteX43" fmla="*/ 417759 w 1003876"/>
                  <a:gd name="connsiteY43" fmla="*/ 1360353 h 1516072"/>
                  <a:gd name="connsiteX44" fmla="*/ 421569 w 1003876"/>
                  <a:gd name="connsiteY44" fmla="*/ 1348923 h 1516072"/>
                  <a:gd name="connsiteX45" fmla="*/ 427284 w 1003876"/>
                  <a:gd name="connsiteY45" fmla="*/ 1335588 h 1516072"/>
                  <a:gd name="connsiteX46" fmla="*/ 467289 w 1003876"/>
                  <a:gd name="connsiteY46" fmla="*/ 1265103 h 1516072"/>
                  <a:gd name="connsiteX47" fmla="*/ 528455 w 1003876"/>
                  <a:gd name="connsiteY47" fmla="*/ 1230091 h 1516072"/>
                  <a:gd name="connsiteX48" fmla="*/ 601154 w 1003876"/>
                  <a:gd name="connsiteY48" fmla="*/ 1221700 h 1516072"/>
                  <a:gd name="connsiteX49" fmla="*/ 720654 w 1003876"/>
                  <a:gd name="connsiteY49" fmla="*/ 1316538 h 1516072"/>
                  <a:gd name="connsiteX50" fmla="*/ 733989 w 1003876"/>
                  <a:gd name="connsiteY50" fmla="*/ 1326063 h 1516072"/>
                  <a:gd name="connsiteX51" fmla="*/ 743514 w 1003876"/>
                  <a:gd name="connsiteY51" fmla="*/ 1327968 h 1516072"/>
                  <a:gd name="connsiteX52" fmla="*/ 749229 w 1003876"/>
                  <a:gd name="connsiteY52" fmla="*/ 1329873 h 1516072"/>
                  <a:gd name="connsiteX53" fmla="*/ 762564 w 1003876"/>
                  <a:gd name="connsiteY53" fmla="*/ 1335588 h 1516072"/>
                  <a:gd name="connsiteX54" fmla="*/ 777804 w 1003876"/>
                  <a:gd name="connsiteY54" fmla="*/ 1333683 h 1516072"/>
                  <a:gd name="connsiteX55" fmla="*/ 789234 w 1003876"/>
                  <a:gd name="connsiteY55" fmla="*/ 1327968 h 1516072"/>
                  <a:gd name="connsiteX56" fmla="*/ 794949 w 1003876"/>
                  <a:gd name="connsiteY56" fmla="*/ 1326063 h 1516072"/>
                  <a:gd name="connsiteX57" fmla="*/ 802569 w 1003876"/>
                  <a:gd name="connsiteY57" fmla="*/ 1308918 h 1516072"/>
                  <a:gd name="connsiteX58" fmla="*/ 800664 w 1003876"/>
                  <a:gd name="connsiteY58" fmla="*/ 1284153 h 1516072"/>
                  <a:gd name="connsiteX59" fmla="*/ 798759 w 1003876"/>
                  <a:gd name="connsiteY59" fmla="*/ 1278438 h 1516072"/>
                  <a:gd name="connsiteX60" fmla="*/ 796854 w 1003876"/>
                  <a:gd name="connsiteY60" fmla="*/ 1270818 h 1516072"/>
                  <a:gd name="connsiteX61" fmla="*/ 783519 w 1003876"/>
                  <a:gd name="connsiteY61" fmla="*/ 1253673 h 1516072"/>
                  <a:gd name="connsiteX62" fmla="*/ 773994 w 1003876"/>
                  <a:gd name="connsiteY62" fmla="*/ 1247958 h 1516072"/>
                  <a:gd name="connsiteX63" fmla="*/ 648264 w 1003876"/>
                  <a:gd name="connsiteY63" fmla="*/ 1156518 h 1516072"/>
                  <a:gd name="connsiteX64" fmla="*/ 644454 w 1003876"/>
                  <a:gd name="connsiteY64" fmla="*/ 1139373 h 1516072"/>
                  <a:gd name="connsiteX65" fmla="*/ 646359 w 1003876"/>
                  <a:gd name="connsiteY65" fmla="*/ 1131753 h 1516072"/>
                  <a:gd name="connsiteX66" fmla="*/ 650169 w 1003876"/>
                  <a:gd name="connsiteY66" fmla="*/ 1114608 h 1516072"/>
                  <a:gd name="connsiteX67" fmla="*/ 653979 w 1003876"/>
                  <a:gd name="connsiteY67" fmla="*/ 1108893 h 1516072"/>
                  <a:gd name="connsiteX68" fmla="*/ 655884 w 1003876"/>
                  <a:gd name="connsiteY68" fmla="*/ 1103178 h 1516072"/>
                  <a:gd name="connsiteX69" fmla="*/ 661599 w 1003876"/>
                  <a:gd name="connsiteY69" fmla="*/ 1101273 h 1516072"/>
                  <a:gd name="connsiteX70" fmla="*/ 671124 w 1003876"/>
                  <a:gd name="connsiteY70" fmla="*/ 1089843 h 1516072"/>
                  <a:gd name="connsiteX71" fmla="*/ 724464 w 1003876"/>
                  <a:gd name="connsiteY71" fmla="*/ 1082223 h 1516072"/>
                  <a:gd name="connsiteX72" fmla="*/ 842574 w 1003876"/>
                  <a:gd name="connsiteY72" fmla="*/ 1084128 h 1516072"/>
                  <a:gd name="connsiteX73" fmla="*/ 871149 w 1003876"/>
                  <a:gd name="connsiteY73" fmla="*/ 1086033 h 1516072"/>
                  <a:gd name="connsiteX74" fmla="*/ 899724 w 1003876"/>
                  <a:gd name="connsiteY74" fmla="*/ 1091748 h 1516072"/>
                  <a:gd name="connsiteX75" fmla="*/ 922584 w 1003876"/>
                  <a:gd name="connsiteY75" fmla="*/ 1095558 h 1516072"/>
                  <a:gd name="connsiteX76" fmla="*/ 985294 w 1003876"/>
                  <a:gd name="connsiteY76" fmla="*/ 1104311 h 1516072"/>
                  <a:gd name="connsiteX77" fmla="*/ 1003378 w 1003876"/>
                  <a:gd name="connsiteY77" fmla="*/ 1065958 h 1516072"/>
                  <a:gd name="connsiteX78" fmla="*/ 970209 w 1003876"/>
                  <a:gd name="connsiteY78" fmla="*/ 1044123 h 1516072"/>
                  <a:gd name="connsiteX79" fmla="*/ 918620 w 1003876"/>
                  <a:gd name="connsiteY79" fmla="*/ 1034598 h 1516072"/>
                  <a:gd name="connsiteX80" fmla="*/ 825429 w 1003876"/>
                  <a:gd name="connsiteY80" fmla="*/ 1034598 h 1516072"/>
                  <a:gd name="connsiteX81" fmla="*/ 730179 w 1003876"/>
                  <a:gd name="connsiteY81" fmla="*/ 1038408 h 1516072"/>
                  <a:gd name="connsiteX82" fmla="*/ 669219 w 1003876"/>
                  <a:gd name="connsiteY82" fmla="*/ 1046028 h 1516072"/>
                  <a:gd name="connsiteX83" fmla="*/ 646360 w 1003876"/>
                  <a:gd name="connsiteY83" fmla="*/ 1049838 h 1516072"/>
                  <a:gd name="connsiteX84" fmla="*/ 640078 w 1003876"/>
                  <a:gd name="connsiteY84" fmla="*/ 1026051 h 1516072"/>
                  <a:gd name="connsiteX85" fmla="*/ 673029 w 1003876"/>
                  <a:gd name="connsiteY85" fmla="*/ 992688 h 1516072"/>
                  <a:gd name="connsiteX86" fmla="*/ 674934 w 1003876"/>
                  <a:gd name="connsiteY86" fmla="*/ 986973 h 1516072"/>
                  <a:gd name="connsiteX87" fmla="*/ 680649 w 1003876"/>
                  <a:gd name="connsiteY87" fmla="*/ 985068 h 1516072"/>
                  <a:gd name="connsiteX88" fmla="*/ 686364 w 1003876"/>
                  <a:gd name="connsiteY88" fmla="*/ 981258 h 1516072"/>
                  <a:gd name="connsiteX89" fmla="*/ 695889 w 1003876"/>
                  <a:gd name="connsiteY89" fmla="*/ 971733 h 1516072"/>
                  <a:gd name="connsiteX90" fmla="*/ 705414 w 1003876"/>
                  <a:gd name="connsiteY90" fmla="*/ 960303 h 1516072"/>
                  <a:gd name="connsiteX91" fmla="*/ 716844 w 1003876"/>
                  <a:gd name="connsiteY91" fmla="*/ 952683 h 1516072"/>
                  <a:gd name="connsiteX92" fmla="*/ 732084 w 1003876"/>
                  <a:gd name="connsiteY92" fmla="*/ 939348 h 1516072"/>
                  <a:gd name="connsiteX93" fmla="*/ 741609 w 1003876"/>
                  <a:gd name="connsiteY93" fmla="*/ 927918 h 1516072"/>
                  <a:gd name="connsiteX94" fmla="*/ 753039 w 1003876"/>
                  <a:gd name="connsiteY94" fmla="*/ 918393 h 1516072"/>
                  <a:gd name="connsiteX95" fmla="*/ 758754 w 1003876"/>
                  <a:gd name="connsiteY95" fmla="*/ 906963 h 1516072"/>
                  <a:gd name="connsiteX96" fmla="*/ 760659 w 1003876"/>
                  <a:gd name="connsiteY96" fmla="*/ 901248 h 1516072"/>
                  <a:gd name="connsiteX97" fmla="*/ 766374 w 1003876"/>
                  <a:gd name="connsiteY97" fmla="*/ 889818 h 1516072"/>
                  <a:gd name="connsiteX98" fmla="*/ 764469 w 1003876"/>
                  <a:gd name="connsiteY98" fmla="*/ 874578 h 1516072"/>
                  <a:gd name="connsiteX99" fmla="*/ 758754 w 1003876"/>
                  <a:gd name="connsiteY99" fmla="*/ 872673 h 1516072"/>
                  <a:gd name="connsiteX100" fmla="*/ 737799 w 1003876"/>
                  <a:gd name="connsiteY100" fmla="*/ 874578 h 1516072"/>
                  <a:gd name="connsiteX101" fmla="*/ 732084 w 1003876"/>
                  <a:gd name="connsiteY101" fmla="*/ 878388 h 1516072"/>
                  <a:gd name="connsiteX102" fmla="*/ 699699 w 1003876"/>
                  <a:gd name="connsiteY102" fmla="*/ 899343 h 1516072"/>
                  <a:gd name="connsiteX103" fmla="*/ 595181 w 1003876"/>
                  <a:gd name="connsiteY103" fmla="*/ 957831 h 1516072"/>
                  <a:gd name="connsiteX104" fmla="*/ 507294 w 1003876"/>
                  <a:gd name="connsiteY104" fmla="*/ 847908 h 1516072"/>
                  <a:gd name="connsiteX105" fmla="*/ 503484 w 1003876"/>
                  <a:gd name="connsiteY105" fmla="*/ 358323 h 1516072"/>
                  <a:gd name="connsiteX106" fmla="*/ 499674 w 1003876"/>
                  <a:gd name="connsiteY106" fmla="*/ 66858 h 1516072"/>
                  <a:gd name="connsiteX107" fmla="*/ 490149 w 1003876"/>
                  <a:gd name="connsiteY107" fmla="*/ 40188 h 1516072"/>
                  <a:gd name="connsiteX108" fmla="*/ 488244 w 1003876"/>
                  <a:gd name="connsiteY108" fmla="*/ 34473 h 1516072"/>
                  <a:gd name="connsiteX109" fmla="*/ 484434 w 1003876"/>
                  <a:gd name="connsiteY109" fmla="*/ 28758 h 1516072"/>
                  <a:gd name="connsiteX110" fmla="*/ 478719 w 1003876"/>
                  <a:gd name="connsiteY110" fmla="*/ 17328 h 1516072"/>
                  <a:gd name="connsiteX111" fmla="*/ 473004 w 1003876"/>
                  <a:gd name="connsiteY111" fmla="*/ 13518 h 1516072"/>
                  <a:gd name="connsiteX112" fmla="*/ 469194 w 1003876"/>
                  <a:gd name="connsiteY112" fmla="*/ 7803 h 1516072"/>
                  <a:gd name="connsiteX113" fmla="*/ 429189 w 1003876"/>
                  <a:gd name="connsiteY113" fmla="*/ 11613 h 1516072"/>
                  <a:gd name="connsiteX114" fmla="*/ 425379 w 1003876"/>
                  <a:gd name="connsiteY114" fmla="*/ 78288 h 1516072"/>
                  <a:gd name="connsiteX115" fmla="*/ 425379 w 1003876"/>
                  <a:gd name="connsiteY115" fmla="*/ 84003 h 1516072"/>
                  <a:gd name="connsiteX116" fmla="*/ 436603 w 1003876"/>
                  <a:gd name="connsiteY116" fmla="*/ 225952 h 1516072"/>
                  <a:gd name="connsiteX117" fmla="*/ 440619 w 1003876"/>
                  <a:gd name="connsiteY117" fmla="*/ 421188 h 1516072"/>
                  <a:gd name="connsiteX118" fmla="*/ 440208 w 1003876"/>
                  <a:gd name="connsiteY118" fmla="*/ 644225 h 1516072"/>
                  <a:gd name="connsiteX119" fmla="*/ 435059 w 1003876"/>
                  <a:gd name="connsiteY119" fmla="*/ 799046 h 1516072"/>
                  <a:gd name="connsiteX120" fmla="*/ 430322 w 1003876"/>
                  <a:gd name="connsiteY120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15854 w 1003876"/>
                  <a:gd name="connsiteY42" fmla="*/ 1373688 h 1516072"/>
                  <a:gd name="connsiteX43" fmla="*/ 417759 w 1003876"/>
                  <a:gd name="connsiteY43" fmla="*/ 1360353 h 1516072"/>
                  <a:gd name="connsiteX44" fmla="*/ 421569 w 1003876"/>
                  <a:gd name="connsiteY44" fmla="*/ 1348923 h 1516072"/>
                  <a:gd name="connsiteX45" fmla="*/ 427284 w 1003876"/>
                  <a:gd name="connsiteY45" fmla="*/ 1335588 h 1516072"/>
                  <a:gd name="connsiteX46" fmla="*/ 467289 w 1003876"/>
                  <a:gd name="connsiteY46" fmla="*/ 1265103 h 1516072"/>
                  <a:gd name="connsiteX47" fmla="*/ 528455 w 1003876"/>
                  <a:gd name="connsiteY47" fmla="*/ 1230091 h 1516072"/>
                  <a:gd name="connsiteX48" fmla="*/ 601154 w 1003876"/>
                  <a:gd name="connsiteY48" fmla="*/ 1221700 h 1516072"/>
                  <a:gd name="connsiteX49" fmla="*/ 720654 w 1003876"/>
                  <a:gd name="connsiteY49" fmla="*/ 1316538 h 1516072"/>
                  <a:gd name="connsiteX50" fmla="*/ 733989 w 1003876"/>
                  <a:gd name="connsiteY50" fmla="*/ 1326063 h 1516072"/>
                  <a:gd name="connsiteX51" fmla="*/ 743514 w 1003876"/>
                  <a:gd name="connsiteY51" fmla="*/ 1327968 h 1516072"/>
                  <a:gd name="connsiteX52" fmla="*/ 749229 w 1003876"/>
                  <a:gd name="connsiteY52" fmla="*/ 1329873 h 1516072"/>
                  <a:gd name="connsiteX53" fmla="*/ 762564 w 1003876"/>
                  <a:gd name="connsiteY53" fmla="*/ 1335588 h 1516072"/>
                  <a:gd name="connsiteX54" fmla="*/ 777804 w 1003876"/>
                  <a:gd name="connsiteY54" fmla="*/ 1333683 h 1516072"/>
                  <a:gd name="connsiteX55" fmla="*/ 789234 w 1003876"/>
                  <a:gd name="connsiteY55" fmla="*/ 1327968 h 1516072"/>
                  <a:gd name="connsiteX56" fmla="*/ 794949 w 1003876"/>
                  <a:gd name="connsiteY56" fmla="*/ 1326063 h 1516072"/>
                  <a:gd name="connsiteX57" fmla="*/ 802569 w 1003876"/>
                  <a:gd name="connsiteY57" fmla="*/ 1308918 h 1516072"/>
                  <a:gd name="connsiteX58" fmla="*/ 800664 w 1003876"/>
                  <a:gd name="connsiteY58" fmla="*/ 1284153 h 1516072"/>
                  <a:gd name="connsiteX59" fmla="*/ 798759 w 1003876"/>
                  <a:gd name="connsiteY59" fmla="*/ 1278438 h 1516072"/>
                  <a:gd name="connsiteX60" fmla="*/ 796854 w 1003876"/>
                  <a:gd name="connsiteY60" fmla="*/ 1270818 h 1516072"/>
                  <a:gd name="connsiteX61" fmla="*/ 783519 w 1003876"/>
                  <a:gd name="connsiteY61" fmla="*/ 1253673 h 1516072"/>
                  <a:gd name="connsiteX62" fmla="*/ 773994 w 1003876"/>
                  <a:gd name="connsiteY62" fmla="*/ 1247958 h 1516072"/>
                  <a:gd name="connsiteX63" fmla="*/ 648264 w 1003876"/>
                  <a:gd name="connsiteY63" fmla="*/ 1156518 h 1516072"/>
                  <a:gd name="connsiteX64" fmla="*/ 644454 w 1003876"/>
                  <a:gd name="connsiteY64" fmla="*/ 1139373 h 1516072"/>
                  <a:gd name="connsiteX65" fmla="*/ 646359 w 1003876"/>
                  <a:gd name="connsiteY65" fmla="*/ 1131753 h 1516072"/>
                  <a:gd name="connsiteX66" fmla="*/ 650169 w 1003876"/>
                  <a:gd name="connsiteY66" fmla="*/ 1114608 h 1516072"/>
                  <a:gd name="connsiteX67" fmla="*/ 653979 w 1003876"/>
                  <a:gd name="connsiteY67" fmla="*/ 1108893 h 1516072"/>
                  <a:gd name="connsiteX68" fmla="*/ 655884 w 1003876"/>
                  <a:gd name="connsiteY68" fmla="*/ 1103178 h 1516072"/>
                  <a:gd name="connsiteX69" fmla="*/ 661599 w 1003876"/>
                  <a:gd name="connsiteY69" fmla="*/ 1101273 h 1516072"/>
                  <a:gd name="connsiteX70" fmla="*/ 671124 w 1003876"/>
                  <a:gd name="connsiteY70" fmla="*/ 1089843 h 1516072"/>
                  <a:gd name="connsiteX71" fmla="*/ 724464 w 1003876"/>
                  <a:gd name="connsiteY71" fmla="*/ 1082223 h 1516072"/>
                  <a:gd name="connsiteX72" fmla="*/ 842574 w 1003876"/>
                  <a:gd name="connsiteY72" fmla="*/ 1084128 h 1516072"/>
                  <a:gd name="connsiteX73" fmla="*/ 871149 w 1003876"/>
                  <a:gd name="connsiteY73" fmla="*/ 1086033 h 1516072"/>
                  <a:gd name="connsiteX74" fmla="*/ 899724 w 1003876"/>
                  <a:gd name="connsiteY74" fmla="*/ 1091748 h 1516072"/>
                  <a:gd name="connsiteX75" fmla="*/ 922584 w 1003876"/>
                  <a:gd name="connsiteY75" fmla="*/ 1095558 h 1516072"/>
                  <a:gd name="connsiteX76" fmla="*/ 985294 w 1003876"/>
                  <a:gd name="connsiteY76" fmla="*/ 1104311 h 1516072"/>
                  <a:gd name="connsiteX77" fmla="*/ 1003378 w 1003876"/>
                  <a:gd name="connsiteY77" fmla="*/ 1065958 h 1516072"/>
                  <a:gd name="connsiteX78" fmla="*/ 970209 w 1003876"/>
                  <a:gd name="connsiteY78" fmla="*/ 1044123 h 1516072"/>
                  <a:gd name="connsiteX79" fmla="*/ 918620 w 1003876"/>
                  <a:gd name="connsiteY79" fmla="*/ 1034598 h 1516072"/>
                  <a:gd name="connsiteX80" fmla="*/ 825429 w 1003876"/>
                  <a:gd name="connsiteY80" fmla="*/ 1034598 h 1516072"/>
                  <a:gd name="connsiteX81" fmla="*/ 730179 w 1003876"/>
                  <a:gd name="connsiteY81" fmla="*/ 1038408 h 1516072"/>
                  <a:gd name="connsiteX82" fmla="*/ 669219 w 1003876"/>
                  <a:gd name="connsiteY82" fmla="*/ 1046028 h 1516072"/>
                  <a:gd name="connsiteX83" fmla="*/ 646360 w 1003876"/>
                  <a:gd name="connsiteY83" fmla="*/ 1049838 h 1516072"/>
                  <a:gd name="connsiteX84" fmla="*/ 640078 w 1003876"/>
                  <a:gd name="connsiteY84" fmla="*/ 1026051 h 1516072"/>
                  <a:gd name="connsiteX85" fmla="*/ 673029 w 1003876"/>
                  <a:gd name="connsiteY85" fmla="*/ 992688 h 1516072"/>
                  <a:gd name="connsiteX86" fmla="*/ 674934 w 1003876"/>
                  <a:gd name="connsiteY86" fmla="*/ 986973 h 1516072"/>
                  <a:gd name="connsiteX87" fmla="*/ 680649 w 1003876"/>
                  <a:gd name="connsiteY87" fmla="*/ 985068 h 1516072"/>
                  <a:gd name="connsiteX88" fmla="*/ 686364 w 1003876"/>
                  <a:gd name="connsiteY88" fmla="*/ 981258 h 1516072"/>
                  <a:gd name="connsiteX89" fmla="*/ 695889 w 1003876"/>
                  <a:gd name="connsiteY89" fmla="*/ 971733 h 1516072"/>
                  <a:gd name="connsiteX90" fmla="*/ 705414 w 1003876"/>
                  <a:gd name="connsiteY90" fmla="*/ 960303 h 1516072"/>
                  <a:gd name="connsiteX91" fmla="*/ 716844 w 1003876"/>
                  <a:gd name="connsiteY91" fmla="*/ 952683 h 1516072"/>
                  <a:gd name="connsiteX92" fmla="*/ 732084 w 1003876"/>
                  <a:gd name="connsiteY92" fmla="*/ 939348 h 1516072"/>
                  <a:gd name="connsiteX93" fmla="*/ 741609 w 1003876"/>
                  <a:gd name="connsiteY93" fmla="*/ 927918 h 1516072"/>
                  <a:gd name="connsiteX94" fmla="*/ 753039 w 1003876"/>
                  <a:gd name="connsiteY94" fmla="*/ 918393 h 1516072"/>
                  <a:gd name="connsiteX95" fmla="*/ 758754 w 1003876"/>
                  <a:gd name="connsiteY95" fmla="*/ 906963 h 1516072"/>
                  <a:gd name="connsiteX96" fmla="*/ 760659 w 1003876"/>
                  <a:gd name="connsiteY96" fmla="*/ 901248 h 1516072"/>
                  <a:gd name="connsiteX97" fmla="*/ 766374 w 1003876"/>
                  <a:gd name="connsiteY97" fmla="*/ 889818 h 1516072"/>
                  <a:gd name="connsiteX98" fmla="*/ 764469 w 1003876"/>
                  <a:gd name="connsiteY98" fmla="*/ 874578 h 1516072"/>
                  <a:gd name="connsiteX99" fmla="*/ 758754 w 1003876"/>
                  <a:gd name="connsiteY99" fmla="*/ 872673 h 1516072"/>
                  <a:gd name="connsiteX100" fmla="*/ 737799 w 1003876"/>
                  <a:gd name="connsiteY100" fmla="*/ 874578 h 1516072"/>
                  <a:gd name="connsiteX101" fmla="*/ 732084 w 1003876"/>
                  <a:gd name="connsiteY101" fmla="*/ 878388 h 1516072"/>
                  <a:gd name="connsiteX102" fmla="*/ 699699 w 1003876"/>
                  <a:gd name="connsiteY102" fmla="*/ 899343 h 1516072"/>
                  <a:gd name="connsiteX103" fmla="*/ 595181 w 1003876"/>
                  <a:gd name="connsiteY103" fmla="*/ 957831 h 1516072"/>
                  <a:gd name="connsiteX104" fmla="*/ 507294 w 1003876"/>
                  <a:gd name="connsiteY104" fmla="*/ 847908 h 1516072"/>
                  <a:gd name="connsiteX105" fmla="*/ 503484 w 1003876"/>
                  <a:gd name="connsiteY105" fmla="*/ 358323 h 1516072"/>
                  <a:gd name="connsiteX106" fmla="*/ 499674 w 1003876"/>
                  <a:gd name="connsiteY106" fmla="*/ 66858 h 1516072"/>
                  <a:gd name="connsiteX107" fmla="*/ 490149 w 1003876"/>
                  <a:gd name="connsiteY107" fmla="*/ 40188 h 1516072"/>
                  <a:gd name="connsiteX108" fmla="*/ 488244 w 1003876"/>
                  <a:gd name="connsiteY108" fmla="*/ 34473 h 1516072"/>
                  <a:gd name="connsiteX109" fmla="*/ 484434 w 1003876"/>
                  <a:gd name="connsiteY109" fmla="*/ 28758 h 1516072"/>
                  <a:gd name="connsiteX110" fmla="*/ 478719 w 1003876"/>
                  <a:gd name="connsiteY110" fmla="*/ 17328 h 1516072"/>
                  <a:gd name="connsiteX111" fmla="*/ 473004 w 1003876"/>
                  <a:gd name="connsiteY111" fmla="*/ 13518 h 1516072"/>
                  <a:gd name="connsiteX112" fmla="*/ 469194 w 1003876"/>
                  <a:gd name="connsiteY112" fmla="*/ 7803 h 1516072"/>
                  <a:gd name="connsiteX113" fmla="*/ 429189 w 1003876"/>
                  <a:gd name="connsiteY113" fmla="*/ 11613 h 1516072"/>
                  <a:gd name="connsiteX114" fmla="*/ 425379 w 1003876"/>
                  <a:gd name="connsiteY114" fmla="*/ 78288 h 1516072"/>
                  <a:gd name="connsiteX115" fmla="*/ 425379 w 1003876"/>
                  <a:gd name="connsiteY115" fmla="*/ 84003 h 1516072"/>
                  <a:gd name="connsiteX116" fmla="*/ 436603 w 1003876"/>
                  <a:gd name="connsiteY116" fmla="*/ 225952 h 1516072"/>
                  <a:gd name="connsiteX117" fmla="*/ 440619 w 1003876"/>
                  <a:gd name="connsiteY117" fmla="*/ 421188 h 1516072"/>
                  <a:gd name="connsiteX118" fmla="*/ 440208 w 1003876"/>
                  <a:gd name="connsiteY118" fmla="*/ 644225 h 1516072"/>
                  <a:gd name="connsiteX119" fmla="*/ 444944 w 1003876"/>
                  <a:gd name="connsiteY119" fmla="*/ 779275 h 1516072"/>
                  <a:gd name="connsiteX120" fmla="*/ 430322 w 1003876"/>
                  <a:gd name="connsiteY120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15854 w 1003876"/>
                  <a:gd name="connsiteY42" fmla="*/ 1373688 h 1516072"/>
                  <a:gd name="connsiteX43" fmla="*/ 417759 w 1003876"/>
                  <a:gd name="connsiteY43" fmla="*/ 1360353 h 1516072"/>
                  <a:gd name="connsiteX44" fmla="*/ 421569 w 1003876"/>
                  <a:gd name="connsiteY44" fmla="*/ 1348923 h 1516072"/>
                  <a:gd name="connsiteX45" fmla="*/ 427284 w 1003876"/>
                  <a:gd name="connsiteY45" fmla="*/ 1335588 h 1516072"/>
                  <a:gd name="connsiteX46" fmla="*/ 467289 w 1003876"/>
                  <a:gd name="connsiteY46" fmla="*/ 1265103 h 1516072"/>
                  <a:gd name="connsiteX47" fmla="*/ 528455 w 1003876"/>
                  <a:gd name="connsiteY47" fmla="*/ 1230091 h 1516072"/>
                  <a:gd name="connsiteX48" fmla="*/ 601154 w 1003876"/>
                  <a:gd name="connsiteY48" fmla="*/ 1221700 h 1516072"/>
                  <a:gd name="connsiteX49" fmla="*/ 720654 w 1003876"/>
                  <a:gd name="connsiteY49" fmla="*/ 1316538 h 1516072"/>
                  <a:gd name="connsiteX50" fmla="*/ 733989 w 1003876"/>
                  <a:gd name="connsiteY50" fmla="*/ 1326063 h 1516072"/>
                  <a:gd name="connsiteX51" fmla="*/ 743514 w 1003876"/>
                  <a:gd name="connsiteY51" fmla="*/ 1327968 h 1516072"/>
                  <a:gd name="connsiteX52" fmla="*/ 749229 w 1003876"/>
                  <a:gd name="connsiteY52" fmla="*/ 1329873 h 1516072"/>
                  <a:gd name="connsiteX53" fmla="*/ 762564 w 1003876"/>
                  <a:gd name="connsiteY53" fmla="*/ 1335588 h 1516072"/>
                  <a:gd name="connsiteX54" fmla="*/ 777804 w 1003876"/>
                  <a:gd name="connsiteY54" fmla="*/ 1333683 h 1516072"/>
                  <a:gd name="connsiteX55" fmla="*/ 789234 w 1003876"/>
                  <a:gd name="connsiteY55" fmla="*/ 1327968 h 1516072"/>
                  <a:gd name="connsiteX56" fmla="*/ 794949 w 1003876"/>
                  <a:gd name="connsiteY56" fmla="*/ 1326063 h 1516072"/>
                  <a:gd name="connsiteX57" fmla="*/ 802569 w 1003876"/>
                  <a:gd name="connsiteY57" fmla="*/ 1308918 h 1516072"/>
                  <a:gd name="connsiteX58" fmla="*/ 800664 w 1003876"/>
                  <a:gd name="connsiteY58" fmla="*/ 1284153 h 1516072"/>
                  <a:gd name="connsiteX59" fmla="*/ 798759 w 1003876"/>
                  <a:gd name="connsiteY59" fmla="*/ 1278438 h 1516072"/>
                  <a:gd name="connsiteX60" fmla="*/ 796854 w 1003876"/>
                  <a:gd name="connsiteY60" fmla="*/ 1270818 h 1516072"/>
                  <a:gd name="connsiteX61" fmla="*/ 783519 w 1003876"/>
                  <a:gd name="connsiteY61" fmla="*/ 1253673 h 1516072"/>
                  <a:gd name="connsiteX62" fmla="*/ 773994 w 1003876"/>
                  <a:gd name="connsiteY62" fmla="*/ 1247958 h 1516072"/>
                  <a:gd name="connsiteX63" fmla="*/ 648264 w 1003876"/>
                  <a:gd name="connsiteY63" fmla="*/ 1156518 h 1516072"/>
                  <a:gd name="connsiteX64" fmla="*/ 644454 w 1003876"/>
                  <a:gd name="connsiteY64" fmla="*/ 1139373 h 1516072"/>
                  <a:gd name="connsiteX65" fmla="*/ 646359 w 1003876"/>
                  <a:gd name="connsiteY65" fmla="*/ 1131753 h 1516072"/>
                  <a:gd name="connsiteX66" fmla="*/ 650169 w 1003876"/>
                  <a:gd name="connsiteY66" fmla="*/ 1114608 h 1516072"/>
                  <a:gd name="connsiteX67" fmla="*/ 653979 w 1003876"/>
                  <a:gd name="connsiteY67" fmla="*/ 1108893 h 1516072"/>
                  <a:gd name="connsiteX68" fmla="*/ 655884 w 1003876"/>
                  <a:gd name="connsiteY68" fmla="*/ 1103178 h 1516072"/>
                  <a:gd name="connsiteX69" fmla="*/ 661599 w 1003876"/>
                  <a:gd name="connsiteY69" fmla="*/ 1101273 h 1516072"/>
                  <a:gd name="connsiteX70" fmla="*/ 671124 w 1003876"/>
                  <a:gd name="connsiteY70" fmla="*/ 1089843 h 1516072"/>
                  <a:gd name="connsiteX71" fmla="*/ 724464 w 1003876"/>
                  <a:gd name="connsiteY71" fmla="*/ 1082223 h 1516072"/>
                  <a:gd name="connsiteX72" fmla="*/ 842574 w 1003876"/>
                  <a:gd name="connsiteY72" fmla="*/ 1084128 h 1516072"/>
                  <a:gd name="connsiteX73" fmla="*/ 871149 w 1003876"/>
                  <a:gd name="connsiteY73" fmla="*/ 1086033 h 1516072"/>
                  <a:gd name="connsiteX74" fmla="*/ 899724 w 1003876"/>
                  <a:gd name="connsiteY74" fmla="*/ 1091748 h 1516072"/>
                  <a:gd name="connsiteX75" fmla="*/ 922584 w 1003876"/>
                  <a:gd name="connsiteY75" fmla="*/ 1095558 h 1516072"/>
                  <a:gd name="connsiteX76" fmla="*/ 985294 w 1003876"/>
                  <a:gd name="connsiteY76" fmla="*/ 1104311 h 1516072"/>
                  <a:gd name="connsiteX77" fmla="*/ 1003378 w 1003876"/>
                  <a:gd name="connsiteY77" fmla="*/ 1065958 h 1516072"/>
                  <a:gd name="connsiteX78" fmla="*/ 970209 w 1003876"/>
                  <a:gd name="connsiteY78" fmla="*/ 1044123 h 1516072"/>
                  <a:gd name="connsiteX79" fmla="*/ 918620 w 1003876"/>
                  <a:gd name="connsiteY79" fmla="*/ 1034598 h 1516072"/>
                  <a:gd name="connsiteX80" fmla="*/ 825429 w 1003876"/>
                  <a:gd name="connsiteY80" fmla="*/ 1034598 h 1516072"/>
                  <a:gd name="connsiteX81" fmla="*/ 730179 w 1003876"/>
                  <a:gd name="connsiteY81" fmla="*/ 1038408 h 1516072"/>
                  <a:gd name="connsiteX82" fmla="*/ 669219 w 1003876"/>
                  <a:gd name="connsiteY82" fmla="*/ 1046028 h 1516072"/>
                  <a:gd name="connsiteX83" fmla="*/ 646360 w 1003876"/>
                  <a:gd name="connsiteY83" fmla="*/ 1049838 h 1516072"/>
                  <a:gd name="connsiteX84" fmla="*/ 640078 w 1003876"/>
                  <a:gd name="connsiteY84" fmla="*/ 1026051 h 1516072"/>
                  <a:gd name="connsiteX85" fmla="*/ 673029 w 1003876"/>
                  <a:gd name="connsiteY85" fmla="*/ 992688 h 1516072"/>
                  <a:gd name="connsiteX86" fmla="*/ 674934 w 1003876"/>
                  <a:gd name="connsiteY86" fmla="*/ 986973 h 1516072"/>
                  <a:gd name="connsiteX87" fmla="*/ 680649 w 1003876"/>
                  <a:gd name="connsiteY87" fmla="*/ 985068 h 1516072"/>
                  <a:gd name="connsiteX88" fmla="*/ 686364 w 1003876"/>
                  <a:gd name="connsiteY88" fmla="*/ 981258 h 1516072"/>
                  <a:gd name="connsiteX89" fmla="*/ 695889 w 1003876"/>
                  <a:gd name="connsiteY89" fmla="*/ 971733 h 1516072"/>
                  <a:gd name="connsiteX90" fmla="*/ 705414 w 1003876"/>
                  <a:gd name="connsiteY90" fmla="*/ 960303 h 1516072"/>
                  <a:gd name="connsiteX91" fmla="*/ 716844 w 1003876"/>
                  <a:gd name="connsiteY91" fmla="*/ 952683 h 1516072"/>
                  <a:gd name="connsiteX92" fmla="*/ 732084 w 1003876"/>
                  <a:gd name="connsiteY92" fmla="*/ 939348 h 1516072"/>
                  <a:gd name="connsiteX93" fmla="*/ 741609 w 1003876"/>
                  <a:gd name="connsiteY93" fmla="*/ 927918 h 1516072"/>
                  <a:gd name="connsiteX94" fmla="*/ 753039 w 1003876"/>
                  <a:gd name="connsiteY94" fmla="*/ 918393 h 1516072"/>
                  <a:gd name="connsiteX95" fmla="*/ 758754 w 1003876"/>
                  <a:gd name="connsiteY95" fmla="*/ 906963 h 1516072"/>
                  <a:gd name="connsiteX96" fmla="*/ 760659 w 1003876"/>
                  <a:gd name="connsiteY96" fmla="*/ 901248 h 1516072"/>
                  <a:gd name="connsiteX97" fmla="*/ 766374 w 1003876"/>
                  <a:gd name="connsiteY97" fmla="*/ 889818 h 1516072"/>
                  <a:gd name="connsiteX98" fmla="*/ 764469 w 1003876"/>
                  <a:gd name="connsiteY98" fmla="*/ 874578 h 1516072"/>
                  <a:gd name="connsiteX99" fmla="*/ 758754 w 1003876"/>
                  <a:gd name="connsiteY99" fmla="*/ 872673 h 1516072"/>
                  <a:gd name="connsiteX100" fmla="*/ 737799 w 1003876"/>
                  <a:gd name="connsiteY100" fmla="*/ 874578 h 1516072"/>
                  <a:gd name="connsiteX101" fmla="*/ 732084 w 1003876"/>
                  <a:gd name="connsiteY101" fmla="*/ 878388 h 1516072"/>
                  <a:gd name="connsiteX102" fmla="*/ 699699 w 1003876"/>
                  <a:gd name="connsiteY102" fmla="*/ 899343 h 1516072"/>
                  <a:gd name="connsiteX103" fmla="*/ 595181 w 1003876"/>
                  <a:gd name="connsiteY103" fmla="*/ 957831 h 1516072"/>
                  <a:gd name="connsiteX104" fmla="*/ 507294 w 1003876"/>
                  <a:gd name="connsiteY104" fmla="*/ 847908 h 1516072"/>
                  <a:gd name="connsiteX105" fmla="*/ 503484 w 1003876"/>
                  <a:gd name="connsiteY105" fmla="*/ 358323 h 1516072"/>
                  <a:gd name="connsiteX106" fmla="*/ 499674 w 1003876"/>
                  <a:gd name="connsiteY106" fmla="*/ 66858 h 1516072"/>
                  <a:gd name="connsiteX107" fmla="*/ 490149 w 1003876"/>
                  <a:gd name="connsiteY107" fmla="*/ 40188 h 1516072"/>
                  <a:gd name="connsiteX108" fmla="*/ 488244 w 1003876"/>
                  <a:gd name="connsiteY108" fmla="*/ 34473 h 1516072"/>
                  <a:gd name="connsiteX109" fmla="*/ 484434 w 1003876"/>
                  <a:gd name="connsiteY109" fmla="*/ 28758 h 1516072"/>
                  <a:gd name="connsiteX110" fmla="*/ 478719 w 1003876"/>
                  <a:gd name="connsiteY110" fmla="*/ 17328 h 1516072"/>
                  <a:gd name="connsiteX111" fmla="*/ 473004 w 1003876"/>
                  <a:gd name="connsiteY111" fmla="*/ 13518 h 1516072"/>
                  <a:gd name="connsiteX112" fmla="*/ 469194 w 1003876"/>
                  <a:gd name="connsiteY112" fmla="*/ 7803 h 1516072"/>
                  <a:gd name="connsiteX113" fmla="*/ 429189 w 1003876"/>
                  <a:gd name="connsiteY113" fmla="*/ 11613 h 1516072"/>
                  <a:gd name="connsiteX114" fmla="*/ 425379 w 1003876"/>
                  <a:gd name="connsiteY114" fmla="*/ 78288 h 1516072"/>
                  <a:gd name="connsiteX115" fmla="*/ 425379 w 1003876"/>
                  <a:gd name="connsiteY115" fmla="*/ 84003 h 1516072"/>
                  <a:gd name="connsiteX116" fmla="*/ 436603 w 1003876"/>
                  <a:gd name="connsiteY116" fmla="*/ 225952 h 1516072"/>
                  <a:gd name="connsiteX117" fmla="*/ 440619 w 1003876"/>
                  <a:gd name="connsiteY117" fmla="*/ 421188 h 1516072"/>
                  <a:gd name="connsiteX118" fmla="*/ 440208 w 1003876"/>
                  <a:gd name="connsiteY118" fmla="*/ 644225 h 1516072"/>
                  <a:gd name="connsiteX119" fmla="*/ 440002 w 1003876"/>
                  <a:gd name="connsiteY119" fmla="*/ 789160 h 1516072"/>
                  <a:gd name="connsiteX120" fmla="*/ 430322 w 1003876"/>
                  <a:gd name="connsiteY120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15854 w 1003876"/>
                  <a:gd name="connsiteY42" fmla="*/ 1373688 h 1516072"/>
                  <a:gd name="connsiteX43" fmla="*/ 417759 w 1003876"/>
                  <a:gd name="connsiteY43" fmla="*/ 1360353 h 1516072"/>
                  <a:gd name="connsiteX44" fmla="*/ 421569 w 1003876"/>
                  <a:gd name="connsiteY44" fmla="*/ 1348923 h 1516072"/>
                  <a:gd name="connsiteX45" fmla="*/ 427284 w 1003876"/>
                  <a:gd name="connsiteY45" fmla="*/ 1335588 h 1516072"/>
                  <a:gd name="connsiteX46" fmla="*/ 467289 w 1003876"/>
                  <a:gd name="connsiteY46" fmla="*/ 1265103 h 1516072"/>
                  <a:gd name="connsiteX47" fmla="*/ 528455 w 1003876"/>
                  <a:gd name="connsiteY47" fmla="*/ 1230091 h 1516072"/>
                  <a:gd name="connsiteX48" fmla="*/ 601154 w 1003876"/>
                  <a:gd name="connsiteY48" fmla="*/ 1221700 h 1516072"/>
                  <a:gd name="connsiteX49" fmla="*/ 720654 w 1003876"/>
                  <a:gd name="connsiteY49" fmla="*/ 1316538 h 1516072"/>
                  <a:gd name="connsiteX50" fmla="*/ 733989 w 1003876"/>
                  <a:gd name="connsiteY50" fmla="*/ 1326063 h 1516072"/>
                  <a:gd name="connsiteX51" fmla="*/ 743514 w 1003876"/>
                  <a:gd name="connsiteY51" fmla="*/ 1327968 h 1516072"/>
                  <a:gd name="connsiteX52" fmla="*/ 749229 w 1003876"/>
                  <a:gd name="connsiteY52" fmla="*/ 1329873 h 1516072"/>
                  <a:gd name="connsiteX53" fmla="*/ 762564 w 1003876"/>
                  <a:gd name="connsiteY53" fmla="*/ 1335588 h 1516072"/>
                  <a:gd name="connsiteX54" fmla="*/ 777804 w 1003876"/>
                  <a:gd name="connsiteY54" fmla="*/ 1333683 h 1516072"/>
                  <a:gd name="connsiteX55" fmla="*/ 789234 w 1003876"/>
                  <a:gd name="connsiteY55" fmla="*/ 1327968 h 1516072"/>
                  <a:gd name="connsiteX56" fmla="*/ 794949 w 1003876"/>
                  <a:gd name="connsiteY56" fmla="*/ 1326063 h 1516072"/>
                  <a:gd name="connsiteX57" fmla="*/ 802569 w 1003876"/>
                  <a:gd name="connsiteY57" fmla="*/ 1308918 h 1516072"/>
                  <a:gd name="connsiteX58" fmla="*/ 800664 w 1003876"/>
                  <a:gd name="connsiteY58" fmla="*/ 1284153 h 1516072"/>
                  <a:gd name="connsiteX59" fmla="*/ 798759 w 1003876"/>
                  <a:gd name="connsiteY59" fmla="*/ 1278438 h 1516072"/>
                  <a:gd name="connsiteX60" fmla="*/ 796854 w 1003876"/>
                  <a:gd name="connsiteY60" fmla="*/ 1270818 h 1516072"/>
                  <a:gd name="connsiteX61" fmla="*/ 783519 w 1003876"/>
                  <a:gd name="connsiteY61" fmla="*/ 1253673 h 1516072"/>
                  <a:gd name="connsiteX62" fmla="*/ 773994 w 1003876"/>
                  <a:gd name="connsiteY62" fmla="*/ 1247958 h 1516072"/>
                  <a:gd name="connsiteX63" fmla="*/ 648264 w 1003876"/>
                  <a:gd name="connsiteY63" fmla="*/ 1156518 h 1516072"/>
                  <a:gd name="connsiteX64" fmla="*/ 644454 w 1003876"/>
                  <a:gd name="connsiteY64" fmla="*/ 1139373 h 1516072"/>
                  <a:gd name="connsiteX65" fmla="*/ 646359 w 1003876"/>
                  <a:gd name="connsiteY65" fmla="*/ 1131753 h 1516072"/>
                  <a:gd name="connsiteX66" fmla="*/ 650169 w 1003876"/>
                  <a:gd name="connsiteY66" fmla="*/ 1114608 h 1516072"/>
                  <a:gd name="connsiteX67" fmla="*/ 653979 w 1003876"/>
                  <a:gd name="connsiteY67" fmla="*/ 1108893 h 1516072"/>
                  <a:gd name="connsiteX68" fmla="*/ 655884 w 1003876"/>
                  <a:gd name="connsiteY68" fmla="*/ 1103178 h 1516072"/>
                  <a:gd name="connsiteX69" fmla="*/ 661599 w 1003876"/>
                  <a:gd name="connsiteY69" fmla="*/ 1101273 h 1516072"/>
                  <a:gd name="connsiteX70" fmla="*/ 671124 w 1003876"/>
                  <a:gd name="connsiteY70" fmla="*/ 1089843 h 1516072"/>
                  <a:gd name="connsiteX71" fmla="*/ 724464 w 1003876"/>
                  <a:gd name="connsiteY71" fmla="*/ 1082223 h 1516072"/>
                  <a:gd name="connsiteX72" fmla="*/ 842574 w 1003876"/>
                  <a:gd name="connsiteY72" fmla="*/ 1084128 h 1516072"/>
                  <a:gd name="connsiteX73" fmla="*/ 871149 w 1003876"/>
                  <a:gd name="connsiteY73" fmla="*/ 1086033 h 1516072"/>
                  <a:gd name="connsiteX74" fmla="*/ 899724 w 1003876"/>
                  <a:gd name="connsiteY74" fmla="*/ 1091748 h 1516072"/>
                  <a:gd name="connsiteX75" fmla="*/ 922584 w 1003876"/>
                  <a:gd name="connsiteY75" fmla="*/ 1095558 h 1516072"/>
                  <a:gd name="connsiteX76" fmla="*/ 985294 w 1003876"/>
                  <a:gd name="connsiteY76" fmla="*/ 1104311 h 1516072"/>
                  <a:gd name="connsiteX77" fmla="*/ 1003378 w 1003876"/>
                  <a:gd name="connsiteY77" fmla="*/ 1065958 h 1516072"/>
                  <a:gd name="connsiteX78" fmla="*/ 970209 w 1003876"/>
                  <a:gd name="connsiteY78" fmla="*/ 1044123 h 1516072"/>
                  <a:gd name="connsiteX79" fmla="*/ 918620 w 1003876"/>
                  <a:gd name="connsiteY79" fmla="*/ 1034598 h 1516072"/>
                  <a:gd name="connsiteX80" fmla="*/ 825429 w 1003876"/>
                  <a:gd name="connsiteY80" fmla="*/ 1034598 h 1516072"/>
                  <a:gd name="connsiteX81" fmla="*/ 730179 w 1003876"/>
                  <a:gd name="connsiteY81" fmla="*/ 1038408 h 1516072"/>
                  <a:gd name="connsiteX82" fmla="*/ 669219 w 1003876"/>
                  <a:gd name="connsiteY82" fmla="*/ 1046028 h 1516072"/>
                  <a:gd name="connsiteX83" fmla="*/ 646360 w 1003876"/>
                  <a:gd name="connsiteY83" fmla="*/ 1049838 h 1516072"/>
                  <a:gd name="connsiteX84" fmla="*/ 640078 w 1003876"/>
                  <a:gd name="connsiteY84" fmla="*/ 1026051 h 1516072"/>
                  <a:gd name="connsiteX85" fmla="*/ 673029 w 1003876"/>
                  <a:gd name="connsiteY85" fmla="*/ 992688 h 1516072"/>
                  <a:gd name="connsiteX86" fmla="*/ 674934 w 1003876"/>
                  <a:gd name="connsiteY86" fmla="*/ 986973 h 1516072"/>
                  <a:gd name="connsiteX87" fmla="*/ 680649 w 1003876"/>
                  <a:gd name="connsiteY87" fmla="*/ 985068 h 1516072"/>
                  <a:gd name="connsiteX88" fmla="*/ 686364 w 1003876"/>
                  <a:gd name="connsiteY88" fmla="*/ 981258 h 1516072"/>
                  <a:gd name="connsiteX89" fmla="*/ 695889 w 1003876"/>
                  <a:gd name="connsiteY89" fmla="*/ 971733 h 1516072"/>
                  <a:gd name="connsiteX90" fmla="*/ 705414 w 1003876"/>
                  <a:gd name="connsiteY90" fmla="*/ 960303 h 1516072"/>
                  <a:gd name="connsiteX91" fmla="*/ 716844 w 1003876"/>
                  <a:gd name="connsiteY91" fmla="*/ 952683 h 1516072"/>
                  <a:gd name="connsiteX92" fmla="*/ 732084 w 1003876"/>
                  <a:gd name="connsiteY92" fmla="*/ 939348 h 1516072"/>
                  <a:gd name="connsiteX93" fmla="*/ 741609 w 1003876"/>
                  <a:gd name="connsiteY93" fmla="*/ 927918 h 1516072"/>
                  <a:gd name="connsiteX94" fmla="*/ 753039 w 1003876"/>
                  <a:gd name="connsiteY94" fmla="*/ 918393 h 1516072"/>
                  <a:gd name="connsiteX95" fmla="*/ 758754 w 1003876"/>
                  <a:gd name="connsiteY95" fmla="*/ 906963 h 1516072"/>
                  <a:gd name="connsiteX96" fmla="*/ 760659 w 1003876"/>
                  <a:gd name="connsiteY96" fmla="*/ 901248 h 1516072"/>
                  <a:gd name="connsiteX97" fmla="*/ 766374 w 1003876"/>
                  <a:gd name="connsiteY97" fmla="*/ 889818 h 1516072"/>
                  <a:gd name="connsiteX98" fmla="*/ 764469 w 1003876"/>
                  <a:gd name="connsiteY98" fmla="*/ 874578 h 1516072"/>
                  <a:gd name="connsiteX99" fmla="*/ 758754 w 1003876"/>
                  <a:gd name="connsiteY99" fmla="*/ 872673 h 1516072"/>
                  <a:gd name="connsiteX100" fmla="*/ 737799 w 1003876"/>
                  <a:gd name="connsiteY100" fmla="*/ 874578 h 1516072"/>
                  <a:gd name="connsiteX101" fmla="*/ 732084 w 1003876"/>
                  <a:gd name="connsiteY101" fmla="*/ 878388 h 1516072"/>
                  <a:gd name="connsiteX102" fmla="*/ 699699 w 1003876"/>
                  <a:gd name="connsiteY102" fmla="*/ 899343 h 1516072"/>
                  <a:gd name="connsiteX103" fmla="*/ 595181 w 1003876"/>
                  <a:gd name="connsiteY103" fmla="*/ 957831 h 1516072"/>
                  <a:gd name="connsiteX104" fmla="*/ 507294 w 1003876"/>
                  <a:gd name="connsiteY104" fmla="*/ 847908 h 1516072"/>
                  <a:gd name="connsiteX105" fmla="*/ 503484 w 1003876"/>
                  <a:gd name="connsiteY105" fmla="*/ 358323 h 1516072"/>
                  <a:gd name="connsiteX106" fmla="*/ 499674 w 1003876"/>
                  <a:gd name="connsiteY106" fmla="*/ 66858 h 1516072"/>
                  <a:gd name="connsiteX107" fmla="*/ 490149 w 1003876"/>
                  <a:gd name="connsiteY107" fmla="*/ 40188 h 1516072"/>
                  <a:gd name="connsiteX108" fmla="*/ 488244 w 1003876"/>
                  <a:gd name="connsiteY108" fmla="*/ 34473 h 1516072"/>
                  <a:gd name="connsiteX109" fmla="*/ 484434 w 1003876"/>
                  <a:gd name="connsiteY109" fmla="*/ 28758 h 1516072"/>
                  <a:gd name="connsiteX110" fmla="*/ 478719 w 1003876"/>
                  <a:gd name="connsiteY110" fmla="*/ 17328 h 1516072"/>
                  <a:gd name="connsiteX111" fmla="*/ 473004 w 1003876"/>
                  <a:gd name="connsiteY111" fmla="*/ 13518 h 1516072"/>
                  <a:gd name="connsiteX112" fmla="*/ 469194 w 1003876"/>
                  <a:gd name="connsiteY112" fmla="*/ 7803 h 1516072"/>
                  <a:gd name="connsiteX113" fmla="*/ 429189 w 1003876"/>
                  <a:gd name="connsiteY113" fmla="*/ 11613 h 1516072"/>
                  <a:gd name="connsiteX114" fmla="*/ 425379 w 1003876"/>
                  <a:gd name="connsiteY114" fmla="*/ 78288 h 1516072"/>
                  <a:gd name="connsiteX115" fmla="*/ 425379 w 1003876"/>
                  <a:gd name="connsiteY115" fmla="*/ 84003 h 1516072"/>
                  <a:gd name="connsiteX116" fmla="*/ 436603 w 1003876"/>
                  <a:gd name="connsiteY116" fmla="*/ 225952 h 1516072"/>
                  <a:gd name="connsiteX117" fmla="*/ 440619 w 1003876"/>
                  <a:gd name="connsiteY117" fmla="*/ 421188 h 1516072"/>
                  <a:gd name="connsiteX118" fmla="*/ 440208 w 1003876"/>
                  <a:gd name="connsiteY118" fmla="*/ 644225 h 1516072"/>
                  <a:gd name="connsiteX119" fmla="*/ 440002 w 1003876"/>
                  <a:gd name="connsiteY119" fmla="*/ 789160 h 1516072"/>
                  <a:gd name="connsiteX120" fmla="*/ 430322 w 1003876"/>
                  <a:gd name="connsiteY120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15854 w 1003876"/>
                  <a:gd name="connsiteY42" fmla="*/ 1373688 h 1516072"/>
                  <a:gd name="connsiteX43" fmla="*/ 417759 w 1003876"/>
                  <a:gd name="connsiteY43" fmla="*/ 1360353 h 1516072"/>
                  <a:gd name="connsiteX44" fmla="*/ 421569 w 1003876"/>
                  <a:gd name="connsiteY44" fmla="*/ 1348923 h 1516072"/>
                  <a:gd name="connsiteX45" fmla="*/ 427284 w 1003876"/>
                  <a:gd name="connsiteY45" fmla="*/ 1335588 h 1516072"/>
                  <a:gd name="connsiteX46" fmla="*/ 467289 w 1003876"/>
                  <a:gd name="connsiteY46" fmla="*/ 1265103 h 1516072"/>
                  <a:gd name="connsiteX47" fmla="*/ 528455 w 1003876"/>
                  <a:gd name="connsiteY47" fmla="*/ 1230091 h 1516072"/>
                  <a:gd name="connsiteX48" fmla="*/ 601154 w 1003876"/>
                  <a:gd name="connsiteY48" fmla="*/ 1221700 h 1516072"/>
                  <a:gd name="connsiteX49" fmla="*/ 720654 w 1003876"/>
                  <a:gd name="connsiteY49" fmla="*/ 1316538 h 1516072"/>
                  <a:gd name="connsiteX50" fmla="*/ 733989 w 1003876"/>
                  <a:gd name="connsiteY50" fmla="*/ 1326063 h 1516072"/>
                  <a:gd name="connsiteX51" fmla="*/ 743514 w 1003876"/>
                  <a:gd name="connsiteY51" fmla="*/ 1327968 h 1516072"/>
                  <a:gd name="connsiteX52" fmla="*/ 749229 w 1003876"/>
                  <a:gd name="connsiteY52" fmla="*/ 1329873 h 1516072"/>
                  <a:gd name="connsiteX53" fmla="*/ 762564 w 1003876"/>
                  <a:gd name="connsiteY53" fmla="*/ 1335588 h 1516072"/>
                  <a:gd name="connsiteX54" fmla="*/ 777804 w 1003876"/>
                  <a:gd name="connsiteY54" fmla="*/ 1333683 h 1516072"/>
                  <a:gd name="connsiteX55" fmla="*/ 789234 w 1003876"/>
                  <a:gd name="connsiteY55" fmla="*/ 1327968 h 1516072"/>
                  <a:gd name="connsiteX56" fmla="*/ 794949 w 1003876"/>
                  <a:gd name="connsiteY56" fmla="*/ 1326063 h 1516072"/>
                  <a:gd name="connsiteX57" fmla="*/ 802569 w 1003876"/>
                  <a:gd name="connsiteY57" fmla="*/ 1308918 h 1516072"/>
                  <a:gd name="connsiteX58" fmla="*/ 800664 w 1003876"/>
                  <a:gd name="connsiteY58" fmla="*/ 1284153 h 1516072"/>
                  <a:gd name="connsiteX59" fmla="*/ 798759 w 1003876"/>
                  <a:gd name="connsiteY59" fmla="*/ 1278438 h 1516072"/>
                  <a:gd name="connsiteX60" fmla="*/ 796854 w 1003876"/>
                  <a:gd name="connsiteY60" fmla="*/ 1270818 h 1516072"/>
                  <a:gd name="connsiteX61" fmla="*/ 783519 w 1003876"/>
                  <a:gd name="connsiteY61" fmla="*/ 1253673 h 1516072"/>
                  <a:gd name="connsiteX62" fmla="*/ 773994 w 1003876"/>
                  <a:gd name="connsiteY62" fmla="*/ 1247958 h 1516072"/>
                  <a:gd name="connsiteX63" fmla="*/ 648264 w 1003876"/>
                  <a:gd name="connsiteY63" fmla="*/ 1156518 h 1516072"/>
                  <a:gd name="connsiteX64" fmla="*/ 644454 w 1003876"/>
                  <a:gd name="connsiteY64" fmla="*/ 1139373 h 1516072"/>
                  <a:gd name="connsiteX65" fmla="*/ 646359 w 1003876"/>
                  <a:gd name="connsiteY65" fmla="*/ 1131753 h 1516072"/>
                  <a:gd name="connsiteX66" fmla="*/ 650169 w 1003876"/>
                  <a:gd name="connsiteY66" fmla="*/ 1114608 h 1516072"/>
                  <a:gd name="connsiteX67" fmla="*/ 653979 w 1003876"/>
                  <a:gd name="connsiteY67" fmla="*/ 1108893 h 1516072"/>
                  <a:gd name="connsiteX68" fmla="*/ 655884 w 1003876"/>
                  <a:gd name="connsiteY68" fmla="*/ 1103178 h 1516072"/>
                  <a:gd name="connsiteX69" fmla="*/ 661599 w 1003876"/>
                  <a:gd name="connsiteY69" fmla="*/ 1101273 h 1516072"/>
                  <a:gd name="connsiteX70" fmla="*/ 671124 w 1003876"/>
                  <a:gd name="connsiteY70" fmla="*/ 1089843 h 1516072"/>
                  <a:gd name="connsiteX71" fmla="*/ 724464 w 1003876"/>
                  <a:gd name="connsiteY71" fmla="*/ 1082223 h 1516072"/>
                  <a:gd name="connsiteX72" fmla="*/ 842574 w 1003876"/>
                  <a:gd name="connsiteY72" fmla="*/ 1084128 h 1516072"/>
                  <a:gd name="connsiteX73" fmla="*/ 871149 w 1003876"/>
                  <a:gd name="connsiteY73" fmla="*/ 1086033 h 1516072"/>
                  <a:gd name="connsiteX74" fmla="*/ 899724 w 1003876"/>
                  <a:gd name="connsiteY74" fmla="*/ 1091748 h 1516072"/>
                  <a:gd name="connsiteX75" fmla="*/ 922584 w 1003876"/>
                  <a:gd name="connsiteY75" fmla="*/ 1095558 h 1516072"/>
                  <a:gd name="connsiteX76" fmla="*/ 985294 w 1003876"/>
                  <a:gd name="connsiteY76" fmla="*/ 1104311 h 1516072"/>
                  <a:gd name="connsiteX77" fmla="*/ 1003378 w 1003876"/>
                  <a:gd name="connsiteY77" fmla="*/ 1065958 h 1516072"/>
                  <a:gd name="connsiteX78" fmla="*/ 970209 w 1003876"/>
                  <a:gd name="connsiteY78" fmla="*/ 1044123 h 1516072"/>
                  <a:gd name="connsiteX79" fmla="*/ 918620 w 1003876"/>
                  <a:gd name="connsiteY79" fmla="*/ 1034598 h 1516072"/>
                  <a:gd name="connsiteX80" fmla="*/ 825429 w 1003876"/>
                  <a:gd name="connsiteY80" fmla="*/ 1034598 h 1516072"/>
                  <a:gd name="connsiteX81" fmla="*/ 730179 w 1003876"/>
                  <a:gd name="connsiteY81" fmla="*/ 1038408 h 1516072"/>
                  <a:gd name="connsiteX82" fmla="*/ 669219 w 1003876"/>
                  <a:gd name="connsiteY82" fmla="*/ 1046028 h 1516072"/>
                  <a:gd name="connsiteX83" fmla="*/ 646360 w 1003876"/>
                  <a:gd name="connsiteY83" fmla="*/ 1049838 h 1516072"/>
                  <a:gd name="connsiteX84" fmla="*/ 640078 w 1003876"/>
                  <a:gd name="connsiteY84" fmla="*/ 1026051 h 1516072"/>
                  <a:gd name="connsiteX85" fmla="*/ 673029 w 1003876"/>
                  <a:gd name="connsiteY85" fmla="*/ 992688 h 1516072"/>
                  <a:gd name="connsiteX86" fmla="*/ 674934 w 1003876"/>
                  <a:gd name="connsiteY86" fmla="*/ 986973 h 1516072"/>
                  <a:gd name="connsiteX87" fmla="*/ 680649 w 1003876"/>
                  <a:gd name="connsiteY87" fmla="*/ 985068 h 1516072"/>
                  <a:gd name="connsiteX88" fmla="*/ 686364 w 1003876"/>
                  <a:gd name="connsiteY88" fmla="*/ 981258 h 1516072"/>
                  <a:gd name="connsiteX89" fmla="*/ 695889 w 1003876"/>
                  <a:gd name="connsiteY89" fmla="*/ 971733 h 1516072"/>
                  <a:gd name="connsiteX90" fmla="*/ 705414 w 1003876"/>
                  <a:gd name="connsiteY90" fmla="*/ 960303 h 1516072"/>
                  <a:gd name="connsiteX91" fmla="*/ 716844 w 1003876"/>
                  <a:gd name="connsiteY91" fmla="*/ 952683 h 1516072"/>
                  <a:gd name="connsiteX92" fmla="*/ 732084 w 1003876"/>
                  <a:gd name="connsiteY92" fmla="*/ 939348 h 1516072"/>
                  <a:gd name="connsiteX93" fmla="*/ 741609 w 1003876"/>
                  <a:gd name="connsiteY93" fmla="*/ 927918 h 1516072"/>
                  <a:gd name="connsiteX94" fmla="*/ 753039 w 1003876"/>
                  <a:gd name="connsiteY94" fmla="*/ 918393 h 1516072"/>
                  <a:gd name="connsiteX95" fmla="*/ 758754 w 1003876"/>
                  <a:gd name="connsiteY95" fmla="*/ 906963 h 1516072"/>
                  <a:gd name="connsiteX96" fmla="*/ 760659 w 1003876"/>
                  <a:gd name="connsiteY96" fmla="*/ 901248 h 1516072"/>
                  <a:gd name="connsiteX97" fmla="*/ 766374 w 1003876"/>
                  <a:gd name="connsiteY97" fmla="*/ 889818 h 1516072"/>
                  <a:gd name="connsiteX98" fmla="*/ 764469 w 1003876"/>
                  <a:gd name="connsiteY98" fmla="*/ 874578 h 1516072"/>
                  <a:gd name="connsiteX99" fmla="*/ 758754 w 1003876"/>
                  <a:gd name="connsiteY99" fmla="*/ 872673 h 1516072"/>
                  <a:gd name="connsiteX100" fmla="*/ 737799 w 1003876"/>
                  <a:gd name="connsiteY100" fmla="*/ 874578 h 1516072"/>
                  <a:gd name="connsiteX101" fmla="*/ 732084 w 1003876"/>
                  <a:gd name="connsiteY101" fmla="*/ 878388 h 1516072"/>
                  <a:gd name="connsiteX102" fmla="*/ 699699 w 1003876"/>
                  <a:gd name="connsiteY102" fmla="*/ 899343 h 1516072"/>
                  <a:gd name="connsiteX103" fmla="*/ 595181 w 1003876"/>
                  <a:gd name="connsiteY103" fmla="*/ 957831 h 1516072"/>
                  <a:gd name="connsiteX104" fmla="*/ 507294 w 1003876"/>
                  <a:gd name="connsiteY104" fmla="*/ 847908 h 1516072"/>
                  <a:gd name="connsiteX105" fmla="*/ 503484 w 1003876"/>
                  <a:gd name="connsiteY105" fmla="*/ 358323 h 1516072"/>
                  <a:gd name="connsiteX106" fmla="*/ 499674 w 1003876"/>
                  <a:gd name="connsiteY106" fmla="*/ 66858 h 1516072"/>
                  <a:gd name="connsiteX107" fmla="*/ 490149 w 1003876"/>
                  <a:gd name="connsiteY107" fmla="*/ 40188 h 1516072"/>
                  <a:gd name="connsiteX108" fmla="*/ 488244 w 1003876"/>
                  <a:gd name="connsiteY108" fmla="*/ 34473 h 1516072"/>
                  <a:gd name="connsiteX109" fmla="*/ 484434 w 1003876"/>
                  <a:gd name="connsiteY109" fmla="*/ 28758 h 1516072"/>
                  <a:gd name="connsiteX110" fmla="*/ 478719 w 1003876"/>
                  <a:gd name="connsiteY110" fmla="*/ 17328 h 1516072"/>
                  <a:gd name="connsiteX111" fmla="*/ 473004 w 1003876"/>
                  <a:gd name="connsiteY111" fmla="*/ 13518 h 1516072"/>
                  <a:gd name="connsiteX112" fmla="*/ 469194 w 1003876"/>
                  <a:gd name="connsiteY112" fmla="*/ 7803 h 1516072"/>
                  <a:gd name="connsiteX113" fmla="*/ 429189 w 1003876"/>
                  <a:gd name="connsiteY113" fmla="*/ 11613 h 1516072"/>
                  <a:gd name="connsiteX114" fmla="*/ 425379 w 1003876"/>
                  <a:gd name="connsiteY114" fmla="*/ 78288 h 1516072"/>
                  <a:gd name="connsiteX115" fmla="*/ 425379 w 1003876"/>
                  <a:gd name="connsiteY115" fmla="*/ 84003 h 1516072"/>
                  <a:gd name="connsiteX116" fmla="*/ 436603 w 1003876"/>
                  <a:gd name="connsiteY116" fmla="*/ 225952 h 1516072"/>
                  <a:gd name="connsiteX117" fmla="*/ 440619 w 1003876"/>
                  <a:gd name="connsiteY117" fmla="*/ 421188 h 1516072"/>
                  <a:gd name="connsiteX118" fmla="*/ 440002 w 1003876"/>
                  <a:gd name="connsiteY118" fmla="*/ 789160 h 1516072"/>
                  <a:gd name="connsiteX119" fmla="*/ 430322 w 1003876"/>
                  <a:gd name="connsiteY119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15854 w 1003876"/>
                  <a:gd name="connsiteY42" fmla="*/ 1373688 h 1516072"/>
                  <a:gd name="connsiteX43" fmla="*/ 421569 w 1003876"/>
                  <a:gd name="connsiteY43" fmla="*/ 1348923 h 1516072"/>
                  <a:gd name="connsiteX44" fmla="*/ 427284 w 1003876"/>
                  <a:gd name="connsiteY44" fmla="*/ 1335588 h 1516072"/>
                  <a:gd name="connsiteX45" fmla="*/ 467289 w 1003876"/>
                  <a:gd name="connsiteY45" fmla="*/ 1265103 h 1516072"/>
                  <a:gd name="connsiteX46" fmla="*/ 528455 w 1003876"/>
                  <a:gd name="connsiteY46" fmla="*/ 1230091 h 1516072"/>
                  <a:gd name="connsiteX47" fmla="*/ 601154 w 1003876"/>
                  <a:gd name="connsiteY47" fmla="*/ 1221700 h 1516072"/>
                  <a:gd name="connsiteX48" fmla="*/ 720654 w 1003876"/>
                  <a:gd name="connsiteY48" fmla="*/ 1316538 h 1516072"/>
                  <a:gd name="connsiteX49" fmla="*/ 733989 w 1003876"/>
                  <a:gd name="connsiteY49" fmla="*/ 1326063 h 1516072"/>
                  <a:gd name="connsiteX50" fmla="*/ 743514 w 1003876"/>
                  <a:gd name="connsiteY50" fmla="*/ 1327968 h 1516072"/>
                  <a:gd name="connsiteX51" fmla="*/ 749229 w 1003876"/>
                  <a:gd name="connsiteY51" fmla="*/ 1329873 h 1516072"/>
                  <a:gd name="connsiteX52" fmla="*/ 762564 w 1003876"/>
                  <a:gd name="connsiteY52" fmla="*/ 1335588 h 1516072"/>
                  <a:gd name="connsiteX53" fmla="*/ 777804 w 1003876"/>
                  <a:gd name="connsiteY53" fmla="*/ 1333683 h 1516072"/>
                  <a:gd name="connsiteX54" fmla="*/ 789234 w 1003876"/>
                  <a:gd name="connsiteY54" fmla="*/ 1327968 h 1516072"/>
                  <a:gd name="connsiteX55" fmla="*/ 794949 w 1003876"/>
                  <a:gd name="connsiteY55" fmla="*/ 1326063 h 1516072"/>
                  <a:gd name="connsiteX56" fmla="*/ 802569 w 1003876"/>
                  <a:gd name="connsiteY56" fmla="*/ 1308918 h 1516072"/>
                  <a:gd name="connsiteX57" fmla="*/ 800664 w 1003876"/>
                  <a:gd name="connsiteY57" fmla="*/ 1284153 h 1516072"/>
                  <a:gd name="connsiteX58" fmla="*/ 798759 w 1003876"/>
                  <a:gd name="connsiteY58" fmla="*/ 1278438 h 1516072"/>
                  <a:gd name="connsiteX59" fmla="*/ 796854 w 1003876"/>
                  <a:gd name="connsiteY59" fmla="*/ 1270818 h 1516072"/>
                  <a:gd name="connsiteX60" fmla="*/ 783519 w 1003876"/>
                  <a:gd name="connsiteY60" fmla="*/ 1253673 h 1516072"/>
                  <a:gd name="connsiteX61" fmla="*/ 773994 w 1003876"/>
                  <a:gd name="connsiteY61" fmla="*/ 1247958 h 1516072"/>
                  <a:gd name="connsiteX62" fmla="*/ 648264 w 1003876"/>
                  <a:gd name="connsiteY62" fmla="*/ 1156518 h 1516072"/>
                  <a:gd name="connsiteX63" fmla="*/ 644454 w 1003876"/>
                  <a:gd name="connsiteY63" fmla="*/ 1139373 h 1516072"/>
                  <a:gd name="connsiteX64" fmla="*/ 646359 w 1003876"/>
                  <a:gd name="connsiteY64" fmla="*/ 1131753 h 1516072"/>
                  <a:gd name="connsiteX65" fmla="*/ 650169 w 1003876"/>
                  <a:gd name="connsiteY65" fmla="*/ 1114608 h 1516072"/>
                  <a:gd name="connsiteX66" fmla="*/ 653979 w 1003876"/>
                  <a:gd name="connsiteY66" fmla="*/ 1108893 h 1516072"/>
                  <a:gd name="connsiteX67" fmla="*/ 655884 w 1003876"/>
                  <a:gd name="connsiteY67" fmla="*/ 1103178 h 1516072"/>
                  <a:gd name="connsiteX68" fmla="*/ 661599 w 1003876"/>
                  <a:gd name="connsiteY68" fmla="*/ 1101273 h 1516072"/>
                  <a:gd name="connsiteX69" fmla="*/ 671124 w 1003876"/>
                  <a:gd name="connsiteY69" fmla="*/ 1089843 h 1516072"/>
                  <a:gd name="connsiteX70" fmla="*/ 724464 w 1003876"/>
                  <a:gd name="connsiteY70" fmla="*/ 1082223 h 1516072"/>
                  <a:gd name="connsiteX71" fmla="*/ 842574 w 1003876"/>
                  <a:gd name="connsiteY71" fmla="*/ 1084128 h 1516072"/>
                  <a:gd name="connsiteX72" fmla="*/ 871149 w 1003876"/>
                  <a:gd name="connsiteY72" fmla="*/ 1086033 h 1516072"/>
                  <a:gd name="connsiteX73" fmla="*/ 899724 w 1003876"/>
                  <a:gd name="connsiteY73" fmla="*/ 1091748 h 1516072"/>
                  <a:gd name="connsiteX74" fmla="*/ 922584 w 1003876"/>
                  <a:gd name="connsiteY74" fmla="*/ 1095558 h 1516072"/>
                  <a:gd name="connsiteX75" fmla="*/ 985294 w 1003876"/>
                  <a:gd name="connsiteY75" fmla="*/ 1104311 h 1516072"/>
                  <a:gd name="connsiteX76" fmla="*/ 1003378 w 1003876"/>
                  <a:gd name="connsiteY76" fmla="*/ 1065958 h 1516072"/>
                  <a:gd name="connsiteX77" fmla="*/ 970209 w 1003876"/>
                  <a:gd name="connsiteY77" fmla="*/ 1044123 h 1516072"/>
                  <a:gd name="connsiteX78" fmla="*/ 918620 w 1003876"/>
                  <a:gd name="connsiteY78" fmla="*/ 1034598 h 1516072"/>
                  <a:gd name="connsiteX79" fmla="*/ 825429 w 1003876"/>
                  <a:gd name="connsiteY79" fmla="*/ 1034598 h 1516072"/>
                  <a:gd name="connsiteX80" fmla="*/ 730179 w 1003876"/>
                  <a:gd name="connsiteY80" fmla="*/ 1038408 h 1516072"/>
                  <a:gd name="connsiteX81" fmla="*/ 669219 w 1003876"/>
                  <a:gd name="connsiteY81" fmla="*/ 1046028 h 1516072"/>
                  <a:gd name="connsiteX82" fmla="*/ 646360 w 1003876"/>
                  <a:gd name="connsiteY82" fmla="*/ 1049838 h 1516072"/>
                  <a:gd name="connsiteX83" fmla="*/ 640078 w 1003876"/>
                  <a:gd name="connsiteY83" fmla="*/ 1026051 h 1516072"/>
                  <a:gd name="connsiteX84" fmla="*/ 673029 w 1003876"/>
                  <a:gd name="connsiteY84" fmla="*/ 992688 h 1516072"/>
                  <a:gd name="connsiteX85" fmla="*/ 674934 w 1003876"/>
                  <a:gd name="connsiteY85" fmla="*/ 986973 h 1516072"/>
                  <a:gd name="connsiteX86" fmla="*/ 680649 w 1003876"/>
                  <a:gd name="connsiteY86" fmla="*/ 985068 h 1516072"/>
                  <a:gd name="connsiteX87" fmla="*/ 686364 w 1003876"/>
                  <a:gd name="connsiteY87" fmla="*/ 981258 h 1516072"/>
                  <a:gd name="connsiteX88" fmla="*/ 695889 w 1003876"/>
                  <a:gd name="connsiteY88" fmla="*/ 971733 h 1516072"/>
                  <a:gd name="connsiteX89" fmla="*/ 705414 w 1003876"/>
                  <a:gd name="connsiteY89" fmla="*/ 960303 h 1516072"/>
                  <a:gd name="connsiteX90" fmla="*/ 716844 w 1003876"/>
                  <a:gd name="connsiteY90" fmla="*/ 952683 h 1516072"/>
                  <a:gd name="connsiteX91" fmla="*/ 732084 w 1003876"/>
                  <a:gd name="connsiteY91" fmla="*/ 939348 h 1516072"/>
                  <a:gd name="connsiteX92" fmla="*/ 741609 w 1003876"/>
                  <a:gd name="connsiteY92" fmla="*/ 927918 h 1516072"/>
                  <a:gd name="connsiteX93" fmla="*/ 753039 w 1003876"/>
                  <a:gd name="connsiteY93" fmla="*/ 918393 h 1516072"/>
                  <a:gd name="connsiteX94" fmla="*/ 758754 w 1003876"/>
                  <a:gd name="connsiteY94" fmla="*/ 906963 h 1516072"/>
                  <a:gd name="connsiteX95" fmla="*/ 760659 w 1003876"/>
                  <a:gd name="connsiteY95" fmla="*/ 901248 h 1516072"/>
                  <a:gd name="connsiteX96" fmla="*/ 766374 w 1003876"/>
                  <a:gd name="connsiteY96" fmla="*/ 889818 h 1516072"/>
                  <a:gd name="connsiteX97" fmla="*/ 764469 w 1003876"/>
                  <a:gd name="connsiteY97" fmla="*/ 874578 h 1516072"/>
                  <a:gd name="connsiteX98" fmla="*/ 758754 w 1003876"/>
                  <a:gd name="connsiteY98" fmla="*/ 872673 h 1516072"/>
                  <a:gd name="connsiteX99" fmla="*/ 737799 w 1003876"/>
                  <a:gd name="connsiteY99" fmla="*/ 874578 h 1516072"/>
                  <a:gd name="connsiteX100" fmla="*/ 732084 w 1003876"/>
                  <a:gd name="connsiteY100" fmla="*/ 878388 h 1516072"/>
                  <a:gd name="connsiteX101" fmla="*/ 699699 w 1003876"/>
                  <a:gd name="connsiteY101" fmla="*/ 899343 h 1516072"/>
                  <a:gd name="connsiteX102" fmla="*/ 595181 w 1003876"/>
                  <a:gd name="connsiteY102" fmla="*/ 957831 h 1516072"/>
                  <a:gd name="connsiteX103" fmla="*/ 507294 w 1003876"/>
                  <a:gd name="connsiteY103" fmla="*/ 847908 h 1516072"/>
                  <a:gd name="connsiteX104" fmla="*/ 503484 w 1003876"/>
                  <a:gd name="connsiteY104" fmla="*/ 358323 h 1516072"/>
                  <a:gd name="connsiteX105" fmla="*/ 499674 w 1003876"/>
                  <a:gd name="connsiteY105" fmla="*/ 66858 h 1516072"/>
                  <a:gd name="connsiteX106" fmla="*/ 490149 w 1003876"/>
                  <a:gd name="connsiteY106" fmla="*/ 40188 h 1516072"/>
                  <a:gd name="connsiteX107" fmla="*/ 488244 w 1003876"/>
                  <a:gd name="connsiteY107" fmla="*/ 34473 h 1516072"/>
                  <a:gd name="connsiteX108" fmla="*/ 484434 w 1003876"/>
                  <a:gd name="connsiteY108" fmla="*/ 28758 h 1516072"/>
                  <a:gd name="connsiteX109" fmla="*/ 478719 w 1003876"/>
                  <a:gd name="connsiteY109" fmla="*/ 17328 h 1516072"/>
                  <a:gd name="connsiteX110" fmla="*/ 473004 w 1003876"/>
                  <a:gd name="connsiteY110" fmla="*/ 13518 h 1516072"/>
                  <a:gd name="connsiteX111" fmla="*/ 469194 w 1003876"/>
                  <a:gd name="connsiteY111" fmla="*/ 7803 h 1516072"/>
                  <a:gd name="connsiteX112" fmla="*/ 429189 w 1003876"/>
                  <a:gd name="connsiteY112" fmla="*/ 11613 h 1516072"/>
                  <a:gd name="connsiteX113" fmla="*/ 425379 w 1003876"/>
                  <a:gd name="connsiteY113" fmla="*/ 78288 h 1516072"/>
                  <a:gd name="connsiteX114" fmla="*/ 425379 w 1003876"/>
                  <a:gd name="connsiteY114" fmla="*/ 84003 h 1516072"/>
                  <a:gd name="connsiteX115" fmla="*/ 436603 w 1003876"/>
                  <a:gd name="connsiteY115" fmla="*/ 225952 h 1516072"/>
                  <a:gd name="connsiteX116" fmla="*/ 440619 w 1003876"/>
                  <a:gd name="connsiteY116" fmla="*/ 421188 h 1516072"/>
                  <a:gd name="connsiteX117" fmla="*/ 440002 w 1003876"/>
                  <a:gd name="connsiteY117" fmla="*/ 789160 h 1516072"/>
                  <a:gd name="connsiteX118" fmla="*/ 430322 w 1003876"/>
                  <a:gd name="connsiteY118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13949 w 1003876"/>
                  <a:gd name="connsiteY41" fmla="*/ 1379403 h 1516072"/>
                  <a:gd name="connsiteX42" fmla="*/ 421569 w 1003876"/>
                  <a:gd name="connsiteY42" fmla="*/ 1348923 h 1516072"/>
                  <a:gd name="connsiteX43" fmla="*/ 427284 w 1003876"/>
                  <a:gd name="connsiteY43" fmla="*/ 1335588 h 1516072"/>
                  <a:gd name="connsiteX44" fmla="*/ 467289 w 1003876"/>
                  <a:gd name="connsiteY44" fmla="*/ 1265103 h 1516072"/>
                  <a:gd name="connsiteX45" fmla="*/ 528455 w 1003876"/>
                  <a:gd name="connsiteY45" fmla="*/ 1230091 h 1516072"/>
                  <a:gd name="connsiteX46" fmla="*/ 601154 w 1003876"/>
                  <a:gd name="connsiteY46" fmla="*/ 1221700 h 1516072"/>
                  <a:gd name="connsiteX47" fmla="*/ 720654 w 1003876"/>
                  <a:gd name="connsiteY47" fmla="*/ 1316538 h 1516072"/>
                  <a:gd name="connsiteX48" fmla="*/ 733989 w 1003876"/>
                  <a:gd name="connsiteY48" fmla="*/ 1326063 h 1516072"/>
                  <a:gd name="connsiteX49" fmla="*/ 743514 w 1003876"/>
                  <a:gd name="connsiteY49" fmla="*/ 1327968 h 1516072"/>
                  <a:gd name="connsiteX50" fmla="*/ 749229 w 1003876"/>
                  <a:gd name="connsiteY50" fmla="*/ 1329873 h 1516072"/>
                  <a:gd name="connsiteX51" fmla="*/ 762564 w 1003876"/>
                  <a:gd name="connsiteY51" fmla="*/ 1335588 h 1516072"/>
                  <a:gd name="connsiteX52" fmla="*/ 777804 w 1003876"/>
                  <a:gd name="connsiteY52" fmla="*/ 1333683 h 1516072"/>
                  <a:gd name="connsiteX53" fmla="*/ 789234 w 1003876"/>
                  <a:gd name="connsiteY53" fmla="*/ 1327968 h 1516072"/>
                  <a:gd name="connsiteX54" fmla="*/ 794949 w 1003876"/>
                  <a:gd name="connsiteY54" fmla="*/ 1326063 h 1516072"/>
                  <a:gd name="connsiteX55" fmla="*/ 802569 w 1003876"/>
                  <a:gd name="connsiteY55" fmla="*/ 1308918 h 1516072"/>
                  <a:gd name="connsiteX56" fmla="*/ 800664 w 1003876"/>
                  <a:gd name="connsiteY56" fmla="*/ 1284153 h 1516072"/>
                  <a:gd name="connsiteX57" fmla="*/ 798759 w 1003876"/>
                  <a:gd name="connsiteY57" fmla="*/ 1278438 h 1516072"/>
                  <a:gd name="connsiteX58" fmla="*/ 796854 w 1003876"/>
                  <a:gd name="connsiteY58" fmla="*/ 1270818 h 1516072"/>
                  <a:gd name="connsiteX59" fmla="*/ 783519 w 1003876"/>
                  <a:gd name="connsiteY59" fmla="*/ 1253673 h 1516072"/>
                  <a:gd name="connsiteX60" fmla="*/ 773994 w 1003876"/>
                  <a:gd name="connsiteY60" fmla="*/ 1247958 h 1516072"/>
                  <a:gd name="connsiteX61" fmla="*/ 648264 w 1003876"/>
                  <a:gd name="connsiteY61" fmla="*/ 1156518 h 1516072"/>
                  <a:gd name="connsiteX62" fmla="*/ 644454 w 1003876"/>
                  <a:gd name="connsiteY62" fmla="*/ 1139373 h 1516072"/>
                  <a:gd name="connsiteX63" fmla="*/ 646359 w 1003876"/>
                  <a:gd name="connsiteY63" fmla="*/ 1131753 h 1516072"/>
                  <a:gd name="connsiteX64" fmla="*/ 650169 w 1003876"/>
                  <a:gd name="connsiteY64" fmla="*/ 1114608 h 1516072"/>
                  <a:gd name="connsiteX65" fmla="*/ 653979 w 1003876"/>
                  <a:gd name="connsiteY65" fmla="*/ 1108893 h 1516072"/>
                  <a:gd name="connsiteX66" fmla="*/ 655884 w 1003876"/>
                  <a:gd name="connsiteY66" fmla="*/ 1103178 h 1516072"/>
                  <a:gd name="connsiteX67" fmla="*/ 661599 w 1003876"/>
                  <a:gd name="connsiteY67" fmla="*/ 1101273 h 1516072"/>
                  <a:gd name="connsiteX68" fmla="*/ 671124 w 1003876"/>
                  <a:gd name="connsiteY68" fmla="*/ 1089843 h 1516072"/>
                  <a:gd name="connsiteX69" fmla="*/ 724464 w 1003876"/>
                  <a:gd name="connsiteY69" fmla="*/ 1082223 h 1516072"/>
                  <a:gd name="connsiteX70" fmla="*/ 842574 w 1003876"/>
                  <a:gd name="connsiteY70" fmla="*/ 1084128 h 1516072"/>
                  <a:gd name="connsiteX71" fmla="*/ 871149 w 1003876"/>
                  <a:gd name="connsiteY71" fmla="*/ 1086033 h 1516072"/>
                  <a:gd name="connsiteX72" fmla="*/ 899724 w 1003876"/>
                  <a:gd name="connsiteY72" fmla="*/ 1091748 h 1516072"/>
                  <a:gd name="connsiteX73" fmla="*/ 922584 w 1003876"/>
                  <a:gd name="connsiteY73" fmla="*/ 1095558 h 1516072"/>
                  <a:gd name="connsiteX74" fmla="*/ 985294 w 1003876"/>
                  <a:gd name="connsiteY74" fmla="*/ 1104311 h 1516072"/>
                  <a:gd name="connsiteX75" fmla="*/ 1003378 w 1003876"/>
                  <a:gd name="connsiteY75" fmla="*/ 1065958 h 1516072"/>
                  <a:gd name="connsiteX76" fmla="*/ 970209 w 1003876"/>
                  <a:gd name="connsiteY76" fmla="*/ 1044123 h 1516072"/>
                  <a:gd name="connsiteX77" fmla="*/ 918620 w 1003876"/>
                  <a:gd name="connsiteY77" fmla="*/ 1034598 h 1516072"/>
                  <a:gd name="connsiteX78" fmla="*/ 825429 w 1003876"/>
                  <a:gd name="connsiteY78" fmla="*/ 1034598 h 1516072"/>
                  <a:gd name="connsiteX79" fmla="*/ 730179 w 1003876"/>
                  <a:gd name="connsiteY79" fmla="*/ 1038408 h 1516072"/>
                  <a:gd name="connsiteX80" fmla="*/ 669219 w 1003876"/>
                  <a:gd name="connsiteY80" fmla="*/ 1046028 h 1516072"/>
                  <a:gd name="connsiteX81" fmla="*/ 646360 w 1003876"/>
                  <a:gd name="connsiteY81" fmla="*/ 1049838 h 1516072"/>
                  <a:gd name="connsiteX82" fmla="*/ 640078 w 1003876"/>
                  <a:gd name="connsiteY82" fmla="*/ 1026051 h 1516072"/>
                  <a:gd name="connsiteX83" fmla="*/ 673029 w 1003876"/>
                  <a:gd name="connsiteY83" fmla="*/ 992688 h 1516072"/>
                  <a:gd name="connsiteX84" fmla="*/ 674934 w 1003876"/>
                  <a:gd name="connsiteY84" fmla="*/ 986973 h 1516072"/>
                  <a:gd name="connsiteX85" fmla="*/ 680649 w 1003876"/>
                  <a:gd name="connsiteY85" fmla="*/ 985068 h 1516072"/>
                  <a:gd name="connsiteX86" fmla="*/ 686364 w 1003876"/>
                  <a:gd name="connsiteY86" fmla="*/ 981258 h 1516072"/>
                  <a:gd name="connsiteX87" fmla="*/ 695889 w 1003876"/>
                  <a:gd name="connsiteY87" fmla="*/ 971733 h 1516072"/>
                  <a:gd name="connsiteX88" fmla="*/ 705414 w 1003876"/>
                  <a:gd name="connsiteY88" fmla="*/ 960303 h 1516072"/>
                  <a:gd name="connsiteX89" fmla="*/ 716844 w 1003876"/>
                  <a:gd name="connsiteY89" fmla="*/ 952683 h 1516072"/>
                  <a:gd name="connsiteX90" fmla="*/ 732084 w 1003876"/>
                  <a:gd name="connsiteY90" fmla="*/ 939348 h 1516072"/>
                  <a:gd name="connsiteX91" fmla="*/ 741609 w 1003876"/>
                  <a:gd name="connsiteY91" fmla="*/ 927918 h 1516072"/>
                  <a:gd name="connsiteX92" fmla="*/ 753039 w 1003876"/>
                  <a:gd name="connsiteY92" fmla="*/ 918393 h 1516072"/>
                  <a:gd name="connsiteX93" fmla="*/ 758754 w 1003876"/>
                  <a:gd name="connsiteY93" fmla="*/ 906963 h 1516072"/>
                  <a:gd name="connsiteX94" fmla="*/ 760659 w 1003876"/>
                  <a:gd name="connsiteY94" fmla="*/ 901248 h 1516072"/>
                  <a:gd name="connsiteX95" fmla="*/ 766374 w 1003876"/>
                  <a:gd name="connsiteY95" fmla="*/ 889818 h 1516072"/>
                  <a:gd name="connsiteX96" fmla="*/ 764469 w 1003876"/>
                  <a:gd name="connsiteY96" fmla="*/ 874578 h 1516072"/>
                  <a:gd name="connsiteX97" fmla="*/ 758754 w 1003876"/>
                  <a:gd name="connsiteY97" fmla="*/ 872673 h 1516072"/>
                  <a:gd name="connsiteX98" fmla="*/ 737799 w 1003876"/>
                  <a:gd name="connsiteY98" fmla="*/ 874578 h 1516072"/>
                  <a:gd name="connsiteX99" fmla="*/ 732084 w 1003876"/>
                  <a:gd name="connsiteY99" fmla="*/ 878388 h 1516072"/>
                  <a:gd name="connsiteX100" fmla="*/ 699699 w 1003876"/>
                  <a:gd name="connsiteY100" fmla="*/ 899343 h 1516072"/>
                  <a:gd name="connsiteX101" fmla="*/ 595181 w 1003876"/>
                  <a:gd name="connsiteY101" fmla="*/ 957831 h 1516072"/>
                  <a:gd name="connsiteX102" fmla="*/ 507294 w 1003876"/>
                  <a:gd name="connsiteY102" fmla="*/ 847908 h 1516072"/>
                  <a:gd name="connsiteX103" fmla="*/ 503484 w 1003876"/>
                  <a:gd name="connsiteY103" fmla="*/ 358323 h 1516072"/>
                  <a:gd name="connsiteX104" fmla="*/ 499674 w 1003876"/>
                  <a:gd name="connsiteY104" fmla="*/ 66858 h 1516072"/>
                  <a:gd name="connsiteX105" fmla="*/ 490149 w 1003876"/>
                  <a:gd name="connsiteY105" fmla="*/ 40188 h 1516072"/>
                  <a:gd name="connsiteX106" fmla="*/ 488244 w 1003876"/>
                  <a:gd name="connsiteY106" fmla="*/ 34473 h 1516072"/>
                  <a:gd name="connsiteX107" fmla="*/ 484434 w 1003876"/>
                  <a:gd name="connsiteY107" fmla="*/ 28758 h 1516072"/>
                  <a:gd name="connsiteX108" fmla="*/ 478719 w 1003876"/>
                  <a:gd name="connsiteY108" fmla="*/ 17328 h 1516072"/>
                  <a:gd name="connsiteX109" fmla="*/ 473004 w 1003876"/>
                  <a:gd name="connsiteY109" fmla="*/ 13518 h 1516072"/>
                  <a:gd name="connsiteX110" fmla="*/ 469194 w 1003876"/>
                  <a:gd name="connsiteY110" fmla="*/ 7803 h 1516072"/>
                  <a:gd name="connsiteX111" fmla="*/ 429189 w 1003876"/>
                  <a:gd name="connsiteY111" fmla="*/ 11613 h 1516072"/>
                  <a:gd name="connsiteX112" fmla="*/ 425379 w 1003876"/>
                  <a:gd name="connsiteY112" fmla="*/ 78288 h 1516072"/>
                  <a:gd name="connsiteX113" fmla="*/ 425379 w 1003876"/>
                  <a:gd name="connsiteY113" fmla="*/ 84003 h 1516072"/>
                  <a:gd name="connsiteX114" fmla="*/ 436603 w 1003876"/>
                  <a:gd name="connsiteY114" fmla="*/ 225952 h 1516072"/>
                  <a:gd name="connsiteX115" fmla="*/ 440619 w 1003876"/>
                  <a:gd name="connsiteY115" fmla="*/ 421188 h 1516072"/>
                  <a:gd name="connsiteX116" fmla="*/ 440002 w 1003876"/>
                  <a:gd name="connsiteY116" fmla="*/ 789160 h 1516072"/>
                  <a:gd name="connsiteX117" fmla="*/ 430322 w 1003876"/>
                  <a:gd name="connsiteY117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10139 w 1003876"/>
                  <a:gd name="connsiteY40" fmla="*/ 1392738 h 1516072"/>
                  <a:gd name="connsiteX41" fmla="*/ 421569 w 1003876"/>
                  <a:gd name="connsiteY41" fmla="*/ 1348923 h 1516072"/>
                  <a:gd name="connsiteX42" fmla="*/ 427284 w 1003876"/>
                  <a:gd name="connsiteY42" fmla="*/ 1335588 h 1516072"/>
                  <a:gd name="connsiteX43" fmla="*/ 467289 w 1003876"/>
                  <a:gd name="connsiteY43" fmla="*/ 1265103 h 1516072"/>
                  <a:gd name="connsiteX44" fmla="*/ 528455 w 1003876"/>
                  <a:gd name="connsiteY44" fmla="*/ 1230091 h 1516072"/>
                  <a:gd name="connsiteX45" fmla="*/ 601154 w 1003876"/>
                  <a:gd name="connsiteY45" fmla="*/ 1221700 h 1516072"/>
                  <a:gd name="connsiteX46" fmla="*/ 720654 w 1003876"/>
                  <a:gd name="connsiteY46" fmla="*/ 1316538 h 1516072"/>
                  <a:gd name="connsiteX47" fmla="*/ 733989 w 1003876"/>
                  <a:gd name="connsiteY47" fmla="*/ 1326063 h 1516072"/>
                  <a:gd name="connsiteX48" fmla="*/ 743514 w 1003876"/>
                  <a:gd name="connsiteY48" fmla="*/ 1327968 h 1516072"/>
                  <a:gd name="connsiteX49" fmla="*/ 749229 w 1003876"/>
                  <a:gd name="connsiteY49" fmla="*/ 1329873 h 1516072"/>
                  <a:gd name="connsiteX50" fmla="*/ 762564 w 1003876"/>
                  <a:gd name="connsiteY50" fmla="*/ 1335588 h 1516072"/>
                  <a:gd name="connsiteX51" fmla="*/ 777804 w 1003876"/>
                  <a:gd name="connsiteY51" fmla="*/ 1333683 h 1516072"/>
                  <a:gd name="connsiteX52" fmla="*/ 789234 w 1003876"/>
                  <a:gd name="connsiteY52" fmla="*/ 1327968 h 1516072"/>
                  <a:gd name="connsiteX53" fmla="*/ 794949 w 1003876"/>
                  <a:gd name="connsiteY53" fmla="*/ 1326063 h 1516072"/>
                  <a:gd name="connsiteX54" fmla="*/ 802569 w 1003876"/>
                  <a:gd name="connsiteY54" fmla="*/ 1308918 h 1516072"/>
                  <a:gd name="connsiteX55" fmla="*/ 800664 w 1003876"/>
                  <a:gd name="connsiteY55" fmla="*/ 1284153 h 1516072"/>
                  <a:gd name="connsiteX56" fmla="*/ 798759 w 1003876"/>
                  <a:gd name="connsiteY56" fmla="*/ 1278438 h 1516072"/>
                  <a:gd name="connsiteX57" fmla="*/ 796854 w 1003876"/>
                  <a:gd name="connsiteY57" fmla="*/ 1270818 h 1516072"/>
                  <a:gd name="connsiteX58" fmla="*/ 783519 w 1003876"/>
                  <a:gd name="connsiteY58" fmla="*/ 1253673 h 1516072"/>
                  <a:gd name="connsiteX59" fmla="*/ 773994 w 1003876"/>
                  <a:gd name="connsiteY59" fmla="*/ 1247958 h 1516072"/>
                  <a:gd name="connsiteX60" fmla="*/ 648264 w 1003876"/>
                  <a:gd name="connsiteY60" fmla="*/ 1156518 h 1516072"/>
                  <a:gd name="connsiteX61" fmla="*/ 644454 w 1003876"/>
                  <a:gd name="connsiteY61" fmla="*/ 1139373 h 1516072"/>
                  <a:gd name="connsiteX62" fmla="*/ 646359 w 1003876"/>
                  <a:gd name="connsiteY62" fmla="*/ 1131753 h 1516072"/>
                  <a:gd name="connsiteX63" fmla="*/ 650169 w 1003876"/>
                  <a:gd name="connsiteY63" fmla="*/ 1114608 h 1516072"/>
                  <a:gd name="connsiteX64" fmla="*/ 653979 w 1003876"/>
                  <a:gd name="connsiteY64" fmla="*/ 1108893 h 1516072"/>
                  <a:gd name="connsiteX65" fmla="*/ 655884 w 1003876"/>
                  <a:gd name="connsiteY65" fmla="*/ 1103178 h 1516072"/>
                  <a:gd name="connsiteX66" fmla="*/ 661599 w 1003876"/>
                  <a:gd name="connsiteY66" fmla="*/ 1101273 h 1516072"/>
                  <a:gd name="connsiteX67" fmla="*/ 671124 w 1003876"/>
                  <a:gd name="connsiteY67" fmla="*/ 1089843 h 1516072"/>
                  <a:gd name="connsiteX68" fmla="*/ 724464 w 1003876"/>
                  <a:gd name="connsiteY68" fmla="*/ 1082223 h 1516072"/>
                  <a:gd name="connsiteX69" fmla="*/ 842574 w 1003876"/>
                  <a:gd name="connsiteY69" fmla="*/ 1084128 h 1516072"/>
                  <a:gd name="connsiteX70" fmla="*/ 871149 w 1003876"/>
                  <a:gd name="connsiteY70" fmla="*/ 1086033 h 1516072"/>
                  <a:gd name="connsiteX71" fmla="*/ 899724 w 1003876"/>
                  <a:gd name="connsiteY71" fmla="*/ 1091748 h 1516072"/>
                  <a:gd name="connsiteX72" fmla="*/ 922584 w 1003876"/>
                  <a:gd name="connsiteY72" fmla="*/ 1095558 h 1516072"/>
                  <a:gd name="connsiteX73" fmla="*/ 985294 w 1003876"/>
                  <a:gd name="connsiteY73" fmla="*/ 1104311 h 1516072"/>
                  <a:gd name="connsiteX74" fmla="*/ 1003378 w 1003876"/>
                  <a:gd name="connsiteY74" fmla="*/ 1065958 h 1516072"/>
                  <a:gd name="connsiteX75" fmla="*/ 970209 w 1003876"/>
                  <a:gd name="connsiteY75" fmla="*/ 1044123 h 1516072"/>
                  <a:gd name="connsiteX76" fmla="*/ 918620 w 1003876"/>
                  <a:gd name="connsiteY76" fmla="*/ 1034598 h 1516072"/>
                  <a:gd name="connsiteX77" fmla="*/ 825429 w 1003876"/>
                  <a:gd name="connsiteY77" fmla="*/ 1034598 h 1516072"/>
                  <a:gd name="connsiteX78" fmla="*/ 730179 w 1003876"/>
                  <a:gd name="connsiteY78" fmla="*/ 1038408 h 1516072"/>
                  <a:gd name="connsiteX79" fmla="*/ 669219 w 1003876"/>
                  <a:gd name="connsiteY79" fmla="*/ 1046028 h 1516072"/>
                  <a:gd name="connsiteX80" fmla="*/ 646360 w 1003876"/>
                  <a:gd name="connsiteY80" fmla="*/ 1049838 h 1516072"/>
                  <a:gd name="connsiteX81" fmla="*/ 640078 w 1003876"/>
                  <a:gd name="connsiteY81" fmla="*/ 1026051 h 1516072"/>
                  <a:gd name="connsiteX82" fmla="*/ 673029 w 1003876"/>
                  <a:gd name="connsiteY82" fmla="*/ 992688 h 1516072"/>
                  <a:gd name="connsiteX83" fmla="*/ 674934 w 1003876"/>
                  <a:gd name="connsiteY83" fmla="*/ 986973 h 1516072"/>
                  <a:gd name="connsiteX84" fmla="*/ 680649 w 1003876"/>
                  <a:gd name="connsiteY84" fmla="*/ 985068 h 1516072"/>
                  <a:gd name="connsiteX85" fmla="*/ 686364 w 1003876"/>
                  <a:gd name="connsiteY85" fmla="*/ 981258 h 1516072"/>
                  <a:gd name="connsiteX86" fmla="*/ 695889 w 1003876"/>
                  <a:gd name="connsiteY86" fmla="*/ 971733 h 1516072"/>
                  <a:gd name="connsiteX87" fmla="*/ 705414 w 1003876"/>
                  <a:gd name="connsiteY87" fmla="*/ 960303 h 1516072"/>
                  <a:gd name="connsiteX88" fmla="*/ 716844 w 1003876"/>
                  <a:gd name="connsiteY88" fmla="*/ 952683 h 1516072"/>
                  <a:gd name="connsiteX89" fmla="*/ 732084 w 1003876"/>
                  <a:gd name="connsiteY89" fmla="*/ 939348 h 1516072"/>
                  <a:gd name="connsiteX90" fmla="*/ 741609 w 1003876"/>
                  <a:gd name="connsiteY90" fmla="*/ 927918 h 1516072"/>
                  <a:gd name="connsiteX91" fmla="*/ 753039 w 1003876"/>
                  <a:gd name="connsiteY91" fmla="*/ 918393 h 1516072"/>
                  <a:gd name="connsiteX92" fmla="*/ 758754 w 1003876"/>
                  <a:gd name="connsiteY92" fmla="*/ 906963 h 1516072"/>
                  <a:gd name="connsiteX93" fmla="*/ 760659 w 1003876"/>
                  <a:gd name="connsiteY93" fmla="*/ 901248 h 1516072"/>
                  <a:gd name="connsiteX94" fmla="*/ 766374 w 1003876"/>
                  <a:gd name="connsiteY94" fmla="*/ 889818 h 1516072"/>
                  <a:gd name="connsiteX95" fmla="*/ 764469 w 1003876"/>
                  <a:gd name="connsiteY95" fmla="*/ 874578 h 1516072"/>
                  <a:gd name="connsiteX96" fmla="*/ 758754 w 1003876"/>
                  <a:gd name="connsiteY96" fmla="*/ 872673 h 1516072"/>
                  <a:gd name="connsiteX97" fmla="*/ 737799 w 1003876"/>
                  <a:gd name="connsiteY97" fmla="*/ 874578 h 1516072"/>
                  <a:gd name="connsiteX98" fmla="*/ 732084 w 1003876"/>
                  <a:gd name="connsiteY98" fmla="*/ 878388 h 1516072"/>
                  <a:gd name="connsiteX99" fmla="*/ 699699 w 1003876"/>
                  <a:gd name="connsiteY99" fmla="*/ 899343 h 1516072"/>
                  <a:gd name="connsiteX100" fmla="*/ 595181 w 1003876"/>
                  <a:gd name="connsiteY100" fmla="*/ 957831 h 1516072"/>
                  <a:gd name="connsiteX101" fmla="*/ 507294 w 1003876"/>
                  <a:gd name="connsiteY101" fmla="*/ 847908 h 1516072"/>
                  <a:gd name="connsiteX102" fmla="*/ 503484 w 1003876"/>
                  <a:gd name="connsiteY102" fmla="*/ 358323 h 1516072"/>
                  <a:gd name="connsiteX103" fmla="*/ 499674 w 1003876"/>
                  <a:gd name="connsiteY103" fmla="*/ 66858 h 1516072"/>
                  <a:gd name="connsiteX104" fmla="*/ 490149 w 1003876"/>
                  <a:gd name="connsiteY104" fmla="*/ 40188 h 1516072"/>
                  <a:gd name="connsiteX105" fmla="*/ 488244 w 1003876"/>
                  <a:gd name="connsiteY105" fmla="*/ 34473 h 1516072"/>
                  <a:gd name="connsiteX106" fmla="*/ 484434 w 1003876"/>
                  <a:gd name="connsiteY106" fmla="*/ 28758 h 1516072"/>
                  <a:gd name="connsiteX107" fmla="*/ 478719 w 1003876"/>
                  <a:gd name="connsiteY107" fmla="*/ 17328 h 1516072"/>
                  <a:gd name="connsiteX108" fmla="*/ 473004 w 1003876"/>
                  <a:gd name="connsiteY108" fmla="*/ 13518 h 1516072"/>
                  <a:gd name="connsiteX109" fmla="*/ 469194 w 1003876"/>
                  <a:gd name="connsiteY109" fmla="*/ 7803 h 1516072"/>
                  <a:gd name="connsiteX110" fmla="*/ 429189 w 1003876"/>
                  <a:gd name="connsiteY110" fmla="*/ 11613 h 1516072"/>
                  <a:gd name="connsiteX111" fmla="*/ 425379 w 1003876"/>
                  <a:gd name="connsiteY111" fmla="*/ 78288 h 1516072"/>
                  <a:gd name="connsiteX112" fmla="*/ 425379 w 1003876"/>
                  <a:gd name="connsiteY112" fmla="*/ 84003 h 1516072"/>
                  <a:gd name="connsiteX113" fmla="*/ 436603 w 1003876"/>
                  <a:gd name="connsiteY113" fmla="*/ 225952 h 1516072"/>
                  <a:gd name="connsiteX114" fmla="*/ 440619 w 1003876"/>
                  <a:gd name="connsiteY114" fmla="*/ 421188 h 1516072"/>
                  <a:gd name="connsiteX115" fmla="*/ 440002 w 1003876"/>
                  <a:gd name="connsiteY115" fmla="*/ 789160 h 1516072"/>
                  <a:gd name="connsiteX116" fmla="*/ 430322 w 1003876"/>
                  <a:gd name="connsiteY116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21569 w 1003876"/>
                  <a:gd name="connsiteY40" fmla="*/ 1348923 h 1516072"/>
                  <a:gd name="connsiteX41" fmla="*/ 427284 w 1003876"/>
                  <a:gd name="connsiteY41" fmla="*/ 1335588 h 1516072"/>
                  <a:gd name="connsiteX42" fmla="*/ 467289 w 1003876"/>
                  <a:gd name="connsiteY42" fmla="*/ 1265103 h 1516072"/>
                  <a:gd name="connsiteX43" fmla="*/ 528455 w 1003876"/>
                  <a:gd name="connsiteY43" fmla="*/ 1230091 h 1516072"/>
                  <a:gd name="connsiteX44" fmla="*/ 601154 w 1003876"/>
                  <a:gd name="connsiteY44" fmla="*/ 1221700 h 1516072"/>
                  <a:gd name="connsiteX45" fmla="*/ 720654 w 1003876"/>
                  <a:gd name="connsiteY45" fmla="*/ 1316538 h 1516072"/>
                  <a:gd name="connsiteX46" fmla="*/ 733989 w 1003876"/>
                  <a:gd name="connsiteY46" fmla="*/ 1326063 h 1516072"/>
                  <a:gd name="connsiteX47" fmla="*/ 743514 w 1003876"/>
                  <a:gd name="connsiteY47" fmla="*/ 1327968 h 1516072"/>
                  <a:gd name="connsiteX48" fmla="*/ 749229 w 1003876"/>
                  <a:gd name="connsiteY48" fmla="*/ 1329873 h 1516072"/>
                  <a:gd name="connsiteX49" fmla="*/ 762564 w 1003876"/>
                  <a:gd name="connsiteY49" fmla="*/ 1335588 h 1516072"/>
                  <a:gd name="connsiteX50" fmla="*/ 777804 w 1003876"/>
                  <a:gd name="connsiteY50" fmla="*/ 1333683 h 1516072"/>
                  <a:gd name="connsiteX51" fmla="*/ 789234 w 1003876"/>
                  <a:gd name="connsiteY51" fmla="*/ 1327968 h 1516072"/>
                  <a:gd name="connsiteX52" fmla="*/ 794949 w 1003876"/>
                  <a:gd name="connsiteY52" fmla="*/ 1326063 h 1516072"/>
                  <a:gd name="connsiteX53" fmla="*/ 802569 w 1003876"/>
                  <a:gd name="connsiteY53" fmla="*/ 1308918 h 1516072"/>
                  <a:gd name="connsiteX54" fmla="*/ 800664 w 1003876"/>
                  <a:gd name="connsiteY54" fmla="*/ 1284153 h 1516072"/>
                  <a:gd name="connsiteX55" fmla="*/ 798759 w 1003876"/>
                  <a:gd name="connsiteY55" fmla="*/ 1278438 h 1516072"/>
                  <a:gd name="connsiteX56" fmla="*/ 796854 w 1003876"/>
                  <a:gd name="connsiteY56" fmla="*/ 1270818 h 1516072"/>
                  <a:gd name="connsiteX57" fmla="*/ 783519 w 1003876"/>
                  <a:gd name="connsiteY57" fmla="*/ 1253673 h 1516072"/>
                  <a:gd name="connsiteX58" fmla="*/ 773994 w 1003876"/>
                  <a:gd name="connsiteY58" fmla="*/ 1247958 h 1516072"/>
                  <a:gd name="connsiteX59" fmla="*/ 648264 w 1003876"/>
                  <a:gd name="connsiteY59" fmla="*/ 1156518 h 1516072"/>
                  <a:gd name="connsiteX60" fmla="*/ 644454 w 1003876"/>
                  <a:gd name="connsiteY60" fmla="*/ 1139373 h 1516072"/>
                  <a:gd name="connsiteX61" fmla="*/ 646359 w 1003876"/>
                  <a:gd name="connsiteY61" fmla="*/ 1131753 h 1516072"/>
                  <a:gd name="connsiteX62" fmla="*/ 650169 w 1003876"/>
                  <a:gd name="connsiteY62" fmla="*/ 1114608 h 1516072"/>
                  <a:gd name="connsiteX63" fmla="*/ 653979 w 1003876"/>
                  <a:gd name="connsiteY63" fmla="*/ 1108893 h 1516072"/>
                  <a:gd name="connsiteX64" fmla="*/ 655884 w 1003876"/>
                  <a:gd name="connsiteY64" fmla="*/ 1103178 h 1516072"/>
                  <a:gd name="connsiteX65" fmla="*/ 661599 w 1003876"/>
                  <a:gd name="connsiteY65" fmla="*/ 1101273 h 1516072"/>
                  <a:gd name="connsiteX66" fmla="*/ 671124 w 1003876"/>
                  <a:gd name="connsiteY66" fmla="*/ 1089843 h 1516072"/>
                  <a:gd name="connsiteX67" fmla="*/ 724464 w 1003876"/>
                  <a:gd name="connsiteY67" fmla="*/ 1082223 h 1516072"/>
                  <a:gd name="connsiteX68" fmla="*/ 842574 w 1003876"/>
                  <a:gd name="connsiteY68" fmla="*/ 1084128 h 1516072"/>
                  <a:gd name="connsiteX69" fmla="*/ 871149 w 1003876"/>
                  <a:gd name="connsiteY69" fmla="*/ 1086033 h 1516072"/>
                  <a:gd name="connsiteX70" fmla="*/ 899724 w 1003876"/>
                  <a:gd name="connsiteY70" fmla="*/ 1091748 h 1516072"/>
                  <a:gd name="connsiteX71" fmla="*/ 922584 w 1003876"/>
                  <a:gd name="connsiteY71" fmla="*/ 1095558 h 1516072"/>
                  <a:gd name="connsiteX72" fmla="*/ 985294 w 1003876"/>
                  <a:gd name="connsiteY72" fmla="*/ 1104311 h 1516072"/>
                  <a:gd name="connsiteX73" fmla="*/ 1003378 w 1003876"/>
                  <a:gd name="connsiteY73" fmla="*/ 1065958 h 1516072"/>
                  <a:gd name="connsiteX74" fmla="*/ 970209 w 1003876"/>
                  <a:gd name="connsiteY74" fmla="*/ 1044123 h 1516072"/>
                  <a:gd name="connsiteX75" fmla="*/ 918620 w 1003876"/>
                  <a:gd name="connsiteY75" fmla="*/ 1034598 h 1516072"/>
                  <a:gd name="connsiteX76" fmla="*/ 825429 w 1003876"/>
                  <a:gd name="connsiteY76" fmla="*/ 1034598 h 1516072"/>
                  <a:gd name="connsiteX77" fmla="*/ 730179 w 1003876"/>
                  <a:gd name="connsiteY77" fmla="*/ 1038408 h 1516072"/>
                  <a:gd name="connsiteX78" fmla="*/ 669219 w 1003876"/>
                  <a:gd name="connsiteY78" fmla="*/ 1046028 h 1516072"/>
                  <a:gd name="connsiteX79" fmla="*/ 646360 w 1003876"/>
                  <a:gd name="connsiteY79" fmla="*/ 1049838 h 1516072"/>
                  <a:gd name="connsiteX80" fmla="*/ 640078 w 1003876"/>
                  <a:gd name="connsiteY80" fmla="*/ 1026051 h 1516072"/>
                  <a:gd name="connsiteX81" fmla="*/ 673029 w 1003876"/>
                  <a:gd name="connsiteY81" fmla="*/ 992688 h 1516072"/>
                  <a:gd name="connsiteX82" fmla="*/ 674934 w 1003876"/>
                  <a:gd name="connsiteY82" fmla="*/ 986973 h 1516072"/>
                  <a:gd name="connsiteX83" fmla="*/ 680649 w 1003876"/>
                  <a:gd name="connsiteY83" fmla="*/ 985068 h 1516072"/>
                  <a:gd name="connsiteX84" fmla="*/ 686364 w 1003876"/>
                  <a:gd name="connsiteY84" fmla="*/ 981258 h 1516072"/>
                  <a:gd name="connsiteX85" fmla="*/ 695889 w 1003876"/>
                  <a:gd name="connsiteY85" fmla="*/ 971733 h 1516072"/>
                  <a:gd name="connsiteX86" fmla="*/ 705414 w 1003876"/>
                  <a:gd name="connsiteY86" fmla="*/ 960303 h 1516072"/>
                  <a:gd name="connsiteX87" fmla="*/ 716844 w 1003876"/>
                  <a:gd name="connsiteY87" fmla="*/ 952683 h 1516072"/>
                  <a:gd name="connsiteX88" fmla="*/ 732084 w 1003876"/>
                  <a:gd name="connsiteY88" fmla="*/ 939348 h 1516072"/>
                  <a:gd name="connsiteX89" fmla="*/ 741609 w 1003876"/>
                  <a:gd name="connsiteY89" fmla="*/ 927918 h 1516072"/>
                  <a:gd name="connsiteX90" fmla="*/ 753039 w 1003876"/>
                  <a:gd name="connsiteY90" fmla="*/ 918393 h 1516072"/>
                  <a:gd name="connsiteX91" fmla="*/ 758754 w 1003876"/>
                  <a:gd name="connsiteY91" fmla="*/ 906963 h 1516072"/>
                  <a:gd name="connsiteX92" fmla="*/ 760659 w 1003876"/>
                  <a:gd name="connsiteY92" fmla="*/ 901248 h 1516072"/>
                  <a:gd name="connsiteX93" fmla="*/ 766374 w 1003876"/>
                  <a:gd name="connsiteY93" fmla="*/ 889818 h 1516072"/>
                  <a:gd name="connsiteX94" fmla="*/ 764469 w 1003876"/>
                  <a:gd name="connsiteY94" fmla="*/ 874578 h 1516072"/>
                  <a:gd name="connsiteX95" fmla="*/ 758754 w 1003876"/>
                  <a:gd name="connsiteY95" fmla="*/ 872673 h 1516072"/>
                  <a:gd name="connsiteX96" fmla="*/ 737799 w 1003876"/>
                  <a:gd name="connsiteY96" fmla="*/ 874578 h 1516072"/>
                  <a:gd name="connsiteX97" fmla="*/ 732084 w 1003876"/>
                  <a:gd name="connsiteY97" fmla="*/ 878388 h 1516072"/>
                  <a:gd name="connsiteX98" fmla="*/ 699699 w 1003876"/>
                  <a:gd name="connsiteY98" fmla="*/ 899343 h 1516072"/>
                  <a:gd name="connsiteX99" fmla="*/ 595181 w 1003876"/>
                  <a:gd name="connsiteY99" fmla="*/ 957831 h 1516072"/>
                  <a:gd name="connsiteX100" fmla="*/ 507294 w 1003876"/>
                  <a:gd name="connsiteY100" fmla="*/ 847908 h 1516072"/>
                  <a:gd name="connsiteX101" fmla="*/ 503484 w 1003876"/>
                  <a:gd name="connsiteY101" fmla="*/ 358323 h 1516072"/>
                  <a:gd name="connsiteX102" fmla="*/ 499674 w 1003876"/>
                  <a:gd name="connsiteY102" fmla="*/ 66858 h 1516072"/>
                  <a:gd name="connsiteX103" fmla="*/ 490149 w 1003876"/>
                  <a:gd name="connsiteY103" fmla="*/ 40188 h 1516072"/>
                  <a:gd name="connsiteX104" fmla="*/ 488244 w 1003876"/>
                  <a:gd name="connsiteY104" fmla="*/ 34473 h 1516072"/>
                  <a:gd name="connsiteX105" fmla="*/ 484434 w 1003876"/>
                  <a:gd name="connsiteY105" fmla="*/ 28758 h 1516072"/>
                  <a:gd name="connsiteX106" fmla="*/ 478719 w 1003876"/>
                  <a:gd name="connsiteY106" fmla="*/ 17328 h 1516072"/>
                  <a:gd name="connsiteX107" fmla="*/ 473004 w 1003876"/>
                  <a:gd name="connsiteY107" fmla="*/ 13518 h 1516072"/>
                  <a:gd name="connsiteX108" fmla="*/ 469194 w 1003876"/>
                  <a:gd name="connsiteY108" fmla="*/ 7803 h 1516072"/>
                  <a:gd name="connsiteX109" fmla="*/ 429189 w 1003876"/>
                  <a:gd name="connsiteY109" fmla="*/ 11613 h 1516072"/>
                  <a:gd name="connsiteX110" fmla="*/ 425379 w 1003876"/>
                  <a:gd name="connsiteY110" fmla="*/ 78288 h 1516072"/>
                  <a:gd name="connsiteX111" fmla="*/ 425379 w 1003876"/>
                  <a:gd name="connsiteY111" fmla="*/ 84003 h 1516072"/>
                  <a:gd name="connsiteX112" fmla="*/ 436603 w 1003876"/>
                  <a:gd name="connsiteY112" fmla="*/ 225952 h 1516072"/>
                  <a:gd name="connsiteX113" fmla="*/ 440619 w 1003876"/>
                  <a:gd name="connsiteY113" fmla="*/ 421188 h 1516072"/>
                  <a:gd name="connsiteX114" fmla="*/ 440002 w 1003876"/>
                  <a:gd name="connsiteY114" fmla="*/ 789160 h 1516072"/>
                  <a:gd name="connsiteX115" fmla="*/ 430322 w 1003876"/>
                  <a:gd name="connsiteY115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21569 w 1003876"/>
                  <a:gd name="connsiteY40" fmla="*/ 1348923 h 1516072"/>
                  <a:gd name="connsiteX41" fmla="*/ 467289 w 1003876"/>
                  <a:gd name="connsiteY41" fmla="*/ 1265103 h 1516072"/>
                  <a:gd name="connsiteX42" fmla="*/ 528455 w 1003876"/>
                  <a:gd name="connsiteY42" fmla="*/ 1230091 h 1516072"/>
                  <a:gd name="connsiteX43" fmla="*/ 601154 w 1003876"/>
                  <a:gd name="connsiteY43" fmla="*/ 1221700 h 1516072"/>
                  <a:gd name="connsiteX44" fmla="*/ 720654 w 1003876"/>
                  <a:gd name="connsiteY44" fmla="*/ 1316538 h 1516072"/>
                  <a:gd name="connsiteX45" fmla="*/ 733989 w 1003876"/>
                  <a:gd name="connsiteY45" fmla="*/ 1326063 h 1516072"/>
                  <a:gd name="connsiteX46" fmla="*/ 743514 w 1003876"/>
                  <a:gd name="connsiteY46" fmla="*/ 1327968 h 1516072"/>
                  <a:gd name="connsiteX47" fmla="*/ 749229 w 1003876"/>
                  <a:gd name="connsiteY47" fmla="*/ 1329873 h 1516072"/>
                  <a:gd name="connsiteX48" fmla="*/ 762564 w 1003876"/>
                  <a:gd name="connsiteY48" fmla="*/ 1335588 h 1516072"/>
                  <a:gd name="connsiteX49" fmla="*/ 777804 w 1003876"/>
                  <a:gd name="connsiteY49" fmla="*/ 1333683 h 1516072"/>
                  <a:gd name="connsiteX50" fmla="*/ 789234 w 1003876"/>
                  <a:gd name="connsiteY50" fmla="*/ 1327968 h 1516072"/>
                  <a:gd name="connsiteX51" fmla="*/ 794949 w 1003876"/>
                  <a:gd name="connsiteY51" fmla="*/ 1326063 h 1516072"/>
                  <a:gd name="connsiteX52" fmla="*/ 802569 w 1003876"/>
                  <a:gd name="connsiteY52" fmla="*/ 1308918 h 1516072"/>
                  <a:gd name="connsiteX53" fmla="*/ 800664 w 1003876"/>
                  <a:gd name="connsiteY53" fmla="*/ 1284153 h 1516072"/>
                  <a:gd name="connsiteX54" fmla="*/ 798759 w 1003876"/>
                  <a:gd name="connsiteY54" fmla="*/ 1278438 h 1516072"/>
                  <a:gd name="connsiteX55" fmla="*/ 796854 w 1003876"/>
                  <a:gd name="connsiteY55" fmla="*/ 1270818 h 1516072"/>
                  <a:gd name="connsiteX56" fmla="*/ 783519 w 1003876"/>
                  <a:gd name="connsiteY56" fmla="*/ 1253673 h 1516072"/>
                  <a:gd name="connsiteX57" fmla="*/ 773994 w 1003876"/>
                  <a:gd name="connsiteY57" fmla="*/ 1247958 h 1516072"/>
                  <a:gd name="connsiteX58" fmla="*/ 648264 w 1003876"/>
                  <a:gd name="connsiteY58" fmla="*/ 1156518 h 1516072"/>
                  <a:gd name="connsiteX59" fmla="*/ 644454 w 1003876"/>
                  <a:gd name="connsiteY59" fmla="*/ 1139373 h 1516072"/>
                  <a:gd name="connsiteX60" fmla="*/ 646359 w 1003876"/>
                  <a:gd name="connsiteY60" fmla="*/ 1131753 h 1516072"/>
                  <a:gd name="connsiteX61" fmla="*/ 650169 w 1003876"/>
                  <a:gd name="connsiteY61" fmla="*/ 1114608 h 1516072"/>
                  <a:gd name="connsiteX62" fmla="*/ 653979 w 1003876"/>
                  <a:gd name="connsiteY62" fmla="*/ 1108893 h 1516072"/>
                  <a:gd name="connsiteX63" fmla="*/ 655884 w 1003876"/>
                  <a:gd name="connsiteY63" fmla="*/ 1103178 h 1516072"/>
                  <a:gd name="connsiteX64" fmla="*/ 661599 w 1003876"/>
                  <a:gd name="connsiteY64" fmla="*/ 1101273 h 1516072"/>
                  <a:gd name="connsiteX65" fmla="*/ 671124 w 1003876"/>
                  <a:gd name="connsiteY65" fmla="*/ 1089843 h 1516072"/>
                  <a:gd name="connsiteX66" fmla="*/ 724464 w 1003876"/>
                  <a:gd name="connsiteY66" fmla="*/ 1082223 h 1516072"/>
                  <a:gd name="connsiteX67" fmla="*/ 842574 w 1003876"/>
                  <a:gd name="connsiteY67" fmla="*/ 1084128 h 1516072"/>
                  <a:gd name="connsiteX68" fmla="*/ 871149 w 1003876"/>
                  <a:gd name="connsiteY68" fmla="*/ 1086033 h 1516072"/>
                  <a:gd name="connsiteX69" fmla="*/ 899724 w 1003876"/>
                  <a:gd name="connsiteY69" fmla="*/ 1091748 h 1516072"/>
                  <a:gd name="connsiteX70" fmla="*/ 922584 w 1003876"/>
                  <a:gd name="connsiteY70" fmla="*/ 1095558 h 1516072"/>
                  <a:gd name="connsiteX71" fmla="*/ 985294 w 1003876"/>
                  <a:gd name="connsiteY71" fmla="*/ 1104311 h 1516072"/>
                  <a:gd name="connsiteX72" fmla="*/ 1003378 w 1003876"/>
                  <a:gd name="connsiteY72" fmla="*/ 1065958 h 1516072"/>
                  <a:gd name="connsiteX73" fmla="*/ 970209 w 1003876"/>
                  <a:gd name="connsiteY73" fmla="*/ 1044123 h 1516072"/>
                  <a:gd name="connsiteX74" fmla="*/ 918620 w 1003876"/>
                  <a:gd name="connsiteY74" fmla="*/ 1034598 h 1516072"/>
                  <a:gd name="connsiteX75" fmla="*/ 825429 w 1003876"/>
                  <a:gd name="connsiteY75" fmla="*/ 1034598 h 1516072"/>
                  <a:gd name="connsiteX76" fmla="*/ 730179 w 1003876"/>
                  <a:gd name="connsiteY76" fmla="*/ 1038408 h 1516072"/>
                  <a:gd name="connsiteX77" fmla="*/ 669219 w 1003876"/>
                  <a:gd name="connsiteY77" fmla="*/ 1046028 h 1516072"/>
                  <a:gd name="connsiteX78" fmla="*/ 646360 w 1003876"/>
                  <a:gd name="connsiteY78" fmla="*/ 1049838 h 1516072"/>
                  <a:gd name="connsiteX79" fmla="*/ 640078 w 1003876"/>
                  <a:gd name="connsiteY79" fmla="*/ 1026051 h 1516072"/>
                  <a:gd name="connsiteX80" fmla="*/ 673029 w 1003876"/>
                  <a:gd name="connsiteY80" fmla="*/ 992688 h 1516072"/>
                  <a:gd name="connsiteX81" fmla="*/ 674934 w 1003876"/>
                  <a:gd name="connsiteY81" fmla="*/ 986973 h 1516072"/>
                  <a:gd name="connsiteX82" fmla="*/ 680649 w 1003876"/>
                  <a:gd name="connsiteY82" fmla="*/ 985068 h 1516072"/>
                  <a:gd name="connsiteX83" fmla="*/ 686364 w 1003876"/>
                  <a:gd name="connsiteY83" fmla="*/ 981258 h 1516072"/>
                  <a:gd name="connsiteX84" fmla="*/ 695889 w 1003876"/>
                  <a:gd name="connsiteY84" fmla="*/ 971733 h 1516072"/>
                  <a:gd name="connsiteX85" fmla="*/ 705414 w 1003876"/>
                  <a:gd name="connsiteY85" fmla="*/ 960303 h 1516072"/>
                  <a:gd name="connsiteX86" fmla="*/ 716844 w 1003876"/>
                  <a:gd name="connsiteY86" fmla="*/ 952683 h 1516072"/>
                  <a:gd name="connsiteX87" fmla="*/ 732084 w 1003876"/>
                  <a:gd name="connsiteY87" fmla="*/ 939348 h 1516072"/>
                  <a:gd name="connsiteX88" fmla="*/ 741609 w 1003876"/>
                  <a:gd name="connsiteY88" fmla="*/ 927918 h 1516072"/>
                  <a:gd name="connsiteX89" fmla="*/ 753039 w 1003876"/>
                  <a:gd name="connsiteY89" fmla="*/ 918393 h 1516072"/>
                  <a:gd name="connsiteX90" fmla="*/ 758754 w 1003876"/>
                  <a:gd name="connsiteY90" fmla="*/ 906963 h 1516072"/>
                  <a:gd name="connsiteX91" fmla="*/ 760659 w 1003876"/>
                  <a:gd name="connsiteY91" fmla="*/ 901248 h 1516072"/>
                  <a:gd name="connsiteX92" fmla="*/ 766374 w 1003876"/>
                  <a:gd name="connsiteY92" fmla="*/ 889818 h 1516072"/>
                  <a:gd name="connsiteX93" fmla="*/ 764469 w 1003876"/>
                  <a:gd name="connsiteY93" fmla="*/ 874578 h 1516072"/>
                  <a:gd name="connsiteX94" fmla="*/ 758754 w 1003876"/>
                  <a:gd name="connsiteY94" fmla="*/ 872673 h 1516072"/>
                  <a:gd name="connsiteX95" fmla="*/ 737799 w 1003876"/>
                  <a:gd name="connsiteY95" fmla="*/ 874578 h 1516072"/>
                  <a:gd name="connsiteX96" fmla="*/ 732084 w 1003876"/>
                  <a:gd name="connsiteY96" fmla="*/ 878388 h 1516072"/>
                  <a:gd name="connsiteX97" fmla="*/ 699699 w 1003876"/>
                  <a:gd name="connsiteY97" fmla="*/ 899343 h 1516072"/>
                  <a:gd name="connsiteX98" fmla="*/ 595181 w 1003876"/>
                  <a:gd name="connsiteY98" fmla="*/ 957831 h 1516072"/>
                  <a:gd name="connsiteX99" fmla="*/ 507294 w 1003876"/>
                  <a:gd name="connsiteY99" fmla="*/ 847908 h 1516072"/>
                  <a:gd name="connsiteX100" fmla="*/ 503484 w 1003876"/>
                  <a:gd name="connsiteY100" fmla="*/ 358323 h 1516072"/>
                  <a:gd name="connsiteX101" fmla="*/ 499674 w 1003876"/>
                  <a:gd name="connsiteY101" fmla="*/ 66858 h 1516072"/>
                  <a:gd name="connsiteX102" fmla="*/ 490149 w 1003876"/>
                  <a:gd name="connsiteY102" fmla="*/ 40188 h 1516072"/>
                  <a:gd name="connsiteX103" fmla="*/ 488244 w 1003876"/>
                  <a:gd name="connsiteY103" fmla="*/ 34473 h 1516072"/>
                  <a:gd name="connsiteX104" fmla="*/ 484434 w 1003876"/>
                  <a:gd name="connsiteY104" fmla="*/ 28758 h 1516072"/>
                  <a:gd name="connsiteX105" fmla="*/ 478719 w 1003876"/>
                  <a:gd name="connsiteY105" fmla="*/ 17328 h 1516072"/>
                  <a:gd name="connsiteX106" fmla="*/ 473004 w 1003876"/>
                  <a:gd name="connsiteY106" fmla="*/ 13518 h 1516072"/>
                  <a:gd name="connsiteX107" fmla="*/ 469194 w 1003876"/>
                  <a:gd name="connsiteY107" fmla="*/ 7803 h 1516072"/>
                  <a:gd name="connsiteX108" fmla="*/ 429189 w 1003876"/>
                  <a:gd name="connsiteY108" fmla="*/ 11613 h 1516072"/>
                  <a:gd name="connsiteX109" fmla="*/ 425379 w 1003876"/>
                  <a:gd name="connsiteY109" fmla="*/ 78288 h 1516072"/>
                  <a:gd name="connsiteX110" fmla="*/ 425379 w 1003876"/>
                  <a:gd name="connsiteY110" fmla="*/ 84003 h 1516072"/>
                  <a:gd name="connsiteX111" fmla="*/ 436603 w 1003876"/>
                  <a:gd name="connsiteY111" fmla="*/ 225952 h 1516072"/>
                  <a:gd name="connsiteX112" fmla="*/ 440619 w 1003876"/>
                  <a:gd name="connsiteY112" fmla="*/ 421188 h 1516072"/>
                  <a:gd name="connsiteX113" fmla="*/ 440002 w 1003876"/>
                  <a:gd name="connsiteY113" fmla="*/ 789160 h 1516072"/>
                  <a:gd name="connsiteX114" fmla="*/ 430322 w 1003876"/>
                  <a:gd name="connsiteY114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4424 w 1003876"/>
                  <a:gd name="connsiteY39" fmla="*/ 1404168 h 1516072"/>
                  <a:gd name="connsiteX40" fmla="*/ 424041 w 1003876"/>
                  <a:gd name="connsiteY40" fmla="*/ 1329152 h 1516072"/>
                  <a:gd name="connsiteX41" fmla="*/ 467289 w 1003876"/>
                  <a:gd name="connsiteY41" fmla="*/ 1265103 h 1516072"/>
                  <a:gd name="connsiteX42" fmla="*/ 528455 w 1003876"/>
                  <a:gd name="connsiteY42" fmla="*/ 1230091 h 1516072"/>
                  <a:gd name="connsiteX43" fmla="*/ 601154 w 1003876"/>
                  <a:gd name="connsiteY43" fmla="*/ 1221700 h 1516072"/>
                  <a:gd name="connsiteX44" fmla="*/ 720654 w 1003876"/>
                  <a:gd name="connsiteY44" fmla="*/ 1316538 h 1516072"/>
                  <a:gd name="connsiteX45" fmla="*/ 733989 w 1003876"/>
                  <a:gd name="connsiteY45" fmla="*/ 1326063 h 1516072"/>
                  <a:gd name="connsiteX46" fmla="*/ 743514 w 1003876"/>
                  <a:gd name="connsiteY46" fmla="*/ 1327968 h 1516072"/>
                  <a:gd name="connsiteX47" fmla="*/ 749229 w 1003876"/>
                  <a:gd name="connsiteY47" fmla="*/ 1329873 h 1516072"/>
                  <a:gd name="connsiteX48" fmla="*/ 762564 w 1003876"/>
                  <a:gd name="connsiteY48" fmla="*/ 1335588 h 1516072"/>
                  <a:gd name="connsiteX49" fmla="*/ 777804 w 1003876"/>
                  <a:gd name="connsiteY49" fmla="*/ 1333683 h 1516072"/>
                  <a:gd name="connsiteX50" fmla="*/ 789234 w 1003876"/>
                  <a:gd name="connsiteY50" fmla="*/ 1327968 h 1516072"/>
                  <a:gd name="connsiteX51" fmla="*/ 794949 w 1003876"/>
                  <a:gd name="connsiteY51" fmla="*/ 1326063 h 1516072"/>
                  <a:gd name="connsiteX52" fmla="*/ 802569 w 1003876"/>
                  <a:gd name="connsiteY52" fmla="*/ 1308918 h 1516072"/>
                  <a:gd name="connsiteX53" fmla="*/ 800664 w 1003876"/>
                  <a:gd name="connsiteY53" fmla="*/ 1284153 h 1516072"/>
                  <a:gd name="connsiteX54" fmla="*/ 798759 w 1003876"/>
                  <a:gd name="connsiteY54" fmla="*/ 1278438 h 1516072"/>
                  <a:gd name="connsiteX55" fmla="*/ 796854 w 1003876"/>
                  <a:gd name="connsiteY55" fmla="*/ 1270818 h 1516072"/>
                  <a:gd name="connsiteX56" fmla="*/ 783519 w 1003876"/>
                  <a:gd name="connsiteY56" fmla="*/ 1253673 h 1516072"/>
                  <a:gd name="connsiteX57" fmla="*/ 773994 w 1003876"/>
                  <a:gd name="connsiteY57" fmla="*/ 1247958 h 1516072"/>
                  <a:gd name="connsiteX58" fmla="*/ 648264 w 1003876"/>
                  <a:gd name="connsiteY58" fmla="*/ 1156518 h 1516072"/>
                  <a:gd name="connsiteX59" fmla="*/ 644454 w 1003876"/>
                  <a:gd name="connsiteY59" fmla="*/ 1139373 h 1516072"/>
                  <a:gd name="connsiteX60" fmla="*/ 646359 w 1003876"/>
                  <a:gd name="connsiteY60" fmla="*/ 1131753 h 1516072"/>
                  <a:gd name="connsiteX61" fmla="*/ 650169 w 1003876"/>
                  <a:gd name="connsiteY61" fmla="*/ 1114608 h 1516072"/>
                  <a:gd name="connsiteX62" fmla="*/ 653979 w 1003876"/>
                  <a:gd name="connsiteY62" fmla="*/ 1108893 h 1516072"/>
                  <a:gd name="connsiteX63" fmla="*/ 655884 w 1003876"/>
                  <a:gd name="connsiteY63" fmla="*/ 1103178 h 1516072"/>
                  <a:gd name="connsiteX64" fmla="*/ 661599 w 1003876"/>
                  <a:gd name="connsiteY64" fmla="*/ 1101273 h 1516072"/>
                  <a:gd name="connsiteX65" fmla="*/ 671124 w 1003876"/>
                  <a:gd name="connsiteY65" fmla="*/ 1089843 h 1516072"/>
                  <a:gd name="connsiteX66" fmla="*/ 724464 w 1003876"/>
                  <a:gd name="connsiteY66" fmla="*/ 1082223 h 1516072"/>
                  <a:gd name="connsiteX67" fmla="*/ 842574 w 1003876"/>
                  <a:gd name="connsiteY67" fmla="*/ 1084128 h 1516072"/>
                  <a:gd name="connsiteX68" fmla="*/ 871149 w 1003876"/>
                  <a:gd name="connsiteY68" fmla="*/ 1086033 h 1516072"/>
                  <a:gd name="connsiteX69" fmla="*/ 899724 w 1003876"/>
                  <a:gd name="connsiteY69" fmla="*/ 1091748 h 1516072"/>
                  <a:gd name="connsiteX70" fmla="*/ 922584 w 1003876"/>
                  <a:gd name="connsiteY70" fmla="*/ 1095558 h 1516072"/>
                  <a:gd name="connsiteX71" fmla="*/ 985294 w 1003876"/>
                  <a:gd name="connsiteY71" fmla="*/ 1104311 h 1516072"/>
                  <a:gd name="connsiteX72" fmla="*/ 1003378 w 1003876"/>
                  <a:gd name="connsiteY72" fmla="*/ 1065958 h 1516072"/>
                  <a:gd name="connsiteX73" fmla="*/ 970209 w 1003876"/>
                  <a:gd name="connsiteY73" fmla="*/ 1044123 h 1516072"/>
                  <a:gd name="connsiteX74" fmla="*/ 918620 w 1003876"/>
                  <a:gd name="connsiteY74" fmla="*/ 1034598 h 1516072"/>
                  <a:gd name="connsiteX75" fmla="*/ 825429 w 1003876"/>
                  <a:gd name="connsiteY75" fmla="*/ 1034598 h 1516072"/>
                  <a:gd name="connsiteX76" fmla="*/ 730179 w 1003876"/>
                  <a:gd name="connsiteY76" fmla="*/ 1038408 h 1516072"/>
                  <a:gd name="connsiteX77" fmla="*/ 669219 w 1003876"/>
                  <a:gd name="connsiteY77" fmla="*/ 1046028 h 1516072"/>
                  <a:gd name="connsiteX78" fmla="*/ 646360 w 1003876"/>
                  <a:gd name="connsiteY78" fmla="*/ 1049838 h 1516072"/>
                  <a:gd name="connsiteX79" fmla="*/ 640078 w 1003876"/>
                  <a:gd name="connsiteY79" fmla="*/ 1026051 h 1516072"/>
                  <a:gd name="connsiteX80" fmla="*/ 673029 w 1003876"/>
                  <a:gd name="connsiteY80" fmla="*/ 992688 h 1516072"/>
                  <a:gd name="connsiteX81" fmla="*/ 674934 w 1003876"/>
                  <a:gd name="connsiteY81" fmla="*/ 986973 h 1516072"/>
                  <a:gd name="connsiteX82" fmla="*/ 680649 w 1003876"/>
                  <a:gd name="connsiteY82" fmla="*/ 985068 h 1516072"/>
                  <a:gd name="connsiteX83" fmla="*/ 686364 w 1003876"/>
                  <a:gd name="connsiteY83" fmla="*/ 981258 h 1516072"/>
                  <a:gd name="connsiteX84" fmla="*/ 695889 w 1003876"/>
                  <a:gd name="connsiteY84" fmla="*/ 971733 h 1516072"/>
                  <a:gd name="connsiteX85" fmla="*/ 705414 w 1003876"/>
                  <a:gd name="connsiteY85" fmla="*/ 960303 h 1516072"/>
                  <a:gd name="connsiteX86" fmla="*/ 716844 w 1003876"/>
                  <a:gd name="connsiteY86" fmla="*/ 952683 h 1516072"/>
                  <a:gd name="connsiteX87" fmla="*/ 732084 w 1003876"/>
                  <a:gd name="connsiteY87" fmla="*/ 939348 h 1516072"/>
                  <a:gd name="connsiteX88" fmla="*/ 741609 w 1003876"/>
                  <a:gd name="connsiteY88" fmla="*/ 927918 h 1516072"/>
                  <a:gd name="connsiteX89" fmla="*/ 753039 w 1003876"/>
                  <a:gd name="connsiteY89" fmla="*/ 918393 h 1516072"/>
                  <a:gd name="connsiteX90" fmla="*/ 758754 w 1003876"/>
                  <a:gd name="connsiteY90" fmla="*/ 906963 h 1516072"/>
                  <a:gd name="connsiteX91" fmla="*/ 760659 w 1003876"/>
                  <a:gd name="connsiteY91" fmla="*/ 901248 h 1516072"/>
                  <a:gd name="connsiteX92" fmla="*/ 766374 w 1003876"/>
                  <a:gd name="connsiteY92" fmla="*/ 889818 h 1516072"/>
                  <a:gd name="connsiteX93" fmla="*/ 764469 w 1003876"/>
                  <a:gd name="connsiteY93" fmla="*/ 874578 h 1516072"/>
                  <a:gd name="connsiteX94" fmla="*/ 758754 w 1003876"/>
                  <a:gd name="connsiteY94" fmla="*/ 872673 h 1516072"/>
                  <a:gd name="connsiteX95" fmla="*/ 737799 w 1003876"/>
                  <a:gd name="connsiteY95" fmla="*/ 874578 h 1516072"/>
                  <a:gd name="connsiteX96" fmla="*/ 732084 w 1003876"/>
                  <a:gd name="connsiteY96" fmla="*/ 878388 h 1516072"/>
                  <a:gd name="connsiteX97" fmla="*/ 699699 w 1003876"/>
                  <a:gd name="connsiteY97" fmla="*/ 899343 h 1516072"/>
                  <a:gd name="connsiteX98" fmla="*/ 595181 w 1003876"/>
                  <a:gd name="connsiteY98" fmla="*/ 957831 h 1516072"/>
                  <a:gd name="connsiteX99" fmla="*/ 507294 w 1003876"/>
                  <a:gd name="connsiteY99" fmla="*/ 847908 h 1516072"/>
                  <a:gd name="connsiteX100" fmla="*/ 503484 w 1003876"/>
                  <a:gd name="connsiteY100" fmla="*/ 358323 h 1516072"/>
                  <a:gd name="connsiteX101" fmla="*/ 499674 w 1003876"/>
                  <a:gd name="connsiteY101" fmla="*/ 66858 h 1516072"/>
                  <a:gd name="connsiteX102" fmla="*/ 490149 w 1003876"/>
                  <a:gd name="connsiteY102" fmla="*/ 40188 h 1516072"/>
                  <a:gd name="connsiteX103" fmla="*/ 488244 w 1003876"/>
                  <a:gd name="connsiteY103" fmla="*/ 34473 h 1516072"/>
                  <a:gd name="connsiteX104" fmla="*/ 484434 w 1003876"/>
                  <a:gd name="connsiteY104" fmla="*/ 28758 h 1516072"/>
                  <a:gd name="connsiteX105" fmla="*/ 478719 w 1003876"/>
                  <a:gd name="connsiteY105" fmla="*/ 17328 h 1516072"/>
                  <a:gd name="connsiteX106" fmla="*/ 473004 w 1003876"/>
                  <a:gd name="connsiteY106" fmla="*/ 13518 h 1516072"/>
                  <a:gd name="connsiteX107" fmla="*/ 469194 w 1003876"/>
                  <a:gd name="connsiteY107" fmla="*/ 7803 h 1516072"/>
                  <a:gd name="connsiteX108" fmla="*/ 429189 w 1003876"/>
                  <a:gd name="connsiteY108" fmla="*/ 11613 h 1516072"/>
                  <a:gd name="connsiteX109" fmla="*/ 425379 w 1003876"/>
                  <a:gd name="connsiteY109" fmla="*/ 78288 h 1516072"/>
                  <a:gd name="connsiteX110" fmla="*/ 425379 w 1003876"/>
                  <a:gd name="connsiteY110" fmla="*/ 84003 h 1516072"/>
                  <a:gd name="connsiteX111" fmla="*/ 436603 w 1003876"/>
                  <a:gd name="connsiteY111" fmla="*/ 225952 h 1516072"/>
                  <a:gd name="connsiteX112" fmla="*/ 440619 w 1003876"/>
                  <a:gd name="connsiteY112" fmla="*/ 421188 h 1516072"/>
                  <a:gd name="connsiteX113" fmla="*/ 440002 w 1003876"/>
                  <a:gd name="connsiteY113" fmla="*/ 789160 h 1516072"/>
                  <a:gd name="connsiteX114" fmla="*/ 430322 w 1003876"/>
                  <a:gd name="connsiteY114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0614 w 1003876"/>
                  <a:gd name="connsiteY38" fmla="*/ 1461318 h 1516072"/>
                  <a:gd name="connsiteX39" fmla="*/ 409367 w 1003876"/>
                  <a:gd name="connsiteY39" fmla="*/ 1389340 h 1516072"/>
                  <a:gd name="connsiteX40" fmla="*/ 424041 w 1003876"/>
                  <a:gd name="connsiteY40" fmla="*/ 1329152 h 1516072"/>
                  <a:gd name="connsiteX41" fmla="*/ 467289 w 1003876"/>
                  <a:gd name="connsiteY41" fmla="*/ 1265103 h 1516072"/>
                  <a:gd name="connsiteX42" fmla="*/ 528455 w 1003876"/>
                  <a:gd name="connsiteY42" fmla="*/ 1230091 h 1516072"/>
                  <a:gd name="connsiteX43" fmla="*/ 601154 w 1003876"/>
                  <a:gd name="connsiteY43" fmla="*/ 1221700 h 1516072"/>
                  <a:gd name="connsiteX44" fmla="*/ 720654 w 1003876"/>
                  <a:gd name="connsiteY44" fmla="*/ 1316538 h 1516072"/>
                  <a:gd name="connsiteX45" fmla="*/ 733989 w 1003876"/>
                  <a:gd name="connsiteY45" fmla="*/ 1326063 h 1516072"/>
                  <a:gd name="connsiteX46" fmla="*/ 743514 w 1003876"/>
                  <a:gd name="connsiteY46" fmla="*/ 1327968 h 1516072"/>
                  <a:gd name="connsiteX47" fmla="*/ 749229 w 1003876"/>
                  <a:gd name="connsiteY47" fmla="*/ 1329873 h 1516072"/>
                  <a:gd name="connsiteX48" fmla="*/ 762564 w 1003876"/>
                  <a:gd name="connsiteY48" fmla="*/ 1335588 h 1516072"/>
                  <a:gd name="connsiteX49" fmla="*/ 777804 w 1003876"/>
                  <a:gd name="connsiteY49" fmla="*/ 1333683 h 1516072"/>
                  <a:gd name="connsiteX50" fmla="*/ 789234 w 1003876"/>
                  <a:gd name="connsiteY50" fmla="*/ 1327968 h 1516072"/>
                  <a:gd name="connsiteX51" fmla="*/ 794949 w 1003876"/>
                  <a:gd name="connsiteY51" fmla="*/ 1326063 h 1516072"/>
                  <a:gd name="connsiteX52" fmla="*/ 802569 w 1003876"/>
                  <a:gd name="connsiteY52" fmla="*/ 1308918 h 1516072"/>
                  <a:gd name="connsiteX53" fmla="*/ 800664 w 1003876"/>
                  <a:gd name="connsiteY53" fmla="*/ 1284153 h 1516072"/>
                  <a:gd name="connsiteX54" fmla="*/ 798759 w 1003876"/>
                  <a:gd name="connsiteY54" fmla="*/ 1278438 h 1516072"/>
                  <a:gd name="connsiteX55" fmla="*/ 796854 w 1003876"/>
                  <a:gd name="connsiteY55" fmla="*/ 1270818 h 1516072"/>
                  <a:gd name="connsiteX56" fmla="*/ 783519 w 1003876"/>
                  <a:gd name="connsiteY56" fmla="*/ 1253673 h 1516072"/>
                  <a:gd name="connsiteX57" fmla="*/ 773994 w 1003876"/>
                  <a:gd name="connsiteY57" fmla="*/ 1247958 h 1516072"/>
                  <a:gd name="connsiteX58" fmla="*/ 648264 w 1003876"/>
                  <a:gd name="connsiteY58" fmla="*/ 1156518 h 1516072"/>
                  <a:gd name="connsiteX59" fmla="*/ 644454 w 1003876"/>
                  <a:gd name="connsiteY59" fmla="*/ 1139373 h 1516072"/>
                  <a:gd name="connsiteX60" fmla="*/ 646359 w 1003876"/>
                  <a:gd name="connsiteY60" fmla="*/ 1131753 h 1516072"/>
                  <a:gd name="connsiteX61" fmla="*/ 650169 w 1003876"/>
                  <a:gd name="connsiteY61" fmla="*/ 1114608 h 1516072"/>
                  <a:gd name="connsiteX62" fmla="*/ 653979 w 1003876"/>
                  <a:gd name="connsiteY62" fmla="*/ 1108893 h 1516072"/>
                  <a:gd name="connsiteX63" fmla="*/ 655884 w 1003876"/>
                  <a:gd name="connsiteY63" fmla="*/ 1103178 h 1516072"/>
                  <a:gd name="connsiteX64" fmla="*/ 661599 w 1003876"/>
                  <a:gd name="connsiteY64" fmla="*/ 1101273 h 1516072"/>
                  <a:gd name="connsiteX65" fmla="*/ 671124 w 1003876"/>
                  <a:gd name="connsiteY65" fmla="*/ 1089843 h 1516072"/>
                  <a:gd name="connsiteX66" fmla="*/ 724464 w 1003876"/>
                  <a:gd name="connsiteY66" fmla="*/ 1082223 h 1516072"/>
                  <a:gd name="connsiteX67" fmla="*/ 842574 w 1003876"/>
                  <a:gd name="connsiteY67" fmla="*/ 1084128 h 1516072"/>
                  <a:gd name="connsiteX68" fmla="*/ 871149 w 1003876"/>
                  <a:gd name="connsiteY68" fmla="*/ 1086033 h 1516072"/>
                  <a:gd name="connsiteX69" fmla="*/ 899724 w 1003876"/>
                  <a:gd name="connsiteY69" fmla="*/ 1091748 h 1516072"/>
                  <a:gd name="connsiteX70" fmla="*/ 922584 w 1003876"/>
                  <a:gd name="connsiteY70" fmla="*/ 1095558 h 1516072"/>
                  <a:gd name="connsiteX71" fmla="*/ 985294 w 1003876"/>
                  <a:gd name="connsiteY71" fmla="*/ 1104311 h 1516072"/>
                  <a:gd name="connsiteX72" fmla="*/ 1003378 w 1003876"/>
                  <a:gd name="connsiteY72" fmla="*/ 1065958 h 1516072"/>
                  <a:gd name="connsiteX73" fmla="*/ 970209 w 1003876"/>
                  <a:gd name="connsiteY73" fmla="*/ 1044123 h 1516072"/>
                  <a:gd name="connsiteX74" fmla="*/ 918620 w 1003876"/>
                  <a:gd name="connsiteY74" fmla="*/ 1034598 h 1516072"/>
                  <a:gd name="connsiteX75" fmla="*/ 825429 w 1003876"/>
                  <a:gd name="connsiteY75" fmla="*/ 1034598 h 1516072"/>
                  <a:gd name="connsiteX76" fmla="*/ 730179 w 1003876"/>
                  <a:gd name="connsiteY76" fmla="*/ 1038408 h 1516072"/>
                  <a:gd name="connsiteX77" fmla="*/ 669219 w 1003876"/>
                  <a:gd name="connsiteY77" fmla="*/ 1046028 h 1516072"/>
                  <a:gd name="connsiteX78" fmla="*/ 646360 w 1003876"/>
                  <a:gd name="connsiteY78" fmla="*/ 1049838 h 1516072"/>
                  <a:gd name="connsiteX79" fmla="*/ 640078 w 1003876"/>
                  <a:gd name="connsiteY79" fmla="*/ 1026051 h 1516072"/>
                  <a:gd name="connsiteX80" fmla="*/ 673029 w 1003876"/>
                  <a:gd name="connsiteY80" fmla="*/ 992688 h 1516072"/>
                  <a:gd name="connsiteX81" fmla="*/ 674934 w 1003876"/>
                  <a:gd name="connsiteY81" fmla="*/ 986973 h 1516072"/>
                  <a:gd name="connsiteX82" fmla="*/ 680649 w 1003876"/>
                  <a:gd name="connsiteY82" fmla="*/ 985068 h 1516072"/>
                  <a:gd name="connsiteX83" fmla="*/ 686364 w 1003876"/>
                  <a:gd name="connsiteY83" fmla="*/ 981258 h 1516072"/>
                  <a:gd name="connsiteX84" fmla="*/ 695889 w 1003876"/>
                  <a:gd name="connsiteY84" fmla="*/ 971733 h 1516072"/>
                  <a:gd name="connsiteX85" fmla="*/ 705414 w 1003876"/>
                  <a:gd name="connsiteY85" fmla="*/ 960303 h 1516072"/>
                  <a:gd name="connsiteX86" fmla="*/ 716844 w 1003876"/>
                  <a:gd name="connsiteY86" fmla="*/ 952683 h 1516072"/>
                  <a:gd name="connsiteX87" fmla="*/ 732084 w 1003876"/>
                  <a:gd name="connsiteY87" fmla="*/ 939348 h 1516072"/>
                  <a:gd name="connsiteX88" fmla="*/ 741609 w 1003876"/>
                  <a:gd name="connsiteY88" fmla="*/ 927918 h 1516072"/>
                  <a:gd name="connsiteX89" fmla="*/ 753039 w 1003876"/>
                  <a:gd name="connsiteY89" fmla="*/ 918393 h 1516072"/>
                  <a:gd name="connsiteX90" fmla="*/ 758754 w 1003876"/>
                  <a:gd name="connsiteY90" fmla="*/ 906963 h 1516072"/>
                  <a:gd name="connsiteX91" fmla="*/ 760659 w 1003876"/>
                  <a:gd name="connsiteY91" fmla="*/ 901248 h 1516072"/>
                  <a:gd name="connsiteX92" fmla="*/ 766374 w 1003876"/>
                  <a:gd name="connsiteY92" fmla="*/ 889818 h 1516072"/>
                  <a:gd name="connsiteX93" fmla="*/ 764469 w 1003876"/>
                  <a:gd name="connsiteY93" fmla="*/ 874578 h 1516072"/>
                  <a:gd name="connsiteX94" fmla="*/ 758754 w 1003876"/>
                  <a:gd name="connsiteY94" fmla="*/ 872673 h 1516072"/>
                  <a:gd name="connsiteX95" fmla="*/ 737799 w 1003876"/>
                  <a:gd name="connsiteY95" fmla="*/ 874578 h 1516072"/>
                  <a:gd name="connsiteX96" fmla="*/ 732084 w 1003876"/>
                  <a:gd name="connsiteY96" fmla="*/ 878388 h 1516072"/>
                  <a:gd name="connsiteX97" fmla="*/ 699699 w 1003876"/>
                  <a:gd name="connsiteY97" fmla="*/ 899343 h 1516072"/>
                  <a:gd name="connsiteX98" fmla="*/ 595181 w 1003876"/>
                  <a:gd name="connsiteY98" fmla="*/ 957831 h 1516072"/>
                  <a:gd name="connsiteX99" fmla="*/ 507294 w 1003876"/>
                  <a:gd name="connsiteY99" fmla="*/ 847908 h 1516072"/>
                  <a:gd name="connsiteX100" fmla="*/ 503484 w 1003876"/>
                  <a:gd name="connsiteY100" fmla="*/ 358323 h 1516072"/>
                  <a:gd name="connsiteX101" fmla="*/ 499674 w 1003876"/>
                  <a:gd name="connsiteY101" fmla="*/ 66858 h 1516072"/>
                  <a:gd name="connsiteX102" fmla="*/ 490149 w 1003876"/>
                  <a:gd name="connsiteY102" fmla="*/ 40188 h 1516072"/>
                  <a:gd name="connsiteX103" fmla="*/ 488244 w 1003876"/>
                  <a:gd name="connsiteY103" fmla="*/ 34473 h 1516072"/>
                  <a:gd name="connsiteX104" fmla="*/ 484434 w 1003876"/>
                  <a:gd name="connsiteY104" fmla="*/ 28758 h 1516072"/>
                  <a:gd name="connsiteX105" fmla="*/ 478719 w 1003876"/>
                  <a:gd name="connsiteY105" fmla="*/ 17328 h 1516072"/>
                  <a:gd name="connsiteX106" fmla="*/ 473004 w 1003876"/>
                  <a:gd name="connsiteY106" fmla="*/ 13518 h 1516072"/>
                  <a:gd name="connsiteX107" fmla="*/ 469194 w 1003876"/>
                  <a:gd name="connsiteY107" fmla="*/ 7803 h 1516072"/>
                  <a:gd name="connsiteX108" fmla="*/ 429189 w 1003876"/>
                  <a:gd name="connsiteY108" fmla="*/ 11613 h 1516072"/>
                  <a:gd name="connsiteX109" fmla="*/ 425379 w 1003876"/>
                  <a:gd name="connsiteY109" fmla="*/ 78288 h 1516072"/>
                  <a:gd name="connsiteX110" fmla="*/ 425379 w 1003876"/>
                  <a:gd name="connsiteY110" fmla="*/ 84003 h 1516072"/>
                  <a:gd name="connsiteX111" fmla="*/ 436603 w 1003876"/>
                  <a:gd name="connsiteY111" fmla="*/ 225952 h 1516072"/>
                  <a:gd name="connsiteX112" fmla="*/ 440619 w 1003876"/>
                  <a:gd name="connsiteY112" fmla="*/ 421188 h 1516072"/>
                  <a:gd name="connsiteX113" fmla="*/ 440002 w 1003876"/>
                  <a:gd name="connsiteY113" fmla="*/ 789160 h 1516072"/>
                  <a:gd name="connsiteX114" fmla="*/ 430322 w 1003876"/>
                  <a:gd name="connsiteY114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0970 w 1003876"/>
                  <a:gd name="connsiteY29" fmla="*/ 1240904 h 1516072"/>
                  <a:gd name="connsiteX30" fmla="*/ 362514 w 1003876"/>
                  <a:gd name="connsiteY30" fmla="*/ 1286058 h 1516072"/>
                  <a:gd name="connsiteX31" fmla="*/ 358704 w 1003876"/>
                  <a:gd name="connsiteY31" fmla="*/ 1291773 h 1516072"/>
                  <a:gd name="connsiteX32" fmla="*/ 330129 w 1003876"/>
                  <a:gd name="connsiteY32" fmla="*/ 1381308 h 1516072"/>
                  <a:gd name="connsiteX33" fmla="*/ 328224 w 1003876"/>
                  <a:gd name="connsiteY33" fmla="*/ 1420386 h 1516072"/>
                  <a:gd name="connsiteX34" fmla="*/ 332034 w 1003876"/>
                  <a:gd name="connsiteY34" fmla="*/ 1463223 h 1516072"/>
                  <a:gd name="connsiteX35" fmla="*/ 364419 w 1003876"/>
                  <a:gd name="connsiteY35" fmla="*/ 1512753 h 1516072"/>
                  <a:gd name="connsiteX36" fmla="*/ 387279 w 1003876"/>
                  <a:gd name="connsiteY36" fmla="*/ 1514658 h 1516072"/>
                  <a:gd name="connsiteX37" fmla="*/ 396804 w 1003876"/>
                  <a:gd name="connsiteY37" fmla="*/ 1491798 h 1516072"/>
                  <a:gd name="connsiteX38" fmla="*/ 403085 w 1003876"/>
                  <a:gd name="connsiteY38" fmla="*/ 1451433 h 1516072"/>
                  <a:gd name="connsiteX39" fmla="*/ 409367 w 1003876"/>
                  <a:gd name="connsiteY39" fmla="*/ 1389340 h 1516072"/>
                  <a:gd name="connsiteX40" fmla="*/ 424041 w 1003876"/>
                  <a:gd name="connsiteY40" fmla="*/ 1329152 h 1516072"/>
                  <a:gd name="connsiteX41" fmla="*/ 467289 w 1003876"/>
                  <a:gd name="connsiteY41" fmla="*/ 1265103 h 1516072"/>
                  <a:gd name="connsiteX42" fmla="*/ 528455 w 1003876"/>
                  <a:gd name="connsiteY42" fmla="*/ 1230091 h 1516072"/>
                  <a:gd name="connsiteX43" fmla="*/ 601154 w 1003876"/>
                  <a:gd name="connsiteY43" fmla="*/ 1221700 h 1516072"/>
                  <a:gd name="connsiteX44" fmla="*/ 720654 w 1003876"/>
                  <a:gd name="connsiteY44" fmla="*/ 1316538 h 1516072"/>
                  <a:gd name="connsiteX45" fmla="*/ 733989 w 1003876"/>
                  <a:gd name="connsiteY45" fmla="*/ 1326063 h 1516072"/>
                  <a:gd name="connsiteX46" fmla="*/ 743514 w 1003876"/>
                  <a:gd name="connsiteY46" fmla="*/ 1327968 h 1516072"/>
                  <a:gd name="connsiteX47" fmla="*/ 749229 w 1003876"/>
                  <a:gd name="connsiteY47" fmla="*/ 1329873 h 1516072"/>
                  <a:gd name="connsiteX48" fmla="*/ 762564 w 1003876"/>
                  <a:gd name="connsiteY48" fmla="*/ 1335588 h 1516072"/>
                  <a:gd name="connsiteX49" fmla="*/ 777804 w 1003876"/>
                  <a:gd name="connsiteY49" fmla="*/ 1333683 h 1516072"/>
                  <a:gd name="connsiteX50" fmla="*/ 789234 w 1003876"/>
                  <a:gd name="connsiteY50" fmla="*/ 1327968 h 1516072"/>
                  <a:gd name="connsiteX51" fmla="*/ 794949 w 1003876"/>
                  <a:gd name="connsiteY51" fmla="*/ 1326063 h 1516072"/>
                  <a:gd name="connsiteX52" fmla="*/ 802569 w 1003876"/>
                  <a:gd name="connsiteY52" fmla="*/ 1308918 h 1516072"/>
                  <a:gd name="connsiteX53" fmla="*/ 800664 w 1003876"/>
                  <a:gd name="connsiteY53" fmla="*/ 1284153 h 1516072"/>
                  <a:gd name="connsiteX54" fmla="*/ 798759 w 1003876"/>
                  <a:gd name="connsiteY54" fmla="*/ 1278438 h 1516072"/>
                  <a:gd name="connsiteX55" fmla="*/ 796854 w 1003876"/>
                  <a:gd name="connsiteY55" fmla="*/ 1270818 h 1516072"/>
                  <a:gd name="connsiteX56" fmla="*/ 783519 w 1003876"/>
                  <a:gd name="connsiteY56" fmla="*/ 1253673 h 1516072"/>
                  <a:gd name="connsiteX57" fmla="*/ 773994 w 1003876"/>
                  <a:gd name="connsiteY57" fmla="*/ 1247958 h 1516072"/>
                  <a:gd name="connsiteX58" fmla="*/ 648264 w 1003876"/>
                  <a:gd name="connsiteY58" fmla="*/ 1156518 h 1516072"/>
                  <a:gd name="connsiteX59" fmla="*/ 644454 w 1003876"/>
                  <a:gd name="connsiteY59" fmla="*/ 1139373 h 1516072"/>
                  <a:gd name="connsiteX60" fmla="*/ 646359 w 1003876"/>
                  <a:gd name="connsiteY60" fmla="*/ 1131753 h 1516072"/>
                  <a:gd name="connsiteX61" fmla="*/ 650169 w 1003876"/>
                  <a:gd name="connsiteY61" fmla="*/ 1114608 h 1516072"/>
                  <a:gd name="connsiteX62" fmla="*/ 653979 w 1003876"/>
                  <a:gd name="connsiteY62" fmla="*/ 1108893 h 1516072"/>
                  <a:gd name="connsiteX63" fmla="*/ 655884 w 1003876"/>
                  <a:gd name="connsiteY63" fmla="*/ 1103178 h 1516072"/>
                  <a:gd name="connsiteX64" fmla="*/ 661599 w 1003876"/>
                  <a:gd name="connsiteY64" fmla="*/ 1101273 h 1516072"/>
                  <a:gd name="connsiteX65" fmla="*/ 671124 w 1003876"/>
                  <a:gd name="connsiteY65" fmla="*/ 1089843 h 1516072"/>
                  <a:gd name="connsiteX66" fmla="*/ 724464 w 1003876"/>
                  <a:gd name="connsiteY66" fmla="*/ 1082223 h 1516072"/>
                  <a:gd name="connsiteX67" fmla="*/ 842574 w 1003876"/>
                  <a:gd name="connsiteY67" fmla="*/ 1084128 h 1516072"/>
                  <a:gd name="connsiteX68" fmla="*/ 871149 w 1003876"/>
                  <a:gd name="connsiteY68" fmla="*/ 1086033 h 1516072"/>
                  <a:gd name="connsiteX69" fmla="*/ 899724 w 1003876"/>
                  <a:gd name="connsiteY69" fmla="*/ 1091748 h 1516072"/>
                  <a:gd name="connsiteX70" fmla="*/ 922584 w 1003876"/>
                  <a:gd name="connsiteY70" fmla="*/ 1095558 h 1516072"/>
                  <a:gd name="connsiteX71" fmla="*/ 985294 w 1003876"/>
                  <a:gd name="connsiteY71" fmla="*/ 1104311 h 1516072"/>
                  <a:gd name="connsiteX72" fmla="*/ 1003378 w 1003876"/>
                  <a:gd name="connsiteY72" fmla="*/ 1065958 h 1516072"/>
                  <a:gd name="connsiteX73" fmla="*/ 970209 w 1003876"/>
                  <a:gd name="connsiteY73" fmla="*/ 1044123 h 1516072"/>
                  <a:gd name="connsiteX74" fmla="*/ 918620 w 1003876"/>
                  <a:gd name="connsiteY74" fmla="*/ 1034598 h 1516072"/>
                  <a:gd name="connsiteX75" fmla="*/ 825429 w 1003876"/>
                  <a:gd name="connsiteY75" fmla="*/ 1034598 h 1516072"/>
                  <a:gd name="connsiteX76" fmla="*/ 730179 w 1003876"/>
                  <a:gd name="connsiteY76" fmla="*/ 1038408 h 1516072"/>
                  <a:gd name="connsiteX77" fmla="*/ 669219 w 1003876"/>
                  <a:gd name="connsiteY77" fmla="*/ 1046028 h 1516072"/>
                  <a:gd name="connsiteX78" fmla="*/ 646360 w 1003876"/>
                  <a:gd name="connsiteY78" fmla="*/ 1049838 h 1516072"/>
                  <a:gd name="connsiteX79" fmla="*/ 640078 w 1003876"/>
                  <a:gd name="connsiteY79" fmla="*/ 1026051 h 1516072"/>
                  <a:gd name="connsiteX80" fmla="*/ 673029 w 1003876"/>
                  <a:gd name="connsiteY80" fmla="*/ 992688 h 1516072"/>
                  <a:gd name="connsiteX81" fmla="*/ 674934 w 1003876"/>
                  <a:gd name="connsiteY81" fmla="*/ 986973 h 1516072"/>
                  <a:gd name="connsiteX82" fmla="*/ 680649 w 1003876"/>
                  <a:gd name="connsiteY82" fmla="*/ 985068 h 1516072"/>
                  <a:gd name="connsiteX83" fmla="*/ 686364 w 1003876"/>
                  <a:gd name="connsiteY83" fmla="*/ 981258 h 1516072"/>
                  <a:gd name="connsiteX84" fmla="*/ 695889 w 1003876"/>
                  <a:gd name="connsiteY84" fmla="*/ 971733 h 1516072"/>
                  <a:gd name="connsiteX85" fmla="*/ 705414 w 1003876"/>
                  <a:gd name="connsiteY85" fmla="*/ 960303 h 1516072"/>
                  <a:gd name="connsiteX86" fmla="*/ 716844 w 1003876"/>
                  <a:gd name="connsiteY86" fmla="*/ 952683 h 1516072"/>
                  <a:gd name="connsiteX87" fmla="*/ 732084 w 1003876"/>
                  <a:gd name="connsiteY87" fmla="*/ 939348 h 1516072"/>
                  <a:gd name="connsiteX88" fmla="*/ 741609 w 1003876"/>
                  <a:gd name="connsiteY88" fmla="*/ 927918 h 1516072"/>
                  <a:gd name="connsiteX89" fmla="*/ 753039 w 1003876"/>
                  <a:gd name="connsiteY89" fmla="*/ 918393 h 1516072"/>
                  <a:gd name="connsiteX90" fmla="*/ 758754 w 1003876"/>
                  <a:gd name="connsiteY90" fmla="*/ 906963 h 1516072"/>
                  <a:gd name="connsiteX91" fmla="*/ 760659 w 1003876"/>
                  <a:gd name="connsiteY91" fmla="*/ 901248 h 1516072"/>
                  <a:gd name="connsiteX92" fmla="*/ 766374 w 1003876"/>
                  <a:gd name="connsiteY92" fmla="*/ 889818 h 1516072"/>
                  <a:gd name="connsiteX93" fmla="*/ 764469 w 1003876"/>
                  <a:gd name="connsiteY93" fmla="*/ 874578 h 1516072"/>
                  <a:gd name="connsiteX94" fmla="*/ 758754 w 1003876"/>
                  <a:gd name="connsiteY94" fmla="*/ 872673 h 1516072"/>
                  <a:gd name="connsiteX95" fmla="*/ 737799 w 1003876"/>
                  <a:gd name="connsiteY95" fmla="*/ 874578 h 1516072"/>
                  <a:gd name="connsiteX96" fmla="*/ 732084 w 1003876"/>
                  <a:gd name="connsiteY96" fmla="*/ 878388 h 1516072"/>
                  <a:gd name="connsiteX97" fmla="*/ 699699 w 1003876"/>
                  <a:gd name="connsiteY97" fmla="*/ 899343 h 1516072"/>
                  <a:gd name="connsiteX98" fmla="*/ 595181 w 1003876"/>
                  <a:gd name="connsiteY98" fmla="*/ 957831 h 1516072"/>
                  <a:gd name="connsiteX99" fmla="*/ 507294 w 1003876"/>
                  <a:gd name="connsiteY99" fmla="*/ 847908 h 1516072"/>
                  <a:gd name="connsiteX100" fmla="*/ 503484 w 1003876"/>
                  <a:gd name="connsiteY100" fmla="*/ 358323 h 1516072"/>
                  <a:gd name="connsiteX101" fmla="*/ 499674 w 1003876"/>
                  <a:gd name="connsiteY101" fmla="*/ 66858 h 1516072"/>
                  <a:gd name="connsiteX102" fmla="*/ 490149 w 1003876"/>
                  <a:gd name="connsiteY102" fmla="*/ 40188 h 1516072"/>
                  <a:gd name="connsiteX103" fmla="*/ 488244 w 1003876"/>
                  <a:gd name="connsiteY103" fmla="*/ 34473 h 1516072"/>
                  <a:gd name="connsiteX104" fmla="*/ 484434 w 1003876"/>
                  <a:gd name="connsiteY104" fmla="*/ 28758 h 1516072"/>
                  <a:gd name="connsiteX105" fmla="*/ 478719 w 1003876"/>
                  <a:gd name="connsiteY105" fmla="*/ 17328 h 1516072"/>
                  <a:gd name="connsiteX106" fmla="*/ 473004 w 1003876"/>
                  <a:gd name="connsiteY106" fmla="*/ 13518 h 1516072"/>
                  <a:gd name="connsiteX107" fmla="*/ 469194 w 1003876"/>
                  <a:gd name="connsiteY107" fmla="*/ 7803 h 1516072"/>
                  <a:gd name="connsiteX108" fmla="*/ 429189 w 1003876"/>
                  <a:gd name="connsiteY108" fmla="*/ 11613 h 1516072"/>
                  <a:gd name="connsiteX109" fmla="*/ 425379 w 1003876"/>
                  <a:gd name="connsiteY109" fmla="*/ 78288 h 1516072"/>
                  <a:gd name="connsiteX110" fmla="*/ 425379 w 1003876"/>
                  <a:gd name="connsiteY110" fmla="*/ 84003 h 1516072"/>
                  <a:gd name="connsiteX111" fmla="*/ 436603 w 1003876"/>
                  <a:gd name="connsiteY111" fmla="*/ 225952 h 1516072"/>
                  <a:gd name="connsiteX112" fmla="*/ 440619 w 1003876"/>
                  <a:gd name="connsiteY112" fmla="*/ 421188 h 1516072"/>
                  <a:gd name="connsiteX113" fmla="*/ 440002 w 1003876"/>
                  <a:gd name="connsiteY113" fmla="*/ 789160 h 1516072"/>
                  <a:gd name="connsiteX114" fmla="*/ 430322 w 1003876"/>
                  <a:gd name="connsiteY114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2514 w 1003876"/>
                  <a:gd name="connsiteY29" fmla="*/ 1286058 h 1516072"/>
                  <a:gd name="connsiteX30" fmla="*/ 358704 w 1003876"/>
                  <a:gd name="connsiteY30" fmla="*/ 1291773 h 1516072"/>
                  <a:gd name="connsiteX31" fmla="*/ 330129 w 1003876"/>
                  <a:gd name="connsiteY31" fmla="*/ 1381308 h 1516072"/>
                  <a:gd name="connsiteX32" fmla="*/ 328224 w 1003876"/>
                  <a:gd name="connsiteY32" fmla="*/ 1420386 h 1516072"/>
                  <a:gd name="connsiteX33" fmla="*/ 332034 w 1003876"/>
                  <a:gd name="connsiteY33" fmla="*/ 1463223 h 1516072"/>
                  <a:gd name="connsiteX34" fmla="*/ 364419 w 1003876"/>
                  <a:gd name="connsiteY34" fmla="*/ 1512753 h 1516072"/>
                  <a:gd name="connsiteX35" fmla="*/ 387279 w 1003876"/>
                  <a:gd name="connsiteY35" fmla="*/ 1514658 h 1516072"/>
                  <a:gd name="connsiteX36" fmla="*/ 396804 w 1003876"/>
                  <a:gd name="connsiteY36" fmla="*/ 1491798 h 1516072"/>
                  <a:gd name="connsiteX37" fmla="*/ 403085 w 1003876"/>
                  <a:gd name="connsiteY37" fmla="*/ 1451433 h 1516072"/>
                  <a:gd name="connsiteX38" fmla="*/ 409367 w 1003876"/>
                  <a:gd name="connsiteY38" fmla="*/ 1389340 h 1516072"/>
                  <a:gd name="connsiteX39" fmla="*/ 424041 w 1003876"/>
                  <a:gd name="connsiteY39" fmla="*/ 1329152 h 1516072"/>
                  <a:gd name="connsiteX40" fmla="*/ 467289 w 1003876"/>
                  <a:gd name="connsiteY40" fmla="*/ 1265103 h 1516072"/>
                  <a:gd name="connsiteX41" fmla="*/ 528455 w 1003876"/>
                  <a:gd name="connsiteY41" fmla="*/ 1230091 h 1516072"/>
                  <a:gd name="connsiteX42" fmla="*/ 601154 w 1003876"/>
                  <a:gd name="connsiteY42" fmla="*/ 1221700 h 1516072"/>
                  <a:gd name="connsiteX43" fmla="*/ 720654 w 1003876"/>
                  <a:gd name="connsiteY43" fmla="*/ 1316538 h 1516072"/>
                  <a:gd name="connsiteX44" fmla="*/ 733989 w 1003876"/>
                  <a:gd name="connsiteY44" fmla="*/ 1326063 h 1516072"/>
                  <a:gd name="connsiteX45" fmla="*/ 743514 w 1003876"/>
                  <a:gd name="connsiteY45" fmla="*/ 1327968 h 1516072"/>
                  <a:gd name="connsiteX46" fmla="*/ 749229 w 1003876"/>
                  <a:gd name="connsiteY46" fmla="*/ 1329873 h 1516072"/>
                  <a:gd name="connsiteX47" fmla="*/ 762564 w 1003876"/>
                  <a:gd name="connsiteY47" fmla="*/ 1335588 h 1516072"/>
                  <a:gd name="connsiteX48" fmla="*/ 777804 w 1003876"/>
                  <a:gd name="connsiteY48" fmla="*/ 1333683 h 1516072"/>
                  <a:gd name="connsiteX49" fmla="*/ 789234 w 1003876"/>
                  <a:gd name="connsiteY49" fmla="*/ 1327968 h 1516072"/>
                  <a:gd name="connsiteX50" fmla="*/ 794949 w 1003876"/>
                  <a:gd name="connsiteY50" fmla="*/ 1326063 h 1516072"/>
                  <a:gd name="connsiteX51" fmla="*/ 802569 w 1003876"/>
                  <a:gd name="connsiteY51" fmla="*/ 1308918 h 1516072"/>
                  <a:gd name="connsiteX52" fmla="*/ 800664 w 1003876"/>
                  <a:gd name="connsiteY52" fmla="*/ 1284153 h 1516072"/>
                  <a:gd name="connsiteX53" fmla="*/ 798759 w 1003876"/>
                  <a:gd name="connsiteY53" fmla="*/ 1278438 h 1516072"/>
                  <a:gd name="connsiteX54" fmla="*/ 796854 w 1003876"/>
                  <a:gd name="connsiteY54" fmla="*/ 1270818 h 1516072"/>
                  <a:gd name="connsiteX55" fmla="*/ 783519 w 1003876"/>
                  <a:gd name="connsiteY55" fmla="*/ 1253673 h 1516072"/>
                  <a:gd name="connsiteX56" fmla="*/ 773994 w 1003876"/>
                  <a:gd name="connsiteY56" fmla="*/ 1247958 h 1516072"/>
                  <a:gd name="connsiteX57" fmla="*/ 648264 w 1003876"/>
                  <a:gd name="connsiteY57" fmla="*/ 1156518 h 1516072"/>
                  <a:gd name="connsiteX58" fmla="*/ 644454 w 1003876"/>
                  <a:gd name="connsiteY58" fmla="*/ 1139373 h 1516072"/>
                  <a:gd name="connsiteX59" fmla="*/ 646359 w 1003876"/>
                  <a:gd name="connsiteY59" fmla="*/ 1131753 h 1516072"/>
                  <a:gd name="connsiteX60" fmla="*/ 650169 w 1003876"/>
                  <a:gd name="connsiteY60" fmla="*/ 1114608 h 1516072"/>
                  <a:gd name="connsiteX61" fmla="*/ 653979 w 1003876"/>
                  <a:gd name="connsiteY61" fmla="*/ 1108893 h 1516072"/>
                  <a:gd name="connsiteX62" fmla="*/ 655884 w 1003876"/>
                  <a:gd name="connsiteY62" fmla="*/ 1103178 h 1516072"/>
                  <a:gd name="connsiteX63" fmla="*/ 661599 w 1003876"/>
                  <a:gd name="connsiteY63" fmla="*/ 1101273 h 1516072"/>
                  <a:gd name="connsiteX64" fmla="*/ 671124 w 1003876"/>
                  <a:gd name="connsiteY64" fmla="*/ 1089843 h 1516072"/>
                  <a:gd name="connsiteX65" fmla="*/ 724464 w 1003876"/>
                  <a:gd name="connsiteY65" fmla="*/ 1082223 h 1516072"/>
                  <a:gd name="connsiteX66" fmla="*/ 842574 w 1003876"/>
                  <a:gd name="connsiteY66" fmla="*/ 1084128 h 1516072"/>
                  <a:gd name="connsiteX67" fmla="*/ 871149 w 1003876"/>
                  <a:gd name="connsiteY67" fmla="*/ 1086033 h 1516072"/>
                  <a:gd name="connsiteX68" fmla="*/ 899724 w 1003876"/>
                  <a:gd name="connsiteY68" fmla="*/ 1091748 h 1516072"/>
                  <a:gd name="connsiteX69" fmla="*/ 922584 w 1003876"/>
                  <a:gd name="connsiteY69" fmla="*/ 1095558 h 1516072"/>
                  <a:gd name="connsiteX70" fmla="*/ 985294 w 1003876"/>
                  <a:gd name="connsiteY70" fmla="*/ 1104311 h 1516072"/>
                  <a:gd name="connsiteX71" fmla="*/ 1003378 w 1003876"/>
                  <a:gd name="connsiteY71" fmla="*/ 1065958 h 1516072"/>
                  <a:gd name="connsiteX72" fmla="*/ 970209 w 1003876"/>
                  <a:gd name="connsiteY72" fmla="*/ 1044123 h 1516072"/>
                  <a:gd name="connsiteX73" fmla="*/ 918620 w 1003876"/>
                  <a:gd name="connsiteY73" fmla="*/ 1034598 h 1516072"/>
                  <a:gd name="connsiteX74" fmla="*/ 825429 w 1003876"/>
                  <a:gd name="connsiteY74" fmla="*/ 1034598 h 1516072"/>
                  <a:gd name="connsiteX75" fmla="*/ 730179 w 1003876"/>
                  <a:gd name="connsiteY75" fmla="*/ 1038408 h 1516072"/>
                  <a:gd name="connsiteX76" fmla="*/ 669219 w 1003876"/>
                  <a:gd name="connsiteY76" fmla="*/ 1046028 h 1516072"/>
                  <a:gd name="connsiteX77" fmla="*/ 646360 w 1003876"/>
                  <a:gd name="connsiteY77" fmla="*/ 1049838 h 1516072"/>
                  <a:gd name="connsiteX78" fmla="*/ 640078 w 1003876"/>
                  <a:gd name="connsiteY78" fmla="*/ 1026051 h 1516072"/>
                  <a:gd name="connsiteX79" fmla="*/ 673029 w 1003876"/>
                  <a:gd name="connsiteY79" fmla="*/ 992688 h 1516072"/>
                  <a:gd name="connsiteX80" fmla="*/ 674934 w 1003876"/>
                  <a:gd name="connsiteY80" fmla="*/ 986973 h 1516072"/>
                  <a:gd name="connsiteX81" fmla="*/ 680649 w 1003876"/>
                  <a:gd name="connsiteY81" fmla="*/ 985068 h 1516072"/>
                  <a:gd name="connsiteX82" fmla="*/ 686364 w 1003876"/>
                  <a:gd name="connsiteY82" fmla="*/ 981258 h 1516072"/>
                  <a:gd name="connsiteX83" fmla="*/ 695889 w 1003876"/>
                  <a:gd name="connsiteY83" fmla="*/ 971733 h 1516072"/>
                  <a:gd name="connsiteX84" fmla="*/ 705414 w 1003876"/>
                  <a:gd name="connsiteY84" fmla="*/ 960303 h 1516072"/>
                  <a:gd name="connsiteX85" fmla="*/ 716844 w 1003876"/>
                  <a:gd name="connsiteY85" fmla="*/ 952683 h 1516072"/>
                  <a:gd name="connsiteX86" fmla="*/ 732084 w 1003876"/>
                  <a:gd name="connsiteY86" fmla="*/ 939348 h 1516072"/>
                  <a:gd name="connsiteX87" fmla="*/ 741609 w 1003876"/>
                  <a:gd name="connsiteY87" fmla="*/ 927918 h 1516072"/>
                  <a:gd name="connsiteX88" fmla="*/ 753039 w 1003876"/>
                  <a:gd name="connsiteY88" fmla="*/ 918393 h 1516072"/>
                  <a:gd name="connsiteX89" fmla="*/ 758754 w 1003876"/>
                  <a:gd name="connsiteY89" fmla="*/ 906963 h 1516072"/>
                  <a:gd name="connsiteX90" fmla="*/ 760659 w 1003876"/>
                  <a:gd name="connsiteY90" fmla="*/ 901248 h 1516072"/>
                  <a:gd name="connsiteX91" fmla="*/ 766374 w 1003876"/>
                  <a:gd name="connsiteY91" fmla="*/ 889818 h 1516072"/>
                  <a:gd name="connsiteX92" fmla="*/ 764469 w 1003876"/>
                  <a:gd name="connsiteY92" fmla="*/ 874578 h 1516072"/>
                  <a:gd name="connsiteX93" fmla="*/ 758754 w 1003876"/>
                  <a:gd name="connsiteY93" fmla="*/ 872673 h 1516072"/>
                  <a:gd name="connsiteX94" fmla="*/ 737799 w 1003876"/>
                  <a:gd name="connsiteY94" fmla="*/ 874578 h 1516072"/>
                  <a:gd name="connsiteX95" fmla="*/ 732084 w 1003876"/>
                  <a:gd name="connsiteY95" fmla="*/ 878388 h 1516072"/>
                  <a:gd name="connsiteX96" fmla="*/ 699699 w 1003876"/>
                  <a:gd name="connsiteY96" fmla="*/ 899343 h 1516072"/>
                  <a:gd name="connsiteX97" fmla="*/ 595181 w 1003876"/>
                  <a:gd name="connsiteY97" fmla="*/ 957831 h 1516072"/>
                  <a:gd name="connsiteX98" fmla="*/ 507294 w 1003876"/>
                  <a:gd name="connsiteY98" fmla="*/ 847908 h 1516072"/>
                  <a:gd name="connsiteX99" fmla="*/ 503484 w 1003876"/>
                  <a:gd name="connsiteY99" fmla="*/ 358323 h 1516072"/>
                  <a:gd name="connsiteX100" fmla="*/ 499674 w 1003876"/>
                  <a:gd name="connsiteY100" fmla="*/ 66858 h 1516072"/>
                  <a:gd name="connsiteX101" fmla="*/ 490149 w 1003876"/>
                  <a:gd name="connsiteY101" fmla="*/ 40188 h 1516072"/>
                  <a:gd name="connsiteX102" fmla="*/ 488244 w 1003876"/>
                  <a:gd name="connsiteY102" fmla="*/ 34473 h 1516072"/>
                  <a:gd name="connsiteX103" fmla="*/ 484434 w 1003876"/>
                  <a:gd name="connsiteY103" fmla="*/ 28758 h 1516072"/>
                  <a:gd name="connsiteX104" fmla="*/ 478719 w 1003876"/>
                  <a:gd name="connsiteY104" fmla="*/ 17328 h 1516072"/>
                  <a:gd name="connsiteX105" fmla="*/ 473004 w 1003876"/>
                  <a:gd name="connsiteY105" fmla="*/ 13518 h 1516072"/>
                  <a:gd name="connsiteX106" fmla="*/ 469194 w 1003876"/>
                  <a:gd name="connsiteY106" fmla="*/ 7803 h 1516072"/>
                  <a:gd name="connsiteX107" fmla="*/ 429189 w 1003876"/>
                  <a:gd name="connsiteY107" fmla="*/ 11613 h 1516072"/>
                  <a:gd name="connsiteX108" fmla="*/ 425379 w 1003876"/>
                  <a:gd name="connsiteY108" fmla="*/ 78288 h 1516072"/>
                  <a:gd name="connsiteX109" fmla="*/ 425379 w 1003876"/>
                  <a:gd name="connsiteY109" fmla="*/ 84003 h 1516072"/>
                  <a:gd name="connsiteX110" fmla="*/ 436603 w 1003876"/>
                  <a:gd name="connsiteY110" fmla="*/ 225952 h 1516072"/>
                  <a:gd name="connsiteX111" fmla="*/ 440619 w 1003876"/>
                  <a:gd name="connsiteY111" fmla="*/ 421188 h 1516072"/>
                  <a:gd name="connsiteX112" fmla="*/ 440002 w 1003876"/>
                  <a:gd name="connsiteY112" fmla="*/ 789160 h 1516072"/>
                  <a:gd name="connsiteX113" fmla="*/ 430322 w 1003876"/>
                  <a:gd name="connsiteY113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2514 w 1003876"/>
                  <a:gd name="connsiteY29" fmla="*/ 1286058 h 1516072"/>
                  <a:gd name="connsiteX30" fmla="*/ 366119 w 1003876"/>
                  <a:gd name="connsiteY30" fmla="*/ 1264588 h 1516072"/>
                  <a:gd name="connsiteX31" fmla="*/ 330129 w 1003876"/>
                  <a:gd name="connsiteY31" fmla="*/ 1381308 h 1516072"/>
                  <a:gd name="connsiteX32" fmla="*/ 328224 w 1003876"/>
                  <a:gd name="connsiteY32" fmla="*/ 1420386 h 1516072"/>
                  <a:gd name="connsiteX33" fmla="*/ 332034 w 1003876"/>
                  <a:gd name="connsiteY33" fmla="*/ 1463223 h 1516072"/>
                  <a:gd name="connsiteX34" fmla="*/ 364419 w 1003876"/>
                  <a:gd name="connsiteY34" fmla="*/ 1512753 h 1516072"/>
                  <a:gd name="connsiteX35" fmla="*/ 387279 w 1003876"/>
                  <a:gd name="connsiteY35" fmla="*/ 1514658 h 1516072"/>
                  <a:gd name="connsiteX36" fmla="*/ 396804 w 1003876"/>
                  <a:gd name="connsiteY36" fmla="*/ 1491798 h 1516072"/>
                  <a:gd name="connsiteX37" fmla="*/ 403085 w 1003876"/>
                  <a:gd name="connsiteY37" fmla="*/ 1451433 h 1516072"/>
                  <a:gd name="connsiteX38" fmla="*/ 409367 w 1003876"/>
                  <a:gd name="connsiteY38" fmla="*/ 1389340 h 1516072"/>
                  <a:gd name="connsiteX39" fmla="*/ 424041 w 1003876"/>
                  <a:gd name="connsiteY39" fmla="*/ 1329152 h 1516072"/>
                  <a:gd name="connsiteX40" fmla="*/ 467289 w 1003876"/>
                  <a:gd name="connsiteY40" fmla="*/ 1265103 h 1516072"/>
                  <a:gd name="connsiteX41" fmla="*/ 528455 w 1003876"/>
                  <a:gd name="connsiteY41" fmla="*/ 1230091 h 1516072"/>
                  <a:gd name="connsiteX42" fmla="*/ 601154 w 1003876"/>
                  <a:gd name="connsiteY42" fmla="*/ 1221700 h 1516072"/>
                  <a:gd name="connsiteX43" fmla="*/ 720654 w 1003876"/>
                  <a:gd name="connsiteY43" fmla="*/ 1316538 h 1516072"/>
                  <a:gd name="connsiteX44" fmla="*/ 733989 w 1003876"/>
                  <a:gd name="connsiteY44" fmla="*/ 1326063 h 1516072"/>
                  <a:gd name="connsiteX45" fmla="*/ 743514 w 1003876"/>
                  <a:gd name="connsiteY45" fmla="*/ 1327968 h 1516072"/>
                  <a:gd name="connsiteX46" fmla="*/ 749229 w 1003876"/>
                  <a:gd name="connsiteY46" fmla="*/ 1329873 h 1516072"/>
                  <a:gd name="connsiteX47" fmla="*/ 762564 w 1003876"/>
                  <a:gd name="connsiteY47" fmla="*/ 1335588 h 1516072"/>
                  <a:gd name="connsiteX48" fmla="*/ 777804 w 1003876"/>
                  <a:gd name="connsiteY48" fmla="*/ 1333683 h 1516072"/>
                  <a:gd name="connsiteX49" fmla="*/ 789234 w 1003876"/>
                  <a:gd name="connsiteY49" fmla="*/ 1327968 h 1516072"/>
                  <a:gd name="connsiteX50" fmla="*/ 794949 w 1003876"/>
                  <a:gd name="connsiteY50" fmla="*/ 1326063 h 1516072"/>
                  <a:gd name="connsiteX51" fmla="*/ 802569 w 1003876"/>
                  <a:gd name="connsiteY51" fmla="*/ 1308918 h 1516072"/>
                  <a:gd name="connsiteX52" fmla="*/ 800664 w 1003876"/>
                  <a:gd name="connsiteY52" fmla="*/ 1284153 h 1516072"/>
                  <a:gd name="connsiteX53" fmla="*/ 798759 w 1003876"/>
                  <a:gd name="connsiteY53" fmla="*/ 1278438 h 1516072"/>
                  <a:gd name="connsiteX54" fmla="*/ 796854 w 1003876"/>
                  <a:gd name="connsiteY54" fmla="*/ 1270818 h 1516072"/>
                  <a:gd name="connsiteX55" fmla="*/ 783519 w 1003876"/>
                  <a:gd name="connsiteY55" fmla="*/ 1253673 h 1516072"/>
                  <a:gd name="connsiteX56" fmla="*/ 773994 w 1003876"/>
                  <a:gd name="connsiteY56" fmla="*/ 1247958 h 1516072"/>
                  <a:gd name="connsiteX57" fmla="*/ 648264 w 1003876"/>
                  <a:gd name="connsiteY57" fmla="*/ 1156518 h 1516072"/>
                  <a:gd name="connsiteX58" fmla="*/ 644454 w 1003876"/>
                  <a:gd name="connsiteY58" fmla="*/ 1139373 h 1516072"/>
                  <a:gd name="connsiteX59" fmla="*/ 646359 w 1003876"/>
                  <a:gd name="connsiteY59" fmla="*/ 1131753 h 1516072"/>
                  <a:gd name="connsiteX60" fmla="*/ 650169 w 1003876"/>
                  <a:gd name="connsiteY60" fmla="*/ 1114608 h 1516072"/>
                  <a:gd name="connsiteX61" fmla="*/ 653979 w 1003876"/>
                  <a:gd name="connsiteY61" fmla="*/ 1108893 h 1516072"/>
                  <a:gd name="connsiteX62" fmla="*/ 655884 w 1003876"/>
                  <a:gd name="connsiteY62" fmla="*/ 1103178 h 1516072"/>
                  <a:gd name="connsiteX63" fmla="*/ 661599 w 1003876"/>
                  <a:gd name="connsiteY63" fmla="*/ 1101273 h 1516072"/>
                  <a:gd name="connsiteX64" fmla="*/ 671124 w 1003876"/>
                  <a:gd name="connsiteY64" fmla="*/ 1089843 h 1516072"/>
                  <a:gd name="connsiteX65" fmla="*/ 724464 w 1003876"/>
                  <a:gd name="connsiteY65" fmla="*/ 1082223 h 1516072"/>
                  <a:gd name="connsiteX66" fmla="*/ 842574 w 1003876"/>
                  <a:gd name="connsiteY66" fmla="*/ 1084128 h 1516072"/>
                  <a:gd name="connsiteX67" fmla="*/ 871149 w 1003876"/>
                  <a:gd name="connsiteY67" fmla="*/ 1086033 h 1516072"/>
                  <a:gd name="connsiteX68" fmla="*/ 899724 w 1003876"/>
                  <a:gd name="connsiteY68" fmla="*/ 1091748 h 1516072"/>
                  <a:gd name="connsiteX69" fmla="*/ 922584 w 1003876"/>
                  <a:gd name="connsiteY69" fmla="*/ 1095558 h 1516072"/>
                  <a:gd name="connsiteX70" fmla="*/ 985294 w 1003876"/>
                  <a:gd name="connsiteY70" fmla="*/ 1104311 h 1516072"/>
                  <a:gd name="connsiteX71" fmla="*/ 1003378 w 1003876"/>
                  <a:gd name="connsiteY71" fmla="*/ 1065958 h 1516072"/>
                  <a:gd name="connsiteX72" fmla="*/ 970209 w 1003876"/>
                  <a:gd name="connsiteY72" fmla="*/ 1044123 h 1516072"/>
                  <a:gd name="connsiteX73" fmla="*/ 918620 w 1003876"/>
                  <a:gd name="connsiteY73" fmla="*/ 1034598 h 1516072"/>
                  <a:gd name="connsiteX74" fmla="*/ 825429 w 1003876"/>
                  <a:gd name="connsiteY74" fmla="*/ 1034598 h 1516072"/>
                  <a:gd name="connsiteX75" fmla="*/ 730179 w 1003876"/>
                  <a:gd name="connsiteY75" fmla="*/ 1038408 h 1516072"/>
                  <a:gd name="connsiteX76" fmla="*/ 669219 w 1003876"/>
                  <a:gd name="connsiteY76" fmla="*/ 1046028 h 1516072"/>
                  <a:gd name="connsiteX77" fmla="*/ 646360 w 1003876"/>
                  <a:gd name="connsiteY77" fmla="*/ 1049838 h 1516072"/>
                  <a:gd name="connsiteX78" fmla="*/ 640078 w 1003876"/>
                  <a:gd name="connsiteY78" fmla="*/ 1026051 h 1516072"/>
                  <a:gd name="connsiteX79" fmla="*/ 673029 w 1003876"/>
                  <a:gd name="connsiteY79" fmla="*/ 992688 h 1516072"/>
                  <a:gd name="connsiteX80" fmla="*/ 674934 w 1003876"/>
                  <a:gd name="connsiteY80" fmla="*/ 986973 h 1516072"/>
                  <a:gd name="connsiteX81" fmla="*/ 680649 w 1003876"/>
                  <a:gd name="connsiteY81" fmla="*/ 985068 h 1516072"/>
                  <a:gd name="connsiteX82" fmla="*/ 686364 w 1003876"/>
                  <a:gd name="connsiteY82" fmla="*/ 981258 h 1516072"/>
                  <a:gd name="connsiteX83" fmla="*/ 695889 w 1003876"/>
                  <a:gd name="connsiteY83" fmla="*/ 971733 h 1516072"/>
                  <a:gd name="connsiteX84" fmla="*/ 705414 w 1003876"/>
                  <a:gd name="connsiteY84" fmla="*/ 960303 h 1516072"/>
                  <a:gd name="connsiteX85" fmla="*/ 716844 w 1003876"/>
                  <a:gd name="connsiteY85" fmla="*/ 952683 h 1516072"/>
                  <a:gd name="connsiteX86" fmla="*/ 732084 w 1003876"/>
                  <a:gd name="connsiteY86" fmla="*/ 939348 h 1516072"/>
                  <a:gd name="connsiteX87" fmla="*/ 741609 w 1003876"/>
                  <a:gd name="connsiteY87" fmla="*/ 927918 h 1516072"/>
                  <a:gd name="connsiteX88" fmla="*/ 753039 w 1003876"/>
                  <a:gd name="connsiteY88" fmla="*/ 918393 h 1516072"/>
                  <a:gd name="connsiteX89" fmla="*/ 758754 w 1003876"/>
                  <a:gd name="connsiteY89" fmla="*/ 906963 h 1516072"/>
                  <a:gd name="connsiteX90" fmla="*/ 760659 w 1003876"/>
                  <a:gd name="connsiteY90" fmla="*/ 901248 h 1516072"/>
                  <a:gd name="connsiteX91" fmla="*/ 766374 w 1003876"/>
                  <a:gd name="connsiteY91" fmla="*/ 889818 h 1516072"/>
                  <a:gd name="connsiteX92" fmla="*/ 764469 w 1003876"/>
                  <a:gd name="connsiteY92" fmla="*/ 874578 h 1516072"/>
                  <a:gd name="connsiteX93" fmla="*/ 758754 w 1003876"/>
                  <a:gd name="connsiteY93" fmla="*/ 872673 h 1516072"/>
                  <a:gd name="connsiteX94" fmla="*/ 737799 w 1003876"/>
                  <a:gd name="connsiteY94" fmla="*/ 874578 h 1516072"/>
                  <a:gd name="connsiteX95" fmla="*/ 732084 w 1003876"/>
                  <a:gd name="connsiteY95" fmla="*/ 878388 h 1516072"/>
                  <a:gd name="connsiteX96" fmla="*/ 699699 w 1003876"/>
                  <a:gd name="connsiteY96" fmla="*/ 899343 h 1516072"/>
                  <a:gd name="connsiteX97" fmla="*/ 595181 w 1003876"/>
                  <a:gd name="connsiteY97" fmla="*/ 957831 h 1516072"/>
                  <a:gd name="connsiteX98" fmla="*/ 507294 w 1003876"/>
                  <a:gd name="connsiteY98" fmla="*/ 847908 h 1516072"/>
                  <a:gd name="connsiteX99" fmla="*/ 503484 w 1003876"/>
                  <a:gd name="connsiteY99" fmla="*/ 358323 h 1516072"/>
                  <a:gd name="connsiteX100" fmla="*/ 499674 w 1003876"/>
                  <a:gd name="connsiteY100" fmla="*/ 66858 h 1516072"/>
                  <a:gd name="connsiteX101" fmla="*/ 490149 w 1003876"/>
                  <a:gd name="connsiteY101" fmla="*/ 40188 h 1516072"/>
                  <a:gd name="connsiteX102" fmla="*/ 488244 w 1003876"/>
                  <a:gd name="connsiteY102" fmla="*/ 34473 h 1516072"/>
                  <a:gd name="connsiteX103" fmla="*/ 484434 w 1003876"/>
                  <a:gd name="connsiteY103" fmla="*/ 28758 h 1516072"/>
                  <a:gd name="connsiteX104" fmla="*/ 478719 w 1003876"/>
                  <a:gd name="connsiteY104" fmla="*/ 17328 h 1516072"/>
                  <a:gd name="connsiteX105" fmla="*/ 473004 w 1003876"/>
                  <a:gd name="connsiteY105" fmla="*/ 13518 h 1516072"/>
                  <a:gd name="connsiteX106" fmla="*/ 469194 w 1003876"/>
                  <a:gd name="connsiteY106" fmla="*/ 7803 h 1516072"/>
                  <a:gd name="connsiteX107" fmla="*/ 429189 w 1003876"/>
                  <a:gd name="connsiteY107" fmla="*/ 11613 h 1516072"/>
                  <a:gd name="connsiteX108" fmla="*/ 425379 w 1003876"/>
                  <a:gd name="connsiteY108" fmla="*/ 78288 h 1516072"/>
                  <a:gd name="connsiteX109" fmla="*/ 425379 w 1003876"/>
                  <a:gd name="connsiteY109" fmla="*/ 84003 h 1516072"/>
                  <a:gd name="connsiteX110" fmla="*/ 436603 w 1003876"/>
                  <a:gd name="connsiteY110" fmla="*/ 225952 h 1516072"/>
                  <a:gd name="connsiteX111" fmla="*/ 440619 w 1003876"/>
                  <a:gd name="connsiteY111" fmla="*/ 421188 h 1516072"/>
                  <a:gd name="connsiteX112" fmla="*/ 440002 w 1003876"/>
                  <a:gd name="connsiteY112" fmla="*/ 789160 h 1516072"/>
                  <a:gd name="connsiteX113" fmla="*/ 430322 w 1003876"/>
                  <a:gd name="connsiteY113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2514 w 1003876"/>
                  <a:gd name="connsiteY29" fmla="*/ 1286058 h 1516072"/>
                  <a:gd name="connsiteX30" fmla="*/ 356233 w 1003876"/>
                  <a:gd name="connsiteY30" fmla="*/ 1309073 h 1516072"/>
                  <a:gd name="connsiteX31" fmla="*/ 330129 w 1003876"/>
                  <a:gd name="connsiteY31" fmla="*/ 1381308 h 1516072"/>
                  <a:gd name="connsiteX32" fmla="*/ 328224 w 1003876"/>
                  <a:gd name="connsiteY32" fmla="*/ 1420386 h 1516072"/>
                  <a:gd name="connsiteX33" fmla="*/ 332034 w 1003876"/>
                  <a:gd name="connsiteY33" fmla="*/ 1463223 h 1516072"/>
                  <a:gd name="connsiteX34" fmla="*/ 364419 w 1003876"/>
                  <a:gd name="connsiteY34" fmla="*/ 1512753 h 1516072"/>
                  <a:gd name="connsiteX35" fmla="*/ 387279 w 1003876"/>
                  <a:gd name="connsiteY35" fmla="*/ 1514658 h 1516072"/>
                  <a:gd name="connsiteX36" fmla="*/ 396804 w 1003876"/>
                  <a:gd name="connsiteY36" fmla="*/ 1491798 h 1516072"/>
                  <a:gd name="connsiteX37" fmla="*/ 403085 w 1003876"/>
                  <a:gd name="connsiteY37" fmla="*/ 1451433 h 1516072"/>
                  <a:gd name="connsiteX38" fmla="*/ 409367 w 1003876"/>
                  <a:gd name="connsiteY38" fmla="*/ 1389340 h 1516072"/>
                  <a:gd name="connsiteX39" fmla="*/ 424041 w 1003876"/>
                  <a:gd name="connsiteY39" fmla="*/ 1329152 h 1516072"/>
                  <a:gd name="connsiteX40" fmla="*/ 467289 w 1003876"/>
                  <a:gd name="connsiteY40" fmla="*/ 1265103 h 1516072"/>
                  <a:gd name="connsiteX41" fmla="*/ 528455 w 1003876"/>
                  <a:gd name="connsiteY41" fmla="*/ 1230091 h 1516072"/>
                  <a:gd name="connsiteX42" fmla="*/ 601154 w 1003876"/>
                  <a:gd name="connsiteY42" fmla="*/ 1221700 h 1516072"/>
                  <a:gd name="connsiteX43" fmla="*/ 720654 w 1003876"/>
                  <a:gd name="connsiteY43" fmla="*/ 1316538 h 1516072"/>
                  <a:gd name="connsiteX44" fmla="*/ 733989 w 1003876"/>
                  <a:gd name="connsiteY44" fmla="*/ 1326063 h 1516072"/>
                  <a:gd name="connsiteX45" fmla="*/ 743514 w 1003876"/>
                  <a:gd name="connsiteY45" fmla="*/ 1327968 h 1516072"/>
                  <a:gd name="connsiteX46" fmla="*/ 749229 w 1003876"/>
                  <a:gd name="connsiteY46" fmla="*/ 1329873 h 1516072"/>
                  <a:gd name="connsiteX47" fmla="*/ 762564 w 1003876"/>
                  <a:gd name="connsiteY47" fmla="*/ 1335588 h 1516072"/>
                  <a:gd name="connsiteX48" fmla="*/ 777804 w 1003876"/>
                  <a:gd name="connsiteY48" fmla="*/ 1333683 h 1516072"/>
                  <a:gd name="connsiteX49" fmla="*/ 789234 w 1003876"/>
                  <a:gd name="connsiteY49" fmla="*/ 1327968 h 1516072"/>
                  <a:gd name="connsiteX50" fmla="*/ 794949 w 1003876"/>
                  <a:gd name="connsiteY50" fmla="*/ 1326063 h 1516072"/>
                  <a:gd name="connsiteX51" fmla="*/ 802569 w 1003876"/>
                  <a:gd name="connsiteY51" fmla="*/ 1308918 h 1516072"/>
                  <a:gd name="connsiteX52" fmla="*/ 800664 w 1003876"/>
                  <a:gd name="connsiteY52" fmla="*/ 1284153 h 1516072"/>
                  <a:gd name="connsiteX53" fmla="*/ 798759 w 1003876"/>
                  <a:gd name="connsiteY53" fmla="*/ 1278438 h 1516072"/>
                  <a:gd name="connsiteX54" fmla="*/ 796854 w 1003876"/>
                  <a:gd name="connsiteY54" fmla="*/ 1270818 h 1516072"/>
                  <a:gd name="connsiteX55" fmla="*/ 783519 w 1003876"/>
                  <a:gd name="connsiteY55" fmla="*/ 1253673 h 1516072"/>
                  <a:gd name="connsiteX56" fmla="*/ 773994 w 1003876"/>
                  <a:gd name="connsiteY56" fmla="*/ 1247958 h 1516072"/>
                  <a:gd name="connsiteX57" fmla="*/ 648264 w 1003876"/>
                  <a:gd name="connsiteY57" fmla="*/ 1156518 h 1516072"/>
                  <a:gd name="connsiteX58" fmla="*/ 644454 w 1003876"/>
                  <a:gd name="connsiteY58" fmla="*/ 1139373 h 1516072"/>
                  <a:gd name="connsiteX59" fmla="*/ 646359 w 1003876"/>
                  <a:gd name="connsiteY59" fmla="*/ 1131753 h 1516072"/>
                  <a:gd name="connsiteX60" fmla="*/ 650169 w 1003876"/>
                  <a:gd name="connsiteY60" fmla="*/ 1114608 h 1516072"/>
                  <a:gd name="connsiteX61" fmla="*/ 653979 w 1003876"/>
                  <a:gd name="connsiteY61" fmla="*/ 1108893 h 1516072"/>
                  <a:gd name="connsiteX62" fmla="*/ 655884 w 1003876"/>
                  <a:gd name="connsiteY62" fmla="*/ 1103178 h 1516072"/>
                  <a:gd name="connsiteX63" fmla="*/ 661599 w 1003876"/>
                  <a:gd name="connsiteY63" fmla="*/ 1101273 h 1516072"/>
                  <a:gd name="connsiteX64" fmla="*/ 671124 w 1003876"/>
                  <a:gd name="connsiteY64" fmla="*/ 1089843 h 1516072"/>
                  <a:gd name="connsiteX65" fmla="*/ 724464 w 1003876"/>
                  <a:gd name="connsiteY65" fmla="*/ 1082223 h 1516072"/>
                  <a:gd name="connsiteX66" fmla="*/ 842574 w 1003876"/>
                  <a:gd name="connsiteY66" fmla="*/ 1084128 h 1516072"/>
                  <a:gd name="connsiteX67" fmla="*/ 871149 w 1003876"/>
                  <a:gd name="connsiteY67" fmla="*/ 1086033 h 1516072"/>
                  <a:gd name="connsiteX68" fmla="*/ 899724 w 1003876"/>
                  <a:gd name="connsiteY68" fmla="*/ 1091748 h 1516072"/>
                  <a:gd name="connsiteX69" fmla="*/ 922584 w 1003876"/>
                  <a:gd name="connsiteY69" fmla="*/ 1095558 h 1516072"/>
                  <a:gd name="connsiteX70" fmla="*/ 985294 w 1003876"/>
                  <a:gd name="connsiteY70" fmla="*/ 1104311 h 1516072"/>
                  <a:gd name="connsiteX71" fmla="*/ 1003378 w 1003876"/>
                  <a:gd name="connsiteY71" fmla="*/ 1065958 h 1516072"/>
                  <a:gd name="connsiteX72" fmla="*/ 970209 w 1003876"/>
                  <a:gd name="connsiteY72" fmla="*/ 1044123 h 1516072"/>
                  <a:gd name="connsiteX73" fmla="*/ 918620 w 1003876"/>
                  <a:gd name="connsiteY73" fmla="*/ 1034598 h 1516072"/>
                  <a:gd name="connsiteX74" fmla="*/ 825429 w 1003876"/>
                  <a:gd name="connsiteY74" fmla="*/ 1034598 h 1516072"/>
                  <a:gd name="connsiteX75" fmla="*/ 730179 w 1003876"/>
                  <a:gd name="connsiteY75" fmla="*/ 1038408 h 1516072"/>
                  <a:gd name="connsiteX76" fmla="*/ 669219 w 1003876"/>
                  <a:gd name="connsiteY76" fmla="*/ 1046028 h 1516072"/>
                  <a:gd name="connsiteX77" fmla="*/ 646360 w 1003876"/>
                  <a:gd name="connsiteY77" fmla="*/ 1049838 h 1516072"/>
                  <a:gd name="connsiteX78" fmla="*/ 640078 w 1003876"/>
                  <a:gd name="connsiteY78" fmla="*/ 1026051 h 1516072"/>
                  <a:gd name="connsiteX79" fmla="*/ 673029 w 1003876"/>
                  <a:gd name="connsiteY79" fmla="*/ 992688 h 1516072"/>
                  <a:gd name="connsiteX80" fmla="*/ 674934 w 1003876"/>
                  <a:gd name="connsiteY80" fmla="*/ 986973 h 1516072"/>
                  <a:gd name="connsiteX81" fmla="*/ 680649 w 1003876"/>
                  <a:gd name="connsiteY81" fmla="*/ 985068 h 1516072"/>
                  <a:gd name="connsiteX82" fmla="*/ 686364 w 1003876"/>
                  <a:gd name="connsiteY82" fmla="*/ 981258 h 1516072"/>
                  <a:gd name="connsiteX83" fmla="*/ 695889 w 1003876"/>
                  <a:gd name="connsiteY83" fmla="*/ 971733 h 1516072"/>
                  <a:gd name="connsiteX84" fmla="*/ 705414 w 1003876"/>
                  <a:gd name="connsiteY84" fmla="*/ 960303 h 1516072"/>
                  <a:gd name="connsiteX85" fmla="*/ 716844 w 1003876"/>
                  <a:gd name="connsiteY85" fmla="*/ 952683 h 1516072"/>
                  <a:gd name="connsiteX86" fmla="*/ 732084 w 1003876"/>
                  <a:gd name="connsiteY86" fmla="*/ 939348 h 1516072"/>
                  <a:gd name="connsiteX87" fmla="*/ 741609 w 1003876"/>
                  <a:gd name="connsiteY87" fmla="*/ 927918 h 1516072"/>
                  <a:gd name="connsiteX88" fmla="*/ 753039 w 1003876"/>
                  <a:gd name="connsiteY88" fmla="*/ 918393 h 1516072"/>
                  <a:gd name="connsiteX89" fmla="*/ 758754 w 1003876"/>
                  <a:gd name="connsiteY89" fmla="*/ 906963 h 1516072"/>
                  <a:gd name="connsiteX90" fmla="*/ 760659 w 1003876"/>
                  <a:gd name="connsiteY90" fmla="*/ 901248 h 1516072"/>
                  <a:gd name="connsiteX91" fmla="*/ 766374 w 1003876"/>
                  <a:gd name="connsiteY91" fmla="*/ 889818 h 1516072"/>
                  <a:gd name="connsiteX92" fmla="*/ 764469 w 1003876"/>
                  <a:gd name="connsiteY92" fmla="*/ 874578 h 1516072"/>
                  <a:gd name="connsiteX93" fmla="*/ 758754 w 1003876"/>
                  <a:gd name="connsiteY93" fmla="*/ 872673 h 1516072"/>
                  <a:gd name="connsiteX94" fmla="*/ 737799 w 1003876"/>
                  <a:gd name="connsiteY94" fmla="*/ 874578 h 1516072"/>
                  <a:gd name="connsiteX95" fmla="*/ 732084 w 1003876"/>
                  <a:gd name="connsiteY95" fmla="*/ 878388 h 1516072"/>
                  <a:gd name="connsiteX96" fmla="*/ 699699 w 1003876"/>
                  <a:gd name="connsiteY96" fmla="*/ 899343 h 1516072"/>
                  <a:gd name="connsiteX97" fmla="*/ 595181 w 1003876"/>
                  <a:gd name="connsiteY97" fmla="*/ 957831 h 1516072"/>
                  <a:gd name="connsiteX98" fmla="*/ 507294 w 1003876"/>
                  <a:gd name="connsiteY98" fmla="*/ 847908 h 1516072"/>
                  <a:gd name="connsiteX99" fmla="*/ 503484 w 1003876"/>
                  <a:gd name="connsiteY99" fmla="*/ 358323 h 1516072"/>
                  <a:gd name="connsiteX100" fmla="*/ 499674 w 1003876"/>
                  <a:gd name="connsiteY100" fmla="*/ 66858 h 1516072"/>
                  <a:gd name="connsiteX101" fmla="*/ 490149 w 1003876"/>
                  <a:gd name="connsiteY101" fmla="*/ 40188 h 1516072"/>
                  <a:gd name="connsiteX102" fmla="*/ 488244 w 1003876"/>
                  <a:gd name="connsiteY102" fmla="*/ 34473 h 1516072"/>
                  <a:gd name="connsiteX103" fmla="*/ 484434 w 1003876"/>
                  <a:gd name="connsiteY103" fmla="*/ 28758 h 1516072"/>
                  <a:gd name="connsiteX104" fmla="*/ 478719 w 1003876"/>
                  <a:gd name="connsiteY104" fmla="*/ 17328 h 1516072"/>
                  <a:gd name="connsiteX105" fmla="*/ 473004 w 1003876"/>
                  <a:gd name="connsiteY105" fmla="*/ 13518 h 1516072"/>
                  <a:gd name="connsiteX106" fmla="*/ 469194 w 1003876"/>
                  <a:gd name="connsiteY106" fmla="*/ 7803 h 1516072"/>
                  <a:gd name="connsiteX107" fmla="*/ 429189 w 1003876"/>
                  <a:gd name="connsiteY107" fmla="*/ 11613 h 1516072"/>
                  <a:gd name="connsiteX108" fmla="*/ 425379 w 1003876"/>
                  <a:gd name="connsiteY108" fmla="*/ 78288 h 1516072"/>
                  <a:gd name="connsiteX109" fmla="*/ 425379 w 1003876"/>
                  <a:gd name="connsiteY109" fmla="*/ 84003 h 1516072"/>
                  <a:gd name="connsiteX110" fmla="*/ 436603 w 1003876"/>
                  <a:gd name="connsiteY110" fmla="*/ 225952 h 1516072"/>
                  <a:gd name="connsiteX111" fmla="*/ 440619 w 1003876"/>
                  <a:gd name="connsiteY111" fmla="*/ 421188 h 1516072"/>
                  <a:gd name="connsiteX112" fmla="*/ 440002 w 1003876"/>
                  <a:gd name="connsiteY112" fmla="*/ 789160 h 1516072"/>
                  <a:gd name="connsiteX113" fmla="*/ 430322 w 1003876"/>
                  <a:gd name="connsiteY113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62514 w 1003876"/>
                  <a:gd name="connsiteY29" fmla="*/ 1286058 h 1516072"/>
                  <a:gd name="connsiteX30" fmla="*/ 330129 w 1003876"/>
                  <a:gd name="connsiteY30" fmla="*/ 1381308 h 1516072"/>
                  <a:gd name="connsiteX31" fmla="*/ 328224 w 1003876"/>
                  <a:gd name="connsiteY31" fmla="*/ 1420386 h 1516072"/>
                  <a:gd name="connsiteX32" fmla="*/ 332034 w 1003876"/>
                  <a:gd name="connsiteY32" fmla="*/ 1463223 h 1516072"/>
                  <a:gd name="connsiteX33" fmla="*/ 364419 w 1003876"/>
                  <a:gd name="connsiteY33" fmla="*/ 1512753 h 1516072"/>
                  <a:gd name="connsiteX34" fmla="*/ 387279 w 1003876"/>
                  <a:gd name="connsiteY34" fmla="*/ 1514658 h 1516072"/>
                  <a:gd name="connsiteX35" fmla="*/ 396804 w 1003876"/>
                  <a:gd name="connsiteY35" fmla="*/ 1491798 h 1516072"/>
                  <a:gd name="connsiteX36" fmla="*/ 403085 w 1003876"/>
                  <a:gd name="connsiteY36" fmla="*/ 1451433 h 1516072"/>
                  <a:gd name="connsiteX37" fmla="*/ 409367 w 1003876"/>
                  <a:gd name="connsiteY37" fmla="*/ 1389340 h 1516072"/>
                  <a:gd name="connsiteX38" fmla="*/ 424041 w 1003876"/>
                  <a:gd name="connsiteY38" fmla="*/ 1329152 h 1516072"/>
                  <a:gd name="connsiteX39" fmla="*/ 467289 w 1003876"/>
                  <a:gd name="connsiteY39" fmla="*/ 1265103 h 1516072"/>
                  <a:gd name="connsiteX40" fmla="*/ 528455 w 1003876"/>
                  <a:gd name="connsiteY40" fmla="*/ 1230091 h 1516072"/>
                  <a:gd name="connsiteX41" fmla="*/ 601154 w 1003876"/>
                  <a:gd name="connsiteY41" fmla="*/ 1221700 h 1516072"/>
                  <a:gd name="connsiteX42" fmla="*/ 720654 w 1003876"/>
                  <a:gd name="connsiteY42" fmla="*/ 1316538 h 1516072"/>
                  <a:gd name="connsiteX43" fmla="*/ 733989 w 1003876"/>
                  <a:gd name="connsiteY43" fmla="*/ 1326063 h 1516072"/>
                  <a:gd name="connsiteX44" fmla="*/ 743514 w 1003876"/>
                  <a:gd name="connsiteY44" fmla="*/ 1327968 h 1516072"/>
                  <a:gd name="connsiteX45" fmla="*/ 749229 w 1003876"/>
                  <a:gd name="connsiteY45" fmla="*/ 1329873 h 1516072"/>
                  <a:gd name="connsiteX46" fmla="*/ 762564 w 1003876"/>
                  <a:gd name="connsiteY46" fmla="*/ 1335588 h 1516072"/>
                  <a:gd name="connsiteX47" fmla="*/ 777804 w 1003876"/>
                  <a:gd name="connsiteY47" fmla="*/ 1333683 h 1516072"/>
                  <a:gd name="connsiteX48" fmla="*/ 789234 w 1003876"/>
                  <a:gd name="connsiteY48" fmla="*/ 1327968 h 1516072"/>
                  <a:gd name="connsiteX49" fmla="*/ 794949 w 1003876"/>
                  <a:gd name="connsiteY49" fmla="*/ 1326063 h 1516072"/>
                  <a:gd name="connsiteX50" fmla="*/ 802569 w 1003876"/>
                  <a:gd name="connsiteY50" fmla="*/ 1308918 h 1516072"/>
                  <a:gd name="connsiteX51" fmla="*/ 800664 w 1003876"/>
                  <a:gd name="connsiteY51" fmla="*/ 1284153 h 1516072"/>
                  <a:gd name="connsiteX52" fmla="*/ 798759 w 1003876"/>
                  <a:gd name="connsiteY52" fmla="*/ 1278438 h 1516072"/>
                  <a:gd name="connsiteX53" fmla="*/ 796854 w 1003876"/>
                  <a:gd name="connsiteY53" fmla="*/ 1270818 h 1516072"/>
                  <a:gd name="connsiteX54" fmla="*/ 783519 w 1003876"/>
                  <a:gd name="connsiteY54" fmla="*/ 1253673 h 1516072"/>
                  <a:gd name="connsiteX55" fmla="*/ 773994 w 1003876"/>
                  <a:gd name="connsiteY55" fmla="*/ 1247958 h 1516072"/>
                  <a:gd name="connsiteX56" fmla="*/ 648264 w 1003876"/>
                  <a:gd name="connsiteY56" fmla="*/ 1156518 h 1516072"/>
                  <a:gd name="connsiteX57" fmla="*/ 644454 w 1003876"/>
                  <a:gd name="connsiteY57" fmla="*/ 1139373 h 1516072"/>
                  <a:gd name="connsiteX58" fmla="*/ 646359 w 1003876"/>
                  <a:gd name="connsiteY58" fmla="*/ 1131753 h 1516072"/>
                  <a:gd name="connsiteX59" fmla="*/ 650169 w 1003876"/>
                  <a:gd name="connsiteY59" fmla="*/ 1114608 h 1516072"/>
                  <a:gd name="connsiteX60" fmla="*/ 653979 w 1003876"/>
                  <a:gd name="connsiteY60" fmla="*/ 1108893 h 1516072"/>
                  <a:gd name="connsiteX61" fmla="*/ 655884 w 1003876"/>
                  <a:gd name="connsiteY61" fmla="*/ 1103178 h 1516072"/>
                  <a:gd name="connsiteX62" fmla="*/ 661599 w 1003876"/>
                  <a:gd name="connsiteY62" fmla="*/ 1101273 h 1516072"/>
                  <a:gd name="connsiteX63" fmla="*/ 671124 w 1003876"/>
                  <a:gd name="connsiteY63" fmla="*/ 1089843 h 1516072"/>
                  <a:gd name="connsiteX64" fmla="*/ 724464 w 1003876"/>
                  <a:gd name="connsiteY64" fmla="*/ 1082223 h 1516072"/>
                  <a:gd name="connsiteX65" fmla="*/ 842574 w 1003876"/>
                  <a:gd name="connsiteY65" fmla="*/ 1084128 h 1516072"/>
                  <a:gd name="connsiteX66" fmla="*/ 871149 w 1003876"/>
                  <a:gd name="connsiteY66" fmla="*/ 1086033 h 1516072"/>
                  <a:gd name="connsiteX67" fmla="*/ 899724 w 1003876"/>
                  <a:gd name="connsiteY67" fmla="*/ 1091748 h 1516072"/>
                  <a:gd name="connsiteX68" fmla="*/ 922584 w 1003876"/>
                  <a:gd name="connsiteY68" fmla="*/ 1095558 h 1516072"/>
                  <a:gd name="connsiteX69" fmla="*/ 985294 w 1003876"/>
                  <a:gd name="connsiteY69" fmla="*/ 1104311 h 1516072"/>
                  <a:gd name="connsiteX70" fmla="*/ 1003378 w 1003876"/>
                  <a:gd name="connsiteY70" fmla="*/ 1065958 h 1516072"/>
                  <a:gd name="connsiteX71" fmla="*/ 970209 w 1003876"/>
                  <a:gd name="connsiteY71" fmla="*/ 1044123 h 1516072"/>
                  <a:gd name="connsiteX72" fmla="*/ 918620 w 1003876"/>
                  <a:gd name="connsiteY72" fmla="*/ 1034598 h 1516072"/>
                  <a:gd name="connsiteX73" fmla="*/ 825429 w 1003876"/>
                  <a:gd name="connsiteY73" fmla="*/ 1034598 h 1516072"/>
                  <a:gd name="connsiteX74" fmla="*/ 730179 w 1003876"/>
                  <a:gd name="connsiteY74" fmla="*/ 1038408 h 1516072"/>
                  <a:gd name="connsiteX75" fmla="*/ 669219 w 1003876"/>
                  <a:gd name="connsiteY75" fmla="*/ 1046028 h 1516072"/>
                  <a:gd name="connsiteX76" fmla="*/ 646360 w 1003876"/>
                  <a:gd name="connsiteY76" fmla="*/ 1049838 h 1516072"/>
                  <a:gd name="connsiteX77" fmla="*/ 640078 w 1003876"/>
                  <a:gd name="connsiteY77" fmla="*/ 1026051 h 1516072"/>
                  <a:gd name="connsiteX78" fmla="*/ 673029 w 1003876"/>
                  <a:gd name="connsiteY78" fmla="*/ 992688 h 1516072"/>
                  <a:gd name="connsiteX79" fmla="*/ 674934 w 1003876"/>
                  <a:gd name="connsiteY79" fmla="*/ 986973 h 1516072"/>
                  <a:gd name="connsiteX80" fmla="*/ 680649 w 1003876"/>
                  <a:gd name="connsiteY80" fmla="*/ 985068 h 1516072"/>
                  <a:gd name="connsiteX81" fmla="*/ 686364 w 1003876"/>
                  <a:gd name="connsiteY81" fmla="*/ 981258 h 1516072"/>
                  <a:gd name="connsiteX82" fmla="*/ 695889 w 1003876"/>
                  <a:gd name="connsiteY82" fmla="*/ 971733 h 1516072"/>
                  <a:gd name="connsiteX83" fmla="*/ 705414 w 1003876"/>
                  <a:gd name="connsiteY83" fmla="*/ 960303 h 1516072"/>
                  <a:gd name="connsiteX84" fmla="*/ 716844 w 1003876"/>
                  <a:gd name="connsiteY84" fmla="*/ 952683 h 1516072"/>
                  <a:gd name="connsiteX85" fmla="*/ 732084 w 1003876"/>
                  <a:gd name="connsiteY85" fmla="*/ 939348 h 1516072"/>
                  <a:gd name="connsiteX86" fmla="*/ 741609 w 1003876"/>
                  <a:gd name="connsiteY86" fmla="*/ 927918 h 1516072"/>
                  <a:gd name="connsiteX87" fmla="*/ 753039 w 1003876"/>
                  <a:gd name="connsiteY87" fmla="*/ 918393 h 1516072"/>
                  <a:gd name="connsiteX88" fmla="*/ 758754 w 1003876"/>
                  <a:gd name="connsiteY88" fmla="*/ 906963 h 1516072"/>
                  <a:gd name="connsiteX89" fmla="*/ 760659 w 1003876"/>
                  <a:gd name="connsiteY89" fmla="*/ 901248 h 1516072"/>
                  <a:gd name="connsiteX90" fmla="*/ 766374 w 1003876"/>
                  <a:gd name="connsiteY90" fmla="*/ 889818 h 1516072"/>
                  <a:gd name="connsiteX91" fmla="*/ 764469 w 1003876"/>
                  <a:gd name="connsiteY91" fmla="*/ 874578 h 1516072"/>
                  <a:gd name="connsiteX92" fmla="*/ 758754 w 1003876"/>
                  <a:gd name="connsiteY92" fmla="*/ 872673 h 1516072"/>
                  <a:gd name="connsiteX93" fmla="*/ 737799 w 1003876"/>
                  <a:gd name="connsiteY93" fmla="*/ 874578 h 1516072"/>
                  <a:gd name="connsiteX94" fmla="*/ 732084 w 1003876"/>
                  <a:gd name="connsiteY94" fmla="*/ 878388 h 1516072"/>
                  <a:gd name="connsiteX95" fmla="*/ 699699 w 1003876"/>
                  <a:gd name="connsiteY95" fmla="*/ 899343 h 1516072"/>
                  <a:gd name="connsiteX96" fmla="*/ 595181 w 1003876"/>
                  <a:gd name="connsiteY96" fmla="*/ 957831 h 1516072"/>
                  <a:gd name="connsiteX97" fmla="*/ 507294 w 1003876"/>
                  <a:gd name="connsiteY97" fmla="*/ 847908 h 1516072"/>
                  <a:gd name="connsiteX98" fmla="*/ 503484 w 1003876"/>
                  <a:gd name="connsiteY98" fmla="*/ 358323 h 1516072"/>
                  <a:gd name="connsiteX99" fmla="*/ 499674 w 1003876"/>
                  <a:gd name="connsiteY99" fmla="*/ 66858 h 1516072"/>
                  <a:gd name="connsiteX100" fmla="*/ 490149 w 1003876"/>
                  <a:gd name="connsiteY100" fmla="*/ 40188 h 1516072"/>
                  <a:gd name="connsiteX101" fmla="*/ 488244 w 1003876"/>
                  <a:gd name="connsiteY101" fmla="*/ 34473 h 1516072"/>
                  <a:gd name="connsiteX102" fmla="*/ 484434 w 1003876"/>
                  <a:gd name="connsiteY102" fmla="*/ 28758 h 1516072"/>
                  <a:gd name="connsiteX103" fmla="*/ 478719 w 1003876"/>
                  <a:gd name="connsiteY103" fmla="*/ 17328 h 1516072"/>
                  <a:gd name="connsiteX104" fmla="*/ 473004 w 1003876"/>
                  <a:gd name="connsiteY104" fmla="*/ 13518 h 1516072"/>
                  <a:gd name="connsiteX105" fmla="*/ 469194 w 1003876"/>
                  <a:gd name="connsiteY105" fmla="*/ 7803 h 1516072"/>
                  <a:gd name="connsiteX106" fmla="*/ 429189 w 1003876"/>
                  <a:gd name="connsiteY106" fmla="*/ 11613 h 1516072"/>
                  <a:gd name="connsiteX107" fmla="*/ 425379 w 1003876"/>
                  <a:gd name="connsiteY107" fmla="*/ 78288 h 1516072"/>
                  <a:gd name="connsiteX108" fmla="*/ 425379 w 1003876"/>
                  <a:gd name="connsiteY108" fmla="*/ 84003 h 1516072"/>
                  <a:gd name="connsiteX109" fmla="*/ 436603 w 1003876"/>
                  <a:gd name="connsiteY109" fmla="*/ 225952 h 1516072"/>
                  <a:gd name="connsiteX110" fmla="*/ 440619 w 1003876"/>
                  <a:gd name="connsiteY110" fmla="*/ 421188 h 1516072"/>
                  <a:gd name="connsiteX111" fmla="*/ 440002 w 1003876"/>
                  <a:gd name="connsiteY111" fmla="*/ 789160 h 1516072"/>
                  <a:gd name="connsiteX112" fmla="*/ 430322 w 1003876"/>
                  <a:gd name="connsiteY112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18699 w 1003876"/>
                  <a:gd name="connsiteY28" fmla="*/ 1217478 h 1516072"/>
                  <a:gd name="connsiteX29" fmla="*/ 377342 w 1003876"/>
                  <a:gd name="connsiteY29" fmla="*/ 1276173 h 1516072"/>
                  <a:gd name="connsiteX30" fmla="*/ 330129 w 1003876"/>
                  <a:gd name="connsiteY30" fmla="*/ 1381308 h 1516072"/>
                  <a:gd name="connsiteX31" fmla="*/ 328224 w 1003876"/>
                  <a:gd name="connsiteY31" fmla="*/ 1420386 h 1516072"/>
                  <a:gd name="connsiteX32" fmla="*/ 332034 w 1003876"/>
                  <a:gd name="connsiteY32" fmla="*/ 1463223 h 1516072"/>
                  <a:gd name="connsiteX33" fmla="*/ 364419 w 1003876"/>
                  <a:gd name="connsiteY33" fmla="*/ 1512753 h 1516072"/>
                  <a:gd name="connsiteX34" fmla="*/ 387279 w 1003876"/>
                  <a:gd name="connsiteY34" fmla="*/ 1514658 h 1516072"/>
                  <a:gd name="connsiteX35" fmla="*/ 396804 w 1003876"/>
                  <a:gd name="connsiteY35" fmla="*/ 1491798 h 1516072"/>
                  <a:gd name="connsiteX36" fmla="*/ 403085 w 1003876"/>
                  <a:gd name="connsiteY36" fmla="*/ 1451433 h 1516072"/>
                  <a:gd name="connsiteX37" fmla="*/ 409367 w 1003876"/>
                  <a:gd name="connsiteY37" fmla="*/ 1389340 h 1516072"/>
                  <a:gd name="connsiteX38" fmla="*/ 424041 w 1003876"/>
                  <a:gd name="connsiteY38" fmla="*/ 1329152 h 1516072"/>
                  <a:gd name="connsiteX39" fmla="*/ 467289 w 1003876"/>
                  <a:gd name="connsiteY39" fmla="*/ 1265103 h 1516072"/>
                  <a:gd name="connsiteX40" fmla="*/ 528455 w 1003876"/>
                  <a:gd name="connsiteY40" fmla="*/ 1230091 h 1516072"/>
                  <a:gd name="connsiteX41" fmla="*/ 601154 w 1003876"/>
                  <a:gd name="connsiteY41" fmla="*/ 1221700 h 1516072"/>
                  <a:gd name="connsiteX42" fmla="*/ 720654 w 1003876"/>
                  <a:gd name="connsiteY42" fmla="*/ 1316538 h 1516072"/>
                  <a:gd name="connsiteX43" fmla="*/ 733989 w 1003876"/>
                  <a:gd name="connsiteY43" fmla="*/ 1326063 h 1516072"/>
                  <a:gd name="connsiteX44" fmla="*/ 743514 w 1003876"/>
                  <a:gd name="connsiteY44" fmla="*/ 1327968 h 1516072"/>
                  <a:gd name="connsiteX45" fmla="*/ 749229 w 1003876"/>
                  <a:gd name="connsiteY45" fmla="*/ 1329873 h 1516072"/>
                  <a:gd name="connsiteX46" fmla="*/ 762564 w 1003876"/>
                  <a:gd name="connsiteY46" fmla="*/ 1335588 h 1516072"/>
                  <a:gd name="connsiteX47" fmla="*/ 777804 w 1003876"/>
                  <a:gd name="connsiteY47" fmla="*/ 1333683 h 1516072"/>
                  <a:gd name="connsiteX48" fmla="*/ 789234 w 1003876"/>
                  <a:gd name="connsiteY48" fmla="*/ 1327968 h 1516072"/>
                  <a:gd name="connsiteX49" fmla="*/ 794949 w 1003876"/>
                  <a:gd name="connsiteY49" fmla="*/ 1326063 h 1516072"/>
                  <a:gd name="connsiteX50" fmla="*/ 802569 w 1003876"/>
                  <a:gd name="connsiteY50" fmla="*/ 1308918 h 1516072"/>
                  <a:gd name="connsiteX51" fmla="*/ 800664 w 1003876"/>
                  <a:gd name="connsiteY51" fmla="*/ 1284153 h 1516072"/>
                  <a:gd name="connsiteX52" fmla="*/ 798759 w 1003876"/>
                  <a:gd name="connsiteY52" fmla="*/ 1278438 h 1516072"/>
                  <a:gd name="connsiteX53" fmla="*/ 796854 w 1003876"/>
                  <a:gd name="connsiteY53" fmla="*/ 1270818 h 1516072"/>
                  <a:gd name="connsiteX54" fmla="*/ 783519 w 1003876"/>
                  <a:gd name="connsiteY54" fmla="*/ 1253673 h 1516072"/>
                  <a:gd name="connsiteX55" fmla="*/ 773994 w 1003876"/>
                  <a:gd name="connsiteY55" fmla="*/ 1247958 h 1516072"/>
                  <a:gd name="connsiteX56" fmla="*/ 648264 w 1003876"/>
                  <a:gd name="connsiteY56" fmla="*/ 1156518 h 1516072"/>
                  <a:gd name="connsiteX57" fmla="*/ 644454 w 1003876"/>
                  <a:gd name="connsiteY57" fmla="*/ 1139373 h 1516072"/>
                  <a:gd name="connsiteX58" fmla="*/ 646359 w 1003876"/>
                  <a:gd name="connsiteY58" fmla="*/ 1131753 h 1516072"/>
                  <a:gd name="connsiteX59" fmla="*/ 650169 w 1003876"/>
                  <a:gd name="connsiteY59" fmla="*/ 1114608 h 1516072"/>
                  <a:gd name="connsiteX60" fmla="*/ 653979 w 1003876"/>
                  <a:gd name="connsiteY60" fmla="*/ 1108893 h 1516072"/>
                  <a:gd name="connsiteX61" fmla="*/ 655884 w 1003876"/>
                  <a:gd name="connsiteY61" fmla="*/ 1103178 h 1516072"/>
                  <a:gd name="connsiteX62" fmla="*/ 661599 w 1003876"/>
                  <a:gd name="connsiteY62" fmla="*/ 1101273 h 1516072"/>
                  <a:gd name="connsiteX63" fmla="*/ 671124 w 1003876"/>
                  <a:gd name="connsiteY63" fmla="*/ 1089843 h 1516072"/>
                  <a:gd name="connsiteX64" fmla="*/ 724464 w 1003876"/>
                  <a:gd name="connsiteY64" fmla="*/ 1082223 h 1516072"/>
                  <a:gd name="connsiteX65" fmla="*/ 842574 w 1003876"/>
                  <a:gd name="connsiteY65" fmla="*/ 1084128 h 1516072"/>
                  <a:gd name="connsiteX66" fmla="*/ 871149 w 1003876"/>
                  <a:gd name="connsiteY66" fmla="*/ 1086033 h 1516072"/>
                  <a:gd name="connsiteX67" fmla="*/ 899724 w 1003876"/>
                  <a:gd name="connsiteY67" fmla="*/ 1091748 h 1516072"/>
                  <a:gd name="connsiteX68" fmla="*/ 922584 w 1003876"/>
                  <a:gd name="connsiteY68" fmla="*/ 1095558 h 1516072"/>
                  <a:gd name="connsiteX69" fmla="*/ 985294 w 1003876"/>
                  <a:gd name="connsiteY69" fmla="*/ 1104311 h 1516072"/>
                  <a:gd name="connsiteX70" fmla="*/ 1003378 w 1003876"/>
                  <a:gd name="connsiteY70" fmla="*/ 1065958 h 1516072"/>
                  <a:gd name="connsiteX71" fmla="*/ 970209 w 1003876"/>
                  <a:gd name="connsiteY71" fmla="*/ 1044123 h 1516072"/>
                  <a:gd name="connsiteX72" fmla="*/ 918620 w 1003876"/>
                  <a:gd name="connsiteY72" fmla="*/ 1034598 h 1516072"/>
                  <a:gd name="connsiteX73" fmla="*/ 825429 w 1003876"/>
                  <a:gd name="connsiteY73" fmla="*/ 1034598 h 1516072"/>
                  <a:gd name="connsiteX74" fmla="*/ 730179 w 1003876"/>
                  <a:gd name="connsiteY74" fmla="*/ 1038408 h 1516072"/>
                  <a:gd name="connsiteX75" fmla="*/ 669219 w 1003876"/>
                  <a:gd name="connsiteY75" fmla="*/ 1046028 h 1516072"/>
                  <a:gd name="connsiteX76" fmla="*/ 646360 w 1003876"/>
                  <a:gd name="connsiteY76" fmla="*/ 1049838 h 1516072"/>
                  <a:gd name="connsiteX77" fmla="*/ 640078 w 1003876"/>
                  <a:gd name="connsiteY77" fmla="*/ 1026051 h 1516072"/>
                  <a:gd name="connsiteX78" fmla="*/ 673029 w 1003876"/>
                  <a:gd name="connsiteY78" fmla="*/ 992688 h 1516072"/>
                  <a:gd name="connsiteX79" fmla="*/ 674934 w 1003876"/>
                  <a:gd name="connsiteY79" fmla="*/ 986973 h 1516072"/>
                  <a:gd name="connsiteX80" fmla="*/ 680649 w 1003876"/>
                  <a:gd name="connsiteY80" fmla="*/ 985068 h 1516072"/>
                  <a:gd name="connsiteX81" fmla="*/ 686364 w 1003876"/>
                  <a:gd name="connsiteY81" fmla="*/ 981258 h 1516072"/>
                  <a:gd name="connsiteX82" fmla="*/ 695889 w 1003876"/>
                  <a:gd name="connsiteY82" fmla="*/ 971733 h 1516072"/>
                  <a:gd name="connsiteX83" fmla="*/ 705414 w 1003876"/>
                  <a:gd name="connsiteY83" fmla="*/ 960303 h 1516072"/>
                  <a:gd name="connsiteX84" fmla="*/ 716844 w 1003876"/>
                  <a:gd name="connsiteY84" fmla="*/ 952683 h 1516072"/>
                  <a:gd name="connsiteX85" fmla="*/ 732084 w 1003876"/>
                  <a:gd name="connsiteY85" fmla="*/ 939348 h 1516072"/>
                  <a:gd name="connsiteX86" fmla="*/ 741609 w 1003876"/>
                  <a:gd name="connsiteY86" fmla="*/ 927918 h 1516072"/>
                  <a:gd name="connsiteX87" fmla="*/ 753039 w 1003876"/>
                  <a:gd name="connsiteY87" fmla="*/ 918393 h 1516072"/>
                  <a:gd name="connsiteX88" fmla="*/ 758754 w 1003876"/>
                  <a:gd name="connsiteY88" fmla="*/ 906963 h 1516072"/>
                  <a:gd name="connsiteX89" fmla="*/ 760659 w 1003876"/>
                  <a:gd name="connsiteY89" fmla="*/ 901248 h 1516072"/>
                  <a:gd name="connsiteX90" fmla="*/ 766374 w 1003876"/>
                  <a:gd name="connsiteY90" fmla="*/ 889818 h 1516072"/>
                  <a:gd name="connsiteX91" fmla="*/ 764469 w 1003876"/>
                  <a:gd name="connsiteY91" fmla="*/ 874578 h 1516072"/>
                  <a:gd name="connsiteX92" fmla="*/ 758754 w 1003876"/>
                  <a:gd name="connsiteY92" fmla="*/ 872673 h 1516072"/>
                  <a:gd name="connsiteX93" fmla="*/ 737799 w 1003876"/>
                  <a:gd name="connsiteY93" fmla="*/ 874578 h 1516072"/>
                  <a:gd name="connsiteX94" fmla="*/ 732084 w 1003876"/>
                  <a:gd name="connsiteY94" fmla="*/ 878388 h 1516072"/>
                  <a:gd name="connsiteX95" fmla="*/ 699699 w 1003876"/>
                  <a:gd name="connsiteY95" fmla="*/ 899343 h 1516072"/>
                  <a:gd name="connsiteX96" fmla="*/ 595181 w 1003876"/>
                  <a:gd name="connsiteY96" fmla="*/ 957831 h 1516072"/>
                  <a:gd name="connsiteX97" fmla="*/ 507294 w 1003876"/>
                  <a:gd name="connsiteY97" fmla="*/ 847908 h 1516072"/>
                  <a:gd name="connsiteX98" fmla="*/ 503484 w 1003876"/>
                  <a:gd name="connsiteY98" fmla="*/ 358323 h 1516072"/>
                  <a:gd name="connsiteX99" fmla="*/ 499674 w 1003876"/>
                  <a:gd name="connsiteY99" fmla="*/ 66858 h 1516072"/>
                  <a:gd name="connsiteX100" fmla="*/ 490149 w 1003876"/>
                  <a:gd name="connsiteY100" fmla="*/ 40188 h 1516072"/>
                  <a:gd name="connsiteX101" fmla="*/ 488244 w 1003876"/>
                  <a:gd name="connsiteY101" fmla="*/ 34473 h 1516072"/>
                  <a:gd name="connsiteX102" fmla="*/ 484434 w 1003876"/>
                  <a:gd name="connsiteY102" fmla="*/ 28758 h 1516072"/>
                  <a:gd name="connsiteX103" fmla="*/ 478719 w 1003876"/>
                  <a:gd name="connsiteY103" fmla="*/ 17328 h 1516072"/>
                  <a:gd name="connsiteX104" fmla="*/ 473004 w 1003876"/>
                  <a:gd name="connsiteY104" fmla="*/ 13518 h 1516072"/>
                  <a:gd name="connsiteX105" fmla="*/ 469194 w 1003876"/>
                  <a:gd name="connsiteY105" fmla="*/ 7803 h 1516072"/>
                  <a:gd name="connsiteX106" fmla="*/ 429189 w 1003876"/>
                  <a:gd name="connsiteY106" fmla="*/ 11613 h 1516072"/>
                  <a:gd name="connsiteX107" fmla="*/ 425379 w 1003876"/>
                  <a:gd name="connsiteY107" fmla="*/ 78288 h 1516072"/>
                  <a:gd name="connsiteX108" fmla="*/ 425379 w 1003876"/>
                  <a:gd name="connsiteY108" fmla="*/ 84003 h 1516072"/>
                  <a:gd name="connsiteX109" fmla="*/ 436603 w 1003876"/>
                  <a:gd name="connsiteY109" fmla="*/ 225952 h 1516072"/>
                  <a:gd name="connsiteX110" fmla="*/ 440619 w 1003876"/>
                  <a:gd name="connsiteY110" fmla="*/ 421188 h 1516072"/>
                  <a:gd name="connsiteX111" fmla="*/ 440002 w 1003876"/>
                  <a:gd name="connsiteY111" fmla="*/ 789160 h 1516072"/>
                  <a:gd name="connsiteX112" fmla="*/ 430322 w 1003876"/>
                  <a:gd name="connsiteY112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239202 w 1003876"/>
                  <a:gd name="connsiteY27" fmla="*/ 1214801 h 1516072"/>
                  <a:gd name="connsiteX28" fmla="*/ 335999 w 1003876"/>
                  <a:gd name="connsiteY28" fmla="*/ 1217478 h 1516072"/>
                  <a:gd name="connsiteX29" fmla="*/ 377342 w 1003876"/>
                  <a:gd name="connsiteY29" fmla="*/ 1276173 h 1516072"/>
                  <a:gd name="connsiteX30" fmla="*/ 330129 w 1003876"/>
                  <a:gd name="connsiteY30" fmla="*/ 1381308 h 1516072"/>
                  <a:gd name="connsiteX31" fmla="*/ 328224 w 1003876"/>
                  <a:gd name="connsiteY31" fmla="*/ 1420386 h 1516072"/>
                  <a:gd name="connsiteX32" fmla="*/ 332034 w 1003876"/>
                  <a:gd name="connsiteY32" fmla="*/ 1463223 h 1516072"/>
                  <a:gd name="connsiteX33" fmla="*/ 364419 w 1003876"/>
                  <a:gd name="connsiteY33" fmla="*/ 1512753 h 1516072"/>
                  <a:gd name="connsiteX34" fmla="*/ 387279 w 1003876"/>
                  <a:gd name="connsiteY34" fmla="*/ 1514658 h 1516072"/>
                  <a:gd name="connsiteX35" fmla="*/ 396804 w 1003876"/>
                  <a:gd name="connsiteY35" fmla="*/ 1491798 h 1516072"/>
                  <a:gd name="connsiteX36" fmla="*/ 403085 w 1003876"/>
                  <a:gd name="connsiteY36" fmla="*/ 1451433 h 1516072"/>
                  <a:gd name="connsiteX37" fmla="*/ 409367 w 1003876"/>
                  <a:gd name="connsiteY37" fmla="*/ 1389340 h 1516072"/>
                  <a:gd name="connsiteX38" fmla="*/ 424041 w 1003876"/>
                  <a:gd name="connsiteY38" fmla="*/ 1329152 h 1516072"/>
                  <a:gd name="connsiteX39" fmla="*/ 467289 w 1003876"/>
                  <a:gd name="connsiteY39" fmla="*/ 1265103 h 1516072"/>
                  <a:gd name="connsiteX40" fmla="*/ 528455 w 1003876"/>
                  <a:gd name="connsiteY40" fmla="*/ 1230091 h 1516072"/>
                  <a:gd name="connsiteX41" fmla="*/ 601154 w 1003876"/>
                  <a:gd name="connsiteY41" fmla="*/ 1221700 h 1516072"/>
                  <a:gd name="connsiteX42" fmla="*/ 720654 w 1003876"/>
                  <a:gd name="connsiteY42" fmla="*/ 1316538 h 1516072"/>
                  <a:gd name="connsiteX43" fmla="*/ 733989 w 1003876"/>
                  <a:gd name="connsiteY43" fmla="*/ 1326063 h 1516072"/>
                  <a:gd name="connsiteX44" fmla="*/ 743514 w 1003876"/>
                  <a:gd name="connsiteY44" fmla="*/ 1327968 h 1516072"/>
                  <a:gd name="connsiteX45" fmla="*/ 749229 w 1003876"/>
                  <a:gd name="connsiteY45" fmla="*/ 1329873 h 1516072"/>
                  <a:gd name="connsiteX46" fmla="*/ 762564 w 1003876"/>
                  <a:gd name="connsiteY46" fmla="*/ 1335588 h 1516072"/>
                  <a:gd name="connsiteX47" fmla="*/ 777804 w 1003876"/>
                  <a:gd name="connsiteY47" fmla="*/ 1333683 h 1516072"/>
                  <a:gd name="connsiteX48" fmla="*/ 789234 w 1003876"/>
                  <a:gd name="connsiteY48" fmla="*/ 1327968 h 1516072"/>
                  <a:gd name="connsiteX49" fmla="*/ 794949 w 1003876"/>
                  <a:gd name="connsiteY49" fmla="*/ 1326063 h 1516072"/>
                  <a:gd name="connsiteX50" fmla="*/ 802569 w 1003876"/>
                  <a:gd name="connsiteY50" fmla="*/ 1308918 h 1516072"/>
                  <a:gd name="connsiteX51" fmla="*/ 800664 w 1003876"/>
                  <a:gd name="connsiteY51" fmla="*/ 1284153 h 1516072"/>
                  <a:gd name="connsiteX52" fmla="*/ 798759 w 1003876"/>
                  <a:gd name="connsiteY52" fmla="*/ 1278438 h 1516072"/>
                  <a:gd name="connsiteX53" fmla="*/ 796854 w 1003876"/>
                  <a:gd name="connsiteY53" fmla="*/ 1270818 h 1516072"/>
                  <a:gd name="connsiteX54" fmla="*/ 783519 w 1003876"/>
                  <a:gd name="connsiteY54" fmla="*/ 1253673 h 1516072"/>
                  <a:gd name="connsiteX55" fmla="*/ 773994 w 1003876"/>
                  <a:gd name="connsiteY55" fmla="*/ 1247958 h 1516072"/>
                  <a:gd name="connsiteX56" fmla="*/ 648264 w 1003876"/>
                  <a:gd name="connsiteY56" fmla="*/ 1156518 h 1516072"/>
                  <a:gd name="connsiteX57" fmla="*/ 644454 w 1003876"/>
                  <a:gd name="connsiteY57" fmla="*/ 1139373 h 1516072"/>
                  <a:gd name="connsiteX58" fmla="*/ 646359 w 1003876"/>
                  <a:gd name="connsiteY58" fmla="*/ 1131753 h 1516072"/>
                  <a:gd name="connsiteX59" fmla="*/ 650169 w 1003876"/>
                  <a:gd name="connsiteY59" fmla="*/ 1114608 h 1516072"/>
                  <a:gd name="connsiteX60" fmla="*/ 653979 w 1003876"/>
                  <a:gd name="connsiteY60" fmla="*/ 1108893 h 1516072"/>
                  <a:gd name="connsiteX61" fmla="*/ 655884 w 1003876"/>
                  <a:gd name="connsiteY61" fmla="*/ 1103178 h 1516072"/>
                  <a:gd name="connsiteX62" fmla="*/ 661599 w 1003876"/>
                  <a:gd name="connsiteY62" fmla="*/ 1101273 h 1516072"/>
                  <a:gd name="connsiteX63" fmla="*/ 671124 w 1003876"/>
                  <a:gd name="connsiteY63" fmla="*/ 1089843 h 1516072"/>
                  <a:gd name="connsiteX64" fmla="*/ 724464 w 1003876"/>
                  <a:gd name="connsiteY64" fmla="*/ 1082223 h 1516072"/>
                  <a:gd name="connsiteX65" fmla="*/ 842574 w 1003876"/>
                  <a:gd name="connsiteY65" fmla="*/ 1084128 h 1516072"/>
                  <a:gd name="connsiteX66" fmla="*/ 871149 w 1003876"/>
                  <a:gd name="connsiteY66" fmla="*/ 1086033 h 1516072"/>
                  <a:gd name="connsiteX67" fmla="*/ 899724 w 1003876"/>
                  <a:gd name="connsiteY67" fmla="*/ 1091748 h 1516072"/>
                  <a:gd name="connsiteX68" fmla="*/ 922584 w 1003876"/>
                  <a:gd name="connsiteY68" fmla="*/ 1095558 h 1516072"/>
                  <a:gd name="connsiteX69" fmla="*/ 985294 w 1003876"/>
                  <a:gd name="connsiteY69" fmla="*/ 1104311 h 1516072"/>
                  <a:gd name="connsiteX70" fmla="*/ 1003378 w 1003876"/>
                  <a:gd name="connsiteY70" fmla="*/ 1065958 h 1516072"/>
                  <a:gd name="connsiteX71" fmla="*/ 970209 w 1003876"/>
                  <a:gd name="connsiteY71" fmla="*/ 1044123 h 1516072"/>
                  <a:gd name="connsiteX72" fmla="*/ 918620 w 1003876"/>
                  <a:gd name="connsiteY72" fmla="*/ 1034598 h 1516072"/>
                  <a:gd name="connsiteX73" fmla="*/ 825429 w 1003876"/>
                  <a:gd name="connsiteY73" fmla="*/ 1034598 h 1516072"/>
                  <a:gd name="connsiteX74" fmla="*/ 730179 w 1003876"/>
                  <a:gd name="connsiteY74" fmla="*/ 1038408 h 1516072"/>
                  <a:gd name="connsiteX75" fmla="*/ 669219 w 1003876"/>
                  <a:gd name="connsiteY75" fmla="*/ 1046028 h 1516072"/>
                  <a:gd name="connsiteX76" fmla="*/ 646360 w 1003876"/>
                  <a:gd name="connsiteY76" fmla="*/ 1049838 h 1516072"/>
                  <a:gd name="connsiteX77" fmla="*/ 640078 w 1003876"/>
                  <a:gd name="connsiteY77" fmla="*/ 1026051 h 1516072"/>
                  <a:gd name="connsiteX78" fmla="*/ 673029 w 1003876"/>
                  <a:gd name="connsiteY78" fmla="*/ 992688 h 1516072"/>
                  <a:gd name="connsiteX79" fmla="*/ 674934 w 1003876"/>
                  <a:gd name="connsiteY79" fmla="*/ 986973 h 1516072"/>
                  <a:gd name="connsiteX80" fmla="*/ 680649 w 1003876"/>
                  <a:gd name="connsiteY80" fmla="*/ 985068 h 1516072"/>
                  <a:gd name="connsiteX81" fmla="*/ 686364 w 1003876"/>
                  <a:gd name="connsiteY81" fmla="*/ 981258 h 1516072"/>
                  <a:gd name="connsiteX82" fmla="*/ 695889 w 1003876"/>
                  <a:gd name="connsiteY82" fmla="*/ 971733 h 1516072"/>
                  <a:gd name="connsiteX83" fmla="*/ 705414 w 1003876"/>
                  <a:gd name="connsiteY83" fmla="*/ 960303 h 1516072"/>
                  <a:gd name="connsiteX84" fmla="*/ 716844 w 1003876"/>
                  <a:gd name="connsiteY84" fmla="*/ 952683 h 1516072"/>
                  <a:gd name="connsiteX85" fmla="*/ 732084 w 1003876"/>
                  <a:gd name="connsiteY85" fmla="*/ 939348 h 1516072"/>
                  <a:gd name="connsiteX86" fmla="*/ 741609 w 1003876"/>
                  <a:gd name="connsiteY86" fmla="*/ 927918 h 1516072"/>
                  <a:gd name="connsiteX87" fmla="*/ 753039 w 1003876"/>
                  <a:gd name="connsiteY87" fmla="*/ 918393 h 1516072"/>
                  <a:gd name="connsiteX88" fmla="*/ 758754 w 1003876"/>
                  <a:gd name="connsiteY88" fmla="*/ 906963 h 1516072"/>
                  <a:gd name="connsiteX89" fmla="*/ 760659 w 1003876"/>
                  <a:gd name="connsiteY89" fmla="*/ 901248 h 1516072"/>
                  <a:gd name="connsiteX90" fmla="*/ 766374 w 1003876"/>
                  <a:gd name="connsiteY90" fmla="*/ 889818 h 1516072"/>
                  <a:gd name="connsiteX91" fmla="*/ 764469 w 1003876"/>
                  <a:gd name="connsiteY91" fmla="*/ 874578 h 1516072"/>
                  <a:gd name="connsiteX92" fmla="*/ 758754 w 1003876"/>
                  <a:gd name="connsiteY92" fmla="*/ 872673 h 1516072"/>
                  <a:gd name="connsiteX93" fmla="*/ 737799 w 1003876"/>
                  <a:gd name="connsiteY93" fmla="*/ 874578 h 1516072"/>
                  <a:gd name="connsiteX94" fmla="*/ 732084 w 1003876"/>
                  <a:gd name="connsiteY94" fmla="*/ 878388 h 1516072"/>
                  <a:gd name="connsiteX95" fmla="*/ 699699 w 1003876"/>
                  <a:gd name="connsiteY95" fmla="*/ 899343 h 1516072"/>
                  <a:gd name="connsiteX96" fmla="*/ 595181 w 1003876"/>
                  <a:gd name="connsiteY96" fmla="*/ 957831 h 1516072"/>
                  <a:gd name="connsiteX97" fmla="*/ 507294 w 1003876"/>
                  <a:gd name="connsiteY97" fmla="*/ 847908 h 1516072"/>
                  <a:gd name="connsiteX98" fmla="*/ 503484 w 1003876"/>
                  <a:gd name="connsiteY98" fmla="*/ 358323 h 1516072"/>
                  <a:gd name="connsiteX99" fmla="*/ 499674 w 1003876"/>
                  <a:gd name="connsiteY99" fmla="*/ 66858 h 1516072"/>
                  <a:gd name="connsiteX100" fmla="*/ 490149 w 1003876"/>
                  <a:gd name="connsiteY100" fmla="*/ 40188 h 1516072"/>
                  <a:gd name="connsiteX101" fmla="*/ 488244 w 1003876"/>
                  <a:gd name="connsiteY101" fmla="*/ 34473 h 1516072"/>
                  <a:gd name="connsiteX102" fmla="*/ 484434 w 1003876"/>
                  <a:gd name="connsiteY102" fmla="*/ 28758 h 1516072"/>
                  <a:gd name="connsiteX103" fmla="*/ 478719 w 1003876"/>
                  <a:gd name="connsiteY103" fmla="*/ 17328 h 1516072"/>
                  <a:gd name="connsiteX104" fmla="*/ 473004 w 1003876"/>
                  <a:gd name="connsiteY104" fmla="*/ 13518 h 1516072"/>
                  <a:gd name="connsiteX105" fmla="*/ 469194 w 1003876"/>
                  <a:gd name="connsiteY105" fmla="*/ 7803 h 1516072"/>
                  <a:gd name="connsiteX106" fmla="*/ 429189 w 1003876"/>
                  <a:gd name="connsiteY106" fmla="*/ 11613 h 1516072"/>
                  <a:gd name="connsiteX107" fmla="*/ 425379 w 1003876"/>
                  <a:gd name="connsiteY107" fmla="*/ 78288 h 1516072"/>
                  <a:gd name="connsiteX108" fmla="*/ 425379 w 1003876"/>
                  <a:gd name="connsiteY108" fmla="*/ 84003 h 1516072"/>
                  <a:gd name="connsiteX109" fmla="*/ 436603 w 1003876"/>
                  <a:gd name="connsiteY109" fmla="*/ 225952 h 1516072"/>
                  <a:gd name="connsiteX110" fmla="*/ 440619 w 1003876"/>
                  <a:gd name="connsiteY110" fmla="*/ 421188 h 1516072"/>
                  <a:gd name="connsiteX111" fmla="*/ 440002 w 1003876"/>
                  <a:gd name="connsiteY111" fmla="*/ 789160 h 1516072"/>
                  <a:gd name="connsiteX112" fmla="*/ 430322 w 1003876"/>
                  <a:gd name="connsiteY112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17478 h 1516072"/>
                  <a:gd name="connsiteX27" fmla="*/ 335999 w 1003876"/>
                  <a:gd name="connsiteY27" fmla="*/ 1217478 h 1516072"/>
                  <a:gd name="connsiteX28" fmla="*/ 377342 w 1003876"/>
                  <a:gd name="connsiteY28" fmla="*/ 1276173 h 1516072"/>
                  <a:gd name="connsiteX29" fmla="*/ 330129 w 1003876"/>
                  <a:gd name="connsiteY29" fmla="*/ 1381308 h 1516072"/>
                  <a:gd name="connsiteX30" fmla="*/ 328224 w 1003876"/>
                  <a:gd name="connsiteY30" fmla="*/ 1420386 h 1516072"/>
                  <a:gd name="connsiteX31" fmla="*/ 332034 w 1003876"/>
                  <a:gd name="connsiteY31" fmla="*/ 1463223 h 1516072"/>
                  <a:gd name="connsiteX32" fmla="*/ 364419 w 1003876"/>
                  <a:gd name="connsiteY32" fmla="*/ 1512753 h 1516072"/>
                  <a:gd name="connsiteX33" fmla="*/ 387279 w 1003876"/>
                  <a:gd name="connsiteY33" fmla="*/ 1514658 h 1516072"/>
                  <a:gd name="connsiteX34" fmla="*/ 396804 w 1003876"/>
                  <a:gd name="connsiteY34" fmla="*/ 1491798 h 1516072"/>
                  <a:gd name="connsiteX35" fmla="*/ 403085 w 1003876"/>
                  <a:gd name="connsiteY35" fmla="*/ 1451433 h 1516072"/>
                  <a:gd name="connsiteX36" fmla="*/ 409367 w 1003876"/>
                  <a:gd name="connsiteY36" fmla="*/ 1389340 h 1516072"/>
                  <a:gd name="connsiteX37" fmla="*/ 424041 w 1003876"/>
                  <a:gd name="connsiteY37" fmla="*/ 1329152 h 1516072"/>
                  <a:gd name="connsiteX38" fmla="*/ 467289 w 1003876"/>
                  <a:gd name="connsiteY38" fmla="*/ 1265103 h 1516072"/>
                  <a:gd name="connsiteX39" fmla="*/ 528455 w 1003876"/>
                  <a:gd name="connsiteY39" fmla="*/ 1230091 h 1516072"/>
                  <a:gd name="connsiteX40" fmla="*/ 601154 w 1003876"/>
                  <a:gd name="connsiteY40" fmla="*/ 1221700 h 1516072"/>
                  <a:gd name="connsiteX41" fmla="*/ 720654 w 1003876"/>
                  <a:gd name="connsiteY41" fmla="*/ 1316538 h 1516072"/>
                  <a:gd name="connsiteX42" fmla="*/ 733989 w 1003876"/>
                  <a:gd name="connsiteY42" fmla="*/ 1326063 h 1516072"/>
                  <a:gd name="connsiteX43" fmla="*/ 743514 w 1003876"/>
                  <a:gd name="connsiteY43" fmla="*/ 1327968 h 1516072"/>
                  <a:gd name="connsiteX44" fmla="*/ 749229 w 1003876"/>
                  <a:gd name="connsiteY44" fmla="*/ 1329873 h 1516072"/>
                  <a:gd name="connsiteX45" fmla="*/ 762564 w 1003876"/>
                  <a:gd name="connsiteY45" fmla="*/ 1335588 h 1516072"/>
                  <a:gd name="connsiteX46" fmla="*/ 777804 w 1003876"/>
                  <a:gd name="connsiteY46" fmla="*/ 1333683 h 1516072"/>
                  <a:gd name="connsiteX47" fmla="*/ 789234 w 1003876"/>
                  <a:gd name="connsiteY47" fmla="*/ 1327968 h 1516072"/>
                  <a:gd name="connsiteX48" fmla="*/ 794949 w 1003876"/>
                  <a:gd name="connsiteY48" fmla="*/ 1326063 h 1516072"/>
                  <a:gd name="connsiteX49" fmla="*/ 802569 w 1003876"/>
                  <a:gd name="connsiteY49" fmla="*/ 1308918 h 1516072"/>
                  <a:gd name="connsiteX50" fmla="*/ 800664 w 1003876"/>
                  <a:gd name="connsiteY50" fmla="*/ 1284153 h 1516072"/>
                  <a:gd name="connsiteX51" fmla="*/ 798759 w 1003876"/>
                  <a:gd name="connsiteY51" fmla="*/ 1278438 h 1516072"/>
                  <a:gd name="connsiteX52" fmla="*/ 796854 w 1003876"/>
                  <a:gd name="connsiteY52" fmla="*/ 1270818 h 1516072"/>
                  <a:gd name="connsiteX53" fmla="*/ 783519 w 1003876"/>
                  <a:gd name="connsiteY53" fmla="*/ 1253673 h 1516072"/>
                  <a:gd name="connsiteX54" fmla="*/ 773994 w 1003876"/>
                  <a:gd name="connsiteY54" fmla="*/ 1247958 h 1516072"/>
                  <a:gd name="connsiteX55" fmla="*/ 648264 w 1003876"/>
                  <a:gd name="connsiteY55" fmla="*/ 1156518 h 1516072"/>
                  <a:gd name="connsiteX56" fmla="*/ 644454 w 1003876"/>
                  <a:gd name="connsiteY56" fmla="*/ 1139373 h 1516072"/>
                  <a:gd name="connsiteX57" fmla="*/ 646359 w 1003876"/>
                  <a:gd name="connsiteY57" fmla="*/ 1131753 h 1516072"/>
                  <a:gd name="connsiteX58" fmla="*/ 650169 w 1003876"/>
                  <a:gd name="connsiteY58" fmla="*/ 1114608 h 1516072"/>
                  <a:gd name="connsiteX59" fmla="*/ 653979 w 1003876"/>
                  <a:gd name="connsiteY59" fmla="*/ 1108893 h 1516072"/>
                  <a:gd name="connsiteX60" fmla="*/ 655884 w 1003876"/>
                  <a:gd name="connsiteY60" fmla="*/ 1103178 h 1516072"/>
                  <a:gd name="connsiteX61" fmla="*/ 661599 w 1003876"/>
                  <a:gd name="connsiteY61" fmla="*/ 1101273 h 1516072"/>
                  <a:gd name="connsiteX62" fmla="*/ 671124 w 1003876"/>
                  <a:gd name="connsiteY62" fmla="*/ 1089843 h 1516072"/>
                  <a:gd name="connsiteX63" fmla="*/ 724464 w 1003876"/>
                  <a:gd name="connsiteY63" fmla="*/ 1082223 h 1516072"/>
                  <a:gd name="connsiteX64" fmla="*/ 842574 w 1003876"/>
                  <a:gd name="connsiteY64" fmla="*/ 1084128 h 1516072"/>
                  <a:gd name="connsiteX65" fmla="*/ 871149 w 1003876"/>
                  <a:gd name="connsiteY65" fmla="*/ 1086033 h 1516072"/>
                  <a:gd name="connsiteX66" fmla="*/ 899724 w 1003876"/>
                  <a:gd name="connsiteY66" fmla="*/ 1091748 h 1516072"/>
                  <a:gd name="connsiteX67" fmla="*/ 922584 w 1003876"/>
                  <a:gd name="connsiteY67" fmla="*/ 1095558 h 1516072"/>
                  <a:gd name="connsiteX68" fmla="*/ 985294 w 1003876"/>
                  <a:gd name="connsiteY68" fmla="*/ 1104311 h 1516072"/>
                  <a:gd name="connsiteX69" fmla="*/ 1003378 w 1003876"/>
                  <a:gd name="connsiteY69" fmla="*/ 1065958 h 1516072"/>
                  <a:gd name="connsiteX70" fmla="*/ 970209 w 1003876"/>
                  <a:gd name="connsiteY70" fmla="*/ 1044123 h 1516072"/>
                  <a:gd name="connsiteX71" fmla="*/ 918620 w 1003876"/>
                  <a:gd name="connsiteY71" fmla="*/ 1034598 h 1516072"/>
                  <a:gd name="connsiteX72" fmla="*/ 825429 w 1003876"/>
                  <a:gd name="connsiteY72" fmla="*/ 1034598 h 1516072"/>
                  <a:gd name="connsiteX73" fmla="*/ 730179 w 1003876"/>
                  <a:gd name="connsiteY73" fmla="*/ 1038408 h 1516072"/>
                  <a:gd name="connsiteX74" fmla="*/ 669219 w 1003876"/>
                  <a:gd name="connsiteY74" fmla="*/ 1046028 h 1516072"/>
                  <a:gd name="connsiteX75" fmla="*/ 646360 w 1003876"/>
                  <a:gd name="connsiteY75" fmla="*/ 1049838 h 1516072"/>
                  <a:gd name="connsiteX76" fmla="*/ 640078 w 1003876"/>
                  <a:gd name="connsiteY76" fmla="*/ 1026051 h 1516072"/>
                  <a:gd name="connsiteX77" fmla="*/ 673029 w 1003876"/>
                  <a:gd name="connsiteY77" fmla="*/ 992688 h 1516072"/>
                  <a:gd name="connsiteX78" fmla="*/ 674934 w 1003876"/>
                  <a:gd name="connsiteY78" fmla="*/ 986973 h 1516072"/>
                  <a:gd name="connsiteX79" fmla="*/ 680649 w 1003876"/>
                  <a:gd name="connsiteY79" fmla="*/ 985068 h 1516072"/>
                  <a:gd name="connsiteX80" fmla="*/ 686364 w 1003876"/>
                  <a:gd name="connsiteY80" fmla="*/ 981258 h 1516072"/>
                  <a:gd name="connsiteX81" fmla="*/ 695889 w 1003876"/>
                  <a:gd name="connsiteY81" fmla="*/ 971733 h 1516072"/>
                  <a:gd name="connsiteX82" fmla="*/ 705414 w 1003876"/>
                  <a:gd name="connsiteY82" fmla="*/ 960303 h 1516072"/>
                  <a:gd name="connsiteX83" fmla="*/ 716844 w 1003876"/>
                  <a:gd name="connsiteY83" fmla="*/ 952683 h 1516072"/>
                  <a:gd name="connsiteX84" fmla="*/ 732084 w 1003876"/>
                  <a:gd name="connsiteY84" fmla="*/ 939348 h 1516072"/>
                  <a:gd name="connsiteX85" fmla="*/ 741609 w 1003876"/>
                  <a:gd name="connsiteY85" fmla="*/ 927918 h 1516072"/>
                  <a:gd name="connsiteX86" fmla="*/ 753039 w 1003876"/>
                  <a:gd name="connsiteY86" fmla="*/ 918393 h 1516072"/>
                  <a:gd name="connsiteX87" fmla="*/ 758754 w 1003876"/>
                  <a:gd name="connsiteY87" fmla="*/ 906963 h 1516072"/>
                  <a:gd name="connsiteX88" fmla="*/ 760659 w 1003876"/>
                  <a:gd name="connsiteY88" fmla="*/ 901248 h 1516072"/>
                  <a:gd name="connsiteX89" fmla="*/ 766374 w 1003876"/>
                  <a:gd name="connsiteY89" fmla="*/ 889818 h 1516072"/>
                  <a:gd name="connsiteX90" fmla="*/ 764469 w 1003876"/>
                  <a:gd name="connsiteY90" fmla="*/ 874578 h 1516072"/>
                  <a:gd name="connsiteX91" fmla="*/ 758754 w 1003876"/>
                  <a:gd name="connsiteY91" fmla="*/ 872673 h 1516072"/>
                  <a:gd name="connsiteX92" fmla="*/ 737799 w 1003876"/>
                  <a:gd name="connsiteY92" fmla="*/ 874578 h 1516072"/>
                  <a:gd name="connsiteX93" fmla="*/ 732084 w 1003876"/>
                  <a:gd name="connsiteY93" fmla="*/ 878388 h 1516072"/>
                  <a:gd name="connsiteX94" fmla="*/ 699699 w 1003876"/>
                  <a:gd name="connsiteY94" fmla="*/ 899343 h 1516072"/>
                  <a:gd name="connsiteX95" fmla="*/ 595181 w 1003876"/>
                  <a:gd name="connsiteY95" fmla="*/ 957831 h 1516072"/>
                  <a:gd name="connsiteX96" fmla="*/ 507294 w 1003876"/>
                  <a:gd name="connsiteY96" fmla="*/ 847908 h 1516072"/>
                  <a:gd name="connsiteX97" fmla="*/ 503484 w 1003876"/>
                  <a:gd name="connsiteY97" fmla="*/ 358323 h 1516072"/>
                  <a:gd name="connsiteX98" fmla="*/ 499674 w 1003876"/>
                  <a:gd name="connsiteY98" fmla="*/ 66858 h 1516072"/>
                  <a:gd name="connsiteX99" fmla="*/ 490149 w 1003876"/>
                  <a:gd name="connsiteY99" fmla="*/ 40188 h 1516072"/>
                  <a:gd name="connsiteX100" fmla="*/ 488244 w 1003876"/>
                  <a:gd name="connsiteY100" fmla="*/ 34473 h 1516072"/>
                  <a:gd name="connsiteX101" fmla="*/ 484434 w 1003876"/>
                  <a:gd name="connsiteY101" fmla="*/ 28758 h 1516072"/>
                  <a:gd name="connsiteX102" fmla="*/ 478719 w 1003876"/>
                  <a:gd name="connsiteY102" fmla="*/ 17328 h 1516072"/>
                  <a:gd name="connsiteX103" fmla="*/ 473004 w 1003876"/>
                  <a:gd name="connsiteY103" fmla="*/ 13518 h 1516072"/>
                  <a:gd name="connsiteX104" fmla="*/ 469194 w 1003876"/>
                  <a:gd name="connsiteY104" fmla="*/ 7803 h 1516072"/>
                  <a:gd name="connsiteX105" fmla="*/ 429189 w 1003876"/>
                  <a:gd name="connsiteY105" fmla="*/ 11613 h 1516072"/>
                  <a:gd name="connsiteX106" fmla="*/ 425379 w 1003876"/>
                  <a:gd name="connsiteY106" fmla="*/ 78288 h 1516072"/>
                  <a:gd name="connsiteX107" fmla="*/ 425379 w 1003876"/>
                  <a:gd name="connsiteY107" fmla="*/ 84003 h 1516072"/>
                  <a:gd name="connsiteX108" fmla="*/ 436603 w 1003876"/>
                  <a:gd name="connsiteY108" fmla="*/ 225952 h 1516072"/>
                  <a:gd name="connsiteX109" fmla="*/ 440619 w 1003876"/>
                  <a:gd name="connsiteY109" fmla="*/ 421188 h 1516072"/>
                  <a:gd name="connsiteX110" fmla="*/ 440002 w 1003876"/>
                  <a:gd name="connsiteY110" fmla="*/ 789160 h 1516072"/>
                  <a:gd name="connsiteX111" fmla="*/ 430322 w 1003876"/>
                  <a:gd name="connsiteY111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22421 h 1516072"/>
                  <a:gd name="connsiteX27" fmla="*/ 335999 w 1003876"/>
                  <a:gd name="connsiteY27" fmla="*/ 1217478 h 1516072"/>
                  <a:gd name="connsiteX28" fmla="*/ 377342 w 1003876"/>
                  <a:gd name="connsiteY28" fmla="*/ 1276173 h 1516072"/>
                  <a:gd name="connsiteX29" fmla="*/ 330129 w 1003876"/>
                  <a:gd name="connsiteY29" fmla="*/ 1381308 h 1516072"/>
                  <a:gd name="connsiteX30" fmla="*/ 328224 w 1003876"/>
                  <a:gd name="connsiteY30" fmla="*/ 1420386 h 1516072"/>
                  <a:gd name="connsiteX31" fmla="*/ 332034 w 1003876"/>
                  <a:gd name="connsiteY31" fmla="*/ 1463223 h 1516072"/>
                  <a:gd name="connsiteX32" fmla="*/ 364419 w 1003876"/>
                  <a:gd name="connsiteY32" fmla="*/ 1512753 h 1516072"/>
                  <a:gd name="connsiteX33" fmla="*/ 387279 w 1003876"/>
                  <a:gd name="connsiteY33" fmla="*/ 1514658 h 1516072"/>
                  <a:gd name="connsiteX34" fmla="*/ 396804 w 1003876"/>
                  <a:gd name="connsiteY34" fmla="*/ 1491798 h 1516072"/>
                  <a:gd name="connsiteX35" fmla="*/ 403085 w 1003876"/>
                  <a:gd name="connsiteY35" fmla="*/ 1451433 h 1516072"/>
                  <a:gd name="connsiteX36" fmla="*/ 409367 w 1003876"/>
                  <a:gd name="connsiteY36" fmla="*/ 1389340 h 1516072"/>
                  <a:gd name="connsiteX37" fmla="*/ 424041 w 1003876"/>
                  <a:gd name="connsiteY37" fmla="*/ 1329152 h 1516072"/>
                  <a:gd name="connsiteX38" fmla="*/ 467289 w 1003876"/>
                  <a:gd name="connsiteY38" fmla="*/ 1265103 h 1516072"/>
                  <a:gd name="connsiteX39" fmla="*/ 528455 w 1003876"/>
                  <a:gd name="connsiteY39" fmla="*/ 1230091 h 1516072"/>
                  <a:gd name="connsiteX40" fmla="*/ 601154 w 1003876"/>
                  <a:gd name="connsiteY40" fmla="*/ 1221700 h 1516072"/>
                  <a:gd name="connsiteX41" fmla="*/ 720654 w 1003876"/>
                  <a:gd name="connsiteY41" fmla="*/ 1316538 h 1516072"/>
                  <a:gd name="connsiteX42" fmla="*/ 733989 w 1003876"/>
                  <a:gd name="connsiteY42" fmla="*/ 1326063 h 1516072"/>
                  <a:gd name="connsiteX43" fmla="*/ 743514 w 1003876"/>
                  <a:gd name="connsiteY43" fmla="*/ 1327968 h 1516072"/>
                  <a:gd name="connsiteX44" fmla="*/ 749229 w 1003876"/>
                  <a:gd name="connsiteY44" fmla="*/ 1329873 h 1516072"/>
                  <a:gd name="connsiteX45" fmla="*/ 762564 w 1003876"/>
                  <a:gd name="connsiteY45" fmla="*/ 1335588 h 1516072"/>
                  <a:gd name="connsiteX46" fmla="*/ 777804 w 1003876"/>
                  <a:gd name="connsiteY46" fmla="*/ 1333683 h 1516072"/>
                  <a:gd name="connsiteX47" fmla="*/ 789234 w 1003876"/>
                  <a:gd name="connsiteY47" fmla="*/ 1327968 h 1516072"/>
                  <a:gd name="connsiteX48" fmla="*/ 794949 w 1003876"/>
                  <a:gd name="connsiteY48" fmla="*/ 1326063 h 1516072"/>
                  <a:gd name="connsiteX49" fmla="*/ 802569 w 1003876"/>
                  <a:gd name="connsiteY49" fmla="*/ 1308918 h 1516072"/>
                  <a:gd name="connsiteX50" fmla="*/ 800664 w 1003876"/>
                  <a:gd name="connsiteY50" fmla="*/ 1284153 h 1516072"/>
                  <a:gd name="connsiteX51" fmla="*/ 798759 w 1003876"/>
                  <a:gd name="connsiteY51" fmla="*/ 1278438 h 1516072"/>
                  <a:gd name="connsiteX52" fmla="*/ 796854 w 1003876"/>
                  <a:gd name="connsiteY52" fmla="*/ 1270818 h 1516072"/>
                  <a:gd name="connsiteX53" fmla="*/ 783519 w 1003876"/>
                  <a:gd name="connsiteY53" fmla="*/ 1253673 h 1516072"/>
                  <a:gd name="connsiteX54" fmla="*/ 773994 w 1003876"/>
                  <a:gd name="connsiteY54" fmla="*/ 1247958 h 1516072"/>
                  <a:gd name="connsiteX55" fmla="*/ 648264 w 1003876"/>
                  <a:gd name="connsiteY55" fmla="*/ 1156518 h 1516072"/>
                  <a:gd name="connsiteX56" fmla="*/ 644454 w 1003876"/>
                  <a:gd name="connsiteY56" fmla="*/ 1139373 h 1516072"/>
                  <a:gd name="connsiteX57" fmla="*/ 646359 w 1003876"/>
                  <a:gd name="connsiteY57" fmla="*/ 1131753 h 1516072"/>
                  <a:gd name="connsiteX58" fmla="*/ 650169 w 1003876"/>
                  <a:gd name="connsiteY58" fmla="*/ 1114608 h 1516072"/>
                  <a:gd name="connsiteX59" fmla="*/ 653979 w 1003876"/>
                  <a:gd name="connsiteY59" fmla="*/ 1108893 h 1516072"/>
                  <a:gd name="connsiteX60" fmla="*/ 655884 w 1003876"/>
                  <a:gd name="connsiteY60" fmla="*/ 1103178 h 1516072"/>
                  <a:gd name="connsiteX61" fmla="*/ 661599 w 1003876"/>
                  <a:gd name="connsiteY61" fmla="*/ 1101273 h 1516072"/>
                  <a:gd name="connsiteX62" fmla="*/ 671124 w 1003876"/>
                  <a:gd name="connsiteY62" fmla="*/ 1089843 h 1516072"/>
                  <a:gd name="connsiteX63" fmla="*/ 724464 w 1003876"/>
                  <a:gd name="connsiteY63" fmla="*/ 1082223 h 1516072"/>
                  <a:gd name="connsiteX64" fmla="*/ 842574 w 1003876"/>
                  <a:gd name="connsiteY64" fmla="*/ 1084128 h 1516072"/>
                  <a:gd name="connsiteX65" fmla="*/ 871149 w 1003876"/>
                  <a:gd name="connsiteY65" fmla="*/ 1086033 h 1516072"/>
                  <a:gd name="connsiteX66" fmla="*/ 899724 w 1003876"/>
                  <a:gd name="connsiteY66" fmla="*/ 1091748 h 1516072"/>
                  <a:gd name="connsiteX67" fmla="*/ 922584 w 1003876"/>
                  <a:gd name="connsiteY67" fmla="*/ 1095558 h 1516072"/>
                  <a:gd name="connsiteX68" fmla="*/ 985294 w 1003876"/>
                  <a:gd name="connsiteY68" fmla="*/ 1104311 h 1516072"/>
                  <a:gd name="connsiteX69" fmla="*/ 1003378 w 1003876"/>
                  <a:gd name="connsiteY69" fmla="*/ 1065958 h 1516072"/>
                  <a:gd name="connsiteX70" fmla="*/ 970209 w 1003876"/>
                  <a:gd name="connsiteY70" fmla="*/ 1044123 h 1516072"/>
                  <a:gd name="connsiteX71" fmla="*/ 918620 w 1003876"/>
                  <a:gd name="connsiteY71" fmla="*/ 1034598 h 1516072"/>
                  <a:gd name="connsiteX72" fmla="*/ 825429 w 1003876"/>
                  <a:gd name="connsiteY72" fmla="*/ 1034598 h 1516072"/>
                  <a:gd name="connsiteX73" fmla="*/ 730179 w 1003876"/>
                  <a:gd name="connsiteY73" fmla="*/ 1038408 h 1516072"/>
                  <a:gd name="connsiteX74" fmla="*/ 669219 w 1003876"/>
                  <a:gd name="connsiteY74" fmla="*/ 1046028 h 1516072"/>
                  <a:gd name="connsiteX75" fmla="*/ 646360 w 1003876"/>
                  <a:gd name="connsiteY75" fmla="*/ 1049838 h 1516072"/>
                  <a:gd name="connsiteX76" fmla="*/ 640078 w 1003876"/>
                  <a:gd name="connsiteY76" fmla="*/ 1026051 h 1516072"/>
                  <a:gd name="connsiteX77" fmla="*/ 673029 w 1003876"/>
                  <a:gd name="connsiteY77" fmla="*/ 992688 h 1516072"/>
                  <a:gd name="connsiteX78" fmla="*/ 674934 w 1003876"/>
                  <a:gd name="connsiteY78" fmla="*/ 986973 h 1516072"/>
                  <a:gd name="connsiteX79" fmla="*/ 680649 w 1003876"/>
                  <a:gd name="connsiteY79" fmla="*/ 985068 h 1516072"/>
                  <a:gd name="connsiteX80" fmla="*/ 686364 w 1003876"/>
                  <a:gd name="connsiteY80" fmla="*/ 981258 h 1516072"/>
                  <a:gd name="connsiteX81" fmla="*/ 695889 w 1003876"/>
                  <a:gd name="connsiteY81" fmla="*/ 971733 h 1516072"/>
                  <a:gd name="connsiteX82" fmla="*/ 705414 w 1003876"/>
                  <a:gd name="connsiteY82" fmla="*/ 960303 h 1516072"/>
                  <a:gd name="connsiteX83" fmla="*/ 716844 w 1003876"/>
                  <a:gd name="connsiteY83" fmla="*/ 952683 h 1516072"/>
                  <a:gd name="connsiteX84" fmla="*/ 732084 w 1003876"/>
                  <a:gd name="connsiteY84" fmla="*/ 939348 h 1516072"/>
                  <a:gd name="connsiteX85" fmla="*/ 741609 w 1003876"/>
                  <a:gd name="connsiteY85" fmla="*/ 927918 h 1516072"/>
                  <a:gd name="connsiteX86" fmla="*/ 753039 w 1003876"/>
                  <a:gd name="connsiteY86" fmla="*/ 918393 h 1516072"/>
                  <a:gd name="connsiteX87" fmla="*/ 758754 w 1003876"/>
                  <a:gd name="connsiteY87" fmla="*/ 906963 h 1516072"/>
                  <a:gd name="connsiteX88" fmla="*/ 760659 w 1003876"/>
                  <a:gd name="connsiteY88" fmla="*/ 901248 h 1516072"/>
                  <a:gd name="connsiteX89" fmla="*/ 766374 w 1003876"/>
                  <a:gd name="connsiteY89" fmla="*/ 889818 h 1516072"/>
                  <a:gd name="connsiteX90" fmla="*/ 764469 w 1003876"/>
                  <a:gd name="connsiteY90" fmla="*/ 874578 h 1516072"/>
                  <a:gd name="connsiteX91" fmla="*/ 758754 w 1003876"/>
                  <a:gd name="connsiteY91" fmla="*/ 872673 h 1516072"/>
                  <a:gd name="connsiteX92" fmla="*/ 737799 w 1003876"/>
                  <a:gd name="connsiteY92" fmla="*/ 874578 h 1516072"/>
                  <a:gd name="connsiteX93" fmla="*/ 732084 w 1003876"/>
                  <a:gd name="connsiteY93" fmla="*/ 878388 h 1516072"/>
                  <a:gd name="connsiteX94" fmla="*/ 699699 w 1003876"/>
                  <a:gd name="connsiteY94" fmla="*/ 899343 h 1516072"/>
                  <a:gd name="connsiteX95" fmla="*/ 595181 w 1003876"/>
                  <a:gd name="connsiteY95" fmla="*/ 957831 h 1516072"/>
                  <a:gd name="connsiteX96" fmla="*/ 507294 w 1003876"/>
                  <a:gd name="connsiteY96" fmla="*/ 847908 h 1516072"/>
                  <a:gd name="connsiteX97" fmla="*/ 503484 w 1003876"/>
                  <a:gd name="connsiteY97" fmla="*/ 358323 h 1516072"/>
                  <a:gd name="connsiteX98" fmla="*/ 499674 w 1003876"/>
                  <a:gd name="connsiteY98" fmla="*/ 66858 h 1516072"/>
                  <a:gd name="connsiteX99" fmla="*/ 490149 w 1003876"/>
                  <a:gd name="connsiteY99" fmla="*/ 40188 h 1516072"/>
                  <a:gd name="connsiteX100" fmla="*/ 488244 w 1003876"/>
                  <a:gd name="connsiteY100" fmla="*/ 34473 h 1516072"/>
                  <a:gd name="connsiteX101" fmla="*/ 484434 w 1003876"/>
                  <a:gd name="connsiteY101" fmla="*/ 28758 h 1516072"/>
                  <a:gd name="connsiteX102" fmla="*/ 478719 w 1003876"/>
                  <a:gd name="connsiteY102" fmla="*/ 17328 h 1516072"/>
                  <a:gd name="connsiteX103" fmla="*/ 473004 w 1003876"/>
                  <a:gd name="connsiteY103" fmla="*/ 13518 h 1516072"/>
                  <a:gd name="connsiteX104" fmla="*/ 469194 w 1003876"/>
                  <a:gd name="connsiteY104" fmla="*/ 7803 h 1516072"/>
                  <a:gd name="connsiteX105" fmla="*/ 429189 w 1003876"/>
                  <a:gd name="connsiteY105" fmla="*/ 11613 h 1516072"/>
                  <a:gd name="connsiteX106" fmla="*/ 425379 w 1003876"/>
                  <a:gd name="connsiteY106" fmla="*/ 78288 h 1516072"/>
                  <a:gd name="connsiteX107" fmla="*/ 425379 w 1003876"/>
                  <a:gd name="connsiteY107" fmla="*/ 84003 h 1516072"/>
                  <a:gd name="connsiteX108" fmla="*/ 436603 w 1003876"/>
                  <a:gd name="connsiteY108" fmla="*/ 225952 h 1516072"/>
                  <a:gd name="connsiteX109" fmla="*/ 440619 w 1003876"/>
                  <a:gd name="connsiteY109" fmla="*/ 421188 h 1516072"/>
                  <a:gd name="connsiteX110" fmla="*/ 440002 w 1003876"/>
                  <a:gd name="connsiteY110" fmla="*/ 789160 h 1516072"/>
                  <a:gd name="connsiteX111" fmla="*/ 430322 w 1003876"/>
                  <a:gd name="connsiteY111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22421 h 1516072"/>
                  <a:gd name="connsiteX27" fmla="*/ 335999 w 1003876"/>
                  <a:gd name="connsiteY27" fmla="*/ 1217478 h 1516072"/>
                  <a:gd name="connsiteX28" fmla="*/ 362514 w 1003876"/>
                  <a:gd name="connsiteY28" fmla="*/ 1273701 h 1516072"/>
                  <a:gd name="connsiteX29" fmla="*/ 330129 w 1003876"/>
                  <a:gd name="connsiteY29" fmla="*/ 1381308 h 1516072"/>
                  <a:gd name="connsiteX30" fmla="*/ 328224 w 1003876"/>
                  <a:gd name="connsiteY30" fmla="*/ 1420386 h 1516072"/>
                  <a:gd name="connsiteX31" fmla="*/ 332034 w 1003876"/>
                  <a:gd name="connsiteY31" fmla="*/ 1463223 h 1516072"/>
                  <a:gd name="connsiteX32" fmla="*/ 364419 w 1003876"/>
                  <a:gd name="connsiteY32" fmla="*/ 1512753 h 1516072"/>
                  <a:gd name="connsiteX33" fmla="*/ 387279 w 1003876"/>
                  <a:gd name="connsiteY33" fmla="*/ 1514658 h 1516072"/>
                  <a:gd name="connsiteX34" fmla="*/ 396804 w 1003876"/>
                  <a:gd name="connsiteY34" fmla="*/ 1491798 h 1516072"/>
                  <a:gd name="connsiteX35" fmla="*/ 403085 w 1003876"/>
                  <a:gd name="connsiteY35" fmla="*/ 1451433 h 1516072"/>
                  <a:gd name="connsiteX36" fmla="*/ 409367 w 1003876"/>
                  <a:gd name="connsiteY36" fmla="*/ 1389340 h 1516072"/>
                  <a:gd name="connsiteX37" fmla="*/ 424041 w 1003876"/>
                  <a:gd name="connsiteY37" fmla="*/ 1329152 h 1516072"/>
                  <a:gd name="connsiteX38" fmla="*/ 467289 w 1003876"/>
                  <a:gd name="connsiteY38" fmla="*/ 1265103 h 1516072"/>
                  <a:gd name="connsiteX39" fmla="*/ 528455 w 1003876"/>
                  <a:gd name="connsiteY39" fmla="*/ 1230091 h 1516072"/>
                  <a:gd name="connsiteX40" fmla="*/ 601154 w 1003876"/>
                  <a:gd name="connsiteY40" fmla="*/ 1221700 h 1516072"/>
                  <a:gd name="connsiteX41" fmla="*/ 720654 w 1003876"/>
                  <a:gd name="connsiteY41" fmla="*/ 1316538 h 1516072"/>
                  <a:gd name="connsiteX42" fmla="*/ 733989 w 1003876"/>
                  <a:gd name="connsiteY42" fmla="*/ 1326063 h 1516072"/>
                  <a:gd name="connsiteX43" fmla="*/ 743514 w 1003876"/>
                  <a:gd name="connsiteY43" fmla="*/ 1327968 h 1516072"/>
                  <a:gd name="connsiteX44" fmla="*/ 749229 w 1003876"/>
                  <a:gd name="connsiteY44" fmla="*/ 1329873 h 1516072"/>
                  <a:gd name="connsiteX45" fmla="*/ 762564 w 1003876"/>
                  <a:gd name="connsiteY45" fmla="*/ 1335588 h 1516072"/>
                  <a:gd name="connsiteX46" fmla="*/ 777804 w 1003876"/>
                  <a:gd name="connsiteY46" fmla="*/ 1333683 h 1516072"/>
                  <a:gd name="connsiteX47" fmla="*/ 789234 w 1003876"/>
                  <a:gd name="connsiteY47" fmla="*/ 1327968 h 1516072"/>
                  <a:gd name="connsiteX48" fmla="*/ 794949 w 1003876"/>
                  <a:gd name="connsiteY48" fmla="*/ 1326063 h 1516072"/>
                  <a:gd name="connsiteX49" fmla="*/ 802569 w 1003876"/>
                  <a:gd name="connsiteY49" fmla="*/ 1308918 h 1516072"/>
                  <a:gd name="connsiteX50" fmla="*/ 800664 w 1003876"/>
                  <a:gd name="connsiteY50" fmla="*/ 1284153 h 1516072"/>
                  <a:gd name="connsiteX51" fmla="*/ 798759 w 1003876"/>
                  <a:gd name="connsiteY51" fmla="*/ 1278438 h 1516072"/>
                  <a:gd name="connsiteX52" fmla="*/ 796854 w 1003876"/>
                  <a:gd name="connsiteY52" fmla="*/ 1270818 h 1516072"/>
                  <a:gd name="connsiteX53" fmla="*/ 783519 w 1003876"/>
                  <a:gd name="connsiteY53" fmla="*/ 1253673 h 1516072"/>
                  <a:gd name="connsiteX54" fmla="*/ 773994 w 1003876"/>
                  <a:gd name="connsiteY54" fmla="*/ 1247958 h 1516072"/>
                  <a:gd name="connsiteX55" fmla="*/ 648264 w 1003876"/>
                  <a:gd name="connsiteY55" fmla="*/ 1156518 h 1516072"/>
                  <a:gd name="connsiteX56" fmla="*/ 644454 w 1003876"/>
                  <a:gd name="connsiteY56" fmla="*/ 1139373 h 1516072"/>
                  <a:gd name="connsiteX57" fmla="*/ 646359 w 1003876"/>
                  <a:gd name="connsiteY57" fmla="*/ 1131753 h 1516072"/>
                  <a:gd name="connsiteX58" fmla="*/ 650169 w 1003876"/>
                  <a:gd name="connsiteY58" fmla="*/ 1114608 h 1516072"/>
                  <a:gd name="connsiteX59" fmla="*/ 653979 w 1003876"/>
                  <a:gd name="connsiteY59" fmla="*/ 1108893 h 1516072"/>
                  <a:gd name="connsiteX60" fmla="*/ 655884 w 1003876"/>
                  <a:gd name="connsiteY60" fmla="*/ 1103178 h 1516072"/>
                  <a:gd name="connsiteX61" fmla="*/ 661599 w 1003876"/>
                  <a:gd name="connsiteY61" fmla="*/ 1101273 h 1516072"/>
                  <a:gd name="connsiteX62" fmla="*/ 671124 w 1003876"/>
                  <a:gd name="connsiteY62" fmla="*/ 1089843 h 1516072"/>
                  <a:gd name="connsiteX63" fmla="*/ 724464 w 1003876"/>
                  <a:gd name="connsiteY63" fmla="*/ 1082223 h 1516072"/>
                  <a:gd name="connsiteX64" fmla="*/ 842574 w 1003876"/>
                  <a:gd name="connsiteY64" fmla="*/ 1084128 h 1516072"/>
                  <a:gd name="connsiteX65" fmla="*/ 871149 w 1003876"/>
                  <a:gd name="connsiteY65" fmla="*/ 1086033 h 1516072"/>
                  <a:gd name="connsiteX66" fmla="*/ 899724 w 1003876"/>
                  <a:gd name="connsiteY66" fmla="*/ 1091748 h 1516072"/>
                  <a:gd name="connsiteX67" fmla="*/ 922584 w 1003876"/>
                  <a:gd name="connsiteY67" fmla="*/ 1095558 h 1516072"/>
                  <a:gd name="connsiteX68" fmla="*/ 985294 w 1003876"/>
                  <a:gd name="connsiteY68" fmla="*/ 1104311 h 1516072"/>
                  <a:gd name="connsiteX69" fmla="*/ 1003378 w 1003876"/>
                  <a:gd name="connsiteY69" fmla="*/ 1065958 h 1516072"/>
                  <a:gd name="connsiteX70" fmla="*/ 970209 w 1003876"/>
                  <a:gd name="connsiteY70" fmla="*/ 1044123 h 1516072"/>
                  <a:gd name="connsiteX71" fmla="*/ 918620 w 1003876"/>
                  <a:gd name="connsiteY71" fmla="*/ 1034598 h 1516072"/>
                  <a:gd name="connsiteX72" fmla="*/ 825429 w 1003876"/>
                  <a:gd name="connsiteY72" fmla="*/ 1034598 h 1516072"/>
                  <a:gd name="connsiteX73" fmla="*/ 730179 w 1003876"/>
                  <a:gd name="connsiteY73" fmla="*/ 1038408 h 1516072"/>
                  <a:gd name="connsiteX74" fmla="*/ 669219 w 1003876"/>
                  <a:gd name="connsiteY74" fmla="*/ 1046028 h 1516072"/>
                  <a:gd name="connsiteX75" fmla="*/ 646360 w 1003876"/>
                  <a:gd name="connsiteY75" fmla="*/ 1049838 h 1516072"/>
                  <a:gd name="connsiteX76" fmla="*/ 640078 w 1003876"/>
                  <a:gd name="connsiteY76" fmla="*/ 1026051 h 1516072"/>
                  <a:gd name="connsiteX77" fmla="*/ 673029 w 1003876"/>
                  <a:gd name="connsiteY77" fmla="*/ 992688 h 1516072"/>
                  <a:gd name="connsiteX78" fmla="*/ 674934 w 1003876"/>
                  <a:gd name="connsiteY78" fmla="*/ 986973 h 1516072"/>
                  <a:gd name="connsiteX79" fmla="*/ 680649 w 1003876"/>
                  <a:gd name="connsiteY79" fmla="*/ 985068 h 1516072"/>
                  <a:gd name="connsiteX80" fmla="*/ 686364 w 1003876"/>
                  <a:gd name="connsiteY80" fmla="*/ 981258 h 1516072"/>
                  <a:gd name="connsiteX81" fmla="*/ 695889 w 1003876"/>
                  <a:gd name="connsiteY81" fmla="*/ 971733 h 1516072"/>
                  <a:gd name="connsiteX82" fmla="*/ 705414 w 1003876"/>
                  <a:gd name="connsiteY82" fmla="*/ 960303 h 1516072"/>
                  <a:gd name="connsiteX83" fmla="*/ 716844 w 1003876"/>
                  <a:gd name="connsiteY83" fmla="*/ 952683 h 1516072"/>
                  <a:gd name="connsiteX84" fmla="*/ 732084 w 1003876"/>
                  <a:gd name="connsiteY84" fmla="*/ 939348 h 1516072"/>
                  <a:gd name="connsiteX85" fmla="*/ 741609 w 1003876"/>
                  <a:gd name="connsiteY85" fmla="*/ 927918 h 1516072"/>
                  <a:gd name="connsiteX86" fmla="*/ 753039 w 1003876"/>
                  <a:gd name="connsiteY86" fmla="*/ 918393 h 1516072"/>
                  <a:gd name="connsiteX87" fmla="*/ 758754 w 1003876"/>
                  <a:gd name="connsiteY87" fmla="*/ 906963 h 1516072"/>
                  <a:gd name="connsiteX88" fmla="*/ 760659 w 1003876"/>
                  <a:gd name="connsiteY88" fmla="*/ 901248 h 1516072"/>
                  <a:gd name="connsiteX89" fmla="*/ 766374 w 1003876"/>
                  <a:gd name="connsiteY89" fmla="*/ 889818 h 1516072"/>
                  <a:gd name="connsiteX90" fmla="*/ 764469 w 1003876"/>
                  <a:gd name="connsiteY90" fmla="*/ 874578 h 1516072"/>
                  <a:gd name="connsiteX91" fmla="*/ 758754 w 1003876"/>
                  <a:gd name="connsiteY91" fmla="*/ 872673 h 1516072"/>
                  <a:gd name="connsiteX92" fmla="*/ 737799 w 1003876"/>
                  <a:gd name="connsiteY92" fmla="*/ 874578 h 1516072"/>
                  <a:gd name="connsiteX93" fmla="*/ 732084 w 1003876"/>
                  <a:gd name="connsiteY93" fmla="*/ 878388 h 1516072"/>
                  <a:gd name="connsiteX94" fmla="*/ 699699 w 1003876"/>
                  <a:gd name="connsiteY94" fmla="*/ 899343 h 1516072"/>
                  <a:gd name="connsiteX95" fmla="*/ 595181 w 1003876"/>
                  <a:gd name="connsiteY95" fmla="*/ 957831 h 1516072"/>
                  <a:gd name="connsiteX96" fmla="*/ 507294 w 1003876"/>
                  <a:gd name="connsiteY96" fmla="*/ 847908 h 1516072"/>
                  <a:gd name="connsiteX97" fmla="*/ 503484 w 1003876"/>
                  <a:gd name="connsiteY97" fmla="*/ 358323 h 1516072"/>
                  <a:gd name="connsiteX98" fmla="*/ 499674 w 1003876"/>
                  <a:gd name="connsiteY98" fmla="*/ 66858 h 1516072"/>
                  <a:gd name="connsiteX99" fmla="*/ 490149 w 1003876"/>
                  <a:gd name="connsiteY99" fmla="*/ 40188 h 1516072"/>
                  <a:gd name="connsiteX100" fmla="*/ 488244 w 1003876"/>
                  <a:gd name="connsiteY100" fmla="*/ 34473 h 1516072"/>
                  <a:gd name="connsiteX101" fmla="*/ 484434 w 1003876"/>
                  <a:gd name="connsiteY101" fmla="*/ 28758 h 1516072"/>
                  <a:gd name="connsiteX102" fmla="*/ 478719 w 1003876"/>
                  <a:gd name="connsiteY102" fmla="*/ 17328 h 1516072"/>
                  <a:gd name="connsiteX103" fmla="*/ 473004 w 1003876"/>
                  <a:gd name="connsiteY103" fmla="*/ 13518 h 1516072"/>
                  <a:gd name="connsiteX104" fmla="*/ 469194 w 1003876"/>
                  <a:gd name="connsiteY104" fmla="*/ 7803 h 1516072"/>
                  <a:gd name="connsiteX105" fmla="*/ 429189 w 1003876"/>
                  <a:gd name="connsiteY105" fmla="*/ 11613 h 1516072"/>
                  <a:gd name="connsiteX106" fmla="*/ 425379 w 1003876"/>
                  <a:gd name="connsiteY106" fmla="*/ 78288 h 1516072"/>
                  <a:gd name="connsiteX107" fmla="*/ 425379 w 1003876"/>
                  <a:gd name="connsiteY107" fmla="*/ 84003 h 1516072"/>
                  <a:gd name="connsiteX108" fmla="*/ 436603 w 1003876"/>
                  <a:gd name="connsiteY108" fmla="*/ 225952 h 1516072"/>
                  <a:gd name="connsiteX109" fmla="*/ 440619 w 1003876"/>
                  <a:gd name="connsiteY109" fmla="*/ 421188 h 1516072"/>
                  <a:gd name="connsiteX110" fmla="*/ 440002 w 1003876"/>
                  <a:gd name="connsiteY110" fmla="*/ 789160 h 1516072"/>
                  <a:gd name="connsiteX111" fmla="*/ 430322 w 1003876"/>
                  <a:gd name="connsiteY111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22421 h 1516072"/>
                  <a:gd name="connsiteX27" fmla="*/ 335999 w 1003876"/>
                  <a:gd name="connsiteY27" fmla="*/ 1217478 h 1516072"/>
                  <a:gd name="connsiteX28" fmla="*/ 362514 w 1003876"/>
                  <a:gd name="connsiteY28" fmla="*/ 1273701 h 1516072"/>
                  <a:gd name="connsiteX29" fmla="*/ 320243 w 1003876"/>
                  <a:gd name="connsiteY29" fmla="*/ 1364008 h 1516072"/>
                  <a:gd name="connsiteX30" fmla="*/ 328224 w 1003876"/>
                  <a:gd name="connsiteY30" fmla="*/ 1420386 h 1516072"/>
                  <a:gd name="connsiteX31" fmla="*/ 332034 w 1003876"/>
                  <a:gd name="connsiteY31" fmla="*/ 1463223 h 1516072"/>
                  <a:gd name="connsiteX32" fmla="*/ 364419 w 1003876"/>
                  <a:gd name="connsiteY32" fmla="*/ 1512753 h 1516072"/>
                  <a:gd name="connsiteX33" fmla="*/ 387279 w 1003876"/>
                  <a:gd name="connsiteY33" fmla="*/ 1514658 h 1516072"/>
                  <a:gd name="connsiteX34" fmla="*/ 396804 w 1003876"/>
                  <a:gd name="connsiteY34" fmla="*/ 1491798 h 1516072"/>
                  <a:gd name="connsiteX35" fmla="*/ 403085 w 1003876"/>
                  <a:gd name="connsiteY35" fmla="*/ 1451433 h 1516072"/>
                  <a:gd name="connsiteX36" fmla="*/ 409367 w 1003876"/>
                  <a:gd name="connsiteY36" fmla="*/ 1389340 h 1516072"/>
                  <a:gd name="connsiteX37" fmla="*/ 424041 w 1003876"/>
                  <a:gd name="connsiteY37" fmla="*/ 1329152 h 1516072"/>
                  <a:gd name="connsiteX38" fmla="*/ 467289 w 1003876"/>
                  <a:gd name="connsiteY38" fmla="*/ 1265103 h 1516072"/>
                  <a:gd name="connsiteX39" fmla="*/ 528455 w 1003876"/>
                  <a:gd name="connsiteY39" fmla="*/ 1230091 h 1516072"/>
                  <a:gd name="connsiteX40" fmla="*/ 601154 w 1003876"/>
                  <a:gd name="connsiteY40" fmla="*/ 1221700 h 1516072"/>
                  <a:gd name="connsiteX41" fmla="*/ 720654 w 1003876"/>
                  <a:gd name="connsiteY41" fmla="*/ 1316538 h 1516072"/>
                  <a:gd name="connsiteX42" fmla="*/ 733989 w 1003876"/>
                  <a:gd name="connsiteY42" fmla="*/ 1326063 h 1516072"/>
                  <a:gd name="connsiteX43" fmla="*/ 743514 w 1003876"/>
                  <a:gd name="connsiteY43" fmla="*/ 1327968 h 1516072"/>
                  <a:gd name="connsiteX44" fmla="*/ 749229 w 1003876"/>
                  <a:gd name="connsiteY44" fmla="*/ 1329873 h 1516072"/>
                  <a:gd name="connsiteX45" fmla="*/ 762564 w 1003876"/>
                  <a:gd name="connsiteY45" fmla="*/ 1335588 h 1516072"/>
                  <a:gd name="connsiteX46" fmla="*/ 777804 w 1003876"/>
                  <a:gd name="connsiteY46" fmla="*/ 1333683 h 1516072"/>
                  <a:gd name="connsiteX47" fmla="*/ 789234 w 1003876"/>
                  <a:gd name="connsiteY47" fmla="*/ 1327968 h 1516072"/>
                  <a:gd name="connsiteX48" fmla="*/ 794949 w 1003876"/>
                  <a:gd name="connsiteY48" fmla="*/ 1326063 h 1516072"/>
                  <a:gd name="connsiteX49" fmla="*/ 802569 w 1003876"/>
                  <a:gd name="connsiteY49" fmla="*/ 1308918 h 1516072"/>
                  <a:gd name="connsiteX50" fmla="*/ 800664 w 1003876"/>
                  <a:gd name="connsiteY50" fmla="*/ 1284153 h 1516072"/>
                  <a:gd name="connsiteX51" fmla="*/ 798759 w 1003876"/>
                  <a:gd name="connsiteY51" fmla="*/ 1278438 h 1516072"/>
                  <a:gd name="connsiteX52" fmla="*/ 796854 w 1003876"/>
                  <a:gd name="connsiteY52" fmla="*/ 1270818 h 1516072"/>
                  <a:gd name="connsiteX53" fmla="*/ 783519 w 1003876"/>
                  <a:gd name="connsiteY53" fmla="*/ 1253673 h 1516072"/>
                  <a:gd name="connsiteX54" fmla="*/ 773994 w 1003876"/>
                  <a:gd name="connsiteY54" fmla="*/ 1247958 h 1516072"/>
                  <a:gd name="connsiteX55" fmla="*/ 648264 w 1003876"/>
                  <a:gd name="connsiteY55" fmla="*/ 1156518 h 1516072"/>
                  <a:gd name="connsiteX56" fmla="*/ 644454 w 1003876"/>
                  <a:gd name="connsiteY56" fmla="*/ 1139373 h 1516072"/>
                  <a:gd name="connsiteX57" fmla="*/ 646359 w 1003876"/>
                  <a:gd name="connsiteY57" fmla="*/ 1131753 h 1516072"/>
                  <a:gd name="connsiteX58" fmla="*/ 650169 w 1003876"/>
                  <a:gd name="connsiteY58" fmla="*/ 1114608 h 1516072"/>
                  <a:gd name="connsiteX59" fmla="*/ 653979 w 1003876"/>
                  <a:gd name="connsiteY59" fmla="*/ 1108893 h 1516072"/>
                  <a:gd name="connsiteX60" fmla="*/ 655884 w 1003876"/>
                  <a:gd name="connsiteY60" fmla="*/ 1103178 h 1516072"/>
                  <a:gd name="connsiteX61" fmla="*/ 661599 w 1003876"/>
                  <a:gd name="connsiteY61" fmla="*/ 1101273 h 1516072"/>
                  <a:gd name="connsiteX62" fmla="*/ 671124 w 1003876"/>
                  <a:gd name="connsiteY62" fmla="*/ 1089843 h 1516072"/>
                  <a:gd name="connsiteX63" fmla="*/ 724464 w 1003876"/>
                  <a:gd name="connsiteY63" fmla="*/ 1082223 h 1516072"/>
                  <a:gd name="connsiteX64" fmla="*/ 842574 w 1003876"/>
                  <a:gd name="connsiteY64" fmla="*/ 1084128 h 1516072"/>
                  <a:gd name="connsiteX65" fmla="*/ 871149 w 1003876"/>
                  <a:gd name="connsiteY65" fmla="*/ 1086033 h 1516072"/>
                  <a:gd name="connsiteX66" fmla="*/ 899724 w 1003876"/>
                  <a:gd name="connsiteY66" fmla="*/ 1091748 h 1516072"/>
                  <a:gd name="connsiteX67" fmla="*/ 922584 w 1003876"/>
                  <a:gd name="connsiteY67" fmla="*/ 1095558 h 1516072"/>
                  <a:gd name="connsiteX68" fmla="*/ 985294 w 1003876"/>
                  <a:gd name="connsiteY68" fmla="*/ 1104311 h 1516072"/>
                  <a:gd name="connsiteX69" fmla="*/ 1003378 w 1003876"/>
                  <a:gd name="connsiteY69" fmla="*/ 1065958 h 1516072"/>
                  <a:gd name="connsiteX70" fmla="*/ 970209 w 1003876"/>
                  <a:gd name="connsiteY70" fmla="*/ 1044123 h 1516072"/>
                  <a:gd name="connsiteX71" fmla="*/ 918620 w 1003876"/>
                  <a:gd name="connsiteY71" fmla="*/ 1034598 h 1516072"/>
                  <a:gd name="connsiteX72" fmla="*/ 825429 w 1003876"/>
                  <a:gd name="connsiteY72" fmla="*/ 1034598 h 1516072"/>
                  <a:gd name="connsiteX73" fmla="*/ 730179 w 1003876"/>
                  <a:gd name="connsiteY73" fmla="*/ 1038408 h 1516072"/>
                  <a:gd name="connsiteX74" fmla="*/ 669219 w 1003876"/>
                  <a:gd name="connsiteY74" fmla="*/ 1046028 h 1516072"/>
                  <a:gd name="connsiteX75" fmla="*/ 646360 w 1003876"/>
                  <a:gd name="connsiteY75" fmla="*/ 1049838 h 1516072"/>
                  <a:gd name="connsiteX76" fmla="*/ 640078 w 1003876"/>
                  <a:gd name="connsiteY76" fmla="*/ 1026051 h 1516072"/>
                  <a:gd name="connsiteX77" fmla="*/ 673029 w 1003876"/>
                  <a:gd name="connsiteY77" fmla="*/ 992688 h 1516072"/>
                  <a:gd name="connsiteX78" fmla="*/ 674934 w 1003876"/>
                  <a:gd name="connsiteY78" fmla="*/ 986973 h 1516072"/>
                  <a:gd name="connsiteX79" fmla="*/ 680649 w 1003876"/>
                  <a:gd name="connsiteY79" fmla="*/ 985068 h 1516072"/>
                  <a:gd name="connsiteX80" fmla="*/ 686364 w 1003876"/>
                  <a:gd name="connsiteY80" fmla="*/ 981258 h 1516072"/>
                  <a:gd name="connsiteX81" fmla="*/ 695889 w 1003876"/>
                  <a:gd name="connsiteY81" fmla="*/ 971733 h 1516072"/>
                  <a:gd name="connsiteX82" fmla="*/ 705414 w 1003876"/>
                  <a:gd name="connsiteY82" fmla="*/ 960303 h 1516072"/>
                  <a:gd name="connsiteX83" fmla="*/ 716844 w 1003876"/>
                  <a:gd name="connsiteY83" fmla="*/ 952683 h 1516072"/>
                  <a:gd name="connsiteX84" fmla="*/ 732084 w 1003876"/>
                  <a:gd name="connsiteY84" fmla="*/ 939348 h 1516072"/>
                  <a:gd name="connsiteX85" fmla="*/ 741609 w 1003876"/>
                  <a:gd name="connsiteY85" fmla="*/ 927918 h 1516072"/>
                  <a:gd name="connsiteX86" fmla="*/ 753039 w 1003876"/>
                  <a:gd name="connsiteY86" fmla="*/ 918393 h 1516072"/>
                  <a:gd name="connsiteX87" fmla="*/ 758754 w 1003876"/>
                  <a:gd name="connsiteY87" fmla="*/ 906963 h 1516072"/>
                  <a:gd name="connsiteX88" fmla="*/ 760659 w 1003876"/>
                  <a:gd name="connsiteY88" fmla="*/ 901248 h 1516072"/>
                  <a:gd name="connsiteX89" fmla="*/ 766374 w 1003876"/>
                  <a:gd name="connsiteY89" fmla="*/ 889818 h 1516072"/>
                  <a:gd name="connsiteX90" fmla="*/ 764469 w 1003876"/>
                  <a:gd name="connsiteY90" fmla="*/ 874578 h 1516072"/>
                  <a:gd name="connsiteX91" fmla="*/ 758754 w 1003876"/>
                  <a:gd name="connsiteY91" fmla="*/ 872673 h 1516072"/>
                  <a:gd name="connsiteX92" fmla="*/ 737799 w 1003876"/>
                  <a:gd name="connsiteY92" fmla="*/ 874578 h 1516072"/>
                  <a:gd name="connsiteX93" fmla="*/ 732084 w 1003876"/>
                  <a:gd name="connsiteY93" fmla="*/ 878388 h 1516072"/>
                  <a:gd name="connsiteX94" fmla="*/ 699699 w 1003876"/>
                  <a:gd name="connsiteY94" fmla="*/ 899343 h 1516072"/>
                  <a:gd name="connsiteX95" fmla="*/ 595181 w 1003876"/>
                  <a:gd name="connsiteY95" fmla="*/ 957831 h 1516072"/>
                  <a:gd name="connsiteX96" fmla="*/ 507294 w 1003876"/>
                  <a:gd name="connsiteY96" fmla="*/ 847908 h 1516072"/>
                  <a:gd name="connsiteX97" fmla="*/ 503484 w 1003876"/>
                  <a:gd name="connsiteY97" fmla="*/ 358323 h 1516072"/>
                  <a:gd name="connsiteX98" fmla="*/ 499674 w 1003876"/>
                  <a:gd name="connsiteY98" fmla="*/ 66858 h 1516072"/>
                  <a:gd name="connsiteX99" fmla="*/ 490149 w 1003876"/>
                  <a:gd name="connsiteY99" fmla="*/ 40188 h 1516072"/>
                  <a:gd name="connsiteX100" fmla="*/ 488244 w 1003876"/>
                  <a:gd name="connsiteY100" fmla="*/ 34473 h 1516072"/>
                  <a:gd name="connsiteX101" fmla="*/ 484434 w 1003876"/>
                  <a:gd name="connsiteY101" fmla="*/ 28758 h 1516072"/>
                  <a:gd name="connsiteX102" fmla="*/ 478719 w 1003876"/>
                  <a:gd name="connsiteY102" fmla="*/ 17328 h 1516072"/>
                  <a:gd name="connsiteX103" fmla="*/ 473004 w 1003876"/>
                  <a:gd name="connsiteY103" fmla="*/ 13518 h 1516072"/>
                  <a:gd name="connsiteX104" fmla="*/ 469194 w 1003876"/>
                  <a:gd name="connsiteY104" fmla="*/ 7803 h 1516072"/>
                  <a:gd name="connsiteX105" fmla="*/ 429189 w 1003876"/>
                  <a:gd name="connsiteY105" fmla="*/ 11613 h 1516072"/>
                  <a:gd name="connsiteX106" fmla="*/ 425379 w 1003876"/>
                  <a:gd name="connsiteY106" fmla="*/ 78288 h 1516072"/>
                  <a:gd name="connsiteX107" fmla="*/ 425379 w 1003876"/>
                  <a:gd name="connsiteY107" fmla="*/ 84003 h 1516072"/>
                  <a:gd name="connsiteX108" fmla="*/ 436603 w 1003876"/>
                  <a:gd name="connsiteY108" fmla="*/ 225952 h 1516072"/>
                  <a:gd name="connsiteX109" fmla="*/ 440619 w 1003876"/>
                  <a:gd name="connsiteY109" fmla="*/ 421188 h 1516072"/>
                  <a:gd name="connsiteX110" fmla="*/ 440002 w 1003876"/>
                  <a:gd name="connsiteY110" fmla="*/ 789160 h 1516072"/>
                  <a:gd name="connsiteX111" fmla="*/ 430322 w 1003876"/>
                  <a:gd name="connsiteY111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27234 w 1003876"/>
                  <a:gd name="connsiteY18" fmla="*/ 1154613 h 1516072"/>
                  <a:gd name="connsiteX19" fmla="*/ 15804 w 1003876"/>
                  <a:gd name="connsiteY19" fmla="*/ 1160328 h 1516072"/>
                  <a:gd name="connsiteX20" fmla="*/ 6279 w 1003876"/>
                  <a:gd name="connsiteY20" fmla="*/ 1169853 h 1516072"/>
                  <a:gd name="connsiteX21" fmla="*/ 4374 w 1003876"/>
                  <a:gd name="connsiteY21" fmla="*/ 1175568 h 1516072"/>
                  <a:gd name="connsiteX22" fmla="*/ 564 w 1003876"/>
                  <a:gd name="connsiteY22" fmla="*/ 1181283 h 1516072"/>
                  <a:gd name="connsiteX23" fmla="*/ 6279 w 1003876"/>
                  <a:gd name="connsiteY23" fmla="*/ 1213668 h 1516072"/>
                  <a:gd name="connsiteX24" fmla="*/ 11994 w 1003876"/>
                  <a:gd name="connsiteY24" fmla="*/ 1217478 h 1516072"/>
                  <a:gd name="connsiteX25" fmla="*/ 17709 w 1003876"/>
                  <a:gd name="connsiteY25" fmla="*/ 1219383 h 1516072"/>
                  <a:gd name="connsiteX26" fmla="*/ 145344 w 1003876"/>
                  <a:gd name="connsiteY26" fmla="*/ 1222421 h 1516072"/>
                  <a:gd name="connsiteX27" fmla="*/ 335999 w 1003876"/>
                  <a:gd name="connsiteY27" fmla="*/ 1217478 h 1516072"/>
                  <a:gd name="connsiteX28" fmla="*/ 362514 w 1003876"/>
                  <a:gd name="connsiteY28" fmla="*/ 1273701 h 1516072"/>
                  <a:gd name="connsiteX29" fmla="*/ 335071 w 1003876"/>
                  <a:gd name="connsiteY29" fmla="*/ 1356594 h 1516072"/>
                  <a:gd name="connsiteX30" fmla="*/ 328224 w 1003876"/>
                  <a:gd name="connsiteY30" fmla="*/ 1420386 h 1516072"/>
                  <a:gd name="connsiteX31" fmla="*/ 332034 w 1003876"/>
                  <a:gd name="connsiteY31" fmla="*/ 1463223 h 1516072"/>
                  <a:gd name="connsiteX32" fmla="*/ 364419 w 1003876"/>
                  <a:gd name="connsiteY32" fmla="*/ 1512753 h 1516072"/>
                  <a:gd name="connsiteX33" fmla="*/ 387279 w 1003876"/>
                  <a:gd name="connsiteY33" fmla="*/ 1514658 h 1516072"/>
                  <a:gd name="connsiteX34" fmla="*/ 396804 w 1003876"/>
                  <a:gd name="connsiteY34" fmla="*/ 1491798 h 1516072"/>
                  <a:gd name="connsiteX35" fmla="*/ 403085 w 1003876"/>
                  <a:gd name="connsiteY35" fmla="*/ 1451433 h 1516072"/>
                  <a:gd name="connsiteX36" fmla="*/ 409367 w 1003876"/>
                  <a:gd name="connsiteY36" fmla="*/ 1389340 h 1516072"/>
                  <a:gd name="connsiteX37" fmla="*/ 424041 w 1003876"/>
                  <a:gd name="connsiteY37" fmla="*/ 1329152 h 1516072"/>
                  <a:gd name="connsiteX38" fmla="*/ 467289 w 1003876"/>
                  <a:gd name="connsiteY38" fmla="*/ 1265103 h 1516072"/>
                  <a:gd name="connsiteX39" fmla="*/ 528455 w 1003876"/>
                  <a:gd name="connsiteY39" fmla="*/ 1230091 h 1516072"/>
                  <a:gd name="connsiteX40" fmla="*/ 601154 w 1003876"/>
                  <a:gd name="connsiteY40" fmla="*/ 1221700 h 1516072"/>
                  <a:gd name="connsiteX41" fmla="*/ 720654 w 1003876"/>
                  <a:gd name="connsiteY41" fmla="*/ 1316538 h 1516072"/>
                  <a:gd name="connsiteX42" fmla="*/ 733989 w 1003876"/>
                  <a:gd name="connsiteY42" fmla="*/ 1326063 h 1516072"/>
                  <a:gd name="connsiteX43" fmla="*/ 743514 w 1003876"/>
                  <a:gd name="connsiteY43" fmla="*/ 1327968 h 1516072"/>
                  <a:gd name="connsiteX44" fmla="*/ 749229 w 1003876"/>
                  <a:gd name="connsiteY44" fmla="*/ 1329873 h 1516072"/>
                  <a:gd name="connsiteX45" fmla="*/ 762564 w 1003876"/>
                  <a:gd name="connsiteY45" fmla="*/ 1335588 h 1516072"/>
                  <a:gd name="connsiteX46" fmla="*/ 777804 w 1003876"/>
                  <a:gd name="connsiteY46" fmla="*/ 1333683 h 1516072"/>
                  <a:gd name="connsiteX47" fmla="*/ 789234 w 1003876"/>
                  <a:gd name="connsiteY47" fmla="*/ 1327968 h 1516072"/>
                  <a:gd name="connsiteX48" fmla="*/ 794949 w 1003876"/>
                  <a:gd name="connsiteY48" fmla="*/ 1326063 h 1516072"/>
                  <a:gd name="connsiteX49" fmla="*/ 802569 w 1003876"/>
                  <a:gd name="connsiteY49" fmla="*/ 1308918 h 1516072"/>
                  <a:gd name="connsiteX50" fmla="*/ 800664 w 1003876"/>
                  <a:gd name="connsiteY50" fmla="*/ 1284153 h 1516072"/>
                  <a:gd name="connsiteX51" fmla="*/ 798759 w 1003876"/>
                  <a:gd name="connsiteY51" fmla="*/ 1278438 h 1516072"/>
                  <a:gd name="connsiteX52" fmla="*/ 796854 w 1003876"/>
                  <a:gd name="connsiteY52" fmla="*/ 1270818 h 1516072"/>
                  <a:gd name="connsiteX53" fmla="*/ 783519 w 1003876"/>
                  <a:gd name="connsiteY53" fmla="*/ 1253673 h 1516072"/>
                  <a:gd name="connsiteX54" fmla="*/ 773994 w 1003876"/>
                  <a:gd name="connsiteY54" fmla="*/ 1247958 h 1516072"/>
                  <a:gd name="connsiteX55" fmla="*/ 648264 w 1003876"/>
                  <a:gd name="connsiteY55" fmla="*/ 1156518 h 1516072"/>
                  <a:gd name="connsiteX56" fmla="*/ 644454 w 1003876"/>
                  <a:gd name="connsiteY56" fmla="*/ 1139373 h 1516072"/>
                  <a:gd name="connsiteX57" fmla="*/ 646359 w 1003876"/>
                  <a:gd name="connsiteY57" fmla="*/ 1131753 h 1516072"/>
                  <a:gd name="connsiteX58" fmla="*/ 650169 w 1003876"/>
                  <a:gd name="connsiteY58" fmla="*/ 1114608 h 1516072"/>
                  <a:gd name="connsiteX59" fmla="*/ 653979 w 1003876"/>
                  <a:gd name="connsiteY59" fmla="*/ 1108893 h 1516072"/>
                  <a:gd name="connsiteX60" fmla="*/ 655884 w 1003876"/>
                  <a:gd name="connsiteY60" fmla="*/ 1103178 h 1516072"/>
                  <a:gd name="connsiteX61" fmla="*/ 661599 w 1003876"/>
                  <a:gd name="connsiteY61" fmla="*/ 1101273 h 1516072"/>
                  <a:gd name="connsiteX62" fmla="*/ 671124 w 1003876"/>
                  <a:gd name="connsiteY62" fmla="*/ 1089843 h 1516072"/>
                  <a:gd name="connsiteX63" fmla="*/ 724464 w 1003876"/>
                  <a:gd name="connsiteY63" fmla="*/ 1082223 h 1516072"/>
                  <a:gd name="connsiteX64" fmla="*/ 842574 w 1003876"/>
                  <a:gd name="connsiteY64" fmla="*/ 1084128 h 1516072"/>
                  <a:gd name="connsiteX65" fmla="*/ 871149 w 1003876"/>
                  <a:gd name="connsiteY65" fmla="*/ 1086033 h 1516072"/>
                  <a:gd name="connsiteX66" fmla="*/ 899724 w 1003876"/>
                  <a:gd name="connsiteY66" fmla="*/ 1091748 h 1516072"/>
                  <a:gd name="connsiteX67" fmla="*/ 922584 w 1003876"/>
                  <a:gd name="connsiteY67" fmla="*/ 1095558 h 1516072"/>
                  <a:gd name="connsiteX68" fmla="*/ 985294 w 1003876"/>
                  <a:gd name="connsiteY68" fmla="*/ 1104311 h 1516072"/>
                  <a:gd name="connsiteX69" fmla="*/ 1003378 w 1003876"/>
                  <a:gd name="connsiteY69" fmla="*/ 1065958 h 1516072"/>
                  <a:gd name="connsiteX70" fmla="*/ 970209 w 1003876"/>
                  <a:gd name="connsiteY70" fmla="*/ 1044123 h 1516072"/>
                  <a:gd name="connsiteX71" fmla="*/ 918620 w 1003876"/>
                  <a:gd name="connsiteY71" fmla="*/ 1034598 h 1516072"/>
                  <a:gd name="connsiteX72" fmla="*/ 825429 w 1003876"/>
                  <a:gd name="connsiteY72" fmla="*/ 1034598 h 1516072"/>
                  <a:gd name="connsiteX73" fmla="*/ 730179 w 1003876"/>
                  <a:gd name="connsiteY73" fmla="*/ 1038408 h 1516072"/>
                  <a:gd name="connsiteX74" fmla="*/ 669219 w 1003876"/>
                  <a:gd name="connsiteY74" fmla="*/ 1046028 h 1516072"/>
                  <a:gd name="connsiteX75" fmla="*/ 646360 w 1003876"/>
                  <a:gd name="connsiteY75" fmla="*/ 1049838 h 1516072"/>
                  <a:gd name="connsiteX76" fmla="*/ 640078 w 1003876"/>
                  <a:gd name="connsiteY76" fmla="*/ 1026051 h 1516072"/>
                  <a:gd name="connsiteX77" fmla="*/ 673029 w 1003876"/>
                  <a:gd name="connsiteY77" fmla="*/ 992688 h 1516072"/>
                  <a:gd name="connsiteX78" fmla="*/ 674934 w 1003876"/>
                  <a:gd name="connsiteY78" fmla="*/ 986973 h 1516072"/>
                  <a:gd name="connsiteX79" fmla="*/ 680649 w 1003876"/>
                  <a:gd name="connsiteY79" fmla="*/ 985068 h 1516072"/>
                  <a:gd name="connsiteX80" fmla="*/ 686364 w 1003876"/>
                  <a:gd name="connsiteY80" fmla="*/ 981258 h 1516072"/>
                  <a:gd name="connsiteX81" fmla="*/ 695889 w 1003876"/>
                  <a:gd name="connsiteY81" fmla="*/ 971733 h 1516072"/>
                  <a:gd name="connsiteX82" fmla="*/ 705414 w 1003876"/>
                  <a:gd name="connsiteY82" fmla="*/ 960303 h 1516072"/>
                  <a:gd name="connsiteX83" fmla="*/ 716844 w 1003876"/>
                  <a:gd name="connsiteY83" fmla="*/ 952683 h 1516072"/>
                  <a:gd name="connsiteX84" fmla="*/ 732084 w 1003876"/>
                  <a:gd name="connsiteY84" fmla="*/ 939348 h 1516072"/>
                  <a:gd name="connsiteX85" fmla="*/ 741609 w 1003876"/>
                  <a:gd name="connsiteY85" fmla="*/ 927918 h 1516072"/>
                  <a:gd name="connsiteX86" fmla="*/ 753039 w 1003876"/>
                  <a:gd name="connsiteY86" fmla="*/ 918393 h 1516072"/>
                  <a:gd name="connsiteX87" fmla="*/ 758754 w 1003876"/>
                  <a:gd name="connsiteY87" fmla="*/ 906963 h 1516072"/>
                  <a:gd name="connsiteX88" fmla="*/ 760659 w 1003876"/>
                  <a:gd name="connsiteY88" fmla="*/ 901248 h 1516072"/>
                  <a:gd name="connsiteX89" fmla="*/ 766374 w 1003876"/>
                  <a:gd name="connsiteY89" fmla="*/ 889818 h 1516072"/>
                  <a:gd name="connsiteX90" fmla="*/ 764469 w 1003876"/>
                  <a:gd name="connsiteY90" fmla="*/ 874578 h 1516072"/>
                  <a:gd name="connsiteX91" fmla="*/ 758754 w 1003876"/>
                  <a:gd name="connsiteY91" fmla="*/ 872673 h 1516072"/>
                  <a:gd name="connsiteX92" fmla="*/ 737799 w 1003876"/>
                  <a:gd name="connsiteY92" fmla="*/ 874578 h 1516072"/>
                  <a:gd name="connsiteX93" fmla="*/ 732084 w 1003876"/>
                  <a:gd name="connsiteY93" fmla="*/ 878388 h 1516072"/>
                  <a:gd name="connsiteX94" fmla="*/ 699699 w 1003876"/>
                  <a:gd name="connsiteY94" fmla="*/ 899343 h 1516072"/>
                  <a:gd name="connsiteX95" fmla="*/ 595181 w 1003876"/>
                  <a:gd name="connsiteY95" fmla="*/ 957831 h 1516072"/>
                  <a:gd name="connsiteX96" fmla="*/ 507294 w 1003876"/>
                  <a:gd name="connsiteY96" fmla="*/ 847908 h 1516072"/>
                  <a:gd name="connsiteX97" fmla="*/ 503484 w 1003876"/>
                  <a:gd name="connsiteY97" fmla="*/ 358323 h 1516072"/>
                  <a:gd name="connsiteX98" fmla="*/ 499674 w 1003876"/>
                  <a:gd name="connsiteY98" fmla="*/ 66858 h 1516072"/>
                  <a:gd name="connsiteX99" fmla="*/ 490149 w 1003876"/>
                  <a:gd name="connsiteY99" fmla="*/ 40188 h 1516072"/>
                  <a:gd name="connsiteX100" fmla="*/ 488244 w 1003876"/>
                  <a:gd name="connsiteY100" fmla="*/ 34473 h 1516072"/>
                  <a:gd name="connsiteX101" fmla="*/ 484434 w 1003876"/>
                  <a:gd name="connsiteY101" fmla="*/ 28758 h 1516072"/>
                  <a:gd name="connsiteX102" fmla="*/ 478719 w 1003876"/>
                  <a:gd name="connsiteY102" fmla="*/ 17328 h 1516072"/>
                  <a:gd name="connsiteX103" fmla="*/ 473004 w 1003876"/>
                  <a:gd name="connsiteY103" fmla="*/ 13518 h 1516072"/>
                  <a:gd name="connsiteX104" fmla="*/ 469194 w 1003876"/>
                  <a:gd name="connsiteY104" fmla="*/ 7803 h 1516072"/>
                  <a:gd name="connsiteX105" fmla="*/ 429189 w 1003876"/>
                  <a:gd name="connsiteY105" fmla="*/ 11613 h 1516072"/>
                  <a:gd name="connsiteX106" fmla="*/ 425379 w 1003876"/>
                  <a:gd name="connsiteY106" fmla="*/ 78288 h 1516072"/>
                  <a:gd name="connsiteX107" fmla="*/ 425379 w 1003876"/>
                  <a:gd name="connsiteY107" fmla="*/ 84003 h 1516072"/>
                  <a:gd name="connsiteX108" fmla="*/ 436603 w 1003876"/>
                  <a:gd name="connsiteY108" fmla="*/ 225952 h 1516072"/>
                  <a:gd name="connsiteX109" fmla="*/ 440619 w 1003876"/>
                  <a:gd name="connsiteY109" fmla="*/ 421188 h 1516072"/>
                  <a:gd name="connsiteX110" fmla="*/ 440002 w 1003876"/>
                  <a:gd name="connsiteY110" fmla="*/ 789160 h 1516072"/>
                  <a:gd name="connsiteX111" fmla="*/ 430322 w 1003876"/>
                  <a:gd name="connsiteY111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15804 w 1003876"/>
                  <a:gd name="connsiteY18" fmla="*/ 1160328 h 1516072"/>
                  <a:gd name="connsiteX19" fmla="*/ 6279 w 1003876"/>
                  <a:gd name="connsiteY19" fmla="*/ 1169853 h 1516072"/>
                  <a:gd name="connsiteX20" fmla="*/ 4374 w 1003876"/>
                  <a:gd name="connsiteY20" fmla="*/ 1175568 h 1516072"/>
                  <a:gd name="connsiteX21" fmla="*/ 564 w 1003876"/>
                  <a:gd name="connsiteY21" fmla="*/ 1181283 h 1516072"/>
                  <a:gd name="connsiteX22" fmla="*/ 6279 w 1003876"/>
                  <a:gd name="connsiteY22" fmla="*/ 1213668 h 1516072"/>
                  <a:gd name="connsiteX23" fmla="*/ 11994 w 1003876"/>
                  <a:gd name="connsiteY23" fmla="*/ 1217478 h 1516072"/>
                  <a:gd name="connsiteX24" fmla="*/ 17709 w 1003876"/>
                  <a:gd name="connsiteY24" fmla="*/ 1219383 h 1516072"/>
                  <a:gd name="connsiteX25" fmla="*/ 145344 w 1003876"/>
                  <a:gd name="connsiteY25" fmla="*/ 1222421 h 1516072"/>
                  <a:gd name="connsiteX26" fmla="*/ 335999 w 1003876"/>
                  <a:gd name="connsiteY26" fmla="*/ 1217478 h 1516072"/>
                  <a:gd name="connsiteX27" fmla="*/ 362514 w 1003876"/>
                  <a:gd name="connsiteY27" fmla="*/ 1273701 h 1516072"/>
                  <a:gd name="connsiteX28" fmla="*/ 335071 w 1003876"/>
                  <a:gd name="connsiteY28" fmla="*/ 1356594 h 1516072"/>
                  <a:gd name="connsiteX29" fmla="*/ 328224 w 1003876"/>
                  <a:gd name="connsiteY29" fmla="*/ 1420386 h 1516072"/>
                  <a:gd name="connsiteX30" fmla="*/ 332034 w 1003876"/>
                  <a:gd name="connsiteY30" fmla="*/ 1463223 h 1516072"/>
                  <a:gd name="connsiteX31" fmla="*/ 364419 w 1003876"/>
                  <a:gd name="connsiteY31" fmla="*/ 1512753 h 1516072"/>
                  <a:gd name="connsiteX32" fmla="*/ 387279 w 1003876"/>
                  <a:gd name="connsiteY32" fmla="*/ 1514658 h 1516072"/>
                  <a:gd name="connsiteX33" fmla="*/ 396804 w 1003876"/>
                  <a:gd name="connsiteY33" fmla="*/ 1491798 h 1516072"/>
                  <a:gd name="connsiteX34" fmla="*/ 403085 w 1003876"/>
                  <a:gd name="connsiteY34" fmla="*/ 1451433 h 1516072"/>
                  <a:gd name="connsiteX35" fmla="*/ 409367 w 1003876"/>
                  <a:gd name="connsiteY35" fmla="*/ 1389340 h 1516072"/>
                  <a:gd name="connsiteX36" fmla="*/ 424041 w 1003876"/>
                  <a:gd name="connsiteY36" fmla="*/ 1329152 h 1516072"/>
                  <a:gd name="connsiteX37" fmla="*/ 467289 w 1003876"/>
                  <a:gd name="connsiteY37" fmla="*/ 1265103 h 1516072"/>
                  <a:gd name="connsiteX38" fmla="*/ 528455 w 1003876"/>
                  <a:gd name="connsiteY38" fmla="*/ 1230091 h 1516072"/>
                  <a:gd name="connsiteX39" fmla="*/ 601154 w 1003876"/>
                  <a:gd name="connsiteY39" fmla="*/ 1221700 h 1516072"/>
                  <a:gd name="connsiteX40" fmla="*/ 720654 w 1003876"/>
                  <a:gd name="connsiteY40" fmla="*/ 1316538 h 1516072"/>
                  <a:gd name="connsiteX41" fmla="*/ 733989 w 1003876"/>
                  <a:gd name="connsiteY41" fmla="*/ 1326063 h 1516072"/>
                  <a:gd name="connsiteX42" fmla="*/ 743514 w 1003876"/>
                  <a:gd name="connsiteY42" fmla="*/ 1327968 h 1516072"/>
                  <a:gd name="connsiteX43" fmla="*/ 749229 w 1003876"/>
                  <a:gd name="connsiteY43" fmla="*/ 1329873 h 1516072"/>
                  <a:gd name="connsiteX44" fmla="*/ 762564 w 1003876"/>
                  <a:gd name="connsiteY44" fmla="*/ 1335588 h 1516072"/>
                  <a:gd name="connsiteX45" fmla="*/ 777804 w 1003876"/>
                  <a:gd name="connsiteY45" fmla="*/ 1333683 h 1516072"/>
                  <a:gd name="connsiteX46" fmla="*/ 789234 w 1003876"/>
                  <a:gd name="connsiteY46" fmla="*/ 1327968 h 1516072"/>
                  <a:gd name="connsiteX47" fmla="*/ 794949 w 1003876"/>
                  <a:gd name="connsiteY47" fmla="*/ 1326063 h 1516072"/>
                  <a:gd name="connsiteX48" fmla="*/ 802569 w 1003876"/>
                  <a:gd name="connsiteY48" fmla="*/ 1308918 h 1516072"/>
                  <a:gd name="connsiteX49" fmla="*/ 800664 w 1003876"/>
                  <a:gd name="connsiteY49" fmla="*/ 1284153 h 1516072"/>
                  <a:gd name="connsiteX50" fmla="*/ 798759 w 1003876"/>
                  <a:gd name="connsiteY50" fmla="*/ 1278438 h 1516072"/>
                  <a:gd name="connsiteX51" fmla="*/ 796854 w 1003876"/>
                  <a:gd name="connsiteY51" fmla="*/ 1270818 h 1516072"/>
                  <a:gd name="connsiteX52" fmla="*/ 783519 w 1003876"/>
                  <a:gd name="connsiteY52" fmla="*/ 1253673 h 1516072"/>
                  <a:gd name="connsiteX53" fmla="*/ 773994 w 1003876"/>
                  <a:gd name="connsiteY53" fmla="*/ 1247958 h 1516072"/>
                  <a:gd name="connsiteX54" fmla="*/ 648264 w 1003876"/>
                  <a:gd name="connsiteY54" fmla="*/ 1156518 h 1516072"/>
                  <a:gd name="connsiteX55" fmla="*/ 644454 w 1003876"/>
                  <a:gd name="connsiteY55" fmla="*/ 1139373 h 1516072"/>
                  <a:gd name="connsiteX56" fmla="*/ 646359 w 1003876"/>
                  <a:gd name="connsiteY56" fmla="*/ 1131753 h 1516072"/>
                  <a:gd name="connsiteX57" fmla="*/ 650169 w 1003876"/>
                  <a:gd name="connsiteY57" fmla="*/ 1114608 h 1516072"/>
                  <a:gd name="connsiteX58" fmla="*/ 653979 w 1003876"/>
                  <a:gd name="connsiteY58" fmla="*/ 1108893 h 1516072"/>
                  <a:gd name="connsiteX59" fmla="*/ 655884 w 1003876"/>
                  <a:gd name="connsiteY59" fmla="*/ 1103178 h 1516072"/>
                  <a:gd name="connsiteX60" fmla="*/ 661599 w 1003876"/>
                  <a:gd name="connsiteY60" fmla="*/ 1101273 h 1516072"/>
                  <a:gd name="connsiteX61" fmla="*/ 671124 w 1003876"/>
                  <a:gd name="connsiteY61" fmla="*/ 1089843 h 1516072"/>
                  <a:gd name="connsiteX62" fmla="*/ 724464 w 1003876"/>
                  <a:gd name="connsiteY62" fmla="*/ 1082223 h 1516072"/>
                  <a:gd name="connsiteX63" fmla="*/ 842574 w 1003876"/>
                  <a:gd name="connsiteY63" fmla="*/ 1084128 h 1516072"/>
                  <a:gd name="connsiteX64" fmla="*/ 871149 w 1003876"/>
                  <a:gd name="connsiteY64" fmla="*/ 1086033 h 1516072"/>
                  <a:gd name="connsiteX65" fmla="*/ 899724 w 1003876"/>
                  <a:gd name="connsiteY65" fmla="*/ 1091748 h 1516072"/>
                  <a:gd name="connsiteX66" fmla="*/ 922584 w 1003876"/>
                  <a:gd name="connsiteY66" fmla="*/ 1095558 h 1516072"/>
                  <a:gd name="connsiteX67" fmla="*/ 985294 w 1003876"/>
                  <a:gd name="connsiteY67" fmla="*/ 1104311 h 1516072"/>
                  <a:gd name="connsiteX68" fmla="*/ 1003378 w 1003876"/>
                  <a:gd name="connsiteY68" fmla="*/ 1065958 h 1516072"/>
                  <a:gd name="connsiteX69" fmla="*/ 970209 w 1003876"/>
                  <a:gd name="connsiteY69" fmla="*/ 1044123 h 1516072"/>
                  <a:gd name="connsiteX70" fmla="*/ 918620 w 1003876"/>
                  <a:gd name="connsiteY70" fmla="*/ 1034598 h 1516072"/>
                  <a:gd name="connsiteX71" fmla="*/ 825429 w 1003876"/>
                  <a:gd name="connsiteY71" fmla="*/ 1034598 h 1516072"/>
                  <a:gd name="connsiteX72" fmla="*/ 730179 w 1003876"/>
                  <a:gd name="connsiteY72" fmla="*/ 1038408 h 1516072"/>
                  <a:gd name="connsiteX73" fmla="*/ 669219 w 1003876"/>
                  <a:gd name="connsiteY73" fmla="*/ 1046028 h 1516072"/>
                  <a:gd name="connsiteX74" fmla="*/ 646360 w 1003876"/>
                  <a:gd name="connsiteY74" fmla="*/ 1049838 h 1516072"/>
                  <a:gd name="connsiteX75" fmla="*/ 640078 w 1003876"/>
                  <a:gd name="connsiteY75" fmla="*/ 1026051 h 1516072"/>
                  <a:gd name="connsiteX76" fmla="*/ 673029 w 1003876"/>
                  <a:gd name="connsiteY76" fmla="*/ 992688 h 1516072"/>
                  <a:gd name="connsiteX77" fmla="*/ 674934 w 1003876"/>
                  <a:gd name="connsiteY77" fmla="*/ 986973 h 1516072"/>
                  <a:gd name="connsiteX78" fmla="*/ 680649 w 1003876"/>
                  <a:gd name="connsiteY78" fmla="*/ 985068 h 1516072"/>
                  <a:gd name="connsiteX79" fmla="*/ 686364 w 1003876"/>
                  <a:gd name="connsiteY79" fmla="*/ 981258 h 1516072"/>
                  <a:gd name="connsiteX80" fmla="*/ 695889 w 1003876"/>
                  <a:gd name="connsiteY80" fmla="*/ 971733 h 1516072"/>
                  <a:gd name="connsiteX81" fmla="*/ 705414 w 1003876"/>
                  <a:gd name="connsiteY81" fmla="*/ 960303 h 1516072"/>
                  <a:gd name="connsiteX82" fmla="*/ 716844 w 1003876"/>
                  <a:gd name="connsiteY82" fmla="*/ 952683 h 1516072"/>
                  <a:gd name="connsiteX83" fmla="*/ 732084 w 1003876"/>
                  <a:gd name="connsiteY83" fmla="*/ 939348 h 1516072"/>
                  <a:gd name="connsiteX84" fmla="*/ 741609 w 1003876"/>
                  <a:gd name="connsiteY84" fmla="*/ 927918 h 1516072"/>
                  <a:gd name="connsiteX85" fmla="*/ 753039 w 1003876"/>
                  <a:gd name="connsiteY85" fmla="*/ 918393 h 1516072"/>
                  <a:gd name="connsiteX86" fmla="*/ 758754 w 1003876"/>
                  <a:gd name="connsiteY86" fmla="*/ 906963 h 1516072"/>
                  <a:gd name="connsiteX87" fmla="*/ 760659 w 1003876"/>
                  <a:gd name="connsiteY87" fmla="*/ 901248 h 1516072"/>
                  <a:gd name="connsiteX88" fmla="*/ 766374 w 1003876"/>
                  <a:gd name="connsiteY88" fmla="*/ 889818 h 1516072"/>
                  <a:gd name="connsiteX89" fmla="*/ 764469 w 1003876"/>
                  <a:gd name="connsiteY89" fmla="*/ 874578 h 1516072"/>
                  <a:gd name="connsiteX90" fmla="*/ 758754 w 1003876"/>
                  <a:gd name="connsiteY90" fmla="*/ 872673 h 1516072"/>
                  <a:gd name="connsiteX91" fmla="*/ 737799 w 1003876"/>
                  <a:gd name="connsiteY91" fmla="*/ 874578 h 1516072"/>
                  <a:gd name="connsiteX92" fmla="*/ 732084 w 1003876"/>
                  <a:gd name="connsiteY92" fmla="*/ 878388 h 1516072"/>
                  <a:gd name="connsiteX93" fmla="*/ 699699 w 1003876"/>
                  <a:gd name="connsiteY93" fmla="*/ 899343 h 1516072"/>
                  <a:gd name="connsiteX94" fmla="*/ 595181 w 1003876"/>
                  <a:gd name="connsiteY94" fmla="*/ 957831 h 1516072"/>
                  <a:gd name="connsiteX95" fmla="*/ 507294 w 1003876"/>
                  <a:gd name="connsiteY95" fmla="*/ 847908 h 1516072"/>
                  <a:gd name="connsiteX96" fmla="*/ 503484 w 1003876"/>
                  <a:gd name="connsiteY96" fmla="*/ 358323 h 1516072"/>
                  <a:gd name="connsiteX97" fmla="*/ 499674 w 1003876"/>
                  <a:gd name="connsiteY97" fmla="*/ 66858 h 1516072"/>
                  <a:gd name="connsiteX98" fmla="*/ 490149 w 1003876"/>
                  <a:gd name="connsiteY98" fmla="*/ 40188 h 1516072"/>
                  <a:gd name="connsiteX99" fmla="*/ 488244 w 1003876"/>
                  <a:gd name="connsiteY99" fmla="*/ 34473 h 1516072"/>
                  <a:gd name="connsiteX100" fmla="*/ 484434 w 1003876"/>
                  <a:gd name="connsiteY100" fmla="*/ 28758 h 1516072"/>
                  <a:gd name="connsiteX101" fmla="*/ 478719 w 1003876"/>
                  <a:gd name="connsiteY101" fmla="*/ 17328 h 1516072"/>
                  <a:gd name="connsiteX102" fmla="*/ 473004 w 1003876"/>
                  <a:gd name="connsiteY102" fmla="*/ 13518 h 1516072"/>
                  <a:gd name="connsiteX103" fmla="*/ 469194 w 1003876"/>
                  <a:gd name="connsiteY103" fmla="*/ 7803 h 1516072"/>
                  <a:gd name="connsiteX104" fmla="*/ 429189 w 1003876"/>
                  <a:gd name="connsiteY104" fmla="*/ 11613 h 1516072"/>
                  <a:gd name="connsiteX105" fmla="*/ 425379 w 1003876"/>
                  <a:gd name="connsiteY105" fmla="*/ 78288 h 1516072"/>
                  <a:gd name="connsiteX106" fmla="*/ 425379 w 1003876"/>
                  <a:gd name="connsiteY106" fmla="*/ 84003 h 1516072"/>
                  <a:gd name="connsiteX107" fmla="*/ 436603 w 1003876"/>
                  <a:gd name="connsiteY107" fmla="*/ 225952 h 1516072"/>
                  <a:gd name="connsiteX108" fmla="*/ 440619 w 1003876"/>
                  <a:gd name="connsiteY108" fmla="*/ 421188 h 1516072"/>
                  <a:gd name="connsiteX109" fmla="*/ 440002 w 1003876"/>
                  <a:gd name="connsiteY109" fmla="*/ 789160 h 1516072"/>
                  <a:gd name="connsiteX110" fmla="*/ 430322 w 1003876"/>
                  <a:gd name="connsiteY110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15804 w 1003876"/>
                  <a:gd name="connsiteY18" fmla="*/ 1160328 h 1516072"/>
                  <a:gd name="connsiteX19" fmla="*/ 6279 w 1003876"/>
                  <a:gd name="connsiteY19" fmla="*/ 1169853 h 1516072"/>
                  <a:gd name="connsiteX20" fmla="*/ 4374 w 1003876"/>
                  <a:gd name="connsiteY20" fmla="*/ 1175568 h 1516072"/>
                  <a:gd name="connsiteX21" fmla="*/ 564 w 1003876"/>
                  <a:gd name="connsiteY21" fmla="*/ 1181283 h 1516072"/>
                  <a:gd name="connsiteX22" fmla="*/ 6279 w 1003876"/>
                  <a:gd name="connsiteY22" fmla="*/ 1213668 h 1516072"/>
                  <a:gd name="connsiteX23" fmla="*/ 11994 w 1003876"/>
                  <a:gd name="connsiteY23" fmla="*/ 1217478 h 1516072"/>
                  <a:gd name="connsiteX24" fmla="*/ 17709 w 1003876"/>
                  <a:gd name="connsiteY24" fmla="*/ 1219383 h 1516072"/>
                  <a:gd name="connsiteX25" fmla="*/ 145344 w 1003876"/>
                  <a:gd name="connsiteY25" fmla="*/ 1222421 h 1516072"/>
                  <a:gd name="connsiteX26" fmla="*/ 335999 w 1003876"/>
                  <a:gd name="connsiteY26" fmla="*/ 1217478 h 1516072"/>
                  <a:gd name="connsiteX27" fmla="*/ 362514 w 1003876"/>
                  <a:gd name="connsiteY27" fmla="*/ 1273701 h 1516072"/>
                  <a:gd name="connsiteX28" fmla="*/ 335071 w 1003876"/>
                  <a:gd name="connsiteY28" fmla="*/ 1356594 h 1516072"/>
                  <a:gd name="connsiteX29" fmla="*/ 328224 w 1003876"/>
                  <a:gd name="connsiteY29" fmla="*/ 1420386 h 1516072"/>
                  <a:gd name="connsiteX30" fmla="*/ 332034 w 1003876"/>
                  <a:gd name="connsiteY30" fmla="*/ 1463223 h 1516072"/>
                  <a:gd name="connsiteX31" fmla="*/ 364419 w 1003876"/>
                  <a:gd name="connsiteY31" fmla="*/ 1512753 h 1516072"/>
                  <a:gd name="connsiteX32" fmla="*/ 387279 w 1003876"/>
                  <a:gd name="connsiteY32" fmla="*/ 1514658 h 1516072"/>
                  <a:gd name="connsiteX33" fmla="*/ 396804 w 1003876"/>
                  <a:gd name="connsiteY33" fmla="*/ 1491798 h 1516072"/>
                  <a:gd name="connsiteX34" fmla="*/ 403085 w 1003876"/>
                  <a:gd name="connsiteY34" fmla="*/ 1451433 h 1516072"/>
                  <a:gd name="connsiteX35" fmla="*/ 409367 w 1003876"/>
                  <a:gd name="connsiteY35" fmla="*/ 1389340 h 1516072"/>
                  <a:gd name="connsiteX36" fmla="*/ 424041 w 1003876"/>
                  <a:gd name="connsiteY36" fmla="*/ 1329152 h 1516072"/>
                  <a:gd name="connsiteX37" fmla="*/ 467289 w 1003876"/>
                  <a:gd name="connsiteY37" fmla="*/ 1265103 h 1516072"/>
                  <a:gd name="connsiteX38" fmla="*/ 528455 w 1003876"/>
                  <a:gd name="connsiteY38" fmla="*/ 1230091 h 1516072"/>
                  <a:gd name="connsiteX39" fmla="*/ 601154 w 1003876"/>
                  <a:gd name="connsiteY39" fmla="*/ 1221700 h 1516072"/>
                  <a:gd name="connsiteX40" fmla="*/ 720654 w 1003876"/>
                  <a:gd name="connsiteY40" fmla="*/ 1316538 h 1516072"/>
                  <a:gd name="connsiteX41" fmla="*/ 733989 w 1003876"/>
                  <a:gd name="connsiteY41" fmla="*/ 1326063 h 1516072"/>
                  <a:gd name="connsiteX42" fmla="*/ 743514 w 1003876"/>
                  <a:gd name="connsiteY42" fmla="*/ 1327968 h 1516072"/>
                  <a:gd name="connsiteX43" fmla="*/ 749229 w 1003876"/>
                  <a:gd name="connsiteY43" fmla="*/ 1329873 h 1516072"/>
                  <a:gd name="connsiteX44" fmla="*/ 762564 w 1003876"/>
                  <a:gd name="connsiteY44" fmla="*/ 1335588 h 1516072"/>
                  <a:gd name="connsiteX45" fmla="*/ 777804 w 1003876"/>
                  <a:gd name="connsiteY45" fmla="*/ 1333683 h 1516072"/>
                  <a:gd name="connsiteX46" fmla="*/ 789234 w 1003876"/>
                  <a:gd name="connsiteY46" fmla="*/ 1327968 h 1516072"/>
                  <a:gd name="connsiteX47" fmla="*/ 794949 w 1003876"/>
                  <a:gd name="connsiteY47" fmla="*/ 1326063 h 1516072"/>
                  <a:gd name="connsiteX48" fmla="*/ 802569 w 1003876"/>
                  <a:gd name="connsiteY48" fmla="*/ 1308918 h 1516072"/>
                  <a:gd name="connsiteX49" fmla="*/ 800664 w 1003876"/>
                  <a:gd name="connsiteY49" fmla="*/ 1284153 h 1516072"/>
                  <a:gd name="connsiteX50" fmla="*/ 798759 w 1003876"/>
                  <a:gd name="connsiteY50" fmla="*/ 1278438 h 1516072"/>
                  <a:gd name="connsiteX51" fmla="*/ 796854 w 1003876"/>
                  <a:gd name="connsiteY51" fmla="*/ 1270818 h 1516072"/>
                  <a:gd name="connsiteX52" fmla="*/ 783519 w 1003876"/>
                  <a:gd name="connsiteY52" fmla="*/ 1253673 h 1516072"/>
                  <a:gd name="connsiteX53" fmla="*/ 773994 w 1003876"/>
                  <a:gd name="connsiteY53" fmla="*/ 1247958 h 1516072"/>
                  <a:gd name="connsiteX54" fmla="*/ 648264 w 1003876"/>
                  <a:gd name="connsiteY54" fmla="*/ 1156518 h 1516072"/>
                  <a:gd name="connsiteX55" fmla="*/ 644454 w 1003876"/>
                  <a:gd name="connsiteY55" fmla="*/ 1139373 h 1516072"/>
                  <a:gd name="connsiteX56" fmla="*/ 646359 w 1003876"/>
                  <a:gd name="connsiteY56" fmla="*/ 1131753 h 1516072"/>
                  <a:gd name="connsiteX57" fmla="*/ 650169 w 1003876"/>
                  <a:gd name="connsiteY57" fmla="*/ 1114608 h 1516072"/>
                  <a:gd name="connsiteX58" fmla="*/ 653979 w 1003876"/>
                  <a:gd name="connsiteY58" fmla="*/ 1108893 h 1516072"/>
                  <a:gd name="connsiteX59" fmla="*/ 655884 w 1003876"/>
                  <a:gd name="connsiteY59" fmla="*/ 1103178 h 1516072"/>
                  <a:gd name="connsiteX60" fmla="*/ 671124 w 1003876"/>
                  <a:gd name="connsiteY60" fmla="*/ 1089843 h 1516072"/>
                  <a:gd name="connsiteX61" fmla="*/ 724464 w 1003876"/>
                  <a:gd name="connsiteY61" fmla="*/ 1082223 h 1516072"/>
                  <a:gd name="connsiteX62" fmla="*/ 842574 w 1003876"/>
                  <a:gd name="connsiteY62" fmla="*/ 1084128 h 1516072"/>
                  <a:gd name="connsiteX63" fmla="*/ 871149 w 1003876"/>
                  <a:gd name="connsiteY63" fmla="*/ 1086033 h 1516072"/>
                  <a:gd name="connsiteX64" fmla="*/ 899724 w 1003876"/>
                  <a:gd name="connsiteY64" fmla="*/ 1091748 h 1516072"/>
                  <a:gd name="connsiteX65" fmla="*/ 922584 w 1003876"/>
                  <a:gd name="connsiteY65" fmla="*/ 1095558 h 1516072"/>
                  <a:gd name="connsiteX66" fmla="*/ 985294 w 1003876"/>
                  <a:gd name="connsiteY66" fmla="*/ 1104311 h 1516072"/>
                  <a:gd name="connsiteX67" fmla="*/ 1003378 w 1003876"/>
                  <a:gd name="connsiteY67" fmla="*/ 1065958 h 1516072"/>
                  <a:gd name="connsiteX68" fmla="*/ 970209 w 1003876"/>
                  <a:gd name="connsiteY68" fmla="*/ 1044123 h 1516072"/>
                  <a:gd name="connsiteX69" fmla="*/ 918620 w 1003876"/>
                  <a:gd name="connsiteY69" fmla="*/ 1034598 h 1516072"/>
                  <a:gd name="connsiteX70" fmla="*/ 825429 w 1003876"/>
                  <a:gd name="connsiteY70" fmla="*/ 1034598 h 1516072"/>
                  <a:gd name="connsiteX71" fmla="*/ 730179 w 1003876"/>
                  <a:gd name="connsiteY71" fmla="*/ 1038408 h 1516072"/>
                  <a:gd name="connsiteX72" fmla="*/ 669219 w 1003876"/>
                  <a:gd name="connsiteY72" fmla="*/ 1046028 h 1516072"/>
                  <a:gd name="connsiteX73" fmla="*/ 646360 w 1003876"/>
                  <a:gd name="connsiteY73" fmla="*/ 1049838 h 1516072"/>
                  <a:gd name="connsiteX74" fmla="*/ 640078 w 1003876"/>
                  <a:gd name="connsiteY74" fmla="*/ 1026051 h 1516072"/>
                  <a:gd name="connsiteX75" fmla="*/ 673029 w 1003876"/>
                  <a:gd name="connsiteY75" fmla="*/ 992688 h 1516072"/>
                  <a:gd name="connsiteX76" fmla="*/ 674934 w 1003876"/>
                  <a:gd name="connsiteY76" fmla="*/ 986973 h 1516072"/>
                  <a:gd name="connsiteX77" fmla="*/ 680649 w 1003876"/>
                  <a:gd name="connsiteY77" fmla="*/ 985068 h 1516072"/>
                  <a:gd name="connsiteX78" fmla="*/ 686364 w 1003876"/>
                  <a:gd name="connsiteY78" fmla="*/ 981258 h 1516072"/>
                  <a:gd name="connsiteX79" fmla="*/ 695889 w 1003876"/>
                  <a:gd name="connsiteY79" fmla="*/ 971733 h 1516072"/>
                  <a:gd name="connsiteX80" fmla="*/ 705414 w 1003876"/>
                  <a:gd name="connsiteY80" fmla="*/ 960303 h 1516072"/>
                  <a:gd name="connsiteX81" fmla="*/ 716844 w 1003876"/>
                  <a:gd name="connsiteY81" fmla="*/ 952683 h 1516072"/>
                  <a:gd name="connsiteX82" fmla="*/ 732084 w 1003876"/>
                  <a:gd name="connsiteY82" fmla="*/ 939348 h 1516072"/>
                  <a:gd name="connsiteX83" fmla="*/ 741609 w 1003876"/>
                  <a:gd name="connsiteY83" fmla="*/ 927918 h 1516072"/>
                  <a:gd name="connsiteX84" fmla="*/ 753039 w 1003876"/>
                  <a:gd name="connsiteY84" fmla="*/ 918393 h 1516072"/>
                  <a:gd name="connsiteX85" fmla="*/ 758754 w 1003876"/>
                  <a:gd name="connsiteY85" fmla="*/ 906963 h 1516072"/>
                  <a:gd name="connsiteX86" fmla="*/ 760659 w 1003876"/>
                  <a:gd name="connsiteY86" fmla="*/ 901248 h 1516072"/>
                  <a:gd name="connsiteX87" fmla="*/ 766374 w 1003876"/>
                  <a:gd name="connsiteY87" fmla="*/ 889818 h 1516072"/>
                  <a:gd name="connsiteX88" fmla="*/ 764469 w 1003876"/>
                  <a:gd name="connsiteY88" fmla="*/ 874578 h 1516072"/>
                  <a:gd name="connsiteX89" fmla="*/ 758754 w 1003876"/>
                  <a:gd name="connsiteY89" fmla="*/ 872673 h 1516072"/>
                  <a:gd name="connsiteX90" fmla="*/ 737799 w 1003876"/>
                  <a:gd name="connsiteY90" fmla="*/ 874578 h 1516072"/>
                  <a:gd name="connsiteX91" fmla="*/ 732084 w 1003876"/>
                  <a:gd name="connsiteY91" fmla="*/ 878388 h 1516072"/>
                  <a:gd name="connsiteX92" fmla="*/ 699699 w 1003876"/>
                  <a:gd name="connsiteY92" fmla="*/ 899343 h 1516072"/>
                  <a:gd name="connsiteX93" fmla="*/ 595181 w 1003876"/>
                  <a:gd name="connsiteY93" fmla="*/ 957831 h 1516072"/>
                  <a:gd name="connsiteX94" fmla="*/ 507294 w 1003876"/>
                  <a:gd name="connsiteY94" fmla="*/ 847908 h 1516072"/>
                  <a:gd name="connsiteX95" fmla="*/ 503484 w 1003876"/>
                  <a:gd name="connsiteY95" fmla="*/ 358323 h 1516072"/>
                  <a:gd name="connsiteX96" fmla="*/ 499674 w 1003876"/>
                  <a:gd name="connsiteY96" fmla="*/ 66858 h 1516072"/>
                  <a:gd name="connsiteX97" fmla="*/ 490149 w 1003876"/>
                  <a:gd name="connsiteY97" fmla="*/ 40188 h 1516072"/>
                  <a:gd name="connsiteX98" fmla="*/ 488244 w 1003876"/>
                  <a:gd name="connsiteY98" fmla="*/ 34473 h 1516072"/>
                  <a:gd name="connsiteX99" fmla="*/ 484434 w 1003876"/>
                  <a:gd name="connsiteY99" fmla="*/ 28758 h 1516072"/>
                  <a:gd name="connsiteX100" fmla="*/ 478719 w 1003876"/>
                  <a:gd name="connsiteY100" fmla="*/ 17328 h 1516072"/>
                  <a:gd name="connsiteX101" fmla="*/ 473004 w 1003876"/>
                  <a:gd name="connsiteY101" fmla="*/ 13518 h 1516072"/>
                  <a:gd name="connsiteX102" fmla="*/ 469194 w 1003876"/>
                  <a:gd name="connsiteY102" fmla="*/ 7803 h 1516072"/>
                  <a:gd name="connsiteX103" fmla="*/ 429189 w 1003876"/>
                  <a:gd name="connsiteY103" fmla="*/ 11613 h 1516072"/>
                  <a:gd name="connsiteX104" fmla="*/ 425379 w 1003876"/>
                  <a:gd name="connsiteY104" fmla="*/ 78288 h 1516072"/>
                  <a:gd name="connsiteX105" fmla="*/ 425379 w 1003876"/>
                  <a:gd name="connsiteY105" fmla="*/ 84003 h 1516072"/>
                  <a:gd name="connsiteX106" fmla="*/ 436603 w 1003876"/>
                  <a:gd name="connsiteY106" fmla="*/ 225952 h 1516072"/>
                  <a:gd name="connsiteX107" fmla="*/ 440619 w 1003876"/>
                  <a:gd name="connsiteY107" fmla="*/ 421188 h 1516072"/>
                  <a:gd name="connsiteX108" fmla="*/ 440002 w 1003876"/>
                  <a:gd name="connsiteY108" fmla="*/ 789160 h 1516072"/>
                  <a:gd name="connsiteX109" fmla="*/ 430322 w 1003876"/>
                  <a:gd name="connsiteY109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15804 w 1003876"/>
                  <a:gd name="connsiteY18" fmla="*/ 1160328 h 1516072"/>
                  <a:gd name="connsiteX19" fmla="*/ 6279 w 1003876"/>
                  <a:gd name="connsiteY19" fmla="*/ 1169853 h 1516072"/>
                  <a:gd name="connsiteX20" fmla="*/ 4374 w 1003876"/>
                  <a:gd name="connsiteY20" fmla="*/ 1175568 h 1516072"/>
                  <a:gd name="connsiteX21" fmla="*/ 564 w 1003876"/>
                  <a:gd name="connsiteY21" fmla="*/ 1181283 h 1516072"/>
                  <a:gd name="connsiteX22" fmla="*/ 6279 w 1003876"/>
                  <a:gd name="connsiteY22" fmla="*/ 1213668 h 1516072"/>
                  <a:gd name="connsiteX23" fmla="*/ 11994 w 1003876"/>
                  <a:gd name="connsiteY23" fmla="*/ 1217478 h 1516072"/>
                  <a:gd name="connsiteX24" fmla="*/ 17709 w 1003876"/>
                  <a:gd name="connsiteY24" fmla="*/ 1219383 h 1516072"/>
                  <a:gd name="connsiteX25" fmla="*/ 145344 w 1003876"/>
                  <a:gd name="connsiteY25" fmla="*/ 1222421 h 1516072"/>
                  <a:gd name="connsiteX26" fmla="*/ 335999 w 1003876"/>
                  <a:gd name="connsiteY26" fmla="*/ 1217478 h 1516072"/>
                  <a:gd name="connsiteX27" fmla="*/ 362514 w 1003876"/>
                  <a:gd name="connsiteY27" fmla="*/ 1273701 h 1516072"/>
                  <a:gd name="connsiteX28" fmla="*/ 335071 w 1003876"/>
                  <a:gd name="connsiteY28" fmla="*/ 1356594 h 1516072"/>
                  <a:gd name="connsiteX29" fmla="*/ 328224 w 1003876"/>
                  <a:gd name="connsiteY29" fmla="*/ 1420386 h 1516072"/>
                  <a:gd name="connsiteX30" fmla="*/ 332034 w 1003876"/>
                  <a:gd name="connsiteY30" fmla="*/ 1463223 h 1516072"/>
                  <a:gd name="connsiteX31" fmla="*/ 364419 w 1003876"/>
                  <a:gd name="connsiteY31" fmla="*/ 1512753 h 1516072"/>
                  <a:gd name="connsiteX32" fmla="*/ 387279 w 1003876"/>
                  <a:gd name="connsiteY32" fmla="*/ 1514658 h 1516072"/>
                  <a:gd name="connsiteX33" fmla="*/ 396804 w 1003876"/>
                  <a:gd name="connsiteY33" fmla="*/ 1491798 h 1516072"/>
                  <a:gd name="connsiteX34" fmla="*/ 403085 w 1003876"/>
                  <a:gd name="connsiteY34" fmla="*/ 1451433 h 1516072"/>
                  <a:gd name="connsiteX35" fmla="*/ 409367 w 1003876"/>
                  <a:gd name="connsiteY35" fmla="*/ 1389340 h 1516072"/>
                  <a:gd name="connsiteX36" fmla="*/ 424041 w 1003876"/>
                  <a:gd name="connsiteY36" fmla="*/ 1329152 h 1516072"/>
                  <a:gd name="connsiteX37" fmla="*/ 467289 w 1003876"/>
                  <a:gd name="connsiteY37" fmla="*/ 1265103 h 1516072"/>
                  <a:gd name="connsiteX38" fmla="*/ 528455 w 1003876"/>
                  <a:gd name="connsiteY38" fmla="*/ 1230091 h 1516072"/>
                  <a:gd name="connsiteX39" fmla="*/ 601154 w 1003876"/>
                  <a:gd name="connsiteY39" fmla="*/ 1221700 h 1516072"/>
                  <a:gd name="connsiteX40" fmla="*/ 720654 w 1003876"/>
                  <a:gd name="connsiteY40" fmla="*/ 1316538 h 1516072"/>
                  <a:gd name="connsiteX41" fmla="*/ 733989 w 1003876"/>
                  <a:gd name="connsiteY41" fmla="*/ 1326063 h 1516072"/>
                  <a:gd name="connsiteX42" fmla="*/ 743514 w 1003876"/>
                  <a:gd name="connsiteY42" fmla="*/ 1327968 h 1516072"/>
                  <a:gd name="connsiteX43" fmla="*/ 749229 w 1003876"/>
                  <a:gd name="connsiteY43" fmla="*/ 1329873 h 1516072"/>
                  <a:gd name="connsiteX44" fmla="*/ 762564 w 1003876"/>
                  <a:gd name="connsiteY44" fmla="*/ 1335588 h 1516072"/>
                  <a:gd name="connsiteX45" fmla="*/ 777804 w 1003876"/>
                  <a:gd name="connsiteY45" fmla="*/ 1333683 h 1516072"/>
                  <a:gd name="connsiteX46" fmla="*/ 789234 w 1003876"/>
                  <a:gd name="connsiteY46" fmla="*/ 1327968 h 1516072"/>
                  <a:gd name="connsiteX47" fmla="*/ 794949 w 1003876"/>
                  <a:gd name="connsiteY47" fmla="*/ 1326063 h 1516072"/>
                  <a:gd name="connsiteX48" fmla="*/ 802569 w 1003876"/>
                  <a:gd name="connsiteY48" fmla="*/ 1308918 h 1516072"/>
                  <a:gd name="connsiteX49" fmla="*/ 800664 w 1003876"/>
                  <a:gd name="connsiteY49" fmla="*/ 1284153 h 1516072"/>
                  <a:gd name="connsiteX50" fmla="*/ 798759 w 1003876"/>
                  <a:gd name="connsiteY50" fmla="*/ 1278438 h 1516072"/>
                  <a:gd name="connsiteX51" fmla="*/ 796854 w 1003876"/>
                  <a:gd name="connsiteY51" fmla="*/ 1270818 h 1516072"/>
                  <a:gd name="connsiteX52" fmla="*/ 783519 w 1003876"/>
                  <a:gd name="connsiteY52" fmla="*/ 1253673 h 1516072"/>
                  <a:gd name="connsiteX53" fmla="*/ 773994 w 1003876"/>
                  <a:gd name="connsiteY53" fmla="*/ 1247958 h 1516072"/>
                  <a:gd name="connsiteX54" fmla="*/ 648264 w 1003876"/>
                  <a:gd name="connsiteY54" fmla="*/ 1156518 h 1516072"/>
                  <a:gd name="connsiteX55" fmla="*/ 644454 w 1003876"/>
                  <a:gd name="connsiteY55" fmla="*/ 1139373 h 1516072"/>
                  <a:gd name="connsiteX56" fmla="*/ 646359 w 1003876"/>
                  <a:gd name="connsiteY56" fmla="*/ 1131753 h 1516072"/>
                  <a:gd name="connsiteX57" fmla="*/ 650169 w 1003876"/>
                  <a:gd name="connsiteY57" fmla="*/ 1114608 h 1516072"/>
                  <a:gd name="connsiteX58" fmla="*/ 655884 w 1003876"/>
                  <a:gd name="connsiteY58" fmla="*/ 1103178 h 1516072"/>
                  <a:gd name="connsiteX59" fmla="*/ 671124 w 1003876"/>
                  <a:gd name="connsiteY59" fmla="*/ 1089843 h 1516072"/>
                  <a:gd name="connsiteX60" fmla="*/ 724464 w 1003876"/>
                  <a:gd name="connsiteY60" fmla="*/ 1082223 h 1516072"/>
                  <a:gd name="connsiteX61" fmla="*/ 842574 w 1003876"/>
                  <a:gd name="connsiteY61" fmla="*/ 1084128 h 1516072"/>
                  <a:gd name="connsiteX62" fmla="*/ 871149 w 1003876"/>
                  <a:gd name="connsiteY62" fmla="*/ 1086033 h 1516072"/>
                  <a:gd name="connsiteX63" fmla="*/ 899724 w 1003876"/>
                  <a:gd name="connsiteY63" fmla="*/ 1091748 h 1516072"/>
                  <a:gd name="connsiteX64" fmla="*/ 922584 w 1003876"/>
                  <a:gd name="connsiteY64" fmla="*/ 1095558 h 1516072"/>
                  <a:gd name="connsiteX65" fmla="*/ 985294 w 1003876"/>
                  <a:gd name="connsiteY65" fmla="*/ 1104311 h 1516072"/>
                  <a:gd name="connsiteX66" fmla="*/ 1003378 w 1003876"/>
                  <a:gd name="connsiteY66" fmla="*/ 1065958 h 1516072"/>
                  <a:gd name="connsiteX67" fmla="*/ 970209 w 1003876"/>
                  <a:gd name="connsiteY67" fmla="*/ 1044123 h 1516072"/>
                  <a:gd name="connsiteX68" fmla="*/ 918620 w 1003876"/>
                  <a:gd name="connsiteY68" fmla="*/ 1034598 h 1516072"/>
                  <a:gd name="connsiteX69" fmla="*/ 825429 w 1003876"/>
                  <a:gd name="connsiteY69" fmla="*/ 1034598 h 1516072"/>
                  <a:gd name="connsiteX70" fmla="*/ 730179 w 1003876"/>
                  <a:gd name="connsiteY70" fmla="*/ 1038408 h 1516072"/>
                  <a:gd name="connsiteX71" fmla="*/ 669219 w 1003876"/>
                  <a:gd name="connsiteY71" fmla="*/ 1046028 h 1516072"/>
                  <a:gd name="connsiteX72" fmla="*/ 646360 w 1003876"/>
                  <a:gd name="connsiteY72" fmla="*/ 1049838 h 1516072"/>
                  <a:gd name="connsiteX73" fmla="*/ 640078 w 1003876"/>
                  <a:gd name="connsiteY73" fmla="*/ 1026051 h 1516072"/>
                  <a:gd name="connsiteX74" fmla="*/ 673029 w 1003876"/>
                  <a:gd name="connsiteY74" fmla="*/ 992688 h 1516072"/>
                  <a:gd name="connsiteX75" fmla="*/ 674934 w 1003876"/>
                  <a:gd name="connsiteY75" fmla="*/ 986973 h 1516072"/>
                  <a:gd name="connsiteX76" fmla="*/ 680649 w 1003876"/>
                  <a:gd name="connsiteY76" fmla="*/ 985068 h 1516072"/>
                  <a:gd name="connsiteX77" fmla="*/ 686364 w 1003876"/>
                  <a:gd name="connsiteY77" fmla="*/ 981258 h 1516072"/>
                  <a:gd name="connsiteX78" fmla="*/ 695889 w 1003876"/>
                  <a:gd name="connsiteY78" fmla="*/ 971733 h 1516072"/>
                  <a:gd name="connsiteX79" fmla="*/ 705414 w 1003876"/>
                  <a:gd name="connsiteY79" fmla="*/ 960303 h 1516072"/>
                  <a:gd name="connsiteX80" fmla="*/ 716844 w 1003876"/>
                  <a:gd name="connsiteY80" fmla="*/ 952683 h 1516072"/>
                  <a:gd name="connsiteX81" fmla="*/ 732084 w 1003876"/>
                  <a:gd name="connsiteY81" fmla="*/ 939348 h 1516072"/>
                  <a:gd name="connsiteX82" fmla="*/ 741609 w 1003876"/>
                  <a:gd name="connsiteY82" fmla="*/ 927918 h 1516072"/>
                  <a:gd name="connsiteX83" fmla="*/ 753039 w 1003876"/>
                  <a:gd name="connsiteY83" fmla="*/ 918393 h 1516072"/>
                  <a:gd name="connsiteX84" fmla="*/ 758754 w 1003876"/>
                  <a:gd name="connsiteY84" fmla="*/ 906963 h 1516072"/>
                  <a:gd name="connsiteX85" fmla="*/ 760659 w 1003876"/>
                  <a:gd name="connsiteY85" fmla="*/ 901248 h 1516072"/>
                  <a:gd name="connsiteX86" fmla="*/ 766374 w 1003876"/>
                  <a:gd name="connsiteY86" fmla="*/ 889818 h 1516072"/>
                  <a:gd name="connsiteX87" fmla="*/ 764469 w 1003876"/>
                  <a:gd name="connsiteY87" fmla="*/ 874578 h 1516072"/>
                  <a:gd name="connsiteX88" fmla="*/ 758754 w 1003876"/>
                  <a:gd name="connsiteY88" fmla="*/ 872673 h 1516072"/>
                  <a:gd name="connsiteX89" fmla="*/ 737799 w 1003876"/>
                  <a:gd name="connsiteY89" fmla="*/ 874578 h 1516072"/>
                  <a:gd name="connsiteX90" fmla="*/ 732084 w 1003876"/>
                  <a:gd name="connsiteY90" fmla="*/ 878388 h 1516072"/>
                  <a:gd name="connsiteX91" fmla="*/ 699699 w 1003876"/>
                  <a:gd name="connsiteY91" fmla="*/ 899343 h 1516072"/>
                  <a:gd name="connsiteX92" fmla="*/ 595181 w 1003876"/>
                  <a:gd name="connsiteY92" fmla="*/ 957831 h 1516072"/>
                  <a:gd name="connsiteX93" fmla="*/ 507294 w 1003876"/>
                  <a:gd name="connsiteY93" fmla="*/ 847908 h 1516072"/>
                  <a:gd name="connsiteX94" fmla="*/ 503484 w 1003876"/>
                  <a:gd name="connsiteY94" fmla="*/ 358323 h 1516072"/>
                  <a:gd name="connsiteX95" fmla="*/ 499674 w 1003876"/>
                  <a:gd name="connsiteY95" fmla="*/ 66858 h 1516072"/>
                  <a:gd name="connsiteX96" fmla="*/ 490149 w 1003876"/>
                  <a:gd name="connsiteY96" fmla="*/ 40188 h 1516072"/>
                  <a:gd name="connsiteX97" fmla="*/ 488244 w 1003876"/>
                  <a:gd name="connsiteY97" fmla="*/ 34473 h 1516072"/>
                  <a:gd name="connsiteX98" fmla="*/ 484434 w 1003876"/>
                  <a:gd name="connsiteY98" fmla="*/ 28758 h 1516072"/>
                  <a:gd name="connsiteX99" fmla="*/ 478719 w 1003876"/>
                  <a:gd name="connsiteY99" fmla="*/ 17328 h 1516072"/>
                  <a:gd name="connsiteX100" fmla="*/ 473004 w 1003876"/>
                  <a:gd name="connsiteY100" fmla="*/ 13518 h 1516072"/>
                  <a:gd name="connsiteX101" fmla="*/ 469194 w 1003876"/>
                  <a:gd name="connsiteY101" fmla="*/ 7803 h 1516072"/>
                  <a:gd name="connsiteX102" fmla="*/ 429189 w 1003876"/>
                  <a:gd name="connsiteY102" fmla="*/ 11613 h 1516072"/>
                  <a:gd name="connsiteX103" fmla="*/ 425379 w 1003876"/>
                  <a:gd name="connsiteY103" fmla="*/ 78288 h 1516072"/>
                  <a:gd name="connsiteX104" fmla="*/ 425379 w 1003876"/>
                  <a:gd name="connsiteY104" fmla="*/ 84003 h 1516072"/>
                  <a:gd name="connsiteX105" fmla="*/ 436603 w 1003876"/>
                  <a:gd name="connsiteY105" fmla="*/ 225952 h 1516072"/>
                  <a:gd name="connsiteX106" fmla="*/ 440619 w 1003876"/>
                  <a:gd name="connsiteY106" fmla="*/ 421188 h 1516072"/>
                  <a:gd name="connsiteX107" fmla="*/ 440002 w 1003876"/>
                  <a:gd name="connsiteY107" fmla="*/ 789160 h 1516072"/>
                  <a:gd name="connsiteX108" fmla="*/ 430322 w 1003876"/>
                  <a:gd name="connsiteY108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15804 w 1003876"/>
                  <a:gd name="connsiteY18" fmla="*/ 1160328 h 1516072"/>
                  <a:gd name="connsiteX19" fmla="*/ 6279 w 1003876"/>
                  <a:gd name="connsiteY19" fmla="*/ 1169853 h 1516072"/>
                  <a:gd name="connsiteX20" fmla="*/ 4374 w 1003876"/>
                  <a:gd name="connsiteY20" fmla="*/ 1175568 h 1516072"/>
                  <a:gd name="connsiteX21" fmla="*/ 564 w 1003876"/>
                  <a:gd name="connsiteY21" fmla="*/ 1181283 h 1516072"/>
                  <a:gd name="connsiteX22" fmla="*/ 6279 w 1003876"/>
                  <a:gd name="connsiteY22" fmla="*/ 1213668 h 1516072"/>
                  <a:gd name="connsiteX23" fmla="*/ 11994 w 1003876"/>
                  <a:gd name="connsiteY23" fmla="*/ 1217478 h 1516072"/>
                  <a:gd name="connsiteX24" fmla="*/ 17709 w 1003876"/>
                  <a:gd name="connsiteY24" fmla="*/ 1219383 h 1516072"/>
                  <a:gd name="connsiteX25" fmla="*/ 145344 w 1003876"/>
                  <a:gd name="connsiteY25" fmla="*/ 1222421 h 1516072"/>
                  <a:gd name="connsiteX26" fmla="*/ 335999 w 1003876"/>
                  <a:gd name="connsiteY26" fmla="*/ 1217478 h 1516072"/>
                  <a:gd name="connsiteX27" fmla="*/ 362514 w 1003876"/>
                  <a:gd name="connsiteY27" fmla="*/ 1273701 h 1516072"/>
                  <a:gd name="connsiteX28" fmla="*/ 335071 w 1003876"/>
                  <a:gd name="connsiteY28" fmla="*/ 1356594 h 1516072"/>
                  <a:gd name="connsiteX29" fmla="*/ 328224 w 1003876"/>
                  <a:gd name="connsiteY29" fmla="*/ 1420386 h 1516072"/>
                  <a:gd name="connsiteX30" fmla="*/ 332034 w 1003876"/>
                  <a:gd name="connsiteY30" fmla="*/ 1463223 h 1516072"/>
                  <a:gd name="connsiteX31" fmla="*/ 364419 w 1003876"/>
                  <a:gd name="connsiteY31" fmla="*/ 1512753 h 1516072"/>
                  <a:gd name="connsiteX32" fmla="*/ 387279 w 1003876"/>
                  <a:gd name="connsiteY32" fmla="*/ 1514658 h 1516072"/>
                  <a:gd name="connsiteX33" fmla="*/ 396804 w 1003876"/>
                  <a:gd name="connsiteY33" fmla="*/ 1491798 h 1516072"/>
                  <a:gd name="connsiteX34" fmla="*/ 403085 w 1003876"/>
                  <a:gd name="connsiteY34" fmla="*/ 1451433 h 1516072"/>
                  <a:gd name="connsiteX35" fmla="*/ 409367 w 1003876"/>
                  <a:gd name="connsiteY35" fmla="*/ 1389340 h 1516072"/>
                  <a:gd name="connsiteX36" fmla="*/ 424041 w 1003876"/>
                  <a:gd name="connsiteY36" fmla="*/ 1329152 h 1516072"/>
                  <a:gd name="connsiteX37" fmla="*/ 467289 w 1003876"/>
                  <a:gd name="connsiteY37" fmla="*/ 1265103 h 1516072"/>
                  <a:gd name="connsiteX38" fmla="*/ 528455 w 1003876"/>
                  <a:gd name="connsiteY38" fmla="*/ 1230091 h 1516072"/>
                  <a:gd name="connsiteX39" fmla="*/ 601154 w 1003876"/>
                  <a:gd name="connsiteY39" fmla="*/ 1221700 h 1516072"/>
                  <a:gd name="connsiteX40" fmla="*/ 720654 w 1003876"/>
                  <a:gd name="connsiteY40" fmla="*/ 1316538 h 1516072"/>
                  <a:gd name="connsiteX41" fmla="*/ 733989 w 1003876"/>
                  <a:gd name="connsiteY41" fmla="*/ 1326063 h 1516072"/>
                  <a:gd name="connsiteX42" fmla="*/ 743514 w 1003876"/>
                  <a:gd name="connsiteY42" fmla="*/ 1327968 h 1516072"/>
                  <a:gd name="connsiteX43" fmla="*/ 749229 w 1003876"/>
                  <a:gd name="connsiteY43" fmla="*/ 1329873 h 1516072"/>
                  <a:gd name="connsiteX44" fmla="*/ 762564 w 1003876"/>
                  <a:gd name="connsiteY44" fmla="*/ 1335588 h 1516072"/>
                  <a:gd name="connsiteX45" fmla="*/ 777804 w 1003876"/>
                  <a:gd name="connsiteY45" fmla="*/ 1333683 h 1516072"/>
                  <a:gd name="connsiteX46" fmla="*/ 789234 w 1003876"/>
                  <a:gd name="connsiteY46" fmla="*/ 1327968 h 1516072"/>
                  <a:gd name="connsiteX47" fmla="*/ 794949 w 1003876"/>
                  <a:gd name="connsiteY47" fmla="*/ 1326063 h 1516072"/>
                  <a:gd name="connsiteX48" fmla="*/ 802569 w 1003876"/>
                  <a:gd name="connsiteY48" fmla="*/ 1308918 h 1516072"/>
                  <a:gd name="connsiteX49" fmla="*/ 800664 w 1003876"/>
                  <a:gd name="connsiteY49" fmla="*/ 1284153 h 1516072"/>
                  <a:gd name="connsiteX50" fmla="*/ 798759 w 1003876"/>
                  <a:gd name="connsiteY50" fmla="*/ 1278438 h 1516072"/>
                  <a:gd name="connsiteX51" fmla="*/ 796854 w 1003876"/>
                  <a:gd name="connsiteY51" fmla="*/ 1270818 h 1516072"/>
                  <a:gd name="connsiteX52" fmla="*/ 783519 w 1003876"/>
                  <a:gd name="connsiteY52" fmla="*/ 1253673 h 1516072"/>
                  <a:gd name="connsiteX53" fmla="*/ 773994 w 1003876"/>
                  <a:gd name="connsiteY53" fmla="*/ 1247958 h 1516072"/>
                  <a:gd name="connsiteX54" fmla="*/ 648264 w 1003876"/>
                  <a:gd name="connsiteY54" fmla="*/ 1156518 h 1516072"/>
                  <a:gd name="connsiteX55" fmla="*/ 644454 w 1003876"/>
                  <a:gd name="connsiteY55" fmla="*/ 1139373 h 1516072"/>
                  <a:gd name="connsiteX56" fmla="*/ 646359 w 1003876"/>
                  <a:gd name="connsiteY56" fmla="*/ 1131753 h 1516072"/>
                  <a:gd name="connsiteX57" fmla="*/ 655884 w 1003876"/>
                  <a:gd name="connsiteY57" fmla="*/ 1103178 h 1516072"/>
                  <a:gd name="connsiteX58" fmla="*/ 671124 w 1003876"/>
                  <a:gd name="connsiteY58" fmla="*/ 1089843 h 1516072"/>
                  <a:gd name="connsiteX59" fmla="*/ 724464 w 1003876"/>
                  <a:gd name="connsiteY59" fmla="*/ 1082223 h 1516072"/>
                  <a:gd name="connsiteX60" fmla="*/ 842574 w 1003876"/>
                  <a:gd name="connsiteY60" fmla="*/ 1084128 h 1516072"/>
                  <a:gd name="connsiteX61" fmla="*/ 871149 w 1003876"/>
                  <a:gd name="connsiteY61" fmla="*/ 1086033 h 1516072"/>
                  <a:gd name="connsiteX62" fmla="*/ 899724 w 1003876"/>
                  <a:gd name="connsiteY62" fmla="*/ 1091748 h 1516072"/>
                  <a:gd name="connsiteX63" fmla="*/ 922584 w 1003876"/>
                  <a:gd name="connsiteY63" fmla="*/ 1095558 h 1516072"/>
                  <a:gd name="connsiteX64" fmla="*/ 985294 w 1003876"/>
                  <a:gd name="connsiteY64" fmla="*/ 1104311 h 1516072"/>
                  <a:gd name="connsiteX65" fmla="*/ 1003378 w 1003876"/>
                  <a:gd name="connsiteY65" fmla="*/ 1065958 h 1516072"/>
                  <a:gd name="connsiteX66" fmla="*/ 970209 w 1003876"/>
                  <a:gd name="connsiteY66" fmla="*/ 1044123 h 1516072"/>
                  <a:gd name="connsiteX67" fmla="*/ 918620 w 1003876"/>
                  <a:gd name="connsiteY67" fmla="*/ 1034598 h 1516072"/>
                  <a:gd name="connsiteX68" fmla="*/ 825429 w 1003876"/>
                  <a:gd name="connsiteY68" fmla="*/ 1034598 h 1516072"/>
                  <a:gd name="connsiteX69" fmla="*/ 730179 w 1003876"/>
                  <a:gd name="connsiteY69" fmla="*/ 1038408 h 1516072"/>
                  <a:gd name="connsiteX70" fmla="*/ 669219 w 1003876"/>
                  <a:gd name="connsiteY70" fmla="*/ 1046028 h 1516072"/>
                  <a:gd name="connsiteX71" fmla="*/ 646360 w 1003876"/>
                  <a:gd name="connsiteY71" fmla="*/ 1049838 h 1516072"/>
                  <a:gd name="connsiteX72" fmla="*/ 640078 w 1003876"/>
                  <a:gd name="connsiteY72" fmla="*/ 1026051 h 1516072"/>
                  <a:gd name="connsiteX73" fmla="*/ 673029 w 1003876"/>
                  <a:gd name="connsiteY73" fmla="*/ 992688 h 1516072"/>
                  <a:gd name="connsiteX74" fmla="*/ 674934 w 1003876"/>
                  <a:gd name="connsiteY74" fmla="*/ 986973 h 1516072"/>
                  <a:gd name="connsiteX75" fmla="*/ 680649 w 1003876"/>
                  <a:gd name="connsiteY75" fmla="*/ 985068 h 1516072"/>
                  <a:gd name="connsiteX76" fmla="*/ 686364 w 1003876"/>
                  <a:gd name="connsiteY76" fmla="*/ 981258 h 1516072"/>
                  <a:gd name="connsiteX77" fmla="*/ 695889 w 1003876"/>
                  <a:gd name="connsiteY77" fmla="*/ 971733 h 1516072"/>
                  <a:gd name="connsiteX78" fmla="*/ 705414 w 1003876"/>
                  <a:gd name="connsiteY78" fmla="*/ 960303 h 1516072"/>
                  <a:gd name="connsiteX79" fmla="*/ 716844 w 1003876"/>
                  <a:gd name="connsiteY79" fmla="*/ 952683 h 1516072"/>
                  <a:gd name="connsiteX80" fmla="*/ 732084 w 1003876"/>
                  <a:gd name="connsiteY80" fmla="*/ 939348 h 1516072"/>
                  <a:gd name="connsiteX81" fmla="*/ 741609 w 1003876"/>
                  <a:gd name="connsiteY81" fmla="*/ 927918 h 1516072"/>
                  <a:gd name="connsiteX82" fmla="*/ 753039 w 1003876"/>
                  <a:gd name="connsiteY82" fmla="*/ 918393 h 1516072"/>
                  <a:gd name="connsiteX83" fmla="*/ 758754 w 1003876"/>
                  <a:gd name="connsiteY83" fmla="*/ 906963 h 1516072"/>
                  <a:gd name="connsiteX84" fmla="*/ 760659 w 1003876"/>
                  <a:gd name="connsiteY84" fmla="*/ 901248 h 1516072"/>
                  <a:gd name="connsiteX85" fmla="*/ 766374 w 1003876"/>
                  <a:gd name="connsiteY85" fmla="*/ 889818 h 1516072"/>
                  <a:gd name="connsiteX86" fmla="*/ 764469 w 1003876"/>
                  <a:gd name="connsiteY86" fmla="*/ 874578 h 1516072"/>
                  <a:gd name="connsiteX87" fmla="*/ 758754 w 1003876"/>
                  <a:gd name="connsiteY87" fmla="*/ 872673 h 1516072"/>
                  <a:gd name="connsiteX88" fmla="*/ 737799 w 1003876"/>
                  <a:gd name="connsiteY88" fmla="*/ 874578 h 1516072"/>
                  <a:gd name="connsiteX89" fmla="*/ 732084 w 1003876"/>
                  <a:gd name="connsiteY89" fmla="*/ 878388 h 1516072"/>
                  <a:gd name="connsiteX90" fmla="*/ 699699 w 1003876"/>
                  <a:gd name="connsiteY90" fmla="*/ 899343 h 1516072"/>
                  <a:gd name="connsiteX91" fmla="*/ 595181 w 1003876"/>
                  <a:gd name="connsiteY91" fmla="*/ 957831 h 1516072"/>
                  <a:gd name="connsiteX92" fmla="*/ 507294 w 1003876"/>
                  <a:gd name="connsiteY92" fmla="*/ 847908 h 1516072"/>
                  <a:gd name="connsiteX93" fmla="*/ 503484 w 1003876"/>
                  <a:gd name="connsiteY93" fmla="*/ 358323 h 1516072"/>
                  <a:gd name="connsiteX94" fmla="*/ 499674 w 1003876"/>
                  <a:gd name="connsiteY94" fmla="*/ 66858 h 1516072"/>
                  <a:gd name="connsiteX95" fmla="*/ 490149 w 1003876"/>
                  <a:gd name="connsiteY95" fmla="*/ 40188 h 1516072"/>
                  <a:gd name="connsiteX96" fmla="*/ 488244 w 1003876"/>
                  <a:gd name="connsiteY96" fmla="*/ 34473 h 1516072"/>
                  <a:gd name="connsiteX97" fmla="*/ 484434 w 1003876"/>
                  <a:gd name="connsiteY97" fmla="*/ 28758 h 1516072"/>
                  <a:gd name="connsiteX98" fmla="*/ 478719 w 1003876"/>
                  <a:gd name="connsiteY98" fmla="*/ 17328 h 1516072"/>
                  <a:gd name="connsiteX99" fmla="*/ 473004 w 1003876"/>
                  <a:gd name="connsiteY99" fmla="*/ 13518 h 1516072"/>
                  <a:gd name="connsiteX100" fmla="*/ 469194 w 1003876"/>
                  <a:gd name="connsiteY100" fmla="*/ 7803 h 1516072"/>
                  <a:gd name="connsiteX101" fmla="*/ 429189 w 1003876"/>
                  <a:gd name="connsiteY101" fmla="*/ 11613 h 1516072"/>
                  <a:gd name="connsiteX102" fmla="*/ 425379 w 1003876"/>
                  <a:gd name="connsiteY102" fmla="*/ 78288 h 1516072"/>
                  <a:gd name="connsiteX103" fmla="*/ 425379 w 1003876"/>
                  <a:gd name="connsiteY103" fmla="*/ 84003 h 1516072"/>
                  <a:gd name="connsiteX104" fmla="*/ 436603 w 1003876"/>
                  <a:gd name="connsiteY104" fmla="*/ 225952 h 1516072"/>
                  <a:gd name="connsiteX105" fmla="*/ 440619 w 1003876"/>
                  <a:gd name="connsiteY105" fmla="*/ 421188 h 1516072"/>
                  <a:gd name="connsiteX106" fmla="*/ 440002 w 1003876"/>
                  <a:gd name="connsiteY106" fmla="*/ 789160 h 1516072"/>
                  <a:gd name="connsiteX107" fmla="*/ 430322 w 1003876"/>
                  <a:gd name="connsiteY107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15804 w 1003876"/>
                  <a:gd name="connsiteY18" fmla="*/ 1160328 h 1516072"/>
                  <a:gd name="connsiteX19" fmla="*/ 6279 w 1003876"/>
                  <a:gd name="connsiteY19" fmla="*/ 1169853 h 1516072"/>
                  <a:gd name="connsiteX20" fmla="*/ 4374 w 1003876"/>
                  <a:gd name="connsiteY20" fmla="*/ 1175568 h 1516072"/>
                  <a:gd name="connsiteX21" fmla="*/ 564 w 1003876"/>
                  <a:gd name="connsiteY21" fmla="*/ 1181283 h 1516072"/>
                  <a:gd name="connsiteX22" fmla="*/ 6279 w 1003876"/>
                  <a:gd name="connsiteY22" fmla="*/ 1213668 h 1516072"/>
                  <a:gd name="connsiteX23" fmla="*/ 11994 w 1003876"/>
                  <a:gd name="connsiteY23" fmla="*/ 1217478 h 1516072"/>
                  <a:gd name="connsiteX24" fmla="*/ 17709 w 1003876"/>
                  <a:gd name="connsiteY24" fmla="*/ 1219383 h 1516072"/>
                  <a:gd name="connsiteX25" fmla="*/ 145344 w 1003876"/>
                  <a:gd name="connsiteY25" fmla="*/ 1222421 h 1516072"/>
                  <a:gd name="connsiteX26" fmla="*/ 335999 w 1003876"/>
                  <a:gd name="connsiteY26" fmla="*/ 1217478 h 1516072"/>
                  <a:gd name="connsiteX27" fmla="*/ 362514 w 1003876"/>
                  <a:gd name="connsiteY27" fmla="*/ 1273701 h 1516072"/>
                  <a:gd name="connsiteX28" fmla="*/ 335071 w 1003876"/>
                  <a:gd name="connsiteY28" fmla="*/ 1356594 h 1516072"/>
                  <a:gd name="connsiteX29" fmla="*/ 328224 w 1003876"/>
                  <a:gd name="connsiteY29" fmla="*/ 1420386 h 1516072"/>
                  <a:gd name="connsiteX30" fmla="*/ 332034 w 1003876"/>
                  <a:gd name="connsiteY30" fmla="*/ 1463223 h 1516072"/>
                  <a:gd name="connsiteX31" fmla="*/ 364419 w 1003876"/>
                  <a:gd name="connsiteY31" fmla="*/ 1512753 h 1516072"/>
                  <a:gd name="connsiteX32" fmla="*/ 387279 w 1003876"/>
                  <a:gd name="connsiteY32" fmla="*/ 1514658 h 1516072"/>
                  <a:gd name="connsiteX33" fmla="*/ 396804 w 1003876"/>
                  <a:gd name="connsiteY33" fmla="*/ 1491798 h 1516072"/>
                  <a:gd name="connsiteX34" fmla="*/ 403085 w 1003876"/>
                  <a:gd name="connsiteY34" fmla="*/ 1451433 h 1516072"/>
                  <a:gd name="connsiteX35" fmla="*/ 409367 w 1003876"/>
                  <a:gd name="connsiteY35" fmla="*/ 1389340 h 1516072"/>
                  <a:gd name="connsiteX36" fmla="*/ 424041 w 1003876"/>
                  <a:gd name="connsiteY36" fmla="*/ 1329152 h 1516072"/>
                  <a:gd name="connsiteX37" fmla="*/ 467289 w 1003876"/>
                  <a:gd name="connsiteY37" fmla="*/ 1265103 h 1516072"/>
                  <a:gd name="connsiteX38" fmla="*/ 528455 w 1003876"/>
                  <a:gd name="connsiteY38" fmla="*/ 1230091 h 1516072"/>
                  <a:gd name="connsiteX39" fmla="*/ 601154 w 1003876"/>
                  <a:gd name="connsiteY39" fmla="*/ 1221700 h 1516072"/>
                  <a:gd name="connsiteX40" fmla="*/ 720654 w 1003876"/>
                  <a:gd name="connsiteY40" fmla="*/ 1316538 h 1516072"/>
                  <a:gd name="connsiteX41" fmla="*/ 733989 w 1003876"/>
                  <a:gd name="connsiteY41" fmla="*/ 1326063 h 1516072"/>
                  <a:gd name="connsiteX42" fmla="*/ 743514 w 1003876"/>
                  <a:gd name="connsiteY42" fmla="*/ 1327968 h 1516072"/>
                  <a:gd name="connsiteX43" fmla="*/ 749229 w 1003876"/>
                  <a:gd name="connsiteY43" fmla="*/ 1329873 h 1516072"/>
                  <a:gd name="connsiteX44" fmla="*/ 762564 w 1003876"/>
                  <a:gd name="connsiteY44" fmla="*/ 1335588 h 1516072"/>
                  <a:gd name="connsiteX45" fmla="*/ 777804 w 1003876"/>
                  <a:gd name="connsiteY45" fmla="*/ 1333683 h 1516072"/>
                  <a:gd name="connsiteX46" fmla="*/ 789234 w 1003876"/>
                  <a:gd name="connsiteY46" fmla="*/ 1327968 h 1516072"/>
                  <a:gd name="connsiteX47" fmla="*/ 794949 w 1003876"/>
                  <a:gd name="connsiteY47" fmla="*/ 1326063 h 1516072"/>
                  <a:gd name="connsiteX48" fmla="*/ 802569 w 1003876"/>
                  <a:gd name="connsiteY48" fmla="*/ 1308918 h 1516072"/>
                  <a:gd name="connsiteX49" fmla="*/ 800664 w 1003876"/>
                  <a:gd name="connsiteY49" fmla="*/ 1284153 h 1516072"/>
                  <a:gd name="connsiteX50" fmla="*/ 798759 w 1003876"/>
                  <a:gd name="connsiteY50" fmla="*/ 1278438 h 1516072"/>
                  <a:gd name="connsiteX51" fmla="*/ 796854 w 1003876"/>
                  <a:gd name="connsiteY51" fmla="*/ 1270818 h 1516072"/>
                  <a:gd name="connsiteX52" fmla="*/ 783519 w 1003876"/>
                  <a:gd name="connsiteY52" fmla="*/ 1253673 h 1516072"/>
                  <a:gd name="connsiteX53" fmla="*/ 773994 w 1003876"/>
                  <a:gd name="connsiteY53" fmla="*/ 1247958 h 1516072"/>
                  <a:gd name="connsiteX54" fmla="*/ 648264 w 1003876"/>
                  <a:gd name="connsiteY54" fmla="*/ 1156518 h 1516072"/>
                  <a:gd name="connsiteX55" fmla="*/ 644454 w 1003876"/>
                  <a:gd name="connsiteY55" fmla="*/ 1139373 h 1516072"/>
                  <a:gd name="connsiteX56" fmla="*/ 655884 w 1003876"/>
                  <a:gd name="connsiteY56" fmla="*/ 1103178 h 1516072"/>
                  <a:gd name="connsiteX57" fmla="*/ 671124 w 1003876"/>
                  <a:gd name="connsiteY57" fmla="*/ 1089843 h 1516072"/>
                  <a:gd name="connsiteX58" fmla="*/ 724464 w 1003876"/>
                  <a:gd name="connsiteY58" fmla="*/ 1082223 h 1516072"/>
                  <a:gd name="connsiteX59" fmla="*/ 842574 w 1003876"/>
                  <a:gd name="connsiteY59" fmla="*/ 1084128 h 1516072"/>
                  <a:gd name="connsiteX60" fmla="*/ 871149 w 1003876"/>
                  <a:gd name="connsiteY60" fmla="*/ 1086033 h 1516072"/>
                  <a:gd name="connsiteX61" fmla="*/ 899724 w 1003876"/>
                  <a:gd name="connsiteY61" fmla="*/ 1091748 h 1516072"/>
                  <a:gd name="connsiteX62" fmla="*/ 922584 w 1003876"/>
                  <a:gd name="connsiteY62" fmla="*/ 1095558 h 1516072"/>
                  <a:gd name="connsiteX63" fmla="*/ 985294 w 1003876"/>
                  <a:gd name="connsiteY63" fmla="*/ 1104311 h 1516072"/>
                  <a:gd name="connsiteX64" fmla="*/ 1003378 w 1003876"/>
                  <a:gd name="connsiteY64" fmla="*/ 1065958 h 1516072"/>
                  <a:gd name="connsiteX65" fmla="*/ 970209 w 1003876"/>
                  <a:gd name="connsiteY65" fmla="*/ 1044123 h 1516072"/>
                  <a:gd name="connsiteX66" fmla="*/ 918620 w 1003876"/>
                  <a:gd name="connsiteY66" fmla="*/ 1034598 h 1516072"/>
                  <a:gd name="connsiteX67" fmla="*/ 825429 w 1003876"/>
                  <a:gd name="connsiteY67" fmla="*/ 1034598 h 1516072"/>
                  <a:gd name="connsiteX68" fmla="*/ 730179 w 1003876"/>
                  <a:gd name="connsiteY68" fmla="*/ 1038408 h 1516072"/>
                  <a:gd name="connsiteX69" fmla="*/ 669219 w 1003876"/>
                  <a:gd name="connsiteY69" fmla="*/ 1046028 h 1516072"/>
                  <a:gd name="connsiteX70" fmla="*/ 646360 w 1003876"/>
                  <a:gd name="connsiteY70" fmla="*/ 1049838 h 1516072"/>
                  <a:gd name="connsiteX71" fmla="*/ 640078 w 1003876"/>
                  <a:gd name="connsiteY71" fmla="*/ 1026051 h 1516072"/>
                  <a:gd name="connsiteX72" fmla="*/ 673029 w 1003876"/>
                  <a:gd name="connsiteY72" fmla="*/ 992688 h 1516072"/>
                  <a:gd name="connsiteX73" fmla="*/ 674934 w 1003876"/>
                  <a:gd name="connsiteY73" fmla="*/ 986973 h 1516072"/>
                  <a:gd name="connsiteX74" fmla="*/ 680649 w 1003876"/>
                  <a:gd name="connsiteY74" fmla="*/ 985068 h 1516072"/>
                  <a:gd name="connsiteX75" fmla="*/ 686364 w 1003876"/>
                  <a:gd name="connsiteY75" fmla="*/ 981258 h 1516072"/>
                  <a:gd name="connsiteX76" fmla="*/ 695889 w 1003876"/>
                  <a:gd name="connsiteY76" fmla="*/ 971733 h 1516072"/>
                  <a:gd name="connsiteX77" fmla="*/ 705414 w 1003876"/>
                  <a:gd name="connsiteY77" fmla="*/ 960303 h 1516072"/>
                  <a:gd name="connsiteX78" fmla="*/ 716844 w 1003876"/>
                  <a:gd name="connsiteY78" fmla="*/ 952683 h 1516072"/>
                  <a:gd name="connsiteX79" fmla="*/ 732084 w 1003876"/>
                  <a:gd name="connsiteY79" fmla="*/ 939348 h 1516072"/>
                  <a:gd name="connsiteX80" fmla="*/ 741609 w 1003876"/>
                  <a:gd name="connsiteY80" fmla="*/ 927918 h 1516072"/>
                  <a:gd name="connsiteX81" fmla="*/ 753039 w 1003876"/>
                  <a:gd name="connsiteY81" fmla="*/ 918393 h 1516072"/>
                  <a:gd name="connsiteX82" fmla="*/ 758754 w 1003876"/>
                  <a:gd name="connsiteY82" fmla="*/ 906963 h 1516072"/>
                  <a:gd name="connsiteX83" fmla="*/ 760659 w 1003876"/>
                  <a:gd name="connsiteY83" fmla="*/ 901248 h 1516072"/>
                  <a:gd name="connsiteX84" fmla="*/ 766374 w 1003876"/>
                  <a:gd name="connsiteY84" fmla="*/ 889818 h 1516072"/>
                  <a:gd name="connsiteX85" fmla="*/ 764469 w 1003876"/>
                  <a:gd name="connsiteY85" fmla="*/ 874578 h 1516072"/>
                  <a:gd name="connsiteX86" fmla="*/ 758754 w 1003876"/>
                  <a:gd name="connsiteY86" fmla="*/ 872673 h 1516072"/>
                  <a:gd name="connsiteX87" fmla="*/ 737799 w 1003876"/>
                  <a:gd name="connsiteY87" fmla="*/ 874578 h 1516072"/>
                  <a:gd name="connsiteX88" fmla="*/ 732084 w 1003876"/>
                  <a:gd name="connsiteY88" fmla="*/ 878388 h 1516072"/>
                  <a:gd name="connsiteX89" fmla="*/ 699699 w 1003876"/>
                  <a:gd name="connsiteY89" fmla="*/ 899343 h 1516072"/>
                  <a:gd name="connsiteX90" fmla="*/ 595181 w 1003876"/>
                  <a:gd name="connsiteY90" fmla="*/ 957831 h 1516072"/>
                  <a:gd name="connsiteX91" fmla="*/ 507294 w 1003876"/>
                  <a:gd name="connsiteY91" fmla="*/ 847908 h 1516072"/>
                  <a:gd name="connsiteX92" fmla="*/ 503484 w 1003876"/>
                  <a:gd name="connsiteY92" fmla="*/ 358323 h 1516072"/>
                  <a:gd name="connsiteX93" fmla="*/ 499674 w 1003876"/>
                  <a:gd name="connsiteY93" fmla="*/ 66858 h 1516072"/>
                  <a:gd name="connsiteX94" fmla="*/ 490149 w 1003876"/>
                  <a:gd name="connsiteY94" fmla="*/ 40188 h 1516072"/>
                  <a:gd name="connsiteX95" fmla="*/ 488244 w 1003876"/>
                  <a:gd name="connsiteY95" fmla="*/ 34473 h 1516072"/>
                  <a:gd name="connsiteX96" fmla="*/ 484434 w 1003876"/>
                  <a:gd name="connsiteY96" fmla="*/ 28758 h 1516072"/>
                  <a:gd name="connsiteX97" fmla="*/ 478719 w 1003876"/>
                  <a:gd name="connsiteY97" fmla="*/ 17328 h 1516072"/>
                  <a:gd name="connsiteX98" fmla="*/ 473004 w 1003876"/>
                  <a:gd name="connsiteY98" fmla="*/ 13518 h 1516072"/>
                  <a:gd name="connsiteX99" fmla="*/ 469194 w 1003876"/>
                  <a:gd name="connsiteY99" fmla="*/ 7803 h 1516072"/>
                  <a:gd name="connsiteX100" fmla="*/ 429189 w 1003876"/>
                  <a:gd name="connsiteY100" fmla="*/ 11613 h 1516072"/>
                  <a:gd name="connsiteX101" fmla="*/ 425379 w 1003876"/>
                  <a:gd name="connsiteY101" fmla="*/ 78288 h 1516072"/>
                  <a:gd name="connsiteX102" fmla="*/ 425379 w 1003876"/>
                  <a:gd name="connsiteY102" fmla="*/ 84003 h 1516072"/>
                  <a:gd name="connsiteX103" fmla="*/ 436603 w 1003876"/>
                  <a:gd name="connsiteY103" fmla="*/ 225952 h 1516072"/>
                  <a:gd name="connsiteX104" fmla="*/ 440619 w 1003876"/>
                  <a:gd name="connsiteY104" fmla="*/ 421188 h 1516072"/>
                  <a:gd name="connsiteX105" fmla="*/ 440002 w 1003876"/>
                  <a:gd name="connsiteY105" fmla="*/ 789160 h 1516072"/>
                  <a:gd name="connsiteX106" fmla="*/ 430322 w 1003876"/>
                  <a:gd name="connsiteY106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15804 w 1003876"/>
                  <a:gd name="connsiteY18" fmla="*/ 1160328 h 1516072"/>
                  <a:gd name="connsiteX19" fmla="*/ 6279 w 1003876"/>
                  <a:gd name="connsiteY19" fmla="*/ 1169853 h 1516072"/>
                  <a:gd name="connsiteX20" fmla="*/ 4374 w 1003876"/>
                  <a:gd name="connsiteY20" fmla="*/ 1175568 h 1516072"/>
                  <a:gd name="connsiteX21" fmla="*/ 564 w 1003876"/>
                  <a:gd name="connsiteY21" fmla="*/ 1181283 h 1516072"/>
                  <a:gd name="connsiteX22" fmla="*/ 6279 w 1003876"/>
                  <a:gd name="connsiteY22" fmla="*/ 1213668 h 1516072"/>
                  <a:gd name="connsiteX23" fmla="*/ 11994 w 1003876"/>
                  <a:gd name="connsiteY23" fmla="*/ 1217478 h 1516072"/>
                  <a:gd name="connsiteX24" fmla="*/ 17709 w 1003876"/>
                  <a:gd name="connsiteY24" fmla="*/ 1219383 h 1516072"/>
                  <a:gd name="connsiteX25" fmla="*/ 145344 w 1003876"/>
                  <a:gd name="connsiteY25" fmla="*/ 1222421 h 1516072"/>
                  <a:gd name="connsiteX26" fmla="*/ 335999 w 1003876"/>
                  <a:gd name="connsiteY26" fmla="*/ 1217478 h 1516072"/>
                  <a:gd name="connsiteX27" fmla="*/ 362514 w 1003876"/>
                  <a:gd name="connsiteY27" fmla="*/ 1273701 h 1516072"/>
                  <a:gd name="connsiteX28" fmla="*/ 335071 w 1003876"/>
                  <a:gd name="connsiteY28" fmla="*/ 1356594 h 1516072"/>
                  <a:gd name="connsiteX29" fmla="*/ 328224 w 1003876"/>
                  <a:gd name="connsiteY29" fmla="*/ 1420386 h 1516072"/>
                  <a:gd name="connsiteX30" fmla="*/ 332034 w 1003876"/>
                  <a:gd name="connsiteY30" fmla="*/ 1463223 h 1516072"/>
                  <a:gd name="connsiteX31" fmla="*/ 364419 w 1003876"/>
                  <a:gd name="connsiteY31" fmla="*/ 1512753 h 1516072"/>
                  <a:gd name="connsiteX32" fmla="*/ 387279 w 1003876"/>
                  <a:gd name="connsiteY32" fmla="*/ 1514658 h 1516072"/>
                  <a:gd name="connsiteX33" fmla="*/ 396804 w 1003876"/>
                  <a:gd name="connsiteY33" fmla="*/ 1491798 h 1516072"/>
                  <a:gd name="connsiteX34" fmla="*/ 403085 w 1003876"/>
                  <a:gd name="connsiteY34" fmla="*/ 1451433 h 1516072"/>
                  <a:gd name="connsiteX35" fmla="*/ 409367 w 1003876"/>
                  <a:gd name="connsiteY35" fmla="*/ 1389340 h 1516072"/>
                  <a:gd name="connsiteX36" fmla="*/ 424041 w 1003876"/>
                  <a:gd name="connsiteY36" fmla="*/ 1329152 h 1516072"/>
                  <a:gd name="connsiteX37" fmla="*/ 467289 w 1003876"/>
                  <a:gd name="connsiteY37" fmla="*/ 1265103 h 1516072"/>
                  <a:gd name="connsiteX38" fmla="*/ 528455 w 1003876"/>
                  <a:gd name="connsiteY38" fmla="*/ 1230091 h 1516072"/>
                  <a:gd name="connsiteX39" fmla="*/ 601154 w 1003876"/>
                  <a:gd name="connsiteY39" fmla="*/ 1221700 h 1516072"/>
                  <a:gd name="connsiteX40" fmla="*/ 720654 w 1003876"/>
                  <a:gd name="connsiteY40" fmla="*/ 1316538 h 1516072"/>
                  <a:gd name="connsiteX41" fmla="*/ 733989 w 1003876"/>
                  <a:gd name="connsiteY41" fmla="*/ 1326063 h 1516072"/>
                  <a:gd name="connsiteX42" fmla="*/ 743514 w 1003876"/>
                  <a:gd name="connsiteY42" fmla="*/ 1327968 h 1516072"/>
                  <a:gd name="connsiteX43" fmla="*/ 749229 w 1003876"/>
                  <a:gd name="connsiteY43" fmla="*/ 1329873 h 1516072"/>
                  <a:gd name="connsiteX44" fmla="*/ 762564 w 1003876"/>
                  <a:gd name="connsiteY44" fmla="*/ 1335588 h 1516072"/>
                  <a:gd name="connsiteX45" fmla="*/ 777804 w 1003876"/>
                  <a:gd name="connsiteY45" fmla="*/ 1333683 h 1516072"/>
                  <a:gd name="connsiteX46" fmla="*/ 789234 w 1003876"/>
                  <a:gd name="connsiteY46" fmla="*/ 1327968 h 1516072"/>
                  <a:gd name="connsiteX47" fmla="*/ 794949 w 1003876"/>
                  <a:gd name="connsiteY47" fmla="*/ 1326063 h 1516072"/>
                  <a:gd name="connsiteX48" fmla="*/ 802569 w 1003876"/>
                  <a:gd name="connsiteY48" fmla="*/ 1308918 h 1516072"/>
                  <a:gd name="connsiteX49" fmla="*/ 800664 w 1003876"/>
                  <a:gd name="connsiteY49" fmla="*/ 1284153 h 1516072"/>
                  <a:gd name="connsiteX50" fmla="*/ 798759 w 1003876"/>
                  <a:gd name="connsiteY50" fmla="*/ 1278438 h 1516072"/>
                  <a:gd name="connsiteX51" fmla="*/ 796854 w 1003876"/>
                  <a:gd name="connsiteY51" fmla="*/ 1270818 h 1516072"/>
                  <a:gd name="connsiteX52" fmla="*/ 783519 w 1003876"/>
                  <a:gd name="connsiteY52" fmla="*/ 1253673 h 1516072"/>
                  <a:gd name="connsiteX53" fmla="*/ 773994 w 1003876"/>
                  <a:gd name="connsiteY53" fmla="*/ 1247958 h 1516072"/>
                  <a:gd name="connsiteX54" fmla="*/ 648264 w 1003876"/>
                  <a:gd name="connsiteY54" fmla="*/ 1156518 h 1516072"/>
                  <a:gd name="connsiteX55" fmla="*/ 655884 w 1003876"/>
                  <a:gd name="connsiteY55" fmla="*/ 1103178 h 1516072"/>
                  <a:gd name="connsiteX56" fmla="*/ 671124 w 1003876"/>
                  <a:gd name="connsiteY56" fmla="*/ 1089843 h 1516072"/>
                  <a:gd name="connsiteX57" fmla="*/ 724464 w 1003876"/>
                  <a:gd name="connsiteY57" fmla="*/ 1082223 h 1516072"/>
                  <a:gd name="connsiteX58" fmla="*/ 842574 w 1003876"/>
                  <a:gd name="connsiteY58" fmla="*/ 1084128 h 1516072"/>
                  <a:gd name="connsiteX59" fmla="*/ 871149 w 1003876"/>
                  <a:gd name="connsiteY59" fmla="*/ 1086033 h 1516072"/>
                  <a:gd name="connsiteX60" fmla="*/ 899724 w 1003876"/>
                  <a:gd name="connsiteY60" fmla="*/ 1091748 h 1516072"/>
                  <a:gd name="connsiteX61" fmla="*/ 922584 w 1003876"/>
                  <a:gd name="connsiteY61" fmla="*/ 1095558 h 1516072"/>
                  <a:gd name="connsiteX62" fmla="*/ 985294 w 1003876"/>
                  <a:gd name="connsiteY62" fmla="*/ 1104311 h 1516072"/>
                  <a:gd name="connsiteX63" fmla="*/ 1003378 w 1003876"/>
                  <a:gd name="connsiteY63" fmla="*/ 1065958 h 1516072"/>
                  <a:gd name="connsiteX64" fmla="*/ 970209 w 1003876"/>
                  <a:gd name="connsiteY64" fmla="*/ 1044123 h 1516072"/>
                  <a:gd name="connsiteX65" fmla="*/ 918620 w 1003876"/>
                  <a:gd name="connsiteY65" fmla="*/ 1034598 h 1516072"/>
                  <a:gd name="connsiteX66" fmla="*/ 825429 w 1003876"/>
                  <a:gd name="connsiteY66" fmla="*/ 1034598 h 1516072"/>
                  <a:gd name="connsiteX67" fmla="*/ 730179 w 1003876"/>
                  <a:gd name="connsiteY67" fmla="*/ 1038408 h 1516072"/>
                  <a:gd name="connsiteX68" fmla="*/ 669219 w 1003876"/>
                  <a:gd name="connsiteY68" fmla="*/ 1046028 h 1516072"/>
                  <a:gd name="connsiteX69" fmla="*/ 646360 w 1003876"/>
                  <a:gd name="connsiteY69" fmla="*/ 1049838 h 1516072"/>
                  <a:gd name="connsiteX70" fmla="*/ 640078 w 1003876"/>
                  <a:gd name="connsiteY70" fmla="*/ 1026051 h 1516072"/>
                  <a:gd name="connsiteX71" fmla="*/ 673029 w 1003876"/>
                  <a:gd name="connsiteY71" fmla="*/ 992688 h 1516072"/>
                  <a:gd name="connsiteX72" fmla="*/ 674934 w 1003876"/>
                  <a:gd name="connsiteY72" fmla="*/ 986973 h 1516072"/>
                  <a:gd name="connsiteX73" fmla="*/ 680649 w 1003876"/>
                  <a:gd name="connsiteY73" fmla="*/ 985068 h 1516072"/>
                  <a:gd name="connsiteX74" fmla="*/ 686364 w 1003876"/>
                  <a:gd name="connsiteY74" fmla="*/ 981258 h 1516072"/>
                  <a:gd name="connsiteX75" fmla="*/ 695889 w 1003876"/>
                  <a:gd name="connsiteY75" fmla="*/ 971733 h 1516072"/>
                  <a:gd name="connsiteX76" fmla="*/ 705414 w 1003876"/>
                  <a:gd name="connsiteY76" fmla="*/ 960303 h 1516072"/>
                  <a:gd name="connsiteX77" fmla="*/ 716844 w 1003876"/>
                  <a:gd name="connsiteY77" fmla="*/ 952683 h 1516072"/>
                  <a:gd name="connsiteX78" fmla="*/ 732084 w 1003876"/>
                  <a:gd name="connsiteY78" fmla="*/ 939348 h 1516072"/>
                  <a:gd name="connsiteX79" fmla="*/ 741609 w 1003876"/>
                  <a:gd name="connsiteY79" fmla="*/ 927918 h 1516072"/>
                  <a:gd name="connsiteX80" fmla="*/ 753039 w 1003876"/>
                  <a:gd name="connsiteY80" fmla="*/ 918393 h 1516072"/>
                  <a:gd name="connsiteX81" fmla="*/ 758754 w 1003876"/>
                  <a:gd name="connsiteY81" fmla="*/ 906963 h 1516072"/>
                  <a:gd name="connsiteX82" fmla="*/ 760659 w 1003876"/>
                  <a:gd name="connsiteY82" fmla="*/ 901248 h 1516072"/>
                  <a:gd name="connsiteX83" fmla="*/ 766374 w 1003876"/>
                  <a:gd name="connsiteY83" fmla="*/ 889818 h 1516072"/>
                  <a:gd name="connsiteX84" fmla="*/ 764469 w 1003876"/>
                  <a:gd name="connsiteY84" fmla="*/ 874578 h 1516072"/>
                  <a:gd name="connsiteX85" fmla="*/ 758754 w 1003876"/>
                  <a:gd name="connsiteY85" fmla="*/ 872673 h 1516072"/>
                  <a:gd name="connsiteX86" fmla="*/ 737799 w 1003876"/>
                  <a:gd name="connsiteY86" fmla="*/ 874578 h 1516072"/>
                  <a:gd name="connsiteX87" fmla="*/ 732084 w 1003876"/>
                  <a:gd name="connsiteY87" fmla="*/ 878388 h 1516072"/>
                  <a:gd name="connsiteX88" fmla="*/ 699699 w 1003876"/>
                  <a:gd name="connsiteY88" fmla="*/ 899343 h 1516072"/>
                  <a:gd name="connsiteX89" fmla="*/ 595181 w 1003876"/>
                  <a:gd name="connsiteY89" fmla="*/ 957831 h 1516072"/>
                  <a:gd name="connsiteX90" fmla="*/ 507294 w 1003876"/>
                  <a:gd name="connsiteY90" fmla="*/ 847908 h 1516072"/>
                  <a:gd name="connsiteX91" fmla="*/ 503484 w 1003876"/>
                  <a:gd name="connsiteY91" fmla="*/ 358323 h 1516072"/>
                  <a:gd name="connsiteX92" fmla="*/ 499674 w 1003876"/>
                  <a:gd name="connsiteY92" fmla="*/ 66858 h 1516072"/>
                  <a:gd name="connsiteX93" fmla="*/ 490149 w 1003876"/>
                  <a:gd name="connsiteY93" fmla="*/ 40188 h 1516072"/>
                  <a:gd name="connsiteX94" fmla="*/ 488244 w 1003876"/>
                  <a:gd name="connsiteY94" fmla="*/ 34473 h 1516072"/>
                  <a:gd name="connsiteX95" fmla="*/ 484434 w 1003876"/>
                  <a:gd name="connsiteY95" fmla="*/ 28758 h 1516072"/>
                  <a:gd name="connsiteX96" fmla="*/ 478719 w 1003876"/>
                  <a:gd name="connsiteY96" fmla="*/ 17328 h 1516072"/>
                  <a:gd name="connsiteX97" fmla="*/ 473004 w 1003876"/>
                  <a:gd name="connsiteY97" fmla="*/ 13518 h 1516072"/>
                  <a:gd name="connsiteX98" fmla="*/ 469194 w 1003876"/>
                  <a:gd name="connsiteY98" fmla="*/ 7803 h 1516072"/>
                  <a:gd name="connsiteX99" fmla="*/ 429189 w 1003876"/>
                  <a:gd name="connsiteY99" fmla="*/ 11613 h 1516072"/>
                  <a:gd name="connsiteX100" fmla="*/ 425379 w 1003876"/>
                  <a:gd name="connsiteY100" fmla="*/ 78288 h 1516072"/>
                  <a:gd name="connsiteX101" fmla="*/ 425379 w 1003876"/>
                  <a:gd name="connsiteY101" fmla="*/ 84003 h 1516072"/>
                  <a:gd name="connsiteX102" fmla="*/ 436603 w 1003876"/>
                  <a:gd name="connsiteY102" fmla="*/ 225952 h 1516072"/>
                  <a:gd name="connsiteX103" fmla="*/ 440619 w 1003876"/>
                  <a:gd name="connsiteY103" fmla="*/ 421188 h 1516072"/>
                  <a:gd name="connsiteX104" fmla="*/ 440002 w 1003876"/>
                  <a:gd name="connsiteY104" fmla="*/ 789160 h 1516072"/>
                  <a:gd name="connsiteX105" fmla="*/ 430322 w 1003876"/>
                  <a:gd name="connsiteY105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15804 w 1003876"/>
                  <a:gd name="connsiteY18" fmla="*/ 1160328 h 1516072"/>
                  <a:gd name="connsiteX19" fmla="*/ 6279 w 1003876"/>
                  <a:gd name="connsiteY19" fmla="*/ 1169853 h 1516072"/>
                  <a:gd name="connsiteX20" fmla="*/ 4374 w 1003876"/>
                  <a:gd name="connsiteY20" fmla="*/ 1175568 h 1516072"/>
                  <a:gd name="connsiteX21" fmla="*/ 564 w 1003876"/>
                  <a:gd name="connsiteY21" fmla="*/ 1181283 h 1516072"/>
                  <a:gd name="connsiteX22" fmla="*/ 6279 w 1003876"/>
                  <a:gd name="connsiteY22" fmla="*/ 1213668 h 1516072"/>
                  <a:gd name="connsiteX23" fmla="*/ 11994 w 1003876"/>
                  <a:gd name="connsiteY23" fmla="*/ 1217478 h 1516072"/>
                  <a:gd name="connsiteX24" fmla="*/ 17709 w 1003876"/>
                  <a:gd name="connsiteY24" fmla="*/ 1219383 h 1516072"/>
                  <a:gd name="connsiteX25" fmla="*/ 145344 w 1003876"/>
                  <a:gd name="connsiteY25" fmla="*/ 1222421 h 1516072"/>
                  <a:gd name="connsiteX26" fmla="*/ 335999 w 1003876"/>
                  <a:gd name="connsiteY26" fmla="*/ 1217478 h 1516072"/>
                  <a:gd name="connsiteX27" fmla="*/ 362514 w 1003876"/>
                  <a:gd name="connsiteY27" fmla="*/ 1273701 h 1516072"/>
                  <a:gd name="connsiteX28" fmla="*/ 335071 w 1003876"/>
                  <a:gd name="connsiteY28" fmla="*/ 1356594 h 1516072"/>
                  <a:gd name="connsiteX29" fmla="*/ 328224 w 1003876"/>
                  <a:gd name="connsiteY29" fmla="*/ 1420386 h 1516072"/>
                  <a:gd name="connsiteX30" fmla="*/ 332034 w 1003876"/>
                  <a:gd name="connsiteY30" fmla="*/ 1463223 h 1516072"/>
                  <a:gd name="connsiteX31" fmla="*/ 364419 w 1003876"/>
                  <a:gd name="connsiteY31" fmla="*/ 1512753 h 1516072"/>
                  <a:gd name="connsiteX32" fmla="*/ 387279 w 1003876"/>
                  <a:gd name="connsiteY32" fmla="*/ 1514658 h 1516072"/>
                  <a:gd name="connsiteX33" fmla="*/ 396804 w 1003876"/>
                  <a:gd name="connsiteY33" fmla="*/ 1491798 h 1516072"/>
                  <a:gd name="connsiteX34" fmla="*/ 403085 w 1003876"/>
                  <a:gd name="connsiteY34" fmla="*/ 1451433 h 1516072"/>
                  <a:gd name="connsiteX35" fmla="*/ 409367 w 1003876"/>
                  <a:gd name="connsiteY35" fmla="*/ 1389340 h 1516072"/>
                  <a:gd name="connsiteX36" fmla="*/ 424041 w 1003876"/>
                  <a:gd name="connsiteY36" fmla="*/ 1329152 h 1516072"/>
                  <a:gd name="connsiteX37" fmla="*/ 467289 w 1003876"/>
                  <a:gd name="connsiteY37" fmla="*/ 1265103 h 1516072"/>
                  <a:gd name="connsiteX38" fmla="*/ 528455 w 1003876"/>
                  <a:gd name="connsiteY38" fmla="*/ 1230091 h 1516072"/>
                  <a:gd name="connsiteX39" fmla="*/ 601154 w 1003876"/>
                  <a:gd name="connsiteY39" fmla="*/ 1221700 h 1516072"/>
                  <a:gd name="connsiteX40" fmla="*/ 720654 w 1003876"/>
                  <a:gd name="connsiteY40" fmla="*/ 1316538 h 1516072"/>
                  <a:gd name="connsiteX41" fmla="*/ 733989 w 1003876"/>
                  <a:gd name="connsiteY41" fmla="*/ 1326063 h 1516072"/>
                  <a:gd name="connsiteX42" fmla="*/ 743514 w 1003876"/>
                  <a:gd name="connsiteY42" fmla="*/ 1327968 h 1516072"/>
                  <a:gd name="connsiteX43" fmla="*/ 749229 w 1003876"/>
                  <a:gd name="connsiteY43" fmla="*/ 1329873 h 1516072"/>
                  <a:gd name="connsiteX44" fmla="*/ 762564 w 1003876"/>
                  <a:gd name="connsiteY44" fmla="*/ 1335588 h 1516072"/>
                  <a:gd name="connsiteX45" fmla="*/ 777804 w 1003876"/>
                  <a:gd name="connsiteY45" fmla="*/ 1333683 h 1516072"/>
                  <a:gd name="connsiteX46" fmla="*/ 789234 w 1003876"/>
                  <a:gd name="connsiteY46" fmla="*/ 1327968 h 1516072"/>
                  <a:gd name="connsiteX47" fmla="*/ 794949 w 1003876"/>
                  <a:gd name="connsiteY47" fmla="*/ 1326063 h 1516072"/>
                  <a:gd name="connsiteX48" fmla="*/ 802569 w 1003876"/>
                  <a:gd name="connsiteY48" fmla="*/ 1308918 h 1516072"/>
                  <a:gd name="connsiteX49" fmla="*/ 800664 w 1003876"/>
                  <a:gd name="connsiteY49" fmla="*/ 1284153 h 1516072"/>
                  <a:gd name="connsiteX50" fmla="*/ 798759 w 1003876"/>
                  <a:gd name="connsiteY50" fmla="*/ 1278438 h 1516072"/>
                  <a:gd name="connsiteX51" fmla="*/ 796854 w 1003876"/>
                  <a:gd name="connsiteY51" fmla="*/ 1270818 h 1516072"/>
                  <a:gd name="connsiteX52" fmla="*/ 783519 w 1003876"/>
                  <a:gd name="connsiteY52" fmla="*/ 1253673 h 1516072"/>
                  <a:gd name="connsiteX53" fmla="*/ 773994 w 1003876"/>
                  <a:gd name="connsiteY53" fmla="*/ 1247958 h 1516072"/>
                  <a:gd name="connsiteX54" fmla="*/ 648264 w 1003876"/>
                  <a:gd name="connsiteY54" fmla="*/ 1156518 h 1516072"/>
                  <a:gd name="connsiteX55" fmla="*/ 645998 w 1003876"/>
                  <a:gd name="connsiteY55" fmla="*/ 1108121 h 1516072"/>
                  <a:gd name="connsiteX56" fmla="*/ 671124 w 1003876"/>
                  <a:gd name="connsiteY56" fmla="*/ 1089843 h 1516072"/>
                  <a:gd name="connsiteX57" fmla="*/ 724464 w 1003876"/>
                  <a:gd name="connsiteY57" fmla="*/ 1082223 h 1516072"/>
                  <a:gd name="connsiteX58" fmla="*/ 842574 w 1003876"/>
                  <a:gd name="connsiteY58" fmla="*/ 1084128 h 1516072"/>
                  <a:gd name="connsiteX59" fmla="*/ 871149 w 1003876"/>
                  <a:gd name="connsiteY59" fmla="*/ 1086033 h 1516072"/>
                  <a:gd name="connsiteX60" fmla="*/ 899724 w 1003876"/>
                  <a:gd name="connsiteY60" fmla="*/ 1091748 h 1516072"/>
                  <a:gd name="connsiteX61" fmla="*/ 922584 w 1003876"/>
                  <a:gd name="connsiteY61" fmla="*/ 1095558 h 1516072"/>
                  <a:gd name="connsiteX62" fmla="*/ 985294 w 1003876"/>
                  <a:gd name="connsiteY62" fmla="*/ 1104311 h 1516072"/>
                  <a:gd name="connsiteX63" fmla="*/ 1003378 w 1003876"/>
                  <a:gd name="connsiteY63" fmla="*/ 1065958 h 1516072"/>
                  <a:gd name="connsiteX64" fmla="*/ 970209 w 1003876"/>
                  <a:gd name="connsiteY64" fmla="*/ 1044123 h 1516072"/>
                  <a:gd name="connsiteX65" fmla="*/ 918620 w 1003876"/>
                  <a:gd name="connsiteY65" fmla="*/ 1034598 h 1516072"/>
                  <a:gd name="connsiteX66" fmla="*/ 825429 w 1003876"/>
                  <a:gd name="connsiteY66" fmla="*/ 1034598 h 1516072"/>
                  <a:gd name="connsiteX67" fmla="*/ 730179 w 1003876"/>
                  <a:gd name="connsiteY67" fmla="*/ 1038408 h 1516072"/>
                  <a:gd name="connsiteX68" fmla="*/ 669219 w 1003876"/>
                  <a:gd name="connsiteY68" fmla="*/ 1046028 h 1516072"/>
                  <a:gd name="connsiteX69" fmla="*/ 646360 w 1003876"/>
                  <a:gd name="connsiteY69" fmla="*/ 1049838 h 1516072"/>
                  <a:gd name="connsiteX70" fmla="*/ 640078 w 1003876"/>
                  <a:gd name="connsiteY70" fmla="*/ 1026051 h 1516072"/>
                  <a:gd name="connsiteX71" fmla="*/ 673029 w 1003876"/>
                  <a:gd name="connsiteY71" fmla="*/ 992688 h 1516072"/>
                  <a:gd name="connsiteX72" fmla="*/ 674934 w 1003876"/>
                  <a:gd name="connsiteY72" fmla="*/ 986973 h 1516072"/>
                  <a:gd name="connsiteX73" fmla="*/ 680649 w 1003876"/>
                  <a:gd name="connsiteY73" fmla="*/ 985068 h 1516072"/>
                  <a:gd name="connsiteX74" fmla="*/ 686364 w 1003876"/>
                  <a:gd name="connsiteY74" fmla="*/ 981258 h 1516072"/>
                  <a:gd name="connsiteX75" fmla="*/ 695889 w 1003876"/>
                  <a:gd name="connsiteY75" fmla="*/ 971733 h 1516072"/>
                  <a:gd name="connsiteX76" fmla="*/ 705414 w 1003876"/>
                  <a:gd name="connsiteY76" fmla="*/ 960303 h 1516072"/>
                  <a:gd name="connsiteX77" fmla="*/ 716844 w 1003876"/>
                  <a:gd name="connsiteY77" fmla="*/ 952683 h 1516072"/>
                  <a:gd name="connsiteX78" fmla="*/ 732084 w 1003876"/>
                  <a:gd name="connsiteY78" fmla="*/ 939348 h 1516072"/>
                  <a:gd name="connsiteX79" fmla="*/ 741609 w 1003876"/>
                  <a:gd name="connsiteY79" fmla="*/ 927918 h 1516072"/>
                  <a:gd name="connsiteX80" fmla="*/ 753039 w 1003876"/>
                  <a:gd name="connsiteY80" fmla="*/ 918393 h 1516072"/>
                  <a:gd name="connsiteX81" fmla="*/ 758754 w 1003876"/>
                  <a:gd name="connsiteY81" fmla="*/ 906963 h 1516072"/>
                  <a:gd name="connsiteX82" fmla="*/ 760659 w 1003876"/>
                  <a:gd name="connsiteY82" fmla="*/ 901248 h 1516072"/>
                  <a:gd name="connsiteX83" fmla="*/ 766374 w 1003876"/>
                  <a:gd name="connsiteY83" fmla="*/ 889818 h 1516072"/>
                  <a:gd name="connsiteX84" fmla="*/ 764469 w 1003876"/>
                  <a:gd name="connsiteY84" fmla="*/ 874578 h 1516072"/>
                  <a:gd name="connsiteX85" fmla="*/ 758754 w 1003876"/>
                  <a:gd name="connsiteY85" fmla="*/ 872673 h 1516072"/>
                  <a:gd name="connsiteX86" fmla="*/ 737799 w 1003876"/>
                  <a:gd name="connsiteY86" fmla="*/ 874578 h 1516072"/>
                  <a:gd name="connsiteX87" fmla="*/ 732084 w 1003876"/>
                  <a:gd name="connsiteY87" fmla="*/ 878388 h 1516072"/>
                  <a:gd name="connsiteX88" fmla="*/ 699699 w 1003876"/>
                  <a:gd name="connsiteY88" fmla="*/ 899343 h 1516072"/>
                  <a:gd name="connsiteX89" fmla="*/ 595181 w 1003876"/>
                  <a:gd name="connsiteY89" fmla="*/ 957831 h 1516072"/>
                  <a:gd name="connsiteX90" fmla="*/ 507294 w 1003876"/>
                  <a:gd name="connsiteY90" fmla="*/ 847908 h 1516072"/>
                  <a:gd name="connsiteX91" fmla="*/ 503484 w 1003876"/>
                  <a:gd name="connsiteY91" fmla="*/ 358323 h 1516072"/>
                  <a:gd name="connsiteX92" fmla="*/ 499674 w 1003876"/>
                  <a:gd name="connsiteY92" fmla="*/ 66858 h 1516072"/>
                  <a:gd name="connsiteX93" fmla="*/ 490149 w 1003876"/>
                  <a:gd name="connsiteY93" fmla="*/ 40188 h 1516072"/>
                  <a:gd name="connsiteX94" fmla="*/ 488244 w 1003876"/>
                  <a:gd name="connsiteY94" fmla="*/ 34473 h 1516072"/>
                  <a:gd name="connsiteX95" fmla="*/ 484434 w 1003876"/>
                  <a:gd name="connsiteY95" fmla="*/ 28758 h 1516072"/>
                  <a:gd name="connsiteX96" fmla="*/ 478719 w 1003876"/>
                  <a:gd name="connsiteY96" fmla="*/ 17328 h 1516072"/>
                  <a:gd name="connsiteX97" fmla="*/ 473004 w 1003876"/>
                  <a:gd name="connsiteY97" fmla="*/ 13518 h 1516072"/>
                  <a:gd name="connsiteX98" fmla="*/ 469194 w 1003876"/>
                  <a:gd name="connsiteY98" fmla="*/ 7803 h 1516072"/>
                  <a:gd name="connsiteX99" fmla="*/ 429189 w 1003876"/>
                  <a:gd name="connsiteY99" fmla="*/ 11613 h 1516072"/>
                  <a:gd name="connsiteX100" fmla="*/ 425379 w 1003876"/>
                  <a:gd name="connsiteY100" fmla="*/ 78288 h 1516072"/>
                  <a:gd name="connsiteX101" fmla="*/ 425379 w 1003876"/>
                  <a:gd name="connsiteY101" fmla="*/ 84003 h 1516072"/>
                  <a:gd name="connsiteX102" fmla="*/ 436603 w 1003876"/>
                  <a:gd name="connsiteY102" fmla="*/ 225952 h 1516072"/>
                  <a:gd name="connsiteX103" fmla="*/ 440619 w 1003876"/>
                  <a:gd name="connsiteY103" fmla="*/ 421188 h 1516072"/>
                  <a:gd name="connsiteX104" fmla="*/ 440002 w 1003876"/>
                  <a:gd name="connsiteY104" fmla="*/ 789160 h 1516072"/>
                  <a:gd name="connsiteX105" fmla="*/ 430322 w 1003876"/>
                  <a:gd name="connsiteY105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15804 w 1003876"/>
                  <a:gd name="connsiteY18" fmla="*/ 1160328 h 1516072"/>
                  <a:gd name="connsiteX19" fmla="*/ 6279 w 1003876"/>
                  <a:gd name="connsiteY19" fmla="*/ 1169853 h 1516072"/>
                  <a:gd name="connsiteX20" fmla="*/ 4374 w 1003876"/>
                  <a:gd name="connsiteY20" fmla="*/ 1175568 h 1516072"/>
                  <a:gd name="connsiteX21" fmla="*/ 564 w 1003876"/>
                  <a:gd name="connsiteY21" fmla="*/ 1181283 h 1516072"/>
                  <a:gd name="connsiteX22" fmla="*/ 6279 w 1003876"/>
                  <a:gd name="connsiteY22" fmla="*/ 1213668 h 1516072"/>
                  <a:gd name="connsiteX23" fmla="*/ 11994 w 1003876"/>
                  <a:gd name="connsiteY23" fmla="*/ 1217478 h 1516072"/>
                  <a:gd name="connsiteX24" fmla="*/ 17709 w 1003876"/>
                  <a:gd name="connsiteY24" fmla="*/ 1219383 h 1516072"/>
                  <a:gd name="connsiteX25" fmla="*/ 145344 w 1003876"/>
                  <a:gd name="connsiteY25" fmla="*/ 1222421 h 1516072"/>
                  <a:gd name="connsiteX26" fmla="*/ 335999 w 1003876"/>
                  <a:gd name="connsiteY26" fmla="*/ 1217478 h 1516072"/>
                  <a:gd name="connsiteX27" fmla="*/ 362514 w 1003876"/>
                  <a:gd name="connsiteY27" fmla="*/ 1273701 h 1516072"/>
                  <a:gd name="connsiteX28" fmla="*/ 335071 w 1003876"/>
                  <a:gd name="connsiteY28" fmla="*/ 1356594 h 1516072"/>
                  <a:gd name="connsiteX29" fmla="*/ 328224 w 1003876"/>
                  <a:gd name="connsiteY29" fmla="*/ 1420386 h 1516072"/>
                  <a:gd name="connsiteX30" fmla="*/ 332034 w 1003876"/>
                  <a:gd name="connsiteY30" fmla="*/ 1463223 h 1516072"/>
                  <a:gd name="connsiteX31" fmla="*/ 364419 w 1003876"/>
                  <a:gd name="connsiteY31" fmla="*/ 1512753 h 1516072"/>
                  <a:gd name="connsiteX32" fmla="*/ 387279 w 1003876"/>
                  <a:gd name="connsiteY32" fmla="*/ 1514658 h 1516072"/>
                  <a:gd name="connsiteX33" fmla="*/ 396804 w 1003876"/>
                  <a:gd name="connsiteY33" fmla="*/ 1491798 h 1516072"/>
                  <a:gd name="connsiteX34" fmla="*/ 403085 w 1003876"/>
                  <a:gd name="connsiteY34" fmla="*/ 1451433 h 1516072"/>
                  <a:gd name="connsiteX35" fmla="*/ 409367 w 1003876"/>
                  <a:gd name="connsiteY35" fmla="*/ 1389340 h 1516072"/>
                  <a:gd name="connsiteX36" fmla="*/ 424041 w 1003876"/>
                  <a:gd name="connsiteY36" fmla="*/ 1329152 h 1516072"/>
                  <a:gd name="connsiteX37" fmla="*/ 467289 w 1003876"/>
                  <a:gd name="connsiteY37" fmla="*/ 1265103 h 1516072"/>
                  <a:gd name="connsiteX38" fmla="*/ 528455 w 1003876"/>
                  <a:gd name="connsiteY38" fmla="*/ 1230091 h 1516072"/>
                  <a:gd name="connsiteX39" fmla="*/ 601154 w 1003876"/>
                  <a:gd name="connsiteY39" fmla="*/ 1221700 h 1516072"/>
                  <a:gd name="connsiteX40" fmla="*/ 720654 w 1003876"/>
                  <a:gd name="connsiteY40" fmla="*/ 1316538 h 1516072"/>
                  <a:gd name="connsiteX41" fmla="*/ 733989 w 1003876"/>
                  <a:gd name="connsiteY41" fmla="*/ 1326063 h 1516072"/>
                  <a:gd name="connsiteX42" fmla="*/ 743514 w 1003876"/>
                  <a:gd name="connsiteY42" fmla="*/ 1327968 h 1516072"/>
                  <a:gd name="connsiteX43" fmla="*/ 749229 w 1003876"/>
                  <a:gd name="connsiteY43" fmla="*/ 1329873 h 1516072"/>
                  <a:gd name="connsiteX44" fmla="*/ 762564 w 1003876"/>
                  <a:gd name="connsiteY44" fmla="*/ 1335588 h 1516072"/>
                  <a:gd name="connsiteX45" fmla="*/ 777804 w 1003876"/>
                  <a:gd name="connsiteY45" fmla="*/ 1333683 h 1516072"/>
                  <a:gd name="connsiteX46" fmla="*/ 789234 w 1003876"/>
                  <a:gd name="connsiteY46" fmla="*/ 1327968 h 1516072"/>
                  <a:gd name="connsiteX47" fmla="*/ 794949 w 1003876"/>
                  <a:gd name="connsiteY47" fmla="*/ 1326063 h 1516072"/>
                  <a:gd name="connsiteX48" fmla="*/ 802569 w 1003876"/>
                  <a:gd name="connsiteY48" fmla="*/ 1308918 h 1516072"/>
                  <a:gd name="connsiteX49" fmla="*/ 800664 w 1003876"/>
                  <a:gd name="connsiteY49" fmla="*/ 1284153 h 1516072"/>
                  <a:gd name="connsiteX50" fmla="*/ 798759 w 1003876"/>
                  <a:gd name="connsiteY50" fmla="*/ 1278438 h 1516072"/>
                  <a:gd name="connsiteX51" fmla="*/ 796854 w 1003876"/>
                  <a:gd name="connsiteY51" fmla="*/ 1270818 h 1516072"/>
                  <a:gd name="connsiteX52" fmla="*/ 783519 w 1003876"/>
                  <a:gd name="connsiteY52" fmla="*/ 1253673 h 1516072"/>
                  <a:gd name="connsiteX53" fmla="*/ 773994 w 1003876"/>
                  <a:gd name="connsiteY53" fmla="*/ 1247958 h 1516072"/>
                  <a:gd name="connsiteX54" fmla="*/ 648264 w 1003876"/>
                  <a:gd name="connsiteY54" fmla="*/ 1156518 h 1516072"/>
                  <a:gd name="connsiteX55" fmla="*/ 645998 w 1003876"/>
                  <a:gd name="connsiteY55" fmla="*/ 1108121 h 1516072"/>
                  <a:gd name="connsiteX56" fmla="*/ 671124 w 1003876"/>
                  <a:gd name="connsiteY56" fmla="*/ 1089843 h 1516072"/>
                  <a:gd name="connsiteX57" fmla="*/ 724464 w 1003876"/>
                  <a:gd name="connsiteY57" fmla="*/ 1082223 h 1516072"/>
                  <a:gd name="connsiteX58" fmla="*/ 842574 w 1003876"/>
                  <a:gd name="connsiteY58" fmla="*/ 1084128 h 1516072"/>
                  <a:gd name="connsiteX59" fmla="*/ 871149 w 1003876"/>
                  <a:gd name="connsiteY59" fmla="*/ 1086033 h 1516072"/>
                  <a:gd name="connsiteX60" fmla="*/ 899724 w 1003876"/>
                  <a:gd name="connsiteY60" fmla="*/ 1091748 h 1516072"/>
                  <a:gd name="connsiteX61" fmla="*/ 922584 w 1003876"/>
                  <a:gd name="connsiteY61" fmla="*/ 1095558 h 1516072"/>
                  <a:gd name="connsiteX62" fmla="*/ 985294 w 1003876"/>
                  <a:gd name="connsiteY62" fmla="*/ 1104311 h 1516072"/>
                  <a:gd name="connsiteX63" fmla="*/ 1003378 w 1003876"/>
                  <a:gd name="connsiteY63" fmla="*/ 1065958 h 1516072"/>
                  <a:gd name="connsiteX64" fmla="*/ 970209 w 1003876"/>
                  <a:gd name="connsiteY64" fmla="*/ 1044123 h 1516072"/>
                  <a:gd name="connsiteX65" fmla="*/ 918620 w 1003876"/>
                  <a:gd name="connsiteY65" fmla="*/ 1034598 h 1516072"/>
                  <a:gd name="connsiteX66" fmla="*/ 825429 w 1003876"/>
                  <a:gd name="connsiteY66" fmla="*/ 1034598 h 1516072"/>
                  <a:gd name="connsiteX67" fmla="*/ 669219 w 1003876"/>
                  <a:gd name="connsiteY67" fmla="*/ 1046028 h 1516072"/>
                  <a:gd name="connsiteX68" fmla="*/ 646360 w 1003876"/>
                  <a:gd name="connsiteY68" fmla="*/ 1049838 h 1516072"/>
                  <a:gd name="connsiteX69" fmla="*/ 640078 w 1003876"/>
                  <a:gd name="connsiteY69" fmla="*/ 1026051 h 1516072"/>
                  <a:gd name="connsiteX70" fmla="*/ 673029 w 1003876"/>
                  <a:gd name="connsiteY70" fmla="*/ 992688 h 1516072"/>
                  <a:gd name="connsiteX71" fmla="*/ 674934 w 1003876"/>
                  <a:gd name="connsiteY71" fmla="*/ 986973 h 1516072"/>
                  <a:gd name="connsiteX72" fmla="*/ 680649 w 1003876"/>
                  <a:gd name="connsiteY72" fmla="*/ 985068 h 1516072"/>
                  <a:gd name="connsiteX73" fmla="*/ 686364 w 1003876"/>
                  <a:gd name="connsiteY73" fmla="*/ 981258 h 1516072"/>
                  <a:gd name="connsiteX74" fmla="*/ 695889 w 1003876"/>
                  <a:gd name="connsiteY74" fmla="*/ 971733 h 1516072"/>
                  <a:gd name="connsiteX75" fmla="*/ 705414 w 1003876"/>
                  <a:gd name="connsiteY75" fmla="*/ 960303 h 1516072"/>
                  <a:gd name="connsiteX76" fmla="*/ 716844 w 1003876"/>
                  <a:gd name="connsiteY76" fmla="*/ 952683 h 1516072"/>
                  <a:gd name="connsiteX77" fmla="*/ 732084 w 1003876"/>
                  <a:gd name="connsiteY77" fmla="*/ 939348 h 1516072"/>
                  <a:gd name="connsiteX78" fmla="*/ 741609 w 1003876"/>
                  <a:gd name="connsiteY78" fmla="*/ 927918 h 1516072"/>
                  <a:gd name="connsiteX79" fmla="*/ 753039 w 1003876"/>
                  <a:gd name="connsiteY79" fmla="*/ 918393 h 1516072"/>
                  <a:gd name="connsiteX80" fmla="*/ 758754 w 1003876"/>
                  <a:gd name="connsiteY80" fmla="*/ 906963 h 1516072"/>
                  <a:gd name="connsiteX81" fmla="*/ 760659 w 1003876"/>
                  <a:gd name="connsiteY81" fmla="*/ 901248 h 1516072"/>
                  <a:gd name="connsiteX82" fmla="*/ 766374 w 1003876"/>
                  <a:gd name="connsiteY82" fmla="*/ 889818 h 1516072"/>
                  <a:gd name="connsiteX83" fmla="*/ 764469 w 1003876"/>
                  <a:gd name="connsiteY83" fmla="*/ 874578 h 1516072"/>
                  <a:gd name="connsiteX84" fmla="*/ 758754 w 1003876"/>
                  <a:gd name="connsiteY84" fmla="*/ 872673 h 1516072"/>
                  <a:gd name="connsiteX85" fmla="*/ 737799 w 1003876"/>
                  <a:gd name="connsiteY85" fmla="*/ 874578 h 1516072"/>
                  <a:gd name="connsiteX86" fmla="*/ 732084 w 1003876"/>
                  <a:gd name="connsiteY86" fmla="*/ 878388 h 1516072"/>
                  <a:gd name="connsiteX87" fmla="*/ 699699 w 1003876"/>
                  <a:gd name="connsiteY87" fmla="*/ 899343 h 1516072"/>
                  <a:gd name="connsiteX88" fmla="*/ 595181 w 1003876"/>
                  <a:gd name="connsiteY88" fmla="*/ 957831 h 1516072"/>
                  <a:gd name="connsiteX89" fmla="*/ 507294 w 1003876"/>
                  <a:gd name="connsiteY89" fmla="*/ 847908 h 1516072"/>
                  <a:gd name="connsiteX90" fmla="*/ 503484 w 1003876"/>
                  <a:gd name="connsiteY90" fmla="*/ 358323 h 1516072"/>
                  <a:gd name="connsiteX91" fmla="*/ 499674 w 1003876"/>
                  <a:gd name="connsiteY91" fmla="*/ 66858 h 1516072"/>
                  <a:gd name="connsiteX92" fmla="*/ 490149 w 1003876"/>
                  <a:gd name="connsiteY92" fmla="*/ 40188 h 1516072"/>
                  <a:gd name="connsiteX93" fmla="*/ 488244 w 1003876"/>
                  <a:gd name="connsiteY93" fmla="*/ 34473 h 1516072"/>
                  <a:gd name="connsiteX94" fmla="*/ 484434 w 1003876"/>
                  <a:gd name="connsiteY94" fmla="*/ 28758 h 1516072"/>
                  <a:gd name="connsiteX95" fmla="*/ 478719 w 1003876"/>
                  <a:gd name="connsiteY95" fmla="*/ 17328 h 1516072"/>
                  <a:gd name="connsiteX96" fmla="*/ 473004 w 1003876"/>
                  <a:gd name="connsiteY96" fmla="*/ 13518 h 1516072"/>
                  <a:gd name="connsiteX97" fmla="*/ 469194 w 1003876"/>
                  <a:gd name="connsiteY97" fmla="*/ 7803 h 1516072"/>
                  <a:gd name="connsiteX98" fmla="*/ 429189 w 1003876"/>
                  <a:gd name="connsiteY98" fmla="*/ 11613 h 1516072"/>
                  <a:gd name="connsiteX99" fmla="*/ 425379 w 1003876"/>
                  <a:gd name="connsiteY99" fmla="*/ 78288 h 1516072"/>
                  <a:gd name="connsiteX100" fmla="*/ 425379 w 1003876"/>
                  <a:gd name="connsiteY100" fmla="*/ 84003 h 1516072"/>
                  <a:gd name="connsiteX101" fmla="*/ 436603 w 1003876"/>
                  <a:gd name="connsiteY101" fmla="*/ 225952 h 1516072"/>
                  <a:gd name="connsiteX102" fmla="*/ 440619 w 1003876"/>
                  <a:gd name="connsiteY102" fmla="*/ 421188 h 1516072"/>
                  <a:gd name="connsiteX103" fmla="*/ 440002 w 1003876"/>
                  <a:gd name="connsiteY103" fmla="*/ 789160 h 1516072"/>
                  <a:gd name="connsiteX104" fmla="*/ 430322 w 1003876"/>
                  <a:gd name="connsiteY104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15804 w 1003876"/>
                  <a:gd name="connsiteY18" fmla="*/ 1160328 h 1516072"/>
                  <a:gd name="connsiteX19" fmla="*/ 6279 w 1003876"/>
                  <a:gd name="connsiteY19" fmla="*/ 1169853 h 1516072"/>
                  <a:gd name="connsiteX20" fmla="*/ 4374 w 1003876"/>
                  <a:gd name="connsiteY20" fmla="*/ 1175568 h 1516072"/>
                  <a:gd name="connsiteX21" fmla="*/ 564 w 1003876"/>
                  <a:gd name="connsiteY21" fmla="*/ 1181283 h 1516072"/>
                  <a:gd name="connsiteX22" fmla="*/ 6279 w 1003876"/>
                  <a:gd name="connsiteY22" fmla="*/ 1213668 h 1516072"/>
                  <a:gd name="connsiteX23" fmla="*/ 11994 w 1003876"/>
                  <a:gd name="connsiteY23" fmla="*/ 1217478 h 1516072"/>
                  <a:gd name="connsiteX24" fmla="*/ 17709 w 1003876"/>
                  <a:gd name="connsiteY24" fmla="*/ 1219383 h 1516072"/>
                  <a:gd name="connsiteX25" fmla="*/ 145344 w 1003876"/>
                  <a:gd name="connsiteY25" fmla="*/ 1222421 h 1516072"/>
                  <a:gd name="connsiteX26" fmla="*/ 335999 w 1003876"/>
                  <a:gd name="connsiteY26" fmla="*/ 1217478 h 1516072"/>
                  <a:gd name="connsiteX27" fmla="*/ 362514 w 1003876"/>
                  <a:gd name="connsiteY27" fmla="*/ 1273701 h 1516072"/>
                  <a:gd name="connsiteX28" fmla="*/ 335071 w 1003876"/>
                  <a:gd name="connsiteY28" fmla="*/ 1356594 h 1516072"/>
                  <a:gd name="connsiteX29" fmla="*/ 328224 w 1003876"/>
                  <a:gd name="connsiteY29" fmla="*/ 1420386 h 1516072"/>
                  <a:gd name="connsiteX30" fmla="*/ 332034 w 1003876"/>
                  <a:gd name="connsiteY30" fmla="*/ 1463223 h 1516072"/>
                  <a:gd name="connsiteX31" fmla="*/ 364419 w 1003876"/>
                  <a:gd name="connsiteY31" fmla="*/ 1512753 h 1516072"/>
                  <a:gd name="connsiteX32" fmla="*/ 387279 w 1003876"/>
                  <a:gd name="connsiteY32" fmla="*/ 1514658 h 1516072"/>
                  <a:gd name="connsiteX33" fmla="*/ 396804 w 1003876"/>
                  <a:gd name="connsiteY33" fmla="*/ 1491798 h 1516072"/>
                  <a:gd name="connsiteX34" fmla="*/ 403085 w 1003876"/>
                  <a:gd name="connsiteY34" fmla="*/ 1451433 h 1516072"/>
                  <a:gd name="connsiteX35" fmla="*/ 409367 w 1003876"/>
                  <a:gd name="connsiteY35" fmla="*/ 1389340 h 1516072"/>
                  <a:gd name="connsiteX36" fmla="*/ 424041 w 1003876"/>
                  <a:gd name="connsiteY36" fmla="*/ 1329152 h 1516072"/>
                  <a:gd name="connsiteX37" fmla="*/ 467289 w 1003876"/>
                  <a:gd name="connsiteY37" fmla="*/ 1265103 h 1516072"/>
                  <a:gd name="connsiteX38" fmla="*/ 528455 w 1003876"/>
                  <a:gd name="connsiteY38" fmla="*/ 1230091 h 1516072"/>
                  <a:gd name="connsiteX39" fmla="*/ 601154 w 1003876"/>
                  <a:gd name="connsiteY39" fmla="*/ 1221700 h 1516072"/>
                  <a:gd name="connsiteX40" fmla="*/ 720654 w 1003876"/>
                  <a:gd name="connsiteY40" fmla="*/ 1316538 h 1516072"/>
                  <a:gd name="connsiteX41" fmla="*/ 733989 w 1003876"/>
                  <a:gd name="connsiteY41" fmla="*/ 1326063 h 1516072"/>
                  <a:gd name="connsiteX42" fmla="*/ 743514 w 1003876"/>
                  <a:gd name="connsiteY42" fmla="*/ 1327968 h 1516072"/>
                  <a:gd name="connsiteX43" fmla="*/ 749229 w 1003876"/>
                  <a:gd name="connsiteY43" fmla="*/ 1329873 h 1516072"/>
                  <a:gd name="connsiteX44" fmla="*/ 762564 w 1003876"/>
                  <a:gd name="connsiteY44" fmla="*/ 1335588 h 1516072"/>
                  <a:gd name="connsiteX45" fmla="*/ 777804 w 1003876"/>
                  <a:gd name="connsiteY45" fmla="*/ 1333683 h 1516072"/>
                  <a:gd name="connsiteX46" fmla="*/ 789234 w 1003876"/>
                  <a:gd name="connsiteY46" fmla="*/ 1327968 h 1516072"/>
                  <a:gd name="connsiteX47" fmla="*/ 794949 w 1003876"/>
                  <a:gd name="connsiteY47" fmla="*/ 1326063 h 1516072"/>
                  <a:gd name="connsiteX48" fmla="*/ 802569 w 1003876"/>
                  <a:gd name="connsiteY48" fmla="*/ 1308918 h 1516072"/>
                  <a:gd name="connsiteX49" fmla="*/ 800664 w 1003876"/>
                  <a:gd name="connsiteY49" fmla="*/ 1284153 h 1516072"/>
                  <a:gd name="connsiteX50" fmla="*/ 798759 w 1003876"/>
                  <a:gd name="connsiteY50" fmla="*/ 1278438 h 1516072"/>
                  <a:gd name="connsiteX51" fmla="*/ 796854 w 1003876"/>
                  <a:gd name="connsiteY51" fmla="*/ 1270818 h 1516072"/>
                  <a:gd name="connsiteX52" fmla="*/ 783519 w 1003876"/>
                  <a:gd name="connsiteY52" fmla="*/ 1253673 h 1516072"/>
                  <a:gd name="connsiteX53" fmla="*/ 773994 w 1003876"/>
                  <a:gd name="connsiteY53" fmla="*/ 1247958 h 1516072"/>
                  <a:gd name="connsiteX54" fmla="*/ 648264 w 1003876"/>
                  <a:gd name="connsiteY54" fmla="*/ 1156518 h 1516072"/>
                  <a:gd name="connsiteX55" fmla="*/ 645998 w 1003876"/>
                  <a:gd name="connsiteY55" fmla="*/ 1108121 h 1516072"/>
                  <a:gd name="connsiteX56" fmla="*/ 671124 w 1003876"/>
                  <a:gd name="connsiteY56" fmla="*/ 1089843 h 1516072"/>
                  <a:gd name="connsiteX57" fmla="*/ 724464 w 1003876"/>
                  <a:gd name="connsiteY57" fmla="*/ 1082223 h 1516072"/>
                  <a:gd name="connsiteX58" fmla="*/ 842574 w 1003876"/>
                  <a:gd name="connsiteY58" fmla="*/ 1084128 h 1516072"/>
                  <a:gd name="connsiteX59" fmla="*/ 871149 w 1003876"/>
                  <a:gd name="connsiteY59" fmla="*/ 1086033 h 1516072"/>
                  <a:gd name="connsiteX60" fmla="*/ 899724 w 1003876"/>
                  <a:gd name="connsiteY60" fmla="*/ 1091748 h 1516072"/>
                  <a:gd name="connsiteX61" fmla="*/ 922584 w 1003876"/>
                  <a:gd name="connsiteY61" fmla="*/ 1095558 h 1516072"/>
                  <a:gd name="connsiteX62" fmla="*/ 985294 w 1003876"/>
                  <a:gd name="connsiteY62" fmla="*/ 1104311 h 1516072"/>
                  <a:gd name="connsiteX63" fmla="*/ 1003378 w 1003876"/>
                  <a:gd name="connsiteY63" fmla="*/ 1065958 h 1516072"/>
                  <a:gd name="connsiteX64" fmla="*/ 970209 w 1003876"/>
                  <a:gd name="connsiteY64" fmla="*/ 1044123 h 1516072"/>
                  <a:gd name="connsiteX65" fmla="*/ 918620 w 1003876"/>
                  <a:gd name="connsiteY65" fmla="*/ 1034598 h 1516072"/>
                  <a:gd name="connsiteX66" fmla="*/ 825429 w 1003876"/>
                  <a:gd name="connsiteY66" fmla="*/ 1034598 h 1516072"/>
                  <a:gd name="connsiteX67" fmla="*/ 669219 w 1003876"/>
                  <a:gd name="connsiteY67" fmla="*/ 1046028 h 1516072"/>
                  <a:gd name="connsiteX68" fmla="*/ 646360 w 1003876"/>
                  <a:gd name="connsiteY68" fmla="*/ 1049838 h 1516072"/>
                  <a:gd name="connsiteX69" fmla="*/ 640078 w 1003876"/>
                  <a:gd name="connsiteY69" fmla="*/ 1026051 h 1516072"/>
                  <a:gd name="connsiteX70" fmla="*/ 673029 w 1003876"/>
                  <a:gd name="connsiteY70" fmla="*/ 992688 h 1516072"/>
                  <a:gd name="connsiteX71" fmla="*/ 674934 w 1003876"/>
                  <a:gd name="connsiteY71" fmla="*/ 986973 h 1516072"/>
                  <a:gd name="connsiteX72" fmla="*/ 680649 w 1003876"/>
                  <a:gd name="connsiteY72" fmla="*/ 985068 h 1516072"/>
                  <a:gd name="connsiteX73" fmla="*/ 686364 w 1003876"/>
                  <a:gd name="connsiteY73" fmla="*/ 981258 h 1516072"/>
                  <a:gd name="connsiteX74" fmla="*/ 695889 w 1003876"/>
                  <a:gd name="connsiteY74" fmla="*/ 971733 h 1516072"/>
                  <a:gd name="connsiteX75" fmla="*/ 705414 w 1003876"/>
                  <a:gd name="connsiteY75" fmla="*/ 960303 h 1516072"/>
                  <a:gd name="connsiteX76" fmla="*/ 716844 w 1003876"/>
                  <a:gd name="connsiteY76" fmla="*/ 952683 h 1516072"/>
                  <a:gd name="connsiteX77" fmla="*/ 732084 w 1003876"/>
                  <a:gd name="connsiteY77" fmla="*/ 939348 h 1516072"/>
                  <a:gd name="connsiteX78" fmla="*/ 741609 w 1003876"/>
                  <a:gd name="connsiteY78" fmla="*/ 927918 h 1516072"/>
                  <a:gd name="connsiteX79" fmla="*/ 753039 w 1003876"/>
                  <a:gd name="connsiteY79" fmla="*/ 918393 h 1516072"/>
                  <a:gd name="connsiteX80" fmla="*/ 758754 w 1003876"/>
                  <a:gd name="connsiteY80" fmla="*/ 906963 h 1516072"/>
                  <a:gd name="connsiteX81" fmla="*/ 760659 w 1003876"/>
                  <a:gd name="connsiteY81" fmla="*/ 901248 h 1516072"/>
                  <a:gd name="connsiteX82" fmla="*/ 766374 w 1003876"/>
                  <a:gd name="connsiteY82" fmla="*/ 889818 h 1516072"/>
                  <a:gd name="connsiteX83" fmla="*/ 764469 w 1003876"/>
                  <a:gd name="connsiteY83" fmla="*/ 874578 h 1516072"/>
                  <a:gd name="connsiteX84" fmla="*/ 758754 w 1003876"/>
                  <a:gd name="connsiteY84" fmla="*/ 872673 h 1516072"/>
                  <a:gd name="connsiteX85" fmla="*/ 737799 w 1003876"/>
                  <a:gd name="connsiteY85" fmla="*/ 874578 h 1516072"/>
                  <a:gd name="connsiteX86" fmla="*/ 732084 w 1003876"/>
                  <a:gd name="connsiteY86" fmla="*/ 878388 h 1516072"/>
                  <a:gd name="connsiteX87" fmla="*/ 699699 w 1003876"/>
                  <a:gd name="connsiteY87" fmla="*/ 899343 h 1516072"/>
                  <a:gd name="connsiteX88" fmla="*/ 595181 w 1003876"/>
                  <a:gd name="connsiteY88" fmla="*/ 957831 h 1516072"/>
                  <a:gd name="connsiteX89" fmla="*/ 507294 w 1003876"/>
                  <a:gd name="connsiteY89" fmla="*/ 847908 h 1516072"/>
                  <a:gd name="connsiteX90" fmla="*/ 503484 w 1003876"/>
                  <a:gd name="connsiteY90" fmla="*/ 358323 h 1516072"/>
                  <a:gd name="connsiteX91" fmla="*/ 499674 w 1003876"/>
                  <a:gd name="connsiteY91" fmla="*/ 66858 h 1516072"/>
                  <a:gd name="connsiteX92" fmla="*/ 490149 w 1003876"/>
                  <a:gd name="connsiteY92" fmla="*/ 40188 h 1516072"/>
                  <a:gd name="connsiteX93" fmla="*/ 488244 w 1003876"/>
                  <a:gd name="connsiteY93" fmla="*/ 34473 h 1516072"/>
                  <a:gd name="connsiteX94" fmla="*/ 484434 w 1003876"/>
                  <a:gd name="connsiteY94" fmla="*/ 28758 h 1516072"/>
                  <a:gd name="connsiteX95" fmla="*/ 478719 w 1003876"/>
                  <a:gd name="connsiteY95" fmla="*/ 17328 h 1516072"/>
                  <a:gd name="connsiteX96" fmla="*/ 473004 w 1003876"/>
                  <a:gd name="connsiteY96" fmla="*/ 13518 h 1516072"/>
                  <a:gd name="connsiteX97" fmla="*/ 469194 w 1003876"/>
                  <a:gd name="connsiteY97" fmla="*/ 7803 h 1516072"/>
                  <a:gd name="connsiteX98" fmla="*/ 429189 w 1003876"/>
                  <a:gd name="connsiteY98" fmla="*/ 11613 h 1516072"/>
                  <a:gd name="connsiteX99" fmla="*/ 425379 w 1003876"/>
                  <a:gd name="connsiteY99" fmla="*/ 78288 h 1516072"/>
                  <a:gd name="connsiteX100" fmla="*/ 425379 w 1003876"/>
                  <a:gd name="connsiteY100" fmla="*/ 84003 h 1516072"/>
                  <a:gd name="connsiteX101" fmla="*/ 436603 w 1003876"/>
                  <a:gd name="connsiteY101" fmla="*/ 225952 h 1516072"/>
                  <a:gd name="connsiteX102" fmla="*/ 440619 w 1003876"/>
                  <a:gd name="connsiteY102" fmla="*/ 421188 h 1516072"/>
                  <a:gd name="connsiteX103" fmla="*/ 440002 w 1003876"/>
                  <a:gd name="connsiteY103" fmla="*/ 789160 h 1516072"/>
                  <a:gd name="connsiteX104" fmla="*/ 430322 w 1003876"/>
                  <a:gd name="connsiteY104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15804 w 1003876"/>
                  <a:gd name="connsiteY18" fmla="*/ 1160328 h 1516072"/>
                  <a:gd name="connsiteX19" fmla="*/ 6279 w 1003876"/>
                  <a:gd name="connsiteY19" fmla="*/ 1169853 h 1516072"/>
                  <a:gd name="connsiteX20" fmla="*/ 4374 w 1003876"/>
                  <a:gd name="connsiteY20" fmla="*/ 1175568 h 1516072"/>
                  <a:gd name="connsiteX21" fmla="*/ 564 w 1003876"/>
                  <a:gd name="connsiteY21" fmla="*/ 1181283 h 1516072"/>
                  <a:gd name="connsiteX22" fmla="*/ 6279 w 1003876"/>
                  <a:gd name="connsiteY22" fmla="*/ 1213668 h 1516072"/>
                  <a:gd name="connsiteX23" fmla="*/ 11994 w 1003876"/>
                  <a:gd name="connsiteY23" fmla="*/ 1217478 h 1516072"/>
                  <a:gd name="connsiteX24" fmla="*/ 17709 w 1003876"/>
                  <a:gd name="connsiteY24" fmla="*/ 1219383 h 1516072"/>
                  <a:gd name="connsiteX25" fmla="*/ 145344 w 1003876"/>
                  <a:gd name="connsiteY25" fmla="*/ 1222421 h 1516072"/>
                  <a:gd name="connsiteX26" fmla="*/ 335999 w 1003876"/>
                  <a:gd name="connsiteY26" fmla="*/ 1217478 h 1516072"/>
                  <a:gd name="connsiteX27" fmla="*/ 362514 w 1003876"/>
                  <a:gd name="connsiteY27" fmla="*/ 1273701 h 1516072"/>
                  <a:gd name="connsiteX28" fmla="*/ 335071 w 1003876"/>
                  <a:gd name="connsiteY28" fmla="*/ 1356594 h 1516072"/>
                  <a:gd name="connsiteX29" fmla="*/ 328224 w 1003876"/>
                  <a:gd name="connsiteY29" fmla="*/ 1420386 h 1516072"/>
                  <a:gd name="connsiteX30" fmla="*/ 332034 w 1003876"/>
                  <a:gd name="connsiteY30" fmla="*/ 1463223 h 1516072"/>
                  <a:gd name="connsiteX31" fmla="*/ 364419 w 1003876"/>
                  <a:gd name="connsiteY31" fmla="*/ 1512753 h 1516072"/>
                  <a:gd name="connsiteX32" fmla="*/ 387279 w 1003876"/>
                  <a:gd name="connsiteY32" fmla="*/ 1514658 h 1516072"/>
                  <a:gd name="connsiteX33" fmla="*/ 396804 w 1003876"/>
                  <a:gd name="connsiteY33" fmla="*/ 1491798 h 1516072"/>
                  <a:gd name="connsiteX34" fmla="*/ 403085 w 1003876"/>
                  <a:gd name="connsiteY34" fmla="*/ 1451433 h 1516072"/>
                  <a:gd name="connsiteX35" fmla="*/ 409367 w 1003876"/>
                  <a:gd name="connsiteY35" fmla="*/ 1389340 h 1516072"/>
                  <a:gd name="connsiteX36" fmla="*/ 424041 w 1003876"/>
                  <a:gd name="connsiteY36" fmla="*/ 1329152 h 1516072"/>
                  <a:gd name="connsiteX37" fmla="*/ 467289 w 1003876"/>
                  <a:gd name="connsiteY37" fmla="*/ 1265103 h 1516072"/>
                  <a:gd name="connsiteX38" fmla="*/ 528455 w 1003876"/>
                  <a:gd name="connsiteY38" fmla="*/ 1230091 h 1516072"/>
                  <a:gd name="connsiteX39" fmla="*/ 601154 w 1003876"/>
                  <a:gd name="connsiteY39" fmla="*/ 1221700 h 1516072"/>
                  <a:gd name="connsiteX40" fmla="*/ 720654 w 1003876"/>
                  <a:gd name="connsiteY40" fmla="*/ 1316538 h 1516072"/>
                  <a:gd name="connsiteX41" fmla="*/ 733989 w 1003876"/>
                  <a:gd name="connsiteY41" fmla="*/ 1326063 h 1516072"/>
                  <a:gd name="connsiteX42" fmla="*/ 743514 w 1003876"/>
                  <a:gd name="connsiteY42" fmla="*/ 1327968 h 1516072"/>
                  <a:gd name="connsiteX43" fmla="*/ 749229 w 1003876"/>
                  <a:gd name="connsiteY43" fmla="*/ 1329873 h 1516072"/>
                  <a:gd name="connsiteX44" fmla="*/ 762564 w 1003876"/>
                  <a:gd name="connsiteY44" fmla="*/ 1335588 h 1516072"/>
                  <a:gd name="connsiteX45" fmla="*/ 777804 w 1003876"/>
                  <a:gd name="connsiteY45" fmla="*/ 1333683 h 1516072"/>
                  <a:gd name="connsiteX46" fmla="*/ 789234 w 1003876"/>
                  <a:gd name="connsiteY46" fmla="*/ 1327968 h 1516072"/>
                  <a:gd name="connsiteX47" fmla="*/ 794949 w 1003876"/>
                  <a:gd name="connsiteY47" fmla="*/ 1326063 h 1516072"/>
                  <a:gd name="connsiteX48" fmla="*/ 802569 w 1003876"/>
                  <a:gd name="connsiteY48" fmla="*/ 1308918 h 1516072"/>
                  <a:gd name="connsiteX49" fmla="*/ 800664 w 1003876"/>
                  <a:gd name="connsiteY49" fmla="*/ 1284153 h 1516072"/>
                  <a:gd name="connsiteX50" fmla="*/ 798759 w 1003876"/>
                  <a:gd name="connsiteY50" fmla="*/ 1278438 h 1516072"/>
                  <a:gd name="connsiteX51" fmla="*/ 796854 w 1003876"/>
                  <a:gd name="connsiteY51" fmla="*/ 1270818 h 1516072"/>
                  <a:gd name="connsiteX52" fmla="*/ 783519 w 1003876"/>
                  <a:gd name="connsiteY52" fmla="*/ 1253673 h 1516072"/>
                  <a:gd name="connsiteX53" fmla="*/ 773994 w 1003876"/>
                  <a:gd name="connsiteY53" fmla="*/ 1247958 h 1516072"/>
                  <a:gd name="connsiteX54" fmla="*/ 648264 w 1003876"/>
                  <a:gd name="connsiteY54" fmla="*/ 1156518 h 1516072"/>
                  <a:gd name="connsiteX55" fmla="*/ 645998 w 1003876"/>
                  <a:gd name="connsiteY55" fmla="*/ 1108121 h 1516072"/>
                  <a:gd name="connsiteX56" fmla="*/ 671124 w 1003876"/>
                  <a:gd name="connsiteY56" fmla="*/ 1089843 h 1516072"/>
                  <a:gd name="connsiteX57" fmla="*/ 724464 w 1003876"/>
                  <a:gd name="connsiteY57" fmla="*/ 1082223 h 1516072"/>
                  <a:gd name="connsiteX58" fmla="*/ 842574 w 1003876"/>
                  <a:gd name="connsiteY58" fmla="*/ 1084128 h 1516072"/>
                  <a:gd name="connsiteX59" fmla="*/ 871149 w 1003876"/>
                  <a:gd name="connsiteY59" fmla="*/ 1086033 h 1516072"/>
                  <a:gd name="connsiteX60" fmla="*/ 899724 w 1003876"/>
                  <a:gd name="connsiteY60" fmla="*/ 1091748 h 1516072"/>
                  <a:gd name="connsiteX61" fmla="*/ 922584 w 1003876"/>
                  <a:gd name="connsiteY61" fmla="*/ 1095558 h 1516072"/>
                  <a:gd name="connsiteX62" fmla="*/ 985294 w 1003876"/>
                  <a:gd name="connsiteY62" fmla="*/ 1104311 h 1516072"/>
                  <a:gd name="connsiteX63" fmla="*/ 1003378 w 1003876"/>
                  <a:gd name="connsiteY63" fmla="*/ 1065958 h 1516072"/>
                  <a:gd name="connsiteX64" fmla="*/ 970209 w 1003876"/>
                  <a:gd name="connsiteY64" fmla="*/ 1044123 h 1516072"/>
                  <a:gd name="connsiteX65" fmla="*/ 918620 w 1003876"/>
                  <a:gd name="connsiteY65" fmla="*/ 1034598 h 1516072"/>
                  <a:gd name="connsiteX66" fmla="*/ 803186 w 1003876"/>
                  <a:gd name="connsiteY66" fmla="*/ 1037069 h 1516072"/>
                  <a:gd name="connsiteX67" fmla="*/ 669219 w 1003876"/>
                  <a:gd name="connsiteY67" fmla="*/ 1046028 h 1516072"/>
                  <a:gd name="connsiteX68" fmla="*/ 646360 w 1003876"/>
                  <a:gd name="connsiteY68" fmla="*/ 1049838 h 1516072"/>
                  <a:gd name="connsiteX69" fmla="*/ 640078 w 1003876"/>
                  <a:gd name="connsiteY69" fmla="*/ 1026051 h 1516072"/>
                  <a:gd name="connsiteX70" fmla="*/ 673029 w 1003876"/>
                  <a:gd name="connsiteY70" fmla="*/ 992688 h 1516072"/>
                  <a:gd name="connsiteX71" fmla="*/ 674934 w 1003876"/>
                  <a:gd name="connsiteY71" fmla="*/ 986973 h 1516072"/>
                  <a:gd name="connsiteX72" fmla="*/ 680649 w 1003876"/>
                  <a:gd name="connsiteY72" fmla="*/ 985068 h 1516072"/>
                  <a:gd name="connsiteX73" fmla="*/ 686364 w 1003876"/>
                  <a:gd name="connsiteY73" fmla="*/ 981258 h 1516072"/>
                  <a:gd name="connsiteX74" fmla="*/ 695889 w 1003876"/>
                  <a:gd name="connsiteY74" fmla="*/ 971733 h 1516072"/>
                  <a:gd name="connsiteX75" fmla="*/ 705414 w 1003876"/>
                  <a:gd name="connsiteY75" fmla="*/ 960303 h 1516072"/>
                  <a:gd name="connsiteX76" fmla="*/ 716844 w 1003876"/>
                  <a:gd name="connsiteY76" fmla="*/ 952683 h 1516072"/>
                  <a:gd name="connsiteX77" fmla="*/ 732084 w 1003876"/>
                  <a:gd name="connsiteY77" fmla="*/ 939348 h 1516072"/>
                  <a:gd name="connsiteX78" fmla="*/ 741609 w 1003876"/>
                  <a:gd name="connsiteY78" fmla="*/ 927918 h 1516072"/>
                  <a:gd name="connsiteX79" fmla="*/ 753039 w 1003876"/>
                  <a:gd name="connsiteY79" fmla="*/ 918393 h 1516072"/>
                  <a:gd name="connsiteX80" fmla="*/ 758754 w 1003876"/>
                  <a:gd name="connsiteY80" fmla="*/ 906963 h 1516072"/>
                  <a:gd name="connsiteX81" fmla="*/ 760659 w 1003876"/>
                  <a:gd name="connsiteY81" fmla="*/ 901248 h 1516072"/>
                  <a:gd name="connsiteX82" fmla="*/ 766374 w 1003876"/>
                  <a:gd name="connsiteY82" fmla="*/ 889818 h 1516072"/>
                  <a:gd name="connsiteX83" fmla="*/ 764469 w 1003876"/>
                  <a:gd name="connsiteY83" fmla="*/ 874578 h 1516072"/>
                  <a:gd name="connsiteX84" fmla="*/ 758754 w 1003876"/>
                  <a:gd name="connsiteY84" fmla="*/ 872673 h 1516072"/>
                  <a:gd name="connsiteX85" fmla="*/ 737799 w 1003876"/>
                  <a:gd name="connsiteY85" fmla="*/ 874578 h 1516072"/>
                  <a:gd name="connsiteX86" fmla="*/ 732084 w 1003876"/>
                  <a:gd name="connsiteY86" fmla="*/ 878388 h 1516072"/>
                  <a:gd name="connsiteX87" fmla="*/ 699699 w 1003876"/>
                  <a:gd name="connsiteY87" fmla="*/ 899343 h 1516072"/>
                  <a:gd name="connsiteX88" fmla="*/ 595181 w 1003876"/>
                  <a:gd name="connsiteY88" fmla="*/ 957831 h 1516072"/>
                  <a:gd name="connsiteX89" fmla="*/ 507294 w 1003876"/>
                  <a:gd name="connsiteY89" fmla="*/ 847908 h 1516072"/>
                  <a:gd name="connsiteX90" fmla="*/ 503484 w 1003876"/>
                  <a:gd name="connsiteY90" fmla="*/ 358323 h 1516072"/>
                  <a:gd name="connsiteX91" fmla="*/ 499674 w 1003876"/>
                  <a:gd name="connsiteY91" fmla="*/ 66858 h 1516072"/>
                  <a:gd name="connsiteX92" fmla="*/ 490149 w 1003876"/>
                  <a:gd name="connsiteY92" fmla="*/ 40188 h 1516072"/>
                  <a:gd name="connsiteX93" fmla="*/ 488244 w 1003876"/>
                  <a:gd name="connsiteY93" fmla="*/ 34473 h 1516072"/>
                  <a:gd name="connsiteX94" fmla="*/ 484434 w 1003876"/>
                  <a:gd name="connsiteY94" fmla="*/ 28758 h 1516072"/>
                  <a:gd name="connsiteX95" fmla="*/ 478719 w 1003876"/>
                  <a:gd name="connsiteY95" fmla="*/ 17328 h 1516072"/>
                  <a:gd name="connsiteX96" fmla="*/ 473004 w 1003876"/>
                  <a:gd name="connsiteY96" fmla="*/ 13518 h 1516072"/>
                  <a:gd name="connsiteX97" fmla="*/ 469194 w 1003876"/>
                  <a:gd name="connsiteY97" fmla="*/ 7803 h 1516072"/>
                  <a:gd name="connsiteX98" fmla="*/ 429189 w 1003876"/>
                  <a:gd name="connsiteY98" fmla="*/ 11613 h 1516072"/>
                  <a:gd name="connsiteX99" fmla="*/ 425379 w 1003876"/>
                  <a:gd name="connsiteY99" fmla="*/ 78288 h 1516072"/>
                  <a:gd name="connsiteX100" fmla="*/ 425379 w 1003876"/>
                  <a:gd name="connsiteY100" fmla="*/ 84003 h 1516072"/>
                  <a:gd name="connsiteX101" fmla="*/ 436603 w 1003876"/>
                  <a:gd name="connsiteY101" fmla="*/ 225952 h 1516072"/>
                  <a:gd name="connsiteX102" fmla="*/ 440619 w 1003876"/>
                  <a:gd name="connsiteY102" fmla="*/ 421188 h 1516072"/>
                  <a:gd name="connsiteX103" fmla="*/ 440002 w 1003876"/>
                  <a:gd name="connsiteY103" fmla="*/ 789160 h 1516072"/>
                  <a:gd name="connsiteX104" fmla="*/ 430322 w 1003876"/>
                  <a:gd name="connsiteY104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15804 w 1003876"/>
                  <a:gd name="connsiteY18" fmla="*/ 1160328 h 1516072"/>
                  <a:gd name="connsiteX19" fmla="*/ 6279 w 1003876"/>
                  <a:gd name="connsiteY19" fmla="*/ 1169853 h 1516072"/>
                  <a:gd name="connsiteX20" fmla="*/ 4374 w 1003876"/>
                  <a:gd name="connsiteY20" fmla="*/ 1175568 h 1516072"/>
                  <a:gd name="connsiteX21" fmla="*/ 564 w 1003876"/>
                  <a:gd name="connsiteY21" fmla="*/ 1181283 h 1516072"/>
                  <a:gd name="connsiteX22" fmla="*/ 6279 w 1003876"/>
                  <a:gd name="connsiteY22" fmla="*/ 1213668 h 1516072"/>
                  <a:gd name="connsiteX23" fmla="*/ 11994 w 1003876"/>
                  <a:gd name="connsiteY23" fmla="*/ 1217478 h 1516072"/>
                  <a:gd name="connsiteX24" fmla="*/ 17709 w 1003876"/>
                  <a:gd name="connsiteY24" fmla="*/ 1219383 h 1516072"/>
                  <a:gd name="connsiteX25" fmla="*/ 145344 w 1003876"/>
                  <a:gd name="connsiteY25" fmla="*/ 1222421 h 1516072"/>
                  <a:gd name="connsiteX26" fmla="*/ 335999 w 1003876"/>
                  <a:gd name="connsiteY26" fmla="*/ 1217478 h 1516072"/>
                  <a:gd name="connsiteX27" fmla="*/ 362514 w 1003876"/>
                  <a:gd name="connsiteY27" fmla="*/ 1273701 h 1516072"/>
                  <a:gd name="connsiteX28" fmla="*/ 335071 w 1003876"/>
                  <a:gd name="connsiteY28" fmla="*/ 1356594 h 1516072"/>
                  <a:gd name="connsiteX29" fmla="*/ 328224 w 1003876"/>
                  <a:gd name="connsiteY29" fmla="*/ 1420386 h 1516072"/>
                  <a:gd name="connsiteX30" fmla="*/ 332034 w 1003876"/>
                  <a:gd name="connsiteY30" fmla="*/ 1463223 h 1516072"/>
                  <a:gd name="connsiteX31" fmla="*/ 364419 w 1003876"/>
                  <a:gd name="connsiteY31" fmla="*/ 1512753 h 1516072"/>
                  <a:gd name="connsiteX32" fmla="*/ 387279 w 1003876"/>
                  <a:gd name="connsiteY32" fmla="*/ 1514658 h 1516072"/>
                  <a:gd name="connsiteX33" fmla="*/ 396804 w 1003876"/>
                  <a:gd name="connsiteY33" fmla="*/ 1491798 h 1516072"/>
                  <a:gd name="connsiteX34" fmla="*/ 403085 w 1003876"/>
                  <a:gd name="connsiteY34" fmla="*/ 1451433 h 1516072"/>
                  <a:gd name="connsiteX35" fmla="*/ 409367 w 1003876"/>
                  <a:gd name="connsiteY35" fmla="*/ 1389340 h 1516072"/>
                  <a:gd name="connsiteX36" fmla="*/ 424041 w 1003876"/>
                  <a:gd name="connsiteY36" fmla="*/ 1329152 h 1516072"/>
                  <a:gd name="connsiteX37" fmla="*/ 467289 w 1003876"/>
                  <a:gd name="connsiteY37" fmla="*/ 1265103 h 1516072"/>
                  <a:gd name="connsiteX38" fmla="*/ 528455 w 1003876"/>
                  <a:gd name="connsiteY38" fmla="*/ 1230091 h 1516072"/>
                  <a:gd name="connsiteX39" fmla="*/ 601154 w 1003876"/>
                  <a:gd name="connsiteY39" fmla="*/ 1221700 h 1516072"/>
                  <a:gd name="connsiteX40" fmla="*/ 720654 w 1003876"/>
                  <a:gd name="connsiteY40" fmla="*/ 1316538 h 1516072"/>
                  <a:gd name="connsiteX41" fmla="*/ 733989 w 1003876"/>
                  <a:gd name="connsiteY41" fmla="*/ 1326063 h 1516072"/>
                  <a:gd name="connsiteX42" fmla="*/ 743514 w 1003876"/>
                  <a:gd name="connsiteY42" fmla="*/ 1327968 h 1516072"/>
                  <a:gd name="connsiteX43" fmla="*/ 749229 w 1003876"/>
                  <a:gd name="connsiteY43" fmla="*/ 1329873 h 1516072"/>
                  <a:gd name="connsiteX44" fmla="*/ 762564 w 1003876"/>
                  <a:gd name="connsiteY44" fmla="*/ 1335588 h 1516072"/>
                  <a:gd name="connsiteX45" fmla="*/ 777804 w 1003876"/>
                  <a:gd name="connsiteY45" fmla="*/ 1333683 h 1516072"/>
                  <a:gd name="connsiteX46" fmla="*/ 789234 w 1003876"/>
                  <a:gd name="connsiteY46" fmla="*/ 1327968 h 1516072"/>
                  <a:gd name="connsiteX47" fmla="*/ 794949 w 1003876"/>
                  <a:gd name="connsiteY47" fmla="*/ 1326063 h 1516072"/>
                  <a:gd name="connsiteX48" fmla="*/ 802569 w 1003876"/>
                  <a:gd name="connsiteY48" fmla="*/ 1308918 h 1516072"/>
                  <a:gd name="connsiteX49" fmla="*/ 800664 w 1003876"/>
                  <a:gd name="connsiteY49" fmla="*/ 1284153 h 1516072"/>
                  <a:gd name="connsiteX50" fmla="*/ 798759 w 1003876"/>
                  <a:gd name="connsiteY50" fmla="*/ 1278438 h 1516072"/>
                  <a:gd name="connsiteX51" fmla="*/ 796854 w 1003876"/>
                  <a:gd name="connsiteY51" fmla="*/ 1270818 h 1516072"/>
                  <a:gd name="connsiteX52" fmla="*/ 783519 w 1003876"/>
                  <a:gd name="connsiteY52" fmla="*/ 1253673 h 1516072"/>
                  <a:gd name="connsiteX53" fmla="*/ 773994 w 1003876"/>
                  <a:gd name="connsiteY53" fmla="*/ 1247958 h 1516072"/>
                  <a:gd name="connsiteX54" fmla="*/ 648264 w 1003876"/>
                  <a:gd name="connsiteY54" fmla="*/ 1156518 h 1516072"/>
                  <a:gd name="connsiteX55" fmla="*/ 645998 w 1003876"/>
                  <a:gd name="connsiteY55" fmla="*/ 1108121 h 1516072"/>
                  <a:gd name="connsiteX56" fmla="*/ 671124 w 1003876"/>
                  <a:gd name="connsiteY56" fmla="*/ 1089843 h 1516072"/>
                  <a:gd name="connsiteX57" fmla="*/ 724464 w 1003876"/>
                  <a:gd name="connsiteY57" fmla="*/ 1082223 h 1516072"/>
                  <a:gd name="connsiteX58" fmla="*/ 842574 w 1003876"/>
                  <a:gd name="connsiteY58" fmla="*/ 1084128 h 1516072"/>
                  <a:gd name="connsiteX59" fmla="*/ 871149 w 1003876"/>
                  <a:gd name="connsiteY59" fmla="*/ 1086033 h 1516072"/>
                  <a:gd name="connsiteX60" fmla="*/ 899724 w 1003876"/>
                  <a:gd name="connsiteY60" fmla="*/ 1091748 h 1516072"/>
                  <a:gd name="connsiteX61" fmla="*/ 922584 w 1003876"/>
                  <a:gd name="connsiteY61" fmla="*/ 1095558 h 1516072"/>
                  <a:gd name="connsiteX62" fmla="*/ 985294 w 1003876"/>
                  <a:gd name="connsiteY62" fmla="*/ 1104311 h 1516072"/>
                  <a:gd name="connsiteX63" fmla="*/ 1003378 w 1003876"/>
                  <a:gd name="connsiteY63" fmla="*/ 1065958 h 1516072"/>
                  <a:gd name="connsiteX64" fmla="*/ 970209 w 1003876"/>
                  <a:gd name="connsiteY64" fmla="*/ 1044123 h 1516072"/>
                  <a:gd name="connsiteX65" fmla="*/ 918620 w 1003876"/>
                  <a:gd name="connsiteY65" fmla="*/ 1034598 h 1516072"/>
                  <a:gd name="connsiteX66" fmla="*/ 803186 w 1003876"/>
                  <a:gd name="connsiteY66" fmla="*/ 1037069 h 1516072"/>
                  <a:gd name="connsiteX67" fmla="*/ 703818 w 1003876"/>
                  <a:gd name="connsiteY67" fmla="*/ 1041086 h 1516072"/>
                  <a:gd name="connsiteX68" fmla="*/ 646360 w 1003876"/>
                  <a:gd name="connsiteY68" fmla="*/ 1049838 h 1516072"/>
                  <a:gd name="connsiteX69" fmla="*/ 640078 w 1003876"/>
                  <a:gd name="connsiteY69" fmla="*/ 1026051 h 1516072"/>
                  <a:gd name="connsiteX70" fmla="*/ 673029 w 1003876"/>
                  <a:gd name="connsiteY70" fmla="*/ 992688 h 1516072"/>
                  <a:gd name="connsiteX71" fmla="*/ 674934 w 1003876"/>
                  <a:gd name="connsiteY71" fmla="*/ 986973 h 1516072"/>
                  <a:gd name="connsiteX72" fmla="*/ 680649 w 1003876"/>
                  <a:gd name="connsiteY72" fmla="*/ 985068 h 1516072"/>
                  <a:gd name="connsiteX73" fmla="*/ 686364 w 1003876"/>
                  <a:gd name="connsiteY73" fmla="*/ 981258 h 1516072"/>
                  <a:gd name="connsiteX74" fmla="*/ 695889 w 1003876"/>
                  <a:gd name="connsiteY74" fmla="*/ 971733 h 1516072"/>
                  <a:gd name="connsiteX75" fmla="*/ 705414 w 1003876"/>
                  <a:gd name="connsiteY75" fmla="*/ 960303 h 1516072"/>
                  <a:gd name="connsiteX76" fmla="*/ 716844 w 1003876"/>
                  <a:gd name="connsiteY76" fmla="*/ 952683 h 1516072"/>
                  <a:gd name="connsiteX77" fmla="*/ 732084 w 1003876"/>
                  <a:gd name="connsiteY77" fmla="*/ 939348 h 1516072"/>
                  <a:gd name="connsiteX78" fmla="*/ 741609 w 1003876"/>
                  <a:gd name="connsiteY78" fmla="*/ 927918 h 1516072"/>
                  <a:gd name="connsiteX79" fmla="*/ 753039 w 1003876"/>
                  <a:gd name="connsiteY79" fmla="*/ 918393 h 1516072"/>
                  <a:gd name="connsiteX80" fmla="*/ 758754 w 1003876"/>
                  <a:gd name="connsiteY80" fmla="*/ 906963 h 1516072"/>
                  <a:gd name="connsiteX81" fmla="*/ 760659 w 1003876"/>
                  <a:gd name="connsiteY81" fmla="*/ 901248 h 1516072"/>
                  <a:gd name="connsiteX82" fmla="*/ 766374 w 1003876"/>
                  <a:gd name="connsiteY82" fmla="*/ 889818 h 1516072"/>
                  <a:gd name="connsiteX83" fmla="*/ 764469 w 1003876"/>
                  <a:gd name="connsiteY83" fmla="*/ 874578 h 1516072"/>
                  <a:gd name="connsiteX84" fmla="*/ 758754 w 1003876"/>
                  <a:gd name="connsiteY84" fmla="*/ 872673 h 1516072"/>
                  <a:gd name="connsiteX85" fmla="*/ 737799 w 1003876"/>
                  <a:gd name="connsiteY85" fmla="*/ 874578 h 1516072"/>
                  <a:gd name="connsiteX86" fmla="*/ 732084 w 1003876"/>
                  <a:gd name="connsiteY86" fmla="*/ 878388 h 1516072"/>
                  <a:gd name="connsiteX87" fmla="*/ 699699 w 1003876"/>
                  <a:gd name="connsiteY87" fmla="*/ 899343 h 1516072"/>
                  <a:gd name="connsiteX88" fmla="*/ 595181 w 1003876"/>
                  <a:gd name="connsiteY88" fmla="*/ 957831 h 1516072"/>
                  <a:gd name="connsiteX89" fmla="*/ 507294 w 1003876"/>
                  <a:gd name="connsiteY89" fmla="*/ 847908 h 1516072"/>
                  <a:gd name="connsiteX90" fmla="*/ 503484 w 1003876"/>
                  <a:gd name="connsiteY90" fmla="*/ 358323 h 1516072"/>
                  <a:gd name="connsiteX91" fmla="*/ 499674 w 1003876"/>
                  <a:gd name="connsiteY91" fmla="*/ 66858 h 1516072"/>
                  <a:gd name="connsiteX92" fmla="*/ 490149 w 1003876"/>
                  <a:gd name="connsiteY92" fmla="*/ 40188 h 1516072"/>
                  <a:gd name="connsiteX93" fmla="*/ 488244 w 1003876"/>
                  <a:gd name="connsiteY93" fmla="*/ 34473 h 1516072"/>
                  <a:gd name="connsiteX94" fmla="*/ 484434 w 1003876"/>
                  <a:gd name="connsiteY94" fmla="*/ 28758 h 1516072"/>
                  <a:gd name="connsiteX95" fmla="*/ 478719 w 1003876"/>
                  <a:gd name="connsiteY95" fmla="*/ 17328 h 1516072"/>
                  <a:gd name="connsiteX96" fmla="*/ 473004 w 1003876"/>
                  <a:gd name="connsiteY96" fmla="*/ 13518 h 1516072"/>
                  <a:gd name="connsiteX97" fmla="*/ 469194 w 1003876"/>
                  <a:gd name="connsiteY97" fmla="*/ 7803 h 1516072"/>
                  <a:gd name="connsiteX98" fmla="*/ 429189 w 1003876"/>
                  <a:gd name="connsiteY98" fmla="*/ 11613 h 1516072"/>
                  <a:gd name="connsiteX99" fmla="*/ 425379 w 1003876"/>
                  <a:gd name="connsiteY99" fmla="*/ 78288 h 1516072"/>
                  <a:gd name="connsiteX100" fmla="*/ 425379 w 1003876"/>
                  <a:gd name="connsiteY100" fmla="*/ 84003 h 1516072"/>
                  <a:gd name="connsiteX101" fmla="*/ 436603 w 1003876"/>
                  <a:gd name="connsiteY101" fmla="*/ 225952 h 1516072"/>
                  <a:gd name="connsiteX102" fmla="*/ 440619 w 1003876"/>
                  <a:gd name="connsiteY102" fmla="*/ 421188 h 1516072"/>
                  <a:gd name="connsiteX103" fmla="*/ 440002 w 1003876"/>
                  <a:gd name="connsiteY103" fmla="*/ 789160 h 1516072"/>
                  <a:gd name="connsiteX104" fmla="*/ 430322 w 1003876"/>
                  <a:gd name="connsiteY104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15804 w 1003876"/>
                  <a:gd name="connsiteY18" fmla="*/ 1160328 h 1516072"/>
                  <a:gd name="connsiteX19" fmla="*/ 6279 w 1003876"/>
                  <a:gd name="connsiteY19" fmla="*/ 1169853 h 1516072"/>
                  <a:gd name="connsiteX20" fmla="*/ 4374 w 1003876"/>
                  <a:gd name="connsiteY20" fmla="*/ 1175568 h 1516072"/>
                  <a:gd name="connsiteX21" fmla="*/ 564 w 1003876"/>
                  <a:gd name="connsiteY21" fmla="*/ 1181283 h 1516072"/>
                  <a:gd name="connsiteX22" fmla="*/ 6279 w 1003876"/>
                  <a:gd name="connsiteY22" fmla="*/ 1213668 h 1516072"/>
                  <a:gd name="connsiteX23" fmla="*/ 11994 w 1003876"/>
                  <a:gd name="connsiteY23" fmla="*/ 1217478 h 1516072"/>
                  <a:gd name="connsiteX24" fmla="*/ 17709 w 1003876"/>
                  <a:gd name="connsiteY24" fmla="*/ 1219383 h 1516072"/>
                  <a:gd name="connsiteX25" fmla="*/ 145344 w 1003876"/>
                  <a:gd name="connsiteY25" fmla="*/ 1222421 h 1516072"/>
                  <a:gd name="connsiteX26" fmla="*/ 335999 w 1003876"/>
                  <a:gd name="connsiteY26" fmla="*/ 1217478 h 1516072"/>
                  <a:gd name="connsiteX27" fmla="*/ 362514 w 1003876"/>
                  <a:gd name="connsiteY27" fmla="*/ 1273701 h 1516072"/>
                  <a:gd name="connsiteX28" fmla="*/ 335071 w 1003876"/>
                  <a:gd name="connsiteY28" fmla="*/ 1356594 h 1516072"/>
                  <a:gd name="connsiteX29" fmla="*/ 328224 w 1003876"/>
                  <a:gd name="connsiteY29" fmla="*/ 1420386 h 1516072"/>
                  <a:gd name="connsiteX30" fmla="*/ 332034 w 1003876"/>
                  <a:gd name="connsiteY30" fmla="*/ 1463223 h 1516072"/>
                  <a:gd name="connsiteX31" fmla="*/ 364419 w 1003876"/>
                  <a:gd name="connsiteY31" fmla="*/ 1512753 h 1516072"/>
                  <a:gd name="connsiteX32" fmla="*/ 387279 w 1003876"/>
                  <a:gd name="connsiteY32" fmla="*/ 1514658 h 1516072"/>
                  <a:gd name="connsiteX33" fmla="*/ 396804 w 1003876"/>
                  <a:gd name="connsiteY33" fmla="*/ 1491798 h 1516072"/>
                  <a:gd name="connsiteX34" fmla="*/ 403085 w 1003876"/>
                  <a:gd name="connsiteY34" fmla="*/ 1451433 h 1516072"/>
                  <a:gd name="connsiteX35" fmla="*/ 409367 w 1003876"/>
                  <a:gd name="connsiteY35" fmla="*/ 1389340 h 1516072"/>
                  <a:gd name="connsiteX36" fmla="*/ 424041 w 1003876"/>
                  <a:gd name="connsiteY36" fmla="*/ 1329152 h 1516072"/>
                  <a:gd name="connsiteX37" fmla="*/ 467289 w 1003876"/>
                  <a:gd name="connsiteY37" fmla="*/ 1265103 h 1516072"/>
                  <a:gd name="connsiteX38" fmla="*/ 528455 w 1003876"/>
                  <a:gd name="connsiteY38" fmla="*/ 1230091 h 1516072"/>
                  <a:gd name="connsiteX39" fmla="*/ 601154 w 1003876"/>
                  <a:gd name="connsiteY39" fmla="*/ 1221700 h 1516072"/>
                  <a:gd name="connsiteX40" fmla="*/ 720654 w 1003876"/>
                  <a:gd name="connsiteY40" fmla="*/ 1316538 h 1516072"/>
                  <a:gd name="connsiteX41" fmla="*/ 733989 w 1003876"/>
                  <a:gd name="connsiteY41" fmla="*/ 1326063 h 1516072"/>
                  <a:gd name="connsiteX42" fmla="*/ 743514 w 1003876"/>
                  <a:gd name="connsiteY42" fmla="*/ 1327968 h 1516072"/>
                  <a:gd name="connsiteX43" fmla="*/ 749229 w 1003876"/>
                  <a:gd name="connsiteY43" fmla="*/ 1329873 h 1516072"/>
                  <a:gd name="connsiteX44" fmla="*/ 762564 w 1003876"/>
                  <a:gd name="connsiteY44" fmla="*/ 1335588 h 1516072"/>
                  <a:gd name="connsiteX45" fmla="*/ 777804 w 1003876"/>
                  <a:gd name="connsiteY45" fmla="*/ 1333683 h 1516072"/>
                  <a:gd name="connsiteX46" fmla="*/ 789234 w 1003876"/>
                  <a:gd name="connsiteY46" fmla="*/ 1327968 h 1516072"/>
                  <a:gd name="connsiteX47" fmla="*/ 794949 w 1003876"/>
                  <a:gd name="connsiteY47" fmla="*/ 1326063 h 1516072"/>
                  <a:gd name="connsiteX48" fmla="*/ 802569 w 1003876"/>
                  <a:gd name="connsiteY48" fmla="*/ 1308918 h 1516072"/>
                  <a:gd name="connsiteX49" fmla="*/ 800664 w 1003876"/>
                  <a:gd name="connsiteY49" fmla="*/ 1284153 h 1516072"/>
                  <a:gd name="connsiteX50" fmla="*/ 798759 w 1003876"/>
                  <a:gd name="connsiteY50" fmla="*/ 1278438 h 1516072"/>
                  <a:gd name="connsiteX51" fmla="*/ 796854 w 1003876"/>
                  <a:gd name="connsiteY51" fmla="*/ 1270818 h 1516072"/>
                  <a:gd name="connsiteX52" fmla="*/ 783519 w 1003876"/>
                  <a:gd name="connsiteY52" fmla="*/ 1253673 h 1516072"/>
                  <a:gd name="connsiteX53" fmla="*/ 773994 w 1003876"/>
                  <a:gd name="connsiteY53" fmla="*/ 1247958 h 1516072"/>
                  <a:gd name="connsiteX54" fmla="*/ 648264 w 1003876"/>
                  <a:gd name="connsiteY54" fmla="*/ 1156518 h 1516072"/>
                  <a:gd name="connsiteX55" fmla="*/ 645998 w 1003876"/>
                  <a:gd name="connsiteY55" fmla="*/ 1108121 h 1516072"/>
                  <a:gd name="connsiteX56" fmla="*/ 671124 w 1003876"/>
                  <a:gd name="connsiteY56" fmla="*/ 1089843 h 1516072"/>
                  <a:gd name="connsiteX57" fmla="*/ 724464 w 1003876"/>
                  <a:gd name="connsiteY57" fmla="*/ 1082223 h 1516072"/>
                  <a:gd name="connsiteX58" fmla="*/ 842574 w 1003876"/>
                  <a:gd name="connsiteY58" fmla="*/ 1084128 h 1516072"/>
                  <a:gd name="connsiteX59" fmla="*/ 871149 w 1003876"/>
                  <a:gd name="connsiteY59" fmla="*/ 1086033 h 1516072"/>
                  <a:gd name="connsiteX60" fmla="*/ 899724 w 1003876"/>
                  <a:gd name="connsiteY60" fmla="*/ 1091748 h 1516072"/>
                  <a:gd name="connsiteX61" fmla="*/ 922584 w 1003876"/>
                  <a:gd name="connsiteY61" fmla="*/ 1095558 h 1516072"/>
                  <a:gd name="connsiteX62" fmla="*/ 985294 w 1003876"/>
                  <a:gd name="connsiteY62" fmla="*/ 1104311 h 1516072"/>
                  <a:gd name="connsiteX63" fmla="*/ 1003378 w 1003876"/>
                  <a:gd name="connsiteY63" fmla="*/ 1065958 h 1516072"/>
                  <a:gd name="connsiteX64" fmla="*/ 970209 w 1003876"/>
                  <a:gd name="connsiteY64" fmla="*/ 1044123 h 1516072"/>
                  <a:gd name="connsiteX65" fmla="*/ 918620 w 1003876"/>
                  <a:gd name="connsiteY65" fmla="*/ 1034598 h 1516072"/>
                  <a:gd name="connsiteX66" fmla="*/ 803186 w 1003876"/>
                  <a:gd name="connsiteY66" fmla="*/ 1037069 h 1516072"/>
                  <a:gd name="connsiteX67" fmla="*/ 646360 w 1003876"/>
                  <a:gd name="connsiteY67" fmla="*/ 1049838 h 1516072"/>
                  <a:gd name="connsiteX68" fmla="*/ 640078 w 1003876"/>
                  <a:gd name="connsiteY68" fmla="*/ 1026051 h 1516072"/>
                  <a:gd name="connsiteX69" fmla="*/ 673029 w 1003876"/>
                  <a:gd name="connsiteY69" fmla="*/ 992688 h 1516072"/>
                  <a:gd name="connsiteX70" fmla="*/ 674934 w 1003876"/>
                  <a:gd name="connsiteY70" fmla="*/ 986973 h 1516072"/>
                  <a:gd name="connsiteX71" fmla="*/ 680649 w 1003876"/>
                  <a:gd name="connsiteY71" fmla="*/ 985068 h 1516072"/>
                  <a:gd name="connsiteX72" fmla="*/ 686364 w 1003876"/>
                  <a:gd name="connsiteY72" fmla="*/ 981258 h 1516072"/>
                  <a:gd name="connsiteX73" fmla="*/ 695889 w 1003876"/>
                  <a:gd name="connsiteY73" fmla="*/ 971733 h 1516072"/>
                  <a:gd name="connsiteX74" fmla="*/ 705414 w 1003876"/>
                  <a:gd name="connsiteY74" fmla="*/ 960303 h 1516072"/>
                  <a:gd name="connsiteX75" fmla="*/ 716844 w 1003876"/>
                  <a:gd name="connsiteY75" fmla="*/ 952683 h 1516072"/>
                  <a:gd name="connsiteX76" fmla="*/ 732084 w 1003876"/>
                  <a:gd name="connsiteY76" fmla="*/ 939348 h 1516072"/>
                  <a:gd name="connsiteX77" fmla="*/ 741609 w 1003876"/>
                  <a:gd name="connsiteY77" fmla="*/ 927918 h 1516072"/>
                  <a:gd name="connsiteX78" fmla="*/ 753039 w 1003876"/>
                  <a:gd name="connsiteY78" fmla="*/ 918393 h 1516072"/>
                  <a:gd name="connsiteX79" fmla="*/ 758754 w 1003876"/>
                  <a:gd name="connsiteY79" fmla="*/ 906963 h 1516072"/>
                  <a:gd name="connsiteX80" fmla="*/ 760659 w 1003876"/>
                  <a:gd name="connsiteY80" fmla="*/ 901248 h 1516072"/>
                  <a:gd name="connsiteX81" fmla="*/ 766374 w 1003876"/>
                  <a:gd name="connsiteY81" fmla="*/ 889818 h 1516072"/>
                  <a:gd name="connsiteX82" fmla="*/ 764469 w 1003876"/>
                  <a:gd name="connsiteY82" fmla="*/ 874578 h 1516072"/>
                  <a:gd name="connsiteX83" fmla="*/ 758754 w 1003876"/>
                  <a:gd name="connsiteY83" fmla="*/ 872673 h 1516072"/>
                  <a:gd name="connsiteX84" fmla="*/ 737799 w 1003876"/>
                  <a:gd name="connsiteY84" fmla="*/ 874578 h 1516072"/>
                  <a:gd name="connsiteX85" fmla="*/ 732084 w 1003876"/>
                  <a:gd name="connsiteY85" fmla="*/ 878388 h 1516072"/>
                  <a:gd name="connsiteX86" fmla="*/ 699699 w 1003876"/>
                  <a:gd name="connsiteY86" fmla="*/ 899343 h 1516072"/>
                  <a:gd name="connsiteX87" fmla="*/ 595181 w 1003876"/>
                  <a:gd name="connsiteY87" fmla="*/ 957831 h 1516072"/>
                  <a:gd name="connsiteX88" fmla="*/ 507294 w 1003876"/>
                  <a:gd name="connsiteY88" fmla="*/ 847908 h 1516072"/>
                  <a:gd name="connsiteX89" fmla="*/ 503484 w 1003876"/>
                  <a:gd name="connsiteY89" fmla="*/ 358323 h 1516072"/>
                  <a:gd name="connsiteX90" fmla="*/ 499674 w 1003876"/>
                  <a:gd name="connsiteY90" fmla="*/ 66858 h 1516072"/>
                  <a:gd name="connsiteX91" fmla="*/ 490149 w 1003876"/>
                  <a:gd name="connsiteY91" fmla="*/ 40188 h 1516072"/>
                  <a:gd name="connsiteX92" fmla="*/ 488244 w 1003876"/>
                  <a:gd name="connsiteY92" fmla="*/ 34473 h 1516072"/>
                  <a:gd name="connsiteX93" fmla="*/ 484434 w 1003876"/>
                  <a:gd name="connsiteY93" fmla="*/ 28758 h 1516072"/>
                  <a:gd name="connsiteX94" fmla="*/ 478719 w 1003876"/>
                  <a:gd name="connsiteY94" fmla="*/ 17328 h 1516072"/>
                  <a:gd name="connsiteX95" fmla="*/ 473004 w 1003876"/>
                  <a:gd name="connsiteY95" fmla="*/ 13518 h 1516072"/>
                  <a:gd name="connsiteX96" fmla="*/ 469194 w 1003876"/>
                  <a:gd name="connsiteY96" fmla="*/ 7803 h 1516072"/>
                  <a:gd name="connsiteX97" fmla="*/ 429189 w 1003876"/>
                  <a:gd name="connsiteY97" fmla="*/ 11613 h 1516072"/>
                  <a:gd name="connsiteX98" fmla="*/ 425379 w 1003876"/>
                  <a:gd name="connsiteY98" fmla="*/ 78288 h 1516072"/>
                  <a:gd name="connsiteX99" fmla="*/ 425379 w 1003876"/>
                  <a:gd name="connsiteY99" fmla="*/ 84003 h 1516072"/>
                  <a:gd name="connsiteX100" fmla="*/ 436603 w 1003876"/>
                  <a:gd name="connsiteY100" fmla="*/ 225952 h 1516072"/>
                  <a:gd name="connsiteX101" fmla="*/ 440619 w 1003876"/>
                  <a:gd name="connsiteY101" fmla="*/ 421188 h 1516072"/>
                  <a:gd name="connsiteX102" fmla="*/ 440002 w 1003876"/>
                  <a:gd name="connsiteY102" fmla="*/ 789160 h 1516072"/>
                  <a:gd name="connsiteX103" fmla="*/ 430322 w 1003876"/>
                  <a:gd name="connsiteY103" fmla="*/ 879006 h 1516072"/>
                  <a:gd name="connsiteX0" fmla="*/ 430322 w 1003876"/>
                  <a:gd name="connsiteY0" fmla="*/ 879006 h 1516072"/>
                  <a:gd name="connsiteX1" fmla="*/ 392427 w 1003876"/>
                  <a:gd name="connsiteY1" fmla="*/ 931934 h 1516072"/>
                  <a:gd name="connsiteX2" fmla="*/ 312984 w 1003876"/>
                  <a:gd name="connsiteY2" fmla="*/ 966018 h 1516072"/>
                  <a:gd name="connsiteX3" fmla="*/ 257945 w 1003876"/>
                  <a:gd name="connsiteY3" fmla="*/ 967151 h 1516072"/>
                  <a:gd name="connsiteX4" fmla="*/ 188953 w 1003876"/>
                  <a:gd name="connsiteY4" fmla="*/ 949800 h 1516072"/>
                  <a:gd name="connsiteX5" fmla="*/ 116769 w 1003876"/>
                  <a:gd name="connsiteY5" fmla="*/ 903153 h 1516072"/>
                  <a:gd name="connsiteX6" fmla="*/ 59619 w 1003876"/>
                  <a:gd name="connsiteY6" fmla="*/ 874578 h 1516072"/>
                  <a:gd name="connsiteX7" fmla="*/ 46284 w 1003876"/>
                  <a:gd name="connsiteY7" fmla="*/ 895533 h 1516072"/>
                  <a:gd name="connsiteX8" fmla="*/ 50094 w 1003876"/>
                  <a:gd name="connsiteY8" fmla="*/ 933633 h 1516072"/>
                  <a:gd name="connsiteX9" fmla="*/ 53904 w 1003876"/>
                  <a:gd name="connsiteY9" fmla="*/ 939348 h 1516072"/>
                  <a:gd name="connsiteX10" fmla="*/ 59619 w 1003876"/>
                  <a:gd name="connsiteY10" fmla="*/ 943158 h 1516072"/>
                  <a:gd name="connsiteX11" fmla="*/ 63429 w 1003876"/>
                  <a:gd name="connsiteY11" fmla="*/ 948873 h 1516072"/>
                  <a:gd name="connsiteX12" fmla="*/ 80574 w 1003876"/>
                  <a:gd name="connsiteY12" fmla="*/ 958398 h 1516072"/>
                  <a:gd name="connsiteX13" fmla="*/ 166299 w 1003876"/>
                  <a:gd name="connsiteY13" fmla="*/ 979353 h 1516072"/>
                  <a:gd name="connsiteX14" fmla="*/ 267264 w 1003876"/>
                  <a:gd name="connsiteY14" fmla="*/ 1021263 h 1516072"/>
                  <a:gd name="connsiteX15" fmla="*/ 278694 w 1003876"/>
                  <a:gd name="connsiteY15" fmla="*/ 1076508 h 1516072"/>
                  <a:gd name="connsiteX16" fmla="*/ 264381 w 1003876"/>
                  <a:gd name="connsiteY16" fmla="*/ 1119397 h 1516072"/>
                  <a:gd name="connsiteX17" fmla="*/ 186224 w 1003876"/>
                  <a:gd name="connsiteY17" fmla="*/ 1150391 h 1516072"/>
                  <a:gd name="connsiteX18" fmla="*/ 15804 w 1003876"/>
                  <a:gd name="connsiteY18" fmla="*/ 1160328 h 1516072"/>
                  <a:gd name="connsiteX19" fmla="*/ 6279 w 1003876"/>
                  <a:gd name="connsiteY19" fmla="*/ 1169853 h 1516072"/>
                  <a:gd name="connsiteX20" fmla="*/ 4374 w 1003876"/>
                  <a:gd name="connsiteY20" fmla="*/ 1175568 h 1516072"/>
                  <a:gd name="connsiteX21" fmla="*/ 564 w 1003876"/>
                  <a:gd name="connsiteY21" fmla="*/ 1181283 h 1516072"/>
                  <a:gd name="connsiteX22" fmla="*/ 6279 w 1003876"/>
                  <a:gd name="connsiteY22" fmla="*/ 1213668 h 1516072"/>
                  <a:gd name="connsiteX23" fmla="*/ 11994 w 1003876"/>
                  <a:gd name="connsiteY23" fmla="*/ 1217478 h 1516072"/>
                  <a:gd name="connsiteX24" fmla="*/ 17709 w 1003876"/>
                  <a:gd name="connsiteY24" fmla="*/ 1219383 h 1516072"/>
                  <a:gd name="connsiteX25" fmla="*/ 145344 w 1003876"/>
                  <a:gd name="connsiteY25" fmla="*/ 1222421 h 1516072"/>
                  <a:gd name="connsiteX26" fmla="*/ 335999 w 1003876"/>
                  <a:gd name="connsiteY26" fmla="*/ 1217478 h 1516072"/>
                  <a:gd name="connsiteX27" fmla="*/ 362514 w 1003876"/>
                  <a:gd name="connsiteY27" fmla="*/ 1273701 h 1516072"/>
                  <a:gd name="connsiteX28" fmla="*/ 335071 w 1003876"/>
                  <a:gd name="connsiteY28" fmla="*/ 1356594 h 1516072"/>
                  <a:gd name="connsiteX29" fmla="*/ 328224 w 1003876"/>
                  <a:gd name="connsiteY29" fmla="*/ 1420386 h 1516072"/>
                  <a:gd name="connsiteX30" fmla="*/ 332034 w 1003876"/>
                  <a:gd name="connsiteY30" fmla="*/ 1463223 h 1516072"/>
                  <a:gd name="connsiteX31" fmla="*/ 364419 w 1003876"/>
                  <a:gd name="connsiteY31" fmla="*/ 1512753 h 1516072"/>
                  <a:gd name="connsiteX32" fmla="*/ 387279 w 1003876"/>
                  <a:gd name="connsiteY32" fmla="*/ 1514658 h 1516072"/>
                  <a:gd name="connsiteX33" fmla="*/ 396804 w 1003876"/>
                  <a:gd name="connsiteY33" fmla="*/ 1491798 h 1516072"/>
                  <a:gd name="connsiteX34" fmla="*/ 403085 w 1003876"/>
                  <a:gd name="connsiteY34" fmla="*/ 1451433 h 1516072"/>
                  <a:gd name="connsiteX35" fmla="*/ 409367 w 1003876"/>
                  <a:gd name="connsiteY35" fmla="*/ 1389340 h 1516072"/>
                  <a:gd name="connsiteX36" fmla="*/ 424041 w 1003876"/>
                  <a:gd name="connsiteY36" fmla="*/ 1329152 h 1516072"/>
                  <a:gd name="connsiteX37" fmla="*/ 467289 w 1003876"/>
                  <a:gd name="connsiteY37" fmla="*/ 1265103 h 1516072"/>
                  <a:gd name="connsiteX38" fmla="*/ 528455 w 1003876"/>
                  <a:gd name="connsiteY38" fmla="*/ 1230091 h 1516072"/>
                  <a:gd name="connsiteX39" fmla="*/ 601154 w 1003876"/>
                  <a:gd name="connsiteY39" fmla="*/ 1221700 h 1516072"/>
                  <a:gd name="connsiteX40" fmla="*/ 720654 w 1003876"/>
                  <a:gd name="connsiteY40" fmla="*/ 1316538 h 1516072"/>
                  <a:gd name="connsiteX41" fmla="*/ 733989 w 1003876"/>
                  <a:gd name="connsiteY41" fmla="*/ 1326063 h 1516072"/>
                  <a:gd name="connsiteX42" fmla="*/ 743514 w 1003876"/>
                  <a:gd name="connsiteY42" fmla="*/ 1327968 h 1516072"/>
                  <a:gd name="connsiteX43" fmla="*/ 749229 w 1003876"/>
                  <a:gd name="connsiteY43" fmla="*/ 1329873 h 1516072"/>
                  <a:gd name="connsiteX44" fmla="*/ 762564 w 1003876"/>
                  <a:gd name="connsiteY44" fmla="*/ 1335588 h 1516072"/>
                  <a:gd name="connsiteX45" fmla="*/ 777804 w 1003876"/>
                  <a:gd name="connsiteY45" fmla="*/ 1333683 h 1516072"/>
                  <a:gd name="connsiteX46" fmla="*/ 789234 w 1003876"/>
                  <a:gd name="connsiteY46" fmla="*/ 1327968 h 1516072"/>
                  <a:gd name="connsiteX47" fmla="*/ 794949 w 1003876"/>
                  <a:gd name="connsiteY47" fmla="*/ 1326063 h 1516072"/>
                  <a:gd name="connsiteX48" fmla="*/ 802569 w 1003876"/>
                  <a:gd name="connsiteY48" fmla="*/ 1308918 h 1516072"/>
                  <a:gd name="connsiteX49" fmla="*/ 800664 w 1003876"/>
                  <a:gd name="connsiteY49" fmla="*/ 1284153 h 1516072"/>
                  <a:gd name="connsiteX50" fmla="*/ 798759 w 1003876"/>
                  <a:gd name="connsiteY50" fmla="*/ 1278438 h 1516072"/>
                  <a:gd name="connsiteX51" fmla="*/ 796854 w 1003876"/>
                  <a:gd name="connsiteY51" fmla="*/ 1270818 h 1516072"/>
                  <a:gd name="connsiteX52" fmla="*/ 783519 w 1003876"/>
                  <a:gd name="connsiteY52" fmla="*/ 1253673 h 1516072"/>
                  <a:gd name="connsiteX53" fmla="*/ 773994 w 1003876"/>
                  <a:gd name="connsiteY53" fmla="*/ 1247958 h 1516072"/>
                  <a:gd name="connsiteX54" fmla="*/ 648264 w 1003876"/>
                  <a:gd name="connsiteY54" fmla="*/ 1156518 h 1516072"/>
                  <a:gd name="connsiteX55" fmla="*/ 645998 w 1003876"/>
                  <a:gd name="connsiteY55" fmla="*/ 1108121 h 1516072"/>
                  <a:gd name="connsiteX56" fmla="*/ 671124 w 1003876"/>
                  <a:gd name="connsiteY56" fmla="*/ 1089843 h 1516072"/>
                  <a:gd name="connsiteX57" fmla="*/ 724464 w 1003876"/>
                  <a:gd name="connsiteY57" fmla="*/ 1082223 h 1516072"/>
                  <a:gd name="connsiteX58" fmla="*/ 871149 w 1003876"/>
                  <a:gd name="connsiteY58" fmla="*/ 1086033 h 1516072"/>
                  <a:gd name="connsiteX59" fmla="*/ 899724 w 1003876"/>
                  <a:gd name="connsiteY59" fmla="*/ 1091748 h 1516072"/>
                  <a:gd name="connsiteX60" fmla="*/ 922584 w 1003876"/>
                  <a:gd name="connsiteY60" fmla="*/ 1095558 h 1516072"/>
                  <a:gd name="connsiteX61" fmla="*/ 985294 w 1003876"/>
                  <a:gd name="connsiteY61" fmla="*/ 1104311 h 1516072"/>
                  <a:gd name="connsiteX62" fmla="*/ 1003378 w 1003876"/>
                  <a:gd name="connsiteY62" fmla="*/ 1065958 h 1516072"/>
                  <a:gd name="connsiteX63" fmla="*/ 970209 w 1003876"/>
                  <a:gd name="connsiteY63" fmla="*/ 1044123 h 1516072"/>
                  <a:gd name="connsiteX64" fmla="*/ 918620 w 1003876"/>
                  <a:gd name="connsiteY64" fmla="*/ 1034598 h 1516072"/>
                  <a:gd name="connsiteX65" fmla="*/ 803186 w 1003876"/>
                  <a:gd name="connsiteY65" fmla="*/ 1037069 h 1516072"/>
                  <a:gd name="connsiteX66" fmla="*/ 646360 w 1003876"/>
                  <a:gd name="connsiteY66" fmla="*/ 1049838 h 1516072"/>
                  <a:gd name="connsiteX67" fmla="*/ 640078 w 1003876"/>
                  <a:gd name="connsiteY67" fmla="*/ 1026051 h 1516072"/>
                  <a:gd name="connsiteX68" fmla="*/ 673029 w 1003876"/>
                  <a:gd name="connsiteY68" fmla="*/ 992688 h 1516072"/>
                  <a:gd name="connsiteX69" fmla="*/ 674934 w 1003876"/>
                  <a:gd name="connsiteY69" fmla="*/ 986973 h 1516072"/>
                  <a:gd name="connsiteX70" fmla="*/ 680649 w 1003876"/>
                  <a:gd name="connsiteY70" fmla="*/ 985068 h 1516072"/>
                  <a:gd name="connsiteX71" fmla="*/ 686364 w 1003876"/>
                  <a:gd name="connsiteY71" fmla="*/ 981258 h 1516072"/>
                  <a:gd name="connsiteX72" fmla="*/ 695889 w 1003876"/>
                  <a:gd name="connsiteY72" fmla="*/ 971733 h 1516072"/>
                  <a:gd name="connsiteX73" fmla="*/ 705414 w 1003876"/>
                  <a:gd name="connsiteY73" fmla="*/ 960303 h 1516072"/>
                  <a:gd name="connsiteX74" fmla="*/ 716844 w 1003876"/>
                  <a:gd name="connsiteY74" fmla="*/ 952683 h 1516072"/>
                  <a:gd name="connsiteX75" fmla="*/ 732084 w 1003876"/>
                  <a:gd name="connsiteY75" fmla="*/ 939348 h 1516072"/>
                  <a:gd name="connsiteX76" fmla="*/ 741609 w 1003876"/>
                  <a:gd name="connsiteY76" fmla="*/ 927918 h 1516072"/>
                  <a:gd name="connsiteX77" fmla="*/ 753039 w 1003876"/>
                  <a:gd name="connsiteY77" fmla="*/ 918393 h 1516072"/>
                  <a:gd name="connsiteX78" fmla="*/ 758754 w 1003876"/>
                  <a:gd name="connsiteY78" fmla="*/ 906963 h 1516072"/>
                  <a:gd name="connsiteX79" fmla="*/ 760659 w 1003876"/>
                  <a:gd name="connsiteY79" fmla="*/ 901248 h 1516072"/>
                  <a:gd name="connsiteX80" fmla="*/ 766374 w 1003876"/>
                  <a:gd name="connsiteY80" fmla="*/ 889818 h 1516072"/>
                  <a:gd name="connsiteX81" fmla="*/ 764469 w 1003876"/>
                  <a:gd name="connsiteY81" fmla="*/ 874578 h 1516072"/>
                  <a:gd name="connsiteX82" fmla="*/ 758754 w 1003876"/>
                  <a:gd name="connsiteY82" fmla="*/ 872673 h 1516072"/>
                  <a:gd name="connsiteX83" fmla="*/ 737799 w 1003876"/>
                  <a:gd name="connsiteY83" fmla="*/ 874578 h 1516072"/>
                  <a:gd name="connsiteX84" fmla="*/ 732084 w 1003876"/>
                  <a:gd name="connsiteY84" fmla="*/ 878388 h 1516072"/>
                  <a:gd name="connsiteX85" fmla="*/ 699699 w 1003876"/>
                  <a:gd name="connsiteY85" fmla="*/ 899343 h 1516072"/>
                  <a:gd name="connsiteX86" fmla="*/ 595181 w 1003876"/>
                  <a:gd name="connsiteY86" fmla="*/ 957831 h 1516072"/>
                  <a:gd name="connsiteX87" fmla="*/ 507294 w 1003876"/>
                  <a:gd name="connsiteY87" fmla="*/ 847908 h 1516072"/>
                  <a:gd name="connsiteX88" fmla="*/ 503484 w 1003876"/>
                  <a:gd name="connsiteY88" fmla="*/ 358323 h 1516072"/>
                  <a:gd name="connsiteX89" fmla="*/ 499674 w 1003876"/>
                  <a:gd name="connsiteY89" fmla="*/ 66858 h 1516072"/>
                  <a:gd name="connsiteX90" fmla="*/ 490149 w 1003876"/>
                  <a:gd name="connsiteY90" fmla="*/ 40188 h 1516072"/>
                  <a:gd name="connsiteX91" fmla="*/ 488244 w 1003876"/>
                  <a:gd name="connsiteY91" fmla="*/ 34473 h 1516072"/>
                  <a:gd name="connsiteX92" fmla="*/ 484434 w 1003876"/>
                  <a:gd name="connsiteY92" fmla="*/ 28758 h 1516072"/>
                  <a:gd name="connsiteX93" fmla="*/ 478719 w 1003876"/>
                  <a:gd name="connsiteY93" fmla="*/ 17328 h 1516072"/>
                  <a:gd name="connsiteX94" fmla="*/ 473004 w 1003876"/>
                  <a:gd name="connsiteY94" fmla="*/ 13518 h 1516072"/>
                  <a:gd name="connsiteX95" fmla="*/ 469194 w 1003876"/>
                  <a:gd name="connsiteY95" fmla="*/ 7803 h 1516072"/>
                  <a:gd name="connsiteX96" fmla="*/ 429189 w 1003876"/>
                  <a:gd name="connsiteY96" fmla="*/ 11613 h 1516072"/>
                  <a:gd name="connsiteX97" fmla="*/ 425379 w 1003876"/>
                  <a:gd name="connsiteY97" fmla="*/ 78288 h 1516072"/>
                  <a:gd name="connsiteX98" fmla="*/ 425379 w 1003876"/>
                  <a:gd name="connsiteY98" fmla="*/ 84003 h 1516072"/>
                  <a:gd name="connsiteX99" fmla="*/ 436603 w 1003876"/>
                  <a:gd name="connsiteY99" fmla="*/ 225952 h 1516072"/>
                  <a:gd name="connsiteX100" fmla="*/ 440619 w 1003876"/>
                  <a:gd name="connsiteY100" fmla="*/ 421188 h 1516072"/>
                  <a:gd name="connsiteX101" fmla="*/ 440002 w 1003876"/>
                  <a:gd name="connsiteY101" fmla="*/ 789160 h 1516072"/>
                  <a:gd name="connsiteX102" fmla="*/ 430322 w 1003876"/>
                  <a:gd name="connsiteY102" fmla="*/ 879006 h 1516072"/>
                  <a:gd name="connsiteX0" fmla="*/ 430322 w 1004810"/>
                  <a:gd name="connsiteY0" fmla="*/ 879006 h 1516072"/>
                  <a:gd name="connsiteX1" fmla="*/ 392427 w 1004810"/>
                  <a:gd name="connsiteY1" fmla="*/ 931934 h 1516072"/>
                  <a:gd name="connsiteX2" fmla="*/ 312984 w 1004810"/>
                  <a:gd name="connsiteY2" fmla="*/ 966018 h 1516072"/>
                  <a:gd name="connsiteX3" fmla="*/ 257945 w 1004810"/>
                  <a:gd name="connsiteY3" fmla="*/ 967151 h 1516072"/>
                  <a:gd name="connsiteX4" fmla="*/ 188953 w 1004810"/>
                  <a:gd name="connsiteY4" fmla="*/ 949800 h 1516072"/>
                  <a:gd name="connsiteX5" fmla="*/ 116769 w 1004810"/>
                  <a:gd name="connsiteY5" fmla="*/ 903153 h 1516072"/>
                  <a:gd name="connsiteX6" fmla="*/ 59619 w 1004810"/>
                  <a:gd name="connsiteY6" fmla="*/ 874578 h 1516072"/>
                  <a:gd name="connsiteX7" fmla="*/ 46284 w 1004810"/>
                  <a:gd name="connsiteY7" fmla="*/ 895533 h 1516072"/>
                  <a:gd name="connsiteX8" fmla="*/ 50094 w 1004810"/>
                  <a:gd name="connsiteY8" fmla="*/ 933633 h 1516072"/>
                  <a:gd name="connsiteX9" fmla="*/ 53904 w 1004810"/>
                  <a:gd name="connsiteY9" fmla="*/ 939348 h 1516072"/>
                  <a:gd name="connsiteX10" fmla="*/ 59619 w 1004810"/>
                  <a:gd name="connsiteY10" fmla="*/ 943158 h 1516072"/>
                  <a:gd name="connsiteX11" fmla="*/ 63429 w 1004810"/>
                  <a:gd name="connsiteY11" fmla="*/ 948873 h 1516072"/>
                  <a:gd name="connsiteX12" fmla="*/ 80574 w 1004810"/>
                  <a:gd name="connsiteY12" fmla="*/ 958398 h 1516072"/>
                  <a:gd name="connsiteX13" fmla="*/ 166299 w 1004810"/>
                  <a:gd name="connsiteY13" fmla="*/ 979353 h 1516072"/>
                  <a:gd name="connsiteX14" fmla="*/ 267264 w 1004810"/>
                  <a:gd name="connsiteY14" fmla="*/ 1021263 h 1516072"/>
                  <a:gd name="connsiteX15" fmla="*/ 278694 w 1004810"/>
                  <a:gd name="connsiteY15" fmla="*/ 1076508 h 1516072"/>
                  <a:gd name="connsiteX16" fmla="*/ 264381 w 1004810"/>
                  <a:gd name="connsiteY16" fmla="*/ 1119397 h 1516072"/>
                  <a:gd name="connsiteX17" fmla="*/ 186224 w 1004810"/>
                  <a:gd name="connsiteY17" fmla="*/ 1150391 h 1516072"/>
                  <a:gd name="connsiteX18" fmla="*/ 15804 w 1004810"/>
                  <a:gd name="connsiteY18" fmla="*/ 1160328 h 1516072"/>
                  <a:gd name="connsiteX19" fmla="*/ 6279 w 1004810"/>
                  <a:gd name="connsiteY19" fmla="*/ 1169853 h 1516072"/>
                  <a:gd name="connsiteX20" fmla="*/ 4374 w 1004810"/>
                  <a:gd name="connsiteY20" fmla="*/ 1175568 h 1516072"/>
                  <a:gd name="connsiteX21" fmla="*/ 564 w 1004810"/>
                  <a:gd name="connsiteY21" fmla="*/ 1181283 h 1516072"/>
                  <a:gd name="connsiteX22" fmla="*/ 6279 w 1004810"/>
                  <a:gd name="connsiteY22" fmla="*/ 1213668 h 1516072"/>
                  <a:gd name="connsiteX23" fmla="*/ 11994 w 1004810"/>
                  <a:gd name="connsiteY23" fmla="*/ 1217478 h 1516072"/>
                  <a:gd name="connsiteX24" fmla="*/ 17709 w 1004810"/>
                  <a:gd name="connsiteY24" fmla="*/ 1219383 h 1516072"/>
                  <a:gd name="connsiteX25" fmla="*/ 145344 w 1004810"/>
                  <a:gd name="connsiteY25" fmla="*/ 1222421 h 1516072"/>
                  <a:gd name="connsiteX26" fmla="*/ 335999 w 1004810"/>
                  <a:gd name="connsiteY26" fmla="*/ 1217478 h 1516072"/>
                  <a:gd name="connsiteX27" fmla="*/ 362514 w 1004810"/>
                  <a:gd name="connsiteY27" fmla="*/ 1273701 h 1516072"/>
                  <a:gd name="connsiteX28" fmla="*/ 335071 w 1004810"/>
                  <a:gd name="connsiteY28" fmla="*/ 1356594 h 1516072"/>
                  <a:gd name="connsiteX29" fmla="*/ 328224 w 1004810"/>
                  <a:gd name="connsiteY29" fmla="*/ 1420386 h 1516072"/>
                  <a:gd name="connsiteX30" fmla="*/ 332034 w 1004810"/>
                  <a:gd name="connsiteY30" fmla="*/ 1463223 h 1516072"/>
                  <a:gd name="connsiteX31" fmla="*/ 364419 w 1004810"/>
                  <a:gd name="connsiteY31" fmla="*/ 1512753 h 1516072"/>
                  <a:gd name="connsiteX32" fmla="*/ 387279 w 1004810"/>
                  <a:gd name="connsiteY32" fmla="*/ 1514658 h 1516072"/>
                  <a:gd name="connsiteX33" fmla="*/ 396804 w 1004810"/>
                  <a:gd name="connsiteY33" fmla="*/ 1491798 h 1516072"/>
                  <a:gd name="connsiteX34" fmla="*/ 403085 w 1004810"/>
                  <a:gd name="connsiteY34" fmla="*/ 1451433 h 1516072"/>
                  <a:gd name="connsiteX35" fmla="*/ 409367 w 1004810"/>
                  <a:gd name="connsiteY35" fmla="*/ 1389340 h 1516072"/>
                  <a:gd name="connsiteX36" fmla="*/ 424041 w 1004810"/>
                  <a:gd name="connsiteY36" fmla="*/ 1329152 h 1516072"/>
                  <a:gd name="connsiteX37" fmla="*/ 467289 w 1004810"/>
                  <a:gd name="connsiteY37" fmla="*/ 1265103 h 1516072"/>
                  <a:gd name="connsiteX38" fmla="*/ 528455 w 1004810"/>
                  <a:gd name="connsiteY38" fmla="*/ 1230091 h 1516072"/>
                  <a:gd name="connsiteX39" fmla="*/ 601154 w 1004810"/>
                  <a:gd name="connsiteY39" fmla="*/ 1221700 h 1516072"/>
                  <a:gd name="connsiteX40" fmla="*/ 720654 w 1004810"/>
                  <a:gd name="connsiteY40" fmla="*/ 1316538 h 1516072"/>
                  <a:gd name="connsiteX41" fmla="*/ 733989 w 1004810"/>
                  <a:gd name="connsiteY41" fmla="*/ 1326063 h 1516072"/>
                  <a:gd name="connsiteX42" fmla="*/ 743514 w 1004810"/>
                  <a:gd name="connsiteY42" fmla="*/ 1327968 h 1516072"/>
                  <a:gd name="connsiteX43" fmla="*/ 749229 w 1004810"/>
                  <a:gd name="connsiteY43" fmla="*/ 1329873 h 1516072"/>
                  <a:gd name="connsiteX44" fmla="*/ 762564 w 1004810"/>
                  <a:gd name="connsiteY44" fmla="*/ 1335588 h 1516072"/>
                  <a:gd name="connsiteX45" fmla="*/ 777804 w 1004810"/>
                  <a:gd name="connsiteY45" fmla="*/ 1333683 h 1516072"/>
                  <a:gd name="connsiteX46" fmla="*/ 789234 w 1004810"/>
                  <a:gd name="connsiteY46" fmla="*/ 1327968 h 1516072"/>
                  <a:gd name="connsiteX47" fmla="*/ 794949 w 1004810"/>
                  <a:gd name="connsiteY47" fmla="*/ 1326063 h 1516072"/>
                  <a:gd name="connsiteX48" fmla="*/ 802569 w 1004810"/>
                  <a:gd name="connsiteY48" fmla="*/ 1308918 h 1516072"/>
                  <a:gd name="connsiteX49" fmla="*/ 800664 w 1004810"/>
                  <a:gd name="connsiteY49" fmla="*/ 1284153 h 1516072"/>
                  <a:gd name="connsiteX50" fmla="*/ 798759 w 1004810"/>
                  <a:gd name="connsiteY50" fmla="*/ 1278438 h 1516072"/>
                  <a:gd name="connsiteX51" fmla="*/ 796854 w 1004810"/>
                  <a:gd name="connsiteY51" fmla="*/ 1270818 h 1516072"/>
                  <a:gd name="connsiteX52" fmla="*/ 783519 w 1004810"/>
                  <a:gd name="connsiteY52" fmla="*/ 1253673 h 1516072"/>
                  <a:gd name="connsiteX53" fmla="*/ 773994 w 1004810"/>
                  <a:gd name="connsiteY53" fmla="*/ 1247958 h 1516072"/>
                  <a:gd name="connsiteX54" fmla="*/ 648264 w 1004810"/>
                  <a:gd name="connsiteY54" fmla="*/ 1156518 h 1516072"/>
                  <a:gd name="connsiteX55" fmla="*/ 645998 w 1004810"/>
                  <a:gd name="connsiteY55" fmla="*/ 1108121 h 1516072"/>
                  <a:gd name="connsiteX56" fmla="*/ 671124 w 1004810"/>
                  <a:gd name="connsiteY56" fmla="*/ 1089843 h 1516072"/>
                  <a:gd name="connsiteX57" fmla="*/ 724464 w 1004810"/>
                  <a:gd name="connsiteY57" fmla="*/ 1082223 h 1516072"/>
                  <a:gd name="connsiteX58" fmla="*/ 871149 w 1004810"/>
                  <a:gd name="connsiteY58" fmla="*/ 1086033 h 1516072"/>
                  <a:gd name="connsiteX59" fmla="*/ 899724 w 1004810"/>
                  <a:gd name="connsiteY59" fmla="*/ 1091748 h 1516072"/>
                  <a:gd name="connsiteX60" fmla="*/ 922584 w 1004810"/>
                  <a:gd name="connsiteY60" fmla="*/ 1095558 h 1516072"/>
                  <a:gd name="connsiteX61" fmla="*/ 1003378 w 1004810"/>
                  <a:gd name="connsiteY61" fmla="*/ 1065958 h 1516072"/>
                  <a:gd name="connsiteX62" fmla="*/ 970209 w 1004810"/>
                  <a:gd name="connsiteY62" fmla="*/ 1044123 h 1516072"/>
                  <a:gd name="connsiteX63" fmla="*/ 918620 w 1004810"/>
                  <a:gd name="connsiteY63" fmla="*/ 1034598 h 1516072"/>
                  <a:gd name="connsiteX64" fmla="*/ 803186 w 1004810"/>
                  <a:gd name="connsiteY64" fmla="*/ 1037069 h 1516072"/>
                  <a:gd name="connsiteX65" fmla="*/ 646360 w 1004810"/>
                  <a:gd name="connsiteY65" fmla="*/ 1049838 h 1516072"/>
                  <a:gd name="connsiteX66" fmla="*/ 640078 w 1004810"/>
                  <a:gd name="connsiteY66" fmla="*/ 1026051 h 1516072"/>
                  <a:gd name="connsiteX67" fmla="*/ 673029 w 1004810"/>
                  <a:gd name="connsiteY67" fmla="*/ 992688 h 1516072"/>
                  <a:gd name="connsiteX68" fmla="*/ 674934 w 1004810"/>
                  <a:gd name="connsiteY68" fmla="*/ 986973 h 1516072"/>
                  <a:gd name="connsiteX69" fmla="*/ 680649 w 1004810"/>
                  <a:gd name="connsiteY69" fmla="*/ 985068 h 1516072"/>
                  <a:gd name="connsiteX70" fmla="*/ 686364 w 1004810"/>
                  <a:gd name="connsiteY70" fmla="*/ 981258 h 1516072"/>
                  <a:gd name="connsiteX71" fmla="*/ 695889 w 1004810"/>
                  <a:gd name="connsiteY71" fmla="*/ 971733 h 1516072"/>
                  <a:gd name="connsiteX72" fmla="*/ 705414 w 1004810"/>
                  <a:gd name="connsiteY72" fmla="*/ 960303 h 1516072"/>
                  <a:gd name="connsiteX73" fmla="*/ 716844 w 1004810"/>
                  <a:gd name="connsiteY73" fmla="*/ 952683 h 1516072"/>
                  <a:gd name="connsiteX74" fmla="*/ 732084 w 1004810"/>
                  <a:gd name="connsiteY74" fmla="*/ 939348 h 1516072"/>
                  <a:gd name="connsiteX75" fmla="*/ 741609 w 1004810"/>
                  <a:gd name="connsiteY75" fmla="*/ 927918 h 1516072"/>
                  <a:gd name="connsiteX76" fmla="*/ 753039 w 1004810"/>
                  <a:gd name="connsiteY76" fmla="*/ 918393 h 1516072"/>
                  <a:gd name="connsiteX77" fmla="*/ 758754 w 1004810"/>
                  <a:gd name="connsiteY77" fmla="*/ 906963 h 1516072"/>
                  <a:gd name="connsiteX78" fmla="*/ 760659 w 1004810"/>
                  <a:gd name="connsiteY78" fmla="*/ 901248 h 1516072"/>
                  <a:gd name="connsiteX79" fmla="*/ 766374 w 1004810"/>
                  <a:gd name="connsiteY79" fmla="*/ 889818 h 1516072"/>
                  <a:gd name="connsiteX80" fmla="*/ 764469 w 1004810"/>
                  <a:gd name="connsiteY80" fmla="*/ 874578 h 1516072"/>
                  <a:gd name="connsiteX81" fmla="*/ 758754 w 1004810"/>
                  <a:gd name="connsiteY81" fmla="*/ 872673 h 1516072"/>
                  <a:gd name="connsiteX82" fmla="*/ 737799 w 1004810"/>
                  <a:gd name="connsiteY82" fmla="*/ 874578 h 1516072"/>
                  <a:gd name="connsiteX83" fmla="*/ 732084 w 1004810"/>
                  <a:gd name="connsiteY83" fmla="*/ 878388 h 1516072"/>
                  <a:gd name="connsiteX84" fmla="*/ 699699 w 1004810"/>
                  <a:gd name="connsiteY84" fmla="*/ 899343 h 1516072"/>
                  <a:gd name="connsiteX85" fmla="*/ 595181 w 1004810"/>
                  <a:gd name="connsiteY85" fmla="*/ 957831 h 1516072"/>
                  <a:gd name="connsiteX86" fmla="*/ 507294 w 1004810"/>
                  <a:gd name="connsiteY86" fmla="*/ 847908 h 1516072"/>
                  <a:gd name="connsiteX87" fmla="*/ 503484 w 1004810"/>
                  <a:gd name="connsiteY87" fmla="*/ 358323 h 1516072"/>
                  <a:gd name="connsiteX88" fmla="*/ 499674 w 1004810"/>
                  <a:gd name="connsiteY88" fmla="*/ 66858 h 1516072"/>
                  <a:gd name="connsiteX89" fmla="*/ 490149 w 1004810"/>
                  <a:gd name="connsiteY89" fmla="*/ 40188 h 1516072"/>
                  <a:gd name="connsiteX90" fmla="*/ 488244 w 1004810"/>
                  <a:gd name="connsiteY90" fmla="*/ 34473 h 1516072"/>
                  <a:gd name="connsiteX91" fmla="*/ 484434 w 1004810"/>
                  <a:gd name="connsiteY91" fmla="*/ 28758 h 1516072"/>
                  <a:gd name="connsiteX92" fmla="*/ 478719 w 1004810"/>
                  <a:gd name="connsiteY92" fmla="*/ 17328 h 1516072"/>
                  <a:gd name="connsiteX93" fmla="*/ 473004 w 1004810"/>
                  <a:gd name="connsiteY93" fmla="*/ 13518 h 1516072"/>
                  <a:gd name="connsiteX94" fmla="*/ 469194 w 1004810"/>
                  <a:gd name="connsiteY94" fmla="*/ 7803 h 1516072"/>
                  <a:gd name="connsiteX95" fmla="*/ 429189 w 1004810"/>
                  <a:gd name="connsiteY95" fmla="*/ 11613 h 1516072"/>
                  <a:gd name="connsiteX96" fmla="*/ 425379 w 1004810"/>
                  <a:gd name="connsiteY96" fmla="*/ 78288 h 1516072"/>
                  <a:gd name="connsiteX97" fmla="*/ 425379 w 1004810"/>
                  <a:gd name="connsiteY97" fmla="*/ 84003 h 1516072"/>
                  <a:gd name="connsiteX98" fmla="*/ 436603 w 1004810"/>
                  <a:gd name="connsiteY98" fmla="*/ 225952 h 1516072"/>
                  <a:gd name="connsiteX99" fmla="*/ 440619 w 1004810"/>
                  <a:gd name="connsiteY99" fmla="*/ 421188 h 1516072"/>
                  <a:gd name="connsiteX100" fmla="*/ 440002 w 1004810"/>
                  <a:gd name="connsiteY100" fmla="*/ 789160 h 1516072"/>
                  <a:gd name="connsiteX101" fmla="*/ 430322 w 1004810"/>
                  <a:gd name="connsiteY101" fmla="*/ 879006 h 1516072"/>
                  <a:gd name="connsiteX0" fmla="*/ 430322 w 1000068"/>
                  <a:gd name="connsiteY0" fmla="*/ 879006 h 1516072"/>
                  <a:gd name="connsiteX1" fmla="*/ 392427 w 1000068"/>
                  <a:gd name="connsiteY1" fmla="*/ 931934 h 1516072"/>
                  <a:gd name="connsiteX2" fmla="*/ 312984 w 1000068"/>
                  <a:gd name="connsiteY2" fmla="*/ 966018 h 1516072"/>
                  <a:gd name="connsiteX3" fmla="*/ 257945 w 1000068"/>
                  <a:gd name="connsiteY3" fmla="*/ 967151 h 1516072"/>
                  <a:gd name="connsiteX4" fmla="*/ 188953 w 1000068"/>
                  <a:gd name="connsiteY4" fmla="*/ 949800 h 1516072"/>
                  <a:gd name="connsiteX5" fmla="*/ 116769 w 1000068"/>
                  <a:gd name="connsiteY5" fmla="*/ 903153 h 1516072"/>
                  <a:gd name="connsiteX6" fmla="*/ 59619 w 1000068"/>
                  <a:gd name="connsiteY6" fmla="*/ 874578 h 1516072"/>
                  <a:gd name="connsiteX7" fmla="*/ 46284 w 1000068"/>
                  <a:gd name="connsiteY7" fmla="*/ 895533 h 1516072"/>
                  <a:gd name="connsiteX8" fmla="*/ 50094 w 1000068"/>
                  <a:gd name="connsiteY8" fmla="*/ 933633 h 1516072"/>
                  <a:gd name="connsiteX9" fmla="*/ 53904 w 1000068"/>
                  <a:gd name="connsiteY9" fmla="*/ 939348 h 1516072"/>
                  <a:gd name="connsiteX10" fmla="*/ 59619 w 1000068"/>
                  <a:gd name="connsiteY10" fmla="*/ 943158 h 1516072"/>
                  <a:gd name="connsiteX11" fmla="*/ 63429 w 1000068"/>
                  <a:gd name="connsiteY11" fmla="*/ 948873 h 1516072"/>
                  <a:gd name="connsiteX12" fmla="*/ 80574 w 1000068"/>
                  <a:gd name="connsiteY12" fmla="*/ 958398 h 1516072"/>
                  <a:gd name="connsiteX13" fmla="*/ 166299 w 1000068"/>
                  <a:gd name="connsiteY13" fmla="*/ 979353 h 1516072"/>
                  <a:gd name="connsiteX14" fmla="*/ 267264 w 1000068"/>
                  <a:gd name="connsiteY14" fmla="*/ 1021263 h 1516072"/>
                  <a:gd name="connsiteX15" fmla="*/ 278694 w 1000068"/>
                  <a:gd name="connsiteY15" fmla="*/ 1076508 h 1516072"/>
                  <a:gd name="connsiteX16" fmla="*/ 264381 w 1000068"/>
                  <a:gd name="connsiteY16" fmla="*/ 1119397 h 1516072"/>
                  <a:gd name="connsiteX17" fmla="*/ 186224 w 1000068"/>
                  <a:gd name="connsiteY17" fmla="*/ 1150391 h 1516072"/>
                  <a:gd name="connsiteX18" fmla="*/ 15804 w 1000068"/>
                  <a:gd name="connsiteY18" fmla="*/ 1160328 h 1516072"/>
                  <a:gd name="connsiteX19" fmla="*/ 6279 w 1000068"/>
                  <a:gd name="connsiteY19" fmla="*/ 1169853 h 1516072"/>
                  <a:gd name="connsiteX20" fmla="*/ 4374 w 1000068"/>
                  <a:gd name="connsiteY20" fmla="*/ 1175568 h 1516072"/>
                  <a:gd name="connsiteX21" fmla="*/ 564 w 1000068"/>
                  <a:gd name="connsiteY21" fmla="*/ 1181283 h 1516072"/>
                  <a:gd name="connsiteX22" fmla="*/ 6279 w 1000068"/>
                  <a:gd name="connsiteY22" fmla="*/ 1213668 h 1516072"/>
                  <a:gd name="connsiteX23" fmla="*/ 11994 w 1000068"/>
                  <a:gd name="connsiteY23" fmla="*/ 1217478 h 1516072"/>
                  <a:gd name="connsiteX24" fmla="*/ 17709 w 1000068"/>
                  <a:gd name="connsiteY24" fmla="*/ 1219383 h 1516072"/>
                  <a:gd name="connsiteX25" fmla="*/ 145344 w 1000068"/>
                  <a:gd name="connsiteY25" fmla="*/ 1222421 h 1516072"/>
                  <a:gd name="connsiteX26" fmla="*/ 335999 w 1000068"/>
                  <a:gd name="connsiteY26" fmla="*/ 1217478 h 1516072"/>
                  <a:gd name="connsiteX27" fmla="*/ 362514 w 1000068"/>
                  <a:gd name="connsiteY27" fmla="*/ 1273701 h 1516072"/>
                  <a:gd name="connsiteX28" fmla="*/ 335071 w 1000068"/>
                  <a:gd name="connsiteY28" fmla="*/ 1356594 h 1516072"/>
                  <a:gd name="connsiteX29" fmla="*/ 328224 w 1000068"/>
                  <a:gd name="connsiteY29" fmla="*/ 1420386 h 1516072"/>
                  <a:gd name="connsiteX30" fmla="*/ 332034 w 1000068"/>
                  <a:gd name="connsiteY30" fmla="*/ 1463223 h 1516072"/>
                  <a:gd name="connsiteX31" fmla="*/ 364419 w 1000068"/>
                  <a:gd name="connsiteY31" fmla="*/ 1512753 h 1516072"/>
                  <a:gd name="connsiteX32" fmla="*/ 387279 w 1000068"/>
                  <a:gd name="connsiteY32" fmla="*/ 1514658 h 1516072"/>
                  <a:gd name="connsiteX33" fmla="*/ 396804 w 1000068"/>
                  <a:gd name="connsiteY33" fmla="*/ 1491798 h 1516072"/>
                  <a:gd name="connsiteX34" fmla="*/ 403085 w 1000068"/>
                  <a:gd name="connsiteY34" fmla="*/ 1451433 h 1516072"/>
                  <a:gd name="connsiteX35" fmla="*/ 409367 w 1000068"/>
                  <a:gd name="connsiteY35" fmla="*/ 1389340 h 1516072"/>
                  <a:gd name="connsiteX36" fmla="*/ 424041 w 1000068"/>
                  <a:gd name="connsiteY36" fmla="*/ 1329152 h 1516072"/>
                  <a:gd name="connsiteX37" fmla="*/ 467289 w 1000068"/>
                  <a:gd name="connsiteY37" fmla="*/ 1265103 h 1516072"/>
                  <a:gd name="connsiteX38" fmla="*/ 528455 w 1000068"/>
                  <a:gd name="connsiteY38" fmla="*/ 1230091 h 1516072"/>
                  <a:gd name="connsiteX39" fmla="*/ 601154 w 1000068"/>
                  <a:gd name="connsiteY39" fmla="*/ 1221700 h 1516072"/>
                  <a:gd name="connsiteX40" fmla="*/ 720654 w 1000068"/>
                  <a:gd name="connsiteY40" fmla="*/ 1316538 h 1516072"/>
                  <a:gd name="connsiteX41" fmla="*/ 733989 w 1000068"/>
                  <a:gd name="connsiteY41" fmla="*/ 1326063 h 1516072"/>
                  <a:gd name="connsiteX42" fmla="*/ 743514 w 1000068"/>
                  <a:gd name="connsiteY42" fmla="*/ 1327968 h 1516072"/>
                  <a:gd name="connsiteX43" fmla="*/ 749229 w 1000068"/>
                  <a:gd name="connsiteY43" fmla="*/ 1329873 h 1516072"/>
                  <a:gd name="connsiteX44" fmla="*/ 762564 w 1000068"/>
                  <a:gd name="connsiteY44" fmla="*/ 1335588 h 1516072"/>
                  <a:gd name="connsiteX45" fmla="*/ 777804 w 1000068"/>
                  <a:gd name="connsiteY45" fmla="*/ 1333683 h 1516072"/>
                  <a:gd name="connsiteX46" fmla="*/ 789234 w 1000068"/>
                  <a:gd name="connsiteY46" fmla="*/ 1327968 h 1516072"/>
                  <a:gd name="connsiteX47" fmla="*/ 794949 w 1000068"/>
                  <a:gd name="connsiteY47" fmla="*/ 1326063 h 1516072"/>
                  <a:gd name="connsiteX48" fmla="*/ 802569 w 1000068"/>
                  <a:gd name="connsiteY48" fmla="*/ 1308918 h 1516072"/>
                  <a:gd name="connsiteX49" fmla="*/ 800664 w 1000068"/>
                  <a:gd name="connsiteY49" fmla="*/ 1284153 h 1516072"/>
                  <a:gd name="connsiteX50" fmla="*/ 798759 w 1000068"/>
                  <a:gd name="connsiteY50" fmla="*/ 1278438 h 1516072"/>
                  <a:gd name="connsiteX51" fmla="*/ 796854 w 1000068"/>
                  <a:gd name="connsiteY51" fmla="*/ 1270818 h 1516072"/>
                  <a:gd name="connsiteX52" fmla="*/ 783519 w 1000068"/>
                  <a:gd name="connsiteY52" fmla="*/ 1253673 h 1516072"/>
                  <a:gd name="connsiteX53" fmla="*/ 773994 w 1000068"/>
                  <a:gd name="connsiteY53" fmla="*/ 1247958 h 1516072"/>
                  <a:gd name="connsiteX54" fmla="*/ 648264 w 1000068"/>
                  <a:gd name="connsiteY54" fmla="*/ 1156518 h 1516072"/>
                  <a:gd name="connsiteX55" fmla="*/ 645998 w 1000068"/>
                  <a:gd name="connsiteY55" fmla="*/ 1108121 h 1516072"/>
                  <a:gd name="connsiteX56" fmla="*/ 671124 w 1000068"/>
                  <a:gd name="connsiteY56" fmla="*/ 1089843 h 1516072"/>
                  <a:gd name="connsiteX57" fmla="*/ 724464 w 1000068"/>
                  <a:gd name="connsiteY57" fmla="*/ 1082223 h 1516072"/>
                  <a:gd name="connsiteX58" fmla="*/ 871149 w 1000068"/>
                  <a:gd name="connsiteY58" fmla="*/ 1086033 h 1516072"/>
                  <a:gd name="connsiteX59" fmla="*/ 899724 w 1000068"/>
                  <a:gd name="connsiteY59" fmla="*/ 1091748 h 1516072"/>
                  <a:gd name="connsiteX60" fmla="*/ 922584 w 1000068"/>
                  <a:gd name="connsiteY60" fmla="*/ 1095558 h 1516072"/>
                  <a:gd name="connsiteX61" fmla="*/ 998435 w 1000068"/>
                  <a:gd name="connsiteY61" fmla="*/ 1093143 h 1516072"/>
                  <a:gd name="connsiteX62" fmla="*/ 970209 w 1000068"/>
                  <a:gd name="connsiteY62" fmla="*/ 1044123 h 1516072"/>
                  <a:gd name="connsiteX63" fmla="*/ 918620 w 1000068"/>
                  <a:gd name="connsiteY63" fmla="*/ 1034598 h 1516072"/>
                  <a:gd name="connsiteX64" fmla="*/ 803186 w 1000068"/>
                  <a:gd name="connsiteY64" fmla="*/ 1037069 h 1516072"/>
                  <a:gd name="connsiteX65" fmla="*/ 646360 w 1000068"/>
                  <a:gd name="connsiteY65" fmla="*/ 1049838 h 1516072"/>
                  <a:gd name="connsiteX66" fmla="*/ 640078 w 1000068"/>
                  <a:gd name="connsiteY66" fmla="*/ 1026051 h 1516072"/>
                  <a:gd name="connsiteX67" fmla="*/ 673029 w 1000068"/>
                  <a:gd name="connsiteY67" fmla="*/ 992688 h 1516072"/>
                  <a:gd name="connsiteX68" fmla="*/ 674934 w 1000068"/>
                  <a:gd name="connsiteY68" fmla="*/ 986973 h 1516072"/>
                  <a:gd name="connsiteX69" fmla="*/ 680649 w 1000068"/>
                  <a:gd name="connsiteY69" fmla="*/ 985068 h 1516072"/>
                  <a:gd name="connsiteX70" fmla="*/ 686364 w 1000068"/>
                  <a:gd name="connsiteY70" fmla="*/ 981258 h 1516072"/>
                  <a:gd name="connsiteX71" fmla="*/ 695889 w 1000068"/>
                  <a:gd name="connsiteY71" fmla="*/ 971733 h 1516072"/>
                  <a:gd name="connsiteX72" fmla="*/ 705414 w 1000068"/>
                  <a:gd name="connsiteY72" fmla="*/ 960303 h 1516072"/>
                  <a:gd name="connsiteX73" fmla="*/ 716844 w 1000068"/>
                  <a:gd name="connsiteY73" fmla="*/ 952683 h 1516072"/>
                  <a:gd name="connsiteX74" fmla="*/ 732084 w 1000068"/>
                  <a:gd name="connsiteY74" fmla="*/ 939348 h 1516072"/>
                  <a:gd name="connsiteX75" fmla="*/ 741609 w 1000068"/>
                  <a:gd name="connsiteY75" fmla="*/ 927918 h 1516072"/>
                  <a:gd name="connsiteX76" fmla="*/ 753039 w 1000068"/>
                  <a:gd name="connsiteY76" fmla="*/ 918393 h 1516072"/>
                  <a:gd name="connsiteX77" fmla="*/ 758754 w 1000068"/>
                  <a:gd name="connsiteY77" fmla="*/ 906963 h 1516072"/>
                  <a:gd name="connsiteX78" fmla="*/ 760659 w 1000068"/>
                  <a:gd name="connsiteY78" fmla="*/ 901248 h 1516072"/>
                  <a:gd name="connsiteX79" fmla="*/ 766374 w 1000068"/>
                  <a:gd name="connsiteY79" fmla="*/ 889818 h 1516072"/>
                  <a:gd name="connsiteX80" fmla="*/ 764469 w 1000068"/>
                  <a:gd name="connsiteY80" fmla="*/ 874578 h 1516072"/>
                  <a:gd name="connsiteX81" fmla="*/ 758754 w 1000068"/>
                  <a:gd name="connsiteY81" fmla="*/ 872673 h 1516072"/>
                  <a:gd name="connsiteX82" fmla="*/ 737799 w 1000068"/>
                  <a:gd name="connsiteY82" fmla="*/ 874578 h 1516072"/>
                  <a:gd name="connsiteX83" fmla="*/ 732084 w 1000068"/>
                  <a:gd name="connsiteY83" fmla="*/ 878388 h 1516072"/>
                  <a:gd name="connsiteX84" fmla="*/ 699699 w 1000068"/>
                  <a:gd name="connsiteY84" fmla="*/ 899343 h 1516072"/>
                  <a:gd name="connsiteX85" fmla="*/ 595181 w 1000068"/>
                  <a:gd name="connsiteY85" fmla="*/ 957831 h 1516072"/>
                  <a:gd name="connsiteX86" fmla="*/ 507294 w 1000068"/>
                  <a:gd name="connsiteY86" fmla="*/ 847908 h 1516072"/>
                  <a:gd name="connsiteX87" fmla="*/ 503484 w 1000068"/>
                  <a:gd name="connsiteY87" fmla="*/ 358323 h 1516072"/>
                  <a:gd name="connsiteX88" fmla="*/ 499674 w 1000068"/>
                  <a:gd name="connsiteY88" fmla="*/ 66858 h 1516072"/>
                  <a:gd name="connsiteX89" fmla="*/ 490149 w 1000068"/>
                  <a:gd name="connsiteY89" fmla="*/ 40188 h 1516072"/>
                  <a:gd name="connsiteX90" fmla="*/ 488244 w 1000068"/>
                  <a:gd name="connsiteY90" fmla="*/ 34473 h 1516072"/>
                  <a:gd name="connsiteX91" fmla="*/ 484434 w 1000068"/>
                  <a:gd name="connsiteY91" fmla="*/ 28758 h 1516072"/>
                  <a:gd name="connsiteX92" fmla="*/ 478719 w 1000068"/>
                  <a:gd name="connsiteY92" fmla="*/ 17328 h 1516072"/>
                  <a:gd name="connsiteX93" fmla="*/ 473004 w 1000068"/>
                  <a:gd name="connsiteY93" fmla="*/ 13518 h 1516072"/>
                  <a:gd name="connsiteX94" fmla="*/ 469194 w 1000068"/>
                  <a:gd name="connsiteY94" fmla="*/ 7803 h 1516072"/>
                  <a:gd name="connsiteX95" fmla="*/ 429189 w 1000068"/>
                  <a:gd name="connsiteY95" fmla="*/ 11613 h 1516072"/>
                  <a:gd name="connsiteX96" fmla="*/ 425379 w 1000068"/>
                  <a:gd name="connsiteY96" fmla="*/ 78288 h 1516072"/>
                  <a:gd name="connsiteX97" fmla="*/ 425379 w 1000068"/>
                  <a:gd name="connsiteY97" fmla="*/ 84003 h 1516072"/>
                  <a:gd name="connsiteX98" fmla="*/ 436603 w 1000068"/>
                  <a:gd name="connsiteY98" fmla="*/ 225952 h 1516072"/>
                  <a:gd name="connsiteX99" fmla="*/ 440619 w 1000068"/>
                  <a:gd name="connsiteY99" fmla="*/ 421188 h 1516072"/>
                  <a:gd name="connsiteX100" fmla="*/ 440002 w 1000068"/>
                  <a:gd name="connsiteY100" fmla="*/ 789160 h 1516072"/>
                  <a:gd name="connsiteX101" fmla="*/ 430322 w 1000068"/>
                  <a:gd name="connsiteY101" fmla="*/ 879006 h 1516072"/>
                  <a:gd name="connsiteX0" fmla="*/ 430322 w 1000068"/>
                  <a:gd name="connsiteY0" fmla="*/ 879006 h 1516072"/>
                  <a:gd name="connsiteX1" fmla="*/ 392427 w 1000068"/>
                  <a:gd name="connsiteY1" fmla="*/ 931934 h 1516072"/>
                  <a:gd name="connsiteX2" fmla="*/ 312984 w 1000068"/>
                  <a:gd name="connsiteY2" fmla="*/ 966018 h 1516072"/>
                  <a:gd name="connsiteX3" fmla="*/ 257945 w 1000068"/>
                  <a:gd name="connsiteY3" fmla="*/ 967151 h 1516072"/>
                  <a:gd name="connsiteX4" fmla="*/ 188953 w 1000068"/>
                  <a:gd name="connsiteY4" fmla="*/ 949800 h 1516072"/>
                  <a:gd name="connsiteX5" fmla="*/ 116769 w 1000068"/>
                  <a:gd name="connsiteY5" fmla="*/ 903153 h 1516072"/>
                  <a:gd name="connsiteX6" fmla="*/ 59619 w 1000068"/>
                  <a:gd name="connsiteY6" fmla="*/ 874578 h 1516072"/>
                  <a:gd name="connsiteX7" fmla="*/ 46284 w 1000068"/>
                  <a:gd name="connsiteY7" fmla="*/ 895533 h 1516072"/>
                  <a:gd name="connsiteX8" fmla="*/ 50094 w 1000068"/>
                  <a:gd name="connsiteY8" fmla="*/ 933633 h 1516072"/>
                  <a:gd name="connsiteX9" fmla="*/ 53904 w 1000068"/>
                  <a:gd name="connsiteY9" fmla="*/ 939348 h 1516072"/>
                  <a:gd name="connsiteX10" fmla="*/ 59619 w 1000068"/>
                  <a:gd name="connsiteY10" fmla="*/ 943158 h 1516072"/>
                  <a:gd name="connsiteX11" fmla="*/ 63429 w 1000068"/>
                  <a:gd name="connsiteY11" fmla="*/ 948873 h 1516072"/>
                  <a:gd name="connsiteX12" fmla="*/ 80574 w 1000068"/>
                  <a:gd name="connsiteY12" fmla="*/ 958398 h 1516072"/>
                  <a:gd name="connsiteX13" fmla="*/ 166299 w 1000068"/>
                  <a:gd name="connsiteY13" fmla="*/ 979353 h 1516072"/>
                  <a:gd name="connsiteX14" fmla="*/ 267264 w 1000068"/>
                  <a:gd name="connsiteY14" fmla="*/ 1021263 h 1516072"/>
                  <a:gd name="connsiteX15" fmla="*/ 278694 w 1000068"/>
                  <a:gd name="connsiteY15" fmla="*/ 1076508 h 1516072"/>
                  <a:gd name="connsiteX16" fmla="*/ 264381 w 1000068"/>
                  <a:gd name="connsiteY16" fmla="*/ 1119397 h 1516072"/>
                  <a:gd name="connsiteX17" fmla="*/ 186224 w 1000068"/>
                  <a:gd name="connsiteY17" fmla="*/ 1150391 h 1516072"/>
                  <a:gd name="connsiteX18" fmla="*/ 15804 w 1000068"/>
                  <a:gd name="connsiteY18" fmla="*/ 1160328 h 1516072"/>
                  <a:gd name="connsiteX19" fmla="*/ 6279 w 1000068"/>
                  <a:gd name="connsiteY19" fmla="*/ 1169853 h 1516072"/>
                  <a:gd name="connsiteX20" fmla="*/ 4374 w 1000068"/>
                  <a:gd name="connsiteY20" fmla="*/ 1175568 h 1516072"/>
                  <a:gd name="connsiteX21" fmla="*/ 564 w 1000068"/>
                  <a:gd name="connsiteY21" fmla="*/ 1181283 h 1516072"/>
                  <a:gd name="connsiteX22" fmla="*/ 6279 w 1000068"/>
                  <a:gd name="connsiteY22" fmla="*/ 1213668 h 1516072"/>
                  <a:gd name="connsiteX23" fmla="*/ 11994 w 1000068"/>
                  <a:gd name="connsiteY23" fmla="*/ 1217478 h 1516072"/>
                  <a:gd name="connsiteX24" fmla="*/ 17709 w 1000068"/>
                  <a:gd name="connsiteY24" fmla="*/ 1219383 h 1516072"/>
                  <a:gd name="connsiteX25" fmla="*/ 145344 w 1000068"/>
                  <a:gd name="connsiteY25" fmla="*/ 1222421 h 1516072"/>
                  <a:gd name="connsiteX26" fmla="*/ 335999 w 1000068"/>
                  <a:gd name="connsiteY26" fmla="*/ 1217478 h 1516072"/>
                  <a:gd name="connsiteX27" fmla="*/ 362514 w 1000068"/>
                  <a:gd name="connsiteY27" fmla="*/ 1273701 h 1516072"/>
                  <a:gd name="connsiteX28" fmla="*/ 335071 w 1000068"/>
                  <a:gd name="connsiteY28" fmla="*/ 1356594 h 1516072"/>
                  <a:gd name="connsiteX29" fmla="*/ 328224 w 1000068"/>
                  <a:gd name="connsiteY29" fmla="*/ 1420386 h 1516072"/>
                  <a:gd name="connsiteX30" fmla="*/ 332034 w 1000068"/>
                  <a:gd name="connsiteY30" fmla="*/ 1463223 h 1516072"/>
                  <a:gd name="connsiteX31" fmla="*/ 364419 w 1000068"/>
                  <a:gd name="connsiteY31" fmla="*/ 1512753 h 1516072"/>
                  <a:gd name="connsiteX32" fmla="*/ 387279 w 1000068"/>
                  <a:gd name="connsiteY32" fmla="*/ 1514658 h 1516072"/>
                  <a:gd name="connsiteX33" fmla="*/ 396804 w 1000068"/>
                  <a:gd name="connsiteY33" fmla="*/ 1491798 h 1516072"/>
                  <a:gd name="connsiteX34" fmla="*/ 403085 w 1000068"/>
                  <a:gd name="connsiteY34" fmla="*/ 1451433 h 1516072"/>
                  <a:gd name="connsiteX35" fmla="*/ 409367 w 1000068"/>
                  <a:gd name="connsiteY35" fmla="*/ 1389340 h 1516072"/>
                  <a:gd name="connsiteX36" fmla="*/ 424041 w 1000068"/>
                  <a:gd name="connsiteY36" fmla="*/ 1329152 h 1516072"/>
                  <a:gd name="connsiteX37" fmla="*/ 467289 w 1000068"/>
                  <a:gd name="connsiteY37" fmla="*/ 1265103 h 1516072"/>
                  <a:gd name="connsiteX38" fmla="*/ 528455 w 1000068"/>
                  <a:gd name="connsiteY38" fmla="*/ 1230091 h 1516072"/>
                  <a:gd name="connsiteX39" fmla="*/ 601154 w 1000068"/>
                  <a:gd name="connsiteY39" fmla="*/ 1221700 h 1516072"/>
                  <a:gd name="connsiteX40" fmla="*/ 720654 w 1000068"/>
                  <a:gd name="connsiteY40" fmla="*/ 1316538 h 1516072"/>
                  <a:gd name="connsiteX41" fmla="*/ 733989 w 1000068"/>
                  <a:gd name="connsiteY41" fmla="*/ 1326063 h 1516072"/>
                  <a:gd name="connsiteX42" fmla="*/ 743514 w 1000068"/>
                  <a:gd name="connsiteY42" fmla="*/ 1327968 h 1516072"/>
                  <a:gd name="connsiteX43" fmla="*/ 749229 w 1000068"/>
                  <a:gd name="connsiteY43" fmla="*/ 1329873 h 1516072"/>
                  <a:gd name="connsiteX44" fmla="*/ 762564 w 1000068"/>
                  <a:gd name="connsiteY44" fmla="*/ 1335588 h 1516072"/>
                  <a:gd name="connsiteX45" fmla="*/ 777804 w 1000068"/>
                  <a:gd name="connsiteY45" fmla="*/ 1333683 h 1516072"/>
                  <a:gd name="connsiteX46" fmla="*/ 789234 w 1000068"/>
                  <a:gd name="connsiteY46" fmla="*/ 1327968 h 1516072"/>
                  <a:gd name="connsiteX47" fmla="*/ 794949 w 1000068"/>
                  <a:gd name="connsiteY47" fmla="*/ 1326063 h 1516072"/>
                  <a:gd name="connsiteX48" fmla="*/ 802569 w 1000068"/>
                  <a:gd name="connsiteY48" fmla="*/ 1308918 h 1516072"/>
                  <a:gd name="connsiteX49" fmla="*/ 800664 w 1000068"/>
                  <a:gd name="connsiteY49" fmla="*/ 1284153 h 1516072"/>
                  <a:gd name="connsiteX50" fmla="*/ 798759 w 1000068"/>
                  <a:gd name="connsiteY50" fmla="*/ 1278438 h 1516072"/>
                  <a:gd name="connsiteX51" fmla="*/ 796854 w 1000068"/>
                  <a:gd name="connsiteY51" fmla="*/ 1270818 h 1516072"/>
                  <a:gd name="connsiteX52" fmla="*/ 783519 w 1000068"/>
                  <a:gd name="connsiteY52" fmla="*/ 1253673 h 1516072"/>
                  <a:gd name="connsiteX53" fmla="*/ 773994 w 1000068"/>
                  <a:gd name="connsiteY53" fmla="*/ 1247958 h 1516072"/>
                  <a:gd name="connsiteX54" fmla="*/ 648264 w 1000068"/>
                  <a:gd name="connsiteY54" fmla="*/ 1156518 h 1516072"/>
                  <a:gd name="connsiteX55" fmla="*/ 645998 w 1000068"/>
                  <a:gd name="connsiteY55" fmla="*/ 1108121 h 1516072"/>
                  <a:gd name="connsiteX56" fmla="*/ 671124 w 1000068"/>
                  <a:gd name="connsiteY56" fmla="*/ 1089843 h 1516072"/>
                  <a:gd name="connsiteX57" fmla="*/ 724464 w 1000068"/>
                  <a:gd name="connsiteY57" fmla="*/ 1082223 h 1516072"/>
                  <a:gd name="connsiteX58" fmla="*/ 871149 w 1000068"/>
                  <a:gd name="connsiteY58" fmla="*/ 1086033 h 1516072"/>
                  <a:gd name="connsiteX59" fmla="*/ 899724 w 1000068"/>
                  <a:gd name="connsiteY59" fmla="*/ 1091748 h 1516072"/>
                  <a:gd name="connsiteX60" fmla="*/ 922584 w 1000068"/>
                  <a:gd name="connsiteY60" fmla="*/ 1095558 h 1516072"/>
                  <a:gd name="connsiteX61" fmla="*/ 998435 w 1000068"/>
                  <a:gd name="connsiteY61" fmla="*/ 1093143 h 1516072"/>
                  <a:gd name="connsiteX62" fmla="*/ 970209 w 1000068"/>
                  <a:gd name="connsiteY62" fmla="*/ 1054008 h 1516072"/>
                  <a:gd name="connsiteX63" fmla="*/ 918620 w 1000068"/>
                  <a:gd name="connsiteY63" fmla="*/ 1034598 h 1516072"/>
                  <a:gd name="connsiteX64" fmla="*/ 803186 w 1000068"/>
                  <a:gd name="connsiteY64" fmla="*/ 1037069 h 1516072"/>
                  <a:gd name="connsiteX65" fmla="*/ 646360 w 1000068"/>
                  <a:gd name="connsiteY65" fmla="*/ 1049838 h 1516072"/>
                  <a:gd name="connsiteX66" fmla="*/ 640078 w 1000068"/>
                  <a:gd name="connsiteY66" fmla="*/ 1026051 h 1516072"/>
                  <a:gd name="connsiteX67" fmla="*/ 673029 w 1000068"/>
                  <a:gd name="connsiteY67" fmla="*/ 992688 h 1516072"/>
                  <a:gd name="connsiteX68" fmla="*/ 674934 w 1000068"/>
                  <a:gd name="connsiteY68" fmla="*/ 986973 h 1516072"/>
                  <a:gd name="connsiteX69" fmla="*/ 680649 w 1000068"/>
                  <a:gd name="connsiteY69" fmla="*/ 985068 h 1516072"/>
                  <a:gd name="connsiteX70" fmla="*/ 686364 w 1000068"/>
                  <a:gd name="connsiteY70" fmla="*/ 981258 h 1516072"/>
                  <a:gd name="connsiteX71" fmla="*/ 695889 w 1000068"/>
                  <a:gd name="connsiteY71" fmla="*/ 971733 h 1516072"/>
                  <a:gd name="connsiteX72" fmla="*/ 705414 w 1000068"/>
                  <a:gd name="connsiteY72" fmla="*/ 960303 h 1516072"/>
                  <a:gd name="connsiteX73" fmla="*/ 716844 w 1000068"/>
                  <a:gd name="connsiteY73" fmla="*/ 952683 h 1516072"/>
                  <a:gd name="connsiteX74" fmla="*/ 732084 w 1000068"/>
                  <a:gd name="connsiteY74" fmla="*/ 939348 h 1516072"/>
                  <a:gd name="connsiteX75" fmla="*/ 741609 w 1000068"/>
                  <a:gd name="connsiteY75" fmla="*/ 927918 h 1516072"/>
                  <a:gd name="connsiteX76" fmla="*/ 753039 w 1000068"/>
                  <a:gd name="connsiteY76" fmla="*/ 918393 h 1516072"/>
                  <a:gd name="connsiteX77" fmla="*/ 758754 w 1000068"/>
                  <a:gd name="connsiteY77" fmla="*/ 906963 h 1516072"/>
                  <a:gd name="connsiteX78" fmla="*/ 760659 w 1000068"/>
                  <a:gd name="connsiteY78" fmla="*/ 901248 h 1516072"/>
                  <a:gd name="connsiteX79" fmla="*/ 766374 w 1000068"/>
                  <a:gd name="connsiteY79" fmla="*/ 889818 h 1516072"/>
                  <a:gd name="connsiteX80" fmla="*/ 764469 w 1000068"/>
                  <a:gd name="connsiteY80" fmla="*/ 874578 h 1516072"/>
                  <a:gd name="connsiteX81" fmla="*/ 758754 w 1000068"/>
                  <a:gd name="connsiteY81" fmla="*/ 872673 h 1516072"/>
                  <a:gd name="connsiteX82" fmla="*/ 737799 w 1000068"/>
                  <a:gd name="connsiteY82" fmla="*/ 874578 h 1516072"/>
                  <a:gd name="connsiteX83" fmla="*/ 732084 w 1000068"/>
                  <a:gd name="connsiteY83" fmla="*/ 878388 h 1516072"/>
                  <a:gd name="connsiteX84" fmla="*/ 699699 w 1000068"/>
                  <a:gd name="connsiteY84" fmla="*/ 899343 h 1516072"/>
                  <a:gd name="connsiteX85" fmla="*/ 595181 w 1000068"/>
                  <a:gd name="connsiteY85" fmla="*/ 957831 h 1516072"/>
                  <a:gd name="connsiteX86" fmla="*/ 507294 w 1000068"/>
                  <a:gd name="connsiteY86" fmla="*/ 847908 h 1516072"/>
                  <a:gd name="connsiteX87" fmla="*/ 503484 w 1000068"/>
                  <a:gd name="connsiteY87" fmla="*/ 358323 h 1516072"/>
                  <a:gd name="connsiteX88" fmla="*/ 499674 w 1000068"/>
                  <a:gd name="connsiteY88" fmla="*/ 66858 h 1516072"/>
                  <a:gd name="connsiteX89" fmla="*/ 490149 w 1000068"/>
                  <a:gd name="connsiteY89" fmla="*/ 40188 h 1516072"/>
                  <a:gd name="connsiteX90" fmla="*/ 488244 w 1000068"/>
                  <a:gd name="connsiteY90" fmla="*/ 34473 h 1516072"/>
                  <a:gd name="connsiteX91" fmla="*/ 484434 w 1000068"/>
                  <a:gd name="connsiteY91" fmla="*/ 28758 h 1516072"/>
                  <a:gd name="connsiteX92" fmla="*/ 478719 w 1000068"/>
                  <a:gd name="connsiteY92" fmla="*/ 17328 h 1516072"/>
                  <a:gd name="connsiteX93" fmla="*/ 473004 w 1000068"/>
                  <a:gd name="connsiteY93" fmla="*/ 13518 h 1516072"/>
                  <a:gd name="connsiteX94" fmla="*/ 469194 w 1000068"/>
                  <a:gd name="connsiteY94" fmla="*/ 7803 h 1516072"/>
                  <a:gd name="connsiteX95" fmla="*/ 429189 w 1000068"/>
                  <a:gd name="connsiteY95" fmla="*/ 11613 h 1516072"/>
                  <a:gd name="connsiteX96" fmla="*/ 425379 w 1000068"/>
                  <a:gd name="connsiteY96" fmla="*/ 78288 h 1516072"/>
                  <a:gd name="connsiteX97" fmla="*/ 425379 w 1000068"/>
                  <a:gd name="connsiteY97" fmla="*/ 84003 h 1516072"/>
                  <a:gd name="connsiteX98" fmla="*/ 436603 w 1000068"/>
                  <a:gd name="connsiteY98" fmla="*/ 225952 h 1516072"/>
                  <a:gd name="connsiteX99" fmla="*/ 440619 w 1000068"/>
                  <a:gd name="connsiteY99" fmla="*/ 421188 h 1516072"/>
                  <a:gd name="connsiteX100" fmla="*/ 440002 w 1000068"/>
                  <a:gd name="connsiteY100" fmla="*/ 789160 h 1516072"/>
                  <a:gd name="connsiteX101" fmla="*/ 430322 w 1000068"/>
                  <a:gd name="connsiteY101" fmla="*/ 879006 h 1516072"/>
                  <a:gd name="connsiteX0" fmla="*/ 430322 w 999133"/>
                  <a:gd name="connsiteY0" fmla="*/ 879006 h 1516072"/>
                  <a:gd name="connsiteX1" fmla="*/ 392427 w 999133"/>
                  <a:gd name="connsiteY1" fmla="*/ 931934 h 1516072"/>
                  <a:gd name="connsiteX2" fmla="*/ 312984 w 999133"/>
                  <a:gd name="connsiteY2" fmla="*/ 966018 h 1516072"/>
                  <a:gd name="connsiteX3" fmla="*/ 257945 w 999133"/>
                  <a:gd name="connsiteY3" fmla="*/ 967151 h 1516072"/>
                  <a:gd name="connsiteX4" fmla="*/ 188953 w 999133"/>
                  <a:gd name="connsiteY4" fmla="*/ 949800 h 1516072"/>
                  <a:gd name="connsiteX5" fmla="*/ 116769 w 999133"/>
                  <a:gd name="connsiteY5" fmla="*/ 903153 h 1516072"/>
                  <a:gd name="connsiteX6" fmla="*/ 59619 w 999133"/>
                  <a:gd name="connsiteY6" fmla="*/ 874578 h 1516072"/>
                  <a:gd name="connsiteX7" fmla="*/ 46284 w 999133"/>
                  <a:gd name="connsiteY7" fmla="*/ 895533 h 1516072"/>
                  <a:gd name="connsiteX8" fmla="*/ 50094 w 999133"/>
                  <a:gd name="connsiteY8" fmla="*/ 933633 h 1516072"/>
                  <a:gd name="connsiteX9" fmla="*/ 53904 w 999133"/>
                  <a:gd name="connsiteY9" fmla="*/ 939348 h 1516072"/>
                  <a:gd name="connsiteX10" fmla="*/ 59619 w 999133"/>
                  <a:gd name="connsiteY10" fmla="*/ 943158 h 1516072"/>
                  <a:gd name="connsiteX11" fmla="*/ 63429 w 999133"/>
                  <a:gd name="connsiteY11" fmla="*/ 948873 h 1516072"/>
                  <a:gd name="connsiteX12" fmla="*/ 80574 w 999133"/>
                  <a:gd name="connsiteY12" fmla="*/ 958398 h 1516072"/>
                  <a:gd name="connsiteX13" fmla="*/ 166299 w 999133"/>
                  <a:gd name="connsiteY13" fmla="*/ 979353 h 1516072"/>
                  <a:gd name="connsiteX14" fmla="*/ 267264 w 999133"/>
                  <a:gd name="connsiteY14" fmla="*/ 1021263 h 1516072"/>
                  <a:gd name="connsiteX15" fmla="*/ 278694 w 999133"/>
                  <a:gd name="connsiteY15" fmla="*/ 1076508 h 1516072"/>
                  <a:gd name="connsiteX16" fmla="*/ 264381 w 999133"/>
                  <a:gd name="connsiteY16" fmla="*/ 1119397 h 1516072"/>
                  <a:gd name="connsiteX17" fmla="*/ 186224 w 999133"/>
                  <a:gd name="connsiteY17" fmla="*/ 1150391 h 1516072"/>
                  <a:gd name="connsiteX18" fmla="*/ 15804 w 999133"/>
                  <a:gd name="connsiteY18" fmla="*/ 1160328 h 1516072"/>
                  <a:gd name="connsiteX19" fmla="*/ 6279 w 999133"/>
                  <a:gd name="connsiteY19" fmla="*/ 1169853 h 1516072"/>
                  <a:gd name="connsiteX20" fmla="*/ 4374 w 999133"/>
                  <a:gd name="connsiteY20" fmla="*/ 1175568 h 1516072"/>
                  <a:gd name="connsiteX21" fmla="*/ 564 w 999133"/>
                  <a:gd name="connsiteY21" fmla="*/ 1181283 h 1516072"/>
                  <a:gd name="connsiteX22" fmla="*/ 6279 w 999133"/>
                  <a:gd name="connsiteY22" fmla="*/ 1213668 h 1516072"/>
                  <a:gd name="connsiteX23" fmla="*/ 11994 w 999133"/>
                  <a:gd name="connsiteY23" fmla="*/ 1217478 h 1516072"/>
                  <a:gd name="connsiteX24" fmla="*/ 17709 w 999133"/>
                  <a:gd name="connsiteY24" fmla="*/ 1219383 h 1516072"/>
                  <a:gd name="connsiteX25" fmla="*/ 145344 w 999133"/>
                  <a:gd name="connsiteY25" fmla="*/ 1222421 h 1516072"/>
                  <a:gd name="connsiteX26" fmla="*/ 335999 w 999133"/>
                  <a:gd name="connsiteY26" fmla="*/ 1217478 h 1516072"/>
                  <a:gd name="connsiteX27" fmla="*/ 362514 w 999133"/>
                  <a:gd name="connsiteY27" fmla="*/ 1273701 h 1516072"/>
                  <a:gd name="connsiteX28" fmla="*/ 335071 w 999133"/>
                  <a:gd name="connsiteY28" fmla="*/ 1356594 h 1516072"/>
                  <a:gd name="connsiteX29" fmla="*/ 328224 w 999133"/>
                  <a:gd name="connsiteY29" fmla="*/ 1420386 h 1516072"/>
                  <a:gd name="connsiteX30" fmla="*/ 332034 w 999133"/>
                  <a:gd name="connsiteY30" fmla="*/ 1463223 h 1516072"/>
                  <a:gd name="connsiteX31" fmla="*/ 364419 w 999133"/>
                  <a:gd name="connsiteY31" fmla="*/ 1512753 h 1516072"/>
                  <a:gd name="connsiteX32" fmla="*/ 387279 w 999133"/>
                  <a:gd name="connsiteY32" fmla="*/ 1514658 h 1516072"/>
                  <a:gd name="connsiteX33" fmla="*/ 396804 w 999133"/>
                  <a:gd name="connsiteY33" fmla="*/ 1491798 h 1516072"/>
                  <a:gd name="connsiteX34" fmla="*/ 403085 w 999133"/>
                  <a:gd name="connsiteY34" fmla="*/ 1451433 h 1516072"/>
                  <a:gd name="connsiteX35" fmla="*/ 409367 w 999133"/>
                  <a:gd name="connsiteY35" fmla="*/ 1389340 h 1516072"/>
                  <a:gd name="connsiteX36" fmla="*/ 424041 w 999133"/>
                  <a:gd name="connsiteY36" fmla="*/ 1329152 h 1516072"/>
                  <a:gd name="connsiteX37" fmla="*/ 467289 w 999133"/>
                  <a:gd name="connsiteY37" fmla="*/ 1265103 h 1516072"/>
                  <a:gd name="connsiteX38" fmla="*/ 528455 w 999133"/>
                  <a:gd name="connsiteY38" fmla="*/ 1230091 h 1516072"/>
                  <a:gd name="connsiteX39" fmla="*/ 601154 w 999133"/>
                  <a:gd name="connsiteY39" fmla="*/ 1221700 h 1516072"/>
                  <a:gd name="connsiteX40" fmla="*/ 720654 w 999133"/>
                  <a:gd name="connsiteY40" fmla="*/ 1316538 h 1516072"/>
                  <a:gd name="connsiteX41" fmla="*/ 733989 w 999133"/>
                  <a:gd name="connsiteY41" fmla="*/ 1326063 h 1516072"/>
                  <a:gd name="connsiteX42" fmla="*/ 743514 w 999133"/>
                  <a:gd name="connsiteY42" fmla="*/ 1327968 h 1516072"/>
                  <a:gd name="connsiteX43" fmla="*/ 749229 w 999133"/>
                  <a:gd name="connsiteY43" fmla="*/ 1329873 h 1516072"/>
                  <a:gd name="connsiteX44" fmla="*/ 762564 w 999133"/>
                  <a:gd name="connsiteY44" fmla="*/ 1335588 h 1516072"/>
                  <a:gd name="connsiteX45" fmla="*/ 777804 w 999133"/>
                  <a:gd name="connsiteY45" fmla="*/ 1333683 h 1516072"/>
                  <a:gd name="connsiteX46" fmla="*/ 789234 w 999133"/>
                  <a:gd name="connsiteY46" fmla="*/ 1327968 h 1516072"/>
                  <a:gd name="connsiteX47" fmla="*/ 794949 w 999133"/>
                  <a:gd name="connsiteY47" fmla="*/ 1326063 h 1516072"/>
                  <a:gd name="connsiteX48" fmla="*/ 802569 w 999133"/>
                  <a:gd name="connsiteY48" fmla="*/ 1308918 h 1516072"/>
                  <a:gd name="connsiteX49" fmla="*/ 800664 w 999133"/>
                  <a:gd name="connsiteY49" fmla="*/ 1284153 h 1516072"/>
                  <a:gd name="connsiteX50" fmla="*/ 798759 w 999133"/>
                  <a:gd name="connsiteY50" fmla="*/ 1278438 h 1516072"/>
                  <a:gd name="connsiteX51" fmla="*/ 796854 w 999133"/>
                  <a:gd name="connsiteY51" fmla="*/ 1270818 h 1516072"/>
                  <a:gd name="connsiteX52" fmla="*/ 783519 w 999133"/>
                  <a:gd name="connsiteY52" fmla="*/ 1253673 h 1516072"/>
                  <a:gd name="connsiteX53" fmla="*/ 773994 w 999133"/>
                  <a:gd name="connsiteY53" fmla="*/ 1247958 h 1516072"/>
                  <a:gd name="connsiteX54" fmla="*/ 648264 w 999133"/>
                  <a:gd name="connsiteY54" fmla="*/ 1156518 h 1516072"/>
                  <a:gd name="connsiteX55" fmla="*/ 645998 w 999133"/>
                  <a:gd name="connsiteY55" fmla="*/ 1108121 h 1516072"/>
                  <a:gd name="connsiteX56" fmla="*/ 671124 w 999133"/>
                  <a:gd name="connsiteY56" fmla="*/ 1089843 h 1516072"/>
                  <a:gd name="connsiteX57" fmla="*/ 724464 w 999133"/>
                  <a:gd name="connsiteY57" fmla="*/ 1082223 h 1516072"/>
                  <a:gd name="connsiteX58" fmla="*/ 871149 w 999133"/>
                  <a:gd name="connsiteY58" fmla="*/ 1086033 h 1516072"/>
                  <a:gd name="connsiteX59" fmla="*/ 899724 w 999133"/>
                  <a:gd name="connsiteY59" fmla="*/ 1091748 h 1516072"/>
                  <a:gd name="connsiteX60" fmla="*/ 942355 w 999133"/>
                  <a:gd name="connsiteY60" fmla="*/ 1093086 h 1516072"/>
                  <a:gd name="connsiteX61" fmla="*/ 998435 w 999133"/>
                  <a:gd name="connsiteY61" fmla="*/ 1093143 h 1516072"/>
                  <a:gd name="connsiteX62" fmla="*/ 970209 w 999133"/>
                  <a:gd name="connsiteY62" fmla="*/ 1054008 h 1516072"/>
                  <a:gd name="connsiteX63" fmla="*/ 918620 w 999133"/>
                  <a:gd name="connsiteY63" fmla="*/ 1034598 h 1516072"/>
                  <a:gd name="connsiteX64" fmla="*/ 803186 w 999133"/>
                  <a:gd name="connsiteY64" fmla="*/ 1037069 h 1516072"/>
                  <a:gd name="connsiteX65" fmla="*/ 646360 w 999133"/>
                  <a:gd name="connsiteY65" fmla="*/ 1049838 h 1516072"/>
                  <a:gd name="connsiteX66" fmla="*/ 640078 w 999133"/>
                  <a:gd name="connsiteY66" fmla="*/ 1026051 h 1516072"/>
                  <a:gd name="connsiteX67" fmla="*/ 673029 w 999133"/>
                  <a:gd name="connsiteY67" fmla="*/ 992688 h 1516072"/>
                  <a:gd name="connsiteX68" fmla="*/ 674934 w 999133"/>
                  <a:gd name="connsiteY68" fmla="*/ 986973 h 1516072"/>
                  <a:gd name="connsiteX69" fmla="*/ 680649 w 999133"/>
                  <a:gd name="connsiteY69" fmla="*/ 985068 h 1516072"/>
                  <a:gd name="connsiteX70" fmla="*/ 686364 w 999133"/>
                  <a:gd name="connsiteY70" fmla="*/ 981258 h 1516072"/>
                  <a:gd name="connsiteX71" fmla="*/ 695889 w 999133"/>
                  <a:gd name="connsiteY71" fmla="*/ 971733 h 1516072"/>
                  <a:gd name="connsiteX72" fmla="*/ 705414 w 999133"/>
                  <a:gd name="connsiteY72" fmla="*/ 960303 h 1516072"/>
                  <a:gd name="connsiteX73" fmla="*/ 716844 w 999133"/>
                  <a:gd name="connsiteY73" fmla="*/ 952683 h 1516072"/>
                  <a:gd name="connsiteX74" fmla="*/ 732084 w 999133"/>
                  <a:gd name="connsiteY74" fmla="*/ 939348 h 1516072"/>
                  <a:gd name="connsiteX75" fmla="*/ 741609 w 999133"/>
                  <a:gd name="connsiteY75" fmla="*/ 927918 h 1516072"/>
                  <a:gd name="connsiteX76" fmla="*/ 753039 w 999133"/>
                  <a:gd name="connsiteY76" fmla="*/ 918393 h 1516072"/>
                  <a:gd name="connsiteX77" fmla="*/ 758754 w 999133"/>
                  <a:gd name="connsiteY77" fmla="*/ 906963 h 1516072"/>
                  <a:gd name="connsiteX78" fmla="*/ 760659 w 999133"/>
                  <a:gd name="connsiteY78" fmla="*/ 901248 h 1516072"/>
                  <a:gd name="connsiteX79" fmla="*/ 766374 w 999133"/>
                  <a:gd name="connsiteY79" fmla="*/ 889818 h 1516072"/>
                  <a:gd name="connsiteX80" fmla="*/ 764469 w 999133"/>
                  <a:gd name="connsiteY80" fmla="*/ 874578 h 1516072"/>
                  <a:gd name="connsiteX81" fmla="*/ 758754 w 999133"/>
                  <a:gd name="connsiteY81" fmla="*/ 872673 h 1516072"/>
                  <a:gd name="connsiteX82" fmla="*/ 737799 w 999133"/>
                  <a:gd name="connsiteY82" fmla="*/ 874578 h 1516072"/>
                  <a:gd name="connsiteX83" fmla="*/ 732084 w 999133"/>
                  <a:gd name="connsiteY83" fmla="*/ 878388 h 1516072"/>
                  <a:gd name="connsiteX84" fmla="*/ 699699 w 999133"/>
                  <a:gd name="connsiteY84" fmla="*/ 899343 h 1516072"/>
                  <a:gd name="connsiteX85" fmla="*/ 595181 w 999133"/>
                  <a:gd name="connsiteY85" fmla="*/ 957831 h 1516072"/>
                  <a:gd name="connsiteX86" fmla="*/ 507294 w 999133"/>
                  <a:gd name="connsiteY86" fmla="*/ 847908 h 1516072"/>
                  <a:gd name="connsiteX87" fmla="*/ 503484 w 999133"/>
                  <a:gd name="connsiteY87" fmla="*/ 358323 h 1516072"/>
                  <a:gd name="connsiteX88" fmla="*/ 499674 w 999133"/>
                  <a:gd name="connsiteY88" fmla="*/ 66858 h 1516072"/>
                  <a:gd name="connsiteX89" fmla="*/ 490149 w 999133"/>
                  <a:gd name="connsiteY89" fmla="*/ 40188 h 1516072"/>
                  <a:gd name="connsiteX90" fmla="*/ 488244 w 999133"/>
                  <a:gd name="connsiteY90" fmla="*/ 34473 h 1516072"/>
                  <a:gd name="connsiteX91" fmla="*/ 484434 w 999133"/>
                  <a:gd name="connsiteY91" fmla="*/ 28758 h 1516072"/>
                  <a:gd name="connsiteX92" fmla="*/ 478719 w 999133"/>
                  <a:gd name="connsiteY92" fmla="*/ 17328 h 1516072"/>
                  <a:gd name="connsiteX93" fmla="*/ 473004 w 999133"/>
                  <a:gd name="connsiteY93" fmla="*/ 13518 h 1516072"/>
                  <a:gd name="connsiteX94" fmla="*/ 469194 w 999133"/>
                  <a:gd name="connsiteY94" fmla="*/ 7803 h 1516072"/>
                  <a:gd name="connsiteX95" fmla="*/ 429189 w 999133"/>
                  <a:gd name="connsiteY95" fmla="*/ 11613 h 1516072"/>
                  <a:gd name="connsiteX96" fmla="*/ 425379 w 999133"/>
                  <a:gd name="connsiteY96" fmla="*/ 78288 h 1516072"/>
                  <a:gd name="connsiteX97" fmla="*/ 425379 w 999133"/>
                  <a:gd name="connsiteY97" fmla="*/ 84003 h 1516072"/>
                  <a:gd name="connsiteX98" fmla="*/ 436603 w 999133"/>
                  <a:gd name="connsiteY98" fmla="*/ 225952 h 1516072"/>
                  <a:gd name="connsiteX99" fmla="*/ 440619 w 999133"/>
                  <a:gd name="connsiteY99" fmla="*/ 421188 h 1516072"/>
                  <a:gd name="connsiteX100" fmla="*/ 440002 w 999133"/>
                  <a:gd name="connsiteY100" fmla="*/ 789160 h 1516072"/>
                  <a:gd name="connsiteX101" fmla="*/ 430322 w 999133"/>
                  <a:gd name="connsiteY101" fmla="*/ 879006 h 1516072"/>
                  <a:gd name="connsiteX0" fmla="*/ 430322 w 1001350"/>
                  <a:gd name="connsiteY0" fmla="*/ 879006 h 1516072"/>
                  <a:gd name="connsiteX1" fmla="*/ 392427 w 1001350"/>
                  <a:gd name="connsiteY1" fmla="*/ 931934 h 1516072"/>
                  <a:gd name="connsiteX2" fmla="*/ 312984 w 1001350"/>
                  <a:gd name="connsiteY2" fmla="*/ 966018 h 1516072"/>
                  <a:gd name="connsiteX3" fmla="*/ 257945 w 1001350"/>
                  <a:gd name="connsiteY3" fmla="*/ 967151 h 1516072"/>
                  <a:gd name="connsiteX4" fmla="*/ 188953 w 1001350"/>
                  <a:gd name="connsiteY4" fmla="*/ 949800 h 1516072"/>
                  <a:gd name="connsiteX5" fmla="*/ 116769 w 1001350"/>
                  <a:gd name="connsiteY5" fmla="*/ 903153 h 1516072"/>
                  <a:gd name="connsiteX6" fmla="*/ 59619 w 1001350"/>
                  <a:gd name="connsiteY6" fmla="*/ 874578 h 1516072"/>
                  <a:gd name="connsiteX7" fmla="*/ 46284 w 1001350"/>
                  <a:gd name="connsiteY7" fmla="*/ 895533 h 1516072"/>
                  <a:gd name="connsiteX8" fmla="*/ 50094 w 1001350"/>
                  <a:gd name="connsiteY8" fmla="*/ 933633 h 1516072"/>
                  <a:gd name="connsiteX9" fmla="*/ 53904 w 1001350"/>
                  <a:gd name="connsiteY9" fmla="*/ 939348 h 1516072"/>
                  <a:gd name="connsiteX10" fmla="*/ 59619 w 1001350"/>
                  <a:gd name="connsiteY10" fmla="*/ 943158 h 1516072"/>
                  <a:gd name="connsiteX11" fmla="*/ 63429 w 1001350"/>
                  <a:gd name="connsiteY11" fmla="*/ 948873 h 1516072"/>
                  <a:gd name="connsiteX12" fmla="*/ 80574 w 1001350"/>
                  <a:gd name="connsiteY12" fmla="*/ 958398 h 1516072"/>
                  <a:gd name="connsiteX13" fmla="*/ 166299 w 1001350"/>
                  <a:gd name="connsiteY13" fmla="*/ 979353 h 1516072"/>
                  <a:gd name="connsiteX14" fmla="*/ 267264 w 1001350"/>
                  <a:gd name="connsiteY14" fmla="*/ 1021263 h 1516072"/>
                  <a:gd name="connsiteX15" fmla="*/ 278694 w 1001350"/>
                  <a:gd name="connsiteY15" fmla="*/ 1076508 h 1516072"/>
                  <a:gd name="connsiteX16" fmla="*/ 264381 w 1001350"/>
                  <a:gd name="connsiteY16" fmla="*/ 1119397 h 1516072"/>
                  <a:gd name="connsiteX17" fmla="*/ 186224 w 1001350"/>
                  <a:gd name="connsiteY17" fmla="*/ 1150391 h 1516072"/>
                  <a:gd name="connsiteX18" fmla="*/ 15804 w 1001350"/>
                  <a:gd name="connsiteY18" fmla="*/ 1160328 h 1516072"/>
                  <a:gd name="connsiteX19" fmla="*/ 6279 w 1001350"/>
                  <a:gd name="connsiteY19" fmla="*/ 1169853 h 1516072"/>
                  <a:gd name="connsiteX20" fmla="*/ 4374 w 1001350"/>
                  <a:gd name="connsiteY20" fmla="*/ 1175568 h 1516072"/>
                  <a:gd name="connsiteX21" fmla="*/ 564 w 1001350"/>
                  <a:gd name="connsiteY21" fmla="*/ 1181283 h 1516072"/>
                  <a:gd name="connsiteX22" fmla="*/ 6279 w 1001350"/>
                  <a:gd name="connsiteY22" fmla="*/ 1213668 h 1516072"/>
                  <a:gd name="connsiteX23" fmla="*/ 11994 w 1001350"/>
                  <a:gd name="connsiteY23" fmla="*/ 1217478 h 1516072"/>
                  <a:gd name="connsiteX24" fmla="*/ 17709 w 1001350"/>
                  <a:gd name="connsiteY24" fmla="*/ 1219383 h 1516072"/>
                  <a:gd name="connsiteX25" fmla="*/ 145344 w 1001350"/>
                  <a:gd name="connsiteY25" fmla="*/ 1222421 h 1516072"/>
                  <a:gd name="connsiteX26" fmla="*/ 335999 w 1001350"/>
                  <a:gd name="connsiteY26" fmla="*/ 1217478 h 1516072"/>
                  <a:gd name="connsiteX27" fmla="*/ 362514 w 1001350"/>
                  <a:gd name="connsiteY27" fmla="*/ 1273701 h 1516072"/>
                  <a:gd name="connsiteX28" fmla="*/ 335071 w 1001350"/>
                  <a:gd name="connsiteY28" fmla="*/ 1356594 h 1516072"/>
                  <a:gd name="connsiteX29" fmla="*/ 328224 w 1001350"/>
                  <a:gd name="connsiteY29" fmla="*/ 1420386 h 1516072"/>
                  <a:gd name="connsiteX30" fmla="*/ 332034 w 1001350"/>
                  <a:gd name="connsiteY30" fmla="*/ 1463223 h 1516072"/>
                  <a:gd name="connsiteX31" fmla="*/ 364419 w 1001350"/>
                  <a:gd name="connsiteY31" fmla="*/ 1512753 h 1516072"/>
                  <a:gd name="connsiteX32" fmla="*/ 387279 w 1001350"/>
                  <a:gd name="connsiteY32" fmla="*/ 1514658 h 1516072"/>
                  <a:gd name="connsiteX33" fmla="*/ 396804 w 1001350"/>
                  <a:gd name="connsiteY33" fmla="*/ 1491798 h 1516072"/>
                  <a:gd name="connsiteX34" fmla="*/ 403085 w 1001350"/>
                  <a:gd name="connsiteY34" fmla="*/ 1451433 h 1516072"/>
                  <a:gd name="connsiteX35" fmla="*/ 409367 w 1001350"/>
                  <a:gd name="connsiteY35" fmla="*/ 1389340 h 1516072"/>
                  <a:gd name="connsiteX36" fmla="*/ 424041 w 1001350"/>
                  <a:gd name="connsiteY36" fmla="*/ 1329152 h 1516072"/>
                  <a:gd name="connsiteX37" fmla="*/ 467289 w 1001350"/>
                  <a:gd name="connsiteY37" fmla="*/ 1265103 h 1516072"/>
                  <a:gd name="connsiteX38" fmla="*/ 528455 w 1001350"/>
                  <a:gd name="connsiteY38" fmla="*/ 1230091 h 1516072"/>
                  <a:gd name="connsiteX39" fmla="*/ 601154 w 1001350"/>
                  <a:gd name="connsiteY39" fmla="*/ 1221700 h 1516072"/>
                  <a:gd name="connsiteX40" fmla="*/ 720654 w 1001350"/>
                  <a:gd name="connsiteY40" fmla="*/ 1316538 h 1516072"/>
                  <a:gd name="connsiteX41" fmla="*/ 733989 w 1001350"/>
                  <a:gd name="connsiteY41" fmla="*/ 1326063 h 1516072"/>
                  <a:gd name="connsiteX42" fmla="*/ 743514 w 1001350"/>
                  <a:gd name="connsiteY42" fmla="*/ 1327968 h 1516072"/>
                  <a:gd name="connsiteX43" fmla="*/ 749229 w 1001350"/>
                  <a:gd name="connsiteY43" fmla="*/ 1329873 h 1516072"/>
                  <a:gd name="connsiteX44" fmla="*/ 762564 w 1001350"/>
                  <a:gd name="connsiteY44" fmla="*/ 1335588 h 1516072"/>
                  <a:gd name="connsiteX45" fmla="*/ 777804 w 1001350"/>
                  <a:gd name="connsiteY45" fmla="*/ 1333683 h 1516072"/>
                  <a:gd name="connsiteX46" fmla="*/ 789234 w 1001350"/>
                  <a:gd name="connsiteY46" fmla="*/ 1327968 h 1516072"/>
                  <a:gd name="connsiteX47" fmla="*/ 794949 w 1001350"/>
                  <a:gd name="connsiteY47" fmla="*/ 1326063 h 1516072"/>
                  <a:gd name="connsiteX48" fmla="*/ 802569 w 1001350"/>
                  <a:gd name="connsiteY48" fmla="*/ 1308918 h 1516072"/>
                  <a:gd name="connsiteX49" fmla="*/ 800664 w 1001350"/>
                  <a:gd name="connsiteY49" fmla="*/ 1284153 h 1516072"/>
                  <a:gd name="connsiteX50" fmla="*/ 798759 w 1001350"/>
                  <a:gd name="connsiteY50" fmla="*/ 1278438 h 1516072"/>
                  <a:gd name="connsiteX51" fmla="*/ 796854 w 1001350"/>
                  <a:gd name="connsiteY51" fmla="*/ 1270818 h 1516072"/>
                  <a:gd name="connsiteX52" fmla="*/ 783519 w 1001350"/>
                  <a:gd name="connsiteY52" fmla="*/ 1253673 h 1516072"/>
                  <a:gd name="connsiteX53" fmla="*/ 773994 w 1001350"/>
                  <a:gd name="connsiteY53" fmla="*/ 1247958 h 1516072"/>
                  <a:gd name="connsiteX54" fmla="*/ 648264 w 1001350"/>
                  <a:gd name="connsiteY54" fmla="*/ 1156518 h 1516072"/>
                  <a:gd name="connsiteX55" fmla="*/ 645998 w 1001350"/>
                  <a:gd name="connsiteY55" fmla="*/ 1108121 h 1516072"/>
                  <a:gd name="connsiteX56" fmla="*/ 671124 w 1001350"/>
                  <a:gd name="connsiteY56" fmla="*/ 1089843 h 1516072"/>
                  <a:gd name="connsiteX57" fmla="*/ 724464 w 1001350"/>
                  <a:gd name="connsiteY57" fmla="*/ 1082223 h 1516072"/>
                  <a:gd name="connsiteX58" fmla="*/ 871149 w 1001350"/>
                  <a:gd name="connsiteY58" fmla="*/ 1086033 h 1516072"/>
                  <a:gd name="connsiteX59" fmla="*/ 899724 w 1001350"/>
                  <a:gd name="connsiteY59" fmla="*/ 1091748 h 1516072"/>
                  <a:gd name="connsiteX60" fmla="*/ 998435 w 1001350"/>
                  <a:gd name="connsiteY60" fmla="*/ 1093143 h 1516072"/>
                  <a:gd name="connsiteX61" fmla="*/ 970209 w 1001350"/>
                  <a:gd name="connsiteY61" fmla="*/ 1054008 h 1516072"/>
                  <a:gd name="connsiteX62" fmla="*/ 918620 w 1001350"/>
                  <a:gd name="connsiteY62" fmla="*/ 1034598 h 1516072"/>
                  <a:gd name="connsiteX63" fmla="*/ 803186 w 1001350"/>
                  <a:gd name="connsiteY63" fmla="*/ 1037069 h 1516072"/>
                  <a:gd name="connsiteX64" fmla="*/ 646360 w 1001350"/>
                  <a:gd name="connsiteY64" fmla="*/ 1049838 h 1516072"/>
                  <a:gd name="connsiteX65" fmla="*/ 640078 w 1001350"/>
                  <a:gd name="connsiteY65" fmla="*/ 1026051 h 1516072"/>
                  <a:gd name="connsiteX66" fmla="*/ 673029 w 1001350"/>
                  <a:gd name="connsiteY66" fmla="*/ 992688 h 1516072"/>
                  <a:gd name="connsiteX67" fmla="*/ 674934 w 1001350"/>
                  <a:gd name="connsiteY67" fmla="*/ 986973 h 1516072"/>
                  <a:gd name="connsiteX68" fmla="*/ 680649 w 1001350"/>
                  <a:gd name="connsiteY68" fmla="*/ 985068 h 1516072"/>
                  <a:gd name="connsiteX69" fmla="*/ 686364 w 1001350"/>
                  <a:gd name="connsiteY69" fmla="*/ 981258 h 1516072"/>
                  <a:gd name="connsiteX70" fmla="*/ 695889 w 1001350"/>
                  <a:gd name="connsiteY70" fmla="*/ 971733 h 1516072"/>
                  <a:gd name="connsiteX71" fmla="*/ 705414 w 1001350"/>
                  <a:gd name="connsiteY71" fmla="*/ 960303 h 1516072"/>
                  <a:gd name="connsiteX72" fmla="*/ 716844 w 1001350"/>
                  <a:gd name="connsiteY72" fmla="*/ 952683 h 1516072"/>
                  <a:gd name="connsiteX73" fmla="*/ 732084 w 1001350"/>
                  <a:gd name="connsiteY73" fmla="*/ 939348 h 1516072"/>
                  <a:gd name="connsiteX74" fmla="*/ 741609 w 1001350"/>
                  <a:gd name="connsiteY74" fmla="*/ 927918 h 1516072"/>
                  <a:gd name="connsiteX75" fmla="*/ 753039 w 1001350"/>
                  <a:gd name="connsiteY75" fmla="*/ 918393 h 1516072"/>
                  <a:gd name="connsiteX76" fmla="*/ 758754 w 1001350"/>
                  <a:gd name="connsiteY76" fmla="*/ 906963 h 1516072"/>
                  <a:gd name="connsiteX77" fmla="*/ 760659 w 1001350"/>
                  <a:gd name="connsiteY77" fmla="*/ 901248 h 1516072"/>
                  <a:gd name="connsiteX78" fmla="*/ 766374 w 1001350"/>
                  <a:gd name="connsiteY78" fmla="*/ 889818 h 1516072"/>
                  <a:gd name="connsiteX79" fmla="*/ 764469 w 1001350"/>
                  <a:gd name="connsiteY79" fmla="*/ 874578 h 1516072"/>
                  <a:gd name="connsiteX80" fmla="*/ 758754 w 1001350"/>
                  <a:gd name="connsiteY80" fmla="*/ 872673 h 1516072"/>
                  <a:gd name="connsiteX81" fmla="*/ 737799 w 1001350"/>
                  <a:gd name="connsiteY81" fmla="*/ 874578 h 1516072"/>
                  <a:gd name="connsiteX82" fmla="*/ 732084 w 1001350"/>
                  <a:gd name="connsiteY82" fmla="*/ 878388 h 1516072"/>
                  <a:gd name="connsiteX83" fmla="*/ 699699 w 1001350"/>
                  <a:gd name="connsiteY83" fmla="*/ 899343 h 1516072"/>
                  <a:gd name="connsiteX84" fmla="*/ 595181 w 1001350"/>
                  <a:gd name="connsiteY84" fmla="*/ 957831 h 1516072"/>
                  <a:gd name="connsiteX85" fmla="*/ 507294 w 1001350"/>
                  <a:gd name="connsiteY85" fmla="*/ 847908 h 1516072"/>
                  <a:gd name="connsiteX86" fmla="*/ 503484 w 1001350"/>
                  <a:gd name="connsiteY86" fmla="*/ 358323 h 1516072"/>
                  <a:gd name="connsiteX87" fmla="*/ 499674 w 1001350"/>
                  <a:gd name="connsiteY87" fmla="*/ 66858 h 1516072"/>
                  <a:gd name="connsiteX88" fmla="*/ 490149 w 1001350"/>
                  <a:gd name="connsiteY88" fmla="*/ 40188 h 1516072"/>
                  <a:gd name="connsiteX89" fmla="*/ 488244 w 1001350"/>
                  <a:gd name="connsiteY89" fmla="*/ 34473 h 1516072"/>
                  <a:gd name="connsiteX90" fmla="*/ 484434 w 1001350"/>
                  <a:gd name="connsiteY90" fmla="*/ 28758 h 1516072"/>
                  <a:gd name="connsiteX91" fmla="*/ 478719 w 1001350"/>
                  <a:gd name="connsiteY91" fmla="*/ 17328 h 1516072"/>
                  <a:gd name="connsiteX92" fmla="*/ 473004 w 1001350"/>
                  <a:gd name="connsiteY92" fmla="*/ 13518 h 1516072"/>
                  <a:gd name="connsiteX93" fmla="*/ 469194 w 1001350"/>
                  <a:gd name="connsiteY93" fmla="*/ 7803 h 1516072"/>
                  <a:gd name="connsiteX94" fmla="*/ 429189 w 1001350"/>
                  <a:gd name="connsiteY94" fmla="*/ 11613 h 1516072"/>
                  <a:gd name="connsiteX95" fmla="*/ 425379 w 1001350"/>
                  <a:gd name="connsiteY95" fmla="*/ 78288 h 1516072"/>
                  <a:gd name="connsiteX96" fmla="*/ 425379 w 1001350"/>
                  <a:gd name="connsiteY96" fmla="*/ 84003 h 1516072"/>
                  <a:gd name="connsiteX97" fmla="*/ 436603 w 1001350"/>
                  <a:gd name="connsiteY97" fmla="*/ 225952 h 1516072"/>
                  <a:gd name="connsiteX98" fmla="*/ 440619 w 1001350"/>
                  <a:gd name="connsiteY98" fmla="*/ 421188 h 1516072"/>
                  <a:gd name="connsiteX99" fmla="*/ 440002 w 1001350"/>
                  <a:gd name="connsiteY99" fmla="*/ 789160 h 1516072"/>
                  <a:gd name="connsiteX100" fmla="*/ 430322 w 1001350"/>
                  <a:gd name="connsiteY100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33989 w 974607"/>
                  <a:gd name="connsiteY41" fmla="*/ 1326063 h 1516072"/>
                  <a:gd name="connsiteX42" fmla="*/ 743514 w 974607"/>
                  <a:gd name="connsiteY42" fmla="*/ 1327968 h 1516072"/>
                  <a:gd name="connsiteX43" fmla="*/ 749229 w 974607"/>
                  <a:gd name="connsiteY43" fmla="*/ 1329873 h 1516072"/>
                  <a:gd name="connsiteX44" fmla="*/ 762564 w 974607"/>
                  <a:gd name="connsiteY44" fmla="*/ 1335588 h 1516072"/>
                  <a:gd name="connsiteX45" fmla="*/ 777804 w 974607"/>
                  <a:gd name="connsiteY45" fmla="*/ 1333683 h 1516072"/>
                  <a:gd name="connsiteX46" fmla="*/ 789234 w 974607"/>
                  <a:gd name="connsiteY46" fmla="*/ 1327968 h 1516072"/>
                  <a:gd name="connsiteX47" fmla="*/ 794949 w 974607"/>
                  <a:gd name="connsiteY47" fmla="*/ 1326063 h 1516072"/>
                  <a:gd name="connsiteX48" fmla="*/ 802569 w 974607"/>
                  <a:gd name="connsiteY48" fmla="*/ 1308918 h 1516072"/>
                  <a:gd name="connsiteX49" fmla="*/ 800664 w 974607"/>
                  <a:gd name="connsiteY49" fmla="*/ 1284153 h 1516072"/>
                  <a:gd name="connsiteX50" fmla="*/ 798759 w 974607"/>
                  <a:gd name="connsiteY50" fmla="*/ 1278438 h 1516072"/>
                  <a:gd name="connsiteX51" fmla="*/ 796854 w 974607"/>
                  <a:gd name="connsiteY51" fmla="*/ 1270818 h 1516072"/>
                  <a:gd name="connsiteX52" fmla="*/ 783519 w 974607"/>
                  <a:gd name="connsiteY52" fmla="*/ 1253673 h 1516072"/>
                  <a:gd name="connsiteX53" fmla="*/ 773994 w 974607"/>
                  <a:gd name="connsiteY53" fmla="*/ 1247958 h 1516072"/>
                  <a:gd name="connsiteX54" fmla="*/ 648264 w 974607"/>
                  <a:gd name="connsiteY54" fmla="*/ 1156518 h 1516072"/>
                  <a:gd name="connsiteX55" fmla="*/ 645998 w 974607"/>
                  <a:gd name="connsiteY55" fmla="*/ 1108121 h 1516072"/>
                  <a:gd name="connsiteX56" fmla="*/ 671124 w 974607"/>
                  <a:gd name="connsiteY56" fmla="*/ 1089843 h 1516072"/>
                  <a:gd name="connsiteX57" fmla="*/ 724464 w 974607"/>
                  <a:gd name="connsiteY57" fmla="*/ 1082223 h 1516072"/>
                  <a:gd name="connsiteX58" fmla="*/ 871149 w 974607"/>
                  <a:gd name="connsiteY58" fmla="*/ 1086033 h 1516072"/>
                  <a:gd name="connsiteX59" fmla="*/ 899724 w 974607"/>
                  <a:gd name="connsiteY59" fmla="*/ 1091748 h 1516072"/>
                  <a:gd name="connsiteX60" fmla="*/ 963835 w 974607"/>
                  <a:gd name="connsiteY60" fmla="*/ 1090672 h 1516072"/>
                  <a:gd name="connsiteX61" fmla="*/ 970209 w 974607"/>
                  <a:gd name="connsiteY61" fmla="*/ 1054008 h 1516072"/>
                  <a:gd name="connsiteX62" fmla="*/ 918620 w 974607"/>
                  <a:gd name="connsiteY62" fmla="*/ 1034598 h 1516072"/>
                  <a:gd name="connsiteX63" fmla="*/ 803186 w 974607"/>
                  <a:gd name="connsiteY63" fmla="*/ 1037069 h 1516072"/>
                  <a:gd name="connsiteX64" fmla="*/ 646360 w 974607"/>
                  <a:gd name="connsiteY64" fmla="*/ 1049838 h 1516072"/>
                  <a:gd name="connsiteX65" fmla="*/ 640078 w 974607"/>
                  <a:gd name="connsiteY65" fmla="*/ 1026051 h 1516072"/>
                  <a:gd name="connsiteX66" fmla="*/ 673029 w 974607"/>
                  <a:gd name="connsiteY66" fmla="*/ 992688 h 1516072"/>
                  <a:gd name="connsiteX67" fmla="*/ 674934 w 974607"/>
                  <a:gd name="connsiteY67" fmla="*/ 986973 h 1516072"/>
                  <a:gd name="connsiteX68" fmla="*/ 680649 w 974607"/>
                  <a:gd name="connsiteY68" fmla="*/ 985068 h 1516072"/>
                  <a:gd name="connsiteX69" fmla="*/ 686364 w 974607"/>
                  <a:gd name="connsiteY69" fmla="*/ 981258 h 1516072"/>
                  <a:gd name="connsiteX70" fmla="*/ 695889 w 974607"/>
                  <a:gd name="connsiteY70" fmla="*/ 971733 h 1516072"/>
                  <a:gd name="connsiteX71" fmla="*/ 705414 w 974607"/>
                  <a:gd name="connsiteY71" fmla="*/ 960303 h 1516072"/>
                  <a:gd name="connsiteX72" fmla="*/ 716844 w 974607"/>
                  <a:gd name="connsiteY72" fmla="*/ 952683 h 1516072"/>
                  <a:gd name="connsiteX73" fmla="*/ 732084 w 974607"/>
                  <a:gd name="connsiteY73" fmla="*/ 939348 h 1516072"/>
                  <a:gd name="connsiteX74" fmla="*/ 741609 w 974607"/>
                  <a:gd name="connsiteY74" fmla="*/ 927918 h 1516072"/>
                  <a:gd name="connsiteX75" fmla="*/ 753039 w 974607"/>
                  <a:gd name="connsiteY75" fmla="*/ 918393 h 1516072"/>
                  <a:gd name="connsiteX76" fmla="*/ 758754 w 974607"/>
                  <a:gd name="connsiteY76" fmla="*/ 906963 h 1516072"/>
                  <a:gd name="connsiteX77" fmla="*/ 760659 w 974607"/>
                  <a:gd name="connsiteY77" fmla="*/ 901248 h 1516072"/>
                  <a:gd name="connsiteX78" fmla="*/ 766374 w 974607"/>
                  <a:gd name="connsiteY78" fmla="*/ 889818 h 1516072"/>
                  <a:gd name="connsiteX79" fmla="*/ 764469 w 974607"/>
                  <a:gd name="connsiteY79" fmla="*/ 874578 h 1516072"/>
                  <a:gd name="connsiteX80" fmla="*/ 758754 w 974607"/>
                  <a:gd name="connsiteY80" fmla="*/ 872673 h 1516072"/>
                  <a:gd name="connsiteX81" fmla="*/ 737799 w 974607"/>
                  <a:gd name="connsiteY81" fmla="*/ 874578 h 1516072"/>
                  <a:gd name="connsiteX82" fmla="*/ 732084 w 974607"/>
                  <a:gd name="connsiteY82" fmla="*/ 878388 h 1516072"/>
                  <a:gd name="connsiteX83" fmla="*/ 699699 w 974607"/>
                  <a:gd name="connsiteY83" fmla="*/ 899343 h 1516072"/>
                  <a:gd name="connsiteX84" fmla="*/ 595181 w 974607"/>
                  <a:gd name="connsiteY84" fmla="*/ 957831 h 1516072"/>
                  <a:gd name="connsiteX85" fmla="*/ 507294 w 974607"/>
                  <a:gd name="connsiteY85" fmla="*/ 847908 h 1516072"/>
                  <a:gd name="connsiteX86" fmla="*/ 503484 w 974607"/>
                  <a:gd name="connsiteY86" fmla="*/ 358323 h 1516072"/>
                  <a:gd name="connsiteX87" fmla="*/ 499674 w 974607"/>
                  <a:gd name="connsiteY87" fmla="*/ 66858 h 1516072"/>
                  <a:gd name="connsiteX88" fmla="*/ 490149 w 974607"/>
                  <a:gd name="connsiteY88" fmla="*/ 40188 h 1516072"/>
                  <a:gd name="connsiteX89" fmla="*/ 488244 w 974607"/>
                  <a:gd name="connsiteY89" fmla="*/ 34473 h 1516072"/>
                  <a:gd name="connsiteX90" fmla="*/ 484434 w 974607"/>
                  <a:gd name="connsiteY90" fmla="*/ 28758 h 1516072"/>
                  <a:gd name="connsiteX91" fmla="*/ 478719 w 974607"/>
                  <a:gd name="connsiteY91" fmla="*/ 17328 h 1516072"/>
                  <a:gd name="connsiteX92" fmla="*/ 473004 w 974607"/>
                  <a:gd name="connsiteY92" fmla="*/ 13518 h 1516072"/>
                  <a:gd name="connsiteX93" fmla="*/ 469194 w 974607"/>
                  <a:gd name="connsiteY93" fmla="*/ 7803 h 1516072"/>
                  <a:gd name="connsiteX94" fmla="*/ 429189 w 974607"/>
                  <a:gd name="connsiteY94" fmla="*/ 11613 h 1516072"/>
                  <a:gd name="connsiteX95" fmla="*/ 425379 w 974607"/>
                  <a:gd name="connsiteY95" fmla="*/ 78288 h 1516072"/>
                  <a:gd name="connsiteX96" fmla="*/ 425379 w 974607"/>
                  <a:gd name="connsiteY96" fmla="*/ 84003 h 1516072"/>
                  <a:gd name="connsiteX97" fmla="*/ 436603 w 974607"/>
                  <a:gd name="connsiteY97" fmla="*/ 225952 h 1516072"/>
                  <a:gd name="connsiteX98" fmla="*/ 440619 w 974607"/>
                  <a:gd name="connsiteY98" fmla="*/ 421188 h 1516072"/>
                  <a:gd name="connsiteX99" fmla="*/ 440002 w 974607"/>
                  <a:gd name="connsiteY99" fmla="*/ 789160 h 1516072"/>
                  <a:gd name="connsiteX100" fmla="*/ 430322 w 974607"/>
                  <a:gd name="connsiteY100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33989 w 974607"/>
                  <a:gd name="connsiteY41" fmla="*/ 1326063 h 1516072"/>
                  <a:gd name="connsiteX42" fmla="*/ 743514 w 974607"/>
                  <a:gd name="connsiteY42" fmla="*/ 1327968 h 1516072"/>
                  <a:gd name="connsiteX43" fmla="*/ 749229 w 974607"/>
                  <a:gd name="connsiteY43" fmla="*/ 1329873 h 1516072"/>
                  <a:gd name="connsiteX44" fmla="*/ 762564 w 974607"/>
                  <a:gd name="connsiteY44" fmla="*/ 1335588 h 1516072"/>
                  <a:gd name="connsiteX45" fmla="*/ 777804 w 974607"/>
                  <a:gd name="connsiteY45" fmla="*/ 1333683 h 1516072"/>
                  <a:gd name="connsiteX46" fmla="*/ 789234 w 974607"/>
                  <a:gd name="connsiteY46" fmla="*/ 1327968 h 1516072"/>
                  <a:gd name="connsiteX47" fmla="*/ 794949 w 974607"/>
                  <a:gd name="connsiteY47" fmla="*/ 1326063 h 1516072"/>
                  <a:gd name="connsiteX48" fmla="*/ 800664 w 974607"/>
                  <a:gd name="connsiteY48" fmla="*/ 1284153 h 1516072"/>
                  <a:gd name="connsiteX49" fmla="*/ 798759 w 974607"/>
                  <a:gd name="connsiteY49" fmla="*/ 1278438 h 1516072"/>
                  <a:gd name="connsiteX50" fmla="*/ 796854 w 974607"/>
                  <a:gd name="connsiteY50" fmla="*/ 1270818 h 1516072"/>
                  <a:gd name="connsiteX51" fmla="*/ 783519 w 974607"/>
                  <a:gd name="connsiteY51" fmla="*/ 1253673 h 1516072"/>
                  <a:gd name="connsiteX52" fmla="*/ 773994 w 974607"/>
                  <a:gd name="connsiteY52" fmla="*/ 1247958 h 1516072"/>
                  <a:gd name="connsiteX53" fmla="*/ 648264 w 974607"/>
                  <a:gd name="connsiteY53" fmla="*/ 1156518 h 1516072"/>
                  <a:gd name="connsiteX54" fmla="*/ 645998 w 974607"/>
                  <a:gd name="connsiteY54" fmla="*/ 1108121 h 1516072"/>
                  <a:gd name="connsiteX55" fmla="*/ 671124 w 974607"/>
                  <a:gd name="connsiteY55" fmla="*/ 1089843 h 1516072"/>
                  <a:gd name="connsiteX56" fmla="*/ 724464 w 974607"/>
                  <a:gd name="connsiteY56" fmla="*/ 1082223 h 1516072"/>
                  <a:gd name="connsiteX57" fmla="*/ 871149 w 974607"/>
                  <a:gd name="connsiteY57" fmla="*/ 1086033 h 1516072"/>
                  <a:gd name="connsiteX58" fmla="*/ 899724 w 974607"/>
                  <a:gd name="connsiteY58" fmla="*/ 1091748 h 1516072"/>
                  <a:gd name="connsiteX59" fmla="*/ 963835 w 974607"/>
                  <a:gd name="connsiteY59" fmla="*/ 1090672 h 1516072"/>
                  <a:gd name="connsiteX60" fmla="*/ 970209 w 974607"/>
                  <a:gd name="connsiteY60" fmla="*/ 1054008 h 1516072"/>
                  <a:gd name="connsiteX61" fmla="*/ 918620 w 974607"/>
                  <a:gd name="connsiteY61" fmla="*/ 1034598 h 1516072"/>
                  <a:gd name="connsiteX62" fmla="*/ 803186 w 974607"/>
                  <a:gd name="connsiteY62" fmla="*/ 1037069 h 1516072"/>
                  <a:gd name="connsiteX63" fmla="*/ 646360 w 974607"/>
                  <a:gd name="connsiteY63" fmla="*/ 1049838 h 1516072"/>
                  <a:gd name="connsiteX64" fmla="*/ 640078 w 974607"/>
                  <a:gd name="connsiteY64" fmla="*/ 1026051 h 1516072"/>
                  <a:gd name="connsiteX65" fmla="*/ 673029 w 974607"/>
                  <a:gd name="connsiteY65" fmla="*/ 992688 h 1516072"/>
                  <a:gd name="connsiteX66" fmla="*/ 674934 w 974607"/>
                  <a:gd name="connsiteY66" fmla="*/ 986973 h 1516072"/>
                  <a:gd name="connsiteX67" fmla="*/ 680649 w 974607"/>
                  <a:gd name="connsiteY67" fmla="*/ 985068 h 1516072"/>
                  <a:gd name="connsiteX68" fmla="*/ 686364 w 974607"/>
                  <a:gd name="connsiteY68" fmla="*/ 981258 h 1516072"/>
                  <a:gd name="connsiteX69" fmla="*/ 695889 w 974607"/>
                  <a:gd name="connsiteY69" fmla="*/ 971733 h 1516072"/>
                  <a:gd name="connsiteX70" fmla="*/ 705414 w 974607"/>
                  <a:gd name="connsiteY70" fmla="*/ 960303 h 1516072"/>
                  <a:gd name="connsiteX71" fmla="*/ 716844 w 974607"/>
                  <a:gd name="connsiteY71" fmla="*/ 952683 h 1516072"/>
                  <a:gd name="connsiteX72" fmla="*/ 732084 w 974607"/>
                  <a:gd name="connsiteY72" fmla="*/ 939348 h 1516072"/>
                  <a:gd name="connsiteX73" fmla="*/ 741609 w 974607"/>
                  <a:gd name="connsiteY73" fmla="*/ 927918 h 1516072"/>
                  <a:gd name="connsiteX74" fmla="*/ 753039 w 974607"/>
                  <a:gd name="connsiteY74" fmla="*/ 918393 h 1516072"/>
                  <a:gd name="connsiteX75" fmla="*/ 758754 w 974607"/>
                  <a:gd name="connsiteY75" fmla="*/ 906963 h 1516072"/>
                  <a:gd name="connsiteX76" fmla="*/ 760659 w 974607"/>
                  <a:gd name="connsiteY76" fmla="*/ 901248 h 1516072"/>
                  <a:gd name="connsiteX77" fmla="*/ 766374 w 974607"/>
                  <a:gd name="connsiteY77" fmla="*/ 889818 h 1516072"/>
                  <a:gd name="connsiteX78" fmla="*/ 764469 w 974607"/>
                  <a:gd name="connsiteY78" fmla="*/ 874578 h 1516072"/>
                  <a:gd name="connsiteX79" fmla="*/ 758754 w 974607"/>
                  <a:gd name="connsiteY79" fmla="*/ 872673 h 1516072"/>
                  <a:gd name="connsiteX80" fmla="*/ 737799 w 974607"/>
                  <a:gd name="connsiteY80" fmla="*/ 874578 h 1516072"/>
                  <a:gd name="connsiteX81" fmla="*/ 732084 w 974607"/>
                  <a:gd name="connsiteY81" fmla="*/ 878388 h 1516072"/>
                  <a:gd name="connsiteX82" fmla="*/ 699699 w 974607"/>
                  <a:gd name="connsiteY82" fmla="*/ 899343 h 1516072"/>
                  <a:gd name="connsiteX83" fmla="*/ 595181 w 974607"/>
                  <a:gd name="connsiteY83" fmla="*/ 957831 h 1516072"/>
                  <a:gd name="connsiteX84" fmla="*/ 507294 w 974607"/>
                  <a:gd name="connsiteY84" fmla="*/ 847908 h 1516072"/>
                  <a:gd name="connsiteX85" fmla="*/ 503484 w 974607"/>
                  <a:gd name="connsiteY85" fmla="*/ 358323 h 1516072"/>
                  <a:gd name="connsiteX86" fmla="*/ 499674 w 974607"/>
                  <a:gd name="connsiteY86" fmla="*/ 66858 h 1516072"/>
                  <a:gd name="connsiteX87" fmla="*/ 490149 w 974607"/>
                  <a:gd name="connsiteY87" fmla="*/ 40188 h 1516072"/>
                  <a:gd name="connsiteX88" fmla="*/ 488244 w 974607"/>
                  <a:gd name="connsiteY88" fmla="*/ 34473 h 1516072"/>
                  <a:gd name="connsiteX89" fmla="*/ 484434 w 974607"/>
                  <a:gd name="connsiteY89" fmla="*/ 28758 h 1516072"/>
                  <a:gd name="connsiteX90" fmla="*/ 478719 w 974607"/>
                  <a:gd name="connsiteY90" fmla="*/ 17328 h 1516072"/>
                  <a:gd name="connsiteX91" fmla="*/ 473004 w 974607"/>
                  <a:gd name="connsiteY91" fmla="*/ 13518 h 1516072"/>
                  <a:gd name="connsiteX92" fmla="*/ 469194 w 974607"/>
                  <a:gd name="connsiteY92" fmla="*/ 7803 h 1516072"/>
                  <a:gd name="connsiteX93" fmla="*/ 429189 w 974607"/>
                  <a:gd name="connsiteY93" fmla="*/ 11613 h 1516072"/>
                  <a:gd name="connsiteX94" fmla="*/ 425379 w 974607"/>
                  <a:gd name="connsiteY94" fmla="*/ 78288 h 1516072"/>
                  <a:gd name="connsiteX95" fmla="*/ 425379 w 974607"/>
                  <a:gd name="connsiteY95" fmla="*/ 84003 h 1516072"/>
                  <a:gd name="connsiteX96" fmla="*/ 436603 w 974607"/>
                  <a:gd name="connsiteY96" fmla="*/ 225952 h 1516072"/>
                  <a:gd name="connsiteX97" fmla="*/ 440619 w 974607"/>
                  <a:gd name="connsiteY97" fmla="*/ 421188 h 1516072"/>
                  <a:gd name="connsiteX98" fmla="*/ 440002 w 974607"/>
                  <a:gd name="connsiteY98" fmla="*/ 789160 h 1516072"/>
                  <a:gd name="connsiteX99" fmla="*/ 430322 w 974607"/>
                  <a:gd name="connsiteY99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33989 w 974607"/>
                  <a:gd name="connsiteY41" fmla="*/ 1326063 h 1516072"/>
                  <a:gd name="connsiteX42" fmla="*/ 743514 w 974607"/>
                  <a:gd name="connsiteY42" fmla="*/ 1327968 h 1516072"/>
                  <a:gd name="connsiteX43" fmla="*/ 749229 w 974607"/>
                  <a:gd name="connsiteY43" fmla="*/ 1329873 h 1516072"/>
                  <a:gd name="connsiteX44" fmla="*/ 777804 w 974607"/>
                  <a:gd name="connsiteY44" fmla="*/ 1333683 h 1516072"/>
                  <a:gd name="connsiteX45" fmla="*/ 789234 w 974607"/>
                  <a:gd name="connsiteY45" fmla="*/ 1327968 h 1516072"/>
                  <a:gd name="connsiteX46" fmla="*/ 794949 w 974607"/>
                  <a:gd name="connsiteY46" fmla="*/ 1326063 h 1516072"/>
                  <a:gd name="connsiteX47" fmla="*/ 800664 w 974607"/>
                  <a:gd name="connsiteY47" fmla="*/ 1284153 h 1516072"/>
                  <a:gd name="connsiteX48" fmla="*/ 798759 w 974607"/>
                  <a:gd name="connsiteY48" fmla="*/ 1278438 h 1516072"/>
                  <a:gd name="connsiteX49" fmla="*/ 796854 w 974607"/>
                  <a:gd name="connsiteY49" fmla="*/ 1270818 h 1516072"/>
                  <a:gd name="connsiteX50" fmla="*/ 783519 w 974607"/>
                  <a:gd name="connsiteY50" fmla="*/ 1253673 h 1516072"/>
                  <a:gd name="connsiteX51" fmla="*/ 773994 w 974607"/>
                  <a:gd name="connsiteY51" fmla="*/ 1247958 h 1516072"/>
                  <a:gd name="connsiteX52" fmla="*/ 648264 w 974607"/>
                  <a:gd name="connsiteY52" fmla="*/ 1156518 h 1516072"/>
                  <a:gd name="connsiteX53" fmla="*/ 645998 w 974607"/>
                  <a:gd name="connsiteY53" fmla="*/ 1108121 h 1516072"/>
                  <a:gd name="connsiteX54" fmla="*/ 671124 w 974607"/>
                  <a:gd name="connsiteY54" fmla="*/ 1089843 h 1516072"/>
                  <a:gd name="connsiteX55" fmla="*/ 724464 w 974607"/>
                  <a:gd name="connsiteY55" fmla="*/ 1082223 h 1516072"/>
                  <a:gd name="connsiteX56" fmla="*/ 871149 w 974607"/>
                  <a:gd name="connsiteY56" fmla="*/ 1086033 h 1516072"/>
                  <a:gd name="connsiteX57" fmla="*/ 899724 w 974607"/>
                  <a:gd name="connsiteY57" fmla="*/ 1091748 h 1516072"/>
                  <a:gd name="connsiteX58" fmla="*/ 963835 w 974607"/>
                  <a:gd name="connsiteY58" fmla="*/ 1090672 h 1516072"/>
                  <a:gd name="connsiteX59" fmla="*/ 970209 w 974607"/>
                  <a:gd name="connsiteY59" fmla="*/ 1054008 h 1516072"/>
                  <a:gd name="connsiteX60" fmla="*/ 918620 w 974607"/>
                  <a:gd name="connsiteY60" fmla="*/ 1034598 h 1516072"/>
                  <a:gd name="connsiteX61" fmla="*/ 803186 w 974607"/>
                  <a:gd name="connsiteY61" fmla="*/ 1037069 h 1516072"/>
                  <a:gd name="connsiteX62" fmla="*/ 646360 w 974607"/>
                  <a:gd name="connsiteY62" fmla="*/ 1049838 h 1516072"/>
                  <a:gd name="connsiteX63" fmla="*/ 640078 w 974607"/>
                  <a:gd name="connsiteY63" fmla="*/ 1026051 h 1516072"/>
                  <a:gd name="connsiteX64" fmla="*/ 673029 w 974607"/>
                  <a:gd name="connsiteY64" fmla="*/ 992688 h 1516072"/>
                  <a:gd name="connsiteX65" fmla="*/ 674934 w 974607"/>
                  <a:gd name="connsiteY65" fmla="*/ 986973 h 1516072"/>
                  <a:gd name="connsiteX66" fmla="*/ 680649 w 974607"/>
                  <a:gd name="connsiteY66" fmla="*/ 985068 h 1516072"/>
                  <a:gd name="connsiteX67" fmla="*/ 686364 w 974607"/>
                  <a:gd name="connsiteY67" fmla="*/ 981258 h 1516072"/>
                  <a:gd name="connsiteX68" fmla="*/ 695889 w 974607"/>
                  <a:gd name="connsiteY68" fmla="*/ 971733 h 1516072"/>
                  <a:gd name="connsiteX69" fmla="*/ 705414 w 974607"/>
                  <a:gd name="connsiteY69" fmla="*/ 960303 h 1516072"/>
                  <a:gd name="connsiteX70" fmla="*/ 716844 w 974607"/>
                  <a:gd name="connsiteY70" fmla="*/ 952683 h 1516072"/>
                  <a:gd name="connsiteX71" fmla="*/ 732084 w 974607"/>
                  <a:gd name="connsiteY71" fmla="*/ 939348 h 1516072"/>
                  <a:gd name="connsiteX72" fmla="*/ 741609 w 974607"/>
                  <a:gd name="connsiteY72" fmla="*/ 927918 h 1516072"/>
                  <a:gd name="connsiteX73" fmla="*/ 753039 w 974607"/>
                  <a:gd name="connsiteY73" fmla="*/ 918393 h 1516072"/>
                  <a:gd name="connsiteX74" fmla="*/ 758754 w 974607"/>
                  <a:gd name="connsiteY74" fmla="*/ 906963 h 1516072"/>
                  <a:gd name="connsiteX75" fmla="*/ 760659 w 974607"/>
                  <a:gd name="connsiteY75" fmla="*/ 901248 h 1516072"/>
                  <a:gd name="connsiteX76" fmla="*/ 766374 w 974607"/>
                  <a:gd name="connsiteY76" fmla="*/ 889818 h 1516072"/>
                  <a:gd name="connsiteX77" fmla="*/ 764469 w 974607"/>
                  <a:gd name="connsiteY77" fmla="*/ 874578 h 1516072"/>
                  <a:gd name="connsiteX78" fmla="*/ 758754 w 974607"/>
                  <a:gd name="connsiteY78" fmla="*/ 872673 h 1516072"/>
                  <a:gd name="connsiteX79" fmla="*/ 737799 w 974607"/>
                  <a:gd name="connsiteY79" fmla="*/ 874578 h 1516072"/>
                  <a:gd name="connsiteX80" fmla="*/ 732084 w 974607"/>
                  <a:gd name="connsiteY80" fmla="*/ 878388 h 1516072"/>
                  <a:gd name="connsiteX81" fmla="*/ 699699 w 974607"/>
                  <a:gd name="connsiteY81" fmla="*/ 899343 h 1516072"/>
                  <a:gd name="connsiteX82" fmla="*/ 595181 w 974607"/>
                  <a:gd name="connsiteY82" fmla="*/ 957831 h 1516072"/>
                  <a:gd name="connsiteX83" fmla="*/ 507294 w 974607"/>
                  <a:gd name="connsiteY83" fmla="*/ 847908 h 1516072"/>
                  <a:gd name="connsiteX84" fmla="*/ 503484 w 974607"/>
                  <a:gd name="connsiteY84" fmla="*/ 358323 h 1516072"/>
                  <a:gd name="connsiteX85" fmla="*/ 499674 w 974607"/>
                  <a:gd name="connsiteY85" fmla="*/ 66858 h 1516072"/>
                  <a:gd name="connsiteX86" fmla="*/ 490149 w 974607"/>
                  <a:gd name="connsiteY86" fmla="*/ 40188 h 1516072"/>
                  <a:gd name="connsiteX87" fmla="*/ 488244 w 974607"/>
                  <a:gd name="connsiteY87" fmla="*/ 34473 h 1516072"/>
                  <a:gd name="connsiteX88" fmla="*/ 484434 w 974607"/>
                  <a:gd name="connsiteY88" fmla="*/ 28758 h 1516072"/>
                  <a:gd name="connsiteX89" fmla="*/ 478719 w 974607"/>
                  <a:gd name="connsiteY89" fmla="*/ 17328 h 1516072"/>
                  <a:gd name="connsiteX90" fmla="*/ 473004 w 974607"/>
                  <a:gd name="connsiteY90" fmla="*/ 13518 h 1516072"/>
                  <a:gd name="connsiteX91" fmla="*/ 469194 w 974607"/>
                  <a:gd name="connsiteY91" fmla="*/ 7803 h 1516072"/>
                  <a:gd name="connsiteX92" fmla="*/ 429189 w 974607"/>
                  <a:gd name="connsiteY92" fmla="*/ 11613 h 1516072"/>
                  <a:gd name="connsiteX93" fmla="*/ 425379 w 974607"/>
                  <a:gd name="connsiteY93" fmla="*/ 78288 h 1516072"/>
                  <a:gd name="connsiteX94" fmla="*/ 425379 w 974607"/>
                  <a:gd name="connsiteY94" fmla="*/ 84003 h 1516072"/>
                  <a:gd name="connsiteX95" fmla="*/ 436603 w 974607"/>
                  <a:gd name="connsiteY95" fmla="*/ 225952 h 1516072"/>
                  <a:gd name="connsiteX96" fmla="*/ 440619 w 974607"/>
                  <a:gd name="connsiteY96" fmla="*/ 421188 h 1516072"/>
                  <a:gd name="connsiteX97" fmla="*/ 440002 w 974607"/>
                  <a:gd name="connsiteY97" fmla="*/ 789160 h 1516072"/>
                  <a:gd name="connsiteX98" fmla="*/ 430322 w 974607"/>
                  <a:gd name="connsiteY98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33989 w 974607"/>
                  <a:gd name="connsiteY41" fmla="*/ 1326063 h 1516072"/>
                  <a:gd name="connsiteX42" fmla="*/ 743514 w 974607"/>
                  <a:gd name="connsiteY42" fmla="*/ 1327968 h 1516072"/>
                  <a:gd name="connsiteX43" fmla="*/ 749229 w 974607"/>
                  <a:gd name="connsiteY43" fmla="*/ 1329873 h 1516072"/>
                  <a:gd name="connsiteX44" fmla="*/ 777804 w 974607"/>
                  <a:gd name="connsiteY44" fmla="*/ 1333683 h 1516072"/>
                  <a:gd name="connsiteX45" fmla="*/ 789234 w 974607"/>
                  <a:gd name="connsiteY45" fmla="*/ 1327968 h 1516072"/>
                  <a:gd name="connsiteX46" fmla="*/ 794949 w 974607"/>
                  <a:gd name="connsiteY46" fmla="*/ 1326063 h 1516072"/>
                  <a:gd name="connsiteX47" fmla="*/ 800664 w 974607"/>
                  <a:gd name="connsiteY47" fmla="*/ 1284153 h 1516072"/>
                  <a:gd name="connsiteX48" fmla="*/ 798759 w 974607"/>
                  <a:gd name="connsiteY48" fmla="*/ 1278438 h 1516072"/>
                  <a:gd name="connsiteX49" fmla="*/ 783519 w 974607"/>
                  <a:gd name="connsiteY49" fmla="*/ 1253673 h 1516072"/>
                  <a:gd name="connsiteX50" fmla="*/ 773994 w 974607"/>
                  <a:gd name="connsiteY50" fmla="*/ 1247958 h 1516072"/>
                  <a:gd name="connsiteX51" fmla="*/ 648264 w 974607"/>
                  <a:gd name="connsiteY51" fmla="*/ 1156518 h 1516072"/>
                  <a:gd name="connsiteX52" fmla="*/ 645998 w 974607"/>
                  <a:gd name="connsiteY52" fmla="*/ 1108121 h 1516072"/>
                  <a:gd name="connsiteX53" fmla="*/ 671124 w 974607"/>
                  <a:gd name="connsiteY53" fmla="*/ 1089843 h 1516072"/>
                  <a:gd name="connsiteX54" fmla="*/ 724464 w 974607"/>
                  <a:gd name="connsiteY54" fmla="*/ 1082223 h 1516072"/>
                  <a:gd name="connsiteX55" fmla="*/ 871149 w 974607"/>
                  <a:gd name="connsiteY55" fmla="*/ 1086033 h 1516072"/>
                  <a:gd name="connsiteX56" fmla="*/ 899724 w 974607"/>
                  <a:gd name="connsiteY56" fmla="*/ 1091748 h 1516072"/>
                  <a:gd name="connsiteX57" fmla="*/ 963835 w 974607"/>
                  <a:gd name="connsiteY57" fmla="*/ 1090672 h 1516072"/>
                  <a:gd name="connsiteX58" fmla="*/ 970209 w 974607"/>
                  <a:gd name="connsiteY58" fmla="*/ 1054008 h 1516072"/>
                  <a:gd name="connsiteX59" fmla="*/ 918620 w 974607"/>
                  <a:gd name="connsiteY59" fmla="*/ 1034598 h 1516072"/>
                  <a:gd name="connsiteX60" fmla="*/ 803186 w 974607"/>
                  <a:gd name="connsiteY60" fmla="*/ 1037069 h 1516072"/>
                  <a:gd name="connsiteX61" fmla="*/ 646360 w 974607"/>
                  <a:gd name="connsiteY61" fmla="*/ 1049838 h 1516072"/>
                  <a:gd name="connsiteX62" fmla="*/ 640078 w 974607"/>
                  <a:gd name="connsiteY62" fmla="*/ 1026051 h 1516072"/>
                  <a:gd name="connsiteX63" fmla="*/ 673029 w 974607"/>
                  <a:gd name="connsiteY63" fmla="*/ 992688 h 1516072"/>
                  <a:gd name="connsiteX64" fmla="*/ 674934 w 974607"/>
                  <a:gd name="connsiteY64" fmla="*/ 986973 h 1516072"/>
                  <a:gd name="connsiteX65" fmla="*/ 680649 w 974607"/>
                  <a:gd name="connsiteY65" fmla="*/ 985068 h 1516072"/>
                  <a:gd name="connsiteX66" fmla="*/ 686364 w 974607"/>
                  <a:gd name="connsiteY66" fmla="*/ 981258 h 1516072"/>
                  <a:gd name="connsiteX67" fmla="*/ 695889 w 974607"/>
                  <a:gd name="connsiteY67" fmla="*/ 971733 h 1516072"/>
                  <a:gd name="connsiteX68" fmla="*/ 705414 w 974607"/>
                  <a:gd name="connsiteY68" fmla="*/ 960303 h 1516072"/>
                  <a:gd name="connsiteX69" fmla="*/ 716844 w 974607"/>
                  <a:gd name="connsiteY69" fmla="*/ 952683 h 1516072"/>
                  <a:gd name="connsiteX70" fmla="*/ 732084 w 974607"/>
                  <a:gd name="connsiteY70" fmla="*/ 939348 h 1516072"/>
                  <a:gd name="connsiteX71" fmla="*/ 741609 w 974607"/>
                  <a:gd name="connsiteY71" fmla="*/ 927918 h 1516072"/>
                  <a:gd name="connsiteX72" fmla="*/ 753039 w 974607"/>
                  <a:gd name="connsiteY72" fmla="*/ 918393 h 1516072"/>
                  <a:gd name="connsiteX73" fmla="*/ 758754 w 974607"/>
                  <a:gd name="connsiteY73" fmla="*/ 906963 h 1516072"/>
                  <a:gd name="connsiteX74" fmla="*/ 760659 w 974607"/>
                  <a:gd name="connsiteY74" fmla="*/ 901248 h 1516072"/>
                  <a:gd name="connsiteX75" fmla="*/ 766374 w 974607"/>
                  <a:gd name="connsiteY75" fmla="*/ 889818 h 1516072"/>
                  <a:gd name="connsiteX76" fmla="*/ 764469 w 974607"/>
                  <a:gd name="connsiteY76" fmla="*/ 874578 h 1516072"/>
                  <a:gd name="connsiteX77" fmla="*/ 758754 w 974607"/>
                  <a:gd name="connsiteY77" fmla="*/ 872673 h 1516072"/>
                  <a:gd name="connsiteX78" fmla="*/ 737799 w 974607"/>
                  <a:gd name="connsiteY78" fmla="*/ 874578 h 1516072"/>
                  <a:gd name="connsiteX79" fmla="*/ 732084 w 974607"/>
                  <a:gd name="connsiteY79" fmla="*/ 878388 h 1516072"/>
                  <a:gd name="connsiteX80" fmla="*/ 699699 w 974607"/>
                  <a:gd name="connsiteY80" fmla="*/ 899343 h 1516072"/>
                  <a:gd name="connsiteX81" fmla="*/ 595181 w 974607"/>
                  <a:gd name="connsiteY81" fmla="*/ 957831 h 1516072"/>
                  <a:gd name="connsiteX82" fmla="*/ 507294 w 974607"/>
                  <a:gd name="connsiteY82" fmla="*/ 847908 h 1516072"/>
                  <a:gd name="connsiteX83" fmla="*/ 503484 w 974607"/>
                  <a:gd name="connsiteY83" fmla="*/ 358323 h 1516072"/>
                  <a:gd name="connsiteX84" fmla="*/ 499674 w 974607"/>
                  <a:gd name="connsiteY84" fmla="*/ 66858 h 1516072"/>
                  <a:gd name="connsiteX85" fmla="*/ 490149 w 974607"/>
                  <a:gd name="connsiteY85" fmla="*/ 40188 h 1516072"/>
                  <a:gd name="connsiteX86" fmla="*/ 488244 w 974607"/>
                  <a:gd name="connsiteY86" fmla="*/ 34473 h 1516072"/>
                  <a:gd name="connsiteX87" fmla="*/ 484434 w 974607"/>
                  <a:gd name="connsiteY87" fmla="*/ 28758 h 1516072"/>
                  <a:gd name="connsiteX88" fmla="*/ 478719 w 974607"/>
                  <a:gd name="connsiteY88" fmla="*/ 17328 h 1516072"/>
                  <a:gd name="connsiteX89" fmla="*/ 473004 w 974607"/>
                  <a:gd name="connsiteY89" fmla="*/ 13518 h 1516072"/>
                  <a:gd name="connsiteX90" fmla="*/ 469194 w 974607"/>
                  <a:gd name="connsiteY90" fmla="*/ 7803 h 1516072"/>
                  <a:gd name="connsiteX91" fmla="*/ 429189 w 974607"/>
                  <a:gd name="connsiteY91" fmla="*/ 11613 h 1516072"/>
                  <a:gd name="connsiteX92" fmla="*/ 425379 w 974607"/>
                  <a:gd name="connsiteY92" fmla="*/ 78288 h 1516072"/>
                  <a:gd name="connsiteX93" fmla="*/ 425379 w 974607"/>
                  <a:gd name="connsiteY93" fmla="*/ 84003 h 1516072"/>
                  <a:gd name="connsiteX94" fmla="*/ 436603 w 974607"/>
                  <a:gd name="connsiteY94" fmla="*/ 225952 h 1516072"/>
                  <a:gd name="connsiteX95" fmla="*/ 440619 w 974607"/>
                  <a:gd name="connsiteY95" fmla="*/ 421188 h 1516072"/>
                  <a:gd name="connsiteX96" fmla="*/ 440002 w 974607"/>
                  <a:gd name="connsiteY96" fmla="*/ 789160 h 1516072"/>
                  <a:gd name="connsiteX97" fmla="*/ 430322 w 974607"/>
                  <a:gd name="connsiteY97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33989 w 974607"/>
                  <a:gd name="connsiteY41" fmla="*/ 1326063 h 1516072"/>
                  <a:gd name="connsiteX42" fmla="*/ 743514 w 974607"/>
                  <a:gd name="connsiteY42" fmla="*/ 1327968 h 1516072"/>
                  <a:gd name="connsiteX43" fmla="*/ 749229 w 974607"/>
                  <a:gd name="connsiteY43" fmla="*/ 1329873 h 1516072"/>
                  <a:gd name="connsiteX44" fmla="*/ 777804 w 974607"/>
                  <a:gd name="connsiteY44" fmla="*/ 1333683 h 1516072"/>
                  <a:gd name="connsiteX45" fmla="*/ 789234 w 974607"/>
                  <a:gd name="connsiteY45" fmla="*/ 1327968 h 1516072"/>
                  <a:gd name="connsiteX46" fmla="*/ 794949 w 974607"/>
                  <a:gd name="connsiteY46" fmla="*/ 1326063 h 1516072"/>
                  <a:gd name="connsiteX47" fmla="*/ 800664 w 974607"/>
                  <a:gd name="connsiteY47" fmla="*/ 1284153 h 1516072"/>
                  <a:gd name="connsiteX48" fmla="*/ 783519 w 974607"/>
                  <a:gd name="connsiteY48" fmla="*/ 1253673 h 1516072"/>
                  <a:gd name="connsiteX49" fmla="*/ 773994 w 974607"/>
                  <a:gd name="connsiteY49" fmla="*/ 1247958 h 1516072"/>
                  <a:gd name="connsiteX50" fmla="*/ 648264 w 974607"/>
                  <a:gd name="connsiteY50" fmla="*/ 1156518 h 1516072"/>
                  <a:gd name="connsiteX51" fmla="*/ 645998 w 974607"/>
                  <a:gd name="connsiteY51" fmla="*/ 1108121 h 1516072"/>
                  <a:gd name="connsiteX52" fmla="*/ 671124 w 974607"/>
                  <a:gd name="connsiteY52" fmla="*/ 1089843 h 1516072"/>
                  <a:gd name="connsiteX53" fmla="*/ 724464 w 974607"/>
                  <a:gd name="connsiteY53" fmla="*/ 1082223 h 1516072"/>
                  <a:gd name="connsiteX54" fmla="*/ 871149 w 974607"/>
                  <a:gd name="connsiteY54" fmla="*/ 1086033 h 1516072"/>
                  <a:gd name="connsiteX55" fmla="*/ 899724 w 974607"/>
                  <a:gd name="connsiteY55" fmla="*/ 1091748 h 1516072"/>
                  <a:gd name="connsiteX56" fmla="*/ 963835 w 974607"/>
                  <a:gd name="connsiteY56" fmla="*/ 1090672 h 1516072"/>
                  <a:gd name="connsiteX57" fmla="*/ 970209 w 974607"/>
                  <a:gd name="connsiteY57" fmla="*/ 1054008 h 1516072"/>
                  <a:gd name="connsiteX58" fmla="*/ 918620 w 974607"/>
                  <a:gd name="connsiteY58" fmla="*/ 1034598 h 1516072"/>
                  <a:gd name="connsiteX59" fmla="*/ 803186 w 974607"/>
                  <a:gd name="connsiteY59" fmla="*/ 1037069 h 1516072"/>
                  <a:gd name="connsiteX60" fmla="*/ 646360 w 974607"/>
                  <a:gd name="connsiteY60" fmla="*/ 1049838 h 1516072"/>
                  <a:gd name="connsiteX61" fmla="*/ 640078 w 974607"/>
                  <a:gd name="connsiteY61" fmla="*/ 1026051 h 1516072"/>
                  <a:gd name="connsiteX62" fmla="*/ 673029 w 974607"/>
                  <a:gd name="connsiteY62" fmla="*/ 992688 h 1516072"/>
                  <a:gd name="connsiteX63" fmla="*/ 674934 w 974607"/>
                  <a:gd name="connsiteY63" fmla="*/ 986973 h 1516072"/>
                  <a:gd name="connsiteX64" fmla="*/ 680649 w 974607"/>
                  <a:gd name="connsiteY64" fmla="*/ 985068 h 1516072"/>
                  <a:gd name="connsiteX65" fmla="*/ 686364 w 974607"/>
                  <a:gd name="connsiteY65" fmla="*/ 981258 h 1516072"/>
                  <a:gd name="connsiteX66" fmla="*/ 695889 w 974607"/>
                  <a:gd name="connsiteY66" fmla="*/ 971733 h 1516072"/>
                  <a:gd name="connsiteX67" fmla="*/ 705414 w 974607"/>
                  <a:gd name="connsiteY67" fmla="*/ 960303 h 1516072"/>
                  <a:gd name="connsiteX68" fmla="*/ 716844 w 974607"/>
                  <a:gd name="connsiteY68" fmla="*/ 952683 h 1516072"/>
                  <a:gd name="connsiteX69" fmla="*/ 732084 w 974607"/>
                  <a:gd name="connsiteY69" fmla="*/ 939348 h 1516072"/>
                  <a:gd name="connsiteX70" fmla="*/ 741609 w 974607"/>
                  <a:gd name="connsiteY70" fmla="*/ 927918 h 1516072"/>
                  <a:gd name="connsiteX71" fmla="*/ 753039 w 974607"/>
                  <a:gd name="connsiteY71" fmla="*/ 918393 h 1516072"/>
                  <a:gd name="connsiteX72" fmla="*/ 758754 w 974607"/>
                  <a:gd name="connsiteY72" fmla="*/ 906963 h 1516072"/>
                  <a:gd name="connsiteX73" fmla="*/ 760659 w 974607"/>
                  <a:gd name="connsiteY73" fmla="*/ 901248 h 1516072"/>
                  <a:gd name="connsiteX74" fmla="*/ 766374 w 974607"/>
                  <a:gd name="connsiteY74" fmla="*/ 889818 h 1516072"/>
                  <a:gd name="connsiteX75" fmla="*/ 764469 w 974607"/>
                  <a:gd name="connsiteY75" fmla="*/ 874578 h 1516072"/>
                  <a:gd name="connsiteX76" fmla="*/ 758754 w 974607"/>
                  <a:gd name="connsiteY76" fmla="*/ 872673 h 1516072"/>
                  <a:gd name="connsiteX77" fmla="*/ 737799 w 974607"/>
                  <a:gd name="connsiteY77" fmla="*/ 874578 h 1516072"/>
                  <a:gd name="connsiteX78" fmla="*/ 732084 w 974607"/>
                  <a:gd name="connsiteY78" fmla="*/ 878388 h 1516072"/>
                  <a:gd name="connsiteX79" fmla="*/ 699699 w 974607"/>
                  <a:gd name="connsiteY79" fmla="*/ 899343 h 1516072"/>
                  <a:gd name="connsiteX80" fmla="*/ 595181 w 974607"/>
                  <a:gd name="connsiteY80" fmla="*/ 957831 h 1516072"/>
                  <a:gd name="connsiteX81" fmla="*/ 507294 w 974607"/>
                  <a:gd name="connsiteY81" fmla="*/ 847908 h 1516072"/>
                  <a:gd name="connsiteX82" fmla="*/ 503484 w 974607"/>
                  <a:gd name="connsiteY82" fmla="*/ 358323 h 1516072"/>
                  <a:gd name="connsiteX83" fmla="*/ 499674 w 974607"/>
                  <a:gd name="connsiteY83" fmla="*/ 66858 h 1516072"/>
                  <a:gd name="connsiteX84" fmla="*/ 490149 w 974607"/>
                  <a:gd name="connsiteY84" fmla="*/ 40188 h 1516072"/>
                  <a:gd name="connsiteX85" fmla="*/ 488244 w 974607"/>
                  <a:gd name="connsiteY85" fmla="*/ 34473 h 1516072"/>
                  <a:gd name="connsiteX86" fmla="*/ 484434 w 974607"/>
                  <a:gd name="connsiteY86" fmla="*/ 28758 h 1516072"/>
                  <a:gd name="connsiteX87" fmla="*/ 478719 w 974607"/>
                  <a:gd name="connsiteY87" fmla="*/ 17328 h 1516072"/>
                  <a:gd name="connsiteX88" fmla="*/ 473004 w 974607"/>
                  <a:gd name="connsiteY88" fmla="*/ 13518 h 1516072"/>
                  <a:gd name="connsiteX89" fmla="*/ 469194 w 974607"/>
                  <a:gd name="connsiteY89" fmla="*/ 7803 h 1516072"/>
                  <a:gd name="connsiteX90" fmla="*/ 429189 w 974607"/>
                  <a:gd name="connsiteY90" fmla="*/ 11613 h 1516072"/>
                  <a:gd name="connsiteX91" fmla="*/ 425379 w 974607"/>
                  <a:gd name="connsiteY91" fmla="*/ 78288 h 1516072"/>
                  <a:gd name="connsiteX92" fmla="*/ 425379 w 974607"/>
                  <a:gd name="connsiteY92" fmla="*/ 84003 h 1516072"/>
                  <a:gd name="connsiteX93" fmla="*/ 436603 w 974607"/>
                  <a:gd name="connsiteY93" fmla="*/ 225952 h 1516072"/>
                  <a:gd name="connsiteX94" fmla="*/ 440619 w 974607"/>
                  <a:gd name="connsiteY94" fmla="*/ 421188 h 1516072"/>
                  <a:gd name="connsiteX95" fmla="*/ 440002 w 974607"/>
                  <a:gd name="connsiteY95" fmla="*/ 789160 h 1516072"/>
                  <a:gd name="connsiteX96" fmla="*/ 430322 w 974607"/>
                  <a:gd name="connsiteY96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33989 w 974607"/>
                  <a:gd name="connsiteY41" fmla="*/ 1326063 h 1516072"/>
                  <a:gd name="connsiteX42" fmla="*/ 743514 w 974607"/>
                  <a:gd name="connsiteY42" fmla="*/ 1327968 h 1516072"/>
                  <a:gd name="connsiteX43" fmla="*/ 777804 w 974607"/>
                  <a:gd name="connsiteY43" fmla="*/ 1333683 h 1516072"/>
                  <a:gd name="connsiteX44" fmla="*/ 789234 w 974607"/>
                  <a:gd name="connsiteY44" fmla="*/ 1327968 h 1516072"/>
                  <a:gd name="connsiteX45" fmla="*/ 794949 w 974607"/>
                  <a:gd name="connsiteY45" fmla="*/ 1326063 h 1516072"/>
                  <a:gd name="connsiteX46" fmla="*/ 800664 w 974607"/>
                  <a:gd name="connsiteY46" fmla="*/ 1284153 h 1516072"/>
                  <a:gd name="connsiteX47" fmla="*/ 783519 w 974607"/>
                  <a:gd name="connsiteY47" fmla="*/ 1253673 h 1516072"/>
                  <a:gd name="connsiteX48" fmla="*/ 773994 w 974607"/>
                  <a:gd name="connsiteY48" fmla="*/ 1247958 h 1516072"/>
                  <a:gd name="connsiteX49" fmla="*/ 648264 w 974607"/>
                  <a:gd name="connsiteY49" fmla="*/ 1156518 h 1516072"/>
                  <a:gd name="connsiteX50" fmla="*/ 645998 w 974607"/>
                  <a:gd name="connsiteY50" fmla="*/ 1108121 h 1516072"/>
                  <a:gd name="connsiteX51" fmla="*/ 671124 w 974607"/>
                  <a:gd name="connsiteY51" fmla="*/ 1089843 h 1516072"/>
                  <a:gd name="connsiteX52" fmla="*/ 724464 w 974607"/>
                  <a:gd name="connsiteY52" fmla="*/ 1082223 h 1516072"/>
                  <a:gd name="connsiteX53" fmla="*/ 871149 w 974607"/>
                  <a:gd name="connsiteY53" fmla="*/ 1086033 h 1516072"/>
                  <a:gd name="connsiteX54" fmla="*/ 899724 w 974607"/>
                  <a:gd name="connsiteY54" fmla="*/ 1091748 h 1516072"/>
                  <a:gd name="connsiteX55" fmla="*/ 963835 w 974607"/>
                  <a:gd name="connsiteY55" fmla="*/ 1090672 h 1516072"/>
                  <a:gd name="connsiteX56" fmla="*/ 970209 w 974607"/>
                  <a:gd name="connsiteY56" fmla="*/ 1054008 h 1516072"/>
                  <a:gd name="connsiteX57" fmla="*/ 918620 w 974607"/>
                  <a:gd name="connsiteY57" fmla="*/ 1034598 h 1516072"/>
                  <a:gd name="connsiteX58" fmla="*/ 803186 w 974607"/>
                  <a:gd name="connsiteY58" fmla="*/ 1037069 h 1516072"/>
                  <a:gd name="connsiteX59" fmla="*/ 646360 w 974607"/>
                  <a:gd name="connsiteY59" fmla="*/ 1049838 h 1516072"/>
                  <a:gd name="connsiteX60" fmla="*/ 640078 w 974607"/>
                  <a:gd name="connsiteY60" fmla="*/ 1026051 h 1516072"/>
                  <a:gd name="connsiteX61" fmla="*/ 673029 w 974607"/>
                  <a:gd name="connsiteY61" fmla="*/ 992688 h 1516072"/>
                  <a:gd name="connsiteX62" fmla="*/ 674934 w 974607"/>
                  <a:gd name="connsiteY62" fmla="*/ 986973 h 1516072"/>
                  <a:gd name="connsiteX63" fmla="*/ 680649 w 974607"/>
                  <a:gd name="connsiteY63" fmla="*/ 985068 h 1516072"/>
                  <a:gd name="connsiteX64" fmla="*/ 686364 w 974607"/>
                  <a:gd name="connsiteY64" fmla="*/ 981258 h 1516072"/>
                  <a:gd name="connsiteX65" fmla="*/ 695889 w 974607"/>
                  <a:gd name="connsiteY65" fmla="*/ 971733 h 1516072"/>
                  <a:gd name="connsiteX66" fmla="*/ 705414 w 974607"/>
                  <a:gd name="connsiteY66" fmla="*/ 960303 h 1516072"/>
                  <a:gd name="connsiteX67" fmla="*/ 716844 w 974607"/>
                  <a:gd name="connsiteY67" fmla="*/ 952683 h 1516072"/>
                  <a:gd name="connsiteX68" fmla="*/ 732084 w 974607"/>
                  <a:gd name="connsiteY68" fmla="*/ 939348 h 1516072"/>
                  <a:gd name="connsiteX69" fmla="*/ 741609 w 974607"/>
                  <a:gd name="connsiteY69" fmla="*/ 927918 h 1516072"/>
                  <a:gd name="connsiteX70" fmla="*/ 753039 w 974607"/>
                  <a:gd name="connsiteY70" fmla="*/ 918393 h 1516072"/>
                  <a:gd name="connsiteX71" fmla="*/ 758754 w 974607"/>
                  <a:gd name="connsiteY71" fmla="*/ 906963 h 1516072"/>
                  <a:gd name="connsiteX72" fmla="*/ 760659 w 974607"/>
                  <a:gd name="connsiteY72" fmla="*/ 901248 h 1516072"/>
                  <a:gd name="connsiteX73" fmla="*/ 766374 w 974607"/>
                  <a:gd name="connsiteY73" fmla="*/ 889818 h 1516072"/>
                  <a:gd name="connsiteX74" fmla="*/ 764469 w 974607"/>
                  <a:gd name="connsiteY74" fmla="*/ 874578 h 1516072"/>
                  <a:gd name="connsiteX75" fmla="*/ 758754 w 974607"/>
                  <a:gd name="connsiteY75" fmla="*/ 872673 h 1516072"/>
                  <a:gd name="connsiteX76" fmla="*/ 737799 w 974607"/>
                  <a:gd name="connsiteY76" fmla="*/ 874578 h 1516072"/>
                  <a:gd name="connsiteX77" fmla="*/ 732084 w 974607"/>
                  <a:gd name="connsiteY77" fmla="*/ 878388 h 1516072"/>
                  <a:gd name="connsiteX78" fmla="*/ 699699 w 974607"/>
                  <a:gd name="connsiteY78" fmla="*/ 899343 h 1516072"/>
                  <a:gd name="connsiteX79" fmla="*/ 595181 w 974607"/>
                  <a:gd name="connsiteY79" fmla="*/ 957831 h 1516072"/>
                  <a:gd name="connsiteX80" fmla="*/ 507294 w 974607"/>
                  <a:gd name="connsiteY80" fmla="*/ 847908 h 1516072"/>
                  <a:gd name="connsiteX81" fmla="*/ 503484 w 974607"/>
                  <a:gd name="connsiteY81" fmla="*/ 358323 h 1516072"/>
                  <a:gd name="connsiteX82" fmla="*/ 499674 w 974607"/>
                  <a:gd name="connsiteY82" fmla="*/ 66858 h 1516072"/>
                  <a:gd name="connsiteX83" fmla="*/ 490149 w 974607"/>
                  <a:gd name="connsiteY83" fmla="*/ 40188 h 1516072"/>
                  <a:gd name="connsiteX84" fmla="*/ 488244 w 974607"/>
                  <a:gd name="connsiteY84" fmla="*/ 34473 h 1516072"/>
                  <a:gd name="connsiteX85" fmla="*/ 484434 w 974607"/>
                  <a:gd name="connsiteY85" fmla="*/ 28758 h 1516072"/>
                  <a:gd name="connsiteX86" fmla="*/ 478719 w 974607"/>
                  <a:gd name="connsiteY86" fmla="*/ 17328 h 1516072"/>
                  <a:gd name="connsiteX87" fmla="*/ 473004 w 974607"/>
                  <a:gd name="connsiteY87" fmla="*/ 13518 h 1516072"/>
                  <a:gd name="connsiteX88" fmla="*/ 469194 w 974607"/>
                  <a:gd name="connsiteY88" fmla="*/ 7803 h 1516072"/>
                  <a:gd name="connsiteX89" fmla="*/ 429189 w 974607"/>
                  <a:gd name="connsiteY89" fmla="*/ 11613 h 1516072"/>
                  <a:gd name="connsiteX90" fmla="*/ 425379 w 974607"/>
                  <a:gd name="connsiteY90" fmla="*/ 78288 h 1516072"/>
                  <a:gd name="connsiteX91" fmla="*/ 425379 w 974607"/>
                  <a:gd name="connsiteY91" fmla="*/ 84003 h 1516072"/>
                  <a:gd name="connsiteX92" fmla="*/ 436603 w 974607"/>
                  <a:gd name="connsiteY92" fmla="*/ 225952 h 1516072"/>
                  <a:gd name="connsiteX93" fmla="*/ 440619 w 974607"/>
                  <a:gd name="connsiteY93" fmla="*/ 421188 h 1516072"/>
                  <a:gd name="connsiteX94" fmla="*/ 440002 w 974607"/>
                  <a:gd name="connsiteY94" fmla="*/ 789160 h 1516072"/>
                  <a:gd name="connsiteX95" fmla="*/ 430322 w 974607"/>
                  <a:gd name="connsiteY95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33989 w 974607"/>
                  <a:gd name="connsiteY41" fmla="*/ 1326063 h 1516072"/>
                  <a:gd name="connsiteX42" fmla="*/ 777804 w 974607"/>
                  <a:gd name="connsiteY42" fmla="*/ 1333683 h 1516072"/>
                  <a:gd name="connsiteX43" fmla="*/ 789234 w 974607"/>
                  <a:gd name="connsiteY43" fmla="*/ 1327968 h 1516072"/>
                  <a:gd name="connsiteX44" fmla="*/ 794949 w 974607"/>
                  <a:gd name="connsiteY44" fmla="*/ 1326063 h 1516072"/>
                  <a:gd name="connsiteX45" fmla="*/ 800664 w 974607"/>
                  <a:gd name="connsiteY45" fmla="*/ 1284153 h 1516072"/>
                  <a:gd name="connsiteX46" fmla="*/ 783519 w 974607"/>
                  <a:gd name="connsiteY46" fmla="*/ 1253673 h 1516072"/>
                  <a:gd name="connsiteX47" fmla="*/ 773994 w 974607"/>
                  <a:gd name="connsiteY47" fmla="*/ 1247958 h 1516072"/>
                  <a:gd name="connsiteX48" fmla="*/ 648264 w 974607"/>
                  <a:gd name="connsiteY48" fmla="*/ 1156518 h 1516072"/>
                  <a:gd name="connsiteX49" fmla="*/ 645998 w 974607"/>
                  <a:gd name="connsiteY49" fmla="*/ 1108121 h 1516072"/>
                  <a:gd name="connsiteX50" fmla="*/ 671124 w 974607"/>
                  <a:gd name="connsiteY50" fmla="*/ 1089843 h 1516072"/>
                  <a:gd name="connsiteX51" fmla="*/ 724464 w 974607"/>
                  <a:gd name="connsiteY51" fmla="*/ 1082223 h 1516072"/>
                  <a:gd name="connsiteX52" fmla="*/ 871149 w 974607"/>
                  <a:gd name="connsiteY52" fmla="*/ 1086033 h 1516072"/>
                  <a:gd name="connsiteX53" fmla="*/ 899724 w 974607"/>
                  <a:gd name="connsiteY53" fmla="*/ 1091748 h 1516072"/>
                  <a:gd name="connsiteX54" fmla="*/ 963835 w 974607"/>
                  <a:gd name="connsiteY54" fmla="*/ 1090672 h 1516072"/>
                  <a:gd name="connsiteX55" fmla="*/ 970209 w 974607"/>
                  <a:gd name="connsiteY55" fmla="*/ 1054008 h 1516072"/>
                  <a:gd name="connsiteX56" fmla="*/ 918620 w 974607"/>
                  <a:gd name="connsiteY56" fmla="*/ 1034598 h 1516072"/>
                  <a:gd name="connsiteX57" fmla="*/ 803186 w 974607"/>
                  <a:gd name="connsiteY57" fmla="*/ 1037069 h 1516072"/>
                  <a:gd name="connsiteX58" fmla="*/ 646360 w 974607"/>
                  <a:gd name="connsiteY58" fmla="*/ 1049838 h 1516072"/>
                  <a:gd name="connsiteX59" fmla="*/ 640078 w 974607"/>
                  <a:gd name="connsiteY59" fmla="*/ 1026051 h 1516072"/>
                  <a:gd name="connsiteX60" fmla="*/ 673029 w 974607"/>
                  <a:gd name="connsiteY60" fmla="*/ 992688 h 1516072"/>
                  <a:gd name="connsiteX61" fmla="*/ 674934 w 974607"/>
                  <a:gd name="connsiteY61" fmla="*/ 986973 h 1516072"/>
                  <a:gd name="connsiteX62" fmla="*/ 680649 w 974607"/>
                  <a:gd name="connsiteY62" fmla="*/ 985068 h 1516072"/>
                  <a:gd name="connsiteX63" fmla="*/ 686364 w 974607"/>
                  <a:gd name="connsiteY63" fmla="*/ 981258 h 1516072"/>
                  <a:gd name="connsiteX64" fmla="*/ 695889 w 974607"/>
                  <a:gd name="connsiteY64" fmla="*/ 971733 h 1516072"/>
                  <a:gd name="connsiteX65" fmla="*/ 705414 w 974607"/>
                  <a:gd name="connsiteY65" fmla="*/ 960303 h 1516072"/>
                  <a:gd name="connsiteX66" fmla="*/ 716844 w 974607"/>
                  <a:gd name="connsiteY66" fmla="*/ 952683 h 1516072"/>
                  <a:gd name="connsiteX67" fmla="*/ 732084 w 974607"/>
                  <a:gd name="connsiteY67" fmla="*/ 939348 h 1516072"/>
                  <a:gd name="connsiteX68" fmla="*/ 741609 w 974607"/>
                  <a:gd name="connsiteY68" fmla="*/ 927918 h 1516072"/>
                  <a:gd name="connsiteX69" fmla="*/ 753039 w 974607"/>
                  <a:gd name="connsiteY69" fmla="*/ 918393 h 1516072"/>
                  <a:gd name="connsiteX70" fmla="*/ 758754 w 974607"/>
                  <a:gd name="connsiteY70" fmla="*/ 906963 h 1516072"/>
                  <a:gd name="connsiteX71" fmla="*/ 760659 w 974607"/>
                  <a:gd name="connsiteY71" fmla="*/ 901248 h 1516072"/>
                  <a:gd name="connsiteX72" fmla="*/ 766374 w 974607"/>
                  <a:gd name="connsiteY72" fmla="*/ 889818 h 1516072"/>
                  <a:gd name="connsiteX73" fmla="*/ 764469 w 974607"/>
                  <a:gd name="connsiteY73" fmla="*/ 874578 h 1516072"/>
                  <a:gd name="connsiteX74" fmla="*/ 758754 w 974607"/>
                  <a:gd name="connsiteY74" fmla="*/ 872673 h 1516072"/>
                  <a:gd name="connsiteX75" fmla="*/ 737799 w 974607"/>
                  <a:gd name="connsiteY75" fmla="*/ 874578 h 1516072"/>
                  <a:gd name="connsiteX76" fmla="*/ 732084 w 974607"/>
                  <a:gd name="connsiteY76" fmla="*/ 878388 h 1516072"/>
                  <a:gd name="connsiteX77" fmla="*/ 699699 w 974607"/>
                  <a:gd name="connsiteY77" fmla="*/ 899343 h 1516072"/>
                  <a:gd name="connsiteX78" fmla="*/ 595181 w 974607"/>
                  <a:gd name="connsiteY78" fmla="*/ 957831 h 1516072"/>
                  <a:gd name="connsiteX79" fmla="*/ 507294 w 974607"/>
                  <a:gd name="connsiteY79" fmla="*/ 847908 h 1516072"/>
                  <a:gd name="connsiteX80" fmla="*/ 503484 w 974607"/>
                  <a:gd name="connsiteY80" fmla="*/ 358323 h 1516072"/>
                  <a:gd name="connsiteX81" fmla="*/ 499674 w 974607"/>
                  <a:gd name="connsiteY81" fmla="*/ 66858 h 1516072"/>
                  <a:gd name="connsiteX82" fmla="*/ 490149 w 974607"/>
                  <a:gd name="connsiteY82" fmla="*/ 40188 h 1516072"/>
                  <a:gd name="connsiteX83" fmla="*/ 488244 w 974607"/>
                  <a:gd name="connsiteY83" fmla="*/ 34473 h 1516072"/>
                  <a:gd name="connsiteX84" fmla="*/ 484434 w 974607"/>
                  <a:gd name="connsiteY84" fmla="*/ 28758 h 1516072"/>
                  <a:gd name="connsiteX85" fmla="*/ 478719 w 974607"/>
                  <a:gd name="connsiteY85" fmla="*/ 17328 h 1516072"/>
                  <a:gd name="connsiteX86" fmla="*/ 473004 w 974607"/>
                  <a:gd name="connsiteY86" fmla="*/ 13518 h 1516072"/>
                  <a:gd name="connsiteX87" fmla="*/ 469194 w 974607"/>
                  <a:gd name="connsiteY87" fmla="*/ 7803 h 1516072"/>
                  <a:gd name="connsiteX88" fmla="*/ 429189 w 974607"/>
                  <a:gd name="connsiteY88" fmla="*/ 11613 h 1516072"/>
                  <a:gd name="connsiteX89" fmla="*/ 425379 w 974607"/>
                  <a:gd name="connsiteY89" fmla="*/ 78288 h 1516072"/>
                  <a:gd name="connsiteX90" fmla="*/ 425379 w 974607"/>
                  <a:gd name="connsiteY90" fmla="*/ 84003 h 1516072"/>
                  <a:gd name="connsiteX91" fmla="*/ 436603 w 974607"/>
                  <a:gd name="connsiteY91" fmla="*/ 225952 h 1516072"/>
                  <a:gd name="connsiteX92" fmla="*/ 440619 w 974607"/>
                  <a:gd name="connsiteY92" fmla="*/ 421188 h 1516072"/>
                  <a:gd name="connsiteX93" fmla="*/ 440002 w 974607"/>
                  <a:gd name="connsiteY93" fmla="*/ 789160 h 1516072"/>
                  <a:gd name="connsiteX94" fmla="*/ 430322 w 974607"/>
                  <a:gd name="connsiteY94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33989 w 974607"/>
                  <a:gd name="connsiteY41" fmla="*/ 1326063 h 1516072"/>
                  <a:gd name="connsiteX42" fmla="*/ 777804 w 974607"/>
                  <a:gd name="connsiteY42" fmla="*/ 1333683 h 1516072"/>
                  <a:gd name="connsiteX43" fmla="*/ 789234 w 974607"/>
                  <a:gd name="connsiteY43" fmla="*/ 1327968 h 1516072"/>
                  <a:gd name="connsiteX44" fmla="*/ 800664 w 974607"/>
                  <a:gd name="connsiteY44" fmla="*/ 1284153 h 1516072"/>
                  <a:gd name="connsiteX45" fmla="*/ 783519 w 974607"/>
                  <a:gd name="connsiteY45" fmla="*/ 1253673 h 1516072"/>
                  <a:gd name="connsiteX46" fmla="*/ 773994 w 974607"/>
                  <a:gd name="connsiteY46" fmla="*/ 1247958 h 1516072"/>
                  <a:gd name="connsiteX47" fmla="*/ 648264 w 974607"/>
                  <a:gd name="connsiteY47" fmla="*/ 1156518 h 1516072"/>
                  <a:gd name="connsiteX48" fmla="*/ 645998 w 974607"/>
                  <a:gd name="connsiteY48" fmla="*/ 1108121 h 1516072"/>
                  <a:gd name="connsiteX49" fmla="*/ 671124 w 974607"/>
                  <a:gd name="connsiteY49" fmla="*/ 1089843 h 1516072"/>
                  <a:gd name="connsiteX50" fmla="*/ 724464 w 974607"/>
                  <a:gd name="connsiteY50" fmla="*/ 1082223 h 1516072"/>
                  <a:gd name="connsiteX51" fmla="*/ 871149 w 974607"/>
                  <a:gd name="connsiteY51" fmla="*/ 1086033 h 1516072"/>
                  <a:gd name="connsiteX52" fmla="*/ 899724 w 974607"/>
                  <a:gd name="connsiteY52" fmla="*/ 1091748 h 1516072"/>
                  <a:gd name="connsiteX53" fmla="*/ 963835 w 974607"/>
                  <a:gd name="connsiteY53" fmla="*/ 1090672 h 1516072"/>
                  <a:gd name="connsiteX54" fmla="*/ 970209 w 974607"/>
                  <a:gd name="connsiteY54" fmla="*/ 1054008 h 1516072"/>
                  <a:gd name="connsiteX55" fmla="*/ 918620 w 974607"/>
                  <a:gd name="connsiteY55" fmla="*/ 1034598 h 1516072"/>
                  <a:gd name="connsiteX56" fmla="*/ 803186 w 974607"/>
                  <a:gd name="connsiteY56" fmla="*/ 1037069 h 1516072"/>
                  <a:gd name="connsiteX57" fmla="*/ 646360 w 974607"/>
                  <a:gd name="connsiteY57" fmla="*/ 1049838 h 1516072"/>
                  <a:gd name="connsiteX58" fmla="*/ 640078 w 974607"/>
                  <a:gd name="connsiteY58" fmla="*/ 1026051 h 1516072"/>
                  <a:gd name="connsiteX59" fmla="*/ 673029 w 974607"/>
                  <a:gd name="connsiteY59" fmla="*/ 992688 h 1516072"/>
                  <a:gd name="connsiteX60" fmla="*/ 674934 w 974607"/>
                  <a:gd name="connsiteY60" fmla="*/ 986973 h 1516072"/>
                  <a:gd name="connsiteX61" fmla="*/ 680649 w 974607"/>
                  <a:gd name="connsiteY61" fmla="*/ 985068 h 1516072"/>
                  <a:gd name="connsiteX62" fmla="*/ 686364 w 974607"/>
                  <a:gd name="connsiteY62" fmla="*/ 981258 h 1516072"/>
                  <a:gd name="connsiteX63" fmla="*/ 695889 w 974607"/>
                  <a:gd name="connsiteY63" fmla="*/ 971733 h 1516072"/>
                  <a:gd name="connsiteX64" fmla="*/ 705414 w 974607"/>
                  <a:gd name="connsiteY64" fmla="*/ 960303 h 1516072"/>
                  <a:gd name="connsiteX65" fmla="*/ 716844 w 974607"/>
                  <a:gd name="connsiteY65" fmla="*/ 952683 h 1516072"/>
                  <a:gd name="connsiteX66" fmla="*/ 732084 w 974607"/>
                  <a:gd name="connsiteY66" fmla="*/ 939348 h 1516072"/>
                  <a:gd name="connsiteX67" fmla="*/ 741609 w 974607"/>
                  <a:gd name="connsiteY67" fmla="*/ 927918 h 1516072"/>
                  <a:gd name="connsiteX68" fmla="*/ 753039 w 974607"/>
                  <a:gd name="connsiteY68" fmla="*/ 918393 h 1516072"/>
                  <a:gd name="connsiteX69" fmla="*/ 758754 w 974607"/>
                  <a:gd name="connsiteY69" fmla="*/ 906963 h 1516072"/>
                  <a:gd name="connsiteX70" fmla="*/ 760659 w 974607"/>
                  <a:gd name="connsiteY70" fmla="*/ 901248 h 1516072"/>
                  <a:gd name="connsiteX71" fmla="*/ 766374 w 974607"/>
                  <a:gd name="connsiteY71" fmla="*/ 889818 h 1516072"/>
                  <a:gd name="connsiteX72" fmla="*/ 764469 w 974607"/>
                  <a:gd name="connsiteY72" fmla="*/ 874578 h 1516072"/>
                  <a:gd name="connsiteX73" fmla="*/ 758754 w 974607"/>
                  <a:gd name="connsiteY73" fmla="*/ 872673 h 1516072"/>
                  <a:gd name="connsiteX74" fmla="*/ 737799 w 974607"/>
                  <a:gd name="connsiteY74" fmla="*/ 874578 h 1516072"/>
                  <a:gd name="connsiteX75" fmla="*/ 732084 w 974607"/>
                  <a:gd name="connsiteY75" fmla="*/ 878388 h 1516072"/>
                  <a:gd name="connsiteX76" fmla="*/ 699699 w 974607"/>
                  <a:gd name="connsiteY76" fmla="*/ 899343 h 1516072"/>
                  <a:gd name="connsiteX77" fmla="*/ 595181 w 974607"/>
                  <a:gd name="connsiteY77" fmla="*/ 957831 h 1516072"/>
                  <a:gd name="connsiteX78" fmla="*/ 507294 w 974607"/>
                  <a:gd name="connsiteY78" fmla="*/ 847908 h 1516072"/>
                  <a:gd name="connsiteX79" fmla="*/ 503484 w 974607"/>
                  <a:gd name="connsiteY79" fmla="*/ 358323 h 1516072"/>
                  <a:gd name="connsiteX80" fmla="*/ 499674 w 974607"/>
                  <a:gd name="connsiteY80" fmla="*/ 66858 h 1516072"/>
                  <a:gd name="connsiteX81" fmla="*/ 490149 w 974607"/>
                  <a:gd name="connsiteY81" fmla="*/ 40188 h 1516072"/>
                  <a:gd name="connsiteX82" fmla="*/ 488244 w 974607"/>
                  <a:gd name="connsiteY82" fmla="*/ 34473 h 1516072"/>
                  <a:gd name="connsiteX83" fmla="*/ 484434 w 974607"/>
                  <a:gd name="connsiteY83" fmla="*/ 28758 h 1516072"/>
                  <a:gd name="connsiteX84" fmla="*/ 478719 w 974607"/>
                  <a:gd name="connsiteY84" fmla="*/ 17328 h 1516072"/>
                  <a:gd name="connsiteX85" fmla="*/ 473004 w 974607"/>
                  <a:gd name="connsiteY85" fmla="*/ 13518 h 1516072"/>
                  <a:gd name="connsiteX86" fmla="*/ 469194 w 974607"/>
                  <a:gd name="connsiteY86" fmla="*/ 7803 h 1516072"/>
                  <a:gd name="connsiteX87" fmla="*/ 429189 w 974607"/>
                  <a:gd name="connsiteY87" fmla="*/ 11613 h 1516072"/>
                  <a:gd name="connsiteX88" fmla="*/ 425379 w 974607"/>
                  <a:gd name="connsiteY88" fmla="*/ 78288 h 1516072"/>
                  <a:gd name="connsiteX89" fmla="*/ 425379 w 974607"/>
                  <a:gd name="connsiteY89" fmla="*/ 84003 h 1516072"/>
                  <a:gd name="connsiteX90" fmla="*/ 436603 w 974607"/>
                  <a:gd name="connsiteY90" fmla="*/ 225952 h 1516072"/>
                  <a:gd name="connsiteX91" fmla="*/ 440619 w 974607"/>
                  <a:gd name="connsiteY91" fmla="*/ 421188 h 1516072"/>
                  <a:gd name="connsiteX92" fmla="*/ 440002 w 974607"/>
                  <a:gd name="connsiteY92" fmla="*/ 789160 h 1516072"/>
                  <a:gd name="connsiteX93" fmla="*/ 430322 w 974607"/>
                  <a:gd name="connsiteY93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33989 w 974607"/>
                  <a:gd name="connsiteY41" fmla="*/ 1326063 h 1516072"/>
                  <a:gd name="connsiteX42" fmla="*/ 777804 w 974607"/>
                  <a:gd name="connsiteY42" fmla="*/ 1333683 h 1516072"/>
                  <a:gd name="connsiteX43" fmla="*/ 800664 w 974607"/>
                  <a:gd name="connsiteY43" fmla="*/ 1284153 h 1516072"/>
                  <a:gd name="connsiteX44" fmla="*/ 783519 w 974607"/>
                  <a:gd name="connsiteY44" fmla="*/ 1253673 h 1516072"/>
                  <a:gd name="connsiteX45" fmla="*/ 773994 w 974607"/>
                  <a:gd name="connsiteY45" fmla="*/ 1247958 h 1516072"/>
                  <a:gd name="connsiteX46" fmla="*/ 648264 w 974607"/>
                  <a:gd name="connsiteY46" fmla="*/ 1156518 h 1516072"/>
                  <a:gd name="connsiteX47" fmla="*/ 645998 w 974607"/>
                  <a:gd name="connsiteY47" fmla="*/ 1108121 h 1516072"/>
                  <a:gd name="connsiteX48" fmla="*/ 671124 w 974607"/>
                  <a:gd name="connsiteY48" fmla="*/ 1089843 h 1516072"/>
                  <a:gd name="connsiteX49" fmla="*/ 724464 w 974607"/>
                  <a:gd name="connsiteY49" fmla="*/ 1082223 h 1516072"/>
                  <a:gd name="connsiteX50" fmla="*/ 871149 w 974607"/>
                  <a:gd name="connsiteY50" fmla="*/ 1086033 h 1516072"/>
                  <a:gd name="connsiteX51" fmla="*/ 899724 w 974607"/>
                  <a:gd name="connsiteY51" fmla="*/ 1091748 h 1516072"/>
                  <a:gd name="connsiteX52" fmla="*/ 963835 w 974607"/>
                  <a:gd name="connsiteY52" fmla="*/ 1090672 h 1516072"/>
                  <a:gd name="connsiteX53" fmla="*/ 970209 w 974607"/>
                  <a:gd name="connsiteY53" fmla="*/ 1054008 h 1516072"/>
                  <a:gd name="connsiteX54" fmla="*/ 918620 w 974607"/>
                  <a:gd name="connsiteY54" fmla="*/ 1034598 h 1516072"/>
                  <a:gd name="connsiteX55" fmla="*/ 803186 w 974607"/>
                  <a:gd name="connsiteY55" fmla="*/ 1037069 h 1516072"/>
                  <a:gd name="connsiteX56" fmla="*/ 646360 w 974607"/>
                  <a:gd name="connsiteY56" fmla="*/ 1049838 h 1516072"/>
                  <a:gd name="connsiteX57" fmla="*/ 640078 w 974607"/>
                  <a:gd name="connsiteY57" fmla="*/ 1026051 h 1516072"/>
                  <a:gd name="connsiteX58" fmla="*/ 673029 w 974607"/>
                  <a:gd name="connsiteY58" fmla="*/ 992688 h 1516072"/>
                  <a:gd name="connsiteX59" fmla="*/ 674934 w 974607"/>
                  <a:gd name="connsiteY59" fmla="*/ 986973 h 1516072"/>
                  <a:gd name="connsiteX60" fmla="*/ 680649 w 974607"/>
                  <a:gd name="connsiteY60" fmla="*/ 985068 h 1516072"/>
                  <a:gd name="connsiteX61" fmla="*/ 686364 w 974607"/>
                  <a:gd name="connsiteY61" fmla="*/ 981258 h 1516072"/>
                  <a:gd name="connsiteX62" fmla="*/ 695889 w 974607"/>
                  <a:gd name="connsiteY62" fmla="*/ 971733 h 1516072"/>
                  <a:gd name="connsiteX63" fmla="*/ 705414 w 974607"/>
                  <a:gd name="connsiteY63" fmla="*/ 960303 h 1516072"/>
                  <a:gd name="connsiteX64" fmla="*/ 716844 w 974607"/>
                  <a:gd name="connsiteY64" fmla="*/ 952683 h 1516072"/>
                  <a:gd name="connsiteX65" fmla="*/ 732084 w 974607"/>
                  <a:gd name="connsiteY65" fmla="*/ 939348 h 1516072"/>
                  <a:gd name="connsiteX66" fmla="*/ 741609 w 974607"/>
                  <a:gd name="connsiteY66" fmla="*/ 927918 h 1516072"/>
                  <a:gd name="connsiteX67" fmla="*/ 753039 w 974607"/>
                  <a:gd name="connsiteY67" fmla="*/ 918393 h 1516072"/>
                  <a:gd name="connsiteX68" fmla="*/ 758754 w 974607"/>
                  <a:gd name="connsiteY68" fmla="*/ 906963 h 1516072"/>
                  <a:gd name="connsiteX69" fmla="*/ 760659 w 974607"/>
                  <a:gd name="connsiteY69" fmla="*/ 901248 h 1516072"/>
                  <a:gd name="connsiteX70" fmla="*/ 766374 w 974607"/>
                  <a:gd name="connsiteY70" fmla="*/ 889818 h 1516072"/>
                  <a:gd name="connsiteX71" fmla="*/ 764469 w 974607"/>
                  <a:gd name="connsiteY71" fmla="*/ 874578 h 1516072"/>
                  <a:gd name="connsiteX72" fmla="*/ 758754 w 974607"/>
                  <a:gd name="connsiteY72" fmla="*/ 872673 h 1516072"/>
                  <a:gd name="connsiteX73" fmla="*/ 737799 w 974607"/>
                  <a:gd name="connsiteY73" fmla="*/ 874578 h 1516072"/>
                  <a:gd name="connsiteX74" fmla="*/ 732084 w 974607"/>
                  <a:gd name="connsiteY74" fmla="*/ 878388 h 1516072"/>
                  <a:gd name="connsiteX75" fmla="*/ 699699 w 974607"/>
                  <a:gd name="connsiteY75" fmla="*/ 899343 h 1516072"/>
                  <a:gd name="connsiteX76" fmla="*/ 595181 w 974607"/>
                  <a:gd name="connsiteY76" fmla="*/ 957831 h 1516072"/>
                  <a:gd name="connsiteX77" fmla="*/ 507294 w 974607"/>
                  <a:gd name="connsiteY77" fmla="*/ 847908 h 1516072"/>
                  <a:gd name="connsiteX78" fmla="*/ 503484 w 974607"/>
                  <a:gd name="connsiteY78" fmla="*/ 358323 h 1516072"/>
                  <a:gd name="connsiteX79" fmla="*/ 499674 w 974607"/>
                  <a:gd name="connsiteY79" fmla="*/ 66858 h 1516072"/>
                  <a:gd name="connsiteX80" fmla="*/ 490149 w 974607"/>
                  <a:gd name="connsiteY80" fmla="*/ 40188 h 1516072"/>
                  <a:gd name="connsiteX81" fmla="*/ 488244 w 974607"/>
                  <a:gd name="connsiteY81" fmla="*/ 34473 h 1516072"/>
                  <a:gd name="connsiteX82" fmla="*/ 484434 w 974607"/>
                  <a:gd name="connsiteY82" fmla="*/ 28758 h 1516072"/>
                  <a:gd name="connsiteX83" fmla="*/ 478719 w 974607"/>
                  <a:gd name="connsiteY83" fmla="*/ 17328 h 1516072"/>
                  <a:gd name="connsiteX84" fmla="*/ 473004 w 974607"/>
                  <a:gd name="connsiteY84" fmla="*/ 13518 h 1516072"/>
                  <a:gd name="connsiteX85" fmla="*/ 469194 w 974607"/>
                  <a:gd name="connsiteY85" fmla="*/ 7803 h 1516072"/>
                  <a:gd name="connsiteX86" fmla="*/ 429189 w 974607"/>
                  <a:gd name="connsiteY86" fmla="*/ 11613 h 1516072"/>
                  <a:gd name="connsiteX87" fmla="*/ 425379 w 974607"/>
                  <a:gd name="connsiteY87" fmla="*/ 78288 h 1516072"/>
                  <a:gd name="connsiteX88" fmla="*/ 425379 w 974607"/>
                  <a:gd name="connsiteY88" fmla="*/ 84003 h 1516072"/>
                  <a:gd name="connsiteX89" fmla="*/ 436603 w 974607"/>
                  <a:gd name="connsiteY89" fmla="*/ 225952 h 1516072"/>
                  <a:gd name="connsiteX90" fmla="*/ 440619 w 974607"/>
                  <a:gd name="connsiteY90" fmla="*/ 421188 h 1516072"/>
                  <a:gd name="connsiteX91" fmla="*/ 440002 w 974607"/>
                  <a:gd name="connsiteY91" fmla="*/ 789160 h 1516072"/>
                  <a:gd name="connsiteX92" fmla="*/ 430322 w 974607"/>
                  <a:gd name="connsiteY92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33989 w 974607"/>
                  <a:gd name="connsiteY41" fmla="*/ 1326063 h 1516072"/>
                  <a:gd name="connsiteX42" fmla="*/ 780275 w 974607"/>
                  <a:gd name="connsiteY42" fmla="*/ 1323798 h 1516072"/>
                  <a:gd name="connsiteX43" fmla="*/ 800664 w 974607"/>
                  <a:gd name="connsiteY43" fmla="*/ 1284153 h 1516072"/>
                  <a:gd name="connsiteX44" fmla="*/ 783519 w 974607"/>
                  <a:gd name="connsiteY44" fmla="*/ 1253673 h 1516072"/>
                  <a:gd name="connsiteX45" fmla="*/ 773994 w 974607"/>
                  <a:gd name="connsiteY45" fmla="*/ 1247958 h 1516072"/>
                  <a:gd name="connsiteX46" fmla="*/ 648264 w 974607"/>
                  <a:gd name="connsiteY46" fmla="*/ 1156518 h 1516072"/>
                  <a:gd name="connsiteX47" fmla="*/ 645998 w 974607"/>
                  <a:gd name="connsiteY47" fmla="*/ 1108121 h 1516072"/>
                  <a:gd name="connsiteX48" fmla="*/ 671124 w 974607"/>
                  <a:gd name="connsiteY48" fmla="*/ 1089843 h 1516072"/>
                  <a:gd name="connsiteX49" fmla="*/ 724464 w 974607"/>
                  <a:gd name="connsiteY49" fmla="*/ 1082223 h 1516072"/>
                  <a:gd name="connsiteX50" fmla="*/ 871149 w 974607"/>
                  <a:gd name="connsiteY50" fmla="*/ 1086033 h 1516072"/>
                  <a:gd name="connsiteX51" fmla="*/ 899724 w 974607"/>
                  <a:gd name="connsiteY51" fmla="*/ 1091748 h 1516072"/>
                  <a:gd name="connsiteX52" fmla="*/ 963835 w 974607"/>
                  <a:gd name="connsiteY52" fmla="*/ 1090672 h 1516072"/>
                  <a:gd name="connsiteX53" fmla="*/ 970209 w 974607"/>
                  <a:gd name="connsiteY53" fmla="*/ 1054008 h 1516072"/>
                  <a:gd name="connsiteX54" fmla="*/ 918620 w 974607"/>
                  <a:gd name="connsiteY54" fmla="*/ 1034598 h 1516072"/>
                  <a:gd name="connsiteX55" fmla="*/ 803186 w 974607"/>
                  <a:gd name="connsiteY55" fmla="*/ 1037069 h 1516072"/>
                  <a:gd name="connsiteX56" fmla="*/ 646360 w 974607"/>
                  <a:gd name="connsiteY56" fmla="*/ 1049838 h 1516072"/>
                  <a:gd name="connsiteX57" fmla="*/ 640078 w 974607"/>
                  <a:gd name="connsiteY57" fmla="*/ 1026051 h 1516072"/>
                  <a:gd name="connsiteX58" fmla="*/ 673029 w 974607"/>
                  <a:gd name="connsiteY58" fmla="*/ 992688 h 1516072"/>
                  <a:gd name="connsiteX59" fmla="*/ 674934 w 974607"/>
                  <a:gd name="connsiteY59" fmla="*/ 986973 h 1516072"/>
                  <a:gd name="connsiteX60" fmla="*/ 680649 w 974607"/>
                  <a:gd name="connsiteY60" fmla="*/ 985068 h 1516072"/>
                  <a:gd name="connsiteX61" fmla="*/ 686364 w 974607"/>
                  <a:gd name="connsiteY61" fmla="*/ 981258 h 1516072"/>
                  <a:gd name="connsiteX62" fmla="*/ 695889 w 974607"/>
                  <a:gd name="connsiteY62" fmla="*/ 971733 h 1516072"/>
                  <a:gd name="connsiteX63" fmla="*/ 705414 w 974607"/>
                  <a:gd name="connsiteY63" fmla="*/ 960303 h 1516072"/>
                  <a:gd name="connsiteX64" fmla="*/ 716844 w 974607"/>
                  <a:gd name="connsiteY64" fmla="*/ 952683 h 1516072"/>
                  <a:gd name="connsiteX65" fmla="*/ 732084 w 974607"/>
                  <a:gd name="connsiteY65" fmla="*/ 939348 h 1516072"/>
                  <a:gd name="connsiteX66" fmla="*/ 741609 w 974607"/>
                  <a:gd name="connsiteY66" fmla="*/ 927918 h 1516072"/>
                  <a:gd name="connsiteX67" fmla="*/ 753039 w 974607"/>
                  <a:gd name="connsiteY67" fmla="*/ 918393 h 1516072"/>
                  <a:gd name="connsiteX68" fmla="*/ 758754 w 974607"/>
                  <a:gd name="connsiteY68" fmla="*/ 906963 h 1516072"/>
                  <a:gd name="connsiteX69" fmla="*/ 760659 w 974607"/>
                  <a:gd name="connsiteY69" fmla="*/ 901248 h 1516072"/>
                  <a:gd name="connsiteX70" fmla="*/ 766374 w 974607"/>
                  <a:gd name="connsiteY70" fmla="*/ 889818 h 1516072"/>
                  <a:gd name="connsiteX71" fmla="*/ 764469 w 974607"/>
                  <a:gd name="connsiteY71" fmla="*/ 874578 h 1516072"/>
                  <a:gd name="connsiteX72" fmla="*/ 758754 w 974607"/>
                  <a:gd name="connsiteY72" fmla="*/ 872673 h 1516072"/>
                  <a:gd name="connsiteX73" fmla="*/ 737799 w 974607"/>
                  <a:gd name="connsiteY73" fmla="*/ 874578 h 1516072"/>
                  <a:gd name="connsiteX74" fmla="*/ 732084 w 974607"/>
                  <a:gd name="connsiteY74" fmla="*/ 878388 h 1516072"/>
                  <a:gd name="connsiteX75" fmla="*/ 699699 w 974607"/>
                  <a:gd name="connsiteY75" fmla="*/ 899343 h 1516072"/>
                  <a:gd name="connsiteX76" fmla="*/ 595181 w 974607"/>
                  <a:gd name="connsiteY76" fmla="*/ 957831 h 1516072"/>
                  <a:gd name="connsiteX77" fmla="*/ 507294 w 974607"/>
                  <a:gd name="connsiteY77" fmla="*/ 847908 h 1516072"/>
                  <a:gd name="connsiteX78" fmla="*/ 503484 w 974607"/>
                  <a:gd name="connsiteY78" fmla="*/ 358323 h 1516072"/>
                  <a:gd name="connsiteX79" fmla="*/ 499674 w 974607"/>
                  <a:gd name="connsiteY79" fmla="*/ 66858 h 1516072"/>
                  <a:gd name="connsiteX80" fmla="*/ 490149 w 974607"/>
                  <a:gd name="connsiteY80" fmla="*/ 40188 h 1516072"/>
                  <a:gd name="connsiteX81" fmla="*/ 488244 w 974607"/>
                  <a:gd name="connsiteY81" fmla="*/ 34473 h 1516072"/>
                  <a:gd name="connsiteX82" fmla="*/ 484434 w 974607"/>
                  <a:gd name="connsiteY82" fmla="*/ 28758 h 1516072"/>
                  <a:gd name="connsiteX83" fmla="*/ 478719 w 974607"/>
                  <a:gd name="connsiteY83" fmla="*/ 17328 h 1516072"/>
                  <a:gd name="connsiteX84" fmla="*/ 473004 w 974607"/>
                  <a:gd name="connsiteY84" fmla="*/ 13518 h 1516072"/>
                  <a:gd name="connsiteX85" fmla="*/ 469194 w 974607"/>
                  <a:gd name="connsiteY85" fmla="*/ 7803 h 1516072"/>
                  <a:gd name="connsiteX86" fmla="*/ 429189 w 974607"/>
                  <a:gd name="connsiteY86" fmla="*/ 11613 h 1516072"/>
                  <a:gd name="connsiteX87" fmla="*/ 425379 w 974607"/>
                  <a:gd name="connsiteY87" fmla="*/ 78288 h 1516072"/>
                  <a:gd name="connsiteX88" fmla="*/ 425379 w 974607"/>
                  <a:gd name="connsiteY88" fmla="*/ 84003 h 1516072"/>
                  <a:gd name="connsiteX89" fmla="*/ 436603 w 974607"/>
                  <a:gd name="connsiteY89" fmla="*/ 225952 h 1516072"/>
                  <a:gd name="connsiteX90" fmla="*/ 440619 w 974607"/>
                  <a:gd name="connsiteY90" fmla="*/ 421188 h 1516072"/>
                  <a:gd name="connsiteX91" fmla="*/ 440002 w 974607"/>
                  <a:gd name="connsiteY91" fmla="*/ 789160 h 1516072"/>
                  <a:gd name="connsiteX92" fmla="*/ 430322 w 974607"/>
                  <a:gd name="connsiteY92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33989 w 974607"/>
                  <a:gd name="connsiteY41" fmla="*/ 1326063 h 1516072"/>
                  <a:gd name="connsiteX42" fmla="*/ 780275 w 974607"/>
                  <a:gd name="connsiteY42" fmla="*/ 1323798 h 1516072"/>
                  <a:gd name="connsiteX43" fmla="*/ 800664 w 974607"/>
                  <a:gd name="connsiteY43" fmla="*/ 1284153 h 1516072"/>
                  <a:gd name="connsiteX44" fmla="*/ 783519 w 974607"/>
                  <a:gd name="connsiteY44" fmla="*/ 1253673 h 1516072"/>
                  <a:gd name="connsiteX45" fmla="*/ 773994 w 974607"/>
                  <a:gd name="connsiteY45" fmla="*/ 1247958 h 1516072"/>
                  <a:gd name="connsiteX46" fmla="*/ 648264 w 974607"/>
                  <a:gd name="connsiteY46" fmla="*/ 1156518 h 1516072"/>
                  <a:gd name="connsiteX47" fmla="*/ 645998 w 974607"/>
                  <a:gd name="connsiteY47" fmla="*/ 1108121 h 1516072"/>
                  <a:gd name="connsiteX48" fmla="*/ 671124 w 974607"/>
                  <a:gd name="connsiteY48" fmla="*/ 1089843 h 1516072"/>
                  <a:gd name="connsiteX49" fmla="*/ 724464 w 974607"/>
                  <a:gd name="connsiteY49" fmla="*/ 1082223 h 1516072"/>
                  <a:gd name="connsiteX50" fmla="*/ 871149 w 974607"/>
                  <a:gd name="connsiteY50" fmla="*/ 1086033 h 1516072"/>
                  <a:gd name="connsiteX51" fmla="*/ 899724 w 974607"/>
                  <a:gd name="connsiteY51" fmla="*/ 1091748 h 1516072"/>
                  <a:gd name="connsiteX52" fmla="*/ 963835 w 974607"/>
                  <a:gd name="connsiteY52" fmla="*/ 1090672 h 1516072"/>
                  <a:gd name="connsiteX53" fmla="*/ 970209 w 974607"/>
                  <a:gd name="connsiteY53" fmla="*/ 1054008 h 1516072"/>
                  <a:gd name="connsiteX54" fmla="*/ 918620 w 974607"/>
                  <a:gd name="connsiteY54" fmla="*/ 1034598 h 1516072"/>
                  <a:gd name="connsiteX55" fmla="*/ 803186 w 974607"/>
                  <a:gd name="connsiteY55" fmla="*/ 1037069 h 1516072"/>
                  <a:gd name="connsiteX56" fmla="*/ 646360 w 974607"/>
                  <a:gd name="connsiteY56" fmla="*/ 1049838 h 1516072"/>
                  <a:gd name="connsiteX57" fmla="*/ 640078 w 974607"/>
                  <a:gd name="connsiteY57" fmla="*/ 1026051 h 1516072"/>
                  <a:gd name="connsiteX58" fmla="*/ 673029 w 974607"/>
                  <a:gd name="connsiteY58" fmla="*/ 992688 h 1516072"/>
                  <a:gd name="connsiteX59" fmla="*/ 674934 w 974607"/>
                  <a:gd name="connsiteY59" fmla="*/ 986973 h 1516072"/>
                  <a:gd name="connsiteX60" fmla="*/ 680649 w 974607"/>
                  <a:gd name="connsiteY60" fmla="*/ 985068 h 1516072"/>
                  <a:gd name="connsiteX61" fmla="*/ 686364 w 974607"/>
                  <a:gd name="connsiteY61" fmla="*/ 981258 h 1516072"/>
                  <a:gd name="connsiteX62" fmla="*/ 695889 w 974607"/>
                  <a:gd name="connsiteY62" fmla="*/ 971733 h 1516072"/>
                  <a:gd name="connsiteX63" fmla="*/ 705414 w 974607"/>
                  <a:gd name="connsiteY63" fmla="*/ 960303 h 1516072"/>
                  <a:gd name="connsiteX64" fmla="*/ 716844 w 974607"/>
                  <a:gd name="connsiteY64" fmla="*/ 952683 h 1516072"/>
                  <a:gd name="connsiteX65" fmla="*/ 732084 w 974607"/>
                  <a:gd name="connsiteY65" fmla="*/ 939348 h 1516072"/>
                  <a:gd name="connsiteX66" fmla="*/ 741609 w 974607"/>
                  <a:gd name="connsiteY66" fmla="*/ 927918 h 1516072"/>
                  <a:gd name="connsiteX67" fmla="*/ 753039 w 974607"/>
                  <a:gd name="connsiteY67" fmla="*/ 918393 h 1516072"/>
                  <a:gd name="connsiteX68" fmla="*/ 758754 w 974607"/>
                  <a:gd name="connsiteY68" fmla="*/ 906963 h 1516072"/>
                  <a:gd name="connsiteX69" fmla="*/ 760659 w 974607"/>
                  <a:gd name="connsiteY69" fmla="*/ 901248 h 1516072"/>
                  <a:gd name="connsiteX70" fmla="*/ 766374 w 974607"/>
                  <a:gd name="connsiteY70" fmla="*/ 889818 h 1516072"/>
                  <a:gd name="connsiteX71" fmla="*/ 764469 w 974607"/>
                  <a:gd name="connsiteY71" fmla="*/ 874578 h 1516072"/>
                  <a:gd name="connsiteX72" fmla="*/ 758754 w 974607"/>
                  <a:gd name="connsiteY72" fmla="*/ 872673 h 1516072"/>
                  <a:gd name="connsiteX73" fmla="*/ 737799 w 974607"/>
                  <a:gd name="connsiteY73" fmla="*/ 874578 h 1516072"/>
                  <a:gd name="connsiteX74" fmla="*/ 732084 w 974607"/>
                  <a:gd name="connsiteY74" fmla="*/ 878388 h 1516072"/>
                  <a:gd name="connsiteX75" fmla="*/ 699699 w 974607"/>
                  <a:gd name="connsiteY75" fmla="*/ 899343 h 1516072"/>
                  <a:gd name="connsiteX76" fmla="*/ 595181 w 974607"/>
                  <a:gd name="connsiteY76" fmla="*/ 957831 h 1516072"/>
                  <a:gd name="connsiteX77" fmla="*/ 507294 w 974607"/>
                  <a:gd name="connsiteY77" fmla="*/ 847908 h 1516072"/>
                  <a:gd name="connsiteX78" fmla="*/ 503484 w 974607"/>
                  <a:gd name="connsiteY78" fmla="*/ 358323 h 1516072"/>
                  <a:gd name="connsiteX79" fmla="*/ 499674 w 974607"/>
                  <a:gd name="connsiteY79" fmla="*/ 66858 h 1516072"/>
                  <a:gd name="connsiteX80" fmla="*/ 490149 w 974607"/>
                  <a:gd name="connsiteY80" fmla="*/ 40188 h 1516072"/>
                  <a:gd name="connsiteX81" fmla="*/ 488244 w 974607"/>
                  <a:gd name="connsiteY81" fmla="*/ 34473 h 1516072"/>
                  <a:gd name="connsiteX82" fmla="*/ 484434 w 974607"/>
                  <a:gd name="connsiteY82" fmla="*/ 28758 h 1516072"/>
                  <a:gd name="connsiteX83" fmla="*/ 478719 w 974607"/>
                  <a:gd name="connsiteY83" fmla="*/ 17328 h 1516072"/>
                  <a:gd name="connsiteX84" fmla="*/ 473004 w 974607"/>
                  <a:gd name="connsiteY84" fmla="*/ 13518 h 1516072"/>
                  <a:gd name="connsiteX85" fmla="*/ 469194 w 974607"/>
                  <a:gd name="connsiteY85" fmla="*/ 7803 h 1516072"/>
                  <a:gd name="connsiteX86" fmla="*/ 429189 w 974607"/>
                  <a:gd name="connsiteY86" fmla="*/ 11613 h 1516072"/>
                  <a:gd name="connsiteX87" fmla="*/ 425379 w 974607"/>
                  <a:gd name="connsiteY87" fmla="*/ 78288 h 1516072"/>
                  <a:gd name="connsiteX88" fmla="*/ 425379 w 974607"/>
                  <a:gd name="connsiteY88" fmla="*/ 84003 h 1516072"/>
                  <a:gd name="connsiteX89" fmla="*/ 436603 w 974607"/>
                  <a:gd name="connsiteY89" fmla="*/ 225952 h 1516072"/>
                  <a:gd name="connsiteX90" fmla="*/ 440619 w 974607"/>
                  <a:gd name="connsiteY90" fmla="*/ 421188 h 1516072"/>
                  <a:gd name="connsiteX91" fmla="*/ 440002 w 974607"/>
                  <a:gd name="connsiteY91" fmla="*/ 789160 h 1516072"/>
                  <a:gd name="connsiteX92" fmla="*/ 430322 w 974607"/>
                  <a:gd name="connsiteY92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33989 w 974607"/>
                  <a:gd name="connsiteY41" fmla="*/ 1326063 h 1516072"/>
                  <a:gd name="connsiteX42" fmla="*/ 780275 w 974607"/>
                  <a:gd name="connsiteY42" fmla="*/ 1331212 h 1516072"/>
                  <a:gd name="connsiteX43" fmla="*/ 800664 w 974607"/>
                  <a:gd name="connsiteY43" fmla="*/ 1284153 h 1516072"/>
                  <a:gd name="connsiteX44" fmla="*/ 783519 w 974607"/>
                  <a:gd name="connsiteY44" fmla="*/ 1253673 h 1516072"/>
                  <a:gd name="connsiteX45" fmla="*/ 773994 w 974607"/>
                  <a:gd name="connsiteY45" fmla="*/ 1247958 h 1516072"/>
                  <a:gd name="connsiteX46" fmla="*/ 648264 w 974607"/>
                  <a:gd name="connsiteY46" fmla="*/ 1156518 h 1516072"/>
                  <a:gd name="connsiteX47" fmla="*/ 645998 w 974607"/>
                  <a:gd name="connsiteY47" fmla="*/ 1108121 h 1516072"/>
                  <a:gd name="connsiteX48" fmla="*/ 671124 w 974607"/>
                  <a:gd name="connsiteY48" fmla="*/ 1089843 h 1516072"/>
                  <a:gd name="connsiteX49" fmla="*/ 724464 w 974607"/>
                  <a:gd name="connsiteY49" fmla="*/ 1082223 h 1516072"/>
                  <a:gd name="connsiteX50" fmla="*/ 871149 w 974607"/>
                  <a:gd name="connsiteY50" fmla="*/ 1086033 h 1516072"/>
                  <a:gd name="connsiteX51" fmla="*/ 899724 w 974607"/>
                  <a:gd name="connsiteY51" fmla="*/ 1091748 h 1516072"/>
                  <a:gd name="connsiteX52" fmla="*/ 963835 w 974607"/>
                  <a:gd name="connsiteY52" fmla="*/ 1090672 h 1516072"/>
                  <a:gd name="connsiteX53" fmla="*/ 970209 w 974607"/>
                  <a:gd name="connsiteY53" fmla="*/ 1054008 h 1516072"/>
                  <a:gd name="connsiteX54" fmla="*/ 918620 w 974607"/>
                  <a:gd name="connsiteY54" fmla="*/ 1034598 h 1516072"/>
                  <a:gd name="connsiteX55" fmla="*/ 803186 w 974607"/>
                  <a:gd name="connsiteY55" fmla="*/ 1037069 h 1516072"/>
                  <a:gd name="connsiteX56" fmla="*/ 646360 w 974607"/>
                  <a:gd name="connsiteY56" fmla="*/ 1049838 h 1516072"/>
                  <a:gd name="connsiteX57" fmla="*/ 640078 w 974607"/>
                  <a:gd name="connsiteY57" fmla="*/ 1026051 h 1516072"/>
                  <a:gd name="connsiteX58" fmla="*/ 673029 w 974607"/>
                  <a:gd name="connsiteY58" fmla="*/ 992688 h 1516072"/>
                  <a:gd name="connsiteX59" fmla="*/ 674934 w 974607"/>
                  <a:gd name="connsiteY59" fmla="*/ 986973 h 1516072"/>
                  <a:gd name="connsiteX60" fmla="*/ 680649 w 974607"/>
                  <a:gd name="connsiteY60" fmla="*/ 985068 h 1516072"/>
                  <a:gd name="connsiteX61" fmla="*/ 686364 w 974607"/>
                  <a:gd name="connsiteY61" fmla="*/ 981258 h 1516072"/>
                  <a:gd name="connsiteX62" fmla="*/ 695889 w 974607"/>
                  <a:gd name="connsiteY62" fmla="*/ 971733 h 1516072"/>
                  <a:gd name="connsiteX63" fmla="*/ 705414 w 974607"/>
                  <a:gd name="connsiteY63" fmla="*/ 960303 h 1516072"/>
                  <a:gd name="connsiteX64" fmla="*/ 716844 w 974607"/>
                  <a:gd name="connsiteY64" fmla="*/ 952683 h 1516072"/>
                  <a:gd name="connsiteX65" fmla="*/ 732084 w 974607"/>
                  <a:gd name="connsiteY65" fmla="*/ 939348 h 1516072"/>
                  <a:gd name="connsiteX66" fmla="*/ 741609 w 974607"/>
                  <a:gd name="connsiteY66" fmla="*/ 927918 h 1516072"/>
                  <a:gd name="connsiteX67" fmla="*/ 753039 w 974607"/>
                  <a:gd name="connsiteY67" fmla="*/ 918393 h 1516072"/>
                  <a:gd name="connsiteX68" fmla="*/ 758754 w 974607"/>
                  <a:gd name="connsiteY68" fmla="*/ 906963 h 1516072"/>
                  <a:gd name="connsiteX69" fmla="*/ 760659 w 974607"/>
                  <a:gd name="connsiteY69" fmla="*/ 901248 h 1516072"/>
                  <a:gd name="connsiteX70" fmla="*/ 766374 w 974607"/>
                  <a:gd name="connsiteY70" fmla="*/ 889818 h 1516072"/>
                  <a:gd name="connsiteX71" fmla="*/ 764469 w 974607"/>
                  <a:gd name="connsiteY71" fmla="*/ 874578 h 1516072"/>
                  <a:gd name="connsiteX72" fmla="*/ 758754 w 974607"/>
                  <a:gd name="connsiteY72" fmla="*/ 872673 h 1516072"/>
                  <a:gd name="connsiteX73" fmla="*/ 737799 w 974607"/>
                  <a:gd name="connsiteY73" fmla="*/ 874578 h 1516072"/>
                  <a:gd name="connsiteX74" fmla="*/ 732084 w 974607"/>
                  <a:gd name="connsiteY74" fmla="*/ 878388 h 1516072"/>
                  <a:gd name="connsiteX75" fmla="*/ 699699 w 974607"/>
                  <a:gd name="connsiteY75" fmla="*/ 899343 h 1516072"/>
                  <a:gd name="connsiteX76" fmla="*/ 595181 w 974607"/>
                  <a:gd name="connsiteY76" fmla="*/ 957831 h 1516072"/>
                  <a:gd name="connsiteX77" fmla="*/ 507294 w 974607"/>
                  <a:gd name="connsiteY77" fmla="*/ 847908 h 1516072"/>
                  <a:gd name="connsiteX78" fmla="*/ 503484 w 974607"/>
                  <a:gd name="connsiteY78" fmla="*/ 358323 h 1516072"/>
                  <a:gd name="connsiteX79" fmla="*/ 499674 w 974607"/>
                  <a:gd name="connsiteY79" fmla="*/ 66858 h 1516072"/>
                  <a:gd name="connsiteX80" fmla="*/ 490149 w 974607"/>
                  <a:gd name="connsiteY80" fmla="*/ 40188 h 1516072"/>
                  <a:gd name="connsiteX81" fmla="*/ 488244 w 974607"/>
                  <a:gd name="connsiteY81" fmla="*/ 34473 h 1516072"/>
                  <a:gd name="connsiteX82" fmla="*/ 484434 w 974607"/>
                  <a:gd name="connsiteY82" fmla="*/ 28758 h 1516072"/>
                  <a:gd name="connsiteX83" fmla="*/ 478719 w 974607"/>
                  <a:gd name="connsiteY83" fmla="*/ 17328 h 1516072"/>
                  <a:gd name="connsiteX84" fmla="*/ 473004 w 974607"/>
                  <a:gd name="connsiteY84" fmla="*/ 13518 h 1516072"/>
                  <a:gd name="connsiteX85" fmla="*/ 469194 w 974607"/>
                  <a:gd name="connsiteY85" fmla="*/ 7803 h 1516072"/>
                  <a:gd name="connsiteX86" fmla="*/ 429189 w 974607"/>
                  <a:gd name="connsiteY86" fmla="*/ 11613 h 1516072"/>
                  <a:gd name="connsiteX87" fmla="*/ 425379 w 974607"/>
                  <a:gd name="connsiteY87" fmla="*/ 78288 h 1516072"/>
                  <a:gd name="connsiteX88" fmla="*/ 425379 w 974607"/>
                  <a:gd name="connsiteY88" fmla="*/ 84003 h 1516072"/>
                  <a:gd name="connsiteX89" fmla="*/ 436603 w 974607"/>
                  <a:gd name="connsiteY89" fmla="*/ 225952 h 1516072"/>
                  <a:gd name="connsiteX90" fmla="*/ 440619 w 974607"/>
                  <a:gd name="connsiteY90" fmla="*/ 421188 h 1516072"/>
                  <a:gd name="connsiteX91" fmla="*/ 440002 w 974607"/>
                  <a:gd name="connsiteY91" fmla="*/ 789160 h 1516072"/>
                  <a:gd name="connsiteX92" fmla="*/ 430322 w 974607"/>
                  <a:gd name="connsiteY92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33989 w 974607"/>
                  <a:gd name="connsiteY41" fmla="*/ 1326063 h 1516072"/>
                  <a:gd name="connsiteX42" fmla="*/ 780275 w 974607"/>
                  <a:gd name="connsiteY42" fmla="*/ 1331212 h 1516072"/>
                  <a:gd name="connsiteX43" fmla="*/ 800664 w 974607"/>
                  <a:gd name="connsiteY43" fmla="*/ 1284153 h 1516072"/>
                  <a:gd name="connsiteX44" fmla="*/ 783519 w 974607"/>
                  <a:gd name="connsiteY44" fmla="*/ 1253673 h 1516072"/>
                  <a:gd name="connsiteX45" fmla="*/ 773994 w 974607"/>
                  <a:gd name="connsiteY45" fmla="*/ 1247958 h 1516072"/>
                  <a:gd name="connsiteX46" fmla="*/ 648264 w 974607"/>
                  <a:gd name="connsiteY46" fmla="*/ 1156518 h 1516072"/>
                  <a:gd name="connsiteX47" fmla="*/ 645998 w 974607"/>
                  <a:gd name="connsiteY47" fmla="*/ 1108121 h 1516072"/>
                  <a:gd name="connsiteX48" fmla="*/ 671124 w 974607"/>
                  <a:gd name="connsiteY48" fmla="*/ 1089843 h 1516072"/>
                  <a:gd name="connsiteX49" fmla="*/ 724464 w 974607"/>
                  <a:gd name="connsiteY49" fmla="*/ 1082223 h 1516072"/>
                  <a:gd name="connsiteX50" fmla="*/ 871149 w 974607"/>
                  <a:gd name="connsiteY50" fmla="*/ 1086033 h 1516072"/>
                  <a:gd name="connsiteX51" fmla="*/ 899724 w 974607"/>
                  <a:gd name="connsiteY51" fmla="*/ 1091748 h 1516072"/>
                  <a:gd name="connsiteX52" fmla="*/ 963835 w 974607"/>
                  <a:gd name="connsiteY52" fmla="*/ 1090672 h 1516072"/>
                  <a:gd name="connsiteX53" fmla="*/ 970209 w 974607"/>
                  <a:gd name="connsiteY53" fmla="*/ 1054008 h 1516072"/>
                  <a:gd name="connsiteX54" fmla="*/ 918620 w 974607"/>
                  <a:gd name="connsiteY54" fmla="*/ 1034598 h 1516072"/>
                  <a:gd name="connsiteX55" fmla="*/ 803186 w 974607"/>
                  <a:gd name="connsiteY55" fmla="*/ 1037069 h 1516072"/>
                  <a:gd name="connsiteX56" fmla="*/ 646360 w 974607"/>
                  <a:gd name="connsiteY56" fmla="*/ 1049838 h 1516072"/>
                  <a:gd name="connsiteX57" fmla="*/ 640078 w 974607"/>
                  <a:gd name="connsiteY57" fmla="*/ 1026051 h 1516072"/>
                  <a:gd name="connsiteX58" fmla="*/ 673029 w 974607"/>
                  <a:gd name="connsiteY58" fmla="*/ 992688 h 1516072"/>
                  <a:gd name="connsiteX59" fmla="*/ 674934 w 974607"/>
                  <a:gd name="connsiteY59" fmla="*/ 986973 h 1516072"/>
                  <a:gd name="connsiteX60" fmla="*/ 680649 w 974607"/>
                  <a:gd name="connsiteY60" fmla="*/ 985068 h 1516072"/>
                  <a:gd name="connsiteX61" fmla="*/ 686364 w 974607"/>
                  <a:gd name="connsiteY61" fmla="*/ 981258 h 1516072"/>
                  <a:gd name="connsiteX62" fmla="*/ 695889 w 974607"/>
                  <a:gd name="connsiteY62" fmla="*/ 971733 h 1516072"/>
                  <a:gd name="connsiteX63" fmla="*/ 705414 w 974607"/>
                  <a:gd name="connsiteY63" fmla="*/ 960303 h 1516072"/>
                  <a:gd name="connsiteX64" fmla="*/ 716844 w 974607"/>
                  <a:gd name="connsiteY64" fmla="*/ 952683 h 1516072"/>
                  <a:gd name="connsiteX65" fmla="*/ 732084 w 974607"/>
                  <a:gd name="connsiteY65" fmla="*/ 939348 h 1516072"/>
                  <a:gd name="connsiteX66" fmla="*/ 741609 w 974607"/>
                  <a:gd name="connsiteY66" fmla="*/ 927918 h 1516072"/>
                  <a:gd name="connsiteX67" fmla="*/ 753039 w 974607"/>
                  <a:gd name="connsiteY67" fmla="*/ 918393 h 1516072"/>
                  <a:gd name="connsiteX68" fmla="*/ 758754 w 974607"/>
                  <a:gd name="connsiteY68" fmla="*/ 906963 h 1516072"/>
                  <a:gd name="connsiteX69" fmla="*/ 760659 w 974607"/>
                  <a:gd name="connsiteY69" fmla="*/ 901248 h 1516072"/>
                  <a:gd name="connsiteX70" fmla="*/ 766374 w 974607"/>
                  <a:gd name="connsiteY70" fmla="*/ 889818 h 1516072"/>
                  <a:gd name="connsiteX71" fmla="*/ 764469 w 974607"/>
                  <a:gd name="connsiteY71" fmla="*/ 874578 h 1516072"/>
                  <a:gd name="connsiteX72" fmla="*/ 758754 w 974607"/>
                  <a:gd name="connsiteY72" fmla="*/ 872673 h 1516072"/>
                  <a:gd name="connsiteX73" fmla="*/ 737799 w 974607"/>
                  <a:gd name="connsiteY73" fmla="*/ 874578 h 1516072"/>
                  <a:gd name="connsiteX74" fmla="*/ 732084 w 974607"/>
                  <a:gd name="connsiteY74" fmla="*/ 878388 h 1516072"/>
                  <a:gd name="connsiteX75" fmla="*/ 699699 w 974607"/>
                  <a:gd name="connsiteY75" fmla="*/ 899343 h 1516072"/>
                  <a:gd name="connsiteX76" fmla="*/ 595181 w 974607"/>
                  <a:gd name="connsiteY76" fmla="*/ 957831 h 1516072"/>
                  <a:gd name="connsiteX77" fmla="*/ 507294 w 974607"/>
                  <a:gd name="connsiteY77" fmla="*/ 847908 h 1516072"/>
                  <a:gd name="connsiteX78" fmla="*/ 503484 w 974607"/>
                  <a:gd name="connsiteY78" fmla="*/ 358323 h 1516072"/>
                  <a:gd name="connsiteX79" fmla="*/ 499674 w 974607"/>
                  <a:gd name="connsiteY79" fmla="*/ 66858 h 1516072"/>
                  <a:gd name="connsiteX80" fmla="*/ 490149 w 974607"/>
                  <a:gd name="connsiteY80" fmla="*/ 40188 h 1516072"/>
                  <a:gd name="connsiteX81" fmla="*/ 488244 w 974607"/>
                  <a:gd name="connsiteY81" fmla="*/ 34473 h 1516072"/>
                  <a:gd name="connsiteX82" fmla="*/ 484434 w 974607"/>
                  <a:gd name="connsiteY82" fmla="*/ 28758 h 1516072"/>
                  <a:gd name="connsiteX83" fmla="*/ 478719 w 974607"/>
                  <a:gd name="connsiteY83" fmla="*/ 17328 h 1516072"/>
                  <a:gd name="connsiteX84" fmla="*/ 473004 w 974607"/>
                  <a:gd name="connsiteY84" fmla="*/ 13518 h 1516072"/>
                  <a:gd name="connsiteX85" fmla="*/ 469194 w 974607"/>
                  <a:gd name="connsiteY85" fmla="*/ 7803 h 1516072"/>
                  <a:gd name="connsiteX86" fmla="*/ 429189 w 974607"/>
                  <a:gd name="connsiteY86" fmla="*/ 11613 h 1516072"/>
                  <a:gd name="connsiteX87" fmla="*/ 425379 w 974607"/>
                  <a:gd name="connsiteY87" fmla="*/ 78288 h 1516072"/>
                  <a:gd name="connsiteX88" fmla="*/ 425379 w 974607"/>
                  <a:gd name="connsiteY88" fmla="*/ 84003 h 1516072"/>
                  <a:gd name="connsiteX89" fmla="*/ 436603 w 974607"/>
                  <a:gd name="connsiteY89" fmla="*/ 225952 h 1516072"/>
                  <a:gd name="connsiteX90" fmla="*/ 440619 w 974607"/>
                  <a:gd name="connsiteY90" fmla="*/ 421188 h 1516072"/>
                  <a:gd name="connsiteX91" fmla="*/ 440002 w 974607"/>
                  <a:gd name="connsiteY91" fmla="*/ 789160 h 1516072"/>
                  <a:gd name="connsiteX92" fmla="*/ 430322 w 974607"/>
                  <a:gd name="connsiteY92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33989 w 974607"/>
                  <a:gd name="connsiteY41" fmla="*/ 1326063 h 1516072"/>
                  <a:gd name="connsiteX42" fmla="*/ 780275 w 974607"/>
                  <a:gd name="connsiteY42" fmla="*/ 1331212 h 1516072"/>
                  <a:gd name="connsiteX43" fmla="*/ 800664 w 974607"/>
                  <a:gd name="connsiteY43" fmla="*/ 1284153 h 1516072"/>
                  <a:gd name="connsiteX44" fmla="*/ 783519 w 974607"/>
                  <a:gd name="connsiteY44" fmla="*/ 1253673 h 1516072"/>
                  <a:gd name="connsiteX45" fmla="*/ 773994 w 974607"/>
                  <a:gd name="connsiteY45" fmla="*/ 1247958 h 1516072"/>
                  <a:gd name="connsiteX46" fmla="*/ 648264 w 974607"/>
                  <a:gd name="connsiteY46" fmla="*/ 1156518 h 1516072"/>
                  <a:gd name="connsiteX47" fmla="*/ 645998 w 974607"/>
                  <a:gd name="connsiteY47" fmla="*/ 1108121 h 1516072"/>
                  <a:gd name="connsiteX48" fmla="*/ 671124 w 974607"/>
                  <a:gd name="connsiteY48" fmla="*/ 1089843 h 1516072"/>
                  <a:gd name="connsiteX49" fmla="*/ 724464 w 974607"/>
                  <a:gd name="connsiteY49" fmla="*/ 1082223 h 1516072"/>
                  <a:gd name="connsiteX50" fmla="*/ 871149 w 974607"/>
                  <a:gd name="connsiteY50" fmla="*/ 1086033 h 1516072"/>
                  <a:gd name="connsiteX51" fmla="*/ 899724 w 974607"/>
                  <a:gd name="connsiteY51" fmla="*/ 1091748 h 1516072"/>
                  <a:gd name="connsiteX52" fmla="*/ 963835 w 974607"/>
                  <a:gd name="connsiteY52" fmla="*/ 1090672 h 1516072"/>
                  <a:gd name="connsiteX53" fmla="*/ 970209 w 974607"/>
                  <a:gd name="connsiteY53" fmla="*/ 1054008 h 1516072"/>
                  <a:gd name="connsiteX54" fmla="*/ 918620 w 974607"/>
                  <a:gd name="connsiteY54" fmla="*/ 1034598 h 1516072"/>
                  <a:gd name="connsiteX55" fmla="*/ 803186 w 974607"/>
                  <a:gd name="connsiteY55" fmla="*/ 1037069 h 1516072"/>
                  <a:gd name="connsiteX56" fmla="*/ 646360 w 974607"/>
                  <a:gd name="connsiteY56" fmla="*/ 1049838 h 1516072"/>
                  <a:gd name="connsiteX57" fmla="*/ 640078 w 974607"/>
                  <a:gd name="connsiteY57" fmla="*/ 1026051 h 1516072"/>
                  <a:gd name="connsiteX58" fmla="*/ 673029 w 974607"/>
                  <a:gd name="connsiteY58" fmla="*/ 992688 h 1516072"/>
                  <a:gd name="connsiteX59" fmla="*/ 674934 w 974607"/>
                  <a:gd name="connsiteY59" fmla="*/ 986973 h 1516072"/>
                  <a:gd name="connsiteX60" fmla="*/ 680649 w 974607"/>
                  <a:gd name="connsiteY60" fmla="*/ 985068 h 1516072"/>
                  <a:gd name="connsiteX61" fmla="*/ 686364 w 974607"/>
                  <a:gd name="connsiteY61" fmla="*/ 981258 h 1516072"/>
                  <a:gd name="connsiteX62" fmla="*/ 695889 w 974607"/>
                  <a:gd name="connsiteY62" fmla="*/ 971733 h 1516072"/>
                  <a:gd name="connsiteX63" fmla="*/ 705414 w 974607"/>
                  <a:gd name="connsiteY63" fmla="*/ 960303 h 1516072"/>
                  <a:gd name="connsiteX64" fmla="*/ 716844 w 974607"/>
                  <a:gd name="connsiteY64" fmla="*/ 952683 h 1516072"/>
                  <a:gd name="connsiteX65" fmla="*/ 732084 w 974607"/>
                  <a:gd name="connsiteY65" fmla="*/ 939348 h 1516072"/>
                  <a:gd name="connsiteX66" fmla="*/ 741609 w 974607"/>
                  <a:gd name="connsiteY66" fmla="*/ 927918 h 1516072"/>
                  <a:gd name="connsiteX67" fmla="*/ 753039 w 974607"/>
                  <a:gd name="connsiteY67" fmla="*/ 918393 h 1516072"/>
                  <a:gd name="connsiteX68" fmla="*/ 758754 w 974607"/>
                  <a:gd name="connsiteY68" fmla="*/ 906963 h 1516072"/>
                  <a:gd name="connsiteX69" fmla="*/ 760659 w 974607"/>
                  <a:gd name="connsiteY69" fmla="*/ 901248 h 1516072"/>
                  <a:gd name="connsiteX70" fmla="*/ 766374 w 974607"/>
                  <a:gd name="connsiteY70" fmla="*/ 889818 h 1516072"/>
                  <a:gd name="connsiteX71" fmla="*/ 764469 w 974607"/>
                  <a:gd name="connsiteY71" fmla="*/ 874578 h 1516072"/>
                  <a:gd name="connsiteX72" fmla="*/ 758754 w 974607"/>
                  <a:gd name="connsiteY72" fmla="*/ 872673 h 1516072"/>
                  <a:gd name="connsiteX73" fmla="*/ 737799 w 974607"/>
                  <a:gd name="connsiteY73" fmla="*/ 874578 h 1516072"/>
                  <a:gd name="connsiteX74" fmla="*/ 732084 w 974607"/>
                  <a:gd name="connsiteY74" fmla="*/ 878388 h 1516072"/>
                  <a:gd name="connsiteX75" fmla="*/ 699699 w 974607"/>
                  <a:gd name="connsiteY75" fmla="*/ 899343 h 1516072"/>
                  <a:gd name="connsiteX76" fmla="*/ 595181 w 974607"/>
                  <a:gd name="connsiteY76" fmla="*/ 957831 h 1516072"/>
                  <a:gd name="connsiteX77" fmla="*/ 507294 w 974607"/>
                  <a:gd name="connsiteY77" fmla="*/ 847908 h 1516072"/>
                  <a:gd name="connsiteX78" fmla="*/ 503484 w 974607"/>
                  <a:gd name="connsiteY78" fmla="*/ 358323 h 1516072"/>
                  <a:gd name="connsiteX79" fmla="*/ 499674 w 974607"/>
                  <a:gd name="connsiteY79" fmla="*/ 66858 h 1516072"/>
                  <a:gd name="connsiteX80" fmla="*/ 490149 w 974607"/>
                  <a:gd name="connsiteY80" fmla="*/ 40188 h 1516072"/>
                  <a:gd name="connsiteX81" fmla="*/ 488244 w 974607"/>
                  <a:gd name="connsiteY81" fmla="*/ 34473 h 1516072"/>
                  <a:gd name="connsiteX82" fmla="*/ 484434 w 974607"/>
                  <a:gd name="connsiteY82" fmla="*/ 28758 h 1516072"/>
                  <a:gd name="connsiteX83" fmla="*/ 478719 w 974607"/>
                  <a:gd name="connsiteY83" fmla="*/ 17328 h 1516072"/>
                  <a:gd name="connsiteX84" fmla="*/ 473004 w 974607"/>
                  <a:gd name="connsiteY84" fmla="*/ 13518 h 1516072"/>
                  <a:gd name="connsiteX85" fmla="*/ 469194 w 974607"/>
                  <a:gd name="connsiteY85" fmla="*/ 7803 h 1516072"/>
                  <a:gd name="connsiteX86" fmla="*/ 429189 w 974607"/>
                  <a:gd name="connsiteY86" fmla="*/ 11613 h 1516072"/>
                  <a:gd name="connsiteX87" fmla="*/ 425379 w 974607"/>
                  <a:gd name="connsiteY87" fmla="*/ 78288 h 1516072"/>
                  <a:gd name="connsiteX88" fmla="*/ 425379 w 974607"/>
                  <a:gd name="connsiteY88" fmla="*/ 84003 h 1516072"/>
                  <a:gd name="connsiteX89" fmla="*/ 436603 w 974607"/>
                  <a:gd name="connsiteY89" fmla="*/ 225952 h 1516072"/>
                  <a:gd name="connsiteX90" fmla="*/ 440619 w 974607"/>
                  <a:gd name="connsiteY90" fmla="*/ 421188 h 1516072"/>
                  <a:gd name="connsiteX91" fmla="*/ 440002 w 974607"/>
                  <a:gd name="connsiteY91" fmla="*/ 789160 h 1516072"/>
                  <a:gd name="connsiteX92" fmla="*/ 430322 w 974607"/>
                  <a:gd name="connsiteY92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33989 w 974607"/>
                  <a:gd name="connsiteY41" fmla="*/ 1326063 h 1516072"/>
                  <a:gd name="connsiteX42" fmla="*/ 780275 w 974607"/>
                  <a:gd name="connsiteY42" fmla="*/ 1331212 h 1516072"/>
                  <a:gd name="connsiteX43" fmla="*/ 800664 w 974607"/>
                  <a:gd name="connsiteY43" fmla="*/ 1284153 h 1516072"/>
                  <a:gd name="connsiteX44" fmla="*/ 783519 w 974607"/>
                  <a:gd name="connsiteY44" fmla="*/ 1253673 h 1516072"/>
                  <a:gd name="connsiteX45" fmla="*/ 773994 w 974607"/>
                  <a:gd name="connsiteY45" fmla="*/ 1247958 h 1516072"/>
                  <a:gd name="connsiteX46" fmla="*/ 648264 w 974607"/>
                  <a:gd name="connsiteY46" fmla="*/ 1156518 h 1516072"/>
                  <a:gd name="connsiteX47" fmla="*/ 645998 w 974607"/>
                  <a:gd name="connsiteY47" fmla="*/ 1108121 h 1516072"/>
                  <a:gd name="connsiteX48" fmla="*/ 671124 w 974607"/>
                  <a:gd name="connsiteY48" fmla="*/ 1089843 h 1516072"/>
                  <a:gd name="connsiteX49" fmla="*/ 724464 w 974607"/>
                  <a:gd name="connsiteY49" fmla="*/ 1082223 h 1516072"/>
                  <a:gd name="connsiteX50" fmla="*/ 871149 w 974607"/>
                  <a:gd name="connsiteY50" fmla="*/ 1086033 h 1516072"/>
                  <a:gd name="connsiteX51" fmla="*/ 899724 w 974607"/>
                  <a:gd name="connsiteY51" fmla="*/ 1091748 h 1516072"/>
                  <a:gd name="connsiteX52" fmla="*/ 963835 w 974607"/>
                  <a:gd name="connsiteY52" fmla="*/ 1090672 h 1516072"/>
                  <a:gd name="connsiteX53" fmla="*/ 970209 w 974607"/>
                  <a:gd name="connsiteY53" fmla="*/ 1054008 h 1516072"/>
                  <a:gd name="connsiteX54" fmla="*/ 918620 w 974607"/>
                  <a:gd name="connsiteY54" fmla="*/ 1034598 h 1516072"/>
                  <a:gd name="connsiteX55" fmla="*/ 803186 w 974607"/>
                  <a:gd name="connsiteY55" fmla="*/ 1037069 h 1516072"/>
                  <a:gd name="connsiteX56" fmla="*/ 646360 w 974607"/>
                  <a:gd name="connsiteY56" fmla="*/ 1049838 h 1516072"/>
                  <a:gd name="connsiteX57" fmla="*/ 640078 w 974607"/>
                  <a:gd name="connsiteY57" fmla="*/ 1026051 h 1516072"/>
                  <a:gd name="connsiteX58" fmla="*/ 673029 w 974607"/>
                  <a:gd name="connsiteY58" fmla="*/ 992688 h 1516072"/>
                  <a:gd name="connsiteX59" fmla="*/ 674934 w 974607"/>
                  <a:gd name="connsiteY59" fmla="*/ 986973 h 1516072"/>
                  <a:gd name="connsiteX60" fmla="*/ 680649 w 974607"/>
                  <a:gd name="connsiteY60" fmla="*/ 985068 h 1516072"/>
                  <a:gd name="connsiteX61" fmla="*/ 686364 w 974607"/>
                  <a:gd name="connsiteY61" fmla="*/ 981258 h 1516072"/>
                  <a:gd name="connsiteX62" fmla="*/ 695889 w 974607"/>
                  <a:gd name="connsiteY62" fmla="*/ 971733 h 1516072"/>
                  <a:gd name="connsiteX63" fmla="*/ 705414 w 974607"/>
                  <a:gd name="connsiteY63" fmla="*/ 960303 h 1516072"/>
                  <a:gd name="connsiteX64" fmla="*/ 716844 w 974607"/>
                  <a:gd name="connsiteY64" fmla="*/ 952683 h 1516072"/>
                  <a:gd name="connsiteX65" fmla="*/ 732084 w 974607"/>
                  <a:gd name="connsiteY65" fmla="*/ 939348 h 1516072"/>
                  <a:gd name="connsiteX66" fmla="*/ 741609 w 974607"/>
                  <a:gd name="connsiteY66" fmla="*/ 927918 h 1516072"/>
                  <a:gd name="connsiteX67" fmla="*/ 753039 w 974607"/>
                  <a:gd name="connsiteY67" fmla="*/ 918393 h 1516072"/>
                  <a:gd name="connsiteX68" fmla="*/ 758754 w 974607"/>
                  <a:gd name="connsiteY68" fmla="*/ 906963 h 1516072"/>
                  <a:gd name="connsiteX69" fmla="*/ 760659 w 974607"/>
                  <a:gd name="connsiteY69" fmla="*/ 901248 h 1516072"/>
                  <a:gd name="connsiteX70" fmla="*/ 766374 w 974607"/>
                  <a:gd name="connsiteY70" fmla="*/ 889818 h 1516072"/>
                  <a:gd name="connsiteX71" fmla="*/ 764469 w 974607"/>
                  <a:gd name="connsiteY71" fmla="*/ 874578 h 1516072"/>
                  <a:gd name="connsiteX72" fmla="*/ 758754 w 974607"/>
                  <a:gd name="connsiteY72" fmla="*/ 872673 h 1516072"/>
                  <a:gd name="connsiteX73" fmla="*/ 737799 w 974607"/>
                  <a:gd name="connsiteY73" fmla="*/ 874578 h 1516072"/>
                  <a:gd name="connsiteX74" fmla="*/ 732084 w 974607"/>
                  <a:gd name="connsiteY74" fmla="*/ 878388 h 1516072"/>
                  <a:gd name="connsiteX75" fmla="*/ 699699 w 974607"/>
                  <a:gd name="connsiteY75" fmla="*/ 899343 h 1516072"/>
                  <a:gd name="connsiteX76" fmla="*/ 595181 w 974607"/>
                  <a:gd name="connsiteY76" fmla="*/ 957831 h 1516072"/>
                  <a:gd name="connsiteX77" fmla="*/ 507294 w 974607"/>
                  <a:gd name="connsiteY77" fmla="*/ 847908 h 1516072"/>
                  <a:gd name="connsiteX78" fmla="*/ 503484 w 974607"/>
                  <a:gd name="connsiteY78" fmla="*/ 358323 h 1516072"/>
                  <a:gd name="connsiteX79" fmla="*/ 499674 w 974607"/>
                  <a:gd name="connsiteY79" fmla="*/ 66858 h 1516072"/>
                  <a:gd name="connsiteX80" fmla="*/ 490149 w 974607"/>
                  <a:gd name="connsiteY80" fmla="*/ 40188 h 1516072"/>
                  <a:gd name="connsiteX81" fmla="*/ 488244 w 974607"/>
                  <a:gd name="connsiteY81" fmla="*/ 34473 h 1516072"/>
                  <a:gd name="connsiteX82" fmla="*/ 484434 w 974607"/>
                  <a:gd name="connsiteY82" fmla="*/ 28758 h 1516072"/>
                  <a:gd name="connsiteX83" fmla="*/ 478719 w 974607"/>
                  <a:gd name="connsiteY83" fmla="*/ 17328 h 1516072"/>
                  <a:gd name="connsiteX84" fmla="*/ 473004 w 974607"/>
                  <a:gd name="connsiteY84" fmla="*/ 13518 h 1516072"/>
                  <a:gd name="connsiteX85" fmla="*/ 469194 w 974607"/>
                  <a:gd name="connsiteY85" fmla="*/ 7803 h 1516072"/>
                  <a:gd name="connsiteX86" fmla="*/ 429189 w 974607"/>
                  <a:gd name="connsiteY86" fmla="*/ 11613 h 1516072"/>
                  <a:gd name="connsiteX87" fmla="*/ 425379 w 974607"/>
                  <a:gd name="connsiteY87" fmla="*/ 78288 h 1516072"/>
                  <a:gd name="connsiteX88" fmla="*/ 425379 w 974607"/>
                  <a:gd name="connsiteY88" fmla="*/ 84003 h 1516072"/>
                  <a:gd name="connsiteX89" fmla="*/ 436603 w 974607"/>
                  <a:gd name="connsiteY89" fmla="*/ 225952 h 1516072"/>
                  <a:gd name="connsiteX90" fmla="*/ 440619 w 974607"/>
                  <a:gd name="connsiteY90" fmla="*/ 421188 h 1516072"/>
                  <a:gd name="connsiteX91" fmla="*/ 440002 w 974607"/>
                  <a:gd name="connsiteY91" fmla="*/ 789160 h 1516072"/>
                  <a:gd name="connsiteX92" fmla="*/ 430322 w 974607"/>
                  <a:gd name="connsiteY92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33989 w 974607"/>
                  <a:gd name="connsiteY41" fmla="*/ 1326063 h 1516072"/>
                  <a:gd name="connsiteX42" fmla="*/ 780275 w 974607"/>
                  <a:gd name="connsiteY42" fmla="*/ 1331212 h 1516072"/>
                  <a:gd name="connsiteX43" fmla="*/ 800664 w 974607"/>
                  <a:gd name="connsiteY43" fmla="*/ 1284153 h 1516072"/>
                  <a:gd name="connsiteX44" fmla="*/ 783519 w 974607"/>
                  <a:gd name="connsiteY44" fmla="*/ 1253673 h 1516072"/>
                  <a:gd name="connsiteX45" fmla="*/ 773994 w 974607"/>
                  <a:gd name="connsiteY45" fmla="*/ 1247958 h 1516072"/>
                  <a:gd name="connsiteX46" fmla="*/ 648264 w 974607"/>
                  <a:gd name="connsiteY46" fmla="*/ 1156518 h 1516072"/>
                  <a:gd name="connsiteX47" fmla="*/ 645998 w 974607"/>
                  <a:gd name="connsiteY47" fmla="*/ 1108121 h 1516072"/>
                  <a:gd name="connsiteX48" fmla="*/ 671124 w 974607"/>
                  <a:gd name="connsiteY48" fmla="*/ 1089843 h 1516072"/>
                  <a:gd name="connsiteX49" fmla="*/ 724464 w 974607"/>
                  <a:gd name="connsiteY49" fmla="*/ 1082223 h 1516072"/>
                  <a:gd name="connsiteX50" fmla="*/ 871149 w 974607"/>
                  <a:gd name="connsiteY50" fmla="*/ 1086033 h 1516072"/>
                  <a:gd name="connsiteX51" fmla="*/ 899724 w 974607"/>
                  <a:gd name="connsiteY51" fmla="*/ 1091748 h 1516072"/>
                  <a:gd name="connsiteX52" fmla="*/ 963835 w 974607"/>
                  <a:gd name="connsiteY52" fmla="*/ 1090672 h 1516072"/>
                  <a:gd name="connsiteX53" fmla="*/ 970209 w 974607"/>
                  <a:gd name="connsiteY53" fmla="*/ 1054008 h 1516072"/>
                  <a:gd name="connsiteX54" fmla="*/ 918620 w 974607"/>
                  <a:gd name="connsiteY54" fmla="*/ 1034598 h 1516072"/>
                  <a:gd name="connsiteX55" fmla="*/ 803186 w 974607"/>
                  <a:gd name="connsiteY55" fmla="*/ 1037069 h 1516072"/>
                  <a:gd name="connsiteX56" fmla="*/ 646360 w 974607"/>
                  <a:gd name="connsiteY56" fmla="*/ 1049838 h 1516072"/>
                  <a:gd name="connsiteX57" fmla="*/ 640078 w 974607"/>
                  <a:gd name="connsiteY57" fmla="*/ 1026051 h 1516072"/>
                  <a:gd name="connsiteX58" fmla="*/ 673029 w 974607"/>
                  <a:gd name="connsiteY58" fmla="*/ 992688 h 1516072"/>
                  <a:gd name="connsiteX59" fmla="*/ 674934 w 974607"/>
                  <a:gd name="connsiteY59" fmla="*/ 986973 h 1516072"/>
                  <a:gd name="connsiteX60" fmla="*/ 680649 w 974607"/>
                  <a:gd name="connsiteY60" fmla="*/ 985068 h 1516072"/>
                  <a:gd name="connsiteX61" fmla="*/ 686364 w 974607"/>
                  <a:gd name="connsiteY61" fmla="*/ 981258 h 1516072"/>
                  <a:gd name="connsiteX62" fmla="*/ 695889 w 974607"/>
                  <a:gd name="connsiteY62" fmla="*/ 971733 h 1516072"/>
                  <a:gd name="connsiteX63" fmla="*/ 705414 w 974607"/>
                  <a:gd name="connsiteY63" fmla="*/ 960303 h 1516072"/>
                  <a:gd name="connsiteX64" fmla="*/ 716844 w 974607"/>
                  <a:gd name="connsiteY64" fmla="*/ 952683 h 1516072"/>
                  <a:gd name="connsiteX65" fmla="*/ 732084 w 974607"/>
                  <a:gd name="connsiteY65" fmla="*/ 939348 h 1516072"/>
                  <a:gd name="connsiteX66" fmla="*/ 741609 w 974607"/>
                  <a:gd name="connsiteY66" fmla="*/ 927918 h 1516072"/>
                  <a:gd name="connsiteX67" fmla="*/ 753039 w 974607"/>
                  <a:gd name="connsiteY67" fmla="*/ 918393 h 1516072"/>
                  <a:gd name="connsiteX68" fmla="*/ 758754 w 974607"/>
                  <a:gd name="connsiteY68" fmla="*/ 906963 h 1516072"/>
                  <a:gd name="connsiteX69" fmla="*/ 760659 w 974607"/>
                  <a:gd name="connsiteY69" fmla="*/ 901248 h 1516072"/>
                  <a:gd name="connsiteX70" fmla="*/ 766374 w 974607"/>
                  <a:gd name="connsiteY70" fmla="*/ 889818 h 1516072"/>
                  <a:gd name="connsiteX71" fmla="*/ 764469 w 974607"/>
                  <a:gd name="connsiteY71" fmla="*/ 874578 h 1516072"/>
                  <a:gd name="connsiteX72" fmla="*/ 758754 w 974607"/>
                  <a:gd name="connsiteY72" fmla="*/ 872673 h 1516072"/>
                  <a:gd name="connsiteX73" fmla="*/ 737799 w 974607"/>
                  <a:gd name="connsiteY73" fmla="*/ 874578 h 1516072"/>
                  <a:gd name="connsiteX74" fmla="*/ 732084 w 974607"/>
                  <a:gd name="connsiteY74" fmla="*/ 878388 h 1516072"/>
                  <a:gd name="connsiteX75" fmla="*/ 699699 w 974607"/>
                  <a:gd name="connsiteY75" fmla="*/ 899343 h 1516072"/>
                  <a:gd name="connsiteX76" fmla="*/ 595181 w 974607"/>
                  <a:gd name="connsiteY76" fmla="*/ 957831 h 1516072"/>
                  <a:gd name="connsiteX77" fmla="*/ 507294 w 974607"/>
                  <a:gd name="connsiteY77" fmla="*/ 847908 h 1516072"/>
                  <a:gd name="connsiteX78" fmla="*/ 503484 w 974607"/>
                  <a:gd name="connsiteY78" fmla="*/ 358323 h 1516072"/>
                  <a:gd name="connsiteX79" fmla="*/ 499674 w 974607"/>
                  <a:gd name="connsiteY79" fmla="*/ 66858 h 1516072"/>
                  <a:gd name="connsiteX80" fmla="*/ 490149 w 974607"/>
                  <a:gd name="connsiteY80" fmla="*/ 40188 h 1516072"/>
                  <a:gd name="connsiteX81" fmla="*/ 488244 w 974607"/>
                  <a:gd name="connsiteY81" fmla="*/ 34473 h 1516072"/>
                  <a:gd name="connsiteX82" fmla="*/ 484434 w 974607"/>
                  <a:gd name="connsiteY82" fmla="*/ 28758 h 1516072"/>
                  <a:gd name="connsiteX83" fmla="*/ 478719 w 974607"/>
                  <a:gd name="connsiteY83" fmla="*/ 17328 h 1516072"/>
                  <a:gd name="connsiteX84" fmla="*/ 473004 w 974607"/>
                  <a:gd name="connsiteY84" fmla="*/ 13518 h 1516072"/>
                  <a:gd name="connsiteX85" fmla="*/ 469194 w 974607"/>
                  <a:gd name="connsiteY85" fmla="*/ 7803 h 1516072"/>
                  <a:gd name="connsiteX86" fmla="*/ 429189 w 974607"/>
                  <a:gd name="connsiteY86" fmla="*/ 11613 h 1516072"/>
                  <a:gd name="connsiteX87" fmla="*/ 425379 w 974607"/>
                  <a:gd name="connsiteY87" fmla="*/ 78288 h 1516072"/>
                  <a:gd name="connsiteX88" fmla="*/ 425379 w 974607"/>
                  <a:gd name="connsiteY88" fmla="*/ 84003 h 1516072"/>
                  <a:gd name="connsiteX89" fmla="*/ 436603 w 974607"/>
                  <a:gd name="connsiteY89" fmla="*/ 225952 h 1516072"/>
                  <a:gd name="connsiteX90" fmla="*/ 440619 w 974607"/>
                  <a:gd name="connsiteY90" fmla="*/ 421188 h 1516072"/>
                  <a:gd name="connsiteX91" fmla="*/ 440002 w 974607"/>
                  <a:gd name="connsiteY91" fmla="*/ 789160 h 1516072"/>
                  <a:gd name="connsiteX92" fmla="*/ 430322 w 974607"/>
                  <a:gd name="connsiteY92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33989 w 974607"/>
                  <a:gd name="connsiteY41" fmla="*/ 1326063 h 1516072"/>
                  <a:gd name="connsiteX42" fmla="*/ 780275 w 974607"/>
                  <a:gd name="connsiteY42" fmla="*/ 1331212 h 1516072"/>
                  <a:gd name="connsiteX43" fmla="*/ 827849 w 974607"/>
                  <a:gd name="connsiteY43" fmla="*/ 1303924 h 1516072"/>
                  <a:gd name="connsiteX44" fmla="*/ 783519 w 974607"/>
                  <a:gd name="connsiteY44" fmla="*/ 1253673 h 1516072"/>
                  <a:gd name="connsiteX45" fmla="*/ 773994 w 974607"/>
                  <a:gd name="connsiteY45" fmla="*/ 1247958 h 1516072"/>
                  <a:gd name="connsiteX46" fmla="*/ 648264 w 974607"/>
                  <a:gd name="connsiteY46" fmla="*/ 1156518 h 1516072"/>
                  <a:gd name="connsiteX47" fmla="*/ 645998 w 974607"/>
                  <a:gd name="connsiteY47" fmla="*/ 1108121 h 1516072"/>
                  <a:gd name="connsiteX48" fmla="*/ 671124 w 974607"/>
                  <a:gd name="connsiteY48" fmla="*/ 1089843 h 1516072"/>
                  <a:gd name="connsiteX49" fmla="*/ 724464 w 974607"/>
                  <a:gd name="connsiteY49" fmla="*/ 1082223 h 1516072"/>
                  <a:gd name="connsiteX50" fmla="*/ 871149 w 974607"/>
                  <a:gd name="connsiteY50" fmla="*/ 1086033 h 1516072"/>
                  <a:gd name="connsiteX51" fmla="*/ 899724 w 974607"/>
                  <a:gd name="connsiteY51" fmla="*/ 1091748 h 1516072"/>
                  <a:gd name="connsiteX52" fmla="*/ 963835 w 974607"/>
                  <a:gd name="connsiteY52" fmla="*/ 1090672 h 1516072"/>
                  <a:gd name="connsiteX53" fmla="*/ 970209 w 974607"/>
                  <a:gd name="connsiteY53" fmla="*/ 1054008 h 1516072"/>
                  <a:gd name="connsiteX54" fmla="*/ 918620 w 974607"/>
                  <a:gd name="connsiteY54" fmla="*/ 1034598 h 1516072"/>
                  <a:gd name="connsiteX55" fmla="*/ 803186 w 974607"/>
                  <a:gd name="connsiteY55" fmla="*/ 1037069 h 1516072"/>
                  <a:gd name="connsiteX56" fmla="*/ 646360 w 974607"/>
                  <a:gd name="connsiteY56" fmla="*/ 1049838 h 1516072"/>
                  <a:gd name="connsiteX57" fmla="*/ 640078 w 974607"/>
                  <a:gd name="connsiteY57" fmla="*/ 1026051 h 1516072"/>
                  <a:gd name="connsiteX58" fmla="*/ 673029 w 974607"/>
                  <a:gd name="connsiteY58" fmla="*/ 992688 h 1516072"/>
                  <a:gd name="connsiteX59" fmla="*/ 674934 w 974607"/>
                  <a:gd name="connsiteY59" fmla="*/ 986973 h 1516072"/>
                  <a:gd name="connsiteX60" fmla="*/ 680649 w 974607"/>
                  <a:gd name="connsiteY60" fmla="*/ 985068 h 1516072"/>
                  <a:gd name="connsiteX61" fmla="*/ 686364 w 974607"/>
                  <a:gd name="connsiteY61" fmla="*/ 981258 h 1516072"/>
                  <a:gd name="connsiteX62" fmla="*/ 695889 w 974607"/>
                  <a:gd name="connsiteY62" fmla="*/ 971733 h 1516072"/>
                  <a:gd name="connsiteX63" fmla="*/ 705414 w 974607"/>
                  <a:gd name="connsiteY63" fmla="*/ 960303 h 1516072"/>
                  <a:gd name="connsiteX64" fmla="*/ 716844 w 974607"/>
                  <a:gd name="connsiteY64" fmla="*/ 952683 h 1516072"/>
                  <a:gd name="connsiteX65" fmla="*/ 732084 w 974607"/>
                  <a:gd name="connsiteY65" fmla="*/ 939348 h 1516072"/>
                  <a:gd name="connsiteX66" fmla="*/ 741609 w 974607"/>
                  <a:gd name="connsiteY66" fmla="*/ 927918 h 1516072"/>
                  <a:gd name="connsiteX67" fmla="*/ 753039 w 974607"/>
                  <a:gd name="connsiteY67" fmla="*/ 918393 h 1516072"/>
                  <a:gd name="connsiteX68" fmla="*/ 758754 w 974607"/>
                  <a:gd name="connsiteY68" fmla="*/ 906963 h 1516072"/>
                  <a:gd name="connsiteX69" fmla="*/ 760659 w 974607"/>
                  <a:gd name="connsiteY69" fmla="*/ 901248 h 1516072"/>
                  <a:gd name="connsiteX70" fmla="*/ 766374 w 974607"/>
                  <a:gd name="connsiteY70" fmla="*/ 889818 h 1516072"/>
                  <a:gd name="connsiteX71" fmla="*/ 764469 w 974607"/>
                  <a:gd name="connsiteY71" fmla="*/ 874578 h 1516072"/>
                  <a:gd name="connsiteX72" fmla="*/ 758754 w 974607"/>
                  <a:gd name="connsiteY72" fmla="*/ 872673 h 1516072"/>
                  <a:gd name="connsiteX73" fmla="*/ 737799 w 974607"/>
                  <a:gd name="connsiteY73" fmla="*/ 874578 h 1516072"/>
                  <a:gd name="connsiteX74" fmla="*/ 732084 w 974607"/>
                  <a:gd name="connsiteY74" fmla="*/ 878388 h 1516072"/>
                  <a:gd name="connsiteX75" fmla="*/ 699699 w 974607"/>
                  <a:gd name="connsiteY75" fmla="*/ 899343 h 1516072"/>
                  <a:gd name="connsiteX76" fmla="*/ 595181 w 974607"/>
                  <a:gd name="connsiteY76" fmla="*/ 957831 h 1516072"/>
                  <a:gd name="connsiteX77" fmla="*/ 507294 w 974607"/>
                  <a:gd name="connsiteY77" fmla="*/ 847908 h 1516072"/>
                  <a:gd name="connsiteX78" fmla="*/ 503484 w 974607"/>
                  <a:gd name="connsiteY78" fmla="*/ 358323 h 1516072"/>
                  <a:gd name="connsiteX79" fmla="*/ 499674 w 974607"/>
                  <a:gd name="connsiteY79" fmla="*/ 66858 h 1516072"/>
                  <a:gd name="connsiteX80" fmla="*/ 490149 w 974607"/>
                  <a:gd name="connsiteY80" fmla="*/ 40188 h 1516072"/>
                  <a:gd name="connsiteX81" fmla="*/ 488244 w 974607"/>
                  <a:gd name="connsiteY81" fmla="*/ 34473 h 1516072"/>
                  <a:gd name="connsiteX82" fmla="*/ 484434 w 974607"/>
                  <a:gd name="connsiteY82" fmla="*/ 28758 h 1516072"/>
                  <a:gd name="connsiteX83" fmla="*/ 478719 w 974607"/>
                  <a:gd name="connsiteY83" fmla="*/ 17328 h 1516072"/>
                  <a:gd name="connsiteX84" fmla="*/ 473004 w 974607"/>
                  <a:gd name="connsiteY84" fmla="*/ 13518 h 1516072"/>
                  <a:gd name="connsiteX85" fmla="*/ 469194 w 974607"/>
                  <a:gd name="connsiteY85" fmla="*/ 7803 h 1516072"/>
                  <a:gd name="connsiteX86" fmla="*/ 429189 w 974607"/>
                  <a:gd name="connsiteY86" fmla="*/ 11613 h 1516072"/>
                  <a:gd name="connsiteX87" fmla="*/ 425379 w 974607"/>
                  <a:gd name="connsiteY87" fmla="*/ 78288 h 1516072"/>
                  <a:gd name="connsiteX88" fmla="*/ 425379 w 974607"/>
                  <a:gd name="connsiteY88" fmla="*/ 84003 h 1516072"/>
                  <a:gd name="connsiteX89" fmla="*/ 436603 w 974607"/>
                  <a:gd name="connsiteY89" fmla="*/ 225952 h 1516072"/>
                  <a:gd name="connsiteX90" fmla="*/ 440619 w 974607"/>
                  <a:gd name="connsiteY90" fmla="*/ 421188 h 1516072"/>
                  <a:gd name="connsiteX91" fmla="*/ 440002 w 974607"/>
                  <a:gd name="connsiteY91" fmla="*/ 789160 h 1516072"/>
                  <a:gd name="connsiteX92" fmla="*/ 430322 w 974607"/>
                  <a:gd name="connsiteY92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33989 w 974607"/>
                  <a:gd name="connsiteY41" fmla="*/ 1326063 h 1516072"/>
                  <a:gd name="connsiteX42" fmla="*/ 777804 w 974607"/>
                  <a:gd name="connsiteY42" fmla="*/ 1323798 h 1516072"/>
                  <a:gd name="connsiteX43" fmla="*/ 827849 w 974607"/>
                  <a:gd name="connsiteY43" fmla="*/ 1303924 h 1516072"/>
                  <a:gd name="connsiteX44" fmla="*/ 783519 w 974607"/>
                  <a:gd name="connsiteY44" fmla="*/ 1253673 h 1516072"/>
                  <a:gd name="connsiteX45" fmla="*/ 773994 w 974607"/>
                  <a:gd name="connsiteY45" fmla="*/ 1247958 h 1516072"/>
                  <a:gd name="connsiteX46" fmla="*/ 648264 w 974607"/>
                  <a:gd name="connsiteY46" fmla="*/ 1156518 h 1516072"/>
                  <a:gd name="connsiteX47" fmla="*/ 645998 w 974607"/>
                  <a:gd name="connsiteY47" fmla="*/ 1108121 h 1516072"/>
                  <a:gd name="connsiteX48" fmla="*/ 671124 w 974607"/>
                  <a:gd name="connsiteY48" fmla="*/ 1089843 h 1516072"/>
                  <a:gd name="connsiteX49" fmla="*/ 724464 w 974607"/>
                  <a:gd name="connsiteY49" fmla="*/ 1082223 h 1516072"/>
                  <a:gd name="connsiteX50" fmla="*/ 871149 w 974607"/>
                  <a:gd name="connsiteY50" fmla="*/ 1086033 h 1516072"/>
                  <a:gd name="connsiteX51" fmla="*/ 899724 w 974607"/>
                  <a:gd name="connsiteY51" fmla="*/ 1091748 h 1516072"/>
                  <a:gd name="connsiteX52" fmla="*/ 963835 w 974607"/>
                  <a:gd name="connsiteY52" fmla="*/ 1090672 h 1516072"/>
                  <a:gd name="connsiteX53" fmla="*/ 970209 w 974607"/>
                  <a:gd name="connsiteY53" fmla="*/ 1054008 h 1516072"/>
                  <a:gd name="connsiteX54" fmla="*/ 918620 w 974607"/>
                  <a:gd name="connsiteY54" fmla="*/ 1034598 h 1516072"/>
                  <a:gd name="connsiteX55" fmla="*/ 803186 w 974607"/>
                  <a:gd name="connsiteY55" fmla="*/ 1037069 h 1516072"/>
                  <a:gd name="connsiteX56" fmla="*/ 646360 w 974607"/>
                  <a:gd name="connsiteY56" fmla="*/ 1049838 h 1516072"/>
                  <a:gd name="connsiteX57" fmla="*/ 640078 w 974607"/>
                  <a:gd name="connsiteY57" fmla="*/ 1026051 h 1516072"/>
                  <a:gd name="connsiteX58" fmla="*/ 673029 w 974607"/>
                  <a:gd name="connsiteY58" fmla="*/ 992688 h 1516072"/>
                  <a:gd name="connsiteX59" fmla="*/ 674934 w 974607"/>
                  <a:gd name="connsiteY59" fmla="*/ 986973 h 1516072"/>
                  <a:gd name="connsiteX60" fmla="*/ 680649 w 974607"/>
                  <a:gd name="connsiteY60" fmla="*/ 985068 h 1516072"/>
                  <a:gd name="connsiteX61" fmla="*/ 686364 w 974607"/>
                  <a:gd name="connsiteY61" fmla="*/ 981258 h 1516072"/>
                  <a:gd name="connsiteX62" fmla="*/ 695889 w 974607"/>
                  <a:gd name="connsiteY62" fmla="*/ 971733 h 1516072"/>
                  <a:gd name="connsiteX63" fmla="*/ 705414 w 974607"/>
                  <a:gd name="connsiteY63" fmla="*/ 960303 h 1516072"/>
                  <a:gd name="connsiteX64" fmla="*/ 716844 w 974607"/>
                  <a:gd name="connsiteY64" fmla="*/ 952683 h 1516072"/>
                  <a:gd name="connsiteX65" fmla="*/ 732084 w 974607"/>
                  <a:gd name="connsiteY65" fmla="*/ 939348 h 1516072"/>
                  <a:gd name="connsiteX66" fmla="*/ 741609 w 974607"/>
                  <a:gd name="connsiteY66" fmla="*/ 927918 h 1516072"/>
                  <a:gd name="connsiteX67" fmla="*/ 753039 w 974607"/>
                  <a:gd name="connsiteY67" fmla="*/ 918393 h 1516072"/>
                  <a:gd name="connsiteX68" fmla="*/ 758754 w 974607"/>
                  <a:gd name="connsiteY68" fmla="*/ 906963 h 1516072"/>
                  <a:gd name="connsiteX69" fmla="*/ 760659 w 974607"/>
                  <a:gd name="connsiteY69" fmla="*/ 901248 h 1516072"/>
                  <a:gd name="connsiteX70" fmla="*/ 766374 w 974607"/>
                  <a:gd name="connsiteY70" fmla="*/ 889818 h 1516072"/>
                  <a:gd name="connsiteX71" fmla="*/ 764469 w 974607"/>
                  <a:gd name="connsiteY71" fmla="*/ 874578 h 1516072"/>
                  <a:gd name="connsiteX72" fmla="*/ 758754 w 974607"/>
                  <a:gd name="connsiteY72" fmla="*/ 872673 h 1516072"/>
                  <a:gd name="connsiteX73" fmla="*/ 737799 w 974607"/>
                  <a:gd name="connsiteY73" fmla="*/ 874578 h 1516072"/>
                  <a:gd name="connsiteX74" fmla="*/ 732084 w 974607"/>
                  <a:gd name="connsiteY74" fmla="*/ 878388 h 1516072"/>
                  <a:gd name="connsiteX75" fmla="*/ 699699 w 974607"/>
                  <a:gd name="connsiteY75" fmla="*/ 899343 h 1516072"/>
                  <a:gd name="connsiteX76" fmla="*/ 595181 w 974607"/>
                  <a:gd name="connsiteY76" fmla="*/ 957831 h 1516072"/>
                  <a:gd name="connsiteX77" fmla="*/ 507294 w 974607"/>
                  <a:gd name="connsiteY77" fmla="*/ 847908 h 1516072"/>
                  <a:gd name="connsiteX78" fmla="*/ 503484 w 974607"/>
                  <a:gd name="connsiteY78" fmla="*/ 358323 h 1516072"/>
                  <a:gd name="connsiteX79" fmla="*/ 499674 w 974607"/>
                  <a:gd name="connsiteY79" fmla="*/ 66858 h 1516072"/>
                  <a:gd name="connsiteX80" fmla="*/ 490149 w 974607"/>
                  <a:gd name="connsiteY80" fmla="*/ 40188 h 1516072"/>
                  <a:gd name="connsiteX81" fmla="*/ 488244 w 974607"/>
                  <a:gd name="connsiteY81" fmla="*/ 34473 h 1516072"/>
                  <a:gd name="connsiteX82" fmla="*/ 484434 w 974607"/>
                  <a:gd name="connsiteY82" fmla="*/ 28758 h 1516072"/>
                  <a:gd name="connsiteX83" fmla="*/ 478719 w 974607"/>
                  <a:gd name="connsiteY83" fmla="*/ 17328 h 1516072"/>
                  <a:gd name="connsiteX84" fmla="*/ 473004 w 974607"/>
                  <a:gd name="connsiteY84" fmla="*/ 13518 h 1516072"/>
                  <a:gd name="connsiteX85" fmla="*/ 469194 w 974607"/>
                  <a:gd name="connsiteY85" fmla="*/ 7803 h 1516072"/>
                  <a:gd name="connsiteX86" fmla="*/ 429189 w 974607"/>
                  <a:gd name="connsiteY86" fmla="*/ 11613 h 1516072"/>
                  <a:gd name="connsiteX87" fmla="*/ 425379 w 974607"/>
                  <a:gd name="connsiteY87" fmla="*/ 78288 h 1516072"/>
                  <a:gd name="connsiteX88" fmla="*/ 425379 w 974607"/>
                  <a:gd name="connsiteY88" fmla="*/ 84003 h 1516072"/>
                  <a:gd name="connsiteX89" fmla="*/ 436603 w 974607"/>
                  <a:gd name="connsiteY89" fmla="*/ 225952 h 1516072"/>
                  <a:gd name="connsiteX90" fmla="*/ 440619 w 974607"/>
                  <a:gd name="connsiteY90" fmla="*/ 421188 h 1516072"/>
                  <a:gd name="connsiteX91" fmla="*/ 440002 w 974607"/>
                  <a:gd name="connsiteY91" fmla="*/ 789160 h 1516072"/>
                  <a:gd name="connsiteX92" fmla="*/ 430322 w 974607"/>
                  <a:gd name="connsiteY92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694447 w 974607"/>
                  <a:gd name="connsiteY41" fmla="*/ 1286520 h 1516072"/>
                  <a:gd name="connsiteX42" fmla="*/ 777804 w 974607"/>
                  <a:gd name="connsiteY42" fmla="*/ 1323798 h 1516072"/>
                  <a:gd name="connsiteX43" fmla="*/ 827849 w 974607"/>
                  <a:gd name="connsiteY43" fmla="*/ 1303924 h 1516072"/>
                  <a:gd name="connsiteX44" fmla="*/ 783519 w 974607"/>
                  <a:gd name="connsiteY44" fmla="*/ 1253673 h 1516072"/>
                  <a:gd name="connsiteX45" fmla="*/ 773994 w 974607"/>
                  <a:gd name="connsiteY45" fmla="*/ 1247958 h 1516072"/>
                  <a:gd name="connsiteX46" fmla="*/ 648264 w 974607"/>
                  <a:gd name="connsiteY46" fmla="*/ 1156518 h 1516072"/>
                  <a:gd name="connsiteX47" fmla="*/ 645998 w 974607"/>
                  <a:gd name="connsiteY47" fmla="*/ 1108121 h 1516072"/>
                  <a:gd name="connsiteX48" fmla="*/ 671124 w 974607"/>
                  <a:gd name="connsiteY48" fmla="*/ 1089843 h 1516072"/>
                  <a:gd name="connsiteX49" fmla="*/ 724464 w 974607"/>
                  <a:gd name="connsiteY49" fmla="*/ 1082223 h 1516072"/>
                  <a:gd name="connsiteX50" fmla="*/ 871149 w 974607"/>
                  <a:gd name="connsiteY50" fmla="*/ 1086033 h 1516072"/>
                  <a:gd name="connsiteX51" fmla="*/ 899724 w 974607"/>
                  <a:gd name="connsiteY51" fmla="*/ 1091748 h 1516072"/>
                  <a:gd name="connsiteX52" fmla="*/ 963835 w 974607"/>
                  <a:gd name="connsiteY52" fmla="*/ 1090672 h 1516072"/>
                  <a:gd name="connsiteX53" fmla="*/ 970209 w 974607"/>
                  <a:gd name="connsiteY53" fmla="*/ 1054008 h 1516072"/>
                  <a:gd name="connsiteX54" fmla="*/ 918620 w 974607"/>
                  <a:gd name="connsiteY54" fmla="*/ 1034598 h 1516072"/>
                  <a:gd name="connsiteX55" fmla="*/ 803186 w 974607"/>
                  <a:gd name="connsiteY55" fmla="*/ 1037069 h 1516072"/>
                  <a:gd name="connsiteX56" fmla="*/ 646360 w 974607"/>
                  <a:gd name="connsiteY56" fmla="*/ 1049838 h 1516072"/>
                  <a:gd name="connsiteX57" fmla="*/ 640078 w 974607"/>
                  <a:gd name="connsiteY57" fmla="*/ 1026051 h 1516072"/>
                  <a:gd name="connsiteX58" fmla="*/ 673029 w 974607"/>
                  <a:gd name="connsiteY58" fmla="*/ 992688 h 1516072"/>
                  <a:gd name="connsiteX59" fmla="*/ 674934 w 974607"/>
                  <a:gd name="connsiteY59" fmla="*/ 986973 h 1516072"/>
                  <a:gd name="connsiteX60" fmla="*/ 680649 w 974607"/>
                  <a:gd name="connsiteY60" fmla="*/ 985068 h 1516072"/>
                  <a:gd name="connsiteX61" fmla="*/ 686364 w 974607"/>
                  <a:gd name="connsiteY61" fmla="*/ 981258 h 1516072"/>
                  <a:gd name="connsiteX62" fmla="*/ 695889 w 974607"/>
                  <a:gd name="connsiteY62" fmla="*/ 971733 h 1516072"/>
                  <a:gd name="connsiteX63" fmla="*/ 705414 w 974607"/>
                  <a:gd name="connsiteY63" fmla="*/ 960303 h 1516072"/>
                  <a:gd name="connsiteX64" fmla="*/ 716844 w 974607"/>
                  <a:gd name="connsiteY64" fmla="*/ 952683 h 1516072"/>
                  <a:gd name="connsiteX65" fmla="*/ 732084 w 974607"/>
                  <a:gd name="connsiteY65" fmla="*/ 939348 h 1516072"/>
                  <a:gd name="connsiteX66" fmla="*/ 741609 w 974607"/>
                  <a:gd name="connsiteY66" fmla="*/ 927918 h 1516072"/>
                  <a:gd name="connsiteX67" fmla="*/ 753039 w 974607"/>
                  <a:gd name="connsiteY67" fmla="*/ 918393 h 1516072"/>
                  <a:gd name="connsiteX68" fmla="*/ 758754 w 974607"/>
                  <a:gd name="connsiteY68" fmla="*/ 906963 h 1516072"/>
                  <a:gd name="connsiteX69" fmla="*/ 760659 w 974607"/>
                  <a:gd name="connsiteY69" fmla="*/ 901248 h 1516072"/>
                  <a:gd name="connsiteX70" fmla="*/ 766374 w 974607"/>
                  <a:gd name="connsiteY70" fmla="*/ 889818 h 1516072"/>
                  <a:gd name="connsiteX71" fmla="*/ 764469 w 974607"/>
                  <a:gd name="connsiteY71" fmla="*/ 874578 h 1516072"/>
                  <a:gd name="connsiteX72" fmla="*/ 758754 w 974607"/>
                  <a:gd name="connsiteY72" fmla="*/ 872673 h 1516072"/>
                  <a:gd name="connsiteX73" fmla="*/ 737799 w 974607"/>
                  <a:gd name="connsiteY73" fmla="*/ 874578 h 1516072"/>
                  <a:gd name="connsiteX74" fmla="*/ 732084 w 974607"/>
                  <a:gd name="connsiteY74" fmla="*/ 878388 h 1516072"/>
                  <a:gd name="connsiteX75" fmla="*/ 699699 w 974607"/>
                  <a:gd name="connsiteY75" fmla="*/ 899343 h 1516072"/>
                  <a:gd name="connsiteX76" fmla="*/ 595181 w 974607"/>
                  <a:gd name="connsiteY76" fmla="*/ 957831 h 1516072"/>
                  <a:gd name="connsiteX77" fmla="*/ 507294 w 974607"/>
                  <a:gd name="connsiteY77" fmla="*/ 847908 h 1516072"/>
                  <a:gd name="connsiteX78" fmla="*/ 503484 w 974607"/>
                  <a:gd name="connsiteY78" fmla="*/ 358323 h 1516072"/>
                  <a:gd name="connsiteX79" fmla="*/ 499674 w 974607"/>
                  <a:gd name="connsiteY79" fmla="*/ 66858 h 1516072"/>
                  <a:gd name="connsiteX80" fmla="*/ 490149 w 974607"/>
                  <a:gd name="connsiteY80" fmla="*/ 40188 h 1516072"/>
                  <a:gd name="connsiteX81" fmla="*/ 488244 w 974607"/>
                  <a:gd name="connsiteY81" fmla="*/ 34473 h 1516072"/>
                  <a:gd name="connsiteX82" fmla="*/ 484434 w 974607"/>
                  <a:gd name="connsiteY82" fmla="*/ 28758 h 1516072"/>
                  <a:gd name="connsiteX83" fmla="*/ 478719 w 974607"/>
                  <a:gd name="connsiteY83" fmla="*/ 17328 h 1516072"/>
                  <a:gd name="connsiteX84" fmla="*/ 473004 w 974607"/>
                  <a:gd name="connsiteY84" fmla="*/ 13518 h 1516072"/>
                  <a:gd name="connsiteX85" fmla="*/ 469194 w 974607"/>
                  <a:gd name="connsiteY85" fmla="*/ 7803 h 1516072"/>
                  <a:gd name="connsiteX86" fmla="*/ 429189 w 974607"/>
                  <a:gd name="connsiteY86" fmla="*/ 11613 h 1516072"/>
                  <a:gd name="connsiteX87" fmla="*/ 425379 w 974607"/>
                  <a:gd name="connsiteY87" fmla="*/ 78288 h 1516072"/>
                  <a:gd name="connsiteX88" fmla="*/ 425379 w 974607"/>
                  <a:gd name="connsiteY88" fmla="*/ 84003 h 1516072"/>
                  <a:gd name="connsiteX89" fmla="*/ 436603 w 974607"/>
                  <a:gd name="connsiteY89" fmla="*/ 225952 h 1516072"/>
                  <a:gd name="connsiteX90" fmla="*/ 440619 w 974607"/>
                  <a:gd name="connsiteY90" fmla="*/ 421188 h 1516072"/>
                  <a:gd name="connsiteX91" fmla="*/ 440002 w 974607"/>
                  <a:gd name="connsiteY91" fmla="*/ 789160 h 1516072"/>
                  <a:gd name="connsiteX92" fmla="*/ 430322 w 974607"/>
                  <a:gd name="connsiteY92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77804 w 974607"/>
                  <a:gd name="connsiteY41" fmla="*/ 1323798 h 1516072"/>
                  <a:gd name="connsiteX42" fmla="*/ 827849 w 974607"/>
                  <a:gd name="connsiteY42" fmla="*/ 1303924 h 1516072"/>
                  <a:gd name="connsiteX43" fmla="*/ 783519 w 974607"/>
                  <a:gd name="connsiteY43" fmla="*/ 1253673 h 1516072"/>
                  <a:gd name="connsiteX44" fmla="*/ 773994 w 974607"/>
                  <a:gd name="connsiteY44" fmla="*/ 1247958 h 1516072"/>
                  <a:gd name="connsiteX45" fmla="*/ 648264 w 974607"/>
                  <a:gd name="connsiteY45" fmla="*/ 1156518 h 1516072"/>
                  <a:gd name="connsiteX46" fmla="*/ 645998 w 974607"/>
                  <a:gd name="connsiteY46" fmla="*/ 1108121 h 1516072"/>
                  <a:gd name="connsiteX47" fmla="*/ 671124 w 974607"/>
                  <a:gd name="connsiteY47" fmla="*/ 1089843 h 1516072"/>
                  <a:gd name="connsiteX48" fmla="*/ 724464 w 974607"/>
                  <a:gd name="connsiteY48" fmla="*/ 1082223 h 1516072"/>
                  <a:gd name="connsiteX49" fmla="*/ 871149 w 974607"/>
                  <a:gd name="connsiteY49" fmla="*/ 1086033 h 1516072"/>
                  <a:gd name="connsiteX50" fmla="*/ 899724 w 974607"/>
                  <a:gd name="connsiteY50" fmla="*/ 1091748 h 1516072"/>
                  <a:gd name="connsiteX51" fmla="*/ 963835 w 974607"/>
                  <a:gd name="connsiteY51" fmla="*/ 1090672 h 1516072"/>
                  <a:gd name="connsiteX52" fmla="*/ 970209 w 974607"/>
                  <a:gd name="connsiteY52" fmla="*/ 1054008 h 1516072"/>
                  <a:gd name="connsiteX53" fmla="*/ 918620 w 974607"/>
                  <a:gd name="connsiteY53" fmla="*/ 1034598 h 1516072"/>
                  <a:gd name="connsiteX54" fmla="*/ 803186 w 974607"/>
                  <a:gd name="connsiteY54" fmla="*/ 1037069 h 1516072"/>
                  <a:gd name="connsiteX55" fmla="*/ 646360 w 974607"/>
                  <a:gd name="connsiteY55" fmla="*/ 1049838 h 1516072"/>
                  <a:gd name="connsiteX56" fmla="*/ 640078 w 974607"/>
                  <a:gd name="connsiteY56" fmla="*/ 1026051 h 1516072"/>
                  <a:gd name="connsiteX57" fmla="*/ 673029 w 974607"/>
                  <a:gd name="connsiteY57" fmla="*/ 992688 h 1516072"/>
                  <a:gd name="connsiteX58" fmla="*/ 674934 w 974607"/>
                  <a:gd name="connsiteY58" fmla="*/ 986973 h 1516072"/>
                  <a:gd name="connsiteX59" fmla="*/ 680649 w 974607"/>
                  <a:gd name="connsiteY59" fmla="*/ 985068 h 1516072"/>
                  <a:gd name="connsiteX60" fmla="*/ 686364 w 974607"/>
                  <a:gd name="connsiteY60" fmla="*/ 981258 h 1516072"/>
                  <a:gd name="connsiteX61" fmla="*/ 695889 w 974607"/>
                  <a:gd name="connsiteY61" fmla="*/ 971733 h 1516072"/>
                  <a:gd name="connsiteX62" fmla="*/ 705414 w 974607"/>
                  <a:gd name="connsiteY62" fmla="*/ 960303 h 1516072"/>
                  <a:gd name="connsiteX63" fmla="*/ 716844 w 974607"/>
                  <a:gd name="connsiteY63" fmla="*/ 952683 h 1516072"/>
                  <a:gd name="connsiteX64" fmla="*/ 732084 w 974607"/>
                  <a:gd name="connsiteY64" fmla="*/ 939348 h 1516072"/>
                  <a:gd name="connsiteX65" fmla="*/ 741609 w 974607"/>
                  <a:gd name="connsiteY65" fmla="*/ 927918 h 1516072"/>
                  <a:gd name="connsiteX66" fmla="*/ 753039 w 974607"/>
                  <a:gd name="connsiteY66" fmla="*/ 918393 h 1516072"/>
                  <a:gd name="connsiteX67" fmla="*/ 758754 w 974607"/>
                  <a:gd name="connsiteY67" fmla="*/ 906963 h 1516072"/>
                  <a:gd name="connsiteX68" fmla="*/ 760659 w 974607"/>
                  <a:gd name="connsiteY68" fmla="*/ 901248 h 1516072"/>
                  <a:gd name="connsiteX69" fmla="*/ 766374 w 974607"/>
                  <a:gd name="connsiteY69" fmla="*/ 889818 h 1516072"/>
                  <a:gd name="connsiteX70" fmla="*/ 764469 w 974607"/>
                  <a:gd name="connsiteY70" fmla="*/ 874578 h 1516072"/>
                  <a:gd name="connsiteX71" fmla="*/ 758754 w 974607"/>
                  <a:gd name="connsiteY71" fmla="*/ 872673 h 1516072"/>
                  <a:gd name="connsiteX72" fmla="*/ 737799 w 974607"/>
                  <a:gd name="connsiteY72" fmla="*/ 874578 h 1516072"/>
                  <a:gd name="connsiteX73" fmla="*/ 732084 w 974607"/>
                  <a:gd name="connsiteY73" fmla="*/ 878388 h 1516072"/>
                  <a:gd name="connsiteX74" fmla="*/ 699699 w 974607"/>
                  <a:gd name="connsiteY74" fmla="*/ 899343 h 1516072"/>
                  <a:gd name="connsiteX75" fmla="*/ 595181 w 974607"/>
                  <a:gd name="connsiteY75" fmla="*/ 957831 h 1516072"/>
                  <a:gd name="connsiteX76" fmla="*/ 507294 w 974607"/>
                  <a:gd name="connsiteY76" fmla="*/ 847908 h 1516072"/>
                  <a:gd name="connsiteX77" fmla="*/ 503484 w 974607"/>
                  <a:gd name="connsiteY77" fmla="*/ 358323 h 1516072"/>
                  <a:gd name="connsiteX78" fmla="*/ 499674 w 974607"/>
                  <a:gd name="connsiteY78" fmla="*/ 66858 h 1516072"/>
                  <a:gd name="connsiteX79" fmla="*/ 490149 w 974607"/>
                  <a:gd name="connsiteY79" fmla="*/ 40188 h 1516072"/>
                  <a:gd name="connsiteX80" fmla="*/ 488244 w 974607"/>
                  <a:gd name="connsiteY80" fmla="*/ 34473 h 1516072"/>
                  <a:gd name="connsiteX81" fmla="*/ 484434 w 974607"/>
                  <a:gd name="connsiteY81" fmla="*/ 28758 h 1516072"/>
                  <a:gd name="connsiteX82" fmla="*/ 478719 w 974607"/>
                  <a:gd name="connsiteY82" fmla="*/ 17328 h 1516072"/>
                  <a:gd name="connsiteX83" fmla="*/ 473004 w 974607"/>
                  <a:gd name="connsiteY83" fmla="*/ 13518 h 1516072"/>
                  <a:gd name="connsiteX84" fmla="*/ 469194 w 974607"/>
                  <a:gd name="connsiteY84" fmla="*/ 7803 h 1516072"/>
                  <a:gd name="connsiteX85" fmla="*/ 429189 w 974607"/>
                  <a:gd name="connsiteY85" fmla="*/ 11613 h 1516072"/>
                  <a:gd name="connsiteX86" fmla="*/ 425379 w 974607"/>
                  <a:gd name="connsiteY86" fmla="*/ 78288 h 1516072"/>
                  <a:gd name="connsiteX87" fmla="*/ 425379 w 974607"/>
                  <a:gd name="connsiteY87" fmla="*/ 84003 h 1516072"/>
                  <a:gd name="connsiteX88" fmla="*/ 436603 w 974607"/>
                  <a:gd name="connsiteY88" fmla="*/ 225952 h 1516072"/>
                  <a:gd name="connsiteX89" fmla="*/ 440619 w 974607"/>
                  <a:gd name="connsiteY89" fmla="*/ 421188 h 1516072"/>
                  <a:gd name="connsiteX90" fmla="*/ 440002 w 974607"/>
                  <a:gd name="connsiteY90" fmla="*/ 789160 h 1516072"/>
                  <a:gd name="connsiteX91" fmla="*/ 430322 w 974607"/>
                  <a:gd name="connsiteY91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77804 w 974607"/>
                  <a:gd name="connsiteY41" fmla="*/ 1323798 h 1516072"/>
                  <a:gd name="connsiteX42" fmla="*/ 820435 w 974607"/>
                  <a:gd name="connsiteY42" fmla="*/ 1303924 h 1516072"/>
                  <a:gd name="connsiteX43" fmla="*/ 783519 w 974607"/>
                  <a:gd name="connsiteY43" fmla="*/ 1253673 h 1516072"/>
                  <a:gd name="connsiteX44" fmla="*/ 773994 w 974607"/>
                  <a:gd name="connsiteY44" fmla="*/ 1247958 h 1516072"/>
                  <a:gd name="connsiteX45" fmla="*/ 648264 w 974607"/>
                  <a:gd name="connsiteY45" fmla="*/ 1156518 h 1516072"/>
                  <a:gd name="connsiteX46" fmla="*/ 645998 w 974607"/>
                  <a:gd name="connsiteY46" fmla="*/ 1108121 h 1516072"/>
                  <a:gd name="connsiteX47" fmla="*/ 671124 w 974607"/>
                  <a:gd name="connsiteY47" fmla="*/ 1089843 h 1516072"/>
                  <a:gd name="connsiteX48" fmla="*/ 724464 w 974607"/>
                  <a:gd name="connsiteY48" fmla="*/ 1082223 h 1516072"/>
                  <a:gd name="connsiteX49" fmla="*/ 871149 w 974607"/>
                  <a:gd name="connsiteY49" fmla="*/ 1086033 h 1516072"/>
                  <a:gd name="connsiteX50" fmla="*/ 899724 w 974607"/>
                  <a:gd name="connsiteY50" fmla="*/ 1091748 h 1516072"/>
                  <a:gd name="connsiteX51" fmla="*/ 963835 w 974607"/>
                  <a:gd name="connsiteY51" fmla="*/ 1090672 h 1516072"/>
                  <a:gd name="connsiteX52" fmla="*/ 970209 w 974607"/>
                  <a:gd name="connsiteY52" fmla="*/ 1054008 h 1516072"/>
                  <a:gd name="connsiteX53" fmla="*/ 918620 w 974607"/>
                  <a:gd name="connsiteY53" fmla="*/ 1034598 h 1516072"/>
                  <a:gd name="connsiteX54" fmla="*/ 803186 w 974607"/>
                  <a:gd name="connsiteY54" fmla="*/ 1037069 h 1516072"/>
                  <a:gd name="connsiteX55" fmla="*/ 646360 w 974607"/>
                  <a:gd name="connsiteY55" fmla="*/ 1049838 h 1516072"/>
                  <a:gd name="connsiteX56" fmla="*/ 640078 w 974607"/>
                  <a:gd name="connsiteY56" fmla="*/ 1026051 h 1516072"/>
                  <a:gd name="connsiteX57" fmla="*/ 673029 w 974607"/>
                  <a:gd name="connsiteY57" fmla="*/ 992688 h 1516072"/>
                  <a:gd name="connsiteX58" fmla="*/ 674934 w 974607"/>
                  <a:gd name="connsiteY58" fmla="*/ 986973 h 1516072"/>
                  <a:gd name="connsiteX59" fmla="*/ 680649 w 974607"/>
                  <a:gd name="connsiteY59" fmla="*/ 985068 h 1516072"/>
                  <a:gd name="connsiteX60" fmla="*/ 686364 w 974607"/>
                  <a:gd name="connsiteY60" fmla="*/ 981258 h 1516072"/>
                  <a:gd name="connsiteX61" fmla="*/ 695889 w 974607"/>
                  <a:gd name="connsiteY61" fmla="*/ 971733 h 1516072"/>
                  <a:gd name="connsiteX62" fmla="*/ 705414 w 974607"/>
                  <a:gd name="connsiteY62" fmla="*/ 960303 h 1516072"/>
                  <a:gd name="connsiteX63" fmla="*/ 716844 w 974607"/>
                  <a:gd name="connsiteY63" fmla="*/ 952683 h 1516072"/>
                  <a:gd name="connsiteX64" fmla="*/ 732084 w 974607"/>
                  <a:gd name="connsiteY64" fmla="*/ 939348 h 1516072"/>
                  <a:gd name="connsiteX65" fmla="*/ 741609 w 974607"/>
                  <a:gd name="connsiteY65" fmla="*/ 927918 h 1516072"/>
                  <a:gd name="connsiteX66" fmla="*/ 753039 w 974607"/>
                  <a:gd name="connsiteY66" fmla="*/ 918393 h 1516072"/>
                  <a:gd name="connsiteX67" fmla="*/ 758754 w 974607"/>
                  <a:gd name="connsiteY67" fmla="*/ 906963 h 1516072"/>
                  <a:gd name="connsiteX68" fmla="*/ 760659 w 974607"/>
                  <a:gd name="connsiteY68" fmla="*/ 901248 h 1516072"/>
                  <a:gd name="connsiteX69" fmla="*/ 766374 w 974607"/>
                  <a:gd name="connsiteY69" fmla="*/ 889818 h 1516072"/>
                  <a:gd name="connsiteX70" fmla="*/ 764469 w 974607"/>
                  <a:gd name="connsiteY70" fmla="*/ 874578 h 1516072"/>
                  <a:gd name="connsiteX71" fmla="*/ 758754 w 974607"/>
                  <a:gd name="connsiteY71" fmla="*/ 872673 h 1516072"/>
                  <a:gd name="connsiteX72" fmla="*/ 737799 w 974607"/>
                  <a:gd name="connsiteY72" fmla="*/ 874578 h 1516072"/>
                  <a:gd name="connsiteX73" fmla="*/ 732084 w 974607"/>
                  <a:gd name="connsiteY73" fmla="*/ 878388 h 1516072"/>
                  <a:gd name="connsiteX74" fmla="*/ 699699 w 974607"/>
                  <a:gd name="connsiteY74" fmla="*/ 899343 h 1516072"/>
                  <a:gd name="connsiteX75" fmla="*/ 595181 w 974607"/>
                  <a:gd name="connsiteY75" fmla="*/ 957831 h 1516072"/>
                  <a:gd name="connsiteX76" fmla="*/ 507294 w 974607"/>
                  <a:gd name="connsiteY76" fmla="*/ 847908 h 1516072"/>
                  <a:gd name="connsiteX77" fmla="*/ 503484 w 974607"/>
                  <a:gd name="connsiteY77" fmla="*/ 358323 h 1516072"/>
                  <a:gd name="connsiteX78" fmla="*/ 499674 w 974607"/>
                  <a:gd name="connsiteY78" fmla="*/ 66858 h 1516072"/>
                  <a:gd name="connsiteX79" fmla="*/ 490149 w 974607"/>
                  <a:gd name="connsiteY79" fmla="*/ 40188 h 1516072"/>
                  <a:gd name="connsiteX80" fmla="*/ 488244 w 974607"/>
                  <a:gd name="connsiteY80" fmla="*/ 34473 h 1516072"/>
                  <a:gd name="connsiteX81" fmla="*/ 484434 w 974607"/>
                  <a:gd name="connsiteY81" fmla="*/ 28758 h 1516072"/>
                  <a:gd name="connsiteX82" fmla="*/ 478719 w 974607"/>
                  <a:gd name="connsiteY82" fmla="*/ 17328 h 1516072"/>
                  <a:gd name="connsiteX83" fmla="*/ 473004 w 974607"/>
                  <a:gd name="connsiteY83" fmla="*/ 13518 h 1516072"/>
                  <a:gd name="connsiteX84" fmla="*/ 469194 w 974607"/>
                  <a:gd name="connsiteY84" fmla="*/ 7803 h 1516072"/>
                  <a:gd name="connsiteX85" fmla="*/ 429189 w 974607"/>
                  <a:gd name="connsiteY85" fmla="*/ 11613 h 1516072"/>
                  <a:gd name="connsiteX86" fmla="*/ 425379 w 974607"/>
                  <a:gd name="connsiteY86" fmla="*/ 78288 h 1516072"/>
                  <a:gd name="connsiteX87" fmla="*/ 425379 w 974607"/>
                  <a:gd name="connsiteY87" fmla="*/ 84003 h 1516072"/>
                  <a:gd name="connsiteX88" fmla="*/ 436603 w 974607"/>
                  <a:gd name="connsiteY88" fmla="*/ 225952 h 1516072"/>
                  <a:gd name="connsiteX89" fmla="*/ 440619 w 974607"/>
                  <a:gd name="connsiteY89" fmla="*/ 421188 h 1516072"/>
                  <a:gd name="connsiteX90" fmla="*/ 440002 w 974607"/>
                  <a:gd name="connsiteY90" fmla="*/ 789160 h 1516072"/>
                  <a:gd name="connsiteX91" fmla="*/ 430322 w 974607"/>
                  <a:gd name="connsiteY91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77804 w 974607"/>
                  <a:gd name="connsiteY41" fmla="*/ 1323798 h 1516072"/>
                  <a:gd name="connsiteX42" fmla="*/ 820435 w 974607"/>
                  <a:gd name="connsiteY42" fmla="*/ 1303924 h 1516072"/>
                  <a:gd name="connsiteX43" fmla="*/ 783519 w 974607"/>
                  <a:gd name="connsiteY43" fmla="*/ 1253673 h 1516072"/>
                  <a:gd name="connsiteX44" fmla="*/ 773994 w 974607"/>
                  <a:gd name="connsiteY44" fmla="*/ 1247958 h 1516072"/>
                  <a:gd name="connsiteX45" fmla="*/ 648264 w 974607"/>
                  <a:gd name="connsiteY45" fmla="*/ 1156518 h 1516072"/>
                  <a:gd name="connsiteX46" fmla="*/ 645998 w 974607"/>
                  <a:gd name="connsiteY46" fmla="*/ 1108121 h 1516072"/>
                  <a:gd name="connsiteX47" fmla="*/ 671124 w 974607"/>
                  <a:gd name="connsiteY47" fmla="*/ 1089843 h 1516072"/>
                  <a:gd name="connsiteX48" fmla="*/ 724464 w 974607"/>
                  <a:gd name="connsiteY48" fmla="*/ 1082223 h 1516072"/>
                  <a:gd name="connsiteX49" fmla="*/ 871149 w 974607"/>
                  <a:gd name="connsiteY49" fmla="*/ 1086033 h 1516072"/>
                  <a:gd name="connsiteX50" fmla="*/ 899724 w 974607"/>
                  <a:gd name="connsiteY50" fmla="*/ 1091748 h 1516072"/>
                  <a:gd name="connsiteX51" fmla="*/ 963835 w 974607"/>
                  <a:gd name="connsiteY51" fmla="*/ 1090672 h 1516072"/>
                  <a:gd name="connsiteX52" fmla="*/ 970209 w 974607"/>
                  <a:gd name="connsiteY52" fmla="*/ 1054008 h 1516072"/>
                  <a:gd name="connsiteX53" fmla="*/ 918620 w 974607"/>
                  <a:gd name="connsiteY53" fmla="*/ 1034598 h 1516072"/>
                  <a:gd name="connsiteX54" fmla="*/ 803186 w 974607"/>
                  <a:gd name="connsiteY54" fmla="*/ 1037069 h 1516072"/>
                  <a:gd name="connsiteX55" fmla="*/ 646360 w 974607"/>
                  <a:gd name="connsiteY55" fmla="*/ 1049838 h 1516072"/>
                  <a:gd name="connsiteX56" fmla="*/ 640078 w 974607"/>
                  <a:gd name="connsiteY56" fmla="*/ 1026051 h 1516072"/>
                  <a:gd name="connsiteX57" fmla="*/ 673029 w 974607"/>
                  <a:gd name="connsiteY57" fmla="*/ 992688 h 1516072"/>
                  <a:gd name="connsiteX58" fmla="*/ 674934 w 974607"/>
                  <a:gd name="connsiteY58" fmla="*/ 986973 h 1516072"/>
                  <a:gd name="connsiteX59" fmla="*/ 680649 w 974607"/>
                  <a:gd name="connsiteY59" fmla="*/ 985068 h 1516072"/>
                  <a:gd name="connsiteX60" fmla="*/ 686364 w 974607"/>
                  <a:gd name="connsiteY60" fmla="*/ 981258 h 1516072"/>
                  <a:gd name="connsiteX61" fmla="*/ 695889 w 974607"/>
                  <a:gd name="connsiteY61" fmla="*/ 971733 h 1516072"/>
                  <a:gd name="connsiteX62" fmla="*/ 716844 w 974607"/>
                  <a:gd name="connsiteY62" fmla="*/ 952683 h 1516072"/>
                  <a:gd name="connsiteX63" fmla="*/ 732084 w 974607"/>
                  <a:gd name="connsiteY63" fmla="*/ 939348 h 1516072"/>
                  <a:gd name="connsiteX64" fmla="*/ 741609 w 974607"/>
                  <a:gd name="connsiteY64" fmla="*/ 927918 h 1516072"/>
                  <a:gd name="connsiteX65" fmla="*/ 753039 w 974607"/>
                  <a:gd name="connsiteY65" fmla="*/ 918393 h 1516072"/>
                  <a:gd name="connsiteX66" fmla="*/ 758754 w 974607"/>
                  <a:gd name="connsiteY66" fmla="*/ 906963 h 1516072"/>
                  <a:gd name="connsiteX67" fmla="*/ 760659 w 974607"/>
                  <a:gd name="connsiteY67" fmla="*/ 901248 h 1516072"/>
                  <a:gd name="connsiteX68" fmla="*/ 766374 w 974607"/>
                  <a:gd name="connsiteY68" fmla="*/ 889818 h 1516072"/>
                  <a:gd name="connsiteX69" fmla="*/ 764469 w 974607"/>
                  <a:gd name="connsiteY69" fmla="*/ 874578 h 1516072"/>
                  <a:gd name="connsiteX70" fmla="*/ 758754 w 974607"/>
                  <a:gd name="connsiteY70" fmla="*/ 872673 h 1516072"/>
                  <a:gd name="connsiteX71" fmla="*/ 737799 w 974607"/>
                  <a:gd name="connsiteY71" fmla="*/ 874578 h 1516072"/>
                  <a:gd name="connsiteX72" fmla="*/ 732084 w 974607"/>
                  <a:gd name="connsiteY72" fmla="*/ 878388 h 1516072"/>
                  <a:gd name="connsiteX73" fmla="*/ 699699 w 974607"/>
                  <a:gd name="connsiteY73" fmla="*/ 899343 h 1516072"/>
                  <a:gd name="connsiteX74" fmla="*/ 595181 w 974607"/>
                  <a:gd name="connsiteY74" fmla="*/ 957831 h 1516072"/>
                  <a:gd name="connsiteX75" fmla="*/ 507294 w 974607"/>
                  <a:gd name="connsiteY75" fmla="*/ 847908 h 1516072"/>
                  <a:gd name="connsiteX76" fmla="*/ 503484 w 974607"/>
                  <a:gd name="connsiteY76" fmla="*/ 358323 h 1516072"/>
                  <a:gd name="connsiteX77" fmla="*/ 499674 w 974607"/>
                  <a:gd name="connsiteY77" fmla="*/ 66858 h 1516072"/>
                  <a:gd name="connsiteX78" fmla="*/ 490149 w 974607"/>
                  <a:gd name="connsiteY78" fmla="*/ 40188 h 1516072"/>
                  <a:gd name="connsiteX79" fmla="*/ 488244 w 974607"/>
                  <a:gd name="connsiteY79" fmla="*/ 34473 h 1516072"/>
                  <a:gd name="connsiteX80" fmla="*/ 484434 w 974607"/>
                  <a:gd name="connsiteY80" fmla="*/ 28758 h 1516072"/>
                  <a:gd name="connsiteX81" fmla="*/ 478719 w 974607"/>
                  <a:gd name="connsiteY81" fmla="*/ 17328 h 1516072"/>
                  <a:gd name="connsiteX82" fmla="*/ 473004 w 974607"/>
                  <a:gd name="connsiteY82" fmla="*/ 13518 h 1516072"/>
                  <a:gd name="connsiteX83" fmla="*/ 469194 w 974607"/>
                  <a:gd name="connsiteY83" fmla="*/ 7803 h 1516072"/>
                  <a:gd name="connsiteX84" fmla="*/ 429189 w 974607"/>
                  <a:gd name="connsiteY84" fmla="*/ 11613 h 1516072"/>
                  <a:gd name="connsiteX85" fmla="*/ 425379 w 974607"/>
                  <a:gd name="connsiteY85" fmla="*/ 78288 h 1516072"/>
                  <a:gd name="connsiteX86" fmla="*/ 425379 w 974607"/>
                  <a:gd name="connsiteY86" fmla="*/ 84003 h 1516072"/>
                  <a:gd name="connsiteX87" fmla="*/ 436603 w 974607"/>
                  <a:gd name="connsiteY87" fmla="*/ 225952 h 1516072"/>
                  <a:gd name="connsiteX88" fmla="*/ 440619 w 974607"/>
                  <a:gd name="connsiteY88" fmla="*/ 421188 h 1516072"/>
                  <a:gd name="connsiteX89" fmla="*/ 440002 w 974607"/>
                  <a:gd name="connsiteY89" fmla="*/ 789160 h 1516072"/>
                  <a:gd name="connsiteX90" fmla="*/ 430322 w 974607"/>
                  <a:gd name="connsiteY90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77804 w 974607"/>
                  <a:gd name="connsiteY41" fmla="*/ 1323798 h 1516072"/>
                  <a:gd name="connsiteX42" fmla="*/ 820435 w 974607"/>
                  <a:gd name="connsiteY42" fmla="*/ 1303924 h 1516072"/>
                  <a:gd name="connsiteX43" fmla="*/ 783519 w 974607"/>
                  <a:gd name="connsiteY43" fmla="*/ 1253673 h 1516072"/>
                  <a:gd name="connsiteX44" fmla="*/ 773994 w 974607"/>
                  <a:gd name="connsiteY44" fmla="*/ 1247958 h 1516072"/>
                  <a:gd name="connsiteX45" fmla="*/ 648264 w 974607"/>
                  <a:gd name="connsiteY45" fmla="*/ 1156518 h 1516072"/>
                  <a:gd name="connsiteX46" fmla="*/ 645998 w 974607"/>
                  <a:gd name="connsiteY46" fmla="*/ 1108121 h 1516072"/>
                  <a:gd name="connsiteX47" fmla="*/ 671124 w 974607"/>
                  <a:gd name="connsiteY47" fmla="*/ 1089843 h 1516072"/>
                  <a:gd name="connsiteX48" fmla="*/ 724464 w 974607"/>
                  <a:gd name="connsiteY48" fmla="*/ 1082223 h 1516072"/>
                  <a:gd name="connsiteX49" fmla="*/ 871149 w 974607"/>
                  <a:gd name="connsiteY49" fmla="*/ 1086033 h 1516072"/>
                  <a:gd name="connsiteX50" fmla="*/ 899724 w 974607"/>
                  <a:gd name="connsiteY50" fmla="*/ 1091748 h 1516072"/>
                  <a:gd name="connsiteX51" fmla="*/ 963835 w 974607"/>
                  <a:gd name="connsiteY51" fmla="*/ 1090672 h 1516072"/>
                  <a:gd name="connsiteX52" fmla="*/ 970209 w 974607"/>
                  <a:gd name="connsiteY52" fmla="*/ 1054008 h 1516072"/>
                  <a:gd name="connsiteX53" fmla="*/ 918620 w 974607"/>
                  <a:gd name="connsiteY53" fmla="*/ 1034598 h 1516072"/>
                  <a:gd name="connsiteX54" fmla="*/ 803186 w 974607"/>
                  <a:gd name="connsiteY54" fmla="*/ 1037069 h 1516072"/>
                  <a:gd name="connsiteX55" fmla="*/ 646360 w 974607"/>
                  <a:gd name="connsiteY55" fmla="*/ 1049838 h 1516072"/>
                  <a:gd name="connsiteX56" fmla="*/ 640078 w 974607"/>
                  <a:gd name="connsiteY56" fmla="*/ 1026051 h 1516072"/>
                  <a:gd name="connsiteX57" fmla="*/ 673029 w 974607"/>
                  <a:gd name="connsiteY57" fmla="*/ 992688 h 1516072"/>
                  <a:gd name="connsiteX58" fmla="*/ 674934 w 974607"/>
                  <a:gd name="connsiteY58" fmla="*/ 986973 h 1516072"/>
                  <a:gd name="connsiteX59" fmla="*/ 680649 w 974607"/>
                  <a:gd name="connsiteY59" fmla="*/ 985068 h 1516072"/>
                  <a:gd name="connsiteX60" fmla="*/ 695889 w 974607"/>
                  <a:gd name="connsiteY60" fmla="*/ 971733 h 1516072"/>
                  <a:gd name="connsiteX61" fmla="*/ 716844 w 974607"/>
                  <a:gd name="connsiteY61" fmla="*/ 952683 h 1516072"/>
                  <a:gd name="connsiteX62" fmla="*/ 732084 w 974607"/>
                  <a:gd name="connsiteY62" fmla="*/ 939348 h 1516072"/>
                  <a:gd name="connsiteX63" fmla="*/ 741609 w 974607"/>
                  <a:gd name="connsiteY63" fmla="*/ 927918 h 1516072"/>
                  <a:gd name="connsiteX64" fmla="*/ 753039 w 974607"/>
                  <a:gd name="connsiteY64" fmla="*/ 918393 h 1516072"/>
                  <a:gd name="connsiteX65" fmla="*/ 758754 w 974607"/>
                  <a:gd name="connsiteY65" fmla="*/ 906963 h 1516072"/>
                  <a:gd name="connsiteX66" fmla="*/ 760659 w 974607"/>
                  <a:gd name="connsiteY66" fmla="*/ 901248 h 1516072"/>
                  <a:gd name="connsiteX67" fmla="*/ 766374 w 974607"/>
                  <a:gd name="connsiteY67" fmla="*/ 889818 h 1516072"/>
                  <a:gd name="connsiteX68" fmla="*/ 764469 w 974607"/>
                  <a:gd name="connsiteY68" fmla="*/ 874578 h 1516072"/>
                  <a:gd name="connsiteX69" fmla="*/ 758754 w 974607"/>
                  <a:gd name="connsiteY69" fmla="*/ 872673 h 1516072"/>
                  <a:gd name="connsiteX70" fmla="*/ 737799 w 974607"/>
                  <a:gd name="connsiteY70" fmla="*/ 874578 h 1516072"/>
                  <a:gd name="connsiteX71" fmla="*/ 732084 w 974607"/>
                  <a:gd name="connsiteY71" fmla="*/ 878388 h 1516072"/>
                  <a:gd name="connsiteX72" fmla="*/ 699699 w 974607"/>
                  <a:gd name="connsiteY72" fmla="*/ 899343 h 1516072"/>
                  <a:gd name="connsiteX73" fmla="*/ 595181 w 974607"/>
                  <a:gd name="connsiteY73" fmla="*/ 957831 h 1516072"/>
                  <a:gd name="connsiteX74" fmla="*/ 507294 w 974607"/>
                  <a:gd name="connsiteY74" fmla="*/ 847908 h 1516072"/>
                  <a:gd name="connsiteX75" fmla="*/ 503484 w 974607"/>
                  <a:gd name="connsiteY75" fmla="*/ 358323 h 1516072"/>
                  <a:gd name="connsiteX76" fmla="*/ 499674 w 974607"/>
                  <a:gd name="connsiteY76" fmla="*/ 66858 h 1516072"/>
                  <a:gd name="connsiteX77" fmla="*/ 490149 w 974607"/>
                  <a:gd name="connsiteY77" fmla="*/ 40188 h 1516072"/>
                  <a:gd name="connsiteX78" fmla="*/ 488244 w 974607"/>
                  <a:gd name="connsiteY78" fmla="*/ 34473 h 1516072"/>
                  <a:gd name="connsiteX79" fmla="*/ 484434 w 974607"/>
                  <a:gd name="connsiteY79" fmla="*/ 28758 h 1516072"/>
                  <a:gd name="connsiteX80" fmla="*/ 478719 w 974607"/>
                  <a:gd name="connsiteY80" fmla="*/ 17328 h 1516072"/>
                  <a:gd name="connsiteX81" fmla="*/ 473004 w 974607"/>
                  <a:gd name="connsiteY81" fmla="*/ 13518 h 1516072"/>
                  <a:gd name="connsiteX82" fmla="*/ 469194 w 974607"/>
                  <a:gd name="connsiteY82" fmla="*/ 7803 h 1516072"/>
                  <a:gd name="connsiteX83" fmla="*/ 429189 w 974607"/>
                  <a:gd name="connsiteY83" fmla="*/ 11613 h 1516072"/>
                  <a:gd name="connsiteX84" fmla="*/ 425379 w 974607"/>
                  <a:gd name="connsiteY84" fmla="*/ 78288 h 1516072"/>
                  <a:gd name="connsiteX85" fmla="*/ 425379 w 974607"/>
                  <a:gd name="connsiteY85" fmla="*/ 84003 h 1516072"/>
                  <a:gd name="connsiteX86" fmla="*/ 436603 w 974607"/>
                  <a:gd name="connsiteY86" fmla="*/ 225952 h 1516072"/>
                  <a:gd name="connsiteX87" fmla="*/ 440619 w 974607"/>
                  <a:gd name="connsiteY87" fmla="*/ 421188 h 1516072"/>
                  <a:gd name="connsiteX88" fmla="*/ 440002 w 974607"/>
                  <a:gd name="connsiteY88" fmla="*/ 789160 h 1516072"/>
                  <a:gd name="connsiteX89" fmla="*/ 430322 w 974607"/>
                  <a:gd name="connsiteY89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77804 w 974607"/>
                  <a:gd name="connsiteY41" fmla="*/ 1323798 h 1516072"/>
                  <a:gd name="connsiteX42" fmla="*/ 820435 w 974607"/>
                  <a:gd name="connsiteY42" fmla="*/ 1303924 h 1516072"/>
                  <a:gd name="connsiteX43" fmla="*/ 783519 w 974607"/>
                  <a:gd name="connsiteY43" fmla="*/ 1253673 h 1516072"/>
                  <a:gd name="connsiteX44" fmla="*/ 773994 w 974607"/>
                  <a:gd name="connsiteY44" fmla="*/ 1247958 h 1516072"/>
                  <a:gd name="connsiteX45" fmla="*/ 648264 w 974607"/>
                  <a:gd name="connsiteY45" fmla="*/ 1156518 h 1516072"/>
                  <a:gd name="connsiteX46" fmla="*/ 645998 w 974607"/>
                  <a:gd name="connsiteY46" fmla="*/ 1108121 h 1516072"/>
                  <a:gd name="connsiteX47" fmla="*/ 671124 w 974607"/>
                  <a:gd name="connsiteY47" fmla="*/ 1089843 h 1516072"/>
                  <a:gd name="connsiteX48" fmla="*/ 724464 w 974607"/>
                  <a:gd name="connsiteY48" fmla="*/ 1082223 h 1516072"/>
                  <a:gd name="connsiteX49" fmla="*/ 871149 w 974607"/>
                  <a:gd name="connsiteY49" fmla="*/ 1086033 h 1516072"/>
                  <a:gd name="connsiteX50" fmla="*/ 899724 w 974607"/>
                  <a:gd name="connsiteY50" fmla="*/ 1091748 h 1516072"/>
                  <a:gd name="connsiteX51" fmla="*/ 963835 w 974607"/>
                  <a:gd name="connsiteY51" fmla="*/ 1090672 h 1516072"/>
                  <a:gd name="connsiteX52" fmla="*/ 970209 w 974607"/>
                  <a:gd name="connsiteY52" fmla="*/ 1054008 h 1516072"/>
                  <a:gd name="connsiteX53" fmla="*/ 918620 w 974607"/>
                  <a:gd name="connsiteY53" fmla="*/ 1034598 h 1516072"/>
                  <a:gd name="connsiteX54" fmla="*/ 803186 w 974607"/>
                  <a:gd name="connsiteY54" fmla="*/ 1037069 h 1516072"/>
                  <a:gd name="connsiteX55" fmla="*/ 646360 w 974607"/>
                  <a:gd name="connsiteY55" fmla="*/ 1049838 h 1516072"/>
                  <a:gd name="connsiteX56" fmla="*/ 640078 w 974607"/>
                  <a:gd name="connsiteY56" fmla="*/ 1026051 h 1516072"/>
                  <a:gd name="connsiteX57" fmla="*/ 673029 w 974607"/>
                  <a:gd name="connsiteY57" fmla="*/ 992688 h 1516072"/>
                  <a:gd name="connsiteX58" fmla="*/ 674934 w 974607"/>
                  <a:gd name="connsiteY58" fmla="*/ 986973 h 1516072"/>
                  <a:gd name="connsiteX59" fmla="*/ 695889 w 974607"/>
                  <a:gd name="connsiteY59" fmla="*/ 971733 h 1516072"/>
                  <a:gd name="connsiteX60" fmla="*/ 716844 w 974607"/>
                  <a:gd name="connsiteY60" fmla="*/ 952683 h 1516072"/>
                  <a:gd name="connsiteX61" fmla="*/ 732084 w 974607"/>
                  <a:gd name="connsiteY61" fmla="*/ 939348 h 1516072"/>
                  <a:gd name="connsiteX62" fmla="*/ 741609 w 974607"/>
                  <a:gd name="connsiteY62" fmla="*/ 927918 h 1516072"/>
                  <a:gd name="connsiteX63" fmla="*/ 753039 w 974607"/>
                  <a:gd name="connsiteY63" fmla="*/ 918393 h 1516072"/>
                  <a:gd name="connsiteX64" fmla="*/ 758754 w 974607"/>
                  <a:gd name="connsiteY64" fmla="*/ 906963 h 1516072"/>
                  <a:gd name="connsiteX65" fmla="*/ 760659 w 974607"/>
                  <a:gd name="connsiteY65" fmla="*/ 901248 h 1516072"/>
                  <a:gd name="connsiteX66" fmla="*/ 766374 w 974607"/>
                  <a:gd name="connsiteY66" fmla="*/ 889818 h 1516072"/>
                  <a:gd name="connsiteX67" fmla="*/ 764469 w 974607"/>
                  <a:gd name="connsiteY67" fmla="*/ 874578 h 1516072"/>
                  <a:gd name="connsiteX68" fmla="*/ 758754 w 974607"/>
                  <a:gd name="connsiteY68" fmla="*/ 872673 h 1516072"/>
                  <a:gd name="connsiteX69" fmla="*/ 737799 w 974607"/>
                  <a:gd name="connsiteY69" fmla="*/ 874578 h 1516072"/>
                  <a:gd name="connsiteX70" fmla="*/ 732084 w 974607"/>
                  <a:gd name="connsiteY70" fmla="*/ 878388 h 1516072"/>
                  <a:gd name="connsiteX71" fmla="*/ 699699 w 974607"/>
                  <a:gd name="connsiteY71" fmla="*/ 899343 h 1516072"/>
                  <a:gd name="connsiteX72" fmla="*/ 595181 w 974607"/>
                  <a:gd name="connsiteY72" fmla="*/ 957831 h 1516072"/>
                  <a:gd name="connsiteX73" fmla="*/ 507294 w 974607"/>
                  <a:gd name="connsiteY73" fmla="*/ 847908 h 1516072"/>
                  <a:gd name="connsiteX74" fmla="*/ 503484 w 974607"/>
                  <a:gd name="connsiteY74" fmla="*/ 358323 h 1516072"/>
                  <a:gd name="connsiteX75" fmla="*/ 499674 w 974607"/>
                  <a:gd name="connsiteY75" fmla="*/ 66858 h 1516072"/>
                  <a:gd name="connsiteX76" fmla="*/ 490149 w 974607"/>
                  <a:gd name="connsiteY76" fmla="*/ 40188 h 1516072"/>
                  <a:gd name="connsiteX77" fmla="*/ 488244 w 974607"/>
                  <a:gd name="connsiteY77" fmla="*/ 34473 h 1516072"/>
                  <a:gd name="connsiteX78" fmla="*/ 484434 w 974607"/>
                  <a:gd name="connsiteY78" fmla="*/ 28758 h 1516072"/>
                  <a:gd name="connsiteX79" fmla="*/ 478719 w 974607"/>
                  <a:gd name="connsiteY79" fmla="*/ 17328 h 1516072"/>
                  <a:gd name="connsiteX80" fmla="*/ 473004 w 974607"/>
                  <a:gd name="connsiteY80" fmla="*/ 13518 h 1516072"/>
                  <a:gd name="connsiteX81" fmla="*/ 469194 w 974607"/>
                  <a:gd name="connsiteY81" fmla="*/ 7803 h 1516072"/>
                  <a:gd name="connsiteX82" fmla="*/ 429189 w 974607"/>
                  <a:gd name="connsiteY82" fmla="*/ 11613 h 1516072"/>
                  <a:gd name="connsiteX83" fmla="*/ 425379 w 974607"/>
                  <a:gd name="connsiteY83" fmla="*/ 78288 h 1516072"/>
                  <a:gd name="connsiteX84" fmla="*/ 425379 w 974607"/>
                  <a:gd name="connsiteY84" fmla="*/ 84003 h 1516072"/>
                  <a:gd name="connsiteX85" fmla="*/ 436603 w 974607"/>
                  <a:gd name="connsiteY85" fmla="*/ 225952 h 1516072"/>
                  <a:gd name="connsiteX86" fmla="*/ 440619 w 974607"/>
                  <a:gd name="connsiteY86" fmla="*/ 421188 h 1516072"/>
                  <a:gd name="connsiteX87" fmla="*/ 440002 w 974607"/>
                  <a:gd name="connsiteY87" fmla="*/ 789160 h 1516072"/>
                  <a:gd name="connsiteX88" fmla="*/ 430322 w 974607"/>
                  <a:gd name="connsiteY88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77804 w 974607"/>
                  <a:gd name="connsiteY41" fmla="*/ 1323798 h 1516072"/>
                  <a:gd name="connsiteX42" fmla="*/ 820435 w 974607"/>
                  <a:gd name="connsiteY42" fmla="*/ 1303924 h 1516072"/>
                  <a:gd name="connsiteX43" fmla="*/ 783519 w 974607"/>
                  <a:gd name="connsiteY43" fmla="*/ 1253673 h 1516072"/>
                  <a:gd name="connsiteX44" fmla="*/ 773994 w 974607"/>
                  <a:gd name="connsiteY44" fmla="*/ 1247958 h 1516072"/>
                  <a:gd name="connsiteX45" fmla="*/ 648264 w 974607"/>
                  <a:gd name="connsiteY45" fmla="*/ 1156518 h 1516072"/>
                  <a:gd name="connsiteX46" fmla="*/ 645998 w 974607"/>
                  <a:gd name="connsiteY46" fmla="*/ 1108121 h 1516072"/>
                  <a:gd name="connsiteX47" fmla="*/ 671124 w 974607"/>
                  <a:gd name="connsiteY47" fmla="*/ 1089843 h 1516072"/>
                  <a:gd name="connsiteX48" fmla="*/ 724464 w 974607"/>
                  <a:gd name="connsiteY48" fmla="*/ 1082223 h 1516072"/>
                  <a:gd name="connsiteX49" fmla="*/ 871149 w 974607"/>
                  <a:gd name="connsiteY49" fmla="*/ 1086033 h 1516072"/>
                  <a:gd name="connsiteX50" fmla="*/ 899724 w 974607"/>
                  <a:gd name="connsiteY50" fmla="*/ 1091748 h 1516072"/>
                  <a:gd name="connsiteX51" fmla="*/ 963835 w 974607"/>
                  <a:gd name="connsiteY51" fmla="*/ 1090672 h 1516072"/>
                  <a:gd name="connsiteX52" fmla="*/ 970209 w 974607"/>
                  <a:gd name="connsiteY52" fmla="*/ 1054008 h 1516072"/>
                  <a:gd name="connsiteX53" fmla="*/ 918620 w 974607"/>
                  <a:gd name="connsiteY53" fmla="*/ 1034598 h 1516072"/>
                  <a:gd name="connsiteX54" fmla="*/ 803186 w 974607"/>
                  <a:gd name="connsiteY54" fmla="*/ 1037069 h 1516072"/>
                  <a:gd name="connsiteX55" fmla="*/ 646360 w 974607"/>
                  <a:gd name="connsiteY55" fmla="*/ 1049838 h 1516072"/>
                  <a:gd name="connsiteX56" fmla="*/ 640078 w 974607"/>
                  <a:gd name="connsiteY56" fmla="*/ 1026051 h 1516072"/>
                  <a:gd name="connsiteX57" fmla="*/ 673029 w 974607"/>
                  <a:gd name="connsiteY57" fmla="*/ 992688 h 1516072"/>
                  <a:gd name="connsiteX58" fmla="*/ 674934 w 974607"/>
                  <a:gd name="connsiteY58" fmla="*/ 986973 h 1516072"/>
                  <a:gd name="connsiteX59" fmla="*/ 716844 w 974607"/>
                  <a:gd name="connsiteY59" fmla="*/ 952683 h 1516072"/>
                  <a:gd name="connsiteX60" fmla="*/ 732084 w 974607"/>
                  <a:gd name="connsiteY60" fmla="*/ 939348 h 1516072"/>
                  <a:gd name="connsiteX61" fmla="*/ 741609 w 974607"/>
                  <a:gd name="connsiteY61" fmla="*/ 927918 h 1516072"/>
                  <a:gd name="connsiteX62" fmla="*/ 753039 w 974607"/>
                  <a:gd name="connsiteY62" fmla="*/ 918393 h 1516072"/>
                  <a:gd name="connsiteX63" fmla="*/ 758754 w 974607"/>
                  <a:gd name="connsiteY63" fmla="*/ 906963 h 1516072"/>
                  <a:gd name="connsiteX64" fmla="*/ 760659 w 974607"/>
                  <a:gd name="connsiteY64" fmla="*/ 901248 h 1516072"/>
                  <a:gd name="connsiteX65" fmla="*/ 766374 w 974607"/>
                  <a:gd name="connsiteY65" fmla="*/ 889818 h 1516072"/>
                  <a:gd name="connsiteX66" fmla="*/ 764469 w 974607"/>
                  <a:gd name="connsiteY66" fmla="*/ 874578 h 1516072"/>
                  <a:gd name="connsiteX67" fmla="*/ 758754 w 974607"/>
                  <a:gd name="connsiteY67" fmla="*/ 872673 h 1516072"/>
                  <a:gd name="connsiteX68" fmla="*/ 737799 w 974607"/>
                  <a:gd name="connsiteY68" fmla="*/ 874578 h 1516072"/>
                  <a:gd name="connsiteX69" fmla="*/ 732084 w 974607"/>
                  <a:gd name="connsiteY69" fmla="*/ 878388 h 1516072"/>
                  <a:gd name="connsiteX70" fmla="*/ 699699 w 974607"/>
                  <a:gd name="connsiteY70" fmla="*/ 899343 h 1516072"/>
                  <a:gd name="connsiteX71" fmla="*/ 595181 w 974607"/>
                  <a:gd name="connsiteY71" fmla="*/ 957831 h 1516072"/>
                  <a:gd name="connsiteX72" fmla="*/ 507294 w 974607"/>
                  <a:gd name="connsiteY72" fmla="*/ 847908 h 1516072"/>
                  <a:gd name="connsiteX73" fmla="*/ 503484 w 974607"/>
                  <a:gd name="connsiteY73" fmla="*/ 358323 h 1516072"/>
                  <a:gd name="connsiteX74" fmla="*/ 499674 w 974607"/>
                  <a:gd name="connsiteY74" fmla="*/ 66858 h 1516072"/>
                  <a:gd name="connsiteX75" fmla="*/ 490149 w 974607"/>
                  <a:gd name="connsiteY75" fmla="*/ 40188 h 1516072"/>
                  <a:gd name="connsiteX76" fmla="*/ 488244 w 974607"/>
                  <a:gd name="connsiteY76" fmla="*/ 34473 h 1516072"/>
                  <a:gd name="connsiteX77" fmla="*/ 484434 w 974607"/>
                  <a:gd name="connsiteY77" fmla="*/ 28758 h 1516072"/>
                  <a:gd name="connsiteX78" fmla="*/ 478719 w 974607"/>
                  <a:gd name="connsiteY78" fmla="*/ 17328 h 1516072"/>
                  <a:gd name="connsiteX79" fmla="*/ 473004 w 974607"/>
                  <a:gd name="connsiteY79" fmla="*/ 13518 h 1516072"/>
                  <a:gd name="connsiteX80" fmla="*/ 469194 w 974607"/>
                  <a:gd name="connsiteY80" fmla="*/ 7803 h 1516072"/>
                  <a:gd name="connsiteX81" fmla="*/ 429189 w 974607"/>
                  <a:gd name="connsiteY81" fmla="*/ 11613 h 1516072"/>
                  <a:gd name="connsiteX82" fmla="*/ 425379 w 974607"/>
                  <a:gd name="connsiteY82" fmla="*/ 78288 h 1516072"/>
                  <a:gd name="connsiteX83" fmla="*/ 425379 w 974607"/>
                  <a:gd name="connsiteY83" fmla="*/ 84003 h 1516072"/>
                  <a:gd name="connsiteX84" fmla="*/ 436603 w 974607"/>
                  <a:gd name="connsiteY84" fmla="*/ 225952 h 1516072"/>
                  <a:gd name="connsiteX85" fmla="*/ 440619 w 974607"/>
                  <a:gd name="connsiteY85" fmla="*/ 421188 h 1516072"/>
                  <a:gd name="connsiteX86" fmla="*/ 440002 w 974607"/>
                  <a:gd name="connsiteY86" fmla="*/ 789160 h 1516072"/>
                  <a:gd name="connsiteX87" fmla="*/ 430322 w 974607"/>
                  <a:gd name="connsiteY87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77804 w 974607"/>
                  <a:gd name="connsiteY41" fmla="*/ 1323798 h 1516072"/>
                  <a:gd name="connsiteX42" fmla="*/ 820435 w 974607"/>
                  <a:gd name="connsiteY42" fmla="*/ 1303924 h 1516072"/>
                  <a:gd name="connsiteX43" fmla="*/ 783519 w 974607"/>
                  <a:gd name="connsiteY43" fmla="*/ 1253673 h 1516072"/>
                  <a:gd name="connsiteX44" fmla="*/ 773994 w 974607"/>
                  <a:gd name="connsiteY44" fmla="*/ 1247958 h 1516072"/>
                  <a:gd name="connsiteX45" fmla="*/ 648264 w 974607"/>
                  <a:gd name="connsiteY45" fmla="*/ 1156518 h 1516072"/>
                  <a:gd name="connsiteX46" fmla="*/ 645998 w 974607"/>
                  <a:gd name="connsiteY46" fmla="*/ 1108121 h 1516072"/>
                  <a:gd name="connsiteX47" fmla="*/ 671124 w 974607"/>
                  <a:gd name="connsiteY47" fmla="*/ 1089843 h 1516072"/>
                  <a:gd name="connsiteX48" fmla="*/ 724464 w 974607"/>
                  <a:gd name="connsiteY48" fmla="*/ 1082223 h 1516072"/>
                  <a:gd name="connsiteX49" fmla="*/ 871149 w 974607"/>
                  <a:gd name="connsiteY49" fmla="*/ 1086033 h 1516072"/>
                  <a:gd name="connsiteX50" fmla="*/ 899724 w 974607"/>
                  <a:gd name="connsiteY50" fmla="*/ 1091748 h 1516072"/>
                  <a:gd name="connsiteX51" fmla="*/ 963835 w 974607"/>
                  <a:gd name="connsiteY51" fmla="*/ 1090672 h 1516072"/>
                  <a:gd name="connsiteX52" fmla="*/ 970209 w 974607"/>
                  <a:gd name="connsiteY52" fmla="*/ 1054008 h 1516072"/>
                  <a:gd name="connsiteX53" fmla="*/ 918620 w 974607"/>
                  <a:gd name="connsiteY53" fmla="*/ 1034598 h 1516072"/>
                  <a:gd name="connsiteX54" fmla="*/ 803186 w 974607"/>
                  <a:gd name="connsiteY54" fmla="*/ 1037069 h 1516072"/>
                  <a:gd name="connsiteX55" fmla="*/ 646360 w 974607"/>
                  <a:gd name="connsiteY55" fmla="*/ 1049838 h 1516072"/>
                  <a:gd name="connsiteX56" fmla="*/ 640078 w 974607"/>
                  <a:gd name="connsiteY56" fmla="*/ 1026051 h 1516072"/>
                  <a:gd name="connsiteX57" fmla="*/ 673029 w 974607"/>
                  <a:gd name="connsiteY57" fmla="*/ 992688 h 1516072"/>
                  <a:gd name="connsiteX58" fmla="*/ 716844 w 974607"/>
                  <a:gd name="connsiteY58" fmla="*/ 952683 h 1516072"/>
                  <a:gd name="connsiteX59" fmla="*/ 732084 w 974607"/>
                  <a:gd name="connsiteY59" fmla="*/ 939348 h 1516072"/>
                  <a:gd name="connsiteX60" fmla="*/ 741609 w 974607"/>
                  <a:gd name="connsiteY60" fmla="*/ 927918 h 1516072"/>
                  <a:gd name="connsiteX61" fmla="*/ 753039 w 974607"/>
                  <a:gd name="connsiteY61" fmla="*/ 918393 h 1516072"/>
                  <a:gd name="connsiteX62" fmla="*/ 758754 w 974607"/>
                  <a:gd name="connsiteY62" fmla="*/ 906963 h 1516072"/>
                  <a:gd name="connsiteX63" fmla="*/ 760659 w 974607"/>
                  <a:gd name="connsiteY63" fmla="*/ 901248 h 1516072"/>
                  <a:gd name="connsiteX64" fmla="*/ 766374 w 974607"/>
                  <a:gd name="connsiteY64" fmla="*/ 889818 h 1516072"/>
                  <a:gd name="connsiteX65" fmla="*/ 764469 w 974607"/>
                  <a:gd name="connsiteY65" fmla="*/ 874578 h 1516072"/>
                  <a:gd name="connsiteX66" fmla="*/ 758754 w 974607"/>
                  <a:gd name="connsiteY66" fmla="*/ 872673 h 1516072"/>
                  <a:gd name="connsiteX67" fmla="*/ 737799 w 974607"/>
                  <a:gd name="connsiteY67" fmla="*/ 874578 h 1516072"/>
                  <a:gd name="connsiteX68" fmla="*/ 732084 w 974607"/>
                  <a:gd name="connsiteY68" fmla="*/ 878388 h 1516072"/>
                  <a:gd name="connsiteX69" fmla="*/ 699699 w 974607"/>
                  <a:gd name="connsiteY69" fmla="*/ 899343 h 1516072"/>
                  <a:gd name="connsiteX70" fmla="*/ 595181 w 974607"/>
                  <a:gd name="connsiteY70" fmla="*/ 957831 h 1516072"/>
                  <a:gd name="connsiteX71" fmla="*/ 507294 w 974607"/>
                  <a:gd name="connsiteY71" fmla="*/ 847908 h 1516072"/>
                  <a:gd name="connsiteX72" fmla="*/ 503484 w 974607"/>
                  <a:gd name="connsiteY72" fmla="*/ 358323 h 1516072"/>
                  <a:gd name="connsiteX73" fmla="*/ 499674 w 974607"/>
                  <a:gd name="connsiteY73" fmla="*/ 66858 h 1516072"/>
                  <a:gd name="connsiteX74" fmla="*/ 490149 w 974607"/>
                  <a:gd name="connsiteY74" fmla="*/ 40188 h 1516072"/>
                  <a:gd name="connsiteX75" fmla="*/ 488244 w 974607"/>
                  <a:gd name="connsiteY75" fmla="*/ 34473 h 1516072"/>
                  <a:gd name="connsiteX76" fmla="*/ 484434 w 974607"/>
                  <a:gd name="connsiteY76" fmla="*/ 28758 h 1516072"/>
                  <a:gd name="connsiteX77" fmla="*/ 478719 w 974607"/>
                  <a:gd name="connsiteY77" fmla="*/ 17328 h 1516072"/>
                  <a:gd name="connsiteX78" fmla="*/ 473004 w 974607"/>
                  <a:gd name="connsiteY78" fmla="*/ 13518 h 1516072"/>
                  <a:gd name="connsiteX79" fmla="*/ 469194 w 974607"/>
                  <a:gd name="connsiteY79" fmla="*/ 7803 h 1516072"/>
                  <a:gd name="connsiteX80" fmla="*/ 429189 w 974607"/>
                  <a:gd name="connsiteY80" fmla="*/ 11613 h 1516072"/>
                  <a:gd name="connsiteX81" fmla="*/ 425379 w 974607"/>
                  <a:gd name="connsiteY81" fmla="*/ 78288 h 1516072"/>
                  <a:gd name="connsiteX82" fmla="*/ 425379 w 974607"/>
                  <a:gd name="connsiteY82" fmla="*/ 84003 h 1516072"/>
                  <a:gd name="connsiteX83" fmla="*/ 436603 w 974607"/>
                  <a:gd name="connsiteY83" fmla="*/ 225952 h 1516072"/>
                  <a:gd name="connsiteX84" fmla="*/ 440619 w 974607"/>
                  <a:gd name="connsiteY84" fmla="*/ 421188 h 1516072"/>
                  <a:gd name="connsiteX85" fmla="*/ 440002 w 974607"/>
                  <a:gd name="connsiteY85" fmla="*/ 789160 h 1516072"/>
                  <a:gd name="connsiteX86" fmla="*/ 430322 w 974607"/>
                  <a:gd name="connsiteY86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77804 w 974607"/>
                  <a:gd name="connsiteY41" fmla="*/ 1323798 h 1516072"/>
                  <a:gd name="connsiteX42" fmla="*/ 820435 w 974607"/>
                  <a:gd name="connsiteY42" fmla="*/ 1303924 h 1516072"/>
                  <a:gd name="connsiteX43" fmla="*/ 783519 w 974607"/>
                  <a:gd name="connsiteY43" fmla="*/ 1253673 h 1516072"/>
                  <a:gd name="connsiteX44" fmla="*/ 773994 w 974607"/>
                  <a:gd name="connsiteY44" fmla="*/ 1247958 h 1516072"/>
                  <a:gd name="connsiteX45" fmla="*/ 648264 w 974607"/>
                  <a:gd name="connsiteY45" fmla="*/ 1156518 h 1516072"/>
                  <a:gd name="connsiteX46" fmla="*/ 645998 w 974607"/>
                  <a:gd name="connsiteY46" fmla="*/ 1108121 h 1516072"/>
                  <a:gd name="connsiteX47" fmla="*/ 671124 w 974607"/>
                  <a:gd name="connsiteY47" fmla="*/ 1089843 h 1516072"/>
                  <a:gd name="connsiteX48" fmla="*/ 724464 w 974607"/>
                  <a:gd name="connsiteY48" fmla="*/ 1082223 h 1516072"/>
                  <a:gd name="connsiteX49" fmla="*/ 871149 w 974607"/>
                  <a:gd name="connsiteY49" fmla="*/ 1086033 h 1516072"/>
                  <a:gd name="connsiteX50" fmla="*/ 899724 w 974607"/>
                  <a:gd name="connsiteY50" fmla="*/ 1091748 h 1516072"/>
                  <a:gd name="connsiteX51" fmla="*/ 963835 w 974607"/>
                  <a:gd name="connsiteY51" fmla="*/ 1090672 h 1516072"/>
                  <a:gd name="connsiteX52" fmla="*/ 970209 w 974607"/>
                  <a:gd name="connsiteY52" fmla="*/ 1054008 h 1516072"/>
                  <a:gd name="connsiteX53" fmla="*/ 918620 w 974607"/>
                  <a:gd name="connsiteY53" fmla="*/ 1034598 h 1516072"/>
                  <a:gd name="connsiteX54" fmla="*/ 803186 w 974607"/>
                  <a:gd name="connsiteY54" fmla="*/ 1037069 h 1516072"/>
                  <a:gd name="connsiteX55" fmla="*/ 646360 w 974607"/>
                  <a:gd name="connsiteY55" fmla="*/ 1049838 h 1516072"/>
                  <a:gd name="connsiteX56" fmla="*/ 640078 w 974607"/>
                  <a:gd name="connsiteY56" fmla="*/ 1026051 h 1516072"/>
                  <a:gd name="connsiteX57" fmla="*/ 673029 w 974607"/>
                  <a:gd name="connsiteY57" fmla="*/ 992688 h 1516072"/>
                  <a:gd name="connsiteX58" fmla="*/ 716844 w 974607"/>
                  <a:gd name="connsiteY58" fmla="*/ 952683 h 1516072"/>
                  <a:gd name="connsiteX59" fmla="*/ 732084 w 974607"/>
                  <a:gd name="connsiteY59" fmla="*/ 939348 h 1516072"/>
                  <a:gd name="connsiteX60" fmla="*/ 753039 w 974607"/>
                  <a:gd name="connsiteY60" fmla="*/ 918393 h 1516072"/>
                  <a:gd name="connsiteX61" fmla="*/ 758754 w 974607"/>
                  <a:gd name="connsiteY61" fmla="*/ 906963 h 1516072"/>
                  <a:gd name="connsiteX62" fmla="*/ 760659 w 974607"/>
                  <a:gd name="connsiteY62" fmla="*/ 901248 h 1516072"/>
                  <a:gd name="connsiteX63" fmla="*/ 766374 w 974607"/>
                  <a:gd name="connsiteY63" fmla="*/ 889818 h 1516072"/>
                  <a:gd name="connsiteX64" fmla="*/ 764469 w 974607"/>
                  <a:gd name="connsiteY64" fmla="*/ 874578 h 1516072"/>
                  <a:gd name="connsiteX65" fmla="*/ 758754 w 974607"/>
                  <a:gd name="connsiteY65" fmla="*/ 872673 h 1516072"/>
                  <a:gd name="connsiteX66" fmla="*/ 737799 w 974607"/>
                  <a:gd name="connsiteY66" fmla="*/ 874578 h 1516072"/>
                  <a:gd name="connsiteX67" fmla="*/ 732084 w 974607"/>
                  <a:gd name="connsiteY67" fmla="*/ 878388 h 1516072"/>
                  <a:gd name="connsiteX68" fmla="*/ 699699 w 974607"/>
                  <a:gd name="connsiteY68" fmla="*/ 899343 h 1516072"/>
                  <a:gd name="connsiteX69" fmla="*/ 595181 w 974607"/>
                  <a:gd name="connsiteY69" fmla="*/ 957831 h 1516072"/>
                  <a:gd name="connsiteX70" fmla="*/ 507294 w 974607"/>
                  <a:gd name="connsiteY70" fmla="*/ 847908 h 1516072"/>
                  <a:gd name="connsiteX71" fmla="*/ 503484 w 974607"/>
                  <a:gd name="connsiteY71" fmla="*/ 358323 h 1516072"/>
                  <a:gd name="connsiteX72" fmla="*/ 499674 w 974607"/>
                  <a:gd name="connsiteY72" fmla="*/ 66858 h 1516072"/>
                  <a:gd name="connsiteX73" fmla="*/ 490149 w 974607"/>
                  <a:gd name="connsiteY73" fmla="*/ 40188 h 1516072"/>
                  <a:gd name="connsiteX74" fmla="*/ 488244 w 974607"/>
                  <a:gd name="connsiteY74" fmla="*/ 34473 h 1516072"/>
                  <a:gd name="connsiteX75" fmla="*/ 484434 w 974607"/>
                  <a:gd name="connsiteY75" fmla="*/ 28758 h 1516072"/>
                  <a:gd name="connsiteX76" fmla="*/ 478719 w 974607"/>
                  <a:gd name="connsiteY76" fmla="*/ 17328 h 1516072"/>
                  <a:gd name="connsiteX77" fmla="*/ 473004 w 974607"/>
                  <a:gd name="connsiteY77" fmla="*/ 13518 h 1516072"/>
                  <a:gd name="connsiteX78" fmla="*/ 469194 w 974607"/>
                  <a:gd name="connsiteY78" fmla="*/ 7803 h 1516072"/>
                  <a:gd name="connsiteX79" fmla="*/ 429189 w 974607"/>
                  <a:gd name="connsiteY79" fmla="*/ 11613 h 1516072"/>
                  <a:gd name="connsiteX80" fmla="*/ 425379 w 974607"/>
                  <a:gd name="connsiteY80" fmla="*/ 78288 h 1516072"/>
                  <a:gd name="connsiteX81" fmla="*/ 425379 w 974607"/>
                  <a:gd name="connsiteY81" fmla="*/ 84003 h 1516072"/>
                  <a:gd name="connsiteX82" fmla="*/ 436603 w 974607"/>
                  <a:gd name="connsiteY82" fmla="*/ 225952 h 1516072"/>
                  <a:gd name="connsiteX83" fmla="*/ 440619 w 974607"/>
                  <a:gd name="connsiteY83" fmla="*/ 421188 h 1516072"/>
                  <a:gd name="connsiteX84" fmla="*/ 440002 w 974607"/>
                  <a:gd name="connsiteY84" fmla="*/ 789160 h 1516072"/>
                  <a:gd name="connsiteX85" fmla="*/ 430322 w 974607"/>
                  <a:gd name="connsiteY85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77804 w 974607"/>
                  <a:gd name="connsiteY41" fmla="*/ 1323798 h 1516072"/>
                  <a:gd name="connsiteX42" fmla="*/ 820435 w 974607"/>
                  <a:gd name="connsiteY42" fmla="*/ 1303924 h 1516072"/>
                  <a:gd name="connsiteX43" fmla="*/ 783519 w 974607"/>
                  <a:gd name="connsiteY43" fmla="*/ 1253673 h 1516072"/>
                  <a:gd name="connsiteX44" fmla="*/ 773994 w 974607"/>
                  <a:gd name="connsiteY44" fmla="*/ 1247958 h 1516072"/>
                  <a:gd name="connsiteX45" fmla="*/ 648264 w 974607"/>
                  <a:gd name="connsiteY45" fmla="*/ 1156518 h 1516072"/>
                  <a:gd name="connsiteX46" fmla="*/ 645998 w 974607"/>
                  <a:gd name="connsiteY46" fmla="*/ 1108121 h 1516072"/>
                  <a:gd name="connsiteX47" fmla="*/ 671124 w 974607"/>
                  <a:gd name="connsiteY47" fmla="*/ 1089843 h 1516072"/>
                  <a:gd name="connsiteX48" fmla="*/ 724464 w 974607"/>
                  <a:gd name="connsiteY48" fmla="*/ 1082223 h 1516072"/>
                  <a:gd name="connsiteX49" fmla="*/ 871149 w 974607"/>
                  <a:gd name="connsiteY49" fmla="*/ 1086033 h 1516072"/>
                  <a:gd name="connsiteX50" fmla="*/ 899724 w 974607"/>
                  <a:gd name="connsiteY50" fmla="*/ 1091748 h 1516072"/>
                  <a:gd name="connsiteX51" fmla="*/ 963835 w 974607"/>
                  <a:gd name="connsiteY51" fmla="*/ 1090672 h 1516072"/>
                  <a:gd name="connsiteX52" fmla="*/ 970209 w 974607"/>
                  <a:gd name="connsiteY52" fmla="*/ 1054008 h 1516072"/>
                  <a:gd name="connsiteX53" fmla="*/ 918620 w 974607"/>
                  <a:gd name="connsiteY53" fmla="*/ 1034598 h 1516072"/>
                  <a:gd name="connsiteX54" fmla="*/ 803186 w 974607"/>
                  <a:gd name="connsiteY54" fmla="*/ 1037069 h 1516072"/>
                  <a:gd name="connsiteX55" fmla="*/ 646360 w 974607"/>
                  <a:gd name="connsiteY55" fmla="*/ 1049838 h 1516072"/>
                  <a:gd name="connsiteX56" fmla="*/ 640078 w 974607"/>
                  <a:gd name="connsiteY56" fmla="*/ 1026051 h 1516072"/>
                  <a:gd name="connsiteX57" fmla="*/ 673029 w 974607"/>
                  <a:gd name="connsiteY57" fmla="*/ 992688 h 1516072"/>
                  <a:gd name="connsiteX58" fmla="*/ 716844 w 974607"/>
                  <a:gd name="connsiteY58" fmla="*/ 952683 h 1516072"/>
                  <a:gd name="connsiteX59" fmla="*/ 732084 w 974607"/>
                  <a:gd name="connsiteY59" fmla="*/ 939348 h 1516072"/>
                  <a:gd name="connsiteX60" fmla="*/ 753039 w 974607"/>
                  <a:gd name="connsiteY60" fmla="*/ 918393 h 1516072"/>
                  <a:gd name="connsiteX61" fmla="*/ 760659 w 974607"/>
                  <a:gd name="connsiteY61" fmla="*/ 901248 h 1516072"/>
                  <a:gd name="connsiteX62" fmla="*/ 766374 w 974607"/>
                  <a:gd name="connsiteY62" fmla="*/ 889818 h 1516072"/>
                  <a:gd name="connsiteX63" fmla="*/ 764469 w 974607"/>
                  <a:gd name="connsiteY63" fmla="*/ 874578 h 1516072"/>
                  <a:gd name="connsiteX64" fmla="*/ 758754 w 974607"/>
                  <a:gd name="connsiteY64" fmla="*/ 872673 h 1516072"/>
                  <a:gd name="connsiteX65" fmla="*/ 737799 w 974607"/>
                  <a:gd name="connsiteY65" fmla="*/ 874578 h 1516072"/>
                  <a:gd name="connsiteX66" fmla="*/ 732084 w 974607"/>
                  <a:gd name="connsiteY66" fmla="*/ 878388 h 1516072"/>
                  <a:gd name="connsiteX67" fmla="*/ 699699 w 974607"/>
                  <a:gd name="connsiteY67" fmla="*/ 899343 h 1516072"/>
                  <a:gd name="connsiteX68" fmla="*/ 595181 w 974607"/>
                  <a:gd name="connsiteY68" fmla="*/ 957831 h 1516072"/>
                  <a:gd name="connsiteX69" fmla="*/ 507294 w 974607"/>
                  <a:gd name="connsiteY69" fmla="*/ 847908 h 1516072"/>
                  <a:gd name="connsiteX70" fmla="*/ 503484 w 974607"/>
                  <a:gd name="connsiteY70" fmla="*/ 358323 h 1516072"/>
                  <a:gd name="connsiteX71" fmla="*/ 499674 w 974607"/>
                  <a:gd name="connsiteY71" fmla="*/ 66858 h 1516072"/>
                  <a:gd name="connsiteX72" fmla="*/ 490149 w 974607"/>
                  <a:gd name="connsiteY72" fmla="*/ 40188 h 1516072"/>
                  <a:gd name="connsiteX73" fmla="*/ 488244 w 974607"/>
                  <a:gd name="connsiteY73" fmla="*/ 34473 h 1516072"/>
                  <a:gd name="connsiteX74" fmla="*/ 484434 w 974607"/>
                  <a:gd name="connsiteY74" fmla="*/ 28758 h 1516072"/>
                  <a:gd name="connsiteX75" fmla="*/ 478719 w 974607"/>
                  <a:gd name="connsiteY75" fmla="*/ 17328 h 1516072"/>
                  <a:gd name="connsiteX76" fmla="*/ 473004 w 974607"/>
                  <a:gd name="connsiteY76" fmla="*/ 13518 h 1516072"/>
                  <a:gd name="connsiteX77" fmla="*/ 469194 w 974607"/>
                  <a:gd name="connsiteY77" fmla="*/ 7803 h 1516072"/>
                  <a:gd name="connsiteX78" fmla="*/ 429189 w 974607"/>
                  <a:gd name="connsiteY78" fmla="*/ 11613 h 1516072"/>
                  <a:gd name="connsiteX79" fmla="*/ 425379 w 974607"/>
                  <a:gd name="connsiteY79" fmla="*/ 78288 h 1516072"/>
                  <a:gd name="connsiteX80" fmla="*/ 425379 w 974607"/>
                  <a:gd name="connsiteY80" fmla="*/ 84003 h 1516072"/>
                  <a:gd name="connsiteX81" fmla="*/ 436603 w 974607"/>
                  <a:gd name="connsiteY81" fmla="*/ 225952 h 1516072"/>
                  <a:gd name="connsiteX82" fmla="*/ 440619 w 974607"/>
                  <a:gd name="connsiteY82" fmla="*/ 421188 h 1516072"/>
                  <a:gd name="connsiteX83" fmla="*/ 440002 w 974607"/>
                  <a:gd name="connsiteY83" fmla="*/ 789160 h 1516072"/>
                  <a:gd name="connsiteX84" fmla="*/ 430322 w 974607"/>
                  <a:gd name="connsiteY84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77804 w 974607"/>
                  <a:gd name="connsiteY41" fmla="*/ 1323798 h 1516072"/>
                  <a:gd name="connsiteX42" fmla="*/ 820435 w 974607"/>
                  <a:gd name="connsiteY42" fmla="*/ 1303924 h 1516072"/>
                  <a:gd name="connsiteX43" fmla="*/ 783519 w 974607"/>
                  <a:gd name="connsiteY43" fmla="*/ 1253673 h 1516072"/>
                  <a:gd name="connsiteX44" fmla="*/ 773994 w 974607"/>
                  <a:gd name="connsiteY44" fmla="*/ 1247958 h 1516072"/>
                  <a:gd name="connsiteX45" fmla="*/ 648264 w 974607"/>
                  <a:gd name="connsiteY45" fmla="*/ 1156518 h 1516072"/>
                  <a:gd name="connsiteX46" fmla="*/ 645998 w 974607"/>
                  <a:gd name="connsiteY46" fmla="*/ 1108121 h 1516072"/>
                  <a:gd name="connsiteX47" fmla="*/ 671124 w 974607"/>
                  <a:gd name="connsiteY47" fmla="*/ 1089843 h 1516072"/>
                  <a:gd name="connsiteX48" fmla="*/ 724464 w 974607"/>
                  <a:gd name="connsiteY48" fmla="*/ 1082223 h 1516072"/>
                  <a:gd name="connsiteX49" fmla="*/ 871149 w 974607"/>
                  <a:gd name="connsiteY49" fmla="*/ 1086033 h 1516072"/>
                  <a:gd name="connsiteX50" fmla="*/ 899724 w 974607"/>
                  <a:gd name="connsiteY50" fmla="*/ 1091748 h 1516072"/>
                  <a:gd name="connsiteX51" fmla="*/ 963835 w 974607"/>
                  <a:gd name="connsiteY51" fmla="*/ 1090672 h 1516072"/>
                  <a:gd name="connsiteX52" fmla="*/ 970209 w 974607"/>
                  <a:gd name="connsiteY52" fmla="*/ 1054008 h 1516072"/>
                  <a:gd name="connsiteX53" fmla="*/ 918620 w 974607"/>
                  <a:gd name="connsiteY53" fmla="*/ 1034598 h 1516072"/>
                  <a:gd name="connsiteX54" fmla="*/ 803186 w 974607"/>
                  <a:gd name="connsiteY54" fmla="*/ 1037069 h 1516072"/>
                  <a:gd name="connsiteX55" fmla="*/ 646360 w 974607"/>
                  <a:gd name="connsiteY55" fmla="*/ 1049838 h 1516072"/>
                  <a:gd name="connsiteX56" fmla="*/ 640078 w 974607"/>
                  <a:gd name="connsiteY56" fmla="*/ 1026051 h 1516072"/>
                  <a:gd name="connsiteX57" fmla="*/ 673029 w 974607"/>
                  <a:gd name="connsiteY57" fmla="*/ 992688 h 1516072"/>
                  <a:gd name="connsiteX58" fmla="*/ 716844 w 974607"/>
                  <a:gd name="connsiteY58" fmla="*/ 952683 h 1516072"/>
                  <a:gd name="connsiteX59" fmla="*/ 732084 w 974607"/>
                  <a:gd name="connsiteY59" fmla="*/ 939348 h 1516072"/>
                  <a:gd name="connsiteX60" fmla="*/ 753039 w 974607"/>
                  <a:gd name="connsiteY60" fmla="*/ 918393 h 1516072"/>
                  <a:gd name="connsiteX61" fmla="*/ 766374 w 974607"/>
                  <a:gd name="connsiteY61" fmla="*/ 889818 h 1516072"/>
                  <a:gd name="connsiteX62" fmla="*/ 764469 w 974607"/>
                  <a:gd name="connsiteY62" fmla="*/ 874578 h 1516072"/>
                  <a:gd name="connsiteX63" fmla="*/ 758754 w 974607"/>
                  <a:gd name="connsiteY63" fmla="*/ 872673 h 1516072"/>
                  <a:gd name="connsiteX64" fmla="*/ 737799 w 974607"/>
                  <a:gd name="connsiteY64" fmla="*/ 874578 h 1516072"/>
                  <a:gd name="connsiteX65" fmla="*/ 732084 w 974607"/>
                  <a:gd name="connsiteY65" fmla="*/ 878388 h 1516072"/>
                  <a:gd name="connsiteX66" fmla="*/ 699699 w 974607"/>
                  <a:gd name="connsiteY66" fmla="*/ 899343 h 1516072"/>
                  <a:gd name="connsiteX67" fmla="*/ 595181 w 974607"/>
                  <a:gd name="connsiteY67" fmla="*/ 957831 h 1516072"/>
                  <a:gd name="connsiteX68" fmla="*/ 507294 w 974607"/>
                  <a:gd name="connsiteY68" fmla="*/ 847908 h 1516072"/>
                  <a:gd name="connsiteX69" fmla="*/ 503484 w 974607"/>
                  <a:gd name="connsiteY69" fmla="*/ 358323 h 1516072"/>
                  <a:gd name="connsiteX70" fmla="*/ 499674 w 974607"/>
                  <a:gd name="connsiteY70" fmla="*/ 66858 h 1516072"/>
                  <a:gd name="connsiteX71" fmla="*/ 490149 w 974607"/>
                  <a:gd name="connsiteY71" fmla="*/ 40188 h 1516072"/>
                  <a:gd name="connsiteX72" fmla="*/ 488244 w 974607"/>
                  <a:gd name="connsiteY72" fmla="*/ 34473 h 1516072"/>
                  <a:gd name="connsiteX73" fmla="*/ 484434 w 974607"/>
                  <a:gd name="connsiteY73" fmla="*/ 28758 h 1516072"/>
                  <a:gd name="connsiteX74" fmla="*/ 478719 w 974607"/>
                  <a:gd name="connsiteY74" fmla="*/ 17328 h 1516072"/>
                  <a:gd name="connsiteX75" fmla="*/ 473004 w 974607"/>
                  <a:gd name="connsiteY75" fmla="*/ 13518 h 1516072"/>
                  <a:gd name="connsiteX76" fmla="*/ 469194 w 974607"/>
                  <a:gd name="connsiteY76" fmla="*/ 7803 h 1516072"/>
                  <a:gd name="connsiteX77" fmla="*/ 429189 w 974607"/>
                  <a:gd name="connsiteY77" fmla="*/ 11613 h 1516072"/>
                  <a:gd name="connsiteX78" fmla="*/ 425379 w 974607"/>
                  <a:gd name="connsiteY78" fmla="*/ 78288 h 1516072"/>
                  <a:gd name="connsiteX79" fmla="*/ 425379 w 974607"/>
                  <a:gd name="connsiteY79" fmla="*/ 84003 h 1516072"/>
                  <a:gd name="connsiteX80" fmla="*/ 436603 w 974607"/>
                  <a:gd name="connsiteY80" fmla="*/ 225952 h 1516072"/>
                  <a:gd name="connsiteX81" fmla="*/ 440619 w 974607"/>
                  <a:gd name="connsiteY81" fmla="*/ 421188 h 1516072"/>
                  <a:gd name="connsiteX82" fmla="*/ 440002 w 974607"/>
                  <a:gd name="connsiteY82" fmla="*/ 789160 h 1516072"/>
                  <a:gd name="connsiteX83" fmla="*/ 430322 w 974607"/>
                  <a:gd name="connsiteY83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77804 w 974607"/>
                  <a:gd name="connsiteY41" fmla="*/ 1323798 h 1516072"/>
                  <a:gd name="connsiteX42" fmla="*/ 820435 w 974607"/>
                  <a:gd name="connsiteY42" fmla="*/ 1303924 h 1516072"/>
                  <a:gd name="connsiteX43" fmla="*/ 783519 w 974607"/>
                  <a:gd name="connsiteY43" fmla="*/ 1253673 h 1516072"/>
                  <a:gd name="connsiteX44" fmla="*/ 773994 w 974607"/>
                  <a:gd name="connsiteY44" fmla="*/ 1247958 h 1516072"/>
                  <a:gd name="connsiteX45" fmla="*/ 648264 w 974607"/>
                  <a:gd name="connsiteY45" fmla="*/ 1156518 h 1516072"/>
                  <a:gd name="connsiteX46" fmla="*/ 645998 w 974607"/>
                  <a:gd name="connsiteY46" fmla="*/ 1108121 h 1516072"/>
                  <a:gd name="connsiteX47" fmla="*/ 671124 w 974607"/>
                  <a:gd name="connsiteY47" fmla="*/ 1089843 h 1516072"/>
                  <a:gd name="connsiteX48" fmla="*/ 724464 w 974607"/>
                  <a:gd name="connsiteY48" fmla="*/ 1082223 h 1516072"/>
                  <a:gd name="connsiteX49" fmla="*/ 871149 w 974607"/>
                  <a:gd name="connsiteY49" fmla="*/ 1086033 h 1516072"/>
                  <a:gd name="connsiteX50" fmla="*/ 899724 w 974607"/>
                  <a:gd name="connsiteY50" fmla="*/ 1091748 h 1516072"/>
                  <a:gd name="connsiteX51" fmla="*/ 963835 w 974607"/>
                  <a:gd name="connsiteY51" fmla="*/ 1090672 h 1516072"/>
                  <a:gd name="connsiteX52" fmla="*/ 970209 w 974607"/>
                  <a:gd name="connsiteY52" fmla="*/ 1054008 h 1516072"/>
                  <a:gd name="connsiteX53" fmla="*/ 918620 w 974607"/>
                  <a:gd name="connsiteY53" fmla="*/ 1034598 h 1516072"/>
                  <a:gd name="connsiteX54" fmla="*/ 803186 w 974607"/>
                  <a:gd name="connsiteY54" fmla="*/ 1037069 h 1516072"/>
                  <a:gd name="connsiteX55" fmla="*/ 646360 w 974607"/>
                  <a:gd name="connsiteY55" fmla="*/ 1049838 h 1516072"/>
                  <a:gd name="connsiteX56" fmla="*/ 640078 w 974607"/>
                  <a:gd name="connsiteY56" fmla="*/ 1026051 h 1516072"/>
                  <a:gd name="connsiteX57" fmla="*/ 673029 w 974607"/>
                  <a:gd name="connsiteY57" fmla="*/ 992688 h 1516072"/>
                  <a:gd name="connsiteX58" fmla="*/ 716844 w 974607"/>
                  <a:gd name="connsiteY58" fmla="*/ 952683 h 1516072"/>
                  <a:gd name="connsiteX59" fmla="*/ 732084 w 974607"/>
                  <a:gd name="connsiteY59" fmla="*/ 939348 h 1516072"/>
                  <a:gd name="connsiteX60" fmla="*/ 753039 w 974607"/>
                  <a:gd name="connsiteY60" fmla="*/ 918393 h 1516072"/>
                  <a:gd name="connsiteX61" fmla="*/ 766374 w 974607"/>
                  <a:gd name="connsiteY61" fmla="*/ 889818 h 1516072"/>
                  <a:gd name="connsiteX62" fmla="*/ 764469 w 974607"/>
                  <a:gd name="connsiteY62" fmla="*/ 874578 h 1516072"/>
                  <a:gd name="connsiteX63" fmla="*/ 737799 w 974607"/>
                  <a:gd name="connsiteY63" fmla="*/ 874578 h 1516072"/>
                  <a:gd name="connsiteX64" fmla="*/ 732084 w 974607"/>
                  <a:gd name="connsiteY64" fmla="*/ 878388 h 1516072"/>
                  <a:gd name="connsiteX65" fmla="*/ 699699 w 974607"/>
                  <a:gd name="connsiteY65" fmla="*/ 899343 h 1516072"/>
                  <a:gd name="connsiteX66" fmla="*/ 595181 w 974607"/>
                  <a:gd name="connsiteY66" fmla="*/ 957831 h 1516072"/>
                  <a:gd name="connsiteX67" fmla="*/ 507294 w 974607"/>
                  <a:gd name="connsiteY67" fmla="*/ 847908 h 1516072"/>
                  <a:gd name="connsiteX68" fmla="*/ 503484 w 974607"/>
                  <a:gd name="connsiteY68" fmla="*/ 358323 h 1516072"/>
                  <a:gd name="connsiteX69" fmla="*/ 499674 w 974607"/>
                  <a:gd name="connsiteY69" fmla="*/ 66858 h 1516072"/>
                  <a:gd name="connsiteX70" fmla="*/ 490149 w 974607"/>
                  <a:gd name="connsiteY70" fmla="*/ 40188 h 1516072"/>
                  <a:gd name="connsiteX71" fmla="*/ 488244 w 974607"/>
                  <a:gd name="connsiteY71" fmla="*/ 34473 h 1516072"/>
                  <a:gd name="connsiteX72" fmla="*/ 484434 w 974607"/>
                  <a:gd name="connsiteY72" fmla="*/ 28758 h 1516072"/>
                  <a:gd name="connsiteX73" fmla="*/ 478719 w 974607"/>
                  <a:gd name="connsiteY73" fmla="*/ 17328 h 1516072"/>
                  <a:gd name="connsiteX74" fmla="*/ 473004 w 974607"/>
                  <a:gd name="connsiteY74" fmla="*/ 13518 h 1516072"/>
                  <a:gd name="connsiteX75" fmla="*/ 469194 w 974607"/>
                  <a:gd name="connsiteY75" fmla="*/ 7803 h 1516072"/>
                  <a:gd name="connsiteX76" fmla="*/ 429189 w 974607"/>
                  <a:gd name="connsiteY76" fmla="*/ 11613 h 1516072"/>
                  <a:gd name="connsiteX77" fmla="*/ 425379 w 974607"/>
                  <a:gd name="connsiteY77" fmla="*/ 78288 h 1516072"/>
                  <a:gd name="connsiteX78" fmla="*/ 425379 w 974607"/>
                  <a:gd name="connsiteY78" fmla="*/ 84003 h 1516072"/>
                  <a:gd name="connsiteX79" fmla="*/ 436603 w 974607"/>
                  <a:gd name="connsiteY79" fmla="*/ 225952 h 1516072"/>
                  <a:gd name="connsiteX80" fmla="*/ 440619 w 974607"/>
                  <a:gd name="connsiteY80" fmla="*/ 421188 h 1516072"/>
                  <a:gd name="connsiteX81" fmla="*/ 440002 w 974607"/>
                  <a:gd name="connsiteY81" fmla="*/ 789160 h 1516072"/>
                  <a:gd name="connsiteX82" fmla="*/ 430322 w 974607"/>
                  <a:gd name="connsiteY82" fmla="*/ 879006 h 1516072"/>
                  <a:gd name="connsiteX0" fmla="*/ 430322 w 974607"/>
                  <a:gd name="connsiteY0" fmla="*/ 879006 h 1516072"/>
                  <a:gd name="connsiteX1" fmla="*/ 392427 w 974607"/>
                  <a:gd name="connsiteY1" fmla="*/ 931934 h 1516072"/>
                  <a:gd name="connsiteX2" fmla="*/ 312984 w 974607"/>
                  <a:gd name="connsiteY2" fmla="*/ 966018 h 1516072"/>
                  <a:gd name="connsiteX3" fmla="*/ 257945 w 974607"/>
                  <a:gd name="connsiteY3" fmla="*/ 967151 h 1516072"/>
                  <a:gd name="connsiteX4" fmla="*/ 188953 w 974607"/>
                  <a:gd name="connsiteY4" fmla="*/ 949800 h 1516072"/>
                  <a:gd name="connsiteX5" fmla="*/ 116769 w 974607"/>
                  <a:gd name="connsiteY5" fmla="*/ 903153 h 1516072"/>
                  <a:gd name="connsiteX6" fmla="*/ 59619 w 974607"/>
                  <a:gd name="connsiteY6" fmla="*/ 874578 h 1516072"/>
                  <a:gd name="connsiteX7" fmla="*/ 46284 w 974607"/>
                  <a:gd name="connsiteY7" fmla="*/ 895533 h 1516072"/>
                  <a:gd name="connsiteX8" fmla="*/ 50094 w 974607"/>
                  <a:gd name="connsiteY8" fmla="*/ 933633 h 1516072"/>
                  <a:gd name="connsiteX9" fmla="*/ 53904 w 974607"/>
                  <a:gd name="connsiteY9" fmla="*/ 939348 h 1516072"/>
                  <a:gd name="connsiteX10" fmla="*/ 59619 w 974607"/>
                  <a:gd name="connsiteY10" fmla="*/ 943158 h 1516072"/>
                  <a:gd name="connsiteX11" fmla="*/ 63429 w 974607"/>
                  <a:gd name="connsiteY11" fmla="*/ 948873 h 1516072"/>
                  <a:gd name="connsiteX12" fmla="*/ 80574 w 974607"/>
                  <a:gd name="connsiteY12" fmla="*/ 958398 h 1516072"/>
                  <a:gd name="connsiteX13" fmla="*/ 166299 w 974607"/>
                  <a:gd name="connsiteY13" fmla="*/ 979353 h 1516072"/>
                  <a:gd name="connsiteX14" fmla="*/ 267264 w 974607"/>
                  <a:gd name="connsiteY14" fmla="*/ 1021263 h 1516072"/>
                  <a:gd name="connsiteX15" fmla="*/ 278694 w 974607"/>
                  <a:gd name="connsiteY15" fmla="*/ 1076508 h 1516072"/>
                  <a:gd name="connsiteX16" fmla="*/ 264381 w 974607"/>
                  <a:gd name="connsiteY16" fmla="*/ 1119397 h 1516072"/>
                  <a:gd name="connsiteX17" fmla="*/ 186224 w 974607"/>
                  <a:gd name="connsiteY17" fmla="*/ 1150391 h 1516072"/>
                  <a:gd name="connsiteX18" fmla="*/ 15804 w 974607"/>
                  <a:gd name="connsiteY18" fmla="*/ 1160328 h 1516072"/>
                  <a:gd name="connsiteX19" fmla="*/ 6279 w 974607"/>
                  <a:gd name="connsiteY19" fmla="*/ 1169853 h 1516072"/>
                  <a:gd name="connsiteX20" fmla="*/ 4374 w 974607"/>
                  <a:gd name="connsiteY20" fmla="*/ 1175568 h 1516072"/>
                  <a:gd name="connsiteX21" fmla="*/ 564 w 974607"/>
                  <a:gd name="connsiteY21" fmla="*/ 1181283 h 1516072"/>
                  <a:gd name="connsiteX22" fmla="*/ 6279 w 974607"/>
                  <a:gd name="connsiteY22" fmla="*/ 1213668 h 1516072"/>
                  <a:gd name="connsiteX23" fmla="*/ 11994 w 974607"/>
                  <a:gd name="connsiteY23" fmla="*/ 1217478 h 1516072"/>
                  <a:gd name="connsiteX24" fmla="*/ 17709 w 974607"/>
                  <a:gd name="connsiteY24" fmla="*/ 1219383 h 1516072"/>
                  <a:gd name="connsiteX25" fmla="*/ 145344 w 974607"/>
                  <a:gd name="connsiteY25" fmla="*/ 1222421 h 1516072"/>
                  <a:gd name="connsiteX26" fmla="*/ 335999 w 974607"/>
                  <a:gd name="connsiteY26" fmla="*/ 1217478 h 1516072"/>
                  <a:gd name="connsiteX27" fmla="*/ 362514 w 974607"/>
                  <a:gd name="connsiteY27" fmla="*/ 1273701 h 1516072"/>
                  <a:gd name="connsiteX28" fmla="*/ 335071 w 974607"/>
                  <a:gd name="connsiteY28" fmla="*/ 1356594 h 1516072"/>
                  <a:gd name="connsiteX29" fmla="*/ 328224 w 974607"/>
                  <a:gd name="connsiteY29" fmla="*/ 1420386 h 1516072"/>
                  <a:gd name="connsiteX30" fmla="*/ 332034 w 974607"/>
                  <a:gd name="connsiteY30" fmla="*/ 1463223 h 1516072"/>
                  <a:gd name="connsiteX31" fmla="*/ 364419 w 974607"/>
                  <a:gd name="connsiteY31" fmla="*/ 1512753 h 1516072"/>
                  <a:gd name="connsiteX32" fmla="*/ 387279 w 974607"/>
                  <a:gd name="connsiteY32" fmla="*/ 1514658 h 1516072"/>
                  <a:gd name="connsiteX33" fmla="*/ 396804 w 974607"/>
                  <a:gd name="connsiteY33" fmla="*/ 1491798 h 1516072"/>
                  <a:gd name="connsiteX34" fmla="*/ 403085 w 974607"/>
                  <a:gd name="connsiteY34" fmla="*/ 1451433 h 1516072"/>
                  <a:gd name="connsiteX35" fmla="*/ 409367 w 974607"/>
                  <a:gd name="connsiteY35" fmla="*/ 1389340 h 1516072"/>
                  <a:gd name="connsiteX36" fmla="*/ 424041 w 974607"/>
                  <a:gd name="connsiteY36" fmla="*/ 1329152 h 1516072"/>
                  <a:gd name="connsiteX37" fmla="*/ 467289 w 974607"/>
                  <a:gd name="connsiteY37" fmla="*/ 1265103 h 1516072"/>
                  <a:gd name="connsiteX38" fmla="*/ 528455 w 974607"/>
                  <a:gd name="connsiteY38" fmla="*/ 1230091 h 1516072"/>
                  <a:gd name="connsiteX39" fmla="*/ 601154 w 974607"/>
                  <a:gd name="connsiteY39" fmla="*/ 1221700 h 1516072"/>
                  <a:gd name="connsiteX40" fmla="*/ 720654 w 974607"/>
                  <a:gd name="connsiteY40" fmla="*/ 1316538 h 1516072"/>
                  <a:gd name="connsiteX41" fmla="*/ 777804 w 974607"/>
                  <a:gd name="connsiteY41" fmla="*/ 1323798 h 1516072"/>
                  <a:gd name="connsiteX42" fmla="*/ 820435 w 974607"/>
                  <a:gd name="connsiteY42" fmla="*/ 1303924 h 1516072"/>
                  <a:gd name="connsiteX43" fmla="*/ 783519 w 974607"/>
                  <a:gd name="connsiteY43" fmla="*/ 1253673 h 1516072"/>
                  <a:gd name="connsiteX44" fmla="*/ 773994 w 974607"/>
                  <a:gd name="connsiteY44" fmla="*/ 1247958 h 1516072"/>
                  <a:gd name="connsiteX45" fmla="*/ 648264 w 974607"/>
                  <a:gd name="connsiteY45" fmla="*/ 1156518 h 1516072"/>
                  <a:gd name="connsiteX46" fmla="*/ 645998 w 974607"/>
                  <a:gd name="connsiteY46" fmla="*/ 1108121 h 1516072"/>
                  <a:gd name="connsiteX47" fmla="*/ 671124 w 974607"/>
                  <a:gd name="connsiteY47" fmla="*/ 1089843 h 1516072"/>
                  <a:gd name="connsiteX48" fmla="*/ 724464 w 974607"/>
                  <a:gd name="connsiteY48" fmla="*/ 1082223 h 1516072"/>
                  <a:gd name="connsiteX49" fmla="*/ 871149 w 974607"/>
                  <a:gd name="connsiteY49" fmla="*/ 1086033 h 1516072"/>
                  <a:gd name="connsiteX50" fmla="*/ 899724 w 974607"/>
                  <a:gd name="connsiteY50" fmla="*/ 1091748 h 1516072"/>
                  <a:gd name="connsiteX51" fmla="*/ 963835 w 974607"/>
                  <a:gd name="connsiteY51" fmla="*/ 1090672 h 1516072"/>
                  <a:gd name="connsiteX52" fmla="*/ 970209 w 974607"/>
                  <a:gd name="connsiteY52" fmla="*/ 1054008 h 1516072"/>
                  <a:gd name="connsiteX53" fmla="*/ 918620 w 974607"/>
                  <a:gd name="connsiteY53" fmla="*/ 1034598 h 1516072"/>
                  <a:gd name="connsiteX54" fmla="*/ 803186 w 974607"/>
                  <a:gd name="connsiteY54" fmla="*/ 1037069 h 1516072"/>
                  <a:gd name="connsiteX55" fmla="*/ 646360 w 974607"/>
                  <a:gd name="connsiteY55" fmla="*/ 1049838 h 1516072"/>
                  <a:gd name="connsiteX56" fmla="*/ 640078 w 974607"/>
                  <a:gd name="connsiteY56" fmla="*/ 1026051 h 1516072"/>
                  <a:gd name="connsiteX57" fmla="*/ 673029 w 974607"/>
                  <a:gd name="connsiteY57" fmla="*/ 992688 h 1516072"/>
                  <a:gd name="connsiteX58" fmla="*/ 716844 w 974607"/>
                  <a:gd name="connsiteY58" fmla="*/ 952683 h 1516072"/>
                  <a:gd name="connsiteX59" fmla="*/ 732084 w 974607"/>
                  <a:gd name="connsiteY59" fmla="*/ 939348 h 1516072"/>
                  <a:gd name="connsiteX60" fmla="*/ 753039 w 974607"/>
                  <a:gd name="connsiteY60" fmla="*/ 918393 h 1516072"/>
                  <a:gd name="connsiteX61" fmla="*/ 766374 w 974607"/>
                  <a:gd name="connsiteY61" fmla="*/ 889818 h 1516072"/>
                  <a:gd name="connsiteX62" fmla="*/ 764469 w 974607"/>
                  <a:gd name="connsiteY62" fmla="*/ 874578 h 1516072"/>
                  <a:gd name="connsiteX63" fmla="*/ 737799 w 974607"/>
                  <a:gd name="connsiteY63" fmla="*/ 874578 h 1516072"/>
                  <a:gd name="connsiteX64" fmla="*/ 699699 w 974607"/>
                  <a:gd name="connsiteY64" fmla="*/ 899343 h 1516072"/>
                  <a:gd name="connsiteX65" fmla="*/ 595181 w 974607"/>
                  <a:gd name="connsiteY65" fmla="*/ 957831 h 1516072"/>
                  <a:gd name="connsiteX66" fmla="*/ 507294 w 974607"/>
                  <a:gd name="connsiteY66" fmla="*/ 847908 h 1516072"/>
                  <a:gd name="connsiteX67" fmla="*/ 503484 w 974607"/>
                  <a:gd name="connsiteY67" fmla="*/ 358323 h 1516072"/>
                  <a:gd name="connsiteX68" fmla="*/ 499674 w 974607"/>
                  <a:gd name="connsiteY68" fmla="*/ 66858 h 1516072"/>
                  <a:gd name="connsiteX69" fmla="*/ 490149 w 974607"/>
                  <a:gd name="connsiteY69" fmla="*/ 40188 h 1516072"/>
                  <a:gd name="connsiteX70" fmla="*/ 488244 w 974607"/>
                  <a:gd name="connsiteY70" fmla="*/ 34473 h 1516072"/>
                  <a:gd name="connsiteX71" fmla="*/ 484434 w 974607"/>
                  <a:gd name="connsiteY71" fmla="*/ 28758 h 1516072"/>
                  <a:gd name="connsiteX72" fmla="*/ 478719 w 974607"/>
                  <a:gd name="connsiteY72" fmla="*/ 17328 h 1516072"/>
                  <a:gd name="connsiteX73" fmla="*/ 473004 w 974607"/>
                  <a:gd name="connsiteY73" fmla="*/ 13518 h 1516072"/>
                  <a:gd name="connsiteX74" fmla="*/ 469194 w 974607"/>
                  <a:gd name="connsiteY74" fmla="*/ 7803 h 1516072"/>
                  <a:gd name="connsiteX75" fmla="*/ 429189 w 974607"/>
                  <a:gd name="connsiteY75" fmla="*/ 11613 h 1516072"/>
                  <a:gd name="connsiteX76" fmla="*/ 425379 w 974607"/>
                  <a:gd name="connsiteY76" fmla="*/ 78288 h 1516072"/>
                  <a:gd name="connsiteX77" fmla="*/ 425379 w 974607"/>
                  <a:gd name="connsiteY77" fmla="*/ 84003 h 1516072"/>
                  <a:gd name="connsiteX78" fmla="*/ 436603 w 974607"/>
                  <a:gd name="connsiteY78" fmla="*/ 225952 h 1516072"/>
                  <a:gd name="connsiteX79" fmla="*/ 440619 w 974607"/>
                  <a:gd name="connsiteY79" fmla="*/ 421188 h 1516072"/>
                  <a:gd name="connsiteX80" fmla="*/ 440002 w 974607"/>
                  <a:gd name="connsiteY80" fmla="*/ 789160 h 1516072"/>
                  <a:gd name="connsiteX81" fmla="*/ 430322 w 974607"/>
                  <a:gd name="connsiteY81" fmla="*/ 879006 h 1516072"/>
                  <a:gd name="connsiteX0" fmla="*/ 430941 w 975226"/>
                  <a:gd name="connsiteY0" fmla="*/ 879006 h 1516072"/>
                  <a:gd name="connsiteX1" fmla="*/ 393046 w 975226"/>
                  <a:gd name="connsiteY1" fmla="*/ 931934 h 1516072"/>
                  <a:gd name="connsiteX2" fmla="*/ 313603 w 975226"/>
                  <a:gd name="connsiteY2" fmla="*/ 966018 h 1516072"/>
                  <a:gd name="connsiteX3" fmla="*/ 258564 w 975226"/>
                  <a:gd name="connsiteY3" fmla="*/ 967151 h 1516072"/>
                  <a:gd name="connsiteX4" fmla="*/ 189572 w 975226"/>
                  <a:gd name="connsiteY4" fmla="*/ 949800 h 1516072"/>
                  <a:gd name="connsiteX5" fmla="*/ 117388 w 975226"/>
                  <a:gd name="connsiteY5" fmla="*/ 903153 h 1516072"/>
                  <a:gd name="connsiteX6" fmla="*/ 60238 w 975226"/>
                  <a:gd name="connsiteY6" fmla="*/ 874578 h 1516072"/>
                  <a:gd name="connsiteX7" fmla="*/ 46903 w 975226"/>
                  <a:gd name="connsiteY7" fmla="*/ 895533 h 1516072"/>
                  <a:gd name="connsiteX8" fmla="*/ 50713 w 975226"/>
                  <a:gd name="connsiteY8" fmla="*/ 933633 h 1516072"/>
                  <a:gd name="connsiteX9" fmla="*/ 54523 w 975226"/>
                  <a:gd name="connsiteY9" fmla="*/ 939348 h 1516072"/>
                  <a:gd name="connsiteX10" fmla="*/ 60238 w 975226"/>
                  <a:gd name="connsiteY10" fmla="*/ 943158 h 1516072"/>
                  <a:gd name="connsiteX11" fmla="*/ 64048 w 975226"/>
                  <a:gd name="connsiteY11" fmla="*/ 948873 h 1516072"/>
                  <a:gd name="connsiteX12" fmla="*/ 81193 w 975226"/>
                  <a:gd name="connsiteY12" fmla="*/ 958398 h 1516072"/>
                  <a:gd name="connsiteX13" fmla="*/ 166918 w 975226"/>
                  <a:gd name="connsiteY13" fmla="*/ 979353 h 1516072"/>
                  <a:gd name="connsiteX14" fmla="*/ 267883 w 975226"/>
                  <a:gd name="connsiteY14" fmla="*/ 1021263 h 1516072"/>
                  <a:gd name="connsiteX15" fmla="*/ 279313 w 975226"/>
                  <a:gd name="connsiteY15" fmla="*/ 1076508 h 1516072"/>
                  <a:gd name="connsiteX16" fmla="*/ 265000 w 975226"/>
                  <a:gd name="connsiteY16" fmla="*/ 1119397 h 1516072"/>
                  <a:gd name="connsiteX17" fmla="*/ 186843 w 975226"/>
                  <a:gd name="connsiteY17" fmla="*/ 1150391 h 1516072"/>
                  <a:gd name="connsiteX18" fmla="*/ 16423 w 975226"/>
                  <a:gd name="connsiteY18" fmla="*/ 1160328 h 1516072"/>
                  <a:gd name="connsiteX19" fmla="*/ 4993 w 975226"/>
                  <a:gd name="connsiteY19" fmla="*/ 1175568 h 1516072"/>
                  <a:gd name="connsiteX20" fmla="*/ 1183 w 975226"/>
                  <a:gd name="connsiteY20" fmla="*/ 1181283 h 1516072"/>
                  <a:gd name="connsiteX21" fmla="*/ 6898 w 975226"/>
                  <a:gd name="connsiteY21" fmla="*/ 1213668 h 1516072"/>
                  <a:gd name="connsiteX22" fmla="*/ 12613 w 975226"/>
                  <a:gd name="connsiteY22" fmla="*/ 1217478 h 1516072"/>
                  <a:gd name="connsiteX23" fmla="*/ 18328 w 975226"/>
                  <a:gd name="connsiteY23" fmla="*/ 1219383 h 1516072"/>
                  <a:gd name="connsiteX24" fmla="*/ 145963 w 975226"/>
                  <a:gd name="connsiteY24" fmla="*/ 1222421 h 1516072"/>
                  <a:gd name="connsiteX25" fmla="*/ 336618 w 975226"/>
                  <a:gd name="connsiteY25" fmla="*/ 1217478 h 1516072"/>
                  <a:gd name="connsiteX26" fmla="*/ 363133 w 975226"/>
                  <a:gd name="connsiteY26" fmla="*/ 1273701 h 1516072"/>
                  <a:gd name="connsiteX27" fmla="*/ 335690 w 975226"/>
                  <a:gd name="connsiteY27" fmla="*/ 1356594 h 1516072"/>
                  <a:gd name="connsiteX28" fmla="*/ 328843 w 975226"/>
                  <a:gd name="connsiteY28" fmla="*/ 1420386 h 1516072"/>
                  <a:gd name="connsiteX29" fmla="*/ 332653 w 975226"/>
                  <a:gd name="connsiteY29" fmla="*/ 1463223 h 1516072"/>
                  <a:gd name="connsiteX30" fmla="*/ 365038 w 975226"/>
                  <a:gd name="connsiteY30" fmla="*/ 1512753 h 1516072"/>
                  <a:gd name="connsiteX31" fmla="*/ 387898 w 975226"/>
                  <a:gd name="connsiteY31" fmla="*/ 1514658 h 1516072"/>
                  <a:gd name="connsiteX32" fmla="*/ 397423 w 975226"/>
                  <a:gd name="connsiteY32" fmla="*/ 1491798 h 1516072"/>
                  <a:gd name="connsiteX33" fmla="*/ 403704 w 975226"/>
                  <a:gd name="connsiteY33" fmla="*/ 1451433 h 1516072"/>
                  <a:gd name="connsiteX34" fmla="*/ 409986 w 975226"/>
                  <a:gd name="connsiteY34" fmla="*/ 1389340 h 1516072"/>
                  <a:gd name="connsiteX35" fmla="*/ 424660 w 975226"/>
                  <a:gd name="connsiteY35" fmla="*/ 1329152 h 1516072"/>
                  <a:gd name="connsiteX36" fmla="*/ 467908 w 975226"/>
                  <a:gd name="connsiteY36" fmla="*/ 1265103 h 1516072"/>
                  <a:gd name="connsiteX37" fmla="*/ 529074 w 975226"/>
                  <a:gd name="connsiteY37" fmla="*/ 1230091 h 1516072"/>
                  <a:gd name="connsiteX38" fmla="*/ 601773 w 975226"/>
                  <a:gd name="connsiteY38" fmla="*/ 1221700 h 1516072"/>
                  <a:gd name="connsiteX39" fmla="*/ 721273 w 975226"/>
                  <a:gd name="connsiteY39" fmla="*/ 1316538 h 1516072"/>
                  <a:gd name="connsiteX40" fmla="*/ 778423 w 975226"/>
                  <a:gd name="connsiteY40" fmla="*/ 1323798 h 1516072"/>
                  <a:gd name="connsiteX41" fmla="*/ 821054 w 975226"/>
                  <a:gd name="connsiteY41" fmla="*/ 1303924 h 1516072"/>
                  <a:gd name="connsiteX42" fmla="*/ 784138 w 975226"/>
                  <a:gd name="connsiteY42" fmla="*/ 1253673 h 1516072"/>
                  <a:gd name="connsiteX43" fmla="*/ 774613 w 975226"/>
                  <a:gd name="connsiteY43" fmla="*/ 1247958 h 1516072"/>
                  <a:gd name="connsiteX44" fmla="*/ 648883 w 975226"/>
                  <a:gd name="connsiteY44" fmla="*/ 1156518 h 1516072"/>
                  <a:gd name="connsiteX45" fmla="*/ 646617 w 975226"/>
                  <a:gd name="connsiteY45" fmla="*/ 1108121 h 1516072"/>
                  <a:gd name="connsiteX46" fmla="*/ 671743 w 975226"/>
                  <a:gd name="connsiteY46" fmla="*/ 1089843 h 1516072"/>
                  <a:gd name="connsiteX47" fmla="*/ 725083 w 975226"/>
                  <a:gd name="connsiteY47" fmla="*/ 1082223 h 1516072"/>
                  <a:gd name="connsiteX48" fmla="*/ 871768 w 975226"/>
                  <a:gd name="connsiteY48" fmla="*/ 1086033 h 1516072"/>
                  <a:gd name="connsiteX49" fmla="*/ 900343 w 975226"/>
                  <a:gd name="connsiteY49" fmla="*/ 1091748 h 1516072"/>
                  <a:gd name="connsiteX50" fmla="*/ 964454 w 975226"/>
                  <a:gd name="connsiteY50" fmla="*/ 1090672 h 1516072"/>
                  <a:gd name="connsiteX51" fmla="*/ 970828 w 975226"/>
                  <a:gd name="connsiteY51" fmla="*/ 1054008 h 1516072"/>
                  <a:gd name="connsiteX52" fmla="*/ 919239 w 975226"/>
                  <a:gd name="connsiteY52" fmla="*/ 1034598 h 1516072"/>
                  <a:gd name="connsiteX53" fmla="*/ 803805 w 975226"/>
                  <a:gd name="connsiteY53" fmla="*/ 1037069 h 1516072"/>
                  <a:gd name="connsiteX54" fmla="*/ 646979 w 975226"/>
                  <a:gd name="connsiteY54" fmla="*/ 1049838 h 1516072"/>
                  <a:gd name="connsiteX55" fmla="*/ 640697 w 975226"/>
                  <a:gd name="connsiteY55" fmla="*/ 1026051 h 1516072"/>
                  <a:gd name="connsiteX56" fmla="*/ 673648 w 975226"/>
                  <a:gd name="connsiteY56" fmla="*/ 992688 h 1516072"/>
                  <a:gd name="connsiteX57" fmla="*/ 717463 w 975226"/>
                  <a:gd name="connsiteY57" fmla="*/ 952683 h 1516072"/>
                  <a:gd name="connsiteX58" fmla="*/ 732703 w 975226"/>
                  <a:gd name="connsiteY58" fmla="*/ 939348 h 1516072"/>
                  <a:gd name="connsiteX59" fmla="*/ 753658 w 975226"/>
                  <a:gd name="connsiteY59" fmla="*/ 918393 h 1516072"/>
                  <a:gd name="connsiteX60" fmla="*/ 766993 w 975226"/>
                  <a:gd name="connsiteY60" fmla="*/ 889818 h 1516072"/>
                  <a:gd name="connsiteX61" fmla="*/ 765088 w 975226"/>
                  <a:gd name="connsiteY61" fmla="*/ 874578 h 1516072"/>
                  <a:gd name="connsiteX62" fmla="*/ 738418 w 975226"/>
                  <a:gd name="connsiteY62" fmla="*/ 874578 h 1516072"/>
                  <a:gd name="connsiteX63" fmla="*/ 700318 w 975226"/>
                  <a:gd name="connsiteY63" fmla="*/ 899343 h 1516072"/>
                  <a:gd name="connsiteX64" fmla="*/ 595800 w 975226"/>
                  <a:gd name="connsiteY64" fmla="*/ 957831 h 1516072"/>
                  <a:gd name="connsiteX65" fmla="*/ 507913 w 975226"/>
                  <a:gd name="connsiteY65" fmla="*/ 847908 h 1516072"/>
                  <a:gd name="connsiteX66" fmla="*/ 504103 w 975226"/>
                  <a:gd name="connsiteY66" fmla="*/ 358323 h 1516072"/>
                  <a:gd name="connsiteX67" fmla="*/ 500293 w 975226"/>
                  <a:gd name="connsiteY67" fmla="*/ 66858 h 1516072"/>
                  <a:gd name="connsiteX68" fmla="*/ 490768 w 975226"/>
                  <a:gd name="connsiteY68" fmla="*/ 40188 h 1516072"/>
                  <a:gd name="connsiteX69" fmla="*/ 488863 w 975226"/>
                  <a:gd name="connsiteY69" fmla="*/ 34473 h 1516072"/>
                  <a:gd name="connsiteX70" fmla="*/ 485053 w 975226"/>
                  <a:gd name="connsiteY70" fmla="*/ 28758 h 1516072"/>
                  <a:gd name="connsiteX71" fmla="*/ 479338 w 975226"/>
                  <a:gd name="connsiteY71" fmla="*/ 17328 h 1516072"/>
                  <a:gd name="connsiteX72" fmla="*/ 473623 w 975226"/>
                  <a:gd name="connsiteY72" fmla="*/ 13518 h 1516072"/>
                  <a:gd name="connsiteX73" fmla="*/ 469813 w 975226"/>
                  <a:gd name="connsiteY73" fmla="*/ 7803 h 1516072"/>
                  <a:gd name="connsiteX74" fmla="*/ 429808 w 975226"/>
                  <a:gd name="connsiteY74" fmla="*/ 11613 h 1516072"/>
                  <a:gd name="connsiteX75" fmla="*/ 425998 w 975226"/>
                  <a:gd name="connsiteY75" fmla="*/ 78288 h 1516072"/>
                  <a:gd name="connsiteX76" fmla="*/ 425998 w 975226"/>
                  <a:gd name="connsiteY76" fmla="*/ 84003 h 1516072"/>
                  <a:gd name="connsiteX77" fmla="*/ 437222 w 975226"/>
                  <a:gd name="connsiteY77" fmla="*/ 225952 h 1516072"/>
                  <a:gd name="connsiteX78" fmla="*/ 441238 w 975226"/>
                  <a:gd name="connsiteY78" fmla="*/ 421188 h 1516072"/>
                  <a:gd name="connsiteX79" fmla="*/ 440621 w 975226"/>
                  <a:gd name="connsiteY79" fmla="*/ 789160 h 1516072"/>
                  <a:gd name="connsiteX80" fmla="*/ 430941 w 975226"/>
                  <a:gd name="connsiteY80" fmla="*/ 879006 h 1516072"/>
                  <a:gd name="connsiteX0" fmla="*/ 430609 w 974894"/>
                  <a:gd name="connsiteY0" fmla="*/ 879006 h 1516072"/>
                  <a:gd name="connsiteX1" fmla="*/ 392714 w 974894"/>
                  <a:gd name="connsiteY1" fmla="*/ 931934 h 1516072"/>
                  <a:gd name="connsiteX2" fmla="*/ 313271 w 974894"/>
                  <a:gd name="connsiteY2" fmla="*/ 966018 h 1516072"/>
                  <a:gd name="connsiteX3" fmla="*/ 258232 w 974894"/>
                  <a:gd name="connsiteY3" fmla="*/ 967151 h 1516072"/>
                  <a:gd name="connsiteX4" fmla="*/ 189240 w 974894"/>
                  <a:gd name="connsiteY4" fmla="*/ 949800 h 1516072"/>
                  <a:gd name="connsiteX5" fmla="*/ 117056 w 974894"/>
                  <a:gd name="connsiteY5" fmla="*/ 903153 h 1516072"/>
                  <a:gd name="connsiteX6" fmla="*/ 59906 w 974894"/>
                  <a:gd name="connsiteY6" fmla="*/ 874578 h 1516072"/>
                  <a:gd name="connsiteX7" fmla="*/ 46571 w 974894"/>
                  <a:gd name="connsiteY7" fmla="*/ 895533 h 1516072"/>
                  <a:gd name="connsiteX8" fmla="*/ 50381 w 974894"/>
                  <a:gd name="connsiteY8" fmla="*/ 933633 h 1516072"/>
                  <a:gd name="connsiteX9" fmla="*/ 54191 w 974894"/>
                  <a:gd name="connsiteY9" fmla="*/ 939348 h 1516072"/>
                  <a:gd name="connsiteX10" fmla="*/ 59906 w 974894"/>
                  <a:gd name="connsiteY10" fmla="*/ 943158 h 1516072"/>
                  <a:gd name="connsiteX11" fmla="*/ 63716 w 974894"/>
                  <a:gd name="connsiteY11" fmla="*/ 948873 h 1516072"/>
                  <a:gd name="connsiteX12" fmla="*/ 80861 w 974894"/>
                  <a:gd name="connsiteY12" fmla="*/ 958398 h 1516072"/>
                  <a:gd name="connsiteX13" fmla="*/ 166586 w 974894"/>
                  <a:gd name="connsiteY13" fmla="*/ 979353 h 1516072"/>
                  <a:gd name="connsiteX14" fmla="*/ 267551 w 974894"/>
                  <a:gd name="connsiteY14" fmla="*/ 1021263 h 1516072"/>
                  <a:gd name="connsiteX15" fmla="*/ 278981 w 974894"/>
                  <a:gd name="connsiteY15" fmla="*/ 1076508 h 1516072"/>
                  <a:gd name="connsiteX16" fmla="*/ 264668 w 974894"/>
                  <a:gd name="connsiteY16" fmla="*/ 1119397 h 1516072"/>
                  <a:gd name="connsiteX17" fmla="*/ 186511 w 974894"/>
                  <a:gd name="connsiteY17" fmla="*/ 1150391 h 1516072"/>
                  <a:gd name="connsiteX18" fmla="*/ 45748 w 974894"/>
                  <a:gd name="connsiteY18" fmla="*/ 1162799 h 1516072"/>
                  <a:gd name="connsiteX19" fmla="*/ 4661 w 974894"/>
                  <a:gd name="connsiteY19" fmla="*/ 1175568 h 1516072"/>
                  <a:gd name="connsiteX20" fmla="*/ 851 w 974894"/>
                  <a:gd name="connsiteY20" fmla="*/ 1181283 h 1516072"/>
                  <a:gd name="connsiteX21" fmla="*/ 6566 w 974894"/>
                  <a:gd name="connsiteY21" fmla="*/ 1213668 h 1516072"/>
                  <a:gd name="connsiteX22" fmla="*/ 12281 w 974894"/>
                  <a:gd name="connsiteY22" fmla="*/ 1217478 h 1516072"/>
                  <a:gd name="connsiteX23" fmla="*/ 17996 w 974894"/>
                  <a:gd name="connsiteY23" fmla="*/ 1219383 h 1516072"/>
                  <a:gd name="connsiteX24" fmla="*/ 145631 w 974894"/>
                  <a:gd name="connsiteY24" fmla="*/ 1222421 h 1516072"/>
                  <a:gd name="connsiteX25" fmla="*/ 336286 w 974894"/>
                  <a:gd name="connsiteY25" fmla="*/ 1217478 h 1516072"/>
                  <a:gd name="connsiteX26" fmla="*/ 362801 w 974894"/>
                  <a:gd name="connsiteY26" fmla="*/ 1273701 h 1516072"/>
                  <a:gd name="connsiteX27" fmla="*/ 335358 w 974894"/>
                  <a:gd name="connsiteY27" fmla="*/ 1356594 h 1516072"/>
                  <a:gd name="connsiteX28" fmla="*/ 328511 w 974894"/>
                  <a:gd name="connsiteY28" fmla="*/ 1420386 h 1516072"/>
                  <a:gd name="connsiteX29" fmla="*/ 332321 w 974894"/>
                  <a:gd name="connsiteY29" fmla="*/ 1463223 h 1516072"/>
                  <a:gd name="connsiteX30" fmla="*/ 364706 w 974894"/>
                  <a:gd name="connsiteY30" fmla="*/ 1512753 h 1516072"/>
                  <a:gd name="connsiteX31" fmla="*/ 387566 w 974894"/>
                  <a:gd name="connsiteY31" fmla="*/ 1514658 h 1516072"/>
                  <a:gd name="connsiteX32" fmla="*/ 397091 w 974894"/>
                  <a:gd name="connsiteY32" fmla="*/ 1491798 h 1516072"/>
                  <a:gd name="connsiteX33" fmla="*/ 403372 w 974894"/>
                  <a:gd name="connsiteY33" fmla="*/ 1451433 h 1516072"/>
                  <a:gd name="connsiteX34" fmla="*/ 409654 w 974894"/>
                  <a:gd name="connsiteY34" fmla="*/ 1389340 h 1516072"/>
                  <a:gd name="connsiteX35" fmla="*/ 424328 w 974894"/>
                  <a:gd name="connsiteY35" fmla="*/ 1329152 h 1516072"/>
                  <a:gd name="connsiteX36" fmla="*/ 467576 w 974894"/>
                  <a:gd name="connsiteY36" fmla="*/ 1265103 h 1516072"/>
                  <a:gd name="connsiteX37" fmla="*/ 528742 w 974894"/>
                  <a:gd name="connsiteY37" fmla="*/ 1230091 h 1516072"/>
                  <a:gd name="connsiteX38" fmla="*/ 601441 w 974894"/>
                  <a:gd name="connsiteY38" fmla="*/ 1221700 h 1516072"/>
                  <a:gd name="connsiteX39" fmla="*/ 720941 w 974894"/>
                  <a:gd name="connsiteY39" fmla="*/ 1316538 h 1516072"/>
                  <a:gd name="connsiteX40" fmla="*/ 778091 w 974894"/>
                  <a:gd name="connsiteY40" fmla="*/ 1323798 h 1516072"/>
                  <a:gd name="connsiteX41" fmla="*/ 820722 w 974894"/>
                  <a:gd name="connsiteY41" fmla="*/ 1303924 h 1516072"/>
                  <a:gd name="connsiteX42" fmla="*/ 783806 w 974894"/>
                  <a:gd name="connsiteY42" fmla="*/ 1253673 h 1516072"/>
                  <a:gd name="connsiteX43" fmla="*/ 774281 w 974894"/>
                  <a:gd name="connsiteY43" fmla="*/ 1247958 h 1516072"/>
                  <a:gd name="connsiteX44" fmla="*/ 648551 w 974894"/>
                  <a:gd name="connsiteY44" fmla="*/ 1156518 h 1516072"/>
                  <a:gd name="connsiteX45" fmla="*/ 646285 w 974894"/>
                  <a:gd name="connsiteY45" fmla="*/ 1108121 h 1516072"/>
                  <a:gd name="connsiteX46" fmla="*/ 671411 w 974894"/>
                  <a:gd name="connsiteY46" fmla="*/ 1089843 h 1516072"/>
                  <a:gd name="connsiteX47" fmla="*/ 724751 w 974894"/>
                  <a:gd name="connsiteY47" fmla="*/ 1082223 h 1516072"/>
                  <a:gd name="connsiteX48" fmla="*/ 871436 w 974894"/>
                  <a:gd name="connsiteY48" fmla="*/ 1086033 h 1516072"/>
                  <a:gd name="connsiteX49" fmla="*/ 900011 w 974894"/>
                  <a:gd name="connsiteY49" fmla="*/ 1091748 h 1516072"/>
                  <a:gd name="connsiteX50" fmla="*/ 964122 w 974894"/>
                  <a:gd name="connsiteY50" fmla="*/ 1090672 h 1516072"/>
                  <a:gd name="connsiteX51" fmla="*/ 970496 w 974894"/>
                  <a:gd name="connsiteY51" fmla="*/ 1054008 h 1516072"/>
                  <a:gd name="connsiteX52" fmla="*/ 918907 w 974894"/>
                  <a:gd name="connsiteY52" fmla="*/ 1034598 h 1516072"/>
                  <a:gd name="connsiteX53" fmla="*/ 803473 w 974894"/>
                  <a:gd name="connsiteY53" fmla="*/ 1037069 h 1516072"/>
                  <a:gd name="connsiteX54" fmla="*/ 646647 w 974894"/>
                  <a:gd name="connsiteY54" fmla="*/ 1049838 h 1516072"/>
                  <a:gd name="connsiteX55" fmla="*/ 640365 w 974894"/>
                  <a:gd name="connsiteY55" fmla="*/ 1026051 h 1516072"/>
                  <a:gd name="connsiteX56" fmla="*/ 673316 w 974894"/>
                  <a:gd name="connsiteY56" fmla="*/ 992688 h 1516072"/>
                  <a:gd name="connsiteX57" fmla="*/ 717131 w 974894"/>
                  <a:gd name="connsiteY57" fmla="*/ 952683 h 1516072"/>
                  <a:gd name="connsiteX58" fmla="*/ 732371 w 974894"/>
                  <a:gd name="connsiteY58" fmla="*/ 939348 h 1516072"/>
                  <a:gd name="connsiteX59" fmla="*/ 753326 w 974894"/>
                  <a:gd name="connsiteY59" fmla="*/ 918393 h 1516072"/>
                  <a:gd name="connsiteX60" fmla="*/ 766661 w 974894"/>
                  <a:gd name="connsiteY60" fmla="*/ 889818 h 1516072"/>
                  <a:gd name="connsiteX61" fmla="*/ 764756 w 974894"/>
                  <a:gd name="connsiteY61" fmla="*/ 874578 h 1516072"/>
                  <a:gd name="connsiteX62" fmla="*/ 738086 w 974894"/>
                  <a:gd name="connsiteY62" fmla="*/ 874578 h 1516072"/>
                  <a:gd name="connsiteX63" fmla="*/ 699986 w 974894"/>
                  <a:gd name="connsiteY63" fmla="*/ 899343 h 1516072"/>
                  <a:gd name="connsiteX64" fmla="*/ 595468 w 974894"/>
                  <a:gd name="connsiteY64" fmla="*/ 957831 h 1516072"/>
                  <a:gd name="connsiteX65" fmla="*/ 507581 w 974894"/>
                  <a:gd name="connsiteY65" fmla="*/ 847908 h 1516072"/>
                  <a:gd name="connsiteX66" fmla="*/ 503771 w 974894"/>
                  <a:gd name="connsiteY66" fmla="*/ 358323 h 1516072"/>
                  <a:gd name="connsiteX67" fmla="*/ 499961 w 974894"/>
                  <a:gd name="connsiteY67" fmla="*/ 66858 h 1516072"/>
                  <a:gd name="connsiteX68" fmla="*/ 490436 w 974894"/>
                  <a:gd name="connsiteY68" fmla="*/ 40188 h 1516072"/>
                  <a:gd name="connsiteX69" fmla="*/ 488531 w 974894"/>
                  <a:gd name="connsiteY69" fmla="*/ 34473 h 1516072"/>
                  <a:gd name="connsiteX70" fmla="*/ 484721 w 974894"/>
                  <a:gd name="connsiteY70" fmla="*/ 28758 h 1516072"/>
                  <a:gd name="connsiteX71" fmla="*/ 479006 w 974894"/>
                  <a:gd name="connsiteY71" fmla="*/ 17328 h 1516072"/>
                  <a:gd name="connsiteX72" fmla="*/ 473291 w 974894"/>
                  <a:gd name="connsiteY72" fmla="*/ 13518 h 1516072"/>
                  <a:gd name="connsiteX73" fmla="*/ 469481 w 974894"/>
                  <a:gd name="connsiteY73" fmla="*/ 7803 h 1516072"/>
                  <a:gd name="connsiteX74" fmla="*/ 429476 w 974894"/>
                  <a:gd name="connsiteY74" fmla="*/ 11613 h 1516072"/>
                  <a:gd name="connsiteX75" fmla="*/ 425666 w 974894"/>
                  <a:gd name="connsiteY75" fmla="*/ 78288 h 1516072"/>
                  <a:gd name="connsiteX76" fmla="*/ 425666 w 974894"/>
                  <a:gd name="connsiteY76" fmla="*/ 84003 h 1516072"/>
                  <a:gd name="connsiteX77" fmla="*/ 436890 w 974894"/>
                  <a:gd name="connsiteY77" fmla="*/ 225952 h 1516072"/>
                  <a:gd name="connsiteX78" fmla="*/ 440906 w 974894"/>
                  <a:gd name="connsiteY78" fmla="*/ 421188 h 1516072"/>
                  <a:gd name="connsiteX79" fmla="*/ 440289 w 974894"/>
                  <a:gd name="connsiteY79" fmla="*/ 789160 h 1516072"/>
                  <a:gd name="connsiteX80" fmla="*/ 430609 w 974894"/>
                  <a:gd name="connsiteY80" fmla="*/ 879006 h 1516072"/>
                  <a:gd name="connsiteX0" fmla="*/ 430609 w 974894"/>
                  <a:gd name="connsiteY0" fmla="*/ 879006 h 1516072"/>
                  <a:gd name="connsiteX1" fmla="*/ 392714 w 974894"/>
                  <a:gd name="connsiteY1" fmla="*/ 931934 h 1516072"/>
                  <a:gd name="connsiteX2" fmla="*/ 313271 w 974894"/>
                  <a:gd name="connsiteY2" fmla="*/ 966018 h 1516072"/>
                  <a:gd name="connsiteX3" fmla="*/ 258232 w 974894"/>
                  <a:gd name="connsiteY3" fmla="*/ 967151 h 1516072"/>
                  <a:gd name="connsiteX4" fmla="*/ 189240 w 974894"/>
                  <a:gd name="connsiteY4" fmla="*/ 949800 h 1516072"/>
                  <a:gd name="connsiteX5" fmla="*/ 117056 w 974894"/>
                  <a:gd name="connsiteY5" fmla="*/ 903153 h 1516072"/>
                  <a:gd name="connsiteX6" fmla="*/ 59906 w 974894"/>
                  <a:gd name="connsiteY6" fmla="*/ 874578 h 1516072"/>
                  <a:gd name="connsiteX7" fmla="*/ 46571 w 974894"/>
                  <a:gd name="connsiteY7" fmla="*/ 895533 h 1516072"/>
                  <a:gd name="connsiteX8" fmla="*/ 50381 w 974894"/>
                  <a:gd name="connsiteY8" fmla="*/ 933633 h 1516072"/>
                  <a:gd name="connsiteX9" fmla="*/ 54191 w 974894"/>
                  <a:gd name="connsiteY9" fmla="*/ 939348 h 1516072"/>
                  <a:gd name="connsiteX10" fmla="*/ 59906 w 974894"/>
                  <a:gd name="connsiteY10" fmla="*/ 943158 h 1516072"/>
                  <a:gd name="connsiteX11" fmla="*/ 63716 w 974894"/>
                  <a:gd name="connsiteY11" fmla="*/ 948873 h 1516072"/>
                  <a:gd name="connsiteX12" fmla="*/ 80861 w 974894"/>
                  <a:gd name="connsiteY12" fmla="*/ 958398 h 1516072"/>
                  <a:gd name="connsiteX13" fmla="*/ 166586 w 974894"/>
                  <a:gd name="connsiteY13" fmla="*/ 979353 h 1516072"/>
                  <a:gd name="connsiteX14" fmla="*/ 267551 w 974894"/>
                  <a:gd name="connsiteY14" fmla="*/ 1021263 h 1516072"/>
                  <a:gd name="connsiteX15" fmla="*/ 278981 w 974894"/>
                  <a:gd name="connsiteY15" fmla="*/ 1076508 h 1516072"/>
                  <a:gd name="connsiteX16" fmla="*/ 264668 w 974894"/>
                  <a:gd name="connsiteY16" fmla="*/ 1119397 h 1516072"/>
                  <a:gd name="connsiteX17" fmla="*/ 186511 w 974894"/>
                  <a:gd name="connsiteY17" fmla="*/ 1150391 h 1516072"/>
                  <a:gd name="connsiteX18" fmla="*/ 45748 w 974894"/>
                  <a:gd name="connsiteY18" fmla="*/ 1162799 h 1516072"/>
                  <a:gd name="connsiteX19" fmla="*/ 4661 w 974894"/>
                  <a:gd name="connsiteY19" fmla="*/ 1175568 h 1516072"/>
                  <a:gd name="connsiteX20" fmla="*/ 851 w 974894"/>
                  <a:gd name="connsiteY20" fmla="*/ 1181283 h 1516072"/>
                  <a:gd name="connsiteX21" fmla="*/ 6566 w 974894"/>
                  <a:gd name="connsiteY21" fmla="*/ 1213668 h 1516072"/>
                  <a:gd name="connsiteX22" fmla="*/ 12281 w 974894"/>
                  <a:gd name="connsiteY22" fmla="*/ 1217478 h 1516072"/>
                  <a:gd name="connsiteX23" fmla="*/ 17996 w 974894"/>
                  <a:gd name="connsiteY23" fmla="*/ 1219383 h 1516072"/>
                  <a:gd name="connsiteX24" fmla="*/ 145631 w 974894"/>
                  <a:gd name="connsiteY24" fmla="*/ 1222421 h 1516072"/>
                  <a:gd name="connsiteX25" fmla="*/ 336286 w 974894"/>
                  <a:gd name="connsiteY25" fmla="*/ 1217478 h 1516072"/>
                  <a:gd name="connsiteX26" fmla="*/ 362801 w 974894"/>
                  <a:gd name="connsiteY26" fmla="*/ 1273701 h 1516072"/>
                  <a:gd name="connsiteX27" fmla="*/ 335358 w 974894"/>
                  <a:gd name="connsiteY27" fmla="*/ 1356594 h 1516072"/>
                  <a:gd name="connsiteX28" fmla="*/ 328511 w 974894"/>
                  <a:gd name="connsiteY28" fmla="*/ 1420386 h 1516072"/>
                  <a:gd name="connsiteX29" fmla="*/ 332321 w 974894"/>
                  <a:gd name="connsiteY29" fmla="*/ 1463223 h 1516072"/>
                  <a:gd name="connsiteX30" fmla="*/ 364706 w 974894"/>
                  <a:gd name="connsiteY30" fmla="*/ 1512753 h 1516072"/>
                  <a:gd name="connsiteX31" fmla="*/ 387566 w 974894"/>
                  <a:gd name="connsiteY31" fmla="*/ 1514658 h 1516072"/>
                  <a:gd name="connsiteX32" fmla="*/ 397091 w 974894"/>
                  <a:gd name="connsiteY32" fmla="*/ 1491798 h 1516072"/>
                  <a:gd name="connsiteX33" fmla="*/ 403372 w 974894"/>
                  <a:gd name="connsiteY33" fmla="*/ 1451433 h 1516072"/>
                  <a:gd name="connsiteX34" fmla="*/ 409654 w 974894"/>
                  <a:gd name="connsiteY34" fmla="*/ 1389340 h 1516072"/>
                  <a:gd name="connsiteX35" fmla="*/ 424328 w 974894"/>
                  <a:gd name="connsiteY35" fmla="*/ 1329152 h 1516072"/>
                  <a:gd name="connsiteX36" fmla="*/ 467576 w 974894"/>
                  <a:gd name="connsiteY36" fmla="*/ 1265103 h 1516072"/>
                  <a:gd name="connsiteX37" fmla="*/ 528742 w 974894"/>
                  <a:gd name="connsiteY37" fmla="*/ 1230091 h 1516072"/>
                  <a:gd name="connsiteX38" fmla="*/ 601441 w 974894"/>
                  <a:gd name="connsiteY38" fmla="*/ 1221700 h 1516072"/>
                  <a:gd name="connsiteX39" fmla="*/ 720941 w 974894"/>
                  <a:gd name="connsiteY39" fmla="*/ 1316538 h 1516072"/>
                  <a:gd name="connsiteX40" fmla="*/ 778091 w 974894"/>
                  <a:gd name="connsiteY40" fmla="*/ 1323798 h 1516072"/>
                  <a:gd name="connsiteX41" fmla="*/ 820722 w 974894"/>
                  <a:gd name="connsiteY41" fmla="*/ 1303924 h 1516072"/>
                  <a:gd name="connsiteX42" fmla="*/ 783806 w 974894"/>
                  <a:gd name="connsiteY42" fmla="*/ 1253673 h 1516072"/>
                  <a:gd name="connsiteX43" fmla="*/ 774281 w 974894"/>
                  <a:gd name="connsiteY43" fmla="*/ 1247958 h 1516072"/>
                  <a:gd name="connsiteX44" fmla="*/ 648551 w 974894"/>
                  <a:gd name="connsiteY44" fmla="*/ 1156518 h 1516072"/>
                  <a:gd name="connsiteX45" fmla="*/ 646285 w 974894"/>
                  <a:gd name="connsiteY45" fmla="*/ 1108121 h 1516072"/>
                  <a:gd name="connsiteX46" fmla="*/ 671411 w 974894"/>
                  <a:gd name="connsiteY46" fmla="*/ 1089843 h 1516072"/>
                  <a:gd name="connsiteX47" fmla="*/ 724751 w 974894"/>
                  <a:gd name="connsiteY47" fmla="*/ 1082223 h 1516072"/>
                  <a:gd name="connsiteX48" fmla="*/ 871436 w 974894"/>
                  <a:gd name="connsiteY48" fmla="*/ 1086033 h 1516072"/>
                  <a:gd name="connsiteX49" fmla="*/ 900011 w 974894"/>
                  <a:gd name="connsiteY49" fmla="*/ 1091748 h 1516072"/>
                  <a:gd name="connsiteX50" fmla="*/ 964122 w 974894"/>
                  <a:gd name="connsiteY50" fmla="*/ 1090672 h 1516072"/>
                  <a:gd name="connsiteX51" fmla="*/ 970496 w 974894"/>
                  <a:gd name="connsiteY51" fmla="*/ 1054008 h 1516072"/>
                  <a:gd name="connsiteX52" fmla="*/ 918907 w 974894"/>
                  <a:gd name="connsiteY52" fmla="*/ 1034598 h 1516072"/>
                  <a:gd name="connsiteX53" fmla="*/ 803473 w 974894"/>
                  <a:gd name="connsiteY53" fmla="*/ 1037069 h 1516072"/>
                  <a:gd name="connsiteX54" fmla="*/ 646647 w 974894"/>
                  <a:gd name="connsiteY54" fmla="*/ 1049838 h 1516072"/>
                  <a:gd name="connsiteX55" fmla="*/ 640365 w 974894"/>
                  <a:gd name="connsiteY55" fmla="*/ 1026051 h 1516072"/>
                  <a:gd name="connsiteX56" fmla="*/ 673316 w 974894"/>
                  <a:gd name="connsiteY56" fmla="*/ 992688 h 1516072"/>
                  <a:gd name="connsiteX57" fmla="*/ 717131 w 974894"/>
                  <a:gd name="connsiteY57" fmla="*/ 952683 h 1516072"/>
                  <a:gd name="connsiteX58" fmla="*/ 732371 w 974894"/>
                  <a:gd name="connsiteY58" fmla="*/ 939348 h 1516072"/>
                  <a:gd name="connsiteX59" fmla="*/ 753326 w 974894"/>
                  <a:gd name="connsiteY59" fmla="*/ 918393 h 1516072"/>
                  <a:gd name="connsiteX60" fmla="*/ 766661 w 974894"/>
                  <a:gd name="connsiteY60" fmla="*/ 889818 h 1516072"/>
                  <a:gd name="connsiteX61" fmla="*/ 764756 w 974894"/>
                  <a:gd name="connsiteY61" fmla="*/ 874578 h 1516072"/>
                  <a:gd name="connsiteX62" fmla="*/ 738086 w 974894"/>
                  <a:gd name="connsiteY62" fmla="*/ 874578 h 1516072"/>
                  <a:gd name="connsiteX63" fmla="*/ 699986 w 974894"/>
                  <a:gd name="connsiteY63" fmla="*/ 899343 h 1516072"/>
                  <a:gd name="connsiteX64" fmla="*/ 595468 w 974894"/>
                  <a:gd name="connsiteY64" fmla="*/ 957831 h 1516072"/>
                  <a:gd name="connsiteX65" fmla="*/ 507581 w 974894"/>
                  <a:gd name="connsiteY65" fmla="*/ 847908 h 1516072"/>
                  <a:gd name="connsiteX66" fmla="*/ 503771 w 974894"/>
                  <a:gd name="connsiteY66" fmla="*/ 358323 h 1516072"/>
                  <a:gd name="connsiteX67" fmla="*/ 499961 w 974894"/>
                  <a:gd name="connsiteY67" fmla="*/ 66858 h 1516072"/>
                  <a:gd name="connsiteX68" fmla="*/ 490436 w 974894"/>
                  <a:gd name="connsiteY68" fmla="*/ 40188 h 1516072"/>
                  <a:gd name="connsiteX69" fmla="*/ 488531 w 974894"/>
                  <a:gd name="connsiteY69" fmla="*/ 34473 h 1516072"/>
                  <a:gd name="connsiteX70" fmla="*/ 484721 w 974894"/>
                  <a:gd name="connsiteY70" fmla="*/ 28758 h 1516072"/>
                  <a:gd name="connsiteX71" fmla="*/ 479006 w 974894"/>
                  <a:gd name="connsiteY71" fmla="*/ 17328 h 1516072"/>
                  <a:gd name="connsiteX72" fmla="*/ 473291 w 974894"/>
                  <a:gd name="connsiteY72" fmla="*/ 13518 h 1516072"/>
                  <a:gd name="connsiteX73" fmla="*/ 469481 w 974894"/>
                  <a:gd name="connsiteY73" fmla="*/ 7803 h 1516072"/>
                  <a:gd name="connsiteX74" fmla="*/ 429476 w 974894"/>
                  <a:gd name="connsiteY74" fmla="*/ 11613 h 1516072"/>
                  <a:gd name="connsiteX75" fmla="*/ 425666 w 974894"/>
                  <a:gd name="connsiteY75" fmla="*/ 78288 h 1516072"/>
                  <a:gd name="connsiteX76" fmla="*/ 425666 w 974894"/>
                  <a:gd name="connsiteY76" fmla="*/ 84003 h 1516072"/>
                  <a:gd name="connsiteX77" fmla="*/ 436890 w 974894"/>
                  <a:gd name="connsiteY77" fmla="*/ 225952 h 1516072"/>
                  <a:gd name="connsiteX78" fmla="*/ 440906 w 974894"/>
                  <a:gd name="connsiteY78" fmla="*/ 421188 h 1516072"/>
                  <a:gd name="connsiteX79" fmla="*/ 440289 w 974894"/>
                  <a:gd name="connsiteY79" fmla="*/ 789160 h 1516072"/>
                  <a:gd name="connsiteX80" fmla="*/ 430609 w 974894"/>
                  <a:gd name="connsiteY80" fmla="*/ 879006 h 1516072"/>
                  <a:gd name="connsiteX0" fmla="*/ 430609 w 974894"/>
                  <a:gd name="connsiteY0" fmla="*/ 879006 h 1516072"/>
                  <a:gd name="connsiteX1" fmla="*/ 392714 w 974894"/>
                  <a:gd name="connsiteY1" fmla="*/ 931934 h 1516072"/>
                  <a:gd name="connsiteX2" fmla="*/ 313271 w 974894"/>
                  <a:gd name="connsiteY2" fmla="*/ 966018 h 1516072"/>
                  <a:gd name="connsiteX3" fmla="*/ 258232 w 974894"/>
                  <a:gd name="connsiteY3" fmla="*/ 967151 h 1516072"/>
                  <a:gd name="connsiteX4" fmla="*/ 189240 w 974894"/>
                  <a:gd name="connsiteY4" fmla="*/ 949800 h 1516072"/>
                  <a:gd name="connsiteX5" fmla="*/ 117056 w 974894"/>
                  <a:gd name="connsiteY5" fmla="*/ 903153 h 1516072"/>
                  <a:gd name="connsiteX6" fmla="*/ 59906 w 974894"/>
                  <a:gd name="connsiteY6" fmla="*/ 874578 h 1516072"/>
                  <a:gd name="connsiteX7" fmla="*/ 46571 w 974894"/>
                  <a:gd name="connsiteY7" fmla="*/ 895533 h 1516072"/>
                  <a:gd name="connsiteX8" fmla="*/ 50381 w 974894"/>
                  <a:gd name="connsiteY8" fmla="*/ 933633 h 1516072"/>
                  <a:gd name="connsiteX9" fmla="*/ 54191 w 974894"/>
                  <a:gd name="connsiteY9" fmla="*/ 939348 h 1516072"/>
                  <a:gd name="connsiteX10" fmla="*/ 59906 w 974894"/>
                  <a:gd name="connsiteY10" fmla="*/ 943158 h 1516072"/>
                  <a:gd name="connsiteX11" fmla="*/ 63716 w 974894"/>
                  <a:gd name="connsiteY11" fmla="*/ 948873 h 1516072"/>
                  <a:gd name="connsiteX12" fmla="*/ 80861 w 974894"/>
                  <a:gd name="connsiteY12" fmla="*/ 958398 h 1516072"/>
                  <a:gd name="connsiteX13" fmla="*/ 166586 w 974894"/>
                  <a:gd name="connsiteY13" fmla="*/ 979353 h 1516072"/>
                  <a:gd name="connsiteX14" fmla="*/ 267551 w 974894"/>
                  <a:gd name="connsiteY14" fmla="*/ 1021263 h 1516072"/>
                  <a:gd name="connsiteX15" fmla="*/ 278981 w 974894"/>
                  <a:gd name="connsiteY15" fmla="*/ 1076508 h 1516072"/>
                  <a:gd name="connsiteX16" fmla="*/ 264668 w 974894"/>
                  <a:gd name="connsiteY16" fmla="*/ 1119397 h 1516072"/>
                  <a:gd name="connsiteX17" fmla="*/ 186511 w 974894"/>
                  <a:gd name="connsiteY17" fmla="*/ 1150391 h 1516072"/>
                  <a:gd name="connsiteX18" fmla="*/ 45748 w 974894"/>
                  <a:gd name="connsiteY18" fmla="*/ 1162799 h 1516072"/>
                  <a:gd name="connsiteX19" fmla="*/ 4661 w 974894"/>
                  <a:gd name="connsiteY19" fmla="*/ 1175568 h 1516072"/>
                  <a:gd name="connsiteX20" fmla="*/ 851 w 974894"/>
                  <a:gd name="connsiteY20" fmla="*/ 1181283 h 1516072"/>
                  <a:gd name="connsiteX21" fmla="*/ 6566 w 974894"/>
                  <a:gd name="connsiteY21" fmla="*/ 1213668 h 1516072"/>
                  <a:gd name="connsiteX22" fmla="*/ 12281 w 974894"/>
                  <a:gd name="connsiteY22" fmla="*/ 1217478 h 1516072"/>
                  <a:gd name="connsiteX23" fmla="*/ 17996 w 974894"/>
                  <a:gd name="connsiteY23" fmla="*/ 1219383 h 1516072"/>
                  <a:gd name="connsiteX24" fmla="*/ 145631 w 974894"/>
                  <a:gd name="connsiteY24" fmla="*/ 1222421 h 1516072"/>
                  <a:gd name="connsiteX25" fmla="*/ 336286 w 974894"/>
                  <a:gd name="connsiteY25" fmla="*/ 1217478 h 1516072"/>
                  <a:gd name="connsiteX26" fmla="*/ 362801 w 974894"/>
                  <a:gd name="connsiteY26" fmla="*/ 1273701 h 1516072"/>
                  <a:gd name="connsiteX27" fmla="*/ 335358 w 974894"/>
                  <a:gd name="connsiteY27" fmla="*/ 1356594 h 1516072"/>
                  <a:gd name="connsiteX28" fmla="*/ 328511 w 974894"/>
                  <a:gd name="connsiteY28" fmla="*/ 1420386 h 1516072"/>
                  <a:gd name="connsiteX29" fmla="*/ 332321 w 974894"/>
                  <a:gd name="connsiteY29" fmla="*/ 1463223 h 1516072"/>
                  <a:gd name="connsiteX30" fmla="*/ 364706 w 974894"/>
                  <a:gd name="connsiteY30" fmla="*/ 1512753 h 1516072"/>
                  <a:gd name="connsiteX31" fmla="*/ 387566 w 974894"/>
                  <a:gd name="connsiteY31" fmla="*/ 1514658 h 1516072"/>
                  <a:gd name="connsiteX32" fmla="*/ 397091 w 974894"/>
                  <a:gd name="connsiteY32" fmla="*/ 1491798 h 1516072"/>
                  <a:gd name="connsiteX33" fmla="*/ 403372 w 974894"/>
                  <a:gd name="connsiteY33" fmla="*/ 1451433 h 1516072"/>
                  <a:gd name="connsiteX34" fmla="*/ 409654 w 974894"/>
                  <a:gd name="connsiteY34" fmla="*/ 1389340 h 1516072"/>
                  <a:gd name="connsiteX35" fmla="*/ 424328 w 974894"/>
                  <a:gd name="connsiteY35" fmla="*/ 1329152 h 1516072"/>
                  <a:gd name="connsiteX36" fmla="*/ 467576 w 974894"/>
                  <a:gd name="connsiteY36" fmla="*/ 1265103 h 1516072"/>
                  <a:gd name="connsiteX37" fmla="*/ 528742 w 974894"/>
                  <a:gd name="connsiteY37" fmla="*/ 1230091 h 1516072"/>
                  <a:gd name="connsiteX38" fmla="*/ 601441 w 974894"/>
                  <a:gd name="connsiteY38" fmla="*/ 1221700 h 1516072"/>
                  <a:gd name="connsiteX39" fmla="*/ 720941 w 974894"/>
                  <a:gd name="connsiteY39" fmla="*/ 1316538 h 1516072"/>
                  <a:gd name="connsiteX40" fmla="*/ 778091 w 974894"/>
                  <a:gd name="connsiteY40" fmla="*/ 1323798 h 1516072"/>
                  <a:gd name="connsiteX41" fmla="*/ 820722 w 974894"/>
                  <a:gd name="connsiteY41" fmla="*/ 1303924 h 1516072"/>
                  <a:gd name="connsiteX42" fmla="*/ 783806 w 974894"/>
                  <a:gd name="connsiteY42" fmla="*/ 1253673 h 1516072"/>
                  <a:gd name="connsiteX43" fmla="*/ 774281 w 974894"/>
                  <a:gd name="connsiteY43" fmla="*/ 1247958 h 1516072"/>
                  <a:gd name="connsiteX44" fmla="*/ 648551 w 974894"/>
                  <a:gd name="connsiteY44" fmla="*/ 1156518 h 1516072"/>
                  <a:gd name="connsiteX45" fmla="*/ 646285 w 974894"/>
                  <a:gd name="connsiteY45" fmla="*/ 1108121 h 1516072"/>
                  <a:gd name="connsiteX46" fmla="*/ 671411 w 974894"/>
                  <a:gd name="connsiteY46" fmla="*/ 1089843 h 1516072"/>
                  <a:gd name="connsiteX47" fmla="*/ 724751 w 974894"/>
                  <a:gd name="connsiteY47" fmla="*/ 1082223 h 1516072"/>
                  <a:gd name="connsiteX48" fmla="*/ 871436 w 974894"/>
                  <a:gd name="connsiteY48" fmla="*/ 1086033 h 1516072"/>
                  <a:gd name="connsiteX49" fmla="*/ 900011 w 974894"/>
                  <a:gd name="connsiteY49" fmla="*/ 1091748 h 1516072"/>
                  <a:gd name="connsiteX50" fmla="*/ 964122 w 974894"/>
                  <a:gd name="connsiteY50" fmla="*/ 1090672 h 1516072"/>
                  <a:gd name="connsiteX51" fmla="*/ 970496 w 974894"/>
                  <a:gd name="connsiteY51" fmla="*/ 1054008 h 1516072"/>
                  <a:gd name="connsiteX52" fmla="*/ 918907 w 974894"/>
                  <a:gd name="connsiteY52" fmla="*/ 1034598 h 1516072"/>
                  <a:gd name="connsiteX53" fmla="*/ 803473 w 974894"/>
                  <a:gd name="connsiteY53" fmla="*/ 1037069 h 1516072"/>
                  <a:gd name="connsiteX54" fmla="*/ 646647 w 974894"/>
                  <a:gd name="connsiteY54" fmla="*/ 1049838 h 1516072"/>
                  <a:gd name="connsiteX55" fmla="*/ 640365 w 974894"/>
                  <a:gd name="connsiteY55" fmla="*/ 1026051 h 1516072"/>
                  <a:gd name="connsiteX56" fmla="*/ 673316 w 974894"/>
                  <a:gd name="connsiteY56" fmla="*/ 992688 h 1516072"/>
                  <a:gd name="connsiteX57" fmla="*/ 717131 w 974894"/>
                  <a:gd name="connsiteY57" fmla="*/ 952683 h 1516072"/>
                  <a:gd name="connsiteX58" fmla="*/ 732371 w 974894"/>
                  <a:gd name="connsiteY58" fmla="*/ 939348 h 1516072"/>
                  <a:gd name="connsiteX59" fmla="*/ 753326 w 974894"/>
                  <a:gd name="connsiteY59" fmla="*/ 918393 h 1516072"/>
                  <a:gd name="connsiteX60" fmla="*/ 766661 w 974894"/>
                  <a:gd name="connsiteY60" fmla="*/ 889818 h 1516072"/>
                  <a:gd name="connsiteX61" fmla="*/ 764756 w 974894"/>
                  <a:gd name="connsiteY61" fmla="*/ 874578 h 1516072"/>
                  <a:gd name="connsiteX62" fmla="*/ 738086 w 974894"/>
                  <a:gd name="connsiteY62" fmla="*/ 874578 h 1516072"/>
                  <a:gd name="connsiteX63" fmla="*/ 699986 w 974894"/>
                  <a:gd name="connsiteY63" fmla="*/ 899343 h 1516072"/>
                  <a:gd name="connsiteX64" fmla="*/ 595468 w 974894"/>
                  <a:gd name="connsiteY64" fmla="*/ 957831 h 1516072"/>
                  <a:gd name="connsiteX65" fmla="*/ 507581 w 974894"/>
                  <a:gd name="connsiteY65" fmla="*/ 847908 h 1516072"/>
                  <a:gd name="connsiteX66" fmla="*/ 503771 w 974894"/>
                  <a:gd name="connsiteY66" fmla="*/ 358323 h 1516072"/>
                  <a:gd name="connsiteX67" fmla="*/ 499961 w 974894"/>
                  <a:gd name="connsiteY67" fmla="*/ 66858 h 1516072"/>
                  <a:gd name="connsiteX68" fmla="*/ 490436 w 974894"/>
                  <a:gd name="connsiteY68" fmla="*/ 40188 h 1516072"/>
                  <a:gd name="connsiteX69" fmla="*/ 488531 w 974894"/>
                  <a:gd name="connsiteY69" fmla="*/ 34473 h 1516072"/>
                  <a:gd name="connsiteX70" fmla="*/ 484721 w 974894"/>
                  <a:gd name="connsiteY70" fmla="*/ 28758 h 1516072"/>
                  <a:gd name="connsiteX71" fmla="*/ 479006 w 974894"/>
                  <a:gd name="connsiteY71" fmla="*/ 17328 h 1516072"/>
                  <a:gd name="connsiteX72" fmla="*/ 473291 w 974894"/>
                  <a:gd name="connsiteY72" fmla="*/ 13518 h 1516072"/>
                  <a:gd name="connsiteX73" fmla="*/ 469481 w 974894"/>
                  <a:gd name="connsiteY73" fmla="*/ 7803 h 1516072"/>
                  <a:gd name="connsiteX74" fmla="*/ 429476 w 974894"/>
                  <a:gd name="connsiteY74" fmla="*/ 11613 h 1516072"/>
                  <a:gd name="connsiteX75" fmla="*/ 425666 w 974894"/>
                  <a:gd name="connsiteY75" fmla="*/ 78288 h 1516072"/>
                  <a:gd name="connsiteX76" fmla="*/ 425666 w 974894"/>
                  <a:gd name="connsiteY76" fmla="*/ 84003 h 1516072"/>
                  <a:gd name="connsiteX77" fmla="*/ 436890 w 974894"/>
                  <a:gd name="connsiteY77" fmla="*/ 225952 h 1516072"/>
                  <a:gd name="connsiteX78" fmla="*/ 440906 w 974894"/>
                  <a:gd name="connsiteY78" fmla="*/ 421188 h 1516072"/>
                  <a:gd name="connsiteX79" fmla="*/ 440289 w 974894"/>
                  <a:gd name="connsiteY79" fmla="*/ 789160 h 1516072"/>
                  <a:gd name="connsiteX80" fmla="*/ 430609 w 974894"/>
                  <a:gd name="connsiteY80" fmla="*/ 879006 h 1516072"/>
                  <a:gd name="connsiteX0" fmla="*/ 431252 w 975537"/>
                  <a:gd name="connsiteY0" fmla="*/ 879006 h 1516072"/>
                  <a:gd name="connsiteX1" fmla="*/ 393357 w 975537"/>
                  <a:gd name="connsiteY1" fmla="*/ 931934 h 1516072"/>
                  <a:gd name="connsiteX2" fmla="*/ 313914 w 975537"/>
                  <a:gd name="connsiteY2" fmla="*/ 966018 h 1516072"/>
                  <a:gd name="connsiteX3" fmla="*/ 258875 w 975537"/>
                  <a:gd name="connsiteY3" fmla="*/ 967151 h 1516072"/>
                  <a:gd name="connsiteX4" fmla="*/ 189883 w 975537"/>
                  <a:gd name="connsiteY4" fmla="*/ 949800 h 1516072"/>
                  <a:gd name="connsiteX5" fmla="*/ 117699 w 975537"/>
                  <a:gd name="connsiteY5" fmla="*/ 903153 h 1516072"/>
                  <a:gd name="connsiteX6" fmla="*/ 60549 w 975537"/>
                  <a:gd name="connsiteY6" fmla="*/ 874578 h 1516072"/>
                  <a:gd name="connsiteX7" fmla="*/ 47214 w 975537"/>
                  <a:gd name="connsiteY7" fmla="*/ 895533 h 1516072"/>
                  <a:gd name="connsiteX8" fmla="*/ 51024 w 975537"/>
                  <a:gd name="connsiteY8" fmla="*/ 933633 h 1516072"/>
                  <a:gd name="connsiteX9" fmla="*/ 54834 w 975537"/>
                  <a:gd name="connsiteY9" fmla="*/ 939348 h 1516072"/>
                  <a:gd name="connsiteX10" fmla="*/ 60549 w 975537"/>
                  <a:gd name="connsiteY10" fmla="*/ 943158 h 1516072"/>
                  <a:gd name="connsiteX11" fmla="*/ 64359 w 975537"/>
                  <a:gd name="connsiteY11" fmla="*/ 948873 h 1516072"/>
                  <a:gd name="connsiteX12" fmla="*/ 81504 w 975537"/>
                  <a:gd name="connsiteY12" fmla="*/ 958398 h 1516072"/>
                  <a:gd name="connsiteX13" fmla="*/ 167229 w 975537"/>
                  <a:gd name="connsiteY13" fmla="*/ 979353 h 1516072"/>
                  <a:gd name="connsiteX14" fmla="*/ 268194 w 975537"/>
                  <a:gd name="connsiteY14" fmla="*/ 1021263 h 1516072"/>
                  <a:gd name="connsiteX15" fmla="*/ 279624 w 975537"/>
                  <a:gd name="connsiteY15" fmla="*/ 1076508 h 1516072"/>
                  <a:gd name="connsiteX16" fmla="*/ 265311 w 975537"/>
                  <a:gd name="connsiteY16" fmla="*/ 1119397 h 1516072"/>
                  <a:gd name="connsiteX17" fmla="*/ 187154 w 975537"/>
                  <a:gd name="connsiteY17" fmla="*/ 1150391 h 1516072"/>
                  <a:gd name="connsiteX18" fmla="*/ 56276 w 975537"/>
                  <a:gd name="connsiteY18" fmla="*/ 1165271 h 1516072"/>
                  <a:gd name="connsiteX19" fmla="*/ 5304 w 975537"/>
                  <a:gd name="connsiteY19" fmla="*/ 1175568 h 1516072"/>
                  <a:gd name="connsiteX20" fmla="*/ 1494 w 975537"/>
                  <a:gd name="connsiteY20" fmla="*/ 1181283 h 1516072"/>
                  <a:gd name="connsiteX21" fmla="*/ 7209 w 975537"/>
                  <a:gd name="connsiteY21" fmla="*/ 1213668 h 1516072"/>
                  <a:gd name="connsiteX22" fmla="*/ 12924 w 975537"/>
                  <a:gd name="connsiteY22" fmla="*/ 1217478 h 1516072"/>
                  <a:gd name="connsiteX23" fmla="*/ 18639 w 975537"/>
                  <a:gd name="connsiteY23" fmla="*/ 1219383 h 1516072"/>
                  <a:gd name="connsiteX24" fmla="*/ 146274 w 975537"/>
                  <a:gd name="connsiteY24" fmla="*/ 1222421 h 1516072"/>
                  <a:gd name="connsiteX25" fmla="*/ 336929 w 975537"/>
                  <a:gd name="connsiteY25" fmla="*/ 1217478 h 1516072"/>
                  <a:gd name="connsiteX26" fmla="*/ 363444 w 975537"/>
                  <a:gd name="connsiteY26" fmla="*/ 1273701 h 1516072"/>
                  <a:gd name="connsiteX27" fmla="*/ 336001 w 975537"/>
                  <a:gd name="connsiteY27" fmla="*/ 1356594 h 1516072"/>
                  <a:gd name="connsiteX28" fmla="*/ 329154 w 975537"/>
                  <a:gd name="connsiteY28" fmla="*/ 1420386 h 1516072"/>
                  <a:gd name="connsiteX29" fmla="*/ 332964 w 975537"/>
                  <a:gd name="connsiteY29" fmla="*/ 1463223 h 1516072"/>
                  <a:gd name="connsiteX30" fmla="*/ 365349 w 975537"/>
                  <a:gd name="connsiteY30" fmla="*/ 1512753 h 1516072"/>
                  <a:gd name="connsiteX31" fmla="*/ 388209 w 975537"/>
                  <a:gd name="connsiteY31" fmla="*/ 1514658 h 1516072"/>
                  <a:gd name="connsiteX32" fmla="*/ 397734 w 975537"/>
                  <a:gd name="connsiteY32" fmla="*/ 1491798 h 1516072"/>
                  <a:gd name="connsiteX33" fmla="*/ 404015 w 975537"/>
                  <a:gd name="connsiteY33" fmla="*/ 1451433 h 1516072"/>
                  <a:gd name="connsiteX34" fmla="*/ 410297 w 975537"/>
                  <a:gd name="connsiteY34" fmla="*/ 1389340 h 1516072"/>
                  <a:gd name="connsiteX35" fmla="*/ 424971 w 975537"/>
                  <a:gd name="connsiteY35" fmla="*/ 1329152 h 1516072"/>
                  <a:gd name="connsiteX36" fmla="*/ 468219 w 975537"/>
                  <a:gd name="connsiteY36" fmla="*/ 1265103 h 1516072"/>
                  <a:gd name="connsiteX37" fmla="*/ 529385 w 975537"/>
                  <a:gd name="connsiteY37" fmla="*/ 1230091 h 1516072"/>
                  <a:gd name="connsiteX38" fmla="*/ 602084 w 975537"/>
                  <a:gd name="connsiteY38" fmla="*/ 1221700 h 1516072"/>
                  <a:gd name="connsiteX39" fmla="*/ 721584 w 975537"/>
                  <a:gd name="connsiteY39" fmla="*/ 1316538 h 1516072"/>
                  <a:gd name="connsiteX40" fmla="*/ 778734 w 975537"/>
                  <a:gd name="connsiteY40" fmla="*/ 1323798 h 1516072"/>
                  <a:gd name="connsiteX41" fmla="*/ 821365 w 975537"/>
                  <a:gd name="connsiteY41" fmla="*/ 1303924 h 1516072"/>
                  <a:gd name="connsiteX42" fmla="*/ 784449 w 975537"/>
                  <a:gd name="connsiteY42" fmla="*/ 1253673 h 1516072"/>
                  <a:gd name="connsiteX43" fmla="*/ 774924 w 975537"/>
                  <a:gd name="connsiteY43" fmla="*/ 1247958 h 1516072"/>
                  <a:gd name="connsiteX44" fmla="*/ 649194 w 975537"/>
                  <a:gd name="connsiteY44" fmla="*/ 1156518 h 1516072"/>
                  <a:gd name="connsiteX45" fmla="*/ 646928 w 975537"/>
                  <a:gd name="connsiteY45" fmla="*/ 1108121 h 1516072"/>
                  <a:gd name="connsiteX46" fmla="*/ 672054 w 975537"/>
                  <a:gd name="connsiteY46" fmla="*/ 1089843 h 1516072"/>
                  <a:gd name="connsiteX47" fmla="*/ 725394 w 975537"/>
                  <a:gd name="connsiteY47" fmla="*/ 1082223 h 1516072"/>
                  <a:gd name="connsiteX48" fmla="*/ 872079 w 975537"/>
                  <a:gd name="connsiteY48" fmla="*/ 1086033 h 1516072"/>
                  <a:gd name="connsiteX49" fmla="*/ 900654 w 975537"/>
                  <a:gd name="connsiteY49" fmla="*/ 1091748 h 1516072"/>
                  <a:gd name="connsiteX50" fmla="*/ 964765 w 975537"/>
                  <a:gd name="connsiteY50" fmla="*/ 1090672 h 1516072"/>
                  <a:gd name="connsiteX51" fmla="*/ 971139 w 975537"/>
                  <a:gd name="connsiteY51" fmla="*/ 1054008 h 1516072"/>
                  <a:gd name="connsiteX52" fmla="*/ 919550 w 975537"/>
                  <a:gd name="connsiteY52" fmla="*/ 1034598 h 1516072"/>
                  <a:gd name="connsiteX53" fmla="*/ 804116 w 975537"/>
                  <a:gd name="connsiteY53" fmla="*/ 1037069 h 1516072"/>
                  <a:gd name="connsiteX54" fmla="*/ 647290 w 975537"/>
                  <a:gd name="connsiteY54" fmla="*/ 1049838 h 1516072"/>
                  <a:gd name="connsiteX55" fmla="*/ 641008 w 975537"/>
                  <a:gd name="connsiteY55" fmla="*/ 1026051 h 1516072"/>
                  <a:gd name="connsiteX56" fmla="*/ 673959 w 975537"/>
                  <a:gd name="connsiteY56" fmla="*/ 992688 h 1516072"/>
                  <a:gd name="connsiteX57" fmla="*/ 717774 w 975537"/>
                  <a:gd name="connsiteY57" fmla="*/ 952683 h 1516072"/>
                  <a:gd name="connsiteX58" fmla="*/ 733014 w 975537"/>
                  <a:gd name="connsiteY58" fmla="*/ 939348 h 1516072"/>
                  <a:gd name="connsiteX59" fmla="*/ 753969 w 975537"/>
                  <a:gd name="connsiteY59" fmla="*/ 918393 h 1516072"/>
                  <a:gd name="connsiteX60" fmla="*/ 767304 w 975537"/>
                  <a:gd name="connsiteY60" fmla="*/ 889818 h 1516072"/>
                  <a:gd name="connsiteX61" fmla="*/ 765399 w 975537"/>
                  <a:gd name="connsiteY61" fmla="*/ 874578 h 1516072"/>
                  <a:gd name="connsiteX62" fmla="*/ 738729 w 975537"/>
                  <a:gd name="connsiteY62" fmla="*/ 874578 h 1516072"/>
                  <a:gd name="connsiteX63" fmla="*/ 700629 w 975537"/>
                  <a:gd name="connsiteY63" fmla="*/ 899343 h 1516072"/>
                  <a:gd name="connsiteX64" fmla="*/ 596111 w 975537"/>
                  <a:gd name="connsiteY64" fmla="*/ 957831 h 1516072"/>
                  <a:gd name="connsiteX65" fmla="*/ 508224 w 975537"/>
                  <a:gd name="connsiteY65" fmla="*/ 847908 h 1516072"/>
                  <a:gd name="connsiteX66" fmla="*/ 504414 w 975537"/>
                  <a:gd name="connsiteY66" fmla="*/ 358323 h 1516072"/>
                  <a:gd name="connsiteX67" fmla="*/ 500604 w 975537"/>
                  <a:gd name="connsiteY67" fmla="*/ 66858 h 1516072"/>
                  <a:gd name="connsiteX68" fmla="*/ 491079 w 975537"/>
                  <a:gd name="connsiteY68" fmla="*/ 40188 h 1516072"/>
                  <a:gd name="connsiteX69" fmla="*/ 489174 w 975537"/>
                  <a:gd name="connsiteY69" fmla="*/ 34473 h 1516072"/>
                  <a:gd name="connsiteX70" fmla="*/ 485364 w 975537"/>
                  <a:gd name="connsiteY70" fmla="*/ 28758 h 1516072"/>
                  <a:gd name="connsiteX71" fmla="*/ 479649 w 975537"/>
                  <a:gd name="connsiteY71" fmla="*/ 17328 h 1516072"/>
                  <a:gd name="connsiteX72" fmla="*/ 473934 w 975537"/>
                  <a:gd name="connsiteY72" fmla="*/ 13518 h 1516072"/>
                  <a:gd name="connsiteX73" fmla="*/ 470124 w 975537"/>
                  <a:gd name="connsiteY73" fmla="*/ 7803 h 1516072"/>
                  <a:gd name="connsiteX74" fmla="*/ 430119 w 975537"/>
                  <a:gd name="connsiteY74" fmla="*/ 11613 h 1516072"/>
                  <a:gd name="connsiteX75" fmla="*/ 426309 w 975537"/>
                  <a:gd name="connsiteY75" fmla="*/ 78288 h 1516072"/>
                  <a:gd name="connsiteX76" fmla="*/ 426309 w 975537"/>
                  <a:gd name="connsiteY76" fmla="*/ 84003 h 1516072"/>
                  <a:gd name="connsiteX77" fmla="*/ 437533 w 975537"/>
                  <a:gd name="connsiteY77" fmla="*/ 225952 h 1516072"/>
                  <a:gd name="connsiteX78" fmla="*/ 441549 w 975537"/>
                  <a:gd name="connsiteY78" fmla="*/ 421188 h 1516072"/>
                  <a:gd name="connsiteX79" fmla="*/ 440932 w 975537"/>
                  <a:gd name="connsiteY79" fmla="*/ 789160 h 1516072"/>
                  <a:gd name="connsiteX80" fmla="*/ 431252 w 975537"/>
                  <a:gd name="connsiteY80" fmla="*/ 879006 h 1516072"/>
                  <a:gd name="connsiteX0" fmla="*/ 431252 w 975537"/>
                  <a:gd name="connsiteY0" fmla="*/ 879006 h 1516072"/>
                  <a:gd name="connsiteX1" fmla="*/ 393357 w 975537"/>
                  <a:gd name="connsiteY1" fmla="*/ 931934 h 1516072"/>
                  <a:gd name="connsiteX2" fmla="*/ 313914 w 975537"/>
                  <a:gd name="connsiteY2" fmla="*/ 966018 h 1516072"/>
                  <a:gd name="connsiteX3" fmla="*/ 258875 w 975537"/>
                  <a:gd name="connsiteY3" fmla="*/ 967151 h 1516072"/>
                  <a:gd name="connsiteX4" fmla="*/ 189883 w 975537"/>
                  <a:gd name="connsiteY4" fmla="*/ 949800 h 1516072"/>
                  <a:gd name="connsiteX5" fmla="*/ 117699 w 975537"/>
                  <a:gd name="connsiteY5" fmla="*/ 903153 h 1516072"/>
                  <a:gd name="connsiteX6" fmla="*/ 60549 w 975537"/>
                  <a:gd name="connsiteY6" fmla="*/ 874578 h 1516072"/>
                  <a:gd name="connsiteX7" fmla="*/ 47214 w 975537"/>
                  <a:gd name="connsiteY7" fmla="*/ 895533 h 1516072"/>
                  <a:gd name="connsiteX8" fmla="*/ 51024 w 975537"/>
                  <a:gd name="connsiteY8" fmla="*/ 933633 h 1516072"/>
                  <a:gd name="connsiteX9" fmla="*/ 54834 w 975537"/>
                  <a:gd name="connsiteY9" fmla="*/ 939348 h 1516072"/>
                  <a:gd name="connsiteX10" fmla="*/ 60549 w 975537"/>
                  <a:gd name="connsiteY10" fmla="*/ 943158 h 1516072"/>
                  <a:gd name="connsiteX11" fmla="*/ 64359 w 975537"/>
                  <a:gd name="connsiteY11" fmla="*/ 948873 h 1516072"/>
                  <a:gd name="connsiteX12" fmla="*/ 81504 w 975537"/>
                  <a:gd name="connsiteY12" fmla="*/ 958398 h 1516072"/>
                  <a:gd name="connsiteX13" fmla="*/ 167229 w 975537"/>
                  <a:gd name="connsiteY13" fmla="*/ 989239 h 1516072"/>
                  <a:gd name="connsiteX14" fmla="*/ 268194 w 975537"/>
                  <a:gd name="connsiteY14" fmla="*/ 1021263 h 1516072"/>
                  <a:gd name="connsiteX15" fmla="*/ 279624 w 975537"/>
                  <a:gd name="connsiteY15" fmla="*/ 1076508 h 1516072"/>
                  <a:gd name="connsiteX16" fmla="*/ 265311 w 975537"/>
                  <a:gd name="connsiteY16" fmla="*/ 1119397 h 1516072"/>
                  <a:gd name="connsiteX17" fmla="*/ 187154 w 975537"/>
                  <a:gd name="connsiteY17" fmla="*/ 1150391 h 1516072"/>
                  <a:gd name="connsiteX18" fmla="*/ 56276 w 975537"/>
                  <a:gd name="connsiteY18" fmla="*/ 1165271 h 1516072"/>
                  <a:gd name="connsiteX19" fmla="*/ 5304 w 975537"/>
                  <a:gd name="connsiteY19" fmla="*/ 1175568 h 1516072"/>
                  <a:gd name="connsiteX20" fmla="*/ 1494 w 975537"/>
                  <a:gd name="connsiteY20" fmla="*/ 1181283 h 1516072"/>
                  <a:gd name="connsiteX21" fmla="*/ 7209 w 975537"/>
                  <a:gd name="connsiteY21" fmla="*/ 1213668 h 1516072"/>
                  <a:gd name="connsiteX22" fmla="*/ 12924 w 975537"/>
                  <a:gd name="connsiteY22" fmla="*/ 1217478 h 1516072"/>
                  <a:gd name="connsiteX23" fmla="*/ 18639 w 975537"/>
                  <a:gd name="connsiteY23" fmla="*/ 1219383 h 1516072"/>
                  <a:gd name="connsiteX24" fmla="*/ 146274 w 975537"/>
                  <a:gd name="connsiteY24" fmla="*/ 1222421 h 1516072"/>
                  <a:gd name="connsiteX25" fmla="*/ 336929 w 975537"/>
                  <a:gd name="connsiteY25" fmla="*/ 1217478 h 1516072"/>
                  <a:gd name="connsiteX26" fmla="*/ 363444 w 975537"/>
                  <a:gd name="connsiteY26" fmla="*/ 1273701 h 1516072"/>
                  <a:gd name="connsiteX27" fmla="*/ 336001 w 975537"/>
                  <a:gd name="connsiteY27" fmla="*/ 1356594 h 1516072"/>
                  <a:gd name="connsiteX28" fmla="*/ 329154 w 975537"/>
                  <a:gd name="connsiteY28" fmla="*/ 1420386 h 1516072"/>
                  <a:gd name="connsiteX29" fmla="*/ 332964 w 975537"/>
                  <a:gd name="connsiteY29" fmla="*/ 1463223 h 1516072"/>
                  <a:gd name="connsiteX30" fmla="*/ 365349 w 975537"/>
                  <a:gd name="connsiteY30" fmla="*/ 1512753 h 1516072"/>
                  <a:gd name="connsiteX31" fmla="*/ 388209 w 975537"/>
                  <a:gd name="connsiteY31" fmla="*/ 1514658 h 1516072"/>
                  <a:gd name="connsiteX32" fmla="*/ 397734 w 975537"/>
                  <a:gd name="connsiteY32" fmla="*/ 1491798 h 1516072"/>
                  <a:gd name="connsiteX33" fmla="*/ 404015 w 975537"/>
                  <a:gd name="connsiteY33" fmla="*/ 1451433 h 1516072"/>
                  <a:gd name="connsiteX34" fmla="*/ 410297 w 975537"/>
                  <a:gd name="connsiteY34" fmla="*/ 1389340 h 1516072"/>
                  <a:gd name="connsiteX35" fmla="*/ 424971 w 975537"/>
                  <a:gd name="connsiteY35" fmla="*/ 1329152 h 1516072"/>
                  <a:gd name="connsiteX36" fmla="*/ 468219 w 975537"/>
                  <a:gd name="connsiteY36" fmla="*/ 1265103 h 1516072"/>
                  <a:gd name="connsiteX37" fmla="*/ 529385 w 975537"/>
                  <a:gd name="connsiteY37" fmla="*/ 1230091 h 1516072"/>
                  <a:gd name="connsiteX38" fmla="*/ 602084 w 975537"/>
                  <a:gd name="connsiteY38" fmla="*/ 1221700 h 1516072"/>
                  <a:gd name="connsiteX39" fmla="*/ 721584 w 975537"/>
                  <a:gd name="connsiteY39" fmla="*/ 1316538 h 1516072"/>
                  <a:gd name="connsiteX40" fmla="*/ 778734 w 975537"/>
                  <a:gd name="connsiteY40" fmla="*/ 1323798 h 1516072"/>
                  <a:gd name="connsiteX41" fmla="*/ 821365 w 975537"/>
                  <a:gd name="connsiteY41" fmla="*/ 1303924 h 1516072"/>
                  <a:gd name="connsiteX42" fmla="*/ 784449 w 975537"/>
                  <a:gd name="connsiteY42" fmla="*/ 1253673 h 1516072"/>
                  <a:gd name="connsiteX43" fmla="*/ 774924 w 975537"/>
                  <a:gd name="connsiteY43" fmla="*/ 1247958 h 1516072"/>
                  <a:gd name="connsiteX44" fmla="*/ 649194 w 975537"/>
                  <a:gd name="connsiteY44" fmla="*/ 1156518 h 1516072"/>
                  <a:gd name="connsiteX45" fmla="*/ 646928 w 975537"/>
                  <a:gd name="connsiteY45" fmla="*/ 1108121 h 1516072"/>
                  <a:gd name="connsiteX46" fmla="*/ 672054 w 975537"/>
                  <a:gd name="connsiteY46" fmla="*/ 1089843 h 1516072"/>
                  <a:gd name="connsiteX47" fmla="*/ 725394 w 975537"/>
                  <a:gd name="connsiteY47" fmla="*/ 1082223 h 1516072"/>
                  <a:gd name="connsiteX48" fmla="*/ 872079 w 975537"/>
                  <a:gd name="connsiteY48" fmla="*/ 1086033 h 1516072"/>
                  <a:gd name="connsiteX49" fmla="*/ 900654 w 975537"/>
                  <a:gd name="connsiteY49" fmla="*/ 1091748 h 1516072"/>
                  <a:gd name="connsiteX50" fmla="*/ 964765 w 975537"/>
                  <a:gd name="connsiteY50" fmla="*/ 1090672 h 1516072"/>
                  <a:gd name="connsiteX51" fmla="*/ 971139 w 975537"/>
                  <a:gd name="connsiteY51" fmla="*/ 1054008 h 1516072"/>
                  <a:gd name="connsiteX52" fmla="*/ 919550 w 975537"/>
                  <a:gd name="connsiteY52" fmla="*/ 1034598 h 1516072"/>
                  <a:gd name="connsiteX53" fmla="*/ 804116 w 975537"/>
                  <a:gd name="connsiteY53" fmla="*/ 1037069 h 1516072"/>
                  <a:gd name="connsiteX54" fmla="*/ 647290 w 975537"/>
                  <a:gd name="connsiteY54" fmla="*/ 1049838 h 1516072"/>
                  <a:gd name="connsiteX55" fmla="*/ 641008 w 975537"/>
                  <a:gd name="connsiteY55" fmla="*/ 1026051 h 1516072"/>
                  <a:gd name="connsiteX56" fmla="*/ 673959 w 975537"/>
                  <a:gd name="connsiteY56" fmla="*/ 992688 h 1516072"/>
                  <a:gd name="connsiteX57" fmla="*/ 717774 w 975537"/>
                  <a:gd name="connsiteY57" fmla="*/ 952683 h 1516072"/>
                  <a:gd name="connsiteX58" fmla="*/ 733014 w 975537"/>
                  <a:gd name="connsiteY58" fmla="*/ 939348 h 1516072"/>
                  <a:gd name="connsiteX59" fmla="*/ 753969 w 975537"/>
                  <a:gd name="connsiteY59" fmla="*/ 918393 h 1516072"/>
                  <a:gd name="connsiteX60" fmla="*/ 767304 w 975537"/>
                  <a:gd name="connsiteY60" fmla="*/ 889818 h 1516072"/>
                  <a:gd name="connsiteX61" fmla="*/ 765399 w 975537"/>
                  <a:gd name="connsiteY61" fmla="*/ 874578 h 1516072"/>
                  <a:gd name="connsiteX62" fmla="*/ 738729 w 975537"/>
                  <a:gd name="connsiteY62" fmla="*/ 874578 h 1516072"/>
                  <a:gd name="connsiteX63" fmla="*/ 700629 w 975537"/>
                  <a:gd name="connsiteY63" fmla="*/ 899343 h 1516072"/>
                  <a:gd name="connsiteX64" fmla="*/ 596111 w 975537"/>
                  <a:gd name="connsiteY64" fmla="*/ 957831 h 1516072"/>
                  <a:gd name="connsiteX65" fmla="*/ 508224 w 975537"/>
                  <a:gd name="connsiteY65" fmla="*/ 847908 h 1516072"/>
                  <a:gd name="connsiteX66" fmla="*/ 504414 w 975537"/>
                  <a:gd name="connsiteY66" fmla="*/ 358323 h 1516072"/>
                  <a:gd name="connsiteX67" fmla="*/ 500604 w 975537"/>
                  <a:gd name="connsiteY67" fmla="*/ 66858 h 1516072"/>
                  <a:gd name="connsiteX68" fmla="*/ 491079 w 975537"/>
                  <a:gd name="connsiteY68" fmla="*/ 40188 h 1516072"/>
                  <a:gd name="connsiteX69" fmla="*/ 489174 w 975537"/>
                  <a:gd name="connsiteY69" fmla="*/ 34473 h 1516072"/>
                  <a:gd name="connsiteX70" fmla="*/ 485364 w 975537"/>
                  <a:gd name="connsiteY70" fmla="*/ 28758 h 1516072"/>
                  <a:gd name="connsiteX71" fmla="*/ 479649 w 975537"/>
                  <a:gd name="connsiteY71" fmla="*/ 17328 h 1516072"/>
                  <a:gd name="connsiteX72" fmla="*/ 473934 w 975537"/>
                  <a:gd name="connsiteY72" fmla="*/ 13518 h 1516072"/>
                  <a:gd name="connsiteX73" fmla="*/ 470124 w 975537"/>
                  <a:gd name="connsiteY73" fmla="*/ 7803 h 1516072"/>
                  <a:gd name="connsiteX74" fmla="*/ 430119 w 975537"/>
                  <a:gd name="connsiteY74" fmla="*/ 11613 h 1516072"/>
                  <a:gd name="connsiteX75" fmla="*/ 426309 w 975537"/>
                  <a:gd name="connsiteY75" fmla="*/ 78288 h 1516072"/>
                  <a:gd name="connsiteX76" fmla="*/ 426309 w 975537"/>
                  <a:gd name="connsiteY76" fmla="*/ 84003 h 1516072"/>
                  <a:gd name="connsiteX77" fmla="*/ 437533 w 975537"/>
                  <a:gd name="connsiteY77" fmla="*/ 225952 h 1516072"/>
                  <a:gd name="connsiteX78" fmla="*/ 441549 w 975537"/>
                  <a:gd name="connsiteY78" fmla="*/ 421188 h 1516072"/>
                  <a:gd name="connsiteX79" fmla="*/ 440932 w 975537"/>
                  <a:gd name="connsiteY79" fmla="*/ 789160 h 1516072"/>
                  <a:gd name="connsiteX80" fmla="*/ 431252 w 975537"/>
                  <a:gd name="connsiteY80" fmla="*/ 879006 h 1516072"/>
                  <a:gd name="connsiteX0" fmla="*/ 431252 w 975537"/>
                  <a:gd name="connsiteY0" fmla="*/ 879006 h 1516072"/>
                  <a:gd name="connsiteX1" fmla="*/ 393357 w 975537"/>
                  <a:gd name="connsiteY1" fmla="*/ 931934 h 1516072"/>
                  <a:gd name="connsiteX2" fmla="*/ 313914 w 975537"/>
                  <a:gd name="connsiteY2" fmla="*/ 966018 h 1516072"/>
                  <a:gd name="connsiteX3" fmla="*/ 258875 w 975537"/>
                  <a:gd name="connsiteY3" fmla="*/ 967151 h 1516072"/>
                  <a:gd name="connsiteX4" fmla="*/ 189883 w 975537"/>
                  <a:gd name="connsiteY4" fmla="*/ 949800 h 1516072"/>
                  <a:gd name="connsiteX5" fmla="*/ 117699 w 975537"/>
                  <a:gd name="connsiteY5" fmla="*/ 903153 h 1516072"/>
                  <a:gd name="connsiteX6" fmla="*/ 60549 w 975537"/>
                  <a:gd name="connsiteY6" fmla="*/ 874578 h 1516072"/>
                  <a:gd name="connsiteX7" fmla="*/ 47214 w 975537"/>
                  <a:gd name="connsiteY7" fmla="*/ 895533 h 1516072"/>
                  <a:gd name="connsiteX8" fmla="*/ 51024 w 975537"/>
                  <a:gd name="connsiteY8" fmla="*/ 933633 h 1516072"/>
                  <a:gd name="connsiteX9" fmla="*/ 54834 w 975537"/>
                  <a:gd name="connsiteY9" fmla="*/ 939348 h 1516072"/>
                  <a:gd name="connsiteX10" fmla="*/ 60549 w 975537"/>
                  <a:gd name="connsiteY10" fmla="*/ 943158 h 1516072"/>
                  <a:gd name="connsiteX11" fmla="*/ 64359 w 975537"/>
                  <a:gd name="connsiteY11" fmla="*/ 948873 h 1516072"/>
                  <a:gd name="connsiteX12" fmla="*/ 81504 w 975537"/>
                  <a:gd name="connsiteY12" fmla="*/ 958398 h 1516072"/>
                  <a:gd name="connsiteX13" fmla="*/ 167229 w 975537"/>
                  <a:gd name="connsiteY13" fmla="*/ 989239 h 1516072"/>
                  <a:gd name="connsiteX14" fmla="*/ 263251 w 975537"/>
                  <a:gd name="connsiteY14" fmla="*/ 1036092 h 1516072"/>
                  <a:gd name="connsiteX15" fmla="*/ 279624 w 975537"/>
                  <a:gd name="connsiteY15" fmla="*/ 1076508 h 1516072"/>
                  <a:gd name="connsiteX16" fmla="*/ 265311 w 975537"/>
                  <a:gd name="connsiteY16" fmla="*/ 1119397 h 1516072"/>
                  <a:gd name="connsiteX17" fmla="*/ 187154 w 975537"/>
                  <a:gd name="connsiteY17" fmla="*/ 1150391 h 1516072"/>
                  <a:gd name="connsiteX18" fmla="*/ 56276 w 975537"/>
                  <a:gd name="connsiteY18" fmla="*/ 1165271 h 1516072"/>
                  <a:gd name="connsiteX19" fmla="*/ 5304 w 975537"/>
                  <a:gd name="connsiteY19" fmla="*/ 1175568 h 1516072"/>
                  <a:gd name="connsiteX20" fmla="*/ 1494 w 975537"/>
                  <a:gd name="connsiteY20" fmla="*/ 1181283 h 1516072"/>
                  <a:gd name="connsiteX21" fmla="*/ 7209 w 975537"/>
                  <a:gd name="connsiteY21" fmla="*/ 1213668 h 1516072"/>
                  <a:gd name="connsiteX22" fmla="*/ 12924 w 975537"/>
                  <a:gd name="connsiteY22" fmla="*/ 1217478 h 1516072"/>
                  <a:gd name="connsiteX23" fmla="*/ 18639 w 975537"/>
                  <a:gd name="connsiteY23" fmla="*/ 1219383 h 1516072"/>
                  <a:gd name="connsiteX24" fmla="*/ 146274 w 975537"/>
                  <a:gd name="connsiteY24" fmla="*/ 1222421 h 1516072"/>
                  <a:gd name="connsiteX25" fmla="*/ 336929 w 975537"/>
                  <a:gd name="connsiteY25" fmla="*/ 1217478 h 1516072"/>
                  <a:gd name="connsiteX26" fmla="*/ 363444 w 975537"/>
                  <a:gd name="connsiteY26" fmla="*/ 1273701 h 1516072"/>
                  <a:gd name="connsiteX27" fmla="*/ 336001 w 975537"/>
                  <a:gd name="connsiteY27" fmla="*/ 1356594 h 1516072"/>
                  <a:gd name="connsiteX28" fmla="*/ 329154 w 975537"/>
                  <a:gd name="connsiteY28" fmla="*/ 1420386 h 1516072"/>
                  <a:gd name="connsiteX29" fmla="*/ 332964 w 975537"/>
                  <a:gd name="connsiteY29" fmla="*/ 1463223 h 1516072"/>
                  <a:gd name="connsiteX30" fmla="*/ 365349 w 975537"/>
                  <a:gd name="connsiteY30" fmla="*/ 1512753 h 1516072"/>
                  <a:gd name="connsiteX31" fmla="*/ 388209 w 975537"/>
                  <a:gd name="connsiteY31" fmla="*/ 1514658 h 1516072"/>
                  <a:gd name="connsiteX32" fmla="*/ 397734 w 975537"/>
                  <a:gd name="connsiteY32" fmla="*/ 1491798 h 1516072"/>
                  <a:gd name="connsiteX33" fmla="*/ 404015 w 975537"/>
                  <a:gd name="connsiteY33" fmla="*/ 1451433 h 1516072"/>
                  <a:gd name="connsiteX34" fmla="*/ 410297 w 975537"/>
                  <a:gd name="connsiteY34" fmla="*/ 1389340 h 1516072"/>
                  <a:gd name="connsiteX35" fmla="*/ 424971 w 975537"/>
                  <a:gd name="connsiteY35" fmla="*/ 1329152 h 1516072"/>
                  <a:gd name="connsiteX36" fmla="*/ 468219 w 975537"/>
                  <a:gd name="connsiteY36" fmla="*/ 1265103 h 1516072"/>
                  <a:gd name="connsiteX37" fmla="*/ 529385 w 975537"/>
                  <a:gd name="connsiteY37" fmla="*/ 1230091 h 1516072"/>
                  <a:gd name="connsiteX38" fmla="*/ 602084 w 975537"/>
                  <a:gd name="connsiteY38" fmla="*/ 1221700 h 1516072"/>
                  <a:gd name="connsiteX39" fmla="*/ 721584 w 975537"/>
                  <a:gd name="connsiteY39" fmla="*/ 1316538 h 1516072"/>
                  <a:gd name="connsiteX40" fmla="*/ 778734 w 975537"/>
                  <a:gd name="connsiteY40" fmla="*/ 1323798 h 1516072"/>
                  <a:gd name="connsiteX41" fmla="*/ 821365 w 975537"/>
                  <a:gd name="connsiteY41" fmla="*/ 1303924 h 1516072"/>
                  <a:gd name="connsiteX42" fmla="*/ 784449 w 975537"/>
                  <a:gd name="connsiteY42" fmla="*/ 1253673 h 1516072"/>
                  <a:gd name="connsiteX43" fmla="*/ 774924 w 975537"/>
                  <a:gd name="connsiteY43" fmla="*/ 1247958 h 1516072"/>
                  <a:gd name="connsiteX44" fmla="*/ 649194 w 975537"/>
                  <a:gd name="connsiteY44" fmla="*/ 1156518 h 1516072"/>
                  <a:gd name="connsiteX45" fmla="*/ 646928 w 975537"/>
                  <a:gd name="connsiteY45" fmla="*/ 1108121 h 1516072"/>
                  <a:gd name="connsiteX46" fmla="*/ 672054 w 975537"/>
                  <a:gd name="connsiteY46" fmla="*/ 1089843 h 1516072"/>
                  <a:gd name="connsiteX47" fmla="*/ 725394 w 975537"/>
                  <a:gd name="connsiteY47" fmla="*/ 1082223 h 1516072"/>
                  <a:gd name="connsiteX48" fmla="*/ 872079 w 975537"/>
                  <a:gd name="connsiteY48" fmla="*/ 1086033 h 1516072"/>
                  <a:gd name="connsiteX49" fmla="*/ 900654 w 975537"/>
                  <a:gd name="connsiteY49" fmla="*/ 1091748 h 1516072"/>
                  <a:gd name="connsiteX50" fmla="*/ 964765 w 975537"/>
                  <a:gd name="connsiteY50" fmla="*/ 1090672 h 1516072"/>
                  <a:gd name="connsiteX51" fmla="*/ 971139 w 975537"/>
                  <a:gd name="connsiteY51" fmla="*/ 1054008 h 1516072"/>
                  <a:gd name="connsiteX52" fmla="*/ 919550 w 975537"/>
                  <a:gd name="connsiteY52" fmla="*/ 1034598 h 1516072"/>
                  <a:gd name="connsiteX53" fmla="*/ 804116 w 975537"/>
                  <a:gd name="connsiteY53" fmla="*/ 1037069 h 1516072"/>
                  <a:gd name="connsiteX54" fmla="*/ 647290 w 975537"/>
                  <a:gd name="connsiteY54" fmla="*/ 1049838 h 1516072"/>
                  <a:gd name="connsiteX55" fmla="*/ 641008 w 975537"/>
                  <a:gd name="connsiteY55" fmla="*/ 1026051 h 1516072"/>
                  <a:gd name="connsiteX56" fmla="*/ 673959 w 975537"/>
                  <a:gd name="connsiteY56" fmla="*/ 992688 h 1516072"/>
                  <a:gd name="connsiteX57" fmla="*/ 717774 w 975537"/>
                  <a:gd name="connsiteY57" fmla="*/ 952683 h 1516072"/>
                  <a:gd name="connsiteX58" fmla="*/ 733014 w 975537"/>
                  <a:gd name="connsiteY58" fmla="*/ 939348 h 1516072"/>
                  <a:gd name="connsiteX59" fmla="*/ 753969 w 975537"/>
                  <a:gd name="connsiteY59" fmla="*/ 918393 h 1516072"/>
                  <a:gd name="connsiteX60" fmla="*/ 767304 w 975537"/>
                  <a:gd name="connsiteY60" fmla="*/ 889818 h 1516072"/>
                  <a:gd name="connsiteX61" fmla="*/ 765399 w 975537"/>
                  <a:gd name="connsiteY61" fmla="*/ 874578 h 1516072"/>
                  <a:gd name="connsiteX62" fmla="*/ 738729 w 975537"/>
                  <a:gd name="connsiteY62" fmla="*/ 874578 h 1516072"/>
                  <a:gd name="connsiteX63" fmla="*/ 700629 w 975537"/>
                  <a:gd name="connsiteY63" fmla="*/ 899343 h 1516072"/>
                  <a:gd name="connsiteX64" fmla="*/ 596111 w 975537"/>
                  <a:gd name="connsiteY64" fmla="*/ 957831 h 1516072"/>
                  <a:gd name="connsiteX65" fmla="*/ 508224 w 975537"/>
                  <a:gd name="connsiteY65" fmla="*/ 847908 h 1516072"/>
                  <a:gd name="connsiteX66" fmla="*/ 504414 w 975537"/>
                  <a:gd name="connsiteY66" fmla="*/ 358323 h 1516072"/>
                  <a:gd name="connsiteX67" fmla="*/ 500604 w 975537"/>
                  <a:gd name="connsiteY67" fmla="*/ 66858 h 1516072"/>
                  <a:gd name="connsiteX68" fmla="*/ 491079 w 975537"/>
                  <a:gd name="connsiteY68" fmla="*/ 40188 h 1516072"/>
                  <a:gd name="connsiteX69" fmla="*/ 489174 w 975537"/>
                  <a:gd name="connsiteY69" fmla="*/ 34473 h 1516072"/>
                  <a:gd name="connsiteX70" fmla="*/ 485364 w 975537"/>
                  <a:gd name="connsiteY70" fmla="*/ 28758 h 1516072"/>
                  <a:gd name="connsiteX71" fmla="*/ 479649 w 975537"/>
                  <a:gd name="connsiteY71" fmla="*/ 17328 h 1516072"/>
                  <a:gd name="connsiteX72" fmla="*/ 473934 w 975537"/>
                  <a:gd name="connsiteY72" fmla="*/ 13518 h 1516072"/>
                  <a:gd name="connsiteX73" fmla="*/ 470124 w 975537"/>
                  <a:gd name="connsiteY73" fmla="*/ 7803 h 1516072"/>
                  <a:gd name="connsiteX74" fmla="*/ 430119 w 975537"/>
                  <a:gd name="connsiteY74" fmla="*/ 11613 h 1516072"/>
                  <a:gd name="connsiteX75" fmla="*/ 426309 w 975537"/>
                  <a:gd name="connsiteY75" fmla="*/ 78288 h 1516072"/>
                  <a:gd name="connsiteX76" fmla="*/ 426309 w 975537"/>
                  <a:gd name="connsiteY76" fmla="*/ 84003 h 1516072"/>
                  <a:gd name="connsiteX77" fmla="*/ 437533 w 975537"/>
                  <a:gd name="connsiteY77" fmla="*/ 225952 h 1516072"/>
                  <a:gd name="connsiteX78" fmla="*/ 441549 w 975537"/>
                  <a:gd name="connsiteY78" fmla="*/ 421188 h 1516072"/>
                  <a:gd name="connsiteX79" fmla="*/ 440932 w 975537"/>
                  <a:gd name="connsiteY79" fmla="*/ 789160 h 1516072"/>
                  <a:gd name="connsiteX80" fmla="*/ 431252 w 975537"/>
                  <a:gd name="connsiteY80" fmla="*/ 879006 h 1516072"/>
                  <a:gd name="connsiteX0" fmla="*/ 431252 w 975537"/>
                  <a:gd name="connsiteY0" fmla="*/ 879006 h 1516072"/>
                  <a:gd name="connsiteX1" fmla="*/ 393357 w 975537"/>
                  <a:gd name="connsiteY1" fmla="*/ 931934 h 1516072"/>
                  <a:gd name="connsiteX2" fmla="*/ 313914 w 975537"/>
                  <a:gd name="connsiteY2" fmla="*/ 966018 h 1516072"/>
                  <a:gd name="connsiteX3" fmla="*/ 258875 w 975537"/>
                  <a:gd name="connsiteY3" fmla="*/ 967151 h 1516072"/>
                  <a:gd name="connsiteX4" fmla="*/ 189883 w 975537"/>
                  <a:gd name="connsiteY4" fmla="*/ 949800 h 1516072"/>
                  <a:gd name="connsiteX5" fmla="*/ 117699 w 975537"/>
                  <a:gd name="connsiteY5" fmla="*/ 903153 h 1516072"/>
                  <a:gd name="connsiteX6" fmla="*/ 60549 w 975537"/>
                  <a:gd name="connsiteY6" fmla="*/ 874578 h 1516072"/>
                  <a:gd name="connsiteX7" fmla="*/ 47214 w 975537"/>
                  <a:gd name="connsiteY7" fmla="*/ 895533 h 1516072"/>
                  <a:gd name="connsiteX8" fmla="*/ 51024 w 975537"/>
                  <a:gd name="connsiteY8" fmla="*/ 933633 h 1516072"/>
                  <a:gd name="connsiteX9" fmla="*/ 54834 w 975537"/>
                  <a:gd name="connsiteY9" fmla="*/ 939348 h 1516072"/>
                  <a:gd name="connsiteX10" fmla="*/ 60549 w 975537"/>
                  <a:gd name="connsiteY10" fmla="*/ 943158 h 1516072"/>
                  <a:gd name="connsiteX11" fmla="*/ 64359 w 975537"/>
                  <a:gd name="connsiteY11" fmla="*/ 948873 h 1516072"/>
                  <a:gd name="connsiteX12" fmla="*/ 81504 w 975537"/>
                  <a:gd name="connsiteY12" fmla="*/ 958398 h 1516072"/>
                  <a:gd name="connsiteX13" fmla="*/ 167229 w 975537"/>
                  <a:gd name="connsiteY13" fmla="*/ 989239 h 1516072"/>
                  <a:gd name="connsiteX14" fmla="*/ 263251 w 975537"/>
                  <a:gd name="connsiteY14" fmla="*/ 1036092 h 1516072"/>
                  <a:gd name="connsiteX15" fmla="*/ 279624 w 975537"/>
                  <a:gd name="connsiteY15" fmla="*/ 1076508 h 1516072"/>
                  <a:gd name="connsiteX16" fmla="*/ 265311 w 975537"/>
                  <a:gd name="connsiteY16" fmla="*/ 1119397 h 1516072"/>
                  <a:gd name="connsiteX17" fmla="*/ 187154 w 975537"/>
                  <a:gd name="connsiteY17" fmla="*/ 1150391 h 1516072"/>
                  <a:gd name="connsiteX18" fmla="*/ 56276 w 975537"/>
                  <a:gd name="connsiteY18" fmla="*/ 1165271 h 1516072"/>
                  <a:gd name="connsiteX19" fmla="*/ 5304 w 975537"/>
                  <a:gd name="connsiteY19" fmla="*/ 1175568 h 1516072"/>
                  <a:gd name="connsiteX20" fmla="*/ 1494 w 975537"/>
                  <a:gd name="connsiteY20" fmla="*/ 1181283 h 1516072"/>
                  <a:gd name="connsiteX21" fmla="*/ 7209 w 975537"/>
                  <a:gd name="connsiteY21" fmla="*/ 1213668 h 1516072"/>
                  <a:gd name="connsiteX22" fmla="*/ 12924 w 975537"/>
                  <a:gd name="connsiteY22" fmla="*/ 1217478 h 1516072"/>
                  <a:gd name="connsiteX23" fmla="*/ 18639 w 975537"/>
                  <a:gd name="connsiteY23" fmla="*/ 1219383 h 1516072"/>
                  <a:gd name="connsiteX24" fmla="*/ 146274 w 975537"/>
                  <a:gd name="connsiteY24" fmla="*/ 1222421 h 1516072"/>
                  <a:gd name="connsiteX25" fmla="*/ 336929 w 975537"/>
                  <a:gd name="connsiteY25" fmla="*/ 1217478 h 1516072"/>
                  <a:gd name="connsiteX26" fmla="*/ 363444 w 975537"/>
                  <a:gd name="connsiteY26" fmla="*/ 1273701 h 1516072"/>
                  <a:gd name="connsiteX27" fmla="*/ 336001 w 975537"/>
                  <a:gd name="connsiteY27" fmla="*/ 1356594 h 1516072"/>
                  <a:gd name="connsiteX28" fmla="*/ 329154 w 975537"/>
                  <a:gd name="connsiteY28" fmla="*/ 1420386 h 1516072"/>
                  <a:gd name="connsiteX29" fmla="*/ 332964 w 975537"/>
                  <a:gd name="connsiteY29" fmla="*/ 1463223 h 1516072"/>
                  <a:gd name="connsiteX30" fmla="*/ 365349 w 975537"/>
                  <a:gd name="connsiteY30" fmla="*/ 1512753 h 1516072"/>
                  <a:gd name="connsiteX31" fmla="*/ 388209 w 975537"/>
                  <a:gd name="connsiteY31" fmla="*/ 1514658 h 1516072"/>
                  <a:gd name="connsiteX32" fmla="*/ 397734 w 975537"/>
                  <a:gd name="connsiteY32" fmla="*/ 1491798 h 1516072"/>
                  <a:gd name="connsiteX33" fmla="*/ 404015 w 975537"/>
                  <a:gd name="connsiteY33" fmla="*/ 1451433 h 1516072"/>
                  <a:gd name="connsiteX34" fmla="*/ 410297 w 975537"/>
                  <a:gd name="connsiteY34" fmla="*/ 1389340 h 1516072"/>
                  <a:gd name="connsiteX35" fmla="*/ 424971 w 975537"/>
                  <a:gd name="connsiteY35" fmla="*/ 1329152 h 1516072"/>
                  <a:gd name="connsiteX36" fmla="*/ 468219 w 975537"/>
                  <a:gd name="connsiteY36" fmla="*/ 1265103 h 1516072"/>
                  <a:gd name="connsiteX37" fmla="*/ 529385 w 975537"/>
                  <a:gd name="connsiteY37" fmla="*/ 1230091 h 1516072"/>
                  <a:gd name="connsiteX38" fmla="*/ 602084 w 975537"/>
                  <a:gd name="connsiteY38" fmla="*/ 1221700 h 1516072"/>
                  <a:gd name="connsiteX39" fmla="*/ 721584 w 975537"/>
                  <a:gd name="connsiteY39" fmla="*/ 1316538 h 1516072"/>
                  <a:gd name="connsiteX40" fmla="*/ 778734 w 975537"/>
                  <a:gd name="connsiteY40" fmla="*/ 1323798 h 1516072"/>
                  <a:gd name="connsiteX41" fmla="*/ 821365 w 975537"/>
                  <a:gd name="connsiteY41" fmla="*/ 1303924 h 1516072"/>
                  <a:gd name="connsiteX42" fmla="*/ 784449 w 975537"/>
                  <a:gd name="connsiteY42" fmla="*/ 1253673 h 1516072"/>
                  <a:gd name="connsiteX43" fmla="*/ 774924 w 975537"/>
                  <a:gd name="connsiteY43" fmla="*/ 1247958 h 1516072"/>
                  <a:gd name="connsiteX44" fmla="*/ 649194 w 975537"/>
                  <a:gd name="connsiteY44" fmla="*/ 1156518 h 1516072"/>
                  <a:gd name="connsiteX45" fmla="*/ 646928 w 975537"/>
                  <a:gd name="connsiteY45" fmla="*/ 1108121 h 1516072"/>
                  <a:gd name="connsiteX46" fmla="*/ 672054 w 975537"/>
                  <a:gd name="connsiteY46" fmla="*/ 1089843 h 1516072"/>
                  <a:gd name="connsiteX47" fmla="*/ 725394 w 975537"/>
                  <a:gd name="connsiteY47" fmla="*/ 1082223 h 1516072"/>
                  <a:gd name="connsiteX48" fmla="*/ 872079 w 975537"/>
                  <a:gd name="connsiteY48" fmla="*/ 1086033 h 1516072"/>
                  <a:gd name="connsiteX49" fmla="*/ 900654 w 975537"/>
                  <a:gd name="connsiteY49" fmla="*/ 1091748 h 1516072"/>
                  <a:gd name="connsiteX50" fmla="*/ 964765 w 975537"/>
                  <a:gd name="connsiteY50" fmla="*/ 1090672 h 1516072"/>
                  <a:gd name="connsiteX51" fmla="*/ 971139 w 975537"/>
                  <a:gd name="connsiteY51" fmla="*/ 1054008 h 1516072"/>
                  <a:gd name="connsiteX52" fmla="*/ 919550 w 975537"/>
                  <a:gd name="connsiteY52" fmla="*/ 1034598 h 1516072"/>
                  <a:gd name="connsiteX53" fmla="*/ 804116 w 975537"/>
                  <a:gd name="connsiteY53" fmla="*/ 1037069 h 1516072"/>
                  <a:gd name="connsiteX54" fmla="*/ 647290 w 975537"/>
                  <a:gd name="connsiteY54" fmla="*/ 1049838 h 1516072"/>
                  <a:gd name="connsiteX55" fmla="*/ 641008 w 975537"/>
                  <a:gd name="connsiteY55" fmla="*/ 1026051 h 1516072"/>
                  <a:gd name="connsiteX56" fmla="*/ 673959 w 975537"/>
                  <a:gd name="connsiteY56" fmla="*/ 992688 h 1516072"/>
                  <a:gd name="connsiteX57" fmla="*/ 717774 w 975537"/>
                  <a:gd name="connsiteY57" fmla="*/ 952683 h 1516072"/>
                  <a:gd name="connsiteX58" fmla="*/ 733014 w 975537"/>
                  <a:gd name="connsiteY58" fmla="*/ 939348 h 1516072"/>
                  <a:gd name="connsiteX59" fmla="*/ 753969 w 975537"/>
                  <a:gd name="connsiteY59" fmla="*/ 918393 h 1516072"/>
                  <a:gd name="connsiteX60" fmla="*/ 767304 w 975537"/>
                  <a:gd name="connsiteY60" fmla="*/ 889818 h 1516072"/>
                  <a:gd name="connsiteX61" fmla="*/ 765399 w 975537"/>
                  <a:gd name="connsiteY61" fmla="*/ 874578 h 1516072"/>
                  <a:gd name="connsiteX62" fmla="*/ 738729 w 975537"/>
                  <a:gd name="connsiteY62" fmla="*/ 874578 h 1516072"/>
                  <a:gd name="connsiteX63" fmla="*/ 700629 w 975537"/>
                  <a:gd name="connsiteY63" fmla="*/ 899343 h 1516072"/>
                  <a:gd name="connsiteX64" fmla="*/ 583755 w 975537"/>
                  <a:gd name="connsiteY64" fmla="*/ 945474 h 1516072"/>
                  <a:gd name="connsiteX65" fmla="*/ 508224 w 975537"/>
                  <a:gd name="connsiteY65" fmla="*/ 847908 h 1516072"/>
                  <a:gd name="connsiteX66" fmla="*/ 504414 w 975537"/>
                  <a:gd name="connsiteY66" fmla="*/ 358323 h 1516072"/>
                  <a:gd name="connsiteX67" fmla="*/ 500604 w 975537"/>
                  <a:gd name="connsiteY67" fmla="*/ 66858 h 1516072"/>
                  <a:gd name="connsiteX68" fmla="*/ 491079 w 975537"/>
                  <a:gd name="connsiteY68" fmla="*/ 40188 h 1516072"/>
                  <a:gd name="connsiteX69" fmla="*/ 489174 w 975537"/>
                  <a:gd name="connsiteY69" fmla="*/ 34473 h 1516072"/>
                  <a:gd name="connsiteX70" fmla="*/ 485364 w 975537"/>
                  <a:gd name="connsiteY70" fmla="*/ 28758 h 1516072"/>
                  <a:gd name="connsiteX71" fmla="*/ 479649 w 975537"/>
                  <a:gd name="connsiteY71" fmla="*/ 17328 h 1516072"/>
                  <a:gd name="connsiteX72" fmla="*/ 473934 w 975537"/>
                  <a:gd name="connsiteY72" fmla="*/ 13518 h 1516072"/>
                  <a:gd name="connsiteX73" fmla="*/ 470124 w 975537"/>
                  <a:gd name="connsiteY73" fmla="*/ 7803 h 1516072"/>
                  <a:gd name="connsiteX74" fmla="*/ 430119 w 975537"/>
                  <a:gd name="connsiteY74" fmla="*/ 11613 h 1516072"/>
                  <a:gd name="connsiteX75" fmla="*/ 426309 w 975537"/>
                  <a:gd name="connsiteY75" fmla="*/ 78288 h 1516072"/>
                  <a:gd name="connsiteX76" fmla="*/ 426309 w 975537"/>
                  <a:gd name="connsiteY76" fmla="*/ 84003 h 1516072"/>
                  <a:gd name="connsiteX77" fmla="*/ 437533 w 975537"/>
                  <a:gd name="connsiteY77" fmla="*/ 225952 h 1516072"/>
                  <a:gd name="connsiteX78" fmla="*/ 441549 w 975537"/>
                  <a:gd name="connsiteY78" fmla="*/ 421188 h 1516072"/>
                  <a:gd name="connsiteX79" fmla="*/ 440932 w 975537"/>
                  <a:gd name="connsiteY79" fmla="*/ 789160 h 1516072"/>
                  <a:gd name="connsiteX80" fmla="*/ 431252 w 975537"/>
                  <a:gd name="connsiteY80" fmla="*/ 879006 h 1516072"/>
                  <a:gd name="connsiteX0" fmla="*/ 431252 w 975537"/>
                  <a:gd name="connsiteY0" fmla="*/ 879006 h 1516072"/>
                  <a:gd name="connsiteX1" fmla="*/ 393357 w 975537"/>
                  <a:gd name="connsiteY1" fmla="*/ 931934 h 1516072"/>
                  <a:gd name="connsiteX2" fmla="*/ 313914 w 975537"/>
                  <a:gd name="connsiteY2" fmla="*/ 966018 h 1516072"/>
                  <a:gd name="connsiteX3" fmla="*/ 258875 w 975537"/>
                  <a:gd name="connsiteY3" fmla="*/ 967151 h 1516072"/>
                  <a:gd name="connsiteX4" fmla="*/ 202240 w 975537"/>
                  <a:gd name="connsiteY4" fmla="*/ 939915 h 1516072"/>
                  <a:gd name="connsiteX5" fmla="*/ 117699 w 975537"/>
                  <a:gd name="connsiteY5" fmla="*/ 903153 h 1516072"/>
                  <a:gd name="connsiteX6" fmla="*/ 60549 w 975537"/>
                  <a:gd name="connsiteY6" fmla="*/ 874578 h 1516072"/>
                  <a:gd name="connsiteX7" fmla="*/ 47214 w 975537"/>
                  <a:gd name="connsiteY7" fmla="*/ 895533 h 1516072"/>
                  <a:gd name="connsiteX8" fmla="*/ 51024 w 975537"/>
                  <a:gd name="connsiteY8" fmla="*/ 933633 h 1516072"/>
                  <a:gd name="connsiteX9" fmla="*/ 54834 w 975537"/>
                  <a:gd name="connsiteY9" fmla="*/ 939348 h 1516072"/>
                  <a:gd name="connsiteX10" fmla="*/ 60549 w 975537"/>
                  <a:gd name="connsiteY10" fmla="*/ 943158 h 1516072"/>
                  <a:gd name="connsiteX11" fmla="*/ 64359 w 975537"/>
                  <a:gd name="connsiteY11" fmla="*/ 948873 h 1516072"/>
                  <a:gd name="connsiteX12" fmla="*/ 81504 w 975537"/>
                  <a:gd name="connsiteY12" fmla="*/ 958398 h 1516072"/>
                  <a:gd name="connsiteX13" fmla="*/ 167229 w 975537"/>
                  <a:gd name="connsiteY13" fmla="*/ 989239 h 1516072"/>
                  <a:gd name="connsiteX14" fmla="*/ 263251 w 975537"/>
                  <a:gd name="connsiteY14" fmla="*/ 1036092 h 1516072"/>
                  <a:gd name="connsiteX15" fmla="*/ 279624 w 975537"/>
                  <a:gd name="connsiteY15" fmla="*/ 1076508 h 1516072"/>
                  <a:gd name="connsiteX16" fmla="*/ 265311 w 975537"/>
                  <a:gd name="connsiteY16" fmla="*/ 1119397 h 1516072"/>
                  <a:gd name="connsiteX17" fmla="*/ 187154 w 975537"/>
                  <a:gd name="connsiteY17" fmla="*/ 1150391 h 1516072"/>
                  <a:gd name="connsiteX18" fmla="*/ 56276 w 975537"/>
                  <a:gd name="connsiteY18" fmla="*/ 1165271 h 1516072"/>
                  <a:gd name="connsiteX19" fmla="*/ 5304 w 975537"/>
                  <a:gd name="connsiteY19" fmla="*/ 1175568 h 1516072"/>
                  <a:gd name="connsiteX20" fmla="*/ 1494 w 975537"/>
                  <a:gd name="connsiteY20" fmla="*/ 1181283 h 1516072"/>
                  <a:gd name="connsiteX21" fmla="*/ 7209 w 975537"/>
                  <a:gd name="connsiteY21" fmla="*/ 1213668 h 1516072"/>
                  <a:gd name="connsiteX22" fmla="*/ 12924 w 975537"/>
                  <a:gd name="connsiteY22" fmla="*/ 1217478 h 1516072"/>
                  <a:gd name="connsiteX23" fmla="*/ 18639 w 975537"/>
                  <a:gd name="connsiteY23" fmla="*/ 1219383 h 1516072"/>
                  <a:gd name="connsiteX24" fmla="*/ 146274 w 975537"/>
                  <a:gd name="connsiteY24" fmla="*/ 1222421 h 1516072"/>
                  <a:gd name="connsiteX25" fmla="*/ 336929 w 975537"/>
                  <a:gd name="connsiteY25" fmla="*/ 1217478 h 1516072"/>
                  <a:gd name="connsiteX26" fmla="*/ 363444 w 975537"/>
                  <a:gd name="connsiteY26" fmla="*/ 1273701 h 1516072"/>
                  <a:gd name="connsiteX27" fmla="*/ 336001 w 975537"/>
                  <a:gd name="connsiteY27" fmla="*/ 1356594 h 1516072"/>
                  <a:gd name="connsiteX28" fmla="*/ 329154 w 975537"/>
                  <a:gd name="connsiteY28" fmla="*/ 1420386 h 1516072"/>
                  <a:gd name="connsiteX29" fmla="*/ 332964 w 975537"/>
                  <a:gd name="connsiteY29" fmla="*/ 1463223 h 1516072"/>
                  <a:gd name="connsiteX30" fmla="*/ 365349 w 975537"/>
                  <a:gd name="connsiteY30" fmla="*/ 1512753 h 1516072"/>
                  <a:gd name="connsiteX31" fmla="*/ 388209 w 975537"/>
                  <a:gd name="connsiteY31" fmla="*/ 1514658 h 1516072"/>
                  <a:gd name="connsiteX32" fmla="*/ 397734 w 975537"/>
                  <a:gd name="connsiteY32" fmla="*/ 1491798 h 1516072"/>
                  <a:gd name="connsiteX33" fmla="*/ 404015 w 975537"/>
                  <a:gd name="connsiteY33" fmla="*/ 1451433 h 1516072"/>
                  <a:gd name="connsiteX34" fmla="*/ 410297 w 975537"/>
                  <a:gd name="connsiteY34" fmla="*/ 1389340 h 1516072"/>
                  <a:gd name="connsiteX35" fmla="*/ 424971 w 975537"/>
                  <a:gd name="connsiteY35" fmla="*/ 1329152 h 1516072"/>
                  <a:gd name="connsiteX36" fmla="*/ 468219 w 975537"/>
                  <a:gd name="connsiteY36" fmla="*/ 1265103 h 1516072"/>
                  <a:gd name="connsiteX37" fmla="*/ 529385 w 975537"/>
                  <a:gd name="connsiteY37" fmla="*/ 1230091 h 1516072"/>
                  <a:gd name="connsiteX38" fmla="*/ 602084 w 975537"/>
                  <a:gd name="connsiteY38" fmla="*/ 1221700 h 1516072"/>
                  <a:gd name="connsiteX39" fmla="*/ 721584 w 975537"/>
                  <a:gd name="connsiteY39" fmla="*/ 1316538 h 1516072"/>
                  <a:gd name="connsiteX40" fmla="*/ 778734 w 975537"/>
                  <a:gd name="connsiteY40" fmla="*/ 1323798 h 1516072"/>
                  <a:gd name="connsiteX41" fmla="*/ 821365 w 975537"/>
                  <a:gd name="connsiteY41" fmla="*/ 1303924 h 1516072"/>
                  <a:gd name="connsiteX42" fmla="*/ 784449 w 975537"/>
                  <a:gd name="connsiteY42" fmla="*/ 1253673 h 1516072"/>
                  <a:gd name="connsiteX43" fmla="*/ 774924 w 975537"/>
                  <a:gd name="connsiteY43" fmla="*/ 1247958 h 1516072"/>
                  <a:gd name="connsiteX44" fmla="*/ 649194 w 975537"/>
                  <a:gd name="connsiteY44" fmla="*/ 1156518 h 1516072"/>
                  <a:gd name="connsiteX45" fmla="*/ 646928 w 975537"/>
                  <a:gd name="connsiteY45" fmla="*/ 1108121 h 1516072"/>
                  <a:gd name="connsiteX46" fmla="*/ 672054 w 975537"/>
                  <a:gd name="connsiteY46" fmla="*/ 1089843 h 1516072"/>
                  <a:gd name="connsiteX47" fmla="*/ 725394 w 975537"/>
                  <a:gd name="connsiteY47" fmla="*/ 1082223 h 1516072"/>
                  <a:gd name="connsiteX48" fmla="*/ 872079 w 975537"/>
                  <a:gd name="connsiteY48" fmla="*/ 1086033 h 1516072"/>
                  <a:gd name="connsiteX49" fmla="*/ 900654 w 975537"/>
                  <a:gd name="connsiteY49" fmla="*/ 1091748 h 1516072"/>
                  <a:gd name="connsiteX50" fmla="*/ 964765 w 975537"/>
                  <a:gd name="connsiteY50" fmla="*/ 1090672 h 1516072"/>
                  <a:gd name="connsiteX51" fmla="*/ 971139 w 975537"/>
                  <a:gd name="connsiteY51" fmla="*/ 1054008 h 1516072"/>
                  <a:gd name="connsiteX52" fmla="*/ 919550 w 975537"/>
                  <a:gd name="connsiteY52" fmla="*/ 1034598 h 1516072"/>
                  <a:gd name="connsiteX53" fmla="*/ 804116 w 975537"/>
                  <a:gd name="connsiteY53" fmla="*/ 1037069 h 1516072"/>
                  <a:gd name="connsiteX54" fmla="*/ 647290 w 975537"/>
                  <a:gd name="connsiteY54" fmla="*/ 1049838 h 1516072"/>
                  <a:gd name="connsiteX55" fmla="*/ 641008 w 975537"/>
                  <a:gd name="connsiteY55" fmla="*/ 1026051 h 1516072"/>
                  <a:gd name="connsiteX56" fmla="*/ 673959 w 975537"/>
                  <a:gd name="connsiteY56" fmla="*/ 992688 h 1516072"/>
                  <a:gd name="connsiteX57" fmla="*/ 717774 w 975537"/>
                  <a:gd name="connsiteY57" fmla="*/ 952683 h 1516072"/>
                  <a:gd name="connsiteX58" fmla="*/ 733014 w 975537"/>
                  <a:gd name="connsiteY58" fmla="*/ 939348 h 1516072"/>
                  <a:gd name="connsiteX59" fmla="*/ 753969 w 975537"/>
                  <a:gd name="connsiteY59" fmla="*/ 918393 h 1516072"/>
                  <a:gd name="connsiteX60" fmla="*/ 767304 w 975537"/>
                  <a:gd name="connsiteY60" fmla="*/ 889818 h 1516072"/>
                  <a:gd name="connsiteX61" fmla="*/ 765399 w 975537"/>
                  <a:gd name="connsiteY61" fmla="*/ 874578 h 1516072"/>
                  <a:gd name="connsiteX62" fmla="*/ 738729 w 975537"/>
                  <a:gd name="connsiteY62" fmla="*/ 874578 h 1516072"/>
                  <a:gd name="connsiteX63" fmla="*/ 700629 w 975537"/>
                  <a:gd name="connsiteY63" fmla="*/ 899343 h 1516072"/>
                  <a:gd name="connsiteX64" fmla="*/ 583755 w 975537"/>
                  <a:gd name="connsiteY64" fmla="*/ 945474 h 1516072"/>
                  <a:gd name="connsiteX65" fmla="*/ 508224 w 975537"/>
                  <a:gd name="connsiteY65" fmla="*/ 847908 h 1516072"/>
                  <a:gd name="connsiteX66" fmla="*/ 504414 w 975537"/>
                  <a:gd name="connsiteY66" fmla="*/ 358323 h 1516072"/>
                  <a:gd name="connsiteX67" fmla="*/ 500604 w 975537"/>
                  <a:gd name="connsiteY67" fmla="*/ 66858 h 1516072"/>
                  <a:gd name="connsiteX68" fmla="*/ 491079 w 975537"/>
                  <a:gd name="connsiteY68" fmla="*/ 40188 h 1516072"/>
                  <a:gd name="connsiteX69" fmla="*/ 489174 w 975537"/>
                  <a:gd name="connsiteY69" fmla="*/ 34473 h 1516072"/>
                  <a:gd name="connsiteX70" fmla="*/ 485364 w 975537"/>
                  <a:gd name="connsiteY70" fmla="*/ 28758 h 1516072"/>
                  <a:gd name="connsiteX71" fmla="*/ 479649 w 975537"/>
                  <a:gd name="connsiteY71" fmla="*/ 17328 h 1516072"/>
                  <a:gd name="connsiteX72" fmla="*/ 473934 w 975537"/>
                  <a:gd name="connsiteY72" fmla="*/ 13518 h 1516072"/>
                  <a:gd name="connsiteX73" fmla="*/ 470124 w 975537"/>
                  <a:gd name="connsiteY73" fmla="*/ 7803 h 1516072"/>
                  <a:gd name="connsiteX74" fmla="*/ 430119 w 975537"/>
                  <a:gd name="connsiteY74" fmla="*/ 11613 h 1516072"/>
                  <a:gd name="connsiteX75" fmla="*/ 426309 w 975537"/>
                  <a:gd name="connsiteY75" fmla="*/ 78288 h 1516072"/>
                  <a:gd name="connsiteX76" fmla="*/ 426309 w 975537"/>
                  <a:gd name="connsiteY76" fmla="*/ 84003 h 1516072"/>
                  <a:gd name="connsiteX77" fmla="*/ 437533 w 975537"/>
                  <a:gd name="connsiteY77" fmla="*/ 225952 h 1516072"/>
                  <a:gd name="connsiteX78" fmla="*/ 441549 w 975537"/>
                  <a:gd name="connsiteY78" fmla="*/ 421188 h 1516072"/>
                  <a:gd name="connsiteX79" fmla="*/ 440932 w 975537"/>
                  <a:gd name="connsiteY79" fmla="*/ 789160 h 1516072"/>
                  <a:gd name="connsiteX80" fmla="*/ 431252 w 975537"/>
                  <a:gd name="connsiteY80" fmla="*/ 879006 h 1516072"/>
                  <a:gd name="connsiteX0" fmla="*/ 431252 w 975537"/>
                  <a:gd name="connsiteY0" fmla="*/ 879006 h 1516072"/>
                  <a:gd name="connsiteX1" fmla="*/ 393357 w 975537"/>
                  <a:gd name="connsiteY1" fmla="*/ 931934 h 1516072"/>
                  <a:gd name="connsiteX2" fmla="*/ 313914 w 975537"/>
                  <a:gd name="connsiteY2" fmla="*/ 966018 h 1516072"/>
                  <a:gd name="connsiteX3" fmla="*/ 263818 w 975537"/>
                  <a:gd name="connsiteY3" fmla="*/ 967151 h 1516072"/>
                  <a:gd name="connsiteX4" fmla="*/ 202240 w 975537"/>
                  <a:gd name="connsiteY4" fmla="*/ 939915 h 1516072"/>
                  <a:gd name="connsiteX5" fmla="*/ 117699 w 975537"/>
                  <a:gd name="connsiteY5" fmla="*/ 903153 h 1516072"/>
                  <a:gd name="connsiteX6" fmla="*/ 60549 w 975537"/>
                  <a:gd name="connsiteY6" fmla="*/ 874578 h 1516072"/>
                  <a:gd name="connsiteX7" fmla="*/ 47214 w 975537"/>
                  <a:gd name="connsiteY7" fmla="*/ 895533 h 1516072"/>
                  <a:gd name="connsiteX8" fmla="*/ 51024 w 975537"/>
                  <a:gd name="connsiteY8" fmla="*/ 933633 h 1516072"/>
                  <a:gd name="connsiteX9" fmla="*/ 54834 w 975537"/>
                  <a:gd name="connsiteY9" fmla="*/ 939348 h 1516072"/>
                  <a:gd name="connsiteX10" fmla="*/ 60549 w 975537"/>
                  <a:gd name="connsiteY10" fmla="*/ 943158 h 1516072"/>
                  <a:gd name="connsiteX11" fmla="*/ 64359 w 975537"/>
                  <a:gd name="connsiteY11" fmla="*/ 948873 h 1516072"/>
                  <a:gd name="connsiteX12" fmla="*/ 81504 w 975537"/>
                  <a:gd name="connsiteY12" fmla="*/ 958398 h 1516072"/>
                  <a:gd name="connsiteX13" fmla="*/ 167229 w 975537"/>
                  <a:gd name="connsiteY13" fmla="*/ 989239 h 1516072"/>
                  <a:gd name="connsiteX14" fmla="*/ 263251 w 975537"/>
                  <a:gd name="connsiteY14" fmla="*/ 1036092 h 1516072"/>
                  <a:gd name="connsiteX15" fmla="*/ 279624 w 975537"/>
                  <a:gd name="connsiteY15" fmla="*/ 1076508 h 1516072"/>
                  <a:gd name="connsiteX16" fmla="*/ 265311 w 975537"/>
                  <a:gd name="connsiteY16" fmla="*/ 1119397 h 1516072"/>
                  <a:gd name="connsiteX17" fmla="*/ 187154 w 975537"/>
                  <a:gd name="connsiteY17" fmla="*/ 1150391 h 1516072"/>
                  <a:gd name="connsiteX18" fmla="*/ 56276 w 975537"/>
                  <a:gd name="connsiteY18" fmla="*/ 1165271 h 1516072"/>
                  <a:gd name="connsiteX19" fmla="*/ 5304 w 975537"/>
                  <a:gd name="connsiteY19" fmla="*/ 1175568 h 1516072"/>
                  <a:gd name="connsiteX20" fmla="*/ 1494 w 975537"/>
                  <a:gd name="connsiteY20" fmla="*/ 1181283 h 1516072"/>
                  <a:gd name="connsiteX21" fmla="*/ 7209 w 975537"/>
                  <a:gd name="connsiteY21" fmla="*/ 1213668 h 1516072"/>
                  <a:gd name="connsiteX22" fmla="*/ 12924 w 975537"/>
                  <a:gd name="connsiteY22" fmla="*/ 1217478 h 1516072"/>
                  <a:gd name="connsiteX23" fmla="*/ 18639 w 975537"/>
                  <a:gd name="connsiteY23" fmla="*/ 1219383 h 1516072"/>
                  <a:gd name="connsiteX24" fmla="*/ 146274 w 975537"/>
                  <a:gd name="connsiteY24" fmla="*/ 1222421 h 1516072"/>
                  <a:gd name="connsiteX25" fmla="*/ 336929 w 975537"/>
                  <a:gd name="connsiteY25" fmla="*/ 1217478 h 1516072"/>
                  <a:gd name="connsiteX26" fmla="*/ 363444 w 975537"/>
                  <a:gd name="connsiteY26" fmla="*/ 1273701 h 1516072"/>
                  <a:gd name="connsiteX27" fmla="*/ 336001 w 975537"/>
                  <a:gd name="connsiteY27" fmla="*/ 1356594 h 1516072"/>
                  <a:gd name="connsiteX28" fmla="*/ 329154 w 975537"/>
                  <a:gd name="connsiteY28" fmla="*/ 1420386 h 1516072"/>
                  <a:gd name="connsiteX29" fmla="*/ 332964 w 975537"/>
                  <a:gd name="connsiteY29" fmla="*/ 1463223 h 1516072"/>
                  <a:gd name="connsiteX30" fmla="*/ 365349 w 975537"/>
                  <a:gd name="connsiteY30" fmla="*/ 1512753 h 1516072"/>
                  <a:gd name="connsiteX31" fmla="*/ 388209 w 975537"/>
                  <a:gd name="connsiteY31" fmla="*/ 1514658 h 1516072"/>
                  <a:gd name="connsiteX32" fmla="*/ 397734 w 975537"/>
                  <a:gd name="connsiteY32" fmla="*/ 1491798 h 1516072"/>
                  <a:gd name="connsiteX33" fmla="*/ 404015 w 975537"/>
                  <a:gd name="connsiteY33" fmla="*/ 1451433 h 1516072"/>
                  <a:gd name="connsiteX34" fmla="*/ 410297 w 975537"/>
                  <a:gd name="connsiteY34" fmla="*/ 1389340 h 1516072"/>
                  <a:gd name="connsiteX35" fmla="*/ 424971 w 975537"/>
                  <a:gd name="connsiteY35" fmla="*/ 1329152 h 1516072"/>
                  <a:gd name="connsiteX36" fmla="*/ 468219 w 975537"/>
                  <a:gd name="connsiteY36" fmla="*/ 1265103 h 1516072"/>
                  <a:gd name="connsiteX37" fmla="*/ 529385 w 975537"/>
                  <a:gd name="connsiteY37" fmla="*/ 1230091 h 1516072"/>
                  <a:gd name="connsiteX38" fmla="*/ 602084 w 975537"/>
                  <a:gd name="connsiteY38" fmla="*/ 1221700 h 1516072"/>
                  <a:gd name="connsiteX39" fmla="*/ 721584 w 975537"/>
                  <a:gd name="connsiteY39" fmla="*/ 1316538 h 1516072"/>
                  <a:gd name="connsiteX40" fmla="*/ 778734 w 975537"/>
                  <a:gd name="connsiteY40" fmla="*/ 1323798 h 1516072"/>
                  <a:gd name="connsiteX41" fmla="*/ 821365 w 975537"/>
                  <a:gd name="connsiteY41" fmla="*/ 1303924 h 1516072"/>
                  <a:gd name="connsiteX42" fmla="*/ 784449 w 975537"/>
                  <a:gd name="connsiteY42" fmla="*/ 1253673 h 1516072"/>
                  <a:gd name="connsiteX43" fmla="*/ 774924 w 975537"/>
                  <a:gd name="connsiteY43" fmla="*/ 1247958 h 1516072"/>
                  <a:gd name="connsiteX44" fmla="*/ 649194 w 975537"/>
                  <a:gd name="connsiteY44" fmla="*/ 1156518 h 1516072"/>
                  <a:gd name="connsiteX45" fmla="*/ 646928 w 975537"/>
                  <a:gd name="connsiteY45" fmla="*/ 1108121 h 1516072"/>
                  <a:gd name="connsiteX46" fmla="*/ 672054 w 975537"/>
                  <a:gd name="connsiteY46" fmla="*/ 1089843 h 1516072"/>
                  <a:gd name="connsiteX47" fmla="*/ 725394 w 975537"/>
                  <a:gd name="connsiteY47" fmla="*/ 1082223 h 1516072"/>
                  <a:gd name="connsiteX48" fmla="*/ 872079 w 975537"/>
                  <a:gd name="connsiteY48" fmla="*/ 1086033 h 1516072"/>
                  <a:gd name="connsiteX49" fmla="*/ 900654 w 975537"/>
                  <a:gd name="connsiteY49" fmla="*/ 1091748 h 1516072"/>
                  <a:gd name="connsiteX50" fmla="*/ 964765 w 975537"/>
                  <a:gd name="connsiteY50" fmla="*/ 1090672 h 1516072"/>
                  <a:gd name="connsiteX51" fmla="*/ 971139 w 975537"/>
                  <a:gd name="connsiteY51" fmla="*/ 1054008 h 1516072"/>
                  <a:gd name="connsiteX52" fmla="*/ 919550 w 975537"/>
                  <a:gd name="connsiteY52" fmla="*/ 1034598 h 1516072"/>
                  <a:gd name="connsiteX53" fmla="*/ 804116 w 975537"/>
                  <a:gd name="connsiteY53" fmla="*/ 1037069 h 1516072"/>
                  <a:gd name="connsiteX54" fmla="*/ 647290 w 975537"/>
                  <a:gd name="connsiteY54" fmla="*/ 1049838 h 1516072"/>
                  <a:gd name="connsiteX55" fmla="*/ 641008 w 975537"/>
                  <a:gd name="connsiteY55" fmla="*/ 1026051 h 1516072"/>
                  <a:gd name="connsiteX56" fmla="*/ 673959 w 975537"/>
                  <a:gd name="connsiteY56" fmla="*/ 992688 h 1516072"/>
                  <a:gd name="connsiteX57" fmla="*/ 717774 w 975537"/>
                  <a:gd name="connsiteY57" fmla="*/ 952683 h 1516072"/>
                  <a:gd name="connsiteX58" fmla="*/ 733014 w 975537"/>
                  <a:gd name="connsiteY58" fmla="*/ 939348 h 1516072"/>
                  <a:gd name="connsiteX59" fmla="*/ 753969 w 975537"/>
                  <a:gd name="connsiteY59" fmla="*/ 918393 h 1516072"/>
                  <a:gd name="connsiteX60" fmla="*/ 767304 w 975537"/>
                  <a:gd name="connsiteY60" fmla="*/ 889818 h 1516072"/>
                  <a:gd name="connsiteX61" fmla="*/ 765399 w 975537"/>
                  <a:gd name="connsiteY61" fmla="*/ 874578 h 1516072"/>
                  <a:gd name="connsiteX62" fmla="*/ 738729 w 975537"/>
                  <a:gd name="connsiteY62" fmla="*/ 874578 h 1516072"/>
                  <a:gd name="connsiteX63" fmla="*/ 700629 w 975537"/>
                  <a:gd name="connsiteY63" fmla="*/ 899343 h 1516072"/>
                  <a:gd name="connsiteX64" fmla="*/ 583755 w 975537"/>
                  <a:gd name="connsiteY64" fmla="*/ 945474 h 1516072"/>
                  <a:gd name="connsiteX65" fmla="*/ 508224 w 975537"/>
                  <a:gd name="connsiteY65" fmla="*/ 847908 h 1516072"/>
                  <a:gd name="connsiteX66" fmla="*/ 504414 w 975537"/>
                  <a:gd name="connsiteY66" fmla="*/ 358323 h 1516072"/>
                  <a:gd name="connsiteX67" fmla="*/ 500604 w 975537"/>
                  <a:gd name="connsiteY67" fmla="*/ 66858 h 1516072"/>
                  <a:gd name="connsiteX68" fmla="*/ 491079 w 975537"/>
                  <a:gd name="connsiteY68" fmla="*/ 40188 h 1516072"/>
                  <a:gd name="connsiteX69" fmla="*/ 489174 w 975537"/>
                  <a:gd name="connsiteY69" fmla="*/ 34473 h 1516072"/>
                  <a:gd name="connsiteX70" fmla="*/ 485364 w 975537"/>
                  <a:gd name="connsiteY70" fmla="*/ 28758 h 1516072"/>
                  <a:gd name="connsiteX71" fmla="*/ 479649 w 975537"/>
                  <a:gd name="connsiteY71" fmla="*/ 17328 h 1516072"/>
                  <a:gd name="connsiteX72" fmla="*/ 473934 w 975537"/>
                  <a:gd name="connsiteY72" fmla="*/ 13518 h 1516072"/>
                  <a:gd name="connsiteX73" fmla="*/ 470124 w 975537"/>
                  <a:gd name="connsiteY73" fmla="*/ 7803 h 1516072"/>
                  <a:gd name="connsiteX74" fmla="*/ 430119 w 975537"/>
                  <a:gd name="connsiteY74" fmla="*/ 11613 h 1516072"/>
                  <a:gd name="connsiteX75" fmla="*/ 426309 w 975537"/>
                  <a:gd name="connsiteY75" fmla="*/ 78288 h 1516072"/>
                  <a:gd name="connsiteX76" fmla="*/ 426309 w 975537"/>
                  <a:gd name="connsiteY76" fmla="*/ 84003 h 1516072"/>
                  <a:gd name="connsiteX77" fmla="*/ 437533 w 975537"/>
                  <a:gd name="connsiteY77" fmla="*/ 225952 h 1516072"/>
                  <a:gd name="connsiteX78" fmla="*/ 441549 w 975537"/>
                  <a:gd name="connsiteY78" fmla="*/ 421188 h 1516072"/>
                  <a:gd name="connsiteX79" fmla="*/ 440932 w 975537"/>
                  <a:gd name="connsiteY79" fmla="*/ 789160 h 1516072"/>
                  <a:gd name="connsiteX80" fmla="*/ 431252 w 975537"/>
                  <a:gd name="connsiteY80" fmla="*/ 879006 h 1516072"/>
                  <a:gd name="connsiteX0" fmla="*/ 431252 w 975537"/>
                  <a:gd name="connsiteY0" fmla="*/ 879006 h 1516072"/>
                  <a:gd name="connsiteX1" fmla="*/ 393357 w 975537"/>
                  <a:gd name="connsiteY1" fmla="*/ 931934 h 1516072"/>
                  <a:gd name="connsiteX2" fmla="*/ 313914 w 975537"/>
                  <a:gd name="connsiteY2" fmla="*/ 966018 h 1516072"/>
                  <a:gd name="connsiteX3" fmla="*/ 263818 w 975537"/>
                  <a:gd name="connsiteY3" fmla="*/ 967151 h 1516072"/>
                  <a:gd name="connsiteX4" fmla="*/ 202240 w 975537"/>
                  <a:gd name="connsiteY4" fmla="*/ 939915 h 1516072"/>
                  <a:gd name="connsiteX5" fmla="*/ 117699 w 975537"/>
                  <a:gd name="connsiteY5" fmla="*/ 903153 h 1516072"/>
                  <a:gd name="connsiteX6" fmla="*/ 60549 w 975537"/>
                  <a:gd name="connsiteY6" fmla="*/ 874578 h 1516072"/>
                  <a:gd name="connsiteX7" fmla="*/ 47214 w 975537"/>
                  <a:gd name="connsiteY7" fmla="*/ 895533 h 1516072"/>
                  <a:gd name="connsiteX8" fmla="*/ 51024 w 975537"/>
                  <a:gd name="connsiteY8" fmla="*/ 933633 h 1516072"/>
                  <a:gd name="connsiteX9" fmla="*/ 54834 w 975537"/>
                  <a:gd name="connsiteY9" fmla="*/ 939348 h 1516072"/>
                  <a:gd name="connsiteX10" fmla="*/ 60549 w 975537"/>
                  <a:gd name="connsiteY10" fmla="*/ 943158 h 1516072"/>
                  <a:gd name="connsiteX11" fmla="*/ 64359 w 975537"/>
                  <a:gd name="connsiteY11" fmla="*/ 948873 h 1516072"/>
                  <a:gd name="connsiteX12" fmla="*/ 81504 w 975537"/>
                  <a:gd name="connsiteY12" fmla="*/ 958398 h 1516072"/>
                  <a:gd name="connsiteX13" fmla="*/ 167229 w 975537"/>
                  <a:gd name="connsiteY13" fmla="*/ 989239 h 1516072"/>
                  <a:gd name="connsiteX14" fmla="*/ 263251 w 975537"/>
                  <a:gd name="connsiteY14" fmla="*/ 1036092 h 1516072"/>
                  <a:gd name="connsiteX15" fmla="*/ 279624 w 975537"/>
                  <a:gd name="connsiteY15" fmla="*/ 1076508 h 1516072"/>
                  <a:gd name="connsiteX16" fmla="*/ 265311 w 975537"/>
                  <a:gd name="connsiteY16" fmla="*/ 1119397 h 1516072"/>
                  <a:gd name="connsiteX17" fmla="*/ 187154 w 975537"/>
                  <a:gd name="connsiteY17" fmla="*/ 1150391 h 1516072"/>
                  <a:gd name="connsiteX18" fmla="*/ 56276 w 975537"/>
                  <a:gd name="connsiteY18" fmla="*/ 1165271 h 1516072"/>
                  <a:gd name="connsiteX19" fmla="*/ 5304 w 975537"/>
                  <a:gd name="connsiteY19" fmla="*/ 1175568 h 1516072"/>
                  <a:gd name="connsiteX20" fmla="*/ 1494 w 975537"/>
                  <a:gd name="connsiteY20" fmla="*/ 1181283 h 1516072"/>
                  <a:gd name="connsiteX21" fmla="*/ 7209 w 975537"/>
                  <a:gd name="connsiteY21" fmla="*/ 1213668 h 1516072"/>
                  <a:gd name="connsiteX22" fmla="*/ 12924 w 975537"/>
                  <a:gd name="connsiteY22" fmla="*/ 1217478 h 1516072"/>
                  <a:gd name="connsiteX23" fmla="*/ 18639 w 975537"/>
                  <a:gd name="connsiteY23" fmla="*/ 1219383 h 1516072"/>
                  <a:gd name="connsiteX24" fmla="*/ 146274 w 975537"/>
                  <a:gd name="connsiteY24" fmla="*/ 1222421 h 1516072"/>
                  <a:gd name="connsiteX25" fmla="*/ 336929 w 975537"/>
                  <a:gd name="connsiteY25" fmla="*/ 1217478 h 1516072"/>
                  <a:gd name="connsiteX26" fmla="*/ 363444 w 975537"/>
                  <a:gd name="connsiteY26" fmla="*/ 1273701 h 1516072"/>
                  <a:gd name="connsiteX27" fmla="*/ 336001 w 975537"/>
                  <a:gd name="connsiteY27" fmla="*/ 1356594 h 1516072"/>
                  <a:gd name="connsiteX28" fmla="*/ 329154 w 975537"/>
                  <a:gd name="connsiteY28" fmla="*/ 1420386 h 1516072"/>
                  <a:gd name="connsiteX29" fmla="*/ 332964 w 975537"/>
                  <a:gd name="connsiteY29" fmla="*/ 1463223 h 1516072"/>
                  <a:gd name="connsiteX30" fmla="*/ 365349 w 975537"/>
                  <a:gd name="connsiteY30" fmla="*/ 1512753 h 1516072"/>
                  <a:gd name="connsiteX31" fmla="*/ 388209 w 975537"/>
                  <a:gd name="connsiteY31" fmla="*/ 1514658 h 1516072"/>
                  <a:gd name="connsiteX32" fmla="*/ 397734 w 975537"/>
                  <a:gd name="connsiteY32" fmla="*/ 1491798 h 1516072"/>
                  <a:gd name="connsiteX33" fmla="*/ 404015 w 975537"/>
                  <a:gd name="connsiteY33" fmla="*/ 1451433 h 1516072"/>
                  <a:gd name="connsiteX34" fmla="*/ 410297 w 975537"/>
                  <a:gd name="connsiteY34" fmla="*/ 1389340 h 1516072"/>
                  <a:gd name="connsiteX35" fmla="*/ 424971 w 975537"/>
                  <a:gd name="connsiteY35" fmla="*/ 1329152 h 1516072"/>
                  <a:gd name="connsiteX36" fmla="*/ 468219 w 975537"/>
                  <a:gd name="connsiteY36" fmla="*/ 1265103 h 1516072"/>
                  <a:gd name="connsiteX37" fmla="*/ 529385 w 975537"/>
                  <a:gd name="connsiteY37" fmla="*/ 1230091 h 1516072"/>
                  <a:gd name="connsiteX38" fmla="*/ 602084 w 975537"/>
                  <a:gd name="connsiteY38" fmla="*/ 1221700 h 1516072"/>
                  <a:gd name="connsiteX39" fmla="*/ 721584 w 975537"/>
                  <a:gd name="connsiteY39" fmla="*/ 1316538 h 1516072"/>
                  <a:gd name="connsiteX40" fmla="*/ 778734 w 975537"/>
                  <a:gd name="connsiteY40" fmla="*/ 1323798 h 1516072"/>
                  <a:gd name="connsiteX41" fmla="*/ 821365 w 975537"/>
                  <a:gd name="connsiteY41" fmla="*/ 1303924 h 1516072"/>
                  <a:gd name="connsiteX42" fmla="*/ 784449 w 975537"/>
                  <a:gd name="connsiteY42" fmla="*/ 1253673 h 1516072"/>
                  <a:gd name="connsiteX43" fmla="*/ 774924 w 975537"/>
                  <a:gd name="connsiteY43" fmla="*/ 1247958 h 1516072"/>
                  <a:gd name="connsiteX44" fmla="*/ 649194 w 975537"/>
                  <a:gd name="connsiteY44" fmla="*/ 1156518 h 1516072"/>
                  <a:gd name="connsiteX45" fmla="*/ 646928 w 975537"/>
                  <a:gd name="connsiteY45" fmla="*/ 1108121 h 1516072"/>
                  <a:gd name="connsiteX46" fmla="*/ 672054 w 975537"/>
                  <a:gd name="connsiteY46" fmla="*/ 1089843 h 1516072"/>
                  <a:gd name="connsiteX47" fmla="*/ 725394 w 975537"/>
                  <a:gd name="connsiteY47" fmla="*/ 1082223 h 1516072"/>
                  <a:gd name="connsiteX48" fmla="*/ 872079 w 975537"/>
                  <a:gd name="connsiteY48" fmla="*/ 1086033 h 1516072"/>
                  <a:gd name="connsiteX49" fmla="*/ 900654 w 975537"/>
                  <a:gd name="connsiteY49" fmla="*/ 1091748 h 1516072"/>
                  <a:gd name="connsiteX50" fmla="*/ 964765 w 975537"/>
                  <a:gd name="connsiteY50" fmla="*/ 1090672 h 1516072"/>
                  <a:gd name="connsiteX51" fmla="*/ 971139 w 975537"/>
                  <a:gd name="connsiteY51" fmla="*/ 1054008 h 1516072"/>
                  <a:gd name="connsiteX52" fmla="*/ 919550 w 975537"/>
                  <a:gd name="connsiteY52" fmla="*/ 1034598 h 1516072"/>
                  <a:gd name="connsiteX53" fmla="*/ 804116 w 975537"/>
                  <a:gd name="connsiteY53" fmla="*/ 1037069 h 1516072"/>
                  <a:gd name="connsiteX54" fmla="*/ 647290 w 975537"/>
                  <a:gd name="connsiteY54" fmla="*/ 1049838 h 1516072"/>
                  <a:gd name="connsiteX55" fmla="*/ 641008 w 975537"/>
                  <a:gd name="connsiteY55" fmla="*/ 1026051 h 1516072"/>
                  <a:gd name="connsiteX56" fmla="*/ 673959 w 975537"/>
                  <a:gd name="connsiteY56" fmla="*/ 992688 h 1516072"/>
                  <a:gd name="connsiteX57" fmla="*/ 717774 w 975537"/>
                  <a:gd name="connsiteY57" fmla="*/ 952683 h 1516072"/>
                  <a:gd name="connsiteX58" fmla="*/ 733014 w 975537"/>
                  <a:gd name="connsiteY58" fmla="*/ 939348 h 1516072"/>
                  <a:gd name="connsiteX59" fmla="*/ 753969 w 975537"/>
                  <a:gd name="connsiteY59" fmla="*/ 918393 h 1516072"/>
                  <a:gd name="connsiteX60" fmla="*/ 767304 w 975537"/>
                  <a:gd name="connsiteY60" fmla="*/ 889818 h 1516072"/>
                  <a:gd name="connsiteX61" fmla="*/ 765399 w 975537"/>
                  <a:gd name="connsiteY61" fmla="*/ 874578 h 1516072"/>
                  <a:gd name="connsiteX62" fmla="*/ 738729 w 975537"/>
                  <a:gd name="connsiteY62" fmla="*/ 874578 h 1516072"/>
                  <a:gd name="connsiteX63" fmla="*/ 700629 w 975537"/>
                  <a:gd name="connsiteY63" fmla="*/ 899343 h 1516072"/>
                  <a:gd name="connsiteX64" fmla="*/ 583755 w 975537"/>
                  <a:gd name="connsiteY64" fmla="*/ 945474 h 1516072"/>
                  <a:gd name="connsiteX65" fmla="*/ 508224 w 975537"/>
                  <a:gd name="connsiteY65" fmla="*/ 847908 h 1516072"/>
                  <a:gd name="connsiteX66" fmla="*/ 504414 w 975537"/>
                  <a:gd name="connsiteY66" fmla="*/ 358323 h 1516072"/>
                  <a:gd name="connsiteX67" fmla="*/ 500604 w 975537"/>
                  <a:gd name="connsiteY67" fmla="*/ 66858 h 1516072"/>
                  <a:gd name="connsiteX68" fmla="*/ 491079 w 975537"/>
                  <a:gd name="connsiteY68" fmla="*/ 40188 h 1516072"/>
                  <a:gd name="connsiteX69" fmla="*/ 489174 w 975537"/>
                  <a:gd name="connsiteY69" fmla="*/ 34473 h 1516072"/>
                  <a:gd name="connsiteX70" fmla="*/ 485364 w 975537"/>
                  <a:gd name="connsiteY70" fmla="*/ 28758 h 1516072"/>
                  <a:gd name="connsiteX71" fmla="*/ 479649 w 975537"/>
                  <a:gd name="connsiteY71" fmla="*/ 17328 h 1516072"/>
                  <a:gd name="connsiteX72" fmla="*/ 473934 w 975537"/>
                  <a:gd name="connsiteY72" fmla="*/ 13518 h 1516072"/>
                  <a:gd name="connsiteX73" fmla="*/ 470124 w 975537"/>
                  <a:gd name="connsiteY73" fmla="*/ 7803 h 1516072"/>
                  <a:gd name="connsiteX74" fmla="*/ 430119 w 975537"/>
                  <a:gd name="connsiteY74" fmla="*/ 11613 h 1516072"/>
                  <a:gd name="connsiteX75" fmla="*/ 426309 w 975537"/>
                  <a:gd name="connsiteY75" fmla="*/ 78288 h 1516072"/>
                  <a:gd name="connsiteX76" fmla="*/ 426309 w 975537"/>
                  <a:gd name="connsiteY76" fmla="*/ 84003 h 1516072"/>
                  <a:gd name="connsiteX77" fmla="*/ 437533 w 975537"/>
                  <a:gd name="connsiteY77" fmla="*/ 225952 h 1516072"/>
                  <a:gd name="connsiteX78" fmla="*/ 441549 w 975537"/>
                  <a:gd name="connsiteY78" fmla="*/ 421188 h 1516072"/>
                  <a:gd name="connsiteX79" fmla="*/ 440932 w 975537"/>
                  <a:gd name="connsiteY79" fmla="*/ 789160 h 1516072"/>
                  <a:gd name="connsiteX80" fmla="*/ 431252 w 975537"/>
                  <a:gd name="connsiteY80" fmla="*/ 879006 h 1516072"/>
                  <a:gd name="connsiteX0" fmla="*/ 431252 w 975537"/>
                  <a:gd name="connsiteY0" fmla="*/ 879006 h 1516072"/>
                  <a:gd name="connsiteX1" fmla="*/ 393357 w 975537"/>
                  <a:gd name="connsiteY1" fmla="*/ 931934 h 1516072"/>
                  <a:gd name="connsiteX2" fmla="*/ 338628 w 975537"/>
                  <a:gd name="connsiteY2" fmla="*/ 970961 h 1516072"/>
                  <a:gd name="connsiteX3" fmla="*/ 263818 w 975537"/>
                  <a:gd name="connsiteY3" fmla="*/ 967151 h 1516072"/>
                  <a:gd name="connsiteX4" fmla="*/ 202240 w 975537"/>
                  <a:gd name="connsiteY4" fmla="*/ 939915 h 1516072"/>
                  <a:gd name="connsiteX5" fmla="*/ 117699 w 975537"/>
                  <a:gd name="connsiteY5" fmla="*/ 903153 h 1516072"/>
                  <a:gd name="connsiteX6" fmla="*/ 60549 w 975537"/>
                  <a:gd name="connsiteY6" fmla="*/ 874578 h 1516072"/>
                  <a:gd name="connsiteX7" fmla="*/ 47214 w 975537"/>
                  <a:gd name="connsiteY7" fmla="*/ 895533 h 1516072"/>
                  <a:gd name="connsiteX8" fmla="*/ 51024 w 975537"/>
                  <a:gd name="connsiteY8" fmla="*/ 933633 h 1516072"/>
                  <a:gd name="connsiteX9" fmla="*/ 54834 w 975537"/>
                  <a:gd name="connsiteY9" fmla="*/ 939348 h 1516072"/>
                  <a:gd name="connsiteX10" fmla="*/ 60549 w 975537"/>
                  <a:gd name="connsiteY10" fmla="*/ 943158 h 1516072"/>
                  <a:gd name="connsiteX11" fmla="*/ 64359 w 975537"/>
                  <a:gd name="connsiteY11" fmla="*/ 948873 h 1516072"/>
                  <a:gd name="connsiteX12" fmla="*/ 81504 w 975537"/>
                  <a:gd name="connsiteY12" fmla="*/ 958398 h 1516072"/>
                  <a:gd name="connsiteX13" fmla="*/ 167229 w 975537"/>
                  <a:gd name="connsiteY13" fmla="*/ 989239 h 1516072"/>
                  <a:gd name="connsiteX14" fmla="*/ 263251 w 975537"/>
                  <a:gd name="connsiteY14" fmla="*/ 1036092 h 1516072"/>
                  <a:gd name="connsiteX15" fmla="*/ 279624 w 975537"/>
                  <a:gd name="connsiteY15" fmla="*/ 1076508 h 1516072"/>
                  <a:gd name="connsiteX16" fmla="*/ 265311 w 975537"/>
                  <a:gd name="connsiteY16" fmla="*/ 1119397 h 1516072"/>
                  <a:gd name="connsiteX17" fmla="*/ 187154 w 975537"/>
                  <a:gd name="connsiteY17" fmla="*/ 1150391 h 1516072"/>
                  <a:gd name="connsiteX18" fmla="*/ 56276 w 975537"/>
                  <a:gd name="connsiteY18" fmla="*/ 1165271 h 1516072"/>
                  <a:gd name="connsiteX19" fmla="*/ 5304 w 975537"/>
                  <a:gd name="connsiteY19" fmla="*/ 1175568 h 1516072"/>
                  <a:gd name="connsiteX20" fmla="*/ 1494 w 975537"/>
                  <a:gd name="connsiteY20" fmla="*/ 1181283 h 1516072"/>
                  <a:gd name="connsiteX21" fmla="*/ 7209 w 975537"/>
                  <a:gd name="connsiteY21" fmla="*/ 1213668 h 1516072"/>
                  <a:gd name="connsiteX22" fmla="*/ 12924 w 975537"/>
                  <a:gd name="connsiteY22" fmla="*/ 1217478 h 1516072"/>
                  <a:gd name="connsiteX23" fmla="*/ 18639 w 975537"/>
                  <a:gd name="connsiteY23" fmla="*/ 1219383 h 1516072"/>
                  <a:gd name="connsiteX24" fmla="*/ 146274 w 975537"/>
                  <a:gd name="connsiteY24" fmla="*/ 1222421 h 1516072"/>
                  <a:gd name="connsiteX25" fmla="*/ 336929 w 975537"/>
                  <a:gd name="connsiteY25" fmla="*/ 1217478 h 1516072"/>
                  <a:gd name="connsiteX26" fmla="*/ 363444 w 975537"/>
                  <a:gd name="connsiteY26" fmla="*/ 1273701 h 1516072"/>
                  <a:gd name="connsiteX27" fmla="*/ 336001 w 975537"/>
                  <a:gd name="connsiteY27" fmla="*/ 1356594 h 1516072"/>
                  <a:gd name="connsiteX28" fmla="*/ 329154 w 975537"/>
                  <a:gd name="connsiteY28" fmla="*/ 1420386 h 1516072"/>
                  <a:gd name="connsiteX29" fmla="*/ 332964 w 975537"/>
                  <a:gd name="connsiteY29" fmla="*/ 1463223 h 1516072"/>
                  <a:gd name="connsiteX30" fmla="*/ 365349 w 975537"/>
                  <a:gd name="connsiteY30" fmla="*/ 1512753 h 1516072"/>
                  <a:gd name="connsiteX31" fmla="*/ 388209 w 975537"/>
                  <a:gd name="connsiteY31" fmla="*/ 1514658 h 1516072"/>
                  <a:gd name="connsiteX32" fmla="*/ 397734 w 975537"/>
                  <a:gd name="connsiteY32" fmla="*/ 1491798 h 1516072"/>
                  <a:gd name="connsiteX33" fmla="*/ 404015 w 975537"/>
                  <a:gd name="connsiteY33" fmla="*/ 1451433 h 1516072"/>
                  <a:gd name="connsiteX34" fmla="*/ 410297 w 975537"/>
                  <a:gd name="connsiteY34" fmla="*/ 1389340 h 1516072"/>
                  <a:gd name="connsiteX35" fmla="*/ 424971 w 975537"/>
                  <a:gd name="connsiteY35" fmla="*/ 1329152 h 1516072"/>
                  <a:gd name="connsiteX36" fmla="*/ 468219 w 975537"/>
                  <a:gd name="connsiteY36" fmla="*/ 1265103 h 1516072"/>
                  <a:gd name="connsiteX37" fmla="*/ 529385 w 975537"/>
                  <a:gd name="connsiteY37" fmla="*/ 1230091 h 1516072"/>
                  <a:gd name="connsiteX38" fmla="*/ 602084 w 975537"/>
                  <a:gd name="connsiteY38" fmla="*/ 1221700 h 1516072"/>
                  <a:gd name="connsiteX39" fmla="*/ 721584 w 975537"/>
                  <a:gd name="connsiteY39" fmla="*/ 1316538 h 1516072"/>
                  <a:gd name="connsiteX40" fmla="*/ 778734 w 975537"/>
                  <a:gd name="connsiteY40" fmla="*/ 1323798 h 1516072"/>
                  <a:gd name="connsiteX41" fmla="*/ 821365 w 975537"/>
                  <a:gd name="connsiteY41" fmla="*/ 1303924 h 1516072"/>
                  <a:gd name="connsiteX42" fmla="*/ 784449 w 975537"/>
                  <a:gd name="connsiteY42" fmla="*/ 1253673 h 1516072"/>
                  <a:gd name="connsiteX43" fmla="*/ 774924 w 975537"/>
                  <a:gd name="connsiteY43" fmla="*/ 1247958 h 1516072"/>
                  <a:gd name="connsiteX44" fmla="*/ 649194 w 975537"/>
                  <a:gd name="connsiteY44" fmla="*/ 1156518 h 1516072"/>
                  <a:gd name="connsiteX45" fmla="*/ 646928 w 975537"/>
                  <a:gd name="connsiteY45" fmla="*/ 1108121 h 1516072"/>
                  <a:gd name="connsiteX46" fmla="*/ 672054 w 975537"/>
                  <a:gd name="connsiteY46" fmla="*/ 1089843 h 1516072"/>
                  <a:gd name="connsiteX47" fmla="*/ 725394 w 975537"/>
                  <a:gd name="connsiteY47" fmla="*/ 1082223 h 1516072"/>
                  <a:gd name="connsiteX48" fmla="*/ 872079 w 975537"/>
                  <a:gd name="connsiteY48" fmla="*/ 1086033 h 1516072"/>
                  <a:gd name="connsiteX49" fmla="*/ 900654 w 975537"/>
                  <a:gd name="connsiteY49" fmla="*/ 1091748 h 1516072"/>
                  <a:gd name="connsiteX50" fmla="*/ 964765 w 975537"/>
                  <a:gd name="connsiteY50" fmla="*/ 1090672 h 1516072"/>
                  <a:gd name="connsiteX51" fmla="*/ 971139 w 975537"/>
                  <a:gd name="connsiteY51" fmla="*/ 1054008 h 1516072"/>
                  <a:gd name="connsiteX52" fmla="*/ 919550 w 975537"/>
                  <a:gd name="connsiteY52" fmla="*/ 1034598 h 1516072"/>
                  <a:gd name="connsiteX53" fmla="*/ 804116 w 975537"/>
                  <a:gd name="connsiteY53" fmla="*/ 1037069 h 1516072"/>
                  <a:gd name="connsiteX54" fmla="*/ 647290 w 975537"/>
                  <a:gd name="connsiteY54" fmla="*/ 1049838 h 1516072"/>
                  <a:gd name="connsiteX55" fmla="*/ 641008 w 975537"/>
                  <a:gd name="connsiteY55" fmla="*/ 1026051 h 1516072"/>
                  <a:gd name="connsiteX56" fmla="*/ 673959 w 975537"/>
                  <a:gd name="connsiteY56" fmla="*/ 992688 h 1516072"/>
                  <a:gd name="connsiteX57" fmla="*/ 717774 w 975537"/>
                  <a:gd name="connsiteY57" fmla="*/ 952683 h 1516072"/>
                  <a:gd name="connsiteX58" fmla="*/ 733014 w 975537"/>
                  <a:gd name="connsiteY58" fmla="*/ 939348 h 1516072"/>
                  <a:gd name="connsiteX59" fmla="*/ 753969 w 975537"/>
                  <a:gd name="connsiteY59" fmla="*/ 918393 h 1516072"/>
                  <a:gd name="connsiteX60" fmla="*/ 767304 w 975537"/>
                  <a:gd name="connsiteY60" fmla="*/ 889818 h 1516072"/>
                  <a:gd name="connsiteX61" fmla="*/ 765399 w 975537"/>
                  <a:gd name="connsiteY61" fmla="*/ 874578 h 1516072"/>
                  <a:gd name="connsiteX62" fmla="*/ 738729 w 975537"/>
                  <a:gd name="connsiteY62" fmla="*/ 874578 h 1516072"/>
                  <a:gd name="connsiteX63" fmla="*/ 700629 w 975537"/>
                  <a:gd name="connsiteY63" fmla="*/ 899343 h 1516072"/>
                  <a:gd name="connsiteX64" fmla="*/ 583755 w 975537"/>
                  <a:gd name="connsiteY64" fmla="*/ 945474 h 1516072"/>
                  <a:gd name="connsiteX65" fmla="*/ 508224 w 975537"/>
                  <a:gd name="connsiteY65" fmla="*/ 847908 h 1516072"/>
                  <a:gd name="connsiteX66" fmla="*/ 504414 w 975537"/>
                  <a:gd name="connsiteY66" fmla="*/ 358323 h 1516072"/>
                  <a:gd name="connsiteX67" fmla="*/ 500604 w 975537"/>
                  <a:gd name="connsiteY67" fmla="*/ 66858 h 1516072"/>
                  <a:gd name="connsiteX68" fmla="*/ 491079 w 975537"/>
                  <a:gd name="connsiteY68" fmla="*/ 40188 h 1516072"/>
                  <a:gd name="connsiteX69" fmla="*/ 489174 w 975537"/>
                  <a:gd name="connsiteY69" fmla="*/ 34473 h 1516072"/>
                  <a:gd name="connsiteX70" fmla="*/ 485364 w 975537"/>
                  <a:gd name="connsiteY70" fmla="*/ 28758 h 1516072"/>
                  <a:gd name="connsiteX71" fmla="*/ 479649 w 975537"/>
                  <a:gd name="connsiteY71" fmla="*/ 17328 h 1516072"/>
                  <a:gd name="connsiteX72" fmla="*/ 473934 w 975537"/>
                  <a:gd name="connsiteY72" fmla="*/ 13518 h 1516072"/>
                  <a:gd name="connsiteX73" fmla="*/ 470124 w 975537"/>
                  <a:gd name="connsiteY73" fmla="*/ 7803 h 1516072"/>
                  <a:gd name="connsiteX74" fmla="*/ 430119 w 975537"/>
                  <a:gd name="connsiteY74" fmla="*/ 11613 h 1516072"/>
                  <a:gd name="connsiteX75" fmla="*/ 426309 w 975537"/>
                  <a:gd name="connsiteY75" fmla="*/ 78288 h 1516072"/>
                  <a:gd name="connsiteX76" fmla="*/ 426309 w 975537"/>
                  <a:gd name="connsiteY76" fmla="*/ 84003 h 1516072"/>
                  <a:gd name="connsiteX77" fmla="*/ 437533 w 975537"/>
                  <a:gd name="connsiteY77" fmla="*/ 225952 h 1516072"/>
                  <a:gd name="connsiteX78" fmla="*/ 441549 w 975537"/>
                  <a:gd name="connsiteY78" fmla="*/ 421188 h 1516072"/>
                  <a:gd name="connsiteX79" fmla="*/ 440932 w 975537"/>
                  <a:gd name="connsiteY79" fmla="*/ 789160 h 1516072"/>
                  <a:gd name="connsiteX80" fmla="*/ 431252 w 975537"/>
                  <a:gd name="connsiteY80" fmla="*/ 879006 h 1516072"/>
                  <a:gd name="connsiteX0" fmla="*/ 431252 w 975537"/>
                  <a:gd name="connsiteY0" fmla="*/ 879006 h 1516072"/>
                  <a:gd name="connsiteX1" fmla="*/ 393357 w 975537"/>
                  <a:gd name="connsiteY1" fmla="*/ 931934 h 1516072"/>
                  <a:gd name="connsiteX2" fmla="*/ 343571 w 975537"/>
                  <a:gd name="connsiteY2" fmla="*/ 956133 h 1516072"/>
                  <a:gd name="connsiteX3" fmla="*/ 263818 w 975537"/>
                  <a:gd name="connsiteY3" fmla="*/ 967151 h 1516072"/>
                  <a:gd name="connsiteX4" fmla="*/ 202240 w 975537"/>
                  <a:gd name="connsiteY4" fmla="*/ 939915 h 1516072"/>
                  <a:gd name="connsiteX5" fmla="*/ 117699 w 975537"/>
                  <a:gd name="connsiteY5" fmla="*/ 903153 h 1516072"/>
                  <a:gd name="connsiteX6" fmla="*/ 60549 w 975537"/>
                  <a:gd name="connsiteY6" fmla="*/ 874578 h 1516072"/>
                  <a:gd name="connsiteX7" fmla="*/ 47214 w 975537"/>
                  <a:gd name="connsiteY7" fmla="*/ 895533 h 1516072"/>
                  <a:gd name="connsiteX8" fmla="*/ 51024 w 975537"/>
                  <a:gd name="connsiteY8" fmla="*/ 933633 h 1516072"/>
                  <a:gd name="connsiteX9" fmla="*/ 54834 w 975537"/>
                  <a:gd name="connsiteY9" fmla="*/ 939348 h 1516072"/>
                  <a:gd name="connsiteX10" fmla="*/ 60549 w 975537"/>
                  <a:gd name="connsiteY10" fmla="*/ 943158 h 1516072"/>
                  <a:gd name="connsiteX11" fmla="*/ 64359 w 975537"/>
                  <a:gd name="connsiteY11" fmla="*/ 948873 h 1516072"/>
                  <a:gd name="connsiteX12" fmla="*/ 81504 w 975537"/>
                  <a:gd name="connsiteY12" fmla="*/ 958398 h 1516072"/>
                  <a:gd name="connsiteX13" fmla="*/ 167229 w 975537"/>
                  <a:gd name="connsiteY13" fmla="*/ 989239 h 1516072"/>
                  <a:gd name="connsiteX14" fmla="*/ 263251 w 975537"/>
                  <a:gd name="connsiteY14" fmla="*/ 1036092 h 1516072"/>
                  <a:gd name="connsiteX15" fmla="*/ 279624 w 975537"/>
                  <a:gd name="connsiteY15" fmla="*/ 1076508 h 1516072"/>
                  <a:gd name="connsiteX16" fmla="*/ 265311 w 975537"/>
                  <a:gd name="connsiteY16" fmla="*/ 1119397 h 1516072"/>
                  <a:gd name="connsiteX17" fmla="*/ 187154 w 975537"/>
                  <a:gd name="connsiteY17" fmla="*/ 1150391 h 1516072"/>
                  <a:gd name="connsiteX18" fmla="*/ 56276 w 975537"/>
                  <a:gd name="connsiteY18" fmla="*/ 1165271 h 1516072"/>
                  <a:gd name="connsiteX19" fmla="*/ 5304 w 975537"/>
                  <a:gd name="connsiteY19" fmla="*/ 1175568 h 1516072"/>
                  <a:gd name="connsiteX20" fmla="*/ 1494 w 975537"/>
                  <a:gd name="connsiteY20" fmla="*/ 1181283 h 1516072"/>
                  <a:gd name="connsiteX21" fmla="*/ 7209 w 975537"/>
                  <a:gd name="connsiteY21" fmla="*/ 1213668 h 1516072"/>
                  <a:gd name="connsiteX22" fmla="*/ 12924 w 975537"/>
                  <a:gd name="connsiteY22" fmla="*/ 1217478 h 1516072"/>
                  <a:gd name="connsiteX23" fmla="*/ 18639 w 975537"/>
                  <a:gd name="connsiteY23" fmla="*/ 1219383 h 1516072"/>
                  <a:gd name="connsiteX24" fmla="*/ 146274 w 975537"/>
                  <a:gd name="connsiteY24" fmla="*/ 1222421 h 1516072"/>
                  <a:gd name="connsiteX25" fmla="*/ 336929 w 975537"/>
                  <a:gd name="connsiteY25" fmla="*/ 1217478 h 1516072"/>
                  <a:gd name="connsiteX26" fmla="*/ 363444 w 975537"/>
                  <a:gd name="connsiteY26" fmla="*/ 1273701 h 1516072"/>
                  <a:gd name="connsiteX27" fmla="*/ 336001 w 975537"/>
                  <a:gd name="connsiteY27" fmla="*/ 1356594 h 1516072"/>
                  <a:gd name="connsiteX28" fmla="*/ 329154 w 975537"/>
                  <a:gd name="connsiteY28" fmla="*/ 1420386 h 1516072"/>
                  <a:gd name="connsiteX29" fmla="*/ 332964 w 975537"/>
                  <a:gd name="connsiteY29" fmla="*/ 1463223 h 1516072"/>
                  <a:gd name="connsiteX30" fmla="*/ 365349 w 975537"/>
                  <a:gd name="connsiteY30" fmla="*/ 1512753 h 1516072"/>
                  <a:gd name="connsiteX31" fmla="*/ 388209 w 975537"/>
                  <a:gd name="connsiteY31" fmla="*/ 1514658 h 1516072"/>
                  <a:gd name="connsiteX32" fmla="*/ 397734 w 975537"/>
                  <a:gd name="connsiteY32" fmla="*/ 1491798 h 1516072"/>
                  <a:gd name="connsiteX33" fmla="*/ 404015 w 975537"/>
                  <a:gd name="connsiteY33" fmla="*/ 1451433 h 1516072"/>
                  <a:gd name="connsiteX34" fmla="*/ 410297 w 975537"/>
                  <a:gd name="connsiteY34" fmla="*/ 1389340 h 1516072"/>
                  <a:gd name="connsiteX35" fmla="*/ 424971 w 975537"/>
                  <a:gd name="connsiteY35" fmla="*/ 1329152 h 1516072"/>
                  <a:gd name="connsiteX36" fmla="*/ 468219 w 975537"/>
                  <a:gd name="connsiteY36" fmla="*/ 1265103 h 1516072"/>
                  <a:gd name="connsiteX37" fmla="*/ 529385 w 975537"/>
                  <a:gd name="connsiteY37" fmla="*/ 1230091 h 1516072"/>
                  <a:gd name="connsiteX38" fmla="*/ 602084 w 975537"/>
                  <a:gd name="connsiteY38" fmla="*/ 1221700 h 1516072"/>
                  <a:gd name="connsiteX39" fmla="*/ 721584 w 975537"/>
                  <a:gd name="connsiteY39" fmla="*/ 1316538 h 1516072"/>
                  <a:gd name="connsiteX40" fmla="*/ 778734 w 975537"/>
                  <a:gd name="connsiteY40" fmla="*/ 1323798 h 1516072"/>
                  <a:gd name="connsiteX41" fmla="*/ 821365 w 975537"/>
                  <a:gd name="connsiteY41" fmla="*/ 1303924 h 1516072"/>
                  <a:gd name="connsiteX42" fmla="*/ 784449 w 975537"/>
                  <a:gd name="connsiteY42" fmla="*/ 1253673 h 1516072"/>
                  <a:gd name="connsiteX43" fmla="*/ 774924 w 975537"/>
                  <a:gd name="connsiteY43" fmla="*/ 1247958 h 1516072"/>
                  <a:gd name="connsiteX44" fmla="*/ 649194 w 975537"/>
                  <a:gd name="connsiteY44" fmla="*/ 1156518 h 1516072"/>
                  <a:gd name="connsiteX45" fmla="*/ 646928 w 975537"/>
                  <a:gd name="connsiteY45" fmla="*/ 1108121 h 1516072"/>
                  <a:gd name="connsiteX46" fmla="*/ 672054 w 975537"/>
                  <a:gd name="connsiteY46" fmla="*/ 1089843 h 1516072"/>
                  <a:gd name="connsiteX47" fmla="*/ 725394 w 975537"/>
                  <a:gd name="connsiteY47" fmla="*/ 1082223 h 1516072"/>
                  <a:gd name="connsiteX48" fmla="*/ 872079 w 975537"/>
                  <a:gd name="connsiteY48" fmla="*/ 1086033 h 1516072"/>
                  <a:gd name="connsiteX49" fmla="*/ 900654 w 975537"/>
                  <a:gd name="connsiteY49" fmla="*/ 1091748 h 1516072"/>
                  <a:gd name="connsiteX50" fmla="*/ 964765 w 975537"/>
                  <a:gd name="connsiteY50" fmla="*/ 1090672 h 1516072"/>
                  <a:gd name="connsiteX51" fmla="*/ 971139 w 975537"/>
                  <a:gd name="connsiteY51" fmla="*/ 1054008 h 1516072"/>
                  <a:gd name="connsiteX52" fmla="*/ 919550 w 975537"/>
                  <a:gd name="connsiteY52" fmla="*/ 1034598 h 1516072"/>
                  <a:gd name="connsiteX53" fmla="*/ 804116 w 975537"/>
                  <a:gd name="connsiteY53" fmla="*/ 1037069 h 1516072"/>
                  <a:gd name="connsiteX54" fmla="*/ 647290 w 975537"/>
                  <a:gd name="connsiteY54" fmla="*/ 1049838 h 1516072"/>
                  <a:gd name="connsiteX55" fmla="*/ 641008 w 975537"/>
                  <a:gd name="connsiteY55" fmla="*/ 1026051 h 1516072"/>
                  <a:gd name="connsiteX56" fmla="*/ 673959 w 975537"/>
                  <a:gd name="connsiteY56" fmla="*/ 992688 h 1516072"/>
                  <a:gd name="connsiteX57" fmla="*/ 717774 w 975537"/>
                  <a:gd name="connsiteY57" fmla="*/ 952683 h 1516072"/>
                  <a:gd name="connsiteX58" fmla="*/ 733014 w 975537"/>
                  <a:gd name="connsiteY58" fmla="*/ 939348 h 1516072"/>
                  <a:gd name="connsiteX59" fmla="*/ 753969 w 975537"/>
                  <a:gd name="connsiteY59" fmla="*/ 918393 h 1516072"/>
                  <a:gd name="connsiteX60" fmla="*/ 767304 w 975537"/>
                  <a:gd name="connsiteY60" fmla="*/ 889818 h 1516072"/>
                  <a:gd name="connsiteX61" fmla="*/ 765399 w 975537"/>
                  <a:gd name="connsiteY61" fmla="*/ 874578 h 1516072"/>
                  <a:gd name="connsiteX62" fmla="*/ 738729 w 975537"/>
                  <a:gd name="connsiteY62" fmla="*/ 874578 h 1516072"/>
                  <a:gd name="connsiteX63" fmla="*/ 700629 w 975537"/>
                  <a:gd name="connsiteY63" fmla="*/ 899343 h 1516072"/>
                  <a:gd name="connsiteX64" fmla="*/ 583755 w 975537"/>
                  <a:gd name="connsiteY64" fmla="*/ 945474 h 1516072"/>
                  <a:gd name="connsiteX65" fmla="*/ 508224 w 975537"/>
                  <a:gd name="connsiteY65" fmla="*/ 847908 h 1516072"/>
                  <a:gd name="connsiteX66" fmla="*/ 504414 w 975537"/>
                  <a:gd name="connsiteY66" fmla="*/ 358323 h 1516072"/>
                  <a:gd name="connsiteX67" fmla="*/ 500604 w 975537"/>
                  <a:gd name="connsiteY67" fmla="*/ 66858 h 1516072"/>
                  <a:gd name="connsiteX68" fmla="*/ 491079 w 975537"/>
                  <a:gd name="connsiteY68" fmla="*/ 40188 h 1516072"/>
                  <a:gd name="connsiteX69" fmla="*/ 489174 w 975537"/>
                  <a:gd name="connsiteY69" fmla="*/ 34473 h 1516072"/>
                  <a:gd name="connsiteX70" fmla="*/ 485364 w 975537"/>
                  <a:gd name="connsiteY70" fmla="*/ 28758 h 1516072"/>
                  <a:gd name="connsiteX71" fmla="*/ 479649 w 975537"/>
                  <a:gd name="connsiteY71" fmla="*/ 17328 h 1516072"/>
                  <a:gd name="connsiteX72" fmla="*/ 473934 w 975537"/>
                  <a:gd name="connsiteY72" fmla="*/ 13518 h 1516072"/>
                  <a:gd name="connsiteX73" fmla="*/ 470124 w 975537"/>
                  <a:gd name="connsiteY73" fmla="*/ 7803 h 1516072"/>
                  <a:gd name="connsiteX74" fmla="*/ 430119 w 975537"/>
                  <a:gd name="connsiteY74" fmla="*/ 11613 h 1516072"/>
                  <a:gd name="connsiteX75" fmla="*/ 426309 w 975537"/>
                  <a:gd name="connsiteY75" fmla="*/ 78288 h 1516072"/>
                  <a:gd name="connsiteX76" fmla="*/ 426309 w 975537"/>
                  <a:gd name="connsiteY76" fmla="*/ 84003 h 1516072"/>
                  <a:gd name="connsiteX77" fmla="*/ 437533 w 975537"/>
                  <a:gd name="connsiteY77" fmla="*/ 225952 h 1516072"/>
                  <a:gd name="connsiteX78" fmla="*/ 441549 w 975537"/>
                  <a:gd name="connsiteY78" fmla="*/ 421188 h 1516072"/>
                  <a:gd name="connsiteX79" fmla="*/ 440932 w 975537"/>
                  <a:gd name="connsiteY79" fmla="*/ 789160 h 1516072"/>
                  <a:gd name="connsiteX80" fmla="*/ 431252 w 975537"/>
                  <a:gd name="connsiteY80" fmla="*/ 879006 h 1516072"/>
                  <a:gd name="connsiteX0" fmla="*/ 431252 w 975537"/>
                  <a:gd name="connsiteY0" fmla="*/ 879006 h 1516072"/>
                  <a:gd name="connsiteX1" fmla="*/ 393357 w 975537"/>
                  <a:gd name="connsiteY1" fmla="*/ 919577 h 1516072"/>
                  <a:gd name="connsiteX2" fmla="*/ 343571 w 975537"/>
                  <a:gd name="connsiteY2" fmla="*/ 956133 h 1516072"/>
                  <a:gd name="connsiteX3" fmla="*/ 263818 w 975537"/>
                  <a:gd name="connsiteY3" fmla="*/ 967151 h 1516072"/>
                  <a:gd name="connsiteX4" fmla="*/ 202240 w 975537"/>
                  <a:gd name="connsiteY4" fmla="*/ 939915 h 1516072"/>
                  <a:gd name="connsiteX5" fmla="*/ 117699 w 975537"/>
                  <a:gd name="connsiteY5" fmla="*/ 903153 h 1516072"/>
                  <a:gd name="connsiteX6" fmla="*/ 60549 w 975537"/>
                  <a:gd name="connsiteY6" fmla="*/ 874578 h 1516072"/>
                  <a:gd name="connsiteX7" fmla="*/ 47214 w 975537"/>
                  <a:gd name="connsiteY7" fmla="*/ 895533 h 1516072"/>
                  <a:gd name="connsiteX8" fmla="*/ 51024 w 975537"/>
                  <a:gd name="connsiteY8" fmla="*/ 933633 h 1516072"/>
                  <a:gd name="connsiteX9" fmla="*/ 54834 w 975537"/>
                  <a:gd name="connsiteY9" fmla="*/ 939348 h 1516072"/>
                  <a:gd name="connsiteX10" fmla="*/ 60549 w 975537"/>
                  <a:gd name="connsiteY10" fmla="*/ 943158 h 1516072"/>
                  <a:gd name="connsiteX11" fmla="*/ 64359 w 975537"/>
                  <a:gd name="connsiteY11" fmla="*/ 948873 h 1516072"/>
                  <a:gd name="connsiteX12" fmla="*/ 81504 w 975537"/>
                  <a:gd name="connsiteY12" fmla="*/ 958398 h 1516072"/>
                  <a:gd name="connsiteX13" fmla="*/ 167229 w 975537"/>
                  <a:gd name="connsiteY13" fmla="*/ 989239 h 1516072"/>
                  <a:gd name="connsiteX14" fmla="*/ 263251 w 975537"/>
                  <a:gd name="connsiteY14" fmla="*/ 1036092 h 1516072"/>
                  <a:gd name="connsiteX15" fmla="*/ 279624 w 975537"/>
                  <a:gd name="connsiteY15" fmla="*/ 1076508 h 1516072"/>
                  <a:gd name="connsiteX16" fmla="*/ 265311 w 975537"/>
                  <a:gd name="connsiteY16" fmla="*/ 1119397 h 1516072"/>
                  <a:gd name="connsiteX17" fmla="*/ 187154 w 975537"/>
                  <a:gd name="connsiteY17" fmla="*/ 1150391 h 1516072"/>
                  <a:gd name="connsiteX18" fmla="*/ 56276 w 975537"/>
                  <a:gd name="connsiteY18" fmla="*/ 1165271 h 1516072"/>
                  <a:gd name="connsiteX19" fmla="*/ 5304 w 975537"/>
                  <a:gd name="connsiteY19" fmla="*/ 1175568 h 1516072"/>
                  <a:gd name="connsiteX20" fmla="*/ 1494 w 975537"/>
                  <a:gd name="connsiteY20" fmla="*/ 1181283 h 1516072"/>
                  <a:gd name="connsiteX21" fmla="*/ 7209 w 975537"/>
                  <a:gd name="connsiteY21" fmla="*/ 1213668 h 1516072"/>
                  <a:gd name="connsiteX22" fmla="*/ 12924 w 975537"/>
                  <a:gd name="connsiteY22" fmla="*/ 1217478 h 1516072"/>
                  <a:gd name="connsiteX23" fmla="*/ 18639 w 975537"/>
                  <a:gd name="connsiteY23" fmla="*/ 1219383 h 1516072"/>
                  <a:gd name="connsiteX24" fmla="*/ 146274 w 975537"/>
                  <a:gd name="connsiteY24" fmla="*/ 1222421 h 1516072"/>
                  <a:gd name="connsiteX25" fmla="*/ 336929 w 975537"/>
                  <a:gd name="connsiteY25" fmla="*/ 1217478 h 1516072"/>
                  <a:gd name="connsiteX26" fmla="*/ 363444 w 975537"/>
                  <a:gd name="connsiteY26" fmla="*/ 1273701 h 1516072"/>
                  <a:gd name="connsiteX27" fmla="*/ 336001 w 975537"/>
                  <a:gd name="connsiteY27" fmla="*/ 1356594 h 1516072"/>
                  <a:gd name="connsiteX28" fmla="*/ 329154 w 975537"/>
                  <a:gd name="connsiteY28" fmla="*/ 1420386 h 1516072"/>
                  <a:gd name="connsiteX29" fmla="*/ 332964 w 975537"/>
                  <a:gd name="connsiteY29" fmla="*/ 1463223 h 1516072"/>
                  <a:gd name="connsiteX30" fmla="*/ 365349 w 975537"/>
                  <a:gd name="connsiteY30" fmla="*/ 1512753 h 1516072"/>
                  <a:gd name="connsiteX31" fmla="*/ 388209 w 975537"/>
                  <a:gd name="connsiteY31" fmla="*/ 1514658 h 1516072"/>
                  <a:gd name="connsiteX32" fmla="*/ 397734 w 975537"/>
                  <a:gd name="connsiteY32" fmla="*/ 1491798 h 1516072"/>
                  <a:gd name="connsiteX33" fmla="*/ 404015 w 975537"/>
                  <a:gd name="connsiteY33" fmla="*/ 1451433 h 1516072"/>
                  <a:gd name="connsiteX34" fmla="*/ 410297 w 975537"/>
                  <a:gd name="connsiteY34" fmla="*/ 1389340 h 1516072"/>
                  <a:gd name="connsiteX35" fmla="*/ 424971 w 975537"/>
                  <a:gd name="connsiteY35" fmla="*/ 1329152 h 1516072"/>
                  <a:gd name="connsiteX36" fmla="*/ 468219 w 975537"/>
                  <a:gd name="connsiteY36" fmla="*/ 1265103 h 1516072"/>
                  <a:gd name="connsiteX37" fmla="*/ 529385 w 975537"/>
                  <a:gd name="connsiteY37" fmla="*/ 1230091 h 1516072"/>
                  <a:gd name="connsiteX38" fmla="*/ 602084 w 975537"/>
                  <a:gd name="connsiteY38" fmla="*/ 1221700 h 1516072"/>
                  <a:gd name="connsiteX39" fmla="*/ 721584 w 975537"/>
                  <a:gd name="connsiteY39" fmla="*/ 1316538 h 1516072"/>
                  <a:gd name="connsiteX40" fmla="*/ 778734 w 975537"/>
                  <a:gd name="connsiteY40" fmla="*/ 1323798 h 1516072"/>
                  <a:gd name="connsiteX41" fmla="*/ 821365 w 975537"/>
                  <a:gd name="connsiteY41" fmla="*/ 1303924 h 1516072"/>
                  <a:gd name="connsiteX42" fmla="*/ 784449 w 975537"/>
                  <a:gd name="connsiteY42" fmla="*/ 1253673 h 1516072"/>
                  <a:gd name="connsiteX43" fmla="*/ 774924 w 975537"/>
                  <a:gd name="connsiteY43" fmla="*/ 1247958 h 1516072"/>
                  <a:gd name="connsiteX44" fmla="*/ 649194 w 975537"/>
                  <a:gd name="connsiteY44" fmla="*/ 1156518 h 1516072"/>
                  <a:gd name="connsiteX45" fmla="*/ 646928 w 975537"/>
                  <a:gd name="connsiteY45" fmla="*/ 1108121 h 1516072"/>
                  <a:gd name="connsiteX46" fmla="*/ 672054 w 975537"/>
                  <a:gd name="connsiteY46" fmla="*/ 1089843 h 1516072"/>
                  <a:gd name="connsiteX47" fmla="*/ 725394 w 975537"/>
                  <a:gd name="connsiteY47" fmla="*/ 1082223 h 1516072"/>
                  <a:gd name="connsiteX48" fmla="*/ 872079 w 975537"/>
                  <a:gd name="connsiteY48" fmla="*/ 1086033 h 1516072"/>
                  <a:gd name="connsiteX49" fmla="*/ 900654 w 975537"/>
                  <a:gd name="connsiteY49" fmla="*/ 1091748 h 1516072"/>
                  <a:gd name="connsiteX50" fmla="*/ 964765 w 975537"/>
                  <a:gd name="connsiteY50" fmla="*/ 1090672 h 1516072"/>
                  <a:gd name="connsiteX51" fmla="*/ 971139 w 975537"/>
                  <a:gd name="connsiteY51" fmla="*/ 1054008 h 1516072"/>
                  <a:gd name="connsiteX52" fmla="*/ 919550 w 975537"/>
                  <a:gd name="connsiteY52" fmla="*/ 1034598 h 1516072"/>
                  <a:gd name="connsiteX53" fmla="*/ 804116 w 975537"/>
                  <a:gd name="connsiteY53" fmla="*/ 1037069 h 1516072"/>
                  <a:gd name="connsiteX54" fmla="*/ 647290 w 975537"/>
                  <a:gd name="connsiteY54" fmla="*/ 1049838 h 1516072"/>
                  <a:gd name="connsiteX55" fmla="*/ 641008 w 975537"/>
                  <a:gd name="connsiteY55" fmla="*/ 1026051 h 1516072"/>
                  <a:gd name="connsiteX56" fmla="*/ 673959 w 975537"/>
                  <a:gd name="connsiteY56" fmla="*/ 992688 h 1516072"/>
                  <a:gd name="connsiteX57" fmla="*/ 717774 w 975537"/>
                  <a:gd name="connsiteY57" fmla="*/ 952683 h 1516072"/>
                  <a:gd name="connsiteX58" fmla="*/ 733014 w 975537"/>
                  <a:gd name="connsiteY58" fmla="*/ 939348 h 1516072"/>
                  <a:gd name="connsiteX59" fmla="*/ 753969 w 975537"/>
                  <a:gd name="connsiteY59" fmla="*/ 918393 h 1516072"/>
                  <a:gd name="connsiteX60" fmla="*/ 767304 w 975537"/>
                  <a:gd name="connsiteY60" fmla="*/ 889818 h 1516072"/>
                  <a:gd name="connsiteX61" fmla="*/ 765399 w 975537"/>
                  <a:gd name="connsiteY61" fmla="*/ 874578 h 1516072"/>
                  <a:gd name="connsiteX62" fmla="*/ 738729 w 975537"/>
                  <a:gd name="connsiteY62" fmla="*/ 874578 h 1516072"/>
                  <a:gd name="connsiteX63" fmla="*/ 700629 w 975537"/>
                  <a:gd name="connsiteY63" fmla="*/ 899343 h 1516072"/>
                  <a:gd name="connsiteX64" fmla="*/ 583755 w 975537"/>
                  <a:gd name="connsiteY64" fmla="*/ 945474 h 1516072"/>
                  <a:gd name="connsiteX65" fmla="*/ 508224 w 975537"/>
                  <a:gd name="connsiteY65" fmla="*/ 847908 h 1516072"/>
                  <a:gd name="connsiteX66" fmla="*/ 504414 w 975537"/>
                  <a:gd name="connsiteY66" fmla="*/ 358323 h 1516072"/>
                  <a:gd name="connsiteX67" fmla="*/ 500604 w 975537"/>
                  <a:gd name="connsiteY67" fmla="*/ 66858 h 1516072"/>
                  <a:gd name="connsiteX68" fmla="*/ 491079 w 975537"/>
                  <a:gd name="connsiteY68" fmla="*/ 40188 h 1516072"/>
                  <a:gd name="connsiteX69" fmla="*/ 489174 w 975537"/>
                  <a:gd name="connsiteY69" fmla="*/ 34473 h 1516072"/>
                  <a:gd name="connsiteX70" fmla="*/ 485364 w 975537"/>
                  <a:gd name="connsiteY70" fmla="*/ 28758 h 1516072"/>
                  <a:gd name="connsiteX71" fmla="*/ 479649 w 975537"/>
                  <a:gd name="connsiteY71" fmla="*/ 17328 h 1516072"/>
                  <a:gd name="connsiteX72" fmla="*/ 473934 w 975537"/>
                  <a:gd name="connsiteY72" fmla="*/ 13518 h 1516072"/>
                  <a:gd name="connsiteX73" fmla="*/ 470124 w 975537"/>
                  <a:gd name="connsiteY73" fmla="*/ 7803 h 1516072"/>
                  <a:gd name="connsiteX74" fmla="*/ 430119 w 975537"/>
                  <a:gd name="connsiteY74" fmla="*/ 11613 h 1516072"/>
                  <a:gd name="connsiteX75" fmla="*/ 426309 w 975537"/>
                  <a:gd name="connsiteY75" fmla="*/ 78288 h 1516072"/>
                  <a:gd name="connsiteX76" fmla="*/ 426309 w 975537"/>
                  <a:gd name="connsiteY76" fmla="*/ 84003 h 1516072"/>
                  <a:gd name="connsiteX77" fmla="*/ 437533 w 975537"/>
                  <a:gd name="connsiteY77" fmla="*/ 225952 h 1516072"/>
                  <a:gd name="connsiteX78" fmla="*/ 441549 w 975537"/>
                  <a:gd name="connsiteY78" fmla="*/ 421188 h 1516072"/>
                  <a:gd name="connsiteX79" fmla="*/ 440932 w 975537"/>
                  <a:gd name="connsiteY79" fmla="*/ 789160 h 1516072"/>
                  <a:gd name="connsiteX80" fmla="*/ 431252 w 975537"/>
                  <a:gd name="connsiteY80" fmla="*/ 879006 h 1516072"/>
                  <a:gd name="connsiteX0" fmla="*/ 433724 w 975537"/>
                  <a:gd name="connsiteY0" fmla="*/ 871592 h 1516072"/>
                  <a:gd name="connsiteX1" fmla="*/ 393357 w 975537"/>
                  <a:gd name="connsiteY1" fmla="*/ 919577 h 1516072"/>
                  <a:gd name="connsiteX2" fmla="*/ 343571 w 975537"/>
                  <a:gd name="connsiteY2" fmla="*/ 956133 h 1516072"/>
                  <a:gd name="connsiteX3" fmla="*/ 263818 w 975537"/>
                  <a:gd name="connsiteY3" fmla="*/ 967151 h 1516072"/>
                  <a:gd name="connsiteX4" fmla="*/ 202240 w 975537"/>
                  <a:gd name="connsiteY4" fmla="*/ 939915 h 1516072"/>
                  <a:gd name="connsiteX5" fmla="*/ 117699 w 975537"/>
                  <a:gd name="connsiteY5" fmla="*/ 903153 h 1516072"/>
                  <a:gd name="connsiteX6" fmla="*/ 60549 w 975537"/>
                  <a:gd name="connsiteY6" fmla="*/ 874578 h 1516072"/>
                  <a:gd name="connsiteX7" fmla="*/ 47214 w 975537"/>
                  <a:gd name="connsiteY7" fmla="*/ 895533 h 1516072"/>
                  <a:gd name="connsiteX8" fmla="*/ 51024 w 975537"/>
                  <a:gd name="connsiteY8" fmla="*/ 933633 h 1516072"/>
                  <a:gd name="connsiteX9" fmla="*/ 54834 w 975537"/>
                  <a:gd name="connsiteY9" fmla="*/ 939348 h 1516072"/>
                  <a:gd name="connsiteX10" fmla="*/ 60549 w 975537"/>
                  <a:gd name="connsiteY10" fmla="*/ 943158 h 1516072"/>
                  <a:gd name="connsiteX11" fmla="*/ 64359 w 975537"/>
                  <a:gd name="connsiteY11" fmla="*/ 948873 h 1516072"/>
                  <a:gd name="connsiteX12" fmla="*/ 81504 w 975537"/>
                  <a:gd name="connsiteY12" fmla="*/ 958398 h 1516072"/>
                  <a:gd name="connsiteX13" fmla="*/ 167229 w 975537"/>
                  <a:gd name="connsiteY13" fmla="*/ 989239 h 1516072"/>
                  <a:gd name="connsiteX14" fmla="*/ 263251 w 975537"/>
                  <a:gd name="connsiteY14" fmla="*/ 1036092 h 1516072"/>
                  <a:gd name="connsiteX15" fmla="*/ 279624 w 975537"/>
                  <a:gd name="connsiteY15" fmla="*/ 1076508 h 1516072"/>
                  <a:gd name="connsiteX16" fmla="*/ 265311 w 975537"/>
                  <a:gd name="connsiteY16" fmla="*/ 1119397 h 1516072"/>
                  <a:gd name="connsiteX17" fmla="*/ 187154 w 975537"/>
                  <a:gd name="connsiteY17" fmla="*/ 1150391 h 1516072"/>
                  <a:gd name="connsiteX18" fmla="*/ 56276 w 975537"/>
                  <a:gd name="connsiteY18" fmla="*/ 1165271 h 1516072"/>
                  <a:gd name="connsiteX19" fmla="*/ 5304 w 975537"/>
                  <a:gd name="connsiteY19" fmla="*/ 1175568 h 1516072"/>
                  <a:gd name="connsiteX20" fmla="*/ 1494 w 975537"/>
                  <a:gd name="connsiteY20" fmla="*/ 1181283 h 1516072"/>
                  <a:gd name="connsiteX21" fmla="*/ 7209 w 975537"/>
                  <a:gd name="connsiteY21" fmla="*/ 1213668 h 1516072"/>
                  <a:gd name="connsiteX22" fmla="*/ 12924 w 975537"/>
                  <a:gd name="connsiteY22" fmla="*/ 1217478 h 1516072"/>
                  <a:gd name="connsiteX23" fmla="*/ 18639 w 975537"/>
                  <a:gd name="connsiteY23" fmla="*/ 1219383 h 1516072"/>
                  <a:gd name="connsiteX24" fmla="*/ 146274 w 975537"/>
                  <a:gd name="connsiteY24" fmla="*/ 1222421 h 1516072"/>
                  <a:gd name="connsiteX25" fmla="*/ 336929 w 975537"/>
                  <a:gd name="connsiteY25" fmla="*/ 1217478 h 1516072"/>
                  <a:gd name="connsiteX26" fmla="*/ 363444 w 975537"/>
                  <a:gd name="connsiteY26" fmla="*/ 1273701 h 1516072"/>
                  <a:gd name="connsiteX27" fmla="*/ 336001 w 975537"/>
                  <a:gd name="connsiteY27" fmla="*/ 1356594 h 1516072"/>
                  <a:gd name="connsiteX28" fmla="*/ 329154 w 975537"/>
                  <a:gd name="connsiteY28" fmla="*/ 1420386 h 1516072"/>
                  <a:gd name="connsiteX29" fmla="*/ 332964 w 975537"/>
                  <a:gd name="connsiteY29" fmla="*/ 1463223 h 1516072"/>
                  <a:gd name="connsiteX30" fmla="*/ 365349 w 975537"/>
                  <a:gd name="connsiteY30" fmla="*/ 1512753 h 1516072"/>
                  <a:gd name="connsiteX31" fmla="*/ 388209 w 975537"/>
                  <a:gd name="connsiteY31" fmla="*/ 1514658 h 1516072"/>
                  <a:gd name="connsiteX32" fmla="*/ 397734 w 975537"/>
                  <a:gd name="connsiteY32" fmla="*/ 1491798 h 1516072"/>
                  <a:gd name="connsiteX33" fmla="*/ 404015 w 975537"/>
                  <a:gd name="connsiteY33" fmla="*/ 1451433 h 1516072"/>
                  <a:gd name="connsiteX34" fmla="*/ 410297 w 975537"/>
                  <a:gd name="connsiteY34" fmla="*/ 1389340 h 1516072"/>
                  <a:gd name="connsiteX35" fmla="*/ 424971 w 975537"/>
                  <a:gd name="connsiteY35" fmla="*/ 1329152 h 1516072"/>
                  <a:gd name="connsiteX36" fmla="*/ 468219 w 975537"/>
                  <a:gd name="connsiteY36" fmla="*/ 1265103 h 1516072"/>
                  <a:gd name="connsiteX37" fmla="*/ 529385 w 975537"/>
                  <a:gd name="connsiteY37" fmla="*/ 1230091 h 1516072"/>
                  <a:gd name="connsiteX38" fmla="*/ 602084 w 975537"/>
                  <a:gd name="connsiteY38" fmla="*/ 1221700 h 1516072"/>
                  <a:gd name="connsiteX39" fmla="*/ 721584 w 975537"/>
                  <a:gd name="connsiteY39" fmla="*/ 1316538 h 1516072"/>
                  <a:gd name="connsiteX40" fmla="*/ 778734 w 975537"/>
                  <a:gd name="connsiteY40" fmla="*/ 1323798 h 1516072"/>
                  <a:gd name="connsiteX41" fmla="*/ 821365 w 975537"/>
                  <a:gd name="connsiteY41" fmla="*/ 1303924 h 1516072"/>
                  <a:gd name="connsiteX42" fmla="*/ 784449 w 975537"/>
                  <a:gd name="connsiteY42" fmla="*/ 1253673 h 1516072"/>
                  <a:gd name="connsiteX43" fmla="*/ 774924 w 975537"/>
                  <a:gd name="connsiteY43" fmla="*/ 1247958 h 1516072"/>
                  <a:gd name="connsiteX44" fmla="*/ 649194 w 975537"/>
                  <a:gd name="connsiteY44" fmla="*/ 1156518 h 1516072"/>
                  <a:gd name="connsiteX45" fmla="*/ 646928 w 975537"/>
                  <a:gd name="connsiteY45" fmla="*/ 1108121 h 1516072"/>
                  <a:gd name="connsiteX46" fmla="*/ 672054 w 975537"/>
                  <a:gd name="connsiteY46" fmla="*/ 1089843 h 1516072"/>
                  <a:gd name="connsiteX47" fmla="*/ 725394 w 975537"/>
                  <a:gd name="connsiteY47" fmla="*/ 1082223 h 1516072"/>
                  <a:gd name="connsiteX48" fmla="*/ 872079 w 975537"/>
                  <a:gd name="connsiteY48" fmla="*/ 1086033 h 1516072"/>
                  <a:gd name="connsiteX49" fmla="*/ 900654 w 975537"/>
                  <a:gd name="connsiteY49" fmla="*/ 1091748 h 1516072"/>
                  <a:gd name="connsiteX50" fmla="*/ 964765 w 975537"/>
                  <a:gd name="connsiteY50" fmla="*/ 1090672 h 1516072"/>
                  <a:gd name="connsiteX51" fmla="*/ 971139 w 975537"/>
                  <a:gd name="connsiteY51" fmla="*/ 1054008 h 1516072"/>
                  <a:gd name="connsiteX52" fmla="*/ 919550 w 975537"/>
                  <a:gd name="connsiteY52" fmla="*/ 1034598 h 1516072"/>
                  <a:gd name="connsiteX53" fmla="*/ 804116 w 975537"/>
                  <a:gd name="connsiteY53" fmla="*/ 1037069 h 1516072"/>
                  <a:gd name="connsiteX54" fmla="*/ 647290 w 975537"/>
                  <a:gd name="connsiteY54" fmla="*/ 1049838 h 1516072"/>
                  <a:gd name="connsiteX55" fmla="*/ 641008 w 975537"/>
                  <a:gd name="connsiteY55" fmla="*/ 1026051 h 1516072"/>
                  <a:gd name="connsiteX56" fmla="*/ 673959 w 975537"/>
                  <a:gd name="connsiteY56" fmla="*/ 992688 h 1516072"/>
                  <a:gd name="connsiteX57" fmla="*/ 717774 w 975537"/>
                  <a:gd name="connsiteY57" fmla="*/ 952683 h 1516072"/>
                  <a:gd name="connsiteX58" fmla="*/ 733014 w 975537"/>
                  <a:gd name="connsiteY58" fmla="*/ 939348 h 1516072"/>
                  <a:gd name="connsiteX59" fmla="*/ 753969 w 975537"/>
                  <a:gd name="connsiteY59" fmla="*/ 918393 h 1516072"/>
                  <a:gd name="connsiteX60" fmla="*/ 767304 w 975537"/>
                  <a:gd name="connsiteY60" fmla="*/ 889818 h 1516072"/>
                  <a:gd name="connsiteX61" fmla="*/ 765399 w 975537"/>
                  <a:gd name="connsiteY61" fmla="*/ 874578 h 1516072"/>
                  <a:gd name="connsiteX62" fmla="*/ 738729 w 975537"/>
                  <a:gd name="connsiteY62" fmla="*/ 874578 h 1516072"/>
                  <a:gd name="connsiteX63" fmla="*/ 700629 w 975537"/>
                  <a:gd name="connsiteY63" fmla="*/ 899343 h 1516072"/>
                  <a:gd name="connsiteX64" fmla="*/ 583755 w 975537"/>
                  <a:gd name="connsiteY64" fmla="*/ 945474 h 1516072"/>
                  <a:gd name="connsiteX65" fmla="*/ 508224 w 975537"/>
                  <a:gd name="connsiteY65" fmla="*/ 847908 h 1516072"/>
                  <a:gd name="connsiteX66" fmla="*/ 504414 w 975537"/>
                  <a:gd name="connsiteY66" fmla="*/ 358323 h 1516072"/>
                  <a:gd name="connsiteX67" fmla="*/ 500604 w 975537"/>
                  <a:gd name="connsiteY67" fmla="*/ 66858 h 1516072"/>
                  <a:gd name="connsiteX68" fmla="*/ 491079 w 975537"/>
                  <a:gd name="connsiteY68" fmla="*/ 40188 h 1516072"/>
                  <a:gd name="connsiteX69" fmla="*/ 489174 w 975537"/>
                  <a:gd name="connsiteY69" fmla="*/ 34473 h 1516072"/>
                  <a:gd name="connsiteX70" fmla="*/ 485364 w 975537"/>
                  <a:gd name="connsiteY70" fmla="*/ 28758 h 1516072"/>
                  <a:gd name="connsiteX71" fmla="*/ 479649 w 975537"/>
                  <a:gd name="connsiteY71" fmla="*/ 17328 h 1516072"/>
                  <a:gd name="connsiteX72" fmla="*/ 473934 w 975537"/>
                  <a:gd name="connsiteY72" fmla="*/ 13518 h 1516072"/>
                  <a:gd name="connsiteX73" fmla="*/ 470124 w 975537"/>
                  <a:gd name="connsiteY73" fmla="*/ 7803 h 1516072"/>
                  <a:gd name="connsiteX74" fmla="*/ 430119 w 975537"/>
                  <a:gd name="connsiteY74" fmla="*/ 11613 h 1516072"/>
                  <a:gd name="connsiteX75" fmla="*/ 426309 w 975537"/>
                  <a:gd name="connsiteY75" fmla="*/ 78288 h 1516072"/>
                  <a:gd name="connsiteX76" fmla="*/ 426309 w 975537"/>
                  <a:gd name="connsiteY76" fmla="*/ 84003 h 1516072"/>
                  <a:gd name="connsiteX77" fmla="*/ 437533 w 975537"/>
                  <a:gd name="connsiteY77" fmla="*/ 225952 h 1516072"/>
                  <a:gd name="connsiteX78" fmla="*/ 441549 w 975537"/>
                  <a:gd name="connsiteY78" fmla="*/ 421188 h 1516072"/>
                  <a:gd name="connsiteX79" fmla="*/ 440932 w 975537"/>
                  <a:gd name="connsiteY79" fmla="*/ 789160 h 1516072"/>
                  <a:gd name="connsiteX80" fmla="*/ 433724 w 975537"/>
                  <a:gd name="connsiteY80" fmla="*/ 871592 h 1516072"/>
                  <a:gd name="connsiteX0" fmla="*/ 433724 w 975537"/>
                  <a:gd name="connsiteY0" fmla="*/ 871592 h 1516072"/>
                  <a:gd name="connsiteX1" fmla="*/ 393357 w 975537"/>
                  <a:gd name="connsiteY1" fmla="*/ 919577 h 1516072"/>
                  <a:gd name="connsiteX2" fmla="*/ 343571 w 975537"/>
                  <a:gd name="connsiteY2" fmla="*/ 956133 h 1516072"/>
                  <a:gd name="connsiteX3" fmla="*/ 263818 w 975537"/>
                  <a:gd name="connsiteY3" fmla="*/ 967151 h 1516072"/>
                  <a:gd name="connsiteX4" fmla="*/ 202240 w 975537"/>
                  <a:gd name="connsiteY4" fmla="*/ 939915 h 1516072"/>
                  <a:gd name="connsiteX5" fmla="*/ 117699 w 975537"/>
                  <a:gd name="connsiteY5" fmla="*/ 903153 h 1516072"/>
                  <a:gd name="connsiteX6" fmla="*/ 60549 w 975537"/>
                  <a:gd name="connsiteY6" fmla="*/ 874578 h 1516072"/>
                  <a:gd name="connsiteX7" fmla="*/ 47214 w 975537"/>
                  <a:gd name="connsiteY7" fmla="*/ 895533 h 1516072"/>
                  <a:gd name="connsiteX8" fmla="*/ 51024 w 975537"/>
                  <a:gd name="connsiteY8" fmla="*/ 933633 h 1516072"/>
                  <a:gd name="connsiteX9" fmla="*/ 54834 w 975537"/>
                  <a:gd name="connsiteY9" fmla="*/ 939348 h 1516072"/>
                  <a:gd name="connsiteX10" fmla="*/ 60549 w 975537"/>
                  <a:gd name="connsiteY10" fmla="*/ 943158 h 1516072"/>
                  <a:gd name="connsiteX11" fmla="*/ 64359 w 975537"/>
                  <a:gd name="connsiteY11" fmla="*/ 948873 h 1516072"/>
                  <a:gd name="connsiteX12" fmla="*/ 81504 w 975537"/>
                  <a:gd name="connsiteY12" fmla="*/ 958398 h 1516072"/>
                  <a:gd name="connsiteX13" fmla="*/ 167229 w 975537"/>
                  <a:gd name="connsiteY13" fmla="*/ 989239 h 1516072"/>
                  <a:gd name="connsiteX14" fmla="*/ 263251 w 975537"/>
                  <a:gd name="connsiteY14" fmla="*/ 1036092 h 1516072"/>
                  <a:gd name="connsiteX15" fmla="*/ 279624 w 975537"/>
                  <a:gd name="connsiteY15" fmla="*/ 1076508 h 1516072"/>
                  <a:gd name="connsiteX16" fmla="*/ 265311 w 975537"/>
                  <a:gd name="connsiteY16" fmla="*/ 1119397 h 1516072"/>
                  <a:gd name="connsiteX17" fmla="*/ 187154 w 975537"/>
                  <a:gd name="connsiteY17" fmla="*/ 1150391 h 1516072"/>
                  <a:gd name="connsiteX18" fmla="*/ 56276 w 975537"/>
                  <a:gd name="connsiteY18" fmla="*/ 1165271 h 1516072"/>
                  <a:gd name="connsiteX19" fmla="*/ 5304 w 975537"/>
                  <a:gd name="connsiteY19" fmla="*/ 1175568 h 1516072"/>
                  <a:gd name="connsiteX20" fmla="*/ 1494 w 975537"/>
                  <a:gd name="connsiteY20" fmla="*/ 1181283 h 1516072"/>
                  <a:gd name="connsiteX21" fmla="*/ 7209 w 975537"/>
                  <a:gd name="connsiteY21" fmla="*/ 1213668 h 1516072"/>
                  <a:gd name="connsiteX22" fmla="*/ 12924 w 975537"/>
                  <a:gd name="connsiteY22" fmla="*/ 1217478 h 1516072"/>
                  <a:gd name="connsiteX23" fmla="*/ 18639 w 975537"/>
                  <a:gd name="connsiteY23" fmla="*/ 1219383 h 1516072"/>
                  <a:gd name="connsiteX24" fmla="*/ 146274 w 975537"/>
                  <a:gd name="connsiteY24" fmla="*/ 1222421 h 1516072"/>
                  <a:gd name="connsiteX25" fmla="*/ 336929 w 975537"/>
                  <a:gd name="connsiteY25" fmla="*/ 1217478 h 1516072"/>
                  <a:gd name="connsiteX26" fmla="*/ 363444 w 975537"/>
                  <a:gd name="connsiteY26" fmla="*/ 1273701 h 1516072"/>
                  <a:gd name="connsiteX27" fmla="*/ 336001 w 975537"/>
                  <a:gd name="connsiteY27" fmla="*/ 1356594 h 1516072"/>
                  <a:gd name="connsiteX28" fmla="*/ 329154 w 975537"/>
                  <a:gd name="connsiteY28" fmla="*/ 1420386 h 1516072"/>
                  <a:gd name="connsiteX29" fmla="*/ 332964 w 975537"/>
                  <a:gd name="connsiteY29" fmla="*/ 1463223 h 1516072"/>
                  <a:gd name="connsiteX30" fmla="*/ 365349 w 975537"/>
                  <a:gd name="connsiteY30" fmla="*/ 1512753 h 1516072"/>
                  <a:gd name="connsiteX31" fmla="*/ 388209 w 975537"/>
                  <a:gd name="connsiteY31" fmla="*/ 1514658 h 1516072"/>
                  <a:gd name="connsiteX32" fmla="*/ 397734 w 975537"/>
                  <a:gd name="connsiteY32" fmla="*/ 1491798 h 1516072"/>
                  <a:gd name="connsiteX33" fmla="*/ 404015 w 975537"/>
                  <a:gd name="connsiteY33" fmla="*/ 1451433 h 1516072"/>
                  <a:gd name="connsiteX34" fmla="*/ 410297 w 975537"/>
                  <a:gd name="connsiteY34" fmla="*/ 1389340 h 1516072"/>
                  <a:gd name="connsiteX35" fmla="*/ 424971 w 975537"/>
                  <a:gd name="connsiteY35" fmla="*/ 1329152 h 1516072"/>
                  <a:gd name="connsiteX36" fmla="*/ 468219 w 975537"/>
                  <a:gd name="connsiteY36" fmla="*/ 1265103 h 1516072"/>
                  <a:gd name="connsiteX37" fmla="*/ 529385 w 975537"/>
                  <a:gd name="connsiteY37" fmla="*/ 1230091 h 1516072"/>
                  <a:gd name="connsiteX38" fmla="*/ 602084 w 975537"/>
                  <a:gd name="connsiteY38" fmla="*/ 1221700 h 1516072"/>
                  <a:gd name="connsiteX39" fmla="*/ 721584 w 975537"/>
                  <a:gd name="connsiteY39" fmla="*/ 1316538 h 1516072"/>
                  <a:gd name="connsiteX40" fmla="*/ 778734 w 975537"/>
                  <a:gd name="connsiteY40" fmla="*/ 1323798 h 1516072"/>
                  <a:gd name="connsiteX41" fmla="*/ 821365 w 975537"/>
                  <a:gd name="connsiteY41" fmla="*/ 1303924 h 1516072"/>
                  <a:gd name="connsiteX42" fmla="*/ 784449 w 975537"/>
                  <a:gd name="connsiteY42" fmla="*/ 1253673 h 1516072"/>
                  <a:gd name="connsiteX43" fmla="*/ 774924 w 975537"/>
                  <a:gd name="connsiteY43" fmla="*/ 1247958 h 1516072"/>
                  <a:gd name="connsiteX44" fmla="*/ 649194 w 975537"/>
                  <a:gd name="connsiteY44" fmla="*/ 1156518 h 1516072"/>
                  <a:gd name="connsiteX45" fmla="*/ 646928 w 975537"/>
                  <a:gd name="connsiteY45" fmla="*/ 1108121 h 1516072"/>
                  <a:gd name="connsiteX46" fmla="*/ 672054 w 975537"/>
                  <a:gd name="connsiteY46" fmla="*/ 1089843 h 1516072"/>
                  <a:gd name="connsiteX47" fmla="*/ 725394 w 975537"/>
                  <a:gd name="connsiteY47" fmla="*/ 1082223 h 1516072"/>
                  <a:gd name="connsiteX48" fmla="*/ 872079 w 975537"/>
                  <a:gd name="connsiteY48" fmla="*/ 1086033 h 1516072"/>
                  <a:gd name="connsiteX49" fmla="*/ 900654 w 975537"/>
                  <a:gd name="connsiteY49" fmla="*/ 1091748 h 1516072"/>
                  <a:gd name="connsiteX50" fmla="*/ 964765 w 975537"/>
                  <a:gd name="connsiteY50" fmla="*/ 1090672 h 1516072"/>
                  <a:gd name="connsiteX51" fmla="*/ 971139 w 975537"/>
                  <a:gd name="connsiteY51" fmla="*/ 1054008 h 1516072"/>
                  <a:gd name="connsiteX52" fmla="*/ 919550 w 975537"/>
                  <a:gd name="connsiteY52" fmla="*/ 1034598 h 1516072"/>
                  <a:gd name="connsiteX53" fmla="*/ 804116 w 975537"/>
                  <a:gd name="connsiteY53" fmla="*/ 1037069 h 1516072"/>
                  <a:gd name="connsiteX54" fmla="*/ 647290 w 975537"/>
                  <a:gd name="connsiteY54" fmla="*/ 1049838 h 1516072"/>
                  <a:gd name="connsiteX55" fmla="*/ 641008 w 975537"/>
                  <a:gd name="connsiteY55" fmla="*/ 1026051 h 1516072"/>
                  <a:gd name="connsiteX56" fmla="*/ 673959 w 975537"/>
                  <a:gd name="connsiteY56" fmla="*/ 992688 h 1516072"/>
                  <a:gd name="connsiteX57" fmla="*/ 717774 w 975537"/>
                  <a:gd name="connsiteY57" fmla="*/ 952683 h 1516072"/>
                  <a:gd name="connsiteX58" fmla="*/ 733014 w 975537"/>
                  <a:gd name="connsiteY58" fmla="*/ 939348 h 1516072"/>
                  <a:gd name="connsiteX59" fmla="*/ 753969 w 975537"/>
                  <a:gd name="connsiteY59" fmla="*/ 918393 h 1516072"/>
                  <a:gd name="connsiteX60" fmla="*/ 767304 w 975537"/>
                  <a:gd name="connsiteY60" fmla="*/ 889818 h 1516072"/>
                  <a:gd name="connsiteX61" fmla="*/ 765399 w 975537"/>
                  <a:gd name="connsiteY61" fmla="*/ 874578 h 1516072"/>
                  <a:gd name="connsiteX62" fmla="*/ 738729 w 975537"/>
                  <a:gd name="connsiteY62" fmla="*/ 874578 h 1516072"/>
                  <a:gd name="connsiteX63" fmla="*/ 700629 w 975537"/>
                  <a:gd name="connsiteY63" fmla="*/ 899343 h 1516072"/>
                  <a:gd name="connsiteX64" fmla="*/ 583755 w 975537"/>
                  <a:gd name="connsiteY64" fmla="*/ 945474 h 1516072"/>
                  <a:gd name="connsiteX65" fmla="*/ 508224 w 975537"/>
                  <a:gd name="connsiteY65" fmla="*/ 847908 h 1516072"/>
                  <a:gd name="connsiteX66" fmla="*/ 504414 w 975537"/>
                  <a:gd name="connsiteY66" fmla="*/ 358323 h 1516072"/>
                  <a:gd name="connsiteX67" fmla="*/ 500604 w 975537"/>
                  <a:gd name="connsiteY67" fmla="*/ 66858 h 1516072"/>
                  <a:gd name="connsiteX68" fmla="*/ 491079 w 975537"/>
                  <a:gd name="connsiteY68" fmla="*/ 40188 h 1516072"/>
                  <a:gd name="connsiteX69" fmla="*/ 489174 w 975537"/>
                  <a:gd name="connsiteY69" fmla="*/ 34473 h 1516072"/>
                  <a:gd name="connsiteX70" fmla="*/ 485364 w 975537"/>
                  <a:gd name="connsiteY70" fmla="*/ 28758 h 1516072"/>
                  <a:gd name="connsiteX71" fmla="*/ 479649 w 975537"/>
                  <a:gd name="connsiteY71" fmla="*/ 17328 h 1516072"/>
                  <a:gd name="connsiteX72" fmla="*/ 473934 w 975537"/>
                  <a:gd name="connsiteY72" fmla="*/ 13518 h 1516072"/>
                  <a:gd name="connsiteX73" fmla="*/ 470124 w 975537"/>
                  <a:gd name="connsiteY73" fmla="*/ 7803 h 1516072"/>
                  <a:gd name="connsiteX74" fmla="*/ 430119 w 975537"/>
                  <a:gd name="connsiteY74" fmla="*/ 11613 h 1516072"/>
                  <a:gd name="connsiteX75" fmla="*/ 426309 w 975537"/>
                  <a:gd name="connsiteY75" fmla="*/ 78288 h 1516072"/>
                  <a:gd name="connsiteX76" fmla="*/ 426309 w 975537"/>
                  <a:gd name="connsiteY76" fmla="*/ 84003 h 1516072"/>
                  <a:gd name="connsiteX77" fmla="*/ 437533 w 975537"/>
                  <a:gd name="connsiteY77" fmla="*/ 225952 h 1516072"/>
                  <a:gd name="connsiteX78" fmla="*/ 441549 w 975537"/>
                  <a:gd name="connsiteY78" fmla="*/ 421188 h 1516072"/>
                  <a:gd name="connsiteX79" fmla="*/ 445875 w 975537"/>
                  <a:gd name="connsiteY79" fmla="*/ 757032 h 1516072"/>
                  <a:gd name="connsiteX80" fmla="*/ 433724 w 975537"/>
                  <a:gd name="connsiteY80" fmla="*/ 871592 h 1516072"/>
                  <a:gd name="connsiteX0" fmla="*/ 428781 w 975537"/>
                  <a:gd name="connsiteY0" fmla="*/ 864178 h 1516072"/>
                  <a:gd name="connsiteX1" fmla="*/ 393357 w 975537"/>
                  <a:gd name="connsiteY1" fmla="*/ 919577 h 1516072"/>
                  <a:gd name="connsiteX2" fmla="*/ 343571 w 975537"/>
                  <a:gd name="connsiteY2" fmla="*/ 956133 h 1516072"/>
                  <a:gd name="connsiteX3" fmla="*/ 263818 w 975537"/>
                  <a:gd name="connsiteY3" fmla="*/ 967151 h 1516072"/>
                  <a:gd name="connsiteX4" fmla="*/ 202240 w 975537"/>
                  <a:gd name="connsiteY4" fmla="*/ 939915 h 1516072"/>
                  <a:gd name="connsiteX5" fmla="*/ 117699 w 975537"/>
                  <a:gd name="connsiteY5" fmla="*/ 903153 h 1516072"/>
                  <a:gd name="connsiteX6" fmla="*/ 60549 w 975537"/>
                  <a:gd name="connsiteY6" fmla="*/ 874578 h 1516072"/>
                  <a:gd name="connsiteX7" fmla="*/ 47214 w 975537"/>
                  <a:gd name="connsiteY7" fmla="*/ 895533 h 1516072"/>
                  <a:gd name="connsiteX8" fmla="*/ 51024 w 975537"/>
                  <a:gd name="connsiteY8" fmla="*/ 933633 h 1516072"/>
                  <a:gd name="connsiteX9" fmla="*/ 54834 w 975537"/>
                  <a:gd name="connsiteY9" fmla="*/ 939348 h 1516072"/>
                  <a:gd name="connsiteX10" fmla="*/ 60549 w 975537"/>
                  <a:gd name="connsiteY10" fmla="*/ 943158 h 1516072"/>
                  <a:gd name="connsiteX11" fmla="*/ 64359 w 975537"/>
                  <a:gd name="connsiteY11" fmla="*/ 948873 h 1516072"/>
                  <a:gd name="connsiteX12" fmla="*/ 81504 w 975537"/>
                  <a:gd name="connsiteY12" fmla="*/ 958398 h 1516072"/>
                  <a:gd name="connsiteX13" fmla="*/ 167229 w 975537"/>
                  <a:gd name="connsiteY13" fmla="*/ 989239 h 1516072"/>
                  <a:gd name="connsiteX14" fmla="*/ 263251 w 975537"/>
                  <a:gd name="connsiteY14" fmla="*/ 1036092 h 1516072"/>
                  <a:gd name="connsiteX15" fmla="*/ 279624 w 975537"/>
                  <a:gd name="connsiteY15" fmla="*/ 1076508 h 1516072"/>
                  <a:gd name="connsiteX16" fmla="*/ 265311 w 975537"/>
                  <a:gd name="connsiteY16" fmla="*/ 1119397 h 1516072"/>
                  <a:gd name="connsiteX17" fmla="*/ 187154 w 975537"/>
                  <a:gd name="connsiteY17" fmla="*/ 1150391 h 1516072"/>
                  <a:gd name="connsiteX18" fmla="*/ 56276 w 975537"/>
                  <a:gd name="connsiteY18" fmla="*/ 1165271 h 1516072"/>
                  <a:gd name="connsiteX19" fmla="*/ 5304 w 975537"/>
                  <a:gd name="connsiteY19" fmla="*/ 1175568 h 1516072"/>
                  <a:gd name="connsiteX20" fmla="*/ 1494 w 975537"/>
                  <a:gd name="connsiteY20" fmla="*/ 1181283 h 1516072"/>
                  <a:gd name="connsiteX21" fmla="*/ 7209 w 975537"/>
                  <a:gd name="connsiteY21" fmla="*/ 1213668 h 1516072"/>
                  <a:gd name="connsiteX22" fmla="*/ 12924 w 975537"/>
                  <a:gd name="connsiteY22" fmla="*/ 1217478 h 1516072"/>
                  <a:gd name="connsiteX23" fmla="*/ 18639 w 975537"/>
                  <a:gd name="connsiteY23" fmla="*/ 1219383 h 1516072"/>
                  <a:gd name="connsiteX24" fmla="*/ 146274 w 975537"/>
                  <a:gd name="connsiteY24" fmla="*/ 1222421 h 1516072"/>
                  <a:gd name="connsiteX25" fmla="*/ 336929 w 975537"/>
                  <a:gd name="connsiteY25" fmla="*/ 1217478 h 1516072"/>
                  <a:gd name="connsiteX26" fmla="*/ 363444 w 975537"/>
                  <a:gd name="connsiteY26" fmla="*/ 1273701 h 1516072"/>
                  <a:gd name="connsiteX27" fmla="*/ 336001 w 975537"/>
                  <a:gd name="connsiteY27" fmla="*/ 1356594 h 1516072"/>
                  <a:gd name="connsiteX28" fmla="*/ 329154 w 975537"/>
                  <a:gd name="connsiteY28" fmla="*/ 1420386 h 1516072"/>
                  <a:gd name="connsiteX29" fmla="*/ 332964 w 975537"/>
                  <a:gd name="connsiteY29" fmla="*/ 1463223 h 1516072"/>
                  <a:gd name="connsiteX30" fmla="*/ 365349 w 975537"/>
                  <a:gd name="connsiteY30" fmla="*/ 1512753 h 1516072"/>
                  <a:gd name="connsiteX31" fmla="*/ 388209 w 975537"/>
                  <a:gd name="connsiteY31" fmla="*/ 1514658 h 1516072"/>
                  <a:gd name="connsiteX32" fmla="*/ 397734 w 975537"/>
                  <a:gd name="connsiteY32" fmla="*/ 1491798 h 1516072"/>
                  <a:gd name="connsiteX33" fmla="*/ 404015 w 975537"/>
                  <a:gd name="connsiteY33" fmla="*/ 1451433 h 1516072"/>
                  <a:gd name="connsiteX34" fmla="*/ 410297 w 975537"/>
                  <a:gd name="connsiteY34" fmla="*/ 1389340 h 1516072"/>
                  <a:gd name="connsiteX35" fmla="*/ 424971 w 975537"/>
                  <a:gd name="connsiteY35" fmla="*/ 1329152 h 1516072"/>
                  <a:gd name="connsiteX36" fmla="*/ 468219 w 975537"/>
                  <a:gd name="connsiteY36" fmla="*/ 1265103 h 1516072"/>
                  <a:gd name="connsiteX37" fmla="*/ 529385 w 975537"/>
                  <a:gd name="connsiteY37" fmla="*/ 1230091 h 1516072"/>
                  <a:gd name="connsiteX38" fmla="*/ 602084 w 975537"/>
                  <a:gd name="connsiteY38" fmla="*/ 1221700 h 1516072"/>
                  <a:gd name="connsiteX39" fmla="*/ 721584 w 975537"/>
                  <a:gd name="connsiteY39" fmla="*/ 1316538 h 1516072"/>
                  <a:gd name="connsiteX40" fmla="*/ 778734 w 975537"/>
                  <a:gd name="connsiteY40" fmla="*/ 1323798 h 1516072"/>
                  <a:gd name="connsiteX41" fmla="*/ 821365 w 975537"/>
                  <a:gd name="connsiteY41" fmla="*/ 1303924 h 1516072"/>
                  <a:gd name="connsiteX42" fmla="*/ 784449 w 975537"/>
                  <a:gd name="connsiteY42" fmla="*/ 1253673 h 1516072"/>
                  <a:gd name="connsiteX43" fmla="*/ 774924 w 975537"/>
                  <a:gd name="connsiteY43" fmla="*/ 1247958 h 1516072"/>
                  <a:gd name="connsiteX44" fmla="*/ 649194 w 975537"/>
                  <a:gd name="connsiteY44" fmla="*/ 1156518 h 1516072"/>
                  <a:gd name="connsiteX45" fmla="*/ 646928 w 975537"/>
                  <a:gd name="connsiteY45" fmla="*/ 1108121 h 1516072"/>
                  <a:gd name="connsiteX46" fmla="*/ 672054 w 975537"/>
                  <a:gd name="connsiteY46" fmla="*/ 1089843 h 1516072"/>
                  <a:gd name="connsiteX47" fmla="*/ 725394 w 975537"/>
                  <a:gd name="connsiteY47" fmla="*/ 1082223 h 1516072"/>
                  <a:gd name="connsiteX48" fmla="*/ 872079 w 975537"/>
                  <a:gd name="connsiteY48" fmla="*/ 1086033 h 1516072"/>
                  <a:gd name="connsiteX49" fmla="*/ 900654 w 975537"/>
                  <a:gd name="connsiteY49" fmla="*/ 1091748 h 1516072"/>
                  <a:gd name="connsiteX50" fmla="*/ 964765 w 975537"/>
                  <a:gd name="connsiteY50" fmla="*/ 1090672 h 1516072"/>
                  <a:gd name="connsiteX51" fmla="*/ 971139 w 975537"/>
                  <a:gd name="connsiteY51" fmla="*/ 1054008 h 1516072"/>
                  <a:gd name="connsiteX52" fmla="*/ 919550 w 975537"/>
                  <a:gd name="connsiteY52" fmla="*/ 1034598 h 1516072"/>
                  <a:gd name="connsiteX53" fmla="*/ 804116 w 975537"/>
                  <a:gd name="connsiteY53" fmla="*/ 1037069 h 1516072"/>
                  <a:gd name="connsiteX54" fmla="*/ 647290 w 975537"/>
                  <a:gd name="connsiteY54" fmla="*/ 1049838 h 1516072"/>
                  <a:gd name="connsiteX55" fmla="*/ 641008 w 975537"/>
                  <a:gd name="connsiteY55" fmla="*/ 1026051 h 1516072"/>
                  <a:gd name="connsiteX56" fmla="*/ 673959 w 975537"/>
                  <a:gd name="connsiteY56" fmla="*/ 992688 h 1516072"/>
                  <a:gd name="connsiteX57" fmla="*/ 717774 w 975537"/>
                  <a:gd name="connsiteY57" fmla="*/ 952683 h 1516072"/>
                  <a:gd name="connsiteX58" fmla="*/ 733014 w 975537"/>
                  <a:gd name="connsiteY58" fmla="*/ 939348 h 1516072"/>
                  <a:gd name="connsiteX59" fmla="*/ 753969 w 975537"/>
                  <a:gd name="connsiteY59" fmla="*/ 918393 h 1516072"/>
                  <a:gd name="connsiteX60" fmla="*/ 767304 w 975537"/>
                  <a:gd name="connsiteY60" fmla="*/ 889818 h 1516072"/>
                  <a:gd name="connsiteX61" fmla="*/ 765399 w 975537"/>
                  <a:gd name="connsiteY61" fmla="*/ 874578 h 1516072"/>
                  <a:gd name="connsiteX62" fmla="*/ 738729 w 975537"/>
                  <a:gd name="connsiteY62" fmla="*/ 874578 h 1516072"/>
                  <a:gd name="connsiteX63" fmla="*/ 700629 w 975537"/>
                  <a:gd name="connsiteY63" fmla="*/ 899343 h 1516072"/>
                  <a:gd name="connsiteX64" fmla="*/ 583755 w 975537"/>
                  <a:gd name="connsiteY64" fmla="*/ 945474 h 1516072"/>
                  <a:gd name="connsiteX65" fmla="*/ 508224 w 975537"/>
                  <a:gd name="connsiteY65" fmla="*/ 847908 h 1516072"/>
                  <a:gd name="connsiteX66" fmla="*/ 504414 w 975537"/>
                  <a:gd name="connsiteY66" fmla="*/ 358323 h 1516072"/>
                  <a:gd name="connsiteX67" fmla="*/ 500604 w 975537"/>
                  <a:gd name="connsiteY67" fmla="*/ 66858 h 1516072"/>
                  <a:gd name="connsiteX68" fmla="*/ 491079 w 975537"/>
                  <a:gd name="connsiteY68" fmla="*/ 40188 h 1516072"/>
                  <a:gd name="connsiteX69" fmla="*/ 489174 w 975537"/>
                  <a:gd name="connsiteY69" fmla="*/ 34473 h 1516072"/>
                  <a:gd name="connsiteX70" fmla="*/ 485364 w 975537"/>
                  <a:gd name="connsiteY70" fmla="*/ 28758 h 1516072"/>
                  <a:gd name="connsiteX71" fmla="*/ 479649 w 975537"/>
                  <a:gd name="connsiteY71" fmla="*/ 17328 h 1516072"/>
                  <a:gd name="connsiteX72" fmla="*/ 473934 w 975537"/>
                  <a:gd name="connsiteY72" fmla="*/ 13518 h 1516072"/>
                  <a:gd name="connsiteX73" fmla="*/ 470124 w 975537"/>
                  <a:gd name="connsiteY73" fmla="*/ 7803 h 1516072"/>
                  <a:gd name="connsiteX74" fmla="*/ 430119 w 975537"/>
                  <a:gd name="connsiteY74" fmla="*/ 11613 h 1516072"/>
                  <a:gd name="connsiteX75" fmla="*/ 426309 w 975537"/>
                  <a:gd name="connsiteY75" fmla="*/ 78288 h 1516072"/>
                  <a:gd name="connsiteX76" fmla="*/ 426309 w 975537"/>
                  <a:gd name="connsiteY76" fmla="*/ 84003 h 1516072"/>
                  <a:gd name="connsiteX77" fmla="*/ 437533 w 975537"/>
                  <a:gd name="connsiteY77" fmla="*/ 225952 h 1516072"/>
                  <a:gd name="connsiteX78" fmla="*/ 441549 w 975537"/>
                  <a:gd name="connsiteY78" fmla="*/ 421188 h 1516072"/>
                  <a:gd name="connsiteX79" fmla="*/ 445875 w 975537"/>
                  <a:gd name="connsiteY79" fmla="*/ 757032 h 1516072"/>
                  <a:gd name="connsiteX80" fmla="*/ 428781 w 975537"/>
                  <a:gd name="connsiteY80" fmla="*/ 864178 h 1516072"/>
                  <a:gd name="connsiteX0" fmla="*/ 428781 w 975537"/>
                  <a:gd name="connsiteY0" fmla="*/ 864178 h 1516072"/>
                  <a:gd name="connsiteX1" fmla="*/ 393357 w 975537"/>
                  <a:gd name="connsiteY1" fmla="*/ 926991 h 1516072"/>
                  <a:gd name="connsiteX2" fmla="*/ 343571 w 975537"/>
                  <a:gd name="connsiteY2" fmla="*/ 956133 h 1516072"/>
                  <a:gd name="connsiteX3" fmla="*/ 263818 w 975537"/>
                  <a:gd name="connsiteY3" fmla="*/ 967151 h 1516072"/>
                  <a:gd name="connsiteX4" fmla="*/ 202240 w 975537"/>
                  <a:gd name="connsiteY4" fmla="*/ 939915 h 1516072"/>
                  <a:gd name="connsiteX5" fmla="*/ 117699 w 975537"/>
                  <a:gd name="connsiteY5" fmla="*/ 903153 h 1516072"/>
                  <a:gd name="connsiteX6" fmla="*/ 60549 w 975537"/>
                  <a:gd name="connsiteY6" fmla="*/ 874578 h 1516072"/>
                  <a:gd name="connsiteX7" fmla="*/ 47214 w 975537"/>
                  <a:gd name="connsiteY7" fmla="*/ 895533 h 1516072"/>
                  <a:gd name="connsiteX8" fmla="*/ 51024 w 975537"/>
                  <a:gd name="connsiteY8" fmla="*/ 933633 h 1516072"/>
                  <a:gd name="connsiteX9" fmla="*/ 54834 w 975537"/>
                  <a:gd name="connsiteY9" fmla="*/ 939348 h 1516072"/>
                  <a:gd name="connsiteX10" fmla="*/ 60549 w 975537"/>
                  <a:gd name="connsiteY10" fmla="*/ 943158 h 1516072"/>
                  <a:gd name="connsiteX11" fmla="*/ 64359 w 975537"/>
                  <a:gd name="connsiteY11" fmla="*/ 948873 h 1516072"/>
                  <a:gd name="connsiteX12" fmla="*/ 81504 w 975537"/>
                  <a:gd name="connsiteY12" fmla="*/ 958398 h 1516072"/>
                  <a:gd name="connsiteX13" fmla="*/ 167229 w 975537"/>
                  <a:gd name="connsiteY13" fmla="*/ 989239 h 1516072"/>
                  <a:gd name="connsiteX14" fmla="*/ 263251 w 975537"/>
                  <a:gd name="connsiteY14" fmla="*/ 1036092 h 1516072"/>
                  <a:gd name="connsiteX15" fmla="*/ 279624 w 975537"/>
                  <a:gd name="connsiteY15" fmla="*/ 1076508 h 1516072"/>
                  <a:gd name="connsiteX16" fmla="*/ 265311 w 975537"/>
                  <a:gd name="connsiteY16" fmla="*/ 1119397 h 1516072"/>
                  <a:gd name="connsiteX17" fmla="*/ 187154 w 975537"/>
                  <a:gd name="connsiteY17" fmla="*/ 1150391 h 1516072"/>
                  <a:gd name="connsiteX18" fmla="*/ 56276 w 975537"/>
                  <a:gd name="connsiteY18" fmla="*/ 1165271 h 1516072"/>
                  <a:gd name="connsiteX19" fmla="*/ 5304 w 975537"/>
                  <a:gd name="connsiteY19" fmla="*/ 1175568 h 1516072"/>
                  <a:gd name="connsiteX20" fmla="*/ 1494 w 975537"/>
                  <a:gd name="connsiteY20" fmla="*/ 1181283 h 1516072"/>
                  <a:gd name="connsiteX21" fmla="*/ 7209 w 975537"/>
                  <a:gd name="connsiteY21" fmla="*/ 1213668 h 1516072"/>
                  <a:gd name="connsiteX22" fmla="*/ 12924 w 975537"/>
                  <a:gd name="connsiteY22" fmla="*/ 1217478 h 1516072"/>
                  <a:gd name="connsiteX23" fmla="*/ 18639 w 975537"/>
                  <a:gd name="connsiteY23" fmla="*/ 1219383 h 1516072"/>
                  <a:gd name="connsiteX24" fmla="*/ 146274 w 975537"/>
                  <a:gd name="connsiteY24" fmla="*/ 1222421 h 1516072"/>
                  <a:gd name="connsiteX25" fmla="*/ 336929 w 975537"/>
                  <a:gd name="connsiteY25" fmla="*/ 1217478 h 1516072"/>
                  <a:gd name="connsiteX26" fmla="*/ 363444 w 975537"/>
                  <a:gd name="connsiteY26" fmla="*/ 1273701 h 1516072"/>
                  <a:gd name="connsiteX27" fmla="*/ 336001 w 975537"/>
                  <a:gd name="connsiteY27" fmla="*/ 1356594 h 1516072"/>
                  <a:gd name="connsiteX28" fmla="*/ 329154 w 975537"/>
                  <a:gd name="connsiteY28" fmla="*/ 1420386 h 1516072"/>
                  <a:gd name="connsiteX29" fmla="*/ 332964 w 975537"/>
                  <a:gd name="connsiteY29" fmla="*/ 1463223 h 1516072"/>
                  <a:gd name="connsiteX30" fmla="*/ 365349 w 975537"/>
                  <a:gd name="connsiteY30" fmla="*/ 1512753 h 1516072"/>
                  <a:gd name="connsiteX31" fmla="*/ 388209 w 975537"/>
                  <a:gd name="connsiteY31" fmla="*/ 1514658 h 1516072"/>
                  <a:gd name="connsiteX32" fmla="*/ 397734 w 975537"/>
                  <a:gd name="connsiteY32" fmla="*/ 1491798 h 1516072"/>
                  <a:gd name="connsiteX33" fmla="*/ 404015 w 975537"/>
                  <a:gd name="connsiteY33" fmla="*/ 1451433 h 1516072"/>
                  <a:gd name="connsiteX34" fmla="*/ 410297 w 975537"/>
                  <a:gd name="connsiteY34" fmla="*/ 1389340 h 1516072"/>
                  <a:gd name="connsiteX35" fmla="*/ 424971 w 975537"/>
                  <a:gd name="connsiteY35" fmla="*/ 1329152 h 1516072"/>
                  <a:gd name="connsiteX36" fmla="*/ 468219 w 975537"/>
                  <a:gd name="connsiteY36" fmla="*/ 1265103 h 1516072"/>
                  <a:gd name="connsiteX37" fmla="*/ 529385 w 975537"/>
                  <a:gd name="connsiteY37" fmla="*/ 1230091 h 1516072"/>
                  <a:gd name="connsiteX38" fmla="*/ 602084 w 975537"/>
                  <a:gd name="connsiteY38" fmla="*/ 1221700 h 1516072"/>
                  <a:gd name="connsiteX39" fmla="*/ 721584 w 975537"/>
                  <a:gd name="connsiteY39" fmla="*/ 1316538 h 1516072"/>
                  <a:gd name="connsiteX40" fmla="*/ 778734 w 975537"/>
                  <a:gd name="connsiteY40" fmla="*/ 1323798 h 1516072"/>
                  <a:gd name="connsiteX41" fmla="*/ 821365 w 975537"/>
                  <a:gd name="connsiteY41" fmla="*/ 1303924 h 1516072"/>
                  <a:gd name="connsiteX42" fmla="*/ 784449 w 975537"/>
                  <a:gd name="connsiteY42" fmla="*/ 1253673 h 1516072"/>
                  <a:gd name="connsiteX43" fmla="*/ 774924 w 975537"/>
                  <a:gd name="connsiteY43" fmla="*/ 1247958 h 1516072"/>
                  <a:gd name="connsiteX44" fmla="*/ 649194 w 975537"/>
                  <a:gd name="connsiteY44" fmla="*/ 1156518 h 1516072"/>
                  <a:gd name="connsiteX45" fmla="*/ 646928 w 975537"/>
                  <a:gd name="connsiteY45" fmla="*/ 1108121 h 1516072"/>
                  <a:gd name="connsiteX46" fmla="*/ 672054 w 975537"/>
                  <a:gd name="connsiteY46" fmla="*/ 1089843 h 1516072"/>
                  <a:gd name="connsiteX47" fmla="*/ 725394 w 975537"/>
                  <a:gd name="connsiteY47" fmla="*/ 1082223 h 1516072"/>
                  <a:gd name="connsiteX48" fmla="*/ 872079 w 975537"/>
                  <a:gd name="connsiteY48" fmla="*/ 1086033 h 1516072"/>
                  <a:gd name="connsiteX49" fmla="*/ 900654 w 975537"/>
                  <a:gd name="connsiteY49" fmla="*/ 1091748 h 1516072"/>
                  <a:gd name="connsiteX50" fmla="*/ 964765 w 975537"/>
                  <a:gd name="connsiteY50" fmla="*/ 1090672 h 1516072"/>
                  <a:gd name="connsiteX51" fmla="*/ 971139 w 975537"/>
                  <a:gd name="connsiteY51" fmla="*/ 1054008 h 1516072"/>
                  <a:gd name="connsiteX52" fmla="*/ 919550 w 975537"/>
                  <a:gd name="connsiteY52" fmla="*/ 1034598 h 1516072"/>
                  <a:gd name="connsiteX53" fmla="*/ 804116 w 975537"/>
                  <a:gd name="connsiteY53" fmla="*/ 1037069 h 1516072"/>
                  <a:gd name="connsiteX54" fmla="*/ 647290 w 975537"/>
                  <a:gd name="connsiteY54" fmla="*/ 1049838 h 1516072"/>
                  <a:gd name="connsiteX55" fmla="*/ 641008 w 975537"/>
                  <a:gd name="connsiteY55" fmla="*/ 1026051 h 1516072"/>
                  <a:gd name="connsiteX56" fmla="*/ 673959 w 975537"/>
                  <a:gd name="connsiteY56" fmla="*/ 992688 h 1516072"/>
                  <a:gd name="connsiteX57" fmla="*/ 717774 w 975537"/>
                  <a:gd name="connsiteY57" fmla="*/ 952683 h 1516072"/>
                  <a:gd name="connsiteX58" fmla="*/ 733014 w 975537"/>
                  <a:gd name="connsiteY58" fmla="*/ 939348 h 1516072"/>
                  <a:gd name="connsiteX59" fmla="*/ 753969 w 975537"/>
                  <a:gd name="connsiteY59" fmla="*/ 918393 h 1516072"/>
                  <a:gd name="connsiteX60" fmla="*/ 767304 w 975537"/>
                  <a:gd name="connsiteY60" fmla="*/ 889818 h 1516072"/>
                  <a:gd name="connsiteX61" fmla="*/ 765399 w 975537"/>
                  <a:gd name="connsiteY61" fmla="*/ 874578 h 1516072"/>
                  <a:gd name="connsiteX62" fmla="*/ 738729 w 975537"/>
                  <a:gd name="connsiteY62" fmla="*/ 874578 h 1516072"/>
                  <a:gd name="connsiteX63" fmla="*/ 700629 w 975537"/>
                  <a:gd name="connsiteY63" fmla="*/ 899343 h 1516072"/>
                  <a:gd name="connsiteX64" fmla="*/ 583755 w 975537"/>
                  <a:gd name="connsiteY64" fmla="*/ 945474 h 1516072"/>
                  <a:gd name="connsiteX65" fmla="*/ 508224 w 975537"/>
                  <a:gd name="connsiteY65" fmla="*/ 847908 h 1516072"/>
                  <a:gd name="connsiteX66" fmla="*/ 504414 w 975537"/>
                  <a:gd name="connsiteY66" fmla="*/ 358323 h 1516072"/>
                  <a:gd name="connsiteX67" fmla="*/ 500604 w 975537"/>
                  <a:gd name="connsiteY67" fmla="*/ 66858 h 1516072"/>
                  <a:gd name="connsiteX68" fmla="*/ 491079 w 975537"/>
                  <a:gd name="connsiteY68" fmla="*/ 40188 h 1516072"/>
                  <a:gd name="connsiteX69" fmla="*/ 489174 w 975537"/>
                  <a:gd name="connsiteY69" fmla="*/ 34473 h 1516072"/>
                  <a:gd name="connsiteX70" fmla="*/ 485364 w 975537"/>
                  <a:gd name="connsiteY70" fmla="*/ 28758 h 1516072"/>
                  <a:gd name="connsiteX71" fmla="*/ 479649 w 975537"/>
                  <a:gd name="connsiteY71" fmla="*/ 17328 h 1516072"/>
                  <a:gd name="connsiteX72" fmla="*/ 473934 w 975537"/>
                  <a:gd name="connsiteY72" fmla="*/ 13518 h 1516072"/>
                  <a:gd name="connsiteX73" fmla="*/ 470124 w 975537"/>
                  <a:gd name="connsiteY73" fmla="*/ 7803 h 1516072"/>
                  <a:gd name="connsiteX74" fmla="*/ 430119 w 975537"/>
                  <a:gd name="connsiteY74" fmla="*/ 11613 h 1516072"/>
                  <a:gd name="connsiteX75" fmla="*/ 426309 w 975537"/>
                  <a:gd name="connsiteY75" fmla="*/ 78288 h 1516072"/>
                  <a:gd name="connsiteX76" fmla="*/ 426309 w 975537"/>
                  <a:gd name="connsiteY76" fmla="*/ 84003 h 1516072"/>
                  <a:gd name="connsiteX77" fmla="*/ 437533 w 975537"/>
                  <a:gd name="connsiteY77" fmla="*/ 225952 h 1516072"/>
                  <a:gd name="connsiteX78" fmla="*/ 441549 w 975537"/>
                  <a:gd name="connsiteY78" fmla="*/ 421188 h 1516072"/>
                  <a:gd name="connsiteX79" fmla="*/ 445875 w 975537"/>
                  <a:gd name="connsiteY79" fmla="*/ 757032 h 1516072"/>
                  <a:gd name="connsiteX80" fmla="*/ 428781 w 975537"/>
                  <a:gd name="connsiteY80" fmla="*/ 864178 h 1516072"/>
                  <a:gd name="connsiteX0" fmla="*/ 428781 w 975537"/>
                  <a:gd name="connsiteY0" fmla="*/ 864178 h 1516072"/>
                  <a:gd name="connsiteX1" fmla="*/ 393357 w 975537"/>
                  <a:gd name="connsiteY1" fmla="*/ 926991 h 1516072"/>
                  <a:gd name="connsiteX2" fmla="*/ 343571 w 975537"/>
                  <a:gd name="connsiteY2" fmla="*/ 963547 h 1516072"/>
                  <a:gd name="connsiteX3" fmla="*/ 263818 w 975537"/>
                  <a:gd name="connsiteY3" fmla="*/ 967151 h 1516072"/>
                  <a:gd name="connsiteX4" fmla="*/ 202240 w 975537"/>
                  <a:gd name="connsiteY4" fmla="*/ 939915 h 1516072"/>
                  <a:gd name="connsiteX5" fmla="*/ 117699 w 975537"/>
                  <a:gd name="connsiteY5" fmla="*/ 903153 h 1516072"/>
                  <a:gd name="connsiteX6" fmla="*/ 60549 w 975537"/>
                  <a:gd name="connsiteY6" fmla="*/ 874578 h 1516072"/>
                  <a:gd name="connsiteX7" fmla="*/ 47214 w 975537"/>
                  <a:gd name="connsiteY7" fmla="*/ 895533 h 1516072"/>
                  <a:gd name="connsiteX8" fmla="*/ 51024 w 975537"/>
                  <a:gd name="connsiteY8" fmla="*/ 933633 h 1516072"/>
                  <a:gd name="connsiteX9" fmla="*/ 54834 w 975537"/>
                  <a:gd name="connsiteY9" fmla="*/ 939348 h 1516072"/>
                  <a:gd name="connsiteX10" fmla="*/ 60549 w 975537"/>
                  <a:gd name="connsiteY10" fmla="*/ 943158 h 1516072"/>
                  <a:gd name="connsiteX11" fmla="*/ 64359 w 975537"/>
                  <a:gd name="connsiteY11" fmla="*/ 948873 h 1516072"/>
                  <a:gd name="connsiteX12" fmla="*/ 81504 w 975537"/>
                  <a:gd name="connsiteY12" fmla="*/ 958398 h 1516072"/>
                  <a:gd name="connsiteX13" fmla="*/ 167229 w 975537"/>
                  <a:gd name="connsiteY13" fmla="*/ 989239 h 1516072"/>
                  <a:gd name="connsiteX14" fmla="*/ 263251 w 975537"/>
                  <a:gd name="connsiteY14" fmla="*/ 1036092 h 1516072"/>
                  <a:gd name="connsiteX15" fmla="*/ 279624 w 975537"/>
                  <a:gd name="connsiteY15" fmla="*/ 1076508 h 1516072"/>
                  <a:gd name="connsiteX16" fmla="*/ 265311 w 975537"/>
                  <a:gd name="connsiteY16" fmla="*/ 1119397 h 1516072"/>
                  <a:gd name="connsiteX17" fmla="*/ 187154 w 975537"/>
                  <a:gd name="connsiteY17" fmla="*/ 1150391 h 1516072"/>
                  <a:gd name="connsiteX18" fmla="*/ 56276 w 975537"/>
                  <a:gd name="connsiteY18" fmla="*/ 1165271 h 1516072"/>
                  <a:gd name="connsiteX19" fmla="*/ 5304 w 975537"/>
                  <a:gd name="connsiteY19" fmla="*/ 1175568 h 1516072"/>
                  <a:gd name="connsiteX20" fmla="*/ 1494 w 975537"/>
                  <a:gd name="connsiteY20" fmla="*/ 1181283 h 1516072"/>
                  <a:gd name="connsiteX21" fmla="*/ 7209 w 975537"/>
                  <a:gd name="connsiteY21" fmla="*/ 1213668 h 1516072"/>
                  <a:gd name="connsiteX22" fmla="*/ 12924 w 975537"/>
                  <a:gd name="connsiteY22" fmla="*/ 1217478 h 1516072"/>
                  <a:gd name="connsiteX23" fmla="*/ 18639 w 975537"/>
                  <a:gd name="connsiteY23" fmla="*/ 1219383 h 1516072"/>
                  <a:gd name="connsiteX24" fmla="*/ 146274 w 975537"/>
                  <a:gd name="connsiteY24" fmla="*/ 1222421 h 1516072"/>
                  <a:gd name="connsiteX25" fmla="*/ 336929 w 975537"/>
                  <a:gd name="connsiteY25" fmla="*/ 1217478 h 1516072"/>
                  <a:gd name="connsiteX26" fmla="*/ 363444 w 975537"/>
                  <a:gd name="connsiteY26" fmla="*/ 1273701 h 1516072"/>
                  <a:gd name="connsiteX27" fmla="*/ 336001 w 975537"/>
                  <a:gd name="connsiteY27" fmla="*/ 1356594 h 1516072"/>
                  <a:gd name="connsiteX28" fmla="*/ 329154 w 975537"/>
                  <a:gd name="connsiteY28" fmla="*/ 1420386 h 1516072"/>
                  <a:gd name="connsiteX29" fmla="*/ 332964 w 975537"/>
                  <a:gd name="connsiteY29" fmla="*/ 1463223 h 1516072"/>
                  <a:gd name="connsiteX30" fmla="*/ 365349 w 975537"/>
                  <a:gd name="connsiteY30" fmla="*/ 1512753 h 1516072"/>
                  <a:gd name="connsiteX31" fmla="*/ 388209 w 975537"/>
                  <a:gd name="connsiteY31" fmla="*/ 1514658 h 1516072"/>
                  <a:gd name="connsiteX32" fmla="*/ 397734 w 975537"/>
                  <a:gd name="connsiteY32" fmla="*/ 1491798 h 1516072"/>
                  <a:gd name="connsiteX33" fmla="*/ 404015 w 975537"/>
                  <a:gd name="connsiteY33" fmla="*/ 1451433 h 1516072"/>
                  <a:gd name="connsiteX34" fmla="*/ 410297 w 975537"/>
                  <a:gd name="connsiteY34" fmla="*/ 1389340 h 1516072"/>
                  <a:gd name="connsiteX35" fmla="*/ 424971 w 975537"/>
                  <a:gd name="connsiteY35" fmla="*/ 1329152 h 1516072"/>
                  <a:gd name="connsiteX36" fmla="*/ 468219 w 975537"/>
                  <a:gd name="connsiteY36" fmla="*/ 1265103 h 1516072"/>
                  <a:gd name="connsiteX37" fmla="*/ 529385 w 975537"/>
                  <a:gd name="connsiteY37" fmla="*/ 1230091 h 1516072"/>
                  <a:gd name="connsiteX38" fmla="*/ 602084 w 975537"/>
                  <a:gd name="connsiteY38" fmla="*/ 1221700 h 1516072"/>
                  <a:gd name="connsiteX39" fmla="*/ 721584 w 975537"/>
                  <a:gd name="connsiteY39" fmla="*/ 1316538 h 1516072"/>
                  <a:gd name="connsiteX40" fmla="*/ 778734 w 975537"/>
                  <a:gd name="connsiteY40" fmla="*/ 1323798 h 1516072"/>
                  <a:gd name="connsiteX41" fmla="*/ 821365 w 975537"/>
                  <a:gd name="connsiteY41" fmla="*/ 1303924 h 1516072"/>
                  <a:gd name="connsiteX42" fmla="*/ 784449 w 975537"/>
                  <a:gd name="connsiteY42" fmla="*/ 1253673 h 1516072"/>
                  <a:gd name="connsiteX43" fmla="*/ 774924 w 975537"/>
                  <a:gd name="connsiteY43" fmla="*/ 1247958 h 1516072"/>
                  <a:gd name="connsiteX44" fmla="*/ 649194 w 975537"/>
                  <a:gd name="connsiteY44" fmla="*/ 1156518 h 1516072"/>
                  <a:gd name="connsiteX45" fmla="*/ 646928 w 975537"/>
                  <a:gd name="connsiteY45" fmla="*/ 1108121 h 1516072"/>
                  <a:gd name="connsiteX46" fmla="*/ 672054 w 975537"/>
                  <a:gd name="connsiteY46" fmla="*/ 1089843 h 1516072"/>
                  <a:gd name="connsiteX47" fmla="*/ 725394 w 975537"/>
                  <a:gd name="connsiteY47" fmla="*/ 1082223 h 1516072"/>
                  <a:gd name="connsiteX48" fmla="*/ 872079 w 975537"/>
                  <a:gd name="connsiteY48" fmla="*/ 1086033 h 1516072"/>
                  <a:gd name="connsiteX49" fmla="*/ 900654 w 975537"/>
                  <a:gd name="connsiteY49" fmla="*/ 1091748 h 1516072"/>
                  <a:gd name="connsiteX50" fmla="*/ 964765 w 975537"/>
                  <a:gd name="connsiteY50" fmla="*/ 1090672 h 1516072"/>
                  <a:gd name="connsiteX51" fmla="*/ 971139 w 975537"/>
                  <a:gd name="connsiteY51" fmla="*/ 1054008 h 1516072"/>
                  <a:gd name="connsiteX52" fmla="*/ 919550 w 975537"/>
                  <a:gd name="connsiteY52" fmla="*/ 1034598 h 1516072"/>
                  <a:gd name="connsiteX53" fmla="*/ 804116 w 975537"/>
                  <a:gd name="connsiteY53" fmla="*/ 1037069 h 1516072"/>
                  <a:gd name="connsiteX54" fmla="*/ 647290 w 975537"/>
                  <a:gd name="connsiteY54" fmla="*/ 1049838 h 1516072"/>
                  <a:gd name="connsiteX55" fmla="*/ 641008 w 975537"/>
                  <a:gd name="connsiteY55" fmla="*/ 1026051 h 1516072"/>
                  <a:gd name="connsiteX56" fmla="*/ 673959 w 975537"/>
                  <a:gd name="connsiteY56" fmla="*/ 992688 h 1516072"/>
                  <a:gd name="connsiteX57" fmla="*/ 717774 w 975537"/>
                  <a:gd name="connsiteY57" fmla="*/ 952683 h 1516072"/>
                  <a:gd name="connsiteX58" fmla="*/ 733014 w 975537"/>
                  <a:gd name="connsiteY58" fmla="*/ 939348 h 1516072"/>
                  <a:gd name="connsiteX59" fmla="*/ 753969 w 975537"/>
                  <a:gd name="connsiteY59" fmla="*/ 918393 h 1516072"/>
                  <a:gd name="connsiteX60" fmla="*/ 767304 w 975537"/>
                  <a:gd name="connsiteY60" fmla="*/ 889818 h 1516072"/>
                  <a:gd name="connsiteX61" fmla="*/ 765399 w 975537"/>
                  <a:gd name="connsiteY61" fmla="*/ 874578 h 1516072"/>
                  <a:gd name="connsiteX62" fmla="*/ 738729 w 975537"/>
                  <a:gd name="connsiteY62" fmla="*/ 874578 h 1516072"/>
                  <a:gd name="connsiteX63" fmla="*/ 700629 w 975537"/>
                  <a:gd name="connsiteY63" fmla="*/ 899343 h 1516072"/>
                  <a:gd name="connsiteX64" fmla="*/ 583755 w 975537"/>
                  <a:gd name="connsiteY64" fmla="*/ 945474 h 1516072"/>
                  <a:gd name="connsiteX65" fmla="*/ 508224 w 975537"/>
                  <a:gd name="connsiteY65" fmla="*/ 847908 h 1516072"/>
                  <a:gd name="connsiteX66" fmla="*/ 504414 w 975537"/>
                  <a:gd name="connsiteY66" fmla="*/ 358323 h 1516072"/>
                  <a:gd name="connsiteX67" fmla="*/ 500604 w 975537"/>
                  <a:gd name="connsiteY67" fmla="*/ 66858 h 1516072"/>
                  <a:gd name="connsiteX68" fmla="*/ 491079 w 975537"/>
                  <a:gd name="connsiteY68" fmla="*/ 40188 h 1516072"/>
                  <a:gd name="connsiteX69" fmla="*/ 489174 w 975537"/>
                  <a:gd name="connsiteY69" fmla="*/ 34473 h 1516072"/>
                  <a:gd name="connsiteX70" fmla="*/ 485364 w 975537"/>
                  <a:gd name="connsiteY70" fmla="*/ 28758 h 1516072"/>
                  <a:gd name="connsiteX71" fmla="*/ 479649 w 975537"/>
                  <a:gd name="connsiteY71" fmla="*/ 17328 h 1516072"/>
                  <a:gd name="connsiteX72" fmla="*/ 473934 w 975537"/>
                  <a:gd name="connsiteY72" fmla="*/ 13518 h 1516072"/>
                  <a:gd name="connsiteX73" fmla="*/ 470124 w 975537"/>
                  <a:gd name="connsiteY73" fmla="*/ 7803 h 1516072"/>
                  <a:gd name="connsiteX74" fmla="*/ 430119 w 975537"/>
                  <a:gd name="connsiteY74" fmla="*/ 11613 h 1516072"/>
                  <a:gd name="connsiteX75" fmla="*/ 426309 w 975537"/>
                  <a:gd name="connsiteY75" fmla="*/ 78288 h 1516072"/>
                  <a:gd name="connsiteX76" fmla="*/ 426309 w 975537"/>
                  <a:gd name="connsiteY76" fmla="*/ 84003 h 1516072"/>
                  <a:gd name="connsiteX77" fmla="*/ 437533 w 975537"/>
                  <a:gd name="connsiteY77" fmla="*/ 225952 h 1516072"/>
                  <a:gd name="connsiteX78" fmla="*/ 441549 w 975537"/>
                  <a:gd name="connsiteY78" fmla="*/ 421188 h 1516072"/>
                  <a:gd name="connsiteX79" fmla="*/ 445875 w 975537"/>
                  <a:gd name="connsiteY79" fmla="*/ 757032 h 1516072"/>
                  <a:gd name="connsiteX80" fmla="*/ 428781 w 975537"/>
                  <a:gd name="connsiteY80" fmla="*/ 864178 h 1516072"/>
                  <a:gd name="connsiteX0" fmla="*/ 428781 w 975537"/>
                  <a:gd name="connsiteY0" fmla="*/ 864178 h 1516072"/>
                  <a:gd name="connsiteX1" fmla="*/ 393357 w 975537"/>
                  <a:gd name="connsiteY1" fmla="*/ 926991 h 1516072"/>
                  <a:gd name="connsiteX2" fmla="*/ 343571 w 975537"/>
                  <a:gd name="connsiteY2" fmla="*/ 963547 h 1516072"/>
                  <a:gd name="connsiteX3" fmla="*/ 263818 w 975537"/>
                  <a:gd name="connsiteY3" fmla="*/ 967151 h 1516072"/>
                  <a:gd name="connsiteX4" fmla="*/ 202240 w 975537"/>
                  <a:gd name="connsiteY4" fmla="*/ 939915 h 1516072"/>
                  <a:gd name="connsiteX5" fmla="*/ 117699 w 975537"/>
                  <a:gd name="connsiteY5" fmla="*/ 903153 h 1516072"/>
                  <a:gd name="connsiteX6" fmla="*/ 60549 w 975537"/>
                  <a:gd name="connsiteY6" fmla="*/ 874578 h 1516072"/>
                  <a:gd name="connsiteX7" fmla="*/ 47214 w 975537"/>
                  <a:gd name="connsiteY7" fmla="*/ 895533 h 1516072"/>
                  <a:gd name="connsiteX8" fmla="*/ 51024 w 975537"/>
                  <a:gd name="connsiteY8" fmla="*/ 933633 h 1516072"/>
                  <a:gd name="connsiteX9" fmla="*/ 54834 w 975537"/>
                  <a:gd name="connsiteY9" fmla="*/ 939348 h 1516072"/>
                  <a:gd name="connsiteX10" fmla="*/ 60549 w 975537"/>
                  <a:gd name="connsiteY10" fmla="*/ 943158 h 1516072"/>
                  <a:gd name="connsiteX11" fmla="*/ 64359 w 975537"/>
                  <a:gd name="connsiteY11" fmla="*/ 948873 h 1516072"/>
                  <a:gd name="connsiteX12" fmla="*/ 81504 w 975537"/>
                  <a:gd name="connsiteY12" fmla="*/ 958398 h 1516072"/>
                  <a:gd name="connsiteX13" fmla="*/ 167229 w 975537"/>
                  <a:gd name="connsiteY13" fmla="*/ 989239 h 1516072"/>
                  <a:gd name="connsiteX14" fmla="*/ 263251 w 975537"/>
                  <a:gd name="connsiteY14" fmla="*/ 1036092 h 1516072"/>
                  <a:gd name="connsiteX15" fmla="*/ 279624 w 975537"/>
                  <a:gd name="connsiteY15" fmla="*/ 1076508 h 1516072"/>
                  <a:gd name="connsiteX16" fmla="*/ 265311 w 975537"/>
                  <a:gd name="connsiteY16" fmla="*/ 1119397 h 1516072"/>
                  <a:gd name="connsiteX17" fmla="*/ 187154 w 975537"/>
                  <a:gd name="connsiteY17" fmla="*/ 1150391 h 1516072"/>
                  <a:gd name="connsiteX18" fmla="*/ 56276 w 975537"/>
                  <a:gd name="connsiteY18" fmla="*/ 1165271 h 1516072"/>
                  <a:gd name="connsiteX19" fmla="*/ 5304 w 975537"/>
                  <a:gd name="connsiteY19" fmla="*/ 1175568 h 1516072"/>
                  <a:gd name="connsiteX20" fmla="*/ 1494 w 975537"/>
                  <a:gd name="connsiteY20" fmla="*/ 1181283 h 1516072"/>
                  <a:gd name="connsiteX21" fmla="*/ 7209 w 975537"/>
                  <a:gd name="connsiteY21" fmla="*/ 1213668 h 1516072"/>
                  <a:gd name="connsiteX22" fmla="*/ 12924 w 975537"/>
                  <a:gd name="connsiteY22" fmla="*/ 1217478 h 1516072"/>
                  <a:gd name="connsiteX23" fmla="*/ 18639 w 975537"/>
                  <a:gd name="connsiteY23" fmla="*/ 1219383 h 1516072"/>
                  <a:gd name="connsiteX24" fmla="*/ 146274 w 975537"/>
                  <a:gd name="connsiteY24" fmla="*/ 1222421 h 1516072"/>
                  <a:gd name="connsiteX25" fmla="*/ 336929 w 975537"/>
                  <a:gd name="connsiteY25" fmla="*/ 1217478 h 1516072"/>
                  <a:gd name="connsiteX26" fmla="*/ 363444 w 975537"/>
                  <a:gd name="connsiteY26" fmla="*/ 1273701 h 1516072"/>
                  <a:gd name="connsiteX27" fmla="*/ 336001 w 975537"/>
                  <a:gd name="connsiteY27" fmla="*/ 1356594 h 1516072"/>
                  <a:gd name="connsiteX28" fmla="*/ 329154 w 975537"/>
                  <a:gd name="connsiteY28" fmla="*/ 1420386 h 1516072"/>
                  <a:gd name="connsiteX29" fmla="*/ 332964 w 975537"/>
                  <a:gd name="connsiteY29" fmla="*/ 1463223 h 1516072"/>
                  <a:gd name="connsiteX30" fmla="*/ 365349 w 975537"/>
                  <a:gd name="connsiteY30" fmla="*/ 1512753 h 1516072"/>
                  <a:gd name="connsiteX31" fmla="*/ 388209 w 975537"/>
                  <a:gd name="connsiteY31" fmla="*/ 1514658 h 1516072"/>
                  <a:gd name="connsiteX32" fmla="*/ 397734 w 975537"/>
                  <a:gd name="connsiteY32" fmla="*/ 1491798 h 1516072"/>
                  <a:gd name="connsiteX33" fmla="*/ 404015 w 975537"/>
                  <a:gd name="connsiteY33" fmla="*/ 1451433 h 1516072"/>
                  <a:gd name="connsiteX34" fmla="*/ 410297 w 975537"/>
                  <a:gd name="connsiteY34" fmla="*/ 1389340 h 1516072"/>
                  <a:gd name="connsiteX35" fmla="*/ 424971 w 975537"/>
                  <a:gd name="connsiteY35" fmla="*/ 1329152 h 1516072"/>
                  <a:gd name="connsiteX36" fmla="*/ 468219 w 975537"/>
                  <a:gd name="connsiteY36" fmla="*/ 1265103 h 1516072"/>
                  <a:gd name="connsiteX37" fmla="*/ 529385 w 975537"/>
                  <a:gd name="connsiteY37" fmla="*/ 1230091 h 1516072"/>
                  <a:gd name="connsiteX38" fmla="*/ 602084 w 975537"/>
                  <a:gd name="connsiteY38" fmla="*/ 1221700 h 1516072"/>
                  <a:gd name="connsiteX39" fmla="*/ 721584 w 975537"/>
                  <a:gd name="connsiteY39" fmla="*/ 1316538 h 1516072"/>
                  <a:gd name="connsiteX40" fmla="*/ 778734 w 975537"/>
                  <a:gd name="connsiteY40" fmla="*/ 1323798 h 1516072"/>
                  <a:gd name="connsiteX41" fmla="*/ 821365 w 975537"/>
                  <a:gd name="connsiteY41" fmla="*/ 1303924 h 1516072"/>
                  <a:gd name="connsiteX42" fmla="*/ 784449 w 975537"/>
                  <a:gd name="connsiteY42" fmla="*/ 1253673 h 1516072"/>
                  <a:gd name="connsiteX43" fmla="*/ 649194 w 975537"/>
                  <a:gd name="connsiteY43" fmla="*/ 1156518 h 1516072"/>
                  <a:gd name="connsiteX44" fmla="*/ 646928 w 975537"/>
                  <a:gd name="connsiteY44" fmla="*/ 1108121 h 1516072"/>
                  <a:gd name="connsiteX45" fmla="*/ 672054 w 975537"/>
                  <a:gd name="connsiteY45" fmla="*/ 1089843 h 1516072"/>
                  <a:gd name="connsiteX46" fmla="*/ 725394 w 975537"/>
                  <a:gd name="connsiteY46" fmla="*/ 1082223 h 1516072"/>
                  <a:gd name="connsiteX47" fmla="*/ 872079 w 975537"/>
                  <a:gd name="connsiteY47" fmla="*/ 1086033 h 1516072"/>
                  <a:gd name="connsiteX48" fmla="*/ 900654 w 975537"/>
                  <a:gd name="connsiteY48" fmla="*/ 1091748 h 1516072"/>
                  <a:gd name="connsiteX49" fmla="*/ 964765 w 975537"/>
                  <a:gd name="connsiteY49" fmla="*/ 1090672 h 1516072"/>
                  <a:gd name="connsiteX50" fmla="*/ 971139 w 975537"/>
                  <a:gd name="connsiteY50" fmla="*/ 1054008 h 1516072"/>
                  <a:gd name="connsiteX51" fmla="*/ 919550 w 975537"/>
                  <a:gd name="connsiteY51" fmla="*/ 1034598 h 1516072"/>
                  <a:gd name="connsiteX52" fmla="*/ 804116 w 975537"/>
                  <a:gd name="connsiteY52" fmla="*/ 1037069 h 1516072"/>
                  <a:gd name="connsiteX53" fmla="*/ 647290 w 975537"/>
                  <a:gd name="connsiteY53" fmla="*/ 1049838 h 1516072"/>
                  <a:gd name="connsiteX54" fmla="*/ 641008 w 975537"/>
                  <a:gd name="connsiteY54" fmla="*/ 1026051 h 1516072"/>
                  <a:gd name="connsiteX55" fmla="*/ 673959 w 975537"/>
                  <a:gd name="connsiteY55" fmla="*/ 992688 h 1516072"/>
                  <a:gd name="connsiteX56" fmla="*/ 717774 w 975537"/>
                  <a:gd name="connsiteY56" fmla="*/ 952683 h 1516072"/>
                  <a:gd name="connsiteX57" fmla="*/ 733014 w 975537"/>
                  <a:gd name="connsiteY57" fmla="*/ 939348 h 1516072"/>
                  <a:gd name="connsiteX58" fmla="*/ 753969 w 975537"/>
                  <a:gd name="connsiteY58" fmla="*/ 918393 h 1516072"/>
                  <a:gd name="connsiteX59" fmla="*/ 767304 w 975537"/>
                  <a:gd name="connsiteY59" fmla="*/ 889818 h 1516072"/>
                  <a:gd name="connsiteX60" fmla="*/ 765399 w 975537"/>
                  <a:gd name="connsiteY60" fmla="*/ 874578 h 1516072"/>
                  <a:gd name="connsiteX61" fmla="*/ 738729 w 975537"/>
                  <a:gd name="connsiteY61" fmla="*/ 874578 h 1516072"/>
                  <a:gd name="connsiteX62" fmla="*/ 700629 w 975537"/>
                  <a:gd name="connsiteY62" fmla="*/ 899343 h 1516072"/>
                  <a:gd name="connsiteX63" fmla="*/ 583755 w 975537"/>
                  <a:gd name="connsiteY63" fmla="*/ 945474 h 1516072"/>
                  <a:gd name="connsiteX64" fmla="*/ 508224 w 975537"/>
                  <a:gd name="connsiteY64" fmla="*/ 847908 h 1516072"/>
                  <a:gd name="connsiteX65" fmla="*/ 504414 w 975537"/>
                  <a:gd name="connsiteY65" fmla="*/ 358323 h 1516072"/>
                  <a:gd name="connsiteX66" fmla="*/ 500604 w 975537"/>
                  <a:gd name="connsiteY66" fmla="*/ 66858 h 1516072"/>
                  <a:gd name="connsiteX67" fmla="*/ 491079 w 975537"/>
                  <a:gd name="connsiteY67" fmla="*/ 40188 h 1516072"/>
                  <a:gd name="connsiteX68" fmla="*/ 489174 w 975537"/>
                  <a:gd name="connsiteY68" fmla="*/ 34473 h 1516072"/>
                  <a:gd name="connsiteX69" fmla="*/ 485364 w 975537"/>
                  <a:gd name="connsiteY69" fmla="*/ 28758 h 1516072"/>
                  <a:gd name="connsiteX70" fmla="*/ 479649 w 975537"/>
                  <a:gd name="connsiteY70" fmla="*/ 17328 h 1516072"/>
                  <a:gd name="connsiteX71" fmla="*/ 473934 w 975537"/>
                  <a:gd name="connsiteY71" fmla="*/ 13518 h 1516072"/>
                  <a:gd name="connsiteX72" fmla="*/ 470124 w 975537"/>
                  <a:gd name="connsiteY72" fmla="*/ 7803 h 1516072"/>
                  <a:gd name="connsiteX73" fmla="*/ 430119 w 975537"/>
                  <a:gd name="connsiteY73" fmla="*/ 11613 h 1516072"/>
                  <a:gd name="connsiteX74" fmla="*/ 426309 w 975537"/>
                  <a:gd name="connsiteY74" fmla="*/ 78288 h 1516072"/>
                  <a:gd name="connsiteX75" fmla="*/ 426309 w 975537"/>
                  <a:gd name="connsiteY75" fmla="*/ 84003 h 1516072"/>
                  <a:gd name="connsiteX76" fmla="*/ 437533 w 975537"/>
                  <a:gd name="connsiteY76" fmla="*/ 225952 h 1516072"/>
                  <a:gd name="connsiteX77" fmla="*/ 441549 w 975537"/>
                  <a:gd name="connsiteY77" fmla="*/ 421188 h 1516072"/>
                  <a:gd name="connsiteX78" fmla="*/ 445875 w 975537"/>
                  <a:gd name="connsiteY78" fmla="*/ 757032 h 1516072"/>
                  <a:gd name="connsiteX79" fmla="*/ 428781 w 975537"/>
                  <a:gd name="connsiteY79" fmla="*/ 864178 h 1516072"/>
                  <a:gd name="connsiteX0" fmla="*/ 426915 w 973671"/>
                  <a:gd name="connsiteY0" fmla="*/ 864178 h 1516072"/>
                  <a:gd name="connsiteX1" fmla="*/ 391491 w 973671"/>
                  <a:gd name="connsiteY1" fmla="*/ 926991 h 1516072"/>
                  <a:gd name="connsiteX2" fmla="*/ 341705 w 973671"/>
                  <a:gd name="connsiteY2" fmla="*/ 963547 h 1516072"/>
                  <a:gd name="connsiteX3" fmla="*/ 261952 w 973671"/>
                  <a:gd name="connsiteY3" fmla="*/ 967151 h 1516072"/>
                  <a:gd name="connsiteX4" fmla="*/ 200374 w 973671"/>
                  <a:gd name="connsiteY4" fmla="*/ 939915 h 1516072"/>
                  <a:gd name="connsiteX5" fmla="*/ 115833 w 973671"/>
                  <a:gd name="connsiteY5" fmla="*/ 903153 h 1516072"/>
                  <a:gd name="connsiteX6" fmla="*/ 58683 w 973671"/>
                  <a:gd name="connsiteY6" fmla="*/ 874578 h 1516072"/>
                  <a:gd name="connsiteX7" fmla="*/ 45348 w 973671"/>
                  <a:gd name="connsiteY7" fmla="*/ 895533 h 1516072"/>
                  <a:gd name="connsiteX8" fmla="*/ 49158 w 973671"/>
                  <a:gd name="connsiteY8" fmla="*/ 933633 h 1516072"/>
                  <a:gd name="connsiteX9" fmla="*/ 52968 w 973671"/>
                  <a:gd name="connsiteY9" fmla="*/ 939348 h 1516072"/>
                  <a:gd name="connsiteX10" fmla="*/ 58683 w 973671"/>
                  <a:gd name="connsiteY10" fmla="*/ 943158 h 1516072"/>
                  <a:gd name="connsiteX11" fmla="*/ 62493 w 973671"/>
                  <a:gd name="connsiteY11" fmla="*/ 948873 h 1516072"/>
                  <a:gd name="connsiteX12" fmla="*/ 79638 w 973671"/>
                  <a:gd name="connsiteY12" fmla="*/ 958398 h 1516072"/>
                  <a:gd name="connsiteX13" fmla="*/ 165363 w 973671"/>
                  <a:gd name="connsiteY13" fmla="*/ 989239 h 1516072"/>
                  <a:gd name="connsiteX14" fmla="*/ 261385 w 973671"/>
                  <a:gd name="connsiteY14" fmla="*/ 1036092 h 1516072"/>
                  <a:gd name="connsiteX15" fmla="*/ 277758 w 973671"/>
                  <a:gd name="connsiteY15" fmla="*/ 1076508 h 1516072"/>
                  <a:gd name="connsiteX16" fmla="*/ 263445 w 973671"/>
                  <a:gd name="connsiteY16" fmla="*/ 1119397 h 1516072"/>
                  <a:gd name="connsiteX17" fmla="*/ 185288 w 973671"/>
                  <a:gd name="connsiteY17" fmla="*/ 1150391 h 1516072"/>
                  <a:gd name="connsiteX18" fmla="*/ 54410 w 973671"/>
                  <a:gd name="connsiteY18" fmla="*/ 1165271 h 1516072"/>
                  <a:gd name="connsiteX19" fmla="*/ 3438 w 973671"/>
                  <a:gd name="connsiteY19" fmla="*/ 1175568 h 1516072"/>
                  <a:gd name="connsiteX20" fmla="*/ 5343 w 973671"/>
                  <a:gd name="connsiteY20" fmla="*/ 1213668 h 1516072"/>
                  <a:gd name="connsiteX21" fmla="*/ 11058 w 973671"/>
                  <a:gd name="connsiteY21" fmla="*/ 1217478 h 1516072"/>
                  <a:gd name="connsiteX22" fmla="*/ 16773 w 973671"/>
                  <a:gd name="connsiteY22" fmla="*/ 1219383 h 1516072"/>
                  <a:gd name="connsiteX23" fmla="*/ 144408 w 973671"/>
                  <a:gd name="connsiteY23" fmla="*/ 1222421 h 1516072"/>
                  <a:gd name="connsiteX24" fmla="*/ 335063 w 973671"/>
                  <a:gd name="connsiteY24" fmla="*/ 1217478 h 1516072"/>
                  <a:gd name="connsiteX25" fmla="*/ 361578 w 973671"/>
                  <a:gd name="connsiteY25" fmla="*/ 1273701 h 1516072"/>
                  <a:gd name="connsiteX26" fmla="*/ 334135 w 973671"/>
                  <a:gd name="connsiteY26" fmla="*/ 1356594 h 1516072"/>
                  <a:gd name="connsiteX27" fmla="*/ 327288 w 973671"/>
                  <a:gd name="connsiteY27" fmla="*/ 1420386 h 1516072"/>
                  <a:gd name="connsiteX28" fmla="*/ 331098 w 973671"/>
                  <a:gd name="connsiteY28" fmla="*/ 1463223 h 1516072"/>
                  <a:gd name="connsiteX29" fmla="*/ 363483 w 973671"/>
                  <a:gd name="connsiteY29" fmla="*/ 1512753 h 1516072"/>
                  <a:gd name="connsiteX30" fmla="*/ 386343 w 973671"/>
                  <a:gd name="connsiteY30" fmla="*/ 1514658 h 1516072"/>
                  <a:gd name="connsiteX31" fmla="*/ 395868 w 973671"/>
                  <a:gd name="connsiteY31" fmla="*/ 1491798 h 1516072"/>
                  <a:gd name="connsiteX32" fmla="*/ 402149 w 973671"/>
                  <a:gd name="connsiteY32" fmla="*/ 1451433 h 1516072"/>
                  <a:gd name="connsiteX33" fmla="*/ 408431 w 973671"/>
                  <a:gd name="connsiteY33" fmla="*/ 1389340 h 1516072"/>
                  <a:gd name="connsiteX34" fmla="*/ 423105 w 973671"/>
                  <a:gd name="connsiteY34" fmla="*/ 1329152 h 1516072"/>
                  <a:gd name="connsiteX35" fmla="*/ 466353 w 973671"/>
                  <a:gd name="connsiteY35" fmla="*/ 1265103 h 1516072"/>
                  <a:gd name="connsiteX36" fmla="*/ 527519 w 973671"/>
                  <a:gd name="connsiteY36" fmla="*/ 1230091 h 1516072"/>
                  <a:gd name="connsiteX37" fmla="*/ 600218 w 973671"/>
                  <a:gd name="connsiteY37" fmla="*/ 1221700 h 1516072"/>
                  <a:gd name="connsiteX38" fmla="*/ 719718 w 973671"/>
                  <a:gd name="connsiteY38" fmla="*/ 1316538 h 1516072"/>
                  <a:gd name="connsiteX39" fmla="*/ 776868 w 973671"/>
                  <a:gd name="connsiteY39" fmla="*/ 1323798 h 1516072"/>
                  <a:gd name="connsiteX40" fmla="*/ 819499 w 973671"/>
                  <a:gd name="connsiteY40" fmla="*/ 1303924 h 1516072"/>
                  <a:gd name="connsiteX41" fmla="*/ 782583 w 973671"/>
                  <a:gd name="connsiteY41" fmla="*/ 1253673 h 1516072"/>
                  <a:gd name="connsiteX42" fmla="*/ 647328 w 973671"/>
                  <a:gd name="connsiteY42" fmla="*/ 1156518 h 1516072"/>
                  <a:gd name="connsiteX43" fmla="*/ 645062 w 973671"/>
                  <a:gd name="connsiteY43" fmla="*/ 1108121 h 1516072"/>
                  <a:gd name="connsiteX44" fmla="*/ 670188 w 973671"/>
                  <a:gd name="connsiteY44" fmla="*/ 1089843 h 1516072"/>
                  <a:gd name="connsiteX45" fmla="*/ 723528 w 973671"/>
                  <a:gd name="connsiteY45" fmla="*/ 1082223 h 1516072"/>
                  <a:gd name="connsiteX46" fmla="*/ 870213 w 973671"/>
                  <a:gd name="connsiteY46" fmla="*/ 1086033 h 1516072"/>
                  <a:gd name="connsiteX47" fmla="*/ 898788 w 973671"/>
                  <a:gd name="connsiteY47" fmla="*/ 1091748 h 1516072"/>
                  <a:gd name="connsiteX48" fmla="*/ 962899 w 973671"/>
                  <a:gd name="connsiteY48" fmla="*/ 1090672 h 1516072"/>
                  <a:gd name="connsiteX49" fmla="*/ 969273 w 973671"/>
                  <a:gd name="connsiteY49" fmla="*/ 1054008 h 1516072"/>
                  <a:gd name="connsiteX50" fmla="*/ 917684 w 973671"/>
                  <a:gd name="connsiteY50" fmla="*/ 1034598 h 1516072"/>
                  <a:gd name="connsiteX51" fmla="*/ 802250 w 973671"/>
                  <a:gd name="connsiteY51" fmla="*/ 1037069 h 1516072"/>
                  <a:gd name="connsiteX52" fmla="*/ 645424 w 973671"/>
                  <a:gd name="connsiteY52" fmla="*/ 1049838 h 1516072"/>
                  <a:gd name="connsiteX53" fmla="*/ 639142 w 973671"/>
                  <a:gd name="connsiteY53" fmla="*/ 1026051 h 1516072"/>
                  <a:gd name="connsiteX54" fmla="*/ 672093 w 973671"/>
                  <a:gd name="connsiteY54" fmla="*/ 992688 h 1516072"/>
                  <a:gd name="connsiteX55" fmla="*/ 715908 w 973671"/>
                  <a:gd name="connsiteY55" fmla="*/ 952683 h 1516072"/>
                  <a:gd name="connsiteX56" fmla="*/ 731148 w 973671"/>
                  <a:gd name="connsiteY56" fmla="*/ 939348 h 1516072"/>
                  <a:gd name="connsiteX57" fmla="*/ 752103 w 973671"/>
                  <a:gd name="connsiteY57" fmla="*/ 918393 h 1516072"/>
                  <a:gd name="connsiteX58" fmla="*/ 765438 w 973671"/>
                  <a:gd name="connsiteY58" fmla="*/ 889818 h 1516072"/>
                  <a:gd name="connsiteX59" fmla="*/ 763533 w 973671"/>
                  <a:gd name="connsiteY59" fmla="*/ 874578 h 1516072"/>
                  <a:gd name="connsiteX60" fmla="*/ 736863 w 973671"/>
                  <a:gd name="connsiteY60" fmla="*/ 874578 h 1516072"/>
                  <a:gd name="connsiteX61" fmla="*/ 698763 w 973671"/>
                  <a:gd name="connsiteY61" fmla="*/ 899343 h 1516072"/>
                  <a:gd name="connsiteX62" fmla="*/ 581889 w 973671"/>
                  <a:gd name="connsiteY62" fmla="*/ 945474 h 1516072"/>
                  <a:gd name="connsiteX63" fmla="*/ 506358 w 973671"/>
                  <a:gd name="connsiteY63" fmla="*/ 847908 h 1516072"/>
                  <a:gd name="connsiteX64" fmla="*/ 502548 w 973671"/>
                  <a:gd name="connsiteY64" fmla="*/ 358323 h 1516072"/>
                  <a:gd name="connsiteX65" fmla="*/ 498738 w 973671"/>
                  <a:gd name="connsiteY65" fmla="*/ 66858 h 1516072"/>
                  <a:gd name="connsiteX66" fmla="*/ 489213 w 973671"/>
                  <a:gd name="connsiteY66" fmla="*/ 40188 h 1516072"/>
                  <a:gd name="connsiteX67" fmla="*/ 487308 w 973671"/>
                  <a:gd name="connsiteY67" fmla="*/ 34473 h 1516072"/>
                  <a:gd name="connsiteX68" fmla="*/ 483498 w 973671"/>
                  <a:gd name="connsiteY68" fmla="*/ 28758 h 1516072"/>
                  <a:gd name="connsiteX69" fmla="*/ 477783 w 973671"/>
                  <a:gd name="connsiteY69" fmla="*/ 17328 h 1516072"/>
                  <a:gd name="connsiteX70" fmla="*/ 472068 w 973671"/>
                  <a:gd name="connsiteY70" fmla="*/ 13518 h 1516072"/>
                  <a:gd name="connsiteX71" fmla="*/ 468258 w 973671"/>
                  <a:gd name="connsiteY71" fmla="*/ 7803 h 1516072"/>
                  <a:gd name="connsiteX72" fmla="*/ 428253 w 973671"/>
                  <a:gd name="connsiteY72" fmla="*/ 11613 h 1516072"/>
                  <a:gd name="connsiteX73" fmla="*/ 424443 w 973671"/>
                  <a:gd name="connsiteY73" fmla="*/ 78288 h 1516072"/>
                  <a:gd name="connsiteX74" fmla="*/ 424443 w 973671"/>
                  <a:gd name="connsiteY74" fmla="*/ 84003 h 1516072"/>
                  <a:gd name="connsiteX75" fmla="*/ 435667 w 973671"/>
                  <a:gd name="connsiteY75" fmla="*/ 225952 h 1516072"/>
                  <a:gd name="connsiteX76" fmla="*/ 439683 w 973671"/>
                  <a:gd name="connsiteY76" fmla="*/ 421188 h 1516072"/>
                  <a:gd name="connsiteX77" fmla="*/ 444009 w 973671"/>
                  <a:gd name="connsiteY77" fmla="*/ 757032 h 1516072"/>
                  <a:gd name="connsiteX78" fmla="*/ 426915 w 973671"/>
                  <a:gd name="connsiteY78" fmla="*/ 864178 h 1516072"/>
                  <a:gd name="connsiteX0" fmla="*/ 426915 w 973671"/>
                  <a:gd name="connsiteY0" fmla="*/ 864178 h 1516072"/>
                  <a:gd name="connsiteX1" fmla="*/ 391491 w 973671"/>
                  <a:gd name="connsiteY1" fmla="*/ 926991 h 1516072"/>
                  <a:gd name="connsiteX2" fmla="*/ 341705 w 973671"/>
                  <a:gd name="connsiteY2" fmla="*/ 963547 h 1516072"/>
                  <a:gd name="connsiteX3" fmla="*/ 261952 w 973671"/>
                  <a:gd name="connsiteY3" fmla="*/ 967151 h 1516072"/>
                  <a:gd name="connsiteX4" fmla="*/ 200374 w 973671"/>
                  <a:gd name="connsiteY4" fmla="*/ 939915 h 1516072"/>
                  <a:gd name="connsiteX5" fmla="*/ 115833 w 973671"/>
                  <a:gd name="connsiteY5" fmla="*/ 903153 h 1516072"/>
                  <a:gd name="connsiteX6" fmla="*/ 58683 w 973671"/>
                  <a:gd name="connsiteY6" fmla="*/ 874578 h 1516072"/>
                  <a:gd name="connsiteX7" fmla="*/ 45348 w 973671"/>
                  <a:gd name="connsiteY7" fmla="*/ 895533 h 1516072"/>
                  <a:gd name="connsiteX8" fmla="*/ 49158 w 973671"/>
                  <a:gd name="connsiteY8" fmla="*/ 933633 h 1516072"/>
                  <a:gd name="connsiteX9" fmla="*/ 52968 w 973671"/>
                  <a:gd name="connsiteY9" fmla="*/ 939348 h 1516072"/>
                  <a:gd name="connsiteX10" fmla="*/ 58683 w 973671"/>
                  <a:gd name="connsiteY10" fmla="*/ 943158 h 1516072"/>
                  <a:gd name="connsiteX11" fmla="*/ 62493 w 973671"/>
                  <a:gd name="connsiteY11" fmla="*/ 948873 h 1516072"/>
                  <a:gd name="connsiteX12" fmla="*/ 79638 w 973671"/>
                  <a:gd name="connsiteY12" fmla="*/ 958398 h 1516072"/>
                  <a:gd name="connsiteX13" fmla="*/ 165363 w 973671"/>
                  <a:gd name="connsiteY13" fmla="*/ 989239 h 1516072"/>
                  <a:gd name="connsiteX14" fmla="*/ 261385 w 973671"/>
                  <a:gd name="connsiteY14" fmla="*/ 1036092 h 1516072"/>
                  <a:gd name="connsiteX15" fmla="*/ 277758 w 973671"/>
                  <a:gd name="connsiteY15" fmla="*/ 1076508 h 1516072"/>
                  <a:gd name="connsiteX16" fmla="*/ 263445 w 973671"/>
                  <a:gd name="connsiteY16" fmla="*/ 1119397 h 1516072"/>
                  <a:gd name="connsiteX17" fmla="*/ 185288 w 973671"/>
                  <a:gd name="connsiteY17" fmla="*/ 1150391 h 1516072"/>
                  <a:gd name="connsiteX18" fmla="*/ 54410 w 973671"/>
                  <a:gd name="connsiteY18" fmla="*/ 1165271 h 1516072"/>
                  <a:gd name="connsiteX19" fmla="*/ 3438 w 973671"/>
                  <a:gd name="connsiteY19" fmla="*/ 1175568 h 1516072"/>
                  <a:gd name="connsiteX20" fmla="*/ 5343 w 973671"/>
                  <a:gd name="connsiteY20" fmla="*/ 1213668 h 1516072"/>
                  <a:gd name="connsiteX21" fmla="*/ 11058 w 973671"/>
                  <a:gd name="connsiteY21" fmla="*/ 1217478 h 1516072"/>
                  <a:gd name="connsiteX22" fmla="*/ 16773 w 973671"/>
                  <a:gd name="connsiteY22" fmla="*/ 1219383 h 1516072"/>
                  <a:gd name="connsiteX23" fmla="*/ 144408 w 973671"/>
                  <a:gd name="connsiteY23" fmla="*/ 1222421 h 1516072"/>
                  <a:gd name="connsiteX24" fmla="*/ 335063 w 973671"/>
                  <a:gd name="connsiteY24" fmla="*/ 1217478 h 1516072"/>
                  <a:gd name="connsiteX25" fmla="*/ 361578 w 973671"/>
                  <a:gd name="connsiteY25" fmla="*/ 1273701 h 1516072"/>
                  <a:gd name="connsiteX26" fmla="*/ 334135 w 973671"/>
                  <a:gd name="connsiteY26" fmla="*/ 1356594 h 1516072"/>
                  <a:gd name="connsiteX27" fmla="*/ 327288 w 973671"/>
                  <a:gd name="connsiteY27" fmla="*/ 1420386 h 1516072"/>
                  <a:gd name="connsiteX28" fmla="*/ 331098 w 973671"/>
                  <a:gd name="connsiteY28" fmla="*/ 1463223 h 1516072"/>
                  <a:gd name="connsiteX29" fmla="*/ 363483 w 973671"/>
                  <a:gd name="connsiteY29" fmla="*/ 1512753 h 1516072"/>
                  <a:gd name="connsiteX30" fmla="*/ 386343 w 973671"/>
                  <a:gd name="connsiteY30" fmla="*/ 1514658 h 1516072"/>
                  <a:gd name="connsiteX31" fmla="*/ 395868 w 973671"/>
                  <a:gd name="connsiteY31" fmla="*/ 1491798 h 1516072"/>
                  <a:gd name="connsiteX32" fmla="*/ 402149 w 973671"/>
                  <a:gd name="connsiteY32" fmla="*/ 1451433 h 1516072"/>
                  <a:gd name="connsiteX33" fmla="*/ 408431 w 973671"/>
                  <a:gd name="connsiteY33" fmla="*/ 1389340 h 1516072"/>
                  <a:gd name="connsiteX34" fmla="*/ 423105 w 973671"/>
                  <a:gd name="connsiteY34" fmla="*/ 1329152 h 1516072"/>
                  <a:gd name="connsiteX35" fmla="*/ 466353 w 973671"/>
                  <a:gd name="connsiteY35" fmla="*/ 1265103 h 1516072"/>
                  <a:gd name="connsiteX36" fmla="*/ 527519 w 973671"/>
                  <a:gd name="connsiteY36" fmla="*/ 1230091 h 1516072"/>
                  <a:gd name="connsiteX37" fmla="*/ 600218 w 973671"/>
                  <a:gd name="connsiteY37" fmla="*/ 1221700 h 1516072"/>
                  <a:gd name="connsiteX38" fmla="*/ 719718 w 973671"/>
                  <a:gd name="connsiteY38" fmla="*/ 1316538 h 1516072"/>
                  <a:gd name="connsiteX39" fmla="*/ 776868 w 973671"/>
                  <a:gd name="connsiteY39" fmla="*/ 1323798 h 1516072"/>
                  <a:gd name="connsiteX40" fmla="*/ 819499 w 973671"/>
                  <a:gd name="connsiteY40" fmla="*/ 1303924 h 1516072"/>
                  <a:gd name="connsiteX41" fmla="*/ 782583 w 973671"/>
                  <a:gd name="connsiteY41" fmla="*/ 1253673 h 1516072"/>
                  <a:gd name="connsiteX42" fmla="*/ 647328 w 973671"/>
                  <a:gd name="connsiteY42" fmla="*/ 1156518 h 1516072"/>
                  <a:gd name="connsiteX43" fmla="*/ 645062 w 973671"/>
                  <a:gd name="connsiteY43" fmla="*/ 1108121 h 1516072"/>
                  <a:gd name="connsiteX44" fmla="*/ 670188 w 973671"/>
                  <a:gd name="connsiteY44" fmla="*/ 1089843 h 1516072"/>
                  <a:gd name="connsiteX45" fmla="*/ 723528 w 973671"/>
                  <a:gd name="connsiteY45" fmla="*/ 1082223 h 1516072"/>
                  <a:gd name="connsiteX46" fmla="*/ 898788 w 973671"/>
                  <a:gd name="connsiteY46" fmla="*/ 1091748 h 1516072"/>
                  <a:gd name="connsiteX47" fmla="*/ 962899 w 973671"/>
                  <a:gd name="connsiteY47" fmla="*/ 1090672 h 1516072"/>
                  <a:gd name="connsiteX48" fmla="*/ 969273 w 973671"/>
                  <a:gd name="connsiteY48" fmla="*/ 1054008 h 1516072"/>
                  <a:gd name="connsiteX49" fmla="*/ 917684 w 973671"/>
                  <a:gd name="connsiteY49" fmla="*/ 1034598 h 1516072"/>
                  <a:gd name="connsiteX50" fmla="*/ 802250 w 973671"/>
                  <a:gd name="connsiteY50" fmla="*/ 1037069 h 1516072"/>
                  <a:gd name="connsiteX51" fmla="*/ 645424 w 973671"/>
                  <a:gd name="connsiteY51" fmla="*/ 1049838 h 1516072"/>
                  <a:gd name="connsiteX52" fmla="*/ 639142 w 973671"/>
                  <a:gd name="connsiteY52" fmla="*/ 1026051 h 1516072"/>
                  <a:gd name="connsiteX53" fmla="*/ 672093 w 973671"/>
                  <a:gd name="connsiteY53" fmla="*/ 992688 h 1516072"/>
                  <a:gd name="connsiteX54" fmla="*/ 715908 w 973671"/>
                  <a:gd name="connsiteY54" fmla="*/ 952683 h 1516072"/>
                  <a:gd name="connsiteX55" fmla="*/ 731148 w 973671"/>
                  <a:gd name="connsiteY55" fmla="*/ 939348 h 1516072"/>
                  <a:gd name="connsiteX56" fmla="*/ 752103 w 973671"/>
                  <a:gd name="connsiteY56" fmla="*/ 918393 h 1516072"/>
                  <a:gd name="connsiteX57" fmla="*/ 765438 w 973671"/>
                  <a:gd name="connsiteY57" fmla="*/ 889818 h 1516072"/>
                  <a:gd name="connsiteX58" fmla="*/ 763533 w 973671"/>
                  <a:gd name="connsiteY58" fmla="*/ 874578 h 1516072"/>
                  <a:gd name="connsiteX59" fmla="*/ 736863 w 973671"/>
                  <a:gd name="connsiteY59" fmla="*/ 874578 h 1516072"/>
                  <a:gd name="connsiteX60" fmla="*/ 698763 w 973671"/>
                  <a:gd name="connsiteY60" fmla="*/ 899343 h 1516072"/>
                  <a:gd name="connsiteX61" fmla="*/ 581889 w 973671"/>
                  <a:gd name="connsiteY61" fmla="*/ 945474 h 1516072"/>
                  <a:gd name="connsiteX62" fmla="*/ 506358 w 973671"/>
                  <a:gd name="connsiteY62" fmla="*/ 847908 h 1516072"/>
                  <a:gd name="connsiteX63" fmla="*/ 502548 w 973671"/>
                  <a:gd name="connsiteY63" fmla="*/ 358323 h 1516072"/>
                  <a:gd name="connsiteX64" fmla="*/ 498738 w 973671"/>
                  <a:gd name="connsiteY64" fmla="*/ 66858 h 1516072"/>
                  <a:gd name="connsiteX65" fmla="*/ 489213 w 973671"/>
                  <a:gd name="connsiteY65" fmla="*/ 40188 h 1516072"/>
                  <a:gd name="connsiteX66" fmla="*/ 487308 w 973671"/>
                  <a:gd name="connsiteY66" fmla="*/ 34473 h 1516072"/>
                  <a:gd name="connsiteX67" fmla="*/ 483498 w 973671"/>
                  <a:gd name="connsiteY67" fmla="*/ 28758 h 1516072"/>
                  <a:gd name="connsiteX68" fmla="*/ 477783 w 973671"/>
                  <a:gd name="connsiteY68" fmla="*/ 17328 h 1516072"/>
                  <a:gd name="connsiteX69" fmla="*/ 472068 w 973671"/>
                  <a:gd name="connsiteY69" fmla="*/ 13518 h 1516072"/>
                  <a:gd name="connsiteX70" fmla="*/ 468258 w 973671"/>
                  <a:gd name="connsiteY70" fmla="*/ 7803 h 1516072"/>
                  <a:gd name="connsiteX71" fmla="*/ 428253 w 973671"/>
                  <a:gd name="connsiteY71" fmla="*/ 11613 h 1516072"/>
                  <a:gd name="connsiteX72" fmla="*/ 424443 w 973671"/>
                  <a:gd name="connsiteY72" fmla="*/ 78288 h 1516072"/>
                  <a:gd name="connsiteX73" fmla="*/ 424443 w 973671"/>
                  <a:gd name="connsiteY73" fmla="*/ 84003 h 1516072"/>
                  <a:gd name="connsiteX74" fmla="*/ 435667 w 973671"/>
                  <a:gd name="connsiteY74" fmla="*/ 225952 h 1516072"/>
                  <a:gd name="connsiteX75" fmla="*/ 439683 w 973671"/>
                  <a:gd name="connsiteY75" fmla="*/ 421188 h 1516072"/>
                  <a:gd name="connsiteX76" fmla="*/ 444009 w 973671"/>
                  <a:gd name="connsiteY76" fmla="*/ 757032 h 1516072"/>
                  <a:gd name="connsiteX77" fmla="*/ 426915 w 973671"/>
                  <a:gd name="connsiteY77" fmla="*/ 864178 h 1516072"/>
                  <a:gd name="connsiteX0" fmla="*/ 426915 w 973671"/>
                  <a:gd name="connsiteY0" fmla="*/ 864178 h 1516072"/>
                  <a:gd name="connsiteX1" fmla="*/ 391491 w 973671"/>
                  <a:gd name="connsiteY1" fmla="*/ 926991 h 1516072"/>
                  <a:gd name="connsiteX2" fmla="*/ 341705 w 973671"/>
                  <a:gd name="connsiteY2" fmla="*/ 963547 h 1516072"/>
                  <a:gd name="connsiteX3" fmla="*/ 261952 w 973671"/>
                  <a:gd name="connsiteY3" fmla="*/ 967151 h 1516072"/>
                  <a:gd name="connsiteX4" fmla="*/ 200374 w 973671"/>
                  <a:gd name="connsiteY4" fmla="*/ 939915 h 1516072"/>
                  <a:gd name="connsiteX5" fmla="*/ 58683 w 973671"/>
                  <a:gd name="connsiteY5" fmla="*/ 874578 h 1516072"/>
                  <a:gd name="connsiteX6" fmla="*/ 45348 w 973671"/>
                  <a:gd name="connsiteY6" fmla="*/ 895533 h 1516072"/>
                  <a:gd name="connsiteX7" fmla="*/ 49158 w 973671"/>
                  <a:gd name="connsiteY7" fmla="*/ 933633 h 1516072"/>
                  <a:gd name="connsiteX8" fmla="*/ 52968 w 973671"/>
                  <a:gd name="connsiteY8" fmla="*/ 939348 h 1516072"/>
                  <a:gd name="connsiteX9" fmla="*/ 58683 w 973671"/>
                  <a:gd name="connsiteY9" fmla="*/ 943158 h 1516072"/>
                  <a:gd name="connsiteX10" fmla="*/ 62493 w 973671"/>
                  <a:gd name="connsiteY10" fmla="*/ 948873 h 1516072"/>
                  <a:gd name="connsiteX11" fmla="*/ 79638 w 973671"/>
                  <a:gd name="connsiteY11" fmla="*/ 958398 h 1516072"/>
                  <a:gd name="connsiteX12" fmla="*/ 165363 w 973671"/>
                  <a:gd name="connsiteY12" fmla="*/ 989239 h 1516072"/>
                  <a:gd name="connsiteX13" fmla="*/ 261385 w 973671"/>
                  <a:gd name="connsiteY13" fmla="*/ 1036092 h 1516072"/>
                  <a:gd name="connsiteX14" fmla="*/ 277758 w 973671"/>
                  <a:gd name="connsiteY14" fmla="*/ 1076508 h 1516072"/>
                  <a:gd name="connsiteX15" fmla="*/ 263445 w 973671"/>
                  <a:gd name="connsiteY15" fmla="*/ 1119397 h 1516072"/>
                  <a:gd name="connsiteX16" fmla="*/ 185288 w 973671"/>
                  <a:gd name="connsiteY16" fmla="*/ 1150391 h 1516072"/>
                  <a:gd name="connsiteX17" fmla="*/ 54410 w 973671"/>
                  <a:gd name="connsiteY17" fmla="*/ 1165271 h 1516072"/>
                  <a:gd name="connsiteX18" fmla="*/ 3438 w 973671"/>
                  <a:gd name="connsiteY18" fmla="*/ 1175568 h 1516072"/>
                  <a:gd name="connsiteX19" fmla="*/ 5343 w 973671"/>
                  <a:gd name="connsiteY19" fmla="*/ 1213668 h 1516072"/>
                  <a:gd name="connsiteX20" fmla="*/ 11058 w 973671"/>
                  <a:gd name="connsiteY20" fmla="*/ 1217478 h 1516072"/>
                  <a:gd name="connsiteX21" fmla="*/ 16773 w 973671"/>
                  <a:gd name="connsiteY21" fmla="*/ 1219383 h 1516072"/>
                  <a:gd name="connsiteX22" fmla="*/ 144408 w 973671"/>
                  <a:gd name="connsiteY22" fmla="*/ 1222421 h 1516072"/>
                  <a:gd name="connsiteX23" fmla="*/ 335063 w 973671"/>
                  <a:gd name="connsiteY23" fmla="*/ 1217478 h 1516072"/>
                  <a:gd name="connsiteX24" fmla="*/ 361578 w 973671"/>
                  <a:gd name="connsiteY24" fmla="*/ 1273701 h 1516072"/>
                  <a:gd name="connsiteX25" fmla="*/ 334135 w 973671"/>
                  <a:gd name="connsiteY25" fmla="*/ 1356594 h 1516072"/>
                  <a:gd name="connsiteX26" fmla="*/ 327288 w 973671"/>
                  <a:gd name="connsiteY26" fmla="*/ 1420386 h 1516072"/>
                  <a:gd name="connsiteX27" fmla="*/ 331098 w 973671"/>
                  <a:gd name="connsiteY27" fmla="*/ 1463223 h 1516072"/>
                  <a:gd name="connsiteX28" fmla="*/ 363483 w 973671"/>
                  <a:gd name="connsiteY28" fmla="*/ 1512753 h 1516072"/>
                  <a:gd name="connsiteX29" fmla="*/ 386343 w 973671"/>
                  <a:gd name="connsiteY29" fmla="*/ 1514658 h 1516072"/>
                  <a:gd name="connsiteX30" fmla="*/ 395868 w 973671"/>
                  <a:gd name="connsiteY30" fmla="*/ 1491798 h 1516072"/>
                  <a:gd name="connsiteX31" fmla="*/ 402149 w 973671"/>
                  <a:gd name="connsiteY31" fmla="*/ 1451433 h 1516072"/>
                  <a:gd name="connsiteX32" fmla="*/ 408431 w 973671"/>
                  <a:gd name="connsiteY32" fmla="*/ 1389340 h 1516072"/>
                  <a:gd name="connsiteX33" fmla="*/ 423105 w 973671"/>
                  <a:gd name="connsiteY33" fmla="*/ 1329152 h 1516072"/>
                  <a:gd name="connsiteX34" fmla="*/ 466353 w 973671"/>
                  <a:gd name="connsiteY34" fmla="*/ 1265103 h 1516072"/>
                  <a:gd name="connsiteX35" fmla="*/ 527519 w 973671"/>
                  <a:gd name="connsiteY35" fmla="*/ 1230091 h 1516072"/>
                  <a:gd name="connsiteX36" fmla="*/ 600218 w 973671"/>
                  <a:gd name="connsiteY36" fmla="*/ 1221700 h 1516072"/>
                  <a:gd name="connsiteX37" fmla="*/ 719718 w 973671"/>
                  <a:gd name="connsiteY37" fmla="*/ 1316538 h 1516072"/>
                  <a:gd name="connsiteX38" fmla="*/ 776868 w 973671"/>
                  <a:gd name="connsiteY38" fmla="*/ 1323798 h 1516072"/>
                  <a:gd name="connsiteX39" fmla="*/ 819499 w 973671"/>
                  <a:gd name="connsiteY39" fmla="*/ 1303924 h 1516072"/>
                  <a:gd name="connsiteX40" fmla="*/ 782583 w 973671"/>
                  <a:gd name="connsiteY40" fmla="*/ 1253673 h 1516072"/>
                  <a:gd name="connsiteX41" fmla="*/ 647328 w 973671"/>
                  <a:gd name="connsiteY41" fmla="*/ 1156518 h 1516072"/>
                  <a:gd name="connsiteX42" fmla="*/ 645062 w 973671"/>
                  <a:gd name="connsiteY42" fmla="*/ 1108121 h 1516072"/>
                  <a:gd name="connsiteX43" fmla="*/ 670188 w 973671"/>
                  <a:gd name="connsiteY43" fmla="*/ 1089843 h 1516072"/>
                  <a:gd name="connsiteX44" fmla="*/ 723528 w 973671"/>
                  <a:gd name="connsiteY44" fmla="*/ 1082223 h 1516072"/>
                  <a:gd name="connsiteX45" fmla="*/ 898788 w 973671"/>
                  <a:gd name="connsiteY45" fmla="*/ 1091748 h 1516072"/>
                  <a:gd name="connsiteX46" fmla="*/ 962899 w 973671"/>
                  <a:gd name="connsiteY46" fmla="*/ 1090672 h 1516072"/>
                  <a:gd name="connsiteX47" fmla="*/ 969273 w 973671"/>
                  <a:gd name="connsiteY47" fmla="*/ 1054008 h 1516072"/>
                  <a:gd name="connsiteX48" fmla="*/ 917684 w 973671"/>
                  <a:gd name="connsiteY48" fmla="*/ 1034598 h 1516072"/>
                  <a:gd name="connsiteX49" fmla="*/ 802250 w 973671"/>
                  <a:gd name="connsiteY49" fmla="*/ 1037069 h 1516072"/>
                  <a:gd name="connsiteX50" fmla="*/ 645424 w 973671"/>
                  <a:gd name="connsiteY50" fmla="*/ 1049838 h 1516072"/>
                  <a:gd name="connsiteX51" fmla="*/ 639142 w 973671"/>
                  <a:gd name="connsiteY51" fmla="*/ 1026051 h 1516072"/>
                  <a:gd name="connsiteX52" fmla="*/ 672093 w 973671"/>
                  <a:gd name="connsiteY52" fmla="*/ 992688 h 1516072"/>
                  <a:gd name="connsiteX53" fmla="*/ 715908 w 973671"/>
                  <a:gd name="connsiteY53" fmla="*/ 952683 h 1516072"/>
                  <a:gd name="connsiteX54" fmla="*/ 731148 w 973671"/>
                  <a:gd name="connsiteY54" fmla="*/ 939348 h 1516072"/>
                  <a:gd name="connsiteX55" fmla="*/ 752103 w 973671"/>
                  <a:gd name="connsiteY55" fmla="*/ 918393 h 1516072"/>
                  <a:gd name="connsiteX56" fmla="*/ 765438 w 973671"/>
                  <a:gd name="connsiteY56" fmla="*/ 889818 h 1516072"/>
                  <a:gd name="connsiteX57" fmla="*/ 763533 w 973671"/>
                  <a:gd name="connsiteY57" fmla="*/ 874578 h 1516072"/>
                  <a:gd name="connsiteX58" fmla="*/ 736863 w 973671"/>
                  <a:gd name="connsiteY58" fmla="*/ 874578 h 1516072"/>
                  <a:gd name="connsiteX59" fmla="*/ 698763 w 973671"/>
                  <a:gd name="connsiteY59" fmla="*/ 899343 h 1516072"/>
                  <a:gd name="connsiteX60" fmla="*/ 581889 w 973671"/>
                  <a:gd name="connsiteY60" fmla="*/ 945474 h 1516072"/>
                  <a:gd name="connsiteX61" fmla="*/ 506358 w 973671"/>
                  <a:gd name="connsiteY61" fmla="*/ 847908 h 1516072"/>
                  <a:gd name="connsiteX62" fmla="*/ 502548 w 973671"/>
                  <a:gd name="connsiteY62" fmla="*/ 358323 h 1516072"/>
                  <a:gd name="connsiteX63" fmla="*/ 498738 w 973671"/>
                  <a:gd name="connsiteY63" fmla="*/ 66858 h 1516072"/>
                  <a:gd name="connsiteX64" fmla="*/ 489213 w 973671"/>
                  <a:gd name="connsiteY64" fmla="*/ 40188 h 1516072"/>
                  <a:gd name="connsiteX65" fmla="*/ 487308 w 973671"/>
                  <a:gd name="connsiteY65" fmla="*/ 34473 h 1516072"/>
                  <a:gd name="connsiteX66" fmla="*/ 483498 w 973671"/>
                  <a:gd name="connsiteY66" fmla="*/ 28758 h 1516072"/>
                  <a:gd name="connsiteX67" fmla="*/ 477783 w 973671"/>
                  <a:gd name="connsiteY67" fmla="*/ 17328 h 1516072"/>
                  <a:gd name="connsiteX68" fmla="*/ 472068 w 973671"/>
                  <a:gd name="connsiteY68" fmla="*/ 13518 h 1516072"/>
                  <a:gd name="connsiteX69" fmla="*/ 468258 w 973671"/>
                  <a:gd name="connsiteY69" fmla="*/ 7803 h 1516072"/>
                  <a:gd name="connsiteX70" fmla="*/ 428253 w 973671"/>
                  <a:gd name="connsiteY70" fmla="*/ 11613 h 1516072"/>
                  <a:gd name="connsiteX71" fmla="*/ 424443 w 973671"/>
                  <a:gd name="connsiteY71" fmla="*/ 78288 h 1516072"/>
                  <a:gd name="connsiteX72" fmla="*/ 424443 w 973671"/>
                  <a:gd name="connsiteY72" fmla="*/ 84003 h 1516072"/>
                  <a:gd name="connsiteX73" fmla="*/ 435667 w 973671"/>
                  <a:gd name="connsiteY73" fmla="*/ 225952 h 1516072"/>
                  <a:gd name="connsiteX74" fmla="*/ 439683 w 973671"/>
                  <a:gd name="connsiteY74" fmla="*/ 421188 h 1516072"/>
                  <a:gd name="connsiteX75" fmla="*/ 444009 w 973671"/>
                  <a:gd name="connsiteY75" fmla="*/ 757032 h 1516072"/>
                  <a:gd name="connsiteX76" fmla="*/ 426915 w 973671"/>
                  <a:gd name="connsiteY76" fmla="*/ 864178 h 1516072"/>
                  <a:gd name="connsiteX0" fmla="*/ 426915 w 973671"/>
                  <a:gd name="connsiteY0" fmla="*/ 864178 h 1516072"/>
                  <a:gd name="connsiteX1" fmla="*/ 391491 w 973671"/>
                  <a:gd name="connsiteY1" fmla="*/ 926991 h 1516072"/>
                  <a:gd name="connsiteX2" fmla="*/ 341705 w 973671"/>
                  <a:gd name="connsiteY2" fmla="*/ 963547 h 1516072"/>
                  <a:gd name="connsiteX3" fmla="*/ 261952 w 973671"/>
                  <a:gd name="connsiteY3" fmla="*/ 967151 h 1516072"/>
                  <a:gd name="connsiteX4" fmla="*/ 170717 w 973671"/>
                  <a:gd name="connsiteY4" fmla="*/ 934972 h 1516072"/>
                  <a:gd name="connsiteX5" fmla="*/ 58683 w 973671"/>
                  <a:gd name="connsiteY5" fmla="*/ 874578 h 1516072"/>
                  <a:gd name="connsiteX6" fmla="*/ 45348 w 973671"/>
                  <a:gd name="connsiteY6" fmla="*/ 895533 h 1516072"/>
                  <a:gd name="connsiteX7" fmla="*/ 49158 w 973671"/>
                  <a:gd name="connsiteY7" fmla="*/ 933633 h 1516072"/>
                  <a:gd name="connsiteX8" fmla="*/ 52968 w 973671"/>
                  <a:gd name="connsiteY8" fmla="*/ 939348 h 1516072"/>
                  <a:gd name="connsiteX9" fmla="*/ 58683 w 973671"/>
                  <a:gd name="connsiteY9" fmla="*/ 943158 h 1516072"/>
                  <a:gd name="connsiteX10" fmla="*/ 62493 w 973671"/>
                  <a:gd name="connsiteY10" fmla="*/ 948873 h 1516072"/>
                  <a:gd name="connsiteX11" fmla="*/ 79638 w 973671"/>
                  <a:gd name="connsiteY11" fmla="*/ 958398 h 1516072"/>
                  <a:gd name="connsiteX12" fmla="*/ 165363 w 973671"/>
                  <a:gd name="connsiteY12" fmla="*/ 989239 h 1516072"/>
                  <a:gd name="connsiteX13" fmla="*/ 261385 w 973671"/>
                  <a:gd name="connsiteY13" fmla="*/ 1036092 h 1516072"/>
                  <a:gd name="connsiteX14" fmla="*/ 277758 w 973671"/>
                  <a:gd name="connsiteY14" fmla="*/ 1076508 h 1516072"/>
                  <a:gd name="connsiteX15" fmla="*/ 263445 w 973671"/>
                  <a:gd name="connsiteY15" fmla="*/ 1119397 h 1516072"/>
                  <a:gd name="connsiteX16" fmla="*/ 185288 w 973671"/>
                  <a:gd name="connsiteY16" fmla="*/ 1150391 h 1516072"/>
                  <a:gd name="connsiteX17" fmla="*/ 54410 w 973671"/>
                  <a:gd name="connsiteY17" fmla="*/ 1165271 h 1516072"/>
                  <a:gd name="connsiteX18" fmla="*/ 3438 w 973671"/>
                  <a:gd name="connsiteY18" fmla="*/ 1175568 h 1516072"/>
                  <a:gd name="connsiteX19" fmla="*/ 5343 w 973671"/>
                  <a:gd name="connsiteY19" fmla="*/ 1213668 h 1516072"/>
                  <a:gd name="connsiteX20" fmla="*/ 11058 w 973671"/>
                  <a:gd name="connsiteY20" fmla="*/ 1217478 h 1516072"/>
                  <a:gd name="connsiteX21" fmla="*/ 16773 w 973671"/>
                  <a:gd name="connsiteY21" fmla="*/ 1219383 h 1516072"/>
                  <a:gd name="connsiteX22" fmla="*/ 144408 w 973671"/>
                  <a:gd name="connsiteY22" fmla="*/ 1222421 h 1516072"/>
                  <a:gd name="connsiteX23" fmla="*/ 335063 w 973671"/>
                  <a:gd name="connsiteY23" fmla="*/ 1217478 h 1516072"/>
                  <a:gd name="connsiteX24" fmla="*/ 361578 w 973671"/>
                  <a:gd name="connsiteY24" fmla="*/ 1273701 h 1516072"/>
                  <a:gd name="connsiteX25" fmla="*/ 334135 w 973671"/>
                  <a:gd name="connsiteY25" fmla="*/ 1356594 h 1516072"/>
                  <a:gd name="connsiteX26" fmla="*/ 327288 w 973671"/>
                  <a:gd name="connsiteY26" fmla="*/ 1420386 h 1516072"/>
                  <a:gd name="connsiteX27" fmla="*/ 331098 w 973671"/>
                  <a:gd name="connsiteY27" fmla="*/ 1463223 h 1516072"/>
                  <a:gd name="connsiteX28" fmla="*/ 363483 w 973671"/>
                  <a:gd name="connsiteY28" fmla="*/ 1512753 h 1516072"/>
                  <a:gd name="connsiteX29" fmla="*/ 386343 w 973671"/>
                  <a:gd name="connsiteY29" fmla="*/ 1514658 h 1516072"/>
                  <a:gd name="connsiteX30" fmla="*/ 395868 w 973671"/>
                  <a:gd name="connsiteY30" fmla="*/ 1491798 h 1516072"/>
                  <a:gd name="connsiteX31" fmla="*/ 402149 w 973671"/>
                  <a:gd name="connsiteY31" fmla="*/ 1451433 h 1516072"/>
                  <a:gd name="connsiteX32" fmla="*/ 408431 w 973671"/>
                  <a:gd name="connsiteY32" fmla="*/ 1389340 h 1516072"/>
                  <a:gd name="connsiteX33" fmla="*/ 423105 w 973671"/>
                  <a:gd name="connsiteY33" fmla="*/ 1329152 h 1516072"/>
                  <a:gd name="connsiteX34" fmla="*/ 466353 w 973671"/>
                  <a:gd name="connsiteY34" fmla="*/ 1265103 h 1516072"/>
                  <a:gd name="connsiteX35" fmla="*/ 527519 w 973671"/>
                  <a:gd name="connsiteY35" fmla="*/ 1230091 h 1516072"/>
                  <a:gd name="connsiteX36" fmla="*/ 600218 w 973671"/>
                  <a:gd name="connsiteY36" fmla="*/ 1221700 h 1516072"/>
                  <a:gd name="connsiteX37" fmla="*/ 719718 w 973671"/>
                  <a:gd name="connsiteY37" fmla="*/ 1316538 h 1516072"/>
                  <a:gd name="connsiteX38" fmla="*/ 776868 w 973671"/>
                  <a:gd name="connsiteY38" fmla="*/ 1323798 h 1516072"/>
                  <a:gd name="connsiteX39" fmla="*/ 819499 w 973671"/>
                  <a:gd name="connsiteY39" fmla="*/ 1303924 h 1516072"/>
                  <a:gd name="connsiteX40" fmla="*/ 782583 w 973671"/>
                  <a:gd name="connsiteY40" fmla="*/ 1253673 h 1516072"/>
                  <a:gd name="connsiteX41" fmla="*/ 647328 w 973671"/>
                  <a:gd name="connsiteY41" fmla="*/ 1156518 h 1516072"/>
                  <a:gd name="connsiteX42" fmla="*/ 645062 w 973671"/>
                  <a:gd name="connsiteY42" fmla="*/ 1108121 h 1516072"/>
                  <a:gd name="connsiteX43" fmla="*/ 670188 w 973671"/>
                  <a:gd name="connsiteY43" fmla="*/ 1089843 h 1516072"/>
                  <a:gd name="connsiteX44" fmla="*/ 723528 w 973671"/>
                  <a:gd name="connsiteY44" fmla="*/ 1082223 h 1516072"/>
                  <a:gd name="connsiteX45" fmla="*/ 898788 w 973671"/>
                  <a:gd name="connsiteY45" fmla="*/ 1091748 h 1516072"/>
                  <a:gd name="connsiteX46" fmla="*/ 962899 w 973671"/>
                  <a:gd name="connsiteY46" fmla="*/ 1090672 h 1516072"/>
                  <a:gd name="connsiteX47" fmla="*/ 969273 w 973671"/>
                  <a:gd name="connsiteY47" fmla="*/ 1054008 h 1516072"/>
                  <a:gd name="connsiteX48" fmla="*/ 917684 w 973671"/>
                  <a:gd name="connsiteY48" fmla="*/ 1034598 h 1516072"/>
                  <a:gd name="connsiteX49" fmla="*/ 802250 w 973671"/>
                  <a:gd name="connsiteY49" fmla="*/ 1037069 h 1516072"/>
                  <a:gd name="connsiteX50" fmla="*/ 645424 w 973671"/>
                  <a:gd name="connsiteY50" fmla="*/ 1049838 h 1516072"/>
                  <a:gd name="connsiteX51" fmla="*/ 639142 w 973671"/>
                  <a:gd name="connsiteY51" fmla="*/ 1026051 h 1516072"/>
                  <a:gd name="connsiteX52" fmla="*/ 672093 w 973671"/>
                  <a:gd name="connsiteY52" fmla="*/ 992688 h 1516072"/>
                  <a:gd name="connsiteX53" fmla="*/ 715908 w 973671"/>
                  <a:gd name="connsiteY53" fmla="*/ 952683 h 1516072"/>
                  <a:gd name="connsiteX54" fmla="*/ 731148 w 973671"/>
                  <a:gd name="connsiteY54" fmla="*/ 939348 h 1516072"/>
                  <a:gd name="connsiteX55" fmla="*/ 752103 w 973671"/>
                  <a:gd name="connsiteY55" fmla="*/ 918393 h 1516072"/>
                  <a:gd name="connsiteX56" fmla="*/ 765438 w 973671"/>
                  <a:gd name="connsiteY56" fmla="*/ 889818 h 1516072"/>
                  <a:gd name="connsiteX57" fmla="*/ 763533 w 973671"/>
                  <a:gd name="connsiteY57" fmla="*/ 874578 h 1516072"/>
                  <a:gd name="connsiteX58" fmla="*/ 736863 w 973671"/>
                  <a:gd name="connsiteY58" fmla="*/ 874578 h 1516072"/>
                  <a:gd name="connsiteX59" fmla="*/ 698763 w 973671"/>
                  <a:gd name="connsiteY59" fmla="*/ 899343 h 1516072"/>
                  <a:gd name="connsiteX60" fmla="*/ 581889 w 973671"/>
                  <a:gd name="connsiteY60" fmla="*/ 945474 h 1516072"/>
                  <a:gd name="connsiteX61" fmla="*/ 506358 w 973671"/>
                  <a:gd name="connsiteY61" fmla="*/ 847908 h 1516072"/>
                  <a:gd name="connsiteX62" fmla="*/ 502548 w 973671"/>
                  <a:gd name="connsiteY62" fmla="*/ 358323 h 1516072"/>
                  <a:gd name="connsiteX63" fmla="*/ 498738 w 973671"/>
                  <a:gd name="connsiteY63" fmla="*/ 66858 h 1516072"/>
                  <a:gd name="connsiteX64" fmla="*/ 489213 w 973671"/>
                  <a:gd name="connsiteY64" fmla="*/ 40188 h 1516072"/>
                  <a:gd name="connsiteX65" fmla="*/ 487308 w 973671"/>
                  <a:gd name="connsiteY65" fmla="*/ 34473 h 1516072"/>
                  <a:gd name="connsiteX66" fmla="*/ 483498 w 973671"/>
                  <a:gd name="connsiteY66" fmla="*/ 28758 h 1516072"/>
                  <a:gd name="connsiteX67" fmla="*/ 477783 w 973671"/>
                  <a:gd name="connsiteY67" fmla="*/ 17328 h 1516072"/>
                  <a:gd name="connsiteX68" fmla="*/ 472068 w 973671"/>
                  <a:gd name="connsiteY68" fmla="*/ 13518 h 1516072"/>
                  <a:gd name="connsiteX69" fmla="*/ 468258 w 973671"/>
                  <a:gd name="connsiteY69" fmla="*/ 7803 h 1516072"/>
                  <a:gd name="connsiteX70" fmla="*/ 428253 w 973671"/>
                  <a:gd name="connsiteY70" fmla="*/ 11613 h 1516072"/>
                  <a:gd name="connsiteX71" fmla="*/ 424443 w 973671"/>
                  <a:gd name="connsiteY71" fmla="*/ 78288 h 1516072"/>
                  <a:gd name="connsiteX72" fmla="*/ 424443 w 973671"/>
                  <a:gd name="connsiteY72" fmla="*/ 84003 h 1516072"/>
                  <a:gd name="connsiteX73" fmla="*/ 435667 w 973671"/>
                  <a:gd name="connsiteY73" fmla="*/ 225952 h 1516072"/>
                  <a:gd name="connsiteX74" fmla="*/ 439683 w 973671"/>
                  <a:gd name="connsiteY74" fmla="*/ 421188 h 1516072"/>
                  <a:gd name="connsiteX75" fmla="*/ 444009 w 973671"/>
                  <a:gd name="connsiteY75" fmla="*/ 757032 h 1516072"/>
                  <a:gd name="connsiteX76" fmla="*/ 426915 w 973671"/>
                  <a:gd name="connsiteY76" fmla="*/ 864178 h 1516072"/>
                  <a:gd name="connsiteX0" fmla="*/ 426915 w 973671"/>
                  <a:gd name="connsiteY0" fmla="*/ 864178 h 1516072"/>
                  <a:gd name="connsiteX1" fmla="*/ 391491 w 973671"/>
                  <a:gd name="connsiteY1" fmla="*/ 926991 h 1516072"/>
                  <a:gd name="connsiteX2" fmla="*/ 341705 w 973671"/>
                  <a:gd name="connsiteY2" fmla="*/ 963547 h 1516072"/>
                  <a:gd name="connsiteX3" fmla="*/ 261952 w 973671"/>
                  <a:gd name="connsiteY3" fmla="*/ 967151 h 1516072"/>
                  <a:gd name="connsiteX4" fmla="*/ 170717 w 973671"/>
                  <a:gd name="connsiteY4" fmla="*/ 934972 h 1516072"/>
                  <a:gd name="connsiteX5" fmla="*/ 58683 w 973671"/>
                  <a:gd name="connsiteY5" fmla="*/ 874578 h 1516072"/>
                  <a:gd name="connsiteX6" fmla="*/ 45348 w 973671"/>
                  <a:gd name="connsiteY6" fmla="*/ 895533 h 1516072"/>
                  <a:gd name="connsiteX7" fmla="*/ 49158 w 973671"/>
                  <a:gd name="connsiteY7" fmla="*/ 933633 h 1516072"/>
                  <a:gd name="connsiteX8" fmla="*/ 52968 w 973671"/>
                  <a:gd name="connsiteY8" fmla="*/ 939348 h 1516072"/>
                  <a:gd name="connsiteX9" fmla="*/ 58683 w 973671"/>
                  <a:gd name="connsiteY9" fmla="*/ 943158 h 1516072"/>
                  <a:gd name="connsiteX10" fmla="*/ 79638 w 973671"/>
                  <a:gd name="connsiteY10" fmla="*/ 958398 h 1516072"/>
                  <a:gd name="connsiteX11" fmla="*/ 165363 w 973671"/>
                  <a:gd name="connsiteY11" fmla="*/ 989239 h 1516072"/>
                  <a:gd name="connsiteX12" fmla="*/ 261385 w 973671"/>
                  <a:gd name="connsiteY12" fmla="*/ 1036092 h 1516072"/>
                  <a:gd name="connsiteX13" fmla="*/ 277758 w 973671"/>
                  <a:gd name="connsiteY13" fmla="*/ 1076508 h 1516072"/>
                  <a:gd name="connsiteX14" fmla="*/ 263445 w 973671"/>
                  <a:gd name="connsiteY14" fmla="*/ 1119397 h 1516072"/>
                  <a:gd name="connsiteX15" fmla="*/ 185288 w 973671"/>
                  <a:gd name="connsiteY15" fmla="*/ 1150391 h 1516072"/>
                  <a:gd name="connsiteX16" fmla="*/ 54410 w 973671"/>
                  <a:gd name="connsiteY16" fmla="*/ 1165271 h 1516072"/>
                  <a:gd name="connsiteX17" fmla="*/ 3438 w 973671"/>
                  <a:gd name="connsiteY17" fmla="*/ 1175568 h 1516072"/>
                  <a:gd name="connsiteX18" fmla="*/ 5343 w 973671"/>
                  <a:gd name="connsiteY18" fmla="*/ 1213668 h 1516072"/>
                  <a:gd name="connsiteX19" fmla="*/ 11058 w 973671"/>
                  <a:gd name="connsiteY19" fmla="*/ 1217478 h 1516072"/>
                  <a:gd name="connsiteX20" fmla="*/ 16773 w 973671"/>
                  <a:gd name="connsiteY20" fmla="*/ 1219383 h 1516072"/>
                  <a:gd name="connsiteX21" fmla="*/ 144408 w 973671"/>
                  <a:gd name="connsiteY21" fmla="*/ 1222421 h 1516072"/>
                  <a:gd name="connsiteX22" fmla="*/ 335063 w 973671"/>
                  <a:gd name="connsiteY22" fmla="*/ 1217478 h 1516072"/>
                  <a:gd name="connsiteX23" fmla="*/ 361578 w 973671"/>
                  <a:gd name="connsiteY23" fmla="*/ 1273701 h 1516072"/>
                  <a:gd name="connsiteX24" fmla="*/ 334135 w 973671"/>
                  <a:gd name="connsiteY24" fmla="*/ 1356594 h 1516072"/>
                  <a:gd name="connsiteX25" fmla="*/ 327288 w 973671"/>
                  <a:gd name="connsiteY25" fmla="*/ 1420386 h 1516072"/>
                  <a:gd name="connsiteX26" fmla="*/ 331098 w 973671"/>
                  <a:gd name="connsiteY26" fmla="*/ 1463223 h 1516072"/>
                  <a:gd name="connsiteX27" fmla="*/ 363483 w 973671"/>
                  <a:gd name="connsiteY27" fmla="*/ 1512753 h 1516072"/>
                  <a:gd name="connsiteX28" fmla="*/ 386343 w 973671"/>
                  <a:gd name="connsiteY28" fmla="*/ 1514658 h 1516072"/>
                  <a:gd name="connsiteX29" fmla="*/ 395868 w 973671"/>
                  <a:gd name="connsiteY29" fmla="*/ 1491798 h 1516072"/>
                  <a:gd name="connsiteX30" fmla="*/ 402149 w 973671"/>
                  <a:gd name="connsiteY30" fmla="*/ 1451433 h 1516072"/>
                  <a:gd name="connsiteX31" fmla="*/ 408431 w 973671"/>
                  <a:gd name="connsiteY31" fmla="*/ 1389340 h 1516072"/>
                  <a:gd name="connsiteX32" fmla="*/ 423105 w 973671"/>
                  <a:gd name="connsiteY32" fmla="*/ 1329152 h 1516072"/>
                  <a:gd name="connsiteX33" fmla="*/ 466353 w 973671"/>
                  <a:gd name="connsiteY33" fmla="*/ 1265103 h 1516072"/>
                  <a:gd name="connsiteX34" fmla="*/ 527519 w 973671"/>
                  <a:gd name="connsiteY34" fmla="*/ 1230091 h 1516072"/>
                  <a:gd name="connsiteX35" fmla="*/ 600218 w 973671"/>
                  <a:gd name="connsiteY35" fmla="*/ 1221700 h 1516072"/>
                  <a:gd name="connsiteX36" fmla="*/ 719718 w 973671"/>
                  <a:gd name="connsiteY36" fmla="*/ 1316538 h 1516072"/>
                  <a:gd name="connsiteX37" fmla="*/ 776868 w 973671"/>
                  <a:gd name="connsiteY37" fmla="*/ 1323798 h 1516072"/>
                  <a:gd name="connsiteX38" fmla="*/ 819499 w 973671"/>
                  <a:gd name="connsiteY38" fmla="*/ 1303924 h 1516072"/>
                  <a:gd name="connsiteX39" fmla="*/ 782583 w 973671"/>
                  <a:gd name="connsiteY39" fmla="*/ 1253673 h 1516072"/>
                  <a:gd name="connsiteX40" fmla="*/ 647328 w 973671"/>
                  <a:gd name="connsiteY40" fmla="*/ 1156518 h 1516072"/>
                  <a:gd name="connsiteX41" fmla="*/ 645062 w 973671"/>
                  <a:gd name="connsiteY41" fmla="*/ 1108121 h 1516072"/>
                  <a:gd name="connsiteX42" fmla="*/ 670188 w 973671"/>
                  <a:gd name="connsiteY42" fmla="*/ 1089843 h 1516072"/>
                  <a:gd name="connsiteX43" fmla="*/ 723528 w 973671"/>
                  <a:gd name="connsiteY43" fmla="*/ 1082223 h 1516072"/>
                  <a:gd name="connsiteX44" fmla="*/ 898788 w 973671"/>
                  <a:gd name="connsiteY44" fmla="*/ 1091748 h 1516072"/>
                  <a:gd name="connsiteX45" fmla="*/ 962899 w 973671"/>
                  <a:gd name="connsiteY45" fmla="*/ 1090672 h 1516072"/>
                  <a:gd name="connsiteX46" fmla="*/ 969273 w 973671"/>
                  <a:gd name="connsiteY46" fmla="*/ 1054008 h 1516072"/>
                  <a:gd name="connsiteX47" fmla="*/ 917684 w 973671"/>
                  <a:gd name="connsiteY47" fmla="*/ 1034598 h 1516072"/>
                  <a:gd name="connsiteX48" fmla="*/ 802250 w 973671"/>
                  <a:gd name="connsiteY48" fmla="*/ 1037069 h 1516072"/>
                  <a:gd name="connsiteX49" fmla="*/ 645424 w 973671"/>
                  <a:gd name="connsiteY49" fmla="*/ 1049838 h 1516072"/>
                  <a:gd name="connsiteX50" fmla="*/ 639142 w 973671"/>
                  <a:gd name="connsiteY50" fmla="*/ 1026051 h 1516072"/>
                  <a:gd name="connsiteX51" fmla="*/ 672093 w 973671"/>
                  <a:gd name="connsiteY51" fmla="*/ 992688 h 1516072"/>
                  <a:gd name="connsiteX52" fmla="*/ 715908 w 973671"/>
                  <a:gd name="connsiteY52" fmla="*/ 952683 h 1516072"/>
                  <a:gd name="connsiteX53" fmla="*/ 731148 w 973671"/>
                  <a:gd name="connsiteY53" fmla="*/ 939348 h 1516072"/>
                  <a:gd name="connsiteX54" fmla="*/ 752103 w 973671"/>
                  <a:gd name="connsiteY54" fmla="*/ 918393 h 1516072"/>
                  <a:gd name="connsiteX55" fmla="*/ 765438 w 973671"/>
                  <a:gd name="connsiteY55" fmla="*/ 889818 h 1516072"/>
                  <a:gd name="connsiteX56" fmla="*/ 763533 w 973671"/>
                  <a:gd name="connsiteY56" fmla="*/ 874578 h 1516072"/>
                  <a:gd name="connsiteX57" fmla="*/ 736863 w 973671"/>
                  <a:gd name="connsiteY57" fmla="*/ 874578 h 1516072"/>
                  <a:gd name="connsiteX58" fmla="*/ 698763 w 973671"/>
                  <a:gd name="connsiteY58" fmla="*/ 899343 h 1516072"/>
                  <a:gd name="connsiteX59" fmla="*/ 581889 w 973671"/>
                  <a:gd name="connsiteY59" fmla="*/ 945474 h 1516072"/>
                  <a:gd name="connsiteX60" fmla="*/ 506358 w 973671"/>
                  <a:gd name="connsiteY60" fmla="*/ 847908 h 1516072"/>
                  <a:gd name="connsiteX61" fmla="*/ 502548 w 973671"/>
                  <a:gd name="connsiteY61" fmla="*/ 358323 h 1516072"/>
                  <a:gd name="connsiteX62" fmla="*/ 498738 w 973671"/>
                  <a:gd name="connsiteY62" fmla="*/ 66858 h 1516072"/>
                  <a:gd name="connsiteX63" fmla="*/ 489213 w 973671"/>
                  <a:gd name="connsiteY63" fmla="*/ 40188 h 1516072"/>
                  <a:gd name="connsiteX64" fmla="*/ 487308 w 973671"/>
                  <a:gd name="connsiteY64" fmla="*/ 34473 h 1516072"/>
                  <a:gd name="connsiteX65" fmla="*/ 483498 w 973671"/>
                  <a:gd name="connsiteY65" fmla="*/ 28758 h 1516072"/>
                  <a:gd name="connsiteX66" fmla="*/ 477783 w 973671"/>
                  <a:gd name="connsiteY66" fmla="*/ 17328 h 1516072"/>
                  <a:gd name="connsiteX67" fmla="*/ 472068 w 973671"/>
                  <a:gd name="connsiteY67" fmla="*/ 13518 h 1516072"/>
                  <a:gd name="connsiteX68" fmla="*/ 468258 w 973671"/>
                  <a:gd name="connsiteY68" fmla="*/ 7803 h 1516072"/>
                  <a:gd name="connsiteX69" fmla="*/ 428253 w 973671"/>
                  <a:gd name="connsiteY69" fmla="*/ 11613 h 1516072"/>
                  <a:gd name="connsiteX70" fmla="*/ 424443 w 973671"/>
                  <a:gd name="connsiteY70" fmla="*/ 78288 h 1516072"/>
                  <a:gd name="connsiteX71" fmla="*/ 424443 w 973671"/>
                  <a:gd name="connsiteY71" fmla="*/ 84003 h 1516072"/>
                  <a:gd name="connsiteX72" fmla="*/ 435667 w 973671"/>
                  <a:gd name="connsiteY72" fmla="*/ 225952 h 1516072"/>
                  <a:gd name="connsiteX73" fmla="*/ 439683 w 973671"/>
                  <a:gd name="connsiteY73" fmla="*/ 421188 h 1516072"/>
                  <a:gd name="connsiteX74" fmla="*/ 444009 w 973671"/>
                  <a:gd name="connsiteY74" fmla="*/ 757032 h 1516072"/>
                  <a:gd name="connsiteX75" fmla="*/ 426915 w 973671"/>
                  <a:gd name="connsiteY75" fmla="*/ 864178 h 1516072"/>
                  <a:gd name="connsiteX0" fmla="*/ 426915 w 973671"/>
                  <a:gd name="connsiteY0" fmla="*/ 864178 h 1516072"/>
                  <a:gd name="connsiteX1" fmla="*/ 391491 w 973671"/>
                  <a:gd name="connsiteY1" fmla="*/ 926991 h 1516072"/>
                  <a:gd name="connsiteX2" fmla="*/ 341705 w 973671"/>
                  <a:gd name="connsiteY2" fmla="*/ 963547 h 1516072"/>
                  <a:gd name="connsiteX3" fmla="*/ 261952 w 973671"/>
                  <a:gd name="connsiteY3" fmla="*/ 967151 h 1516072"/>
                  <a:gd name="connsiteX4" fmla="*/ 170717 w 973671"/>
                  <a:gd name="connsiteY4" fmla="*/ 934972 h 1516072"/>
                  <a:gd name="connsiteX5" fmla="*/ 58683 w 973671"/>
                  <a:gd name="connsiteY5" fmla="*/ 874578 h 1516072"/>
                  <a:gd name="connsiteX6" fmla="*/ 45348 w 973671"/>
                  <a:gd name="connsiteY6" fmla="*/ 895533 h 1516072"/>
                  <a:gd name="connsiteX7" fmla="*/ 49158 w 973671"/>
                  <a:gd name="connsiteY7" fmla="*/ 933633 h 1516072"/>
                  <a:gd name="connsiteX8" fmla="*/ 52968 w 973671"/>
                  <a:gd name="connsiteY8" fmla="*/ 939348 h 1516072"/>
                  <a:gd name="connsiteX9" fmla="*/ 79638 w 973671"/>
                  <a:gd name="connsiteY9" fmla="*/ 958398 h 1516072"/>
                  <a:gd name="connsiteX10" fmla="*/ 165363 w 973671"/>
                  <a:gd name="connsiteY10" fmla="*/ 989239 h 1516072"/>
                  <a:gd name="connsiteX11" fmla="*/ 261385 w 973671"/>
                  <a:gd name="connsiteY11" fmla="*/ 1036092 h 1516072"/>
                  <a:gd name="connsiteX12" fmla="*/ 277758 w 973671"/>
                  <a:gd name="connsiteY12" fmla="*/ 1076508 h 1516072"/>
                  <a:gd name="connsiteX13" fmla="*/ 263445 w 973671"/>
                  <a:gd name="connsiteY13" fmla="*/ 1119397 h 1516072"/>
                  <a:gd name="connsiteX14" fmla="*/ 185288 w 973671"/>
                  <a:gd name="connsiteY14" fmla="*/ 1150391 h 1516072"/>
                  <a:gd name="connsiteX15" fmla="*/ 54410 w 973671"/>
                  <a:gd name="connsiteY15" fmla="*/ 1165271 h 1516072"/>
                  <a:gd name="connsiteX16" fmla="*/ 3438 w 973671"/>
                  <a:gd name="connsiteY16" fmla="*/ 1175568 h 1516072"/>
                  <a:gd name="connsiteX17" fmla="*/ 5343 w 973671"/>
                  <a:gd name="connsiteY17" fmla="*/ 1213668 h 1516072"/>
                  <a:gd name="connsiteX18" fmla="*/ 11058 w 973671"/>
                  <a:gd name="connsiteY18" fmla="*/ 1217478 h 1516072"/>
                  <a:gd name="connsiteX19" fmla="*/ 16773 w 973671"/>
                  <a:gd name="connsiteY19" fmla="*/ 1219383 h 1516072"/>
                  <a:gd name="connsiteX20" fmla="*/ 144408 w 973671"/>
                  <a:gd name="connsiteY20" fmla="*/ 1222421 h 1516072"/>
                  <a:gd name="connsiteX21" fmla="*/ 335063 w 973671"/>
                  <a:gd name="connsiteY21" fmla="*/ 1217478 h 1516072"/>
                  <a:gd name="connsiteX22" fmla="*/ 361578 w 973671"/>
                  <a:gd name="connsiteY22" fmla="*/ 1273701 h 1516072"/>
                  <a:gd name="connsiteX23" fmla="*/ 334135 w 973671"/>
                  <a:gd name="connsiteY23" fmla="*/ 1356594 h 1516072"/>
                  <a:gd name="connsiteX24" fmla="*/ 327288 w 973671"/>
                  <a:gd name="connsiteY24" fmla="*/ 1420386 h 1516072"/>
                  <a:gd name="connsiteX25" fmla="*/ 331098 w 973671"/>
                  <a:gd name="connsiteY25" fmla="*/ 1463223 h 1516072"/>
                  <a:gd name="connsiteX26" fmla="*/ 363483 w 973671"/>
                  <a:gd name="connsiteY26" fmla="*/ 1512753 h 1516072"/>
                  <a:gd name="connsiteX27" fmla="*/ 386343 w 973671"/>
                  <a:gd name="connsiteY27" fmla="*/ 1514658 h 1516072"/>
                  <a:gd name="connsiteX28" fmla="*/ 395868 w 973671"/>
                  <a:gd name="connsiteY28" fmla="*/ 1491798 h 1516072"/>
                  <a:gd name="connsiteX29" fmla="*/ 402149 w 973671"/>
                  <a:gd name="connsiteY29" fmla="*/ 1451433 h 1516072"/>
                  <a:gd name="connsiteX30" fmla="*/ 408431 w 973671"/>
                  <a:gd name="connsiteY30" fmla="*/ 1389340 h 1516072"/>
                  <a:gd name="connsiteX31" fmla="*/ 423105 w 973671"/>
                  <a:gd name="connsiteY31" fmla="*/ 1329152 h 1516072"/>
                  <a:gd name="connsiteX32" fmla="*/ 466353 w 973671"/>
                  <a:gd name="connsiteY32" fmla="*/ 1265103 h 1516072"/>
                  <a:gd name="connsiteX33" fmla="*/ 527519 w 973671"/>
                  <a:gd name="connsiteY33" fmla="*/ 1230091 h 1516072"/>
                  <a:gd name="connsiteX34" fmla="*/ 600218 w 973671"/>
                  <a:gd name="connsiteY34" fmla="*/ 1221700 h 1516072"/>
                  <a:gd name="connsiteX35" fmla="*/ 719718 w 973671"/>
                  <a:gd name="connsiteY35" fmla="*/ 1316538 h 1516072"/>
                  <a:gd name="connsiteX36" fmla="*/ 776868 w 973671"/>
                  <a:gd name="connsiteY36" fmla="*/ 1323798 h 1516072"/>
                  <a:gd name="connsiteX37" fmla="*/ 819499 w 973671"/>
                  <a:gd name="connsiteY37" fmla="*/ 1303924 h 1516072"/>
                  <a:gd name="connsiteX38" fmla="*/ 782583 w 973671"/>
                  <a:gd name="connsiteY38" fmla="*/ 1253673 h 1516072"/>
                  <a:gd name="connsiteX39" fmla="*/ 647328 w 973671"/>
                  <a:gd name="connsiteY39" fmla="*/ 1156518 h 1516072"/>
                  <a:gd name="connsiteX40" fmla="*/ 645062 w 973671"/>
                  <a:gd name="connsiteY40" fmla="*/ 1108121 h 1516072"/>
                  <a:gd name="connsiteX41" fmla="*/ 670188 w 973671"/>
                  <a:gd name="connsiteY41" fmla="*/ 1089843 h 1516072"/>
                  <a:gd name="connsiteX42" fmla="*/ 723528 w 973671"/>
                  <a:gd name="connsiteY42" fmla="*/ 1082223 h 1516072"/>
                  <a:gd name="connsiteX43" fmla="*/ 898788 w 973671"/>
                  <a:gd name="connsiteY43" fmla="*/ 1091748 h 1516072"/>
                  <a:gd name="connsiteX44" fmla="*/ 962899 w 973671"/>
                  <a:gd name="connsiteY44" fmla="*/ 1090672 h 1516072"/>
                  <a:gd name="connsiteX45" fmla="*/ 969273 w 973671"/>
                  <a:gd name="connsiteY45" fmla="*/ 1054008 h 1516072"/>
                  <a:gd name="connsiteX46" fmla="*/ 917684 w 973671"/>
                  <a:gd name="connsiteY46" fmla="*/ 1034598 h 1516072"/>
                  <a:gd name="connsiteX47" fmla="*/ 802250 w 973671"/>
                  <a:gd name="connsiteY47" fmla="*/ 1037069 h 1516072"/>
                  <a:gd name="connsiteX48" fmla="*/ 645424 w 973671"/>
                  <a:gd name="connsiteY48" fmla="*/ 1049838 h 1516072"/>
                  <a:gd name="connsiteX49" fmla="*/ 639142 w 973671"/>
                  <a:gd name="connsiteY49" fmla="*/ 1026051 h 1516072"/>
                  <a:gd name="connsiteX50" fmla="*/ 672093 w 973671"/>
                  <a:gd name="connsiteY50" fmla="*/ 992688 h 1516072"/>
                  <a:gd name="connsiteX51" fmla="*/ 715908 w 973671"/>
                  <a:gd name="connsiteY51" fmla="*/ 952683 h 1516072"/>
                  <a:gd name="connsiteX52" fmla="*/ 731148 w 973671"/>
                  <a:gd name="connsiteY52" fmla="*/ 939348 h 1516072"/>
                  <a:gd name="connsiteX53" fmla="*/ 752103 w 973671"/>
                  <a:gd name="connsiteY53" fmla="*/ 918393 h 1516072"/>
                  <a:gd name="connsiteX54" fmla="*/ 765438 w 973671"/>
                  <a:gd name="connsiteY54" fmla="*/ 889818 h 1516072"/>
                  <a:gd name="connsiteX55" fmla="*/ 763533 w 973671"/>
                  <a:gd name="connsiteY55" fmla="*/ 874578 h 1516072"/>
                  <a:gd name="connsiteX56" fmla="*/ 736863 w 973671"/>
                  <a:gd name="connsiteY56" fmla="*/ 874578 h 1516072"/>
                  <a:gd name="connsiteX57" fmla="*/ 698763 w 973671"/>
                  <a:gd name="connsiteY57" fmla="*/ 899343 h 1516072"/>
                  <a:gd name="connsiteX58" fmla="*/ 581889 w 973671"/>
                  <a:gd name="connsiteY58" fmla="*/ 945474 h 1516072"/>
                  <a:gd name="connsiteX59" fmla="*/ 506358 w 973671"/>
                  <a:gd name="connsiteY59" fmla="*/ 847908 h 1516072"/>
                  <a:gd name="connsiteX60" fmla="*/ 502548 w 973671"/>
                  <a:gd name="connsiteY60" fmla="*/ 358323 h 1516072"/>
                  <a:gd name="connsiteX61" fmla="*/ 498738 w 973671"/>
                  <a:gd name="connsiteY61" fmla="*/ 66858 h 1516072"/>
                  <a:gd name="connsiteX62" fmla="*/ 489213 w 973671"/>
                  <a:gd name="connsiteY62" fmla="*/ 40188 h 1516072"/>
                  <a:gd name="connsiteX63" fmla="*/ 487308 w 973671"/>
                  <a:gd name="connsiteY63" fmla="*/ 34473 h 1516072"/>
                  <a:gd name="connsiteX64" fmla="*/ 483498 w 973671"/>
                  <a:gd name="connsiteY64" fmla="*/ 28758 h 1516072"/>
                  <a:gd name="connsiteX65" fmla="*/ 477783 w 973671"/>
                  <a:gd name="connsiteY65" fmla="*/ 17328 h 1516072"/>
                  <a:gd name="connsiteX66" fmla="*/ 472068 w 973671"/>
                  <a:gd name="connsiteY66" fmla="*/ 13518 h 1516072"/>
                  <a:gd name="connsiteX67" fmla="*/ 468258 w 973671"/>
                  <a:gd name="connsiteY67" fmla="*/ 7803 h 1516072"/>
                  <a:gd name="connsiteX68" fmla="*/ 428253 w 973671"/>
                  <a:gd name="connsiteY68" fmla="*/ 11613 h 1516072"/>
                  <a:gd name="connsiteX69" fmla="*/ 424443 w 973671"/>
                  <a:gd name="connsiteY69" fmla="*/ 78288 h 1516072"/>
                  <a:gd name="connsiteX70" fmla="*/ 424443 w 973671"/>
                  <a:gd name="connsiteY70" fmla="*/ 84003 h 1516072"/>
                  <a:gd name="connsiteX71" fmla="*/ 435667 w 973671"/>
                  <a:gd name="connsiteY71" fmla="*/ 225952 h 1516072"/>
                  <a:gd name="connsiteX72" fmla="*/ 439683 w 973671"/>
                  <a:gd name="connsiteY72" fmla="*/ 421188 h 1516072"/>
                  <a:gd name="connsiteX73" fmla="*/ 444009 w 973671"/>
                  <a:gd name="connsiteY73" fmla="*/ 757032 h 1516072"/>
                  <a:gd name="connsiteX74" fmla="*/ 426915 w 973671"/>
                  <a:gd name="connsiteY74" fmla="*/ 864178 h 1516072"/>
                  <a:gd name="connsiteX0" fmla="*/ 426915 w 973671"/>
                  <a:gd name="connsiteY0" fmla="*/ 864178 h 1516072"/>
                  <a:gd name="connsiteX1" fmla="*/ 391491 w 973671"/>
                  <a:gd name="connsiteY1" fmla="*/ 926991 h 1516072"/>
                  <a:gd name="connsiteX2" fmla="*/ 341705 w 973671"/>
                  <a:gd name="connsiteY2" fmla="*/ 963547 h 1516072"/>
                  <a:gd name="connsiteX3" fmla="*/ 261952 w 973671"/>
                  <a:gd name="connsiteY3" fmla="*/ 967151 h 1516072"/>
                  <a:gd name="connsiteX4" fmla="*/ 170717 w 973671"/>
                  <a:gd name="connsiteY4" fmla="*/ 934972 h 1516072"/>
                  <a:gd name="connsiteX5" fmla="*/ 58683 w 973671"/>
                  <a:gd name="connsiteY5" fmla="*/ 874578 h 1516072"/>
                  <a:gd name="connsiteX6" fmla="*/ 45348 w 973671"/>
                  <a:gd name="connsiteY6" fmla="*/ 895533 h 1516072"/>
                  <a:gd name="connsiteX7" fmla="*/ 49158 w 973671"/>
                  <a:gd name="connsiteY7" fmla="*/ 933633 h 1516072"/>
                  <a:gd name="connsiteX8" fmla="*/ 79638 w 973671"/>
                  <a:gd name="connsiteY8" fmla="*/ 958398 h 1516072"/>
                  <a:gd name="connsiteX9" fmla="*/ 165363 w 973671"/>
                  <a:gd name="connsiteY9" fmla="*/ 989239 h 1516072"/>
                  <a:gd name="connsiteX10" fmla="*/ 261385 w 973671"/>
                  <a:gd name="connsiteY10" fmla="*/ 1036092 h 1516072"/>
                  <a:gd name="connsiteX11" fmla="*/ 277758 w 973671"/>
                  <a:gd name="connsiteY11" fmla="*/ 1076508 h 1516072"/>
                  <a:gd name="connsiteX12" fmla="*/ 263445 w 973671"/>
                  <a:gd name="connsiteY12" fmla="*/ 1119397 h 1516072"/>
                  <a:gd name="connsiteX13" fmla="*/ 185288 w 973671"/>
                  <a:gd name="connsiteY13" fmla="*/ 1150391 h 1516072"/>
                  <a:gd name="connsiteX14" fmla="*/ 54410 w 973671"/>
                  <a:gd name="connsiteY14" fmla="*/ 1165271 h 1516072"/>
                  <a:gd name="connsiteX15" fmla="*/ 3438 w 973671"/>
                  <a:gd name="connsiteY15" fmla="*/ 1175568 h 1516072"/>
                  <a:gd name="connsiteX16" fmla="*/ 5343 w 973671"/>
                  <a:gd name="connsiteY16" fmla="*/ 1213668 h 1516072"/>
                  <a:gd name="connsiteX17" fmla="*/ 11058 w 973671"/>
                  <a:gd name="connsiteY17" fmla="*/ 1217478 h 1516072"/>
                  <a:gd name="connsiteX18" fmla="*/ 16773 w 973671"/>
                  <a:gd name="connsiteY18" fmla="*/ 1219383 h 1516072"/>
                  <a:gd name="connsiteX19" fmla="*/ 144408 w 973671"/>
                  <a:gd name="connsiteY19" fmla="*/ 1222421 h 1516072"/>
                  <a:gd name="connsiteX20" fmla="*/ 335063 w 973671"/>
                  <a:gd name="connsiteY20" fmla="*/ 1217478 h 1516072"/>
                  <a:gd name="connsiteX21" fmla="*/ 361578 w 973671"/>
                  <a:gd name="connsiteY21" fmla="*/ 1273701 h 1516072"/>
                  <a:gd name="connsiteX22" fmla="*/ 334135 w 973671"/>
                  <a:gd name="connsiteY22" fmla="*/ 1356594 h 1516072"/>
                  <a:gd name="connsiteX23" fmla="*/ 327288 w 973671"/>
                  <a:gd name="connsiteY23" fmla="*/ 1420386 h 1516072"/>
                  <a:gd name="connsiteX24" fmla="*/ 331098 w 973671"/>
                  <a:gd name="connsiteY24" fmla="*/ 1463223 h 1516072"/>
                  <a:gd name="connsiteX25" fmla="*/ 363483 w 973671"/>
                  <a:gd name="connsiteY25" fmla="*/ 1512753 h 1516072"/>
                  <a:gd name="connsiteX26" fmla="*/ 386343 w 973671"/>
                  <a:gd name="connsiteY26" fmla="*/ 1514658 h 1516072"/>
                  <a:gd name="connsiteX27" fmla="*/ 395868 w 973671"/>
                  <a:gd name="connsiteY27" fmla="*/ 1491798 h 1516072"/>
                  <a:gd name="connsiteX28" fmla="*/ 402149 w 973671"/>
                  <a:gd name="connsiteY28" fmla="*/ 1451433 h 1516072"/>
                  <a:gd name="connsiteX29" fmla="*/ 408431 w 973671"/>
                  <a:gd name="connsiteY29" fmla="*/ 1389340 h 1516072"/>
                  <a:gd name="connsiteX30" fmla="*/ 423105 w 973671"/>
                  <a:gd name="connsiteY30" fmla="*/ 1329152 h 1516072"/>
                  <a:gd name="connsiteX31" fmla="*/ 466353 w 973671"/>
                  <a:gd name="connsiteY31" fmla="*/ 1265103 h 1516072"/>
                  <a:gd name="connsiteX32" fmla="*/ 527519 w 973671"/>
                  <a:gd name="connsiteY32" fmla="*/ 1230091 h 1516072"/>
                  <a:gd name="connsiteX33" fmla="*/ 600218 w 973671"/>
                  <a:gd name="connsiteY33" fmla="*/ 1221700 h 1516072"/>
                  <a:gd name="connsiteX34" fmla="*/ 719718 w 973671"/>
                  <a:gd name="connsiteY34" fmla="*/ 1316538 h 1516072"/>
                  <a:gd name="connsiteX35" fmla="*/ 776868 w 973671"/>
                  <a:gd name="connsiteY35" fmla="*/ 1323798 h 1516072"/>
                  <a:gd name="connsiteX36" fmla="*/ 819499 w 973671"/>
                  <a:gd name="connsiteY36" fmla="*/ 1303924 h 1516072"/>
                  <a:gd name="connsiteX37" fmla="*/ 782583 w 973671"/>
                  <a:gd name="connsiteY37" fmla="*/ 1253673 h 1516072"/>
                  <a:gd name="connsiteX38" fmla="*/ 647328 w 973671"/>
                  <a:gd name="connsiteY38" fmla="*/ 1156518 h 1516072"/>
                  <a:gd name="connsiteX39" fmla="*/ 645062 w 973671"/>
                  <a:gd name="connsiteY39" fmla="*/ 1108121 h 1516072"/>
                  <a:gd name="connsiteX40" fmla="*/ 670188 w 973671"/>
                  <a:gd name="connsiteY40" fmla="*/ 1089843 h 1516072"/>
                  <a:gd name="connsiteX41" fmla="*/ 723528 w 973671"/>
                  <a:gd name="connsiteY41" fmla="*/ 1082223 h 1516072"/>
                  <a:gd name="connsiteX42" fmla="*/ 898788 w 973671"/>
                  <a:gd name="connsiteY42" fmla="*/ 1091748 h 1516072"/>
                  <a:gd name="connsiteX43" fmla="*/ 962899 w 973671"/>
                  <a:gd name="connsiteY43" fmla="*/ 1090672 h 1516072"/>
                  <a:gd name="connsiteX44" fmla="*/ 969273 w 973671"/>
                  <a:gd name="connsiteY44" fmla="*/ 1054008 h 1516072"/>
                  <a:gd name="connsiteX45" fmla="*/ 917684 w 973671"/>
                  <a:gd name="connsiteY45" fmla="*/ 1034598 h 1516072"/>
                  <a:gd name="connsiteX46" fmla="*/ 802250 w 973671"/>
                  <a:gd name="connsiteY46" fmla="*/ 1037069 h 1516072"/>
                  <a:gd name="connsiteX47" fmla="*/ 645424 w 973671"/>
                  <a:gd name="connsiteY47" fmla="*/ 1049838 h 1516072"/>
                  <a:gd name="connsiteX48" fmla="*/ 639142 w 973671"/>
                  <a:gd name="connsiteY48" fmla="*/ 1026051 h 1516072"/>
                  <a:gd name="connsiteX49" fmla="*/ 672093 w 973671"/>
                  <a:gd name="connsiteY49" fmla="*/ 992688 h 1516072"/>
                  <a:gd name="connsiteX50" fmla="*/ 715908 w 973671"/>
                  <a:gd name="connsiteY50" fmla="*/ 952683 h 1516072"/>
                  <a:gd name="connsiteX51" fmla="*/ 731148 w 973671"/>
                  <a:gd name="connsiteY51" fmla="*/ 939348 h 1516072"/>
                  <a:gd name="connsiteX52" fmla="*/ 752103 w 973671"/>
                  <a:gd name="connsiteY52" fmla="*/ 918393 h 1516072"/>
                  <a:gd name="connsiteX53" fmla="*/ 765438 w 973671"/>
                  <a:gd name="connsiteY53" fmla="*/ 889818 h 1516072"/>
                  <a:gd name="connsiteX54" fmla="*/ 763533 w 973671"/>
                  <a:gd name="connsiteY54" fmla="*/ 874578 h 1516072"/>
                  <a:gd name="connsiteX55" fmla="*/ 736863 w 973671"/>
                  <a:gd name="connsiteY55" fmla="*/ 874578 h 1516072"/>
                  <a:gd name="connsiteX56" fmla="*/ 698763 w 973671"/>
                  <a:gd name="connsiteY56" fmla="*/ 899343 h 1516072"/>
                  <a:gd name="connsiteX57" fmla="*/ 581889 w 973671"/>
                  <a:gd name="connsiteY57" fmla="*/ 945474 h 1516072"/>
                  <a:gd name="connsiteX58" fmla="*/ 506358 w 973671"/>
                  <a:gd name="connsiteY58" fmla="*/ 847908 h 1516072"/>
                  <a:gd name="connsiteX59" fmla="*/ 502548 w 973671"/>
                  <a:gd name="connsiteY59" fmla="*/ 358323 h 1516072"/>
                  <a:gd name="connsiteX60" fmla="*/ 498738 w 973671"/>
                  <a:gd name="connsiteY60" fmla="*/ 66858 h 1516072"/>
                  <a:gd name="connsiteX61" fmla="*/ 489213 w 973671"/>
                  <a:gd name="connsiteY61" fmla="*/ 40188 h 1516072"/>
                  <a:gd name="connsiteX62" fmla="*/ 487308 w 973671"/>
                  <a:gd name="connsiteY62" fmla="*/ 34473 h 1516072"/>
                  <a:gd name="connsiteX63" fmla="*/ 483498 w 973671"/>
                  <a:gd name="connsiteY63" fmla="*/ 28758 h 1516072"/>
                  <a:gd name="connsiteX64" fmla="*/ 477783 w 973671"/>
                  <a:gd name="connsiteY64" fmla="*/ 17328 h 1516072"/>
                  <a:gd name="connsiteX65" fmla="*/ 472068 w 973671"/>
                  <a:gd name="connsiteY65" fmla="*/ 13518 h 1516072"/>
                  <a:gd name="connsiteX66" fmla="*/ 468258 w 973671"/>
                  <a:gd name="connsiteY66" fmla="*/ 7803 h 1516072"/>
                  <a:gd name="connsiteX67" fmla="*/ 428253 w 973671"/>
                  <a:gd name="connsiteY67" fmla="*/ 11613 h 1516072"/>
                  <a:gd name="connsiteX68" fmla="*/ 424443 w 973671"/>
                  <a:gd name="connsiteY68" fmla="*/ 78288 h 1516072"/>
                  <a:gd name="connsiteX69" fmla="*/ 424443 w 973671"/>
                  <a:gd name="connsiteY69" fmla="*/ 84003 h 1516072"/>
                  <a:gd name="connsiteX70" fmla="*/ 435667 w 973671"/>
                  <a:gd name="connsiteY70" fmla="*/ 225952 h 1516072"/>
                  <a:gd name="connsiteX71" fmla="*/ 439683 w 973671"/>
                  <a:gd name="connsiteY71" fmla="*/ 421188 h 1516072"/>
                  <a:gd name="connsiteX72" fmla="*/ 444009 w 973671"/>
                  <a:gd name="connsiteY72" fmla="*/ 757032 h 1516072"/>
                  <a:gd name="connsiteX73" fmla="*/ 426915 w 973671"/>
                  <a:gd name="connsiteY73" fmla="*/ 864178 h 1516072"/>
                  <a:gd name="connsiteX0" fmla="*/ 426915 w 971434"/>
                  <a:gd name="connsiteY0" fmla="*/ 864178 h 1516072"/>
                  <a:gd name="connsiteX1" fmla="*/ 391491 w 971434"/>
                  <a:gd name="connsiteY1" fmla="*/ 926991 h 1516072"/>
                  <a:gd name="connsiteX2" fmla="*/ 341705 w 971434"/>
                  <a:gd name="connsiteY2" fmla="*/ 963547 h 1516072"/>
                  <a:gd name="connsiteX3" fmla="*/ 261952 w 971434"/>
                  <a:gd name="connsiteY3" fmla="*/ 967151 h 1516072"/>
                  <a:gd name="connsiteX4" fmla="*/ 170717 w 971434"/>
                  <a:gd name="connsiteY4" fmla="*/ 934972 h 1516072"/>
                  <a:gd name="connsiteX5" fmla="*/ 58683 w 971434"/>
                  <a:gd name="connsiteY5" fmla="*/ 874578 h 1516072"/>
                  <a:gd name="connsiteX6" fmla="*/ 45348 w 971434"/>
                  <a:gd name="connsiteY6" fmla="*/ 895533 h 1516072"/>
                  <a:gd name="connsiteX7" fmla="*/ 49158 w 971434"/>
                  <a:gd name="connsiteY7" fmla="*/ 933633 h 1516072"/>
                  <a:gd name="connsiteX8" fmla="*/ 79638 w 971434"/>
                  <a:gd name="connsiteY8" fmla="*/ 958398 h 1516072"/>
                  <a:gd name="connsiteX9" fmla="*/ 165363 w 971434"/>
                  <a:gd name="connsiteY9" fmla="*/ 989239 h 1516072"/>
                  <a:gd name="connsiteX10" fmla="*/ 261385 w 971434"/>
                  <a:gd name="connsiteY10" fmla="*/ 1036092 h 1516072"/>
                  <a:gd name="connsiteX11" fmla="*/ 277758 w 971434"/>
                  <a:gd name="connsiteY11" fmla="*/ 1076508 h 1516072"/>
                  <a:gd name="connsiteX12" fmla="*/ 263445 w 971434"/>
                  <a:gd name="connsiteY12" fmla="*/ 1119397 h 1516072"/>
                  <a:gd name="connsiteX13" fmla="*/ 185288 w 971434"/>
                  <a:gd name="connsiteY13" fmla="*/ 1150391 h 1516072"/>
                  <a:gd name="connsiteX14" fmla="*/ 54410 w 971434"/>
                  <a:gd name="connsiteY14" fmla="*/ 1165271 h 1516072"/>
                  <a:gd name="connsiteX15" fmla="*/ 3438 w 971434"/>
                  <a:gd name="connsiteY15" fmla="*/ 1175568 h 1516072"/>
                  <a:gd name="connsiteX16" fmla="*/ 5343 w 971434"/>
                  <a:gd name="connsiteY16" fmla="*/ 1213668 h 1516072"/>
                  <a:gd name="connsiteX17" fmla="*/ 11058 w 971434"/>
                  <a:gd name="connsiteY17" fmla="*/ 1217478 h 1516072"/>
                  <a:gd name="connsiteX18" fmla="*/ 16773 w 971434"/>
                  <a:gd name="connsiteY18" fmla="*/ 1219383 h 1516072"/>
                  <a:gd name="connsiteX19" fmla="*/ 144408 w 971434"/>
                  <a:gd name="connsiteY19" fmla="*/ 1222421 h 1516072"/>
                  <a:gd name="connsiteX20" fmla="*/ 335063 w 971434"/>
                  <a:gd name="connsiteY20" fmla="*/ 1217478 h 1516072"/>
                  <a:gd name="connsiteX21" fmla="*/ 361578 w 971434"/>
                  <a:gd name="connsiteY21" fmla="*/ 1273701 h 1516072"/>
                  <a:gd name="connsiteX22" fmla="*/ 334135 w 971434"/>
                  <a:gd name="connsiteY22" fmla="*/ 1356594 h 1516072"/>
                  <a:gd name="connsiteX23" fmla="*/ 327288 w 971434"/>
                  <a:gd name="connsiteY23" fmla="*/ 1420386 h 1516072"/>
                  <a:gd name="connsiteX24" fmla="*/ 331098 w 971434"/>
                  <a:gd name="connsiteY24" fmla="*/ 1463223 h 1516072"/>
                  <a:gd name="connsiteX25" fmla="*/ 363483 w 971434"/>
                  <a:gd name="connsiteY25" fmla="*/ 1512753 h 1516072"/>
                  <a:gd name="connsiteX26" fmla="*/ 386343 w 971434"/>
                  <a:gd name="connsiteY26" fmla="*/ 1514658 h 1516072"/>
                  <a:gd name="connsiteX27" fmla="*/ 395868 w 971434"/>
                  <a:gd name="connsiteY27" fmla="*/ 1491798 h 1516072"/>
                  <a:gd name="connsiteX28" fmla="*/ 402149 w 971434"/>
                  <a:gd name="connsiteY28" fmla="*/ 1451433 h 1516072"/>
                  <a:gd name="connsiteX29" fmla="*/ 408431 w 971434"/>
                  <a:gd name="connsiteY29" fmla="*/ 1389340 h 1516072"/>
                  <a:gd name="connsiteX30" fmla="*/ 423105 w 971434"/>
                  <a:gd name="connsiteY30" fmla="*/ 1329152 h 1516072"/>
                  <a:gd name="connsiteX31" fmla="*/ 466353 w 971434"/>
                  <a:gd name="connsiteY31" fmla="*/ 1265103 h 1516072"/>
                  <a:gd name="connsiteX32" fmla="*/ 527519 w 971434"/>
                  <a:gd name="connsiteY32" fmla="*/ 1230091 h 1516072"/>
                  <a:gd name="connsiteX33" fmla="*/ 600218 w 971434"/>
                  <a:gd name="connsiteY33" fmla="*/ 1221700 h 1516072"/>
                  <a:gd name="connsiteX34" fmla="*/ 719718 w 971434"/>
                  <a:gd name="connsiteY34" fmla="*/ 1316538 h 1516072"/>
                  <a:gd name="connsiteX35" fmla="*/ 776868 w 971434"/>
                  <a:gd name="connsiteY35" fmla="*/ 1323798 h 1516072"/>
                  <a:gd name="connsiteX36" fmla="*/ 819499 w 971434"/>
                  <a:gd name="connsiteY36" fmla="*/ 1303924 h 1516072"/>
                  <a:gd name="connsiteX37" fmla="*/ 782583 w 971434"/>
                  <a:gd name="connsiteY37" fmla="*/ 1253673 h 1516072"/>
                  <a:gd name="connsiteX38" fmla="*/ 647328 w 971434"/>
                  <a:gd name="connsiteY38" fmla="*/ 1156518 h 1516072"/>
                  <a:gd name="connsiteX39" fmla="*/ 645062 w 971434"/>
                  <a:gd name="connsiteY39" fmla="*/ 1108121 h 1516072"/>
                  <a:gd name="connsiteX40" fmla="*/ 670188 w 971434"/>
                  <a:gd name="connsiteY40" fmla="*/ 1089843 h 1516072"/>
                  <a:gd name="connsiteX41" fmla="*/ 723528 w 971434"/>
                  <a:gd name="connsiteY41" fmla="*/ 1082223 h 1516072"/>
                  <a:gd name="connsiteX42" fmla="*/ 898788 w 971434"/>
                  <a:gd name="connsiteY42" fmla="*/ 1091748 h 1516072"/>
                  <a:gd name="connsiteX43" fmla="*/ 955485 w 971434"/>
                  <a:gd name="connsiteY43" fmla="*/ 1095615 h 1516072"/>
                  <a:gd name="connsiteX44" fmla="*/ 969273 w 971434"/>
                  <a:gd name="connsiteY44" fmla="*/ 1054008 h 1516072"/>
                  <a:gd name="connsiteX45" fmla="*/ 917684 w 971434"/>
                  <a:gd name="connsiteY45" fmla="*/ 1034598 h 1516072"/>
                  <a:gd name="connsiteX46" fmla="*/ 802250 w 971434"/>
                  <a:gd name="connsiteY46" fmla="*/ 1037069 h 1516072"/>
                  <a:gd name="connsiteX47" fmla="*/ 645424 w 971434"/>
                  <a:gd name="connsiteY47" fmla="*/ 1049838 h 1516072"/>
                  <a:gd name="connsiteX48" fmla="*/ 639142 w 971434"/>
                  <a:gd name="connsiteY48" fmla="*/ 1026051 h 1516072"/>
                  <a:gd name="connsiteX49" fmla="*/ 672093 w 971434"/>
                  <a:gd name="connsiteY49" fmla="*/ 992688 h 1516072"/>
                  <a:gd name="connsiteX50" fmla="*/ 715908 w 971434"/>
                  <a:gd name="connsiteY50" fmla="*/ 952683 h 1516072"/>
                  <a:gd name="connsiteX51" fmla="*/ 731148 w 971434"/>
                  <a:gd name="connsiteY51" fmla="*/ 939348 h 1516072"/>
                  <a:gd name="connsiteX52" fmla="*/ 752103 w 971434"/>
                  <a:gd name="connsiteY52" fmla="*/ 918393 h 1516072"/>
                  <a:gd name="connsiteX53" fmla="*/ 765438 w 971434"/>
                  <a:gd name="connsiteY53" fmla="*/ 889818 h 1516072"/>
                  <a:gd name="connsiteX54" fmla="*/ 763533 w 971434"/>
                  <a:gd name="connsiteY54" fmla="*/ 874578 h 1516072"/>
                  <a:gd name="connsiteX55" fmla="*/ 736863 w 971434"/>
                  <a:gd name="connsiteY55" fmla="*/ 874578 h 1516072"/>
                  <a:gd name="connsiteX56" fmla="*/ 698763 w 971434"/>
                  <a:gd name="connsiteY56" fmla="*/ 899343 h 1516072"/>
                  <a:gd name="connsiteX57" fmla="*/ 581889 w 971434"/>
                  <a:gd name="connsiteY57" fmla="*/ 945474 h 1516072"/>
                  <a:gd name="connsiteX58" fmla="*/ 506358 w 971434"/>
                  <a:gd name="connsiteY58" fmla="*/ 847908 h 1516072"/>
                  <a:gd name="connsiteX59" fmla="*/ 502548 w 971434"/>
                  <a:gd name="connsiteY59" fmla="*/ 358323 h 1516072"/>
                  <a:gd name="connsiteX60" fmla="*/ 498738 w 971434"/>
                  <a:gd name="connsiteY60" fmla="*/ 66858 h 1516072"/>
                  <a:gd name="connsiteX61" fmla="*/ 489213 w 971434"/>
                  <a:gd name="connsiteY61" fmla="*/ 40188 h 1516072"/>
                  <a:gd name="connsiteX62" fmla="*/ 487308 w 971434"/>
                  <a:gd name="connsiteY62" fmla="*/ 34473 h 1516072"/>
                  <a:gd name="connsiteX63" fmla="*/ 483498 w 971434"/>
                  <a:gd name="connsiteY63" fmla="*/ 28758 h 1516072"/>
                  <a:gd name="connsiteX64" fmla="*/ 477783 w 971434"/>
                  <a:gd name="connsiteY64" fmla="*/ 17328 h 1516072"/>
                  <a:gd name="connsiteX65" fmla="*/ 472068 w 971434"/>
                  <a:gd name="connsiteY65" fmla="*/ 13518 h 1516072"/>
                  <a:gd name="connsiteX66" fmla="*/ 468258 w 971434"/>
                  <a:gd name="connsiteY66" fmla="*/ 7803 h 1516072"/>
                  <a:gd name="connsiteX67" fmla="*/ 428253 w 971434"/>
                  <a:gd name="connsiteY67" fmla="*/ 11613 h 1516072"/>
                  <a:gd name="connsiteX68" fmla="*/ 424443 w 971434"/>
                  <a:gd name="connsiteY68" fmla="*/ 78288 h 1516072"/>
                  <a:gd name="connsiteX69" fmla="*/ 424443 w 971434"/>
                  <a:gd name="connsiteY69" fmla="*/ 84003 h 1516072"/>
                  <a:gd name="connsiteX70" fmla="*/ 435667 w 971434"/>
                  <a:gd name="connsiteY70" fmla="*/ 225952 h 1516072"/>
                  <a:gd name="connsiteX71" fmla="*/ 439683 w 971434"/>
                  <a:gd name="connsiteY71" fmla="*/ 421188 h 1516072"/>
                  <a:gd name="connsiteX72" fmla="*/ 444009 w 971434"/>
                  <a:gd name="connsiteY72" fmla="*/ 757032 h 1516072"/>
                  <a:gd name="connsiteX73" fmla="*/ 426915 w 971434"/>
                  <a:gd name="connsiteY73" fmla="*/ 864178 h 1516072"/>
                  <a:gd name="connsiteX0" fmla="*/ 426915 w 971434"/>
                  <a:gd name="connsiteY0" fmla="*/ 860315 h 1512209"/>
                  <a:gd name="connsiteX1" fmla="*/ 391491 w 971434"/>
                  <a:gd name="connsiteY1" fmla="*/ 923128 h 1512209"/>
                  <a:gd name="connsiteX2" fmla="*/ 341705 w 971434"/>
                  <a:gd name="connsiteY2" fmla="*/ 959684 h 1512209"/>
                  <a:gd name="connsiteX3" fmla="*/ 261952 w 971434"/>
                  <a:gd name="connsiteY3" fmla="*/ 963288 h 1512209"/>
                  <a:gd name="connsiteX4" fmla="*/ 170717 w 971434"/>
                  <a:gd name="connsiteY4" fmla="*/ 931109 h 1512209"/>
                  <a:gd name="connsiteX5" fmla="*/ 58683 w 971434"/>
                  <a:gd name="connsiteY5" fmla="*/ 870715 h 1512209"/>
                  <a:gd name="connsiteX6" fmla="*/ 45348 w 971434"/>
                  <a:gd name="connsiteY6" fmla="*/ 891670 h 1512209"/>
                  <a:gd name="connsiteX7" fmla="*/ 49158 w 971434"/>
                  <a:gd name="connsiteY7" fmla="*/ 929770 h 1512209"/>
                  <a:gd name="connsiteX8" fmla="*/ 79638 w 971434"/>
                  <a:gd name="connsiteY8" fmla="*/ 954535 h 1512209"/>
                  <a:gd name="connsiteX9" fmla="*/ 165363 w 971434"/>
                  <a:gd name="connsiteY9" fmla="*/ 985376 h 1512209"/>
                  <a:gd name="connsiteX10" fmla="*/ 261385 w 971434"/>
                  <a:gd name="connsiteY10" fmla="*/ 1032229 h 1512209"/>
                  <a:gd name="connsiteX11" fmla="*/ 277758 w 971434"/>
                  <a:gd name="connsiteY11" fmla="*/ 1072645 h 1512209"/>
                  <a:gd name="connsiteX12" fmla="*/ 263445 w 971434"/>
                  <a:gd name="connsiteY12" fmla="*/ 1115534 h 1512209"/>
                  <a:gd name="connsiteX13" fmla="*/ 185288 w 971434"/>
                  <a:gd name="connsiteY13" fmla="*/ 1146528 h 1512209"/>
                  <a:gd name="connsiteX14" fmla="*/ 54410 w 971434"/>
                  <a:gd name="connsiteY14" fmla="*/ 1161408 h 1512209"/>
                  <a:gd name="connsiteX15" fmla="*/ 3438 w 971434"/>
                  <a:gd name="connsiteY15" fmla="*/ 1171705 h 1512209"/>
                  <a:gd name="connsiteX16" fmla="*/ 5343 w 971434"/>
                  <a:gd name="connsiteY16" fmla="*/ 1209805 h 1512209"/>
                  <a:gd name="connsiteX17" fmla="*/ 11058 w 971434"/>
                  <a:gd name="connsiteY17" fmla="*/ 1213615 h 1512209"/>
                  <a:gd name="connsiteX18" fmla="*/ 16773 w 971434"/>
                  <a:gd name="connsiteY18" fmla="*/ 1215520 h 1512209"/>
                  <a:gd name="connsiteX19" fmla="*/ 144408 w 971434"/>
                  <a:gd name="connsiteY19" fmla="*/ 1218558 h 1512209"/>
                  <a:gd name="connsiteX20" fmla="*/ 335063 w 971434"/>
                  <a:gd name="connsiteY20" fmla="*/ 1213615 h 1512209"/>
                  <a:gd name="connsiteX21" fmla="*/ 361578 w 971434"/>
                  <a:gd name="connsiteY21" fmla="*/ 1269838 h 1512209"/>
                  <a:gd name="connsiteX22" fmla="*/ 334135 w 971434"/>
                  <a:gd name="connsiteY22" fmla="*/ 1352731 h 1512209"/>
                  <a:gd name="connsiteX23" fmla="*/ 327288 w 971434"/>
                  <a:gd name="connsiteY23" fmla="*/ 1416523 h 1512209"/>
                  <a:gd name="connsiteX24" fmla="*/ 331098 w 971434"/>
                  <a:gd name="connsiteY24" fmla="*/ 1459360 h 1512209"/>
                  <a:gd name="connsiteX25" fmla="*/ 363483 w 971434"/>
                  <a:gd name="connsiteY25" fmla="*/ 1508890 h 1512209"/>
                  <a:gd name="connsiteX26" fmla="*/ 386343 w 971434"/>
                  <a:gd name="connsiteY26" fmla="*/ 1510795 h 1512209"/>
                  <a:gd name="connsiteX27" fmla="*/ 395868 w 971434"/>
                  <a:gd name="connsiteY27" fmla="*/ 1487935 h 1512209"/>
                  <a:gd name="connsiteX28" fmla="*/ 402149 w 971434"/>
                  <a:gd name="connsiteY28" fmla="*/ 1447570 h 1512209"/>
                  <a:gd name="connsiteX29" fmla="*/ 408431 w 971434"/>
                  <a:gd name="connsiteY29" fmla="*/ 1385477 h 1512209"/>
                  <a:gd name="connsiteX30" fmla="*/ 423105 w 971434"/>
                  <a:gd name="connsiteY30" fmla="*/ 1325289 h 1512209"/>
                  <a:gd name="connsiteX31" fmla="*/ 466353 w 971434"/>
                  <a:gd name="connsiteY31" fmla="*/ 1261240 h 1512209"/>
                  <a:gd name="connsiteX32" fmla="*/ 527519 w 971434"/>
                  <a:gd name="connsiteY32" fmla="*/ 1226228 h 1512209"/>
                  <a:gd name="connsiteX33" fmla="*/ 600218 w 971434"/>
                  <a:gd name="connsiteY33" fmla="*/ 1217837 h 1512209"/>
                  <a:gd name="connsiteX34" fmla="*/ 719718 w 971434"/>
                  <a:gd name="connsiteY34" fmla="*/ 1312675 h 1512209"/>
                  <a:gd name="connsiteX35" fmla="*/ 776868 w 971434"/>
                  <a:gd name="connsiteY35" fmla="*/ 1319935 h 1512209"/>
                  <a:gd name="connsiteX36" fmla="*/ 819499 w 971434"/>
                  <a:gd name="connsiteY36" fmla="*/ 1300061 h 1512209"/>
                  <a:gd name="connsiteX37" fmla="*/ 782583 w 971434"/>
                  <a:gd name="connsiteY37" fmla="*/ 1249810 h 1512209"/>
                  <a:gd name="connsiteX38" fmla="*/ 647328 w 971434"/>
                  <a:gd name="connsiteY38" fmla="*/ 1152655 h 1512209"/>
                  <a:gd name="connsiteX39" fmla="*/ 645062 w 971434"/>
                  <a:gd name="connsiteY39" fmla="*/ 1104258 h 1512209"/>
                  <a:gd name="connsiteX40" fmla="*/ 670188 w 971434"/>
                  <a:gd name="connsiteY40" fmla="*/ 1085980 h 1512209"/>
                  <a:gd name="connsiteX41" fmla="*/ 723528 w 971434"/>
                  <a:gd name="connsiteY41" fmla="*/ 1078360 h 1512209"/>
                  <a:gd name="connsiteX42" fmla="*/ 898788 w 971434"/>
                  <a:gd name="connsiteY42" fmla="*/ 1087885 h 1512209"/>
                  <a:gd name="connsiteX43" fmla="*/ 955485 w 971434"/>
                  <a:gd name="connsiteY43" fmla="*/ 1091752 h 1512209"/>
                  <a:gd name="connsiteX44" fmla="*/ 969273 w 971434"/>
                  <a:gd name="connsiteY44" fmla="*/ 1050145 h 1512209"/>
                  <a:gd name="connsiteX45" fmla="*/ 917684 w 971434"/>
                  <a:gd name="connsiteY45" fmla="*/ 1030735 h 1512209"/>
                  <a:gd name="connsiteX46" fmla="*/ 802250 w 971434"/>
                  <a:gd name="connsiteY46" fmla="*/ 1033206 h 1512209"/>
                  <a:gd name="connsiteX47" fmla="*/ 645424 w 971434"/>
                  <a:gd name="connsiteY47" fmla="*/ 1045975 h 1512209"/>
                  <a:gd name="connsiteX48" fmla="*/ 639142 w 971434"/>
                  <a:gd name="connsiteY48" fmla="*/ 1022188 h 1512209"/>
                  <a:gd name="connsiteX49" fmla="*/ 672093 w 971434"/>
                  <a:gd name="connsiteY49" fmla="*/ 988825 h 1512209"/>
                  <a:gd name="connsiteX50" fmla="*/ 715908 w 971434"/>
                  <a:gd name="connsiteY50" fmla="*/ 948820 h 1512209"/>
                  <a:gd name="connsiteX51" fmla="*/ 731148 w 971434"/>
                  <a:gd name="connsiteY51" fmla="*/ 935485 h 1512209"/>
                  <a:gd name="connsiteX52" fmla="*/ 752103 w 971434"/>
                  <a:gd name="connsiteY52" fmla="*/ 914530 h 1512209"/>
                  <a:gd name="connsiteX53" fmla="*/ 765438 w 971434"/>
                  <a:gd name="connsiteY53" fmla="*/ 885955 h 1512209"/>
                  <a:gd name="connsiteX54" fmla="*/ 763533 w 971434"/>
                  <a:gd name="connsiteY54" fmla="*/ 870715 h 1512209"/>
                  <a:gd name="connsiteX55" fmla="*/ 736863 w 971434"/>
                  <a:gd name="connsiteY55" fmla="*/ 870715 h 1512209"/>
                  <a:gd name="connsiteX56" fmla="*/ 698763 w 971434"/>
                  <a:gd name="connsiteY56" fmla="*/ 895480 h 1512209"/>
                  <a:gd name="connsiteX57" fmla="*/ 581889 w 971434"/>
                  <a:gd name="connsiteY57" fmla="*/ 941611 h 1512209"/>
                  <a:gd name="connsiteX58" fmla="*/ 506358 w 971434"/>
                  <a:gd name="connsiteY58" fmla="*/ 844045 h 1512209"/>
                  <a:gd name="connsiteX59" fmla="*/ 502548 w 971434"/>
                  <a:gd name="connsiteY59" fmla="*/ 354460 h 1512209"/>
                  <a:gd name="connsiteX60" fmla="*/ 498738 w 971434"/>
                  <a:gd name="connsiteY60" fmla="*/ 62995 h 1512209"/>
                  <a:gd name="connsiteX61" fmla="*/ 489213 w 971434"/>
                  <a:gd name="connsiteY61" fmla="*/ 36325 h 1512209"/>
                  <a:gd name="connsiteX62" fmla="*/ 487308 w 971434"/>
                  <a:gd name="connsiteY62" fmla="*/ 30610 h 1512209"/>
                  <a:gd name="connsiteX63" fmla="*/ 483498 w 971434"/>
                  <a:gd name="connsiteY63" fmla="*/ 24895 h 1512209"/>
                  <a:gd name="connsiteX64" fmla="*/ 477783 w 971434"/>
                  <a:gd name="connsiteY64" fmla="*/ 13465 h 1512209"/>
                  <a:gd name="connsiteX65" fmla="*/ 472068 w 971434"/>
                  <a:gd name="connsiteY65" fmla="*/ 9655 h 1512209"/>
                  <a:gd name="connsiteX66" fmla="*/ 468258 w 971434"/>
                  <a:gd name="connsiteY66" fmla="*/ 3940 h 1512209"/>
                  <a:gd name="connsiteX67" fmla="*/ 424443 w 971434"/>
                  <a:gd name="connsiteY67" fmla="*/ 74425 h 1512209"/>
                  <a:gd name="connsiteX68" fmla="*/ 424443 w 971434"/>
                  <a:gd name="connsiteY68" fmla="*/ 80140 h 1512209"/>
                  <a:gd name="connsiteX69" fmla="*/ 435667 w 971434"/>
                  <a:gd name="connsiteY69" fmla="*/ 222089 h 1512209"/>
                  <a:gd name="connsiteX70" fmla="*/ 439683 w 971434"/>
                  <a:gd name="connsiteY70" fmla="*/ 417325 h 1512209"/>
                  <a:gd name="connsiteX71" fmla="*/ 444009 w 971434"/>
                  <a:gd name="connsiteY71" fmla="*/ 753169 h 1512209"/>
                  <a:gd name="connsiteX72" fmla="*/ 426915 w 971434"/>
                  <a:gd name="connsiteY72" fmla="*/ 860315 h 1512209"/>
                  <a:gd name="connsiteX0" fmla="*/ 426915 w 971434"/>
                  <a:gd name="connsiteY0" fmla="*/ 860315 h 1512209"/>
                  <a:gd name="connsiteX1" fmla="*/ 391491 w 971434"/>
                  <a:gd name="connsiteY1" fmla="*/ 923128 h 1512209"/>
                  <a:gd name="connsiteX2" fmla="*/ 341705 w 971434"/>
                  <a:gd name="connsiteY2" fmla="*/ 959684 h 1512209"/>
                  <a:gd name="connsiteX3" fmla="*/ 261952 w 971434"/>
                  <a:gd name="connsiteY3" fmla="*/ 963288 h 1512209"/>
                  <a:gd name="connsiteX4" fmla="*/ 170717 w 971434"/>
                  <a:gd name="connsiteY4" fmla="*/ 931109 h 1512209"/>
                  <a:gd name="connsiteX5" fmla="*/ 58683 w 971434"/>
                  <a:gd name="connsiteY5" fmla="*/ 870715 h 1512209"/>
                  <a:gd name="connsiteX6" fmla="*/ 45348 w 971434"/>
                  <a:gd name="connsiteY6" fmla="*/ 891670 h 1512209"/>
                  <a:gd name="connsiteX7" fmla="*/ 49158 w 971434"/>
                  <a:gd name="connsiteY7" fmla="*/ 929770 h 1512209"/>
                  <a:gd name="connsiteX8" fmla="*/ 79638 w 971434"/>
                  <a:gd name="connsiteY8" fmla="*/ 954535 h 1512209"/>
                  <a:gd name="connsiteX9" fmla="*/ 165363 w 971434"/>
                  <a:gd name="connsiteY9" fmla="*/ 985376 h 1512209"/>
                  <a:gd name="connsiteX10" fmla="*/ 261385 w 971434"/>
                  <a:gd name="connsiteY10" fmla="*/ 1032229 h 1512209"/>
                  <a:gd name="connsiteX11" fmla="*/ 277758 w 971434"/>
                  <a:gd name="connsiteY11" fmla="*/ 1072645 h 1512209"/>
                  <a:gd name="connsiteX12" fmla="*/ 263445 w 971434"/>
                  <a:gd name="connsiteY12" fmla="*/ 1115534 h 1512209"/>
                  <a:gd name="connsiteX13" fmla="*/ 185288 w 971434"/>
                  <a:gd name="connsiteY13" fmla="*/ 1146528 h 1512209"/>
                  <a:gd name="connsiteX14" fmla="*/ 54410 w 971434"/>
                  <a:gd name="connsiteY14" fmla="*/ 1161408 h 1512209"/>
                  <a:gd name="connsiteX15" fmla="*/ 3438 w 971434"/>
                  <a:gd name="connsiteY15" fmla="*/ 1171705 h 1512209"/>
                  <a:gd name="connsiteX16" fmla="*/ 5343 w 971434"/>
                  <a:gd name="connsiteY16" fmla="*/ 1209805 h 1512209"/>
                  <a:gd name="connsiteX17" fmla="*/ 11058 w 971434"/>
                  <a:gd name="connsiteY17" fmla="*/ 1213615 h 1512209"/>
                  <a:gd name="connsiteX18" fmla="*/ 16773 w 971434"/>
                  <a:gd name="connsiteY18" fmla="*/ 1215520 h 1512209"/>
                  <a:gd name="connsiteX19" fmla="*/ 144408 w 971434"/>
                  <a:gd name="connsiteY19" fmla="*/ 1218558 h 1512209"/>
                  <a:gd name="connsiteX20" fmla="*/ 335063 w 971434"/>
                  <a:gd name="connsiteY20" fmla="*/ 1213615 h 1512209"/>
                  <a:gd name="connsiteX21" fmla="*/ 361578 w 971434"/>
                  <a:gd name="connsiteY21" fmla="*/ 1269838 h 1512209"/>
                  <a:gd name="connsiteX22" fmla="*/ 334135 w 971434"/>
                  <a:gd name="connsiteY22" fmla="*/ 1352731 h 1512209"/>
                  <a:gd name="connsiteX23" fmla="*/ 327288 w 971434"/>
                  <a:gd name="connsiteY23" fmla="*/ 1416523 h 1512209"/>
                  <a:gd name="connsiteX24" fmla="*/ 331098 w 971434"/>
                  <a:gd name="connsiteY24" fmla="*/ 1459360 h 1512209"/>
                  <a:gd name="connsiteX25" fmla="*/ 363483 w 971434"/>
                  <a:gd name="connsiteY25" fmla="*/ 1508890 h 1512209"/>
                  <a:gd name="connsiteX26" fmla="*/ 386343 w 971434"/>
                  <a:gd name="connsiteY26" fmla="*/ 1510795 h 1512209"/>
                  <a:gd name="connsiteX27" fmla="*/ 395868 w 971434"/>
                  <a:gd name="connsiteY27" fmla="*/ 1487935 h 1512209"/>
                  <a:gd name="connsiteX28" fmla="*/ 402149 w 971434"/>
                  <a:gd name="connsiteY28" fmla="*/ 1447570 h 1512209"/>
                  <a:gd name="connsiteX29" fmla="*/ 408431 w 971434"/>
                  <a:gd name="connsiteY29" fmla="*/ 1385477 h 1512209"/>
                  <a:gd name="connsiteX30" fmla="*/ 423105 w 971434"/>
                  <a:gd name="connsiteY30" fmla="*/ 1325289 h 1512209"/>
                  <a:gd name="connsiteX31" fmla="*/ 466353 w 971434"/>
                  <a:gd name="connsiteY31" fmla="*/ 1261240 h 1512209"/>
                  <a:gd name="connsiteX32" fmla="*/ 527519 w 971434"/>
                  <a:gd name="connsiteY32" fmla="*/ 1226228 h 1512209"/>
                  <a:gd name="connsiteX33" fmla="*/ 600218 w 971434"/>
                  <a:gd name="connsiteY33" fmla="*/ 1217837 h 1512209"/>
                  <a:gd name="connsiteX34" fmla="*/ 719718 w 971434"/>
                  <a:gd name="connsiteY34" fmla="*/ 1312675 h 1512209"/>
                  <a:gd name="connsiteX35" fmla="*/ 776868 w 971434"/>
                  <a:gd name="connsiteY35" fmla="*/ 1319935 h 1512209"/>
                  <a:gd name="connsiteX36" fmla="*/ 819499 w 971434"/>
                  <a:gd name="connsiteY36" fmla="*/ 1300061 h 1512209"/>
                  <a:gd name="connsiteX37" fmla="*/ 782583 w 971434"/>
                  <a:gd name="connsiteY37" fmla="*/ 1249810 h 1512209"/>
                  <a:gd name="connsiteX38" fmla="*/ 647328 w 971434"/>
                  <a:gd name="connsiteY38" fmla="*/ 1152655 h 1512209"/>
                  <a:gd name="connsiteX39" fmla="*/ 645062 w 971434"/>
                  <a:gd name="connsiteY39" fmla="*/ 1104258 h 1512209"/>
                  <a:gd name="connsiteX40" fmla="*/ 670188 w 971434"/>
                  <a:gd name="connsiteY40" fmla="*/ 1085980 h 1512209"/>
                  <a:gd name="connsiteX41" fmla="*/ 723528 w 971434"/>
                  <a:gd name="connsiteY41" fmla="*/ 1078360 h 1512209"/>
                  <a:gd name="connsiteX42" fmla="*/ 898788 w 971434"/>
                  <a:gd name="connsiteY42" fmla="*/ 1087885 h 1512209"/>
                  <a:gd name="connsiteX43" fmla="*/ 955485 w 971434"/>
                  <a:gd name="connsiteY43" fmla="*/ 1091752 h 1512209"/>
                  <a:gd name="connsiteX44" fmla="*/ 969273 w 971434"/>
                  <a:gd name="connsiteY44" fmla="*/ 1050145 h 1512209"/>
                  <a:gd name="connsiteX45" fmla="*/ 917684 w 971434"/>
                  <a:gd name="connsiteY45" fmla="*/ 1030735 h 1512209"/>
                  <a:gd name="connsiteX46" fmla="*/ 802250 w 971434"/>
                  <a:gd name="connsiteY46" fmla="*/ 1033206 h 1512209"/>
                  <a:gd name="connsiteX47" fmla="*/ 645424 w 971434"/>
                  <a:gd name="connsiteY47" fmla="*/ 1045975 h 1512209"/>
                  <a:gd name="connsiteX48" fmla="*/ 639142 w 971434"/>
                  <a:gd name="connsiteY48" fmla="*/ 1022188 h 1512209"/>
                  <a:gd name="connsiteX49" fmla="*/ 672093 w 971434"/>
                  <a:gd name="connsiteY49" fmla="*/ 988825 h 1512209"/>
                  <a:gd name="connsiteX50" fmla="*/ 715908 w 971434"/>
                  <a:gd name="connsiteY50" fmla="*/ 948820 h 1512209"/>
                  <a:gd name="connsiteX51" fmla="*/ 731148 w 971434"/>
                  <a:gd name="connsiteY51" fmla="*/ 935485 h 1512209"/>
                  <a:gd name="connsiteX52" fmla="*/ 752103 w 971434"/>
                  <a:gd name="connsiteY52" fmla="*/ 914530 h 1512209"/>
                  <a:gd name="connsiteX53" fmla="*/ 765438 w 971434"/>
                  <a:gd name="connsiteY53" fmla="*/ 885955 h 1512209"/>
                  <a:gd name="connsiteX54" fmla="*/ 763533 w 971434"/>
                  <a:gd name="connsiteY54" fmla="*/ 870715 h 1512209"/>
                  <a:gd name="connsiteX55" fmla="*/ 736863 w 971434"/>
                  <a:gd name="connsiteY55" fmla="*/ 870715 h 1512209"/>
                  <a:gd name="connsiteX56" fmla="*/ 698763 w 971434"/>
                  <a:gd name="connsiteY56" fmla="*/ 895480 h 1512209"/>
                  <a:gd name="connsiteX57" fmla="*/ 581889 w 971434"/>
                  <a:gd name="connsiteY57" fmla="*/ 941611 h 1512209"/>
                  <a:gd name="connsiteX58" fmla="*/ 506358 w 971434"/>
                  <a:gd name="connsiteY58" fmla="*/ 844045 h 1512209"/>
                  <a:gd name="connsiteX59" fmla="*/ 502548 w 971434"/>
                  <a:gd name="connsiteY59" fmla="*/ 354460 h 1512209"/>
                  <a:gd name="connsiteX60" fmla="*/ 498738 w 971434"/>
                  <a:gd name="connsiteY60" fmla="*/ 62995 h 1512209"/>
                  <a:gd name="connsiteX61" fmla="*/ 489213 w 971434"/>
                  <a:gd name="connsiteY61" fmla="*/ 36325 h 1512209"/>
                  <a:gd name="connsiteX62" fmla="*/ 487308 w 971434"/>
                  <a:gd name="connsiteY62" fmla="*/ 30610 h 1512209"/>
                  <a:gd name="connsiteX63" fmla="*/ 483498 w 971434"/>
                  <a:gd name="connsiteY63" fmla="*/ 24895 h 1512209"/>
                  <a:gd name="connsiteX64" fmla="*/ 477783 w 971434"/>
                  <a:gd name="connsiteY64" fmla="*/ 13465 h 1512209"/>
                  <a:gd name="connsiteX65" fmla="*/ 472068 w 971434"/>
                  <a:gd name="connsiteY65" fmla="*/ 9655 h 1512209"/>
                  <a:gd name="connsiteX66" fmla="*/ 433659 w 971434"/>
                  <a:gd name="connsiteY66" fmla="*/ 3940 h 1512209"/>
                  <a:gd name="connsiteX67" fmla="*/ 424443 w 971434"/>
                  <a:gd name="connsiteY67" fmla="*/ 74425 h 1512209"/>
                  <a:gd name="connsiteX68" fmla="*/ 424443 w 971434"/>
                  <a:gd name="connsiteY68" fmla="*/ 80140 h 1512209"/>
                  <a:gd name="connsiteX69" fmla="*/ 435667 w 971434"/>
                  <a:gd name="connsiteY69" fmla="*/ 222089 h 1512209"/>
                  <a:gd name="connsiteX70" fmla="*/ 439683 w 971434"/>
                  <a:gd name="connsiteY70" fmla="*/ 417325 h 1512209"/>
                  <a:gd name="connsiteX71" fmla="*/ 444009 w 971434"/>
                  <a:gd name="connsiteY71" fmla="*/ 753169 h 1512209"/>
                  <a:gd name="connsiteX72" fmla="*/ 426915 w 971434"/>
                  <a:gd name="connsiteY72" fmla="*/ 860315 h 1512209"/>
                  <a:gd name="connsiteX0" fmla="*/ 426915 w 971434"/>
                  <a:gd name="connsiteY0" fmla="*/ 860315 h 1512209"/>
                  <a:gd name="connsiteX1" fmla="*/ 391491 w 971434"/>
                  <a:gd name="connsiteY1" fmla="*/ 923128 h 1512209"/>
                  <a:gd name="connsiteX2" fmla="*/ 341705 w 971434"/>
                  <a:gd name="connsiteY2" fmla="*/ 959684 h 1512209"/>
                  <a:gd name="connsiteX3" fmla="*/ 261952 w 971434"/>
                  <a:gd name="connsiteY3" fmla="*/ 963288 h 1512209"/>
                  <a:gd name="connsiteX4" fmla="*/ 170717 w 971434"/>
                  <a:gd name="connsiteY4" fmla="*/ 931109 h 1512209"/>
                  <a:gd name="connsiteX5" fmla="*/ 58683 w 971434"/>
                  <a:gd name="connsiteY5" fmla="*/ 870715 h 1512209"/>
                  <a:gd name="connsiteX6" fmla="*/ 45348 w 971434"/>
                  <a:gd name="connsiteY6" fmla="*/ 891670 h 1512209"/>
                  <a:gd name="connsiteX7" fmla="*/ 49158 w 971434"/>
                  <a:gd name="connsiteY7" fmla="*/ 929770 h 1512209"/>
                  <a:gd name="connsiteX8" fmla="*/ 79638 w 971434"/>
                  <a:gd name="connsiteY8" fmla="*/ 954535 h 1512209"/>
                  <a:gd name="connsiteX9" fmla="*/ 165363 w 971434"/>
                  <a:gd name="connsiteY9" fmla="*/ 985376 h 1512209"/>
                  <a:gd name="connsiteX10" fmla="*/ 261385 w 971434"/>
                  <a:gd name="connsiteY10" fmla="*/ 1032229 h 1512209"/>
                  <a:gd name="connsiteX11" fmla="*/ 277758 w 971434"/>
                  <a:gd name="connsiteY11" fmla="*/ 1072645 h 1512209"/>
                  <a:gd name="connsiteX12" fmla="*/ 263445 w 971434"/>
                  <a:gd name="connsiteY12" fmla="*/ 1115534 h 1512209"/>
                  <a:gd name="connsiteX13" fmla="*/ 185288 w 971434"/>
                  <a:gd name="connsiteY13" fmla="*/ 1146528 h 1512209"/>
                  <a:gd name="connsiteX14" fmla="*/ 54410 w 971434"/>
                  <a:gd name="connsiteY14" fmla="*/ 1161408 h 1512209"/>
                  <a:gd name="connsiteX15" fmla="*/ 3438 w 971434"/>
                  <a:gd name="connsiteY15" fmla="*/ 1171705 h 1512209"/>
                  <a:gd name="connsiteX16" fmla="*/ 5343 w 971434"/>
                  <a:gd name="connsiteY16" fmla="*/ 1209805 h 1512209"/>
                  <a:gd name="connsiteX17" fmla="*/ 11058 w 971434"/>
                  <a:gd name="connsiteY17" fmla="*/ 1213615 h 1512209"/>
                  <a:gd name="connsiteX18" fmla="*/ 16773 w 971434"/>
                  <a:gd name="connsiteY18" fmla="*/ 1215520 h 1512209"/>
                  <a:gd name="connsiteX19" fmla="*/ 144408 w 971434"/>
                  <a:gd name="connsiteY19" fmla="*/ 1218558 h 1512209"/>
                  <a:gd name="connsiteX20" fmla="*/ 335063 w 971434"/>
                  <a:gd name="connsiteY20" fmla="*/ 1213615 h 1512209"/>
                  <a:gd name="connsiteX21" fmla="*/ 361578 w 971434"/>
                  <a:gd name="connsiteY21" fmla="*/ 1269838 h 1512209"/>
                  <a:gd name="connsiteX22" fmla="*/ 334135 w 971434"/>
                  <a:gd name="connsiteY22" fmla="*/ 1352731 h 1512209"/>
                  <a:gd name="connsiteX23" fmla="*/ 327288 w 971434"/>
                  <a:gd name="connsiteY23" fmla="*/ 1416523 h 1512209"/>
                  <a:gd name="connsiteX24" fmla="*/ 331098 w 971434"/>
                  <a:gd name="connsiteY24" fmla="*/ 1459360 h 1512209"/>
                  <a:gd name="connsiteX25" fmla="*/ 363483 w 971434"/>
                  <a:gd name="connsiteY25" fmla="*/ 1508890 h 1512209"/>
                  <a:gd name="connsiteX26" fmla="*/ 386343 w 971434"/>
                  <a:gd name="connsiteY26" fmla="*/ 1510795 h 1512209"/>
                  <a:gd name="connsiteX27" fmla="*/ 395868 w 971434"/>
                  <a:gd name="connsiteY27" fmla="*/ 1487935 h 1512209"/>
                  <a:gd name="connsiteX28" fmla="*/ 402149 w 971434"/>
                  <a:gd name="connsiteY28" fmla="*/ 1447570 h 1512209"/>
                  <a:gd name="connsiteX29" fmla="*/ 408431 w 971434"/>
                  <a:gd name="connsiteY29" fmla="*/ 1385477 h 1512209"/>
                  <a:gd name="connsiteX30" fmla="*/ 423105 w 971434"/>
                  <a:gd name="connsiteY30" fmla="*/ 1325289 h 1512209"/>
                  <a:gd name="connsiteX31" fmla="*/ 466353 w 971434"/>
                  <a:gd name="connsiteY31" fmla="*/ 1261240 h 1512209"/>
                  <a:gd name="connsiteX32" fmla="*/ 527519 w 971434"/>
                  <a:gd name="connsiteY32" fmla="*/ 1226228 h 1512209"/>
                  <a:gd name="connsiteX33" fmla="*/ 600218 w 971434"/>
                  <a:gd name="connsiteY33" fmla="*/ 1217837 h 1512209"/>
                  <a:gd name="connsiteX34" fmla="*/ 719718 w 971434"/>
                  <a:gd name="connsiteY34" fmla="*/ 1312675 h 1512209"/>
                  <a:gd name="connsiteX35" fmla="*/ 776868 w 971434"/>
                  <a:gd name="connsiteY35" fmla="*/ 1319935 h 1512209"/>
                  <a:gd name="connsiteX36" fmla="*/ 819499 w 971434"/>
                  <a:gd name="connsiteY36" fmla="*/ 1300061 h 1512209"/>
                  <a:gd name="connsiteX37" fmla="*/ 782583 w 971434"/>
                  <a:gd name="connsiteY37" fmla="*/ 1249810 h 1512209"/>
                  <a:gd name="connsiteX38" fmla="*/ 647328 w 971434"/>
                  <a:gd name="connsiteY38" fmla="*/ 1152655 h 1512209"/>
                  <a:gd name="connsiteX39" fmla="*/ 645062 w 971434"/>
                  <a:gd name="connsiteY39" fmla="*/ 1104258 h 1512209"/>
                  <a:gd name="connsiteX40" fmla="*/ 670188 w 971434"/>
                  <a:gd name="connsiteY40" fmla="*/ 1085980 h 1512209"/>
                  <a:gd name="connsiteX41" fmla="*/ 723528 w 971434"/>
                  <a:gd name="connsiteY41" fmla="*/ 1078360 h 1512209"/>
                  <a:gd name="connsiteX42" fmla="*/ 898788 w 971434"/>
                  <a:gd name="connsiteY42" fmla="*/ 1087885 h 1512209"/>
                  <a:gd name="connsiteX43" fmla="*/ 955485 w 971434"/>
                  <a:gd name="connsiteY43" fmla="*/ 1091752 h 1512209"/>
                  <a:gd name="connsiteX44" fmla="*/ 969273 w 971434"/>
                  <a:gd name="connsiteY44" fmla="*/ 1050145 h 1512209"/>
                  <a:gd name="connsiteX45" fmla="*/ 917684 w 971434"/>
                  <a:gd name="connsiteY45" fmla="*/ 1030735 h 1512209"/>
                  <a:gd name="connsiteX46" fmla="*/ 802250 w 971434"/>
                  <a:gd name="connsiteY46" fmla="*/ 1033206 h 1512209"/>
                  <a:gd name="connsiteX47" fmla="*/ 645424 w 971434"/>
                  <a:gd name="connsiteY47" fmla="*/ 1045975 h 1512209"/>
                  <a:gd name="connsiteX48" fmla="*/ 639142 w 971434"/>
                  <a:gd name="connsiteY48" fmla="*/ 1022188 h 1512209"/>
                  <a:gd name="connsiteX49" fmla="*/ 672093 w 971434"/>
                  <a:gd name="connsiteY49" fmla="*/ 988825 h 1512209"/>
                  <a:gd name="connsiteX50" fmla="*/ 715908 w 971434"/>
                  <a:gd name="connsiteY50" fmla="*/ 948820 h 1512209"/>
                  <a:gd name="connsiteX51" fmla="*/ 731148 w 971434"/>
                  <a:gd name="connsiteY51" fmla="*/ 935485 h 1512209"/>
                  <a:gd name="connsiteX52" fmla="*/ 752103 w 971434"/>
                  <a:gd name="connsiteY52" fmla="*/ 914530 h 1512209"/>
                  <a:gd name="connsiteX53" fmla="*/ 765438 w 971434"/>
                  <a:gd name="connsiteY53" fmla="*/ 885955 h 1512209"/>
                  <a:gd name="connsiteX54" fmla="*/ 763533 w 971434"/>
                  <a:gd name="connsiteY54" fmla="*/ 870715 h 1512209"/>
                  <a:gd name="connsiteX55" fmla="*/ 736863 w 971434"/>
                  <a:gd name="connsiteY55" fmla="*/ 870715 h 1512209"/>
                  <a:gd name="connsiteX56" fmla="*/ 698763 w 971434"/>
                  <a:gd name="connsiteY56" fmla="*/ 895480 h 1512209"/>
                  <a:gd name="connsiteX57" fmla="*/ 581889 w 971434"/>
                  <a:gd name="connsiteY57" fmla="*/ 941611 h 1512209"/>
                  <a:gd name="connsiteX58" fmla="*/ 506358 w 971434"/>
                  <a:gd name="connsiteY58" fmla="*/ 844045 h 1512209"/>
                  <a:gd name="connsiteX59" fmla="*/ 502548 w 971434"/>
                  <a:gd name="connsiteY59" fmla="*/ 354460 h 1512209"/>
                  <a:gd name="connsiteX60" fmla="*/ 498738 w 971434"/>
                  <a:gd name="connsiteY60" fmla="*/ 62995 h 1512209"/>
                  <a:gd name="connsiteX61" fmla="*/ 489213 w 971434"/>
                  <a:gd name="connsiteY61" fmla="*/ 36325 h 1512209"/>
                  <a:gd name="connsiteX62" fmla="*/ 487308 w 971434"/>
                  <a:gd name="connsiteY62" fmla="*/ 30610 h 1512209"/>
                  <a:gd name="connsiteX63" fmla="*/ 483498 w 971434"/>
                  <a:gd name="connsiteY63" fmla="*/ 24895 h 1512209"/>
                  <a:gd name="connsiteX64" fmla="*/ 477783 w 971434"/>
                  <a:gd name="connsiteY64" fmla="*/ 13465 h 1512209"/>
                  <a:gd name="connsiteX65" fmla="*/ 472068 w 971434"/>
                  <a:gd name="connsiteY65" fmla="*/ 9655 h 1512209"/>
                  <a:gd name="connsiteX66" fmla="*/ 433659 w 971434"/>
                  <a:gd name="connsiteY66" fmla="*/ 3940 h 1512209"/>
                  <a:gd name="connsiteX67" fmla="*/ 424443 w 971434"/>
                  <a:gd name="connsiteY67" fmla="*/ 74425 h 1512209"/>
                  <a:gd name="connsiteX68" fmla="*/ 426915 w 971434"/>
                  <a:gd name="connsiteY68" fmla="*/ 92497 h 1512209"/>
                  <a:gd name="connsiteX69" fmla="*/ 435667 w 971434"/>
                  <a:gd name="connsiteY69" fmla="*/ 222089 h 1512209"/>
                  <a:gd name="connsiteX70" fmla="*/ 439683 w 971434"/>
                  <a:gd name="connsiteY70" fmla="*/ 417325 h 1512209"/>
                  <a:gd name="connsiteX71" fmla="*/ 444009 w 971434"/>
                  <a:gd name="connsiteY71" fmla="*/ 753169 h 1512209"/>
                  <a:gd name="connsiteX72" fmla="*/ 426915 w 971434"/>
                  <a:gd name="connsiteY72" fmla="*/ 860315 h 1512209"/>
                  <a:gd name="connsiteX0" fmla="*/ 426915 w 971434"/>
                  <a:gd name="connsiteY0" fmla="*/ 860315 h 1512209"/>
                  <a:gd name="connsiteX1" fmla="*/ 391491 w 971434"/>
                  <a:gd name="connsiteY1" fmla="*/ 923128 h 1512209"/>
                  <a:gd name="connsiteX2" fmla="*/ 341705 w 971434"/>
                  <a:gd name="connsiteY2" fmla="*/ 959684 h 1512209"/>
                  <a:gd name="connsiteX3" fmla="*/ 261952 w 971434"/>
                  <a:gd name="connsiteY3" fmla="*/ 963288 h 1512209"/>
                  <a:gd name="connsiteX4" fmla="*/ 170717 w 971434"/>
                  <a:gd name="connsiteY4" fmla="*/ 931109 h 1512209"/>
                  <a:gd name="connsiteX5" fmla="*/ 58683 w 971434"/>
                  <a:gd name="connsiteY5" fmla="*/ 870715 h 1512209"/>
                  <a:gd name="connsiteX6" fmla="*/ 45348 w 971434"/>
                  <a:gd name="connsiteY6" fmla="*/ 891670 h 1512209"/>
                  <a:gd name="connsiteX7" fmla="*/ 49158 w 971434"/>
                  <a:gd name="connsiteY7" fmla="*/ 929770 h 1512209"/>
                  <a:gd name="connsiteX8" fmla="*/ 79638 w 971434"/>
                  <a:gd name="connsiteY8" fmla="*/ 954535 h 1512209"/>
                  <a:gd name="connsiteX9" fmla="*/ 165363 w 971434"/>
                  <a:gd name="connsiteY9" fmla="*/ 985376 h 1512209"/>
                  <a:gd name="connsiteX10" fmla="*/ 261385 w 971434"/>
                  <a:gd name="connsiteY10" fmla="*/ 1032229 h 1512209"/>
                  <a:gd name="connsiteX11" fmla="*/ 277758 w 971434"/>
                  <a:gd name="connsiteY11" fmla="*/ 1072645 h 1512209"/>
                  <a:gd name="connsiteX12" fmla="*/ 263445 w 971434"/>
                  <a:gd name="connsiteY12" fmla="*/ 1115534 h 1512209"/>
                  <a:gd name="connsiteX13" fmla="*/ 185288 w 971434"/>
                  <a:gd name="connsiteY13" fmla="*/ 1146528 h 1512209"/>
                  <a:gd name="connsiteX14" fmla="*/ 54410 w 971434"/>
                  <a:gd name="connsiteY14" fmla="*/ 1161408 h 1512209"/>
                  <a:gd name="connsiteX15" fmla="*/ 3438 w 971434"/>
                  <a:gd name="connsiteY15" fmla="*/ 1171705 h 1512209"/>
                  <a:gd name="connsiteX16" fmla="*/ 5343 w 971434"/>
                  <a:gd name="connsiteY16" fmla="*/ 1209805 h 1512209"/>
                  <a:gd name="connsiteX17" fmla="*/ 11058 w 971434"/>
                  <a:gd name="connsiteY17" fmla="*/ 1213615 h 1512209"/>
                  <a:gd name="connsiteX18" fmla="*/ 16773 w 971434"/>
                  <a:gd name="connsiteY18" fmla="*/ 1215520 h 1512209"/>
                  <a:gd name="connsiteX19" fmla="*/ 144408 w 971434"/>
                  <a:gd name="connsiteY19" fmla="*/ 1218558 h 1512209"/>
                  <a:gd name="connsiteX20" fmla="*/ 335063 w 971434"/>
                  <a:gd name="connsiteY20" fmla="*/ 1213615 h 1512209"/>
                  <a:gd name="connsiteX21" fmla="*/ 361578 w 971434"/>
                  <a:gd name="connsiteY21" fmla="*/ 1269838 h 1512209"/>
                  <a:gd name="connsiteX22" fmla="*/ 334135 w 971434"/>
                  <a:gd name="connsiteY22" fmla="*/ 1352731 h 1512209"/>
                  <a:gd name="connsiteX23" fmla="*/ 327288 w 971434"/>
                  <a:gd name="connsiteY23" fmla="*/ 1416523 h 1512209"/>
                  <a:gd name="connsiteX24" fmla="*/ 331098 w 971434"/>
                  <a:gd name="connsiteY24" fmla="*/ 1459360 h 1512209"/>
                  <a:gd name="connsiteX25" fmla="*/ 363483 w 971434"/>
                  <a:gd name="connsiteY25" fmla="*/ 1508890 h 1512209"/>
                  <a:gd name="connsiteX26" fmla="*/ 386343 w 971434"/>
                  <a:gd name="connsiteY26" fmla="*/ 1510795 h 1512209"/>
                  <a:gd name="connsiteX27" fmla="*/ 395868 w 971434"/>
                  <a:gd name="connsiteY27" fmla="*/ 1487935 h 1512209"/>
                  <a:gd name="connsiteX28" fmla="*/ 402149 w 971434"/>
                  <a:gd name="connsiteY28" fmla="*/ 1447570 h 1512209"/>
                  <a:gd name="connsiteX29" fmla="*/ 408431 w 971434"/>
                  <a:gd name="connsiteY29" fmla="*/ 1385477 h 1512209"/>
                  <a:gd name="connsiteX30" fmla="*/ 423105 w 971434"/>
                  <a:gd name="connsiteY30" fmla="*/ 1325289 h 1512209"/>
                  <a:gd name="connsiteX31" fmla="*/ 466353 w 971434"/>
                  <a:gd name="connsiteY31" fmla="*/ 1261240 h 1512209"/>
                  <a:gd name="connsiteX32" fmla="*/ 527519 w 971434"/>
                  <a:gd name="connsiteY32" fmla="*/ 1226228 h 1512209"/>
                  <a:gd name="connsiteX33" fmla="*/ 600218 w 971434"/>
                  <a:gd name="connsiteY33" fmla="*/ 1217837 h 1512209"/>
                  <a:gd name="connsiteX34" fmla="*/ 719718 w 971434"/>
                  <a:gd name="connsiteY34" fmla="*/ 1312675 h 1512209"/>
                  <a:gd name="connsiteX35" fmla="*/ 776868 w 971434"/>
                  <a:gd name="connsiteY35" fmla="*/ 1319935 h 1512209"/>
                  <a:gd name="connsiteX36" fmla="*/ 819499 w 971434"/>
                  <a:gd name="connsiteY36" fmla="*/ 1300061 h 1512209"/>
                  <a:gd name="connsiteX37" fmla="*/ 782583 w 971434"/>
                  <a:gd name="connsiteY37" fmla="*/ 1249810 h 1512209"/>
                  <a:gd name="connsiteX38" fmla="*/ 647328 w 971434"/>
                  <a:gd name="connsiteY38" fmla="*/ 1152655 h 1512209"/>
                  <a:gd name="connsiteX39" fmla="*/ 645062 w 971434"/>
                  <a:gd name="connsiteY39" fmla="*/ 1104258 h 1512209"/>
                  <a:gd name="connsiteX40" fmla="*/ 670188 w 971434"/>
                  <a:gd name="connsiteY40" fmla="*/ 1085980 h 1512209"/>
                  <a:gd name="connsiteX41" fmla="*/ 723528 w 971434"/>
                  <a:gd name="connsiteY41" fmla="*/ 1078360 h 1512209"/>
                  <a:gd name="connsiteX42" fmla="*/ 898788 w 971434"/>
                  <a:gd name="connsiteY42" fmla="*/ 1087885 h 1512209"/>
                  <a:gd name="connsiteX43" fmla="*/ 955485 w 971434"/>
                  <a:gd name="connsiteY43" fmla="*/ 1091752 h 1512209"/>
                  <a:gd name="connsiteX44" fmla="*/ 969273 w 971434"/>
                  <a:gd name="connsiteY44" fmla="*/ 1050145 h 1512209"/>
                  <a:gd name="connsiteX45" fmla="*/ 917684 w 971434"/>
                  <a:gd name="connsiteY45" fmla="*/ 1030735 h 1512209"/>
                  <a:gd name="connsiteX46" fmla="*/ 802250 w 971434"/>
                  <a:gd name="connsiteY46" fmla="*/ 1033206 h 1512209"/>
                  <a:gd name="connsiteX47" fmla="*/ 645424 w 971434"/>
                  <a:gd name="connsiteY47" fmla="*/ 1045975 h 1512209"/>
                  <a:gd name="connsiteX48" fmla="*/ 639142 w 971434"/>
                  <a:gd name="connsiteY48" fmla="*/ 1022188 h 1512209"/>
                  <a:gd name="connsiteX49" fmla="*/ 672093 w 971434"/>
                  <a:gd name="connsiteY49" fmla="*/ 988825 h 1512209"/>
                  <a:gd name="connsiteX50" fmla="*/ 715908 w 971434"/>
                  <a:gd name="connsiteY50" fmla="*/ 948820 h 1512209"/>
                  <a:gd name="connsiteX51" fmla="*/ 731148 w 971434"/>
                  <a:gd name="connsiteY51" fmla="*/ 935485 h 1512209"/>
                  <a:gd name="connsiteX52" fmla="*/ 752103 w 971434"/>
                  <a:gd name="connsiteY52" fmla="*/ 914530 h 1512209"/>
                  <a:gd name="connsiteX53" fmla="*/ 765438 w 971434"/>
                  <a:gd name="connsiteY53" fmla="*/ 885955 h 1512209"/>
                  <a:gd name="connsiteX54" fmla="*/ 763533 w 971434"/>
                  <a:gd name="connsiteY54" fmla="*/ 870715 h 1512209"/>
                  <a:gd name="connsiteX55" fmla="*/ 736863 w 971434"/>
                  <a:gd name="connsiteY55" fmla="*/ 870715 h 1512209"/>
                  <a:gd name="connsiteX56" fmla="*/ 698763 w 971434"/>
                  <a:gd name="connsiteY56" fmla="*/ 895480 h 1512209"/>
                  <a:gd name="connsiteX57" fmla="*/ 581889 w 971434"/>
                  <a:gd name="connsiteY57" fmla="*/ 941611 h 1512209"/>
                  <a:gd name="connsiteX58" fmla="*/ 506358 w 971434"/>
                  <a:gd name="connsiteY58" fmla="*/ 844045 h 1512209"/>
                  <a:gd name="connsiteX59" fmla="*/ 502548 w 971434"/>
                  <a:gd name="connsiteY59" fmla="*/ 354460 h 1512209"/>
                  <a:gd name="connsiteX60" fmla="*/ 498738 w 971434"/>
                  <a:gd name="connsiteY60" fmla="*/ 62995 h 1512209"/>
                  <a:gd name="connsiteX61" fmla="*/ 489213 w 971434"/>
                  <a:gd name="connsiteY61" fmla="*/ 36325 h 1512209"/>
                  <a:gd name="connsiteX62" fmla="*/ 487308 w 971434"/>
                  <a:gd name="connsiteY62" fmla="*/ 30610 h 1512209"/>
                  <a:gd name="connsiteX63" fmla="*/ 483498 w 971434"/>
                  <a:gd name="connsiteY63" fmla="*/ 24895 h 1512209"/>
                  <a:gd name="connsiteX64" fmla="*/ 477783 w 971434"/>
                  <a:gd name="connsiteY64" fmla="*/ 13465 h 1512209"/>
                  <a:gd name="connsiteX65" fmla="*/ 472068 w 971434"/>
                  <a:gd name="connsiteY65" fmla="*/ 9655 h 1512209"/>
                  <a:gd name="connsiteX66" fmla="*/ 433659 w 971434"/>
                  <a:gd name="connsiteY66" fmla="*/ 3940 h 1512209"/>
                  <a:gd name="connsiteX67" fmla="*/ 424443 w 971434"/>
                  <a:gd name="connsiteY67" fmla="*/ 74425 h 1512209"/>
                  <a:gd name="connsiteX68" fmla="*/ 435667 w 971434"/>
                  <a:gd name="connsiteY68" fmla="*/ 222089 h 1512209"/>
                  <a:gd name="connsiteX69" fmla="*/ 439683 w 971434"/>
                  <a:gd name="connsiteY69" fmla="*/ 417325 h 1512209"/>
                  <a:gd name="connsiteX70" fmla="*/ 444009 w 971434"/>
                  <a:gd name="connsiteY70" fmla="*/ 753169 h 1512209"/>
                  <a:gd name="connsiteX71" fmla="*/ 426915 w 971434"/>
                  <a:gd name="connsiteY71" fmla="*/ 860315 h 1512209"/>
                  <a:gd name="connsiteX0" fmla="*/ 426915 w 971434"/>
                  <a:gd name="connsiteY0" fmla="*/ 860315 h 1512209"/>
                  <a:gd name="connsiteX1" fmla="*/ 391491 w 971434"/>
                  <a:gd name="connsiteY1" fmla="*/ 923128 h 1512209"/>
                  <a:gd name="connsiteX2" fmla="*/ 341705 w 971434"/>
                  <a:gd name="connsiteY2" fmla="*/ 959684 h 1512209"/>
                  <a:gd name="connsiteX3" fmla="*/ 261952 w 971434"/>
                  <a:gd name="connsiteY3" fmla="*/ 963288 h 1512209"/>
                  <a:gd name="connsiteX4" fmla="*/ 170717 w 971434"/>
                  <a:gd name="connsiteY4" fmla="*/ 931109 h 1512209"/>
                  <a:gd name="connsiteX5" fmla="*/ 58683 w 971434"/>
                  <a:gd name="connsiteY5" fmla="*/ 870715 h 1512209"/>
                  <a:gd name="connsiteX6" fmla="*/ 45348 w 971434"/>
                  <a:gd name="connsiteY6" fmla="*/ 891670 h 1512209"/>
                  <a:gd name="connsiteX7" fmla="*/ 49158 w 971434"/>
                  <a:gd name="connsiteY7" fmla="*/ 929770 h 1512209"/>
                  <a:gd name="connsiteX8" fmla="*/ 79638 w 971434"/>
                  <a:gd name="connsiteY8" fmla="*/ 954535 h 1512209"/>
                  <a:gd name="connsiteX9" fmla="*/ 165363 w 971434"/>
                  <a:gd name="connsiteY9" fmla="*/ 985376 h 1512209"/>
                  <a:gd name="connsiteX10" fmla="*/ 261385 w 971434"/>
                  <a:gd name="connsiteY10" fmla="*/ 1032229 h 1512209"/>
                  <a:gd name="connsiteX11" fmla="*/ 277758 w 971434"/>
                  <a:gd name="connsiteY11" fmla="*/ 1072645 h 1512209"/>
                  <a:gd name="connsiteX12" fmla="*/ 263445 w 971434"/>
                  <a:gd name="connsiteY12" fmla="*/ 1115534 h 1512209"/>
                  <a:gd name="connsiteX13" fmla="*/ 185288 w 971434"/>
                  <a:gd name="connsiteY13" fmla="*/ 1146528 h 1512209"/>
                  <a:gd name="connsiteX14" fmla="*/ 54410 w 971434"/>
                  <a:gd name="connsiteY14" fmla="*/ 1161408 h 1512209"/>
                  <a:gd name="connsiteX15" fmla="*/ 3438 w 971434"/>
                  <a:gd name="connsiteY15" fmla="*/ 1171705 h 1512209"/>
                  <a:gd name="connsiteX16" fmla="*/ 5343 w 971434"/>
                  <a:gd name="connsiteY16" fmla="*/ 1209805 h 1512209"/>
                  <a:gd name="connsiteX17" fmla="*/ 11058 w 971434"/>
                  <a:gd name="connsiteY17" fmla="*/ 1213615 h 1512209"/>
                  <a:gd name="connsiteX18" fmla="*/ 16773 w 971434"/>
                  <a:gd name="connsiteY18" fmla="*/ 1215520 h 1512209"/>
                  <a:gd name="connsiteX19" fmla="*/ 144408 w 971434"/>
                  <a:gd name="connsiteY19" fmla="*/ 1218558 h 1512209"/>
                  <a:gd name="connsiteX20" fmla="*/ 335063 w 971434"/>
                  <a:gd name="connsiteY20" fmla="*/ 1213615 h 1512209"/>
                  <a:gd name="connsiteX21" fmla="*/ 361578 w 971434"/>
                  <a:gd name="connsiteY21" fmla="*/ 1269838 h 1512209"/>
                  <a:gd name="connsiteX22" fmla="*/ 334135 w 971434"/>
                  <a:gd name="connsiteY22" fmla="*/ 1352731 h 1512209"/>
                  <a:gd name="connsiteX23" fmla="*/ 327288 w 971434"/>
                  <a:gd name="connsiteY23" fmla="*/ 1416523 h 1512209"/>
                  <a:gd name="connsiteX24" fmla="*/ 331098 w 971434"/>
                  <a:gd name="connsiteY24" fmla="*/ 1459360 h 1512209"/>
                  <a:gd name="connsiteX25" fmla="*/ 363483 w 971434"/>
                  <a:gd name="connsiteY25" fmla="*/ 1508890 h 1512209"/>
                  <a:gd name="connsiteX26" fmla="*/ 386343 w 971434"/>
                  <a:gd name="connsiteY26" fmla="*/ 1510795 h 1512209"/>
                  <a:gd name="connsiteX27" fmla="*/ 395868 w 971434"/>
                  <a:gd name="connsiteY27" fmla="*/ 1487935 h 1512209"/>
                  <a:gd name="connsiteX28" fmla="*/ 402149 w 971434"/>
                  <a:gd name="connsiteY28" fmla="*/ 1447570 h 1512209"/>
                  <a:gd name="connsiteX29" fmla="*/ 408431 w 971434"/>
                  <a:gd name="connsiteY29" fmla="*/ 1385477 h 1512209"/>
                  <a:gd name="connsiteX30" fmla="*/ 423105 w 971434"/>
                  <a:gd name="connsiteY30" fmla="*/ 1325289 h 1512209"/>
                  <a:gd name="connsiteX31" fmla="*/ 466353 w 971434"/>
                  <a:gd name="connsiteY31" fmla="*/ 1261240 h 1512209"/>
                  <a:gd name="connsiteX32" fmla="*/ 527519 w 971434"/>
                  <a:gd name="connsiteY32" fmla="*/ 1226228 h 1512209"/>
                  <a:gd name="connsiteX33" fmla="*/ 600218 w 971434"/>
                  <a:gd name="connsiteY33" fmla="*/ 1217837 h 1512209"/>
                  <a:gd name="connsiteX34" fmla="*/ 719718 w 971434"/>
                  <a:gd name="connsiteY34" fmla="*/ 1312675 h 1512209"/>
                  <a:gd name="connsiteX35" fmla="*/ 776868 w 971434"/>
                  <a:gd name="connsiteY35" fmla="*/ 1319935 h 1512209"/>
                  <a:gd name="connsiteX36" fmla="*/ 819499 w 971434"/>
                  <a:gd name="connsiteY36" fmla="*/ 1300061 h 1512209"/>
                  <a:gd name="connsiteX37" fmla="*/ 782583 w 971434"/>
                  <a:gd name="connsiteY37" fmla="*/ 1249810 h 1512209"/>
                  <a:gd name="connsiteX38" fmla="*/ 647328 w 971434"/>
                  <a:gd name="connsiteY38" fmla="*/ 1152655 h 1512209"/>
                  <a:gd name="connsiteX39" fmla="*/ 645062 w 971434"/>
                  <a:gd name="connsiteY39" fmla="*/ 1104258 h 1512209"/>
                  <a:gd name="connsiteX40" fmla="*/ 670188 w 971434"/>
                  <a:gd name="connsiteY40" fmla="*/ 1085980 h 1512209"/>
                  <a:gd name="connsiteX41" fmla="*/ 723528 w 971434"/>
                  <a:gd name="connsiteY41" fmla="*/ 1078360 h 1512209"/>
                  <a:gd name="connsiteX42" fmla="*/ 898788 w 971434"/>
                  <a:gd name="connsiteY42" fmla="*/ 1087885 h 1512209"/>
                  <a:gd name="connsiteX43" fmla="*/ 955485 w 971434"/>
                  <a:gd name="connsiteY43" fmla="*/ 1091752 h 1512209"/>
                  <a:gd name="connsiteX44" fmla="*/ 969273 w 971434"/>
                  <a:gd name="connsiteY44" fmla="*/ 1050145 h 1512209"/>
                  <a:gd name="connsiteX45" fmla="*/ 917684 w 971434"/>
                  <a:gd name="connsiteY45" fmla="*/ 1030735 h 1512209"/>
                  <a:gd name="connsiteX46" fmla="*/ 802250 w 971434"/>
                  <a:gd name="connsiteY46" fmla="*/ 1033206 h 1512209"/>
                  <a:gd name="connsiteX47" fmla="*/ 645424 w 971434"/>
                  <a:gd name="connsiteY47" fmla="*/ 1045975 h 1512209"/>
                  <a:gd name="connsiteX48" fmla="*/ 639142 w 971434"/>
                  <a:gd name="connsiteY48" fmla="*/ 1022188 h 1512209"/>
                  <a:gd name="connsiteX49" fmla="*/ 672093 w 971434"/>
                  <a:gd name="connsiteY49" fmla="*/ 988825 h 1512209"/>
                  <a:gd name="connsiteX50" fmla="*/ 715908 w 971434"/>
                  <a:gd name="connsiteY50" fmla="*/ 948820 h 1512209"/>
                  <a:gd name="connsiteX51" fmla="*/ 731148 w 971434"/>
                  <a:gd name="connsiteY51" fmla="*/ 935485 h 1512209"/>
                  <a:gd name="connsiteX52" fmla="*/ 752103 w 971434"/>
                  <a:gd name="connsiteY52" fmla="*/ 914530 h 1512209"/>
                  <a:gd name="connsiteX53" fmla="*/ 765438 w 971434"/>
                  <a:gd name="connsiteY53" fmla="*/ 885955 h 1512209"/>
                  <a:gd name="connsiteX54" fmla="*/ 763533 w 971434"/>
                  <a:gd name="connsiteY54" fmla="*/ 870715 h 1512209"/>
                  <a:gd name="connsiteX55" fmla="*/ 736863 w 971434"/>
                  <a:gd name="connsiteY55" fmla="*/ 870715 h 1512209"/>
                  <a:gd name="connsiteX56" fmla="*/ 698763 w 971434"/>
                  <a:gd name="connsiteY56" fmla="*/ 895480 h 1512209"/>
                  <a:gd name="connsiteX57" fmla="*/ 581889 w 971434"/>
                  <a:gd name="connsiteY57" fmla="*/ 941611 h 1512209"/>
                  <a:gd name="connsiteX58" fmla="*/ 506358 w 971434"/>
                  <a:gd name="connsiteY58" fmla="*/ 844045 h 1512209"/>
                  <a:gd name="connsiteX59" fmla="*/ 502548 w 971434"/>
                  <a:gd name="connsiteY59" fmla="*/ 354460 h 1512209"/>
                  <a:gd name="connsiteX60" fmla="*/ 498738 w 971434"/>
                  <a:gd name="connsiteY60" fmla="*/ 62995 h 1512209"/>
                  <a:gd name="connsiteX61" fmla="*/ 489213 w 971434"/>
                  <a:gd name="connsiteY61" fmla="*/ 36325 h 1512209"/>
                  <a:gd name="connsiteX62" fmla="*/ 487308 w 971434"/>
                  <a:gd name="connsiteY62" fmla="*/ 30610 h 1512209"/>
                  <a:gd name="connsiteX63" fmla="*/ 483498 w 971434"/>
                  <a:gd name="connsiteY63" fmla="*/ 24895 h 1512209"/>
                  <a:gd name="connsiteX64" fmla="*/ 477783 w 971434"/>
                  <a:gd name="connsiteY64" fmla="*/ 13465 h 1512209"/>
                  <a:gd name="connsiteX65" fmla="*/ 472068 w 971434"/>
                  <a:gd name="connsiteY65" fmla="*/ 9655 h 1512209"/>
                  <a:gd name="connsiteX66" fmla="*/ 433659 w 971434"/>
                  <a:gd name="connsiteY66" fmla="*/ 3940 h 1512209"/>
                  <a:gd name="connsiteX67" fmla="*/ 424443 w 971434"/>
                  <a:gd name="connsiteY67" fmla="*/ 74425 h 1512209"/>
                  <a:gd name="connsiteX68" fmla="*/ 435667 w 971434"/>
                  <a:gd name="connsiteY68" fmla="*/ 222089 h 1512209"/>
                  <a:gd name="connsiteX69" fmla="*/ 439683 w 971434"/>
                  <a:gd name="connsiteY69" fmla="*/ 417325 h 1512209"/>
                  <a:gd name="connsiteX70" fmla="*/ 444009 w 971434"/>
                  <a:gd name="connsiteY70" fmla="*/ 753169 h 1512209"/>
                  <a:gd name="connsiteX71" fmla="*/ 426915 w 971434"/>
                  <a:gd name="connsiteY71" fmla="*/ 860315 h 1512209"/>
                  <a:gd name="connsiteX0" fmla="*/ 426915 w 971434"/>
                  <a:gd name="connsiteY0" fmla="*/ 862278 h 1514172"/>
                  <a:gd name="connsiteX1" fmla="*/ 391491 w 971434"/>
                  <a:gd name="connsiteY1" fmla="*/ 925091 h 1514172"/>
                  <a:gd name="connsiteX2" fmla="*/ 341705 w 971434"/>
                  <a:gd name="connsiteY2" fmla="*/ 961647 h 1514172"/>
                  <a:gd name="connsiteX3" fmla="*/ 261952 w 971434"/>
                  <a:gd name="connsiteY3" fmla="*/ 965251 h 1514172"/>
                  <a:gd name="connsiteX4" fmla="*/ 170717 w 971434"/>
                  <a:gd name="connsiteY4" fmla="*/ 933072 h 1514172"/>
                  <a:gd name="connsiteX5" fmla="*/ 58683 w 971434"/>
                  <a:gd name="connsiteY5" fmla="*/ 872678 h 1514172"/>
                  <a:gd name="connsiteX6" fmla="*/ 45348 w 971434"/>
                  <a:gd name="connsiteY6" fmla="*/ 893633 h 1514172"/>
                  <a:gd name="connsiteX7" fmla="*/ 49158 w 971434"/>
                  <a:gd name="connsiteY7" fmla="*/ 931733 h 1514172"/>
                  <a:gd name="connsiteX8" fmla="*/ 79638 w 971434"/>
                  <a:gd name="connsiteY8" fmla="*/ 956498 h 1514172"/>
                  <a:gd name="connsiteX9" fmla="*/ 165363 w 971434"/>
                  <a:gd name="connsiteY9" fmla="*/ 987339 h 1514172"/>
                  <a:gd name="connsiteX10" fmla="*/ 261385 w 971434"/>
                  <a:gd name="connsiteY10" fmla="*/ 1034192 h 1514172"/>
                  <a:gd name="connsiteX11" fmla="*/ 277758 w 971434"/>
                  <a:gd name="connsiteY11" fmla="*/ 1074608 h 1514172"/>
                  <a:gd name="connsiteX12" fmla="*/ 263445 w 971434"/>
                  <a:gd name="connsiteY12" fmla="*/ 1117497 h 1514172"/>
                  <a:gd name="connsiteX13" fmla="*/ 185288 w 971434"/>
                  <a:gd name="connsiteY13" fmla="*/ 1148491 h 1514172"/>
                  <a:gd name="connsiteX14" fmla="*/ 54410 w 971434"/>
                  <a:gd name="connsiteY14" fmla="*/ 1163371 h 1514172"/>
                  <a:gd name="connsiteX15" fmla="*/ 3438 w 971434"/>
                  <a:gd name="connsiteY15" fmla="*/ 1173668 h 1514172"/>
                  <a:gd name="connsiteX16" fmla="*/ 5343 w 971434"/>
                  <a:gd name="connsiteY16" fmla="*/ 1211768 h 1514172"/>
                  <a:gd name="connsiteX17" fmla="*/ 11058 w 971434"/>
                  <a:gd name="connsiteY17" fmla="*/ 1215578 h 1514172"/>
                  <a:gd name="connsiteX18" fmla="*/ 16773 w 971434"/>
                  <a:gd name="connsiteY18" fmla="*/ 1217483 h 1514172"/>
                  <a:gd name="connsiteX19" fmla="*/ 144408 w 971434"/>
                  <a:gd name="connsiteY19" fmla="*/ 1220521 h 1514172"/>
                  <a:gd name="connsiteX20" fmla="*/ 335063 w 971434"/>
                  <a:gd name="connsiteY20" fmla="*/ 1215578 h 1514172"/>
                  <a:gd name="connsiteX21" fmla="*/ 361578 w 971434"/>
                  <a:gd name="connsiteY21" fmla="*/ 1271801 h 1514172"/>
                  <a:gd name="connsiteX22" fmla="*/ 334135 w 971434"/>
                  <a:gd name="connsiteY22" fmla="*/ 1354694 h 1514172"/>
                  <a:gd name="connsiteX23" fmla="*/ 327288 w 971434"/>
                  <a:gd name="connsiteY23" fmla="*/ 1418486 h 1514172"/>
                  <a:gd name="connsiteX24" fmla="*/ 331098 w 971434"/>
                  <a:gd name="connsiteY24" fmla="*/ 1461323 h 1514172"/>
                  <a:gd name="connsiteX25" fmla="*/ 363483 w 971434"/>
                  <a:gd name="connsiteY25" fmla="*/ 1510853 h 1514172"/>
                  <a:gd name="connsiteX26" fmla="*/ 386343 w 971434"/>
                  <a:gd name="connsiteY26" fmla="*/ 1512758 h 1514172"/>
                  <a:gd name="connsiteX27" fmla="*/ 395868 w 971434"/>
                  <a:gd name="connsiteY27" fmla="*/ 1489898 h 1514172"/>
                  <a:gd name="connsiteX28" fmla="*/ 402149 w 971434"/>
                  <a:gd name="connsiteY28" fmla="*/ 1449533 h 1514172"/>
                  <a:gd name="connsiteX29" fmla="*/ 408431 w 971434"/>
                  <a:gd name="connsiteY29" fmla="*/ 1387440 h 1514172"/>
                  <a:gd name="connsiteX30" fmla="*/ 423105 w 971434"/>
                  <a:gd name="connsiteY30" fmla="*/ 1327252 h 1514172"/>
                  <a:gd name="connsiteX31" fmla="*/ 466353 w 971434"/>
                  <a:gd name="connsiteY31" fmla="*/ 1263203 h 1514172"/>
                  <a:gd name="connsiteX32" fmla="*/ 527519 w 971434"/>
                  <a:gd name="connsiteY32" fmla="*/ 1228191 h 1514172"/>
                  <a:gd name="connsiteX33" fmla="*/ 600218 w 971434"/>
                  <a:gd name="connsiteY33" fmla="*/ 1219800 h 1514172"/>
                  <a:gd name="connsiteX34" fmla="*/ 719718 w 971434"/>
                  <a:gd name="connsiteY34" fmla="*/ 1314638 h 1514172"/>
                  <a:gd name="connsiteX35" fmla="*/ 776868 w 971434"/>
                  <a:gd name="connsiteY35" fmla="*/ 1321898 h 1514172"/>
                  <a:gd name="connsiteX36" fmla="*/ 819499 w 971434"/>
                  <a:gd name="connsiteY36" fmla="*/ 1302024 h 1514172"/>
                  <a:gd name="connsiteX37" fmla="*/ 782583 w 971434"/>
                  <a:gd name="connsiteY37" fmla="*/ 1251773 h 1514172"/>
                  <a:gd name="connsiteX38" fmla="*/ 647328 w 971434"/>
                  <a:gd name="connsiteY38" fmla="*/ 1154618 h 1514172"/>
                  <a:gd name="connsiteX39" fmla="*/ 645062 w 971434"/>
                  <a:gd name="connsiteY39" fmla="*/ 1106221 h 1514172"/>
                  <a:gd name="connsiteX40" fmla="*/ 670188 w 971434"/>
                  <a:gd name="connsiteY40" fmla="*/ 1087943 h 1514172"/>
                  <a:gd name="connsiteX41" fmla="*/ 723528 w 971434"/>
                  <a:gd name="connsiteY41" fmla="*/ 1080323 h 1514172"/>
                  <a:gd name="connsiteX42" fmla="*/ 898788 w 971434"/>
                  <a:gd name="connsiteY42" fmla="*/ 1089848 h 1514172"/>
                  <a:gd name="connsiteX43" fmla="*/ 955485 w 971434"/>
                  <a:gd name="connsiteY43" fmla="*/ 1093715 h 1514172"/>
                  <a:gd name="connsiteX44" fmla="*/ 969273 w 971434"/>
                  <a:gd name="connsiteY44" fmla="*/ 1052108 h 1514172"/>
                  <a:gd name="connsiteX45" fmla="*/ 917684 w 971434"/>
                  <a:gd name="connsiteY45" fmla="*/ 1032698 h 1514172"/>
                  <a:gd name="connsiteX46" fmla="*/ 802250 w 971434"/>
                  <a:gd name="connsiteY46" fmla="*/ 1035169 h 1514172"/>
                  <a:gd name="connsiteX47" fmla="*/ 645424 w 971434"/>
                  <a:gd name="connsiteY47" fmla="*/ 1047938 h 1514172"/>
                  <a:gd name="connsiteX48" fmla="*/ 639142 w 971434"/>
                  <a:gd name="connsiteY48" fmla="*/ 1024151 h 1514172"/>
                  <a:gd name="connsiteX49" fmla="*/ 672093 w 971434"/>
                  <a:gd name="connsiteY49" fmla="*/ 990788 h 1514172"/>
                  <a:gd name="connsiteX50" fmla="*/ 715908 w 971434"/>
                  <a:gd name="connsiteY50" fmla="*/ 950783 h 1514172"/>
                  <a:gd name="connsiteX51" fmla="*/ 731148 w 971434"/>
                  <a:gd name="connsiteY51" fmla="*/ 937448 h 1514172"/>
                  <a:gd name="connsiteX52" fmla="*/ 752103 w 971434"/>
                  <a:gd name="connsiteY52" fmla="*/ 916493 h 1514172"/>
                  <a:gd name="connsiteX53" fmla="*/ 765438 w 971434"/>
                  <a:gd name="connsiteY53" fmla="*/ 887918 h 1514172"/>
                  <a:gd name="connsiteX54" fmla="*/ 763533 w 971434"/>
                  <a:gd name="connsiteY54" fmla="*/ 872678 h 1514172"/>
                  <a:gd name="connsiteX55" fmla="*/ 736863 w 971434"/>
                  <a:gd name="connsiteY55" fmla="*/ 872678 h 1514172"/>
                  <a:gd name="connsiteX56" fmla="*/ 698763 w 971434"/>
                  <a:gd name="connsiteY56" fmla="*/ 897443 h 1514172"/>
                  <a:gd name="connsiteX57" fmla="*/ 581889 w 971434"/>
                  <a:gd name="connsiteY57" fmla="*/ 943574 h 1514172"/>
                  <a:gd name="connsiteX58" fmla="*/ 506358 w 971434"/>
                  <a:gd name="connsiteY58" fmla="*/ 846008 h 1514172"/>
                  <a:gd name="connsiteX59" fmla="*/ 502548 w 971434"/>
                  <a:gd name="connsiteY59" fmla="*/ 356423 h 1514172"/>
                  <a:gd name="connsiteX60" fmla="*/ 498738 w 971434"/>
                  <a:gd name="connsiteY60" fmla="*/ 64958 h 1514172"/>
                  <a:gd name="connsiteX61" fmla="*/ 489213 w 971434"/>
                  <a:gd name="connsiteY61" fmla="*/ 38288 h 1514172"/>
                  <a:gd name="connsiteX62" fmla="*/ 487308 w 971434"/>
                  <a:gd name="connsiteY62" fmla="*/ 32573 h 1514172"/>
                  <a:gd name="connsiteX63" fmla="*/ 483498 w 971434"/>
                  <a:gd name="connsiteY63" fmla="*/ 26858 h 1514172"/>
                  <a:gd name="connsiteX64" fmla="*/ 477783 w 971434"/>
                  <a:gd name="connsiteY64" fmla="*/ 15428 h 1514172"/>
                  <a:gd name="connsiteX65" fmla="*/ 472068 w 971434"/>
                  <a:gd name="connsiteY65" fmla="*/ 11618 h 1514172"/>
                  <a:gd name="connsiteX66" fmla="*/ 433659 w 971434"/>
                  <a:gd name="connsiteY66" fmla="*/ 5903 h 1514172"/>
                  <a:gd name="connsiteX67" fmla="*/ 424444 w 971434"/>
                  <a:gd name="connsiteY67" fmla="*/ 103574 h 1514172"/>
                  <a:gd name="connsiteX68" fmla="*/ 435667 w 971434"/>
                  <a:gd name="connsiteY68" fmla="*/ 224052 h 1514172"/>
                  <a:gd name="connsiteX69" fmla="*/ 439683 w 971434"/>
                  <a:gd name="connsiteY69" fmla="*/ 419288 h 1514172"/>
                  <a:gd name="connsiteX70" fmla="*/ 444009 w 971434"/>
                  <a:gd name="connsiteY70" fmla="*/ 755132 h 1514172"/>
                  <a:gd name="connsiteX71" fmla="*/ 426915 w 971434"/>
                  <a:gd name="connsiteY71" fmla="*/ 862278 h 1514172"/>
                  <a:gd name="connsiteX0" fmla="*/ 426915 w 971434"/>
                  <a:gd name="connsiteY0" fmla="*/ 856738 h 1508632"/>
                  <a:gd name="connsiteX1" fmla="*/ 391491 w 971434"/>
                  <a:gd name="connsiteY1" fmla="*/ 919551 h 1508632"/>
                  <a:gd name="connsiteX2" fmla="*/ 341705 w 971434"/>
                  <a:gd name="connsiteY2" fmla="*/ 956107 h 1508632"/>
                  <a:gd name="connsiteX3" fmla="*/ 261952 w 971434"/>
                  <a:gd name="connsiteY3" fmla="*/ 959711 h 1508632"/>
                  <a:gd name="connsiteX4" fmla="*/ 170717 w 971434"/>
                  <a:gd name="connsiteY4" fmla="*/ 927532 h 1508632"/>
                  <a:gd name="connsiteX5" fmla="*/ 58683 w 971434"/>
                  <a:gd name="connsiteY5" fmla="*/ 867138 h 1508632"/>
                  <a:gd name="connsiteX6" fmla="*/ 45348 w 971434"/>
                  <a:gd name="connsiteY6" fmla="*/ 888093 h 1508632"/>
                  <a:gd name="connsiteX7" fmla="*/ 49158 w 971434"/>
                  <a:gd name="connsiteY7" fmla="*/ 926193 h 1508632"/>
                  <a:gd name="connsiteX8" fmla="*/ 79638 w 971434"/>
                  <a:gd name="connsiteY8" fmla="*/ 950958 h 1508632"/>
                  <a:gd name="connsiteX9" fmla="*/ 165363 w 971434"/>
                  <a:gd name="connsiteY9" fmla="*/ 981799 h 1508632"/>
                  <a:gd name="connsiteX10" fmla="*/ 261385 w 971434"/>
                  <a:gd name="connsiteY10" fmla="*/ 1028652 h 1508632"/>
                  <a:gd name="connsiteX11" fmla="*/ 277758 w 971434"/>
                  <a:gd name="connsiteY11" fmla="*/ 1069068 h 1508632"/>
                  <a:gd name="connsiteX12" fmla="*/ 263445 w 971434"/>
                  <a:gd name="connsiteY12" fmla="*/ 1111957 h 1508632"/>
                  <a:gd name="connsiteX13" fmla="*/ 185288 w 971434"/>
                  <a:gd name="connsiteY13" fmla="*/ 1142951 h 1508632"/>
                  <a:gd name="connsiteX14" fmla="*/ 54410 w 971434"/>
                  <a:gd name="connsiteY14" fmla="*/ 1157831 h 1508632"/>
                  <a:gd name="connsiteX15" fmla="*/ 3438 w 971434"/>
                  <a:gd name="connsiteY15" fmla="*/ 1168128 h 1508632"/>
                  <a:gd name="connsiteX16" fmla="*/ 5343 w 971434"/>
                  <a:gd name="connsiteY16" fmla="*/ 1206228 h 1508632"/>
                  <a:gd name="connsiteX17" fmla="*/ 11058 w 971434"/>
                  <a:gd name="connsiteY17" fmla="*/ 1210038 h 1508632"/>
                  <a:gd name="connsiteX18" fmla="*/ 16773 w 971434"/>
                  <a:gd name="connsiteY18" fmla="*/ 1211943 h 1508632"/>
                  <a:gd name="connsiteX19" fmla="*/ 144408 w 971434"/>
                  <a:gd name="connsiteY19" fmla="*/ 1214981 h 1508632"/>
                  <a:gd name="connsiteX20" fmla="*/ 335063 w 971434"/>
                  <a:gd name="connsiteY20" fmla="*/ 1210038 h 1508632"/>
                  <a:gd name="connsiteX21" fmla="*/ 361578 w 971434"/>
                  <a:gd name="connsiteY21" fmla="*/ 1266261 h 1508632"/>
                  <a:gd name="connsiteX22" fmla="*/ 334135 w 971434"/>
                  <a:gd name="connsiteY22" fmla="*/ 1349154 h 1508632"/>
                  <a:gd name="connsiteX23" fmla="*/ 327288 w 971434"/>
                  <a:gd name="connsiteY23" fmla="*/ 1412946 h 1508632"/>
                  <a:gd name="connsiteX24" fmla="*/ 331098 w 971434"/>
                  <a:gd name="connsiteY24" fmla="*/ 1455783 h 1508632"/>
                  <a:gd name="connsiteX25" fmla="*/ 363483 w 971434"/>
                  <a:gd name="connsiteY25" fmla="*/ 1505313 h 1508632"/>
                  <a:gd name="connsiteX26" fmla="*/ 386343 w 971434"/>
                  <a:gd name="connsiteY26" fmla="*/ 1507218 h 1508632"/>
                  <a:gd name="connsiteX27" fmla="*/ 395868 w 971434"/>
                  <a:gd name="connsiteY27" fmla="*/ 1484358 h 1508632"/>
                  <a:gd name="connsiteX28" fmla="*/ 402149 w 971434"/>
                  <a:gd name="connsiteY28" fmla="*/ 1443993 h 1508632"/>
                  <a:gd name="connsiteX29" fmla="*/ 408431 w 971434"/>
                  <a:gd name="connsiteY29" fmla="*/ 1381900 h 1508632"/>
                  <a:gd name="connsiteX30" fmla="*/ 423105 w 971434"/>
                  <a:gd name="connsiteY30" fmla="*/ 1321712 h 1508632"/>
                  <a:gd name="connsiteX31" fmla="*/ 466353 w 971434"/>
                  <a:gd name="connsiteY31" fmla="*/ 1257663 h 1508632"/>
                  <a:gd name="connsiteX32" fmla="*/ 527519 w 971434"/>
                  <a:gd name="connsiteY32" fmla="*/ 1222651 h 1508632"/>
                  <a:gd name="connsiteX33" fmla="*/ 600218 w 971434"/>
                  <a:gd name="connsiteY33" fmla="*/ 1214260 h 1508632"/>
                  <a:gd name="connsiteX34" fmla="*/ 719718 w 971434"/>
                  <a:gd name="connsiteY34" fmla="*/ 1309098 h 1508632"/>
                  <a:gd name="connsiteX35" fmla="*/ 776868 w 971434"/>
                  <a:gd name="connsiteY35" fmla="*/ 1316358 h 1508632"/>
                  <a:gd name="connsiteX36" fmla="*/ 819499 w 971434"/>
                  <a:gd name="connsiteY36" fmla="*/ 1296484 h 1508632"/>
                  <a:gd name="connsiteX37" fmla="*/ 782583 w 971434"/>
                  <a:gd name="connsiteY37" fmla="*/ 1246233 h 1508632"/>
                  <a:gd name="connsiteX38" fmla="*/ 647328 w 971434"/>
                  <a:gd name="connsiteY38" fmla="*/ 1149078 h 1508632"/>
                  <a:gd name="connsiteX39" fmla="*/ 645062 w 971434"/>
                  <a:gd name="connsiteY39" fmla="*/ 1100681 h 1508632"/>
                  <a:gd name="connsiteX40" fmla="*/ 670188 w 971434"/>
                  <a:gd name="connsiteY40" fmla="*/ 1082403 h 1508632"/>
                  <a:gd name="connsiteX41" fmla="*/ 723528 w 971434"/>
                  <a:gd name="connsiteY41" fmla="*/ 1074783 h 1508632"/>
                  <a:gd name="connsiteX42" fmla="*/ 898788 w 971434"/>
                  <a:gd name="connsiteY42" fmla="*/ 1084308 h 1508632"/>
                  <a:gd name="connsiteX43" fmla="*/ 955485 w 971434"/>
                  <a:gd name="connsiteY43" fmla="*/ 1088175 h 1508632"/>
                  <a:gd name="connsiteX44" fmla="*/ 969273 w 971434"/>
                  <a:gd name="connsiteY44" fmla="*/ 1046568 h 1508632"/>
                  <a:gd name="connsiteX45" fmla="*/ 917684 w 971434"/>
                  <a:gd name="connsiteY45" fmla="*/ 1027158 h 1508632"/>
                  <a:gd name="connsiteX46" fmla="*/ 802250 w 971434"/>
                  <a:gd name="connsiteY46" fmla="*/ 1029629 h 1508632"/>
                  <a:gd name="connsiteX47" fmla="*/ 645424 w 971434"/>
                  <a:gd name="connsiteY47" fmla="*/ 1042398 h 1508632"/>
                  <a:gd name="connsiteX48" fmla="*/ 639142 w 971434"/>
                  <a:gd name="connsiteY48" fmla="*/ 1018611 h 1508632"/>
                  <a:gd name="connsiteX49" fmla="*/ 672093 w 971434"/>
                  <a:gd name="connsiteY49" fmla="*/ 985248 h 1508632"/>
                  <a:gd name="connsiteX50" fmla="*/ 715908 w 971434"/>
                  <a:gd name="connsiteY50" fmla="*/ 945243 h 1508632"/>
                  <a:gd name="connsiteX51" fmla="*/ 731148 w 971434"/>
                  <a:gd name="connsiteY51" fmla="*/ 931908 h 1508632"/>
                  <a:gd name="connsiteX52" fmla="*/ 752103 w 971434"/>
                  <a:gd name="connsiteY52" fmla="*/ 910953 h 1508632"/>
                  <a:gd name="connsiteX53" fmla="*/ 765438 w 971434"/>
                  <a:gd name="connsiteY53" fmla="*/ 882378 h 1508632"/>
                  <a:gd name="connsiteX54" fmla="*/ 763533 w 971434"/>
                  <a:gd name="connsiteY54" fmla="*/ 867138 h 1508632"/>
                  <a:gd name="connsiteX55" fmla="*/ 736863 w 971434"/>
                  <a:gd name="connsiteY55" fmla="*/ 867138 h 1508632"/>
                  <a:gd name="connsiteX56" fmla="*/ 698763 w 971434"/>
                  <a:gd name="connsiteY56" fmla="*/ 891903 h 1508632"/>
                  <a:gd name="connsiteX57" fmla="*/ 581889 w 971434"/>
                  <a:gd name="connsiteY57" fmla="*/ 938034 h 1508632"/>
                  <a:gd name="connsiteX58" fmla="*/ 506358 w 971434"/>
                  <a:gd name="connsiteY58" fmla="*/ 840468 h 1508632"/>
                  <a:gd name="connsiteX59" fmla="*/ 502548 w 971434"/>
                  <a:gd name="connsiteY59" fmla="*/ 350883 h 1508632"/>
                  <a:gd name="connsiteX60" fmla="*/ 498738 w 971434"/>
                  <a:gd name="connsiteY60" fmla="*/ 59418 h 1508632"/>
                  <a:gd name="connsiteX61" fmla="*/ 489213 w 971434"/>
                  <a:gd name="connsiteY61" fmla="*/ 32748 h 1508632"/>
                  <a:gd name="connsiteX62" fmla="*/ 487308 w 971434"/>
                  <a:gd name="connsiteY62" fmla="*/ 27033 h 1508632"/>
                  <a:gd name="connsiteX63" fmla="*/ 483498 w 971434"/>
                  <a:gd name="connsiteY63" fmla="*/ 21318 h 1508632"/>
                  <a:gd name="connsiteX64" fmla="*/ 477783 w 971434"/>
                  <a:gd name="connsiteY64" fmla="*/ 9888 h 1508632"/>
                  <a:gd name="connsiteX65" fmla="*/ 472068 w 971434"/>
                  <a:gd name="connsiteY65" fmla="*/ 6078 h 1508632"/>
                  <a:gd name="connsiteX66" fmla="*/ 428716 w 971434"/>
                  <a:gd name="connsiteY66" fmla="*/ 7777 h 1508632"/>
                  <a:gd name="connsiteX67" fmla="*/ 424444 w 971434"/>
                  <a:gd name="connsiteY67" fmla="*/ 98034 h 1508632"/>
                  <a:gd name="connsiteX68" fmla="*/ 435667 w 971434"/>
                  <a:gd name="connsiteY68" fmla="*/ 218512 h 1508632"/>
                  <a:gd name="connsiteX69" fmla="*/ 439683 w 971434"/>
                  <a:gd name="connsiteY69" fmla="*/ 413748 h 1508632"/>
                  <a:gd name="connsiteX70" fmla="*/ 444009 w 971434"/>
                  <a:gd name="connsiteY70" fmla="*/ 749592 h 1508632"/>
                  <a:gd name="connsiteX71" fmla="*/ 426915 w 971434"/>
                  <a:gd name="connsiteY71" fmla="*/ 856738 h 1508632"/>
                  <a:gd name="connsiteX0" fmla="*/ 427523 w 972042"/>
                  <a:gd name="connsiteY0" fmla="*/ 856738 h 1508632"/>
                  <a:gd name="connsiteX1" fmla="*/ 392099 w 972042"/>
                  <a:gd name="connsiteY1" fmla="*/ 919551 h 1508632"/>
                  <a:gd name="connsiteX2" fmla="*/ 342313 w 972042"/>
                  <a:gd name="connsiteY2" fmla="*/ 956107 h 1508632"/>
                  <a:gd name="connsiteX3" fmla="*/ 262560 w 972042"/>
                  <a:gd name="connsiteY3" fmla="*/ 959711 h 1508632"/>
                  <a:gd name="connsiteX4" fmla="*/ 171325 w 972042"/>
                  <a:gd name="connsiteY4" fmla="*/ 927532 h 1508632"/>
                  <a:gd name="connsiteX5" fmla="*/ 59291 w 972042"/>
                  <a:gd name="connsiteY5" fmla="*/ 867138 h 1508632"/>
                  <a:gd name="connsiteX6" fmla="*/ 45956 w 972042"/>
                  <a:gd name="connsiteY6" fmla="*/ 888093 h 1508632"/>
                  <a:gd name="connsiteX7" fmla="*/ 49766 w 972042"/>
                  <a:gd name="connsiteY7" fmla="*/ 926193 h 1508632"/>
                  <a:gd name="connsiteX8" fmla="*/ 80246 w 972042"/>
                  <a:gd name="connsiteY8" fmla="*/ 950958 h 1508632"/>
                  <a:gd name="connsiteX9" fmla="*/ 165971 w 972042"/>
                  <a:gd name="connsiteY9" fmla="*/ 981799 h 1508632"/>
                  <a:gd name="connsiteX10" fmla="*/ 261993 w 972042"/>
                  <a:gd name="connsiteY10" fmla="*/ 1028652 h 1508632"/>
                  <a:gd name="connsiteX11" fmla="*/ 278366 w 972042"/>
                  <a:gd name="connsiteY11" fmla="*/ 1069068 h 1508632"/>
                  <a:gd name="connsiteX12" fmla="*/ 264053 w 972042"/>
                  <a:gd name="connsiteY12" fmla="*/ 1111957 h 1508632"/>
                  <a:gd name="connsiteX13" fmla="*/ 185896 w 972042"/>
                  <a:gd name="connsiteY13" fmla="*/ 1142951 h 1508632"/>
                  <a:gd name="connsiteX14" fmla="*/ 55018 w 972042"/>
                  <a:gd name="connsiteY14" fmla="*/ 1157831 h 1508632"/>
                  <a:gd name="connsiteX15" fmla="*/ 4046 w 972042"/>
                  <a:gd name="connsiteY15" fmla="*/ 1168128 h 1508632"/>
                  <a:gd name="connsiteX16" fmla="*/ 5951 w 972042"/>
                  <a:gd name="connsiteY16" fmla="*/ 1206228 h 1508632"/>
                  <a:gd name="connsiteX17" fmla="*/ 11666 w 972042"/>
                  <a:gd name="connsiteY17" fmla="*/ 1210038 h 1508632"/>
                  <a:gd name="connsiteX18" fmla="*/ 145016 w 972042"/>
                  <a:gd name="connsiteY18" fmla="*/ 1214981 h 1508632"/>
                  <a:gd name="connsiteX19" fmla="*/ 335671 w 972042"/>
                  <a:gd name="connsiteY19" fmla="*/ 1210038 h 1508632"/>
                  <a:gd name="connsiteX20" fmla="*/ 362186 w 972042"/>
                  <a:gd name="connsiteY20" fmla="*/ 1266261 h 1508632"/>
                  <a:gd name="connsiteX21" fmla="*/ 334743 w 972042"/>
                  <a:gd name="connsiteY21" fmla="*/ 1349154 h 1508632"/>
                  <a:gd name="connsiteX22" fmla="*/ 327896 w 972042"/>
                  <a:gd name="connsiteY22" fmla="*/ 1412946 h 1508632"/>
                  <a:gd name="connsiteX23" fmla="*/ 331706 w 972042"/>
                  <a:gd name="connsiteY23" fmla="*/ 1455783 h 1508632"/>
                  <a:gd name="connsiteX24" fmla="*/ 364091 w 972042"/>
                  <a:gd name="connsiteY24" fmla="*/ 1505313 h 1508632"/>
                  <a:gd name="connsiteX25" fmla="*/ 386951 w 972042"/>
                  <a:gd name="connsiteY25" fmla="*/ 1507218 h 1508632"/>
                  <a:gd name="connsiteX26" fmla="*/ 396476 w 972042"/>
                  <a:gd name="connsiteY26" fmla="*/ 1484358 h 1508632"/>
                  <a:gd name="connsiteX27" fmla="*/ 402757 w 972042"/>
                  <a:gd name="connsiteY27" fmla="*/ 1443993 h 1508632"/>
                  <a:gd name="connsiteX28" fmla="*/ 409039 w 972042"/>
                  <a:gd name="connsiteY28" fmla="*/ 1381900 h 1508632"/>
                  <a:gd name="connsiteX29" fmla="*/ 423713 w 972042"/>
                  <a:gd name="connsiteY29" fmla="*/ 1321712 h 1508632"/>
                  <a:gd name="connsiteX30" fmla="*/ 466961 w 972042"/>
                  <a:gd name="connsiteY30" fmla="*/ 1257663 h 1508632"/>
                  <a:gd name="connsiteX31" fmla="*/ 528127 w 972042"/>
                  <a:gd name="connsiteY31" fmla="*/ 1222651 h 1508632"/>
                  <a:gd name="connsiteX32" fmla="*/ 600826 w 972042"/>
                  <a:gd name="connsiteY32" fmla="*/ 1214260 h 1508632"/>
                  <a:gd name="connsiteX33" fmla="*/ 720326 w 972042"/>
                  <a:gd name="connsiteY33" fmla="*/ 1309098 h 1508632"/>
                  <a:gd name="connsiteX34" fmla="*/ 777476 w 972042"/>
                  <a:gd name="connsiteY34" fmla="*/ 1316358 h 1508632"/>
                  <a:gd name="connsiteX35" fmla="*/ 820107 w 972042"/>
                  <a:gd name="connsiteY35" fmla="*/ 1296484 h 1508632"/>
                  <a:gd name="connsiteX36" fmla="*/ 783191 w 972042"/>
                  <a:gd name="connsiteY36" fmla="*/ 1246233 h 1508632"/>
                  <a:gd name="connsiteX37" fmla="*/ 647936 w 972042"/>
                  <a:gd name="connsiteY37" fmla="*/ 1149078 h 1508632"/>
                  <a:gd name="connsiteX38" fmla="*/ 645670 w 972042"/>
                  <a:gd name="connsiteY38" fmla="*/ 1100681 h 1508632"/>
                  <a:gd name="connsiteX39" fmla="*/ 670796 w 972042"/>
                  <a:gd name="connsiteY39" fmla="*/ 1082403 h 1508632"/>
                  <a:gd name="connsiteX40" fmla="*/ 724136 w 972042"/>
                  <a:gd name="connsiteY40" fmla="*/ 1074783 h 1508632"/>
                  <a:gd name="connsiteX41" fmla="*/ 899396 w 972042"/>
                  <a:gd name="connsiteY41" fmla="*/ 1084308 h 1508632"/>
                  <a:gd name="connsiteX42" fmla="*/ 956093 w 972042"/>
                  <a:gd name="connsiteY42" fmla="*/ 1088175 h 1508632"/>
                  <a:gd name="connsiteX43" fmla="*/ 969881 w 972042"/>
                  <a:gd name="connsiteY43" fmla="*/ 1046568 h 1508632"/>
                  <a:gd name="connsiteX44" fmla="*/ 918292 w 972042"/>
                  <a:gd name="connsiteY44" fmla="*/ 1027158 h 1508632"/>
                  <a:gd name="connsiteX45" fmla="*/ 802858 w 972042"/>
                  <a:gd name="connsiteY45" fmla="*/ 1029629 h 1508632"/>
                  <a:gd name="connsiteX46" fmla="*/ 646032 w 972042"/>
                  <a:gd name="connsiteY46" fmla="*/ 1042398 h 1508632"/>
                  <a:gd name="connsiteX47" fmla="*/ 639750 w 972042"/>
                  <a:gd name="connsiteY47" fmla="*/ 1018611 h 1508632"/>
                  <a:gd name="connsiteX48" fmla="*/ 672701 w 972042"/>
                  <a:gd name="connsiteY48" fmla="*/ 985248 h 1508632"/>
                  <a:gd name="connsiteX49" fmla="*/ 716516 w 972042"/>
                  <a:gd name="connsiteY49" fmla="*/ 945243 h 1508632"/>
                  <a:gd name="connsiteX50" fmla="*/ 731756 w 972042"/>
                  <a:gd name="connsiteY50" fmla="*/ 931908 h 1508632"/>
                  <a:gd name="connsiteX51" fmla="*/ 752711 w 972042"/>
                  <a:gd name="connsiteY51" fmla="*/ 910953 h 1508632"/>
                  <a:gd name="connsiteX52" fmla="*/ 766046 w 972042"/>
                  <a:gd name="connsiteY52" fmla="*/ 882378 h 1508632"/>
                  <a:gd name="connsiteX53" fmla="*/ 764141 w 972042"/>
                  <a:gd name="connsiteY53" fmla="*/ 867138 h 1508632"/>
                  <a:gd name="connsiteX54" fmla="*/ 737471 w 972042"/>
                  <a:gd name="connsiteY54" fmla="*/ 867138 h 1508632"/>
                  <a:gd name="connsiteX55" fmla="*/ 699371 w 972042"/>
                  <a:gd name="connsiteY55" fmla="*/ 891903 h 1508632"/>
                  <a:gd name="connsiteX56" fmla="*/ 582497 w 972042"/>
                  <a:gd name="connsiteY56" fmla="*/ 938034 h 1508632"/>
                  <a:gd name="connsiteX57" fmla="*/ 506966 w 972042"/>
                  <a:gd name="connsiteY57" fmla="*/ 840468 h 1508632"/>
                  <a:gd name="connsiteX58" fmla="*/ 503156 w 972042"/>
                  <a:gd name="connsiteY58" fmla="*/ 350883 h 1508632"/>
                  <a:gd name="connsiteX59" fmla="*/ 499346 w 972042"/>
                  <a:gd name="connsiteY59" fmla="*/ 59418 h 1508632"/>
                  <a:gd name="connsiteX60" fmla="*/ 489821 w 972042"/>
                  <a:gd name="connsiteY60" fmla="*/ 32748 h 1508632"/>
                  <a:gd name="connsiteX61" fmla="*/ 487916 w 972042"/>
                  <a:gd name="connsiteY61" fmla="*/ 27033 h 1508632"/>
                  <a:gd name="connsiteX62" fmla="*/ 484106 w 972042"/>
                  <a:gd name="connsiteY62" fmla="*/ 21318 h 1508632"/>
                  <a:gd name="connsiteX63" fmla="*/ 478391 w 972042"/>
                  <a:gd name="connsiteY63" fmla="*/ 9888 h 1508632"/>
                  <a:gd name="connsiteX64" fmla="*/ 472676 w 972042"/>
                  <a:gd name="connsiteY64" fmla="*/ 6078 h 1508632"/>
                  <a:gd name="connsiteX65" fmla="*/ 429324 w 972042"/>
                  <a:gd name="connsiteY65" fmla="*/ 7777 h 1508632"/>
                  <a:gd name="connsiteX66" fmla="*/ 425052 w 972042"/>
                  <a:gd name="connsiteY66" fmla="*/ 98034 h 1508632"/>
                  <a:gd name="connsiteX67" fmla="*/ 436275 w 972042"/>
                  <a:gd name="connsiteY67" fmla="*/ 218512 h 1508632"/>
                  <a:gd name="connsiteX68" fmla="*/ 440291 w 972042"/>
                  <a:gd name="connsiteY68" fmla="*/ 413748 h 1508632"/>
                  <a:gd name="connsiteX69" fmla="*/ 444617 w 972042"/>
                  <a:gd name="connsiteY69" fmla="*/ 749592 h 1508632"/>
                  <a:gd name="connsiteX70" fmla="*/ 427523 w 972042"/>
                  <a:gd name="connsiteY70" fmla="*/ 856738 h 1508632"/>
                  <a:gd name="connsiteX0" fmla="*/ 427524 w 972043"/>
                  <a:gd name="connsiteY0" fmla="*/ 856738 h 1508632"/>
                  <a:gd name="connsiteX1" fmla="*/ 392100 w 972043"/>
                  <a:gd name="connsiteY1" fmla="*/ 919551 h 1508632"/>
                  <a:gd name="connsiteX2" fmla="*/ 342314 w 972043"/>
                  <a:gd name="connsiteY2" fmla="*/ 956107 h 1508632"/>
                  <a:gd name="connsiteX3" fmla="*/ 262561 w 972043"/>
                  <a:gd name="connsiteY3" fmla="*/ 959711 h 1508632"/>
                  <a:gd name="connsiteX4" fmla="*/ 171326 w 972043"/>
                  <a:gd name="connsiteY4" fmla="*/ 927532 h 1508632"/>
                  <a:gd name="connsiteX5" fmla="*/ 59292 w 972043"/>
                  <a:gd name="connsiteY5" fmla="*/ 867138 h 1508632"/>
                  <a:gd name="connsiteX6" fmla="*/ 45957 w 972043"/>
                  <a:gd name="connsiteY6" fmla="*/ 888093 h 1508632"/>
                  <a:gd name="connsiteX7" fmla="*/ 49767 w 972043"/>
                  <a:gd name="connsiteY7" fmla="*/ 926193 h 1508632"/>
                  <a:gd name="connsiteX8" fmla="*/ 80247 w 972043"/>
                  <a:gd name="connsiteY8" fmla="*/ 950958 h 1508632"/>
                  <a:gd name="connsiteX9" fmla="*/ 165972 w 972043"/>
                  <a:gd name="connsiteY9" fmla="*/ 981799 h 1508632"/>
                  <a:gd name="connsiteX10" fmla="*/ 261994 w 972043"/>
                  <a:gd name="connsiteY10" fmla="*/ 1028652 h 1508632"/>
                  <a:gd name="connsiteX11" fmla="*/ 278367 w 972043"/>
                  <a:gd name="connsiteY11" fmla="*/ 1069068 h 1508632"/>
                  <a:gd name="connsiteX12" fmla="*/ 264054 w 972043"/>
                  <a:gd name="connsiteY12" fmla="*/ 1111957 h 1508632"/>
                  <a:gd name="connsiteX13" fmla="*/ 185897 w 972043"/>
                  <a:gd name="connsiteY13" fmla="*/ 1142951 h 1508632"/>
                  <a:gd name="connsiteX14" fmla="*/ 55019 w 972043"/>
                  <a:gd name="connsiteY14" fmla="*/ 1157831 h 1508632"/>
                  <a:gd name="connsiteX15" fmla="*/ 4047 w 972043"/>
                  <a:gd name="connsiteY15" fmla="*/ 1168128 h 1508632"/>
                  <a:gd name="connsiteX16" fmla="*/ 5952 w 972043"/>
                  <a:gd name="connsiteY16" fmla="*/ 1206228 h 1508632"/>
                  <a:gd name="connsiteX17" fmla="*/ 11667 w 972043"/>
                  <a:gd name="connsiteY17" fmla="*/ 1210038 h 1508632"/>
                  <a:gd name="connsiteX18" fmla="*/ 145017 w 972043"/>
                  <a:gd name="connsiteY18" fmla="*/ 1214981 h 1508632"/>
                  <a:gd name="connsiteX19" fmla="*/ 335672 w 972043"/>
                  <a:gd name="connsiteY19" fmla="*/ 1210038 h 1508632"/>
                  <a:gd name="connsiteX20" fmla="*/ 362187 w 972043"/>
                  <a:gd name="connsiteY20" fmla="*/ 1266261 h 1508632"/>
                  <a:gd name="connsiteX21" fmla="*/ 334744 w 972043"/>
                  <a:gd name="connsiteY21" fmla="*/ 1349154 h 1508632"/>
                  <a:gd name="connsiteX22" fmla="*/ 327897 w 972043"/>
                  <a:gd name="connsiteY22" fmla="*/ 1412946 h 1508632"/>
                  <a:gd name="connsiteX23" fmla="*/ 331707 w 972043"/>
                  <a:gd name="connsiteY23" fmla="*/ 1455783 h 1508632"/>
                  <a:gd name="connsiteX24" fmla="*/ 364092 w 972043"/>
                  <a:gd name="connsiteY24" fmla="*/ 1505313 h 1508632"/>
                  <a:gd name="connsiteX25" fmla="*/ 386952 w 972043"/>
                  <a:gd name="connsiteY25" fmla="*/ 1507218 h 1508632"/>
                  <a:gd name="connsiteX26" fmla="*/ 396477 w 972043"/>
                  <a:gd name="connsiteY26" fmla="*/ 1484358 h 1508632"/>
                  <a:gd name="connsiteX27" fmla="*/ 402758 w 972043"/>
                  <a:gd name="connsiteY27" fmla="*/ 1443993 h 1508632"/>
                  <a:gd name="connsiteX28" fmla="*/ 409040 w 972043"/>
                  <a:gd name="connsiteY28" fmla="*/ 1381900 h 1508632"/>
                  <a:gd name="connsiteX29" fmla="*/ 423714 w 972043"/>
                  <a:gd name="connsiteY29" fmla="*/ 1321712 h 1508632"/>
                  <a:gd name="connsiteX30" fmla="*/ 466962 w 972043"/>
                  <a:gd name="connsiteY30" fmla="*/ 1257663 h 1508632"/>
                  <a:gd name="connsiteX31" fmla="*/ 528128 w 972043"/>
                  <a:gd name="connsiteY31" fmla="*/ 1222651 h 1508632"/>
                  <a:gd name="connsiteX32" fmla="*/ 600827 w 972043"/>
                  <a:gd name="connsiteY32" fmla="*/ 1214260 h 1508632"/>
                  <a:gd name="connsiteX33" fmla="*/ 720327 w 972043"/>
                  <a:gd name="connsiteY33" fmla="*/ 1309098 h 1508632"/>
                  <a:gd name="connsiteX34" fmla="*/ 777477 w 972043"/>
                  <a:gd name="connsiteY34" fmla="*/ 1316358 h 1508632"/>
                  <a:gd name="connsiteX35" fmla="*/ 820108 w 972043"/>
                  <a:gd name="connsiteY35" fmla="*/ 1296484 h 1508632"/>
                  <a:gd name="connsiteX36" fmla="*/ 783192 w 972043"/>
                  <a:gd name="connsiteY36" fmla="*/ 1246233 h 1508632"/>
                  <a:gd name="connsiteX37" fmla="*/ 647937 w 972043"/>
                  <a:gd name="connsiteY37" fmla="*/ 1149078 h 1508632"/>
                  <a:gd name="connsiteX38" fmla="*/ 645671 w 972043"/>
                  <a:gd name="connsiteY38" fmla="*/ 1100681 h 1508632"/>
                  <a:gd name="connsiteX39" fmla="*/ 670797 w 972043"/>
                  <a:gd name="connsiteY39" fmla="*/ 1082403 h 1508632"/>
                  <a:gd name="connsiteX40" fmla="*/ 724137 w 972043"/>
                  <a:gd name="connsiteY40" fmla="*/ 1074783 h 1508632"/>
                  <a:gd name="connsiteX41" fmla="*/ 899397 w 972043"/>
                  <a:gd name="connsiteY41" fmla="*/ 1084308 h 1508632"/>
                  <a:gd name="connsiteX42" fmla="*/ 956094 w 972043"/>
                  <a:gd name="connsiteY42" fmla="*/ 1088175 h 1508632"/>
                  <a:gd name="connsiteX43" fmla="*/ 969882 w 972043"/>
                  <a:gd name="connsiteY43" fmla="*/ 1046568 h 1508632"/>
                  <a:gd name="connsiteX44" fmla="*/ 918293 w 972043"/>
                  <a:gd name="connsiteY44" fmla="*/ 1027158 h 1508632"/>
                  <a:gd name="connsiteX45" fmla="*/ 802859 w 972043"/>
                  <a:gd name="connsiteY45" fmla="*/ 1029629 h 1508632"/>
                  <a:gd name="connsiteX46" fmla="*/ 646033 w 972043"/>
                  <a:gd name="connsiteY46" fmla="*/ 1042398 h 1508632"/>
                  <a:gd name="connsiteX47" fmla="*/ 639751 w 972043"/>
                  <a:gd name="connsiteY47" fmla="*/ 1018611 h 1508632"/>
                  <a:gd name="connsiteX48" fmla="*/ 672702 w 972043"/>
                  <a:gd name="connsiteY48" fmla="*/ 985248 h 1508632"/>
                  <a:gd name="connsiteX49" fmla="*/ 716517 w 972043"/>
                  <a:gd name="connsiteY49" fmla="*/ 945243 h 1508632"/>
                  <a:gd name="connsiteX50" fmla="*/ 731757 w 972043"/>
                  <a:gd name="connsiteY50" fmla="*/ 931908 h 1508632"/>
                  <a:gd name="connsiteX51" fmla="*/ 752712 w 972043"/>
                  <a:gd name="connsiteY51" fmla="*/ 910953 h 1508632"/>
                  <a:gd name="connsiteX52" fmla="*/ 766047 w 972043"/>
                  <a:gd name="connsiteY52" fmla="*/ 882378 h 1508632"/>
                  <a:gd name="connsiteX53" fmla="*/ 764142 w 972043"/>
                  <a:gd name="connsiteY53" fmla="*/ 867138 h 1508632"/>
                  <a:gd name="connsiteX54" fmla="*/ 737472 w 972043"/>
                  <a:gd name="connsiteY54" fmla="*/ 867138 h 1508632"/>
                  <a:gd name="connsiteX55" fmla="*/ 699372 w 972043"/>
                  <a:gd name="connsiteY55" fmla="*/ 891903 h 1508632"/>
                  <a:gd name="connsiteX56" fmla="*/ 582498 w 972043"/>
                  <a:gd name="connsiteY56" fmla="*/ 938034 h 1508632"/>
                  <a:gd name="connsiteX57" fmla="*/ 506967 w 972043"/>
                  <a:gd name="connsiteY57" fmla="*/ 840468 h 1508632"/>
                  <a:gd name="connsiteX58" fmla="*/ 503157 w 972043"/>
                  <a:gd name="connsiteY58" fmla="*/ 350883 h 1508632"/>
                  <a:gd name="connsiteX59" fmla="*/ 499347 w 972043"/>
                  <a:gd name="connsiteY59" fmla="*/ 59418 h 1508632"/>
                  <a:gd name="connsiteX60" fmla="*/ 489822 w 972043"/>
                  <a:gd name="connsiteY60" fmla="*/ 32748 h 1508632"/>
                  <a:gd name="connsiteX61" fmla="*/ 487917 w 972043"/>
                  <a:gd name="connsiteY61" fmla="*/ 27033 h 1508632"/>
                  <a:gd name="connsiteX62" fmla="*/ 484107 w 972043"/>
                  <a:gd name="connsiteY62" fmla="*/ 21318 h 1508632"/>
                  <a:gd name="connsiteX63" fmla="*/ 478392 w 972043"/>
                  <a:gd name="connsiteY63" fmla="*/ 9888 h 1508632"/>
                  <a:gd name="connsiteX64" fmla="*/ 472677 w 972043"/>
                  <a:gd name="connsiteY64" fmla="*/ 6078 h 1508632"/>
                  <a:gd name="connsiteX65" fmla="*/ 429325 w 972043"/>
                  <a:gd name="connsiteY65" fmla="*/ 7777 h 1508632"/>
                  <a:gd name="connsiteX66" fmla="*/ 425053 w 972043"/>
                  <a:gd name="connsiteY66" fmla="*/ 98034 h 1508632"/>
                  <a:gd name="connsiteX67" fmla="*/ 436276 w 972043"/>
                  <a:gd name="connsiteY67" fmla="*/ 218512 h 1508632"/>
                  <a:gd name="connsiteX68" fmla="*/ 440292 w 972043"/>
                  <a:gd name="connsiteY68" fmla="*/ 413748 h 1508632"/>
                  <a:gd name="connsiteX69" fmla="*/ 444618 w 972043"/>
                  <a:gd name="connsiteY69" fmla="*/ 749592 h 1508632"/>
                  <a:gd name="connsiteX70" fmla="*/ 427524 w 972043"/>
                  <a:gd name="connsiteY70" fmla="*/ 856738 h 1508632"/>
                  <a:gd name="connsiteX0" fmla="*/ 437171 w 981690"/>
                  <a:gd name="connsiteY0" fmla="*/ 856738 h 1508632"/>
                  <a:gd name="connsiteX1" fmla="*/ 401747 w 981690"/>
                  <a:gd name="connsiteY1" fmla="*/ 919551 h 1508632"/>
                  <a:gd name="connsiteX2" fmla="*/ 351961 w 981690"/>
                  <a:gd name="connsiteY2" fmla="*/ 956107 h 1508632"/>
                  <a:gd name="connsiteX3" fmla="*/ 272208 w 981690"/>
                  <a:gd name="connsiteY3" fmla="*/ 959711 h 1508632"/>
                  <a:gd name="connsiteX4" fmla="*/ 180973 w 981690"/>
                  <a:gd name="connsiteY4" fmla="*/ 927532 h 1508632"/>
                  <a:gd name="connsiteX5" fmla="*/ 68939 w 981690"/>
                  <a:gd name="connsiteY5" fmla="*/ 867138 h 1508632"/>
                  <a:gd name="connsiteX6" fmla="*/ 55604 w 981690"/>
                  <a:gd name="connsiteY6" fmla="*/ 888093 h 1508632"/>
                  <a:gd name="connsiteX7" fmla="*/ 59414 w 981690"/>
                  <a:gd name="connsiteY7" fmla="*/ 926193 h 1508632"/>
                  <a:gd name="connsiteX8" fmla="*/ 89894 w 981690"/>
                  <a:gd name="connsiteY8" fmla="*/ 950958 h 1508632"/>
                  <a:gd name="connsiteX9" fmla="*/ 175619 w 981690"/>
                  <a:gd name="connsiteY9" fmla="*/ 981799 h 1508632"/>
                  <a:gd name="connsiteX10" fmla="*/ 271641 w 981690"/>
                  <a:gd name="connsiteY10" fmla="*/ 1028652 h 1508632"/>
                  <a:gd name="connsiteX11" fmla="*/ 288014 w 981690"/>
                  <a:gd name="connsiteY11" fmla="*/ 1069068 h 1508632"/>
                  <a:gd name="connsiteX12" fmla="*/ 273701 w 981690"/>
                  <a:gd name="connsiteY12" fmla="*/ 1111957 h 1508632"/>
                  <a:gd name="connsiteX13" fmla="*/ 195544 w 981690"/>
                  <a:gd name="connsiteY13" fmla="*/ 1142951 h 1508632"/>
                  <a:gd name="connsiteX14" fmla="*/ 64666 w 981690"/>
                  <a:gd name="connsiteY14" fmla="*/ 1157831 h 1508632"/>
                  <a:gd name="connsiteX15" fmla="*/ 13694 w 981690"/>
                  <a:gd name="connsiteY15" fmla="*/ 1168128 h 1508632"/>
                  <a:gd name="connsiteX16" fmla="*/ 15599 w 981690"/>
                  <a:gd name="connsiteY16" fmla="*/ 1206228 h 1508632"/>
                  <a:gd name="connsiteX17" fmla="*/ 8957 w 981690"/>
                  <a:gd name="connsiteY17" fmla="*/ 1205095 h 1508632"/>
                  <a:gd name="connsiteX18" fmla="*/ 154664 w 981690"/>
                  <a:gd name="connsiteY18" fmla="*/ 1214981 h 1508632"/>
                  <a:gd name="connsiteX19" fmla="*/ 345319 w 981690"/>
                  <a:gd name="connsiteY19" fmla="*/ 1210038 h 1508632"/>
                  <a:gd name="connsiteX20" fmla="*/ 371834 w 981690"/>
                  <a:gd name="connsiteY20" fmla="*/ 1266261 h 1508632"/>
                  <a:gd name="connsiteX21" fmla="*/ 344391 w 981690"/>
                  <a:gd name="connsiteY21" fmla="*/ 1349154 h 1508632"/>
                  <a:gd name="connsiteX22" fmla="*/ 337544 w 981690"/>
                  <a:gd name="connsiteY22" fmla="*/ 1412946 h 1508632"/>
                  <a:gd name="connsiteX23" fmla="*/ 341354 w 981690"/>
                  <a:gd name="connsiteY23" fmla="*/ 1455783 h 1508632"/>
                  <a:gd name="connsiteX24" fmla="*/ 373739 w 981690"/>
                  <a:gd name="connsiteY24" fmla="*/ 1505313 h 1508632"/>
                  <a:gd name="connsiteX25" fmla="*/ 396599 w 981690"/>
                  <a:gd name="connsiteY25" fmla="*/ 1507218 h 1508632"/>
                  <a:gd name="connsiteX26" fmla="*/ 406124 w 981690"/>
                  <a:gd name="connsiteY26" fmla="*/ 1484358 h 1508632"/>
                  <a:gd name="connsiteX27" fmla="*/ 412405 w 981690"/>
                  <a:gd name="connsiteY27" fmla="*/ 1443993 h 1508632"/>
                  <a:gd name="connsiteX28" fmla="*/ 418687 w 981690"/>
                  <a:gd name="connsiteY28" fmla="*/ 1381900 h 1508632"/>
                  <a:gd name="connsiteX29" fmla="*/ 433361 w 981690"/>
                  <a:gd name="connsiteY29" fmla="*/ 1321712 h 1508632"/>
                  <a:gd name="connsiteX30" fmla="*/ 476609 w 981690"/>
                  <a:gd name="connsiteY30" fmla="*/ 1257663 h 1508632"/>
                  <a:gd name="connsiteX31" fmla="*/ 537775 w 981690"/>
                  <a:gd name="connsiteY31" fmla="*/ 1222651 h 1508632"/>
                  <a:gd name="connsiteX32" fmla="*/ 610474 w 981690"/>
                  <a:gd name="connsiteY32" fmla="*/ 1214260 h 1508632"/>
                  <a:gd name="connsiteX33" fmla="*/ 729974 w 981690"/>
                  <a:gd name="connsiteY33" fmla="*/ 1309098 h 1508632"/>
                  <a:gd name="connsiteX34" fmla="*/ 787124 w 981690"/>
                  <a:gd name="connsiteY34" fmla="*/ 1316358 h 1508632"/>
                  <a:gd name="connsiteX35" fmla="*/ 829755 w 981690"/>
                  <a:gd name="connsiteY35" fmla="*/ 1296484 h 1508632"/>
                  <a:gd name="connsiteX36" fmla="*/ 792839 w 981690"/>
                  <a:gd name="connsiteY36" fmla="*/ 1246233 h 1508632"/>
                  <a:gd name="connsiteX37" fmla="*/ 657584 w 981690"/>
                  <a:gd name="connsiteY37" fmla="*/ 1149078 h 1508632"/>
                  <a:gd name="connsiteX38" fmla="*/ 655318 w 981690"/>
                  <a:gd name="connsiteY38" fmla="*/ 1100681 h 1508632"/>
                  <a:gd name="connsiteX39" fmla="*/ 680444 w 981690"/>
                  <a:gd name="connsiteY39" fmla="*/ 1082403 h 1508632"/>
                  <a:gd name="connsiteX40" fmla="*/ 733784 w 981690"/>
                  <a:gd name="connsiteY40" fmla="*/ 1074783 h 1508632"/>
                  <a:gd name="connsiteX41" fmla="*/ 909044 w 981690"/>
                  <a:gd name="connsiteY41" fmla="*/ 1084308 h 1508632"/>
                  <a:gd name="connsiteX42" fmla="*/ 965741 w 981690"/>
                  <a:gd name="connsiteY42" fmla="*/ 1088175 h 1508632"/>
                  <a:gd name="connsiteX43" fmla="*/ 979529 w 981690"/>
                  <a:gd name="connsiteY43" fmla="*/ 1046568 h 1508632"/>
                  <a:gd name="connsiteX44" fmla="*/ 927940 w 981690"/>
                  <a:gd name="connsiteY44" fmla="*/ 1027158 h 1508632"/>
                  <a:gd name="connsiteX45" fmla="*/ 812506 w 981690"/>
                  <a:gd name="connsiteY45" fmla="*/ 1029629 h 1508632"/>
                  <a:gd name="connsiteX46" fmla="*/ 655680 w 981690"/>
                  <a:gd name="connsiteY46" fmla="*/ 1042398 h 1508632"/>
                  <a:gd name="connsiteX47" fmla="*/ 649398 w 981690"/>
                  <a:gd name="connsiteY47" fmla="*/ 1018611 h 1508632"/>
                  <a:gd name="connsiteX48" fmla="*/ 682349 w 981690"/>
                  <a:gd name="connsiteY48" fmla="*/ 985248 h 1508632"/>
                  <a:gd name="connsiteX49" fmla="*/ 726164 w 981690"/>
                  <a:gd name="connsiteY49" fmla="*/ 945243 h 1508632"/>
                  <a:gd name="connsiteX50" fmla="*/ 741404 w 981690"/>
                  <a:gd name="connsiteY50" fmla="*/ 931908 h 1508632"/>
                  <a:gd name="connsiteX51" fmla="*/ 762359 w 981690"/>
                  <a:gd name="connsiteY51" fmla="*/ 910953 h 1508632"/>
                  <a:gd name="connsiteX52" fmla="*/ 775694 w 981690"/>
                  <a:gd name="connsiteY52" fmla="*/ 882378 h 1508632"/>
                  <a:gd name="connsiteX53" fmla="*/ 773789 w 981690"/>
                  <a:gd name="connsiteY53" fmla="*/ 867138 h 1508632"/>
                  <a:gd name="connsiteX54" fmla="*/ 747119 w 981690"/>
                  <a:gd name="connsiteY54" fmla="*/ 867138 h 1508632"/>
                  <a:gd name="connsiteX55" fmla="*/ 709019 w 981690"/>
                  <a:gd name="connsiteY55" fmla="*/ 891903 h 1508632"/>
                  <a:gd name="connsiteX56" fmla="*/ 592145 w 981690"/>
                  <a:gd name="connsiteY56" fmla="*/ 938034 h 1508632"/>
                  <a:gd name="connsiteX57" fmla="*/ 516614 w 981690"/>
                  <a:gd name="connsiteY57" fmla="*/ 840468 h 1508632"/>
                  <a:gd name="connsiteX58" fmla="*/ 512804 w 981690"/>
                  <a:gd name="connsiteY58" fmla="*/ 350883 h 1508632"/>
                  <a:gd name="connsiteX59" fmla="*/ 508994 w 981690"/>
                  <a:gd name="connsiteY59" fmla="*/ 59418 h 1508632"/>
                  <a:gd name="connsiteX60" fmla="*/ 499469 w 981690"/>
                  <a:gd name="connsiteY60" fmla="*/ 32748 h 1508632"/>
                  <a:gd name="connsiteX61" fmla="*/ 497564 w 981690"/>
                  <a:gd name="connsiteY61" fmla="*/ 27033 h 1508632"/>
                  <a:gd name="connsiteX62" fmla="*/ 493754 w 981690"/>
                  <a:gd name="connsiteY62" fmla="*/ 21318 h 1508632"/>
                  <a:gd name="connsiteX63" fmla="*/ 488039 w 981690"/>
                  <a:gd name="connsiteY63" fmla="*/ 9888 h 1508632"/>
                  <a:gd name="connsiteX64" fmla="*/ 482324 w 981690"/>
                  <a:gd name="connsiteY64" fmla="*/ 6078 h 1508632"/>
                  <a:gd name="connsiteX65" fmla="*/ 438972 w 981690"/>
                  <a:gd name="connsiteY65" fmla="*/ 7777 h 1508632"/>
                  <a:gd name="connsiteX66" fmla="*/ 434700 w 981690"/>
                  <a:gd name="connsiteY66" fmla="*/ 98034 h 1508632"/>
                  <a:gd name="connsiteX67" fmla="*/ 445923 w 981690"/>
                  <a:gd name="connsiteY67" fmla="*/ 218512 h 1508632"/>
                  <a:gd name="connsiteX68" fmla="*/ 449939 w 981690"/>
                  <a:gd name="connsiteY68" fmla="*/ 413748 h 1508632"/>
                  <a:gd name="connsiteX69" fmla="*/ 454265 w 981690"/>
                  <a:gd name="connsiteY69" fmla="*/ 749592 h 1508632"/>
                  <a:gd name="connsiteX70" fmla="*/ 437171 w 981690"/>
                  <a:gd name="connsiteY70" fmla="*/ 856738 h 1508632"/>
                  <a:gd name="connsiteX0" fmla="*/ 434767 w 979286"/>
                  <a:gd name="connsiteY0" fmla="*/ 856738 h 1508632"/>
                  <a:gd name="connsiteX1" fmla="*/ 399343 w 979286"/>
                  <a:gd name="connsiteY1" fmla="*/ 919551 h 1508632"/>
                  <a:gd name="connsiteX2" fmla="*/ 349557 w 979286"/>
                  <a:gd name="connsiteY2" fmla="*/ 956107 h 1508632"/>
                  <a:gd name="connsiteX3" fmla="*/ 269804 w 979286"/>
                  <a:gd name="connsiteY3" fmla="*/ 959711 h 1508632"/>
                  <a:gd name="connsiteX4" fmla="*/ 178569 w 979286"/>
                  <a:gd name="connsiteY4" fmla="*/ 927532 h 1508632"/>
                  <a:gd name="connsiteX5" fmla="*/ 66535 w 979286"/>
                  <a:gd name="connsiteY5" fmla="*/ 867138 h 1508632"/>
                  <a:gd name="connsiteX6" fmla="*/ 53200 w 979286"/>
                  <a:gd name="connsiteY6" fmla="*/ 888093 h 1508632"/>
                  <a:gd name="connsiteX7" fmla="*/ 57010 w 979286"/>
                  <a:gd name="connsiteY7" fmla="*/ 926193 h 1508632"/>
                  <a:gd name="connsiteX8" fmla="*/ 87490 w 979286"/>
                  <a:gd name="connsiteY8" fmla="*/ 950958 h 1508632"/>
                  <a:gd name="connsiteX9" fmla="*/ 173215 w 979286"/>
                  <a:gd name="connsiteY9" fmla="*/ 981799 h 1508632"/>
                  <a:gd name="connsiteX10" fmla="*/ 269237 w 979286"/>
                  <a:gd name="connsiteY10" fmla="*/ 1028652 h 1508632"/>
                  <a:gd name="connsiteX11" fmla="*/ 285610 w 979286"/>
                  <a:gd name="connsiteY11" fmla="*/ 1069068 h 1508632"/>
                  <a:gd name="connsiteX12" fmla="*/ 271297 w 979286"/>
                  <a:gd name="connsiteY12" fmla="*/ 1111957 h 1508632"/>
                  <a:gd name="connsiteX13" fmla="*/ 193140 w 979286"/>
                  <a:gd name="connsiteY13" fmla="*/ 1142951 h 1508632"/>
                  <a:gd name="connsiteX14" fmla="*/ 62262 w 979286"/>
                  <a:gd name="connsiteY14" fmla="*/ 1157831 h 1508632"/>
                  <a:gd name="connsiteX15" fmla="*/ 11290 w 979286"/>
                  <a:gd name="connsiteY15" fmla="*/ 1168128 h 1508632"/>
                  <a:gd name="connsiteX16" fmla="*/ 13195 w 979286"/>
                  <a:gd name="connsiteY16" fmla="*/ 1206228 h 1508632"/>
                  <a:gd name="connsiteX17" fmla="*/ 152260 w 979286"/>
                  <a:gd name="connsiteY17" fmla="*/ 1214981 h 1508632"/>
                  <a:gd name="connsiteX18" fmla="*/ 342915 w 979286"/>
                  <a:gd name="connsiteY18" fmla="*/ 1210038 h 1508632"/>
                  <a:gd name="connsiteX19" fmla="*/ 369430 w 979286"/>
                  <a:gd name="connsiteY19" fmla="*/ 1266261 h 1508632"/>
                  <a:gd name="connsiteX20" fmla="*/ 341987 w 979286"/>
                  <a:gd name="connsiteY20" fmla="*/ 1349154 h 1508632"/>
                  <a:gd name="connsiteX21" fmla="*/ 335140 w 979286"/>
                  <a:gd name="connsiteY21" fmla="*/ 1412946 h 1508632"/>
                  <a:gd name="connsiteX22" fmla="*/ 338950 w 979286"/>
                  <a:gd name="connsiteY22" fmla="*/ 1455783 h 1508632"/>
                  <a:gd name="connsiteX23" fmla="*/ 371335 w 979286"/>
                  <a:gd name="connsiteY23" fmla="*/ 1505313 h 1508632"/>
                  <a:gd name="connsiteX24" fmla="*/ 394195 w 979286"/>
                  <a:gd name="connsiteY24" fmla="*/ 1507218 h 1508632"/>
                  <a:gd name="connsiteX25" fmla="*/ 403720 w 979286"/>
                  <a:gd name="connsiteY25" fmla="*/ 1484358 h 1508632"/>
                  <a:gd name="connsiteX26" fmla="*/ 410001 w 979286"/>
                  <a:gd name="connsiteY26" fmla="*/ 1443993 h 1508632"/>
                  <a:gd name="connsiteX27" fmla="*/ 416283 w 979286"/>
                  <a:gd name="connsiteY27" fmla="*/ 1381900 h 1508632"/>
                  <a:gd name="connsiteX28" fmla="*/ 430957 w 979286"/>
                  <a:gd name="connsiteY28" fmla="*/ 1321712 h 1508632"/>
                  <a:gd name="connsiteX29" fmla="*/ 474205 w 979286"/>
                  <a:gd name="connsiteY29" fmla="*/ 1257663 h 1508632"/>
                  <a:gd name="connsiteX30" fmla="*/ 535371 w 979286"/>
                  <a:gd name="connsiteY30" fmla="*/ 1222651 h 1508632"/>
                  <a:gd name="connsiteX31" fmla="*/ 608070 w 979286"/>
                  <a:gd name="connsiteY31" fmla="*/ 1214260 h 1508632"/>
                  <a:gd name="connsiteX32" fmla="*/ 727570 w 979286"/>
                  <a:gd name="connsiteY32" fmla="*/ 1309098 h 1508632"/>
                  <a:gd name="connsiteX33" fmla="*/ 784720 w 979286"/>
                  <a:gd name="connsiteY33" fmla="*/ 1316358 h 1508632"/>
                  <a:gd name="connsiteX34" fmla="*/ 827351 w 979286"/>
                  <a:gd name="connsiteY34" fmla="*/ 1296484 h 1508632"/>
                  <a:gd name="connsiteX35" fmla="*/ 790435 w 979286"/>
                  <a:gd name="connsiteY35" fmla="*/ 1246233 h 1508632"/>
                  <a:gd name="connsiteX36" fmla="*/ 655180 w 979286"/>
                  <a:gd name="connsiteY36" fmla="*/ 1149078 h 1508632"/>
                  <a:gd name="connsiteX37" fmla="*/ 652914 w 979286"/>
                  <a:gd name="connsiteY37" fmla="*/ 1100681 h 1508632"/>
                  <a:gd name="connsiteX38" fmla="*/ 678040 w 979286"/>
                  <a:gd name="connsiteY38" fmla="*/ 1082403 h 1508632"/>
                  <a:gd name="connsiteX39" fmla="*/ 731380 w 979286"/>
                  <a:gd name="connsiteY39" fmla="*/ 1074783 h 1508632"/>
                  <a:gd name="connsiteX40" fmla="*/ 906640 w 979286"/>
                  <a:gd name="connsiteY40" fmla="*/ 1084308 h 1508632"/>
                  <a:gd name="connsiteX41" fmla="*/ 963337 w 979286"/>
                  <a:gd name="connsiteY41" fmla="*/ 1088175 h 1508632"/>
                  <a:gd name="connsiteX42" fmla="*/ 977125 w 979286"/>
                  <a:gd name="connsiteY42" fmla="*/ 1046568 h 1508632"/>
                  <a:gd name="connsiteX43" fmla="*/ 925536 w 979286"/>
                  <a:gd name="connsiteY43" fmla="*/ 1027158 h 1508632"/>
                  <a:gd name="connsiteX44" fmla="*/ 810102 w 979286"/>
                  <a:gd name="connsiteY44" fmla="*/ 1029629 h 1508632"/>
                  <a:gd name="connsiteX45" fmla="*/ 653276 w 979286"/>
                  <a:gd name="connsiteY45" fmla="*/ 1042398 h 1508632"/>
                  <a:gd name="connsiteX46" fmla="*/ 646994 w 979286"/>
                  <a:gd name="connsiteY46" fmla="*/ 1018611 h 1508632"/>
                  <a:gd name="connsiteX47" fmla="*/ 679945 w 979286"/>
                  <a:gd name="connsiteY47" fmla="*/ 985248 h 1508632"/>
                  <a:gd name="connsiteX48" fmla="*/ 723760 w 979286"/>
                  <a:gd name="connsiteY48" fmla="*/ 945243 h 1508632"/>
                  <a:gd name="connsiteX49" fmla="*/ 739000 w 979286"/>
                  <a:gd name="connsiteY49" fmla="*/ 931908 h 1508632"/>
                  <a:gd name="connsiteX50" fmla="*/ 759955 w 979286"/>
                  <a:gd name="connsiteY50" fmla="*/ 910953 h 1508632"/>
                  <a:gd name="connsiteX51" fmla="*/ 773290 w 979286"/>
                  <a:gd name="connsiteY51" fmla="*/ 882378 h 1508632"/>
                  <a:gd name="connsiteX52" fmla="*/ 771385 w 979286"/>
                  <a:gd name="connsiteY52" fmla="*/ 867138 h 1508632"/>
                  <a:gd name="connsiteX53" fmla="*/ 744715 w 979286"/>
                  <a:gd name="connsiteY53" fmla="*/ 867138 h 1508632"/>
                  <a:gd name="connsiteX54" fmla="*/ 706615 w 979286"/>
                  <a:gd name="connsiteY54" fmla="*/ 891903 h 1508632"/>
                  <a:gd name="connsiteX55" fmla="*/ 589741 w 979286"/>
                  <a:gd name="connsiteY55" fmla="*/ 938034 h 1508632"/>
                  <a:gd name="connsiteX56" fmla="*/ 514210 w 979286"/>
                  <a:gd name="connsiteY56" fmla="*/ 840468 h 1508632"/>
                  <a:gd name="connsiteX57" fmla="*/ 510400 w 979286"/>
                  <a:gd name="connsiteY57" fmla="*/ 350883 h 1508632"/>
                  <a:gd name="connsiteX58" fmla="*/ 506590 w 979286"/>
                  <a:gd name="connsiteY58" fmla="*/ 59418 h 1508632"/>
                  <a:gd name="connsiteX59" fmla="*/ 497065 w 979286"/>
                  <a:gd name="connsiteY59" fmla="*/ 32748 h 1508632"/>
                  <a:gd name="connsiteX60" fmla="*/ 495160 w 979286"/>
                  <a:gd name="connsiteY60" fmla="*/ 27033 h 1508632"/>
                  <a:gd name="connsiteX61" fmla="*/ 491350 w 979286"/>
                  <a:gd name="connsiteY61" fmla="*/ 21318 h 1508632"/>
                  <a:gd name="connsiteX62" fmla="*/ 485635 w 979286"/>
                  <a:gd name="connsiteY62" fmla="*/ 9888 h 1508632"/>
                  <a:gd name="connsiteX63" fmla="*/ 479920 w 979286"/>
                  <a:gd name="connsiteY63" fmla="*/ 6078 h 1508632"/>
                  <a:gd name="connsiteX64" fmla="*/ 436568 w 979286"/>
                  <a:gd name="connsiteY64" fmla="*/ 7777 h 1508632"/>
                  <a:gd name="connsiteX65" fmla="*/ 432296 w 979286"/>
                  <a:gd name="connsiteY65" fmla="*/ 98034 h 1508632"/>
                  <a:gd name="connsiteX66" fmla="*/ 443519 w 979286"/>
                  <a:gd name="connsiteY66" fmla="*/ 218512 h 1508632"/>
                  <a:gd name="connsiteX67" fmla="*/ 447535 w 979286"/>
                  <a:gd name="connsiteY67" fmla="*/ 413748 h 1508632"/>
                  <a:gd name="connsiteX68" fmla="*/ 451861 w 979286"/>
                  <a:gd name="connsiteY68" fmla="*/ 749592 h 1508632"/>
                  <a:gd name="connsiteX69" fmla="*/ 434767 w 979286"/>
                  <a:gd name="connsiteY69" fmla="*/ 856738 h 1508632"/>
                  <a:gd name="connsiteX0" fmla="*/ 436085 w 980604"/>
                  <a:gd name="connsiteY0" fmla="*/ 856738 h 1508632"/>
                  <a:gd name="connsiteX1" fmla="*/ 400661 w 980604"/>
                  <a:gd name="connsiteY1" fmla="*/ 919551 h 1508632"/>
                  <a:gd name="connsiteX2" fmla="*/ 350875 w 980604"/>
                  <a:gd name="connsiteY2" fmla="*/ 956107 h 1508632"/>
                  <a:gd name="connsiteX3" fmla="*/ 271122 w 980604"/>
                  <a:gd name="connsiteY3" fmla="*/ 959711 h 1508632"/>
                  <a:gd name="connsiteX4" fmla="*/ 179887 w 980604"/>
                  <a:gd name="connsiteY4" fmla="*/ 927532 h 1508632"/>
                  <a:gd name="connsiteX5" fmla="*/ 67853 w 980604"/>
                  <a:gd name="connsiteY5" fmla="*/ 867138 h 1508632"/>
                  <a:gd name="connsiteX6" fmla="*/ 54518 w 980604"/>
                  <a:gd name="connsiteY6" fmla="*/ 888093 h 1508632"/>
                  <a:gd name="connsiteX7" fmla="*/ 58328 w 980604"/>
                  <a:gd name="connsiteY7" fmla="*/ 926193 h 1508632"/>
                  <a:gd name="connsiteX8" fmla="*/ 88808 w 980604"/>
                  <a:gd name="connsiteY8" fmla="*/ 950958 h 1508632"/>
                  <a:gd name="connsiteX9" fmla="*/ 174533 w 980604"/>
                  <a:gd name="connsiteY9" fmla="*/ 981799 h 1508632"/>
                  <a:gd name="connsiteX10" fmla="*/ 270555 w 980604"/>
                  <a:gd name="connsiteY10" fmla="*/ 1028652 h 1508632"/>
                  <a:gd name="connsiteX11" fmla="*/ 286928 w 980604"/>
                  <a:gd name="connsiteY11" fmla="*/ 1069068 h 1508632"/>
                  <a:gd name="connsiteX12" fmla="*/ 272615 w 980604"/>
                  <a:gd name="connsiteY12" fmla="*/ 1111957 h 1508632"/>
                  <a:gd name="connsiteX13" fmla="*/ 194458 w 980604"/>
                  <a:gd name="connsiteY13" fmla="*/ 1142951 h 1508632"/>
                  <a:gd name="connsiteX14" fmla="*/ 88295 w 980604"/>
                  <a:gd name="connsiteY14" fmla="*/ 1157831 h 1508632"/>
                  <a:gd name="connsiteX15" fmla="*/ 12608 w 980604"/>
                  <a:gd name="connsiteY15" fmla="*/ 1168128 h 1508632"/>
                  <a:gd name="connsiteX16" fmla="*/ 14513 w 980604"/>
                  <a:gd name="connsiteY16" fmla="*/ 1206228 h 1508632"/>
                  <a:gd name="connsiteX17" fmla="*/ 153578 w 980604"/>
                  <a:gd name="connsiteY17" fmla="*/ 1214981 h 1508632"/>
                  <a:gd name="connsiteX18" fmla="*/ 344233 w 980604"/>
                  <a:gd name="connsiteY18" fmla="*/ 1210038 h 1508632"/>
                  <a:gd name="connsiteX19" fmla="*/ 370748 w 980604"/>
                  <a:gd name="connsiteY19" fmla="*/ 1266261 h 1508632"/>
                  <a:gd name="connsiteX20" fmla="*/ 343305 w 980604"/>
                  <a:gd name="connsiteY20" fmla="*/ 1349154 h 1508632"/>
                  <a:gd name="connsiteX21" fmla="*/ 336458 w 980604"/>
                  <a:gd name="connsiteY21" fmla="*/ 1412946 h 1508632"/>
                  <a:gd name="connsiteX22" fmla="*/ 340268 w 980604"/>
                  <a:gd name="connsiteY22" fmla="*/ 1455783 h 1508632"/>
                  <a:gd name="connsiteX23" fmla="*/ 372653 w 980604"/>
                  <a:gd name="connsiteY23" fmla="*/ 1505313 h 1508632"/>
                  <a:gd name="connsiteX24" fmla="*/ 395513 w 980604"/>
                  <a:gd name="connsiteY24" fmla="*/ 1507218 h 1508632"/>
                  <a:gd name="connsiteX25" fmla="*/ 405038 w 980604"/>
                  <a:gd name="connsiteY25" fmla="*/ 1484358 h 1508632"/>
                  <a:gd name="connsiteX26" fmla="*/ 411319 w 980604"/>
                  <a:gd name="connsiteY26" fmla="*/ 1443993 h 1508632"/>
                  <a:gd name="connsiteX27" fmla="*/ 417601 w 980604"/>
                  <a:gd name="connsiteY27" fmla="*/ 1381900 h 1508632"/>
                  <a:gd name="connsiteX28" fmla="*/ 432275 w 980604"/>
                  <a:gd name="connsiteY28" fmla="*/ 1321712 h 1508632"/>
                  <a:gd name="connsiteX29" fmla="*/ 475523 w 980604"/>
                  <a:gd name="connsiteY29" fmla="*/ 1257663 h 1508632"/>
                  <a:gd name="connsiteX30" fmla="*/ 536689 w 980604"/>
                  <a:gd name="connsiteY30" fmla="*/ 1222651 h 1508632"/>
                  <a:gd name="connsiteX31" fmla="*/ 609388 w 980604"/>
                  <a:gd name="connsiteY31" fmla="*/ 1214260 h 1508632"/>
                  <a:gd name="connsiteX32" fmla="*/ 728888 w 980604"/>
                  <a:gd name="connsiteY32" fmla="*/ 1309098 h 1508632"/>
                  <a:gd name="connsiteX33" fmla="*/ 786038 w 980604"/>
                  <a:gd name="connsiteY33" fmla="*/ 1316358 h 1508632"/>
                  <a:gd name="connsiteX34" fmla="*/ 828669 w 980604"/>
                  <a:gd name="connsiteY34" fmla="*/ 1296484 h 1508632"/>
                  <a:gd name="connsiteX35" fmla="*/ 791753 w 980604"/>
                  <a:gd name="connsiteY35" fmla="*/ 1246233 h 1508632"/>
                  <a:gd name="connsiteX36" fmla="*/ 656498 w 980604"/>
                  <a:gd name="connsiteY36" fmla="*/ 1149078 h 1508632"/>
                  <a:gd name="connsiteX37" fmla="*/ 654232 w 980604"/>
                  <a:gd name="connsiteY37" fmla="*/ 1100681 h 1508632"/>
                  <a:gd name="connsiteX38" fmla="*/ 679358 w 980604"/>
                  <a:gd name="connsiteY38" fmla="*/ 1082403 h 1508632"/>
                  <a:gd name="connsiteX39" fmla="*/ 732698 w 980604"/>
                  <a:gd name="connsiteY39" fmla="*/ 1074783 h 1508632"/>
                  <a:gd name="connsiteX40" fmla="*/ 907958 w 980604"/>
                  <a:gd name="connsiteY40" fmla="*/ 1084308 h 1508632"/>
                  <a:gd name="connsiteX41" fmla="*/ 964655 w 980604"/>
                  <a:gd name="connsiteY41" fmla="*/ 1088175 h 1508632"/>
                  <a:gd name="connsiteX42" fmla="*/ 978443 w 980604"/>
                  <a:gd name="connsiteY42" fmla="*/ 1046568 h 1508632"/>
                  <a:gd name="connsiteX43" fmla="*/ 926854 w 980604"/>
                  <a:gd name="connsiteY43" fmla="*/ 1027158 h 1508632"/>
                  <a:gd name="connsiteX44" fmla="*/ 811420 w 980604"/>
                  <a:gd name="connsiteY44" fmla="*/ 1029629 h 1508632"/>
                  <a:gd name="connsiteX45" fmla="*/ 654594 w 980604"/>
                  <a:gd name="connsiteY45" fmla="*/ 1042398 h 1508632"/>
                  <a:gd name="connsiteX46" fmla="*/ 648312 w 980604"/>
                  <a:gd name="connsiteY46" fmla="*/ 1018611 h 1508632"/>
                  <a:gd name="connsiteX47" fmla="*/ 681263 w 980604"/>
                  <a:gd name="connsiteY47" fmla="*/ 985248 h 1508632"/>
                  <a:gd name="connsiteX48" fmla="*/ 725078 w 980604"/>
                  <a:gd name="connsiteY48" fmla="*/ 945243 h 1508632"/>
                  <a:gd name="connsiteX49" fmla="*/ 740318 w 980604"/>
                  <a:gd name="connsiteY49" fmla="*/ 931908 h 1508632"/>
                  <a:gd name="connsiteX50" fmla="*/ 761273 w 980604"/>
                  <a:gd name="connsiteY50" fmla="*/ 910953 h 1508632"/>
                  <a:gd name="connsiteX51" fmla="*/ 774608 w 980604"/>
                  <a:gd name="connsiteY51" fmla="*/ 882378 h 1508632"/>
                  <a:gd name="connsiteX52" fmla="*/ 772703 w 980604"/>
                  <a:gd name="connsiteY52" fmla="*/ 867138 h 1508632"/>
                  <a:gd name="connsiteX53" fmla="*/ 746033 w 980604"/>
                  <a:gd name="connsiteY53" fmla="*/ 867138 h 1508632"/>
                  <a:gd name="connsiteX54" fmla="*/ 707933 w 980604"/>
                  <a:gd name="connsiteY54" fmla="*/ 891903 h 1508632"/>
                  <a:gd name="connsiteX55" fmla="*/ 591059 w 980604"/>
                  <a:gd name="connsiteY55" fmla="*/ 938034 h 1508632"/>
                  <a:gd name="connsiteX56" fmla="*/ 515528 w 980604"/>
                  <a:gd name="connsiteY56" fmla="*/ 840468 h 1508632"/>
                  <a:gd name="connsiteX57" fmla="*/ 511718 w 980604"/>
                  <a:gd name="connsiteY57" fmla="*/ 350883 h 1508632"/>
                  <a:gd name="connsiteX58" fmla="*/ 507908 w 980604"/>
                  <a:gd name="connsiteY58" fmla="*/ 59418 h 1508632"/>
                  <a:gd name="connsiteX59" fmla="*/ 498383 w 980604"/>
                  <a:gd name="connsiteY59" fmla="*/ 32748 h 1508632"/>
                  <a:gd name="connsiteX60" fmla="*/ 496478 w 980604"/>
                  <a:gd name="connsiteY60" fmla="*/ 27033 h 1508632"/>
                  <a:gd name="connsiteX61" fmla="*/ 492668 w 980604"/>
                  <a:gd name="connsiteY61" fmla="*/ 21318 h 1508632"/>
                  <a:gd name="connsiteX62" fmla="*/ 486953 w 980604"/>
                  <a:gd name="connsiteY62" fmla="*/ 9888 h 1508632"/>
                  <a:gd name="connsiteX63" fmla="*/ 481238 w 980604"/>
                  <a:gd name="connsiteY63" fmla="*/ 6078 h 1508632"/>
                  <a:gd name="connsiteX64" fmla="*/ 437886 w 980604"/>
                  <a:gd name="connsiteY64" fmla="*/ 7777 h 1508632"/>
                  <a:gd name="connsiteX65" fmla="*/ 433614 w 980604"/>
                  <a:gd name="connsiteY65" fmla="*/ 98034 h 1508632"/>
                  <a:gd name="connsiteX66" fmla="*/ 444837 w 980604"/>
                  <a:gd name="connsiteY66" fmla="*/ 218512 h 1508632"/>
                  <a:gd name="connsiteX67" fmla="*/ 448853 w 980604"/>
                  <a:gd name="connsiteY67" fmla="*/ 413748 h 1508632"/>
                  <a:gd name="connsiteX68" fmla="*/ 453179 w 980604"/>
                  <a:gd name="connsiteY68" fmla="*/ 749592 h 1508632"/>
                  <a:gd name="connsiteX69" fmla="*/ 436085 w 980604"/>
                  <a:gd name="connsiteY69" fmla="*/ 856738 h 1508632"/>
                  <a:gd name="connsiteX0" fmla="*/ 436085 w 980604"/>
                  <a:gd name="connsiteY0" fmla="*/ 856738 h 1508632"/>
                  <a:gd name="connsiteX1" fmla="*/ 400661 w 980604"/>
                  <a:gd name="connsiteY1" fmla="*/ 919551 h 1508632"/>
                  <a:gd name="connsiteX2" fmla="*/ 350875 w 980604"/>
                  <a:gd name="connsiteY2" fmla="*/ 956107 h 1508632"/>
                  <a:gd name="connsiteX3" fmla="*/ 271122 w 980604"/>
                  <a:gd name="connsiteY3" fmla="*/ 959711 h 1508632"/>
                  <a:gd name="connsiteX4" fmla="*/ 179887 w 980604"/>
                  <a:gd name="connsiteY4" fmla="*/ 927532 h 1508632"/>
                  <a:gd name="connsiteX5" fmla="*/ 67853 w 980604"/>
                  <a:gd name="connsiteY5" fmla="*/ 867138 h 1508632"/>
                  <a:gd name="connsiteX6" fmla="*/ 54518 w 980604"/>
                  <a:gd name="connsiteY6" fmla="*/ 888093 h 1508632"/>
                  <a:gd name="connsiteX7" fmla="*/ 58328 w 980604"/>
                  <a:gd name="connsiteY7" fmla="*/ 926193 h 1508632"/>
                  <a:gd name="connsiteX8" fmla="*/ 88808 w 980604"/>
                  <a:gd name="connsiteY8" fmla="*/ 950958 h 1508632"/>
                  <a:gd name="connsiteX9" fmla="*/ 174533 w 980604"/>
                  <a:gd name="connsiteY9" fmla="*/ 981799 h 1508632"/>
                  <a:gd name="connsiteX10" fmla="*/ 270555 w 980604"/>
                  <a:gd name="connsiteY10" fmla="*/ 1028652 h 1508632"/>
                  <a:gd name="connsiteX11" fmla="*/ 286928 w 980604"/>
                  <a:gd name="connsiteY11" fmla="*/ 1069068 h 1508632"/>
                  <a:gd name="connsiteX12" fmla="*/ 272615 w 980604"/>
                  <a:gd name="connsiteY12" fmla="*/ 1111957 h 1508632"/>
                  <a:gd name="connsiteX13" fmla="*/ 194458 w 980604"/>
                  <a:gd name="connsiteY13" fmla="*/ 1142951 h 1508632"/>
                  <a:gd name="connsiteX14" fmla="*/ 88295 w 980604"/>
                  <a:gd name="connsiteY14" fmla="*/ 1157831 h 1508632"/>
                  <a:gd name="connsiteX15" fmla="*/ 12608 w 980604"/>
                  <a:gd name="connsiteY15" fmla="*/ 1168128 h 1508632"/>
                  <a:gd name="connsiteX16" fmla="*/ 14513 w 980604"/>
                  <a:gd name="connsiteY16" fmla="*/ 1206228 h 1508632"/>
                  <a:gd name="connsiteX17" fmla="*/ 153578 w 980604"/>
                  <a:gd name="connsiteY17" fmla="*/ 1214981 h 1508632"/>
                  <a:gd name="connsiteX18" fmla="*/ 344233 w 980604"/>
                  <a:gd name="connsiteY18" fmla="*/ 1210038 h 1508632"/>
                  <a:gd name="connsiteX19" fmla="*/ 370748 w 980604"/>
                  <a:gd name="connsiteY19" fmla="*/ 1266261 h 1508632"/>
                  <a:gd name="connsiteX20" fmla="*/ 343305 w 980604"/>
                  <a:gd name="connsiteY20" fmla="*/ 1349154 h 1508632"/>
                  <a:gd name="connsiteX21" fmla="*/ 336458 w 980604"/>
                  <a:gd name="connsiteY21" fmla="*/ 1412946 h 1508632"/>
                  <a:gd name="connsiteX22" fmla="*/ 340268 w 980604"/>
                  <a:gd name="connsiteY22" fmla="*/ 1455783 h 1508632"/>
                  <a:gd name="connsiteX23" fmla="*/ 372653 w 980604"/>
                  <a:gd name="connsiteY23" fmla="*/ 1505313 h 1508632"/>
                  <a:gd name="connsiteX24" fmla="*/ 395513 w 980604"/>
                  <a:gd name="connsiteY24" fmla="*/ 1507218 h 1508632"/>
                  <a:gd name="connsiteX25" fmla="*/ 405038 w 980604"/>
                  <a:gd name="connsiteY25" fmla="*/ 1484358 h 1508632"/>
                  <a:gd name="connsiteX26" fmla="*/ 411319 w 980604"/>
                  <a:gd name="connsiteY26" fmla="*/ 1443993 h 1508632"/>
                  <a:gd name="connsiteX27" fmla="*/ 417601 w 980604"/>
                  <a:gd name="connsiteY27" fmla="*/ 1381900 h 1508632"/>
                  <a:gd name="connsiteX28" fmla="*/ 432275 w 980604"/>
                  <a:gd name="connsiteY28" fmla="*/ 1321712 h 1508632"/>
                  <a:gd name="connsiteX29" fmla="*/ 475523 w 980604"/>
                  <a:gd name="connsiteY29" fmla="*/ 1257663 h 1508632"/>
                  <a:gd name="connsiteX30" fmla="*/ 536689 w 980604"/>
                  <a:gd name="connsiteY30" fmla="*/ 1222651 h 1508632"/>
                  <a:gd name="connsiteX31" fmla="*/ 609388 w 980604"/>
                  <a:gd name="connsiteY31" fmla="*/ 1214260 h 1508632"/>
                  <a:gd name="connsiteX32" fmla="*/ 709117 w 980604"/>
                  <a:gd name="connsiteY32" fmla="*/ 1279441 h 1508632"/>
                  <a:gd name="connsiteX33" fmla="*/ 786038 w 980604"/>
                  <a:gd name="connsiteY33" fmla="*/ 1316358 h 1508632"/>
                  <a:gd name="connsiteX34" fmla="*/ 828669 w 980604"/>
                  <a:gd name="connsiteY34" fmla="*/ 1296484 h 1508632"/>
                  <a:gd name="connsiteX35" fmla="*/ 791753 w 980604"/>
                  <a:gd name="connsiteY35" fmla="*/ 1246233 h 1508632"/>
                  <a:gd name="connsiteX36" fmla="*/ 656498 w 980604"/>
                  <a:gd name="connsiteY36" fmla="*/ 1149078 h 1508632"/>
                  <a:gd name="connsiteX37" fmla="*/ 654232 w 980604"/>
                  <a:gd name="connsiteY37" fmla="*/ 1100681 h 1508632"/>
                  <a:gd name="connsiteX38" fmla="*/ 679358 w 980604"/>
                  <a:gd name="connsiteY38" fmla="*/ 1082403 h 1508632"/>
                  <a:gd name="connsiteX39" fmla="*/ 732698 w 980604"/>
                  <a:gd name="connsiteY39" fmla="*/ 1074783 h 1508632"/>
                  <a:gd name="connsiteX40" fmla="*/ 907958 w 980604"/>
                  <a:gd name="connsiteY40" fmla="*/ 1084308 h 1508632"/>
                  <a:gd name="connsiteX41" fmla="*/ 964655 w 980604"/>
                  <a:gd name="connsiteY41" fmla="*/ 1088175 h 1508632"/>
                  <a:gd name="connsiteX42" fmla="*/ 978443 w 980604"/>
                  <a:gd name="connsiteY42" fmla="*/ 1046568 h 1508632"/>
                  <a:gd name="connsiteX43" fmla="*/ 926854 w 980604"/>
                  <a:gd name="connsiteY43" fmla="*/ 1027158 h 1508632"/>
                  <a:gd name="connsiteX44" fmla="*/ 811420 w 980604"/>
                  <a:gd name="connsiteY44" fmla="*/ 1029629 h 1508632"/>
                  <a:gd name="connsiteX45" fmla="*/ 654594 w 980604"/>
                  <a:gd name="connsiteY45" fmla="*/ 1042398 h 1508632"/>
                  <a:gd name="connsiteX46" fmla="*/ 648312 w 980604"/>
                  <a:gd name="connsiteY46" fmla="*/ 1018611 h 1508632"/>
                  <a:gd name="connsiteX47" fmla="*/ 681263 w 980604"/>
                  <a:gd name="connsiteY47" fmla="*/ 985248 h 1508632"/>
                  <a:gd name="connsiteX48" fmla="*/ 725078 w 980604"/>
                  <a:gd name="connsiteY48" fmla="*/ 945243 h 1508632"/>
                  <a:gd name="connsiteX49" fmla="*/ 740318 w 980604"/>
                  <a:gd name="connsiteY49" fmla="*/ 931908 h 1508632"/>
                  <a:gd name="connsiteX50" fmla="*/ 761273 w 980604"/>
                  <a:gd name="connsiteY50" fmla="*/ 910953 h 1508632"/>
                  <a:gd name="connsiteX51" fmla="*/ 774608 w 980604"/>
                  <a:gd name="connsiteY51" fmla="*/ 882378 h 1508632"/>
                  <a:gd name="connsiteX52" fmla="*/ 772703 w 980604"/>
                  <a:gd name="connsiteY52" fmla="*/ 867138 h 1508632"/>
                  <a:gd name="connsiteX53" fmla="*/ 746033 w 980604"/>
                  <a:gd name="connsiteY53" fmla="*/ 867138 h 1508632"/>
                  <a:gd name="connsiteX54" fmla="*/ 707933 w 980604"/>
                  <a:gd name="connsiteY54" fmla="*/ 891903 h 1508632"/>
                  <a:gd name="connsiteX55" fmla="*/ 591059 w 980604"/>
                  <a:gd name="connsiteY55" fmla="*/ 938034 h 1508632"/>
                  <a:gd name="connsiteX56" fmla="*/ 515528 w 980604"/>
                  <a:gd name="connsiteY56" fmla="*/ 840468 h 1508632"/>
                  <a:gd name="connsiteX57" fmla="*/ 511718 w 980604"/>
                  <a:gd name="connsiteY57" fmla="*/ 350883 h 1508632"/>
                  <a:gd name="connsiteX58" fmla="*/ 507908 w 980604"/>
                  <a:gd name="connsiteY58" fmla="*/ 59418 h 1508632"/>
                  <a:gd name="connsiteX59" fmla="*/ 498383 w 980604"/>
                  <a:gd name="connsiteY59" fmla="*/ 32748 h 1508632"/>
                  <a:gd name="connsiteX60" fmla="*/ 496478 w 980604"/>
                  <a:gd name="connsiteY60" fmla="*/ 27033 h 1508632"/>
                  <a:gd name="connsiteX61" fmla="*/ 492668 w 980604"/>
                  <a:gd name="connsiteY61" fmla="*/ 21318 h 1508632"/>
                  <a:gd name="connsiteX62" fmla="*/ 486953 w 980604"/>
                  <a:gd name="connsiteY62" fmla="*/ 9888 h 1508632"/>
                  <a:gd name="connsiteX63" fmla="*/ 481238 w 980604"/>
                  <a:gd name="connsiteY63" fmla="*/ 6078 h 1508632"/>
                  <a:gd name="connsiteX64" fmla="*/ 437886 w 980604"/>
                  <a:gd name="connsiteY64" fmla="*/ 7777 h 1508632"/>
                  <a:gd name="connsiteX65" fmla="*/ 433614 w 980604"/>
                  <a:gd name="connsiteY65" fmla="*/ 98034 h 1508632"/>
                  <a:gd name="connsiteX66" fmla="*/ 444837 w 980604"/>
                  <a:gd name="connsiteY66" fmla="*/ 218512 h 1508632"/>
                  <a:gd name="connsiteX67" fmla="*/ 448853 w 980604"/>
                  <a:gd name="connsiteY67" fmla="*/ 413748 h 1508632"/>
                  <a:gd name="connsiteX68" fmla="*/ 453179 w 980604"/>
                  <a:gd name="connsiteY68" fmla="*/ 749592 h 1508632"/>
                  <a:gd name="connsiteX69" fmla="*/ 436085 w 980604"/>
                  <a:gd name="connsiteY69" fmla="*/ 856738 h 1508632"/>
                  <a:gd name="connsiteX0" fmla="*/ 436085 w 980604"/>
                  <a:gd name="connsiteY0" fmla="*/ 856738 h 1508632"/>
                  <a:gd name="connsiteX1" fmla="*/ 400661 w 980604"/>
                  <a:gd name="connsiteY1" fmla="*/ 919551 h 1508632"/>
                  <a:gd name="connsiteX2" fmla="*/ 350875 w 980604"/>
                  <a:gd name="connsiteY2" fmla="*/ 956107 h 1508632"/>
                  <a:gd name="connsiteX3" fmla="*/ 271122 w 980604"/>
                  <a:gd name="connsiteY3" fmla="*/ 959711 h 1508632"/>
                  <a:gd name="connsiteX4" fmla="*/ 179887 w 980604"/>
                  <a:gd name="connsiteY4" fmla="*/ 927532 h 1508632"/>
                  <a:gd name="connsiteX5" fmla="*/ 67853 w 980604"/>
                  <a:gd name="connsiteY5" fmla="*/ 867138 h 1508632"/>
                  <a:gd name="connsiteX6" fmla="*/ 54518 w 980604"/>
                  <a:gd name="connsiteY6" fmla="*/ 888093 h 1508632"/>
                  <a:gd name="connsiteX7" fmla="*/ 58328 w 980604"/>
                  <a:gd name="connsiteY7" fmla="*/ 926193 h 1508632"/>
                  <a:gd name="connsiteX8" fmla="*/ 88808 w 980604"/>
                  <a:gd name="connsiteY8" fmla="*/ 950958 h 1508632"/>
                  <a:gd name="connsiteX9" fmla="*/ 174533 w 980604"/>
                  <a:gd name="connsiteY9" fmla="*/ 981799 h 1508632"/>
                  <a:gd name="connsiteX10" fmla="*/ 270555 w 980604"/>
                  <a:gd name="connsiteY10" fmla="*/ 1028652 h 1508632"/>
                  <a:gd name="connsiteX11" fmla="*/ 286928 w 980604"/>
                  <a:gd name="connsiteY11" fmla="*/ 1069068 h 1508632"/>
                  <a:gd name="connsiteX12" fmla="*/ 272615 w 980604"/>
                  <a:gd name="connsiteY12" fmla="*/ 1111957 h 1508632"/>
                  <a:gd name="connsiteX13" fmla="*/ 194458 w 980604"/>
                  <a:gd name="connsiteY13" fmla="*/ 1142951 h 1508632"/>
                  <a:gd name="connsiteX14" fmla="*/ 88295 w 980604"/>
                  <a:gd name="connsiteY14" fmla="*/ 1157831 h 1508632"/>
                  <a:gd name="connsiteX15" fmla="*/ 12608 w 980604"/>
                  <a:gd name="connsiteY15" fmla="*/ 1168128 h 1508632"/>
                  <a:gd name="connsiteX16" fmla="*/ 14513 w 980604"/>
                  <a:gd name="connsiteY16" fmla="*/ 1206228 h 1508632"/>
                  <a:gd name="connsiteX17" fmla="*/ 153578 w 980604"/>
                  <a:gd name="connsiteY17" fmla="*/ 1214981 h 1508632"/>
                  <a:gd name="connsiteX18" fmla="*/ 344233 w 980604"/>
                  <a:gd name="connsiteY18" fmla="*/ 1210038 h 1508632"/>
                  <a:gd name="connsiteX19" fmla="*/ 370748 w 980604"/>
                  <a:gd name="connsiteY19" fmla="*/ 1266261 h 1508632"/>
                  <a:gd name="connsiteX20" fmla="*/ 343305 w 980604"/>
                  <a:gd name="connsiteY20" fmla="*/ 1349154 h 1508632"/>
                  <a:gd name="connsiteX21" fmla="*/ 336458 w 980604"/>
                  <a:gd name="connsiteY21" fmla="*/ 1412946 h 1508632"/>
                  <a:gd name="connsiteX22" fmla="*/ 340268 w 980604"/>
                  <a:gd name="connsiteY22" fmla="*/ 1455783 h 1508632"/>
                  <a:gd name="connsiteX23" fmla="*/ 372653 w 980604"/>
                  <a:gd name="connsiteY23" fmla="*/ 1505313 h 1508632"/>
                  <a:gd name="connsiteX24" fmla="*/ 395513 w 980604"/>
                  <a:gd name="connsiteY24" fmla="*/ 1507218 h 1508632"/>
                  <a:gd name="connsiteX25" fmla="*/ 405038 w 980604"/>
                  <a:gd name="connsiteY25" fmla="*/ 1484358 h 1508632"/>
                  <a:gd name="connsiteX26" fmla="*/ 411319 w 980604"/>
                  <a:gd name="connsiteY26" fmla="*/ 1443993 h 1508632"/>
                  <a:gd name="connsiteX27" fmla="*/ 417601 w 980604"/>
                  <a:gd name="connsiteY27" fmla="*/ 1381900 h 1508632"/>
                  <a:gd name="connsiteX28" fmla="*/ 432275 w 980604"/>
                  <a:gd name="connsiteY28" fmla="*/ 1321712 h 1508632"/>
                  <a:gd name="connsiteX29" fmla="*/ 475523 w 980604"/>
                  <a:gd name="connsiteY29" fmla="*/ 1257663 h 1508632"/>
                  <a:gd name="connsiteX30" fmla="*/ 536689 w 980604"/>
                  <a:gd name="connsiteY30" fmla="*/ 1222651 h 1508632"/>
                  <a:gd name="connsiteX31" fmla="*/ 609388 w 980604"/>
                  <a:gd name="connsiteY31" fmla="*/ 1214260 h 1508632"/>
                  <a:gd name="connsiteX32" fmla="*/ 709117 w 980604"/>
                  <a:gd name="connsiteY32" fmla="*/ 1279441 h 1508632"/>
                  <a:gd name="connsiteX33" fmla="*/ 786038 w 980604"/>
                  <a:gd name="connsiteY33" fmla="*/ 1316358 h 1508632"/>
                  <a:gd name="connsiteX34" fmla="*/ 828669 w 980604"/>
                  <a:gd name="connsiteY34" fmla="*/ 1296484 h 1508632"/>
                  <a:gd name="connsiteX35" fmla="*/ 791753 w 980604"/>
                  <a:gd name="connsiteY35" fmla="*/ 1246233 h 1508632"/>
                  <a:gd name="connsiteX36" fmla="*/ 656498 w 980604"/>
                  <a:gd name="connsiteY36" fmla="*/ 1149078 h 1508632"/>
                  <a:gd name="connsiteX37" fmla="*/ 654232 w 980604"/>
                  <a:gd name="connsiteY37" fmla="*/ 1100681 h 1508632"/>
                  <a:gd name="connsiteX38" fmla="*/ 679358 w 980604"/>
                  <a:gd name="connsiteY38" fmla="*/ 1082403 h 1508632"/>
                  <a:gd name="connsiteX39" fmla="*/ 732698 w 980604"/>
                  <a:gd name="connsiteY39" fmla="*/ 1074783 h 1508632"/>
                  <a:gd name="connsiteX40" fmla="*/ 907958 w 980604"/>
                  <a:gd name="connsiteY40" fmla="*/ 1084308 h 1508632"/>
                  <a:gd name="connsiteX41" fmla="*/ 964655 w 980604"/>
                  <a:gd name="connsiteY41" fmla="*/ 1088175 h 1508632"/>
                  <a:gd name="connsiteX42" fmla="*/ 978443 w 980604"/>
                  <a:gd name="connsiteY42" fmla="*/ 1046568 h 1508632"/>
                  <a:gd name="connsiteX43" fmla="*/ 926854 w 980604"/>
                  <a:gd name="connsiteY43" fmla="*/ 1027158 h 1508632"/>
                  <a:gd name="connsiteX44" fmla="*/ 811420 w 980604"/>
                  <a:gd name="connsiteY44" fmla="*/ 1029629 h 1508632"/>
                  <a:gd name="connsiteX45" fmla="*/ 654594 w 980604"/>
                  <a:gd name="connsiteY45" fmla="*/ 1042398 h 1508632"/>
                  <a:gd name="connsiteX46" fmla="*/ 648312 w 980604"/>
                  <a:gd name="connsiteY46" fmla="*/ 1018611 h 1508632"/>
                  <a:gd name="connsiteX47" fmla="*/ 681263 w 980604"/>
                  <a:gd name="connsiteY47" fmla="*/ 985248 h 1508632"/>
                  <a:gd name="connsiteX48" fmla="*/ 725078 w 980604"/>
                  <a:gd name="connsiteY48" fmla="*/ 945243 h 1508632"/>
                  <a:gd name="connsiteX49" fmla="*/ 740318 w 980604"/>
                  <a:gd name="connsiteY49" fmla="*/ 931908 h 1508632"/>
                  <a:gd name="connsiteX50" fmla="*/ 761273 w 980604"/>
                  <a:gd name="connsiteY50" fmla="*/ 910953 h 1508632"/>
                  <a:gd name="connsiteX51" fmla="*/ 774608 w 980604"/>
                  <a:gd name="connsiteY51" fmla="*/ 882378 h 1508632"/>
                  <a:gd name="connsiteX52" fmla="*/ 772703 w 980604"/>
                  <a:gd name="connsiteY52" fmla="*/ 867138 h 1508632"/>
                  <a:gd name="connsiteX53" fmla="*/ 746033 w 980604"/>
                  <a:gd name="connsiteY53" fmla="*/ 867138 h 1508632"/>
                  <a:gd name="connsiteX54" fmla="*/ 690634 w 980604"/>
                  <a:gd name="connsiteY54" fmla="*/ 906732 h 1508632"/>
                  <a:gd name="connsiteX55" fmla="*/ 591059 w 980604"/>
                  <a:gd name="connsiteY55" fmla="*/ 938034 h 1508632"/>
                  <a:gd name="connsiteX56" fmla="*/ 515528 w 980604"/>
                  <a:gd name="connsiteY56" fmla="*/ 840468 h 1508632"/>
                  <a:gd name="connsiteX57" fmla="*/ 511718 w 980604"/>
                  <a:gd name="connsiteY57" fmla="*/ 350883 h 1508632"/>
                  <a:gd name="connsiteX58" fmla="*/ 507908 w 980604"/>
                  <a:gd name="connsiteY58" fmla="*/ 59418 h 1508632"/>
                  <a:gd name="connsiteX59" fmla="*/ 498383 w 980604"/>
                  <a:gd name="connsiteY59" fmla="*/ 32748 h 1508632"/>
                  <a:gd name="connsiteX60" fmla="*/ 496478 w 980604"/>
                  <a:gd name="connsiteY60" fmla="*/ 27033 h 1508632"/>
                  <a:gd name="connsiteX61" fmla="*/ 492668 w 980604"/>
                  <a:gd name="connsiteY61" fmla="*/ 21318 h 1508632"/>
                  <a:gd name="connsiteX62" fmla="*/ 486953 w 980604"/>
                  <a:gd name="connsiteY62" fmla="*/ 9888 h 1508632"/>
                  <a:gd name="connsiteX63" fmla="*/ 481238 w 980604"/>
                  <a:gd name="connsiteY63" fmla="*/ 6078 h 1508632"/>
                  <a:gd name="connsiteX64" fmla="*/ 437886 w 980604"/>
                  <a:gd name="connsiteY64" fmla="*/ 7777 h 1508632"/>
                  <a:gd name="connsiteX65" fmla="*/ 433614 w 980604"/>
                  <a:gd name="connsiteY65" fmla="*/ 98034 h 1508632"/>
                  <a:gd name="connsiteX66" fmla="*/ 444837 w 980604"/>
                  <a:gd name="connsiteY66" fmla="*/ 218512 h 1508632"/>
                  <a:gd name="connsiteX67" fmla="*/ 448853 w 980604"/>
                  <a:gd name="connsiteY67" fmla="*/ 413748 h 1508632"/>
                  <a:gd name="connsiteX68" fmla="*/ 453179 w 980604"/>
                  <a:gd name="connsiteY68" fmla="*/ 749592 h 1508632"/>
                  <a:gd name="connsiteX69" fmla="*/ 436085 w 980604"/>
                  <a:gd name="connsiteY69" fmla="*/ 856738 h 1508632"/>
                  <a:gd name="connsiteX0" fmla="*/ 436085 w 980604"/>
                  <a:gd name="connsiteY0" fmla="*/ 856738 h 1508632"/>
                  <a:gd name="connsiteX1" fmla="*/ 400661 w 980604"/>
                  <a:gd name="connsiteY1" fmla="*/ 919551 h 1508632"/>
                  <a:gd name="connsiteX2" fmla="*/ 350875 w 980604"/>
                  <a:gd name="connsiteY2" fmla="*/ 956107 h 1508632"/>
                  <a:gd name="connsiteX3" fmla="*/ 271122 w 980604"/>
                  <a:gd name="connsiteY3" fmla="*/ 959711 h 1508632"/>
                  <a:gd name="connsiteX4" fmla="*/ 179887 w 980604"/>
                  <a:gd name="connsiteY4" fmla="*/ 927532 h 1508632"/>
                  <a:gd name="connsiteX5" fmla="*/ 67853 w 980604"/>
                  <a:gd name="connsiteY5" fmla="*/ 867138 h 1508632"/>
                  <a:gd name="connsiteX6" fmla="*/ 54518 w 980604"/>
                  <a:gd name="connsiteY6" fmla="*/ 888093 h 1508632"/>
                  <a:gd name="connsiteX7" fmla="*/ 58328 w 980604"/>
                  <a:gd name="connsiteY7" fmla="*/ 926193 h 1508632"/>
                  <a:gd name="connsiteX8" fmla="*/ 88808 w 980604"/>
                  <a:gd name="connsiteY8" fmla="*/ 950958 h 1508632"/>
                  <a:gd name="connsiteX9" fmla="*/ 174533 w 980604"/>
                  <a:gd name="connsiteY9" fmla="*/ 981799 h 1508632"/>
                  <a:gd name="connsiteX10" fmla="*/ 270555 w 980604"/>
                  <a:gd name="connsiteY10" fmla="*/ 1028652 h 1508632"/>
                  <a:gd name="connsiteX11" fmla="*/ 286928 w 980604"/>
                  <a:gd name="connsiteY11" fmla="*/ 1069068 h 1508632"/>
                  <a:gd name="connsiteX12" fmla="*/ 272615 w 980604"/>
                  <a:gd name="connsiteY12" fmla="*/ 1111957 h 1508632"/>
                  <a:gd name="connsiteX13" fmla="*/ 194458 w 980604"/>
                  <a:gd name="connsiteY13" fmla="*/ 1142951 h 1508632"/>
                  <a:gd name="connsiteX14" fmla="*/ 88295 w 980604"/>
                  <a:gd name="connsiteY14" fmla="*/ 1157831 h 1508632"/>
                  <a:gd name="connsiteX15" fmla="*/ 12608 w 980604"/>
                  <a:gd name="connsiteY15" fmla="*/ 1168128 h 1508632"/>
                  <a:gd name="connsiteX16" fmla="*/ 14513 w 980604"/>
                  <a:gd name="connsiteY16" fmla="*/ 1206228 h 1508632"/>
                  <a:gd name="connsiteX17" fmla="*/ 153578 w 980604"/>
                  <a:gd name="connsiteY17" fmla="*/ 1214981 h 1508632"/>
                  <a:gd name="connsiteX18" fmla="*/ 344233 w 980604"/>
                  <a:gd name="connsiteY18" fmla="*/ 1210038 h 1508632"/>
                  <a:gd name="connsiteX19" fmla="*/ 370748 w 980604"/>
                  <a:gd name="connsiteY19" fmla="*/ 1266261 h 1508632"/>
                  <a:gd name="connsiteX20" fmla="*/ 343305 w 980604"/>
                  <a:gd name="connsiteY20" fmla="*/ 1349154 h 1508632"/>
                  <a:gd name="connsiteX21" fmla="*/ 336458 w 980604"/>
                  <a:gd name="connsiteY21" fmla="*/ 1412946 h 1508632"/>
                  <a:gd name="connsiteX22" fmla="*/ 340268 w 980604"/>
                  <a:gd name="connsiteY22" fmla="*/ 1455783 h 1508632"/>
                  <a:gd name="connsiteX23" fmla="*/ 372653 w 980604"/>
                  <a:gd name="connsiteY23" fmla="*/ 1505313 h 1508632"/>
                  <a:gd name="connsiteX24" fmla="*/ 395513 w 980604"/>
                  <a:gd name="connsiteY24" fmla="*/ 1507218 h 1508632"/>
                  <a:gd name="connsiteX25" fmla="*/ 405038 w 980604"/>
                  <a:gd name="connsiteY25" fmla="*/ 1484358 h 1508632"/>
                  <a:gd name="connsiteX26" fmla="*/ 411319 w 980604"/>
                  <a:gd name="connsiteY26" fmla="*/ 1443993 h 1508632"/>
                  <a:gd name="connsiteX27" fmla="*/ 417601 w 980604"/>
                  <a:gd name="connsiteY27" fmla="*/ 1381900 h 1508632"/>
                  <a:gd name="connsiteX28" fmla="*/ 432275 w 980604"/>
                  <a:gd name="connsiteY28" fmla="*/ 1321712 h 1508632"/>
                  <a:gd name="connsiteX29" fmla="*/ 475523 w 980604"/>
                  <a:gd name="connsiteY29" fmla="*/ 1257663 h 1508632"/>
                  <a:gd name="connsiteX30" fmla="*/ 536689 w 980604"/>
                  <a:gd name="connsiteY30" fmla="*/ 1222651 h 1508632"/>
                  <a:gd name="connsiteX31" fmla="*/ 609388 w 980604"/>
                  <a:gd name="connsiteY31" fmla="*/ 1214260 h 1508632"/>
                  <a:gd name="connsiteX32" fmla="*/ 709117 w 980604"/>
                  <a:gd name="connsiteY32" fmla="*/ 1279441 h 1508632"/>
                  <a:gd name="connsiteX33" fmla="*/ 786038 w 980604"/>
                  <a:gd name="connsiteY33" fmla="*/ 1316358 h 1508632"/>
                  <a:gd name="connsiteX34" fmla="*/ 828669 w 980604"/>
                  <a:gd name="connsiteY34" fmla="*/ 1296484 h 1508632"/>
                  <a:gd name="connsiteX35" fmla="*/ 769511 w 980604"/>
                  <a:gd name="connsiteY35" fmla="*/ 1241290 h 1508632"/>
                  <a:gd name="connsiteX36" fmla="*/ 656498 w 980604"/>
                  <a:gd name="connsiteY36" fmla="*/ 1149078 h 1508632"/>
                  <a:gd name="connsiteX37" fmla="*/ 654232 w 980604"/>
                  <a:gd name="connsiteY37" fmla="*/ 1100681 h 1508632"/>
                  <a:gd name="connsiteX38" fmla="*/ 679358 w 980604"/>
                  <a:gd name="connsiteY38" fmla="*/ 1082403 h 1508632"/>
                  <a:gd name="connsiteX39" fmla="*/ 732698 w 980604"/>
                  <a:gd name="connsiteY39" fmla="*/ 1074783 h 1508632"/>
                  <a:gd name="connsiteX40" fmla="*/ 907958 w 980604"/>
                  <a:gd name="connsiteY40" fmla="*/ 1084308 h 1508632"/>
                  <a:gd name="connsiteX41" fmla="*/ 964655 w 980604"/>
                  <a:gd name="connsiteY41" fmla="*/ 1088175 h 1508632"/>
                  <a:gd name="connsiteX42" fmla="*/ 978443 w 980604"/>
                  <a:gd name="connsiteY42" fmla="*/ 1046568 h 1508632"/>
                  <a:gd name="connsiteX43" fmla="*/ 926854 w 980604"/>
                  <a:gd name="connsiteY43" fmla="*/ 1027158 h 1508632"/>
                  <a:gd name="connsiteX44" fmla="*/ 811420 w 980604"/>
                  <a:gd name="connsiteY44" fmla="*/ 1029629 h 1508632"/>
                  <a:gd name="connsiteX45" fmla="*/ 654594 w 980604"/>
                  <a:gd name="connsiteY45" fmla="*/ 1042398 h 1508632"/>
                  <a:gd name="connsiteX46" fmla="*/ 648312 w 980604"/>
                  <a:gd name="connsiteY46" fmla="*/ 1018611 h 1508632"/>
                  <a:gd name="connsiteX47" fmla="*/ 681263 w 980604"/>
                  <a:gd name="connsiteY47" fmla="*/ 985248 h 1508632"/>
                  <a:gd name="connsiteX48" fmla="*/ 725078 w 980604"/>
                  <a:gd name="connsiteY48" fmla="*/ 945243 h 1508632"/>
                  <a:gd name="connsiteX49" fmla="*/ 740318 w 980604"/>
                  <a:gd name="connsiteY49" fmla="*/ 931908 h 1508632"/>
                  <a:gd name="connsiteX50" fmla="*/ 761273 w 980604"/>
                  <a:gd name="connsiteY50" fmla="*/ 910953 h 1508632"/>
                  <a:gd name="connsiteX51" fmla="*/ 774608 w 980604"/>
                  <a:gd name="connsiteY51" fmla="*/ 882378 h 1508632"/>
                  <a:gd name="connsiteX52" fmla="*/ 772703 w 980604"/>
                  <a:gd name="connsiteY52" fmla="*/ 867138 h 1508632"/>
                  <a:gd name="connsiteX53" fmla="*/ 746033 w 980604"/>
                  <a:gd name="connsiteY53" fmla="*/ 867138 h 1508632"/>
                  <a:gd name="connsiteX54" fmla="*/ 690634 w 980604"/>
                  <a:gd name="connsiteY54" fmla="*/ 906732 h 1508632"/>
                  <a:gd name="connsiteX55" fmla="*/ 591059 w 980604"/>
                  <a:gd name="connsiteY55" fmla="*/ 938034 h 1508632"/>
                  <a:gd name="connsiteX56" fmla="*/ 515528 w 980604"/>
                  <a:gd name="connsiteY56" fmla="*/ 840468 h 1508632"/>
                  <a:gd name="connsiteX57" fmla="*/ 511718 w 980604"/>
                  <a:gd name="connsiteY57" fmla="*/ 350883 h 1508632"/>
                  <a:gd name="connsiteX58" fmla="*/ 507908 w 980604"/>
                  <a:gd name="connsiteY58" fmla="*/ 59418 h 1508632"/>
                  <a:gd name="connsiteX59" fmla="*/ 498383 w 980604"/>
                  <a:gd name="connsiteY59" fmla="*/ 32748 h 1508632"/>
                  <a:gd name="connsiteX60" fmla="*/ 496478 w 980604"/>
                  <a:gd name="connsiteY60" fmla="*/ 27033 h 1508632"/>
                  <a:gd name="connsiteX61" fmla="*/ 492668 w 980604"/>
                  <a:gd name="connsiteY61" fmla="*/ 21318 h 1508632"/>
                  <a:gd name="connsiteX62" fmla="*/ 486953 w 980604"/>
                  <a:gd name="connsiteY62" fmla="*/ 9888 h 1508632"/>
                  <a:gd name="connsiteX63" fmla="*/ 481238 w 980604"/>
                  <a:gd name="connsiteY63" fmla="*/ 6078 h 1508632"/>
                  <a:gd name="connsiteX64" fmla="*/ 437886 w 980604"/>
                  <a:gd name="connsiteY64" fmla="*/ 7777 h 1508632"/>
                  <a:gd name="connsiteX65" fmla="*/ 433614 w 980604"/>
                  <a:gd name="connsiteY65" fmla="*/ 98034 h 1508632"/>
                  <a:gd name="connsiteX66" fmla="*/ 444837 w 980604"/>
                  <a:gd name="connsiteY66" fmla="*/ 218512 h 1508632"/>
                  <a:gd name="connsiteX67" fmla="*/ 448853 w 980604"/>
                  <a:gd name="connsiteY67" fmla="*/ 413748 h 1508632"/>
                  <a:gd name="connsiteX68" fmla="*/ 453179 w 980604"/>
                  <a:gd name="connsiteY68" fmla="*/ 749592 h 1508632"/>
                  <a:gd name="connsiteX69" fmla="*/ 436085 w 980604"/>
                  <a:gd name="connsiteY69" fmla="*/ 856738 h 1508632"/>
                  <a:gd name="connsiteX0" fmla="*/ 436085 w 980604"/>
                  <a:gd name="connsiteY0" fmla="*/ 856738 h 1508632"/>
                  <a:gd name="connsiteX1" fmla="*/ 400661 w 980604"/>
                  <a:gd name="connsiteY1" fmla="*/ 919551 h 1508632"/>
                  <a:gd name="connsiteX2" fmla="*/ 350875 w 980604"/>
                  <a:gd name="connsiteY2" fmla="*/ 956107 h 1508632"/>
                  <a:gd name="connsiteX3" fmla="*/ 271122 w 980604"/>
                  <a:gd name="connsiteY3" fmla="*/ 959711 h 1508632"/>
                  <a:gd name="connsiteX4" fmla="*/ 179887 w 980604"/>
                  <a:gd name="connsiteY4" fmla="*/ 927532 h 1508632"/>
                  <a:gd name="connsiteX5" fmla="*/ 67853 w 980604"/>
                  <a:gd name="connsiteY5" fmla="*/ 867138 h 1508632"/>
                  <a:gd name="connsiteX6" fmla="*/ 54518 w 980604"/>
                  <a:gd name="connsiteY6" fmla="*/ 888093 h 1508632"/>
                  <a:gd name="connsiteX7" fmla="*/ 58328 w 980604"/>
                  <a:gd name="connsiteY7" fmla="*/ 926193 h 1508632"/>
                  <a:gd name="connsiteX8" fmla="*/ 88808 w 980604"/>
                  <a:gd name="connsiteY8" fmla="*/ 950958 h 1508632"/>
                  <a:gd name="connsiteX9" fmla="*/ 174533 w 980604"/>
                  <a:gd name="connsiteY9" fmla="*/ 981799 h 1508632"/>
                  <a:gd name="connsiteX10" fmla="*/ 270555 w 980604"/>
                  <a:gd name="connsiteY10" fmla="*/ 1028652 h 1508632"/>
                  <a:gd name="connsiteX11" fmla="*/ 286928 w 980604"/>
                  <a:gd name="connsiteY11" fmla="*/ 1069068 h 1508632"/>
                  <a:gd name="connsiteX12" fmla="*/ 272615 w 980604"/>
                  <a:gd name="connsiteY12" fmla="*/ 1111957 h 1508632"/>
                  <a:gd name="connsiteX13" fmla="*/ 194458 w 980604"/>
                  <a:gd name="connsiteY13" fmla="*/ 1142951 h 1508632"/>
                  <a:gd name="connsiteX14" fmla="*/ 88295 w 980604"/>
                  <a:gd name="connsiteY14" fmla="*/ 1157831 h 1508632"/>
                  <a:gd name="connsiteX15" fmla="*/ 12608 w 980604"/>
                  <a:gd name="connsiteY15" fmla="*/ 1168128 h 1508632"/>
                  <a:gd name="connsiteX16" fmla="*/ 14513 w 980604"/>
                  <a:gd name="connsiteY16" fmla="*/ 1206228 h 1508632"/>
                  <a:gd name="connsiteX17" fmla="*/ 153578 w 980604"/>
                  <a:gd name="connsiteY17" fmla="*/ 1214981 h 1508632"/>
                  <a:gd name="connsiteX18" fmla="*/ 344233 w 980604"/>
                  <a:gd name="connsiteY18" fmla="*/ 1210038 h 1508632"/>
                  <a:gd name="connsiteX19" fmla="*/ 370748 w 980604"/>
                  <a:gd name="connsiteY19" fmla="*/ 1266261 h 1508632"/>
                  <a:gd name="connsiteX20" fmla="*/ 343305 w 980604"/>
                  <a:gd name="connsiteY20" fmla="*/ 1349154 h 1508632"/>
                  <a:gd name="connsiteX21" fmla="*/ 336458 w 980604"/>
                  <a:gd name="connsiteY21" fmla="*/ 1412946 h 1508632"/>
                  <a:gd name="connsiteX22" fmla="*/ 340268 w 980604"/>
                  <a:gd name="connsiteY22" fmla="*/ 1455783 h 1508632"/>
                  <a:gd name="connsiteX23" fmla="*/ 372653 w 980604"/>
                  <a:gd name="connsiteY23" fmla="*/ 1505313 h 1508632"/>
                  <a:gd name="connsiteX24" fmla="*/ 395513 w 980604"/>
                  <a:gd name="connsiteY24" fmla="*/ 1507218 h 1508632"/>
                  <a:gd name="connsiteX25" fmla="*/ 405038 w 980604"/>
                  <a:gd name="connsiteY25" fmla="*/ 1484358 h 1508632"/>
                  <a:gd name="connsiteX26" fmla="*/ 411319 w 980604"/>
                  <a:gd name="connsiteY26" fmla="*/ 1443993 h 1508632"/>
                  <a:gd name="connsiteX27" fmla="*/ 417601 w 980604"/>
                  <a:gd name="connsiteY27" fmla="*/ 1381900 h 1508632"/>
                  <a:gd name="connsiteX28" fmla="*/ 432275 w 980604"/>
                  <a:gd name="connsiteY28" fmla="*/ 1321712 h 1508632"/>
                  <a:gd name="connsiteX29" fmla="*/ 475523 w 980604"/>
                  <a:gd name="connsiteY29" fmla="*/ 1257663 h 1508632"/>
                  <a:gd name="connsiteX30" fmla="*/ 536689 w 980604"/>
                  <a:gd name="connsiteY30" fmla="*/ 1222651 h 1508632"/>
                  <a:gd name="connsiteX31" fmla="*/ 609388 w 980604"/>
                  <a:gd name="connsiteY31" fmla="*/ 1214260 h 1508632"/>
                  <a:gd name="connsiteX32" fmla="*/ 709117 w 980604"/>
                  <a:gd name="connsiteY32" fmla="*/ 1279441 h 1508632"/>
                  <a:gd name="connsiteX33" fmla="*/ 786038 w 980604"/>
                  <a:gd name="connsiteY33" fmla="*/ 1316358 h 1508632"/>
                  <a:gd name="connsiteX34" fmla="*/ 828669 w 980604"/>
                  <a:gd name="connsiteY34" fmla="*/ 1296484 h 1508632"/>
                  <a:gd name="connsiteX35" fmla="*/ 769511 w 980604"/>
                  <a:gd name="connsiteY35" fmla="*/ 1241290 h 1508632"/>
                  <a:gd name="connsiteX36" fmla="*/ 656498 w 980604"/>
                  <a:gd name="connsiteY36" fmla="*/ 1149078 h 1508632"/>
                  <a:gd name="connsiteX37" fmla="*/ 654232 w 980604"/>
                  <a:gd name="connsiteY37" fmla="*/ 1100681 h 1508632"/>
                  <a:gd name="connsiteX38" fmla="*/ 679358 w 980604"/>
                  <a:gd name="connsiteY38" fmla="*/ 1082403 h 1508632"/>
                  <a:gd name="connsiteX39" fmla="*/ 732698 w 980604"/>
                  <a:gd name="connsiteY39" fmla="*/ 1074783 h 1508632"/>
                  <a:gd name="connsiteX40" fmla="*/ 907958 w 980604"/>
                  <a:gd name="connsiteY40" fmla="*/ 1084308 h 1508632"/>
                  <a:gd name="connsiteX41" fmla="*/ 964655 w 980604"/>
                  <a:gd name="connsiteY41" fmla="*/ 1088175 h 1508632"/>
                  <a:gd name="connsiteX42" fmla="*/ 978443 w 980604"/>
                  <a:gd name="connsiteY42" fmla="*/ 1046568 h 1508632"/>
                  <a:gd name="connsiteX43" fmla="*/ 926854 w 980604"/>
                  <a:gd name="connsiteY43" fmla="*/ 1027158 h 1508632"/>
                  <a:gd name="connsiteX44" fmla="*/ 811420 w 980604"/>
                  <a:gd name="connsiteY44" fmla="*/ 1029629 h 1508632"/>
                  <a:gd name="connsiteX45" fmla="*/ 654594 w 980604"/>
                  <a:gd name="connsiteY45" fmla="*/ 1042398 h 1508632"/>
                  <a:gd name="connsiteX46" fmla="*/ 648312 w 980604"/>
                  <a:gd name="connsiteY46" fmla="*/ 1018611 h 1508632"/>
                  <a:gd name="connsiteX47" fmla="*/ 681263 w 980604"/>
                  <a:gd name="connsiteY47" fmla="*/ 985248 h 1508632"/>
                  <a:gd name="connsiteX48" fmla="*/ 725078 w 980604"/>
                  <a:gd name="connsiteY48" fmla="*/ 945243 h 1508632"/>
                  <a:gd name="connsiteX49" fmla="*/ 740318 w 980604"/>
                  <a:gd name="connsiteY49" fmla="*/ 931908 h 1508632"/>
                  <a:gd name="connsiteX50" fmla="*/ 761273 w 980604"/>
                  <a:gd name="connsiteY50" fmla="*/ 910953 h 1508632"/>
                  <a:gd name="connsiteX51" fmla="*/ 774608 w 980604"/>
                  <a:gd name="connsiteY51" fmla="*/ 882378 h 1508632"/>
                  <a:gd name="connsiteX52" fmla="*/ 772703 w 980604"/>
                  <a:gd name="connsiteY52" fmla="*/ 867138 h 1508632"/>
                  <a:gd name="connsiteX53" fmla="*/ 746033 w 980604"/>
                  <a:gd name="connsiteY53" fmla="*/ 867138 h 1508632"/>
                  <a:gd name="connsiteX54" fmla="*/ 690634 w 980604"/>
                  <a:gd name="connsiteY54" fmla="*/ 906732 h 1508632"/>
                  <a:gd name="connsiteX55" fmla="*/ 591059 w 980604"/>
                  <a:gd name="connsiteY55" fmla="*/ 938034 h 1508632"/>
                  <a:gd name="connsiteX56" fmla="*/ 515528 w 980604"/>
                  <a:gd name="connsiteY56" fmla="*/ 840468 h 1508632"/>
                  <a:gd name="connsiteX57" fmla="*/ 511718 w 980604"/>
                  <a:gd name="connsiteY57" fmla="*/ 350883 h 1508632"/>
                  <a:gd name="connsiteX58" fmla="*/ 507908 w 980604"/>
                  <a:gd name="connsiteY58" fmla="*/ 59418 h 1508632"/>
                  <a:gd name="connsiteX59" fmla="*/ 498383 w 980604"/>
                  <a:gd name="connsiteY59" fmla="*/ 32748 h 1508632"/>
                  <a:gd name="connsiteX60" fmla="*/ 496478 w 980604"/>
                  <a:gd name="connsiteY60" fmla="*/ 27033 h 1508632"/>
                  <a:gd name="connsiteX61" fmla="*/ 486953 w 980604"/>
                  <a:gd name="connsiteY61" fmla="*/ 9888 h 1508632"/>
                  <a:gd name="connsiteX62" fmla="*/ 481238 w 980604"/>
                  <a:gd name="connsiteY62" fmla="*/ 6078 h 1508632"/>
                  <a:gd name="connsiteX63" fmla="*/ 437886 w 980604"/>
                  <a:gd name="connsiteY63" fmla="*/ 7777 h 1508632"/>
                  <a:gd name="connsiteX64" fmla="*/ 433614 w 980604"/>
                  <a:gd name="connsiteY64" fmla="*/ 98034 h 1508632"/>
                  <a:gd name="connsiteX65" fmla="*/ 444837 w 980604"/>
                  <a:gd name="connsiteY65" fmla="*/ 218512 h 1508632"/>
                  <a:gd name="connsiteX66" fmla="*/ 448853 w 980604"/>
                  <a:gd name="connsiteY66" fmla="*/ 413748 h 1508632"/>
                  <a:gd name="connsiteX67" fmla="*/ 453179 w 980604"/>
                  <a:gd name="connsiteY67" fmla="*/ 749592 h 1508632"/>
                  <a:gd name="connsiteX68" fmla="*/ 436085 w 980604"/>
                  <a:gd name="connsiteY68" fmla="*/ 856738 h 1508632"/>
                  <a:gd name="connsiteX0" fmla="*/ 436085 w 980604"/>
                  <a:gd name="connsiteY0" fmla="*/ 856738 h 1508632"/>
                  <a:gd name="connsiteX1" fmla="*/ 400661 w 980604"/>
                  <a:gd name="connsiteY1" fmla="*/ 919551 h 1508632"/>
                  <a:gd name="connsiteX2" fmla="*/ 350875 w 980604"/>
                  <a:gd name="connsiteY2" fmla="*/ 956107 h 1508632"/>
                  <a:gd name="connsiteX3" fmla="*/ 271122 w 980604"/>
                  <a:gd name="connsiteY3" fmla="*/ 959711 h 1508632"/>
                  <a:gd name="connsiteX4" fmla="*/ 179887 w 980604"/>
                  <a:gd name="connsiteY4" fmla="*/ 927532 h 1508632"/>
                  <a:gd name="connsiteX5" fmla="*/ 67853 w 980604"/>
                  <a:gd name="connsiteY5" fmla="*/ 867138 h 1508632"/>
                  <a:gd name="connsiteX6" fmla="*/ 54518 w 980604"/>
                  <a:gd name="connsiteY6" fmla="*/ 888093 h 1508632"/>
                  <a:gd name="connsiteX7" fmla="*/ 58328 w 980604"/>
                  <a:gd name="connsiteY7" fmla="*/ 926193 h 1508632"/>
                  <a:gd name="connsiteX8" fmla="*/ 88808 w 980604"/>
                  <a:gd name="connsiteY8" fmla="*/ 950958 h 1508632"/>
                  <a:gd name="connsiteX9" fmla="*/ 174533 w 980604"/>
                  <a:gd name="connsiteY9" fmla="*/ 981799 h 1508632"/>
                  <a:gd name="connsiteX10" fmla="*/ 270555 w 980604"/>
                  <a:gd name="connsiteY10" fmla="*/ 1028652 h 1508632"/>
                  <a:gd name="connsiteX11" fmla="*/ 286928 w 980604"/>
                  <a:gd name="connsiteY11" fmla="*/ 1069068 h 1508632"/>
                  <a:gd name="connsiteX12" fmla="*/ 272615 w 980604"/>
                  <a:gd name="connsiteY12" fmla="*/ 1111957 h 1508632"/>
                  <a:gd name="connsiteX13" fmla="*/ 194458 w 980604"/>
                  <a:gd name="connsiteY13" fmla="*/ 1142951 h 1508632"/>
                  <a:gd name="connsiteX14" fmla="*/ 88295 w 980604"/>
                  <a:gd name="connsiteY14" fmla="*/ 1157831 h 1508632"/>
                  <a:gd name="connsiteX15" fmla="*/ 12608 w 980604"/>
                  <a:gd name="connsiteY15" fmla="*/ 1168128 h 1508632"/>
                  <a:gd name="connsiteX16" fmla="*/ 14513 w 980604"/>
                  <a:gd name="connsiteY16" fmla="*/ 1206228 h 1508632"/>
                  <a:gd name="connsiteX17" fmla="*/ 153578 w 980604"/>
                  <a:gd name="connsiteY17" fmla="*/ 1214981 h 1508632"/>
                  <a:gd name="connsiteX18" fmla="*/ 344233 w 980604"/>
                  <a:gd name="connsiteY18" fmla="*/ 1210038 h 1508632"/>
                  <a:gd name="connsiteX19" fmla="*/ 370748 w 980604"/>
                  <a:gd name="connsiteY19" fmla="*/ 1266261 h 1508632"/>
                  <a:gd name="connsiteX20" fmla="*/ 343305 w 980604"/>
                  <a:gd name="connsiteY20" fmla="*/ 1349154 h 1508632"/>
                  <a:gd name="connsiteX21" fmla="*/ 336458 w 980604"/>
                  <a:gd name="connsiteY21" fmla="*/ 1412946 h 1508632"/>
                  <a:gd name="connsiteX22" fmla="*/ 340268 w 980604"/>
                  <a:gd name="connsiteY22" fmla="*/ 1455783 h 1508632"/>
                  <a:gd name="connsiteX23" fmla="*/ 372653 w 980604"/>
                  <a:gd name="connsiteY23" fmla="*/ 1505313 h 1508632"/>
                  <a:gd name="connsiteX24" fmla="*/ 395513 w 980604"/>
                  <a:gd name="connsiteY24" fmla="*/ 1507218 h 1508632"/>
                  <a:gd name="connsiteX25" fmla="*/ 405038 w 980604"/>
                  <a:gd name="connsiteY25" fmla="*/ 1484358 h 1508632"/>
                  <a:gd name="connsiteX26" fmla="*/ 411319 w 980604"/>
                  <a:gd name="connsiteY26" fmla="*/ 1443993 h 1508632"/>
                  <a:gd name="connsiteX27" fmla="*/ 417601 w 980604"/>
                  <a:gd name="connsiteY27" fmla="*/ 1381900 h 1508632"/>
                  <a:gd name="connsiteX28" fmla="*/ 432275 w 980604"/>
                  <a:gd name="connsiteY28" fmla="*/ 1321712 h 1508632"/>
                  <a:gd name="connsiteX29" fmla="*/ 475523 w 980604"/>
                  <a:gd name="connsiteY29" fmla="*/ 1257663 h 1508632"/>
                  <a:gd name="connsiteX30" fmla="*/ 536689 w 980604"/>
                  <a:gd name="connsiteY30" fmla="*/ 1222651 h 1508632"/>
                  <a:gd name="connsiteX31" fmla="*/ 609388 w 980604"/>
                  <a:gd name="connsiteY31" fmla="*/ 1214260 h 1508632"/>
                  <a:gd name="connsiteX32" fmla="*/ 709117 w 980604"/>
                  <a:gd name="connsiteY32" fmla="*/ 1279441 h 1508632"/>
                  <a:gd name="connsiteX33" fmla="*/ 786038 w 980604"/>
                  <a:gd name="connsiteY33" fmla="*/ 1316358 h 1508632"/>
                  <a:gd name="connsiteX34" fmla="*/ 828669 w 980604"/>
                  <a:gd name="connsiteY34" fmla="*/ 1296484 h 1508632"/>
                  <a:gd name="connsiteX35" fmla="*/ 769511 w 980604"/>
                  <a:gd name="connsiteY35" fmla="*/ 1241290 h 1508632"/>
                  <a:gd name="connsiteX36" fmla="*/ 656498 w 980604"/>
                  <a:gd name="connsiteY36" fmla="*/ 1149078 h 1508632"/>
                  <a:gd name="connsiteX37" fmla="*/ 654232 w 980604"/>
                  <a:gd name="connsiteY37" fmla="*/ 1100681 h 1508632"/>
                  <a:gd name="connsiteX38" fmla="*/ 679358 w 980604"/>
                  <a:gd name="connsiteY38" fmla="*/ 1082403 h 1508632"/>
                  <a:gd name="connsiteX39" fmla="*/ 732698 w 980604"/>
                  <a:gd name="connsiteY39" fmla="*/ 1074783 h 1508632"/>
                  <a:gd name="connsiteX40" fmla="*/ 907958 w 980604"/>
                  <a:gd name="connsiteY40" fmla="*/ 1084308 h 1508632"/>
                  <a:gd name="connsiteX41" fmla="*/ 964655 w 980604"/>
                  <a:gd name="connsiteY41" fmla="*/ 1088175 h 1508632"/>
                  <a:gd name="connsiteX42" fmla="*/ 978443 w 980604"/>
                  <a:gd name="connsiteY42" fmla="*/ 1046568 h 1508632"/>
                  <a:gd name="connsiteX43" fmla="*/ 926854 w 980604"/>
                  <a:gd name="connsiteY43" fmla="*/ 1027158 h 1508632"/>
                  <a:gd name="connsiteX44" fmla="*/ 811420 w 980604"/>
                  <a:gd name="connsiteY44" fmla="*/ 1029629 h 1508632"/>
                  <a:gd name="connsiteX45" fmla="*/ 654594 w 980604"/>
                  <a:gd name="connsiteY45" fmla="*/ 1042398 h 1508632"/>
                  <a:gd name="connsiteX46" fmla="*/ 648312 w 980604"/>
                  <a:gd name="connsiteY46" fmla="*/ 1018611 h 1508632"/>
                  <a:gd name="connsiteX47" fmla="*/ 681263 w 980604"/>
                  <a:gd name="connsiteY47" fmla="*/ 985248 h 1508632"/>
                  <a:gd name="connsiteX48" fmla="*/ 725078 w 980604"/>
                  <a:gd name="connsiteY48" fmla="*/ 945243 h 1508632"/>
                  <a:gd name="connsiteX49" fmla="*/ 740318 w 980604"/>
                  <a:gd name="connsiteY49" fmla="*/ 931908 h 1508632"/>
                  <a:gd name="connsiteX50" fmla="*/ 761273 w 980604"/>
                  <a:gd name="connsiteY50" fmla="*/ 910953 h 1508632"/>
                  <a:gd name="connsiteX51" fmla="*/ 774608 w 980604"/>
                  <a:gd name="connsiteY51" fmla="*/ 882378 h 1508632"/>
                  <a:gd name="connsiteX52" fmla="*/ 772703 w 980604"/>
                  <a:gd name="connsiteY52" fmla="*/ 867138 h 1508632"/>
                  <a:gd name="connsiteX53" fmla="*/ 746033 w 980604"/>
                  <a:gd name="connsiteY53" fmla="*/ 867138 h 1508632"/>
                  <a:gd name="connsiteX54" fmla="*/ 690634 w 980604"/>
                  <a:gd name="connsiteY54" fmla="*/ 906732 h 1508632"/>
                  <a:gd name="connsiteX55" fmla="*/ 591059 w 980604"/>
                  <a:gd name="connsiteY55" fmla="*/ 938034 h 1508632"/>
                  <a:gd name="connsiteX56" fmla="*/ 515528 w 980604"/>
                  <a:gd name="connsiteY56" fmla="*/ 840468 h 1508632"/>
                  <a:gd name="connsiteX57" fmla="*/ 511718 w 980604"/>
                  <a:gd name="connsiteY57" fmla="*/ 350883 h 1508632"/>
                  <a:gd name="connsiteX58" fmla="*/ 507908 w 980604"/>
                  <a:gd name="connsiteY58" fmla="*/ 59418 h 1508632"/>
                  <a:gd name="connsiteX59" fmla="*/ 498383 w 980604"/>
                  <a:gd name="connsiteY59" fmla="*/ 32748 h 1508632"/>
                  <a:gd name="connsiteX60" fmla="*/ 486953 w 980604"/>
                  <a:gd name="connsiteY60" fmla="*/ 9888 h 1508632"/>
                  <a:gd name="connsiteX61" fmla="*/ 481238 w 980604"/>
                  <a:gd name="connsiteY61" fmla="*/ 6078 h 1508632"/>
                  <a:gd name="connsiteX62" fmla="*/ 437886 w 980604"/>
                  <a:gd name="connsiteY62" fmla="*/ 7777 h 1508632"/>
                  <a:gd name="connsiteX63" fmla="*/ 433614 w 980604"/>
                  <a:gd name="connsiteY63" fmla="*/ 98034 h 1508632"/>
                  <a:gd name="connsiteX64" fmla="*/ 444837 w 980604"/>
                  <a:gd name="connsiteY64" fmla="*/ 218512 h 1508632"/>
                  <a:gd name="connsiteX65" fmla="*/ 448853 w 980604"/>
                  <a:gd name="connsiteY65" fmla="*/ 413748 h 1508632"/>
                  <a:gd name="connsiteX66" fmla="*/ 453179 w 980604"/>
                  <a:gd name="connsiteY66" fmla="*/ 749592 h 1508632"/>
                  <a:gd name="connsiteX67" fmla="*/ 436085 w 980604"/>
                  <a:gd name="connsiteY67" fmla="*/ 856738 h 1508632"/>
                  <a:gd name="connsiteX0" fmla="*/ 436085 w 980604"/>
                  <a:gd name="connsiteY0" fmla="*/ 855878 h 1507772"/>
                  <a:gd name="connsiteX1" fmla="*/ 400661 w 980604"/>
                  <a:gd name="connsiteY1" fmla="*/ 918691 h 1507772"/>
                  <a:gd name="connsiteX2" fmla="*/ 350875 w 980604"/>
                  <a:gd name="connsiteY2" fmla="*/ 955247 h 1507772"/>
                  <a:gd name="connsiteX3" fmla="*/ 271122 w 980604"/>
                  <a:gd name="connsiteY3" fmla="*/ 958851 h 1507772"/>
                  <a:gd name="connsiteX4" fmla="*/ 179887 w 980604"/>
                  <a:gd name="connsiteY4" fmla="*/ 926672 h 1507772"/>
                  <a:gd name="connsiteX5" fmla="*/ 67853 w 980604"/>
                  <a:gd name="connsiteY5" fmla="*/ 866278 h 1507772"/>
                  <a:gd name="connsiteX6" fmla="*/ 54518 w 980604"/>
                  <a:gd name="connsiteY6" fmla="*/ 887233 h 1507772"/>
                  <a:gd name="connsiteX7" fmla="*/ 58328 w 980604"/>
                  <a:gd name="connsiteY7" fmla="*/ 925333 h 1507772"/>
                  <a:gd name="connsiteX8" fmla="*/ 88808 w 980604"/>
                  <a:gd name="connsiteY8" fmla="*/ 950098 h 1507772"/>
                  <a:gd name="connsiteX9" fmla="*/ 174533 w 980604"/>
                  <a:gd name="connsiteY9" fmla="*/ 980939 h 1507772"/>
                  <a:gd name="connsiteX10" fmla="*/ 270555 w 980604"/>
                  <a:gd name="connsiteY10" fmla="*/ 1027792 h 1507772"/>
                  <a:gd name="connsiteX11" fmla="*/ 286928 w 980604"/>
                  <a:gd name="connsiteY11" fmla="*/ 1068208 h 1507772"/>
                  <a:gd name="connsiteX12" fmla="*/ 272615 w 980604"/>
                  <a:gd name="connsiteY12" fmla="*/ 1111097 h 1507772"/>
                  <a:gd name="connsiteX13" fmla="*/ 194458 w 980604"/>
                  <a:gd name="connsiteY13" fmla="*/ 1142091 h 1507772"/>
                  <a:gd name="connsiteX14" fmla="*/ 88295 w 980604"/>
                  <a:gd name="connsiteY14" fmla="*/ 1156971 h 1507772"/>
                  <a:gd name="connsiteX15" fmla="*/ 12608 w 980604"/>
                  <a:gd name="connsiteY15" fmla="*/ 1167268 h 1507772"/>
                  <a:gd name="connsiteX16" fmla="*/ 14513 w 980604"/>
                  <a:gd name="connsiteY16" fmla="*/ 1205368 h 1507772"/>
                  <a:gd name="connsiteX17" fmla="*/ 153578 w 980604"/>
                  <a:gd name="connsiteY17" fmla="*/ 1214121 h 1507772"/>
                  <a:gd name="connsiteX18" fmla="*/ 344233 w 980604"/>
                  <a:gd name="connsiteY18" fmla="*/ 1209178 h 1507772"/>
                  <a:gd name="connsiteX19" fmla="*/ 370748 w 980604"/>
                  <a:gd name="connsiteY19" fmla="*/ 1265401 h 1507772"/>
                  <a:gd name="connsiteX20" fmla="*/ 343305 w 980604"/>
                  <a:gd name="connsiteY20" fmla="*/ 1348294 h 1507772"/>
                  <a:gd name="connsiteX21" fmla="*/ 336458 w 980604"/>
                  <a:gd name="connsiteY21" fmla="*/ 1412086 h 1507772"/>
                  <a:gd name="connsiteX22" fmla="*/ 340268 w 980604"/>
                  <a:gd name="connsiteY22" fmla="*/ 1454923 h 1507772"/>
                  <a:gd name="connsiteX23" fmla="*/ 372653 w 980604"/>
                  <a:gd name="connsiteY23" fmla="*/ 1504453 h 1507772"/>
                  <a:gd name="connsiteX24" fmla="*/ 395513 w 980604"/>
                  <a:gd name="connsiteY24" fmla="*/ 1506358 h 1507772"/>
                  <a:gd name="connsiteX25" fmla="*/ 405038 w 980604"/>
                  <a:gd name="connsiteY25" fmla="*/ 1483498 h 1507772"/>
                  <a:gd name="connsiteX26" fmla="*/ 411319 w 980604"/>
                  <a:gd name="connsiteY26" fmla="*/ 1443133 h 1507772"/>
                  <a:gd name="connsiteX27" fmla="*/ 417601 w 980604"/>
                  <a:gd name="connsiteY27" fmla="*/ 1381040 h 1507772"/>
                  <a:gd name="connsiteX28" fmla="*/ 432275 w 980604"/>
                  <a:gd name="connsiteY28" fmla="*/ 1320852 h 1507772"/>
                  <a:gd name="connsiteX29" fmla="*/ 475523 w 980604"/>
                  <a:gd name="connsiteY29" fmla="*/ 1256803 h 1507772"/>
                  <a:gd name="connsiteX30" fmla="*/ 536689 w 980604"/>
                  <a:gd name="connsiteY30" fmla="*/ 1221791 h 1507772"/>
                  <a:gd name="connsiteX31" fmla="*/ 609388 w 980604"/>
                  <a:gd name="connsiteY31" fmla="*/ 1213400 h 1507772"/>
                  <a:gd name="connsiteX32" fmla="*/ 709117 w 980604"/>
                  <a:gd name="connsiteY32" fmla="*/ 1278581 h 1507772"/>
                  <a:gd name="connsiteX33" fmla="*/ 786038 w 980604"/>
                  <a:gd name="connsiteY33" fmla="*/ 1315498 h 1507772"/>
                  <a:gd name="connsiteX34" fmla="*/ 828669 w 980604"/>
                  <a:gd name="connsiteY34" fmla="*/ 1295624 h 1507772"/>
                  <a:gd name="connsiteX35" fmla="*/ 769511 w 980604"/>
                  <a:gd name="connsiteY35" fmla="*/ 1240430 h 1507772"/>
                  <a:gd name="connsiteX36" fmla="*/ 656498 w 980604"/>
                  <a:gd name="connsiteY36" fmla="*/ 1148218 h 1507772"/>
                  <a:gd name="connsiteX37" fmla="*/ 654232 w 980604"/>
                  <a:gd name="connsiteY37" fmla="*/ 1099821 h 1507772"/>
                  <a:gd name="connsiteX38" fmla="*/ 679358 w 980604"/>
                  <a:gd name="connsiteY38" fmla="*/ 1081543 h 1507772"/>
                  <a:gd name="connsiteX39" fmla="*/ 732698 w 980604"/>
                  <a:gd name="connsiteY39" fmla="*/ 1073923 h 1507772"/>
                  <a:gd name="connsiteX40" fmla="*/ 907958 w 980604"/>
                  <a:gd name="connsiteY40" fmla="*/ 1083448 h 1507772"/>
                  <a:gd name="connsiteX41" fmla="*/ 964655 w 980604"/>
                  <a:gd name="connsiteY41" fmla="*/ 1087315 h 1507772"/>
                  <a:gd name="connsiteX42" fmla="*/ 978443 w 980604"/>
                  <a:gd name="connsiteY42" fmla="*/ 1045708 h 1507772"/>
                  <a:gd name="connsiteX43" fmla="*/ 926854 w 980604"/>
                  <a:gd name="connsiteY43" fmla="*/ 1026298 h 1507772"/>
                  <a:gd name="connsiteX44" fmla="*/ 811420 w 980604"/>
                  <a:gd name="connsiteY44" fmla="*/ 1028769 h 1507772"/>
                  <a:gd name="connsiteX45" fmla="*/ 654594 w 980604"/>
                  <a:gd name="connsiteY45" fmla="*/ 1041538 h 1507772"/>
                  <a:gd name="connsiteX46" fmla="*/ 648312 w 980604"/>
                  <a:gd name="connsiteY46" fmla="*/ 1017751 h 1507772"/>
                  <a:gd name="connsiteX47" fmla="*/ 681263 w 980604"/>
                  <a:gd name="connsiteY47" fmla="*/ 984388 h 1507772"/>
                  <a:gd name="connsiteX48" fmla="*/ 725078 w 980604"/>
                  <a:gd name="connsiteY48" fmla="*/ 944383 h 1507772"/>
                  <a:gd name="connsiteX49" fmla="*/ 740318 w 980604"/>
                  <a:gd name="connsiteY49" fmla="*/ 931048 h 1507772"/>
                  <a:gd name="connsiteX50" fmla="*/ 761273 w 980604"/>
                  <a:gd name="connsiteY50" fmla="*/ 910093 h 1507772"/>
                  <a:gd name="connsiteX51" fmla="*/ 774608 w 980604"/>
                  <a:gd name="connsiteY51" fmla="*/ 881518 h 1507772"/>
                  <a:gd name="connsiteX52" fmla="*/ 772703 w 980604"/>
                  <a:gd name="connsiteY52" fmla="*/ 866278 h 1507772"/>
                  <a:gd name="connsiteX53" fmla="*/ 746033 w 980604"/>
                  <a:gd name="connsiteY53" fmla="*/ 866278 h 1507772"/>
                  <a:gd name="connsiteX54" fmla="*/ 690634 w 980604"/>
                  <a:gd name="connsiteY54" fmla="*/ 905872 h 1507772"/>
                  <a:gd name="connsiteX55" fmla="*/ 591059 w 980604"/>
                  <a:gd name="connsiteY55" fmla="*/ 937174 h 1507772"/>
                  <a:gd name="connsiteX56" fmla="*/ 515528 w 980604"/>
                  <a:gd name="connsiteY56" fmla="*/ 839608 h 1507772"/>
                  <a:gd name="connsiteX57" fmla="*/ 511718 w 980604"/>
                  <a:gd name="connsiteY57" fmla="*/ 350023 h 1507772"/>
                  <a:gd name="connsiteX58" fmla="*/ 507908 w 980604"/>
                  <a:gd name="connsiteY58" fmla="*/ 58558 h 1507772"/>
                  <a:gd name="connsiteX59" fmla="*/ 498383 w 980604"/>
                  <a:gd name="connsiteY59" fmla="*/ 31888 h 1507772"/>
                  <a:gd name="connsiteX60" fmla="*/ 486953 w 980604"/>
                  <a:gd name="connsiteY60" fmla="*/ 9028 h 1507772"/>
                  <a:gd name="connsiteX61" fmla="*/ 437886 w 980604"/>
                  <a:gd name="connsiteY61" fmla="*/ 6917 h 1507772"/>
                  <a:gd name="connsiteX62" fmla="*/ 433614 w 980604"/>
                  <a:gd name="connsiteY62" fmla="*/ 97174 h 1507772"/>
                  <a:gd name="connsiteX63" fmla="*/ 444837 w 980604"/>
                  <a:gd name="connsiteY63" fmla="*/ 217652 h 1507772"/>
                  <a:gd name="connsiteX64" fmla="*/ 448853 w 980604"/>
                  <a:gd name="connsiteY64" fmla="*/ 412888 h 1507772"/>
                  <a:gd name="connsiteX65" fmla="*/ 453179 w 980604"/>
                  <a:gd name="connsiteY65" fmla="*/ 748732 h 1507772"/>
                  <a:gd name="connsiteX66" fmla="*/ 436085 w 980604"/>
                  <a:gd name="connsiteY66" fmla="*/ 855878 h 1507772"/>
                  <a:gd name="connsiteX0" fmla="*/ 436085 w 980604"/>
                  <a:gd name="connsiteY0" fmla="*/ 859152 h 1511046"/>
                  <a:gd name="connsiteX1" fmla="*/ 400661 w 980604"/>
                  <a:gd name="connsiteY1" fmla="*/ 921965 h 1511046"/>
                  <a:gd name="connsiteX2" fmla="*/ 350875 w 980604"/>
                  <a:gd name="connsiteY2" fmla="*/ 958521 h 1511046"/>
                  <a:gd name="connsiteX3" fmla="*/ 271122 w 980604"/>
                  <a:gd name="connsiteY3" fmla="*/ 962125 h 1511046"/>
                  <a:gd name="connsiteX4" fmla="*/ 179887 w 980604"/>
                  <a:gd name="connsiteY4" fmla="*/ 929946 h 1511046"/>
                  <a:gd name="connsiteX5" fmla="*/ 67853 w 980604"/>
                  <a:gd name="connsiteY5" fmla="*/ 869552 h 1511046"/>
                  <a:gd name="connsiteX6" fmla="*/ 54518 w 980604"/>
                  <a:gd name="connsiteY6" fmla="*/ 890507 h 1511046"/>
                  <a:gd name="connsiteX7" fmla="*/ 58328 w 980604"/>
                  <a:gd name="connsiteY7" fmla="*/ 928607 h 1511046"/>
                  <a:gd name="connsiteX8" fmla="*/ 88808 w 980604"/>
                  <a:gd name="connsiteY8" fmla="*/ 953372 h 1511046"/>
                  <a:gd name="connsiteX9" fmla="*/ 174533 w 980604"/>
                  <a:gd name="connsiteY9" fmla="*/ 984213 h 1511046"/>
                  <a:gd name="connsiteX10" fmla="*/ 270555 w 980604"/>
                  <a:gd name="connsiteY10" fmla="*/ 1031066 h 1511046"/>
                  <a:gd name="connsiteX11" fmla="*/ 286928 w 980604"/>
                  <a:gd name="connsiteY11" fmla="*/ 1071482 h 1511046"/>
                  <a:gd name="connsiteX12" fmla="*/ 272615 w 980604"/>
                  <a:gd name="connsiteY12" fmla="*/ 1114371 h 1511046"/>
                  <a:gd name="connsiteX13" fmla="*/ 194458 w 980604"/>
                  <a:gd name="connsiteY13" fmla="*/ 1145365 h 1511046"/>
                  <a:gd name="connsiteX14" fmla="*/ 88295 w 980604"/>
                  <a:gd name="connsiteY14" fmla="*/ 1160245 h 1511046"/>
                  <a:gd name="connsiteX15" fmla="*/ 12608 w 980604"/>
                  <a:gd name="connsiteY15" fmla="*/ 1170542 h 1511046"/>
                  <a:gd name="connsiteX16" fmla="*/ 14513 w 980604"/>
                  <a:gd name="connsiteY16" fmla="*/ 1208642 h 1511046"/>
                  <a:gd name="connsiteX17" fmla="*/ 153578 w 980604"/>
                  <a:gd name="connsiteY17" fmla="*/ 1217395 h 1511046"/>
                  <a:gd name="connsiteX18" fmla="*/ 344233 w 980604"/>
                  <a:gd name="connsiteY18" fmla="*/ 1212452 h 1511046"/>
                  <a:gd name="connsiteX19" fmla="*/ 370748 w 980604"/>
                  <a:gd name="connsiteY19" fmla="*/ 1268675 h 1511046"/>
                  <a:gd name="connsiteX20" fmla="*/ 343305 w 980604"/>
                  <a:gd name="connsiteY20" fmla="*/ 1351568 h 1511046"/>
                  <a:gd name="connsiteX21" fmla="*/ 336458 w 980604"/>
                  <a:gd name="connsiteY21" fmla="*/ 1415360 h 1511046"/>
                  <a:gd name="connsiteX22" fmla="*/ 340268 w 980604"/>
                  <a:gd name="connsiteY22" fmla="*/ 1458197 h 1511046"/>
                  <a:gd name="connsiteX23" fmla="*/ 372653 w 980604"/>
                  <a:gd name="connsiteY23" fmla="*/ 1507727 h 1511046"/>
                  <a:gd name="connsiteX24" fmla="*/ 395513 w 980604"/>
                  <a:gd name="connsiteY24" fmla="*/ 1509632 h 1511046"/>
                  <a:gd name="connsiteX25" fmla="*/ 405038 w 980604"/>
                  <a:gd name="connsiteY25" fmla="*/ 1486772 h 1511046"/>
                  <a:gd name="connsiteX26" fmla="*/ 411319 w 980604"/>
                  <a:gd name="connsiteY26" fmla="*/ 1446407 h 1511046"/>
                  <a:gd name="connsiteX27" fmla="*/ 417601 w 980604"/>
                  <a:gd name="connsiteY27" fmla="*/ 1384314 h 1511046"/>
                  <a:gd name="connsiteX28" fmla="*/ 432275 w 980604"/>
                  <a:gd name="connsiteY28" fmla="*/ 1324126 h 1511046"/>
                  <a:gd name="connsiteX29" fmla="*/ 475523 w 980604"/>
                  <a:gd name="connsiteY29" fmla="*/ 1260077 h 1511046"/>
                  <a:gd name="connsiteX30" fmla="*/ 536689 w 980604"/>
                  <a:gd name="connsiteY30" fmla="*/ 1225065 h 1511046"/>
                  <a:gd name="connsiteX31" fmla="*/ 609388 w 980604"/>
                  <a:gd name="connsiteY31" fmla="*/ 1216674 h 1511046"/>
                  <a:gd name="connsiteX32" fmla="*/ 709117 w 980604"/>
                  <a:gd name="connsiteY32" fmla="*/ 1281855 h 1511046"/>
                  <a:gd name="connsiteX33" fmla="*/ 786038 w 980604"/>
                  <a:gd name="connsiteY33" fmla="*/ 1318772 h 1511046"/>
                  <a:gd name="connsiteX34" fmla="*/ 828669 w 980604"/>
                  <a:gd name="connsiteY34" fmla="*/ 1298898 h 1511046"/>
                  <a:gd name="connsiteX35" fmla="*/ 769511 w 980604"/>
                  <a:gd name="connsiteY35" fmla="*/ 1243704 h 1511046"/>
                  <a:gd name="connsiteX36" fmla="*/ 656498 w 980604"/>
                  <a:gd name="connsiteY36" fmla="*/ 1151492 h 1511046"/>
                  <a:gd name="connsiteX37" fmla="*/ 654232 w 980604"/>
                  <a:gd name="connsiteY37" fmla="*/ 1103095 h 1511046"/>
                  <a:gd name="connsiteX38" fmla="*/ 679358 w 980604"/>
                  <a:gd name="connsiteY38" fmla="*/ 1084817 h 1511046"/>
                  <a:gd name="connsiteX39" fmla="*/ 732698 w 980604"/>
                  <a:gd name="connsiteY39" fmla="*/ 1077197 h 1511046"/>
                  <a:gd name="connsiteX40" fmla="*/ 907958 w 980604"/>
                  <a:gd name="connsiteY40" fmla="*/ 1086722 h 1511046"/>
                  <a:gd name="connsiteX41" fmla="*/ 964655 w 980604"/>
                  <a:gd name="connsiteY41" fmla="*/ 1090589 h 1511046"/>
                  <a:gd name="connsiteX42" fmla="*/ 978443 w 980604"/>
                  <a:gd name="connsiteY42" fmla="*/ 1048982 h 1511046"/>
                  <a:gd name="connsiteX43" fmla="*/ 926854 w 980604"/>
                  <a:gd name="connsiteY43" fmla="*/ 1029572 h 1511046"/>
                  <a:gd name="connsiteX44" fmla="*/ 811420 w 980604"/>
                  <a:gd name="connsiteY44" fmla="*/ 1032043 h 1511046"/>
                  <a:gd name="connsiteX45" fmla="*/ 654594 w 980604"/>
                  <a:gd name="connsiteY45" fmla="*/ 1044812 h 1511046"/>
                  <a:gd name="connsiteX46" fmla="*/ 648312 w 980604"/>
                  <a:gd name="connsiteY46" fmla="*/ 1021025 h 1511046"/>
                  <a:gd name="connsiteX47" fmla="*/ 681263 w 980604"/>
                  <a:gd name="connsiteY47" fmla="*/ 987662 h 1511046"/>
                  <a:gd name="connsiteX48" fmla="*/ 725078 w 980604"/>
                  <a:gd name="connsiteY48" fmla="*/ 947657 h 1511046"/>
                  <a:gd name="connsiteX49" fmla="*/ 740318 w 980604"/>
                  <a:gd name="connsiteY49" fmla="*/ 934322 h 1511046"/>
                  <a:gd name="connsiteX50" fmla="*/ 761273 w 980604"/>
                  <a:gd name="connsiteY50" fmla="*/ 913367 h 1511046"/>
                  <a:gd name="connsiteX51" fmla="*/ 774608 w 980604"/>
                  <a:gd name="connsiteY51" fmla="*/ 884792 h 1511046"/>
                  <a:gd name="connsiteX52" fmla="*/ 772703 w 980604"/>
                  <a:gd name="connsiteY52" fmla="*/ 869552 h 1511046"/>
                  <a:gd name="connsiteX53" fmla="*/ 746033 w 980604"/>
                  <a:gd name="connsiteY53" fmla="*/ 869552 h 1511046"/>
                  <a:gd name="connsiteX54" fmla="*/ 690634 w 980604"/>
                  <a:gd name="connsiteY54" fmla="*/ 909146 h 1511046"/>
                  <a:gd name="connsiteX55" fmla="*/ 591059 w 980604"/>
                  <a:gd name="connsiteY55" fmla="*/ 940448 h 1511046"/>
                  <a:gd name="connsiteX56" fmla="*/ 515528 w 980604"/>
                  <a:gd name="connsiteY56" fmla="*/ 842882 h 1511046"/>
                  <a:gd name="connsiteX57" fmla="*/ 511718 w 980604"/>
                  <a:gd name="connsiteY57" fmla="*/ 353297 h 1511046"/>
                  <a:gd name="connsiteX58" fmla="*/ 507908 w 980604"/>
                  <a:gd name="connsiteY58" fmla="*/ 61832 h 1511046"/>
                  <a:gd name="connsiteX59" fmla="*/ 498383 w 980604"/>
                  <a:gd name="connsiteY59" fmla="*/ 35162 h 1511046"/>
                  <a:gd name="connsiteX60" fmla="*/ 482011 w 980604"/>
                  <a:gd name="connsiteY60" fmla="*/ 4888 h 1511046"/>
                  <a:gd name="connsiteX61" fmla="*/ 437886 w 980604"/>
                  <a:gd name="connsiteY61" fmla="*/ 10191 h 1511046"/>
                  <a:gd name="connsiteX62" fmla="*/ 433614 w 980604"/>
                  <a:gd name="connsiteY62" fmla="*/ 100448 h 1511046"/>
                  <a:gd name="connsiteX63" fmla="*/ 444837 w 980604"/>
                  <a:gd name="connsiteY63" fmla="*/ 220926 h 1511046"/>
                  <a:gd name="connsiteX64" fmla="*/ 448853 w 980604"/>
                  <a:gd name="connsiteY64" fmla="*/ 416162 h 1511046"/>
                  <a:gd name="connsiteX65" fmla="*/ 453179 w 980604"/>
                  <a:gd name="connsiteY65" fmla="*/ 752006 h 1511046"/>
                  <a:gd name="connsiteX66" fmla="*/ 436085 w 980604"/>
                  <a:gd name="connsiteY66" fmla="*/ 859152 h 1511046"/>
                  <a:gd name="connsiteX0" fmla="*/ 436085 w 980604"/>
                  <a:gd name="connsiteY0" fmla="*/ 859152 h 1511046"/>
                  <a:gd name="connsiteX1" fmla="*/ 400661 w 980604"/>
                  <a:gd name="connsiteY1" fmla="*/ 921965 h 1511046"/>
                  <a:gd name="connsiteX2" fmla="*/ 350875 w 980604"/>
                  <a:gd name="connsiteY2" fmla="*/ 958521 h 1511046"/>
                  <a:gd name="connsiteX3" fmla="*/ 271122 w 980604"/>
                  <a:gd name="connsiteY3" fmla="*/ 962125 h 1511046"/>
                  <a:gd name="connsiteX4" fmla="*/ 179887 w 980604"/>
                  <a:gd name="connsiteY4" fmla="*/ 929946 h 1511046"/>
                  <a:gd name="connsiteX5" fmla="*/ 67853 w 980604"/>
                  <a:gd name="connsiteY5" fmla="*/ 869552 h 1511046"/>
                  <a:gd name="connsiteX6" fmla="*/ 54518 w 980604"/>
                  <a:gd name="connsiteY6" fmla="*/ 890507 h 1511046"/>
                  <a:gd name="connsiteX7" fmla="*/ 58328 w 980604"/>
                  <a:gd name="connsiteY7" fmla="*/ 928607 h 1511046"/>
                  <a:gd name="connsiteX8" fmla="*/ 88808 w 980604"/>
                  <a:gd name="connsiteY8" fmla="*/ 953372 h 1511046"/>
                  <a:gd name="connsiteX9" fmla="*/ 174533 w 980604"/>
                  <a:gd name="connsiteY9" fmla="*/ 984213 h 1511046"/>
                  <a:gd name="connsiteX10" fmla="*/ 270555 w 980604"/>
                  <a:gd name="connsiteY10" fmla="*/ 1031066 h 1511046"/>
                  <a:gd name="connsiteX11" fmla="*/ 286928 w 980604"/>
                  <a:gd name="connsiteY11" fmla="*/ 1071482 h 1511046"/>
                  <a:gd name="connsiteX12" fmla="*/ 272615 w 980604"/>
                  <a:gd name="connsiteY12" fmla="*/ 1114371 h 1511046"/>
                  <a:gd name="connsiteX13" fmla="*/ 194458 w 980604"/>
                  <a:gd name="connsiteY13" fmla="*/ 1145365 h 1511046"/>
                  <a:gd name="connsiteX14" fmla="*/ 88295 w 980604"/>
                  <a:gd name="connsiteY14" fmla="*/ 1160245 h 1511046"/>
                  <a:gd name="connsiteX15" fmla="*/ 12608 w 980604"/>
                  <a:gd name="connsiteY15" fmla="*/ 1170542 h 1511046"/>
                  <a:gd name="connsiteX16" fmla="*/ 14513 w 980604"/>
                  <a:gd name="connsiteY16" fmla="*/ 1208642 h 1511046"/>
                  <a:gd name="connsiteX17" fmla="*/ 153578 w 980604"/>
                  <a:gd name="connsiteY17" fmla="*/ 1217395 h 1511046"/>
                  <a:gd name="connsiteX18" fmla="*/ 344233 w 980604"/>
                  <a:gd name="connsiteY18" fmla="*/ 1212452 h 1511046"/>
                  <a:gd name="connsiteX19" fmla="*/ 370748 w 980604"/>
                  <a:gd name="connsiteY19" fmla="*/ 1268675 h 1511046"/>
                  <a:gd name="connsiteX20" fmla="*/ 343305 w 980604"/>
                  <a:gd name="connsiteY20" fmla="*/ 1351568 h 1511046"/>
                  <a:gd name="connsiteX21" fmla="*/ 336458 w 980604"/>
                  <a:gd name="connsiteY21" fmla="*/ 1415360 h 1511046"/>
                  <a:gd name="connsiteX22" fmla="*/ 340268 w 980604"/>
                  <a:gd name="connsiteY22" fmla="*/ 1458197 h 1511046"/>
                  <a:gd name="connsiteX23" fmla="*/ 372653 w 980604"/>
                  <a:gd name="connsiteY23" fmla="*/ 1507727 h 1511046"/>
                  <a:gd name="connsiteX24" fmla="*/ 395513 w 980604"/>
                  <a:gd name="connsiteY24" fmla="*/ 1509632 h 1511046"/>
                  <a:gd name="connsiteX25" fmla="*/ 405038 w 980604"/>
                  <a:gd name="connsiteY25" fmla="*/ 1486772 h 1511046"/>
                  <a:gd name="connsiteX26" fmla="*/ 411319 w 980604"/>
                  <a:gd name="connsiteY26" fmla="*/ 1446407 h 1511046"/>
                  <a:gd name="connsiteX27" fmla="*/ 417601 w 980604"/>
                  <a:gd name="connsiteY27" fmla="*/ 1384314 h 1511046"/>
                  <a:gd name="connsiteX28" fmla="*/ 432275 w 980604"/>
                  <a:gd name="connsiteY28" fmla="*/ 1324126 h 1511046"/>
                  <a:gd name="connsiteX29" fmla="*/ 475523 w 980604"/>
                  <a:gd name="connsiteY29" fmla="*/ 1260077 h 1511046"/>
                  <a:gd name="connsiteX30" fmla="*/ 536689 w 980604"/>
                  <a:gd name="connsiteY30" fmla="*/ 1225065 h 1511046"/>
                  <a:gd name="connsiteX31" fmla="*/ 609388 w 980604"/>
                  <a:gd name="connsiteY31" fmla="*/ 1216674 h 1511046"/>
                  <a:gd name="connsiteX32" fmla="*/ 709117 w 980604"/>
                  <a:gd name="connsiteY32" fmla="*/ 1281855 h 1511046"/>
                  <a:gd name="connsiteX33" fmla="*/ 786038 w 980604"/>
                  <a:gd name="connsiteY33" fmla="*/ 1318772 h 1511046"/>
                  <a:gd name="connsiteX34" fmla="*/ 828669 w 980604"/>
                  <a:gd name="connsiteY34" fmla="*/ 1298898 h 1511046"/>
                  <a:gd name="connsiteX35" fmla="*/ 769511 w 980604"/>
                  <a:gd name="connsiteY35" fmla="*/ 1243704 h 1511046"/>
                  <a:gd name="connsiteX36" fmla="*/ 656498 w 980604"/>
                  <a:gd name="connsiteY36" fmla="*/ 1151492 h 1511046"/>
                  <a:gd name="connsiteX37" fmla="*/ 654232 w 980604"/>
                  <a:gd name="connsiteY37" fmla="*/ 1103095 h 1511046"/>
                  <a:gd name="connsiteX38" fmla="*/ 679358 w 980604"/>
                  <a:gd name="connsiteY38" fmla="*/ 1084817 h 1511046"/>
                  <a:gd name="connsiteX39" fmla="*/ 732698 w 980604"/>
                  <a:gd name="connsiteY39" fmla="*/ 1077197 h 1511046"/>
                  <a:gd name="connsiteX40" fmla="*/ 907958 w 980604"/>
                  <a:gd name="connsiteY40" fmla="*/ 1086722 h 1511046"/>
                  <a:gd name="connsiteX41" fmla="*/ 964655 w 980604"/>
                  <a:gd name="connsiteY41" fmla="*/ 1090589 h 1511046"/>
                  <a:gd name="connsiteX42" fmla="*/ 978443 w 980604"/>
                  <a:gd name="connsiteY42" fmla="*/ 1048982 h 1511046"/>
                  <a:gd name="connsiteX43" fmla="*/ 926854 w 980604"/>
                  <a:gd name="connsiteY43" fmla="*/ 1029572 h 1511046"/>
                  <a:gd name="connsiteX44" fmla="*/ 811420 w 980604"/>
                  <a:gd name="connsiteY44" fmla="*/ 1032043 h 1511046"/>
                  <a:gd name="connsiteX45" fmla="*/ 654594 w 980604"/>
                  <a:gd name="connsiteY45" fmla="*/ 1044812 h 1511046"/>
                  <a:gd name="connsiteX46" fmla="*/ 648312 w 980604"/>
                  <a:gd name="connsiteY46" fmla="*/ 1021025 h 1511046"/>
                  <a:gd name="connsiteX47" fmla="*/ 681263 w 980604"/>
                  <a:gd name="connsiteY47" fmla="*/ 987662 h 1511046"/>
                  <a:gd name="connsiteX48" fmla="*/ 725078 w 980604"/>
                  <a:gd name="connsiteY48" fmla="*/ 947657 h 1511046"/>
                  <a:gd name="connsiteX49" fmla="*/ 740318 w 980604"/>
                  <a:gd name="connsiteY49" fmla="*/ 934322 h 1511046"/>
                  <a:gd name="connsiteX50" fmla="*/ 761273 w 980604"/>
                  <a:gd name="connsiteY50" fmla="*/ 913367 h 1511046"/>
                  <a:gd name="connsiteX51" fmla="*/ 774608 w 980604"/>
                  <a:gd name="connsiteY51" fmla="*/ 884792 h 1511046"/>
                  <a:gd name="connsiteX52" fmla="*/ 772703 w 980604"/>
                  <a:gd name="connsiteY52" fmla="*/ 869552 h 1511046"/>
                  <a:gd name="connsiteX53" fmla="*/ 746033 w 980604"/>
                  <a:gd name="connsiteY53" fmla="*/ 869552 h 1511046"/>
                  <a:gd name="connsiteX54" fmla="*/ 690634 w 980604"/>
                  <a:gd name="connsiteY54" fmla="*/ 909146 h 1511046"/>
                  <a:gd name="connsiteX55" fmla="*/ 591059 w 980604"/>
                  <a:gd name="connsiteY55" fmla="*/ 940448 h 1511046"/>
                  <a:gd name="connsiteX56" fmla="*/ 515528 w 980604"/>
                  <a:gd name="connsiteY56" fmla="*/ 842882 h 1511046"/>
                  <a:gd name="connsiteX57" fmla="*/ 511718 w 980604"/>
                  <a:gd name="connsiteY57" fmla="*/ 353297 h 1511046"/>
                  <a:gd name="connsiteX58" fmla="*/ 507908 w 980604"/>
                  <a:gd name="connsiteY58" fmla="*/ 61832 h 1511046"/>
                  <a:gd name="connsiteX59" fmla="*/ 498383 w 980604"/>
                  <a:gd name="connsiteY59" fmla="*/ 35162 h 1511046"/>
                  <a:gd name="connsiteX60" fmla="*/ 482011 w 980604"/>
                  <a:gd name="connsiteY60" fmla="*/ 4888 h 1511046"/>
                  <a:gd name="connsiteX61" fmla="*/ 437886 w 980604"/>
                  <a:gd name="connsiteY61" fmla="*/ 10191 h 1511046"/>
                  <a:gd name="connsiteX62" fmla="*/ 433614 w 980604"/>
                  <a:gd name="connsiteY62" fmla="*/ 100448 h 1511046"/>
                  <a:gd name="connsiteX63" fmla="*/ 444837 w 980604"/>
                  <a:gd name="connsiteY63" fmla="*/ 220926 h 1511046"/>
                  <a:gd name="connsiteX64" fmla="*/ 448853 w 980604"/>
                  <a:gd name="connsiteY64" fmla="*/ 416162 h 1511046"/>
                  <a:gd name="connsiteX65" fmla="*/ 453179 w 980604"/>
                  <a:gd name="connsiteY65" fmla="*/ 752006 h 1511046"/>
                  <a:gd name="connsiteX66" fmla="*/ 436085 w 980604"/>
                  <a:gd name="connsiteY66" fmla="*/ 859152 h 1511046"/>
                  <a:gd name="connsiteX0" fmla="*/ 436085 w 980604"/>
                  <a:gd name="connsiteY0" fmla="*/ 859152 h 1511046"/>
                  <a:gd name="connsiteX1" fmla="*/ 400661 w 980604"/>
                  <a:gd name="connsiteY1" fmla="*/ 921965 h 1511046"/>
                  <a:gd name="connsiteX2" fmla="*/ 350875 w 980604"/>
                  <a:gd name="connsiteY2" fmla="*/ 958521 h 1511046"/>
                  <a:gd name="connsiteX3" fmla="*/ 271122 w 980604"/>
                  <a:gd name="connsiteY3" fmla="*/ 962125 h 1511046"/>
                  <a:gd name="connsiteX4" fmla="*/ 179887 w 980604"/>
                  <a:gd name="connsiteY4" fmla="*/ 929946 h 1511046"/>
                  <a:gd name="connsiteX5" fmla="*/ 67853 w 980604"/>
                  <a:gd name="connsiteY5" fmla="*/ 869552 h 1511046"/>
                  <a:gd name="connsiteX6" fmla="*/ 54518 w 980604"/>
                  <a:gd name="connsiteY6" fmla="*/ 890507 h 1511046"/>
                  <a:gd name="connsiteX7" fmla="*/ 58328 w 980604"/>
                  <a:gd name="connsiteY7" fmla="*/ 928607 h 1511046"/>
                  <a:gd name="connsiteX8" fmla="*/ 88808 w 980604"/>
                  <a:gd name="connsiteY8" fmla="*/ 953372 h 1511046"/>
                  <a:gd name="connsiteX9" fmla="*/ 174533 w 980604"/>
                  <a:gd name="connsiteY9" fmla="*/ 984213 h 1511046"/>
                  <a:gd name="connsiteX10" fmla="*/ 270555 w 980604"/>
                  <a:gd name="connsiteY10" fmla="*/ 1031066 h 1511046"/>
                  <a:gd name="connsiteX11" fmla="*/ 286928 w 980604"/>
                  <a:gd name="connsiteY11" fmla="*/ 1071482 h 1511046"/>
                  <a:gd name="connsiteX12" fmla="*/ 272615 w 980604"/>
                  <a:gd name="connsiteY12" fmla="*/ 1114371 h 1511046"/>
                  <a:gd name="connsiteX13" fmla="*/ 194458 w 980604"/>
                  <a:gd name="connsiteY13" fmla="*/ 1145365 h 1511046"/>
                  <a:gd name="connsiteX14" fmla="*/ 88295 w 980604"/>
                  <a:gd name="connsiteY14" fmla="*/ 1160245 h 1511046"/>
                  <a:gd name="connsiteX15" fmla="*/ 12608 w 980604"/>
                  <a:gd name="connsiteY15" fmla="*/ 1170542 h 1511046"/>
                  <a:gd name="connsiteX16" fmla="*/ 14513 w 980604"/>
                  <a:gd name="connsiteY16" fmla="*/ 1208642 h 1511046"/>
                  <a:gd name="connsiteX17" fmla="*/ 153578 w 980604"/>
                  <a:gd name="connsiteY17" fmla="*/ 1217395 h 1511046"/>
                  <a:gd name="connsiteX18" fmla="*/ 344233 w 980604"/>
                  <a:gd name="connsiteY18" fmla="*/ 1212452 h 1511046"/>
                  <a:gd name="connsiteX19" fmla="*/ 370748 w 980604"/>
                  <a:gd name="connsiteY19" fmla="*/ 1268675 h 1511046"/>
                  <a:gd name="connsiteX20" fmla="*/ 343305 w 980604"/>
                  <a:gd name="connsiteY20" fmla="*/ 1351568 h 1511046"/>
                  <a:gd name="connsiteX21" fmla="*/ 336458 w 980604"/>
                  <a:gd name="connsiteY21" fmla="*/ 1415360 h 1511046"/>
                  <a:gd name="connsiteX22" fmla="*/ 340268 w 980604"/>
                  <a:gd name="connsiteY22" fmla="*/ 1458197 h 1511046"/>
                  <a:gd name="connsiteX23" fmla="*/ 372653 w 980604"/>
                  <a:gd name="connsiteY23" fmla="*/ 1507727 h 1511046"/>
                  <a:gd name="connsiteX24" fmla="*/ 395513 w 980604"/>
                  <a:gd name="connsiteY24" fmla="*/ 1509632 h 1511046"/>
                  <a:gd name="connsiteX25" fmla="*/ 405038 w 980604"/>
                  <a:gd name="connsiteY25" fmla="*/ 1486772 h 1511046"/>
                  <a:gd name="connsiteX26" fmla="*/ 411319 w 980604"/>
                  <a:gd name="connsiteY26" fmla="*/ 1446407 h 1511046"/>
                  <a:gd name="connsiteX27" fmla="*/ 417601 w 980604"/>
                  <a:gd name="connsiteY27" fmla="*/ 1384314 h 1511046"/>
                  <a:gd name="connsiteX28" fmla="*/ 432275 w 980604"/>
                  <a:gd name="connsiteY28" fmla="*/ 1324126 h 1511046"/>
                  <a:gd name="connsiteX29" fmla="*/ 475523 w 980604"/>
                  <a:gd name="connsiteY29" fmla="*/ 1260077 h 1511046"/>
                  <a:gd name="connsiteX30" fmla="*/ 536689 w 980604"/>
                  <a:gd name="connsiteY30" fmla="*/ 1225065 h 1511046"/>
                  <a:gd name="connsiteX31" fmla="*/ 609388 w 980604"/>
                  <a:gd name="connsiteY31" fmla="*/ 1216674 h 1511046"/>
                  <a:gd name="connsiteX32" fmla="*/ 709117 w 980604"/>
                  <a:gd name="connsiteY32" fmla="*/ 1281855 h 1511046"/>
                  <a:gd name="connsiteX33" fmla="*/ 786038 w 980604"/>
                  <a:gd name="connsiteY33" fmla="*/ 1318772 h 1511046"/>
                  <a:gd name="connsiteX34" fmla="*/ 828669 w 980604"/>
                  <a:gd name="connsiteY34" fmla="*/ 1298898 h 1511046"/>
                  <a:gd name="connsiteX35" fmla="*/ 769511 w 980604"/>
                  <a:gd name="connsiteY35" fmla="*/ 1243704 h 1511046"/>
                  <a:gd name="connsiteX36" fmla="*/ 656498 w 980604"/>
                  <a:gd name="connsiteY36" fmla="*/ 1151492 h 1511046"/>
                  <a:gd name="connsiteX37" fmla="*/ 654232 w 980604"/>
                  <a:gd name="connsiteY37" fmla="*/ 1103095 h 1511046"/>
                  <a:gd name="connsiteX38" fmla="*/ 679358 w 980604"/>
                  <a:gd name="connsiteY38" fmla="*/ 1084817 h 1511046"/>
                  <a:gd name="connsiteX39" fmla="*/ 732698 w 980604"/>
                  <a:gd name="connsiteY39" fmla="*/ 1077197 h 1511046"/>
                  <a:gd name="connsiteX40" fmla="*/ 907958 w 980604"/>
                  <a:gd name="connsiteY40" fmla="*/ 1086722 h 1511046"/>
                  <a:gd name="connsiteX41" fmla="*/ 964655 w 980604"/>
                  <a:gd name="connsiteY41" fmla="*/ 1090589 h 1511046"/>
                  <a:gd name="connsiteX42" fmla="*/ 978443 w 980604"/>
                  <a:gd name="connsiteY42" fmla="*/ 1048982 h 1511046"/>
                  <a:gd name="connsiteX43" fmla="*/ 926854 w 980604"/>
                  <a:gd name="connsiteY43" fmla="*/ 1029572 h 1511046"/>
                  <a:gd name="connsiteX44" fmla="*/ 811420 w 980604"/>
                  <a:gd name="connsiteY44" fmla="*/ 1032043 h 1511046"/>
                  <a:gd name="connsiteX45" fmla="*/ 654594 w 980604"/>
                  <a:gd name="connsiteY45" fmla="*/ 1044812 h 1511046"/>
                  <a:gd name="connsiteX46" fmla="*/ 648312 w 980604"/>
                  <a:gd name="connsiteY46" fmla="*/ 1021025 h 1511046"/>
                  <a:gd name="connsiteX47" fmla="*/ 681263 w 980604"/>
                  <a:gd name="connsiteY47" fmla="*/ 987662 h 1511046"/>
                  <a:gd name="connsiteX48" fmla="*/ 725078 w 980604"/>
                  <a:gd name="connsiteY48" fmla="*/ 947657 h 1511046"/>
                  <a:gd name="connsiteX49" fmla="*/ 740318 w 980604"/>
                  <a:gd name="connsiteY49" fmla="*/ 934322 h 1511046"/>
                  <a:gd name="connsiteX50" fmla="*/ 761273 w 980604"/>
                  <a:gd name="connsiteY50" fmla="*/ 913367 h 1511046"/>
                  <a:gd name="connsiteX51" fmla="*/ 774608 w 980604"/>
                  <a:gd name="connsiteY51" fmla="*/ 884792 h 1511046"/>
                  <a:gd name="connsiteX52" fmla="*/ 772703 w 980604"/>
                  <a:gd name="connsiteY52" fmla="*/ 869552 h 1511046"/>
                  <a:gd name="connsiteX53" fmla="*/ 746033 w 980604"/>
                  <a:gd name="connsiteY53" fmla="*/ 869552 h 1511046"/>
                  <a:gd name="connsiteX54" fmla="*/ 690634 w 980604"/>
                  <a:gd name="connsiteY54" fmla="*/ 909146 h 1511046"/>
                  <a:gd name="connsiteX55" fmla="*/ 591059 w 980604"/>
                  <a:gd name="connsiteY55" fmla="*/ 940448 h 1511046"/>
                  <a:gd name="connsiteX56" fmla="*/ 515528 w 980604"/>
                  <a:gd name="connsiteY56" fmla="*/ 842882 h 1511046"/>
                  <a:gd name="connsiteX57" fmla="*/ 511718 w 980604"/>
                  <a:gd name="connsiteY57" fmla="*/ 353297 h 1511046"/>
                  <a:gd name="connsiteX58" fmla="*/ 507908 w 980604"/>
                  <a:gd name="connsiteY58" fmla="*/ 61832 h 1511046"/>
                  <a:gd name="connsiteX59" fmla="*/ 498383 w 980604"/>
                  <a:gd name="connsiteY59" fmla="*/ 35162 h 1511046"/>
                  <a:gd name="connsiteX60" fmla="*/ 482011 w 980604"/>
                  <a:gd name="connsiteY60" fmla="*/ 4888 h 1511046"/>
                  <a:gd name="connsiteX61" fmla="*/ 437886 w 980604"/>
                  <a:gd name="connsiteY61" fmla="*/ 10191 h 1511046"/>
                  <a:gd name="connsiteX62" fmla="*/ 433614 w 980604"/>
                  <a:gd name="connsiteY62" fmla="*/ 100448 h 1511046"/>
                  <a:gd name="connsiteX63" fmla="*/ 444837 w 980604"/>
                  <a:gd name="connsiteY63" fmla="*/ 220926 h 1511046"/>
                  <a:gd name="connsiteX64" fmla="*/ 448853 w 980604"/>
                  <a:gd name="connsiteY64" fmla="*/ 416162 h 1511046"/>
                  <a:gd name="connsiteX65" fmla="*/ 453179 w 980604"/>
                  <a:gd name="connsiteY65" fmla="*/ 752006 h 1511046"/>
                  <a:gd name="connsiteX66" fmla="*/ 436085 w 980604"/>
                  <a:gd name="connsiteY66" fmla="*/ 859152 h 1511046"/>
                  <a:gd name="connsiteX0" fmla="*/ 436085 w 980604"/>
                  <a:gd name="connsiteY0" fmla="*/ 859152 h 1511046"/>
                  <a:gd name="connsiteX1" fmla="*/ 400661 w 980604"/>
                  <a:gd name="connsiteY1" fmla="*/ 921965 h 1511046"/>
                  <a:gd name="connsiteX2" fmla="*/ 350875 w 980604"/>
                  <a:gd name="connsiteY2" fmla="*/ 958521 h 1511046"/>
                  <a:gd name="connsiteX3" fmla="*/ 271122 w 980604"/>
                  <a:gd name="connsiteY3" fmla="*/ 962125 h 1511046"/>
                  <a:gd name="connsiteX4" fmla="*/ 179887 w 980604"/>
                  <a:gd name="connsiteY4" fmla="*/ 929946 h 1511046"/>
                  <a:gd name="connsiteX5" fmla="*/ 67853 w 980604"/>
                  <a:gd name="connsiteY5" fmla="*/ 869552 h 1511046"/>
                  <a:gd name="connsiteX6" fmla="*/ 54518 w 980604"/>
                  <a:gd name="connsiteY6" fmla="*/ 890507 h 1511046"/>
                  <a:gd name="connsiteX7" fmla="*/ 58328 w 980604"/>
                  <a:gd name="connsiteY7" fmla="*/ 928607 h 1511046"/>
                  <a:gd name="connsiteX8" fmla="*/ 88808 w 980604"/>
                  <a:gd name="connsiteY8" fmla="*/ 953372 h 1511046"/>
                  <a:gd name="connsiteX9" fmla="*/ 174533 w 980604"/>
                  <a:gd name="connsiteY9" fmla="*/ 984213 h 1511046"/>
                  <a:gd name="connsiteX10" fmla="*/ 270555 w 980604"/>
                  <a:gd name="connsiteY10" fmla="*/ 1031066 h 1511046"/>
                  <a:gd name="connsiteX11" fmla="*/ 286928 w 980604"/>
                  <a:gd name="connsiteY11" fmla="*/ 1071482 h 1511046"/>
                  <a:gd name="connsiteX12" fmla="*/ 272615 w 980604"/>
                  <a:gd name="connsiteY12" fmla="*/ 1114371 h 1511046"/>
                  <a:gd name="connsiteX13" fmla="*/ 194458 w 980604"/>
                  <a:gd name="connsiteY13" fmla="*/ 1145365 h 1511046"/>
                  <a:gd name="connsiteX14" fmla="*/ 88295 w 980604"/>
                  <a:gd name="connsiteY14" fmla="*/ 1160245 h 1511046"/>
                  <a:gd name="connsiteX15" fmla="*/ 12608 w 980604"/>
                  <a:gd name="connsiteY15" fmla="*/ 1170542 h 1511046"/>
                  <a:gd name="connsiteX16" fmla="*/ 14513 w 980604"/>
                  <a:gd name="connsiteY16" fmla="*/ 1208642 h 1511046"/>
                  <a:gd name="connsiteX17" fmla="*/ 153578 w 980604"/>
                  <a:gd name="connsiteY17" fmla="*/ 1217395 h 1511046"/>
                  <a:gd name="connsiteX18" fmla="*/ 344233 w 980604"/>
                  <a:gd name="connsiteY18" fmla="*/ 1212452 h 1511046"/>
                  <a:gd name="connsiteX19" fmla="*/ 370748 w 980604"/>
                  <a:gd name="connsiteY19" fmla="*/ 1268675 h 1511046"/>
                  <a:gd name="connsiteX20" fmla="*/ 343305 w 980604"/>
                  <a:gd name="connsiteY20" fmla="*/ 1351568 h 1511046"/>
                  <a:gd name="connsiteX21" fmla="*/ 336458 w 980604"/>
                  <a:gd name="connsiteY21" fmla="*/ 1415360 h 1511046"/>
                  <a:gd name="connsiteX22" fmla="*/ 340268 w 980604"/>
                  <a:gd name="connsiteY22" fmla="*/ 1458197 h 1511046"/>
                  <a:gd name="connsiteX23" fmla="*/ 372653 w 980604"/>
                  <a:gd name="connsiteY23" fmla="*/ 1507727 h 1511046"/>
                  <a:gd name="connsiteX24" fmla="*/ 395513 w 980604"/>
                  <a:gd name="connsiteY24" fmla="*/ 1509632 h 1511046"/>
                  <a:gd name="connsiteX25" fmla="*/ 405038 w 980604"/>
                  <a:gd name="connsiteY25" fmla="*/ 1486772 h 1511046"/>
                  <a:gd name="connsiteX26" fmla="*/ 411319 w 980604"/>
                  <a:gd name="connsiteY26" fmla="*/ 1446407 h 1511046"/>
                  <a:gd name="connsiteX27" fmla="*/ 417601 w 980604"/>
                  <a:gd name="connsiteY27" fmla="*/ 1384314 h 1511046"/>
                  <a:gd name="connsiteX28" fmla="*/ 432275 w 980604"/>
                  <a:gd name="connsiteY28" fmla="*/ 1324126 h 1511046"/>
                  <a:gd name="connsiteX29" fmla="*/ 475523 w 980604"/>
                  <a:gd name="connsiteY29" fmla="*/ 1260077 h 1511046"/>
                  <a:gd name="connsiteX30" fmla="*/ 536689 w 980604"/>
                  <a:gd name="connsiteY30" fmla="*/ 1225065 h 1511046"/>
                  <a:gd name="connsiteX31" fmla="*/ 609388 w 980604"/>
                  <a:gd name="connsiteY31" fmla="*/ 1216674 h 1511046"/>
                  <a:gd name="connsiteX32" fmla="*/ 709117 w 980604"/>
                  <a:gd name="connsiteY32" fmla="*/ 1281855 h 1511046"/>
                  <a:gd name="connsiteX33" fmla="*/ 786038 w 980604"/>
                  <a:gd name="connsiteY33" fmla="*/ 1318772 h 1511046"/>
                  <a:gd name="connsiteX34" fmla="*/ 828669 w 980604"/>
                  <a:gd name="connsiteY34" fmla="*/ 1298898 h 1511046"/>
                  <a:gd name="connsiteX35" fmla="*/ 769511 w 980604"/>
                  <a:gd name="connsiteY35" fmla="*/ 1243704 h 1511046"/>
                  <a:gd name="connsiteX36" fmla="*/ 656498 w 980604"/>
                  <a:gd name="connsiteY36" fmla="*/ 1151492 h 1511046"/>
                  <a:gd name="connsiteX37" fmla="*/ 654232 w 980604"/>
                  <a:gd name="connsiteY37" fmla="*/ 1103095 h 1511046"/>
                  <a:gd name="connsiteX38" fmla="*/ 679358 w 980604"/>
                  <a:gd name="connsiteY38" fmla="*/ 1084817 h 1511046"/>
                  <a:gd name="connsiteX39" fmla="*/ 732698 w 980604"/>
                  <a:gd name="connsiteY39" fmla="*/ 1077197 h 1511046"/>
                  <a:gd name="connsiteX40" fmla="*/ 907958 w 980604"/>
                  <a:gd name="connsiteY40" fmla="*/ 1086722 h 1511046"/>
                  <a:gd name="connsiteX41" fmla="*/ 964655 w 980604"/>
                  <a:gd name="connsiteY41" fmla="*/ 1090589 h 1511046"/>
                  <a:gd name="connsiteX42" fmla="*/ 978443 w 980604"/>
                  <a:gd name="connsiteY42" fmla="*/ 1048982 h 1511046"/>
                  <a:gd name="connsiteX43" fmla="*/ 926854 w 980604"/>
                  <a:gd name="connsiteY43" fmla="*/ 1029572 h 1511046"/>
                  <a:gd name="connsiteX44" fmla="*/ 811420 w 980604"/>
                  <a:gd name="connsiteY44" fmla="*/ 1032043 h 1511046"/>
                  <a:gd name="connsiteX45" fmla="*/ 654594 w 980604"/>
                  <a:gd name="connsiteY45" fmla="*/ 1044812 h 1511046"/>
                  <a:gd name="connsiteX46" fmla="*/ 648312 w 980604"/>
                  <a:gd name="connsiteY46" fmla="*/ 1021025 h 1511046"/>
                  <a:gd name="connsiteX47" fmla="*/ 681263 w 980604"/>
                  <a:gd name="connsiteY47" fmla="*/ 987662 h 1511046"/>
                  <a:gd name="connsiteX48" fmla="*/ 725078 w 980604"/>
                  <a:gd name="connsiteY48" fmla="*/ 947657 h 1511046"/>
                  <a:gd name="connsiteX49" fmla="*/ 740318 w 980604"/>
                  <a:gd name="connsiteY49" fmla="*/ 934322 h 1511046"/>
                  <a:gd name="connsiteX50" fmla="*/ 761273 w 980604"/>
                  <a:gd name="connsiteY50" fmla="*/ 913367 h 1511046"/>
                  <a:gd name="connsiteX51" fmla="*/ 774608 w 980604"/>
                  <a:gd name="connsiteY51" fmla="*/ 884792 h 1511046"/>
                  <a:gd name="connsiteX52" fmla="*/ 772703 w 980604"/>
                  <a:gd name="connsiteY52" fmla="*/ 869552 h 1511046"/>
                  <a:gd name="connsiteX53" fmla="*/ 746033 w 980604"/>
                  <a:gd name="connsiteY53" fmla="*/ 869552 h 1511046"/>
                  <a:gd name="connsiteX54" fmla="*/ 690634 w 980604"/>
                  <a:gd name="connsiteY54" fmla="*/ 909146 h 1511046"/>
                  <a:gd name="connsiteX55" fmla="*/ 591059 w 980604"/>
                  <a:gd name="connsiteY55" fmla="*/ 940448 h 1511046"/>
                  <a:gd name="connsiteX56" fmla="*/ 515528 w 980604"/>
                  <a:gd name="connsiteY56" fmla="*/ 842882 h 1511046"/>
                  <a:gd name="connsiteX57" fmla="*/ 511718 w 980604"/>
                  <a:gd name="connsiteY57" fmla="*/ 353297 h 1511046"/>
                  <a:gd name="connsiteX58" fmla="*/ 507908 w 980604"/>
                  <a:gd name="connsiteY58" fmla="*/ 89017 h 1511046"/>
                  <a:gd name="connsiteX59" fmla="*/ 498383 w 980604"/>
                  <a:gd name="connsiteY59" fmla="*/ 35162 h 1511046"/>
                  <a:gd name="connsiteX60" fmla="*/ 482011 w 980604"/>
                  <a:gd name="connsiteY60" fmla="*/ 4888 h 1511046"/>
                  <a:gd name="connsiteX61" fmla="*/ 437886 w 980604"/>
                  <a:gd name="connsiteY61" fmla="*/ 10191 h 1511046"/>
                  <a:gd name="connsiteX62" fmla="*/ 433614 w 980604"/>
                  <a:gd name="connsiteY62" fmla="*/ 100448 h 1511046"/>
                  <a:gd name="connsiteX63" fmla="*/ 444837 w 980604"/>
                  <a:gd name="connsiteY63" fmla="*/ 220926 h 1511046"/>
                  <a:gd name="connsiteX64" fmla="*/ 448853 w 980604"/>
                  <a:gd name="connsiteY64" fmla="*/ 416162 h 1511046"/>
                  <a:gd name="connsiteX65" fmla="*/ 453179 w 980604"/>
                  <a:gd name="connsiteY65" fmla="*/ 752006 h 1511046"/>
                  <a:gd name="connsiteX66" fmla="*/ 436085 w 980604"/>
                  <a:gd name="connsiteY66" fmla="*/ 859152 h 1511046"/>
                  <a:gd name="connsiteX0" fmla="*/ 436085 w 980604"/>
                  <a:gd name="connsiteY0" fmla="*/ 859152 h 1511046"/>
                  <a:gd name="connsiteX1" fmla="*/ 400661 w 980604"/>
                  <a:gd name="connsiteY1" fmla="*/ 921965 h 1511046"/>
                  <a:gd name="connsiteX2" fmla="*/ 350875 w 980604"/>
                  <a:gd name="connsiteY2" fmla="*/ 958521 h 1511046"/>
                  <a:gd name="connsiteX3" fmla="*/ 271122 w 980604"/>
                  <a:gd name="connsiteY3" fmla="*/ 962125 h 1511046"/>
                  <a:gd name="connsiteX4" fmla="*/ 179887 w 980604"/>
                  <a:gd name="connsiteY4" fmla="*/ 929946 h 1511046"/>
                  <a:gd name="connsiteX5" fmla="*/ 67853 w 980604"/>
                  <a:gd name="connsiteY5" fmla="*/ 869552 h 1511046"/>
                  <a:gd name="connsiteX6" fmla="*/ 54518 w 980604"/>
                  <a:gd name="connsiteY6" fmla="*/ 890507 h 1511046"/>
                  <a:gd name="connsiteX7" fmla="*/ 58328 w 980604"/>
                  <a:gd name="connsiteY7" fmla="*/ 928607 h 1511046"/>
                  <a:gd name="connsiteX8" fmla="*/ 88808 w 980604"/>
                  <a:gd name="connsiteY8" fmla="*/ 953372 h 1511046"/>
                  <a:gd name="connsiteX9" fmla="*/ 174533 w 980604"/>
                  <a:gd name="connsiteY9" fmla="*/ 984213 h 1511046"/>
                  <a:gd name="connsiteX10" fmla="*/ 270555 w 980604"/>
                  <a:gd name="connsiteY10" fmla="*/ 1031066 h 1511046"/>
                  <a:gd name="connsiteX11" fmla="*/ 286928 w 980604"/>
                  <a:gd name="connsiteY11" fmla="*/ 1071482 h 1511046"/>
                  <a:gd name="connsiteX12" fmla="*/ 272615 w 980604"/>
                  <a:gd name="connsiteY12" fmla="*/ 1114371 h 1511046"/>
                  <a:gd name="connsiteX13" fmla="*/ 194458 w 980604"/>
                  <a:gd name="connsiteY13" fmla="*/ 1145365 h 1511046"/>
                  <a:gd name="connsiteX14" fmla="*/ 88295 w 980604"/>
                  <a:gd name="connsiteY14" fmla="*/ 1160245 h 1511046"/>
                  <a:gd name="connsiteX15" fmla="*/ 12608 w 980604"/>
                  <a:gd name="connsiteY15" fmla="*/ 1170542 h 1511046"/>
                  <a:gd name="connsiteX16" fmla="*/ 14513 w 980604"/>
                  <a:gd name="connsiteY16" fmla="*/ 1208642 h 1511046"/>
                  <a:gd name="connsiteX17" fmla="*/ 153578 w 980604"/>
                  <a:gd name="connsiteY17" fmla="*/ 1217395 h 1511046"/>
                  <a:gd name="connsiteX18" fmla="*/ 344233 w 980604"/>
                  <a:gd name="connsiteY18" fmla="*/ 1212452 h 1511046"/>
                  <a:gd name="connsiteX19" fmla="*/ 370748 w 980604"/>
                  <a:gd name="connsiteY19" fmla="*/ 1268675 h 1511046"/>
                  <a:gd name="connsiteX20" fmla="*/ 343305 w 980604"/>
                  <a:gd name="connsiteY20" fmla="*/ 1351568 h 1511046"/>
                  <a:gd name="connsiteX21" fmla="*/ 336458 w 980604"/>
                  <a:gd name="connsiteY21" fmla="*/ 1415360 h 1511046"/>
                  <a:gd name="connsiteX22" fmla="*/ 340268 w 980604"/>
                  <a:gd name="connsiteY22" fmla="*/ 1458197 h 1511046"/>
                  <a:gd name="connsiteX23" fmla="*/ 372653 w 980604"/>
                  <a:gd name="connsiteY23" fmla="*/ 1507727 h 1511046"/>
                  <a:gd name="connsiteX24" fmla="*/ 395513 w 980604"/>
                  <a:gd name="connsiteY24" fmla="*/ 1509632 h 1511046"/>
                  <a:gd name="connsiteX25" fmla="*/ 405038 w 980604"/>
                  <a:gd name="connsiteY25" fmla="*/ 1486772 h 1511046"/>
                  <a:gd name="connsiteX26" fmla="*/ 411319 w 980604"/>
                  <a:gd name="connsiteY26" fmla="*/ 1446407 h 1511046"/>
                  <a:gd name="connsiteX27" fmla="*/ 417601 w 980604"/>
                  <a:gd name="connsiteY27" fmla="*/ 1384314 h 1511046"/>
                  <a:gd name="connsiteX28" fmla="*/ 432275 w 980604"/>
                  <a:gd name="connsiteY28" fmla="*/ 1324126 h 1511046"/>
                  <a:gd name="connsiteX29" fmla="*/ 475523 w 980604"/>
                  <a:gd name="connsiteY29" fmla="*/ 1260077 h 1511046"/>
                  <a:gd name="connsiteX30" fmla="*/ 536689 w 980604"/>
                  <a:gd name="connsiteY30" fmla="*/ 1225065 h 1511046"/>
                  <a:gd name="connsiteX31" fmla="*/ 609388 w 980604"/>
                  <a:gd name="connsiteY31" fmla="*/ 1216674 h 1511046"/>
                  <a:gd name="connsiteX32" fmla="*/ 709117 w 980604"/>
                  <a:gd name="connsiteY32" fmla="*/ 1281855 h 1511046"/>
                  <a:gd name="connsiteX33" fmla="*/ 786038 w 980604"/>
                  <a:gd name="connsiteY33" fmla="*/ 1318772 h 1511046"/>
                  <a:gd name="connsiteX34" fmla="*/ 828669 w 980604"/>
                  <a:gd name="connsiteY34" fmla="*/ 1298898 h 1511046"/>
                  <a:gd name="connsiteX35" fmla="*/ 769511 w 980604"/>
                  <a:gd name="connsiteY35" fmla="*/ 1243704 h 1511046"/>
                  <a:gd name="connsiteX36" fmla="*/ 656498 w 980604"/>
                  <a:gd name="connsiteY36" fmla="*/ 1151492 h 1511046"/>
                  <a:gd name="connsiteX37" fmla="*/ 654232 w 980604"/>
                  <a:gd name="connsiteY37" fmla="*/ 1103095 h 1511046"/>
                  <a:gd name="connsiteX38" fmla="*/ 679358 w 980604"/>
                  <a:gd name="connsiteY38" fmla="*/ 1084817 h 1511046"/>
                  <a:gd name="connsiteX39" fmla="*/ 732698 w 980604"/>
                  <a:gd name="connsiteY39" fmla="*/ 1077197 h 1511046"/>
                  <a:gd name="connsiteX40" fmla="*/ 907958 w 980604"/>
                  <a:gd name="connsiteY40" fmla="*/ 1086722 h 1511046"/>
                  <a:gd name="connsiteX41" fmla="*/ 964655 w 980604"/>
                  <a:gd name="connsiteY41" fmla="*/ 1090589 h 1511046"/>
                  <a:gd name="connsiteX42" fmla="*/ 978443 w 980604"/>
                  <a:gd name="connsiteY42" fmla="*/ 1048982 h 1511046"/>
                  <a:gd name="connsiteX43" fmla="*/ 926854 w 980604"/>
                  <a:gd name="connsiteY43" fmla="*/ 1029572 h 1511046"/>
                  <a:gd name="connsiteX44" fmla="*/ 811420 w 980604"/>
                  <a:gd name="connsiteY44" fmla="*/ 1032043 h 1511046"/>
                  <a:gd name="connsiteX45" fmla="*/ 654594 w 980604"/>
                  <a:gd name="connsiteY45" fmla="*/ 1044812 h 1511046"/>
                  <a:gd name="connsiteX46" fmla="*/ 648312 w 980604"/>
                  <a:gd name="connsiteY46" fmla="*/ 1021025 h 1511046"/>
                  <a:gd name="connsiteX47" fmla="*/ 681263 w 980604"/>
                  <a:gd name="connsiteY47" fmla="*/ 987662 h 1511046"/>
                  <a:gd name="connsiteX48" fmla="*/ 725078 w 980604"/>
                  <a:gd name="connsiteY48" fmla="*/ 947657 h 1511046"/>
                  <a:gd name="connsiteX49" fmla="*/ 740318 w 980604"/>
                  <a:gd name="connsiteY49" fmla="*/ 934322 h 1511046"/>
                  <a:gd name="connsiteX50" fmla="*/ 761273 w 980604"/>
                  <a:gd name="connsiteY50" fmla="*/ 913367 h 1511046"/>
                  <a:gd name="connsiteX51" fmla="*/ 774608 w 980604"/>
                  <a:gd name="connsiteY51" fmla="*/ 884792 h 1511046"/>
                  <a:gd name="connsiteX52" fmla="*/ 772703 w 980604"/>
                  <a:gd name="connsiteY52" fmla="*/ 869552 h 1511046"/>
                  <a:gd name="connsiteX53" fmla="*/ 746033 w 980604"/>
                  <a:gd name="connsiteY53" fmla="*/ 869552 h 1511046"/>
                  <a:gd name="connsiteX54" fmla="*/ 690634 w 980604"/>
                  <a:gd name="connsiteY54" fmla="*/ 909146 h 1511046"/>
                  <a:gd name="connsiteX55" fmla="*/ 591059 w 980604"/>
                  <a:gd name="connsiteY55" fmla="*/ 940448 h 1511046"/>
                  <a:gd name="connsiteX56" fmla="*/ 515528 w 980604"/>
                  <a:gd name="connsiteY56" fmla="*/ 842882 h 1511046"/>
                  <a:gd name="connsiteX57" fmla="*/ 511718 w 980604"/>
                  <a:gd name="connsiteY57" fmla="*/ 353297 h 1511046"/>
                  <a:gd name="connsiteX58" fmla="*/ 507908 w 980604"/>
                  <a:gd name="connsiteY58" fmla="*/ 89017 h 1511046"/>
                  <a:gd name="connsiteX59" fmla="*/ 498383 w 980604"/>
                  <a:gd name="connsiteY59" fmla="*/ 35162 h 1511046"/>
                  <a:gd name="connsiteX60" fmla="*/ 482011 w 980604"/>
                  <a:gd name="connsiteY60" fmla="*/ 4888 h 1511046"/>
                  <a:gd name="connsiteX61" fmla="*/ 437886 w 980604"/>
                  <a:gd name="connsiteY61" fmla="*/ 10191 h 1511046"/>
                  <a:gd name="connsiteX62" fmla="*/ 433614 w 980604"/>
                  <a:gd name="connsiteY62" fmla="*/ 100448 h 1511046"/>
                  <a:gd name="connsiteX63" fmla="*/ 444837 w 980604"/>
                  <a:gd name="connsiteY63" fmla="*/ 220926 h 1511046"/>
                  <a:gd name="connsiteX64" fmla="*/ 448853 w 980604"/>
                  <a:gd name="connsiteY64" fmla="*/ 416162 h 1511046"/>
                  <a:gd name="connsiteX65" fmla="*/ 453179 w 980604"/>
                  <a:gd name="connsiteY65" fmla="*/ 752006 h 1511046"/>
                  <a:gd name="connsiteX66" fmla="*/ 436085 w 980604"/>
                  <a:gd name="connsiteY66" fmla="*/ 859152 h 1511046"/>
                  <a:gd name="connsiteX0" fmla="*/ 436085 w 980604"/>
                  <a:gd name="connsiteY0" fmla="*/ 859152 h 1511046"/>
                  <a:gd name="connsiteX1" fmla="*/ 400661 w 980604"/>
                  <a:gd name="connsiteY1" fmla="*/ 921965 h 1511046"/>
                  <a:gd name="connsiteX2" fmla="*/ 350875 w 980604"/>
                  <a:gd name="connsiteY2" fmla="*/ 958521 h 1511046"/>
                  <a:gd name="connsiteX3" fmla="*/ 271122 w 980604"/>
                  <a:gd name="connsiteY3" fmla="*/ 962125 h 1511046"/>
                  <a:gd name="connsiteX4" fmla="*/ 179887 w 980604"/>
                  <a:gd name="connsiteY4" fmla="*/ 929946 h 1511046"/>
                  <a:gd name="connsiteX5" fmla="*/ 67853 w 980604"/>
                  <a:gd name="connsiteY5" fmla="*/ 869552 h 1511046"/>
                  <a:gd name="connsiteX6" fmla="*/ 54518 w 980604"/>
                  <a:gd name="connsiteY6" fmla="*/ 890507 h 1511046"/>
                  <a:gd name="connsiteX7" fmla="*/ 58328 w 980604"/>
                  <a:gd name="connsiteY7" fmla="*/ 928607 h 1511046"/>
                  <a:gd name="connsiteX8" fmla="*/ 88808 w 980604"/>
                  <a:gd name="connsiteY8" fmla="*/ 953372 h 1511046"/>
                  <a:gd name="connsiteX9" fmla="*/ 174533 w 980604"/>
                  <a:gd name="connsiteY9" fmla="*/ 984213 h 1511046"/>
                  <a:gd name="connsiteX10" fmla="*/ 270555 w 980604"/>
                  <a:gd name="connsiteY10" fmla="*/ 1031066 h 1511046"/>
                  <a:gd name="connsiteX11" fmla="*/ 286928 w 980604"/>
                  <a:gd name="connsiteY11" fmla="*/ 1071482 h 1511046"/>
                  <a:gd name="connsiteX12" fmla="*/ 272615 w 980604"/>
                  <a:gd name="connsiteY12" fmla="*/ 1114371 h 1511046"/>
                  <a:gd name="connsiteX13" fmla="*/ 194458 w 980604"/>
                  <a:gd name="connsiteY13" fmla="*/ 1145365 h 1511046"/>
                  <a:gd name="connsiteX14" fmla="*/ 88295 w 980604"/>
                  <a:gd name="connsiteY14" fmla="*/ 1160245 h 1511046"/>
                  <a:gd name="connsiteX15" fmla="*/ 12608 w 980604"/>
                  <a:gd name="connsiteY15" fmla="*/ 1170542 h 1511046"/>
                  <a:gd name="connsiteX16" fmla="*/ 14513 w 980604"/>
                  <a:gd name="connsiteY16" fmla="*/ 1208642 h 1511046"/>
                  <a:gd name="connsiteX17" fmla="*/ 153578 w 980604"/>
                  <a:gd name="connsiteY17" fmla="*/ 1217395 h 1511046"/>
                  <a:gd name="connsiteX18" fmla="*/ 344233 w 980604"/>
                  <a:gd name="connsiteY18" fmla="*/ 1212452 h 1511046"/>
                  <a:gd name="connsiteX19" fmla="*/ 370748 w 980604"/>
                  <a:gd name="connsiteY19" fmla="*/ 1268675 h 1511046"/>
                  <a:gd name="connsiteX20" fmla="*/ 343305 w 980604"/>
                  <a:gd name="connsiteY20" fmla="*/ 1351568 h 1511046"/>
                  <a:gd name="connsiteX21" fmla="*/ 336458 w 980604"/>
                  <a:gd name="connsiteY21" fmla="*/ 1415360 h 1511046"/>
                  <a:gd name="connsiteX22" fmla="*/ 340268 w 980604"/>
                  <a:gd name="connsiteY22" fmla="*/ 1458197 h 1511046"/>
                  <a:gd name="connsiteX23" fmla="*/ 372653 w 980604"/>
                  <a:gd name="connsiteY23" fmla="*/ 1507727 h 1511046"/>
                  <a:gd name="connsiteX24" fmla="*/ 395513 w 980604"/>
                  <a:gd name="connsiteY24" fmla="*/ 1509632 h 1511046"/>
                  <a:gd name="connsiteX25" fmla="*/ 405038 w 980604"/>
                  <a:gd name="connsiteY25" fmla="*/ 1486772 h 1511046"/>
                  <a:gd name="connsiteX26" fmla="*/ 411319 w 980604"/>
                  <a:gd name="connsiteY26" fmla="*/ 1446407 h 1511046"/>
                  <a:gd name="connsiteX27" fmla="*/ 417601 w 980604"/>
                  <a:gd name="connsiteY27" fmla="*/ 1384314 h 1511046"/>
                  <a:gd name="connsiteX28" fmla="*/ 432275 w 980604"/>
                  <a:gd name="connsiteY28" fmla="*/ 1324126 h 1511046"/>
                  <a:gd name="connsiteX29" fmla="*/ 475523 w 980604"/>
                  <a:gd name="connsiteY29" fmla="*/ 1260077 h 1511046"/>
                  <a:gd name="connsiteX30" fmla="*/ 536689 w 980604"/>
                  <a:gd name="connsiteY30" fmla="*/ 1225065 h 1511046"/>
                  <a:gd name="connsiteX31" fmla="*/ 609388 w 980604"/>
                  <a:gd name="connsiteY31" fmla="*/ 1216674 h 1511046"/>
                  <a:gd name="connsiteX32" fmla="*/ 709117 w 980604"/>
                  <a:gd name="connsiteY32" fmla="*/ 1281855 h 1511046"/>
                  <a:gd name="connsiteX33" fmla="*/ 786038 w 980604"/>
                  <a:gd name="connsiteY33" fmla="*/ 1318772 h 1511046"/>
                  <a:gd name="connsiteX34" fmla="*/ 828669 w 980604"/>
                  <a:gd name="connsiteY34" fmla="*/ 1298898 h 1511046"/>
                  <a:gd name="connsiteX35" fmla="*/ 769511 w 980604"/>
                  <a:gd name="connsiteY35" fmla="*/ 1243704 h 1511046"/>
                  <a:gd name="connsiteX36" fmla="*/ 656498 w 980604"/>
                  <a:gd name="connsiteY36" fmla="*/ 1151492 h 1511046"/>
                  <a:gd name="connsiteX37" fmla="*/ 654232 w 980604"/>
                  <a:gd name="connsiteY37" fmla="*/ 1103095 h 1511046"/>
                  <a:gd name="connsiteX38" fmla="*/ 679358 w 980604"/>
                  <a:gd name="connsiteY38" fmla="*/ 1084817 h 1511046"/>
                  <a:gd name="connsiteX39" fmla="*/ 732698 w 980604"/>
                  <a:gd name="connsiteY39" fmla="*/ 1077197 h 1511046"/>
                  <a:gd name="connsiteX40" fmla="*/ 907958 w 980604"/>
                  <a:gd name="connsiteY40" fmla="*/ 1086722 h 1511046"/>
                  <a:gd name="connsiteX41" fmla="*/ 964655 w 980604"/>
                  <a:gd name="connsiteY41" fmla="*/ 1090589 h 1511046"/>
                  <a:gd name="connsiteX42" fmla="*/ 978443 w 980604"/>
                  <a:gd name="connsiteY42" fmla="*/ 1048982 h 1511046"/>
                  <a:gd name="connsiteX43" fmla="*/ 926854 w 980604"/>
                  <a:gd name="connsiteY43" fmla="*/ 1029572 h 1511046"/>
                  <a:gd name="connsiteX44" fmla="*/ 811420 w 980604"/>
                  <a:gd name="connsiteY44" fmla="*/ 1032043 h 1511046"/>
                  <a:gd name="connsiteX45" fmla="*/ 654594 w 980604"/>
                  <a:gd name="connsiteY45" fmla="*/ 1044812 h 1511046"/>
                  <a:gd name="connsiteX46" fmla="*/ 648312 w 980604"/>
                  <a:gd name="connsiteY46" fmla="*/ 1021025 h 1511046"/>
                  <a:gd name="connsiteX47" fmla="*/ 681263 w 980604"/>
                  <a:gd name="connsiteY47" fmla="*/ 987662 h 1511046"/>
                  <a:gd name="connsiteX48" fmla="*/ 725078 w 980604"/>
                  <a:gd name="connsiteY48" fmla="*/ 947657 h 1511046"/>
                  <a:gd name="connsiteX49" fmla="*/ 740318 w 980604"/>
                  <a:gd name="connsiteY49" fmla="*/ 934322 h 1511046"/>
                  <a:gd name="connsiteX50" fmla="*/ 761273 w 980604"/>
                  <a:gd name="connsiteY50" fmla="*/ 913367 h 1511046"/>
                  <a:gd name="connsiteX51" fmla="*/ 774608 w 980604"/>
                  <a:gd name="connsiteY51" fmla="*/ 884792 h 1511046"/>
                  <a:gd name="connsiteX52" fmla="*/ 772703 w 980604"/>
                  <a:gd name="connsiteY52" fmla="*/ 869552 h 1511046"/>
                  <a:gd name="connsiteX53" fmla="*/ 746033 w 980604"/>
                  <a:gd name="connsiteY53" fmla="*/ 869552 h 1511046"/>
                  <a:gd name="connsiteX54" fmla="*/ 673334 w 980604"/>
                  <a:gd name="connsiteY54" fmla="*/ 921503 h 1511046"/>
                  <a:gd name="connsiteX55" fmla="*/ 591059 w 980604"/>
                  <a:gd name="connsiteY55" fmla="*/ 940448 h 1511046"/>
                  <a:gd name="connsiteX56" fmla="*/ 515528 w 980604"/>
                  <a:gd name="connsiteY56" fmla="*/ 842882 h 1511046"/>
                  <a:gd name="connsiteX57" fmla="*/ 511718 w 980604"/>
                  <a:gd name="connsiteY57" fmla="*/ 353297 h 1511046"/>
                  <a:gd name="connsiteX58" fmla="*/ 507908 w 980604"/>
                  <a:gd name="connsiteY58" fmla="*/ 89017 h 1511046"/>
                  <a:gd name="connsiteX59" fmla="*/ 498383 w 980604"/>
                  <a:gd name="connsiteY59" fmla="*/ 35162 h 1511046"/>
                  <a:gd name="connsiteX60" fmla="*/ 482011 w 980604"/>
                  <a:gd name="connsiteY60" fmla="*/ 4888 h 1511046"/>
                  <a:gd name="connsiteX61" fmla="*/ 437886 w 980604"/>
                  <a:gd name="connsiteY61" fmla="*/ 10191 h 1511046"/>
                  <a:gd name="connsiteX62" fmla="*/ 433614 w 980604"/>
                  <a:gd name="connsiteY62" fmla="*/ 100448 h 1511046"/>
                  <a:gd name="connsiteX63" fmla="*/ 444837 w 980604"/>
                  <a:gd name="connsiteY63" fmla="*/ 220926 h 1511046"/>
                  <a:gd name="connsiteX64" fmla="*/ 448853 w 980604"/>
                  <a:gd name="connsiteY64" fmla="*/ 416162 h 1511046"/>
                  <a:gd name="connsiteX65" fmla="*/ 453179 w 980604"/>
                  <a:gd name="connsiteY65" fmla="*/ 752006 h 1511046"/>
                  <a:gd name="connsiteX66" fmla="*/ 436085 w 980604"/>
                  <a:gd name="connsiteY66" fmla="*/ 859152 h 1511046"/>
                  <a:gd name="connsiteX0" fmla="*/ 436085 w 989545"/>
                  <a:gd name="connsiteY0" fmla="*/ 859152 h 1511046"/>
                  <a:gd name="connsiteX1" fmla="*/ 400661 w 989545"/>
                  <a:gd name="connsiteY1" fmla="*/ 921965 h 1511046"/>
                  <a:gd name="connsiteX2" fmla="*/ 350875 w 989545"/>
                  <a:gd name="connsiteY2" fmla="*/ 958521 h 1511046"/>
                  <a:gd name="connsiteX3" fmla="*/ 271122 w 989545"/>
                  <a:gd name="connsiteY3" fmla="*/ 962125 h 1511046"/>
                  <a:gd name="connsiteX4" fmla="*/ 179887 w 989545"/>
                  <a:gd name="connsiteY4" fmla="*/ 929946 h 1511046"/>
                  <a:gd name="connsiteX5" fmla="*/ 67853 w 989545"/>
                  <a:gd name="connsiteY5" fmla="*/ 869552 h 1511046"/>
                  <a:gd name="connsiteX6" fmla="*/ 54518 w 989545"/>
                  <a:gd name="connsiteY6" fmla="*/ 890507 h 1511046"/>
                  <a:gd name="connsiteX7" fmla="*/ 58328 w 989545"/>
                  <a:gd name="connsiteY7" fmla="*/ 928607 h 1511046"/>
                  <a:gd name="connsiteX8" fmla="*/ 88808 w 989545"/>
                  <a:gd name="connsiteY8" fmla="*/ 953372 h 1511046"/>
                  <a:gd name="connsiteX9" fmla="*/ 174533 w 989545"/>
                  <a:gd name="connsiteY9" fmla="*/ 984213 h 1511046"/>
                  <a:gd name="connsiteX10" fmla="*/ 270555 w 989545"/>
                  <a:gd name="connsiteY10" fmla="*/ 1031066 h 1511046"/>
                  <a:gd name="connsiteX11" fmla="*/ 286928 w 989545"/>
                  <a:gd name="connsiteY11" fmla="*/ 1071482 h 1511046"/>
                  <a:gd name="connsiteX12" fmla="*/ 272615 w 989545"/>
                  <a:gd name="connsiteY12" fmla="*/ 1114371 h 1511046"/>
                  <a:gd name="connsiteX13" fmla="*/ 194458 w 989545"/>
                  <a:gd name="connsiteY13" fmla="*/ 1145365 h 1511046"/>
                  <a:gd name="connsiteX14" fmla="*/ 88295 w 989545"/>
                  <a:gd name="connsiteY14" fmla="*/ 1160245 h 1511046"/>
                  <a:gd name="connsiteX15" fmla="*/ 12608 w 989545"/>
                  <a:gd name="connsiteY15" fmla="*/ 1170542 h 1511046"/>
                  <a:gd name="connsiteX16" fmla="*/ 14513 w 989545"/>
                  <a:gd name="connsiteY16" fmla="*/ 1208642 h 1511046"/>
                  <a:gd name="connsiteX17" fmla="*/ 153578 w 989545"/>
                  <a:gd name="connsiteY17" fmla="*/ 1217395 h 1511046"/>
                  <a:gd name="connsiteX18" fmla="*/ 344233 w 989545"/>
                  <a:gd name="connsiteY18" fmla="*/ 1212452 h 1511046"/>
                  <a:gd name="connsiteX19" fmla="*/ 370748 w 989545"/>
                  <a:gd name="connsiteY19" fmla="*/ 1268675 h 1511046"/>
                  <a:gd name="connsiteX20" fmla="*/ 343305 w 989545"/>
                  <a:gd name="connsiteY20" fmla="*/ 1351568 h 1511046"/>
                  <a:gd name="connsiteX21" fmla="*/ 336458 w 989545"/>
                  <a:gd name="connsiteY21" fmla="*/ 1415360 h 1511046"/>
                  <a:gd name="connsiteX22" fmla="*/ 340268 w 989545"/>
                  <a:gd name="connsiteY22" fmla="*/ 1458197 h 1511046"/>
                  <a:gd name="connsiteX23" fmla="*/ 372653 w 989545"/>
                  <a:gd name="connsiteY23" fmla="*/ 1507727 h 1511046"/>
                  <a:gd name="connsiteX24" fmla="*/ 395513 w 989545"/>
                  <a:gd name="connsiteY24" fmla="*/ 1509632 h 1511046"/>
                  <a:gd name="connsiteX25" fmla="*/ 405038 w 989545"/>
                  <a:gd name="connsiteY25" fmla="*/ 1486772 h 1511046"/>
                  <a:gd name="connsiteX26" fmla="*/ 411319 w 989545"/>
                  <a:gd name="connsiteY26" fmla="*/ 1446407 h 1511046"/>
                  <a:gd name="connsiteX27" fmla="*/ 417601 w 989545"/>
                  <a:gd name="connsiteY27" fmla="*/ 1384314 h 1511046"/>
                  <a:gd name="connsiteX28" fmla="*/ 432275 w 989545"/>
                  <a:gd name="connsiteY28" fmla="*/ 1324126 h 1511046"/>
                  <a:gd name="connsiteX29" fmla="*/ 475523 w 989545"/>
                  <a:gd name="connsiteY29" fmla="*/ 1260077 h 1511046"/>
                  <a:gd name="connsiteX30" fmla="*/ 536689 w 989545"/>
                  <a:gd name="connsiteY30" fmla="*/ 1225065 h 1511046"/>
                  <a:gd name="connsiteX31" fmla="*/ 609388 w 989545"/>
                  <a:gd name="connsiteY31" fmla="*/ 1216674 h 1511046"/>
                  <a:gd name="connsiteX32" fmla="*/ 709117 w 989545"/>
                  <a:gd name="connsiteY32" fmla="*/ 1281855 h 1511046"/>
                  <a:gd name="connsiteX33" fmla="*/ 786038 w 989545"/>
                  <a:gd name="connsiteY33" fmla="*/ 1318772 h 1511046"/>
                  <a:gd name="connsiteX34" fmla="*/ 828669 w 989545"/>
                  <a:gd name="connsiteY34" fmla="*/ 1298898 h 1511046"/>
                  <a:gd name="connsiteX35" fmla="*/ 769511 w 989545"/>
                  <a:gd name="connsiteY35" fmla="*/ 1243704 h 1511046"/>
                  <a:gd name="connsiteX36" fmla="*/ 656498 w 989545"/>
                  <a:gd name="connsiteY36" fmla="*/ 1151492 h 1511046"/>
                  <a:gd name="connsiteX37" fmla="*/ 654232 w 989545"/>
                  <a:gd name="connsiteY37" fmla="*/ 1103095 h 1511046"/>
                  <a:gd name="connsiteX38" fmla="*/ 679358 w 989545"/>
                  <a:gd name="connsiteY38" fmla="*/ 1084817 h 1511046"/>
                  <a:gd name="connsiteX39" fmla="*/ 732698 w 989545"/>
                  <a:gd name="connsiteY39" fmla="*/ 1077197 h 1511046"/>
                  <a:gd name="connsiteX40" fmla="*/ 907958 w 989545"/>
                  <a:gd name="connsiteY40" fmla="*/ 1086722 h 1511046"/>
                  <a:gd name="connsiteX41" fmla="*/ 964655 w 989545"/>
                  <a:gd name="connsiteY41" fmla="*/ 1090589 h 1511046"/>
                  <a:gd name="connsiteX42" fmla="*/ 978443 w 989545"/>
                  <a:gd name="connsiteY42" fmla="*/ 1048982 h 1511046"/>
                  <a:gd name="connsiteX43" fmla="*/ 926854 w 989545"/>
                  <a:gd name="connsiteY43" fmla="*/ 1029572 h 1511046"/>
                  <a:gd name="connsiteX44" fmla="*/ 811420 w 989545"/>
                  <a:gd name="connsiteY44" fmla="*/ 1032043 h 1511046"/>
                  <a:gd name="connsiteX45" fmla="*/ 654594 w 989545"/>
                  <a:gd name="connsiteY45" fmla="*/ 1044812 h 1511046"/>
                  <a:gd name="connsiteX46" fmla="*/ 648312 w 989545"/>
                  <a:gd name="connsiteY46" fmla="*/ 1021025 h 1511046"/>
                  <a:gd name="connsiteX47" fmla="*/ 681263 w 989545"/>
                  <a:gd name="connsiteY47" fmla="*/ 987662 h 1511046"/>
                  <a:gd name="connsiteX48" fmla="*/ 725078 w 989545"/>
                  <a:gd name="connsiteY48" fmla="*/ 947657 h 1511046"/>
                  <a:gd name="connsiteX49" fmla="*/ 740318 w 989545"/>
                  <a:gd name="connsiteY49" fmla="*/ 934322 h 1511046"/>
                  <a:gd name="connsiteX50" fmla="*/ 761273 w 989545"/>
                  <a:gd name="connsiteY50" fmla="*/ 913367 h 1511046"/>
                  <a:gd name="connsiteX51" fmla="*/ 774608 w 989545"/>
                  <a:gd name="connsiteY51" fmla="*/ 884792 h 1511046"/>
                  <a:gd name="connsiteX52" fmla="*/ 772703 w 989545"/>
                  <a:gd name="connsiteY52" fmla="*/ 869552 h 1511046"/>
                  <a:gd name="connsiteX53" fmla="*/ 746033 w 989545"/>
                  <a:gd name="connsiteY53" fmla="*/ 869552 h 1511046"/>
                  <a:gd name="connsiteX54" fmla="*/ 673334 w 989545"/>
                  <a:gd name="connsiteY54" fmla="*/ 921503 h 1511046"/>
                  <a:gd name="connsiteX55" fmla="*/ 591059 w 989545"/>
                  <a:gd name="connsiteY55" fmla="*/ 940448 h 1511046"/>
                  <a:gd name="connsiteX56" fmla="*/ 515528 w 989545"/>
                  <a:gd name="connsiteY56" fmla="*/ 842882 h 1511046"/>
                  <a:gd name="connsiteX57" fmla="*/ 511718 w 989545"/>
                  <a:gd name="connsiteY57" fmla="*/ 353297 h 1511046"/>
                  <a:gd name="connsiteX58" fmla="*/ 507908 w 989545"/>
                  <a:gd name="connsiteY58" fmla="*/ 89017 h 1511046"/>
                  <a:gd name="connsiteX59" fmla="*/ 498383 w 989545"/>
                  <a:gd name="connsiteY59" fmla="*/ 35162 h 1511046"/>
                  <a:gd name="connsiteX60" fmla="*/ 482011 w 989545"/>
                  <a:gd name="connsiteY60" fmla="*/ 4888 h 1511046"/>
                  <a:gd name="connsiteX61" fmla="*/ 437886 w 989545"/>
                  <a:gd name="connsiteY61" fmla="*/ 10191 h 1511046"/>
                  <a:gd name="connsiteX62" fmla="*/ 433614 w 989545"/>
                  <a:gd name="connsiteY62" fmla="*/ 100448 h 1511046"/>
                  <a:gd name="connsiteX63" fmla="*/ 444837 w 989545"/>
                  <a:gd name="connsiteY63" fmla="*/ 220926 h 1511046"/>
                  <a:gd name="connsiteX64" fmla="*/ 448853 w 989545"/>
                  <a:gd name="connsiteY64" fmla="*/ 416162 h 1511046"/>
                  <a:gd name="connsiteX65" fmla="*/ 453179 w 989545"/>
                  <a:gd name="connsiteY65" fmla="*/ 752006 h 1511046"/>
                  <a:gd name="connsiteX66" fmla="*/ 436085 w 989545"/>
                  <a:gd name="connsiteY66" fmla="*/ 859152 h 1511046"/>
                  <a:gd name="connsiteX0" fmla="*/ 436085 w 998833"/>
                  <a:gd name="connsiteY0" fmla="*/ 859152 h 1511046"/>
                  <a:gd name="connsiteX1" fmla="*/ 400661 w 998833"/>
                  <a:gd name="connsiteY1" fmla="*/ 921965 h 1511046"/>
                  <a:gd name="connsiteX2" fmla="*/ 350875 w 998833"/>
                  <a:gd name="connsiteY2" fmla="*/ 958521 h 1511046"/>
                  <a:gd name="connsiteX3" fmla="*/ 271122 w 998833"/>
                  <a:gd name="connsiteY3" fmla="*/ 962125 h 1511046"/>
                  <a:gd name="connsiteX4" fmla="*/ 179887 w 998833"/>
                  <a:gd name="connsiteY4" fmla="*/ 929946 h 1511046"/>
                  <a:gd name="connsiteX5" fmla="*/ 67853 w 998833"/>
                  <a:gd name="connsiteY5" fmla="*/ 869552 h 1511046"/>
                  <a:gd name="connsiteX6" fmla="*/ 54518 w 998833"/>
                  <a:gd name="connsiteY6" fmla="*/ 890507 h 1511046"/>
                  <a:gd name="connsiteX7" fmla="*/ 58328 w 998833"/>
                  <a:gd name="connsiteY7" fmla="*/ 928607 h 1511046"/>
                  <a:gd name="connsiteX8" fmla="*/ 88808 w 998833"/>
                  <a:gd name="connsiteY8" fmla="*/ 953372 h 1511046"/>
                  <a:gd name="connsiteX9" fmla="*/ 174533 w 998833"/>
                  <a:gd name="connsiteY9" fmla="*/ 984213 h 1511046"/>
                  <a:gd name="connsiteX10" fmla="*/ 270555 w 998833"/>
                  <a:gd name="connsiteY10" fmla="*/ 1031066 h 1511046"/>
                  <a:gd name="connsiteX11" fmla="*/ 286928 w 998833"/>
                  <a:gd name="connsiteY11" fmla="*/ 1071482 h 1511046"/>
                  <a:gd name="connsiteX12" fmla="*/ 272615 w 998833"/>
                  <a:gd name="connsiteY12" fmla="*/ 1114371 h 1511046"/>
                  <a:gd name="connsiteX13" fmla="*/ 194458 w 998833"/>
                  <a:gd name="connsiteY13" fmla="*/ 1145365 h 1511046"/>
                  <a:gd name="connsiteX14" fmla="*/ 88295 w 998833"/>
                  <a:gd name="connsiteY14" fmla="*/ 1160245 h 1511046"/>
                  <a:gd name="connsiteX15" fmla="*/ 12608 w 998833"/>
                  <a:gd name="connsiteY15" fmla="*/ 1170542 h 1511046"/>
                  <a:gd name="connsiteX16" fmla="*/ 14513 w 998833"/>
                  <a:gd name="connsiteY16" fmla="*/ 1208642 h 1511046"/>
                  <a:gd name="connsiteX17" fmla="*/ 153578 w 998833"/>
                  <a:gd name="connsiteY17" fmla="*/ 1217395 h 1511046"/>
                  <a:gd name="connsiteX18" fmla="*/ 344233 w 998833"/>
                  <a:gd name="connsiteY18" fmla="*/ 1212452 h 1511046"/>
                  <a:gd name="connsiteX19" fmla="*/ 370748 w 998833"/>
                  <a:gd name="connsiteY19" fmla="*/ 1268675 h 1511046"/>
                  <a:gd name="connsiteX20" fmla="*/ 343305 w 998833"/>
                  <a:gd name="connsiteY20" fmla="*/ 1351568 h 1511046"/>
                  <a:gd name="connsiteX21" fmla="*/ 336458 w 998833"/>
                  <a:gd name="connsiteY21" fmla="*/ 1415360 h 1511046"/>
                  <a:gd name="connsiteX22" fmla="*/ 340268 w 998833"/>
                  <a:gd name="connsiteY22" fmla="*/ 1458197 h 1511046"/>
                  <a:gd name="connsiteX23" fmla="*/ 372653 w 998833"/>
                  <a:gd name="connsiteY23" fmla="*/ 1507727 h 1511046"/>
                  <a:gd name="connsiteX24" fmla="*/ 395513 w 998833"/>
                  <a:gd name="connsiteY24" fmla="*/ 1509632 h 1511046"/>
                  <a:gd name="connsiteX25" fmla="*/ 405038 w 998833"/>
                  <a:gd name="connsiteY25" fmla="*/ 1486772 h 1511046"/>
                  <a:gd name="connsiteX26" fmla="*/ 411319 w 998833"/>
                  <a:gd name="connsiteY26" fmla="*/ 1446407 h 1511046"/>
                  <a:gd name="connsiteX27" fmla="*/ 417601 w 998833"/>
                  <a:gd name="connsiteY27" fmla="*/ 1384314 h 1511046"/>
                  <a:gd name="connsiteX28" fmla="*/ 432275 w 998833"/>
                  <a:gd name="connsiteY28" fmla="*/ 1324126 h 1511046"/>
                  <a:gd name="connsiteX29" fmla="*/ 475523 w 998833"/>
                  <a:gd name="connsiteY29" fmla="*/ 1260077 h 1511046"/>
                  <a:gd name="connsiteX30" fmla="*/ 536689 w 998833"/>
                  <a:gd name="connsiteY30" fmla="*/ 1225065 h 1511046"/>
                  <a:gd name="connsiteX31" fmla="*/ 609388 w 998833"/>
                  <a:gd name="connsiteY31" fmla="*/ 1216674 h 1511046"/>
                  <a:gd name="connsiteX32" fmla="*/ 709117 w 998833"/>
                  <a:gd name="connsiteY32" fmla="*/ 1281855 h 1511046"/>
                  <a:gd name="connsiteX33" fmla="*/ 786038 w 998833"/>
                  <a:gd name="connsiteY33" fmla="*/ 1318772 h 1511046"/>
                  <a:gd name="connsiteX34" fmla="*/ 828669 w 998833"/>
                  <a:gd name="connsiteY34" fmla="*/ 1298898 h 1511046"/>
                  <a:gd name="connsiteX35" fmla="*/ 769511 w 998833"/>
                  <a:gd name="connsiteY35" fmla="*/ 1243704 h 1511046"/>
                  <a:gd name="connsiteX36" fmla="*/ 656498 w 998833"/>
                  <a:gd name="connsiteY36" fmla="*/ 1151492 h 1511046"/>
                  <a:gd name="connsiteX37" fmla="*/ 654232 w 998833"/>
                  <a:gd name="connsiteY37" fmla="*/ 1103095 h 1511046"/>
                  <a:gd name="connsiteX38" fmla="*/ 679358 w 998833"/>
                  <a:gd name="connsiteY38" fmla="*/ 1084817 h 1511046"/>
                  <a:gd name="connsiteX39" fmla="*/ 732698 w 998833"/>
                  <a:gd name="connsiteY39" fmla="*/ 1077197 h 1511046"/>
                  <a:gd name="connsiteX40" fmla="*/ 907958 w 998833"/>
                  <a:gd name="connsiteY40" fmla="*/ 1086722 h 1511046"/>
                  <a:gd name="connsiteX41" fmla="*/ 964655 w 998833"/>
                  <a:gd name="connsiteY41" fmla="*/ 1090589 h 1511046"/>
                  <a:gd name="connsiteX42" fmla="*/ 978443 w 998833"/>
                  <a:gd name="connsiteY42" fmla="*/ 1048982 h 1511046"/>
                  <a:gd name="connsiteX43" fmla="*/ 926854 w 998833"/>
                  <a:gd name="connsiteY43" fmla="*/ 1029572 h 1511046"/>
                  <a:gd name="connsiteX44" fmla="*/ 811420 w 998833"/>
                  <a:gd name="connsiteY44" fmla="*/ 1032043 h 1511046"/>
                  <a:gd name="connsiteX45" fmla="*/ 654594 w 998833"/>
                  <a:gd name="connsiteY45" fmla="*/ 1044812 h 1511046"/>
                  <a:gd name="connsiteX46" fmla="*/ 648312 w 998833"/>
                  <a:gd name="connsiteY46" fmla="*/ 1021025 h 1511046"/>
                  <a:gd name="connsiteX47" fmla="*/ 681263 w 998833"/>
                  <a:gd name="connsiteY47" fmla="*/ 987662 h 1511046"/>
                  <a:gd name="connsiteX48" fmla="*/ 725078 w 998833"/>
                  <a:gd name="connsiteY48" fmla="*/ 947657 h 1511046"/>
                  <a:gd name="connsiteX49" fmla="*/ 740318 w 998833"/>
                  <a:gd name="connsiteY49" fmla="*/ 934322 h 1511046"/>
                  <a:gd name="connsiteX50" fmla="*/ 761273 w 998833"/>
                  <a:gd name="connsiteY50" fmla="*/ 913367 h 1511046"/>
                  <a:gd name="connsiteX51" fmla="*/ 774608 w 998833"/>
                  <a:gd name="connsiteY51" fmla="*/ 884792 h 1511046"/>
                  <a:gd name="connsiteX52" fmla="*/ 772703 w 998833"/>
                  <a:gd name="connsiteY52" fmla="*/ 869552 h 1511046"/>
                  <a:gd name="connsiteX53" fmla="*/ 746033 w 998833"/>
                  <a:gd name="connsiteY53" fmla="*/ 869552 h 1511046"/>
                  <a:gd name="connsiteX54" fmla="*/ 673334 w 998833"/>
                  <a:gd name="connsiteY54" fmla="*/ 921503 h 1511046"/>
                  <a:gd name="connsiteX55" fmla="*/ 591059 w 998833"/>
                  <a:gd name="connsiteY55" fmla="*/ 940448 h 1511046"/>
                  <a:gd name="connsiteX56" fmla="*/ 515528 w 998833"/>
                  <a:gd name="connsiteY56" fmla="*/ 842882 h 1511046"/>
                  <a:gd name="connsiteX57" fmla="*/ 511718 w 998833"/>
                  <a:gd name="connsiteY57" fmla="*/ 353297 h 1511046"/>
                  <a:gd name="connsiteX58" fmla="*/ 507908 w 998833"/>
                  <a:gd name="connsiteY58" fmla="*/ 89017 h 1511046"/>
                  <a:gd name="connsiteX59" fmla="*/ 498383 w 998833"/>
                  <a:gd name="connsiteY59" fmla="*/ 35162 h 1511046"/>
                  <a:gd name="connsiteX60" fmla="*/ 482011 w 998833"/>
                  <a:gd name="connsiteY60" fmla="*/ 4888 h 1511046"/>
                  <a:gd name="connsiteX61" fmla="*/ 437886 w 998833"/>
                  <a:gd name="connsiteY61" fmla="*/ 10191 h 1511046"/>
                  <a:gd name="connsiteX62" fmla="*/ 433614 w 998833"/>
                  <a:gd name="connsiteY62" fmla="*/ 100448 h 1511046"/>
                  <a:gd name="connsiteX63" fmla="*/ 444837 w 998833"/>
                  <a:gd name="connsiteY63" fmla="*/ 220926 h 1511046"/>
                  <a:gd name="connsiteX64" fmla="*/ 448853 w 998833"/>
                  <a:gd name="connsiteY64" fmla="*/ 416162 h 1511046"/>
                  <a:gd name="connsiteX65" fmla="*/ 453179 w 998833"/>
                  <a:gd name="connsiteY65" fmla="*/ 752006 h 1511046"/>
                  <a:gd name="connsiteX66" fmla="*/ 436085 w 998833"/>
                  <a:gd name="connsiteY66" fmla="*/ 859152 h 1511046"/>
                  <a:gd name="connsiteX0" fmla="*/ 436085 w 1006460"/>
                  <a:gd name="connsiteY0" fmla="*/ 859152 h 1511046"/>
                  <a:gd name="connsiteX1" fmla="*/ 400661 w 1006460"/>
                  <a:gd name="connsiteY1" fmla="*/ 921965 h 1511046"/>
                  <a:gd name="connsiteX2" fmla="*/ 350875 w 1006460"/>
                  <a:gd name="connsiteY2" fmla="*/ 958521 h 1511046"/>
                  <a:gd name="connsiteX3" fmla="*/ 271122 w 1006460"/>
                  <a:gd name="connsiteY3" fmla="*/ 962125 h 1511046"/>
                  <a:gd name="connsiteX4" fmla="*/ 179887 w 1006460"/>
                  <a:gd name="connsiteY4" fmla="*/ 929946 h 1511046"/>
                  <a:gd name="connsiteX5" fmla="*/ 67853 w 1006460"/>
                  <a:gd name="connsiteY5" fmla="*/ 869552 h 1511046"/>
                  <a:gd name="connsiteX6" fmla="*/ 54518 w 1006460"/>
                  <a:gd name="connsiteY6" fmla="*/ 890507 h 1511046"/>
                  <a:gd name="connsiteX7" fmla="*/ 58328 w 1006460"/>
                  <a:gd name="connsiteY7" fmla="*/ 928607 h 1511046"/>
                  <a:gd name="connsiteX8" fmla="*/ 88808 w 1006460"/>
                  <a:gd name="connsiteY8" fmla="*/ 953372 h 1511046"/>
                  <a:gd name="connsiteX9" fmla="*/ 174533 w 1006460"/>
                  <a:gd name="connsiteY9" fmla="*/ 984213 h 1511046"/>
                  <a:gd name="connsiteX10" fmla="*/ 270555 w 1006460"/>
                  <a:gd name="connsiteY10" fmla="*/ 1031066 h 1511046"/>
                  <a:gd name="connsiteX11" fmla="*/ 286928 w 1006460"/>
                  <a:gd name="connsiteY11" fmla="*/ 1071482 h 1511046"/>
                  <a:gd name="connsiteX12" fmla="*/ 272615 w 1006460"/>
                  <a:gd name="connsiteY12" fmla="*/ 1114371 h 1511046"/>
                  <a:gd name="connsiteX13" fmla="*/ 194458 w 1006460"/>
                  <a:gd name="connsiteY13" fmla="*/ 1145365 h 1511046"/>
                  <a:gd name="connsiteX14" fmla="*/ 88295 w 1006460"/>
                  <a:gd name="connsiteY14" fmla="*/ 1160245 h 1511046"/>
                  <a:gd name="connsiteX15" fmla="*/ 12608 w 1006460"/>
                  <a:gd name="connsiteY15" fmla="*/ 1170542 h 1511046"/>
                  <a:gd name="connsiteX16" fmla="*/ 14513 w 1006460"/>
                  <a:gd name="connsiteY16" fmla="*/ 1208642 h 1511046"/>
                  <a:gd name="connsiteX17" fmla="*/ 153578 w 1006460"/>
                  <a:gd name="connsiteY17" fmla="*/ 1217395 h 1511046"/>
                  <a:gd name="connsiteX18" fmla="*/ 344233 w 1006460"/>
                  <a:gd name="connsiteY18" fmla="*/ 1212452 h 1511046"/>
                  <a:gd name="connsiteX19" fmla="*/ 370748 w 1006460"/>
                  <a:gd name="connsiteY19" fmla="*/ 1268675 h 1511046"/>
                  <a:gd name="connsiteX20" fmla="*/ 343305 w 1006460"/>
                  <a:gd name="connsiteY20" fmla="*/ 1351568 h 1511046"/>
                  <a:gd name="connsiteX21" fmla="*/ 336458 w 1006460"/>
                  <a:gd name="connsiteY21" fmla="*/ 1415360 h 1511046"/>
                  <a:gd name="connsiteX22" fmla="*/ 340268 w 1006460"/>
                  <a:gd name="connsiteY22" fmla="*/ 1458197 h 1511046"/>
                  <a:gd name="connsiteX23" fmla="*/ 372653 w 1006460"/>
                  <a:gd name="connsiteY23" fmla="*/ 1507727 h 1511046"/>
                  <a:gd name="connsiteX24" fmla="*/ 395513 w 1006460"/>
                  <a:gd name="connsiteY24" fmla="*/ 1509632 h 1511046"/>
                  <a:gd name="connsiteX25" fmla="*/ 405038 w 1006460"/>
                  <a:gd name="connsiteY25" fmla="*/ 1486772 h 1511046"/>
                  <a:gd name="connsiteX26" fmla="*/ 411319 w 1006460"/>
                  <a:gd name="connsiteY26" fmla="*/ 1446407 h 1511046"/>
                  <a:gd name="connsiteX27" fmla="*/ 417601 w 1006460"/>
                  <a:gd name="connsiteY27" fmla="*/ 1384314 h 1511046"/>
                  <a:gd name="connsiteX28" fmla="*/ 432275 w 1006460"/>
                  <a:gd name="connsiteY28" fmla="*/ 1324126 h 1511046"/>
                  <a:gd name="connsiteX29" fmla="*/ 475523 w 1006460"/>
                  <a:gd name="connsiteY29" fmla="*/ 1260077 h 1511046"/>
                  <a:gd name="connsiteX30" fmla="*/ 536689 w 1006460"/>
                  <a:gd name="connsiteY30" fmla="*/ 1225065 h 1511046"/>
                  <a:gd name="connsiteX31" fmla="*/ 609388 w 1006460"/>
                  <a:gd name="connsiteY31" fmla="*/ 1216674 h 1511046"/>
                  <a:gd name="connsiteX32" fmla="*/ 709117 w 1006460"/>
                  <a:gd name="connsiteY32" fmla="*/ 1281855 h 1511046"/>
                  <a:gd name="connsiteX33" fmla="*/ 786038 w 1006460"/>
                  <a:gd name="connsiteY33" fmla="*/ 1318772 h 1511046"/>
                  <a:gd name="connsiteX34" fmla="*/ 828669 w 1006460"/>
                  <a:gd name="connsiteY34" fmla="*/ 1298898 h 1511046"/>
                  <a:gd name="connsiteX35" fmla="*/ 769511 w 1006460"/>
                  <a:gd name="connsiteY35" fmla="*/ 1243704 h 1511046"/>
                  <a:gd name="connsiteX36" fmla="*/ 656498 w 1006460"/>
                  <a:gd name="connsiteY36" fmla="*/ 1151492 h 1511046"/>
                  <a:gd name="connsiteX37" fmla="*/ 654232 w 1006460"/>
                  <a:gd name="connsiteY37" fmla="*/ 1103095 h 1511046"/>
                  <a:gd name="connsiteX38" fmla="*/ 679358 w 1006460"/>
                  <a:gd name="connsiteY38" fmla="*/ 1084817 h 1511046"/>
                  <a:gd name="connsiteX39" fmla="*/ 732698 w 1006460"/>
                  <a:gd name="connsiteY39" fmla="*/ 1077197 h 1511046"/>
                  <a:gd name="connsiteX40" fmla="*/ 907958 w 1006460"/>
                  <a:gd name="connsiteY40" fmla="*/ 1086722 h 1511046"/>
                  <a:gd name="connsiteX41" fmla="*/ 964655 w 1006460"/>
                  <a:gd name="connsiteY41" fmla="*/ 1090589 h 1511046"/>
                  <a:gd name="connsiteX42" fmla="*/ 1005628 w 1006460"/>
                  <a:gd name="connsiteY42" fmla="*/ 1063811 h 1511046"/>
                  <a:gd name="connsiteX43" fmla="*/ 926854 w 1006460"/>
                  <a:gd name="connsiteY43" fmla="*/ 1029572 h 1511046"/>
                  <a:gd name="connsiteX44" fmla="*/ 811420 w 1006460"/>
                  <a:gd name="connsiteY44" fmla="*/ 1032043 h 1511046"/>
                  <a:gd name="connsiteX45" fmla="*/ 654594 w 1006460"/>
                  <a:gd name="connsiteY45" fmla="*/ 1044812 h 1511046"/>
                  <a:gd name="connsiteX46" fmla="*/ 648312 w 1006460"/>
                  <a:gd name="connsiteY46" fmla="*/ 1021025 h 1511046"/>
                  <a:gd name="connsiteX47" fmla="*/ 681263 w 1006460"/>
                  <a:gd name="connsiteY47" fmla="*/ 987662 h 1511046"/>
                  <a:gd name="connsiteX48" fmla="*/ 725078 w 1006460"/>
                  <a:gd name="connsiteY48" fmla="*/ 947657 h 1511046"/>
                  <a:gd name="connsiteX49" fmla="*/ 740318 w 1006460"/>
                  <a:gd name="connsiteY49" fmla="*/ 934322 h 1511046"/>
                  <a:gd name="connsiteX50" fmla="*/ 761273 w 1006460"/>
                  <a:gd name="connsiteY50" fmla="*/ 913367 h 1511046"/>
                  <a:gd name="connsiteX51" fmla="*/ 774608 w 1006460"/>
                  <a:gd name="connsiteY51" fmla="*/ 884792 h 1511046"/>
                  <a:gd name="connsiteX52" fmla="*/ 772703 w 1006460"/>
                  <a:gd name="connsiteY52" fmla="*/ 869552 h 1511046"/>
                  <a:gd name="connsiteX53" fmla="*/ 746033 w 1006460"/>
                  <a:gd name="connsiteY53" fmla="*/ 869552 h 1511046"/>
                  <a:gd name="connsiteX54" fmla="*/ 673334 w 1006460"/>
                  <a:gd name="connsiteY54" fmla="*/ 921503 h 1511046"/>
                  <a:gd name="connsiteX55" fmla="*/ 591059 w 1006460"/>
                  <a:gd name="connsiteY55" fmla="*/ 940448 h 1511046"/>
                  <a:gd name="connsiteX56" fmla="*/ 515528 w 1006460"/>
                  <a:gd name="connsiteY56" fmla="*/ 842882 h 1511046"/>
                  <a:gd name="connsiteX57" fmla="*/ 511718 w 1006460"/>
                  <a:gd name="connsiteY57" fmla="*/ 353297 h 1511046"/>
                  <a:gd name="connsiteX58" fmla="*/ 507908 w 1006460"/>
                  <a:gd name="connsiteY58" fmla="*/ 89017 h 1511046"/>
                  <a:gd name="connsiteX59" fmla="*/ 498383 w 1006460"/>
                  <a:gd name="connsiteY59" fmla="*/ 35162 h 1511046"/>
                  <a:gd name="connsiteX60" fmla="*/ 482011 w 1006460"/>
                  <a:gd name="connsiteY60" fmla="*/ 4888 h 1511046"/>
                  <a:gd name="connsiteX61" fmla="*/ 437886 w 1006460"/>
                  <a:gd name="connsiteY61" fmla="*/ 10191 h 1511046"/>
                  <a:gd name="connsiteX62" fmla="*/ 433614 w 1006460"/>
                  <a:gd name="connsiteY62" fmla="*/ 100448 h 1511046"/>
                  <a:gd name="connsiteX63" fmla="*/ 444837 w 1006460"/>
                  <a:gd name="connsiteY63" fmla="*/ 220926 h 1511046"/>
                  <a:gd name="connsiteX64" fmla="*/ 448853 w 1006460"/>
                  <a:gd name="connsiteY64" fmla="*/ 416162 h 1511046"/>
                  <a:gd name="connsiteX65" fmla="*/ 453179 w 1006460"/>
                  <a:gd name="connsiteY65" fmla="*/ 752006 h 1511046"/>
                  <a:gd name="connsiteX66" fmla="*/ 436085 w 1006460"/>
                  <a:gd name="connsiteY66" fmla="*/ 859152 h 1511046"/>
                  <a:gd name="connsiteX0" fmla="*/ 436085 w 1006906"/>
                  <a:gd name="connsiteY0" fmla="*/ 859152 h 1511046"/>
                  <a:gd name="connsiteX1" fmla="*/ 400661 w 1006906"/>
                  <a:gd name="connsiteY1" fmla="*/ 921965 h 1511046"/>
                  <a:gd name="connsiteX2" fmla="*/ 350875 w 1006906"/>
                  <a:gd name="connsiteY2" fmla="*/ 958521 h 1511046"/>
                  <a:gd name="connsiteX3" fmla="*/ 271122 w 1006906"/>
                  <a:gd name="connsiteY3" fmla="*/ 962125 h 1511046"/>
                  <a:gd name="connsiteX4" fmla="*/ 179887 w 1006906"/>
                  <a:gd name="connsiteY4" fmla="*/ 929946 h 1511046"/>
                  <a:gd name="connsiteX5" fmla="*/ 67853 w 1006906"/>
                  <a:gd name="connsiteY5" fmla="*/ 869552 h 1511046"/>
                  <a:gd name="connsiteX6" fmla="*/ 54518 w 1006906"/>
                  <a:gd name="connsiteY6" fmla="*/ 890507 h 1511046"/>
                  <a:gd name="connsiteX7" fmla="*/ 58328 w 1006906"/>
                  <a:gd name="connsiteY7" fmla="*/ 928607 h 1511046"/>
                  <a:gd name="connsiteX8" fmla="*/ 88808 w 1006906"/>
                  <a:gd name="connsiteY8" fmla="*/ 953372 h 1511046"/>
                  <a:gd name="connsiteX9" fmla="*/ 174533 w 1006906"/>
                  <a:gd name="connsiteY9" fmla="*/ 984213 h 1511046"/>
                  <a:gd name="connsiteX10" fmla="*/ 270555 w 1006906"/>
                  <a:gd name="connsiteY10" fmla="*/ 1031066 h 1511046"/>
                  <a:gd name="connsiteX11" fmla="*/ 286928 w 1006906"/>
                  <a:gd name="connsiteY11" fmla="*/ 1071482 h 1511046"/>
                  <a:gd name="connsiteX12" fmla="*/ 272615 w 1006906"/>
                  <a:gd name="connsiteY12" fmla="*/ 1114371 h 1511046"/>
                  <a:gd name="connsiteX13" fmla="*/ 194458 w 1006906"/>
                  <a:gd name="connsiteY13" fmla="*/ 1145365 h 1511046"/>
                  <a:gd name="connsiteX14" fmla="*/ 88295 w 1006906"/>
                  <a:gd name="connsiteY14" fmla="*/ 1160245 h 1511046"/>
                  <a:gd name="connsiteX15" fmla="*/ 12608 w 1006906"/>
                  <a:gd name="connsiteY15" fmla="*/ 1170542 h 1511046"/>
                  <a:gd name="connsiteX16" fmla="*/ 14513 w 1006906"/>
                  <a:gd name="connsiteY16" fmla="*/ 1208642 h 1511046"/>
                  <a:gd name="connsiteX17" fmla="*/ 153578 w 1006906"/>
                  <a:gd name="connsiteY17" fmla="*/ 1217395 h 1511046"/>
                  <a:gd name="connsiteX18" fmla="*/ 344233 w 1006906"/>
                  <a:gd name="connsiteY18" fmla="*/ 1212452 h 1511046"/>
                  <a:gd name="connsiteX19" fmla="*/ 370748 w 1006906"/>
                  <a:gd name="connsiteY19" fmla="*/ 1268675 h 1511046"/>
                  <a:gd name="connsiteX20" fmla="*/ 343305 w 1006906"/>
                  <a:gd name="connsiteY20" fmla="*/ 1351568 h 1511046"/>
                  <a:gd name="connsiteX21" fmla="*/ 336458 w 1006906"/>
                  <a:gd name="connsiteY21" fmla="*/ 1415360 h 1511046"/>
                  <a:gd name="connsiteX22" fmla="*/ 340268 w 1006906"/>
                  <a:gd name="connsiteY22" fmla="*/ 1458197 h 1511046"/>
                  <a:gd name="connsiteX23" fmla="*/ 372653 w 1006906"/>
                  <a:gd name="connsiteY23" fmla="*/ 1507727 h 1511046"/>
                  <a:gd name="connsiteX24" fmla="*/ 395513 w 1006906"/>
                  <a:gd name="connsiteY24" fmla="*/ 1509632 h 1511046"/>
                  <a:gd name="connsiteX25" fmla="*/ 405038 w 1006906"/>
                  <a:gd name="connsiteY25" fmla="*/ 1486772 h 1511046"/>
                  <a:gd name="connsiteX26" fmla="*/ 411319 w 1006906"/>
                  <a:gd name="connsiteY26" fmla="*/ 1446407 h 1511046"/>
                  <a:gd name="connsiteX27" fmla="*/ 417601 w 1006906"/>
                  <a:gd name="connsiteY27" fmla="*/ 1384314 h 1511046"/>
                  <a:gd name="connsiteX28" fmla="*/ 432275 w 1006906"/>
                  <a:gd name="connsiteY28" fmla="*/ 1324126 h 1511046"/>
                  <a:gd name="connsiteX29" fmla="*/ 475523 w 1006906"/>
                  <a:gd name="connsiteY29" fmla="*/ 1260077 h 1511046"/>
                  <a:gd name="connsiteX30" fmla="*/ 536689 w 1006906"/>
                  <a:gd name="connsiteY30" fmla="*/ 1225065 h 1511046"/>
                  <a:gd name="connsiteX31" fmla="*/ 609388 w 1006906"/>
                  <a:gd name="connsiteY31" fmla="*/ 1216674 h 1511046"/>
                  <a:gd name="connsiteX32" fmla="*/ 709117 w 1006906"/>
                  <a:gd name="connsiteY32" fmla="*/ 1281855 h 1511046"/>
                  <a:gd name="connsiteX33" fmla="*/ 786038 w 1006906"/>
                  <a:gd name="connsiteY33" fmla="*/ 1318772 h 1511046"/>
                  <a:gd name="connsiteX34" fmla="*/ 828669 w 1006906"/>
                  <a:gd name="connsiteY34" fmla="*/ 1298898 h 1511046"/>
                  <a:gd name="connsiteX35" fmla="*/ 769511 w 1006906"/>
                  <a:gd name="connsiteY35" fmla="*/ 1243704 h 1511046"/>
                  <a:gd name="connsiteX36" fmla="*/ 656498 w 1006906"/>
                  <a:gd name="connsiteY36" fmla="*/ 1151492 h 1511046"/>
                  <a:gd name="connsiteX37" fmla="*/ 654232 w 1006906"/>
                  <a:gd name="connsiteY37" fmla="*/ 1103095 h 1511046"/>
                  <a:gd name="connsiteX38" fmla="*/ 679358 w 1006906"/>
                  <a:gd name="connsiteY38" fmla="*/ 1084817 h 1511046"/>
                  <a:gd name="connsiteX39" fmla="*/ 732698 w 1006906"/>
                  <a:gd name="connsiteY39" fmla="*/ 1077197 h 1511046"/>
                  <a:gd name="connsiteX40" fmla="*/ 907958 w 1006906"/>
                  <a:gd name="connsiteY40" fmla="*/ 1086722 h 1511046"/>
                  <a:gd name="connsiteX41" fmla="*/ 964655 w 1006906"/>
                  <a:gd name="connsiteY41" fmla="*/ 1090589 h 1511046"/>
                  <a:gd name="connsiteX42" fmla="*/ 1005628 w 1006906"/>
                  <a:gd name="connsiteY42" fmla="*/ 1063811 h 1511046"/>
                  <a:gd name="connsiteX43" fmla="*/ 926854 w 1006906"/>
                  <a:gd name="connsiteY43" fmla="*/ 1029572 h 1511046"/>
                  <a:gd name="connsiteX44" fmla="*/ 811420 w 1006906"/>
                  <a:gd name="connsiteY44" fmla="*/ 1032043 h 1511046"/>
                  <a:gd name="connsiteX45" fmla="*/ 654594 w 1006906"/>
                  <a:gd name="connsiteY45" fmla="*/ 1044812 h 1511046"/>
                  <a:gd name="connsiteX46" fmla="*/ 648312 w 1006906"/>
                  <a:gd name="connsiteY46" fmla="*/ 1021025 h 1511046"/>
                  <a:gd name="connsiteX47" fmla="*/ 681263 w 1006906"/>
                  <a:gd name="connsiteY47" fmla="*/ 987662 h 1511046"/>
                  <a:gd name="connsiteX48" fmla="*/ 725078 w 1006906"/>
                  <a:gd name="connsiteY48" fmla="*/ 947657 h 1511046"/>
                  <a:gd name="connsiteX49" fmla="*/ 740318 w 1006906"/>
                  <a:gd name="connsiteY49" fmla="*/ 934322 h 1511046"/>
                  <a:gd name="connsiteX50" fmla="*/ 761273 w 1006906"/>
                  <a:gd name="connsiteY50" fmla="*/ 913367 h 1511046"/>
                  <a:gd name="connsiteX51" fmla="*/ 774608 w 1006906"/>
                  <a:gd name="connsiteY51" fmla="*/ 884792 h 1511046"/>
                  <a:gd name="connsiteX52" fmla="*/ 772703 w 1006906"/>
                  <a:gd name="connsiteY52" fmla="*/ 869552 h 1511046"/>
                  <a:gd name="connsiteX53" fmla="*/ 746033 w 1006906"/>
                  <a:gd name="connsiteY53" fmla="*/ 869552 h 1511046"/>
                  <a:gd name="connsiteX54" fmla="*/ 673334 w 1006906"/>
                  <a:gd name="connsiteY54" fmla="*/ 921503 h 1511046"/>
                  <a:gd name="connsiteX55" fmla="*/ 591059 w 1006906"/>
                  <a:gd name="connsiteY55" fmla="*/ 940448 h 1511046"/>
                  <a:gd name="connsiteX56" fmla="*/ 515528 w 1006906"/>
                  <a:gd name="connsiteY56" fmla="*/ 842882 h 1511046"/>
                  <a:gd name="connsiteX57" fmla="*/ 511718 w 1006906"/>
                  <a:gd name="connsiteY57" fmla="*/ 353297 h 1511046"/>
                  <a:gd name="connsiteX58" fmla="*/ 507908 w 1006906"/>
                  <a:gd name="connsiteY58" fmla="*/ 89017 h 1511046"/>
                  <a:gd name="connsiteX59" fmla="*/ 498383 w 1006906"/>
                  <a:gd name="connsiteY59" fmla="*/ 35162 h 1511046"/>
                  <a:gd name="connsiteX60" fmla="*/ 482011 w 1006906"/>
                  <a:gd name="connsiteY60" fmla="*/ 4888 h 1511046"/>
                  <a:gd name="connsiteX61" fmla="*/ 437886 w 1006906"/>
                  <a:gd name="connsiteY61" fmla="*/ 10191 h 1511046"/>
                  <a:gd name="connsiteX62" fmla="*/ 433614 w 1006906"/>
                  <a:gd name="connsiteY62" fmla="*/ 100448 h 1511046"/>
                  <a:gd name="connsiteX63" fmla="*/ 444837 w 1006906"/>
                  <a:gd name="connsiteY63" fmla="*/ 220926 h 1511046"/>
                  <a:gd name="connsiteX64" fmla="*/ 448853 w 1006906"/>
                  <a:gd name="connsiteY64" fmla="*/ 416162 h 1511046"/>
                  <a:gd name="connsiteX65" fmla="*/ 453179 w 1006906"/>
                  <a:gd name="connsiteY65" fmla="*/ 752006 h 1511046"/>
                  <a:gd name="connsiteX66" fmla="*/ 436085 w 1006906"/>
                  <a:gd name="connsiteY66" fmla="*/ 859152 h 1511046"/>
                  <a:gd name="connsiteX0" fmla="*/ 436085 w 999729"/>
                  <a:gd name="connsiteY0" fmla="*/ 859152 h 1511046"/>
                  <a:gd name="connsiteX1" fmla="*/ 400661 w 999729"/>
                  <a:gd name="connsiteY1" fmla="*/ 921965 h 1511046"/>
                  <a:gd name="connsiteX2" fmla="*/ 350875 w 999729"/>
                  <a:gd name="connsiteY2" fmla="*/ 958521 h 1511046"/>
                  <a:gd name="connsiteX3" fmla="*/ 271122 w 999729"/>
                  <a:gd name="connsiteY3" fmla="*/ 962125 h 1511046"/>
                  <a:gd name="connsiteX4" fmla="*/ 179887 w 999729"/>
                  <a:gd name="connsiteY4" fmla="*/ 929946 h 1511046"/>
                  <a:gd name="connsiteX5" fmla="*/ 67853 w 999729"/>
                  <a:gd name="connsiteY5" fmla="*/ 869552 h 1511046"/>
                  <a:gd name="connsiteX6" fmla="*/ 54518 w 999729"/>
                  <a:gd name="connsiteY6" fmla="*/ 890507 h 1511046"/>
                  <a:gd name="connsiteX7" fmla="*/ 58328 w 999729"/>
                  <a:gd name="connsiteY7" fmla="*/ 928607 h 1511046"/>
                  <a:gd name="connsiteX8" fmla="*/ 88808 w 999729"/>
                  <a:gd name="connsiteY8" fmla="*/ 953372 h 1511046"/>
                  <a:gd name="connsiteX9" fmla="*/ 174533 w 999729"/>
                  <a:gd name="connsiteY9" fmla="*/ 984213 h 1511046"/>
                  <a:gd name="connsiteX10" fmla="*/ 270555 w 999729"/>
                  <a:gd name="connsiteY10" fmla="*/ 1031066 h 1511046"/>
                  <a:gd name="connsiteX11" fmla="*/ 286928 w 999729"/>
                  <a:gd name="connsiteY11" fmla="*/ 1071482 h 1511046"/>
                  <a:gd name="connsiteX12" fmla="*/ 272615 w 999729"/>
                  <a:gd name="connsiteY12" fmla="*/ 1114371 h 1511046"/>
                  <a:gd name="connsiteX13" fmla="*/ 194458 w 999729"/>
                  <a:gd name="connsiteY13" fmla="*/ 1145365 h 1511046"/>
                  <a:gd name="connsiteX14" fmla="*/ 88295 w 999729"/>
                  <a:gd name="connsiteY14" fmla="*/ 1160245 h 1511046"/>
                  <a:gd name="connsiteX15" fmla="*/ 12608 w 999729"/>
                  <a:gd name="connsiteY15" fmla="*/ 1170542 h 1511046"/>
                  <a:gd name="connsiteX16" fmla="*/ 14513 w 999729"/>
                  <a:gd name="connsiteY16" fmla="*/ 1208642 h 1511046"/>
                  <a:gd name="connsiteX17" fmla="*/ 153578 w 999729"/>
                  <a:gd name="connsiteY17" fmla="*/ 1217395 h 1511046"/>
                  <a:gd name="connsiteX18" fmla="*/ 344233 w 999729"/>
                  <a:gd name="connsiteY18" fmla="*/ 1212452 h 1511046"/>
                  <a:gd name="connsiteX19" fmla="*/ 370748 w 999729"/>
                  <a:gd name="connsiteY19" fmla="*/ 1268675 h 1511046"/>
                  <a:gd name="connsiteX20" fmla="*/ 343305 w 999729"/>
                  <a:gd name="connsiteY20" fmla="*/ 1351568 h 1511046"/>
                  <a:gd name="connsiteX21" fmla="*/ 336458 w 999729"/>
                  <a:gd name="connsiteY21" fmla="*/ 1415360 h 1511046"/>
                  <a:gd name="connsiteX22" fmla="*/ 340268 w 999729"/>
                  <a:gd name="connsiteY22" fmla="*/ 1458197 h 1511046"/>
                  <a:gd name="connsiteX23" fmla="*/ 372653 w 999729"/>
                  <a:gd name="connsiteY23" fmla="*/ 1507727 h 1511046"/>
                  <a:gd name="connsiteX24" fmla="*/ 395513 w 999729"/>
                  <a:gd name="connsiteY24" fmla="*/ 1509632 h 1511046"/>
                  <a:gd name="connsiteX25" fmla="*/ 405038 w 999729"/>
                  <a:gd name="connsiteY25" fmla="*/ 1486772 h 1511046"/>
                  <a:gd name="connsiteX26" fmla="*/ 411319 w 999729"/>
                  <a:gd name="connsiteY26" fmla="*/ 1446407 h 1511046"/>
                  <a:gd name="connsiteX27" fmla="*/ 417601 w 999729"/>
                  <a:gd name="connsiteY27" fmla="*/ 1384314 h 1511046"/>
                  <a:gd name="connsiteX28" fmla="*/ 432275 w 999729"/>
                  <a:gd name="connsiteY28" fmla="*/ 1324126 h 1511046"/>
                  <a:gd name="connsiteX29" fmla="*/ 475523 w 999729"/>
                  <a:gd name="connsiteY29" fmla="*/ 1260077 h 1511046"/>
                  <a:gd name="connsiteX30" fmla="*/ 536689 w 999729"/>
                  <a:gd name="connsiteY30" fmla="*/ 1225065 h 1511046"/>
                  <a:gd name="connsiteX31" fmla="*/ 609388 w 999729"/>
                  <a:gd name="connsiteY31" fmla="*/ 1216674 h 1511046"/>
                  <a:gd name="connsiteX32" fmla="*/ 709117 w 999729"/>
                  <a:gd name="connsiteY32" fmla="*/ 1281855 h 1511046"/>
                  <a:gd name="connsiteX33" fmla="*/ 786038 w 999729"/>
                  <a:gd name="connsiteY33" fmla="*/ 1318772 h 1511046"/>
                  <a:gd name="connsiteX34" fmla="*/ 828669 w 999729"/>
                  <a:gd name="connsiteY34" fmla="*/ 1298898 h 1511046"/>
                  <a:gd name="connsiteX35" fmla="*/ 769511 w 999729"/>
                  <a:gd name="connsiteY35" fmla="*/ 1243704 h 1511046"/>
                  <a:gd name="connsiteX36" fmla="*/ 656498 w 999729"/>
                  <a:gd name="connsiteY36" fmla="*/ 1151492 h 1511046"/>
                  <a:gd name="connsiteX37" fmla="*/ 654232 w 999729"/>
                  <a:gd name="connsiteY37" fmla="*/ 1103095 h 1511046"/>
                  <a:gd name="connsiteX38" fmla="*/ 679358 w 999729"/>
                  <a:gd name="connsiteY38" fmla="*/ 1084817 h 1511046"/>
                  <a:gd name="connsiteX39" fmla="*/ 732698 w 999729"/>
                  <a:gd name="connsiteY39" fmla="*/ 1077197 h 1511046"/>
                  <a:gd name="connsiteX40" fmla="*/ 907958 w 999729"/>
                  <a:gd name="connsiteY40" fmla="*/ 1086722 h 1511046"/>
                  <a:gd name="connsiteX41" fmla="*/ 964655 w 999729"/>
                  <a:gd name="connsiteY41" fmla="*/ 1090589 h 1511046"/>
                  <a:gd name="connsiteX42" fmla="*/ 998214 w 999729"/>
                  <a:gd name="connsiteY42" fmla="*/ 1044039 h 1511046"/>
                  <a:gd name="connsiteX43" fmla="*/ 926854 w 999729"/>
                  <a:gd name="connsiteY43" fmla="*/ 1029572 h 1511046"/>
                  <a:gd name="connsiteX44" fmla="*/ 811420 w 999729"/>
                  <a:gd name="connsiteY44" fmla="*/ 1032043 h 1511046"/>
                  <a:gd name="connsiteX45" fmla="*/ 654594 w 999729"/>
                  <a:gd name="connsiteY45" fmla="*/ 1044812 h 1511046"/>
                  <a:gd name="connsiteX46" fmla="*/ 648312 w 999729"/>
                  <a:gd name="connsiteY46" fmla="*/ 1021025 h 1511046"/>
                  <a:gd name="connsiteX47" fmla="*/ 681263 w 999729"/>
                  <a:gd name="connsiteY47" fmla="*/ 987662 h 1511046"/>
                  <a:gd name="connsiteX48" fmla="*/ 725078 w 999729"/>
                  <a:gd name="connsiteY48" fmla="*/ 947657 h 1511046"/>
                  <a:gd name="connsiteX49" fmla="*/ 740318 w 999729"/>
                  <a:gd name="connsiteY49" fmla="*/ 934322 h 1511046"/>
                  <a:gd name="connsiteX50" fmla="*/ 761273 w 999729"/>
                  <a:gd name="connsiteY50" fmla="*/ 913367 h 1511046"/>
                  <a:gd name="connsiteX51" fmla="*/ 774608 w 999729"/>
                  <a:gd name="connsiteY51" fmla="*/ 884792 h 1511046"/>
                  <a:gd name="connsiteX52" fmla="*/ 772703 w 999729"/>
                  <a:gd name="connsiteY52" fmla="*/ 869552 h 1511046"/>
                  <a:gd name="connsiteX53" fmla="*/ 746033 w 999729"/>
                  <a:gd name="connsiteY53" fmla="*/ 869552 h 1511046"/>
                  <a:gd name="connsiteX54" fmla="*/ 673334 w 999729"/>
                  <a:gd name="connsiteY54" fmla="*/ 921503 h 1511046"/>
                  <a:gd name="connsiteX55" fmla="*/ 591059 w 999729"/>
                  <a:gd name="connsiteY55" fmla="*/ 940448 h 1511046"/>
                  <a:gd name="connsiteX56" fmla="*/ 515528 w 999729"/>
                  <a:gd name="connsiteY56" fmla="*/ 842882 h 1511046"/>
                  <a:gd name="connsiteX57" fmla="*/ 511718 w 999729"/>
                  <a:gd name="connsiteY57" fmla="*/ 353297 h 1511046"/>
                  <a:gd name="connsiteX58" fmla="*/ 507908 w 999729"/>
                  <a:gd name="connsiteY58" fmla="*/ 89017 h 1511046"/>
                  <a:gd name="connsiteX59" fmla="*/ 498383 w 999729"/>
                  <a:gd name="connsiteY59" fmla="*/ 35162 h 1511046"/>
                  <a:gd name="connsiteX60" fmla="*/ 482011 w 999729"/>
                  <a:gd name="connsiteY60" fmla="*/ 4888 h 1511046"/>
                  <a:gd name="connsiteX61" fmla="*/ 437886 w 999729"/>
                  <a:gd name="connsiteY61" fmla="*/ 10191 h 1511046"/>
                  <a:gd name="connsiteX62" fmla="*/ 433614 w 999729"/>
                  <a:gd name="connsiteY62" fmla="*/ 100448 h 1511046"/>
                  <a:gd name="connsiteX63" fmla="*/ 444837 w 999729"/>
                  <a:gd name="connsiteY63" fmla="*/ 220926 h 1511046"/>
                  <a:gd name="connsiteX64" fmla="*/ 448853 w 999729"/>
                  <a:gd name="connsiteY64" fmla="*/ 416162 h 1511046"/>
                  <a:gd name="connsiteX65" fmla="*/ 453179 w 999729"/>
                  <a:gd name="connsiteY65" fmla="*/ 752006 h 1511046"/>
                  <a:gd name="connsiteX66" fmla="*/ 436085 w 999729"/>
                  <a:gd name="connsiteY66" fmla="*/ 859152 h 1511046"/>
                  <a:gd name="connsiteX0" fmla="*/ 436085 w 1026300"/>
                  <a:gd name="connsiteY0" fmla="*/ 859152 h 1511046"/>
                  <a:gd name="connsiteX1" fmla="*/ 400661 w 1026300"/>
                  <a:gd name="connsiteY1" fmla="*/ 921965 h 1511046"/>
                  <a:gd name="connsiteX2" fmla="*/ 350875 w 1026300"/>
                  <a:gd name="connsiteY2" fmla="*/ 958521 h 1511046"/>
                  <a:gd name="connsiteX3" fmla="*/ 271122 w 1026300"/>
                  <a:gd name="connsiteY3" fmla="*/ 962125 h 1511046"/>
                  <a:gd name="connsiteX4" fmla="*/ 179887 w 1026300"/>
                  <a:gd name="connsiteY4" fmla="*/ 929946 h 1511046"/>
                  <a:gd name="connsiteX5" fmla="*/ 67853 w 1026300"/>
                  <a:gd name="connsiteY5" fmla="*/ 869552 h 1511046"/>
                  <a:gd name="connsiteX6" fmla="*/ 54518 w 1026300"/>
                  <a:gd name="connsiteY6" fmla="*/ 890507 h 1511046"/>
                  <a:gd name="connsiteX7" fmla="*/ 58328 w 1026300"/>
                  <a:gd name="connsiteY7" fmla="*/ 928607 h 1511046"/>
                  <a:gd name="connsiteX8" fmla="*/ 88808 w 1026300"/>
                  <a:gd name="connsiteY8" fmla="*/ 953372 h 1511046"/>
                  <a:gd name="connsiteX9" fmla="*/ 174533 w 1026300"/>
                  <a:gd name="connsiteY9" fmla="*/ 984213 h 1511046"/>
                  <a:gd name="connsiteX10" fmla="*/ 270555 w 1026300"/>
                  <a:gd name="connsiteY10" fmla="*/ 1031066 h 1511046"/>
                  <a:gd name="connsiteX11" fmla="*/ 286928 w 1026300"/>
                  <a:gd name="connsiteY11" fmla="*/ 1071482 h 1511046"/>
                  <a:gd name="connsiteX12" fmla="*/ 272615 w 1026300"/>
                  <a:gd name="connsiteY12" fmla="*/ 1114371 h 1511046"/>
                  <a:gd name="connsiteX13" fmla="*/ 194458 w 1026300"/>
                  <a:gd name="connsiteY13" fmla="*/ 1145365 h 1511046"/>
                  <a:gd name="connsiteX14" fmla="*/ 88295 w 1026300"/>
                  <a:gd name="connsiteY14" fmla="*/ 1160245 h 1511046"/>
                  <a:gd name="connsiteX15" fmla="*/ 12608 w 1026300"/>
                  <a:gd name="connsiteY15" fmla="*/ 1170542 h 1511046"/>
                  <a:gd name="connsiteX16" fmla="*/ 14513 w 1026300"/>
                  <a:gd name="connsiteY16" fmla="*/ 1208642 h 1511046"/>
                  <a:gd name="connsiteX17" fmla="*/ 153578 w 1026300"/>
                  <a:gd name="connsiteY17" fmla="*/ 1217395 h 1511046"/>
                  <a:gd name="connsiteX18" fmla="*/ 344233 w 1026300"/>
                  <a:gd name="connsiteY18" fmla="*/ 1212452 h 1511046"/>
                  <a:gd name="connsiteX19" fmla="*/ 370748 w 1026300"/>
                  <a:gd name="connsiteY19" fmla="*/ 1268675 h 1511046"/>
                  <a:gd name="connsiteX20" fmla="*/ 343305 w 1026300"/>
                  <a:gd name="connsiteY20" fmla="*/ 1351568 h 1511046"/>
                  <a:gd name="connsiteX21" fmla="*/ 336458 w 1026300"/>
                  <a:gd name="connsiteY21" fmla="*/ 1415360 h 1511046"/>
                  <a:gd name="connsiteX22" fmla="*/ 340268 w 1026300"/>
                  <a:gd name="connsiteY22" fmla="*/ 1458197 h 1511046"/>
                  <a:gd name="connsiteX23" fmla="*/ 372653 w 1026300"/>
                  <a:gd name="connsiteY23" fmla="*/ 1507727 h 1511046"/>
                  <a:gd name="connsiteX24" fmla="*/ 395513 w 1026300"/>
                  <a:gd name="connsiteY24" fmla="*/ 1509632 h 1511046"/>
                  <a:gd name="connsiteX25" fmla="*/ 405038 w 1026300"/>
                  <a:gd name="connsiteY25" fmla="*/ 1486772 h 1511046"/>
                  <a:gd name="connsiteX26" fmla="*/ 411319 w 1026300"/>
                  <a:gd name="connsiteY26" fmla="*/ 1446407 h 1511046"/>
                  <a:gd name="connsiteX27" fmla="*/ 417601 w 1026300"/>
                  <a:gd name="connsiteY27" fmla="*/ 1384314 h 1511046"/>
                  <a:gd name="connsiteX28" fmla="*/ 432275 w 1026300"/>
                  <a:gd name="connsiteY28" fmla="*/ 1324126 h 1511046"/>
                  <a:gd name="connsiteX29" fmla="*/ 475523 w 1026300"/>
                  <a:gd name="connsiteY29" fmla="*/ 1260077 h 1511046"/>
                  <a:gd name="connsiteX30" fmla="*/ 536689 w 1026300"/>
                  <a:gd name="connsiteY30" fmla="*/ 1225065 h 1511046"/>
                  <a:gd name="connsiteX31" fmla="*/ 609388 w 1026300"/>
                  <a:gd name="connsiteY31" fmla="*/ 1216674 h 1511046"/>
                  <a:gd name="connsiteX32" fmla="*/ 709117 w 1026300"/>
                  <a:gd name="connsiteY32" fmla="*/ 1281855 h 1511046"/>
                  <a:gd name="connsiteX33" fmla="*/ 786038 w 1026300"/>
                  <a:gd name="connsiteY33" fmla="*/ 1318772 h 1511046"/>
                  <a:gd name="connsiteX34" fmla="*/ 828669 w 1026300"/>
                  <a:gd name="connsiteY34" fmla="*/ 1298898 h 1511046"/>
                  <a:gd name="connsiteX35" fmla="*/ 769511 w 1026300"/>
                  <a:gd name="connsiteY35" fmla="*/ 1243704 h 1511046"/>
                  <a:gd name="connsiteX36" fmla="*/ 656498 w 1026300"/>
                  <a:gd name="connsiteY36" fmla="*/ 1151492 h 1511046"/>
                  <a:gd name="connsiteX37" fmla="*/ 654232 w 1026300"/>
                  <a:gd name="connsiteY37" fmla="*/ 1103095 h 1511046"/>
                  <a:gd name="connsiteX38" fmla="*/ 679358 w 1026300"/>
                  <a:gd name="connsiteY38" fmla="*/ 1084817 h 1511046"/>
                  <a:gd name="connsiteX39" fmla="*/ 732698 w 1026300"/>
                  <a:gd name="connsiteY39" fmla="*/ 1077197 h 1511046"/>
                  <a:gd name="connsiteX40" fmla="*/ 907958 w 1026300"/>
                  <a:gd name="connsiteY40" fmla="*/ 1086722 h 1511046"/>
                  <a:gd name="connsiteX41" fmla="*/ 964655 w 1026300"/>
                  <a:gd name="connsiteY41" fmla="*/ 1090589 h 1511046"/>
                  <a:gd name="connsiteX42" fmla="*/ 1025399 w 1026300"/>
                  <a:gd name="connsiteY42" fmla="*/ 1048982 h 1511046"/>
                  <a:gd name="connsiteX43" fmla="*/ 926854 w 1026300"/>
                  <a:gd name="connsiteY43" fmla="*/ 1029572 h 1511046"/>
                  <a:gd name="connsiteX44" fmla="*/ 811420 w 1026300"/>
                  <a:gd name="connsiteY44" fmla="*/ 1032043 h 1511046"/>
                  <a:gd name="connsiteX45" fmla="*/ 654594 w 1026300"/>
                  <a:gd name="connsiteY45" fmla="*/ 1044812 h 1511046"/>
                  <a:gd name="connsiteX46" fmla="*/ 648312 w 1026300"/>
                  <a:gd name="connsiteY46" fmla="*/ 1021025 h 1511046"/>
                  <a:gd name="connsiteX47" fmla="*/ 681263 w 1026300"/>
                  <a:gd name="connsiteY47" fmla="*/ 987662 h 1511046"/>
                  <a:gd name="connsiteX48" fmla="*/ 725078 w 1026300"/>
                  <a:gd name="connsiteY48" fmla="*/ 947657 h 1511046"/>
                  <a:gd name="connsiteX49" fmla="*/ 740318 w 1026300"/>
                  <a:gd name="connsiteY49" fmla="*/ 934322 h 1511046"/>
                  <a:gd name="connsiteX50" fmla="*/ 761273 w 1026300"/>
                  <a:gd name="connsiteY50" fmla="*/ 913367 h 1511046"/>
                  <a:gd name="connsiteX51" fmla="*/ 774608 w 1026300"/>
                  <a:gd name="connsiteY51" fmla="*/ 884792 h 1511046"/>
                  <a:gd name="connsiteX52" fmla="*/ 772703 w 1026300"/>
                  <a:gd name="connsiteY52" fmla="*/ 869552 h 1511046"/>
                  <a:gd name="connsiteX53" fmla="*/ 746033 w 1026300"/>
                  <a:gd name="connsiteY53" fmla="*/ 869552 h 1511046"/>
                  <a:gd name="connsiteX54" fmla="*/ 673334 w 1026300"/>
                  <a:gd name="connsiteY54" fmla="*/ 921503 h 1511046"/>
                  <a:gd name="connsiteX55" fmla="*/ 591059 w 1026300"/>
                  <a:gd name="connsiteY55" fmla="*/ 940448 h 1511046"/>
                  <a:gd name="connsiteX56" fmla="*/ 515528 w 1026300"/>
                  <a:gd name="connsiteY56" fmla="*/ 842882 h 1511046"/>
                  <a:gd name="connsiteX57" fmla="*/ 511718 w 1026300"/>
                  <a:gd name="connsiteY57" fmla="*/ 353297 h 1511046"/>
                  <a:gd name="connsiteX58" fmla="*/ 507908 w 1026300"/>
                  <a:gd name="connsiteY58" fmla="*/ 89017 h 1511046"/>
                  <a:gd name="connsiteX59" fmla="*/ 498383 w 1026300"/>
                  <a:gd name="connsiteY59" fmla="*/ 35162 h 1511046"/>
                  <a:gd name="connsiteX60" fmla="*/ 482011 w 1026300"/>
                  <a:gd name="connsiteY60" fmla="*/ 4888 h 1511046"/>
                  <a:gd name="connsiteX61" fmla="*/ 437886 w 1026300"/>
                  <a:gd name="connsiteY61" fmla="*/ 10191 h 1511046"/>
                  <a:gd name="connsiteX62" fmla="*/ 433614 w 1026300"/>
                  <a:gd name="connsiteY62" fmla="*/ 100448 h 1511046"/>
                  <a:gd name="connsiteX63" fmla="*/ 444837 w 1026300"/>
                  <a:gd name="connsiteY63" fmla="*/ 220926 h 1511046"/>
                  <a:gd name="connsiteX64" fmla="*/ 448853 w 1026300"/>
                  <a:gd name="connsiteY64" fmla="*/ 416162 h 1511046"/>
                  <a:gd name="connsiteX65" fmla="*/ 453179 w 1026300"/>
                  <a:gd name="connsiteY65" fmla="*/ 752006 h 1511046"/>
                  <a:gd name="connsiteX66" fmla="*/ 436085 w 1026300"/>
                  <a:gd name="connsiteY66" fmla="*/ 859152 h 1511046"/>
                  <a:gd name="connsiteX0" fmla="*/ 436085 w 1026780"/>
                  <a:gd name="connsiteY0" fmla="*/ 859152 h 1511046"/>
                  <a:gd name="connsiteX1" fmla="*/ 400661 w 1026780"/>
                  <a:gd name="connsiteY1" fmla="*/ 921965 h 1511046"/>
                  <a:gd name="connsiteX2" fmla="*/ 350875 w 1026780"/>
                  <a:gd name="connsiteY2" fmla="*/ 958521 h 1511046"/>
                  <a:gd name="connsiteX3" fmla="*/ 271122 w 1026780"/>
                  <a:gd name="connsiteY3" fmla="*/ 962125 h 1511046"/>
                  <a:gd name="connsiteX4" fmla="*/ 179887 w 1026780"/>
                  <a:gd name="connsiteY4" fmla="*/ 929946 h 1511046"/>
                  <a:gd name="connsiteX5" fmla="*/ 67853 w 1026780"/>
                  <a:gd name="connsiteY5" fmla="*/ 869552 h 1511046"/>
                  <a:gd name="connsiteX6" fmla="*/ 54518 w 1026780"/>
                  <a:gd name="connsiteY6" fmla="*/ 890507 h 1511046"/>
                  <a:gd name="connsiteX7" fmla="*/ 58328 w 1026780"/>
                  <a:gd name="connsiteY7" fmla="*/ 928607 h 1511046"/>
                  <a:gd name="connsiteX8" fmla="*/ 88808 w 1026780"/>
                  <a:gd name="connsiteY8" fmla="*/ 953372 h 1511046"/>
                  <a:gd name="connsiteX9" fmla="*/ 174533 w 1026780"/>
                  <a:gd name="connsiteY9" fmla="*/ 984213 h 1511046"/>
                  <a:gd name="connsiteX10" fmla="*/ 270555 w 1026780"/>
                  <a:gd name="connsiteY10" fmla="*/ 1031066 h 1511046"/>
                  <a:gd name="connsiteX11" fmla="*/ 286928 w 1026780"/>
                  <a:gd name="connsiteY11" fmla="*/ 1071482 h 1511046"/>
                  <a:gd name="connsiteX12" fmla="*/ 272615 w 1026780"/>
                  <a:gd name="connsiteY12" fmla="*/ 1114371 h 1511046"/>
                  <a:gd name="connsiteX13" fmla="*/ 194458 w 1026780"/>
                  <a:gd name="connsiteY13" fmla="*/ 1145365 h 1511046"/>
                  <a:gd name="connsiteX14" fmla="*/ 88295 w 1026780"/>
                  <a:gd name="connsiteY14" fmla="*/ 1160245 h 1511046"/>
                  <a:gd name="connsiteX15" fmla="*/ 12608 w 1026780"/>
                  <a:gd name="connsiteY15" fmla="*/ 1170542 h 1511046"/>
                  <a:gd name="connsiteX16" fmla="*/ 14513 w 1026780"/>
                  <a:gd name="connsiteY16" fmla="*/ 1208642 h 1511046"/>
                  <a:gd name="connsiteX17" fmla="*/ 153578 w 1026780"/>
                  <a:gd name="connsiteY17" fmla="*/ 1217395 h 1511046"/>
                  <a:gd name="connsiteX18" fmla="*/ 344233 w 1026780"/>
                  <a:gd name="connsiteY18" fmla="*/ 1212452 h 1511046"/>
                  <a:gd name="connsiteX19" fmla="*/ 370748 w 1026780"/>
                  <a:gd name="connsiteY19" fmla="*/ 1268675 h 1511046"/>
                  <a:gd name="connsiteX20" fmla="*/ 343305 w 1026780"/>
                  <a:gd name="connsiteY20" fmla="*/ 1351568 h 1511046"/>
                  <a:gd name="connsiteX21" fmla="*/ 336458 w 1026780"/>
                  <a:gd name="connsiteY21" fmla="*/ 1415360 h 1511046"/>
                  <a:gd name="connsiteX22" fmla="*/ 340268 w 1026780"/>
                  <a:gd name="connsiteY22" fmla="*/ 1458197 h 1511046"/>
                  <a:gd name="connsiteX23" fmla="*/ 372653 w 1026780"/>
                  <a:gd name="connsiteY23" fmla="*/ 1507727 h 1511046"/>
                  <a:gd name="connsiteX24" fmla="*/ 395513 w 1026780"/>
                  <a:gd name="connsiteY24" fmla="*/ 1509632 h 1511046"/>
                  <a:gd name="connsiteX25" fmla="*/ 405038 w 1026780"/>
                  <a:gd name="connsiteY25" fmla="*/ 1486772 h 1511046"/>
                  <a:gd name="connsiteX26" fmla="*/ 411319 w 1026780"/>
                  <a:gd name="connsiteY26" fmla="*/ 1446407 h 1511046"/>
                  <a:gd name="connsiteX27" fmla="*/ 417601 w 1026780"/>
                  <a:gd name="connsiteY27" fmla="*/ 1384314 h 1511046"/>
                  <a:gd name="connsiteX28" fmla="*/ 432275 w 1026780"/>
                  <a:gd name="connsiteY28" fmla="*/ 1324126 h 1511046"/>
                  <a:gd name="connsiteX29" fmla="*/ 475523 w 1026780"/>
                  <a:gd name="connsiteY29" fmla="*/ 1260077 h 1511046"/>
                  <a:gd name="connsiteX30" fmla="*/ 536689 w 1026780"/>
                  <a:gd name="connsiteY30" fmla="*/ 1225065 h 1511046"/>
                  <a:gd name="connsiteX31" fmla="*/ 609388 w 1026780"/>
                  <a:gd name="connsiteY31" fmla="*/ 1216674 h 1511046"/>
                  <a:gd name="connsiteX32" fmla="*/ 709117 w 1026780"/>
                  <a:gd name="connsiteY32" fmla="*/ 1281855 h 1511046"/>
                  <a:gd name="connsiteX33" fmla="*/ 786038 w 1026780"/>
                  <a:gd name="connsiteY33" fmla="*/ 1318772 h 1511046"/>
                  <a:gd name="connsiteX34" fmla="*/ 828669 w 1026780"/>
                  <a:gd name="connsiteY34" fmla="*/ 1298898 h 1511046"/>
                  <a:gd name="connsiteX35" fmla="*/ 769511 w 1026780"/>
                  <a:gd name="connsiteY35" fmla="*/ 1243704 h 1511046"/>
                  <a:gd name="connsiteX36" fmla="*/ 656498 w 1026780"/>
                  <a:gd name="connsiteY36" fmla="*/ 1151492 h 1511046"/>
                  <a:gd name="connsiteX37" fmla="*/ 654232 w 1026780"/>
                  <a:gd name="connsiteY37" fmla="*/ 1103095 h 1511046"/>
                  <a:gd name="connsiteX38" fmla="*/ 679358 w 1026780"/>
                  <a:gd name="connsiteY38" fmla="*/ 1084817 h 1511046"/>
                  <a:gd name="connsiteX39" fmla="*/ 732698 w 1026780"/>
                  <a:gd name="connsiteY39" fmla="*/ 1077197 h 1511046"/>
                  <a:gd name="connsiteX40" fmla="*/ 907958 w 1026780"/>
                  <a:gd name="connsiteY40" fmla="*/ 1086722 h 1511046"/>
                  <a:gd name="connsiteX41" fmla="*/ 979483 w 1026780"/>
                  <a:gd name="connsiteY41" fmla="*/ 1080703 h 1511046"/>
                  <a:gd name="connsiteX42" fmla="*/ 1025399 w 1026780"/>
                  <a:gd name="connsiteY42" fmla="*/ 1048982 h 1511046"/>
                  <a:gd name="connsiteX43" fmla="*/ 926854 w 1026780"/>
                  <a:gd name="connsiteY43" fmla="*/ 1029572 h 1511046"/>
                  <a:gd name="connsiteX44" fmla="*/ 811420 w 1026780"/>
                  <a:gd name="connsiteY44" fmla="*/ 1032043 h 1511046"/>
                  <a:gd name="connsiteX45" fmla="*/ 654594 w 1026780"/>
                  <a:gd name="connsiteY45" fmla="*/ 1044812 h 1511046"/>
                  <a:gd name="connsiteX46" fmla="*/ 648312 w 1026780"/>
                  <a:gd name="connsiteY46" fmla="*/ 1021025 h 1511046"/>
                  <a:gd name="connsiteX47" fmla="*/ 681263 w 1026780"/>
                  <a:gd name="connsiteY47" fmla="*/ 987662 h 1511046"/>
                  <a:gd name="connsiteX48" fmla="*/ 725078 w 1026780"/>
                  <a:gd name="connsiteY48" fmla="*/ 947657 h 1511046"/>
                  <a:gd name="connsiteX49" fmla="*/ 740318 w 1026780"/>
                  <a:gd name="connsiteY49" fmla="*/ 934322 h 1511046"/>
                  <a:gd name="connsiteX50" fmla="*/ 761273 w 1026780"/>
                  <a:gd name="connsiteY50" fmla="*/ 913367 h 1511046"/>
                  <a:gd name="connsiteX51" fmla="*/ 774608 w 1026780"/>
                  <a:gd name="connsiteY51" fmla="*/ 884792 h 1511046"/>
                  <a:gd name="connsiteX52" fmla="*/ 772703 w 1026780"/>
                  <a:gd name="connsiteY52" fmla="*/ 869552 h 1511046"/>
                  <a:gd name="connsiteX53" fmla="*/ 746033 w 1026780"/>
                  <a:gd name="connsiteY53" fmla="*/ 869552 h 1511046"/>
                  <a:gd name="connsiteX54" fmla="*/ 673334 w 1026780"/>
                  <a:gd name="connsiteY54" fmla="*/ 921503 h 1511046"/>
                  <a:gd name="connsiteX55" fmla="*/ 591059 w 1026780"/>
                  <a:gd name="connsiteY55" fmla="*/ 940448 h 1511046"/>
                  <a:gd name="connsiteX56" fmla="*/ 515528 w 1026780"/>
                  <a:gd name="connsiteY56" fmla="*/ 842882 h 1511046"/>
                  <a:gd name="connsiteX57" fmla="*/ 511718 w 1026780"/>
                  <a:gd name="connsiteY57" fmla="*/ 353297 h 1511046"/>
                  <a:gd name="connsiteX58" fmla="*/ 507908 w 1026780"/>
                  <a:gd name="connsiteY58" fmla="*/ 89017 h 1511046"/>
                  <a:gd name="connsiteX59" fmla="*/ 498383 w 1026780"/>
                  <a:gd name="connsiteY59" fmla="*/ 35162 h 1511046"/>
                  <a:gd name="connsiteX60" fmla="*/ 482011 w 1026780"/>
                  <a:gd name="connsiteY60" fmla="*/ 4888 h 1511046"/>
                  <a:gd name="connsiteX61" fmla="*/ 437886 w 1026780"/>
                  <a:gd name="connsiteY61" fmla="*/ 10191 h 1511046"/>
                  <a:gd name="connsiteX62" fmla="*/ 433614 w 1026780"/>
                  <a:gd name="connsiteY62" fmla="*/ 100448 h 1511046"/>
                  <a:gd name="connsiteX63" fmla="*/ 444837 w 1026780"/>
                  <a:gd name="connsiteY63" fmla="*/ 220926 h 1511046"/>
                  <a:gd name="connsiteX64" fmla="*/ 448853 w 1026780"/>
                  <a:gd name="connsiteY64" fmla="*/ 416162 h 1511046"/>
                  <a:gd name="connsiteX65" fmla="*/ 453179 w 1026780"/>
                  <a:gd name="connsiteY65" fmla="*/ 752006 h 1511046"/>
                  <a:gd name="connsiteX66" fmla="*/ 436085 w 1026780"/>
                  <a:gd name="connsiteY66" fmla="*/ 859152 h 1511046"/>
                  <a:gd name="connsiteX0" fmla="*/ 436085 w 1027001"/>
                  <a:gd name="connsiteY0" fmla="*/ 859152 h 1511046"/>
                  <a:gd name="connsiteX1" fmla="*/ 400661 w 1027001"/>
                  <a:gd name="connsiteY1" fmla="*/ 921965 h 1511046"/>
                  <a:gd name="connsiteX2" fmla="*/ 350875 w 1027001"/>
                  <a:gd name="connsiteY2" fmla="*/ 958521 h 1511046"/>
                  <a:gd name="connsiteX3" fmla="*/ 271122 w 1027001"/>
                  <a:gd name="connsiteY3" fmla="*/ 962125 h 1511046"/>
                  <a:gd name="connsiteX4" fmla="*/ 179887 w 1027001"/>
                  <a:gd name="connsiteY4" fmla="*/ 929946 h 1511046"/>
                  <a:gd name="connsiteX5" fmla="*/ 67853 w 1027001"/>
                  <a:gd name="connsiteY5" fmla="*/ 869552 h 1511046"/>
                  <a:gd name="connsiteX6" fmla="*/ 54518 w 1027001"/>
                  <a:gd name="connsiteY6" fmla="*/ 890507 h 1511046"/>
                  <a:gd name="connsiteX7" fmla="*/ 58328 w 1027001"/>
                  <a:gd name="connsiteY7" fmla="*/ 928607 h 1511046"/>
                  <a:gd name="connsiteX8" fmla="*/ 88808 w 1027001"/>
                  <a:gd name="connsiteY8" fmla="*/ 953372 h 1511046"/>
                  <a:gd name="connsiteX9" fmla="*/ 174533 w 1027001"/>
                  <a:gd name="connsiteY9" fmla="*/ 984213 h 1511046"/>
                  <a:gd name="connsiteX10" fmla="*/ 270555 w 1027001"/>
                  <a:gd name="connsiteY10" fmla="*/ 1031066 h 1511046"/>
                  <a:gd name="connsiteX11" fmla="*/ 286928 w 1027001"/>
                  <a:gd name="connsiteY11" fmla="*/ 1071482 h 1511046"/>
                  <a:gd name="connsiteX12" fmla="*/ 272615 w 1027001"/>
                  <a:gd name="connsiteY12" fmla="*/ 1114371 h 1511046"/>
                  <a:gd name="connsiteX13" fmla="*/ 194458 w 1027001"/>
                  <a:gd name="connsiteY13" fmla="*/ 1145365 h 1511046"/>
                  <a:gd name="connsiteX14" fmla="*/ 88295 w 1027001"/>
                  <a:gd name="connsiteY14" fmla="*/ 1160245 h 1511046"/>
                  <a:gd name="connsiteX15" fmla="*/ 12608 w 1027001"/>
                  <a:gd name="connsiteY15" fmla="*/ 1170542 h 1511046"/>
                  <a:gd name="connsiteX16" fmla="*/ 14513 w 1027001"/>
                  <a:gd name="connsiteY16" fmla="*/ 1208642 h 1511046"/>
                  <a:gd name="connsiteX17" fmla="*/ 153578 w 1027001"/>
                  <a:gd name="connsiteY17" fmla="*/ 1217395 h 1511046"/>
                  <a:gd name="connsiteX18" fmla="*/ 344233 w 1027001"/>
                  <a:gd name="connsiteY18" fmla="*/ 1212452 h 1511046"/>
                  <a:gd name="connsiteX19" fmla="*/ 370748 w 1027001"/>
                  <a:gd name="connsiteY19" fmla="*/ 1268675 h 1511046"/>
                  <a:gd name="connsiteX20" fmla="*/ 343305 w 1027001"/>
                  <a:gd name="connsiteY20" fmla="*/ 1351568 h 1511046"/>
                  <a:gd name="connsiteX21" fmla="*/ 336458 w 1027001"/>
                  <a:gd name="connsiteY21" fmla="*/ 1415360 h 1511046"/>
                  <a:gd name="connsiteX22" fmla="*/ 340268 w 1027001"/>
                  <a:gd name="connsiteY22" fmla="*/ 1458197 h 1511046"/>
                  <a:gd name="connsiteX23" fmla="*/ 372653 w 1027001"/>
                  <a:gd name="connsiteY23" fmla="*/ 1507727 h 1511046"/>
                  <a:gd name="connsiteX24" fmla="*/ 395513 w 1027001"/>
                  <a:gd name="connsiteY24" fmla="*/ 1509632 h 1511046"/>
                  <a:gd name="connsiteX25" fmla="*/ 405038 w 1027001"/>
                  <a:gd name="connsiteY25" fmla="*/ 1486772 h 1511046"/>
                  <a:gd name="connsiteX26" fmla="*/ 411319 w 1027001"/>
                  <a:gd name="connsiteY26" fmla="*/ 1446407 h 1511046"/>
                  <a:gd name="connsiteX27" fmla="*/ 417601 w 1027001"/>
                  <a:gd name="connsiteY27" fmla="*/ 1384314 h 1511046"/>
                  <a:gd name="connsiteX28" fmla="*/ 432275 w 1027001"/>
                  <a:gd name="connsiteY28" fmla="*/ 1324126 h 1511046"/>
                  <a:gd name="connsiteX29" fmla="*/ 475523 w 1027001"/>
                  <a:gd name="connsiteY29" fmla="*/ 1260077 h 1511046"/>
                  <a:gd name="connsiteX30" fmla="*/ 536689 w 1027001"/>
                  <a:gd name="connsiteY30" fmla="*/ 1225065 h 1511046"/>
                  <a:gd name="connsiteX31" fmla="*/ 609388 w 1027001"/>
                  <a:gd name="connsiteY31" fmla="*/ 1216674 h 1511046"/>
                  <a:gd name="connsiteX32" fmla="*/ 709117 w 1027001"/>
                  <a:gd name="connsiteY32" fmla="*/ 1281855 h 1511046"/>
                  <a:gd name="connsiteX33" fmla="*/ 786038 w 1027001"/>
                  <a:gd name="connsiteY33" fmla="*/ 1318772 h 1511046"/>
                  <a:gd name="connsiteX34" fmla="*/ 828669 w 1027001"/>
                  <a:gd name="connsiteY34" fmla="*/ 1298898 h 1511046"/>
                  <a:gd name="connsiteX35" fmla="*/ 769511 w 1027001"/>
                  <a:gd name="connsiteY35" fmla="*/ 1243704 h 1511046"/>
                  <a:gd name="connsiteX36" fmla="*/ 656498 w 1027001"/>
                  <a:gd name="connsiteY36" fmla="*/ 1151492 h 1511046"/>
                  <a:gd name="connsiteX37" fmla="*/ 654232 w 1027001"/>
                  <a:gd name="connsiteY37" fmla="*/ 1103095 h 1511046"/>
                  <a:gd name="connsiteX38" fmla="*/ 679358 w 1027001"/>
                  <a:gd name="connsiteY38" fmla="*/ 1084817 h 1511046"/>
                  <a:gd name="connsiteX39" fmla="*/ 732698 w 1027001"/>
                  <a:gd name="connsiteY39" fmla="*/ 1077197 h 1511046"/>
                  <a:gd name="connsiteX40" fmla="*/ 870887 w 1027001"/>
                  <a:gd name="connsiteY40" fmla="*/ 1086721 h 1511046"/>
                  <a:gd name="connsiteX41" fmla="*/ 979483 w 1027001"/>
                  <a:gd name="connsiteY41" fmla="*/ 1080703 h 1511046"/>
                  <a:gd name="connsiteX42" fmla="*/ 1025399 w 1027001"/>
                  <a:gd name="connsiteY42" fmla="*/ 1048982 h 1511046"/>
                  <a:gd name="connsiteX43" fmla="*/ 926854 w 1027001"/>
                  <a:gd name="connsiteY43" fmla="*/ 1029572 h 1511046"/>
                  <a:gd name="connsiteX44" fmla="*/ 811420 w 1027001"/>
                  <a:gd name="connsiteY44" fmla="*/ 1032043 h 1511046"/>
                  <a:gd name="connsiteX45" fmla="*/ 654594 w 1027001"/>
                  <a:gd name="connsiteY45" fmla="*/ 1044812 h 1511046"/>
                  <a:gd name="connsiteX46" fmla="*/ 648312 w 1027001"/>
                  <a:gd name="connsiteY46" fmla="*/ 1021025 h 1511046"/>
                  <a:gd name="connsiteX47" fmla="*/ 681263 w 1027001"/>
                  <a:gd name="connsiteY47" fmla="*/ 987662 h 1511046"/>
                  <a:gd name="connsiteX48" fmla="*/ 725078 w 1027001"/>
                  <a:gd name="connsiteY48" fmla="*/ 947657 h 1511046"/>
                  <a:gd name="connsiteX49" fmla="*/ 740318 w 1027001"/>
                  <a:gd name="connsiteY49" fmla="*/ 934322 h 1511046"/>
                  <a:gd name="connsiteX50" fmla="*/ 761273 w 1027001"/>
                  <a:gd name="connsiteY50" fmla="*/ 913367 h 1511046"/>
                  <a:gd name="connsiteX51" fmla="*/ 774608 w 1027001"/>
                  <a:gd name="connsiteY51" fmla="*/ 884792 h 1511046"/>
                  <a:gd name="connsiteX52" fmla="*/ 772703 w 1027001"/>
                  <a:gd name="connsiteY52" fmla="*/ 869552 h 1511046"/>
                  <a:gd name="connsiteX53" fmla="*/ 746033 w 1027001"/>
                  <a:gd name="connsiteY53" fmla="*/ 869552 h 1511046"/>
                  <a:gd name="connsiteX54" fmla="*/ 673334 w 1027001"/>
                  <a:gd name="connsiteY54" fmla="*/ 921503 h 1511046"/>
                  <a:gd name="connsiteX55" fmla="*/ 591059 w 1027001"/>
                  <a:gd name="connsiteY55" fmla="*/ 940448 h 1511046"/>
                  <a:gd name="connsiteX56" fmla="*/ 515528 w 1027001"/>
                  <a:gd name="connsiteY56" fmla="*/ 842882 h 1511046"/>
                  <a:gd name="connsiteX57" fmla="*/ 511718 w 1027001"/>
                  <a:gd name="connsiteY57" fmla="*/ 353297 h 1511046"/>
                  <a:gd name="connsiteX58" fmla="*/ 507908 w 1027001"/>
                  <a:gd name="connsiteY58" fmla="*/ 89017 h 1511046"/>
                  <a:gd name="connsiteX59" fmla="*/ 498383 w 1027001"/>
                  <a:gd name="connsiteY59" fmla="*/ 35162 h 1511046"/>
                  <a:gd name="connsiteX60" fmla="*/ 482011 w 1027001"/>
                  <a:gd name="connsiteY60" fmla="*/ 4888 h 1511046"/>
                  <a:gd name="connsiteX61" fmla="*/ 437886 w 1027001"/>
                  <a:gd name="connsiteY61" fmla="*/ 10191 h 1511046"/>
                  <a:gd name="connsiteX62" fmla="*/ 433614 w 1027001"/>
                  <a:gd name="connsiteY62" fmla="*/ 100448 h 1511046"/>
                  <a:gd name="connsiteX63" fmla="*/ 444837 w 1027001"/>
                  <a:gd name="connsiteY63" fmla="*/ 220926 h 1511046"/>
                  <a:gd name="connsiteX64" fmla="*/ 448853 w 1027001"/>
                  <a:gd name="connsiteY64" fmla="*/ 416162 h 1511046"/>
                  <a:gd name="connsiteX65" fmla="*/ 453179 w 1027001"/>
                  <a:gd name="connsiteY65" fmla="*/ 752006 h 1511046"/>
                  <a:gd name="connsiteX66" fmla="*/ 436085 w 1027001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54518 w 1027000"/>
                  <a:gd name="connsiteY6" fmla="*/ 890507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48312 w 1027000"/>
                  <a:gd name="connsiteY46" fmla="*/ 1021025 h 1511046"/>
                  <a:gd name="connsiteX47" fmla="*/ 681263 w 1027000"/>
                  <a:gd name="connsiteY47" fmla="*/ 987662 h 1511046"/>
                  <a:gd name="connsiteX48" fmla="*/ 725078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73334 w 1027000"/>
                  <a:gd name="connsiteY54" fmla="*/ 921503 h 1511046"/>
                  <a:gd name="connsiteX55" fmla="*/ 591059 w 1027000"/>
                  <a:gd name="connsiteY55" fmla="*/ 940448 h 1511046"/>
                  <a:gd name="connsiteX56" fmla="*/ 515528 w 1027000"/>
                  <a:gd name="connsiteY56" fmla="*/ 842882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54518 w 1027000"/>
                  <a:gd name="connsiteY6" fmla="*/ 890507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48312 w 1027000"/>
                  <a:gd name="connsiteY46" fmla="*/ 1021025 h 1511046"/>
                  <a:gd name="connsiteX47" fmla="*/ 681263 w 1027000"/>
                  <a:gd name="connsiteY47" fmla="*/ 987662 h 1511046"/>
                  <a:gd name="connsiteX48" fmla="*/ 725078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73334 w 1027000"/>
                  <a:gd name="connsiteY54" fmla="*/ 921503 h 1511046"/>
                  <a:gd name="connsiteX55" fmla="*/ 576231 w 1027000"/>
                  <a:gd name="connsiteY55" fmla="*/ 942919 h 1511046"/>
                  <a:gd name="connsiteX56" fmla="*/ 515528 w 1027000"/>
                  <a:gd name="connsiteY56" fmla="*/ 842882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54518 w 1027000"/>
                  <a:gd name="connsiteY6" fmla="*/ 890507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48312 w 1027000"/>
                  <a:gd name="connsiteY46" fmla="*/ 1021025 h 1511046"/>
                  <a:gd name="connsiteX47" fmla="*/ 681263 w 1027000"/>
                  <a:gd name="connsiteY47" fmla="*/ 987662 h 1511046"/>
                  <a:gd name="connsiteX48" fmla="*/ 725078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73334 w 1027000"/>
                  <a:gd name="connsiteY54" fmla="*/ 921503 h 1511046"/>
                  <a:gd name="connsiteX55" fmla="*/ 591059 w 1027000"/>
                  <a:gd name="connsiteY55" fmla="*/ 935505 h 1511046"/>
                  <a:gd name="connsiteX56" fmla="*/ 515528 w 1027000"/>
                  <a:gd name="connsiteY56" fmla="*/ 842882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54518 w 1027000"/>
                  <a:gd name="connsiteY6" fmla="*/ 890507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48312 w 1027000"/>
                  <a:gd name="connsiteY46" fmla="*/ 1021025 h 1511046"/>
                  <a:gd name="connsiteX47" fmla="*/ 681263 w 1027000"/>
                  <a:gd name="connsiteY47" fmla="*/ 987662 h 1511046"/>
                  <a:gd name="connsiteX48" fmla="*/ 725078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73334 w 1027000"/>
                  <a:gd name="connsiteY54" fmla="*/ 921503 h 1511046"/>
                  <a:gd name="connsiteX55" fmla="*/ 576231 w 1027000"/>
                  <a:gd name="connsiteY55" fmla="*/ 935505 h 1511046"/>
                  <a:gd name="connsiteX56" fmla="*/ 515528 w 1027000"/>
                  <a:gd name="connsiteY56" fmla="*/ 842882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54518 w 1027000"/>
                  <a:gd name="connsiteY6" fmla="*/ 890507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48312 w 1027000"/>
                  <a:gd name="connsiteY46" fmla="*/ 1021025 h 1511046"/>
                  <a:gd name="connsiteX47" fmla="*/ 681263 w 1027000"/>
                  <a:gd name="connsiteY47" fmla="*/ 987662 h 1511046"/>
                  <a:gd name="connsiteX48" fmla="*/ 725078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73334 w 1027000"/>
                  <a:gd name="connsiteY54" fmla="*/ 921503 h 1511046"/>
                  <a:gd name="connsiteX55" fmla="*/ 576231 w 1027000"/>
                  <a:gd name="connsiteY55" fmla="*/ 935505 h 1511046"/>
                  <a:gd name="connsiteX56" fmla="*/ 515528 w 1027000"/>
                  <a:gd name="connsiteY56" fmla="*/ 842882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54518 w 1027000"/>
                  <a:gd name="connsiteY6" fmla="*/ 890507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48312 w 1027000"/>
                  <a:gd name="connsiteY46" fmla="*/ 1021025 h 1511046"/>
                  <a:gd name="connsiteX47" fmla="*/ 681263 w 1027000"/>
                  <a:gd name="connsiteY47" fmla="*/ 987662 h 1511046"/>
                  <a:gd name="connsiteX48" fmla="*/ 725078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73334 w 1027000"/>
                  <a:gd name="connsiteY54" fmla="*/ 921503 h 1511046"/>
                  <a:gd name="connsiteX55" fmla="*/ 576231 w 1027000"/>
                  <a:gd name="connsiteY55" fmla="*/ 935505 h 1511046"/>
                  <a:gd name="connsiteX56" fmla="*/ 515528 w 1027000"/>
                  <a:gd name="connsiteY56" fmla="*/ 842882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54518 w 1027000"/>
                  <a:gd name="connsiteY6" fmla="*/ 890507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48312 w 1027000"/>
                  <a:gd name="connsiteY46" fmla="*/ 1021025 h 1511046"/>
                  <a:gd name="connsiteX47" fmla="*/ 681263 w 1027000"/>
                  <a:gd name="connsiteY47" fmla="*/ 987662 h 1511046"/>
                  <a:gd name="connsiteX48" fmla="*/ 725078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73334 w 1027000"/>
                  <a:gd name="connsiteY54" fmla="*/ 921503 h 1511046"/>
                  <a:gd name="connsiteX55" fmla="*/ 576231 w 1027000"/>
                  <a:gd name="connsiteY55" fmla="*/ 935505 h 1511046"/>
                  <a:gd name="connsiteX56" fmla="*/ 515528 w 1027000"/>
                  <a:gd name="connsiteY56" fmla="*/ 842882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54518 w 1027000"/>
                  <a:gd name="connsiteY6" fmla="*/ 890507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48312 w 1027000"/>
                  <a:gd name="connsiteY46" fmla="*/ 1021025 h 1511046"/>
                  <a:gd name="connsiteX47" fmla="*/ 681263 w 1027000"/>
                  <a:gd name="connsiteY47" fmla="*/ 987662 h 1511046"/>
                  <a:gd name="connsiteX48" fmla="*/ 725078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73334 w 1027000"/>
                  <a:gd name="connsiteY54" fmla="*/ 921503 h 1511046"/>
                  <a:gd name="connsiteX55" fmla="*/ 583645 w 1027000"/>
                  <a:gd name="connsiteY55" fmla="*/ 933034 h 1511046"/>
                  <a:gd name="connsiteX56" fmla="*/ 515528 w 1027000"/>
                  <a:gd name="connsiteY56" fmla="*/ 842882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54518 w 1027000"/>
                  <a:gd name="connsiteY6" fmla="*/ 890507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48312 w 1027000"/>
                  <a:gd name="connsiteY46" fmla="*/ 1021025 h 1511046"/>
                  <a:gd name="connsiteX47" fmla="*/ 681263 w 1027000"/>
                  <a:gd name="connsiteY47" fmla="*/ 987662 h 1511046"/>
                  <a:gd name="connsiteX48" fmla="*/ 725078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68392 w 1027000"/>
                  <a:gd name="connsiteY54" fmla="*/ 928917 h 1511046"/>
                  <a:gd name="connsiteX55" fmla="*/ 583645 w 1027000"/>
                  <a:gd name="connsiteY55" fmla="*/ 933034 h 1511046"/>
                  <a:gd name="connsiteX56" fmla="*/ 515528 w 1027000"/>
                  <a:gd name="connsiteY56" fmla="*/ 842882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54518 w 1027000"/>
                  <a:gd name="connsiteY6" fmla="*/ 890507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48312 w 1027000"/>
                  <a:gd name="connsiteY46" fmla="*/ 1021025 h 1511046"/>
                  <a:gd name="connsiteX47" fmla="*/ 681263 w 1027000"/>
                  <a:gd name="connsiteY47" fmla="*/ 987662 h 1511046"/>
                  <a:gd name="connsiteX48" fmla="*/ 725078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68392 w 1027000"/>
                  <a:gd name="connsiteY54" fmla="*/ 928917 h 1511046"/>
                  <a:gd name="connsiteX55" fmla="*/ 583645 w 1027000"/>
                  <a:gd name="connsiteY55" fmla="*/ 933034 h 1511046"/>
                  <a:gd name="connsiteX56" fmla="*/ 515528 w 1027000"/>
                  <a:gd name="connsiteY56" fmla="*/ 842882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54518 w 1027000"/>
                  <a:gd name="connsiteY6" fmla="*/ 890507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48312 w 1027000"/>
                  <a:gd name="connsiteY46" fmla="*/ 1021025 h 1511046"/>
                  <a:gd name="connsiteX47" fmla="*/ 681263 w 1027000"/>
                  <a:gd name="connsiteY47" fmla="*/ 987662 h 1511046"/>
                  <a:gd name="connsiteX48" fmla="*/ 725078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68392 w 1027000"/>
                  <a:gd name="connsiteY54" fmla="*/ 928917 h 1511046"/>
                  <a:gd name="connsiteX55" fmla="*/ 573760 w 1027000"/>
                  <a:gd name="connsiteY55" fmla="*/ 930562 h 1511046"/>
                  <a:gd name="connsiteX56" fmla="*/ 515528 w 1027000"/>
                  <a:gd name="connsiteY56" fmla="*/ 842882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54518 w 1027000"/>
                  <a:gd name="connsiteY6" fmla="*/ 890507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48312 w 1027000"/>
                  <a:gd name="connsiteY46" fmla="*/ 1021025 h 1511046"/>
                  <a:gd name="connsiteX47" fmla="*/ 681263 w 1027000"/>
                  <a:gd name="connsiteY47" fmla="*/ 987662 h 1511046"/>
                  <a:gd name="connsiteX48" fmla="*/ 725078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68392 w 1027000"/>
                  <a:gd name="connsiteY54" fmla="*/ 928917 h 1511046"/>
                  <a:gd name="connsiteX55" fmla="*/ 568817 w 1027000"/>
                  <a:gd name="connsiteY55" fmla="*/ 930562 h 1511046"/>
                  <a:gd name="connsiteX56" fmla="*/ 515528 w 1027000"/>
                  <a:gd name="connsiteY56" fmla="*/ 842882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54518 w 1027000"/>
                  <a:gd name="connsiteY6" fmla="*/ 890507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48312 w 1027000"/>
                  <a:gd name="connsiteY46" fmla="*/ 1021025 h 1511046"/>
                  <a:gd name="connsiteX47" fmla="*/ 681263 w 1027000"/>
                  <a:gd name="connsiteY47" fmla="*/ 987662 h 1511046"/>
                  <a:gd name="connsiteX48" fmla="*/ 725078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68392 w 1027000"/>
                  <a:gd name="connsiteY54" fmla="*/ 928917 h 1511046"/>
                  <a:gd name="connsiteX55" fmla="*/ 568817 w 1027000"/>
                  <a:gd name="connsiteY55" fmla="*/ 930562 h 1511046"/>
                  <a:gd name="connsiteX56" fmla="*/ 513056 w 1027000"/>
                  <a:gd name="connsiteY56" fmla="*/ 768740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54518 w 1027000"/>
                  <a:gd name="connsiteY6" fmla="*/ 890507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48312 w 1027000"/>
                  <a:gd name="connsiteY46" fmla="*/ 1021025 h 1511046"/>
                  <a:gd name="connsiteX47" fmla="*/ 666434 w 1027000"/>
                  <a:gd name="connsiteY47" fmla="*/ 970362 h 1511046"/>
                  <a:gd name="connsiteX48" fmla="*/ 725078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68392 w 1027000"/>
                  <a:gd name="connsiteY54" fmla="*/ 928917 h 1511046"/>
                  <a:gd name="connsiteX55" fmla="*/ 568817 w 1027000"/>
                  <a:gd name="connsiteY55" fmla="*/ 930562 h 1511046"/>
                  <a:gd name="connsiteX56" fmla="*/ 513056 w 1027000"/>
                  <a:gd name="connsiteY56" fmla="*/ 768740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54518 w 1027000"/>
                  <a:gd name="connsiteY6" fmla="*/ 890507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48312 w 1027000"/>
                  <a:gd name="connsiteY46" fmla="*/ 1021025 h 1511046"/>
                  <a:gd name="connsiteX47" fmla="*/ 673848 w 1027000"/>
                  <a:gd name="connsiteY47" fmla="*/ 977776 h 1511046"/>
                  <a:gd name="connsiteX48" fmla="*/ 725078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68392 w 1027000"/>
                  <a:gd name="connsiteY54" fmla="*/ 928917 h 1511046"/>
                  <a:gd name="connsiteX55" fmla="*/ 568817 w 1027000"/>
                  <a:gd name="connsiteY55" fmla="*/ 930562 h 1511046"/>
                  <a:gd name="connsiteX56" fmla="*/ 513056 w 1027000"/>
                  <a:gd name="connsiteY56" fmla="*/ 768740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54518 w 1027000"/>
                  <a:gd name="connsiteY6" fmla="*/ 890507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48312 w 1027000"/>
                  <a:gd name="connsiteY46" fmla="*/ 1021025 h 1511046"/>
                  <a:gd name="connsiteX47" fmla="*/ 673848 w 1027000"/>
                  <a:gd name="connsiteY47" fmla="*/ 977776 h 1511046"/>
                  <a:gd name="connsiteX48" fmla="*/ 725078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68392 w 1027000"/>
                  <a:gd name="connsiteY54" fmla="*/ 928917 h 1511046"/>
                  <a:gd name="connsiteX55" fmla="*/ 568817 w 1027000"/>
                  <a:gd name="connsiteY55" fmla="*/ 930562 h 1511046"/>
                  <a:gd name="connsiteX56" fmla="*/ 513056 w 1027000"/>
                  <a:gd name="connsiteY56" fmla="*/ 768740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54518 w 1027000"/>
                  <a:gd name="connsiteY6" fmla="*/ 890507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48312 w 1027000"/>
                  <a:gd name="connsiteY46" fmla="*/ 1021025 h 1511046"/>
                  <a:gd name="connsiteX47" fmla="*/ 673848 w 1027000"/>
                  <a:gd name="connsiteY47" fmla="*/ 977776 h 1511046"/>
                  <a:gd name="connsiteX48" fmla="*/ 715193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68392 w 1027000"/>
                  <a:gd name="connsiteY54" fmla="*/ 928917 h 1511046"/>
                  <a:gd name="connsiteX55" fmla="*/ 568817 w 1027000"/>
                  <a:gd name="connsiteY55" fmla="*/ 930562 h 1511046"/>
                  <a:gd name="connsiteX56" fmla="*/ 513056 w 1027000"/>
                  <a:gd name="connsiteY56" fmla="*/ 768740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54518 w 1027000"/>
                  <a:gd name="connsiteY6" fmla="*/ 890507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45840 w 1027000"/>
                  <a:gd name="connsiteY46" fmla="*/ 1006196 h 1511046"/>
                  <a:gd name="connsiteX47" fmla="*/ 673848 w 1027000"/>
                  <a:gd name="connsiteY47" fmla="*/ 977776 h 1511046"/>
                  <a:gd name="connsiteX48" fmla="*/ 715193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68392 w 1027000"/>
                  <a:gd name="connsiteY54" fmla="*/ 928917 h 1511046"/>
                  <a:gd name="connsiteX55" fmla="*/ 568817 w 1027000"/>
                  <a:gd name="connsiteY55" fmla="*/ 930562 h 1511046"/>
                  <a:gd name="connsiteX56" fmla="*/ 513056 w 1027000"/>
                  <a:gd name="connsiteY56" fmla="*/ 768740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49575 w 1027000"/>
                  <a:gd name="connsiteY6" fmla="*/ 895450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45840 w 1027000"/>
                  <a:gd name="connsiteY46" fmla="*/ 1006196 h 1511046"/>
                  <a:gd name="connsiteX47" fmla="*/ 673848 w 1027000"/>
                  <a:gd name="connsiteY47" fmla="*/ 977776 h 1511046"/>
                  <a:gd name="connsiteX48" fmla="*/ 715193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68392 w 1027000"/>
                  <a:gd name="connsiteY54" fmla="*/ 928917 h 1511046"/>
                  <a:gd name="connsiteX55" fmla="*/ 568817 w 1027000"/>
                  <a:gd name="connsiteY55" fmla="*/ 930562 h 1511046"/>
                  <a:gd name="connsiteX56" fmla="*/ 513056 w 1027000"/>
                  <a:gd name="connsiteY56" fmla="*/ 768740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49575 w 1027000"/>
                  <a:gd name="connsiteY6" fmla="*/ 895450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4 w 1027000"/>
                  <a:gd name="connsiteY45" fmla="*/ 1044812 h 1511046"/>
                  <a:gd name="connsiteX46" fmla="*/ 635955 w 1027000"/>
                  <a:gd name="connsiteY46" fmla="*/ 998782 h 1511046"/>
                  <a:gd name="connsiteX47" fmla="*/ 673848 w 1027000"/>
                  <a:gd name="connsiteY47" fmla="*/ 977776 h 1511046"/>
                  <a:gd name="connsiteX48" fmla="*/ 715193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68392 w 1027000"/>
                  <a:gd name="connsiteY54" fmla="*/ 928917 h 1511046"/>
                  <a:gd name="connsiteX55" fmla="*/ 568817 w 1027000"/>
                  <a:gd name="connsiteY55" fmla="*/ 930562 h 1511046"/>
                  <a:gd name="connsiteX56" fmla="*/ 513056 w 1027000"/>
                  <a:gd name="connsiteY56" fmla="*/ 768740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49575 w 1027000"/>
                  <a:gd name="connsiteY6" fmla="*/ 895450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5 w 1027000"/>
                  <a:gd name="connsiteY45" fmla="*/ 1044813 h 1511046"/>
                  <a:gd name="connsiteX46" fmla="*/ 635955 w 1027000"/>
                  <a:gd name="connsiteY46" fmla="*/ 998782 h 1511046"/>
                  <a:gd name="connsiteX47" fmla="*/ 673848 w 1027000"/>
                  <a:gd name="connsiteY47" fmla="*/ 977776 h 1511046"/>
                  <a:gd name="connsiteX48" fmla="*/ 715193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68392 w 1027000"/>
                  <a:gd name="connsiteY54" fmla="*/ 928917 h 1511046"/>
                  <a:gd name="connsiteX55" fmla="*/ 568817 w 1027000"/>
                  <a:gd name="connsiteY55" fmla="*/ 930562 h 1511046"/>
                  <a:gd name="connsiteX56" fmla="*/ 513056 w 1027000"/>
                  <a:gd name="connsiteY56" fmla="*/ 768740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49575 w 1027000"/>
                  <a:gd name="connsiteY6" fmla="*/ 895450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5 w 1027000"/>
                  <a:gd name="connsiteY45" fmla="*/ 1044813 h 1511046"/>
                  <a:gd name="connsiteX46" fmla="*/ 638426 w 1027000"/>
                  <a:gd name="connsiteY46" fmla="*/ 1013611 h 1511046"/>
                  <a:gd name="connsiteX47" fmla="*/ 673848 w 1027000"/>
                  <a:gd name="connsiteY47" fmla="*/ 977776 h 1511046"/>
                  <a:gd name="connsiteX48" fmla="*/ 715193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68392 w 1027000"/>
                  <a:gd name="connsiteY54" fmla="*/ 928917 h 1511046"/>
                  <a:gd name="connsiteX55" fmla="*/ 568817 w 1027000"/>
                  <a:gd name="connsiteY55" fmla="*/ 930562 h 1511046"/>
                  <a:gd name="connsiteX56" fmla="*/ 513056 w 1027000"/>
                  <a:gd name="connsiteY56" fmla="*/ 768740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49575 w 1027000"/>
                  <a:gd name="connsiteY6" fmla="*/ 895450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5 w 1027000"/>
                  <a:gd name="connsiteY45" fmla="*/ 1044813 h 1511046"/>
                  <a:gd name="connsiteX46" fmla="*/ 640897 w 1027000"/>
                  <a:gd name="connsiteY46" fmla="*/ 1006196 h 1511046"/>
                  <a:gd name="connsiteX47" fmla="*/ 673848 w 1027000"/>
                  <a:gd name="connsiteY47" fmla="*/ 977776 h 1511046"/>
                  <a:gd name="connsiteX48" fmla="*/ 715193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68392 w 1027000"/>
                  <a:gd name="connsiteY54" fmla="*/ 928917 h 1511046"/>
                  <a:gd name="connsiteX55" fmla="*/ 568817 w 1027000"/>
                  <a:gd name="connsiteY55" fmla="*/ 930562 h 1511046"/>
                  <a:gd name="connsiteX56" fmla="*/ 513056 w 1027000"/>
                  <a:gd name="connsiteY56" fmla="*/ 768740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49575 w 1027000"/>
                  <a:gd name="connsiteY6" fmla="*/ 895450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5 w 1027000"/>
                  <a:gd name="connsiteY45" fmla="*/ 1044813 h 1511046"/>
                  <a:gd name="connsiteX46" fmla="*/ 640897 w 1027000"/>
                  <a:gd name="connsiteY46" fmla="*/ 1006196 h 1511046"/>
                  <a:gd name="connsiteX47" fmla="*/ 673848 w 1027000"/>
                  <a:gd name="connsiteY47" fmla="*/ 977776 h 1511046"/>
                  <a:gd name="connsiteX48" fmla="*/ 715193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68392 w 1027000"/>
                  <a:gd name="connsiteY54" fmla="*/ 928917 h 1511046"/>
                  <a:gd name="connsiteX55" fmla="*/ 568817 w 1027000"/>
                  <a:gd name="connsiteY55" fmla="*/ 930562 h 1511046"/>
                  <a:gd name="connsiteX56" fmla="*/ 513056 w 1027000"/>
                  <a:gd name="connsiteY56" fmla="*/ 768740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49575 w 1027000"/>
                  <a:gd name="connsiteY6" fmla="*/ 895450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5 w 1027000"/>
                  <a:gd name="connsiteY45" fmla="*/ 1044813 h 1511046"/>
                  <a:gd name="connsiteX46" fmla="*/ 640897 w 1027000"/>
                  <a:gd name="connsiteY46" fmla="*/ 1006196 h 1511046"/>
                  <a:gd name="connsiteX47" fmla="*/ 673848 w 1027000"/>
                  <a:gd name="connsiteY47" fmla="*/ 977776 h 1511046"/>
                  <a:gd name="connsiteX48" fmla="*/ 715193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68392 w 1027000"/>
                  <a:gd name="connsiteY54" fmla="*/ 928917 h 1511046"/>
                  <a:gd name="connsiteX55" fmla="*/ 568817 w 1027000"/>
                  <a:gd name="connsiteY55" fmla="*/ 930562 h 1511046"/>
                  <a:gd name="connsiteX56" fmla="*/ 513056 w 1027000"/>
                  <a:gd name="connsiteY56" fmla="*/ 768740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49575 w 1027000"/>
                  <a:gd name="connsiteY6" fmla="*/ 895450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5 w 1027000"/>
                  <a:gd name="connsiteY45" fmla="*/ 1044813 h 1511046"/>
                  <a:gd name="connsiteX46" fmla="*/ 640897 w 1027000"/>
                  <a:gd name="connsiteY46" fmla="*/ 1006196 h 1511046"/>
                  <a:gd name="connsiteX47" fmla="*/ 673848 w 1027000"/>
                  <a:gd name="connsiteY47" fmla="*/ 977776 h 1511046"/>
                  <a:gd name="connsiteX48" fmla="*/ 715193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68392 w 1027000"/>
                  <a:gd name="connsiteY54" fmla="*/ 928917 h 1511046"/>
                  <a:gd name="connsiteX55" fmla="*/ 568817 w 1027000"/>
                  <a:gd name="connsiteY55" fmla="*/ 930562 h 1511046"/>
                  <a:gd name="connsiteX56" fmla="*/ 513056 w 1027000"/>
                  <a:gd name="connsiteY56" fmla="*/ 768740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49575 w 1027000"/>
                  <a:gd name="connsiteY6" fmla="*/ 895450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5 w 1027000"/>
                  <a:gd name="connsiteY45" fmla="*/ 1044813 h 1511046"/>
                  <a:gd name="connsiteX46" fmla="*/ 640897 w 1027000"/>
                  <a:gd name="connsiteY46" fmla="*/ 1006196 h 1511046"/>
                  <a:gd name="connsiteX47" fmla="*/ 673848 w 1027000"/>
                  <a:gd name="connsiteY47" fmla="*/ 977776 h 1511046"/>
                  <a:gd name="connsiteX48" fmla="*/ 715193 w 1027000"/>
                  <a:gd name="connsiteY48" fmla="*/ 947657 h 1511046"/>
                  <a:gd name="connsiteX49" fmla="*/ 740318 w 1027000"/>
                  <a:gd name="connsiteY49" fmla="*/ 934322 h 1511046"/>
                  <a:gd name="connsiteX50" fmla="*/ 761273 w 1027000"/>
                  <a:gd name="connsiteY50" fmla="*/ 913367 h 1511046"/>
                  <a:gd name="connsiteX51" fmla="*/ 774608 w 1027000"/>
                  <a:gd name="connsiteY51" fmla="*/ 884792 h 1511046"/>
                  <a:gd name="connsiteX52" fmla="*/ 772703 w 1027000"/>
                  <a:gd name="connsiteY52" fmla="*/ 869552 h 1511046"/>
                  <a:gd name="connsiteX53" fmla="*/ 746033 w 1027000"/>
                  <a:gd name="connsiteY53" fmla="*/ 869552 h 1511046"/>
                  <a:gd name="connsiteX54" fmla="*/ 668392 w 1027000"/>
                  <a:gd name="connsiteY54" fmla="*/ 928917 h 1511046"/>
                  <a:gd name="connsiteX55" fmla="*/ 568817 w 1027000"/>
                  <a:gd name="connsiteY55" fmla="*/ 930562 h 1511046"/>
                  <a:gd name="connsiteX56" fmla="*/ 513056 w 1027000"/>
                  <a:gd name="connsiteY56" fmla="*/ 768740 h 1511046"/>
                  <a:gd name="connsiteX57" fmla="*/ 511718 w 1027000"/>
                  <a:gd name="connsiteY57" fmla="*/ 353297 h 1511046"/>
                  <a:gd name="connsiteX58" fmla="*/ 507908 w 1027000"/>
                  <a:gd name="connsiteY58" fmla="*/ 89017 h 1511046"/>
                  <a:gd name="connsiteX59" fmla="*/ 498383 w 1027000"/>
                  <a:gd name="connsiteY59" fmla="*/ 35162 h 1511046"/>
                  <a:gd name="connsiteX60" fmla="*/ 482011 w 1027000"/>
                  <a:gd name="connsiteY60" fmla="*/ 4888 h 1511046"/>
                  <a:gd name="connsiteX61" fmla="*/ 437886 w 1027000"/>
                  <a:gd name="connsiteY61" fmla="*/ 10191 h 1511046"/>
                  <a:gd name="connsiteX62" fmla="*/ 433614 w 1027000"/>
                  <a:gd name="connsiteY62" fmla="*/ 100448 h 1511046"/>
                  <a:gd name="connsiteX63" fmla="*/ 444837 w 1027000"/>
                  <a:gd name="connsiteY63" fmla="*/ 220926 h 1511046"/>
                  <a:gd name="connsiteX64" fmla="*/ 448853 w 1027000"/>
                  <a:gd name="connsiteY64" fmla="*/ 416162 h 1511046"/>
                  <a:gd name="connsiteX65" fmla="*/ 453179 w 1027000"/>
                  <a:gd name="connsiteY65" fmla="*/ 752006 h 1511046"/>
                  <a:gd name="connsiteX66" fmla="*/ 436085 w 1027000"/>
                  <a:gd name="connsiteY66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49575 w 1027000"/>
                  <a:gd name="connsiteY6" fmla="*/ 895450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5 w 1027000"/>
                  <a:gd name="connsiteY45" fmla="*/ 1044813 h 1511046"/>
                  <a:gd name="connsiteX46" fmla="*/ 640897 w 1027000"/>
                  <a:gd name="connsiteY46" fmla="*/ 1006196 h 1511046"/>
                  <a:gd name="connsiteX47" fmla="*/ 673848 w 1027000"/>
                  <a:gd name="connsiteY47" fmla="*/ 977776 h 1511046"/>
                  <a:gd name="connsiteX48" fmla="*/ 715193 w 1027000"/>
                  <a:gd name="connsiteY48" fmla="*/ 947657 h 1511046"/>
                  <a:gd name="connsiteX49" fmla="*/ 761273 w 1027000"/>
                  <a:gd name="connsiteY49" fmla="*/ 913367 h 1511046"/>
                  <a:gd name="connsiteX50" fmla="*/ 774608 w 1027000"/>
                  <a:gd name="connsiteY50" fmla="*/ 884792 h 1511046"/>
                  <a:gd name="connsiteX51" fmla="*/ 772703 w 1027000"/>
                  <a:gd name="connsiteY51" fmla="*/ 869552 h 1511046"/>
                  <a:gd name="connsiteX52" fmla="*/ 746033 w 1027000"/>
                  <a:gd name="connsiteY52" fmla="*/ 869552 h 1511046"/>
                  <a:gd name="connsiteX53" fmla="*/ 668392 w 1027000"/>
                  <a:gd name="connsiteY53" fmla="*/ 928917 h 1511046"/>
                  <a:gd name="connsiteX54" fmla="*/ 568817 w 1027000"/>
                  <a:gd name="connsiteY54" fmla="*/ 930562 h 1511046"/>
                  <a:gd name="connsiteX55" fmla="*/ 513056 w 1027000"/>
                  <a:gd name="connsiteY55" fmla="*/ 768740 h 1511046"/>
                  <a:gd name="connsiteX56" fmla="*/ 511718 w 1027000"/>
                  <a:gd name="connsiteY56" fmla="*/ 353297 h 1511046"/>
                  <a:gd name="connsiteX57" fmla="*/ 507908 w 1027000"/>
                  <a:gd name="connsiteY57" fmla="*/ 89017 h 1511046"/>
                  <a:gd name="connsiteX58" fmla="*/ 498383 w 1027000"/>
                  <a:gd name="connsiteY58" fmla="*/ 35162 h 1511046"/>
                  <a:gd name="connsiteX59" fmla="*/ 482011 w 1027000"/>
                  <a:gd name="connsiteY59" fmla="*/ 4888 h 1511046"/>
                  <a:gd name="connsiteX60" fmla="*/ 437886 w 1027000"/>
                  <a:gd name="connsiteY60" fmla="*/ 10191 h 1511046"/>
                  <a:gd name="connsiteX61" fmla="*/ 433614 w 1027000"/>
                  <a:gd name="connsiteY61" fmla="*/ 100448 h 1511046"/>
                  <a:gd name="connsiteX62" fmla="*/ 444837 w 1027000"/>
                  <a:gd name="connsiteY62" fmla="*/ 220926 h 1511046"/>
                  <a:gd name="connsiteX63" fmla="*/ 448853 w 1027000"/>
                  <a:gd name="connsiteY63" fmla="*/ 416162 h 1511046"/>
                  <a:gd name="connsiteX64" fmla="*/ 453179 w 1027000"/>
                  <a:gd name="connsiteY64" fmla="*/ 752006 h 1511046"/>
                  <a:gd name="connsiteX65" fmla="*/ 436085 w 1027000"/>
                  <a:gd name="connsiteY65" fmla="*/ 859152 h 1511046"/>
                  <a:gd name="connsiteX0" fmla="*/ 436085 w 1027000"/>
                  <a:gd name="connsiteY0" fmla="*/ 859152 h 1511046"/>
                  <a:gd name="connsiteX1" fmla="*/ 400661 w 1027000"/>
                  <a:gd name="connsiteY1" fmla="*/ 921965 h 1511046"/>
                  <a:gd name="connsiteX2" fmla="*/ 350875 w 1027000"/>
                  <a:gd name="connsiteY2" fmla="*/ 958521 h 1511046"/>
                  <a:gd name="connsiteX3" fmla="*/ 271122 w 1027000"/>
                  <a:gd name="connsiteY3" fmla="*/ 962125 h 1511046"/>
                  <a:gd name="connsiteX4" fmla="*/ 179887 w 1027000"/>
                  <a:gd name="connsiteY4" fmla="*/ 929946 h 1511046"/>
                  <a:gd name="connsiteX5" fmla="*/ 67853 w 1027000"/>
                  <a:gd name="connsiteY5" fmla="*/ 869552 h 1511046"/>
                  <a:gd name="connsiteX6" fmla="*/ 49575 w 1027000"/>
                  <a:gd name="connsiteY6" fmla="*/ 895450 h 1511046"/>
                  <a:gd name="connsiteX7" fmla="*/ 58328 w 1027000"/>
                  <a:gd name="connsiteY7" fmla="*/ 928607 h 1511046"/>
                  <a:gd name="connsiteX8" fmla="*/ 88808 w 1027000"/>
                  <a:gd name="connsiteY8" fmla="*/ 953372 h 1511046"/>
                  <a:gd name="connsiteX9" fmla="*/ 174533 w 1027000"/>
                  <a:gd name="connsiteY9" fmla="*/ 984213 h 1511046"/>
                  <a:gd name="connsiteX10" fmla="*/ 270555 w 1027000"/>
                  <a:gd name="connsiteY10" fmla="*/ 1031066 h 1511046"/>
                  <a:gd name="connsiteX11" fmla="*/ 286928 w 1027000"/>
                  <a:gd name="connsiteY11" fmla="*/ 1071482 h 1511046"/>
                  <a:gd name="connsiteX12" fmla="*/ 272615 w 1027000"/>
                  <a:gd name="connsiteY12" fmla="*/ 1114371 h 1511046"/>
                  <a:gd name="connsiteX13" fmla="*/ 194458 w 1027000"/>
                  <a:gd name="connsiteY13" fmla="*/ 1145365 h 1511046"/>
                  <a:gd name="connsiteX14" fmla="*/ 88295 w 1027000"/>
                  <a:gd name="connsiteY14" fmla="*/ 1160245 h 1511046"/>
                  <a:gd name="connsiteX15" fmla="*/ 12608 w 1027000"/>
                  <a:gd name="connsiteY15" fmla="*/ 1170542 h 1511046"/>
                  <a:gd name="connsiteX16" fmla="*/ 14513 w 1027000"/>
                  <a:gd name="connsiteY16" fmla="*/ 1208642 h 1511046"/>
                  <a:gd name="connsiteX17" fmla="*/ 153578 w 1027000"/>
                  <a:gd name="connsiteY17" fmla="*/ 1217395 h 1511046"/>
                  <a:gd name="connsiteX18" fmla="*/ 344233 w 1027000"/>
                  <a:gd name="connsiteY18" fmla="*/ 1212452 h 1511046"/>
                  <a:gd name="connsiteX19" fmla="*/ 370748 w 1027000"/>
                  <a:gd name="connsiteY19" fmla="*/ 1268675 h 1511046"/>
                  <a:gd name="connsiteX20" fmla="*/ 343305 w 1027000"/>
                  <a:gd name="connsiteY20" fmla="*/ 1351568 h 1511046"/>
                  <a:gd name="connsiteX21" fmla="*/ 336458 w 1027000"/>
                  <a:gd name="connsiteY21" fmla="*/ 1415360 h 1511046"/>
                  <a:gd name="connsiteX22" fmla="*/ 340268 w 1027000"/>
                  <a:gd name="connsiteY22" fmla="*/ 1458197 h 1511046"/>
                  <a:gd name="connsiteX23" fmla="*/ 372653 w 1027000"/>
                  <a:gd name="connsiteY23" fmla="*/ 1507727 h 1511046"/>
                  <a:gd name="connsiteX24" fmla="*/ 395513 w 1027000"/>
                  <a:gd name="connsiteY24" fmla="*/ 1509632 h 1511046"/>
                  <a:gd name="connsiteX25" fmla="*/ 405038 w 1027000"/>
                  <a:gd name="connsiteY25" fmla="*/ 1486772 h 1511046"/>
                  <a:gd name="connsiteX26" fmla="*/ 411319 w 1027000"/>
                  <a:gd name="connsiteY26" fmla="*/ 1446407 h 1511046"/>
                  <a:gd name="connsiteX27" fmla="*/ 417601 w 1027000"/>
                  <a:gd name="connsiteY27" fmla="*/ 1384314 h 1511046"/>
                  <a:gd name="connsiteX28" fmla="*/ 432275 w 1027000"/>
                  <a:gd name="connsiteY28" fmla="*/ 1324126 h 1511046"/>
                  <a:gd name="connsiteX29" fmla="*/ 475523 w 1027000"/>
                  <a:gd name="connsiteY29" fmla="*/ 1260077 h 1511046"/>
                  <a:gd name="connsiteX30" fmla="*/ 536689 w 1027000"/>
                  <a:gd name="connsiteY30" fmla="*/ 1225065 h 1511046"/>
                  <a:gd name="connsiteX31" fmla="*/ 609388 w 1027000"/>
                  <a:gd name="connsiteY31" fmla="*/ 1216674 h 1511046"/>
                  <a:gd name="connsiteX32" fmla="*/ 709117 w 1027000"/>
                  <a:gd name="connsiteY32" fmla="*/ 1281855 h 1511046"/>
                  <a:gd name="connsiteX33" fmla="*/ 786038 w 1027000"/>
                  <a:gd name="connsiteY33" fmla="*/ 1318772 h 1511046"/>
                  <a:gd name="connsiteX34" fmla="*/ 828669 w 1027000"/>
                  <a:gd name="connsiteY34" fmla="*/ 1298898 h 1511046"/>
                  <a:gd name="connsiteX35" fmla="*/ 769511 w 1027000"/>
                  <a:gd name="connsiteY35" fmla="*/ 1243704 h 1511046"/>
                  <a:gd name="connsiteX36" fmla="*/ 656498 w 1027000"/>
                  <a:gd name="connsiteY36" fmla="*/ 1151492 h 1511046"/>
                  <a:gd name="connsiteX37" fmla="*/ 654232 w 1027000"/>
                  <a:gd name="connsiteY37" fmla="*/ 1103095 h 1511046"/>
                  <a:gd name="connsiteX38" fmla="*/ 679358 w 1027000"/>
                  <a:gd name="connsiteY38" fmla="*/ 1084817 h 1511046"/>
                  <a:gd name="connsiteX39" fmla="*/ 732698 w 1027000"/>
                  <a:gd name="connsiteY39" fmla="*/ 1077197 h 1511046"/>
                  <a:gd name="connsiteX40" fmla="*/ 870887 w 1027000"/>
                  <a:gd name="connsiteY40" fmla="*/ 1086721 h 1511046"/>
                  <a:gd name="connsiteX41" fmla="*/ 979483 w 1027000"/>
                  <a:gd name="connsiteY41" fmla="*/ 1080703 h 1511046"/>
                  <a:gd name="connsiteX42" fmla="*/ 1025399 w 1027000"/>
                  <a:gd name="connsiteY42" fmla="*/ 1048982 h 1511046"/>
                  <a:gd name="connsiteX43" fmla="*/ 926854 w 1027000"/>
                  <a:gd name="connsiteY43" fmla="*/ 1029572 h 1511046"/>
                  <a:gd name="connsiteX44" fmla="*/ 811420 w 1027000"/>
                  <a:gd name="connsiteY44" fmla="*/ 1032043 h 1511046"/>
                  <a:gd name="connsiteX45" fmla="*/ 654595 w 1027000"/>
                  <a:gd name="connsiteY45" fmla="*/ 1044813 h 1511046"/>
                  <a:gd name="connsiteX46" fmla="*/ 640897 w 1027000"/>
                  <a:gd name="connsiteY46" fmla="*/ 1006196 h 1511046"/>
                  <a:gd name="connsiteX47" fmla="*/ 673848 w 1027000"/>
                  <a:gd name="connsiteY47" fmla="*/ 977776 h 1511046"/>
                  <a:gd name="connsiteX48" fmla="*/ 715193 w 1027000"/>
                  <a:gd name="connsiteY48" fmla="*/ 947657 h 1511046"/>
                  <a:gd name="connsiteX49" fmla="*/ 753858 w 1027000"/>
                  <a:gd name="connsiteY49" fmla="*/ 920782 h 1511046"/>
                  <a:gd name="connsiteX50" fmla="*/ 774608 w 1027000"/>
                  <a:gd name="connsiteY50" fmla="*/ 884792 h 1511046"/>
                  <a:gd name="connsiteX51" fmla="*/ 772703 w 1027000"/>
                  <a:gd name="connsiteY51" fmla="*/ 869552 h 1511046"/>
                  <a:gd name="connsiteX52" fmla="*/ 746033 w 1027000"/>
                  <a:gd name="connsiteY52" fmla="*/ 869552 h 1511046"/>
                  <a:gd name="connsiteX53" fmla="*/ 668392 w 1027000"/>
                  <a:gd name="connsiteY53" fmla="*/ 928917 h 1511046"/>
                  <a:gd name="connsiteX54" fmla="*/ 568817 w 1027000"/>
                  <a:gd name="connsiteY54" fmla="*/ 930562 h 1511046"/>
                  <a:gd name="connsiteX55" fmla="*/ 513056 w 1027000"/>
                  <a:gd name="connsiteY55" fmla="*/ 768740 h 1511046"/>
                  <a:gd name="connsiteX56" fmla="*/ 511718 w 1027000"/>
                  <a:gd name="connsiteY56" fmla="*/ 353297 h 1511046"/>
                  <a:gd name="connsiteX57" fmla="*/ 507908 w 1027000"/>
                  <a:gd name="connsiteY57" fmla="*/ 89017 h 1511046"/>
                  <a:gd name="connsiteX58" fmla="*/ 498383 w 1027000"/>
                  <a:gd name="connsiteY58" fmla="*/ 35162 h 1511046"/>
                  <a:gd name="connsiteX59" fmla="*/ 482011 w 1027000"/>
                  <a:gd name="connsiteY59" fmla="*/ 4888 h 1511046"/>
                  <a:gd name="connsiteX60" fmla="*/ 437886 w 1027000"/>
                  <a:gd name="connsiteY60" fmla="*/ 10191 h 1511046"/>
                  <a:gd name="connsiteX61" fmla="*/ 433614 w 1027000"/>
                  <a:gd name="connsiteY61" fmla="*/ 100448 h 1511046"/>
                  <a:gd name="connsiteX62" fmla="*/ 444837 w 1027000"/>
                  <a:gd name="connsiteY62" fmla="*/ 220926 h 1511046"/>
                  <a:gd name="connsiteX63" fmla="*/ 448853 w 1027000"/>
                  <a:gd name="connsiteY63" fmla="*/ 416162 h 1511046"/>
                  <a:gd name="connsiteX64" fmla="*/ 453179 w 1027000"/>
                  <a:gd name="connsiteY64" fmla="*/ 752006 h 1511046"/>
                  <a:gd name="connsiteX65" fmla="*/ 436085 w 1027000"/>
                  <a:gd name="connsiteY65" fmla="*/ 859152 h 151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027000" h="1511046">
                    <a:moveTo>
                      <a:pt x="436085" y="859152"/>
                    </a:moveTo>
                    <a:cubicBezTo>
                      <a:pt x="427332" y="887479"/>
                      <a:pt x="414863" y="905404"/>
                      <a:pt x="400661" y="921965"/>
                    </a:cubicBezTo>
                    <a:cubicBezTo>
                      <a:pt x="386459" y="938526"/>
                      <a:pt x="372053" y="953475"/>
                      <a:pt x="350875" y="958521"/>
                    </a:cubicBezTo>
                    <a:cubicBezTo>
                      <a:pt x="329697" y="963567"/>
                      <a:pt x="299620" y="966888"/>
                      <a:pt x="271122" y="962125"/>
                    </a:cubicBezTo>
                    <a:cubicBezTo>
                      <a:pt x="242624" y="957362"/>
                      <a:pt x="213765" y="945375"/>
                      <a:pt x="179887" y="929946"/>
                    </a:cubicBezTo>
                    <a:cubicBezTo>
                      <a:pt x="146009" y="914517"/>
                      <a:pt x="89572" y="875301"/>
                      <a:pt x="67853" y="869552"/>
                    </a:cubicBezTo>
                    <a:cubicBezTo>
                      <a:pt x="46134" y="863803"/>
                      <a:pt x="51163" y="885608"/>
                      <a:pt x="49575" y="895450"/>
                    </a:cubicBezTo>
                    <a:cubicBezTo>
                      <a:pt x="47988" y="905293"/>
                      <a:pt x="51789" y="918953"/>
                      <a:pt x="58328" y="928607"/>
                    </a:cubicBezTo>
                    <a:cubicBezTo>
                      <a:pt x="64867" y="938261"/>
                      <a:pt x="69441" y="944104"/>
                      <a:pt x="88808" y="953372"/>
                    </a:cubicBezTo>
                    <a:cubicBezTo>
                      <a:pt x="108175" y="962640"/>
                      <a:pt x="144242" y="971264"/>
                      <a:pt x="174533" y="984213"/>
                    </a:cubicBezTo>
                    <a:cubicBezTo>
                      <a:pt x="204824" y="997162"/>
                      <a:pt x="251823" y="1016521"/>
                      <a:pt x="270555" y="1031066"/>
                    </a:cubicBezTo>
                    <a:cubicBezTo>
                      <a:pt x="289288" y="1045611"/>
                      <a:pt x="286585" y="1057598"/>
                      <a:pt x="286928" y="1071482"/>
                    </a:cubicBezTo>
                    <a:cubicBezTo>
                      <a:pt x="287271" y="1085366"/>
                      <a:pt x="278965" y="1104529"/>
                      <a:pt x="272615" y="1114371"/>
                    </a:cubicBezTo>
                    <a:cubicBezTo>
                      <a:pt x="264686" y="1119760"/>
                      <a:pt x="225178" y="1137719"/>
                      <a:pt x="194458" y="1145365"/>
                    </a:cubicBezTo>
                    <a:cubicBezTo>
                      <a:pt x="163738" y="1153011"/>
                      <a:pt x="118603" y="1156049"/>
                      <a:pt x="88295" y="1160245"/>
                    </a:cubicBezTo>
                    <a:cubicBezTo>
                      <a:pt x="57987" y="1164441"/>
                      <a:pt x="24905" y="1162476"/>
                      <a:pt x="12608" y="1170542"/>
                    </a:cubicBezTo>
                    <a:cubicBezTo>
                      <a:pt x="311" y="1178608"/>
                      <a:pt x="-8982" y="1200833"/>
                      <a:pt x="14513" y="1208642"/>
                    </a:cubicBezTo>
                    <a:cubicBezTo>
                      <a:pt x="38008" y="1216451"/>
                      <a:pt x="98625" y="1216760"/>
                      <a:pt x="153578" y="1217395"/>
                    </a:cubicBezTo>
                    <a:cubicBezTo>
                      <a:pt x="208531" y="1218030"/>
                      <a:pt x="308038" y="1203905"/>
                      <a:pt x="344233" y="1212452"/>
                    </a:cubicBezTo>
                    <a:cubicBezTo>
                      <a:pt x="380428" y="1220999"/>
                      <a:pt x="370903" y="1245489"/>
                      <a:pt x="370748" y="1268675"/>
                    </a:cubicBezTo>
                    <a:cubicBezTo>
                      <a:pt x="370593" y="1291861"/>
                      <a:pt x="349020" y="1327121"/>
                      <a:pt x="343305" y="1351568"/>
                    </a:cubicBezTo>
                    <a:cubicBezTo>
                      <a:pt x="337590" y="1376016"/>
                      <a:pt x="336964" y="1397589"/>
                      <a:pt x="336458" y="1415360"/>
                    </a:cubicBezTo>
                    <a:cubicBezTo>
                      <a:pt x="335952" y="1433131"/>
                      <a:pt x="334236" y="1442803"/>
                      <a:pt x="340268" y="1458197"/>
                    </a:cubicBezTo>
                    <a:cubicBezTo>
                      <a:pt x="346300" y="1473591"/>
                      <a:pt x="363446" y="1499155"/>
                      <a:pt x="372653" y="1507727"/>
                    </a:cubicBezTo>
                    <a:cubicBezTo>
                      <a:pt x="379438" y="1509235"/>
                      <a:pt x="390116" y="1513124"/>
                      <a:pt x="395513" y="1509632"/>
                    </a:cubicBezTo>
                    <a:cubicBezTo>
                      <a:pt x="400910" y="1506140"/>
                      <a:pt x="402404" y="1497310"/>
                      <a:pt x="405038" y="1486772"/>
                    </a:cubicBezTo>
                    <a:cubicBezTo>
                      <a:pt x="407672" y="1476235"/>
                      <a:pt x="410049" y="1461012"/>
                      <a:pt x="411319" y="1446407"/>
                    </a:cubicBezTo>
                    <a:cubicBezTo>
                      <a:pt x="411577" y="1442282"/>
                      <a:pt x="414108" y="1404694"/>
                      <a:pt x="417601" y="1384314"/>
                    </a:cubicBezTo>
                    <a:cubicBezTo>
                      <a:pt x="421094" y="1363934"/>
                      <a:pt x="422621" y="1344832"/>
                      <a:pt x="432275" y="1324126"/>
                    </a:cubicBezTo>
                    <a:cubicBezTo>
                      <a:pt x="441929" y="1303420"/>
                      <a:pt x="458121" y="1276587"/>
                      <a:pt x="475523" y="1260077"/>
                    </a:cubicBezTo>
                    <a:cubicBezTo>
                      <a:pt x="492925" y="1243567"/>
                      <a:pt x="518909" y="1229827"/>
                      <a:pt x="536689" y="1225065"/>
                    </a:cubicBezTo>
                    <a:cubicBezTo>
                      <a:pt x="554469" y="1220303"/>
                      <a:pt x="580650" y="1207209"/>
                      <a:pt x="609388" y="1216674"/>
                    </a:cubicBezTo>
                    <a:cubicBezTo>
                      <a:pt x="638126" y="1226139"/>
                      <a:pt x="682447" y="1266932"/>
                      <a:pt x="709117" y="1281855"/>
                    </a:cubicBezTo>
                    <a:cubicBezTo>
                      <a:pt x="738559" y="1298871"/>
                      <a:pt x="766113" y="1315932"/>
                      <a:pt x="786038" y="1318772"/>
                    </a:cubicBezTo>
                    <a:cubicBezTo>
                      <a:pt x="805963" y="1321612"/>
                      <a:pt x="831423" y="1311409"/>
                      <a:pt x="828669" y="1298898"/>
                    </a:cubicBezTo>
                    <a:cubicBezTo>
                      <a:pt x="825915" y="1286387"/>
                      <a:pt x="798206" y="1268272"/>
                      <a:pt x="769511" y="1243704"/>
                    </a:cubicBezTo>
                    <a:cubicBezTo>
                      <a:pt x="740816" y="1219136"/>
                      <a:pt x="679418" y="1175751"/>
                      <a:pt x="656498" y="1151492"/>
                    </a:cubicBezTo>
                    <a:cubicBezTo>
                      <a:pt x="633578" y="1127233"/>
                      <a:pt x="650422" y="1114207"/>
                      <a:pt x="654232" y="1103095"/>
                    </a:cubicBezTo>
                    <a:cubicBezTo>
                      <a:pt x="658042" y="1091983"/>
                      <a:pt x="666280" y="1089133"/>
                      <a:pt x="679358" y="1084817"/>
                    </a:cubicBezTo>
                    <a:cubicBezTo>
                      <a:pt x="692436" y="1080501"/>
                      <a:pt x="715264" y="1077197"/>
                      <a:pt x="732698" y="1077197"/>
                    </a:cubicBezTo>
                    <a:cubicBezTo>
                      <a:pt x="791118" y="1080372"/>
                      <a:pt x="829756" y="1086137"/>
                      <a:pt x="870887" y="1086721"/>
                    </a:cubicBezTo>
                    <a:cubicBezTo>
                      <a:pt x="912018" y="1087305"/>
                      <a:pt x="953731" y="1086993"/>
                      <a:pt x="979483" y="1080703"/>
                    </a:cubicBezTo>
                    <a:cubicBezTo>
                      <a:pt x="1005235" y="1074413"/>
                      <a:pt x="1034170" y="1057504"/>
                      <a:pt x="1025399" y="1048982"/>
                    </a:cubicBezTo>
                    <a:cubicBezTo>
                      <a:pt x="1016628" y="1040460"/>
                      <a:pt x="962517" y="1032395"/>
                      <a:pt x="926854" y="1029572"/>
                    </a:cubicBezTo>
                    <a:cubicBezTo>
                      <a:pt x="891191" y="1026749"/>
                      <a:pt x="856797" y="1029503"/>
                      <a:pt x="811420" y="1032043"/>
                    </a:cubicBezTo>
                    <a:cubicBezTo>
                      <a:pt x="766044" y="1034583"/>
                      <a:pt x="683015" y="1049121"/>
                      <a:pt x="654595" y="1044813"/>
                    </a:cubicBezTo>
                    <a:cubicBezTo>
                      <a:pt x="626175" y="1040505"/>
                      <a:pt x="629913" y="1017317"/>
                      <a:pt x="640897" y="1006196"/>
                    </a:cubicBezTo>
                    <a:cubicBezTo>
                      <a:pt x="651881" y="995075"/>
                      <a:pt x="661465" y="987532"/>
                      <a:pt x="673848" y="977776"/>
                    </a:cubicBezTo>
                    <a:cubicBezTo>
                      <a:pt x="686231" y="968020"/>
                      <a:pt x="701858" y="957156"/>
                      <a:pt x="715193" y="947657"/>
                    </a:cubicBezTo>
                    <a:cubicBezTo>
                      <a:pt x="728528" y="938158"/>
                      <a:pt x="743956" y="931259"/>
                      <a:pt x="753858" y="920782"/>
                    </a:cubicBezTo>
                    <a:cubicBezTo>
                      <a:pt x="759573" y="912527"/>
                      <a:pt x="772703" y="892095"/>
                      <a:pt x="774608" y="884792"/>
                    </a:cubicBezTo>
                    <a:cubicBezTo>
                      <a:pt x="773973" y="879712"/>
                      <a:pt x="777466" y="872092"/>
                      <a:pt x="772703" y="869552"/>
                    </a:cubicBezTo>
                    <a:cubicBezTo>
                      <a:pt x="767941" y="867012"/>
                      <a:pt x="756828" y="865425"/>
                      <a:pt x="746033" y="869552"/>
                    </a:cubicBezTo>
                    <a:cubicBezTo>
                      <a:pt x="735238" y="873680"/>
                      <a:pt x="697928" y="918749"/>
                      <a:pt x="668392" y="928917"/>
                    </a:cubicBezTo>
                    <a:cubicBezTo>
                      <a:pt x="638856" y="939085"/>
                      <a:pt x="594706" y="957258"/>
                      <a:pt x="568817" y="930562"/>
                    </a:cubicBezTo>
                    <a:cubicBezTo>
                      <a:pt x="542928" y="903866"/>
                      <a:pt x="522573" y="864951"/>
                      <a:pt x="513056" y="768740"/>
                    </a:cubicBezTo>
                    <a:cubicBezTo>
                      <a:pt x="503539" y="672529"/>
                      <a:pt x="512988" y="483472"/>
                      <a:pt x="511718" y="353297"/>
                    </a:cubicBezTo>
                    <a:cubicBezTo>
                      <a:pt x="510448" y="265204"/>
                      <a:pt x="509178" y="129330"/>
                      <a:pt x="507908" y="89017"/>
                    </a:cubicBezTo>
                    <a:cubicBezTo>
                      <a:pt x="506638" y="48704"/>
                      <a:pt x="502699" y="49183"/>
                      <a:pt x="498383" y="35162"/>
                    </a:cubicBezTo>
                    <a:cubicBezTo>
                      <a:pt x="494067" y="21141"/>
                      <a:pt x="492094" y="9050"/>
                      <a:pt x="482011" y="4888"/>
                    </a:cubicBezTo>
                    <a:cubicBezTo>
                      <a:pt x="471928" y="726"/>
                      <a:pt x="445952" y="-5736"/>
                      <a:pt x="437886" y="10191"/>
                    </a:cubicBezTo>
                    <a:cubicBezTo>
                      <a:pt x="429820" y="26118"/>
                      <a:pt x="432456" y="65326"/>
                      <a:pt x="433614" y="100448"/>
                    </a:cubicBezTo>
                    <a:cubicBezTo>
                      <a:pt x="434772" y="135570"/>
                      <a:pt x="442297" y="168307"/>
                      <a:pt x="444837" y="220926"/>
                    </a:cubicBezTo>
                    <a:cubicBezTo>
                      <a:pt x="447377" y="273545"/>
                      <a:pt x="447463" y="327649"/>
                      <a:pt x="448853" y="416162"/>
                    </a:cubicBezTo>
                    <a:cubicBezTo>
                      <a:pt x="450243" y="504675"/>
                      <a:pt x="455307" y="678174"/>
                      <a:pt x="453179" y="752006"/>
                    </a:cubicBezTo>
                    <a:cubicBezTo>
                      <a:pt x="451051" y="825838"/>
                      <a:pt x="444838" y="830826"/>
                      <a:pt x="436085" y="859152"/>
                    </a:cubicBezTo>
                    <a:close/>
                  </a:path>
                </a:pathLst>
              </a:custGeom>
              <a:gradFill flip="none" rotWithShape="1">
                <a:gsLst>
                  <a:gs pos="16000">
                    <a:schemeClr val="accent5"/>
                  </a:gs>
                  <a:gs pos="75000">
                    <a:schemeClr val="accent5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E70F34E8-15DA-4B0B-AEB2-0B4C3379334E}"/>
                  </a:ext>
                </a:extLst>
              </p:cNvPr>
              <p:cNvSpPr/>
              <p:nvPr/>
            </p:nvSpPr>
            <p:spPr>
              <a:xfrm>
                <a:off x="3119009" y="2702570"/>
                <a:ext cx="205480" cy="207214"/>
              </a:xfrm>
              <a:prstGeom prst="ellipse">
                <a:avLst/>
              </a:prstGeom>
              <a:gradFill flip="none" rotWithShape="1">
                <a:gsLst>
                  <a:gs pos="33000">
                    <a:schemeClr val="accent5">
                      <a:lumMod val="75000"/>
                    </a:schemeClr>
                  </a:gs>
                  <a:gs pos="73000">
                    <a:schemeClr val="accent5">
                      <a:lumMod val="50000"/>
                    </a:schemeClr>
                  </a:gs>
                  <a:gs pos="83000">
                    <a:schemeClr val="accent5">
                      <a:lumMod val="5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Epithelial Cell">
              <a:extLst>
                <a:ext uri="{FF2B5EF4-FFF2-40B4-BE49-F238E27FC236}">
                  <a16:creationId xmlns:a16="http://schemas.microsoft.com/office/drawing/2014/main" id="{DF06AF43-5FFC-428B-9660-C41BB2BF48A4}"/>
                </a:ext>
              </a:extLst>
            </p:cNvPr>
            <p:cNvGrpSpPr/>
            <p:nvPr/>
          </p:nvGrpSpPr>
          <p:grpSpPr>
            <a:xfrm>
              <a:off x="7669217" y="5001535"/>
              <a:ext cx="292605" cy="544481"/>
              <a:chOff x="7536889" y="1805888"/>
              <a:chExt cx="506734" cy="942935"/>
            </a:xfrm>
          </p:grpSpPr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0B450F69-E901-4ABC-B703-FA94DCBB4125}"/>
                  </a:ext>
                </a:extLst>
              </p:cNvPr>
              <p:cNvSpPr/>
              <p:nvPr/>
            </p:nvSpPr>
            <p:spPr>
              <a:xfrm>
                <a:off x="7583783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1DF80644-7229-4FD0-8E5D-08C73D40ECFF}"/>
                  </a:ext>
                </a:extLst>
              </p:cNvPr>
              <p:cNvSpPr/>
              <p:nvPr/>
            </p:nvSpPr>
            <p:spPr>
              <a:xfrm>
                <a:off x="7637938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CB86B700-8E96-4EA3-820A-6666B8D96BBB}"/>
                  </a:ext>
                </a:extLst>
              </p:cNvPr>
              <p:cNvSpPr/>
              <p:nvPr/>
            </p:nvSpPr>
            <p:spPr>
              <a:xfrm>
                <a:off x="7685707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A9A6179E-5528-459C-A339-EFF0418775F5}"/>
                  </a:ext>
                </a:extLst>
              </p:cNvPr>
              <p:cNvSpPr/>
              <p:nvPr/>
            </p:nvSpPr>
            <p:spPr>
              <a:xfrm>
                <a:off x="7735835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E17284C3-889A-44B8-AC2B-89D834242E0E}"/>
                  </a:ext>
                </a:extLst>
              </p:cNvPr>
              <p:cNvSpPr/>
              <p:nvPr/>
            </p:nvSpPr>
            <p:spPr>
              <a:xfrm>
                <a:off x="7783743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33FF759B-323D-4595-A6F4-88DFA07BBF18}"/>
                  </a:ext>
                </a:extLst>
              </p:cNvPr>
              <p:cNvSpPr/>
              <p:nvPr/>
            </p:nvSpPr>
            <p:spPr>
              <a:xfrm>
                <a:off x="7829567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C5EF9AF4-7015-425B-AF7A-E13AC8C9E722}"/>
                  </a:ext>
                </a:extLst>
              </p:cNvPr>
              <p:cNvSpPr/>
              <p:nvPr/>
            </p:nvSpPr>
            <p:spPr>
              <a:xfrm>
                <a:off x="7881640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41AB2466-54BD-4C0A-8CEE-E84D45926D17}"/>
                  </a:ext>
                </a:extLst>
              </p:cNvPr>
              <p:cNvSpPr/>
              <p:nvPr/>
            </p:nvSpPr>
            <p:spPr>
              <a:xfrm>
                <a:off x="7927464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4FE653F3-96B9-4C73-8E32-88A8664BEA0A}"/>
                  </a:ext>
                </a:extLst>
              </p:cNvPr>
              <p:cNvSpPr/>
              <p:nvPr/>
            </p:nvSpPr>
            <p:spPr>
              <a:xfrm>
                <a:off x="7968766" y="1862127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41363146-9D8A-426B-8405-0E6380030F24}"/>
                  </a:ext>
                </a:extLst>
              </p:cNvPr>
              <p:cNvGrpSpPr/>
              <p:nvPr/>
            </p:nvGrpSpPr>
            <p:grpSpPr>
              <a:xfrm>
                <a:off x="7536889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116" name="Rectangle: Rounded Corners 115">
                  <a:extLst>
                    <a:ext uri="{FF2B5EF4-FFF2-40B4-BE49-F238E27FC236}">
                      <a16:creationId xmlns:a16="http://schemas.microsoft.com/office/drawing/2014/main" id="{032A7F8D-C02A-49E7-9C77-29F6A258D431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C9099078-F7F6-4ED5-B6F8-9A53F5C48A68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1" name="Epithelial Cell">
              <a:extLst>
                <a:ext uri="{FF2B5EF4-FFF2-40B4-BE49-F238E27FC236}">
                  <a16:creationId xmlns:a16="http://schemas.microsoft.com/office/drawing/2014/main" id="{4F45EA48-BD27-47D1-8631-CFBAB88A9E8B}"/>
                </a:ext>
              </a:extLst>
            </p:cNvPr>
            <p:cNvGrpSpPr/>
            <p:nvPr/>
          </p:nvGrpSpPr>
          <p:grpSpPr>
            <a:xfrm>
              <a:off x="7959936" y="5001535"/>
              <a:ext cx="292605" cy="544481"/>
              <a:chOff x="8040358" y="1805888"/>
              <a:chExt cx="506734" cy="942935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FCBCB141-0839-4F8A-85C0-7B7FDCF8F077}"/>
                  </a:ext>
                </a:extLst>
              </p:cNvPr>
              <p:cNvSpPr/>
              <p:nvPr/>
            </p:nvSpPr>
            <p:spPr>
              <a:xfrm>
                <a:off x="8061781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34E2789-B05E-4651-9ECA-CF4A90291874}"/>
                  </a:ext>
                </a:extLst>
              </p:cNvPr>
              <p:cNvSpPr/>
              <p:nvPr/>
            </p:nvSpPr>
            <p:spPr>
              <a:xfrm>
                <a:off x="8115936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30A23490-1CC6-4F1B-B788-FDCCBA92EDEB}"/>
                  </a:ext>
                </a:extLst>
              </p:cNvPr>
              <p:cNvSpPr/>
              <p:nvPr/>
            </p:nvSpPr>
            <p:spPr>
              <a:xfrm>
                <a:off x="8163705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83769B4-ED26-4CE5-A83C-0E5B9561B47D}"/>
                  </a:ext>
                </a:extLst>
              </p:cNvPr>
              <p:cNvSpPr/>
              <p:nvPr/>
            </p:nvSpPr>
            <p:spPr>
              <a:xfrm>
                <a:off x="8213833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1B91740B-EAB0-44EC-AE67-CAF5C8EF0AE5}"/>
                  </a:ext>
                </a:extLst>
              </p:cNvPr>
              <p:cNvSpPr/>
              <p:nvPr/>
            </p:nvSpPr>
            <p:spPr>
              <a:xfrm>
                <a:off x="8261741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DF2E0A59-434B-4679-B9FE-27A93DF9DE18}"/>
                  </a:ext>
                </a:extLst>
              </p:cNvPr>
              <p:cNvSpPr/>
              <p:nvPr/>
            </p:nvSpPr>
            <p:spPr>
              <a:xfrm>
                <a:off x="8307565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435835BF-7F6C-4BAB-915C-30F324B464EE}"/>
                  </a:ext>
                </a:extLst>
              </p:cNvPr>
              <p:cNvSpPr/>
              <p:nvPr/>
            </p:nvSpPr>
            <p:spPr>
              <a:xfrm>
                <a:off x="8359638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0FAEE60A-B646-4239-89F4-36997EA5CDD2}"/>
                  </a:ext>
                </a:extLst>
              </p:cNvPr>
              <p:cNvSpPr/>
              <p:nvPr/>
            </p:nvSpPr>
            <p:spPr>
              <a:xfrm>
                <a:off x="8405462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0D2216A-B7B9-4B00-92AB-5EDD8503BBB8}"/>
                  </a:ext>
                </a:extLst>
              </p:cNvPr>
              <p:cNvSpPr/>
              <p:nvPr/>
            </p:nvSpPr>
            <p:spPr>
              <a:xfrm>
                <a:off x="8446764" y="1862127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DCAE9DC8-61C5-4C76-AB90-2EA94E503104}"/>
                  </a:ext>
                </a:extLst>
              </p:cNvPr>
              <p:cNvGrpSpPr/>
              <p:nvPr/>
            </p:nvGrpSpPr>
            <p:grpSpPr>
              <a:xfrm>
                <a:off x="8040358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104" name="Rectangle: Rounded Corners 103">
                  <a:extLst>
                    <a:ext uri="{FF2B5EF4-FFF2-40B4-BE49-F238E27FC236}">
                      <a16:creationId xmlns:a16="http://schemas.microsoft.com/office/drawing/2014/main" id="{24E8A49A-AC16-44BD-ABF8-DD80E7A2FDFC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651A0D5C-08C7-44B3-9CFB-B3AD0E5C092E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2" name="Epithelial Cell">
              <a:extLst>
                <a:ext uri="{FF2B5EF4-FFF2-40B4-BE49-F238E27FC236}">
                  <a16:creationId xmlns:a16="http://schemas.microsoft.com/office/drawing/2014/main" id="{B5D94BE9-51C0-415D-BDBE-0031736AE018}"/>
                </a:ext>
              </a:extLst>
            </p:cNvPr>
            <p:cNvGrpSpPr/>
            <p:nvPr/>
          </p:nvGrpSpPr>
          <p:grpSpPr>
            <a:xfrm>
              <a:off x="9946927" y="5001535"/>
              <a:ext cx="292605" cy="544481"/>
              <a:chOff x="8520041" y="1805888"/>
              <a:chExt cx="506734" cy="942935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55D16B0F-A822-42DA-B7EC-8CD53EBECCDB}"/>
                  </a:ext>
                </a:extLst>
              </p:cNvPr>
              <p:cNvSpPr/>
              <p:nvPr/>
            </p:nvSpPr>
            <p:spPr>
              <a:xfrm>
                <a:off x="8561339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F53CEF4E-9BC6-4F7F-9668-15778768B7B3}"/>
                  </a:ext>
                </a:extLst>
              </p:cNvPr>
              <p:cNvSpPr/>
              <p:nvPr/>
            </p:nvSpPr>
            <p:spPr>
              <a:xfrm>
                <a:off x="8615494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A44ECED2-F80B-417C-B803-8729613EA2BE}"/>
                  </a:ext>
                </a:extLst>
              </p:cNvPr>
              <p:cNvSpPr/>
              <p:nvPr/>
            </p:nvSpPr>
            <p:spPr>
              <a:xfrm>
                <a:off x="8663263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319378FC-A89C-44E8-963E-FF2D96C6BB1F}"/>
                  </a:ext>
                </a:extLst>
              </p:cNvPr>
              <p:cNvSpPr/>
              <p:nvPr/>
            </p:nvSpPr>
            <p:spPr>
              <a:xfrm>
                <a:off x="8713391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D87ED967-505A-4533-9DC5-E6C76404E379}"/>
                  </a:ext>
                </a:extLst>
              </p:cNvPr>
              <p:cNvSpPr/>
              <p:nvPr/>
            </p:nvSpPr>
            <p:spPr>
              <a:xfrm>
                <a:off x="8761299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118BABBF-60D9-4983-9E12-1DAE92F72463}"/>
                  </a:ext>
                </a:extLst>
              </p:cNvPr>
              <p:cNvSpPr/>
              <p:nvPr/>
            </p:nvSpPr>
            <p:spPr>
              <a:xfrm>
                <a:off x="8807123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9010A094-D31B-4253-AE15-2C42EF9648D1}"/>
                  </a:ext>
                </a:extLst>
              </p:cNvPr>
              <p:cNvSpPr/>
              <p:nvPr/>
            </p:nvSpPr>
            <p:spPr>
              <a:xfrm>
                <a:off x="8859196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9658008-B05D-4F4B-BADB-1FAF2C5218E2}"/>
                  </a:ext>
                </a:extLst>
              </p:cNvPr>
              <p:cNvSpPr/>
              <p:nvPr/>
            </p:nvSpPr>
            <p:spPr>
              <a:xfrm>
                <a:off x="8905020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A42006F5-9D16-432E-A887-B7295E66F31C}"/>
                  </a:ext>
                </a:extLst>
              </p:cNvPr>
              <p:cNvSpPr/>
              <p:nvPr/>
            </p:nvSpPr>
            <p:spPr>
              <a:xfrm>
                <a:off x="8946322" y="1862127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2C8D6051-7424-4495-9676-82B8441E6381}"/>
                  </a:ext>
                </a:extLst>
              </p:cNvPr>
              <p:cNvGrpSpPr/>
              <p:nvPr/>
            </p:nvGrpSpPr>
            <p:grpSpPr>
              <a:xfrm>
                <a:off x="8520041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92" name="Rectangle: Rounded Corners 91">
                  <a:extLst>
                    <a:ext uri="{FF2B5EF4-FFF2-40B4-BE49-F238E27FC236}">
                      <a16:creationId xmlns:a16="http://schemas.microsoft.com/office/drawing/2014/main" id="{0117D47B-C94E-4F40-9785-F5F9CA33F1D6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A5F265CB-472E-451B-B639-55A7658CDAB5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3" name="Epithelial Cell">
              <a:extLst>
                <a:ext uri="{FF2B5EF4-FFF2-40B4-BE49-F238E27FC236}">
                  <a16:creationId xmlns:a16="http://schemas.microsoft.com/office/drawing/2014/main" id="{69F2C6A1-CAF4-4D88-B00E-F0FBD5F8A524}"/>
                </a:ext>
              </a:extLst>
            </p:cNvPr>
            <p:cNvGrpSpPr/>
            <p:nvPr/>
          </p:nvGrpSpPr>
          <p:grpSpPr>
            <a:xfrm>
              <a:off x="10240702" y="5001535"/>
              <a:ext cx="308773" cy="544481"/>
              <a:chOff x="9028803" y="1805888"/>
              <a:chExt cx="534735" cy="942935"/>
            </a:xfrm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B6968477-257D-451C-8237-EE084142CA8C}"/>
                  </a:ext>
                </a:extLst>
              </p:cNvPr>
              <p:cNvSpPr/>
              <p:nvPr/>
            </p:nvSpPr>
            <p:spPr>
              <a:xfrm>
                <a:off x="9136541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0414745-F46A-49C6-B860-4F3BAA611C8F}"/>
                  </a:ext>
                </a:extLst>
              </p:cNvPr>
              <p:cNvSpPr/>
              <p:nvPr/>
            </p:nvSpPr>
            <p:spPr>
              <a:xfrm>
                <a:off x="9190696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E83BB03-9D8A-4AC6-829F-FF36ADBC08BC}"/>
                  </a:ext>
                </a:extLst>
              </p:cNvPr>
              <p:cNvSpPr/>
              <p:nvPr/>
            </p:nvSpPr>
            <p:spPr>
              <a:xfrm>
                <a:off x="9238465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F38C661-CE97-424F-90E2-4D823B6F8396}"/>
                  </a:ext>
                </a:extLst>
              </p:cNvPr>
              <p:cNvSpPr/>
              <p:nvPr/>
            </p:nvSpPr>
            <p:spPr>
              <a:xfrm>
                <a:off x="9288593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925FE060-3882-4EAC-87D5-6C2EBB751A91}"/>
                  </a:ext>
                </a:extLst>
              </p:cNvPr>
              <p:cNvSpPr/>
              <p:nvPr/>
            </p:nvSpPr>
            <p:spPr>
              <a:xfrm>
                <a:off x="9336501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0BC3F757-F9F2-451B-903D-39EB17C4D61C}"/>
                  </a:ext>
                </a:extLst>
              </p:cNvPr>
              <p:cNvSpPr/>
              <p:nvPr/>
            </p:nvSpPr>
            <p:spPr>
              <a:xfrm>
                <a:off x="9382325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0EE9AD88-84D3-4840-8401-C12E0A0B0D9D}"/>
                  </a:ext>
                </a:extLst>
              </p:cNvPr>
              <p:cNvSpPr/>
              <p:nvPr/>
            </p:nvSpPr>
            <p:spPr>
              <a:xfrm>
                <a:off x="9434398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783BAEE-FA02-478A-BD90-892243BA9C9B}"/>
                  </a:ext>
                </a:extLst>
              </p:cNvPr>
              <p:cNvSpPr/>
              <p:nvPr/>
            </p:nvSpPr>
            <p:spPr>
              <a:xfrm>
                <a:off x="9480222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7A0FAAE-A892-4733-B579-2209DF46F6F3}"/>
                  </a:ext>
                </a:extLst>
              </p:cNvPr>
              <p:cNvSpPr/>
              <p:nvPr/>
            </p:nvSpPr>
            <p:spPr>
              <a:xfrm>
                <a:off x="9521524" y="1862127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E3AAF29B-01A9-4C90-BD0E-81EB9B346733}"/>
                  </a:ext>
                </a:extLst>
              </p:cNvPr>
              <p:cNvGrpSpPr/>
              <p:nvPr/>
            </p:nvGrpSpPr>
            <p:grpSpPr>
              <a:xfrm>
                <a:off x="9028803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7DA9DD67-71BE-4987-B40B-F8C2E5AA82E5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6085108A-625B-4C13-B2CC-5E84B7FE604B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4" name="Epithelial Cell">
              <a:extLst>
                <a:ext uri="{FF2B5EF4-FFF2-40B4-BE49-F238E27FC236}">
                  <a16:creationId xmlns:a16="http://schemas.microsoft.com/office/drawing/2014/main" id="{F04CD414-20BC-41A9-895B-920307661122}"/>
                </a:ext>
              </a:extLst>
            </p:cNvPr>
            <p:cNvGrpSpPr/>
            <p:nvPr/>
          </p:nvGrpSpPr>
          <p:grpSpPr>
            <a:xfrm>
              <a:off x="7098557" y="5001535"/>
              <a:ext cx="292605" cy="544481"/>
              <a:chOff x="7536889" y="1805888"/>
              <a:chExt cx="506734" cy="942935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6BCE7C0-BCA9-4169-8A5E-6DAD6BD8521A}"/>
                  </a:ext>
                </a:extLst>
              </p:cNvPr>
              <p:cNvSpPr/>
              <p:nvPr/>
            </p:nvSpPr>
            <p:spPr>
              <a:xfrm>
                <a:off x="7583783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AACA793-A386-48C5-9AEC-296BD2E4E5DA}"/>
                  </a:ext>
                </a:extLst>
              </p:cNvPr>
              <p:cNvSpPr/>
              <p:nvPr/>
            </p:nvSpPr>
            <p:spPr>
              <a:xfrm>
                <a:off x="7637938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F462DB4A-BE82-4549-90CA-06EA5D8062B1}"/>
                  </a:ext>
                </a:extLst>
              </p:cNvPr>
              <p:cNvSpPr/>
              <p:nvPr/>
            </p:nvSpPr>
            <p:spPr>
              <a:xfrm>
                <a:off x="7685707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7113DA4-EC9B-411D-9228-F92E37D3AEDC}"/>
                  </a:ext>
                </a:extLst>
              </p:cNvPr>
              <p:cNvSpPr/>
              <p:nvPr/>
            </p:nvSpPr>
            <p:spPr>
              <a:xfrm>
                <a:off x="7735835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60A009F1-D46B-4839-8032-07ED3D610A46}"/>
                  </a:ext>
                </a:extLst>
              </p:cNvPr>
              <p:cNvSpPr/>
              <p:nvPr/>
            </p:nvSpPr>
            <p:spPr>
              <a:xfrm>
                <a:off x="7783743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0450721-91E8-4EBB-9050-BEA3C5E0DAEA}"/>
                  </a:ext>
                </a:extLst>
              </p:cNvPr>
              <p:cNvSpPr/>
              <p:nvPr/>
            </p:nvSpPr>
            <p:spPr>
              <a:xfrm>
                <a:off x="7829567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E58DD46-65A1-4828-948A-B2DED4FA7771}"/>
                  </a:ext>
                </a:extLst>
              </p:cNvPr>
              <p:cNvSpPr/>
              <p:nvPr/>
            </p:nvSpPr>
            <p:spPr>
              <a:xfrm>
                <a:off x="7881640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CA576CA-C55C-4BE2-9B5C-CEA96F4E53B2}"/>
                  </a:ext>
                </a:extLst>
              </p:cNvPr>
              <p:cNvSpPr/>
              <p:nvPr/>
            </p:nvSpPr>
            <p:spPr>
              <a:xfrm>
                <a:off x="7927464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AB9F8010-7736-4762-8F43-FEBEC7368A99}"/>
                  </a:ext>
                </a:extLst>
              </p:cNvPr>
              <p:cNvSpPr/>
              <p:nvPr/>
            </p:nvSpPr>
            <p:spPr>
              <a:xfrm>
                <a:off x="7968766" y="1862127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15D3477B-F02C-42C1-8656-21389844F8E1}"/>
                  </a:ext>
                </a:extLst>
              </p:cNvPr>
              <p:cNvGrpSpPr/>
              <p:nvPr/>
            </p:nvGrpSpPr>
            <p:grpSpPr>
              <a:xfrm>
                <a:off x="7536889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68" name="Rectangle: Rounded Corners 67">
                  <a:extLst>
                    <a:ext uri="{FF2B5EF4-FFF2-40B4-BE49-F238E27FC236}">
                      <a16:creationId xmlns:a16="http://schemas.microsoft.com/office/drawing/2014/main" id="{1514E12C-BB75-4C7E-91C9-66BDEF39486A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276ED474-6613-4678-A17B-6A988D14670D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5" name="Epithelial Cell">
              <a:extLst>
                <a:ext uri="{FF2B5EF4-FFF2-40B4-BE49-F238E27FC236}">
                  <a16:creationId xmlns:a16="http://schemas.microsoft.com/office/drawing/2014/main" id="{ABF7C55D-64C5-4631-8A53-3F51D0953AA9}"/>
                </a:ext>
              </a:extLst>
            </p:cNvPr>
            <p:cNvGrpSpPr/>
            <p:nvPr/>
          </p:nvGrpSpPr>
          <p:grpSpPr>
            <a:xfrm>
              <a:off x="7389276" y="5001535"/>
              <a:ext cx="292605" cy="544481"/>
              <a:chOff x="8040358" y="1805888"/>
              <a:chExt cx="506734" cy="942935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06A7BFD-A7E2-4BA6-80FF-D32BBBDB8537}"/>
                  </a:ext>
                </a:extLst>
              </p:cNvPr>
              <p:cNvSpPr/>
              <p:nvPr/>
            </p:nvSpPr>
            <p:spPr>
              <a:xfrm>
                <a:off x="8061781" y="1839215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12C4843-3957-4D70-8847-FF2D8594CA35}"/>
                  </a:ext>
                </a:extLst>
              </p:cNvPr>
              <p:cNvSpPr/>
              <p:nvPr/>
            </p:nvSpPr>
            <p:spPr>
              <a:xfrm>
                <a:off x="8115936" y="1822551"/>
                <a:ext cx="45825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BD4A2B1-0D50-411C-9F6C-1039D6DD0AEB}"/>
                  </a:ext>
                </a:extLst>
              </p:cNvPr>
              <p:cNvSpPr/>
              <p:nvPr/>
            </p:nvSpPr>
            <p:spPr>
              <a:xfrm>
                <a:off x="8163705" y="1816303"/>
                <a:ext cx="39714" cy="239535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4D21883-B199-41BE-928D-45AD25CD56B0}"/>
                  </a:ext>
                </a:extLst>
              </p:cNvPr>
              <p:cNvSpPr/>
              <p:nvPr/>
            </p:nvSpPr>
            <p:spPr>
              <a:xfrm>
                <a:off x="8213833" y="1807971"/>
                <a:ext cx="39637" cy="256198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8A0E916-F341-4992-84A9-AB7043733D53}"/>
                  </a:ext>
                </a:extLst>
              </p:cNvPr>
              <p:cNvSpPr/>
              <p:nvPr/>
            </p:nvSpPr>
            <p:spPr>
              <a:xfrm>
                <a:off x="8261741" y="1805888"/>
                <a:ext cx="48958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D86F52D-B89B-4B29-8CBA-C46F3DC54D77}"/>
                  </a:ext>
                </a:extLst>
              </p:cNvPr>
              <p:cNvSpPr/>
              <p:nvPr/>
            </p:nvSpPr>
            <p:spPr>
              <a:xfrm>
                <a:off x="8307565" y="1810054"/>
                <a:ext cx="39575" cy="247867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4ADDB458-4611-446D-ADD6-3945CA03B517}"/>
                  </a:ext>
                </a:extLst>
              </p:cNvPr>
              <p:cNvSpPr/>
              <p:nvPr/>
            </p:nvSpPr>
            <p:spPr>
              <a:xfrm>
                <a:off x="8359638" y="1820468"/>
                <a:ext cx="37492" cy="249950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DD5B3214-04EA-4294-A2B4-87DB05FBDE15}"/>
                  </a:ext>
                </a:extLst>
              </p:cNvPr>
              <p:cNvSpPr/>
              <p:nvPr/>
            </p:nvSpPr>
            <p:spPr>
              <a:xfrm>
                <a:off x="8405462" y="1826717"/>
                <a:ext cx="29161" cy="249950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7FEDE4E5-16DA-4530-95B8-585D7B882176}"/>
                  </a:ext>
                </a:extLst>
              </p:cNvPr>
              <p:cNvSpPr/>
              <p:nvPr/>
            </p:nvSpPr>
            <p:spPr>
              <a:xfrm>
                <a:off x="8446764" y="1862127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22225" cap="rnd">
                <a:solidFill>
                  <a:srgbClr val="FFA7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FED22089-7663-4182-A80B-8FDEAF47CF09}"/>
                  </a:ext>
                </a:extLst>
              </p:cNvPr>
              <p:cNvGrpSpPr/>
              <p:nvPr/>
            </p:nvGrpSpPr>
            <p:grpSpPr>
              <a:xfrm>
                <a:off x="8040358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C31ED46E-E072-4300-9529-F2048FFECDD6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83221D66-2951-47F0-AFFE-03D85D6D0769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81963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C97C9-F9AD-4836-9B7B-B36CF1FC3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triggers of asthma are diverse</a:t>
            </a:r>
            <a:r>
              <a:rPr lang="en-GB" baseline="30000"/>
              <a:t>1</a:t>
            </a:r>
            <a:r>
              <a:rPr lang="en-GB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72579-520F-41AD-B359-D64EA8A2B76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Figure adapted from Price D, et al. J Asthma. 2014;51:127–135 (http://creativecommons.org/licenses/by/3.0) (Accessed 6 January 2022). </a:t>
            </a:r>
            <a:br>
              <a:rPr lang="en-US"/>
            </a:br>
            <a:r>
              <a:rPr lang="en-US"/>
              <a:t>1. Price D, et al. J Asthma 2014;51:127–135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754848F-F2E8-4601-9199-640C06311C8A}"/>
              </a:ext>
            </a:extLst>
          </p:cNvPr>
          <p:cNvSpPr txBox="1">
            <a:spLocks/>
          </p:cNvSpPr>
          <p:nvPr/>
        </p:nvSpPr>
        <p:spPr>
          <a:xfrm>
            <a:off x="454282" y="1187645"/>
            <a:ext cx="11302743" cy="310063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txBody>
          <a:bodyPr lIns="90000" tIns="90000" rIns="90000" bIns="9000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279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de-DE" sz="1600" b="1">
                <a:solidFill>
                  <a:schemeClr val="bg1"/>
                </a:solidFill>
              </a:rPr>
              <a:t>Self-reported asthma triggers (N=1202)</a:t>
            </a:r>
            <a:endParaRPr lang="en-US" altLang="de-DE" sz="1600" b="1" baseline="3000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BC5509-F19E-45FC-8EBB-F8824CFCE0B0}"/>
              </a:ext>
            </a:extLst>
          </p:cNvPr>
          <p:cNvGrpSpPr/>
          <p:nvPr/>
        </p:nvGrpSpPr>
        <p:grpSpPr>
          <a:xfrm>
            <a:off x="6946875" y="1672210"/>
            <a:ext cx="3643460" cy="553998"/>
            <a:chOff x="6806934" y="1920997"/>
            <a:chExt cx="3643461" cy="5539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E4111B7-99E4-47BF-ABAF-1905F7474A85}"/>
                </a:ext>
              </a:extLst>
            </p:cNvPr>
            <p:cNvSpPr/>
            <p:nvPr/>
          </p:nvSpPr>
          <p:spPr>
            <a:xfrm>
              <a:off x="6810604" y="2299898"/>
              <a:ext cx="104712" cy="104712"/>
            </a:xfrm>
            <a:prstGeom prst="ellipse">
              <a:avLst/>
            </a:prstGeom>
            <a:solidFill>
              <a:srgbClr val="00305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chemeClr val="tx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AC8B2-FBDA-4D80-8F64-32F351007A29}"/>
                </a:ext>
              </a:extLst>
            </p:cNvPr>
            <p:cNvSpPr txBox="1"/>
            <p:nvPr/>
          </p:nvSpPr>
          <p:spPr>
            <a:xfrm>
              <a:off x="6886598" y="1920997"/>
              <a:ext cx="356379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cs typeface="Arial" panose="020B0604020202020204" pitchFamily="34" charset="0"/>
                </a:rPr>
                <a:t>Proportion of participants who experienced an allergic trigger</a:t>
              </a:r>
            </a:p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cs typeface="Arial" panose="020B0604020202020204" pitchFamily="34" charset="0"/>
                </a:rPr>
                <a:t>Proportion of participants who experienced a non-allergic trigger</a:t>
              </a:r>
            </a:p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cs typeface="Arial" panose="020B0604020202020204" pitchFamily="34" charset="0"/>
                </a:rPr>
                <a:t>Frequency of trigger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763222-1BD9-4DE7-8706-A1B79E0B6C58}"/>
                </a:ext>
              </a:extLst>
            </p:cNvPr>
            <p:cNvSpPr/>
            <p:nvPr/>
          </p:nvSpPr>
          <p:spPr>
            <a:xfrm>
              <a:off x="6806934" y="1993231"/>
              <a:ext cx="1080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B0C640-75FD-40F3-ABED-A6366241BBF6}"/>
                </a:ext>
              </a:extLst>
            </p:cNvPr>
            <p:cNvSpPr/>
            <p:nvPr/>
          </p:nvSpPr>
          <p:spPr>
            <a:xfrm>
              <a:off x="6806934" y="2151685"/>
              <a:ext cx="108000" cy="10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A2BB193-20BA-40B7-8768-3933A4A415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490134"/>
              </p:ext>
            </p:extLst>
          </p:nvPr>
        </p:nvGraphicFramePr>
        <p:xfrm>
          <a:off x="938958" y="1542074"/>
          <a:ext cx="10436328" cy="4553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D5C3446-0586-4A92-A0A0-2DC1AA146AB6}"/>
              </a:ext>
            </a:extLst>
          </p:cNvPr>
          <p:cNvSpPr/>
          <p:nvPr/>
        </p:nvSpPr>
        <p:spPr>
          <a:xfrm rot="16200000">
            <a:off x="-410695" y="2521027"/>
            <a:ext cx="2419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 sz="1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chemeClr val="tx1">
                    <a:lumMod val="75000"/>
                  </a:schemeClr>
                </a:solidFill>
                <a:cs typeface="Arial" panose="020B0604020202020204" pitchFamily="34" charset="0"/>
              </a:rPr>
              <a:t>Proportion of participants who experienced the trigger (%)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378339-3718-4DAB-9835-E08133E8C05B}"/>
              </a:ext>
            </a:extLst>
          </p:cNvPr>
          <p:cNvSpPr txBox="1"/>
          <p:nvPr/>
        </p:nvSpPr>
        <p:spPr>
          <a:xfrm rot="10800000">
            <a:off x="11168555" y="1672210"/>
            <a:ext cx="553998" cy="216646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tx1">
                    <a:lumMod val="75000"/>
                  </a:schemeClr>
                </a:solidFill>
              </a:rPr>
              <a:t>Frequency of triggers</a:t>
            </a:r>
            <a:br>
              <a:rPr lang="en-US" sz="1200" b="1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1200" b="1">
                <a:solidFill>
                  <a:schemeClr val="tx1">
                    <a:lumMod val="75000"/>
                  </a:schemeClr>
                </a:solidFill>
              </a:rPr>
              <a:t> (weeks/year)</a:t>
            </a:r>
          </a:p>
        </p:txBody>
      </p:sp>
    </p:spTree>
    <p:extLst>
      <p:ext uri="{BB962C8B-B14F-4D97-AF65-F5344CB8AC3E}">
        <p14:creationId xmlns:p14="http://schemas.microsoft.com/office/powerpoint/2010/main" val="103907069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EpiCentral">
      <a:dk1>
        <a:srgbClr val="656665"/>
      </a:dk1>
      <a:lt1>
        <a:srgbClr val="FFFFFF"/>
      </a:lt1>
      <a:dk2>
        <a:srgbClr val="590995"/>
      </a:dk2>
      <a:lt2>
        <a:srgbClr val="28ABE1"/>
      </a:lt2>
      <a:accent1>
        <a:srgbClr val="FF2B28"/>
      </a:accent1>
      <a:accent2>
        <a:srgbClr val="F35FAC"/>
      </a:accent2>
      <a:accent3>
        <a:srgbClr val="570995"/>
      </a:accent3>
      <a:accent4>
        <a:srgbClr val="28ABE1"/>
      </a:accent4>
      <a:accent5>
        <a:srgbClr val="FF2B28"/>
      </a:accent5>
      <a:accent6>
        <a:srgbClr val="F35FAC"/>
      </a:accent6>
      <a:hlink>
        <a:srgbClr val="6360DB"/>
      </a:hlink>
      <a:folHlink>
        <a:srgbClr val="8C8AC2"/>
      </a:folHlink>
    </a:clrScheme>
    <a:fontScheme name="EpiCentral PPT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  <MediaLengthInSeconds xmlns="cc4038ed-d345-4947-b061-34ef88336004" xsi:nil="true"/>
    <Notes xmlns="cc4038ed-d345-4947-b061-34ef8833600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19" ma:contentTypeDescription="Create a new document." ma:contentTypeScope="" ma:versionID="cecaaddd96b45e742fedc37e6fbd5ac0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50c81708ccc5120d30f8e0b5e99aa3c1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4A74DE-DB4A-4185-878A-DF8FA7E466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155137-5214-449C-8806-85D323C5EAB8}">
  <ds:schemaRefs>
    <ds:schemaRef ds:uri="http://purl.org/dc/elements/1.1/"/>
    <ds:schemaRef ds:uri="18ce686f-ec55-47ba-93ac-4e1affdd0871"/>
    <ds:schemaRef ds:uri="http://schemas.openxmlformats.org/package/2006/metadata/core-properties"/>
    <ds:schemaRef ds:uri="f0fe46a7-c1fe-44cb-b57a-c90be0d90d64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C6B2163-5F99-46A8-9712-2EC97ACBC18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892</Words>
  <Application>Microsoft Office PowerPoint</Application>
  <PresentationFormat>Widescreen</PresentationFormat>
  <Paragraphs>85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</vt:lpstr>
      <vt:lpstr>Master</vt:lpstr>
      <vt:lpstr>The role of the airway epithelium in asthma</vt:lpstr>
      <vt:lpstr>Asthma is driven by interactions between the environment,  epithelium and immune system1–6</vt:lpstr>
      <vt:lpstr>The airway epithelium is a first point of contact for  environmental exposures1</vt:lpstr>
      <vt:lpstr>The airway epithelium plays a fundamental role in asthma1–4</vt:lpstr>
      <vt:lpstr>The airway epithelium structure is significantly altered in  severe asthma1–5 </vt:lpstr>
      <vt:lpstr>Environmental exposures trigger airway inflammation at  the epithelium1–4</vt:lpstr>
      <vt:lpstr>The triggers of asthma are diverse1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airway epithelium disease education slide deck</dc:title>
  <dc:subject/>
  <dc:creator>Honor Morris</dc:creator>
  <cp:keywords/>
  <dc:description/>
  <cp:lastModifiedBy>Georgina Hunt</cp:lastModifiedBy>
  <cp:revision>1</cp:revision>
  <dcterms:created xsi:type="dcterms:W3CDTF">2019-06-25T14:01:35Z</dcterms:created>
  <dcterms:modified xsi:type="dcterms:W3CDTF">2022-09-23T10:12:57Z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  <property fmtid="{D5CDD505-2E9C-101B-9397-08002B2CF9AE}" pid="3" name="Order">
    <vt:r8>503800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